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wdp" ContentType="image/vnd.ms-photo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notesMasters/notesMaster1.xml" ContentType="application/vnd.openxmlformats-officedocument.presentationml.notes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notesSlides/notesSlide29.xml" ContentType="application/vnd.openxmlformats-officedocument.presentationml.notesSlid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notesSlides/notesSlide30.xml" ContentType="application/vnd.openxmlformats-officedocument.presentationml.notesSlid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notesSlides/notesSlide31.xml" ContentType="application/vnd.openxmlformats-officedocument.presentationml.notesSlide+xml"/>
  <Override PartName="/ppt/charts/chart4.xml" ContentType="application/vnd.openxmlformats-officedocument.drawingml.chart+xml"/>
  <Override PartName="/ppt/notesSlides/notesSlide32.xml" ContentType="application/vnd.openxmlformats-officedocument.presentationml.notesSlide+xml"/>
  <Override PartName="/ppt/charts/chart5.xml" ContentType="application/vnd.openxmlformats-officedocument.drawingml.chart+xml"/>
  <Override PartName="/ppt/charts/chart6.xml" ContentType="application/vnd.openxmlformats-officedocument.drawingml.chart+xml"/>
  <Override PartName="/ppt/charts/chart7.xml" ContentType="application/vnd.openxmlformats-officedocument.drawingml.chart+xml"/>
  <Override PartName="/ppt/notesSlides/notesSlide33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35"/>
  </p:notesMasterIdLst>
  <p:sldIdLst>
    <p:sldId id="257" r:id="rId2"/>
    <p:sldId id="293" r:id="rId3"/>
    <p:sldId id="266" r:id="rId4"/>
    <p:sldId id="298" r:id="rId5"/>
    <p:sldId id="335" r:id="rId6"/>
    <p:sldId id="330" r:id="rId7"/>
    <p:sldId id="326" r:id="rId8"/>
    <p:sldId id="300" r:id="rId9"/>
    <p:sldId id="301" r:id="rId10"/>
    <p:sldId id="338" r:id="rId11"/>
    <p:sldId id="259" r:id="rId12"/>
    <p:sldId id="267" r:id="rId13"/>
    <p:sldId id="302" r:id="rId14"/>
    <p:sldId id="263" r:id="rId15"/>
    <p:sldId id="327" r:id="rId16"/>
    <p:sldId id="329" r:id="rId17"/>
    <p:sldId id="303" r:id="rId18"/>
    <p:sldId id="339" r:id="rId19"/>
    <p:sldId id="297" r:id="rId20"/>
    <p:sldId id="307" r:id="rId21"/>
    <p:sldId id="304" r:id="rId22"/>
    <p:sldId id="318" r:id="rId23"/>
    <p:sldId id="312" r:id="rId24"/>
    <p:sldId id="306" r:id="rId25"/>
    <p:sldId id="305" r:id="rId26"/>
    <p:sldId id="317" r:id="rId27"/>
    <p:sldId id="340" r:id="rId28"/>
    <p:sldId id="320" r:id="rId29"/>
    <p:sldId id="321" r:id="rId30"/>
    <p:sldId id="322" r:id="rId31"/>
    <p:sldId id="323" r:id="rId32"/>
    <p:sldId id="324" r:id="rId33"/>
    <p:sldId id="337" r:id="rId34"/>
  </p:sldIdLst>
  <p:sldSz cx="12192000" cy="6858000"/>
  <p:notesSz cx="6858000" cy="9144000"/>
  <p:custDataLst>
    <p:tags r:id="rId36"/>
  </p:custDataLst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1345" userDrawn="1">
          <p15:clr>
            <a:srgbClr val="A4A3A4"/>
          </p15:clr>
        </p15:guide>
        <p15:guide id="3" pos="6108" userDrawn="1">
          <p15:clr>
            <a:srgbClr val="A4A3A4"/>
          </p15:clr>
        </p15:guide>
        <p15:guide id="5" pos="1572" userDrawn="1">
          <p15:clr>
            <a:srgbClr val="A4A3A4"/>
          </p15:clr>
        </p15:guide>
        <p15:guide id="6" orient="horz" pos="1321" userDrawn="1">
          <p15:clr>
            <a:srgbClr val="A4A3A4"/>
          </p15:clr>
        </p15:guide>
        <p15:guide id="7" pos="2910" userDrawn="1">
          <p15:clr>
            <a:srgbClr val="A4A3A4"/>
          </p15:clr>
        </p15:guide>
        <p15:guide id="8" pos="4044" userDrawn="1">
          <p15:clr>
            <a:srgbClr val="A4A3A4"/>
          </p15:clr>
        </p15:guide>
        <p15:guide id="9" pos="892" userDrawn="1">
          <p15:clr>
            <a:srgbClr val="A4A3A4"/>
          </p15:clr>
        </p15:guide>
        <p15:guide id="10" pos="6788" userDrawn="1">
          <p15:clr>
            <a:srgbClr val="A4A3A4"/>
          </p15:clr>
        </p15:guide>
        <p15:guide id="12" pos="1118" userDrawn="1">
          <p15:clr>
            <a:srgbClr val="A4A3A4"/>
          </p15:clr>
        </p15:guide>
        <p15:guide id="13" pos="4725" userDrawn="1">
          <p15:clr>
            <a:srgbClr val="A4A3A4"/>
          </p15:clr>
        </p15:guide>
        <p15:guide id="14" pos="4815" userDrawn="1">
          <p15:clr>
            <a:srgbClr val="A4A3A4"/>
          </p15:clr>
        </p15:guide>
        <p15:guide id="15" pos="3840" userDrawn="1">
          <p15:clr>
            <a:srgbClr val="A4A3A4"/>
          </p15:clr>
        </p15:guide>
        <p15:guide id="16" pos="6562" userDrawn="1">
          <p15:clr>
            <a:srgbClr val="A4A3A4"/>
          </p15:clr>
        </p15:guide>
        <p15:guide id="17" orient="horz" pos="2840" userDrawn="1">
          <p15:clr>
            <a:srgbClr val="A4A3A4"/>
          </p15:clr>
        </p15:guide>
        <p15:guide id="18" orient="horz" pos="3612" userDrawn="1">
          <p15:clr>
            <a:srgbClr val="A4A3A4"/>
          </p15:clr>
        </p15:guide>
        <p15:guide id="19" pos="4951" userDrawn="1">
          <p15:clr>
            <a:srgbClr val="A4A3A4"/>
          </p15:clr>
        </p15:guide>
        <p15:guide id="20" pos="7015" userDrawn="1">
          <p15:clr>
            <a:srgbClr val="A4A3A4"/>
          </p15:clr>
        </p15:guide>
        <p15:guide id="21" orient="horz" pos="2863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4D4D4D"/>
    <a:srgbClr val="939393"/>
    <a:srgbClr val="D0D0D0"/>
    <a:srgbClr val="131313"/>
    <a:srgbClr val="0D0D0D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141" autoAdjust="0"/>
    <p:restoredTop sz="93396" autoAdjust="0"/>
  </p:normalViewPr>
  <p:slideViewPr>
    <p:cSldViewPr snapToGrid="0" showGuides="1">
      <p:cViewPr varScale="1">
        <p:scale>
          <a:sx n="128" d="100"/>
          <a:sy n="128" d="100"/>
        </p:scale>
        <p:origin x="504" y="176"/>
      </p:cViewPr>
      <p:guideLst>
        <p:guide orient="horz" pos="2160"/>
        <p:guide pos="1345"/>
        <p:guide pos="6108"/>
        <p:guide pos="1572"/>
        <p:guide orient="horz" pos="1321"/>
        <p:guide pos="2910"/>
        <p:guide pos="4044"/>
        <p:guide pos="892"/>
        <p:guide pos="6788"/>
        <p:guide pos="1118"/>
        <p:guide pos="4725"/>
        <p:guide pos="4815"/>
        <p:guide pos="3840"/>
        <p:guide pos="6562"/>
        <p:guide orient="horz" pos="2840"/>
        <p:guide orient="horz" pos="3612"/>
        <p:guide pos="4951"/>
        <p:guide pos="7015"/>
        <p:guide orient="horz" pos="2863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39" d="100"/>
        <a:sy n="139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theme" Target="theme/theme1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viewProps" Target="viewProp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presProps" Target="presProps.xml"/><Relationship Id="rId40" Type="http://schemas.openxmlformats.org/officeDocument/2006/relationships/tableStyles" Target="tableStyle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tags" Target="tags/tag1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notesMaster" Target="notesMasters/notesMaster1.xml"/><Relationship Id="rId8" Type="http://schemas.openxmlformats.org/officeDocument/2006/relationships/slide" Target="slides/slide7.xml"/><Relationship Id="rId3" Type="http://schemas.openxmlformats.org/officeDocument/2006/relationships/slide" Target="slides/slide2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al__ma_Sayfas_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al__ma_Sayfas_1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microsoft.com/office/2011/relationships/chartColorStyle" Target="colors3.xml"/><Relationship Id="rId1" Type="http://schemas.microsoft.com/office/2011/relationships/chartStyle" Target="style3.xml"/><Relationship Id="rId5" Type="http://schemas.openxmlformats.org/officeDocument/2006/relationships/package" Target="../embeddings/Microsoft_Excel__al__ma_Sayfas_2.xlsx"/><Relationship Id="rId4" Type="http://schemas.openxmlformats.org/officeDocument/2006/relationships/image" Target="../media/image17.png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19.png"/><Relationship Id="rId1" Type="http://schemas.openxmlformats.org/officeDocument/2006/relationships/image" Target="../media/image18.png"/><Relationship Id="rId4" Type="http://schemas.openxmlformats.org/officeDocument/2006/relationships/package" Target="../embeddings/Microsoft_Excel__al__ma_Sayfas_3.xlsx"/></Relationships>
</file>

<file path=ppt/charts/_rels/chart5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_al__ma_Sayfas_4.xlsx"/><Relationship Id="rId1" Type="http://schemas.openxmlformats.org/officeDocument/2006/relationships/image" Target="../media/image21.png"/></Relationships>
</file>

<file path=ppt/charts/_rels/chart6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_al__ma_Sayfas_5.xlsx"/><Relationship Id="rId1" Type="http://schemas.openxmlformats.org/officeDocument/2006/relationships/image" Target="../media/image21.png"/></Relationships>
</file>

<file path=ppt/charts/_rels/chart7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_al__ma_Sayfas_6.xlsx"/><Relationship Id="rId1" Type="http://schemas.openxmlformats.org/officeDocument/2006/relationships/image" Target="../media/image21.png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1"/>
          <c:order val="0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chemeClr val="bg1"/>
              </a:solidFill>
              <a:ln w="19050">
                <a:solidFill>
                  <a:schemeClr val="tx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方正正黑简体" panose="02000000000000000000" pitchFamily="2" charset="-122"/>
                    <a:ea typeface="方正正黑简体" panose="02000000000000000000" pitchFamily="2" charset="-122"/>
                    <a:cs typeface="+mn-cs"/>
                  </a:defRPr>
                </a:pPr>
                <a:endParaRPr lang="tr-TR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errBars>
            <c:errDir val="y"/>
            <c:errBarType val="minus"/>
            <c:errValType val="percentage"/>
            <c:noEndCap val="1"/>
            <c:val val="100"/>
            <c:spPr>
              <a:noFill/>
              <a:ln w="19050" cap="flat" cmpd="sng" algn="ctr">
                <a:solidFill>
                  <a:schemeClr val="tx1"/>
                </a:solidFill>
                <a:round/>
              </a:ln>
              <a:effectLst/>
            </c:spPr>
          </c:errBars>
          <c:xVal>
            <c:strRef>
              <c:f>Sheet1!$A$2:$A$13</c:f>
              <c:strCache>
                <c:ptCount val="12"/>
                <c:pt idx="0">
                  <c:v>一月</c:v>
                </c:pt>
                <c:pt idx="1">
                  <c:v>二月</c:v>
                </c:pt>
                <c:pt idx="2">
                  <c:v>三月</c:v>
                </c:pt>
                <c:pt idx="3">
                  <c:v>四月</c:v>
                </c:pt>
                <c:pt idx="4">
                  <c:v>五月</c:v>
                </c:pt>
                <c:pt idx="5">
                  <c:v>六月</c:v>
                </c:pt>
                <c:pt idx="6">
                  <c:v>七月</c:v>
                </c:pt>
                <c:pt idx="7">
                  <c:v>八月</c:v>
                </c:pt>
                <c:pt idx="8">
                  <c:v>九月</c:v>
                </c:pt>
                <c:pt idx="9">
                  <c:v>十月</c:v>
                </c:pt>
                <c:pt idx="10">
                  <c:v>十一月</c:v>
                </c:pt>
                <c:pt idx="11">
                  <c:v>十二月</c:v>
                </c:pt>
              </c:strCache>
            </c:strRef>
          </c:xVal>
          <c:yVal>
            <c:numRef>
              <c:f>Sheet1!$C$2:$C$13</c:f>
              <c:numCache>
                <c:formatCode>General</c:formatCode>
                <c:ptCount val="12"/>
                <c:pt idx="0">
                  <c:v>4800</c:v>
                </c:pt>
                <c:pt idx="1">
                  <c:v>4400</c:v>
                </c:pt>
                <c:pt idx="2">
                  <c:v>3500</c:v>
                </c:pt>
                <c:pt idx="3">
                  <c:v>4900</c:v>
                </c:pt>
                <c:pt idx="4">
                  <c:v>5200</c:v>
                </c:pt>
                <c:pt idx="5">
                  <c:v>6100</c:v>
                </c:pt>
                <c:pt idx="6">
                  <c:v>4800</c:v>
                </c:pt>
                <c:pt idx="7">
                  <c:v>4200</c:v>
                </c:pt>
                <c:pt idx="8">
                  <c:v>5300</c:v>
                </c:pt>
                <c:pt idx="9">
                  <c:v>4300</c:v>
                </c:pt>
                <c:pt idx="10">
                  <c:v>4500</c:v>
                </c:pt>
                <c:pt idx="11">
                  <c:v>5300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B0FA-4624-BF33-61366492F7B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261943296"/>
        <c:axId val="261944832"/>
      </c:scatterChart>
      <c:valAx>
        <c:axId val="261943296"/>
        <c:scaling>
          <c:orientation val="minMax"/>
          <c:max val="13"/>
        </c:scaling>
        <c:delete val="1"/>
        <c:axPos val="b"/>
        <c:numFmt formatCode="General" sourceLinked="1"/>
        <c:majorTickMark val="out"/>
        <c:minorTickMark val="none"/>
        <c:tickLblPos val="nextTo"/>
        <c:crossAx val="261944832"/>
        <c:crosses val="autoZero"/>
        <c:crossBetween val="midCat"/>
        <c:majorUnit val="1"/>
      </c:valAx>
      <c:valAx>
        <c:axId val="261944832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rgbClr val="185D21">
                  <a:alpha val="20000"/>
                </a:srgb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alpha val="20000"/>
                  </a:schemeClr>
                </a:solidFill>
                <a:latin typeface="+mn-lt"/>
                <a:ea typeface="+mn-ea"/>
                <a:cs typeface="+mn-cs"/>
              </a:defRPr>
            </a:pPr>
            <a:endParaRPr lang="tr-TR"/>
          </a:p>
        </c:txPr>
        <c:crossAx val="261943296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tr-TR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1"/>
          <c:order val="0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ln w="12700" cap="rnd">
              <a:solidFill>
                <a:schemeClr val="tx1"/>
              </a:solidFill>
              <a:round/>
            </a:ln>
            <a:effectLst/>
          </c:spPr>
          <c:marker>
            <c:symbol val="circle"/>
            <c:size val="8"/>
            <c:spPr>
              <a:solidFill>
                <a:schemeClr val="bg1"/>
              </a:solidFill>
              <a:ln w="25400">
                <a:solidFill>
                  <a:schemeClr val="tx1"/>
                </a:solidFill>
              </a:ln>
              <a:effectLst/>
            </c:spPr>
          </c:marker>
          <c:cat>
            <c:strRef>
              <c:f>Sheet1!$A$2:$A$7</c:f>
              <c:strCache>
                <c:ptCount val="6"/>
                <c:pt idx="0">
                  <c:v>DATA</c:v>
                </c:pt>
                <c:pt idx="1">
                  <c:v>DATA</c:v>
                </c:pt>
                <c:pt idx="2">
                  <c:v>DATA</c:v>
                </c:pt>
                <c:pt idx="3">
                  <c:v>DATA</c:v>
                </c:pt>
                <c:pt idx="4">
                  <c:v>DATA</c:v>
                </c:pt>
                <c:pt idx="5">
                  <c:v>DATA</c:v>
                </c:pt>
              </c:strCache>
            </c:strRef>
          </c:cat>
          <c:val>
            <c:numRef>
              <c:f>Sheet1!$C$2:$C$7</c:f>
              <c:numCache>
                <c:formatCode>General</c:formatCode>
                <c:ptCount val="6"/>
                <c:pt idx="0">
                  <c:v>2400</c:v>
                </c:pt>
                <c:pt idx="1">
                  <c:v>4400</c:v>
                </c:pt>
                <c:pt idx="2">
                  <c:v>3500</c:v>
                </c:pt>
                <c:pt idx="3">
                  <c:v>4900</c:v>
                </c:pt>
                <c:pt idx="4">
                  <c:v>5200</c:v>
                </c:pt>
                <c:pt idx="5">
                  <c:v>6100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884-47F2-A21B-41FA6E0B82C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62021888"/>
        <c:axId val="262023808"/>
      </c:lineChart>
      <c:catAx>
        <c:axId val="26202188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25400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/>
                </a:solidFill>
                <a:latin typeface="LiHei Pro" panose="02010601030101010101" pitchFamily="2" charset="-122"/>
                <a:ea typeface="LiHei Pro" panose="02010601030101010101" pitchFamily="2" charset="-122"/>
                <a:cs typeface="+mn-cs"/>
              </a:defRPr>
            </a:pPr>
            <a:endParaRPr lang="tr-TR"/>
          </a:p>
        </c:txPr>
        <c:crossAx val="262023808"/>
        <c:crosses val="autoZero"/>
        <c:auto val="1"/>
        <c:lblAlgn val="ctr"/>
        <c:lblOffset val="100"/>
        <c:tickLblSkip val="1"/>
        <c:noMultiLvlLbl val="0"/>
      </c:catAx>
      <c:valAx>
        <c:axId val="262023808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rgbClr val="185D21">
                  <a:alpha val="20000"/>
                </a:srgb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alpha val="20000"/>
                  </a:schemeClr>
                </a:solidFill>
                <a:latin typeface="+mn-lt"/>
                <a:ea typeface="+mn-ea"/>
                <a:cs typeface="+mn-cs"/>
              </a:defRPr>
            </a:pPr>
            <a:endParaRPr lang="tr-TR"/>
          </a:p>
        </c:txPr>
        <c:crossAx val="26202188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>
          <a:solidFill>
            <a:schemeClr val="tx1"/>
          </a:solidFill>
        </a:defRPr>
      </a:pPr>
      <a:endParaRPr lang="tr-TR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1"/>
          <c:tx>
            <c:strRef>
              <c:f>Sheet1!$D$1</c:f>
              <c:strCache>
                <c:ptCount val="1"/>
                <c:pt idx="0">
                  <c:v>系列 3</c:v>
                </c:pt>
              </c:strCache>
            </c:strRef>
          </c:tx>
          <c:spPr>
            <a:noFill/>
            <a:ln w="19050">
              <a:solidFill>
                <a:schemeClr val="tx1"/>
              </a:solidFill>
            </a:ln>
            <a:effectLst/>
          </c:spPr>
          <c:invertIfNegative val="0"/>
          <c:cat>
            <c:strRef>
              <c:f>Sheet1!$A$2:$A$7</c:f>
              <c:strCache>
                <c:ptCount val="6"/>
                <c:pt idx="0">
                  <c:v>DATA</c:v>
                </c:pt>
                <c:pt idx="1">
                  <c:v>DATA</c:v>
                </c:pt>
                <c:pt idx="2">
                  <c:v>DATA</c:v>
                </c:pt>
                <c:pt idx="3">
                  <c:v>DATA</c:v>
                </c:pt>
                <c:pt idx="4">
                  <c:v>DATA</c:v>
                </c:pt>
                <c:pt idx="5">
                  <c:v>DATA</c:v>
                </c:pt>
              </c:strCache>
            </c:strRef>
          </c:cat>
          <c:val>
            <c:numRef>
              <c:f>Sheet1!$D$2:$D$7</c:f>
              <c:numCache>
                <c:formatCode>General</c:formatCode>
                <c:ptCount val="6"/>
                <c:pt idx="0">
                  <c:v>8000</c:v>
                </c:pt>
                <c:pt idx="1">
                  <c:v>8000</c:v>
                </c:pt>
                <c:pt idx="2">
                  <c:v>8000</c:v>
                </c:pt>
                <c:pt idx="3">
                  <c:v>8000</c:v>
                </c:pt>
                <c:pt idx="4">
                  <c:v>8000</c:v>
                </c:pt>
                <c:pt idx="5">
                  <c:v>8000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B2D0-4EA7-852C-0E61D0449F5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262732416"/>
        <c:axId val="263270784"/>
      </c:barChart>
      <c:barChart>
        <c:barDir val="col"/>
        <c:grouping val="clustered"/>
        <c:varyColors val="0"/>
        <c:ser>
          <c:idx val="1"/>
          <c:order val="0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blipFill>
              <a:blip xmlns:r="http://schemas.openxmlformats.org/officeDocument/2006/relationships" r:embed="rId3"/>
              <a:stretch>
                <a:fillRect/>
              </a:stretch>
            </a:blipFill>
            <a:ln w="9525">
              <a:noFill/>
            </a:ln>
            <a:effectLst/>
          </c:spPr>
          <c:invertIfNegative val="0"/>
          <c:pictureOptions>
            <c:pictureFormat val="stack"/>
          </c:pictureOptions>
          <c:dLbls>
            <c:dLbl>
              <c:idx val="0"/>
              <c:layout>
                <c:manualLayout>
                  <c:x val="-1.631228720765297E-3"/>
                  <c:y val="6.4110969962709499E-2"/>
                </c:manualLayout>
              </c:layout>
              <c:tx>
                <c:rich>
                  <a:bodyPr/>
                  <a:lstStyle/>
                  <a:p>
                    <a:r>
                      <a:rPr lang="en-US"/>
                      <a:t>    </a:t>
                    </a:r>
                  </a:p>
                </c:rich>
              </c:tx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10461783546619174"/>
                      <c:h val="0.10789449147081584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1-B2D0-4EA7-852C-0E61D0449F55}"/>
                </c:ext>
              </c:extLst>
            </c:dLbl>
            <c:dLbl>
              <c:idx val="1"/>
              <c:layout>
                <c:manualLayout>
                  <c:x val="-1.6312287207652788E-3"/>
                  <c:y val="6.411096996270943E-2"/>
                </c:manualLayout>
              </c:layout>
              <c:tx>
                <c:rich>
                  <a:bodyPr/>
                  <a:lstStyle/>
                  <a:p>
                    <a:r>
                      <a:rPr lang="en-US"/>
                      <a:t>    </a:t>
                    </a:r>
                  </a:p>
                </c:rich>
              </c:tx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10461783546619174"/>
                      <c:h val="0.10789449147081584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2-B2D0-4EA7-852C-0E61D0449F55}"/>
                </c:ext>
              </c:extLst>
            </c:dLbl>
            <c:dLbl>
              <c:idx val="2"/>
              <c:layout>
                <c:manualLayout>
                  <c:x val="-1.6312287207653517E-3"/>
                  <c:y val="6.411096996270943E-2"/>
                </c:manualLayout>
              </c:layout>
              <c:tx>
                <c:rich>
                  <a:bodyPr/>
                  <a:lstStyle/>
                  <a:p>
                    <a:r>
                      <a:rPr lang="en-US"/>
                      <a:t>    </a:t>
                    </a:r>
                  </a:p>
                </c:rich>
              </c:tx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10461783546619174"/>
                      <c:h val="0.10789449147081584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3-B2D0-4EA7-852C-0E61D0449F55}"/>
                </c:ext>
              </c:extLst>
            </c:dLbl>
            <c:dLbl>
              <c:idx val="3"/>
              <c:layout>
                <c:manualLayout>
                  <c:x val="-1.6312287207653517E-3"/>
                  <c:y val="6.411096996270943E-2"/>
                </c:manualLayout>
              </c:layout>
              <c:tx>
                <c:rich>
                  <a:bodyPr/>
                  <a:lstStyle/>
                  <a:p>
                    <a:r>
                      <a:rPr lang="en-US"/>
                      <a:t>    </a:t>
                    </a:r>
                  </a:p>
                </c:rich>
              </c:tx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10461783546619174"/>
                      <c:h val="0.10789449147081584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4-B2D0-4EA7-852C-0E61D0449F55}"/>
                </c:ext>
              </c:extLst>
            </c:dLbl>
            <c:dLbl>
              <c:idx val="4"/>
              <c:layout>
                <c:manualLayout>
                  <c:x val="-1.6312287207652788E-3"/>
                  <c:y val="6.4110969962709499E-2"/>
                </c:manualLayout>
              </c:layout>
              <c:tx>
                <c:rich>
                  <a:bodyPr/>
                  <a:lstStyle/>
                  <a:p>
                    <a:r>
                      <a:rPr lang="en-US"/>
                      <a:t>    </a:t>
                    </a:r>
                  </a:p>
                </c:rich>
              </c:tx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10461783546619174"/>
                      <c:h val="0.10789449147081584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5-B2D0-4EA7-852C-0E61D0449F55}"/>
                </c:ext>
              </c:extLst>
            </c:dLbl>
            <c:dLbl>
              <c:idx val="5"/>
              <c:layout>
                <c:manualLayout>
                  <c:x val="-1.6312287207652788E-3"/>
                  <c:y val="6.4110969962709485E-2"/>
                </c:manualLayout>
              </c:layout>
              <c:tx>
                <c:rich>
                  <a:bodyPr/>
                  <a:lstStyle/>
                  <a:p>
                    <a:r>
                      <a:rPr lang="en-US"/>
                      <a:t>    </a:t>
                    </a:r>
                  </a:p>
                </c:rich>
              </c:tx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10461783546619174"/>
                      <c:h val="0.10789449147081584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6-B2D0-4EA7-852C-0E61D0449F55}"/>
                </c:ext>
              </c:extLst>
            </c:dLbl>
            <c:spPr>
              <a:blipFill>
                <a:blip xmlns:r="http://schemas.openxmlformats.org/officeDocument/2006/relationships" r:embed="rId4"/>
                <a:stretch>
                  <a:fillRect/>
                </a:stretch>
              </a:blipFill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197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tr-T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Sheet1!$A$2:$A$7</c:f>
              <c:strCache>
                <c:ptCount val="6"/>
                <c:pt idx="0">
                  <c:v>DATA</c:v>
                </c:pt>
                <c:pt idx="1">
                  <c:v>DATA</c:v>
                </c:pt>
                <c:pt idx="2">
                  <c:v>DATA</c:v>
                </c:pt>
                <c:pt idx="3">
                  <c:v>DATA</c:v>
                </c:pt>
                <c:pt idx="4">
                  <c:v>DATA</c:v>
                </c:pt>
                <c:pt idx="5">
                  <c:v>DATA</c:v>
                </c:pt>
              </c:strCache>
            </c:strRef>
          </c:cat>
          <c:val>
            <c:numRef>
              <c:f>Sheet1!$C$2:$C$7</c:f>
              <c:numCache>
                <c:formatCode>General</c:formatCode>
                <c:ptCount val="6"/>
                <c:pt idx="0">
                  <c:v>4500</c:v>
                </c:pt>
                <c:pt idx="1">
                  <c:v>3400</c:v>
                </c:pt>
                <c:pt idx="2">
                  <c:v>5300</c:v>
                </c:pt>
                <c:pt idx="3">
                  <c:v>4900</c:v>
                </c:pt>
                <c:pt idx="4">
                  <c:v>5700</c:v>
                </c:pt>
                <c:pt idx="5">
                  <c:v>6500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B2D0-4EA7-852C-0E61D0449F5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263273856"/>
        <c:axId val="263272320"/>
      </c:barChart>
      <c:catAx>
        <c:axId val="262732416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22225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/>
                </a:solidFill>
                <a:latin typeface="LiHei Pro" panose="02010601030101010101" pitchFamily="2" charset="-122"/>
                <a:ea typeface="LiHei Pro" panose="02010601030101010101" pitchFamily="2" charset="-122"/>
                <a:cs typeface="+mn-cs"/>
              </a:defRPr>
            </a:pPr>
            <a:endParaRPr lang="tr-TR"/>
          </a:p>
        </c:txPr>
        <c:crossAx val="263270784"/>
        <c:crosses val="autoZero"/>
        <c:auto val="1"/>
        <c:lblAlgn val="ctr"/>
        <c:lblOffset val="100"/>
        <c:tickMarkSkip val="1"/>
        <c:noMultiLvlLbl val="1"/>
      </c:catAx>
      <c:valAx>
        <c:axId val="263270784"/>
        <c:scaling>
          <c:orientation val="minMax"/>
          <c:max val="8000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tr-TR"/>
          </a:p>
        </c:txPr>
        <c:crossAx val="262732416"/>
        <c:crosses val="autoZero"/>
        <c:crossBetween val="between"/>
      </c:valAx>
      <c:valAx>
        <c:axId val="263272320"/>
        <c:scaling>
          <c:orientation val="minMax"/>
          <c:max val="8000"/>
        </c:scaling>
        <c:delete val="1"/>
        <c:axPos val="r"/>
        <c:numFmt formatCode="General" sourceLinked="1"/>
        <c:majorTickMark val="out"/>
        <c:minorTickMark val="none"/>
        <c:tickLblPos val="nextTo"/>
        <c:crossAx val="263273856"/>
        <c:crosses val="max"/>
        <c:crossBetween val="between"/>
      </c:valAx>
      <c:catAx>
        <c:axId val="263273856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263272320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>
          <a:solidFill>
            <a:schemeClr val="tx1"/>
          </a:solidFill>
        </a:defRPr>
      </a:pPr>
      <a:endParaRPr lang="tr-TR"/>
    </a:p>
  </c:txPr>
  <c:externalData r:id="rId5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7728498389841175E-2"/>
          <c:y val="0.17406544024715631"/>
          <c:w val="0.94525448476616059"/>
          <c:h val="0.73446448532509478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blipFill>
              <a:blip xmlns:r="http://schemas.openxmlformats.org/officeDocument/2006/relationships" r:embed="rId1"/>
              <a:stretch>
                <a:fillRect/>
              </a:stretch>
            </a:blipFill>
            <a:ln>
              <a:noFill/>
            </a:ln>
            <a:effectLst/>
          </c:spPr>
          <c:invertIfNegative val="0"/>
          <c:cat>
            <c:strRef>
              <c:f>Sheet1!$A$2:$A$7</c:f>
              <c:strCache>
                <c:ptCount val="6"/>
                <c:pt idx="0">
                  <c:v>DATA</c:v>
                </c:pt>
                <c:pt idx="1">
                  <c:v>DATA</c:v>
                </c:pt>
                <c:pt idx="2">
                  <c:v>DATA</c:v>
                </c:pt>
                <c:pt idx="3">
                  <c:v>DATA</c:v>
                </c:pt>
                <c:pt idx="4">
                  <c:v>DATA</c:v>
                </c:pt>
                <c:pt idx="5">
                  <c:v>DATA</c:v>
                </c:pt>
              </c:strCache>
            </c:strRef>
          </c:cat>
          <c:val>
            <c:numRef>
              <c:f>Sheet1!$B$2:$B$7</c:f>
              <c:numCache>
                <c:formatCode>General</c:formatCode>
                <c:ptCount val="6"/>
                <c:pt idx="0">
                  <c:v>25</c:v>
                </c:pt>
                <c:pt idx="1">
                  <c:v>18</c:v>
                </c:pt>
                <c:pt idx="2">
                  <c:v>36</c:v>
                </c:pt>
                <c:pt idx="3">
                  <c:v>13</c:v>
                </c:pt>
                <c:pt idx="4">
                  <c:v>23</c:v>
                </c:pt>
                <c:pt idx="5">
                  <c:v>29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85DD-40C9-B0AA-63696F2A10B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0"/>
        <c:axId val="262842624"/>
        <c:axId val="263024640"/>
      </c:barChart>
      <c:scatterChart>
        <c:scatterStyle val="lineMarker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ln w="25400" cap="rnd">
              <a:noFill/>
              <a:round/>
            </a:ln>
            <a:effectLst/>
          </c:spPr>
          <c:marker>
            <c:symbol val="picture"/>
            <c:spPr>
              <a:blipFill>
                <a:blip xmlns:r="http://schemas.openxmlformats.org/officeDocument/2006/relationships" r:embed="rId2"/>
                <a:stretch>
                  <a:fillRect/>
                </a:stretch>
              </a:blipFill>
              <a:ln w="25400">
                <a:noFill/>
              </a:ln>
              <a:effectLst/>
            </c:spPr>
          </c:marker>
          <c:dLbls>
            <c:dLbl>
              <c:idx val="0"/>
              <c:tx>
                <c:rich>
                  <a:bodyPr/>
                  <a:lstStyle/>
                  <a:p>
                    <a:fld id="{9DED407C-1D81-4F71-8752-D0AFE3808BC0}" type="YVALUE">
                      <a:rPr lang="en-US" altLang="zh-CN" sz="1600"/>
                      <a:pPr/>
                      <a:t>[Y DEĞERİ]</a:t>
                    </a:fld>
                    <a:endParaRPr lang="tr-TR"/>
                  </a:p>
                </c:rich>
              </c:tx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1-85DD-40C9-B0AA-63696F2A10B4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9DED407C-1D81-4F71-8752-D0AFE3808BC0}" type="YVALUE">
                      <a:rPr lang="en-US" altLang="zh-CN" sz="1600"/>
                      <a:pPr/>
                      <a:t>[Y DEĞERİ]</a:t>
                    </a:fld>
                    <a:endParaRPr lang="tr-TR"/>
                  </a:p>
                </c:rich>
              </c:tx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2-85DD-40C9-B0AA-63696F2A10B4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9DED407C-1D81-4F71-8752-D0AFE3808BC0}" type="YVALUE">
                      <a:rPr lang="en-US" altLang="zh-CN" sz="1600"/>
                      <a:pPr/>
                      <a:t>[Y DEĞERİ]</a:t>
                    </a:fld>
                    <a:endParaRPr lang="tr-TR"/>
                  </a:p>
                </c:rich>
              </c:tx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3-85DD-40C9-B0AA-63696F2A10B4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9DED407C-1D81-4F71-8752-D0AFE3808BC0}" type="YVALUE">
                      <a:rPr lang="en-US" altLang="zh-CN" sz="1600"/>
                      <a:pPr/>
                      <a:t>[Y DEĞERİ]</a:t>
                    </a:fld>
                    <a:endParaRPr lang="tr-TR"/>
                  </a:p>
                </c:rich>
              </c:tx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4-85DD-40C9-B0AA-63696F2A10B4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fld id="{9DED407C-1D81-4F71-8752-D0AFE3808BC0}" type="YVALUE">
                      <a:rPr lang="en-US" altLang="zh-CN" sz="1600"/>
                      <a:pPr/>
                      <a:t>[Y DEĞERİ]</a:t>
                    </a:fld>
                    <a:endParaRPr lang="tr-TR"/>
                  </a:p>
                </c:rich>
              </c:tx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5-85DD-40C9-B0AA-63696F2A10B4}"/>
                </c:ext>
              </c:extLst>
            </c:dLbl>
            <c:dLbl>
              <c:idx val="5"/>
              <c:tx>
                <c:rich>
                  <a:bodyPr/>
                  <a:lstStyle/>
                  <a:p>
                    <a:fld id="{9DED407C-1D81-4F71-8752-D0AFE3808BC0}" type="YVALUE">
                      <a:rPr lang="en-US" altLang="zh-CN" sz="1600"/>
                      <a:pPr/>
                      <a:t>[Y DEĞERİ]</a:t>
                    </a:fld>
                    <a:endParaRPr lang="tr-TR"/>
                  </a:p>
                </c:rich>
              </c:tx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6-85DD-40C9-B0AA-63696F2A10B4}"/>
                </c:ext>
              </c:extLst>
            </c:dLbl>
            <c:spPr>
              <a:blipFill dpi="0" rotWithShape="1">
                <a:blip xmlns:r="http://schemas.openxmlformats.org/officeDocument/2006/relationships" r:embed="rId3"/>
                <a:srcRect/>
                <a:stretch>
                  <a:fillRect l="8000" t="17000"/>
                </a:stretch>
              </a:blipFill>
              <a:ln>
                <a:noFill/>
              </a:ln>
              <a:effectLst/>
            </c:spPr>
            <c:txPr>
              <a:bodyPr rot="0" spcFirstLastPara="1" vertOverflow="overflow" horzOverflow="overflow" vert="horz" wrap="square" lIns="38100" tIns="19050" rIns="38100" bIns="19050" anchor="ctr" anchorCtr="0">
                <a:noAutofit/>
              </a:bodyPr>
              <a:lstStyle/>
              <a:p>
                <a:pPr algn="ctr">
                  <a:defRPr sz="2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Impact" panose="020B0806030902050204" pitchFamily="34" charset="0"/>
                    <a:ea typeface="+mn-ea"/>
                    <a:cs typeface="+mn-cs"/>
                  </a:defRPr>
                </a:pPr>
                <a:endParaRPr lang="tr-TR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0"/>
              </c:ext>
            </c:extLst>
          </c:dLbls>
          <c:errBars>
            <c:errDir val="y"/>
            <c:errBarType val="minus"/>
            <c:errValType val="percentage"/>
            <c:noEndCap val="0"/>
            <c:val val="100"/>
            <c:spPr>
              <a:ln w="22225"/>
            </c:spPr>
          </c:errBars>
          <c:xVal>
            <c:strRef>
              <c:f>Sheet1!$A$2:$A$7</c:f>
              <c:strCache>
                <c:ptCount val="6"/>
                <c:pt idx="0">
                  <c:v>DATA</c:v>
                </c:pt>
                <c:pt idx="1">
                  <c:v>DATA</c:v>
                </c:pt>
                <c:pt idx="2">
                  <c:v>DATA</c:v>
                </c:pt>
                <c:pt idx="3">
                  <c:v>DATA</c:v>
                </c:pt>
                <c:pt idx="4">
                  <c:v>DATA</c:v>
                </c:pt>
                <c:pt idx="5">
                  <c:v>DATA</c:v>
                </c:pt>
              </c:strCache>
            </c:strRef>
          </c:xVal>
          <c:yVal>
            <c:numRef>
              <c:f>Sheet1!$C$2:$C$7</c:f>
              <c:numCache>
                <c:formatCode>General</c:formatCode>
                <c:ptCount val="6"/>
                <c:pt idx="0">
                  <c:v>25</c:v>
                </c:pt>
                <c:pt idx="1">
                  <c:v>18</c:v>
                </c:pt>
                <c:pt idx="2">
                  <c:v>36</c:v>
                </c:pt>
                <c:pt idx="3">
                  <c:v>13</c:v>
                </c:pt>
                <c:pt idx="4">
                  <c:v>23</c:v>
                </c:pt>
                <c:pt idx="5">
                  <c:v>29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7-85DD-40C9-B0AA-63696F2A10B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262842624"/>
        <c:axId val="263024640"/>
      </c:scatterChart>
      <c:catAx>
        <c:axId val="26284262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25400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LiHei Pro" panose="02010601030101010101" pitchFamily="2" charset="-122"/>
                <a:ea typeface="LiHei Pro" panose="02010601030101010101" pitchFamily="2" charset="-122"/>
                <a:cs typeface="+mn-cs"/>
              </a:defRPr>
            </a:pPr>
            <a:endParaRPr lang="tr-TR"/>
          </a:p>
        </c:txPr>
        <c:crossAx val="263024640"/>
        <c:crosses val="autoZero"/>
        <c:auto val="1"/>
        <c:lblAlgn val="ctr"/>
        <c:lblOffset val="100"/>
        <c:noMultiLvlLbl val="0"/>
      </c:catAx>
      <c:valAx>
        <c:axId val="263024640"/>
        <c:scaling>
          <c:orientation val="minMax"/>
        </c:scaling>
        <c:delete val="0"/>
        <c:axPos val="l"/>
        <c:numFmt formatCode="General" sourceLinked="1"/>
        <c:majorTickMark val="in"/>
        <c:minorTickMark val="none"/>
        <c:tickLblPos val="nextTo"/>
        <c:spPr>
          <a:noFill/>
          <a:ln w="12700">
            <a:solidFill>
              <a:schemeClr val="tx1">
                <a:lumMod val="60000"/>
                <a:lumOff val="4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方正准圆简体" panose="03000509000000000000" pitchFamily="65" charset="-122"/>
                <a:ea typeface="方正准圆简体" panose="03000509000000000000" pitchFamily="65" charset="-122"/>
                <a:cs typeface="+mn-cs"/>
              </a:defRPr>
            </a:pPr>
            <a:endParaRPr lang="tr-TR"/>
          </a:p>
        </c:txPr>
        <c:crossAx val="26284262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tr-TR"/>
    </a:p>
  </c:txPr>
  <c:externalData r:id="rId4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列1</c:v>
                </c:pt>
              </c:strCache>
            </c:strRef>
          </c:tx>
          <c:dPt>
            <c:idx val="0"/>
            <c:bubble3D val="0"/>
            <c:spPr>
              <a:solidFill>
                <a:schemeClr val="bg1"/>
              </a:solidFill>
            </c:spPr>
            <c:extLst>
              <c:ext xmlns:c16="http://schemas.microsoft.com/office/drawing/2014/chart" uri="{C3380CC4-5D6E-409C-BE32-E72D297353CC}">
                <c16:uniqueId val="{00000001-74D4-478D-A953-444612B4CFCC}"/>
              </c:ext>
            </c:extLst>
          </c:dPt>
          <c:dPt>
            <c:idx val="1"/>
            <c:bubble3D val="0"/>
            <c:spPr>
              <a:solidFill>
                <a:schemeClr val="bg1"/>
              </a:solidFill>
            </c:spPr>
            <c:extLst>
              <c:ext xmlns:c16="http://schemas.microsoft.com/office/drawing/2014/chart" uri="{C3380CC4-5D6E-409C-BE32-E72D297353CC}">
                <c16:uniqueId val="{00000003-74D4-478D-A953-444612B4CFCC}"/>
              </c:ext>
            </c:extLst>
          </c:dPt>
          <c:dPt>
            <c:idx val="2"/>
            <c:bubble3D val="0"/>
            <c:spPr>
              <a:noFill/>
              <a:ln cap="rnd">
                <a:noFill/>
              </a:ln>
            </c:spPr>
            <c:extLst>
              <c:ext xmlns:c16="http://schemas.microsoft.com/office/drawing/2014/chart" uri="{C3380CC4-5D6E-409C-BE32-E72D297353CC}">
                <c16:uniqueId val="{00000005-74D4-478D-A953-444612B4CFCC}"/>
              </c:ext>
            </c:extLst>
          </c:dPt>
          <c:dLbls>
            <c:dLbl>
              <c:idx val="0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74D4-478D-A953-444612B4CFCC}"/>
                </c:ext>
              </c:extLst>
            </c:dLbl>
            <c:dLbl>
              <c:idx val="1"/>
              <c:layout>
                <c:manualLayout>
                  <c:x val="1.5292541487058095E-2"/>
                  <c:y val="0"/>
                </c:manualLayout>
              </c:layout>
              <c:tx>
                <c:rich>
                  <a:bodyPr wrap="square" lIns="38100" tIns="19050" rIns="38100" bIns="19050" anchor="ctr">
                    <a:noAutofit/>
                  </a:bodyPr>
                  <a:lstStyle/>
                  <a:p>
                    <a:pPr>
                      <a:defRPr sz="300"/>
                    </a:pPr>
                    <a:r>
                      <a:rPr lang="en-US" altLang="zh-CN" sz="300" dirty="0"/>
                      <a:t> </a:t>
                    </a:r>
                  </a:p>
                </c:rich>
              </c:tx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6.7417523087692596E-2"/>
                      <c:h val="6.7651751334712684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3-74D4-478D-A953-444612B4CFCC}"/>
                </c:ext>
              </c:extLst>
            </c:dLbl>
            <c:dLbl>
              <c:idx val="2"/>
              <c:layout>
                <c:manualLayout>
                  <c:x val="0.2164289762012398"/>
                  <c:y val="-0.29312376324142092"/>
                </c:manualLayout>
              </c:layout>
              <c:tx>
                <c:rich>
                  <a:bodyPr wrap="square" lIns="38100" tIns="19050" rIns="38100" bIns="19050" anchor="ctr" anchorCtr="0">
                    <a:spAutoFit/>
                  </a:bodyPr>
                  <a:lstStyle/>
                  <a:p>
                    <a:pPr algn="ctr" rtl="0">
                      <a:defRPr sz="4400" b="0" i="0" u="none" strike="noStrike" kern="1200" baseline="0">
                        <a:solidFill>
                          <a:schemeClr val="tx1"/>
                        </a:solidFill>
                        <a:latin typeface="Impact" panose="020B0806030902050204" pitchFamily="34" charset="0"/>
                        <a:ea typeface="+mn-ea"/>
                        <a:cs typeface="+mn-cs"/>
                      </a:defRPr>
                    </a:pPr>
                    <a:fld id="{94E9940C-D47A-4D58-87D8-AA0BE4A79BF1}" type="VALUE">
                      <a:rPr lang="en-US" altLang="zh-CN" sz="4400" b="0" i="0" u="none" strike="noStrike" kern="1200" baseline="0">
                        <a:solidFill>
                          <a:schemeClr val="tx1"/>
                        </a:solidFill>
                        <a:latin typeface="Impact" panose="020B0806030902050204" pitchFamily="34" charset="0"/>
                        <a:ea typeface="+mn-ea"/>
                        <a:cs typeface="+mn-cs"/>
                      </a:rPr>
                      <a:pPr algn="ctr" rtl="0">
                        <a:defRPr sz="4400" b="0" i="0" u="none" strike="noStrike" kern="1200" baseline="0">
                          <a:solidFill>
                            <a:schemeClr val="tx1"/>
                          </a:solidFill>
                          <a:latin typeface="Impact" panose="020B0806030902050204" pitchFamily="34" charset="0"/>
                          <a:ea typeface="+mn-ea"/>
                          <a:cs typeface="+mn-cs"/>
                        </a:defRPr>
                      </a:pPr>
                      <a:t>[DEĞER]</a:t>
                    </a:fld>
                    <a:endParaRPr lang="tr-TR"/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51536276807360792"/>
                      <c:h val="0.38691615129186663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5-74D4-478D-A953-444612B4CFCC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/>
            </c:extLst>
          </c:dLbls>
          <c:cat>
            <c:strRef>
              <c:f>Sheet1!$A$2:$A$4</c:f>
              <c:strCache>
                <c:ptCount val="3"/>
                <c:pt idx="0">
                  <c:v>空白</c:v>
                </c:pt>
                <c:pt idx="1">
                  <c:v>圆圈</c:v>
                </c:pt>
                <c:pt idx="2">
                  <c:v>数据更改处</c:v>
                </c:pt>
              </c:strCache>
            </c:strRef>
          </c:cat>
          <c:val>
            <c:numRef>
              <c:f>Sheet1!$B$2:$B$4</c:f>
              <c:numCache>
                <c:formatCode>0%</c:formatCode>
                <c:ptCount val="3"/>
                <c:pt idx="0">
                  <c:v>0.17999999999999997</c:v>
                </c:pt>
                <c:pt idx="1">
                  <c:v>0.02</c:v>
                </c:pt>
                <c:pt idx="2">
                  <c:v>0.8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74D4-478D-A953-444612B4CFC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firstSliceAng val="0"/>
        <c:holeSize val="90"/>
      </c:doughnutChart>
    </c:plotArea>
    <c:plotVisOnly val="1"/>
    <c:dispBlanksAs val="gap"/>
    <c:showDLblsOverMax val="0"/>
  </c:chart>
  <c:txPr>
    <a:bodyPr/>
    <a:lstStyle/>
    <a:p>
      <a:pPr>
        <a:defRPr sz="1800"/>
      </a:pPr>
      <a:endParaRPr lang="tr-TR"/>
    </a:p>
  </c:txPr>
  <c:externalData r:id="rId2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列1</c:v>
                </c:pt>
              </c:strCache>
            </c:strRef>
          </c:tx>
          <c:dPt>
            <c:idx val="0"/>
            <c:bubble3D val="0"/>
            <c:spPr>
              <a:solidFill>
                <a:schemeClr val="bg1"/>
              </a:solidFill>
              <a:ln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1-1E9B-460B-9B03-FCCAE3FCA367}"/>
              </c:ext>
            </c:extLst>
          </c:dPt>
          <c:dPt>
            <c:idx val="1"/>
            <c:bubble3D val="0"/>
            <c:spPr>
              <a:solidFill>
                <a:schemeClr val="bg1"/>
              </a:solidFill>
            </c:spPr>
            <c:extLst>
              <c:ext xmlns:c16="http://schemas.microsoft.com/office/drawing/2014/chart" uri="{C3380CC4-5D6E-409C-BE32-E72D297353CC}">
                <c16:uniqueId val="{00000003-1E9B-460B-9B03-FCCAE3FCA367}"/>
              </c:ext>
            </c:extLst>
          </c:dPt>
          <c:dPt>
            <c:idx val="2"/>
            <c:bubble3D val="0"/>
            <c:spPr>
              <a:noFill/>
              <a:ln cap="rnd">
                <a:noFill/>
              </a:ln>
            </c:spPr>
            <c:extLst>
              <c:ext xmlns:c16="http://schemas.microsoft.com/office/drawing/2014/chart" uri="{C3380CC4-5D6E-409C-BE32-E72D297353CC}">
                <c16:uniqueId val="{00000005-1E9B-460B-9B03-FCCAE3FCA367}"/>
              </c:ext>
            </c:extLst>
          </c:dPt>
          <c:dLbls>
            <c:dLbl>
              <c:idx val="0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1E9B-460B-9B03-FCCAE3FCA367}"/>
                </c:ext>
              </c:extLst>
            </c:dLbl>
            <c:dLbl>
              <c:idx val="1"/>
              <c:layout>
                <c:manualLayout>
                  <c:x val="1.5292541487058095E-2"/>
                  <c:y val="0"/>
                </c:manualLayout>
              </c:layout>
              <c:tx>
                <c:rich>
                  <a:bodyPr wrap="square" lIns="38100" tIns="19050" rIns="38100" bIns="19050" anchor="ctr">
                    <a:noAutofit/>
                  </a:bodyPr>
                  <a:lstStyle/>
                  <a:p>
                    <a:pPr>
                      <a:defRPr sz="300"/>
                    </a:pPr>
                    <a:r>
                      <a:rPr lang="en-US" altLang="zh-CN" sz="300" dirty="0"/>
                      <a:t> </a:t>
                    </a:r>
                  </a:p>
                </c:rich>
              </c:tx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6.7417523087692596E-2"/>
                      <c:h val="6.7651751334712684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3-1E9B-460B-9B03-FCCAE3FCA367}"/>
                </c:ext>
              </c:extLst>
            </c:dLbl>
            <c:dLbl>
              <c:idx val="2"/>
              <c:layout>
                <c:manualLayout>
                  <c:x val="0.25923910336192463"/>
                  <c:y val="-6.8783038954254264E-2"/>
                </c:manualLayout>
              </c:layout>
              <c:tx>
                <c:rich>
                  <a:bodyPr wrap="square" lIns="38100" tIns="19050" rIns="38100" bIns="19050" anchor="ctr" anchorCtr="0">
                    <a:spAutoFit/>
                  </a:bodyPr>
                  <a:lstStyle/>
                  <a:p>
                    <a:pPr algn="ctr" rtl="0">
                      <a:defRPr sz="4400" b="0" i="0" u="none" strike="noStrike" kern="1200" baseline="0">
                        <a:solidFill>
                          <a:schemeClr val="tx1"/>
                        </a:solidFill>
                        <a:latin typeface="Impact" panose="020B0806030902050204" pitchFamily="34" charset="0"/>
                        <a:ea typeface="+mn-ea"/>
                        <a:cs typeface="+mn-cs"/>
                      </a:defRPr>
                    </a:pPr>
                    <a:fld id="{94E9940C-D47A-4D58-87D8-AA0BE4A79BF1}" type="VALUE">
                      <a:rPr lang="en-US" altLang="zh-CN" sz="4400" b="0" i="0" u="none" strike="noStrike" kern="1200" baseline="0">
                        <a:solidFill>
                          <a:schemeClr val="tx1"/>
                        </a:solidFill>
                        <a:latin typeface="Impact" panose="020B0806030902050204" pitchFamily="34" charset="0"/>
                        <a:ea typeface="+mn-ea"/>
                        <a:cs typeface="+mn-cs"/>
                      </a:rPr>
                      <a:pPr algn="ctr" rtl="0">
                        <a:defRPr sz="4400" b="0" i="0" u="none" strike="noStrike" kern="1200" baseline="0">
                          <a:solidFill>
                            <a:schemeClr val="tx1"/>
                          </a:solidFill>
                          <a:latin typeface="Impact" panose="020B0806030902050204" pitchFamily="34" charset="0"/>
                          <a:ea typeface="+mn-ea"/>
                          <a:cs typeface="+mn-cs"/>
                        </a:defRPr>
                      </a:pPr>
                      <a:t>[DEĞER]</a:t>
                    </a:fld>
                    <a:endParaRPr lang="tr-TR"/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51536276807360792"/>
                      <c:h val="0.38691615129186663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5-1E9B-460B-9B03-FCCAE3FCA367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/>
            </c:extLst>
          </c:dLbls>
          <c:cat>
            <c:strRef>
              <c:f>Sheet1!$A$2:$A$4</c:f>
              <c:strCache>
                <c:ptCount val="3"/>
                <c:pt idx="0">
                  <c:v>空白</c:v>
                </c:pt>
                <c:pt idx="1">
                  <c:v>圆圈</c:v>
                </c:pt>
                <c:pt idx="2">
                  <c:v>数据更改处</c:v>
                </c:pt>
              </c:strCache>
            </c:strRef>
          </c:cat>
          <c:val>
            <c:numRef>
              <c:f>Sheet1!$B$2:$B$4</c:f>
              <c:numCache>
                <c:formatCode>0%</c:formatCode>
                <c:ptCount val="3"/>
                <c:pt idx="0">
                  <c:v>0.41999999999999993</c:v>
                </c:pt>
                <c:pt idx="1">
                  <c:v>0.02</c:v>
                </c:pt>
                <c:pt idx="2">
                  <c:v>0.56000000000000005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1E9B-460B-9B03-FCCAE3FCA36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firstSliceAng val="0"/>
        <c:holeSize val="90"/>
      </c:doughnutChart>
    </c:plotArea>
    <c:plotVisOnly val="1"/>
    <c:dispBlanksAs val="gap"/>
    <c:showDLblsOverMax val="0"/>
  </c:chart>
  <c:txPr>
    <a:bodyPr/>
    <a:lstStyle/>
    <a:p>
      <a:pPr>
        <a:defRPr sz="1800"/>
      </a:pPr>
      <a:endParaRPr lang="tr-TR"/>
    </a:p>
  </c:txPr>
  <c:externalData r:id="rId2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tr-T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列1</c:v>
                </c:pt>
              </c:strCache>
            </c:strRef>
          </c:tx>
          <c:dPt>
            <c:idx val="0"/>
            <c:bubble3D val="0"/>
            <c:spPr>
              <a:solidFill>
                <a:schemeClr val="bg1"/>
              </a:solidFill>
            </c:spPr>
            <c:extLst>
              <c:ext xmlns:c16="http://schemas.microsoft.com/office/drawing/2014/chart" uri="{C3380CC4-5D6E-409C-BE32-E72D297353CC}">
                <c16:uniqueId val="{00000001-F9D4-4FD1-89B1-83339963F356}"/>
              </c:ext>
            </c:extLst>
          </c:dPt>
          <c:dPt>
            <c:idx val="1"/>
            <c:bubble3D val="0"/>
            <c:spPr>
              <a:solidFill>
                <a:schemeClr val="bg1"/>
              </a:solidFill>
            </c:spPr>
            <c:extLst>
              <c:ext xmlns:c16="http://schemas.microsoft.com/office/drawing/2014/chart" uri="{C3380CC4-5D6E-409C-BE32-E72D297353CC}">
                <c16:uniqueId val="{00000003-F9D4-4FD1-89B1-83339963F356}"/>
              </c:ext>
            </c:extLst>
          </c:dPt>
          <c:dPt>
            <c:idx val="2"/>
            <c:bubble3D val="0"/>
            <c:spPr>
              <a:noFill/>
              <a:ln cap="rnd">
                <a:noFill/>
              </a:ln>
            </c:spPr>
            <c:extLst>
              <c:ext xmlns:c16="http://schemas.microsoft.com/office/drawing/2014/chart" uri="{C3380CC4-5D6E-409C-BE32-E72D297353CC}">
                <c16:uniqueId val="{00000005-F9D4-4FD1-89B1-83339963F356}"/>
              </c:ext>
            </c:extLst>
          </c:dPt>
          <c:dLbls>
            <c:dLbl>
              <c:idx val="0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F9D4-4FD1-89B1-83339963F356}"/>
                </c:ext>
              </c:extLst>
            </c:dLbl>
            <c:dLbl>
              <c:idx val="1"/>
              <c:layout>
                <c:manualLayout>
                  <c:x val="1.5292541487058095E-2"/>
                  <c:y val="0"/>
                </c:manualLayout>
              </c:layout>
              <c:tx>
                <c:rich>
                  <a:bodyPr wrap="square" lIns="38100" tIns="19050" rIns="38100" bIns="19050" anchor="ctr">
                    <a:noAutofit/>
                  </a:bodyPr>
                  <a:lstStyle/>
                  <a:p>
                    <a:pPr>
                      <a:defRPr sz="300"/>
                    </a:pPr>
                    <a:r>
                      <a:rPr lang="en-US" altLang="zh-CN" sz="300" dirty="0"/>
                      <a:t> </a:t>
                    </a:r>
                  </a:p>
                </c:rich>
              </c:tx>
              <c:spPr>
                <a:blipFill>
                  <a:blip xmlns:r="http://schemas.openxmlformats.org/officeDocument/2006/relationships" r:embed="rId1"/>
                  <a:stretch>
                    <a:fillRect/>
                  </a:stretch>
                </a:blipFill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6.7417523087692596E-2"/>
                      <c:h val="6.7651751334712684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3-F9D4-4FD1-89B1-83339963F356}"/>
                </c:ext>
              </c:extLst>
            </c:dLbl>
            <c:dLbl>
              <c:idx val="2"/>
              <c:layout>
                <c:manualLayout>
                  <c:x val="0.24496906097502968"/>
                  <c:y val="0.17465051293182018"/>
                </c:manualLayout>
              </c:layout>
              <c:tx>
                <c:rich>
                  <a:bodyPr wrap="square" lIns="38100" tIns="19050" rIns="38100" bIns="19050" anchor="ctr" anchorCtr="0">
                    <a:spAutoFit/>
                  </a:bodyPr>
                  <a:lstStyle/>
                  <a:p>
                    <a:pPr algn="ctr" rtl="0">
                      <a:defRPr sz="4400" b="0" i="0" u="none" strike="noStrike" kern="1200" baseline="0">
                        <a:solidFill>
                          <a:schemeClr val="tx1"/>
                        </a:solidFill>
                        <a:latin typeface="Impact" panose="020B0806030902050204" pitchFamily="34" charset="0"/>
                        <a:ea typeface="+mn-ea"/>
                        <a:cs typeface="+mn-cs"/>
                      </a:defRPr>
                    </a:pPr>
                    <a:fld id="{94E9940C-D47A-4D58-87D8-AA0BE4A79BF1}" type="VALUE">
                      <a:rPr lang="en-US" altLang="zh-CN" sz="4400" b="0" i="0" u="none" strike="noStrike" kern="1200" baseline="0">
                        <a:solidFill>
                          <a:schemeClr val="tx1"/>
                        </a:solidFill>
                        <a:latin typeface="Impact" panose="020B0806030902050204" pitchFamily="34" charset="0"/>
                        <a:ea typeface="+mn-ea"/>
                        <a:cs typeface="+mn-cs"/>
                      </a:rPr>
                      <a:pPr algn="ctr" rtl="0">
                        <a:defRPr sz="4400" b="0" i="0" u="none" strike="noStrike" kern="1200" baseline="0">
                          <a:solidFill>
                            <a:schemeClr val="tx1"/>
                          </a:solidFill>
                          <a:latin typeface="Impact" panose="020B0806030902050204" pitchFamily="34" charset="0"/>
                          <a:ea typeface="+mn-ea"/>
                          <a:cs typeface="+mn-cs"/>
                        </a:defRPr>
                      </a:pPr>
                      <a:t>[DEĞER]</a:t>
                    </a:fld>
                    <a:endParaRPr lang="tr-TR"/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51536276807360792"/>
                      <c:h val="0.38691615129186663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5-F9D4-4FD1-89B1-83339963F356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/>
            </c:extLst>
          </c:dLbls>
          <c:cat>
            <c:strRef>
              <c:f>Sheet1!$A$2:$A$4</c:f>
              <c:strCache>
                <c:ptCount val="3"/>
                <c:pt idx="0">
                  <c:v>空白</c:v>
                </c:pt>
                <c:pt idx="1">
                  <c:v>圆圈</c:v>
                </c:pt>
                <c:pt idx="2">
                  <c:v>数据更改处</c:v>
                </c:pt>
              </c:strCache>
            </c:strRef>
          </c:cat>
          <c:val>
            <c:numRef>
              <c:f>Sheet1!$B$2:$B$4</c:f>
              <c:numCache>
                <c:formatCode>0%</c:formatCode>
                <c:ptCount val="3"/>
                <c:pt idx="0">
                  <c:v>0.6399999999999999</c:v>
                </c:pt>
                <c:pt idx="1">
                  <c:v>0.02</c:v>
                </c:pt>
                <c:pt idx="2">
                  <c:v>0.34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F9D4-4FD1-89B1-83339963F35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firstSliceAng val="0"/>
        <c:holeSize val="90"/>
      </c:doughnutChart>
    </c:plotArea>
    <c:plotVisOnly val="1"/>
    <c:dispBlanksAs val="gap"/>
    <c:showDLblsOverMax val="0"/>
  </c:chart>
  <c:txPr>
    <a:bodyPr/>
    <a:lstStyle/>
    <a:p>
      <a:pPr>
        <a:defRPr sz="1800"/>
      </a:pPr>
      <a:endParaRPr lang="tr-TR"/>
    </a:p>
  </c:txPr>
  <c:externalData r:id="rId2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3EA7E58A-1B9E-421D-B319-5C6366833F6E}" type="datetimeFigureOut">
              <a:rPr lang="zh-CN" altLang="en-US" smtClean="0"/>
              <a:t>2022/5/26</a:t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A8BCD162-57DD-4DBD-A967-691996B5DEC3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241198919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8BCD162-57DD-4DBD-A967-691996B5DEC3}" type="slidenum">
              <a:rPr lang="zh-CN" altLang="en-US" smtClean="0"/>
              <a:t>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831630619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8BCD162-57DD-4DBD-A967-691996B5DEC3}" type="slidenum">
              <a:rPr lang="zh-CN" altLang="en-US" smtClean="0"/>
              <a:t>10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724436556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8BCD162-57DD-4DBD-A967-691996B5DEC3}" type="slidenum">
              <a:rPr lang="zh-CN" altLang="en-US" smtClean="0"/>
              <a:t>11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223387651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8BCD162-57DD-4DBD-A967-691996B5DEC3}" type="slidenum">
              <a:rPr lang="zh-CN" altLang="en-US" smtClean="0"/>
              <a:t>12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810095865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8BCD162-57DD-4DBD-A967-691996B5DEC3}" type="slidenum">
              <a:rPr lang="zh-CN" altLang="en-US" smtClean="0"/>
              <a:t>13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34077524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8BCD162-57DD-4DBD-A967-691996B5DEC3}" type="slidenum">
              <a:rPr lang="zh-CN" altLang="en-US" smtClean="0"/>
              <a:t>14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320140324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8BCD162-57DD-4DBD-A967-691996B5DEC3}" type="slidenum">
              <a:rPr lang="zh-CN" altLang="en-US" smtClean="0"/>
              <a:t>15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321045090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8BCD162-57DD-4DBD-A967-691996B5DEC3}" type="slidenum">
              <a:rPr lang="zh-CN" altLang="en-US" smtClean="0"/>
              <a:t>16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610531930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8BCD162-57DD-4DBD-A967-691996B5DEC3}" type="slidenum">
              <a:rPr lang="zh-CN" altLang="en-US" smtClean="0"/>
              <a:t>17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71298601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8BCD162-57DD-4DBD-A967-691996B5DEC3}" type="slidenum">
              <a:rPr lang="zh-CN" altLang="en-US" smtClean="0"/>
              <a:t>18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70566005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8BCD162-57DD-4DBD-A967-691996B5DEC3}" type="slidenum">
              <a:rPr lang="zh-CN" altLang="en-US" smtClean="0"/>
              <a:t>19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364092210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8BCD162-57DD-4DBD-A967-691996B5DEC3}" type="slidenum">
              <a:rPr lang="zh-CN" altLang="en-US" smtClean="0"/>
              <a:t>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328894373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8BCD162-57DD-4DBD-A967-691996B5DEC3}" type="slidenum">
              <a:rPr lang="zh-CN" altLang="en-US" smtClean="0"/>
              <a:t>20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05899472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8BCD162-57DD-4DBD-A967-691996B5DEC3}" type="slidenum">
              <a:rPr lang="zh-CN" altLang="en-US" smtClean="0"/>
              <a:t>21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119762208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8BCD162-57DD-4DBD-A967-691996B5DEC3}" type="slidenum">
              <a:rPr lang="zh-CN" altLang="en-US" smtClean="0"/>
              <a:t>22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946636991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8BCD162-57DD-4DBD-A967-691996B5DEC3}" type="slidenum">
              <a:rPr lang="zh-CN" altLang="en-US" smtClean="0"/>
              <a:t>23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877142468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8BCD162-57DD-4DBD-A967-691996B5DEC3}" type="slidenum">
              <a:rPr lang="zh-CN" altLang="en-US" smtClean="0"/>
              <a:t>24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632860034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8BCD162-57DD-4DBD-A967-691996B5DEC3}" type="slidenum">
              <a:rPr lang="zh-CN" altLang="en-US" smtClean="0"/>
              <a:t>25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224596142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8BCD162-57DD-4DBD-A967-691996B5DEC3}" type="slidenum">
              <a:rPr lang="zh-CN" altLang="en-US" smtClean="0"/>
              <a:t>26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354312411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8BCD162-57DD-4DBD-A967-691996B5DEC3}" type="slidenum">
              <a:rPr lang="zh-CN" altLang="en-US" smtClean="0"/>
              <a:t>27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939033763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8BCD162-57DD-4DBD-A967-691996B5DEC3}" type="slidenum">
              <a:rPr lang="zh-CN" altLang="en-US" smtClean="0"/>
              <a:t>28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956156170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8BCD162-57DD-4DBD-A967-691996B5DEC3}" type="slidenum">
              <a:rPr lang="zh-CN" altLang="en-US" smtClean="0"/>
              <a:t>29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430138012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8BCD162-57DD-4DBD-A967-691996B5DEC3}" type="slidenum">
              <a:rPr lang="zh-CN" altLang="en-US" smtClean="0"/>
              <a:t>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870183039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8BCD162-57DD-4DBD-A967-691996B5DEC3}" type="slidenum">
              <a:rPr lang="zh-CN" altLang="en-US" smtClean="0"/>
              <a:t>30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192816420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8BCD162-57DD-4DBD-A967-691996B5DEC3}" type="slidenum">
              <a:rPr lang="zh-CN" altLang="en-US" smtClean="0"/>
              <a:t>31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472683782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8BCD162-57DD-4DBD-A967-691996B5DEC3}" type="slidenum">
              <a:rPr lang="zh-CN" altLang="en-US" smtClean="0"/>
              <a:t>32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698143221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8BCD162-57DD-4DBD-A967-691996B5DEC3}" type="slidenum">
              <a:rPr lang="zh-CN" altLang="en-US" smtClean="0"/>
              <a:t>33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593238048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zh-CN" altLang="en-US" dirty="0">
              <a:latin typeface="方正正黑简体" panose="02000000000000000000" pitchFamily="2" charset="-122"/>
              <a:ea typeface="方正正黑简体" panose="02000000000000000000" pitchFamily="2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8BCD162-57DD-4DBD-A967-691996B5DEC3}" type="slidenum">
              <a:rPr lang="zh-CN" altLang="en-US" smtClean="0"/>
              <a:t>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316454787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8BCD162-57DD-4DBD-A967-691996B5DEC3}" type="slidenum">
              <a:rPr lang="zh-CN" altLang="en-US" smtClean="0"/>
              <a:t>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480282130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8BCD162-57DD-4DBD-A967-691996B5DEC3}" type="slidenum">
              <a:rPr lang="zh-CN" altLang="en-US" smtClean="0"/>
              <a:t>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06426969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8BCD162-57DD-4DBD-A967-691996B5DEC3}" type="slidenum">
              <a:rPr lang="zh-CN" altLang="en-US" smtClean="0"/>
              <a:t>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611673723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8BCD162-57DD-4DBD-A967-691996B5DEC3}" type="slidenum">
              <a:rPr lang="zh-CN" altLang="en-US" smtClean="0"/>
              <a:t>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089236730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8BCD162-57DD-4DBD-A967-691996B5DEC3}" type="slidenum">
              <a:rPr lang="zh-CN" altLang="en-US" smtClean="0"/>
              <a:t>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64242918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 hasCustomPrompt="1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tr-TR" altLang="zh-CN" dirty="0"/>
              <a:t>Templatesppt.com</a:t>
            </a:r>
            <a:endParaRPr lang="zh-CN" altLang="en-US" dirty="0"/>
          </a:p>
        </p:txBody>
      </p:sp>
      <p:sp>
        <p:nvSpPr>
          <p:cNvPr id="3" name="副标题 2"/>
          <p:cNvSpPr>
            <a:spLocks noGrp="1"/>
          </p:cNvSpPr>
          <p:nvPr>
            <p:ph type="subTitle" idx="1" hasCustomPrompt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pPr lvl="0"/>
            <a:r>
              <a:rPr lang="en-US" altLang="zh-CN" dirty="0"/>
              <a:t>Presentation template and Google Slides</a:t>
            </a:r>
            <a:endParaRPr lang="zh-CN" altLang="en-US" dirty="0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2D92C51-4D9C-4319-9543-811E41925C27}" type="datetimeFigureOut">
              <a:rPr lang="zh-CN" altLang="en-US" smtClean="0"/>
              <a:t>2022/5/26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5B9612F-4A95-4546-A1F7-F65A6F663610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39744808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Slide 1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tr-TR" altLang="zh-CN" dirty="0"/>
              <a:t>Templatesppt.com</a:t>
            </a:r>
            <a:endParaRPr lang="zh-CN" altLang="en-US" dirty="0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 hasCustomPrompt="1"/>
          </p:nvPr>
        </p:nvSpPr>
        <p:spPr/>
        <p:txBody>
          <a:bodyPr vert="eaVert"/>
          <a:lstStyle/>
          <a:p>
            <a:pPr lvl="0"/>
            <a:r>
              <a:rPr lang="en-US" altLang="zh-CN" dirty="0"/>
              <a:t>This is a demo text.</a:t>
            </a:r>
            <a:endParaRPr lang="zh-CN" altLang="en-US" dirty="0"/>
          </a:p>
          <a:p>
            <a:pPr lvl="1"/>
            <a:r>
              <a:rPr lang="en-US" altLang="zh-CN" dirty="0"/>
              <a:t>This is a demo text.</a:t>
            </a:r>
            <a:endParaRPr lang="zh-CN" altLang="en-US" dirty="0"/>
          </a:p>
          <a:p>
            <a:pPr lvl="2"/>
            <a:r>
              <a:rPr lang="en-US" altLang="zh-CN" dirty="0"/>
              <a:t>This is a demo text.</a:t>
            </a:r>
            <a:endParaRPr lang="zh-CN" altLang="en-US" dirty="0"/>
          </a:p>
          <a:p>
            <a:pPr lvl="3"/>
            <a:r>
              <a:rPr lang="en-US" altLang="zh-CN" dirty="0"/>
              <a:t>This is a demo text.</a:t>
            </a:r>
            <a:endParaRPr lang="zh-CN" altLang="en-US" dirty="0"/>
          </a:p>
          <a:p>
            <a:pPr lvl="4"/>
            <a:r>
              <a:rPr lang="tr-TR" altLang="zh-CN" dirty="0"/>
              <a:t>Thanks to Templatesppt.com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2D92C51-4D9C-4319-9543-811E41925C27}" type="datetimeFigureOut">
              <a:rPr lang="zh-CN" altLang="en-US" smtClean="0"/>
              <a:t>2022/5/26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5B9612F-4A95-4546-A1F7-F65A6F663610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7125399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Slide 1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 hasCustomPrompt="1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tr-TR" altLang="zh-CN" dirty="0"/>
              <a:t>Templatesppt.com</a:t>
            </a:r>
            <a:endParaRPr lang="zh-CN" altLang="en-US" dirty="0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 hasCustomPrompt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 altLang="zh-CN" dirty="0"/>
              <a:t>This is a demo text.</a:t>
            </a:r>
            <a:endParaRPr lang="zh-CN" altLang="en-US" dirty="0"/>
          </a:p>
          <a:p>
            <a:pPr lvl="1"/>
            <a:r>
              <a:rPr lang="en-US" altLang="zh-CN" dirty="0"/>
              <a:t>This is a demo text.</a:t>
            </a:r>
            <a:endParaRPr lang="zh-CN" altLang="en-US" dirty="0"/>
          </a:p>
          <a:p>
            <a:pPr lvl="2"/>
            <a:r>
              <a:rPr lang="en-US" altLang="zh-CN" dirty="0"/>
              <a:t>This is a demo text.</a:t>
            </a:r>
            <a:endParaRPr lang="zh-CN" altLang="en-US" dirty="0"/>
          </a:p>
          <a:p>
            <a:pPr lvl="3"/>
            <a:r>
              <a:rPr lang="en-US" altLang="zh-CN" dirty="0"/>
              <a:t>This is a demo text.</a:t>
            </a:r>
            <a:endParaRPr lang="zh-CN" altLang="en-US" dirty="0"/>
          </a:p>
          <a:p>
            <a:pPr lvl="4"/>
            <a:r>
              <a:rPr lang="tr-TR" altLang="zh-CN" dirty="0"/>
              <a:t>Thanks to Templatesppt.com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2D92C51-4D9C-4319-9543-811E41925C27}" type="datetimeFigureOut">
              <a:rPr lang="zh-CN" altLang="en-US" smtClean="0"/>
              <a:t>2022/5/26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5B9612F-4A95-4546-A1F7-F65A6F663610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8442261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Slid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tr-TR" altLang="zh-CN" dirty="0"/>
              <a:t>Templatesppt.com</a:t>
            </a:r>
            <a:endParaRPr lang="zh-CN" altLang="en-US" dirty="0"/>
          </a:p>
        </p:txBody>
      </p:sp>
      <p:sp>
        <p:nvSpPr>
          <p:cNvPr id="3" name="内容占位符 2"/>
          <p:cNvSpPr>
            <a:spLocks noGrp="1"/>
          </p:cNvSpPr>
          <p:nvPr>
            <p:ph idx="1" hasCustomPrompt="1"/>
          </p:nvPr>
        </p:nvSpPr>
        <p:spPr/>
        <p:txBody>
          <a:bodyPr/>
          <a:lstStyle/>
          <a:p>
            <a:pPr lvl="0"/>
            <a:r>
              <a:rPr lang="en-US" altLang="zh-CN" dirty="0"/>
              <a:t>This is a demo text.</a:t>
            </a:r>
            <a:endParaRPr lang="zh-CN" altLang="en-US" dirty="0"/>
          </a:p>
          <a:p>
            <a:pPr lvl="1"/>
            <a:r>
              <a:rPr lang="en-US" altLang="zh-CN" dirty="0"/>
              <a:t>This is a demo text.</a:t>
            </a:r>
            <a:endParaRPr lang="zh-CN" altLang="en-US" dirty="0"/>
          </a:p>
          <a:p>
            <a:pPr lvl="2"/>
            <a:r>
              <a:rPr lang="en-US" altLang="zh-CN" dirty="0"/>
              <a:t>This is a demo text.</a:t>
            </a:r>
            <a:endParaRPr lang="zh-CN" altLang="en-US" dirty="0"/>
          </a:p>
          <a:p>
            <a:pPr lvl="3"/>
            <a:r>
              <a:rPr lang="en-US" altLang="zh-CN" dirty="0"/>
              <a:t>This is a demo text.</a:t>
            </a:r>
            <a:endParaRPr lang="zh-CN" altLang="en-US" dirty="0"/>
          </a:p>
          <a:p>
            <a:pPr lvl="4"/>
            <a:r>
              <a:rPr lang="tr-TR" altLang="zh-CN" dirty="0"/>
              <a:t>Thanks to Templatesppt.com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2D92C51-4D9C-4319-9543-811E41925C27}" type="datetimeFigureOut">
              <a:rPr lang="zh-CN" altLang="en-US" smtClean="0"/>
              <a:t>2022/5/26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5B9612F-4A95-4546-A1F7-F65A6F663610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9016157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lid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 hasCustomPrompt="1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tr-TR" altLang="zh-CN" dirty="0"/>
              <a:t>Templatesppt.com</a:t>
            </a:r>
            <a:endParaRPr lang="zh-CN" altLang="en-US" dirty="0"/>
          </a:p>
        </p:txBody>
      </p:sp>
      <p:sp>
        <p:nvSpPr>
          <p:cNvPr id="3" name="文本占位符 2"/>
          <p:cNvSpPr>
            <a:spLocks noGrp="1"/>
          </p:cNvSpPr>
          <p:nvPr>
            <p:ph type="body" idx="1" hasCustomPrompt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altLang="zh-CN" dirty="0"/>
              <a:t>Presentation template and Google Slides</a:t>
            </a:r>
            <a:endParaRPr lang="zh-CN" altLang="en-US" dirty="0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2D92C51-4D9C-4319-9543-811E41925C27}" type="datetimeFigureOut">
              <a:rPr lang="zh-CN" altLang="en-US" smtClean="0"/>
              <a:t>2022/5/26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5B9612F-4A95-4546-A1F7-F65A6F663610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9589288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Slide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tr-TR" altLang="zh-CN" dirty="0"/>
              <a:t>Templatesppt.com</a:t>
            </a:r>
            <a:endParaRPr lang="zh-CN" altLang="en-US" dirty="0"/>
          </a:p>
        </p:txBody>
      </p:sp>
      <p:sp>
        <p:nvSpPr>
          <p:cNvPr id="3" name="内容占位符 2"/>
          <p:cNvSpPr>
            <a:spLocks noGrp="1"/>
          </p:cNvSpPr>
          <p:nvPr>
            <p:ph sz="half" idx="1" hasCustomPrompt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 altLang="zh-CN" dirty="0"/>
              <a:t>This is a demo text.</a:t>
            </a:r>
            <a:endParaRPr lang="zh-CN" altLang="en-US" dirty="0"/>
          </a:p>
          <a:p>
            <a:pPr lvl="1"/>
            <a:r>
              <a:rPr lang="en-US" altLang="zh-CN" dirty="0"/>
              <a:t>This is a demo text.</a:t>
            </a:r>
            <a:endParaRPr lang="zh-CN" altLang="en-US" dirty="0"/>
          </a:p>
          <a:p>
            <a:pPr lvl="2"/>
            <a:r>
              <a:rPr lang="en-US" altLang="zh-CN" dirty="0"/>
              <a:t>This is a demo text.</a:t>
            </a:r>
            <a:endParaRPr lang="zh-CN" altLang="en-US" dirty="0"/>
          </a:p>
          <a:p>
            <a:pPr lvl="3"/>
            <a:r>
              <a:rPr lang="en-US" altLang="zh-CN" dirty="0"/>
              <a:t>This is a demo text.</a:t>
            </a:r>
            <a:endParaRPr lang="zh-CN" altLang="en-US" dirty="0"/>
          </a:p>
          <a:p>
            <a:pPr lvl="4"/>
            <a:r>
              <a:rPr lang="tr-TR" altLang="zh-CN" dirty="0"/>
              <a:t>Thanks to Templatesppt.com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 hasCustomPrompt="1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 altLang="zh-CN" dirty="0"/>
              <a:t>This is a demo text.</a:t>
            </a:r>
            <a:endParaRPr lang="zh-CN" altLang="en-US" dirty="0"/>
          </a:p>
          <a:p>
            <a:pPr lvl="1"/>
            <a:r>
              <a:rPr lang="en-US" altLang="zh-CN" dirty="0"/>
              <a:t>This is a demo text.</a:t>
            </a:r>
            <a:endParaRPr lang="zh-CN" altLang="en-US" dirty="0"/>
          </a:p>
          <a:p>
            <a:pPr lvl="2"/>
            <a:r>
              <a:rPr lang="en-US" altLang="zh-CN" dirty="0"/>
              <a:t>This is a demo text.</a:t>
            </a:r>
            <a:endParaRPr lang="zh-CN" altLang="en-US" dirty="0"/>
          </a:p>
          <a:p>
            <a:pPr lvl="3"/>
            <a:r>
              <a:rPr lang="en-US" altLang="zh-CN" dirty="0"/>
              <a:t>This is a demo text.</a:t>
            </a:r>
            <a:endParaRPr lang="zh-CN" altLang="en-US" dirty="0"/>
          </a:p>
          <a:p>
            <a:pPr lvl="4"/>
            <a:r>
              <a:rPr lang="tr-TR" altLang="zh-CN" dirty="0"/>
              <a:t>Thanks to Templatesppt.com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2D92C51-4D9C-4319-9543-811E41925C27}" type="datetimeFigureOut">
              <a:rPr lang="zh-CN" altLang="en-US" smtClean="0"/>
              <a:t>2022/5/26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5B9612F-4A95-4546-A1F7-F65A6F663610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2986142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Slide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 hasCustomPrompt="1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tr-TR" altLang="zh-CN" dirty="0"/>
              <a:t>Templatesppt.com</a:t>
            </a:r>
            <a:endParaRPr lang="zh-CN" altLang="en-US" dirty="0"/>
          </a:p>
        </p:txBody>
      </p:sp>
      <p:sp>
        <p:nvSpPr>
          <p:cNvPr id="3" name="文本占位符 2"/>
          <p:cNvSpPr>
            <a:spLocks noGrp="1"/>
          </p:cNvSpPr>
          <p:nvPr>
            <p:ph type="body" idx="1" hasCustomPrompt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altLang="zh-CN" dirty="0"/>
              <a:t>Presentation template and Google Slides</a:t>
            </a:r>
            <a:endParaRPr lang="zh-CN" altLang="en-US" dirty="0"/>
          </a:p>
        </p:txBody>
      </p:sp>
      <p:sp>
        <p:nvSpPr>
          <p:cNvPr id="4" name="内容占位符 3"/>
          <p:cNvSpPr>
            <a:spLocks noGrp="1"/>
          </p:cNvSpPr>
          <p:nvPr>
            <p:ph sz="half" idx="2" hasCustomPrompt="1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 altLang="zh-CN" dirty="0"/>
              <a:t>This is a demo text.</a:t>
            </a:r>
            <a:endParaRPr lang="zh-CN" altLang="en-US" dirty="0"/>
          </a:p>
          <a:p>
            <a:pPr lvl="1"/>
            <a:r>
              <a:rPr lang="en-US" altLang="zh-CN" dirty="0"/>
              <a:t>This is a demo text.</a:t>
            </a:r>
            <a:endParaRPr lang="zh-CN" altLang="en-US" dirty="0"/>
          </a:p>
          <a:p>
            <a:pPr lvl="2"/>
            <a:r>
              <a:rPr lang="en-US" altLang="zh-CN" dirty="0"/>
              <a:t>This is a demo text.</a:t>
            </a:r>
            <a:endParaRPr lang="zh-CN" altLang="en-US" dirty="0"/>
          </a:p>
          <a:p>
            <a:pPr lvl="3"/>
            <a:r>
              <a:rPr lang="en-US" altLang="zh-CN" dirty="0"/>
              <a:t>This is a demo text.</a:t>
            </a:r>
            <a:endParaRPr lang="zh-CN" altLang="en-US" dirty="0"/>
          </a:p>
          <a:p>
            <a:pPr lvl="4"/>
            <a:r>
              <a:rPr lang="tr-TR" altLang="zh-CN" dirty="0"/>
              <a:t>Thanks to Templatesppt.com</a:t>
            </a:r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 hasCustomPrompt="1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altLang="zh-CN" dirty="0"/>
              <a:t>Presentation template and Google Slides</a:t>
            </a:r>
            <a:endParaRPr lang="zh-CN" altLang="en-US" dirty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 hasCustomPrompt="1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 altLang="zh-CN" dirty="0"/>
              <a:t>This is a demo text.</a:t>
            </a:r>
            <a:endParaRPr lang="zh-CN" altLang="en-US" dirty="0"/>
          </a:p>
          <a:p>
            <a:pPr lvl="1"/>
            <a:r>
              <a:rPr lang="en-US" altLang="zh-CN" dirty="0"/>
              <a:t>This is a demo text.</a:t>
            </a:r>
            <a:endParaRPr lang="zh-CN" altLang="en-US" dirty="0"/>
          </a:p>
          <a:p>
            <a:pPr lvl="2"/>
            <a:r>
              <a:rPr lang="en-US" altLang="zh-CN" dirty="0"/>
              <a:t>This is a demo text.</a:t>
            </a:r>
            <a:endParaRPr lang="zh-CN" altLang="en-US" dirty="0"/>
          </a:p>
          <a:p>
            <a:pPr lvl="3"/>
            <a:r>
              <a:rPr lang="en-US" altLang="zh-CN" dirty="0"/>
              <a:t>This is a demo text.</a:t>
            </a:r>
            <a:endParaRPr lang="zh-CN" altLang="en-US" dirty="0"/>
          </a:p>
          <a:p>
            <a:pPr lvl="4"/>
            <a:r>
              <a:rPr lang="tr-TR" altLang="zh-CN" dirty="0"/>
              <a:t>Thanks to Templatesppt.com</a:t>
            </a:r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2D92C51-4D9C-4319-9543-811E41925C27}" type="datetimeFigureOut">
              <a:rPr lang="zh-CN" altLang="en-US" smtClean="0"/>
              <a:t>2022/5/26</a:t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5B9612F-4A95-4546-A1F7-F65A6F663610}" type="slidenum">
              <a:rPr lang="zh-CN" altLang="en-US" smtClean="0"/>
              <a:t>‹#›</a:t>
            </a:fld>
            <a:endParaRPr lang="zh-CN" altLang="en-US"/>
          </a:p>
        </p:txBody>
      </p:sp>
      <p:sp>
        <p:nvSpPr>
          <p:cNvPr id="11" name="矩形 10"/>
          <p:cNvSpPr/>
          <p:nvPr userDrawn="1"/>
        </p:nvSpPr>
        <p:spPr>
          <a:xfrm>
            <a:off x="8760648" y="6400285"/>
            <a:ext cx="775136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PPT</a:t>
            </a:r>
            <a:r>
              <a:rPr kumimoji="0" lang="zh-CN" altLang="en-US" sz="1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模板下载：</a:t>
            </a:r>
            <a:r>
              <a:rPr kumimoji="0" lang="en-US" altLang="zh-CN" sz="1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www.1ppt.com/moban/     </a:t>
            </a:r>
            <a:r>
              <a:rPr kumimoji="0" lang="zh-CN" altLang="en-US" sz="1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行业</a:t>
            </a:r>
            <a:r>
              <a:rPr kumimoji="0" lang="en-US" altLang="zh-CN" sz="1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PPT</a:t>
            </a:r>
            <a:r>
              <a:rPr kumimoji="0" lang="zh-CN" altLang="en-US" sz="1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模板：</a:t>
            </a:r>
            <a:r>
              <a:rPr kumimoji="0" lang="en-US" altLang="zh-CN" sz="1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www.1ppt.com/hangye/ 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节日</a:t>
            </a:r>
            <a:r>
              <a:rPr kumimoji="0" lang="en-US" altLang="zh-CN" sz="1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PPT</a:t>
            </a:r>
            <a:r>
              <a:rPr kumimoji="0" lang="zh-CN" altLang="en-US" sz="1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模板：</a:t>
            </a:r>
            <a:r>
              <a:rPr kumimoji="0" lang="en-US" altLang="zh-CN" sz="1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www.1ppt.com/jieri/           PPT</a:t>
            </a:r>
            <a:r>
              <a:rPr kumimoji="0" lang="zh-CN" altLang="en-US" sz="1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素材下载：</a:t>
            </a:r>
            <a:r>
              <a:rPr kumimoji="0" lang="en-US" altLang="zh-CN" sz="1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www.1ppt.com/sucai/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PPT</a:t>
            </a:r>
            <a:r>
              <a:rPr kumimoji="0" lang="zh-CN" altLang="en-US" sz="1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背景图片：</a:t>
            </a:r>
            <a:r>
              <a:rPr kumimoji="0" lang="en-US" altLang="zh-CN" sz="1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www.1ppt.com/beijing/      PPT</a:t>
            </a:r>
            <a:r>
              <a:rPr kumimoji="0" lang="zh-CN" altLang="en-US" sz="1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图表下载：</a:t>
            </a:r>
            <a:r>
              <a:rPr kumimoji="0" lang="en-US" altLang="zh-CN" sz="1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www.1ppt.com/tubiao/      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优秀</a:t>
            </a:r>
            <a:r>
              <a:rPr kumimoji="0" lang="en-US" altLang="zh-CN" sz="1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PPT</a:t>
            </a:r>
            <a:r>
              <a:rPr kumimoji="0" lang="zh-CN" altLang="en-US" sz="1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下载：</a:t>
            </a:r>
            <a:r>
              <a:rPr kumimoji="0" lang="en-US" altLang="zh-CN" sz="1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www.1ppt.com/xiazai/        PPT</a:t>
            </a:r>
            <a:r>
              <a:rPr kumimoji="0" lang="zh-CN" altLang="en-US" sz="1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教程： </a:t>
            </a:r>
            <a:r>
              <a:rPr kumimoji="0" lang="en-US" altLang="zh-CN" sz="1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www.1ppt.com/powerpoint/      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Word</a:t>
            </a:r>
            <a:r>
              <a:rPr kumimoji="0" lang="zh-CN" altLang="en-US" sz="1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教程： </a:t>
            </a:r>
            <a:r>
              <a:rPr kumimoji="0" lang="en-US" altLang="zh-CN" sz="1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www.1ppt.com/word/              Excel</a:t>
            </a:r>
            <a:r>
              <a:rPr kumimoji="0" lang="zh-CN" altLang="en-US" sz="1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教程：</a:t>
            </a:r>
            <a:r>
              <a:rPr kumimoji="0" lang="en-US" altLang="zh-CN" sz="1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www.1ppt.com/excel/  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资料下载：</a:t>
            </a:r>
            <a:r>
              <a:rPr kumimoji="0" lang="en-US" altLang="zh-CN" sz="1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www.1ppt.com/ziliao/                PPT</a:t>
            </a:r>
            <a:r>
              <a:rPr kumimoji="0" lang="zh-CN" altLang="en-US" sz="1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课件下载：</a:t>
            </a:r>
            <a:r>
              <a:rPr kumimoji="0" lang="en-US" altLang="zh-CN" sz="1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www.1ppt.com/kejian/ 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范文下载：</a:t>
            </a:r>
            <a:r>
              <a:rPr kumimoji="0" lang="en-US" altLang="zh-CN" sz="1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www.1ppt.com/fanwen/             </a:t>
            </a:r>
            <a:r>
              <a:rPr kumimoji="0" lang="zh-CN" altLang="en-US" sz="1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试卷下载：</a:t>
            </a:r>
            <a:r>
              <a:rPr kumimoji="0" lang="en-US" altLang="zh-CN" sz="1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www.1ppt.com/shiti/  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教案下载：</a:t>
            </a:r>
            <a:r>
              <a:rPr kumimoji="0" lang="en-US" altLang="zh-CN" sz="1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www.1ppt.com/jiaoan/        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字体下载：</a:t>
            </a:r>
            <a:r>
              <a:rPr kumimoji="0" lang="en-US" altLang="zh-CN" sz="1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www.1ppt.com/ziti/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 </a:t>
            </a:r>
            <a:endParaRPr kumimoji="0" lang="zh-CN" altLang="en-US" sz="1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</p:spTree>
    <p:extLst>
      <p:ext uri="{BB962C8B-B14F-4D97-AF65-F5344CB8AC3E}">
        <p14:creationId xmlns:p14="http://schemas.microsoft.com/office/powerpoint/2010/main" val="37744726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lide 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tr-TR" altLang="zh-CN" dirty="0"/>
              <a:t>Templatesppt.com</a:t>
            </a:r>
            <a:endParaRPr lang="zh-CN" altLang="en-US" dirty="0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2D92C51-4D9C-4319-9543-811E41925C27}" type="datetimeFigureOut">
              <a:rPr lang="zh-CN" altLang="en-US" smtClean="0"/>
              <a:t>2022/5/26</a:t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5B9612F-4A95-4546-A1F7-F65A6F663610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3425739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Slide 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2D92C51-4D9C-4319-9543-811E41925C27}" type="datetimeFigureOut">
              <a:rPr lang="zh-CN" altLang="en-US" smtClean="0"/>
              <a:t>2022/5/26</a:t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5B9612F-4A95-4546-A1F7-F65A6F663610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9782007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Slide 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 hasCustomPrompt="1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tr-TR" altLang="zh-CN" dirty="0"/>
              <a:t>Templatesppt.com</a:t>
            </a:r>
            <a:endParaRPr lang="zh-CN" altLang="en-US" dirty="0"/>
          </a:p>
        </p:txBody>
      </p:sp>
      <p:sp>
        <p:nvSpPr>
          <p:cNvPr id="3" name="内容占位符 2"/>
          <p:cNvSpPr>
            <a:spLocks noGrp="1"/>
          </p:cNvSpPr>
          <p:nvPr>
            <p:ph idx="1" hasCustomPrompt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altLang="zh-CN" dirty="0"/>
              <a:t>This is a demo text.</a:t>
            </a:r>
            <a:endParaRPr lang="zh-CN" altLang="en-US" dirty="0"/>
          </a:p>
          <a:p>
            <a:pPr lvl="1"/>
            <a:r>
              <a:rPr lang="en-US" altLang="zh-CN" dirty="0"/>
              <a:t>This is a demo text.</a:t>
            </a:r>
            <a:endParaRPr lang="zh-CN" altLang="en-US" dirty="0"/>
          </a:p>
          <a:p>
            <a:pPr lvl="2"/>
            <a:r>
              <a:rPr lang="en-US" altLang="zh-CN" dirty="0"/>
              <a:t>This is a demo text.</a:t>
            </a:r>
            <a:endParaRPr lang="zh-CN" altLang="en-US" dirty="0"/>
          </a:p>
          <a:p>
            <a:pPr lvl="3"/>
            <a:r>
              <a:rPr lang="en-US" altLang="zh-CN" dirty="0"/>
              <a:t>This is a demo text.</a:t>
            </a:r>
            <a:endParaRPr lang="zh-CN" altLang="en-US" dirty="0"/>
          </a:p>
          <a:p>
            <a:pPr lvl="4"/>
            <a:r>
              <a:rPr lang="tr-TR" altLang="zh-CN" dirty="0"/>
              <a:t>Thanks to Templatesppt.com</a:t>
            </a: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 hasCustomPrompt="1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altLang="zh-CN" dirty="0"/>
              <a:t>Presentation template and Google Slides</a:t>
            </a:r>
            <a:endParaRPr lang="zh-CN" altLang="en-US" dirty="0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2D92C51-4D9C-4319-9543-811E41925C27}" type="datetimeFigureOut">
              <a:rPr lang="zh-CN" altLang="en-US" smtClean="0"/>
              <a:t>2022/5/26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5B9612F-4A95-4546-A1F7-F65A6F663610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7338645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Slide 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 hasCustomPrompt="1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tr-TR" altLang="zh-CN" dirty="0"/>
              <a:t>Templatesppt.com</a:t>
            </a:r>
            <a:endParaRPr lang="zh-CN" altLang="en-US" dirty="0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 hasCustomPrompt="1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altLang="zh-CN" dirty="0"/>
              <a:t>Presentation template and Google Slides</a:t>
            </a:r>
            <a:endParaRPr lang="zh-CN" altLang="en-US" dirty="0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2D92C51-4D9C-4319-9543-811E41925C27}" type="datetimeFigureOut">
              <a:rPr lang="zh-CN" altLang="en-US" smtClean="0"/>
              <a:t>2022/5/26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5B9612F-4A95-4546-A1F7-F65A6F663610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8282468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tr-TR" altLang="zh-CN" dirty="0"/>
              <a:t>Templatesppt.com</a:t>
            </a:r>
            <a:endParaRPr lang="zh-CN" altLang="en-US" dirty="0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altLang="zh-CN" dirty="0"/>
              <a:t>This is a demo text.</a:t>
            </a:r>
            <a:endParaRPr lang="zh-CN" altLang="en-US" dirty="0"/>
          </a:p>
          <a:p>
            <a:pPr lvl="1"/>
            <a:r>
              <a:rPr lang="en-US" altLang="zh-CN" dirty="0"/>
              <a:t>This is a demo text.</a:t>
            </a:r>
            <a:endParaRPr lang="zh-CN" altLang="en-US" dirty="0"/>
          </a:p>
          <a:p>
            <a:pPr lvl="2"/>
            <a:r>
              <a:rPr lang="en-US" altLang="zh-CN" dirty="0"/>
              <a:t>This is a demo text.</a:t>
            </a:r>
            <a:endParaRPr lang="zh-CN" altLang="en-US" dirty="0"/>
          </a:p>
          <a:p>
            <a:pPr lvl="3"/>
            <a:r>
              <a:rPr lang="en-US" altLang="zh-CN" dirty="0"/>
              <a:t>This is a demo text.</a:t>
            </a:r>
            <a:endParaRPr lang="zh-CN" altLang="en-US" dirty="0"/>
          </a:p>
          <a:p>
            <a:pPr lvl="4"/>
            <a:r>
              <a:rPr lang="tr-TR" altLang="zh-CN" dirty="0"/>
              <a:t>Thanks to Templatesppt.com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62D92C51-4D9C-4319-9543-811E41925C27}" type="datetimeFigureOut">
              <a:rPr lang="zh-CN" altLang="en-US" smtClean="0"/>
              <a:t>2022/5/26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F5B9612F-4A95-4546-A1F7-F65A6F663610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8212984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emf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emf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JP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JP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7.xml"/><Relationship Id="rId4" Type="http://schemas.microsoft.com/office/2007/relationships/hdphoto" Target="../media/hdphoto1.wdp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7.xml"/><Relationship Id="rId4" Type="http://schemas.microsoft.com/office/2007/relationships/hdphoto" Target="../media/hdphoto2.wdp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7.xml"/><Relationship Id="rId4" Type="http://schemas.microsoft.com/office/2007/relationships/hdphoto" Target="../media/hdphoto3.wdp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7.xml"/><Relationship Id="rId4" Type="http://schemas.microsoft.com/office/2007/relationships/hdphoto" Target="../media/hdphoto4.wdp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15.jpeg"/><Relationship Id="rId4" Type="http://schemas.microsoft.com/office/2007/relationships/hdphoto" Target="../media/hdphoto5.wdp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.xml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.xml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7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.xml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7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.xml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7.xml"/><Relationship Id="rId5" Type="http://schemas.openxmlformats.org/officeDocument/2006/relationships/chart" Target="../charts/chart7.xml"/><Relationship Id="rId4" Type="http://schemas.openxmlformats.org/officeDocument/2006/relationships/chart" Target="../charts/chart6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7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Freeform 15"/>
          <p:cNvSpPr>
            <a:spLocks/>
          </p:cNvSpPr>
          <p:nvPr/>
        </p:nvSpPr>
        <p:spPr bwMode="auto">
          <a:xfrm rot="2718230">
            <a:off x="3450579" y="-269631"/>
            <a:ext cx="5420784" cy="5926611"/>
          </a:xfrm>
          <a:custGeom>
            <a:avLst/>
            <a:gdLst>
              <a:gd name="T0" fmla="*/ 0 w 1399"/>
              <a:gd name="T1" fmla="*/ 1231 h 1518"/>
              <a:gd name="T2" fmla="*/ 5 w 1399"/>
              <a:gd name="T3" fmla="*/ 1355 h 1518"/>
              <a:gd name="T4" fmla="*/ 168 w 1399"/>
              <a:gd name="T5" fmla="*/ 1518 h 1518"/>
              <a:gd name="T6" fmla="*/ 168 w 1399"/>
              <a:gd name="T7" fmla="*/ 1513 h 1518"/>
              <a:gd name="T8" fmla="*/ 1399 w 1399"/>
              <a:gd name="T9" fmla="*/ 282 h 1518"/>
              <a:gd name="T10" fmla="*/ 1399 w 1399"/>
              <a:gd name="T11" fmla="*/ 166 h 1518"/>
              <a:gd name="T12" fmla="*/ 1231 w 1399"/>
              <a:gd name="T13" fmla="*/ 0 h 1518"/>
              <a:gd name="T14" fmla="*/ 0 w 1399"/>
              <a:gd name="T15" fmla="*/ 1231 h 15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399" h="1518">
                <a:moveTo>
                  <a:pt x="0" y="1231"/>
                </a:moveTo>
                <a:lnTo>
                  <a:pt x="5" y="1355"/>
                </a:lnTo>
                <a:lnTo>
                  <a:pt x="168" y="1518"/>
                </a:lnTo>
                <a:lnTo>
                  <a:pt x="168" y="1513"/>
                </a:lnTo>
                <a:lnTo>
                  <a:pt x="1399" y="282"/>
                </a:lnTo>
                <a:lnTo>
                  <a:pt x="1399" y="166"/>
                </a:lnTo>
                <a:lnTo>
                  <a:pt x="1231" y="0"/>
                </a:lnTo>
                <a:lnTo>
                  <a:pt x="0" y="123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grpSp>
        <p:nvGrpSpPr>
          <p:cNvPr id="266" name="组合 265"/>
          <p:cNvGrpSpPr/>
          <p:nvPr/>
        </p:nvGrpSpPr>
        <p:grpSpPr>
          <a:xfrm rot="5400000">
            <a:off x="-5908394" y="-3280486"/>
            <a:ext cx="12927013" cy="11510963"/>
            <a:chOff x="-614363" y="-165100"/>
            <a:chExt cx="12927013" cy="11510963"/>
          </a:xfrm>
        </p:grpSpPr>
        <p:sp>
          <p:nvSpPr>
            <p:cNvPr id="66" name="Freeform 41"/>
            <p:cNvSpPr>
              <a:spLocks/>
            </p:cNvSpPr>
            <p:nvPr/>
          </p:nvSpPr>
          <p:spPr bwMode="auto">
            <a:xfrm>
              <a:off x="2986087" y="6305550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5"/>
                    <a:pt x="41" y="26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67" name="Freeform 42"/>
            <p:cNvSpPr>
              <a:spLocks/>
            </p:cNvSpPr>
            <p:nvPr/>
          </p:nvSpPr>
          <p:spPr bwMode="auto">
            <a:xfrm>
              <a:off x="2232025" y="6038850"/>
              <a:ext cx="152400" cy="153988"/>
            </a:xfrm>
            <a:custGeom>
              <a:avLst/>
              <a:gdLst>
                <a:gd name="T0" fmla="*/ 7 w 41"/>
                <a:gd name="T1" fmla="*/ 8 h 41"/>
                <a:gd name="T2" fmla="*/ 33 w 41"/>
                <a:gd name="T3" fmla="*/ 8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4" y="0"/>
                    <a:pt x="26" y="0"/>
                    <a:pt x="33" y="8"/>
                  </a:cubicBezTo>
                  <a:cubicBezTo>
                    <a:pt x="41" y="15"/>
                    <a:pt x="41" y="27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68" name="Freeform 43"/>
            <p:cNvSpPr>
              <a:spLocks/>
            </p:cNvSpPr>
            <p:nvPr/>
          </p:nvSpPr>
          <p:spPr bwMode="auto">
            <a:xfrm>
              <a:off x="3282950" y="6432550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4"/>
                    <a:pt x="41" y="26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69" name="Freeform 44"/>
            <p:cNvSpPr>
              <a:spLocks/>
            </p:cNvSpPr>
            <p:nvPr/>
          </p:nvSpPr>
          <p:spPr bwMode="auto">
            <a:xfrm>
              <a:off x="5222875" y="4448175"/>
              <a:ext cx="153988" cy="153988"/>
            </a:xfrm>
            <a:custGeom>
              <a:avLst/>
              <a:gdLst>
                <a:gd name="T0" fmla="*/ 8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8 w 41"/>
                <a:gd name="T7" fmla="*/ 34 h 41"/>
                <a:gd name="T8" fmla="*/ 8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7" y="41"/>
                    <a:pt x="15" y="41"/>
                    <a:pt x="8" y="34"/>
                  </a:cubicBezTo>
                  <a:cubicBezTo>
                    <a:pt x="0" y="26"/>
                    <a:pt x="0" y="15"/>
                    <a:pt x="8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70" name="Freeform 45"/>
            <p:cNvSpPr>
              <a:spLocks/>
            </p:cNvSpPr>
            <p:nvPr/>
          </p:nvSpPr>
          <p:spPr bwMode="auto">
            <a:xfrm>
              <a:off x="6637337" y="5562600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5"/>
                    <a:pt x="41" y="26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71" name="Freeform 46"/>
            <p:cNvSpPr>
              <a:spLocks/>
            </p:cNvSpPr>
            <p:nvPr/>
          </p:nvSpPr>
          <p:spPr bwMode="auto">
            <a:xfrm>
              <a:off x="5030787" y="5340350"/>
              <a:ext cx="153988" cy="153988"/>
            </a:xfrm>
            <a:custGeom>
              <a:avLst/>
              <a:gdLst>
                <a:gd name="T0" fmla="*/ 8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8 w 41"/>
                <a:gd name="T7" fmla="*/ 33 h 41"/>
                <a:gd name="T8" fmla="*/ 8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7" y="41"/>
                    <a:pt x="15" y="41"/>
                    <a:pt x="8" y="33"/>
                  </a:cubicBezTo>
                  <a:cubicBezTo>
                    <a:pt x="0" y="26"/>
                    <a:pt x="0" y="14"/>
                    <a:pt x="8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72" name="Freeform 47"/>
            <p:cNvSpPr>
              <a:spLocks/>
            </p:cNvSpPr>
            <p:nvPr/>
          </p:nvSpPr>
          <p:spPr bwMode="auto">
            <a:xfrm>
              <a:off x="5437187" y="5021262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7 w 41"/>
                <a:gd name="T7" fmla="*/ 33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1"/>
                    <a:pt x="15" y="41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73" name="Freeform 48"/>
            <p:cNvSpPr>
              <a:spLocks/>
            </p:cNvSpPr>
            <p:nvPr/>
          </p:nvSpPr>
          <p:spPr bwMode="auto">
            <a:xfrm>
              <a:off x="7899400" y="3873500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74" name="Freeform 49"/>
            <p:cNvSpPr>
              <a:spLocks/>
            </p:cNvSpPr>
            <p:nvPr/>
          </p:nvSpPr>
          <p:spPr bwMode="auto">
            <a:xfrm>
              <a:off x="5564187" y="4894262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7 w 41"/>
                <a:gd name="T7" fmla="*/ 33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1"/>
                    <a:pt x="14" y="41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75" name="Freeform 50"/>
            <p:cNvSpPr>
              <a:spLocks/>
            </p:cNvSpPr>
            <p:nvPr/>
          </p:nvSpPr>
          <p:spPr bwMode="auto">
            <a:xfrm>
              <a:off x="3822700" y="3130550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5" y="0"/>
                    <a:pt x="26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6" y="41"/>
                    <a:pt x="15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76" name="Freeform 51"/>
            <p:cNvSpPr>
              <a:spLocks/>
            </p:cNvSpPr>
            <p:nvPr/>
          </p:nvSpPr>
          <p:spPr bwMode="auto">
            <a:xfrm>
              <a:off x="3484562" y="3175000"/>
              <a:ext cx="150813" cy="153988"/>
            </a:xfrm>
            <a:custGeom>
              <a:avLst/>
              <a:gdLst>
                <a:gd name="T0" fmla="*/ 7 w 40"/>
                <a:gd name="T1" fmla="*/ 7 h 41"/>
                <a:gd name="T2" fmla="*/ 33 w 40"/>
                <a:gd name="T3" fmla="*/ 7 h 41"/>
                <a:gd name="T4" fmla="*/ 33 w 40"/>
                <a:gd name="T5" fmla="*/ 33 h 41"/>
                <a:gd name="T6" fmla="*/ 7 w 40"/>
                <a:gd name="T7" fmla="*/ 33 h 41"/>
                <a:gd name="T8" fmla="*/ 7 w 40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0" y="14"/>
                    <a:pt x="40" y="26"/>
                    <a:pt x="33" y="33"/>
                  </a:cubicBezTo>
                  <a:cubicBezTo>
                    <a:pt x="26" y="41"/>
                    <a:pt x="14" y="41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77" name="Freeform 52"/>
            <p:cNvSpPr>
              <a:spLocks/>
            </p:cNvSpPr>
            <p:nvPr/>
          </p:nvSpPr>
          <p:spPr bwMode="auto">
            <a:xfrm>
              <a:off x="5605462" y="4679950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78" name="Freeform 53"/>
            <p:cNvSpPr>
              <a:spLocks/>
            </p:cNvSpPr>
            <p:nvPr/>
          </p:nvSpPr>
          <p:spPr bwMode="auto">
            <a:xfrm>
              <a:off x="4044950" y="3735387"/>
              <a:ext cx="152400" cy="153988"/>
            </a:xfrm>
            <a:custGeom>
              <a:avLst/>
              <a:gdLst>
                <a:gd name="T0" fmla="*/ 8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8 w 41"/>
                <a:gd name="T7" fmla="*/ 34 h 41"/>
                <a:gd name="T8" fmla="*/ 8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8"/>
                  </a:move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8" y="34"/>
                  </a:cubicBezTo>
                  <a:cubicBezTo>
                    <a:pt x="0" y="27"/>
                    <a:pt x="0" y="15"/>
                    <a:pt x="8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79" name="Freeform 54"/>
            <p:cNvSpPr>
              <a:spLocks/>
            </p:cNvSpPr>
            <p:nvPr/>
          </p:nvSpPr>
          <p:spPr bwMode="auto">
            <a:xfrm>
              <a:off x="4768850" y="4691062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5"/>
                    <a:pt x="41" y="26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80" name="Freeform 55"/>
            <p:cNvSpPr>
              <a:spLocks/>
            </p:cNvSpPr>
            <p:nvPr/>
          </p:nvSpPr>
          <p:spPr bwMode="auto">
            <a:xfrm>
              <a:off x="3049587" y="3397250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5"/>
                    <a:pt x="41" y="26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81" name="Freeform 56"/>
            <p:cNvSpPr>
              <a:spLocks/>
            </p:cNvSpPr>
            <p:nvPr/>
          </p:nvSpPr>
          <p:spPr bwMode="auto">
            <a:xfrm>
              <a:off x="3398837" y="5103812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4" y="0"/>
                    <a:pt x="26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82" name="Freeform 57"/>
            <p:cNvSpPr>
              <a:spLocks/>
            </p:cNvSpPr>
            <p:nvPr/>
          </p:nvSpPr>
          <p:spPr bwMode="auto">
            <a:xfrm>
              <a:off x="5715000" y="7648575"/>
              <a:ext cx="1222375" cy="2189163"/>
            </a:xfrm>
            <a:custGeom>
              <a:avLst/>
              <a:gdLst>
                <a:gd name="T0" fmla="*/ 768 w 770"/>
                <a:gd name="T1" fmla="*/ 0 h 1379"/>
                <a:gd name="T2" fmla="*/ 770 w 770"/>
                <a:gd name="T3" fmla="*/ 104 h 1379"/>
                <a:gd name="T4" fmla="*/ 503 w 770"/>
                <a:gd name="T5" fmla="*/ 369 h 1379"/>
                <a:gd name="T6" fmla="*/ 508 w 770"/>
                <a:gd name="T7" fmla="*/ 499 h 1379"/>
                <a:gd name="T8" fmla="*/ 385 w 770"/>
                <a:gd name="T9" fmla="*/ 620 h 1379"/>
                <a:gd name="T10" fmla="*/ 380 w 770"/>
                <a:gd name="T11" fmla="*/ 826 h 1379"/>
                <a:gd name="T12" fmla="*/ 191 w 770"/>
                <a:gd name="T13" fmla="*/ 1015 h 1379"/>
                <a:gd name="T14" fmla="*/ 182 w 770"/>
                <a:gd name="T15" fmla="*/ 1268 h 1379"/>
                <a:gd name="T16" fmla="*/ 73 w 770"/>
                <a:gd name="T17" fmla="*/ 1379 h 1379"/>
                <a:gd name="T18" fmla="*/ 0 w 770"/>
                <a:gd name="T19" fmla="*/ 1379 h 1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70" h="1379">
                  <a:moveTo>
                    <a:pt x="768" y="0"/>
                  </a:moveTo>
                  <a:lnTo>
                    <a:pt x="770" y="104"/>
                  </a:lnTo>
                  <a:lnTo>
                    <a:pt x="503" y="369"/>
                  </a:lnTo>
                  <a:lnTo>
                    <a:pt x="508" y="499"/>
                  </a:lnTo>
                  <a:lnTo>
                    <a:pt x="385" y="620"/>
                  </a:lnTo>
                  <a:lnTo>
                    <a:pt x="380" y="826"/>
                  </a:lnTo>
                  <a:lnTo>
                    <a:pt x="191" y="1015"/>
                  </a:lnTo>
                  <a:lnTo>
                    <a:pt x="182" y="1268"/>
                  </a:lnTo>
                  <a:lnTo>
                    <a:pt x="73" y="1379"/>
                  </a:lnTo>
                  <a:lnTo>
                    <a:pt x="0" y="1379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83" name="Freeform 58"/>
            <p:cNvSpPr>
              <a:spLocks/>
            </p:cNvSpPr>
            <p:nvPr/>
          </p:nvSpPr>
          <p:spPr bwMode="auto">
            <a:xfrm>
              <a:off x="5248275" y="3817937"/>
              <a:ext cx="6742113" cy="7194550"/>
            </a:xfrm>
            <a:custGeom>
              <a:avLst/>
              <a:gdLst>
                <a:gd name="T0" fmla="*/ 0 w 4247"/>
                <a:gd name="T1" fmla="*/ 4532 h 4532"/>
                <a:gd name="T2" fmla="*/ 755 w 4247"/>
                <a:gd name="T3" fmla="*/ 3775 h 4532"/>
                <a:gd name="T4" fmla="*/ 757 w 4247"/>
                <a:gd name="T5" fmla="*/ 3503 h 4532"/>
                <a:gd name="T6" fmla="*/ 1053 w 4247"/>
                <a:gd name="T7" fmla="*/ 3208 h 4532"/>
                <a:gd name="T8" fmla="*/ 1055 w 4247"/>
                <a:gd name="T9" fmla="*/ 2979 h 4532"/>
                <a:gd name="T10" fmla="*/ 1329 w 4247"/>
                <a:gd name="T11" fmla="*/ 2704 h 4532"/>
                <a:gd name="T12" fmla="*/ 1327 w 4247"/>
                <a:gd name="T13" fmla="*/ 2640 h 4532"/>
                <a:gd name="T14" fmla="*/ 1502 w 4247"/>
                <a:gd name="T15" fmla="*/ 2465 h 4532"/>
                <a:gd name="T16" fmla="*/ 1511 w 4247"/>
                <a:gd name="T17" fmla="*/ 1948 h 4532"/>
                <a:gd name="T18" fmla="*/ 1814 w 4247"/>
                <a:gd name="T19" fmla="*/ 1645 h 4532"/>
                <a:gd name="T20" fmla="*/ 1814 w 4247"/>
                <a:gd name="T21" fmla="*/ 1539 h 4532"/>
                <a:gd name="T22" fmla="*/ 2391 w 4247"/>
                <a:gd name="T23" fmla="*/ 962 h 4532"/>
                <a:gd name="T24" fmla="*/ 2563 w 4247"/>
                <a:gd name="T25" fmla="*/ 964 h 4532"/>
                <a:gd name="T26" fmla="*/ 3530 w 4247"/>
                <a:gd name="T27" fmla="*/ 0 h 4532"/>
                <a:gd name="T28" fmla="*/ 4247 w 4247"/>
                <a:gd name="T29" fmla="*/ 0 h 4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247" h="4532">
                  <a:moveTo>
                    <a:pt x="0" y="4532"/>
                  </a:moveTo>
                  <a:lnTo>
                    <a:pt x="755" y="3775"/>
                  </a:lnTo>
                  <a:lnTo>
                    <a:pt x="757" y="3503"/>
                  </a:lnTo>
                  <a:lnTo>
                    <a:pt x="1053" y="3208"/>
                  </a:lnTo>
                  <a:lnTo>
                    <a:pt x="1055" y="2979"/>
                  </a:lnTo>
                  <a:lnTo>
                    <a:pt x="1329" y="2704"/>
                  </a:lnTo>
                  <a:lnTo>
                    <a:pt x="1327" y="2640"/>
                  </a:lnTo>
                  <a:lnTo>
                    <a:pt x="1502" y="2465"/>
                  </a:lnTo>
                  <a:lnTo>
                    <a:pt x="1511" y="1948"/>
                  </a:lnTo>
                  <a:lnTo>
                    <a:pt x="1814" y="1645"/>
                  </a:lnTo>
                  <a:lnTo>
                    <a:pt x="1814" y="1539"/>
                  </a:lnTo>
                  <a:lnTo>
                    <a:pt x="2391" y="962"/>
                  </a:lnTo>
                  <a:lnTo>
                    <a:pt x="2563" y="964"/>
                  </a:lnTo>
                  <a:lnTo>
                    <a:pt x="3530" y="0"/>
                  </a:lnTo>
                  <a:lnTo>
                    <a:pt x="4247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84" name="Freeform 59"/>
            <p:cNvSpPr>
              <a:spLocks/>
            </p:cNvSpPr>
            <p:nvPr/>
          </p:nvSpPr>
          <p:spPr bwMode="auto">
            <a:xfrm>
              <a:off x="5289550" y="3862387"/>
              <a:ext cx="6835775" cy="7186613"/>
            </a:xfrm>
            <a:custGeom>
              <a:avLst/>
              <a:gdLst>
                <a:gd name="T0" fmla="*/ 0 w 4306"/>
                <a:gd name="T1" fmla="*/ 4527 h 4527"/>
                <a:gd name="T2" fmla="*/ 774 w 4306"/>
                <a:gd name="T3" fmla="*/ 3754 h 4527"/>
                <a:gd name="T4" fmla="*/ 776 w 4306"/>
                <a:gd name="T5" fmla="*/ 3485 h 4527"/>
                <a:gd name="T6" fmla="*/ 1072 w 4306"/>
                <a:gd name="T7" fmla="*/ 3189 h 4527"/>
                <a:gd name="T8" fmla="*/ 1079 w 4306"/>
                <a:gd name="T9" fmla="*/ 2967 h 4527"/>
                <a:gd name="T10" fmla="*/ 1355 w 4306"/>
                <a:gd name="T11" fmla="*/ 2693 h 4527"/>
                <a:gd name="T12" fmla="*/ 1353 w 4306"/>
                <a:gd name="T13" fmla="*/ 2629 h 4527"/>
                <a:gd name="T14" fmla="*/ 1525 w 4306"/>
                <a:gd name="T15" fmla="*/ 2454 h 4527"/>
                <a:gd name="T16" fmla="*/ 1535 w 4306"/>
                <a:gd name="T17" fmla="*/ 1936 h 4527"/>
                <a:gd name="T18" fmla="*/ 1838 w 4306"/>
                <a:gd name="T19" fmla="*/ 1634 h 4527"/>
                <a:gd name="T20" fmla="*/ 1838 w 4306"/>
                <a:gd name="T21" fmla="*/ 1527 h 4527"/>
                <a:gd name="T22" fmla="*/ 2400 w 4306"/>
                <a:gd name="T23" fmla="*/ 965 h 4527"/>
                <a:gd name="T24" fmla="*/ 2575 w 4306"/>
                <a:gd name="T25" fmla="*/ 965 h 4527"/>
                <a:gd name="T26" fmla="*/ 3538 w 4306"/>
                <a:gd name="T27" fmla="*/ 0 h 4527"/>
                <a:gd name="T28" fmla="*/ 4306 w 4306"/>
                <a:gd name="T29" fmla="*/ 0 h 45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06" h="4527">
                  <a:moveTo>
                    <a:pt x="0" y="4527"/>
                  </a:moveTo>
                  <a:lnTo>
                    <a:pt x="774" y="3754"/>
                  </a:lnTo>
                  <a:lnTo>
                    <a:pt x="776" y="3485"/>
                  </a:lnTo>
                  <a:lnTo>
                    <a:pt x="1072" y="3189"/>
                  </a:lnTo>
                  <a:lnTo>
                    <a:pt x="1079" y="2967"/>
                  </a:lnTo>
                  <a:lnTo>
                    <a:pt x="1355" y="2693"/>
                  </a:lnTo>
                  <a:lnTo>
                    <a:pt x="1353" y="2629"/>
                  </a:lnTo>
                  <a:lnTo>
                    <a:pt x="1525" y="2454"/>
                  </a:lnTo>
                  <a:lnTo>
                    <a:pt x="1535" y="1936"/>
                  </a:lnTo>
                  <a:lnTo>
                    <a:pt x="1838" y="1634"/>
                  </a:lnTo>
                  <a:lnTo>
                    <a:pt x="1838" y="1527"/>
                  </a:lnTo>
                  <a:lnTo>
                    <a:pt x="2400" y="965"/>
                  </a:lnTo>
                  <a:lnTo>
                    <a:pt x="2575" y="965"/>
                  </a:lnTo>
                  <a:lnTo>
                    <a:pt x="3538" y="0"/>
                  </a:lnTo>
                  <a:lnTo>
                    <a:pt x="4306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85" name="Freeform 60"/>
            <p:cNvSpPr>
              <a:spLocks/>
            </p:cNvSpPr>
            <p:nvPr/>
          </p:nvSpPr>
          <p:spPr bwMode="auto">
            <a:xfrm>
              <a:off x="5338762" y="3922712"/>
              <a:ext cx="6951663" cy="7183438"/>
            </a:xfrm>
            <a:custGeom>
              <a:avLst/>
              <a:gdLst>
                <a:gd name="T0" fmla="*/ 0 w 4379"/>
                <a:gd name="T1" fmla="*/ 4525 h 4525"/>
                <a:gd name="T2" fmla="*/ 790 w 4379"/>
                <a:gd name="T3" fmla="*/ 3735 h 4525"/>
                <a:gd name="T4" fmla="*/ 795 w 4379"/>
                <a:gd name="T5" fmla="*/ 3466 h 4525"/>
                <a:gd name="T6" fmla="*/ 1090 w 4379"/>
                <a:gd name="T7" fmla="*/ 3168 h 4525"/>
                <a:gd name="T8" fmla="*/ 1093 w 4379"/>
                <a:gd name="T9" fmla="*/ 2939 h 4525"/>
                <a:gd name="T10" fmla="*/ 1367 w 4379"/>
                <a:gd name="T11" fmla="*/ 2664 h 4525"/>
                <a:gd name="T12" fmla="*/ 1372 w 4379"/>
                <a:gd name="T13" fmla="*/ 2608 h 4525"/>
                <a:gd name="T14" fmla="*/ 1546 w 4379"/>
                <a:gd name="T15" fmla="*/ 2433 h 4525"/>
                <a:gd name="T16" fmla="*/ 1546 w 4379"/>
                <a:gd name="T17" fmla="*/ 1908 h 4525"/>
                <a:gd name="T18" fmla="*/ 1851 w 4379"/>
                <a:gd name="T19" fmla="*/ 1605 h 4525"/>
                <a:gd name="T20" fmla="*/ 1851 w 4379"/>
                <a:gd name="T21" fmla="*/ 1499 h 4525"/>
                <a:gd name="T22" fmla="*/ 2398 w 4379"/>
                <a:gd name="T23" fmla="*/ 950 h 4525"/>
                <a:gd name="T24" fmla="*/ 2580 w 4379"/>
                <a:gd name="T25" fmla="*/ 957 h 4525"/>
                <a:gd name="T26" fmla="*/ 3540 w 4379"/>
                <a:gd name="T27" fmla="*/ 0 h 4525"/>
                <a:gd name="T28" fmla="*/ 4379 w 4379"/>
                <a:gd name="T29" fmla="*/ 0 h 45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79" h="4525">
                  <a:moveTo>
                    <a:pt x="0" y="4525"/>
                  </a:moveTo>
                  <a:lnTo>
                    <a:pt x="790" y="3735"/>
                  </a:lnTo>
                  <a:lnTo>
                    <a:pt x="795" y="3466"/>
                  </a:lnTo>
                  <a:lnTo>
                    <a:pt x="1090" y="3168"/>
                  </a:lnTo>
                  <a:lnTo>
                    <a:pt x="1093" y="2939"/>
                  </a:lnTo>
                  <a:lnTo>
                    <a:pt x="1367" y="2664"/>
                  </a:lnTo>
                  <a:lnTo>
                    <a:pt x="1372" y="2608"/>
                  </a:lnTo>
                  <a:lnTo>
                    <a:pt x="1546" y="2433"/>
                  </a:lnTo>
                  <a:lnTo>
                    <a:pt x="1546" y="1908"/>
                  </a:lnTo>
                  <a:lnTo>
                    <a:pt x="1851" y="1605"/>
                  </a:lnTo>
                  <a:lnTo>
                    <a:pt x="1851" y="1499"/>
                  </a:lnTo>
                  <a:lnTo>
                    <a:pt x="2398" y="950"/>
                  </a:lnTo>
                  <a:lnTo>
                    <a:pt x="2580" y="957"/>
                  </a:lnTo>
                  <a:lnTo>
                    <a:pt x="3540" y="0"/>
                  </a:lnTo>
                  <a:lnTo>
                    <a:pt x="4379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86" name="Freeform 61"/>
            <p:cNvSpPr>
              <a:spLocks/>
            </p:cNvSpPr>
            <p:nvPr/>
          </p:nvSpPr>
          <p:spPr bwMode="auto">
            <a:xfrm>
              <a:off x="5391150" y="3967162"/>
              <a:ext cx="6869113" cy="7188200"/>
            </a:xfrm>
            <a:custGeom>
              <a:avLst/>
              <a:gdLst>
                <a:gd name="T0" fmla="*/ 0 w 4327"/>
                <a:gd name="T1" fmla="*/ 4528 h 4528"/>
                <a:gd name="T2" fmla="*/ 809 w 4327"/>
                <a:gd name="T3" fmla="*/ 3721 h 4528"/>
                <a:gd name="T4" fmla="*/ 811 w 4327"/>
                <a:gd name="T5" fmla="*/ 3452 h 4528"/>
                <a:gd name="T6" fmla="*/ 1107 w 4327"/>
                <a:gd name="T7" fmla="*/ 3156 h 4528"/>
                <a:gd name="T8" fmla="*/ 1109 w 4327"/>
                <a:gd name="T9" fmla="*/ 2927 h 4528"/>
                <a:gd name="T10" fmla="*/ 1383 w 4327"/>
                <a:gd name="T11" fmla="*/ 2653 h 4528"/>
                <a:gd name="T12" fmla="*/ 1381 w 4327"/>
                <a:gd name="T13" fmla="*/ 2589 h 4528"/>
                <a:gd name="T14" fmla="*/ 1556 w 4327"/>
                <a:gd name="T15" fmla="*/ 2414 h 4528"/>
                <a:gd name="T16" fmla="*/ 1566 w 4327"/>
                <a:gd name="T17" fmla="*/ 1896 h 4528"/>
                <a:gd name="T18" fmla="*/ 1868 w 4327"/>
                <a:gd name="T19" fmla="*/ 1594 h 4528"/>
                <a:gd name="T20" fmla="*/ 1868 w 4327"/>
                <a:gd name="T21" fmla="*/ 1487 h 4528"/>
                <a:gd name="T22" fmla="*/ 2402 w 4327"/>
                <a:gd name="T23" fmla="*/ 953 h 4528"/>
                <a:gd name="T24" fmla="*/ 2585 w 4327"/>
                <a:gd name="T25" fmla="*/ 955 h 4528"/>
                <a:gd name="T26" fmla="*/ 3540 w 4327"/>
                <a:gd name="T27" fmla="*/ 0 h 4528"/>
                <a:gd name="T28" fmla="*/ 4327 w 4327"/>
                <a:gd name="T29" fmla="*/ 0 h 4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27" h="4528">
                  <a:moveTo>
                    <a:pt x="0" y="4528"/>
                  </a:moveTo>
                  <a:lnTo>
                    <a:pt x="809" y="3721"/>
                  </a:lnTo>
                  <a:lnTo>
                    <a:pt x="811" y="3452"/>
                  </a:lnTo>
                  <a:lnTo>
                    <a:pt x="1107" y="3156"/>
                  </a:lnTo>
                  <a:lnTo>
                    <a:pt x="1109" y="2927"/>
                  </a:lnTo>
                  <a:lnTo>
                    <a:pt x="1383" y="2653"/>
                  </a:lnTo>
                  <a:lnTo>
                    <a:pt x="1381" y="2589"/>
                  </a:lnTo>
                  <a:lnTo>
                    <a:pt x="1556" y="2414"/>
                  </a:lnTo>
                  <a:lnTo>
                    <a:pt x="1566" y="1896"/>
                  </a:lnTo>
                  <a:lnTo>
                    <a:pt x="1868" y="1594"/>
                  </a:lnTo>
                  <a:lnTo>
                    <a:pt x="1868" y="1487"/>
                  </a:lnTo>
                  <a:lnTo>
                    <a:pt x="2402" y="953"/>
                  </a:lnTo>
                  <a:lnTo>
                    <a:pt x="2585" y="955"/>
                  </a:lnTo>
                  <a:lnTo>
                    <a:pt x="3540" y="0"/>
                  </a:lnTo>
                  <a:lnTo>
                    <a:pt x="4327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87" name="Freeform 62"/>
            <p:cNvSpPr>
              <a:spLocks/>
            </p:cNvSpPr>
            <p:nvPr/>
          </p:nvSpPr>
          <p:spPr bwMode="auto">
            <a:xfrm>
              <a:off x="5437187" y="4027487"/>
              <a:ext cx="6778625" cy="7175500"/>
            </a:xfrm>
            <a:custGeom>
              <a:avLst/>
              <a:gdLst>
                <a:gd name="T0" fmla="*/ 0 w 4270"/>
                <a:gd name="T1" fmla="*/ 4520 h 4520"/>
                <a:gd name="T2" fmla="*/ 822 w 4270"/>
                <a:gd name="T3" fmla="*/ 3695 h 4520"/>
                <a:gd name="T4" fmla="*/ 825 w 4270"/>
                <a:gd name="T5" fmla="*/ 3426 h 4520"/>
                <a:gd name="T6" fmla="*/ 1123 w 4270"/>
                <a:gd name="T7" fmla="*/ 3130 h 4520"/>
                <a:gd name="T8" fmla="*/ 1130 w 4270"/>
                <a:gd name="T9" fmla="*/ 2906 h 4520"/>
                <a:gd name="T10" fmla="*/ 1406 w 4270"/>
                <a:gd name="T11" fmla="*/ 2631 h 4520"/>
                <a:gd name="T12" fmla="*/ 1404 w 4270"/>
                <a:gd name="T13" fmla="*/ 2568 h 4520"/>
                <a:gd name="T14" fmla="*/ 1579 w 4270"/>
                <a:gd name="T15" fmla="*/ 2393 h 4520"/>
                <a:gd name="T16" fmla="*/ 1579 w 4270"/>
                <a:gd name="T17" fmla="*/ 1870 h 4520"/>
                <a:gd name="T18" fmla="*/ 1882 w 4270"/>
                <a:gd name="T19" fmla="*/ 1565 h 4520"/>
                <a:gd name="T20" fmla="*/ 1891 w 4270"/>
                <a:gd name="T21" fmla="*/ 1466 h 4520"/>
                <a:gd name="T22" fmla="*/ 2409 w 4270"/>
                <a:gd name="T23" fmla="*/ 946 h 4520"/>
                <a:gd name="T24" fmla="*/ 2593 w 4270"/>
                <a:gd name="T25" fmla="*/ 950 h 4520"/>
                <a:gd name="T26" fmla="*/ 3544 w 4270"/>
                <a:gd name="T27" fmla="*/ 0 h 4520"/>
                <a:gd name="T28" fmla="*/ 4270 w 4270"/>
                <a:gd name="T29" fmla="*/ 0 h 4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270" h="4520">
                  <a:moveTo>
                    <a:pt x="0" y="4520"/>
                  </a:moveTo>
                  <a:lnTo>
                    <a:pt x="822" y="3695"/>
                  </a:lnTo>
                  <a:lnTo>
                    <a:pt x="825" y="3426"/>
                  </a:lnTo>
                  <a:lnTo>
                    <a:pt x="1123" y="3130"/>
                  </a:lnTo>
                  <a:lnTo>
                    <a:pt x="1130" y="2906"/>
                  </a:lnTo>
                  <a:lnTo>
                    <a:pt x="1406" y="2631"/>
                  </a:lnTo>
                  <a:lnTo>
                    <a:pt x="1404" y="2568"/>
                  </a:lnTo>
                  <a:lnTo>
                    <a:pt x="1579" y="2393"/>
                  </a:lnTo>
                  <a:lnTo>
                    <a:pt x="1579" y="1870"/>
                  </a:lnTo>
                  <a:lnTo>
                    <a:pt x="1882" y="1565"/>
                  </a:lnTo>
                  <a:lnTo>
                    <a:pt x="1891" y="1466"/>
                  </a:lnTo>
                  <a:lnTo>
                    <a:pt x="2409" y="946"/>
                  </a:lnTo>
                  <a:lnTo>
                    <a:pt x="2593" y="950"/>
                  </a:lnTo>
                  <a:lnTo>
                    <a:pt x="3544" y="0"/>
                  </a:lnTo>
                  <a:lnTo>
                    <a:pt x="4270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88" name="Freeform 63"/>
            <p:cNvSpPr>
              <a:spLocks/>
            </p:cNvSpPr>
            <p:nvPr/>
          </p:nvSpPr>
          <p:spPr bwMode="auto">
            <a:xfrm>
              <a:off x="5545137" y="4132262"/>
              <a:ext cx="6550025" cy="7177088"/>
            </a:xfrm>
            <a:custGeom>
              <a:avLst/>
              <a:gdLst>
                <a:gd name="T0" fmla="*/ 0 w 4126"/>
                <a:gd name="T1" fmla="*/ 4521 h 4521"/>
                <a:gd name="T2" fmla="*/ 856 w 4126"/>
                <a:gd name="T3" fmla="*/ 3662 h 4521"/>
                <a:gd name="T4" fmla="*/ 859 w 4126"/>
                <a:gd name="T5" fmla="*/ 3393 h 4521"/>
                <a:gd name="T6" fmla="*/ 1154 w 4126"/>
                <a:gd name="T7" fmla="*/ 3097 h 4521"/>
                <a:gd name="T8" fmla="*/ 1156 w 4126"/>
                <a:gd name="T9" fmla="*/ 2866 h 4521"/>
                <a:gd name="T10" fmla="*/ 1431 w 4126"/>
                <a:gd name="T11" fmla="*/ 2591 h 4521"/>
                <a:gd name="T12" fmla="*/ 1428 w 4126"/>
                <a:gd name="T13" fmla="*/ 2528 h 4521"/>
                <a:gd name="T14" fmla="*/ 1603 w 4126"/>
                <a:gd name="T15" fmla="*/ 2353 h 4521"/>
                <a:gd name="T16" fmla="*/ 1613 w 4126"/>
                <a:gd name="T17" fmla="*/ 1837 h 4521"/>
                <a:gd name="T18" fmla="*/ 1915 w 4126"/>
                <a:gd name="T19" fmla="*/ 1532 h 4521"/>
                <a:gd name="T20" fmla="*/ 1915 w 4126"/>
                <a:gd name="T21" fmla="*/ 1426 h 4521"/>
                <a:gd name="T22" fmla="*/ 2405 w 4126"/>
                <a:gd name="T23" fmla="*/ 936 h 4521"/>
                <a:gd name="T24" fmla="*/ 2601 w 4126"/>
                <a:gd name="T25" fmla="*/ 941 h 4521"/>
                <a:gd name="T26" fmla="*/ 3544 w 4126"/>
                <a:gd name="T27" fmla="*/ 0 h 4521"/>
                <a:gd name="T28" fmla="*/ 4126 w 4126"/>
                <a:gd name="T29" fmla="*/ 0 h 4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126" h="4521">
                  <a:moveTo>
                    <a:pt x="0" y="4521"/>
                  </a:moveTo>
                  <a:lnTo>
                    <a:pt x="856" y="3662"/>
                  </a:lnTo>
                  <a:lnTo>
                    <a:pt x="859" y="3393"/>
                  </a:lnTo>
                  <a:lnTo>
                    <a:pt x="1154" y="3097"/>
                  </a:lnTo>
                  <a:lnTo>
                    <a:pt x="1156" y="2866"/>
                  </a:lnTo>
                  <a:lnTo>
                    <a:pt x="1431" y="2591"/>
                  </a:lnTo>
                  <a:lnTo>
                    <a:pt x="1428" y="2528"/>
                  </a:lnTo>
                  <a:lnTo>
                    <a:pt x="1603" y="2353"/>
                  </a:lnTo>
                  <a:lnTo>
                    <a:pt x="1613" y="1837"/>
                  </a:lnTo>
                  <a:lnTo>
                    <a:pt x="1915" y="1532"/>
                  </a:lnTo>
                  <a:lnTo>
                    <a:pt x="1915" y="1426"/>
                  </a:lnTo>
                  <a:lnTo>
                    <a:pt x="2405" y="936"/>
                  </a:lnTo>
                  <a:lnTo>
                    <a:pt x="2601" y="941"/>
                  </a:lnTo>
                  <a:lnTo>
                    <a:pt x="3544" y="0"/>
                  </a:lnTo>
                  <a:lnTo>
                    <a:pt x="4126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89" name="Freeform 64"/>
            <p:cNvSpPr>
              <a:spLocks/>
            </p:cNvSpPr>
            <p:nvPr/>
          </p:nvSpPr>
          <p:spPr bwMode="auto">
            <a:xfrm>
              <a:off x="5583237" y="4178300"/>
              <a:ext cx="6421438" cy="7167563"/>
            </a:xfrm>
            <a:custGeom>
              <a:avLst/>
              <a:gdLst>
                <a:gd name="T0" fmla="*/ 0 w 4045"/>
                <a:gd name="T1" fmla="*/ 4515 h 4515"/>
                <a:gd name="T2" fmla="*/ 875 w 4045"/>
                <a:gd name="T3" fmla="*/ 3643 h 4515"/>
                <a:gd name="T4" fmla="*/ 879 w 4045"/>
                <a:gd name="T5" fmla="*/ 3373 h 4515"/>
                <a:gd name="T6" fmla="*/ 1175 w 4045"/>
                <a:gd name="T7" fmla="*/ 3078 h 4515"/>
                <a:gd name="T8" fmla="*/ 1177 w 4045"/>
                <a:gd name="T9" fmla="*/ 2848 h 4515"/>
                <a:gd name="T10" fmla="*/ 1452 w 4045"/>
                <a:gd name="T11" fmla="*/ 2572 h 4515"/>
                <a:gd name="T12" fmla="*/ 1456 w 4045"/>
                <a:gd name="T13" fmla="*/ 2515 h 4515"/>
                <a:gd name="T14" fmla="*/ 1631 w 4045"/>
                <a:gd name="T15" fmla="*/ 2340 h 4515"/>
                <a:gd name="T16" fmla="*/ 1631 w 4045"/>
                <a:gd name="T17" fmla="*/ 1818 h 4515"/>
                <a:gd name="T18" fmla="*/ 1936 w 4045"/>
                <a:gd name="T19" fmla="*/ 1513 h 4515"/>
                <a:gd name="T20" fmla="*/ 1943 w 4045"/>
                <a:gd name="T21" fmla="*/ 1413 h 4515"/>
                <a:gd name="T22" fmla="*/ 2416 w 4045"/>
                <a:gd name="T23" fmla="*/ 938 h 4515"/>
                <a:gd name="T24" fmla="*/ 2615 w 4045"/>
                <a:gd name="T25" fmla="*/ 940 h 4515"/>
                <a:gd name="T26" fmla="*/ 3553 w 4045"/>
                <a:gd name="T27" fmla="*/ 0 h 4515"/>
                <a:gd name="T28" fmla="*/ 4045 w 4045"/>
                <a:gd name="T29" fmla="*/ 0 h 4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45" h="4515">
                  <a:moveTo>
                    <a:pt x="0" y="4515"/>
                  </a:moveTo>
                  <a:lnTo>
                    <a:pt x="875" y="3643"/>
                  </a:lnTo>
                  <a:lnTo>
                    <a:pt x="879" y="3373"/>
                  </a:lnTo>
                  <a:lnTo>
                    <a:pt x="1175" y="3078"/>
                  </a:lnTo>
                  <a:lnTo>
                    <a:pt x="1177" y="2848"/>
                  </a:lnTo>
                  <a:lnTo>
                    <a:pt x="1452" y="2572"/>
                  </a:lnTo>
                  <a:lnTo>
                    <a:pt x="1456" y="2515"/>
                  </a:lnTo>
                  <a:lnTo>
                    <a:pt x="1631" y="2340"/>
                  </a:lnTo>
                  <a:lnTo>
                    <a:pt x="1631" y="1818"/>
                  </a:lnTo>
                  <a:lnTo>
                    <a:pt x="1936" y="1513"/>
                  </a:lnTo>
                  <a:lnTo>
                    <a:pt x="1943" y="1413"/>
                  </a:lnTo>
                  <a:lnTo>
                    <a:pt x="2416" y="938"/>
                  </a:lnTo>
                  <a:lnTo>
                    <a:pt x="2615" y="940"/>
                  </a:lnTo>
                  <a:lnTo>
                    <a:pt x="3553" y="0"/>
                  </a:lnTo>
                  <a:lnTo>
                    <a:pt x="4045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90" name="Freeform 65"/>
            <p:cNvSpPr>
              <a:spLocks/>
            </p:cNvSpPr>
            <p:nvPr/>
          </p:nvSpPr>
          <p:spPr bwMode="auto">
            <a:xfrm>
              <a:off x="7189787" y="4237037"/>
              <a:ext cx="4635500" cy="5375275"/>
            </a:xfrm>
            <a:custGeom>
              <a:avLst/>
              <a:gdLst>
                <a:gd name="T0" fmla="*/ 2 w 2920"/>
                <a:gd name="T1" fmla="*/ 3386 h 3386"/>
                <a:gd name="T2" fmla="*/ 0 w 2920"/>
                <a:gd name="T3" fmla="*/ 3270 h 3386"/>
                <a:gd name="T4" fmla="*/ 213 w 2920"/>
                <a:gd name="T5" fmla="*/ 3057 h 3386"/>
                <a:gd name="T6" fmla="*/ 215 w 2920"/>
                <a:gd name="T7" fmla="*/ 2828 h 3386"/>
                <a:gd name="T8" fmla="*/ 489 w 2920"/>
                <a:gd name="T9" fmla="*/ 2551 h 3386"/>
                <a:gd name="T10" fmla="*/ 487 w 2920"/>
                <a:gd name="T11" fmla="*/ 2488 h 3386"/>
                <a:gd name="T12" fmla="*/ 662 w 2920"/>
                <a:gd name="T13" fmla="*/ 2313 h 3386"/>
                <a:gd name="T14" fmla="*/ 671 w 2920"/>
                <a:gd name="T15" fmla="*/ 1797 h 3386"/>
                <a:gd name="T16" fmla="*/ 974 w 2920"/>
                <a:gd name="T17" fmla="*/ 1492 h 3386"/>
                <a:gd name="T18" fmla="*/ 974 w 2920"/>
                <a:gd name="T19" fmla="*/ 1386 h 3386"/>
                <a:gd name="T20" fmla="*/ 1435 w 2920"/>
                <a:gd name="T21" fmla="*/ 925 h 3386"/>
                <a:gd name="T22" fmla="*/ 1641 w 2920"/>
                <a:gd name="T23" fmla="*/ 934 h 3386"/>
                <a:gd name="T24" fmla="*/ 2575 w 2920"/>
                <a:gd name="T25" fmla="*/ 0 h 3386"/>
                <a:gd name="T26" fmla="*/ 2920 w 2920"/>
                <a:gd name="T27" fmla="*/ 0 h 3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920" h="3386">
                  <a:moveTo>
                    <a:pt x="2" y="3386"/>
                  </a:moveTo>
                  <a:lnTo>
                    <a:pt x="0" y="3270"/>
                  </a:lnTo>
                  <a:lnTo>
                    <a:pt x="213" y="3057"/>
                  </a:lnTo>
                  <a:lnTo>
                    <a:pt x="215" y="2828"/>
                  </a:lnTo>
                  <a:lnTo>
                    <a:pt x="489" y="2551"/>
                  </a:lnTo>
                  <a:lnTo>
                    <a:pt x="487" y="2488"/>
                  </a:lnTo>
                  <a:lnTo>
                    <a:pt x="662" y="2313"/>
                  </a:lnTo>
                  <a:lnTo>
                    <a:pt x="671" y="1797"/>
                  </a:lnTo>
                  <a:lnTo>
                    <a:pt x="974" y="1492"/>
                  </a:lnTo>
                  <a:lnTo>
                    <a:pt x="974" y="1386"/>
                  </a:lnTo>
                  <a:lnTo>
                    <a:pt x="1435" y="925"/>
                  </a:lnTo>
                  <a:lnTo>
                    <a:pt x="1641" y="934"/>
                  </a:lnTo>
                  <a:lnTo>
                    <a:pt x="2575" y="0"/>
                  </a:lnTo>
                  <a:lnTo>
                    <a:pt x="2920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91" name="Freeform 66"/>
            <p:cNvSpPr>
              <a:spLocks/>
            </p:cNvSpPr>
            <p:nvPr/>
          </p:nvSpPr>
          <p:spPr bwMode="auto">
            <a:xfrm>
              <a:off x="5489575" y="6200775"/>
              <a:ext cx="2209800" cy="4075113"/>
            </a:xfrm>
            <a:custGeom>
              <a:avLst/>
              <a:gdLst>
                <a:gd name="T0" fmla="*/ 0 w 1392"/>
                <a:gd name="T1" fmla="*/ 2567 h 2567"/>
                <a:gd name="T2" fmla="*/ 369 w 1392"/>
                <a:gd name="T3" fmla="*/ 2201 h 2567"/>
                <a:gd name="T4" fmla="*/ 371 w 1392"/>
                <a:gd name="T5" fmla="*/ 1929 h 2567"/>
                <a:gd name="T6" fmla="*/ 697 w 1392"/>
                <a:gd name="T7" fmla="*/ 1603 h 2567"/>
                <a:gd name="T8" fmla="*/ 693 w 1392"/>
                <a:gd name="T9" fmla="*/ 1300 h 2567"/>
                <a:gd name="T10" fmla="*/ 894 w 1392"/>
                <a:gd name="T11" fmla="*/ 1099 h 2567"/>
                <a:gd name="T12" fmla="*/ 962 w 1392"/>
                <a:gd name="T13" fmla="*/ 1099 h 2567"/>
                <a:gd name="T14" fmla="*/ 1040 w 1392"/>
                <a:gd name="T15" fmla="*/ 1021 h 2567"/>
                <a:gd name="T16" fmla="*/ 1035 w 1392"/>
                <a:gd name="T17" fmla="*/ 931 h 2567"/>
                <a:gd name="T18" fmla="*/ 1199 w 1392"/>
                <a:gd name="T19" fmla="*/ 768 h 2567"/>
                <a:gd name="T20" fmla="*/ 1201 w 1392"/>
                <a:gd name="T21" fmla="*/ 378 h 2567"/>
                <a:gd name="T22" fmla="*/ 1262 w 1392"/>
                <a:gd name="T23" fmla="*/ 317 h 2567"/>
                <a:gd name="T24" fmla="*/ 1262 w 1392"/>
                <a:gd name="T25" fmla="*/ 128 h 2567"/>
                <a:gd name="T26" fmla="*/ 1392 w 1392"/>
                <a:gd name="T27" fmla="*/ 0 h 2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92" h="2567">
                  <a:moveTo>
                    <a:pt x="0" y="2567"/>
                  </a:moveTo>
                  <a:lnTo>
                    <a:pt x="369" y="2201"/>
                  </a:lnTo>
                  <a:lnTo>
                    <a:pt x="371" y="1929"/>
                  </a:lnTo>
                  <a:lnTo>
                    <a:pt x="697" y="1603"/>
                  </a:lnTo>
                  <a:lnTo>
                    <a:pt x="693" y="1300"/>
                  </a:lnTo>
                  <a:lnTo>
                    <a:pt x="894" y="1099"/>
                  </a:lnTo>
                  <a:lnTo>
                    <a:pt x="962" y="1099"/>
                  </a:lnTo>
                  <a:lnTo>
                    <a:pt x="1040" y="1021"/>
                  </a:lnTo>
                  <a:lnTo>
                    <a:pt x="1035" y="931"/>
                  </a:lnTo>
                  <a:lnTo>
                    <a:pt x="1199" y="768"/>
                  </a:lnTo>
                  <a:lnTo>
                    <a:pt x="1201" y="378"/>
                  </a:lnTo>
                  <a:lnTo>
                    <a:pt x="1262" y="317"/>
                  </a:lnTo>
                  <a:lnTo>
                    <a:pt x="1262" y="128"/>
                  </a:lnTo>
                  <a:lnTo>
                    <a:pt x="1392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92" name="Freeform 67"/>
            <p:cNvSpPr>
              <a:spLocks/>
            </p:cNvSpPr>
            <p:nvPr/>
          </p:nvSpPr>
          <p:spPr bwMode="auto">
            <a:xfrm>
              <a:off x="5553075" y="5945187"/>
              <a:ext cx="2382838" cy="4371975"/>
            </a:xfrm>
            <a:custGeom>
              <a:avLst/>
              <a:gdLst>
                <a:gd name="T0" fmla="*/ 0 w 1501"/>
                <a:gd name="T1" fmla="*/ 2754 h 2754"/>
                <a:gd name="T2" fmla="*/ 371 w 1501"/>
                <a:gd name="T3" fmla="*/ 2383 h 2754"/>
                <a:gd name="T4" fmla="*/ 374 w 1501"/>
                <a:gd name="T5" fmla="*/ 2114 h 2754"/>
                <a:gd name="T6" fmla="*/ 702 w 1501"/>
                <a:gd name="T7" fmla="*/ 1787 h 2754"/>
                <a:gd name="T8" fmla="*/ 697 w 1501"/>
                <a:gd name="T9" fmla="*/ 1485 h 2754"/>
                <a:gd name="T10" fmla="*/ 896 w 1501"/>
                <a:gd name="T11" fmla="*/ 1284 h 2754"/>
                <a:gd name="T12" fmla="*/ 958 w 1501"/>
                <a:gd name="T13" fmla="*/ 1277 h 2754"/>
                <a:gd name="T14" fmla="*/ 1038 w 1501"/>
                <a:gd name="T15" fmla="*/ 1199 h 2754"/>
                <a:gd name="T16" fmla="*/ 1038 w 1501"/>
                <a:gd name="T17" fmla="*/ 1116 h 2754"/>
                <a:gd name="T18" fmla="*/ 1203 w 1501"/>
                <a:gd name="T19" fmla="*/ 953 h 2754"/>
                <a:gd name="T20" fmla="*/ 1206 w 1501"/>
                <a:gd name="T21" fmla="*/ 563 h 2754"/>
                <a:gd name="T22" fmla="*/ 1265 w 1501"/>
                <a:gd name="T23" fmla="*/ 501 h 2754"/>
                <a:gd name="T24" fmla="*/ 1267 w 1501"/>
                <a:gd name="T25" fmla="*/ 312 h 2754"/>
                <a:gd name="T26" fmla="*/ 1501 w 1501"/>
                <a:gd name="T27" fmla="*/ 78 h 2754"/>
                <a:gd name="T28" fmla="*/ 1501 w 1501"/>
                <a:gd name="T29" fmla="*/ 0 h 2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01" h="2754">
                  <a:moveTo>
                    <a:pt x="0" y="2754"/>
                  </a:moveTo>
                  <a:lnTo>
                    <a:pt x="371" y="2383"/>
                  </a:lnTo>
                  <a:lnTo>
                    <a:pt x="374" y="2114"/>
                  </a:lnTo>
                  <a:lnTo>
                    <a:pt x="702" y="1787"/>
                  </a:lnTo>
                  <a:lnTo>
                    <a:pt x="697" y="1485"/>
                  </a:lnTo>
                  <a:lnTo>
                    <a:pt x="896" y="1284"/>
                  </a:lnTo>
                  <a:lnTo>
                    <a:pt x="958" y="1277"/>
                  </a:lnTo>
                  <a:lnTo>
                    <a:pt x="1038" y="1199"/>
                  </a:lnTo>
                  <a:lnTo>
                    <a:pt x="1038" y="1116"/>
                  </a:lnTo>
                  <a:lnTo>
                    <a:pt x="1203" y="953"/>
                  </a:lnTo>
                  <a:lnTo>
                    <a:pt x="1206" y="563"/>
                  </a:lnTo>
                  <a:lnTo>
                    <a:pt x="1265" y="501"/>
                  </a:lnTo>
                  <a:lnTo>
                    <a:pt x="1267" y="312"/>
                  </a:lnTo>
                  <a:lnTo>
                    <a:pt x="1501" y="78"/>
                  </a:lnTo>
                  <a:lnTo>
                    <a:pt x="1501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93" name="Freeform 68"/>
            <p:cNvSpPr>
              <a:spLocks/>
            </p:cNvSpPr>
            <p:nvPr/>
          </p:nvSpPr>
          <p:spPr bwMode="auto">
            <a:xfrm>
              <a:off x="8829675" y="4470400"/>
              <a:ext cx="2679700" cy="2717800"/>
            </a:xfrm>
            <a:custGeom>
              <a:avLst/>
              <a:gdLst>
                <a:gd name="T0" fmla="*/ 1688 w 1688"/>
                <a:gd name="T1" fmla="*/ 0 h 1712"/>
                <a:gd name="T2" fmla="*/ 759 w 1688"/>
                <a:gd name="T3" fmla="*/ 929 h 1712"/>
                <a:gd name="T4" fmla="*/ 560 w 1688"/>
                <a:gd name="T5" fmla="*/ 927 h 1712"/>
                <a:gd name="T6" fmla="*/ 102 w 1688"/>
                <a:gd name="T7" fmla="*/ 1385 h 1712"/>
                <a:gd name="T8" fmla="*/ 104 w 1688"/>
                <a:gd name="T9" fmla="*/ 1489 h 1712"/>
                <a:gd name="T10" fmla="*/ 2 w 1688"/>
                <a:gd name="T11" fmla="*/ 1593 h 1712"/>
                <a:gd name="T12" fmla="*/ 0 w 1688"/>
                <a:gd name="T13" fmla="*/ 1662 h 1712"/>
                <a:gd name="T14" fmla="*/ 50 w 1688"/>
                <a:gd name="T15" fmla="*/ 1712 h 1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88" h="1712">
                  <a:moveTo>
                    <a:pt x="1688" y="0"/>
                  </a:moveTo>
                  <a:lnTo>
                    <a:pt x="759" y="929"/>
                  </a:lnTo>
                  <a:lnTo>
                    <a:pt x="560" y="927"/>
                  </a:lnTo>
                  <a:lnTo>
                    <a:pt x="102" y="1385"/>
                  </a:lnTo>
                  <a:lnTo>
                    <a:pt x="104" y="1489"/>
                  </a:lnTo>
                  <a:lnTo>
                    <a:pt x="2" y="1593"/>
                  </a:lnTo>
                  <a:lnTo>
                    <a:pt x="0" y="1662"/>
                  </a:lnTo>
                  <a:lnTo>
                    <a:pt x="50" y="1712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94" name="Freeform 69"/>
            <p:cNvSpPr>
              <a:spLocks/>
            </p:cNvSpPr>
            <p:nvPr/>
          </p:nvSpPr>
          <p:spPr bwMode="auto">
            <a:xfrm>
              <a:off x="9118600" y="4522787"/>
              <a:ext cx="2443163" cy="2503488"/>
            </a:xfrm>
            <a:custGeom>
              <a:avLst/>
              <a:gdLst>
                <a:gd name="T0" fmla="*/ 47 w 1539"/>
                <a:gd name="T1" fmla="*/ 1577 h 1577"/>
                <a:gd name="T2" fmla="*/ 0 w 1539"/>
                <a:gd name="T3" fmla="*/ 1530 h 1577"/>
                <a:gd name="T4" fmla="*/ 5 w 1539"/>
                <a:gd name="T5" fmla="*/ 1348 h 1577"/>
                <a:gd name="T6" fmla="*/ 218 w 1539"/>
                <a:gd name="T7" fmla="*/ 1135 h 1577"/>
                <a:gd name="T8" fmla="*/ 464 w 1539"/>
                <a:gd name="T9" fmla="*/ 1142 h 1577"/>
                <a:gd name="T10" fmla="*/ 508 w 1539"/>
                <a:gd name="T11" fmla="*/ 1097 h 1577"/>
                <a:gd name="T12" fmla="*/ 508 w 1539"/>
                <a:gd name="T13" fmla="*/ 1031 h 1577"/>
                <a:gd name="T14" fmla="*/ 1539 w 1539"/>
                <a:gd name="T15" fmla="*/ 0 h 1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39" h="1577">
                  <a:moveTo>
                    <a:pt x="47" y="1577"/>
                  </a:moveTo>
                  <a:lnTo>
                    <a:pt x="0" y="1530"/>
                  </a:lnTo>
                  <a:lnTo>
                    <a:pt x="5" y="1348"/>
                  </a:lnTo>
                  <a:lnTo>
                    <a:pt x="218" y="1135"/>
                  </a:lnTo>
                  <a:lnTo>
                    <a:pt x="464" y="1142"/>
                  </a:lnTo>
                  <a:lnTo>
                    <a:pt x="508" y="1097"/>
                  </a:lnTo>
                  <a:lnTo>
                    <a:pt x="508" y="1031"/>
                  </a:lnTo>
                  <a:lnTo>
                    <a:pt x="1539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95" name="Freeform 70"/>
            <p:cNvSpPr>
              <a:spLocks/>
            </p:cNvSpPr>
            <p:nvPr/>
          </p:nvSpPr>
          <p:spPr bwMode="auto">
            <a:xfrm>
              <a:off x="9355137" y="4575175"/>
              <a:ext cx="2259013" cy="2390775"/>
            </a:xfrm>
            <a:custGeom>
              <a:avLst/>
              <a:gdLst>
                <a:gd name="T0" fmla="*/ 0 w 1423"/>
                <a:gd name="T1" fmla="*/ 1506 h 1506"/>
                <a:gd name="T2" fmla="*/ 400 w 1423"/>
                <a:gd name="T3" fmla="*/ 1104 h 1506"/>
                <a:gd name="T4" fmla="*/ 397 w 1423"/>
                <a:gd name="T5" fmla="*/ 1026 h 1506"/>
                <a:gd name="T6" fmla="*/ 1423 w 1423"/>
                <a:gd name="T7" fmla="*/ 0 h 1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23" h="1506">
                  <a:moveTo>
                    <a:pt x="0" y="1506"/>
                  </a:moveTo>
                  <a:lnTo>
                    <a:pt x="400" y="1104"/>
                  </a:lnTo>
                  <a:lnTo>
                    <a:pt x="397" y="1026"/>
                  </a:lnTo>
                  <a:lnTo>
                    <a:pt x="1423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96" name="Freeform 71"/>
            <p:cNvSpPr>
              <a:spLocks/>
            </p:cNvSpPr>
            <p:nvPr/>
          </p:nvSpPr>
          <p:spPr bwMode="auto">
            <a:xfrm>
              <a:off x="8904287" y="4608512"/>
              <a:ext cx="2744788" cy="2797175"/>
            </a:xfrm>
            <a:custGeom>
              <a:avLst/>
              <a:gdLst>
                <a:gd name="T0" fmla="*/ 0 w 1729"/>
                <a:gd name="T1" fmla="*/ 1762 h 1762"/>
                <a:gd name="T2" fmla="*/ 128 w 1729"/>
                <a:gd name="T3" fmla="*/ 1762 h 1762"/>
                <a:gd name="T4" fmla="*/ 745 w 1729"/>
                <a:gd name="T5" fmla="*/ 1142 h 1762"/>
                <a:gd name="T6" fmla="*/ 743 w 1729"/>
                <a:gd name="T7" fmla="*/ 986 h 1762"/>
                <a:gd name="T8" fmla="*/ 1729 w 1729"/>
                <a:gd name="T9" fmla="*/ 0 h 17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29" h="1762">
                  <a:moveTo>
                    <a:pt x="0" y="1762"/>
                  </a:moveTo>
                  <a:lnTo>
                    <a:pt x="128" y="1762"/>
                  </a:lnTo>
                  <a:lnTo>
                    <a:pt x="745" y="1142"/>
                  </a:lnTo>
                  <a:lnTo>
                    <a:pt x="743" y="986"/>
                  </a:lnTo>
                  <a:lnTo>
                    <a:pt x="1729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97" name="Freeform 72"/>
            <p:cNvSpPr>
              <a:spLocks/>
            </p:cNvSpPr>
            <p:nvPr/>
          </p:nvSpPr>
          <p:spPr bwMode="auto">
            <a:xfrm>
              <a:off x="8318500" y="4654550"/>
              <a:ext cx="3344863" cy="3662363"/>
            </a:xfrm>
            <a:custGeom>
              <a:avLst/>
              <a:gdLst>
                <a:gd name="T0" fmla="*/ 0 w 2107"/>
                <a:gd name="T1" fmla="*/ 2307 h 2307"/>
                <a:gd name="T2" fmla="*/ 157 w 2107"/>
                <a:gd name="T3" fmla="*/ 2151 h 2307"/>
                <a:gd name="T4" fmla="*/ 161 w 2107"/>
                <a:gd name="T5" fmla="*/ 1960 h 2307"/>
                <a:gd name="T6" fmla="*/ 279 w 2107"/>
                <a:gd name="T7" fmla="*/ 1842 h 2307"/>
                <a:gd name="T8" fmla="*/ 445 w 2107"/>
                <a:gd name="T9" fmla="*/ 1851 h 2307"/>
                <a:gd name="T10" fmla="*/ 1147 w 2107"/>
                <a:gd name="T11" fmla="*/ 1146 h 2307"/>
                <a:gd name="T12" fmla="*/ 1145 w 2107"/>
                <a:gd name="T13" fmla="*/ 964 h 2307"/>
                <a:gd name="T14" fmla="*/ 2107 w 2107"/>
                <a:gd name="T15" fmla="*/ 0 h 2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07" h="2307">
                  <a:moveTo>
                    <a:pt x="0" y="2307"/>
                  </a:moveTo>
                  <a:lnTo>
                    <a:pt x="157" y="2151"/>
                  </a:lnTo>
                  <a:lnTo>
                    <a:pt x="161" y="1960"/>
                  </a:lnTo>
                  <a:lnTo>
                    <a:pt x="279" y="1842"/>
                  </a:lnTo>
                  <a:lnTo>
                    <a:pt x="445" y="1851"/>
                  </a:lnTo>
                  <a:lnTo>
                    <a:pt x="1147" y="1146"/>
                  </a:lnTo>
                  <a:lnTo>
                    <a:pt x="1145" y="964"/>
                  </a:lnTo>
                  <a:lnTo>
                    <a:pt x="2107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98" name="Freeform 73"/>
            <p:cNvSpPr>
              <a:spLocks/>
            </p:cNvSpPr>
            <p:nvPr/>
          </p:nvSpPr>
          <p:spPr bwMode="auto">
            <a:xfrm>
              <a:off x="8199437" y="4679950"/>
              <a:ext cx="3524250" cy="3867150"/>
            </a:xfrm>
            <a:custGeom>
              <a:avLst/>
              <a:gdLst>
                <a:gd name="T0" fmla="*/ 2220 w 2220"/>
                <a:gd name="T1" fmla="*/ 0 h 2436"/>
                <a:gd name="T2" fmla="*/ 1255 w 2220"/>
                <a:gd name="T3" fmla="*/ 965 h 2436"/>
                <a:gd name="T4" fmla="*/ 1260 w 2220"/>
                <a:gd name="T5" fmla="*/ 1149 h 2436"/>
                <a:gd name="T6" fmla="*/ 555 w 2220"/>
                <a:gd name="T7" fmla="*/ 1852 h 2436"/>
                <a:gd name="T8" fmla="*/ 397 w 2220"/>
                <a:gd name="T9" fmla="*/ 1849 h 2436"/>
                <a:gd name="T10" fmla="*/ 279 w 2220"/>
                <a:gd name="T11" fmla="*/ 1970 h 2436"/>
                <a:gd name="T12" fmla="*/ 274 w 2220"/>
                <a:gd name="T13" fmla="*/ 2159 h 2436"/>
                <a:gd name="T14" fmla="*/ 0 w 2220"/>
                <a:gd name="T15" fmla="*/ 2436 h 2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20" h="2436">
                  <a:moveTo>
                    <a:pt x="2220" y="0"/>
                  </a:moveTo>
                  <a:lnTo>
                    <a:pt x="1255" y="965"/>
                  </a:lnTo>
                  <a:lnTo>
                    <a:pt x="1260" y="1149"/>
                  </a:lnTo>
                  <a:lnTo>
                    <a:pt x="555" y="1852"/>
                  </a:lnTo>
                  <a:lnTo>
                    <a:pt x="397" y="1849"/>
                  </a:lnTo>
                  <a:lnTo>
                    <a:pt x="279" y="1970"/>
                  </a:lnTo>
                  <a:lnTo>
                    <a:pt x="274" y="2159"/>
                  </a:lnTo>
                  <a:lnTo>
                    <a:pt x="0" y="2436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99" name="Freeform 74"/>
            <p:cNvSpPr>
              <a:spLocks/>
            </p:cNvSpPr>
            <p:nvPr/>
          </p:nvSpPr>
          <p:spPr bwMode="auto">
            <a:xfrm>
              <a:off x="8859837" y="4789487"/>
              <a:ext cx="2968625" cy="3119438"/>
            </a:xfrm>
            <a:custGeom>
              <a:avLst/>
              <a:gdLst>
                <a:gd name="T0" fmla="*/ 1870 w 1870"/>
                <a:gd name="T1" fmla="*/ 0 h 1965"/>
                <a:gd name="T2" fmla="*/ 905 w 1870"/>
                <a:gd name="T3" fmla="*/ 962 h 1965"/>
                <a:gd name="T4" fmla="*/ 903 w 1870"/>
                <a:gd name="T5" fmla="*/ 1139 h 1965"/>
                <a:gd name="T6" fmla="*/ 80 w 1870"/>
                <a:gd name="T7" fmla="*/ 1962 h 1965"/>
                <a:gd name="T8" fmla="*/ 0 w 1870"/>
                <a:gd name="T9" fmla="*/ 1965 h 19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70" h="1965">
                  <a:moveTo>
                    <a:pt x="1870" y="0"/>
                  </a:moveTo>
                  <a:lnTo>
                    <a:pt x="905" y="962"/>
                  </a:lnTo>
                  <a:lnTo>
                    <a:pt x="903" y="1139"/>
                  </a:lnTo>
                  <a:lnTo>
                    <a:pt x="80" y="1962"/>
                  </a:lnTo>
                  <a:lnTo>
                    <a:pt x="0" y="1965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00" name="Freeform 75"/>
            <p:cNvSpPr>
              <a:spLocks/>
            </p:cNvSpPr>
            <p:nvPr/>
          </p:nvSpPr>
          <p:spPr bwMode="auto">
            <a:xfrm>
              <a:off x="8012112" y="3592512"/>
              <a:ext cx="3948113" cy="2773363"/>
            </a:xfrm>
            <a:custGeom>
              <a:avLst/>
              <a:gdLst>
                <a:gd name="T0" fmla="*/ 4 w 2487"/>
                <a:gd name="T1" fmla="*/ 1747 h 1747"/>
                <a:gd name="T2" fmla="*/ 0 w 2487"/>
                <a:gd name="T3" fmla="*/ 1657 h 1747"/>
                <a:gd name="T4" fmla="*/ 1655 w 2487"/>
                <a:gd name="T5" fmla="*/ 0 h 1747"/>
                <a:gd name="T6" fmla="*/ 2487 w 2487"/>
                <a:gd name="T7" fmla="*/ 0 h 17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87" h="1747">
                  <a:moveTo>
                    <a:pt x="4" y="1747"/>
                  </a:moveTo>
                  <a:lnTo>
                    <a:pt x="0" y="1657"/>
                  </a:lnTo>
                  <a:lnTo>
                    <a:pt x="1655" y="0"/>
                  </a:lnTo>
                  <a:lnTo>
                    <a:pt x="2487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01" name="Freeform 76"/>
            <p:cNvSpPr>
              <a:spLocks/>
            </p:cNvSpPr>
            <p:nvPr/>
          </p:nvSpPr>
          <p:spPr bwMode="auto">
            <a:xfrm>
              <a:off x="8293100" y="3546475"/>
              <a:ext cx="3606800" cy="2165350"/>
            </a:xfrm>
            <a:custGeom>
              <a:avLst/>
              <a:gdLst>
                <a:gd name="T0" fmla="*/ 0 w 2272"/>
                <a:gd name="T1" fmla="*/ 1364 h 1364"/>
                <a:gd name="T2" fmla="*/ 64 w 2272"/>
                <a:gd name="T3" fmla="*/ 1301 h 1364"/>
                <a:gd name="T4" fmla="*/ 147 w 2272"/>
                <a:gd name="T5" fmla="*/ 1298 h 1364"/>
                <a:gd name="T6" fmla="*/ 1445 w 2272"/>
                <a:gd name="T7" fmla="*/ 0 h 1364"/>
                <a:gd name="T8" fmla="*/ 2272 w 2272"/>
                <a:gd name="T9" fmla="*/ 0 h 1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72" h="1364">
                  <a:moveTo>
                    <a:pt x="0" y="1364"/>
                  </a:moveTo>
                  <a:lnTo>
                    <a:pt x="64" y="1301"/>
                  </a:lnTo>
                  <a:lnTo>
                    <a:pt x="147" y="1298"/>
                  </a:lnTo>
                  <a:lnTo>
                    <a:pt x="1445" y="0"/>
                  </a:lnTo>
                  <a:lnTo>
                    <a:pt x="2272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02" name="Freeform 77"/>
            <p:cNvSpPr>
              <a:spLocks/>
            </p:cNvSpPr>
            <p:nvPr/>
          </p:nvSpPr>
          <p:spPr bwMode="auto">
            <a:xfrm>
              <a:off x="7264400" y="3232150"/>
              <a:ext cx="4500563" cy="4635500"/>
            </a:xfrm>
            <a:custGeom>
              <a:avLst/>
              <a:gdLst>
                <a:gd name="T0" fmla="*/ 0 w 2835"/>
                <a:gd name="T1" fmla="*/ 2920 h 2920"/>
                <a:gd name="T2" fmla="*/ 2 w 2835"/>
                <a:gd name="T3" fmla="*/ 2849 h 2920"/>
                <a:gd name="T4" fmla="*/ 177 w 2835"/>
                <a:gd name="T5" fmla="*/ 2674 h 2920"/>
                <a:gd name="T6" fmla="*/ 175 w 2835"/>
                <a:gd name="T7" fmla="*/ 2276 h 2920"/>
                <a:gd name="T8" fmla="*/ 234 w 2835"/>
                <a:gd name="T9" fmla="*/ 2215 h 2920"/>
                <a:gd name="T10" fmla="*/ 234 w 2835"/>
                <a:gd name="T11" fmla="*/ 2016 h 2920"/>
                <a:gd name="T12" fmla="*/ 423 w 2835"/>
                <a:gd name="T13" fmla="*/ 1827 h 2920"/>
                <a:gd name="T14" fmla="*/ 487 w 2835"/>
                <a:gd name="T15" fmla="*/ 1830 h 2920"/>
                <a:gd name="T16" fmla="*/ 589 w 2835"/>
                <a:gd name="T17" fmla="*/ 1728 h 2920"/>
                <a:gd name="T18" fmla="*/ 586 w 2835"/>
                <a:gd name="T19" fmla="*/ 1652 h 2920"/>
                <a:gd name="T20" fmla="*/ 518 w 2835"/>
                <a:gd name="T21" fmla="*/ 1586 h 2920"/>
                <a:gd name="T22" fmla="*/ 667 w 2835"/>
                <a:gd name="T23" fmla="*/ 1435 h 2920"/>
                <a:gd name="T24" fmla="*/ 771 w 2835"/>
                <a:gd name="T25" fmla="*/ 1437 h 2920"/>
                <a:gd name="T26" fmla="*/ 2206 w 2835"/>
                <a:gd name="T27" fmla="*/ 0 h 2920"/>
                <a:gd name="T28" fmla="*/ 2835 w 2835"/>
                <a:gd name="T29" fmla="*/ 0 h 29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835" h="2920">
                  <a:moveTo>
                    <a:pt x="0" y="2920"/>
                  </a:moveTo>
                  <a:lnTo>
                    <a:pt x="2" y="2849"/>
                  </a:lnTo>
                  <a:lnTo>
                    <a:pt x="177" y="2674"/>
                  </a:lnTo>
                  <a:lnTo>
                    <a:pt x="175" y="2276"/>
                  </a:lnTo>
                  <a:lnTo>
                    <a:pt x="234" y="2215"/>
                  </a:lnTo>
                  <a:lnTo>
                    <a:pt x="234" y="2016"/>
                  </a:lnTo>
                  <a:lnTo>
                    <a:pt x="423" y="1827"/>
                  </a:lnTo>
                  <a:lnTo>
                    <a:pt x="487" y="1830"/>
                  </a:lnTo>
                  <a:lnTo>
                    <a:pt x="589" y="1728"/>
                  </a:lnTo>
                  <a:lnTo>
                    <a:pt x="586" y="1652"/>
                  </a:lnTo>
                  <a:lnTo>
                    <a:pt x="518" y="1586"/>
                  </a:lnTo>
                  <a:lnTo>
                    <a:pt x="667" y="1435"/>
                  </a:lnTo>
                  <a:lnTo>
                    <a:pt x="771" y="1437"/>
                  </a:lnTo>
                  <a:lnTo>
                    <a:pt x="2206" y="0"/>
                  </a:lnTo>
                  <a:lnTo>
                    <a:pt x="2835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03" name="Freeform 78"/>
            <p:cNvSpPr>
              <a:spLocks/>
            </p:cNvSpPr>
            <p:nvPr/>
          </p:nvSpPr>
          <p:spPr bwMode="auto">
            <a:xfrm>
              <a:off x="3856037" y="6369050"/>
              <a:ext cx="2079625" cy="3251200"/>
            </a:xfrm>
            <a:custGeom>
              <a:avLst/>
              <a:gdLst>
                <a:gd name="T0" fmla="*/ 0 w 1310"/>
                <a:gd name="T1" fmla="*/ 2048 h 2048"/>
                <a:gd name="T2" fmla="*/ 892 w 1310"/>
                <a:gd name="T3" fmla="*/ 1156 h 2048"/>
                <a:gd name="T4" fmla="*/ 889 w 1310"/>
                <a:gd name="T5" fmla="*/ 915 h 2048"/>
                <a:gd name="T6" fmla="*/ 1305 w 1310"/>
                <a:gd name="T7" fmla="*/ 501 h 2048"/>
                <a:gd name="T8" fmla="*/ 1310 w 1310"/>
                <a:gd name="T9" fmla="*/ 59 h 2048"/>
                <a:gd name="T10" fmla="*/ 1251 w 1310"/>
                <a:gd name="T11" fmla="*/ 0 h 2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10" h="2048">
                  <a:moveTo>
                    <a:pt x="0" y="2048"/>
                  </a:moveTo>
                  <a:lnTo>
                    <a:pt x="892" y="1156"/>
                  </a:lnTo>
                  <a:lnTo>
                    <a:pt x="889" y="915"/>
                  </a:lnTo>
                  <a:lnTo>
                    <a:pt x="1305" y="501"/>
                  </a:lnTo>
                  <a:lnTo>
                    <a:pt x="1310" y="59"/>
                  </a:lnTo>
                  <a:lnTo>
                    <a:pt x="1251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04" name="Freeform 79"/>
            <p:cNvSpPr>
              <a:spLocks/>
            </p:cNvSpPr>
            <p:nvPr/>
          </p:nvSpPr>
          <p:spPr bwMode="auto">
            <a:xfrm>
              <a:off x="3908425" y="6159500"/>
              <a:ext cx="2197100" cy="3513138"/>
            </a:xfrm>
            <a:custGeom>
              <a:avLst/>
              <a:gdLst>
                <a:gd name="T0" fmla="*/ 0 w 1384"/>
                <a:gd name="T1" fmla="*/ 2213 h 2213"/>
                <a:gd name="T2" fmla="*/ 892 w 1384"/>
                <a:gd name="T3" fmla="*/ 1321 h 2213"/>
                <a:gd name="T4" fmla="*/ 889 w 1384"/>
                <a:gd name="T5" fmla="*/ 1083 h 2213"/>
                <a:gd name="T6" fmla="*/ 1306 w 1384"/>
                <a:gd name="T7" fmla="*/ 667 h 2213"/>
                <a:gd name="T8" fmla="*/ 1301 w 1384"/>
                <a:gd name="T9" fmla="*/ 83 h 2213"/>
                <a:gd name="T10" fmla="*/ 1384 w 1384"/>
                <a:gd name="T11" fmla="*/ 0 h 2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84" h="2213">
                  <a:moveTo>
                    <a:pt x="0" y="2213"/>
                  </a:moveTo>
                  <a:lnTo>
                    <a:pt x="892" y="1321"/>
                  </a:lnTo>
                  <a:lnTo>
                    <a:pt x="889" y="1083"/>
                  </a:lnTo>
                  <a:lnTo>
                    <a:pt x="1306" y="667"/>
                  </a:lnTo>
                  <a:lnTo>
                    <a:pt x="1301" y="83"/>
                  </a:lnTo>
                  <a:lnTo>
                    <a:pt x="1384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05" name="Freeform 80"/>
            <p:cNvSpPr>
              <a:spLocks/>
            </p:cNvSpPr>
            <p:nvPr/>
          </p:nvSpPr>
          <p:spPr bwMode="auto">
            <a:xfrm>
              <a:off x="3962400" y="6602412"/>
              <a:ext cx="2355850" cy="3122613"/>
            </a:xfrm>
            <a:custGeom>
              <a:avLst/>
              <a:gdLst>
                <a:gd name="T0" fmla="*/ 0 w 1484"/>
                <a:gd name="T1" fmla="*/ 1967 h 1967"/>
                <a:gd name="T2" fmla="*/ 891 w 1484"/>
                <a:gd name="T3" fmla="*/ 1076 h 1967"/>
                <a:gd name="T4" fmla="*/ 884 w 1484"/>
                <a:gd name="T5" fmla="*/ 830 h 1967"/>
                <a:gd name="T6" fmla="*/ 1392 w 1484"/>
                <a:gd name="T7" fmla="*/ 321 h 1967"/>
                <a:gd name="T8" fmla="*/ 1394 w 1484"/>
                <a:gd name="T9" fmla="*/ 90 h 1967"/>
                <a:gd name="T10" fmla="*/ 1484 w 1484"/>
                <a:gd name="T11" fmla="*/ 0 h 19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84" h="1967">
                  <a:moveTo>
                    <a:pt x="0" y="1967"/>
                  </a:moveTo>
                  <a:lnTo>
                    <a:pt x="891" y="1076"/>
                  </a:lnTo>
                  <a:lnTo>
                    <a:pt x="884" y="830"/>
                  </a:lnTo>
                  <a:lnTo>
                    <a:pt x="1392" y="321"/>
                  </a:lnTo>
                  <a:lnTo>
                    <a:pt x="1394" y="90"/>
                  </a:lnTo>
                  <a:lnTo>
                    <a:pt x="1484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06" name="Freeform 81"/>
            <p:cNvSpPr>
              <a:spLocks/>
            </p:cNvSpPr>
            <p:nvPr/>
          </p:nvSpPr>
          <p:spPr bwMode="auto">
            <a:xfrm>
              <a:off x="4048125" y="5329237"/>
              <a:ext cx="2630488" cy="4481513"/>
            </a:xfrm>
            <a:custGeom>
              <a:avLst/>
              <a:gdLst>
                <a:gd name="T0" fmla="*/ 1657 w 1657"/>
                <a:gd name="T1" fmla="*/ 0 h 2823"/>
                <a:gd name="T2" fmla="*/ 1567 w 1657"/>
                <a:gd name="T3" fmla="*/ 90 h 2823"/>
                <a:gd name="T4" fmla="*/ 1565 w 1657"/>
                <a:gd name="T5" fmla="*/ 159 h 2823"/>
                <a:gd name="T6" fmla="*/ 1418 w 1657"/>
                <a:gd name="T7" fmla="*/ 308 h 2823"/>
                <a:gd name="T8" fmla="*/ 1421 w 1657"/>
                <a:gd name="T9" fmla="*/ 414 h 2823"/>
                <a:gd name="T10" fmla="*/ 1489 w 1657"/>
                <a:gd name="T11" fmla="*/ 480 h 2823"/>
                <a:gd name="T12" fmla="*/ 1489 w 1657"/>
                <a:gd name="T13" fmla="*/ 695 h 2823"/>
                <a:gd name="T14" fmla="*/ 1575 w 1657"/>
                <a:gd name="T15" fmla="*/ 781 h 2823"/>
                <a:gd name="T16" fmla="*/ 1572 w 1657"/>
                <a:gd name="T17" fmla="*/ 967 h 2823"/>
                <a:gd name="T18" fmla="*/ 903 w 1657"/>
                <a:gd name="T19" fmla="*/ 1636 h 2823"/>
                <a:gd name="T20" fmla="*/ 905 w 1657"/>
                <a:gd name="T21" fmla="*/ 2131 h 2823"/>
                <a:gd name="T22" fmla="*/ 624 w 1657"/>
                <a:gd name="T23" fmla="*/ 2410 h 2823"/>
                <a:gd name="T24" fmla="*/ 404 w 1657"/>
                <a:gd name="T25" fmla="*/ 2417 h 2823"/>
                <a:gd name="T26" fmla="*/ 0 w 1657"/>
                <a:gd name="T27" fmla="*/ 2823 h 28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57" h="2823">
                  <a:moveTo>
                    <a:pt x="1657" y="0"/>
                  </a:moveTo>
                  <a:lnTo>
                    <a:pt x="1567" y="90"/>
                  </a:lnTo>
                  <a:lnTo>
                    <a:pt x="1565" y="159"/>
                  </a:lnTo>
                  <a:lnTo>
                    <a:pt x="1418" y="308"/>
                  </a:lnTo>
                  <a:lnTo>
                    <a:pt x="1421" y="414"/>
                  </a:lnTo>
                  <a:lnTo>
                    <a:pt x="1489" y="480"/>
                  </a:lnTo>
                  <a:lnTo>
                    <a:pt x="1489" y="695"/>
                  </a:lnTo>
                  <a:lnTo>
                    <a:pt x="1575" y="781"/>
                  </a:lnTo>
                  <a:lnTo>
                    <a:pt x="1572" y="967"/>
                  </a:lnTo>
                  <a:lnTo>
                    <a:pt x="903" y="1636"/>
                  </a:lnTo>
                  <a:lnTo>
                    <a:pt x="905" y="2131"/>
                  </a:lnTo>
                  <a:lnTo>
                    <a:pt x="624" y="2410"/>
                  </a:lnTo>
                  <a:lnTo>
                    <a:pt x="404" y="2417"/>
                  </a:lnTo>
                  <a:lnTo>
                    <a:pt x="0" y="2823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07" name="Freeform 82"/>
            <p:cNvSpPr>
              <a:spLocks/>
            </p:cNvSpPr>
            <p:nvPr/>
          </p:nvSpPr>
          <p:spPr bwMode="auto">
            <a:xfrm>
              <a:off x="4100512" y="5629275"/>
              <a:ext cx="2597150" cy="4233863"/>
            </a:xfrm>
            <a:custGeom>
              <a:avLst/>
              <a:gdLst>
                <a:gd name="T0" fmla="*/ 1636 w 1636"/>
                <a:gd name="T1" fmla="*/ 3 h 2667"/>
                <a:gd name="T2" fmla="*/ 1542 w 1636"/>
                <a:gd name="T3" fmla="*/ 0 h 2667"/>
                <a:gd name="T4" fmla="*/ 1414 w 1636"/>
                <a:gd name="T5" fmla="*/ 128 h 2667"/>
                <a:gd name="T6" fmla="*/ 1419 w 1636"/>
                <a:gd name="T7" fmla="*/ 213 h 2667"/>
                <a:gd name="T8" fmla="*/ 1490 w 1636"/>
                <a:gd name="T9" fmla="*/ 287 h 2667"/>
                <a:gd name="T10" fmla="*/ 1487 w 1636"/>
                <a:gd name="T11" fmla="*/ 497 h 2667"/>
                <a:gd name="T12" fmla="*/ 1570 w 1636"/>
                <a:gd name="T13" fmla="*/ 580 h 2667"/>
                <a:gd name="T14" fmla="*/ 1572 w 1636"/>
                <a:gd name="T15" fmla="*/ 811 h 2667"/>
                <a:gd name="T16" fmla="*/ 903 w 1636"/>
                <a:gd name="T17" fmla="*/ 1481 h 2667"/>
                <a:gd name="T18" fmla="*/ 906 w 1636"/>
                <a:gd name="T19" fmla="*/ 1975 h 2667"/>
                <a:gd name="T20" fmla="*/ 612 w 1636"/>
                <a:gd name="T21" fmla="*/ 2268 h 2667"/>
                <a:gd name="T22" fmla="*/ 390 w 1636"/>
                <a:gd name="T23" fmla="*/ 2277 h 2667"/>
                <a:gd name="T24" fmla="*/ 0 w 1636"/>
                <a:gd name="T25" fmla="*/ 2667 h 2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36" h="2667">
                  <a:moveTo>
                    <a:pt x="1636" y="3"/>
                  </a:moveTo>
                  <a:lnTo>
                    <a:pt x="1542" y="0"/>
                  </a:lnTo>
                  <a:lnTo>
                    <a:pt x="1414" y="128"/>
                  </a:lnTo>
                  <a:lnTo>
                    <a:pt x="1419" y="213"/>
                  </a:lnTo>
                  <a:lnTo>
                    <a:pt x="1490" y="287"/>
                  </a:lnTo>
                  <a:lnTo>
                    <a:pt x="1487" y="497"/>
                  </a:lnTo>
                  <a:lnTo>
                    <a:pt x="1570" y="580"/>
                  </a:lnTo>
                  <a:lnTo>
                    <a:pt x="1572" y="811"/>
                  </a:lnTo>
                  <a:lnTo>
                    <a:pt x="903" y="1481"/>
                  </a:lnTo>
                  <a:lnTo>
                    <a:pt x="906" y="1975"/>
                  </a:lnTo>
                  <a:lnTo>
                    <a:pt x="612" y="2268"/>
                  </a:lnTo>
                  <a:lnTo>
                    <a:pt x="390" y="2277"/>
                  </a:lnTo>
                  <a:lnTo>
                    <a:pt x="0" y="2667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08" name="Freeform 83"/>
            <p:cNvSpPr>
              <a:spLocks/>
            </p:cNvSpPr>
            <p:nvPr/>
          </p:nvSpPr>
          <p:spPr bwMode="auto">
            <a:xfrm>
              <a:off x="4310062" y="5972175"/>
              <a:ext cx="2703513" cy="4102100"/>
            </a:xfrm>
            <a:custGeom>
              <a:avLst/>
              <a:gdLst>
                <a:gd name="T0" fmla="*/ 0 w 1703"/>
                <a:gd name="T1" fmla="*/ 2584 h 2584"/>
                <a:gd name="T2" fmla="*/ 811 w 1703"/>
                <a:gd name="T3" fmla="*/ 1775 h 2584"/>
                <a:gd name="T4" fmla="*/ 821 w 1703"/>
                <a:gd name="T5" fmla="*/ 1283 h 2584"/>
                <a:gd name="T6" fmla="*/ 1393 w 1703"/>
                <a:gd name="T7" fmla="*/ 711 h 2584"/>
                <a:gd name="T8" fmla="*/ 1558 w 1703"/>
                <a:gd name="T9" fmla="*/ 707 h 2584"/>
                <a:gd name="T10" fmla="*/ 1698 w 1703"/>
                <a:gd name="T11" fmla="*/ 567 h 2584"/>
                <a:gd name="T12" fmla="*/ 1703 w 1703"/>
                <a:gd name="T13" fmla="*/ 494 h 2584"/>
                <a:gd name="T14" fmla="*/ 1464 w 1703"/>
                <a:gd name="T15" fmla="*/ 255 h 2584"/>
                <a:gd name="T16" fmla="*/ 1459 w 1703"/>
                <a:gd name="T17" fmla="*/ 0 h 25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03" h="2584">
                  <a:moveTo>
                    <a:pt x="0" y="2584"/>
                  </a:moveTo>
                  <a:lnTo>
                    <a:pt x="811" y="1775"/>
                  </a:lnTo>
                  <a:lnTo>
                    <a:pt x="821" y="1283"/>
                  </a:lnTo>
                  <a:lnTo>
                    <a:pt x="1393" y="711"/>
                  </a:lnTo>
                  <a:lnTo>
                    <a:pt x="1558" y="707"/>
                  </a:lnTo>
                  <a:lnTo>
                    <a:pt x="1698" y="567"/>
                  </a:lnTo>
                  <a:lnTo>
                    <a:pt x="1703" y="494"/>
                  </a:lnTo>
                  <a:lnTo>
                    <a:pt x="1464" y="255"/>
                  </a:lnTo>
                  <a:lnTo>
                    <a:pt x="1459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09" name="Freeform 84"/>
            <p:cNvSpPr>
              <a:spLocks/>
            </p:cNvSpPr>
            <p:nvPr/>
          </p:nvSpPr>
          <p:spPr bwMode="auto">
            <a:xfrm>
              <a:off x="4367212" y="5892800"/>
              <a:ext cx="2735263" cy="4233863"/>
            </a:xfrm>
            <a:custGeom>
              <a:avLst/>
              <a:gdLst>
                <a:gd name="T0" fmla="*/ 0 w 1723"/>
                <a:gd name="T1" fmla="*/ 2667 h 2667"/>
                <a:gd name="T2" fmla="*/ 827 w 1723"/>
                <a:gd name="T3" fmla="*/ 1839 h 2667"/>
                <a:gd name="T4" fmla="*/ 832 w 1723"/>
                <a:gd name="T5" fmla="*/ 1341 h 2667"/>
                <a:gd name="T6" fmla="*/ 1362 w 1723"/>
                <a:gd name="T7" fmla="*/ 809 h 2667"/>
                <a:gd name="T8" fmla="*/ 1530 w 1723"/>
                <a:gd name="T9" fmla="*/ 804 h 2667"/>
                <a:gd name="T10" fmla="*/ 1721 w 1723"/>
                <a:gd name="T11" fmla="*/ 612 h 2667"/>
                <a:gd name="T12" fmla="*/ 1723 w 1723"/>
                <a:gd name="T13" fmla="*/ 548 h 2667"/>
                <a:gd name="T14" fmla="*/ 1485 w 1723"/>
                <a:gd name="T15" fmla="*/ 307 h 2667"/>
                <a:gd name="T16" fmla="*/ 1487 w 1723"/>
                <a:gd name="T17" fmla="*/ 71 h 2667"/>
                <a:gd name="T18" fmla="*/ 1558 w 1723"/>
                <a:gd name="T19" fmla="*/ 0 h 2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23" h="2667">
                  <a:moveTo>
                    <a:pt x="0" y="2667"/>
                  </a:moveTo>
                  <a:lnTo>
                    <a:pt x="827" y="1839"/>
                  </a:lnTo>
                  <a:lnTo>
                    <a:pt x="832" y="1341"/>
                  </a:lnTo>
                  <a:lnTo>
                    <a:pt x="1362" y="809"/>
                  </a:lnTo>
                  <a:lnTo>
                    <a:pt x="1530" y="804"/>
                  </a:lnTo>
                  <a:lnTo>
                    <a:pt x="1721" y="612"/>
                  </a:lnTo>
                  <a:lnTo>
                    <a:pt x="1723" y="548"/>
                  </a:lnTo>
                  <a:lnTo>
                    <a:pt x="1485" y="307"/>
                  </a:lnTo>
                  <a:lnTo>
                    <a:pt x="1487" y="71"/>
                  </a:lnTo>
                  <a:lnTo>
                    <a:pt x="1558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10" name="Freeform 85"/>
            <p:cNvSpPr>
              <a:spLocks/>
            </p:cNvSpPr>
            <p:nvPr/>
          </p:nvSpPr>
          <p:spPr bwMode="auto">
            <a:xfrm>
              <a:off x="4419600" y="7813675"/>
              <a:ext cx="1579563" cy="2368550"/>
            </a:xfrm>
            <a:custGeom>
              <a:avLst/>
              <a:gdLst>
                <a:gd name="T0" fmla="*/ 0 w 995"/>
                <a:gd name="T1" fmla="*/ 1492 h 1492"/>
                <a:gd name="T2" fmla="*/ 839 w 995"/>
                <a:gd name="T3" fmla="*/ 651 h 1492"/>
                <a:gd name="T4" fmla="*/ 835 w 995"/>
                <a:gd name="T5" fmla="*/ 161 h 1492"/>
                <a:gd name="T6" fmla="*/ 995 w 995"/>
                <a:gd name="T7" fmla="*/ 0 h 1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95" h="1492">
                  <a:moveTo>
                    <a:pt x="0" y="1492"/>
                  </a:moveTo>
                  <a:lnTo>
                    <a:pt x="839" y="651"/>
                  </a:lnTo>
                  <a:lnTo>
                    <a:pt x="835" y="161"/>
                  </a:lnTo>
                  <a:lnTo>
                    <a:pt x="995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11" name="Freeform 86"/>
            <p:cNvSpPr>
              <a:spLocks/>
            </p:cNvSpPr>
            <p:nvPr/>
          </p:nvSpPr>
          <p:spPr bwMode="auto">
            <a:xfrm>
              <a:off x="4449762" y="7348537"/>
              <a:ext cx="2247900" cy="2863850"/>
            </a:xfrm>
            <a:custGeom>
              <a:avLst/>
              <a:gdLst>
                <a:gd name="T0" fmla="*/ 1220 w 1416"/>
                <a:gd name="T1" fmla="*/ 315 h 1804"/>
                <a:gd name="T2" fmla="*/ 1222 w 1416"/>
                <a:gd name="T3" fmla="*/ 194 h 1804"/>
                <a:gd name="T4" fmla="*/ 1416 w 1416"/>
                <a:gd name="T5" fmla="*/ 0 h 1804"/>
                <a:gd name="T6" fmla="*/ 1336 w 1416"/>
                <a:gd name="T7" fmla="*/ 0 h 1804"/>
                <a:gd name="T8" fmla="*/ 1102 w 1416"/>
                <a:gd name="T9" fmla="*/ 234 h 1804"/>
                <a:gd name="T10" fmla="*/ 1102 w 1416"/>
                <a:gd name="T11" fmla="*/ 383 h 1804"/>
                <a:gd name="T12" fmla="*/ 1052 w 1416"/>
                <a:gd name="T13" fmla="*/ 431 h 1804"/>
                <a:gd name="T14" fmla="*/ 960 w 1416"/>
                <a:gd name="T15" fmla="*/ 459 h 1804"/>
                <a:gd name="T16" fmla="*/ 863 w 1416"/>
                <a:gd name="T17" fmla="*/ 554 h 1804"/>
                <a:gd name="T18" fmla="*/ 860 w 1416"/>
                <a:gd name="T19" fmla="*/ 944 h 1804"/>
                <a:gd name="T20" fmla="*/ 0 w 1416"/>
                <a:gd name="T21" fmla="*/ 1804 h 18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16" h="1804">
                  <a:moveTo>
                    <a:pt x="1220" y="315"/>
                  </a:moveTo>
                  <a:lnTo>
                    <a:pt x="1222" y="194"/>
                  </a:lnTo>
                  <a:lnTo>
                    <a:pt x="1416" y="0"/>
                  </a:lnTo>
                  <a:lnTo>
                    <a:pt x="1336" y="0"/>
                  </a:lnTo>
                  <a:lnTo>
                    <a:pt x="1102" y="234"/>
                  </a:lnTo>
                  <a:lnTo>
                    <a:pt x="1102" y="383"/>
                  </a:lnTo>
                  <a:lnTo>
                    <a:pt x="1052" y="431"/>
                  </a:lnTo>
                  <a:lnTo>
                    <a:pt x="960" y="459"/>
                  </a:lnTo>
                  <a:lnTo>
                    <a:pt x="863" y="554"/>
                  </a:lnTo>
                  <a:lnTo>
                    <a:pt x="860" y="944"/>
                  </a:lnTo>
                  <a:lnTo>
                    <a:pt x="0" y="1804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12" name="Freeform 87"/>
            <p:cNvSpPr>
              <a:spLocks/>
            </p:cNvSpPr>
            <p:nvPr/>
          </p:nvSpPr>
          <p:spPr bwMode="auto">
            <a:xfrm>
              <a:off x="5151437" y="8269287"/>
              <a:ext cx="1857375" cy="2644775"/>
            </a:xfrm>
            <a:custGeom>
              <a:avLst/>
              <a:gdLst>
                <a:gd name="T0" fmla="*/ 0 w 1170"/>
                <a:gd name="T1" fmla="*/ 1666 h 1666"/>
                <a:gd name="T2" fmla="*/ 723 w 1170"/>
                <a:gd name="T3" fmla="*/ 941 h 1666"/>
                <a:gd name="T4" fmla="*/ 728 w 1170"/>
                <a:gd name="T5" fmla="*/ 671 h 1666"/>
                <a:gd name="T6" fmla="*/ 1024 w 1170"/>
                <a:gd name="T7" fmla="*/ 375 h 1666"/>
                <a:gd name="T8" fmla="*/ 1024 w 1170"/>
                <a:gd name="T9" fmla="*/ 146 h 1666"/>
                <a:gd name="T10" fmla="*/ 1170 w 1170"/>
                <a:gd name="T11" fmla="*/ 0 h 1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70" h="1666">
                  <a:moveTo>
                    <a:pt x="0" y="1666"/>
                  </a:moveTo>
                  <a:lnTo>
                    <a:pt x="723" y="941"/>
                  </a:lnTo>
                  <a:lnTo>
                    <a:pt x="728" y="671"/>
                  </a:lnTo>
                  <a:lnTo>
                    <a:pt x="1024" y="375"/>
                  </a:lnTo>
                  <a:lnTo>
                    <a:pt x="1024" y="146"/>
                  </a:lnTo>
                  <a:lnTo>
                    <a:pt x="1170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13" name="Freeform 88"/>
            <p:cNvSpPr>
              <a:spLocks/>
            </p:cNvSpPr>
            <p:nvPr/>
          </p:nvSpPr>
          <p:spPr bwMode="auto">
            <a:xfrm>
              <a:off x="4565650" y="8351837"/>
              <a:ext cx="1397000" cy="1978025"/>
            </a:xfrm>
            <a:custGeom>
              <a:avLst/>
              <a:gdLst>
                <a:gd name="T0" fmla="*/ 0 w 880"/>
                <a:gd name="T1" fmla="*/ 1246 h 1246"/>
                <a:gd name="T2" fmla="*/ 686 w 880"/>
                <a:gd name="T3" fmla="*/ 560 h 1246"/>
                <a:gd name="T4" fmla="*/ 681 w 880"/>
                <a:gd name="T5" fmla="*/ 498 h 1246"/>
                <a:gd name="T6" fmla="*/ 880 w 880"/>
                <a:gd name="T7" fmla="*/ 300 h 1246"/>
                <a:gd name="T8" fmla="*/ 877 w 880"/>
                <a:gd name="T9" fmla="*/ 0 h 1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80" h="1246">
                  <a:moveTo>
                    <a:pt x="0" y="1246"/>
                  </a:moveTo>
                  <a:lnTo>
                    <a:pt x="686" y="560"/>
                  </a:lnTo>
                  <a:lnTo>
                    <a:pt x="681" y="498"/>
                  </a:lnTo>
                  <a:lnTo>
                    <a:pt x="880" y="300"/>
                  </a:lnTo>
                  <a:lnTo>
                    <a:pt x="877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14" name="Freeform 89"/>
            <p:cNvSpPr>
              <a:spLocks/>
            </p:cNvSpPr>
            <p:nvPr/>
          </p:nvSpPr>
          <p:spPr bwMode="auto">
            <a:xfrm>
              <a:off x="4738687" y="6019800"/>
              <a:ext cx="2886075" cy="4478338"/>
            </a:xfrm>
            <a:custGeom>
              <a:avLst/>
              <a:gdLst>
                <a:gd name="T0" fmla="*/ 0 w 1818"/>
                <a:gd name="T1" fmla="*/ 2821 h 2821"/>
                <a:gd name="T2" fmla="*/ 735 w 1818"/>
                <a:gd name="T3" fmla="*/ 2086 h 2821"/>
                <a:gd name="T4" fmla="*/ 740 w 1818"/>
                <a:gd name="T5" fmla="*/ 2001 h 2821"/>
                <a:gd name="T6" fmla="*/ 943 w 1818"/>
                <a:gd name="T7" fmla="*/ 1797 h 2821"/>
                <a:gd name="T8" fmla="*/ 948 w 1818"/>
                <a:gd name="T9" fmla="*/ 1634 h 2821"/>
                <a:gd name="T10" fmla="*/ 1078 w 1818"/>
                <a:gd name="T11" fmla="*/ 1502 h 2821"/>
                <a:gd name="T12" fmla="*/ 1080 w 1818"/>
                <a:gd name="T13" fmla="*/ 1379 h 2821"/>
                <a:gd name="T14" fmla="*/ 1286 w 1818"/>
                <a:gd name="T15" fmla="*/ 1173 h 2821"/>
                <a:gd name="T16" fmla="*/ 1284 w 1818"/>
                <a:gd name="T17" fmla="*/ 908 h 2821"/>
                <a:gd name="T18" fmla="*/ 1593 w 1818"/>
                <a:gd name="T19" fmla="*/ 599 h 2821"/>
                <a:gd name="T20" fmla="*/ 1596 w 1818"/>
                <a:gd name="T21" fmla="*/ 450 h 2821"/>
                <a:gd name="T22" fmla="*/ 1655 w 1818"/>
                <a:gd name="T23" fmla="*/ 390 h 2821"/>
                <a:gd name="T24" fmla="*/ 1650 w 1818"/>
                <a:gd name="T25" fmla="*/ 166 h 2821"/>
                <a:gd name="T26" fmla="*/ 1818 w 1818"/>
                <a:gd name="T27" fmla="*/ 0 h 28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818" h="2821">
                  <a:moveTo>
                    <a:pt x="0" y="2821"/>
                  </a:moveTo>
                  <a:lnTo>
                    <a:pt x="735" y="2086"/>
                  </a:lnTo>
                  <a:lnTo>
                    <a:pt x="740" y="2001"/>
                  </a:lnTo>
                  <a:lnTo>
                    <a:pt x="943" y="1797"/>
                  </a:lnTo>
                  <a:lnTo>
                    <a:pt x="948" y="1634"/>
                  </a:lnTo>
                  <a:lnTo>
                    <a:pt x="1078" y="1502"/>
                  </a:lnTo>
                  <a:lnTo>
                    <a:pt x="1080" y="1379"/>
                  </a:lnTo>
                  <a:lnTo>
                    <a:pt x="1286" y="1173"/>
                  </a:lnTo>
                  <a:lnTo>
                    <a:pt x="1284" y="908"/>
                  </a:lnTo>
                  <a:lnTo>
                    <a:pt x="1593" y="599"/>
                  </a:lnTo>
                  <a:lnTo>
                    <a:pt x="1596" y="450"/>
                  </a:lnTo>
                  <a:lnTo>
                    <a:pt x="1655" y="390"/>
                  </a:lnTo>
                  <a:lnTo>
                    <a:pt x="1650" y="166"/>
                  </a:lnTo>
                  <a:lnTo>
                    <a:pt x="1818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15" name="Freeform 90"/>
            <p:cNvSpPr>
              <a:spLocks/>
            </p:cNvSpPr>
            <p:nvPr/>
          </p:nvSpPr>
          <p:spPr bwMode="auto">
            <a:xfrm>
              <a:off x="4694237" y="5986462"/>
              <a:ext cx="2855913" cy="4470400"/>
            </a:xfrm>
            <a:custGeom>
              <a:avLst/>
              <a:gdLst>
                <a:gd name="T0" fmla="*/ 0 w 1799"/>
                <a:gd name="T1" fmla="*/ 2816 h 2816"/>
                <a:gd name="T2" fmla="*/ 728 w 1799"/>
                <a:gd name="T3" fmla="*/ 2090 h 2816"/>
                <a:gd name="T4" fmla="*/ 730 w 1799"/>
                <a:gd name="T5" fmla="*/ 2005 h 2816"/>
                <a:gd name="T6" fmla="*/ 933 w 1799"/>
                <a:gd name="T7" fmla="*/ 1802 h 2816"/>
                <a:gd name="T8" fmla="*/ 931 w 1799"/>
                <a:gd name="T9" fmla="*/ 1631 h 2816"/>
                <a:gd name="T10" fmla="*/ 1064 w 1799"/>
                <a:gd name="T11" fmla="*/ 1499 h 2816"/>
                <a:gd name="T12" fmla="*/ 1066 w 1799"/>
                <a:gd name="T13" fmla="*/ 1376 h 2816"/>
                <a:gd name="T14" fmla="*/ 1269 w 1799"/>
                <a:gd name="T15" fmla="*/ 1173 h 2816"/>
                <a:gd name="T16" fmla="*/ 1267 w 1799"/>
                <a:gd name="T17" fmla="*/ 908 h 2816"/>
                <a:gd name="T18" fmla="*/ 1579 w 1799"/>
                <a:gd name="T19" fmla="*/ 596 h 2816"/>
                <a:gd name="T20" fmla="*/ 1581 w 1799"/>
                <a:gd name="T21" fmla="*/ 447 h 2816"/>
                <a:gd name="T22" fmla="*/ 1638 w 1799"/>
                <a:gd name="T23" fmla="*/ 388 h 2816"/>
                <a:gd name="T24" fmla="*/ 1636 w 1799"/>
                <a:gd name="T25" fmla="*/ 166 h 2816"/>
                <a:gd name="T26" fmla="*/ 1799 w 1799"/>
                <a:gd name="T27" fmla="*/ 0 h 28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799" h="2816">
                  <a:moveTo>
                    <a:pt x="0" y="2816"/>
                  </a:moveTo>
                  <a:lnTo>
                    <a:pt x="728" y="2090"/>
                  </a:lnTo>
                  <a:lnTo>
                    <a:pt x="730" y="2005"/>
                  </a:lnTo>
                  <a:lnTo>
                    <a:pt x="933" y="1802"/>
                  </a:lnTo>
                  <a:lnTo>
                    <a:pt x="931" y="1631"/>
                  </a:lnTo>
                  <a:lnTo>
                    <a:pt x="1064" y="1499"/>
                  </a:lnTo>
                  <a:lnTo>
                    <a:pt x="1066" y="1376"/>
                  </a:lnTo>
                  <a:lnTo>
                    <a:pt x="1269" y="1173"/>
                  </a:lnTo>
                  <a:lnTo>
                    <a:pt x="1267" y="908"/>
                  </a:lnTo>
                  <a:lnTo>
                    <a:pt x="1579" y="596"/>
                  </a:lnTo>
                  <a:lnTo>
                    <a:pt x="1581" y="447"/>
                  </a:lnTo>
                  <a:lnTo>
                    <a:pt x="1638" y="388"/>
                  </a:lnTo>
                  <a:lnTo>
                    <a:pt x="1636" y="166"/>
                  </a:lnTo>
                  <a:lnTo>
                    <a:pt x="1799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16" name="Freeform 91"/>
            <p:cNvSpPr>
              <a:spLocks/>
            </p:cNvSpPr>
            <p:nvPr/>
          </p:nvSpPr>
          <p:spPr bwMode="auto">
            <a:xfrm>
              <a:off x="384175" y="4872037"/>
              <a:ext cx="4797425" cy="1276350"/>
            </a:xfrm>
            <a:custGeom>
              <a:avLst/>
              <a:gdLst>
                <a:gd name="T0" fmla="*/ 0 w 3022"/>
                <a:gd name="T1" fmla="*/ 804 h 804"/>
                <a:gd name="T2" fmla="*/ 769 w 3022"/>
                <a:gd name="T3" fmla="*/ 35 h 804"/>
                <a:gd name="T4" fmla="*/ 1190 w 3022"/>
                <a:gd name="T5" fmla="*/ 33 h 804"/>
                <a:gd name="T6" fmla="*/ 1908 w 3022"/>
                <a:gd name="T7" fmla="*/ 752 h 804"/>
                <a:gd name="T8" fmla="*/ 2069 w 3022"/>
                <a:gd name="T9" fmla="*/ 754 h 804"/>
                <a:gd name="T10" fmla="*/ 2620 w 3022"/>
                <a:gd name="T11" fmla="*/ 201 h 804"/>
                <a:gd name="T12" fmla="*/ 2819 w 3022"/>
                <a:gd name="T13" fmla="*/ 203 h 804"/>
                <a:gd name="T14" fmla="*/ 3022 w 3022"/>
                <a:gd name="T15" fmla="*/ 0 h 8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022" h="804">
                  <a:moveTo>
                    <a:pt x="0" y="804"/>
                  </a:moveTo>
                  <a:lnTo>
                    <a:pt x="769" y="35"/>
                  </a:lnTo>
                  <a:lnTo>
                    <a:pt x="1190" y="33"/>
                  </a:lnTo>
                  <a:lnTo>
                    <a:pt x="1908" y="752"/>
                  </a:lnTo>
                  <a:lnTo>
                    <a:pt x="2069" y="754"/>
                  </a:lnTo>
                  <a:lnTo>
                    <a:pt x="2620" y="201"/>
                  </a:lnTo>
                  <a:lnTo>
                    <a:pt x="2819" y="203"/>
                  </a:lnTo>
                  <a:lnTo>
                    <a:pt x="3022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17" name="Freeform 92"/>
            <p:cNvSpPr>
              <a:spLocks/>
            </p:cNvSpPr>
            <p:nvPr/>
          </p:nvSpPr>
          <p:spPr bwMode="auto">
            <a:xfrm>
              <a:off x="2468562" y="3197225"/>
              <a:ext cx="611188" cy="307975"/>
            </a:xfrm>
            <a:custGeom>
              <a:avLst/>
              <a:gdLst>
                <a:gd name="T0" fmla="*/ 0 w 385"/>
                <a:gd name="T1" fmla="*/ 0 h 194"/>
                <a:gd name="T2" fmla="*/ 144 w 385"/>
                <a:gd name="T3" fmla="*/ 5 h 194"/>
                <a:gd name="T4" fmla="*/ 333 w 385"/>
                <a:gd name="T5" fmla="*/ 194 h 194"/>
                <a:gd name="T6" fmla="*/ 385 w 385"/>
                <a:gd name="T7" fmla="*/ 192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5" h="194">
                  <a:moveTo>
                    <a:pt x="0" y="0"/>
                  </a:moveTo>
                  <a:lnTo>
                    <a:pt x="144" y="5"/>
                  </a:lnTo>
                  <a:lnTo>
                    <a:pt x="333" y="194"/>
                  </a:lnTo>
                  <a:lnTo>
                    <a:pt x="385" y="192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18" name="Freeform 93"/>
            <p:cNvSpPr>
              <a:spLocks/>
            </p:cNvSpPr>
            <p:nvPr/>
          </p:nvSpPr>
          <p:spPr bwMode="auto">
            <a:xfrm>
              <a:off x="-614363" y="3224212"/>
              <a:ext cx="4175125" cy="1928813"/>
            </a:xfrm>
            <a:custGeom>
              <a:avLst/>
              <a:gdLst>
                <a:gd name="T0" fmla="*/ 0 w 2630"/>
                <a:gd name="T1" fmla="*/ 1215 h 1215"/>
                <a:gd name="T2" fmla="*/ 1093 w 2630"/>
                <a:gd name="T3" fmla="*/ 123 h 1215"/>
                <a:gd name="T4" fmla="*/ 2088 w 2630"/>
                <a:gd name="T5" fmla="*/ 125 h 1215"/>
                <a:gd name="T6" fmla="*/ 2334 w 2630"/>
                <a:gd name="T7" fmla="*/ 371 h 1215"/>
                <a:gd name="T8" fmla="*/ 2377 w 2630"/>
                <a:gd name="T9" fmla="*/ 376 h 1215"/>
                <a:gd name="T10" fmla="*/ 2630 w 2630"/>
                <a:gd name="T11" fmla="*/ 123 h 1215"/>
                <a:gd name="T12" fmla="*/ 2630 w 2630"/>
                <a:gd name="T13" fmla="*/ 0 h 1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30" h="1215">
                  <a:moveTo>
                    <a:pt x="0" y="1215"/>
                  </a:moveTo>
                  <a:lnTo>
                    <a:pt x="1093" y="123"/>
                  </a:lnTo>
                  <a:lnTo>
                    <a:pt x="2088" y="125"/>
                  </a:lnTo>
                  <a:lnTo>
                    <a:pt x="2334" y="371"/>
                  </a:lnTo>
                  <a:lnTo>
                    <a:pt x="2377" y="376"/>
                  </a:lnTo>
                  <a:lnTo>
                    <a:pt x="2630" y="123"/>
                  </a:lnTo>
                  <a:lnTo>
                    <a:pt x="2630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19" name="Freeform 94"/>
            <p:cNvSpPr>
              <a:spLocks/>
            </p:cNvSpPr>
            <p:nvPr/>
          </p:nvSpPr>
          <p:spPr bwMode="auto">
            <a:xfrm>
              <a:off x="-561975" y="3227387"/>
              <a:ext cx="4437063" cy="1974850"/>
            </a:xfrm>
            <a:custGeom>
              <a:avLst/>
              <a:gdLst>
                <a:gd name="T0" fmla="*/ 0 w 2795"/>
                <a:gd name="T1" fmla="*/ 1244 h 1244"/>
                <a:gd name="T2" fmla="*/ 1076 w 2795"/>
                <a:gd name="T3" fmla="*/ 168 h 1244"/>
                <a:gd name="T4" fmla="*/ 2039 w 2795"/>
                <a:gd name="T5" fmla="*/ 173 h 1244"/>
                <a:gd name="T6" fmla="*/ 2308 w 2795"/>
                <a:gd name="T7" fmla="*/ 443 h 1244"/>
                <a:gd name="T8" fmla="*/ 2360 w 2795"/>
                <a:gd name="T9" fmla="*/ 435 h 1244"/>
                <a:gd name="T10" fmla="*/ 2795 w 2795"/>
                <a:gd name="T11" fmla="*/ 0 h 1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95" h="1244">
                  <a:moveTo>
                    <a:pt x="0" y="1244"/>
                  </a:moveTo>
                  <a:lnTo>
                    <a:pt x="1076" y="168"/>
                  </a:lnTo>
                  <a:lnTo>
                    <a:pt x="2039" y="173"/>
                  </a:lnTo>
                  <a:lnTo>
                    <a:pt x="2308" y="443"/>
                  </a:lnTo>
                  <a:lnTo>
                    <a:pt x="2360" y="435"/>
                  </a:lnTo>
                  <a:lnTo>
                    <a:pt x="2795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20" name="Freeform 95"/>
            <p:cNvSpPr>
              <a:spLocks/>
            </p:cNvSpPr>
            <p:nvPr/>
          </p:nvSpPr>
          <p:spPr bwMode="auto">
            <a:xfrm>
              <a:off x="-519113" y="3565525"/>
              <a:ext cx="4033838" cy="1677988"/>
            </a:xfrm>
            <a:custGeom>
              <a:avLst/>
              <a:gdLst>
                <a:gd name="T0" fmla="*/ 0 w 2541"/>
                <a:gd name="T1" fmla="*/ 1057 h 1057"/>
                <a:gd name="T2" fmla="*/ 1059 w 2541"/>
                <a:gd name="T3" fmla="*/ 0 h 1057"/>
                <a:gd name="T4" fmla="*/ 1995 w 2541"/>
                <a:gd name="T5" fmla="*/ 10 h 1057"/>
                <a:gd name="T6" fmla="*/ 2291 w 2541"/>
                <a:gd name="T7" fmla="*/ 305 h 1057"/>
                <a:gd name="T8" fmla="*/ 2361 w 2541"/>
                <a:gd name="T9" fmla="*/ 303 h 1057"/>
                <a:gd name="T10" fmla="*/ 2541 w 2541"/>
                <a:gd name="T11" fmla="*/ 121 h 10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41" h="1057">
                  <a:moveTo>
                    <a:pt x="0" y="1057"/>
                  </a:moveTo>
                  <a:lnTo>
                    <a:pt x="1059" y="0"/>
                  </a:lnTo>
                  <a:lnTo>
                    <a:pt x="1995" y="10"/>
                  </a:lnTo>
                  <a:lnTo>
                    <a:pt x="2291" y="305"/>
                  </a:lnTo>
                  <a:lnTo>
                    <a:pt x="2361" y="303"/>
                  </a:lnTo>
                  <a:lnTo>
                    <a:pt x="2541" y="121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21" name="Freeform 96"/>
            <p:cNvSpPr>
              <a:spLocks/>
            </p:cNvSpPr>
            <p:nvPr/>
          </p:nvSpPr>
          <p:spPr bwMode="auto">
            <a:xfrm>
              <a:off x="-463550" y="3622675"/>
              <a:ext cx="4286250" cy="1673225"/>
            </a:xfrm>
            <a:custGeom>
              <a:avLst/>
              <a:gdLst>
                <a:gd name="T0" fmla="*/ 0 w 2700"/>
                <a:gd name="T1" fmla="*/ 1054 h 1054"/>
                <a:gd name="T2" fmla="*/ 1043 w 2700"/>
                <a:gd name="T3" fmla="*/ 14 h 1054"/>
                <a:gd name="T4" fmla="*/ 1951 w 2700"/>
                <a:gd name="T5" fmla="*/ 19 h 1054"/>
                <a:gd name="T6" fmla="*/ 2270 w 2700"/>
                <a:gd name="T7" fmla="*/ 335 h 1054"/>
                <a:gd name="T8" fmla="*/ 2360 w 2700"/>
                <a:gd name="T9" fmla="*/ 340 h 1054"/>
                <a:gd name="T10" fmla="*/ 2700 w 2700"/>
                <a:gd name="T11" fmla="*/ 0 h 10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00" h="1054">
                  <a:moveTo>
                    <a:pt x="0" y="1054"/>
                  </a:moveTo>
                  <a:lnTo>
                    <a:pt x="1043" y="14"/>
                  </a:lnTo>
                  <a:lnTo>
                    <a:pt x="1951" y="19"/>
                  </a:lnTo>
                  <a:lnTo>
                    <a:pt x="2270" y="335"/>
                  </a:lnTo>
                  <a:lnTo>
                    <a:pt x="2360" y="340"/>
                  </a:lnTo>
                  <a:lnTo>
                    <a:pt x="2700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22" name="Freeform 97"/>
            <p:cNvSpPr>
              <a:spLocks/>
            </p:cNvSpPr>
            <p:nvPr/>
          </p:nvSpPr>
          <p:spPr bwMode="auto">
            <a:xfrm>
              <a:off x="-422275" y="3711575"/>
              <a:ext cx="3851275" cy="1628775"/>
            </a:xfrm>
            <a:custGeom>
              <a:avLst/>
              <a:gdLst>
                <a:gd name="T0" fmla="*/ 0 w 2426"/>
                <a:gd name="T1" fmla="*/ 1026 h 1026"/>
                <a:gd name="T2" fmla="*/ 1026 w 2426"/>
                <a:gd name="T3" fmla="*/ 0 h 1026"/>
                <a:gd name="T4" fmla="*/ 1908 w 2426"/>
                <a:gd name="T5" fmla="*/ 12 h 1026"/>
                <a:gd name="T6" fmla="*/ 2251 w 2426"/>
                <a:gd name="T7" fmla="*/ 355 h 1026"/>
                <a:gd name="T8" fmla="*/ 2426 w 2426"/>
                <a:gd name="T9" fmla="*/ 353 h 10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26" h="1026">
                  <a:moveTo>
                    <a:pt x="0" y="1026"/>
                  </a:moveTo>
                  <a:lnTo>
                    <a:pt x="1026" y="0"/>
                  </a:lnTo>
                  <a:lnTo>
                    <a:pt x="1908" y="12"/>
                  </a:lnTo>
                  <a:lnTo>
                    <a:pt x="2251" y="355"/>
                  </a:lnTo>
                  <a:lnTo>
                    <a:pt x="2426" y="353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23" name="Freeform 98"/>
            <p:cNvSpPr>
              <a:spLocks/>
            </p:cNvSpPr>
            <p:nvPr/>
          </p:nvSpPr>
          <p:spPr bwMode="auto">
            <a:xfrm>
              <a:off x="-369888" y="3790950"/>
              <a:ext cx="4148138" cy="1603375"/>
            </a:xfrm>
            <a:custGeom>
              <a:avLst/>
              <a:gdLst>
                <a:gd name="T0" fmla="*/ 0 w 2613"/>
                <a:gd name="T1" fmla="*/ 1010 h 1010"/>
                <a:gd name="T2" fmla="*/ 1010 w 2613"/>
                <a:gd name="T3" fmla="*/ 0 h 1010"/>
                <a:gd name="T4" fmla="*/ 1866 w 2613"/>
                <a:gd name="T5" fmla="*/ 7 h 1010"/>
                <a:gd name="T6" fmla="*/ 2293 w 2613"/>
                <a:gd name="T7" fmla="*/ 435 h 1010"/>
                <a:gd name="T8" fmla="*/ 2513 w 2613"/>
                <a:gd name="T9" fmla="*/ 437 h 1010"/>
                <a:gd name="T10" fmla="*/ 2613 w 2613"/>
                <a:gd name="T11" fmla="*/ 338 h 1010"/>
                <a:gd name="T12" fmla="*/ 2610 w 2613"/>
                <a:gd name="T13" fmla="*/ 54 h 10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13" h="1010">
                  <a:moveTo>
                    <a:pt x="0" y="1010"/>
                  </a:moveTo>
                  <a:lnTo>
                    <a:pt x="1010" y="0"/>
                  </a:lnTo>
                  <a:lnTo>
                    <a:pt x="1866" y="7"/>
                  </a:lnTo>
                  <a:lnTo>
                    <a:pt x="2293" y="435"/>
                  </a:lnTo>
                  <a:lnTo>
                    <a:pt x="2513" y="437"/>
                  </a:lnTo>
                  <a:lnTo>
                    <a:pt x="2613" y="338"/>
                  </a:lnTo>
                  <a:lnTo>
                    <a:pt x="2610" y="54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24" name="Freeform 99"/>
            <p:cNvSpPr>
              <a:spLocks/>
            </p:cNvSpPr>
            <p:nvPr/>
          </p:nvSpPr>
          <p:spPr bwMode="auto">
            <a:xfrm>
              <a:off x="-317500" y="3810000"/>
              <a:ext cx="4437063" cy="1636713"/>
            </a:xfrm>
            <a:custGeom>
              <a:avLst/>
              <a:gdLst>
                <a:gd name="T0" fmla="*/ 0 w 2795"/>
                <a:gd name="T1" fmla="*/ 1031 h 1031"/>
                <a:gd name="T2" fmla="*/ 996 w 2795"/>
                <a:gd name="T3" fmla="*/ 38 h 1031"/>
                <a:gd name="T4" fmla="*/ 1816 w 2795"/>
                <a:gd name="T5" fmla="*/ 45 h 1031"/>
                <a:gd name="T6" fmla="*/ 2249 w 2795"/>
                <a:gd name="T7" fmla="*/ 475 h 1031"/>
                <a:gd name="T8" fmla="*/ 2480 w 2795"/>
                <a:gd name="T9" fmla="*/ 477 h 1031"/>
                <a:gd name="T10" fmla="*/ 2606 w 2795"/>
                <a:gd name="T11" fmla="*/ 352 h 1031"/>
                <a:gd name="T12" fmla="*/ 2608 w 2795"/>
                <a:gd name="T13" fmla="*/ 189 h 1031"/>
                <a:gd name="T14" fmla="*/ 2795 w 2795"/>
                <a:gd name="T15" fmla="*/ 0 h 10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95" h="1031">
                  <a:moveTo>
                    <a:pt x="0" y="1031"/>
                  </a:moveTo>
                  <a:lnTo>
                    <a:pt x="996" y="38"/>
                  </a:lnTo>
                  <a:lnTo>
                    <a:pt x="1816" y="45"/>
                  </a:lnTo>
                  <a:lnTo>
                    <a:pt x="2249" y="475"/>
                  </a:lnTo>
                  <a:lnTo>
                    <a:pt x="2480" y="477"/>
                  </a:lnTo>
                  <a:lnTo>
                    <a:pt x="2606" y="352"/>
                  </a:lnTo>
                  <a:lnTo>
                    <a:pt x="2608" y="189"/>
                  </a:lnTo>
                  <a:lnTo>
                    <a:pt x="2795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25" name="Freeform 100"/>
            <p:cNvSpPr>
              <a:spLocks/>
            </p:cNvSpPr>
            <p:nvPr/>
          </p:nvSpPr>
          <p:spPr bwMode="auto">
            <a:xfrm>
              <a:off x="-230188" y="4035425"/>
              <a:ext cx="2195513" cy="1497013"/>
            </a:xfrm>
            <a:custGeom>
              <a:avLst/>
              <a:gdLst>
                <a:gd name="T0" fmla="*/ 0 w 1383"/>
                <a:gd name="T1" fmla="*/ 943 h 943"/>
                <a:gd name="T2" fmla="*/ 943 w 1383"/>
                <a:gd name="T3" fmla="*/ 0 h 943"/>
                <a:gd name="T4" fmla="*/ 1383 w 1383"/>
                <a:gd name="T5" fmla="*/ 0 h 9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83" h="943">
                  <a:moveTo>
                    <a:pt x="0" y="943"/>
                  </a:moveTo>
                  <a:lnTo>
                    <a:pt x="943" y="0"/>
                  </a:lnTo>
                  <a:lnTo>
                    <a:pt x="1383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26" name="Freeform 101"/>
            <p:cNvSpPr>
              <a:spLocks/>
            </p:cNvSpPr>
            <p:nvPr/>
          </p:nvSpPr>
          <p:spPr bwMode="auto">
            <a:xfrm>
              <a:off x="-92075" y="4124325"/>
              <a:ext cx="3832225" cy="1543050"/>
            </a:xfrm>
            <a:custGeom>
              <a:avLst/>
              <a:gdLst>
                <a:gd name="T0" fmla="*/ 0 w 2414"/>
                <a:gd name="T1" fmla="*/ 972 h 972"/>
                <a:gd name="T2" fmla="*/ 962 w 2414"/>
                <a:gd name="T3" fmla="*/ 10 h 972"/>
                <a:gd name="T4" fmla="*/ 1669 w 2414"/>
                <a:gd name="T5" fmla="*/ 0 h 972"/>
                <a:gd name="T6" fmla="*/ 2156 w 2414"/>
                <a:gd name="T7" fmla="*/ 487 h 972"/>
                <a:gd name="T8" fmla="*/ 2315 w 2414"/>
                <a:gd name="T9" fmla="*/ 485 h 972"/>
                <a:gd name="T10" fmla="*/ 2414 w 2414"/>
                <a:gd name="T11" fmla="*/ 584 h 9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14" h="972">
                  <a:moveTo>
                    <a:pt x="0" y="972"/>
                  </a:moveTo>
                  <a:lnTo>
                    <a:pt x="962" y="10"/>
                  </a:lnTo>
                  <a:lnTo>
                    <a:pt x="1669" y="0"/>
                  </a:lnTo>
                  <a:lnTo>
                    <a:pt x="2156" y="487"/>
                  </a:lnTo>
                  <a:lnTo>
                    <a:pt x="2315" y="485"/>
                  </a:lnTo>
                  <a:lnTo>
                    <a:pt x="2414" y="584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27" name="Freeform 102"/>
            <p:cNvSpPr>
              <a:spLocks/>
            </p:cNvSpPr>
            <p:nvPr/>
          </p:nvSpPr>
          <p:spPr bwMode="auto">
            <a:xfrm>
              <a:off x="-61913" y="4214812"/>
              <a:ext cx="3378200" cy="1485900"/>
            </a:xfrm>
            <a:custGeom>
              <a:avLst/>
              <a:gdLst>
                <a:gd name="T0" fmla="*/ 0 w 2128"/>
                <a:gd name="T1" fmla="*/ 936 h 936"/>
                <a:gd name="T2" fmla="*/ 934 w 2128"/>
                <a:gd name="T3" fmla="*/ 3 h 936"/>
                <a:gd name="T4" fmla="*/ 1612 w 2128"/>
                <a:gd name="T5" fmla="*/ 0 h 936"/>
                <a:gd name="T6" fmla="*/ 2128 w 2128"/>
                <a:gd name="T7" fmla="*/ 516 h 9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28" h="936">
                  <a:moveTo>
                    <a:pt x="0" y="936"/>
                  </a:moveTo>
                  <a:lnTo>
                    <a:pt x="934" y="3"/>
                  </a:lnTo>
                  <a:lnTo>
                    <a:pt x="1612" y="0"/>
                  </a:lnTo>
                  <a:lnTo>
                    <a:pt x="2128" y="516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28" name="Freeform 103"/>
            <p:cNvSpPr>
              <a:spLocks/>
            </p:cNvSpPr>
            <p:nvPr/>
          </p:nvSpPr>
          <p:spPr bwMode="auto">
            <a:xfrm>
              <a:off x="-9525" y="4316412"/>
              <a:ext cx="3498850" cy="1436688"/>
            </a:xfrm>
            <a:custGeom>
              <a:avLst/>
              <a:gdLst>
                <a:gd name="T0" fmla="*/ 0 w 2204"/>
                <a:gd name="T1" fmla="*/ 905 h 905"/>
                <a:gd name="T2" fmla="*/ 898 w 2204"/>
                <a:gd name="T3" fmla="*/ 10 h 905"/>
                <a:gd name="T4" fmla="*/ 1551 w 2204"/>
                <a:gd name="T5" fmla="*/ 0 h 905"/>
                <a:gd name="T6" fmla="*/ 2085 w 2204"/>
                <a:gd name="T7" fmla="*/ 537 h 905"/>
                <a:gd name="T8" fmla="*/ 2204 w 2204"/>
                <a:gd name="T9" fmla="*/ 539 h 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04" h="905">
                  <a:moveTo>
                    <a:pt x="0" y="905"/>
                  </a:moveTo>
                  <a:lnTo>
                    <a:pt x="898" y="10"/>
                  </a:lnTo>
                  <a:lnTo>
                    <a:pt x="1551" y="0"/>
                  </a:lnTo>
                  <a:lnTo>
                    <a:pt x="2085" y="537"/>
                  </a:lnTo>
                  <a:lnTo>
                    <a:pt x="2204" y="539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29" name="Freeform 104"/>
            <p:cNvSpPr>
              <a:spLocks/>
            </p:cNvSpPr>
            <p:nvPr/>
          </p:nvSpPr>
          <p:spPr bwMode="auto">
            <a:xfrm>
              <a:off x="-347663" y="4500562"/>
              <a:ext cx="4714875" cy="1824038"/>
            </a:xfrm>
            <a:custGeom>
              <a:avLst/>
              <a:gdLst>
                <a:gd name="T0" fmla="*/ 0 w 2970"/>
                <a:gd name="T1" fmla="*/ 1149 h 1149"/>
                <a:gd name="T2" fmla="*/ 1145 w 2970"/>
                <a:gd name="T3" fmla="*/ 5 h 1149"/>
                <a:gd name="T4" fmla="*/ 1743 w 2970"/>
                <a:gd name="T5" fmla="*/ 0 h 1149"/>
                <a:gd name="T6" fmla="*/ 2317 w 2970"/>
                <a:gd name="T7" fmla="*/ 572 h 1149"/>
                <a:gd name="T8" fmla="*/ 2528 w 2970"/>
                <a:gd name="T9" fmla="*/ 577 h 1149"/>
                <a:gd name="T10" fmla="*/ 2970 w 2970"/>
                <a:gd name="T11" fmla="*/ 135 h 1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970" h="1149">
                  <a:moveTo>
                    <a:pt x="0" y="1149"/>
                  </a:moveTo>
                  <a:lnTo>
                    <a:pt x="1145" y="5"/>
                  </a:lnTo>
                  <a:lnTo>
                    <a:pt x="1743" y="0"/>
                  </a:lnTo>
                  <a:lnTo>
                    <a:pt x="2317" y="572"/>
                  </a:lnTo>
                  <a:lnTo>
                    <a:pt x="2528" y="577"/>
                  </a:lnTo>
                  <a:lnTo>
                    <a:pt x="2970" y="135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0" name="Freeform 105"/>
            <p:cNvSpPr>
              <a:spLocks/>
            </p:cNvSpPr>
            <p:nvPr/>
          </p:nvSpPr>
          <p:spPr bwMode="auto">
            <a:xfrm>
              <a:off x="-234950" y="4545012"/>
              <a:ext cx="5251450" cy="1730375"/>
            </a:xfrm>
            <a:custGeom>
              <a:avLst/>
              <a:gdLst>
                <a:gd name="T0" fmla="*/ 0 w 3308"/>
                <a:gd name="T1" fmla="*/ 1090 h 1090"/>
                <a:gd name="T2" fmla="*/ 1085 w 3308"/>
                <a:gd name="T3" fmla="*/ 7 h 1090"/>
                <a:gd name="T4" fmla="*/ 1648 w 3308"/>
                <a:gd name="T5" fmla="*/ 0 h 1090"/>
                <a:gd name="T6" fmla="*/ 2246 w 3308"/>
                <a:gd name="T7" fmla="*/ 598 h 1090"/>
                <a:gd name="T8" fmla="*/ 2459 w 3308"/>
                <a:gd name="T9" fmla="*/ 598 h 1090"/>
                <a:gd name="T10" fmla="*/ 2870 w 3308"/>
                <a:gd name="T11" fmla="*/ 187 h 1090"/>
                <a:gd name="T12" fmla="*/ 3038 w 3308"/>
                <a:gd name="T13" fmla="*/ 192 h 1090"/>
                <a:gd name="T14" fmla="*/ 3194 w 3308"/>
                <a:gd name="T15" fmla="*/ 36 h 1090"/>
                <a:gd name="T16" fmla="*/ 3308 w 3308"/>
                <a:gd name="T17" fmla="*/ 38 h 10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08" h="1090">
                  <a:moveTo>
                    <a:pt x="0" y="1090"/>
                  </a:moveTo>
                  <a:lnTo>
                    <a:pt x="1085" y="7"/>
                  </a:lnTo>
                  <a:lnTo>
                    <a:pt x="1648" y="0"/>
                  </a:lnTo>
                  <a:lnTo>
                    <a:pt x="2246" y="598"/>
                  </a:lnTo>
                  <a:lnTo>
                    <a:pt x="2459" y="598"/>
                  </a:lnTo>
                  <a:lnTo>
                    <a:pt x="2870" y="187"/>
                  </a:lnTo>
                  <a:lnTo>
                    <a:pt x="3038" y="192"/>
                  </a:lnTo>
                  <a:lnTo>
                    <a:pt x="3194" y="36"/>
                  </a:lnTo>
                  <a:lnTo>
                    <a:pt x="3308" y="38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1" name="Freeform 106"/>
            <p:cNvSpPr>
              <a:spLocks/>
            </p:cNvSpPr>
            <p:nvPr/>
          </p:nvSpPr>
          <p:spPr bwMode="auto">
            <a:xfrm>
              <a:off x="-34925" y="4624387"/>
              <a:ext cx="4867275" cy="1538288"/>
            </a:xfrm>
            <a:custGeom>
              <a:avLst/>
              <a:gdLst>
                <a:gd name="T0" fmla="*/ 0 w 3066"/>
                <a:gd name="T1" fmla="*/ 969 h 969"/>
                <a:gd name="T2" fmla="*/ 969 w 3066"/>
                <a:gd name="T3" fmla="*/ 0 h 969"/>
                <a:gd name="T4" fmla="*/ 1506 w 3066"/>
                <a:gd name="T5" fmla="*/ 2 h 969"/>
                <a:gd name="T6" fmla="*/ 2130 w 3066"/>
                <a:gd name="T7" fmla="*/ 624 h 969"/>
                <a:gd name="T8" fmla="*/ 2354 w 3066"/>
                <a:gd name="T9" fmla="*/ 622 h 969"/>
                <a:gd name="T10" fmla="*/ 2773 w 3066"/>
                <a:gd name="T11" fmla="*/ 203 h 969"/>
                <a:gd name="T12" fmla="*/ 2953 w 3066"/>
                <a:gd name="T13" fmla="*/ 196 h 969"/>
                <a:gd name="T14" fmla="*/ 3066 w 3066"/>
                <a:gd name="T15" fmla="*/ 83 h 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066" h="969">
                  <a:moveTo>
                    <a:pt x="0" y="969"/>
                  </a:moveTo>
                  <a:lnTo>
                    <a:pt x="969" y="0"/>
                  </a:lnTo>
                  <a:lnTo>
                    <a:pt x="1506" y="2"/>
                  </a:lnTo>
                  <a:lnTo>
                    <a:pt x="2130" y="624"/>
                  </a:lnTo>
                  <a:lnTo>
                    <a:pt x="2354" y="622"/>
                  </a:lnTo>
                  <a:lnTo>
                    <a:pt x="2773" y="203"/>
                  </a:lnTo>
                  <a:lnTo>
                    <a:pt x="2953" y="196"/>
                  </a:lnTo>
                  <a:lnTo>
                    <a:pt x="3066" y="83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2" name="Freeform 107"/>
            <p:cNvSpPr>
              <a:spLocks/>
            </p:cNvSpPr>
            <p:nvPr/>
          </p:nvSpPr>
          <p:spPr bwMode="auto">
            <a:xfrm>
              <a:off x="-133350" y="4545012"/>
              <a:ext cx="5411788" cy="1824038"/>
            </a:xfrm>
            <a:custGeom>
              <a:avLst/>
              <a:gdLst>
                <a:gd name="T0" fmla="*/ 0 w 3409"/>
                <a:gd name="T1" fmla="*/ 1149 h 1149"/>
                <a:gd name="T2" fmla="*/ 1050 w 3409"/>
                <a:gd name="T3" fmla="*/ 100 h 1149"/>
                <a:gd name="T4" fmla="*/ 1558 w 3409"/>
                <a:gd name="T5" fmla="*/ 95 h 1149"/>
                <a:gd name="T6" fmla="*/ 2206 w 3409"/>
                <a:gd name="T7" fmla="*/ 743 h 1149"/>
                <a:gd name="T8" fmla="*/ 2440 w 3409"/>
                <a:gd name="T9" fmla="*/ 743 h 1149"/>
                <a:gd name="T10" fmla="*/ 2880 w 3409"/>
                <a:gd name="T11" fmla="*/ 300 h 1149"/>
                <a:gd name="T12" fmla="*/ 3107 w 3409"/>
                <a:gd name="T13" fmla="*/ 303 h 1149"/>
                <a:gd name="T14" fmla="*/ 3409 w 3409"/>
                <a:gd name="T15" fmla="*/ 0 h 1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09" h="1149">
                  <a:moveTo>
                    <a:pt x="0" y="1149"/>
                  </a:moveTo>
                  <a:lnTo>
                    <a:pt x="1050" y="100"/>
                  </a:lnTo>
                  <a:lnTo>
                    <a:pt x="1558" y="95"/>
                  </a:lnTo>
                  <a:lnTo>
                    <a:pt x="2206" y="743"/>
                  </a:lnTo>
                  <a:lnTo>
                    <a:pt x="2440" y="743"/>
                  </a:lnTo>
                  <a:lnTo>
                    <a:pt x="2880" y="300"/>
                  </a:lnTo>
                  <a:lnTo>
                    <a:pt x="3107" y="303"/>
                  </a:lnTo>
                  <a:lnTo>
                    <a:pt x="3409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3" name="Freeform 108"/>
            <p:cNvSpPr>
              <a:spLocks/>
            </p:cNvSpPr>
            <p:nvPr/>
          </p:nvSpPr>
          <p:spPr bwMode="auto">
            <a:xfrm>
              <a:off x="-268288" y="4732337"/>
              <a:ext cx="5675313" cy="1960563"/>
            </a:xfrm>
            <a:custGeom>
              <a:avLst/>
              <a:gdLst>
                <a:gd name="T0" fmla="*/ 0 w 3575"/>
                <a:gd name="T1" fmla="*/ 1235 h 1235"/>
                <a:gd name="T2" fmla="*/ 1161 w 3575"/>
                <a:gd name="T3" fmla="*/ 74 h 1235"/>
                <a:gd name="T4" fmla="*/ 1610 w 3575"/>
                <a:gd name="T5" fmla="*/ 79 h 1235"/>
                <a:gd name="T6" fmla="*/ 2305 w 3575"/>
                <a:gd name="T7" fmla="*/ 774 h 1235"/>
                <a:gd name="T8" fmla="*/ 2456 w 3575"/>
                <a:gd name="T9" fmla="*/ 771 h 1235"/>
                <a:gd name="T10" fmla="*/ 2996 w 3575"/>
                <a:gd name="T11" fmla="*/ 232 h 1235"/>
                <a:gd name="T12" fmla="*/ 3206 w 3575"/>
                <a:gd name="T13" fmla="*/ 237 h 1235"/>
                <a:gd name="T14" fmla="*/ 3442 w 3575"/>
                <a:gd name="T15" fmla="*/ 0 h 1235"/>
                <a:gd name="T16" fmla="*/ 3575 w 3575"/>
                <a:gd name="T17" fmla="*/ 0 h 1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75" h="1235">
                  <a:moveTo>
                    <a:pt x="0" y="1235"/>
                  </a:moveTo>
                  <a:lnTo>
                    <a:pt x="1161" y="74"/>
                  </a:lnTo>
                  <a:lnTo>
                    <a:pt x="1610" y="79"/>
                  </a:lnTo>
                  <a:lnTo>
                    <a:pt x="2305" y="774"/>
                  </a:lnTo>
                  <a:lnTo>
                    <a:pt x="2456" y="771"/>
                  </a:lnTo>
                  <a:lnTo>
                    <a:pt x="2996" y="232"/>
                  </a:lnTo>
                  <a:lnTo>
                    <a:pt x="3206" y="237"/>
                  </a:lnTo>
                  <a:lnTo>
                    <a:pt x="3442" y="0"/>
                  </a:lnTo>
                  <a:lnTo>
                    <a:pt x="3575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4" name="Freeform 109"/>
            <p:cNvSpPr>
              <a:spLocks/>
            </p:cNvSpPr>
            <p:nvPr/>
          </p:nvSpPr>
          <p:spPr bwMode="auto">
            <a:xfrm>
              <a:off x="-414338" y="4924425"/>
              <a:ext cx="3824288" cy="2022475"/>
            </a:xfrm>
            <a:custGeom>
              <a:avLst/>
              <a:gdLst>
                <a:gd name="T0" fmla="*/ 0 w 2409"/>
                <a:gd name="T1" fmla="*/ 1274 h 1274"/>
                <a:gd name="T2" fmla="*/ 1272 w 2409"/>
                <a:gd name="T3" fmla="*/ 2 h 1274"/>
                <a:gd name="T4" fmla="*/ 1693 w 2409"/>
                <a:gd name="T5" fmla="*/ 0 h 1274"/>
                <a:gd name="T6" fmla="*/ 2409 w 2409"/>
                <a:gd name="T7" fmla="*/ 716 h 1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09" h="1274">
                  <a:moveTo>
                    <a:pt x="0" y="1274"/>
                  </a:moveTo>
                  <a:lnTo>
                    <a:pt x="1272" y="2"/>
                  </a:lnTo>
                  <a:lnTo>
                    <a:pt x="1693" y="0"/>
                  </a:lnTo>
                  <a:lnTo>
                    <a:pt x="2409" y="716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5" name="Freeform 110"/>
            <p:cNvSpPr>
              <a:spLocks/>
            </p:cNvSpPr>
            <p:nvPr/>
          </p:nvSpPr>
          <p:spPr bwMode="auto">
            <a:xfrm>
              <a:off x="4513262" y="7408862"/>
              <a:ext cx="935038" cy="1249363"/>
            </a:xfrm>
            <a:custGeom>
              <a:avLst/>
              <a:gdLst>
                <a:gd name="T0" fmla="*/ 0 w 589"/>
                <a:gd name="T1" fmla="*/ 787 h 787"/>
                <a:gd name="T2" fmla="*/ 2 w 589"/>
                <a:gd name="T3" fmla="*/ 693 h 787"/>
                <a:gd name="T4" fmla="*/ 419 w 589"/>
                <a:gd name="T5" fmla="*/ 277 h 787"/>
                <a:gd name="T6" fmla="*/ 419 w 589"/>
                <a:gd name="T7" fmla="*/ 170 h 787"/>
                <a:gd name="T8" fmla="*/ 589 w 589"/>
                <a:gd name="T9" fmla="*/ 0 h 7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9" h="787">
                  <a:moveTo>
                    <a:pt x="0" y="787"/>
                  </a:moveTo>
                  <a:lnTo>
                    <a:pt x="2" y="693"/>
                  </a:lnTo>
                  <a:lnTo>
                    <a:pt x="419" y="277"/>
                  </a:lnTo>
                  <a:lnTo>
                    <a:pt x="419" y="170"/>
                  </a:lnTo>
                  <a:lnTo>
                    <a:pt x="589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6" name="Freeform 111"/>
            <p:cNvSpPr>
              <a:spLocks/>
            </p:cNvSpPr>
            <p:nvPr/>
          </p:nvSpPr>
          <p:spPr bwMode="auto">
            <a:xfrm>
              <a:off x="3567112" y="6624637"/>
              <a:ext cx="2274888" cy="2706688"/>
            </a:xfrm>
            <a:custGeom>
              <a:avLst/>
              <a:gdLst>
                <a:gd name="T0" fmla="*/ 0 w 1433"/>
                <a:gd name="T1" fmla="*/ 1705 h 1705"/>
                <a:gd name="T2" fmla="*/ 965 w 1433"/>
                <a:gd name="T3" fmla="*/ 742 h 1705"/>
                <a:gd name="T4" fmla="*/ 963 w 1433"/>
                <a:gd name="T5" fmla="*/ 610 h 1705"/>
                <a:gd name="T6" fmla="*/ 1145 w 1433"/>
                <a:gd name="T7" fmla="*/ 428 h 1705"/>
                <a:gd name="T8" fmla="*/ 1327 w 1433"/>
                <a:gd name="T9" fmla="*/ 433 h 1705"/>
                <a:gd name="T10" fmla="*/ 1433 w 1433"/>
                <a:gd name="T11" fmla="*/ 326 h 1705"/>
                <a:gd name="T12" fmla="*/ 1433 w 1433"/>
                <a:gd name="T13" fmla="*/ 147 h 1705"/>
                <a:gd name="T14" fmla="*/ 1286 w 1433"/>
                <a:gd name="T15" fmla="*/ 0 h 1705"/>
                <a:gd name="T16" fmla="*/ 1161 w 1433"/>
                <a:gd name="T17" fmla="*/ 7 h 17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33" h="1705">
                  <a:moveTo>
                    <a:pt x="0" y="1705"/>
                  </a:moveTo>
                  <a:lnTo>
                    <a:pt x="965" y="742"/>
                  </a:lnTo>
                  <a:lnTo>
                    <a:pt x="963" y="610"/>
                  </a:lnTo>
                  <a:lnTo>
                    <a:pt x="1145" y="428"/>
                  </a:lnTo>
                  <a:lnTo>
                    <a:pt x="1327" y="433"/>
                  </a:lnTo>
                  <a:lnTo>
                    <a:pt x="1433" y="326"/>
                  </a:lnTo>
                  <a:lnTo>
                    <a:pt x="1433" y="147"/>
                  </a:lnTo>
                  <a:lnTo>
                    <a:pt x="1286" y="0"/>
                  </a:lnTo>
                  <a:lnTo>
                    <a:pt x="1161" y="7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7" name="Freeform 112"/>
            <p:cNvSpPr>
              <a:spLocks/>
            </p:cNvSpPr>
            <p:nvPr/>
          </p:nvSpPr>
          <p:spPr bwMode="auto">
            <a:xfrm>
              <a:off x="3101975" y="6789737"/>
              <a:ext cx="2401888" cy="2517775"/>
            </a:xfrm>
            <a:custGeom>
              <a:avLst/>
              <a:gdLst>
                <a:gd name="T0" fmla="*/ 0 w 1513"/>
                <a:gd name="T1" fmla="*/ 1586 h 1586"/>
                <a:gd name="T2" fmla="*/ 939 w 1513"/>
                <a:gd name="T3" fmla="*/ 648 h 1586"/>
                <a:gd name="T4" fmla="*/ 1057 w 1513"/>
                <a:gd name="T5" fmla="*/ 653 h 1586"/>
                <a:gd name="T6" fmla="*/ 1513 w 1513"/>
                <a:gd name="T7" fmla="*/ 194 h 1586"/>
                <a:gd name="T8" fmla="*/ 1513 w 1513"/>
                <a:gd name="T9" fmla="*/ 0 h 15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13" h="1586">
                  <a:moveTo>
                    <a:pt x="0" y="1586"/>
                  </a:moveTo>
                  <a:lnTo>
                    <a:pt x="939" y="648"/>
                  </a:lnTo>
                  <a:lnTo>
                    <a:pt x="1057" y="653"/>
                  </a:lnTo>
                  <a:lnTo>
                    <a:pt x="1513" y="194"/>
                  </a:lnTo>
                  <a:lnTo>
                    <a:pt x="1513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8" name="Freeform 113"/>
            <p:cNvSpPr>
              <a:spLocks/>
            </p:cNvSpPr>
            <p:nvPr/>
          </p:nvSpPr>
          <p:spPr bwMode="auto">
            <a:xfrm>
              <a:off x="2959100" y="5081587"/>
              <a:ext cx="3787775" cy="4241800"/>
            </a:xfrm>
            <a:custGeom>
              <a:avLst/>
              <a:gdLst>
                <a:gd name="T0" fmla="*/ 0 w 2386"/>
                <a:gd name="T1" fmla="*/ 2672 h 2672"/>
                <a:gd name="T2" fmla="*/ 989 w 2386"/>
                <a:gd name="T3" fmla="*/ 1684 h 2672"/>
                <a:gd name="T4" fmla="*/ 1133 w 2386"/>
                <a:gd name="T5" fmla="*/ 1688 h 2672"/>
                <a:gd name="T6" fmla="*/ 1556 w 2386"/>
                <a:gd name="T7" fmla="*/ 1265 h 2672"/>
                <a:gd name="T8" fmla="*/ 1563 w 2386"/>
                <a:gd name="T9" fmla="*/ 1173 h 2672"/>
                <a:gd name="T10" fmla="*/ 1405 w 2386"/>
                <a:gd name="T11" fmla="*/ 1017 h 2672"/>
                <a:gd name="T12" fmla="*/ 1407 w 2386"/>
                <a:gd name="T13" fmla="*/ 960 h 2672"/>
                <a:gd name="T14" fmla="*/ 1494 w 2386"/>
                <a:gd name="T15" fmla="*/ 873 h 2672"/>
                <a:gd name="T16" fmla="*/ 1596 w 2386"/>
                <a:gd name="T17" fmla="*/ 877 h 2672"/>
                <a:gd name="T18" fmla="*/ 1979 w 2386"/>
                <a:gd name="T19" fmla="*/ 494 h 2672"/>
                <a:gd name="T20" fmla="*/ 1977 w 2386"/>
                <a:gd name="T21" fmla="*/ 374 h 2672"/>
                <a:gd name="T22" fmla="*/ 2062 w 2386"/>
                <a:gd name="T23" fmla="*/ 291 h 2672"/>
                <a:gd name="T24" fmla="*/ 2067 w 2386"/>
                <a:gd name="T25" fmla="*/ 100 h 2672"/>
                <a:gd name="T26" fmla="*/ 2164 w 2386"/>
                <a:gd name="T27" fmla="*/ 0 h 2672"/>
                <a:gd name="T28" fmla="*/ 2386 w 2386"/>
                <a:gd name="T29" fmla="*/ 0 h 26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386" h="2672">
                  <a:moveTo>
                    <a:pt x="0" y="2672"/>
                  </a:moveTo>
                  <a:lnTo>
                    <a:pt x="989" y="1684"/>
                  </a:lnTo>
                  <a:lnTo>
                    <a:pt x="1133" y="1688"/>
                  </a:lnTo>
                  <a:lnTo>
                    <a:pt x="1556" y="1265"/>
                  </a:lnTo>
                  <a:lnTo>
                    <a:pt x="1563" y="1173"/>
                  </a:lnTo>
                  <a:lnTo>
                    <a:pt x="1405" y="1017"/>
                  </a:lnTo>
                  <a:lnTo>
                    <a:pt x="1407" y="960"/>
                  </a:lnTo>
                  <a:lnTo>
                    <a:pt x="1494" y="873"/>
                  </a:lnTo>
                  <a:lnTo>
                    <a:pt x="1596" y="877"/>
                  </a:lnTo>
                  <a:lnTo>
                    <a:pt x="1979" y="494"/>
                  </a:lnTo>
                  <a:lnTo>
                    <a:pt x="1977" y="374"/>
                  </a:lnTo>
                  <a:lnTo>
                    <a:pt x="2062" y="291"/>
                  </a:lnTo>
                  <a:lnTo>
                    <a:pt x="2067" y="100"/>
                  </a:lnTo>
                  <a:lnTo>
                    <a:pt x="2164" y="0"/>
                  </a:lnTo>
                  <a:lnTo>
                    <a:pt x="2386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9" name="Freeform 114"/>
            <p:cNvSpPr>
              <a:spLocks/>
            </p:cNvSpPr>
            <p:nvPr/>
          </p:nvSpPr>
          <p:spPr bwMode="auto">
            <a:xfrm>
              <a:off x="2689225" y="6965950"/>
              <a:ext cx="2589213" cy="2481263"/>
            </a:xfrm>
            <a:custGeom>
              <a:avLst/>
              <a:gdLst>
                <a:gd name="T0" fmla="*/ 0 w 1631"/>
                <a:gd name="T1" fmla="*/ 1563 h 1563"/>
                <a:gd name="T2" fmla="*/ 1111 w 1631"/>
                <a:gd name="T3" fmla="*/ 452 h 1563"/>
                <a:gd name="T4" fmla="*/ 1279 w 1631"/>
                <a:gd name="T5" fmla="*/ 456 h 1563"/>
                <a:gd name="T6" fmla="*/ 1631 w 1631"/>
                <a:gd name="T7" fmla="*/ 107 h 1563"/>
                <a:gd name="T8" fmla="*/ 1629 w 1631"/>
                <a:gd name="T9" fmla="*/ 0 h 15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31" h="1563">
                  <a:moveTo>
                    <a:pt x="0" y="1563"/>
                  </a:moveTo>
                  <a:lnTo>
                    <a:pt x="1111" y="452"/>
                  </a:lnTo>
                  <a:lnTo>
                    <a:pt x="1279" y="456"/>
                  </a:lnTo>
                  <a:lnTo>
                    <a:pt x="1631" y="107"/>
                  </a:lnTo>
                  <a:lnTo>
                    <a:pt x="1629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0" name="Freeform 115"/>
            <p:cNvSpPr>
              <a:spLocks/>
            </p:cNvSpPr>
            <p:nvPr/>
          </p:nvSpPr>
          <p:spPr bwMode="auto">
            <a:xfrm>
              <a:off x="7035800" y="-36513"/>
              <a:ext cx="5276850" cy="6127750"/>
            </a:xfrm>
            <a:custGeom>
              <a:avLst/>
              <a:gdLst>
                <a:gd name="T0" fmla="*/ 0 w 3324"/>
                <a:gd name="T1" fmla="*/ 3860 h 3860"/>
                <a:gd name="T2" fmla="*/ 0 w 3324"/>
                <a:gd name="T3" fmla="*/ 3678 h 3860"/>
                <a:gd name="T4" fmla="*/ 45 w 3324"/>
                <a:gd name="T5" fmla="*/ 3633 h 3860"/>
                <a:gd name="T6" fmla="*/ 42 w 3324"/>
                <a:gd name="T7" fmla="*/ 3343 h 3860"/>
                <a:gd name="T8" fmla="*/ 156 w 3324"/>
                <a:gd name="T9" fmla="*/ 3229 h 3860"/>
                <a:gd name="T10" fmla="*/ 461 w 3324"/>
                <a:gd name="T11" fmla="*/ 3229 h 3860"/>
                <a:gd name="T12" fmla="*/ 782 w 3324"/>
                <a:gd name="T13" fmla="*/ 2910 h 3860"/>
                <a:gd name="T14" fmla="*/ 882 w 3324"/>
                <a:gd name="T15" fmla="*/ 2915 h 3860"/>
                <a:gd name="T16" fmla="*/ 1132 w 3324"/>
                <a:gd name="T17" fmla="*/ 2664 h 3860"/>
                <a:gd name="T18" fmla="*/ 1135 w 3324"/>
                <a:gd name="T19" fmla="*/ 2189 h 3860"/>
                <a:gd name="T20" fmla="*/ 3324 w 3324"/>
                <a:gd name="T21" fmla="*/ 0 h 38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324" h="3860">
                  <a:moveTo>
                    <a:pt x="0" y="3860"/>
                  </a:moveTo>
                  <a:lnTo>
                    <a:pt x="0" y="3678"/>
                  </a:lnTo>
                  <a:lnTo>
                    <a:pt x="45" y="3633"/>
                  </a:lnTo>
                  <a:lnTo>
                    <a:pt x="42" y="3343"/>
                  </a:lnTo>
                  <a:lnTo>
                    <a:pt x="156" y="3229"/>
                  </a:lnTo>
                  <a:lnTo>
                    <a:pt x="461" y="3229"/>
                  </a:lnTo>
                  <a:lnTo>
                    <a:pt x="782" y="2910"/>
                  </a:lnTo>
                  <a:lnTo>
                    <a:pt x="882" y="2915"/>
                  </a:lnTo>
                  <a:lnTo>
                    <a:pt x="1132" y="2664"/>
                  </a:lnTo>
                  <a:lnTo>
                    <a:pt x="1135" y="2189"/>
                  </a:lnTo>
                  <a:lnTo>
                    <a:pt x="3324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1" name="Freeform 116"/>
            <p:cNvSpPr>
              <a:spLocks/>
            </p:cNvSpPr>
            <p:nvPr/>
          </p:nvSpPr>
          <p:spPr bwMode="auto">
            <a:xfrm>
              <a:off x="7167562" y="923925"/>
              <a:ext cx="4413250" cy="4864100"/>
            </a:xfrm>
            <a:custGeom>
              <a:avLst/>
              <a:gdLst>
                <a:gd name="T0" fmla="*/ 2 w 2780"/>
                <a:gd name="T1" fmla="*/ 3064 h 3064"/>
                <a:gd name="T2" fmla="*/ 0 w 2780"/>
                <a:gd name="T3" fmla="*/ 2775 h 3064"/>
                <a:gd name="T4" fmla="*/ 113 w 2780"/>
                <a:gd name="T5" fmla="*/ 2662 h 3064"/>
                <a:gd name="T6" fmla="*/ 418 w 2780"/>
                <a:gd name="T7" fmla="*/ 2664 h 3064"/>
                <a:gd name="T8" fmla="*/ 740 w 2780"/>
                <a:gd name="T9" fmla="*/ 2345 h 3064"/>
                <a:gd name="T10" fmla="*/ 841 w 2780"/>
                <a:gd name="T11" fmla="*/ 2350 h 3064"/>
                <a:gd name="T12" fmla="*/ 1094 w 2780"/>
                <a:gd name="T13" fmla="*/ 2099 h 3064"/>
                <a:gd name="T14" fmla="*/ 1094 w 2780"/>
                <a:gd name="T15" fmla="*/ 1685 h 3064"/>
                <a:gd name="T16" fmla="*/ 2780 w 2780"/>
                <a:gd name="T17" fmla="*/ 0 h 30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80" h="3064">
                  <a:moveTo>
                    <a:pt x="2" y="3064"/>
                  </a:moveTo>
                  <a:lnTo>
                    <a:pt x="0" y="2775"/>
                  </a:lnTo>
                  <a:lnTo>
                    <a:pt x="113" y="2662"/>
                  </a:lnTo>
                  <a:lnTo>
                    <a:pt x="418" y="2664"/>
                  </a:lnTo>
                  <a:lnTo>
                    <a:pt x="740" y="2345"/>
                  </a:lnTo>
                  <a:lnTo>
                    <a:pt x="841" y="2350"/>
                  </a:lnTo>
                  <a:lnTo>
                    <a:pt x="1094" y="2099"/>
                  </a:lnTo>
                  <a:lnTo>
                    <a:pt x="1094" y="1685"/>
                  </a:lnTo>
                  <a:lnTo>
                    <a:pt x="2780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2" name="Freeform 117"/>
            <p:cNvSpPr>
              <a:spLocks/>
            </p:cNvSpPr>
            <p:nvPr/>
          </p:nvSpPr>
          <p:spPr bwMode="auto">
            <a:xfrm>
              <a:off x="7321550" y="1114425"/>
              <a:ext cx="4292600" cy="4538663"/>
            </a:xfrm>
            <a:custGeom>
              <a:avLst/>
              <a:gdLst>
                <a:gd name="T0" fmla="*/ 0 w 2704"/>
                <a:gd name="T1" fmla="*/ 2859 h 2859"/>
                <a:gd name="T2" fmla="*/ 0 w 2704"/>
                <a:gd name="T3" fmla="*/ 2733 h 2859"/>
                <a:gd name="T4" fmla="*/ 92 w 2704"/>
                <a:gd name="T5" fmla="*/ 2639 h 2859"/>
                <a:gd name="T6" fmla="*/ 309 w 2704"/>
                <a:gd name="T7" fmla="*/ 2636 h 2859"/>
                <a:gd name="T8" fmla="*/ 683 w 2704"/>
                <a:gd name="T9" fmla="*/ 2265 h 2859"/>
                <a:gd name="T10" fmla="*/ 785 w 2704"/>
                <a:gd name="T11" fmla="*/ 2270 h 2859"/>
                <a:gd name="T12" fmla="*/ 1035 w 2704"/>
                <a:gd name="T13" fmla="*/ 2019 h 2859"/>
                <a:gd name="T14" fmla="*/ 1035 w 2704"/>
                <a:gd name="T15" fmla="*/ 1670 h 2859"/>
                <a:gd name="T16" fmla="*/ 2704 w 2704"/>
                <a:gd name="T17" fmla="*/ 0 h 28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04" h="2859">
                  <a:moveTo>
                    <a:pt x="0" y="2859"/>
                  </a:moveTo>
                  <a:lnTo>
                    <a:pt x="0" y="2733"/>
                  </a:lnTo>
                  <a:lnTo>
                    <a:pt x="92" y="2639"/>
                  </a:lnTo>
                  <a:lnTo>
                    <a:pt x="309" y="2636"/>
                  </a:lnTo>
                  <a:lnTo>
                    <a:pt x="683" y="2265"/>
                  </a:lnTo>
                  <a:lnTo>
                    <a:pt x="785" y="2270"/>
                  </a:lnTo>
                  <a:lnTo>
                    <a:pt x="1035" y="2019"/>
                  </a:lnTo>
                  <a:lnTo>
                    <a:pt x="1035" y="1670"/>
                  </a:lnTo>
                  <a:lnTo>
                    <a:pt x="2704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3" name="Freeform 118"/>
            <p:cNvSpPr>
              <a:spLocks/>
            </p:cNvSpPr>
            <p:nvPr/>
          </p:nvSpPr>
          <p:spPr bwMode="auto">
            <a:xfrm>
              <a:off x="6926262" y="1722437"/>
              <a:ext cx="4781550" cy="4549775"/>
            </a:xfrm>
            <a:custGeom>
              <a:avLst/>
              <a:gdLst>
                <a:gd name="T0" fmla="*/ 0 w 3012"/>
                <a:gd name="T1" fmla="*/ 2866 h 2866"/>
                <a:gd name="T2" fmla="*/ 137 w 3012"/>
                <a:gd name="T3" fmla="*/ 2861 h 2866"/>
                <a:gd name="T4" fmla="*/ 253 w 3012"/>
                <a:gd name="T5" fmla="*/ 2745 h 2866"/>
                <a:gd name="T6" fmla="*/ 256 w 3012"/>
                <a:gd name="T7" fmla="*/ 2584 h 2866"/>
                <a:gd name="T8" fmla="*/ 502 w 3012"/>
                <a:gd name="T9" fmla="*/ 2336 h 2866"/>
                <a:gd name="T10" fmla="*/ 620 w 3012"/>
                <a:gd name="T11" fmla="*/ 2341 h 2866"/>
                <a:gd name="T12" fmla="*/ 799 w 3012"/>
                <a:gd name="T13" fmla="*/ 2161 h 2866"/>
                <a:gd name="T14" fmla="*/ 856 w 3012"/>
                <a:gd name="T15" fmla="*/ 2156 h 2866"/>
                <a:gd name="T16" fmla="*/ 3012 w 3012"/>
                <a:gd name="T17" fmla="*/ 0 h 28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12" h="2866">
                  <a:moveTo>
                    <a:pt x="0" y="2866"/>
                  </a:moveTo>
                  <a:lnTo>
                    <a:pt x="137" y="2861"/>
                  </a:lnTo>
                  <a:lnTo>
                    <a:pt x="253" y="2745"/>
                  </a:lnTo>
                  <a:lnTo>
                    <a:pt x="256" y="2584"/>
                  </a:lnTo>
                  <a:lnTo>
                    <a:pt x="502" y="2336"/>
                  </a:lnTo>
                  <a:lnTo>
                    <a:pt x="620" y="2341"/>
                  </a:lnTo>
                  <a:lnTo>
                    <a:pt x="799" y="2161"/>
                  </a:lnTo>
                  <a:lnTo>
                    <a:pt x="856" y="2156"/>
                  </a:lnTo>
                  <a:lnTo>
                    <a:pt x="3012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4" name="Freeform 119"/>
            <p:cNvSpPr>
              <a:spLocks/>
            </p:cNvSpPr>
            <p:nvPr/>
          </p:nvSpPr>
          <p:spPr bwMode="auto">
            <a:xfrm>
              <a:off x="7561262" y="4714875"/>
              <a:ext cx="1411288" cy="1050925"/>
            </a:xfrm>
            <a:custGeom>
              <a:avLst/>
              <a:gdLst>
                <a:gd name="T0" fmla="*/ 889 w 889"/>
                <a:gd name="T1" fmla="*/ 0 h 662"/>
                <a:gd name="T2" fmla="*/ 527 w 889"/>
                <a:gd name="T3" fmla="*/ 361 h 662"/>
                <a:gd name="T4" fmla="*/ 423 w 889"/>
                <a:gd name="T5" fmla="*/ 359 h 662"/>
                <a:gd name="T6" fmla="*/ 236 w 889"/>
                <a:gd name="T7" fmla="*/ 546 h 662"/>
                <a:gd name="T8" fmla="*/ 111 w 889"/>
                <a:gd name="T9" fmla="*/ 550 h 662"/>
                <a:gd name="T10" fmla="*/ 0 w 889"/>
                <a:gd name="T11" fmla="*/ 662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9" h="662">
                  <a:moveTo>
                    <a:pt x="889" y="0"/>
                  </a:moveTo>
                  <a:lnTo>
                    <a:pt x="527" y="361"/>
                  </a:lnTo>
                  <a:lnTo>
                    <a:pt x="423" y="359"/>
                  </a:lnTo>
                  <a:lnTo>
                    <a:pt x="236" y="546"/>
                  </a:lnTo>
                  <a:lnTo>
                    <a:pt x="111" y="550"/>
                  </a:lnTo>
                  <a:lnTo>
                    <a:pt x="0" y="662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5" name="Freeform 120"/>
            <p:cNvSpPr>
              <a:spLocks/>
            </p:cNvSpPr>
            <p:nvPr/>
          </p:nvSpPr>
          <p:spPr bwMode="auto">
            <a:xfrm>
              <a:off x="3470275" y="5180012"/>
              <a:ext cx="2682875" cy="3163888"/>
            </a:xfrm>
            <a:custGeom>
              <a:avLst/>
              <a:gdLst>
                <a:gd name="T0" fmla="*/ 1688 w 1690"/>
                <a:gd name="T1" fmla="*/ 0 h 1993"/>
                <a:gd name="T2" fmla="*/ 1690 w 1690"/>
                <a:gd name="T3" fmla="*/ 198 h 1993"/>
                <a:gd name="T4" fmla="*/ 1603 w 1690"/>
                <a:gd name="T5" fmla="*/ 286 h 1993"/>
                <a:gd name="T6" fmla="*/ 1596 w 1690"/>
                <a:gd name="T7" fmla="*/ 414 h 1993"/>
                <a:gd name="T8" fmla="*/ 1241 w 1690"/>
                <a:gd name="T9" fmla="*/ 766 h 1993"/>
                <a:gd name="T10" fmla="*/ 1149 w 1690"/>
                <a:gd name="T11" fmla="*/ 768 h 1993"/>
                <a:gd name="T12" fmla="*/ 825 w 1690"/>
                <a:gd name="T13" fmla="*/ 1090 h 1993"/>
                <a:gd name="T14" fmla="*/ 707 w 1690"/>
                <a:gd name="T15" fmla="*/ 1087 h 1993"/>
                <a:gd name="T16" fmla="*/ 286 w 1690"/>
                <a:gd name="T17" fmla="*/ 1508 h 1993"/>
                <a:gd name="T18" fmla="*/ 222 w 1690"/>
                <a:gd name="T19" fmla="*/ 1506 h 1993"/>
                <a:gd name="T20" fmla="*/ 68 w 1690"/>
                <a:gd name="T21" fmla="*/ 1659 h 1993"/>
                <a:gd name="T22" fmla="*/ 73 w 1690"/>
                <a:gd name="T23" fmla="*/ 1856 h 1993"/>
                <a:gd name="T24" fmla="*/ 0 w 1690"/>
                <a:gd name="T25" fmla="*/ 1927 h 1993"/>
                <a:gd name="T26" fmla="*/ 0 w 1690"/>
                <a:gd name="T27" fmla="*/ 1993 h 19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90" h="1993">
                  <a:moveTo>
                    <a:pt x="1688" y="0"/>
                  </a:moveTo>
                  <a:lnTo>
                    <a:pt x="1690" y="198"/>
                  </a:lnTo>
                  <a:lnTo>
                    <a:pt x="1603" y="286"/>
                  </a:lnTo>
                  <a:lnTo>
                    <a:pt x="1596" y="414"/>
                  </a:lnTo>
                  <a:lnTo>
                    <a:pt x="1241" y="766"/>
                  </a:lnTo>
                  <a:lnTo>
                    <a:pt x="1149" y="768"/>
                  </a:lnTo>
                  <a:lnTo>
                    <a:pt x="825" y="1090"/>
                  </a:lnTo>
                  <a:lnTo>
                    <a:pt x="707" y="1087"/>
                  </a:lnTo>
                  <a:lnTo>
                    <a:pt x="286" y="1508"/>
                  </a:lnTo>
                  <a:lnTo>
                    <a:pt x="222" y="1506"/>
                  </a:lnTo>
                  <a:lnTo>
                    <a:pt x="68" y="1659"/>
                  </a:lnTo>
                  <a:lnTo>
                    <a:pt x="73" y="1856"/>
                  </a:lnTo>
                  <a:lnTo>
                    <a:pt x="0" y="1927"/>
                  </a:lnTo>
                  <a:lnTo>
                    <a:pt x="0" y="1993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6" name="Freeform 121"/>
            <p:cNvSpPr>
              <a:spLocks/>
            </p:cNvSpPr>
            <p:nvPr/>
          </p:nvSpPr>
          <p:spPr bwMode="auto">
            <a:xfrm>
              <a:off x="3154362" y="5130800"/>
              <a:ext cx="2957513" cy="3321050"/>
            </a:xfrm>
            <a:custGeom>
              <a:avLst/>
              <a:gdLst>
                <a:gd name="T0" fmla="*/ 1859 w 1863"/>
                <a:gd name="T1" fmla="*/ 0 h 2092"/>
                <a:gd name="T2" fmla="*/ 1863 w 1863"/>
                <a:gd name="T3" fmla="*/ 203 h 2092"/>
                <a:gd name="T4" fmla="*/ 1776 w 1863"/>
                <a:gd name="T5" fmla="*/ 291 h 2092"/>
                <a:gd name="T6" fmla="*/ 1769 w 1863"/>
                <a:gd name="T7" fmla="*/ 416 h 2092"/>
                <a:gd name="T8" fmla="*/ 1414 w 1863"/>
                <a:gd name="T9" fmla="*/ 771 h 2092"/>
                <a:gd name="T10" fmla="*/ 1315 w 1863"/>
                <a:gd name="T11" fmla="*/ 764 h 2092"/>
                <a:gd name="T12" fmla="*/ 991 w 1863"/>
                <a:gd name="T13" fmla="*/ 1088 h 2092"/>
                <a:gd name="T14" fmla="*/ 873 w 1863"/>
                <a:gd name="T15" fmla="*/ 1085 h 2092"/>
                <a:gd name="T16" fmla="*/ 452 w 1863"/>
                <a:gd name="T17" fmla="*/ 1506 h 2092"/>
                <a:gd name="T18" fmla="*/ 388 w 1863"/>
                <a:gd name="T19" fmla="*/ 1504 h 2092"/>
                <a:gd name="T20" fmla="*/ 234 w 1863"/>
                <a:gd name="T21" fmla="*/ 1657 h 2092"/>
                <a:gd name="T22" fmla="*/ 239 w 1863"/>
                <a:gd name="T23" fmla="*/ 1854 h 2092"/>
                <a:gd name="T24" fmla="*/ 0 w 1863"/>
                <a:gd name="T25" fmla="*/ 2092 h 20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863" h="2092">
                  <a:moveTo>
                    <a:pt x="1859" y="0"/>
                  </a:moveTo>
                  <a:lnTo>
                    <a:pt x="1863" y="203"/>
                  </a:lnTo>
                  <a:lnTo>
                    <a:pt x="1776" y="291"/>
                  </a:lnTo>
                  <a:lnTo>
                    <a:pt x="1769" y="416"/>
                  </a:lnTo>
                  <a:lnTo>
                    <a:pt x="1414" y="771"/>
                  </a:lnTo>
                  <a:lnTo>
                    <a:pt x="1315" y="764"/>
                  </a:lnTo>
                  <a:lnTo>
                    <a:pt x="991" y="1088"/>
                  </a:lnTo>
                  <a:lnTo>
                    <a:pt x="873" y="1085"/>
                  </a:lnTo>
                  <a:lnTo>
                    <a:pt x="452" y="1506"/>
                  </a:lnTo>
                  <a:lnTo>
                    <a:pt x="388" y="1504"/>
                  </a:lnTo>
                  <a:lnTo>
                    <a:pt x="234" y="1657"/>
                  </a:lnTo>
                  <a:lnTo>
                    <a:pt x="239" y="1854"/>
                  </a:lnTo>
                  <a:lnTo>
                    <a:pt x="0" y="2092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7" name="Freeform 122"/>
            <p:cNvSpPr>
              <a:spLocks/>
            </p:cNvSpPr>
            <p:nvPr/>
          </p:nvSpPr>
          <p:spPr bwMode="auto">
            <a:xfrm>
              <a:off x="1528762" y="5394325"/>
              <a:ext cx="4429125" cy="3917950"/>
            </a:xfrm>
            <a:custGeom>
              <a:avLst/>
              <a:gdLst>
                <a:gd name="T0" fmla="*/ 0 w 2790"/>
                <a:gd name="T1" fmla="*/ 2468 h 2468"/>
                <a:gd name="T2" fmla="*/ 1301 w 2790"/>
                <a:gd name="T3" fmla="*/ 1167 h 2468"/>
                <a:gd name="T4" fmla="*/ 1395 w 2790"/>
                <a:gd name="T5" fmla="*/ 1167 h 2468"/>
                <a:gd name="T6" fmla="*/ 1615 w 2790"/>
                <a:gd name="T7" fmla="*/ 945 h 2468"/>
                <a:gd name="T8" fmla="*/ 1759 w 2790"/>
                <a:gd name="T9" fmla="*/ 950 h 2468"/>
                <a:gd name="T10" fmla="*/ 1894 w 2790"/>
                <a:gd name="T11" fmla="*/ 813 h 2468"/>
                <a:gd name="T12" fmla="*/ 2003 w 2790"/>
                <a:gd name="T13" fmla="*/ 813 h 2468"/>
                <a:gd name="T14" fmla="*/ 2329 w 2790"/>
                <a:gd name="T15" fmla="*/ 487 h 2468"/>
                <a:gd name="T16" fmla="*/ 2448 w 2790"/>
                <a:gd name="T17" fmla="*/ 489 h 2468"/>
                <a:gd name="T18" fmla="*/ 2686 w 2790"/>
                <a:gd name="T19" fmla="*/ 248 h 2468"/>
                <a:gd name="T20" fmla="*/ 2684 w 2790"/>
                <a:gd name="T21" fmla="*/ 106 h 2468"/>
                <a:gd name="T22" fmla="*/ 2790 w 2790"/>
                <a:gd name="T23" fmla="*/ 0 h 2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90" h="2468">
                  <a:moveTo>
                    <a:pt x="0" y="2468"/>
                  </a:moveTo>
                  <a:lnTo>
                    <a:pt x="1301" y="1167"/>
                  </a:lnTo>
                  <a:lnTo>
                    <a:pt x="1395" y="1167"/>
                  </a:lnTo>
                  <a:lnTo>
                    <a:pt x="1615" y="945"/>
                  </a:lnTo>
                  <a:lnTo>
                    <a:pt x="1759" y="950"/>
                  </a:lnTo>
                  <a:lnTo>
                    <a:pt x="1894" y="813"/>
                  </a:lnTo>
                  <a:lnTo>
                    <a:pt x="2003" y="813"/>
                  </a:lnTo>
                  <a:lnTo>
                    <a:pt x="2329" y="487"/>
                  </a:lnTo>
                  <a:lnTo>
                    <a:pt x="2448" y="489"/>
                  </a:lnTo>
                  <a:lnTo>
                    <a:pt x="2686" y="248"/>
                  </a:lnTo>
                  <a:lnTo>
                    <a:pt x="2684" y="106"/>
                  </a:lnTo>
                  <a:lnTo>
                    <a:pt x="2790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8" name="Freeform 123"/>
            <p:cNvSpPr>
              <a:spLocks/>
            </p:cNvSpPr>
            <p:nvPr/>
          </p:nvSpPr>
          <p:spPr bwMode="auto">
            <a:xfrm>
              <a:off x="890587" y="6084887"/>
              <a:ext cx="3990975" cy="3441700"/>
            </a:xfrm>
            <a:custGeom>
              <a:avLst/>
              <a:gdLst>
                <a:gd name="T0" fmla="*/ 0 w 2514"/>
                <a:gd name="T1" fmla="*/ 2168 h 2168"/>
                <a:gd name="T2" fmla="*/ 1684 w 2514"/>
                <a:gd name="T3" fmla="*/ 484 h 2168"/>
                <a:gd name="T4" fmla="*/ 1788 w 2514"/>
                <a:gd name="T5" fmla="*/ 487 h 2168"/>
                <a:gd name="T6" fmla="*/ 1871 w 2514"/>
                <a:gd name="T7" fmla="*/ 404 h 2168"/>
                <a:gd name="T8" fmla="*/ 2088 w 2514"/>
                <a:gd name="T9" fmla="*/ 399 h 2168"/>
                <a:gd name="T10" fmla="*/ 2204 w 2514"/>
                <a:gd name="T11" fmla="*/ 286 h 2168"/>
                <a:gd name="T12" fmla="*/ 2206 w 2514"/>
                <a:gd name="T13" fmla="*/ 189 h 2168"/>
                <a:gd name="T14" fmla="*/ 2393 w 2514"/>
                <a:gd name="T15" fmla="*/ 2 h 2168"/>
                <a:gd name="T16" fmla="*/ 2514 w 2514"/>
                <a:gd name="T17" fmla="*/ 0 h 2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14" h="2168">
                  <a:moveTo>
                    <a:pt x="0" y="2168"/>
                  </a:moveTo>
                  <a:lnTo>
                    <a:pt x="1684" y="484"/>
                  </a:lnTo>
                  <a:lnTo>
                    <a:pt x="1788" y="487"/>
                  </a:lnTo>
                  <a:lnTo>
                    <a:pt x="1871" y="404"/>
                  </a:lnTo>
                  <a:lnTo>
                    <a:pt x="2088" y="399"/>
                  </a:lnTo>
                  <a:lnTo>
                    <a:pt x="2204" y="286"/>
                  </a:lnTo>
                  <a:lnTo>
                    <a:pt x="2206" y="189"/>
                  </a:lnTo>
                  <a:lnTo>
                    <a:pt x="2393" y="2"/>
                  </a:lnTo>
                  <a:lnTo>
                    <a:pt x="2514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9" name="Freeform 124"/>
            <p:cNvSpPr>
              <a:spLocks/>
            </p:cNvSpPr>
            <p:nvPr/>
          </p:nvSpPr>
          <p:spPr bwMode="auto">
            <a:xfrm>
              <a:off x="749300" y="4649787"/>
              <a:ext cx="5160963" cy="4913313"/>
            </a:xfrm>
            <a:custGeom>
              <a:avLst/>
              <a:gdLst>
                <a:gd name="T0" fmla="*/ 0 w 3251"/>
                <a:gd name="T1" fmla="*/ 3095 h 3095"/>
                <a:gd name="T2" fmla="*/ 1737 w 3251"/>
                <a:gd name="T3" fmla="*/ 1355 h 3095"/>
                <a:gd name="T4" fmla="*/ 1844 w 3251"/>
                <a:gd name="T5" fmla="*/ 1357 h 3095"/>
                <a:gd name="T6" fmla="*/ 2449 w 3251"/>
                <a:gd name="T7" fmla="*/ 750 h 3095"/>
                <a:gd name="T8" fmla="*/ 2735 w 3251"/>
                <a:gd name="T9" fmla="*/ 748 h 3095"/>
                <a:gd name="T10" fmla="*/ 3248 w 3251"/>
                <a:gd name="T11" fmla="*/ 232 h 3095"/>
                <a:gd name="T12" fmla="*/ 3251 w 3251"/>
                <a:gd name="T13" fmla="*/ 0 h 30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51" h="3095">
                  <a:moveTo>
                    <a:pt x="0" y="3095"/>
                  </a:moveTo>
                  <a:lnTo>
                    <a:pt x="1737" y="1355"/>
                  </a:lnTo>
                  <a:lnTo>
                    <a:pt x="1844" y="1357"/>
                  </a:lnTo>
                  <a:lnTo>
                    <a:pt x="2449" y="750"/>
                  </a:lnTo>
                  <a:lnTo>
                    <a:pt x="2735" y="748"/>
                  </a:lnTo>
                  <a:lnTo>
                    <a:pt x="3248" y="232"/>
                  </a:lnTo>
                  <a:lnTo>
                    <a:pt x="3251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50" name="Freeform 125"/>
            <p:cNvSpPr>
              <a:spLocks/>
            </p:cNvSpPr>
            <p:nvPr/>
          </p:nvSpPr>
          <p:spPr bwMode="auto">
            <a:xfrm>
              <a:off x="669925" y="5048250"/>
              <a:ext cx="4987925" cy="4506913"/>
            </a:xfrm>
            <a:custGeom>
              <a:avLst/>
              <a:gdLst>
                <a:gd name="T0" fmla="*/ 0 w 3142"/>
                <a:gd name="T1" fmla="*/ 2839 h 2839"/>
                <a:gd name="T2" fmla="*/ 1771 w 3142"/>
                <a:gd name="T3" fmla="*/ 1066 h 2839"/>
                <a:gd name="T4" fmla="*/ 1870 w 3142"/>
                <a:gd name="T5" fmla="*/ 1062 h 2839"/>
                <a:gd name="T6" fmla="*/ 2478 w 3142"/>
                <a:gd name="T7" fmla="*/ 456 h 2839"/>
                <a:gd name="T8" fmla="*/ 2769 w 3142"/>
                <a:gd name="T9" fmla="*/ 459 h 2839"/>
                <a:gd name="T10" fmla="*/ 3137 w 3142"/>
                <a:gd name="T11" fmla="*/ 90 h 2839"/>
                <a:gd name="T12" fmla="*/ 3142 w 3142"/>
                <a:gd name="T13" fmla="*/ 0 h 28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42" h="2839">
                  <a:moveTo>
                    <a:pt x="0" y="2839"/>
                  </a:moveTo>
                  <a:lnTo>
                    <a:pt x="1771" y="1066"/>
                  </a:lnTo>
                  <a:lnTo>
                    <a:pt x="1870" y="1062"/>
                  </a:lnTo>
                  <a:lnTo>
                    <a:pt x="2478" y="456"/>
                  </a:lnTo>
                  <a:lnTo>
                    <a:pt x="2769" y="459"/>
                  </a:lnTo>
                  <a:lnTo>
                    <a:pt x="3137" y="90"/>
                  </a:lnTo>
                  <a:lnTo>
                    <a:pt x="3142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51" name="Freeform 126"/>
            <p:cNvSpPr>
              <a:spLocks/>
            </p:cNvSpPr>
            <p:nvPr/>
          </p:nvSpPr>
          <p:spPr bwMode="auto">
            <a:xfrm>
              <a:off x="947737" y="6129337"/>
              <a:ext cx="3975100" cy="3422650"/>
            </a:xfrm>
            <a:custGeom>
              <a:avLst/>
              <a:gdLst>
                <a:gd name="T0" fmla="*/ 0 w 2504"/>
                <a:gd name="T1" fmla="*/ 2156 h 2156"/>
                <a:gd name="T2" fmla="*/ 1664 w 2504"/>
                <a:gd name="T3" fmla="*/ 494 h 2156"/>
                <a:gd name="T4" fmla="*/ 1768 w 2504"/>
                <a:gd name="T5" fmla="*/ 494 h 2156"/>
                <a:gd name="T6" fmla="*/ 1851 w 2504"/>
                <a:gd name="T7" fmla="*/ 414 h 2156"/>
                <a:gd name="T8" fmla="*/ 2076 w 2504"/>
                <a:gd name="T9" fmla="*/ 416 h 2156"/>
                <a:gd name="T10" fmla="*/ 2201 w 2504"/>
                <a:gd name="T11" fmla="*/ 291 h 2156"/>
                <a:gd name="T12" fmla="*/ 2196 w 2504"/>
                <a:gd name="T13" fmla="*/ 189 h 2156"/>
                <a:gd name="T14" fmla="*/ 2383 w 2504"/>
                <a:gd name="T15" fmla="*/ 0 h 2156"/>
                <a:gd name="T16" fmla="*/ 2504 w 2504"/>
                <a:gd name="T17" fmla="*/ 0 h 2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04" h="2156">
                  <a:moveTo>
                    <a:pt x="0" y="2156"/>
                  </a:moveTo>
                  <a:lnTo>
                    <a:pt x="1664" y="494"/>
                  </a:lnTo>
                  <a:lnTo>
                    <a:pt x="1768" y="494"/>
                  </a:lnTo>
                  <a:lnTo>
                    <a:pt x="1851" y="414"/>
                  </a:lnTo>
                  <a:lnTo>
                    <a:pt x="2076" y="416"/>
                  </a:lnTo>
                  <a:lnTo>
                    <a:pt x="2201" y="291"/>
                  </a:lnTo>
                  <a:lnTo>
                    <a:pt x="2196" y="189"/>
                  </a:lnTo>
                  <a:lnTo>
                    <a:pt x="2383" y="0"/>
                  </a:lnTo>
                  <a:lnTo>
                    <a:pt x="2504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52" name="Freeform 127"/>
            <p:cNvSpPr>
              <a:spLocks/>
            </p:cNvSpPr>
            <p:nvPr/>
          </p:nvSpPr>
          <p:spPr bwMode="auto">
            <a:xfrm>
              <a:off x="658812" y="5089525"/>
              <a:ext cx="4860925" cy="4368800"/>
            </a:xfrm>
            <a:custGeom>
              <a:avLst/>
              <a:gdLst>
                <a:gd name="T0" fmla="*/ 0 w 3062"/>
                <a:gd name="T1" fmla="*/ 2752 h 2752"/>
                <a:gd name="T2" fmla="*/ 1806 w 3062"/>
                <a:gd name="T3" fmla="*/ 946 h 2752"/>
                <a:gd name="T4" fmla="*/ 1891 w 3062"/>
                <a:gd name="T5" fmla="*/ 943 h 2752"/>
                <a:gd name="T6" fmla="*/ 2537 w 3062"/>
                <a:gd name="T7" fmla="*/ 298 h 2752"/>
                <a:gd name="T8" fmla="*/ 2844 w 3062"/>
                <a:gd name="T9" fmla="*/ 296 h 2752"/>
                <a:gd name="T10" fmla="*/ 3059 w 3062"/>
                <a:gd name="T11" fmla="*/ 80 h 2752"/>
                <a:gd name="T12" fmla="*/ 3062 w 3062"/>
                <a:gd name="T13" fmla="*/ 0 h 27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2" h="2752">
                  <a:moveTo>
                    <a:pt x="0" y="2752"/>
                  </a:moveTo>
                  <a:lnTo>
                    <a:pt x="1806" y="946"/>
                  </a:lnTo>
                  <a:lnTo>
                    <a:pt x="1891" y="943"/>
                  </a:lnTo>
                  <a:lnTo>
                    <a:pt x="2537" y="298"/>
                  </a:lnTo>
                  <a:lnTo>
                    <a:pt x="2844" y="296"/>
                  </a:lnTo>
                  <a:lnTo>
                    <a:pt x="3059" y="80"/>
                  </a:lnTo>
                  <a:lnTo>
                    <a:pt x="3062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53" name="Freeform 128"/>
            <p:cNvSpPr>
              <a:spLocks/>
            </p:cNvSpPr>
            <p:nvPr/>
          </p:nvSpPr>
          <p:spPr bwMode="auto">
            <a:xfrm>
              <a:off x="700087" y="6534150"/>
              <a:ext cx="2649538" cy="2755900"/>
            </a:xfrm>
            <a:custGeom>
              <a:avLst/>
              <a:gdLst>
                <a:gd name="T0" fmla="*/ 0 w 1669"/>
                <a:gd name="T1" fmla="*/ 1736 h 1736"/>
                <a:gd name="T2" fmla="*/ 1669 w 1669"/>
                <a:gd name="T3" fmla="*/ 69 h 1736"/>
                <a:gd name="T4" fmla="*/ 1667 w 1669"/>
                <a:gd name="T5" fmla="*/ 0 h 1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69" h="1736">
                  <a:moveTo>
                    <a:pt x="0" y="1736"/>
                  </a:moveTo>
                  <a:lnTo>
                    <a:pt x="1669" y="69"/>
                  </a:lnTo>
                  <a:lnTo>
                    <a:pt x="1667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54" name="Freeform 129"/>
            <p:cNvSpPr>
              <a:spLocks/>
            </p:cNvSpPr>
            <p:nvPr/>
          </p:nvSpPr>
          <p:spPr bwMode="auto">
            <a:xfrm>
              <a:off x="485775" y="6384925"/>
              <a:ext cx="2582863" cy="2716213"/>
            </a:xfrm>
            <a:custGeom>
              <a:avLst/>
              <a:gdLst>
                <a:gd name="T0" fmla="*/ 1627 w 1627"/>
                <a:gd name="T1" fmla="*/ 0 h 1711"/>
                <a:gd name="T2" fmla="*/ 1539 w 1627"/>
                <a:gd name="T3" fmla="*/ 0 h 1711"/>
                <a:gd name="T4" fmla="*/ 1289 w 1627"/>
                <a:gd name="T5" fmla="*/ 250 h 1711"/>
                <a:gd name="T6" fmla="*/ 1286 w 1627"/>
                <a:gd name="T7" fmla="*/ 425 h 1711"/>
                <a:gd name="T8" fmla="*/ 0 w 1627"/>
                <a:gd name="T9" fmla="*/ 1711 h 1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27" h="1711">
                  <a:moveTo>
                    <a:pt x="1627" y="0"/>
                  </a:moveTo>
                  <a:lnTo>
                    <a:pt x="1539" y="0"/>
                  </a:lnTo>
                  <a:lnTo>
                    <a:pt x="1289" y="250"/>
                  </a:lnTo>
                  <a:lnTo>
                    <a:pt x="1286" y="425"/>
                  </a:lnTo>
                  <a:lnTo>
                    <a:pt x="0" y="1711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55" name="Freeform 130"/>
            <p:cNvSpPr>
              <a:spLocks/>
            </p:cNvSpPr>
            <p:nvPr/>
          </p:nvSpPr>
          <p:spPr bwMode="auto">
            <a:xfrm>
              <a:off x="358775" y="6126162"/>
              <a:ext cx="2060575" cy="2911475"/>
            </a:xfrm>
            <a:custGeom>
              <a:avLst/>
              <a:gdLst>
                <a:gd name="T0" fmla="*/ 1224 w 1298"/>
                <a:gd name="T1" fmla="*/ 0 h 1834"/>
                <a:gd name="T2" fmla="*/ 1224 w 1298"/>
                <a:gd name="T3" fmla="*/ 293 h 1834"/>
                <a:gd name="T4" fmla="*/ 1298 w 1298"/>
                <a:gd name="T5" fmla="*/ 364 h 1834"/>
                <a:gd name="T6" fmla="*/ 1298 w 1298"/>
                <a:gd name="T7" fmla="*/ 536 h 1834"/>
                <a:gd name="T8" fmla="*/ 0 w 1298"/>
                <a:gd name="T9" fmla="*/ 1834 h 18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98" h="1834">
                  <a:moveTo>
                    <a:pt x="1224" y="0"/>
                  </a:moveTo>
                  <a:lnTo>
                    <a:pt x="1224" y="293"/>
                  </a:lnTo>
                  <a:lnTo>
                    <a:pt x="1298" y="364"/>
                  </a:lnTo>
                  <a:lnTo>
                    <a:pt x="1298" y="536"/>
                  </a:lnTo>
                  <a:lnTo>
                    <a:pt x="0" y="1834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56" name="Freeform 131"/>
            <p:cNvSpPr>
              <a:spLocks/>
            </p:cNvSpPr>
            <p:nvPr/>
          </p:nvSpPr>
          <p:spPr bwMode="auto">
            <a:xfrm>
              <a:off x="-130175" y="5427662"/>
              <a:ext cx="5254625" cy="1612900"/>
            </a:xfrm>
            <a:custGeom>
              <a:avLst/>
              <a:gdLst>
                <a:gd name="T0" fmla="*/ 0 w 3310"/>
                <a:gd name="T1" fmla="*/ 1016 h 1016"/>
                <a:gd name="T2" fmla="*/ 965 w 3310"/>
                <a:gd name="T3" fmla="*/ 52 h 1016"/>
                <a:gd name="T4" fmla="*/ 1045 w 3310"/>
                <a:gd name="T5" fmla="*/ 57 h 1016"/>
                <a:gd name="T6" fmla="*/ 1142 w 3310"/>
                <a:gd name="T7" fmla="*/ 156 h 1016"/>
                <a:gd name="T8" fmla="*/ 1142 w 3310"/>
                <a:gd name="T9" fmla="*/ 328 h 1016"/>
                <a:gd name="T10" fmla="*/ 1251 w 3310"/>
                <a:gd name="T11" fmla="*/ 437 h 1016"/>
                <a:gd name="T12" fmla="*/ 1350 w 3310"/>
                <a:gd name="T13" fmla="*/ 430 h 1016"/>
                <a:gd name="T14" fmla="*/ 1521 w 3310"/>
                <a:gd name="T15" fmla="*/ 260 h 1016"/>
                <a:gd name="T16" fmla="*/ 1632 w 3310"/>
                <a:gd name="T17" fmla="*/ 255 h 1016"/>
                <a:gd name="T18" fmla="*/ 1698 w 3310"/>
                <a:gd name="T19" fmla="*/ 321 h 1016"/>
                <a:gd name="T20" fmla="*/ 1923 w 3310"/>
                <a:gd name="T21" fmla="*/ 321 h 1016"/>
                <a:gd name="T22" fmla="*/ 2180 w 3310"/>
                <a:gd name="T23" fmla="*/ 579 h 1016"/>
                <a:gd name="T24" fmla="*/ 2438 w 3310"/>
                <a:gd name="T25" fmla="*/ 574 h 1016"/>
                <a:gd name="T26" fmla="*/ 3010 w 3310"/>
                <a:gd name="T27" fmla="*/ 0 h 1016"/>
                <a:gd name="T28" fmla="*/ 3310 w 3310"/>
                <a:gd name="T29" fmla="*/ 0 h 10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310" h="1016">
                  <a:moveTo>
                    <a:pt x="0" y="1016"/>
                  </a:moveTo>
                  <a:lnTo>
                    <a:pt x="965" y="52"/>
                  </a:lnTo>
                  <a:lnTo>
                    <a:pt x="1045" y="57"/>
                  </a:lnTo>
                  <a:lnTo>
                    <a:pt x="1142" y="156"/>
                  </a:lnTo>
                  <a:lnTo>
                    <a:pt x="1142" y="328"/>
                  </a:lnTo>
                  <a:lnTo>
                    <a:pt x="1251" y="437"/>
                  </a:lnTo>
                  <a:lnTo>
                    <a:pt x="1350" y="430"/>
                  </a:lnTo>
                  <a:lnTo>
                    <a:pt x="1521" y="260"/>
                  </a:lnTo>
                  <a:lnTo>
                    <a:pt x="1632" y="255"/>
                  </a:lnTo>
                  <a:lnTo>
                    <a:pt x="1698" y="321"/>
                  </a:lnTo>
                  <a:lnTo>
                    <a:pt x="1923" y="321"/>
                  </a:lnTo>
                  <a:lnTo>
                    <a:pt x="2180" y="579"/>
                  </a:lnTo>
                  <a:lnTo>
                    <a:pt x="2438" y="574"/>
                  </a:lnTo>
                  <a:lnTo>
                    <a:pt x="3010" y="0"/>
                  </a:lnTo>
                  <a:lnTo>
                    <a:pt x="3310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57" name="Freeform 132"/>
            <p:cNvSpPr>
              <a:spLocks/>
            </p:cNvSpPr>
            <p:nvPr/>
          </p:nvSpPr>
          <p:spPr bwMode="auto">
            <a:xfrm>
              <a:off x="1871662" y="4745037"/>
              <a:ext cx="3824288" cy="1511300"/>
            </a:xfrm>
            <a:custGeom>
              <a:avLst/>
              <a:gdLst>
                <a:gd name="T0" fmla="*/ 0 w 2409"/>
                <a:gd name="T1" fmla="*/ 569 h 952"/>
                <a:gd name="T2" fmla="*/ 89 w 2409"/>
                <a:gd name="T3" fmla="*/ 565 h 952"/>
                <a:gd name="T4" fmla="*/ 182 w 2409"/>
                <a:gd name="T5" fmla="*/ 657 h 952"/>
                <a:gd name="T6" fmla="*/ 245 w 2409"/>
                <a:gd name="T7" fmla="*/ 664 h 952"/>
                <a:gd name="T8" fmla="*/ 312 w 2409"/>
                <a:gd name="T9" fmla="*/ 598 h 952"/>
                <a:gd name="T10" fmla="*/ 380 w 2409"/>
                <a:gd name="T11" fmla="*/ 595 h 952"/>
                <a:gd name="T12" fmla="*/ 428 w 2409"/>
                <a:gd name="T13" fmla="*/ 548 h 952"/>
                <a:gd name="T14" fmla="*/ 560 w 2409"/>
                <a:gd name="T15" fmla="*/ 541 h 952"/>
                <a:gd name="T16" fmla="*/ 964 w 2409"/>
                <a:gd name="T17" fmla="*/ 945 h 952"/>
                <a:gd name="T18" fmla="*/ 1134 w 2409"/>
                <a:gd name="T19" fmla="*/ 952 h 952"/>
                <a:gd name="T20" fmla="*/ 1744 w 2409"/>
                <a:gd name="T21" fmla="*/ 342 h 952"/>
                <a:gd name="T22" fmla="*/ 1988 w 2409"/>
                <a:gd name="T23" fmla="*/ 338 h 952"/>
                <a:gd name="T24" fmla="*/ 2328 w 2409"/>
                <a:gd name="T25" fmla="*/ 0 h 952"/>
                <a:gd name="T26" fmla="*/ 2409 w 2409"/>
                <a:gd name="T27" fmla="*/ 2 h 9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09" h="952">
                  <a:moveTo>
                    <a:pt x="0" y="569"/>
                  </a:moveTo>
                  <a:lnTo>
                    <a:pt x="89" y="565"/>
                  </a:lnTo>
                  <a:lnTo>
                    <a:pt x="182" y="657"/>
                  </a:lnTo>
                  <a:lnTo>
                    <a:pt x="245" y="664"/>
                  </a:lnTo>
                  <a:lnTo>
                    <a:pt x="312" y="598"/>
                  </a:lnTo>
                  <a:lnTo>
                    <a:pt x="380" y="595"/>
                  </a:lnTo>
                  <a:lnTo>
                    <a:pt x="428" y="548"/>
                  </a:lnTo>
                  <a:lnTo>
                    <a:pt x="560" y="541"/>
                  </a:lnTo>
                  <a:lnTo>
                    <a:pt x="964" y="945"/>
                  </a:lnTo>
                  <a:lnTo>
                    <a:pt x="1134" y="952"/>
                  </a:lnTo>
                  <a:lnTo>
                    <a:pt x="1744" y="342"/>
                  </a:lnTo>
                  <a:lnTo>
                    <a:pt x="1988" y="338"/>
                  </a:lnTo>
                  <a:lnTo>
                    <a:pt x="2328" y="0"/>
                  </a:lnTo>
                  <a:lnTo>
                    <a:pt x="2409" y="2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58" name="Freeform 133"/>
            <p:cNvSpPr>
              <a:spLocks/>
            </p:cNvSpPr>
            <p:nvPr/>
          </p:nvSpPr>
          <p:spPr bwMode="auto">
            <a:xfrm>
              <a:off x="-257175" y="5205412"/>
              <a:ext cx="2671763" cy="1817688"/>
            </a:xfrm>
            <a:custGeom>
              <a:avLst/>
              <a:gdLst>
                <a:gd name="T0" fmla="*/ 0 w 1683"/>
                <a:gd name="T1" fmla="*/ 1145 h 1145"/>
                <a:gd name="T2" fmla="*/ 1142 w 1683"/>
                <a:gd name="T3" fmla="*/ 3 h 1145"/>
                <a:gd name="T4" fmla="*/ 1274 w 1683"/>
                <a:gd name="T5" fmla="*/ 0 h 1145"/>
                <a:gd name="T6" fmla="*/ 1438 w 1683"/>
                <a:gd name="T7" fmla="*/ 163 h 1145"/>
                <a:gd name="T8" fmla="*/ 1511 w 1683"/>
                <a:gd name="T9" fmla="*/ 168 h 1145"/>
                <a:gd name="T10" fmla="*/ 1605 w 1683"/>
                <a:gd name="T11" fmla="*/ 74 h 1145"/>
                <a:gd name="T12" fmla="*/ 1683 w 1683"/>
                <a:gd name="T13" fmla="*/ 76 h 1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83" h="1145">
                  <a:moveTo>
                    <a:pt x="0" y="1145"/>
                  </a:moveTo>
                  <a:lnTo>
                    <a:pt x="1142" y="3"/>
                  </a:lnTo>
                  <a:lnTo>
                    <a:pt x="1274" y="0"/>
                  </a:lnTo>
                  <a:lnTo>
                    <a:pt x="1438" y="163"/>
                  </a:lnTo>
                  <a:lnTo>
                    <a:pt x="1511" y="168"/>
                  </a:lnTo>
                  <a:lnTo>
                    <a:pt x="1605" y="74"/>
                  </a:lnTo>
                  <a:lnTo>
                    <a:pt x="1683" y="76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59" name="Freeform 134"/>
            <p:cNvSpPr>
              <a:spLocks/>
            </p:cNvSpPr>
            <p:nvPr/>
          </p:nvSpPr>
          <p:spPr bwMode="auto">
            <a:xfrm>
              <a:off x="-193675" y="5116512"/>
              <a:ext cx="2214563" cy="1733550"/>
            </a:xfrm>
            <a:custGeom>
              <a:avLst/>
              <a:gdLst>
                <a:gd name="T0" fmla="*/ 0 w 1395"/>
                <a:gd name="T1" fmla="*/ 1092 h 1092"/>
                <a:gd name="T2" fmla="*/ 1090 w 1395"/>
                <a:gd name="T3" fmla="*/ 4 h 1092"/>
                <a:gd name="T4" fmla="*/ 1260 w 1395"/>
                <a:gd name="T5" fmla="*/ 0 h 1092"/>
                <a:gd name="T6" fmla="*/ 1346 w 1395"/>
                <a:gd name="T7" fmla="*/ 87 h 1092"/>
                <a:gd name="T8" fmla="*/ 1395 w 1395"/>
                <a:gd name="T9" fmla="*/ 89 h 10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95" h="1092">
                  <a:moveTo>
                    <a:pt x="0" y="1092"/>
                  </a:moveTo>
                  <a:lnTo>
                    <a:pt x="1090" y="4"/>
                  </a:lnTo>
                  <a:lnTo>
                    <a:pt x="1260" y="0"/>
                  </a:lnTo>
                  <a:lnTo>
                    <a:pt x="1346" y="87"/>
                  </a:lnTo>
                  <a:lnTo>
                    <a:pt x="1395" y="89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60" name="Freeform 135"/>
            <p:cNvSpPr>
              <a:spLocks/>
            </p:cNvSpPr>
            <p:nvPr/>
          </p:nvSpPr>
          <p:spPr bwMode="auto">
            <a:xfrm>
              <a:off x="2232025" y="6294437"/>
              <a:ext cx="152400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5"/>
                    <a:pt x="41" y="27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61" name="Freeform 136"/>
            <p:cNvSpPr>
              <a:spLocks/>
            </p:cNvSpPr>
            <p:nvPr/>
          </p:nvSpPr>
          <p:spPr bwMode="auto">
            <a:xfrm>
              <a:off x="1795462" y="5562600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5"/>
                    <a:pt x="41" y="26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62" name="Freeform 137"/>
            <p:cNvSpPr>
              <a:spLocks/>
            </p:cNvSpPr>
            <p:nvPr/>
          </p:nvSpPr>
          <p:spPr bwMode="auto">
            <a:xfrm>
              <a:off x="3743325" y="3452812"/>
              <a:ext cx="247650" cy="252413"/>
            </a:xfrm>
            <a:custGeom>
              <a:avLst/>
              <a:gdLst>
                <a:gd name="T0" fmla="*/ 12 w 66"/>
                <a:gd name="T1" fmla="*/ 12 h 67"/>
                <a:gd name="T2" fmla="*/ 54 w 66"/>
                <a:gd name="T3" fmla="*/ 12 h 67"/>
                <a:gd name="T4" fmla="*/ 54 w 66"/>
                <a:gd name="T5" fmla="*/ 55 h 67"/>
                <a:gd name="T6" fmla="*/ 12 w 66"/>
                <a:gd name="T7" fmla="*/ 55 h 67"/>
                <a:gd name="T8" fmla="*/ 12 w 66"/>
                <a:gd name="T9" fmla="*/ 1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12" y="12"/>
                  </a:moveTo>
                  <a:cubicBezTo>
                    <a:pt x="23" y="0"/>
                    <a:pt x="43" y="0"/>
                    <a:pt x="54" y="12"/>
                  </a:cubicBezTo>
                  <a:cubicBezTo>
                    <a:pt x="66" y="24"/>
                    <a:pt x="66" y="43"/>
                    <a:pt x="54" y="55"/>
                  </a:cubicBezTo>
                  <a:cubicBezTo>
                    <a:pt x="43" y="67"/>
                    <a:pt x="23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63" name="Freeform 138"/>
            <p:cNvSpPr>
              <a:spLocks/>
            </p:cNvSpPr>
            <p:nvPr/>
          </p:nvSpPr>
          <p:spPr bwMode="auto">
            <a:xfrm>
              <a:off x="3792537" y="3502025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3 w 41"/>
                <a:gd name="T3" fmla="*/ 8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4" y="0"/>
                    <a:pt x="26" y="0"/>
                    <a:pt x="33" y="8"/>
                  </a:cubicBezTo>
                  <a:cubicBezTo>
                    <a:pt x="41" y="15"/>
                    <a:pt x="41" y="27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64" name="Freeform 139"/>
            <p:cNvSpPr>
              <a:spLocks/>
            </p:cNvSpPr>
            <p:nvPr/>
          </p:nvSpPr>
          <p:spPr bwMode="auto">
            <a:xfrm>
              <a:off x="4876800" y="4462462"/>
              <a:ext cx="252413" cy="252413"/>
            </a:xfrm>
            <a:custGeom>
              <a:avLst/>
              <a:gdLst>
                <a:gd name="T0" fmla="*/ 12 w 67"/>
                <a:gd name="T1" fmla="*/ 12 h 67"/>
                <a:gd name="T2" fmla="*/ 55 w 67"/>
                <a:gd name="T3" fmla="*/ 12 h 67"/>
                <a:gd name="T4" fmla="*/ 55 w 67"/>
                <a:gd name="T5" fmla="*/ 55 h 67"/>
                <a:gd name="T6" fmla="*/ 12 w 67"/>
                <a:gd name="T7" fmla="*/ 55 h 67"/>
                <a:gd name="T8" fmla="*/ 12 w 67"/>
                <a:gd name="T9" fmla="*/ 1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12" y="12"/>
                  </a:moveTo>
                  <a:cubicBezTo>
                    <a:pt x="24" y="0"/>
                    <a:pt x="43" y="0"/>
                    <a:pt x="55" y="12"/>
                  </a:cubicBezTo>
                  <a:cubicBezTo>
                    <a:pt x="67" y="24"/>
                    <a:pt x="67" y="43"/>
                    <a:pt x="55" y="55"/>
                  </a:cubicBezTo>
                  <a:cubicBezTo>
                    <a:pt x="43" y="67"/>
                    <a:pt x="24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65" name="Freeform 140"/>
            <p:cNvSpPr>
              <a:spLocks/>
            </p:cNvSpPr>
            <p:nvPr/>
          </p:nvSpPr>
          <p:spPr bwMode="auto">
            <a:xfrm>
              <a:off x="4926012" y="4511675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7" y="41"/>
                    <a:pt x="15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66" name="Freeform 141"/>
            <p:cNvSpPr>
              <a:spLocks/>
            </p:cNvSpPr>
            <p:nvPr/>
          </p:nvSpPr>
          <p:spPr bwMode="auto">
            <a:xfrm>
              <a:off x="6589712" y="4938712"/>
              <a:ext cx="247650" cy="252413"/>
            </a:xfrm>
            <a:custGeom>
              <a:avLst/>
              <a:gdLst>
                <a:gd name="T0" fmla="*/ 12 w 66"/>
                <a:gd name="T1" fmla="*/ 12 h 67"/>
                <a:gd name="T2" fmla="*/ 54 w 66"/>
                <a:gd name="T3" fmla="*/ 12 h 67"/>
                <a:gd name="T4" fmla="*/ 54 w 66"/>
                <a:gd name="T5" fmla="*/ 55 h 67"/>
                <a:gd name="T6" fmla="*/ 12 w 66"/>
                <a:gd name="T7" fmla="*/ 55 h 67"/>
                <a:gd name="T8" fmla="*/ 12 w 66"/>
                <a:gd name="T9" fmla="*/ 1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12" y="12"/>
                  </a:moveTo>
                  <a:cubicBezTo>
                    <a:pt x="23" y="0"/>
                    <a:pt x="43" y="0"/>
                    <a:pt x="54" y="12"/>
                  </a:cubicBezTo>
                  <a:cubicBezTo>
                    <a:pt x="66" y="24"/>
                    <a:pt x="66" y="43"/>
                    <a:pt x="54" y="55"/>
                  </a:cubicBezTo>
                  <a:cubicBezTo>
                    <a:pt x="43" y="67"/>
                    <a:pt x="23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67" name="Freeform 142"/>
            <p:cNvSpPr>
              <a:spLocks/>
            </p:cNvSpPr>
            <p:nvPr/>
          </p:nvSpPr>
          <p:spPr bwMode="auto">
            <a:xfrm>
              <a:off x="6637337" y="4987925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3 w 41"/>
                <a:gd name="T3" fmla="*/ 8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4" y="0"/>
                    <a:pt x="26" y="0"/>
                    <a:pt x="33" y="8"/>
                  </a:cubicBezTo>
                  <a:cubicBezTo>
                    <a:pt x="41" y="15"/>
                    <a:pt x="41" y="27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68" name="Freeform 143"/>
            <p:cNvSpPr>
              <a:spLocks/>
            </p:cNvSpPr>
            <p:nvPr/>
          </p:nvSpPr>
          <p:spPr bwMode="auto">
            <a:xfrm>
              <a:off x="5856287" y="8201025"/>
              <a:ext cx="249238" cy="247650"/>
            </a:xfrm>
            <a:custGeom>
              <a:avLst/>
              <a:gdLst>
                <a:gd name="T0" fmla="*/ 11 w 66"/>
                <a:gd name="T1" fmla="*/ 12 h 66"/>
                <a:gd name="T2" fmla="*/ 54 w 66"/>
                <a:gd name="T3" fmla="*/ 12 h 66"/>
                <a:gd name="T4" fmla="*/ 54 w 66"/>
                <a:gd name="T5" fmla="*/ 54 h 66"/>
                <a:gd name="T6" fmla="*/ 11 w 66"/>
                <a:gd name="T7" fmla="*/ 54 h 66"/>
                <a:gd name="T8" fmla="*/ 11 w 66"/>
                <a:gd name="T9" fmla="*/ 12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6">
                  <a:moveTo>
                    <a:pt x="11" y="12"/>
                  </a:moveTo>
                  <a:cubicBezTo>
                    <a:pt x="23" y="0"/>
                    <a:pt x="42" y="0"/>
                    <a:pt x="54" y="12"/>
                  </a:cubicBezTo>
                  <a:cubicBezTo>
                    <a:pt x="66" y="23"/>
                    <a:pt x="66" y="43"/>
                    <a:pt x="54" y="54"/>
                  </a:cubicBezTo>
                  <a:cubicBezTo>
                    <a:pt x="42" y="66"/>
                    <a:pt x="23" y="66"/>
                    <a:pt x="11" y="54"/>
                  </a:cubicBezTo>
                  <a:cubicBezTo>
                    <a:pt x="0" y="43"/>
                    <a:pt x="0" y="23"/>
                    <a:pt x="11" y="12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69" name="Freeform 144"/>
            <p:cNvSpPr>
              <a:spLocks/>
            </p:cNvSpPr>
            <p:nvPr/>
          </p:nvSpPr>
          <p:spPr bwMode="auto">
            <a:xfrm>
              <a:off x="5902325" y="8250237"/>
              <a:ext cx="153988" cy="153988"/>
            </a:xfrm>
            <a:custGeom>
              <a:avLst/>
              <a:gdLst>
                <a:gd name="T0" fmla="*/ 8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8 w 41"/>
                <a:gd name="T7" fmla="*/ 33 h 41"/>
                <a:gd name="T8" fmla="*/ 8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7" y="41"/>
                    <a:pt x="15" y="41"/>
                    <a:pt x="8" y="33"/>
                  </a:cubicBezTo>
                  <a:cubicBezTo>
                    <a:pt x="0" y="26"/>
                    <a:pt x="0" y="14"/>
                    <a:pt x="8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70" name="Freeform 145"/>
            <p:cNvSpPr>
              <a:spLocks/>
            </p:cNvSpPr>
            <p:nvPr/>
          </p:nvSpPr>
          <p:spPr bwMode="auto">
            <a:xfrm>
              <a:off x="5781675" y="4538662"/>
              <a:ext cx="247650" cy="250825"/>
            </a:xfrm>
            <a:custGeom>
              <a:avLst/>
              <a:gdLst>
                <a:gd name="T0" fmla="*/ 12 w 66"/>
                <a:gd name="T1" fmla="*/ 12 h 67"/>
                <a:gd name="T2" fmla="*/ 55 w 66"/>
                <a:gd name="T3" fmla="*/ 12 h 67"/>
                <a:gd name="T4" fmla="*/ 55 w 66"/>
                <a:gd name="T5" fmla="*/ 55 h 67"/>
                <a:gd name="T6" fmla="*/ 12 w 66"/>
                <a:gd name="T7" fmla="*/ 55 h 67"/>
                <a:gd name="T8" fmla="*/ 12 w 66"/>
                <a:gd name="T9" fmla="*/ 1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12" y="12"/>
                  </a:moveTo>
                  <a:cubicBezTo>
                    <a:pt x="23" y="0"/>
                    <a:pt x="43" y="0"/>
                    <a:pt x="55" y="12"/>
                  </a:cubicBezTo>
                  <a:cubicBezTo>
                    <a:pt x="66" y="24"/>
                    <a:pt x="66" y="43"/>
                    <a:pt x="55" y="55"/>
                  </a:cubicBezTo>
                  <a:cubicBezTo>
                    <a:pt x="43" y="67"/>
                    <a:pt x="23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71" name="Freeform 146"/>
            <p:cNvSpPr>
              <a:spLocks/>
            </p:cNvSpPr>
            <p:nvPr/>
          </p:nvSpPr>
          <p:spPr bwMode="auto">
            <a:xfrm>
              <a:off x="5830887" y="4586287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3 h 41"/>
                <a:gd name="T6" fmla="*/ 7 w 41"/>
                <a:gd name="T7" fmla="*/ 33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4"/>
                    <a:pt x="41" y="26"/>
                    <a:pt x="33" y="33"/>
                  </a:cubicBezTo>
                  <a:cubicBezTo>
                    <a:pt x="26" y="41"/>
                    <a:pt x="14" y="41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72" name="Freeform 147"/>
            <p:cNvSpPr>
              <a:spLocks/>
            </p:cNvSpPr>
            <p:nvPr/>
          </p:nvSpPr>
          <p:spPr bwMode="auto">
            <a:xfrm>
              <a:off x="6788150" y="6140450"/>
              <a:ext cx="250825" cy="250825"/>
            </a:xfrm>
            <a:custGeom>
              <a:avLst/>
              <a:gdLst>
                <a:gd name="T0" fmla="*/ 12 w 67"/>
                <a:gd name="T1" fmla="*/ 12 h 67"/>
                <a:gd name="T2" fmla="*/ 55 w 67"/>
                <a:gd name="T3" fmla="*/ 12 h 67"/>
                <a:gd name="T4" fmla="*/ 55 w 67"/>
                <a:gd name="T5" fmla="*/ 55 h 67"/>
                <a:gd name="T6" fmla="*/ 12 w 67"/>
                <a:gd name="T7" fmla="*/ 55 h 67"/>
                <a:gd name="T8" fmla="*/ 12 w 67"/>
                <a:gd name="T9" fmla="*/ 1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12" y="12"/>
                  </a:moveTo>
                  <a:cubicBezTo>
                    <a:pt x="24" y="0"/>
                    <a:pt x="43" y="0"/>
                    <a:pt x="55" y="12"/>
                  </a:cubicBezTo>
                  <a:cubicBezTo>
                    <a:pt x="67" y="24"/>
                    <a:pt x="67" y="43"/>
                    <a:pt x="55" y="55"/>
                  </a:cubicBezTo>
                  <a:cubicBezTo>
                    <a:pt x="43" y="67"/>
                    <a:pt x="24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73" name="Freeform 148"/>
            <p:cNvSpPr>
              <a:spLocks/>
            </p:cNvSpPr>
            <p:nvPr/>
          </p:nvSpPr>
          <p:spPr bwMode="auto">
            <a:xfrm>
              <a:off x="6837362" y="6189662"/>
              <a:ext cx="153988" cy="153988"/>
            </a:xfrm>
            <a:custGeom>
              <a:avLst/>
              <a:gdLst>
                <a:gd name="T0" fmla="*/ 8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8 w 41"/>
                <a:gd name="T7" fmla="*/ 34 h 41"/>
                <a:gd name="T8" fmla="*/ 8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4"/>
                  </a:cubicBezTo>
                  <a:cubicBezTo>
                    <a:pt x="27" y="41"/>
                    <a:pt x="15" y="41"/>
                    <a:pt x="8" y="34"/>
                  </a:cubicBezTo>
                  <a:cubicBezTo>
                    <a:pt x="0" y="26"/>
                    <a:pt x="0" y="14"/>
                    <a:pt x="8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74" name="Freeform 149"/>
            <p:cNvSpPr>
              <a:spLocks/>
            </p:cNvSpPr>
            <p:nvPr/>
          </p:nvSpPr>
          <p:spPr bwMode="auto">
            <a:xfrm>
              <a:off x="4400550" y="8572500"/>
              <a:ext cx="252413" cy="247650"/>
            </a:xfrm>
            <a:custGeom>
              <a:avLst/>
              <a:gdLst>
                <a:gd name="T0" fmla="*/ 12 w 67"/>
                <a:gd name="T1" fmla="*/ 12 h 66"/>
                <a:gd name="T2" fmla="*/ 55 w 67"/>
                <a:gd name="T3" fmla="*/ 12 h 66"/>
                <a:gd name="T4" fmla="*/ 55 w 67"/>
                <a:gd name="T5" fmla="*/ 54 h 66"/>
                <a:gd name="T6" fmla="*/ 12 w 67"/>
                <a:gd name="T7" fmla="*/ 54 h 66"/>
                <a:gd name="T8" fmla="*/ 12 w 67"/>
                <a:gd name="T9" fmla="*/ 12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6">
                  <a:moveTo>
                    <a:pt x="12" y="12"/>
                  </a:moveTo>
                  <a:cubicBezTo>
                    <a:pt x="24" y="0"/>
                    <a:pt x="43" y="0"/>
                    <a:pt x="55" y="12"/>
                  </a:cubicBezTo>
                  <a:cubicBezTo>
                    <a:pt x="67" y="23"/>
                    <a:pt x="67" y="43"/>
                    <a:pt x="55" y="54"/>
                  </a:cubicBezTo>
                  <a:cubicBezTo>
                    <a:pt x="43" y="66"/>
                    <a:pt x="24" y="66"/>
                    <a:pt x="12" y="54"/>
                  </a:cubicBezTo>
                  <a:cubicBezTo>
                    <a:pt x="0" y="43"/>
                    <a:pt x="0" y="23"/>
                    <a:pt x="12" y="12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75" name="Freeform 150"/>
            <p:cNvSpPr>
              <a:spLocks/>
            </p:cNvSpPr>
            <p:nvPr/>
          </p:nvSpPr>
          <p:spPr bwMode="auto">
            <a:xfrm>
              <a:off x="4449762" y="8621712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7 w 41"/>
                <a:gd name="T7" fmla="*/ 33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1"/>
                    <a:pt x="14" y="41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76" name="Freeform 151"/>
            <p:cNvSpPr>
              <a:spLocks/>
            </p:cNvSpPr>
            <p:nvPr/>
          </p:nvSpPr>
          <p:spPr bwMode="auto">
            <a:xfrm>
              <a:off x="1968500" y="5122862"/>
              <a:ext cx="250825" cy="247650"/>
            </a:xfrm>
            <a:custGeom>
              <a:avLst/>
              <a:gdLst>
                <a:gd name="T0" fmla="*/ 12 w 67"/>
                <a:gd name="T1" fmla="*/ 11 h 66"/>
                <a:gd name="T2" fmla="*/ 55 w 67"/>
                <a:gd name="T3" fmla="*/ 11 h 66"/>
                <a:gd name="T4" fmla="*/ 55 w 67"/>
                <a:gd name="T5" fmla="*/ 54 h 66"/>
                <a:gd name="T6" fmla="*/ 12 w 67"/>
                <a:gd name="T7" fmla="*/ 54 h 66"/>
                <a:gd name="T8" fmla="*/ 12 w 67"/>
                <a:gd name="T9" fmla="*/ 11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6">
                  <a:moveTo>
                    <a:pt x="12" y="11"/>
                  </a:moveTo>
                  <a:cubicBezTo>
                    <a:pt x="24" y="0"/>
                    <a:pt x="43" y="0"/>
                    <a:pt x="55" y="11"/>
                  </a:cubicBezTo>
                  <a:cubicBezTo>
                    <a:pt x="67" y="23"/>
                    <a:pt x="67" y="42"/>
                    <a:pt x="55" y="54"/>
                  </a:cubicBezTo>
                  <a:cubicBezTo>
                    <a:pt x="43" y="66"/>
                    <a:pt x="24" y="66"/>
                    <a:pt x="12" y="54"/>
                  </a:cubicBezTo>
                  <a:cubicBezTo>
                    <a:pt x="0" y="42"/>
                    <a:pt x="0" y="23"/>
                    <a:pt x="12" y="11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77" name="Freeform 152"/>
            <p:cNvSpPr>
              <a:spLocks/>
            </p:cNvSpPr>
            <p:nvPr/>
          </p:nvSpPr>
          <p:spPr bwMode="auto">
            <a:xfrm>
              <a:off x="2017712" y="5168900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78" name="Freeform 153"/>
            <p:cNvSpPr>
              <a:spLocks/>
            </p:cNvSpPr>
            <p:nvPr/>
          </p:nvSpPr>
          <p:spPr bwMode="auto">
            <a:xfrm>
              <a:off x="3605212" y="4951412"/>
              <a:ext cx="250825" cy="250825"/>
            </a:xfrm>
            <a:custGeom>
              <a:avLst/>
              <a:gdLst>
                <a:gd name="T0" fmla="*/ 12 w 67"/>
                <a:gd name="T1" fmla="*/ 12 h 67"/>
                <a:gd name="T2" fmla="*/ 55 w 67"/>
                <a:gd name="T3" fmla="*/ 12 h 67"/>
                <a:gd name="T4" fmla="*/ 55 w 67"/>
                <a:gd name="T5" fmla="*/ 55 h 67"/>
                <a:gd name="T6" fmla="*/ 12 w 67"/>
                <a:gd name="T7" fmla="*/ 55 h 67"/>
                <a:gd name="T8" fmla="*/ 12 w 67"/>
                <a:gd name="T9" fmla="*/ 1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12" y="12"/>
                  </a:moveTo>
                  <a:cubicBezTo>
                    <a:pt x="24" y="0"/>
                    <a:pt x="43" y="0"/>
                    <a:pt x="55" y="12"/>
                  </a:cubicBezTo>
                  <a:cubicBezTo>
                    <a:pt x="67" y="24"/>
                    <a:pt x="67" y="43"/>
                    <a:pt x="55" y="55"/>
                  </a:cubicBezTo>
                  <a:cubicBezTo>
                    <a:pt x="43" y="67"/>
                    <a:pt x="24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79" name="Freeform 154"/>
            <p:cNvSpPr>
              <a:spLocks/>
            </p:cNvSpPr>
            <p:nvPr/>
          </p:nvSpPr>
          <p:spPr bwMode="auto">
            <a:xfrm>
              <a:off x="3654425" y="4999037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5"/>
                    <a:pt x="41" y="26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80" name="Freeform 155"/>
            <p:cNvSpPr>
              <a:spLocks/>
            </p:cNvSpPr>
            <p:nvPr/>
          </p:nvSpPr>
          <p:spPr bwMode="auto">
            <a:xfrm>
              <a:off x="3484562" y="3640137"/>
              <a:ext cx="150813" cy="153988"/>
            </a:xfrm>
            <a:custGeom>
              <a:avLst/>
              <a:gdLst>
                <a:gd name="T0" fmla="*/ 7 w 40"/>
                <a:gd name="T1" fmla="*/ 7 h 41"/>
                <a:gd name="T2" fmla="*/ 33 w 40"/>
                <a:gd name="T3" fmla="*/ 7 h 41"/>
                <a:gd name="T4" fmla="*/ 33 w 40"/>
                <a:gd name="T5" fmla="*/ 34 h 41"/>
                <a:gd name="T6" fmla="*/ 7 w 40"/>
                <a:gd name="T7" fmla="*/ 34 h 41"/>
                <a:gd name="T8" fmla="*/ 7 w 40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0" y="15"/>
                    <a:pt x="40" y="26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81" name="Freeform 156"/>
            <p:cNvSpPr>
              <a:spLocks/>
            </p:cNvSpPr>
            <p:nvPr/>
          </p:nvSpPr>
          <p:spPr bwMode="auto">
            <a:xfrm>
              <a:off x="3695700" y="3854450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7 w 41"/>
                <a:gd name="T7" fmla="*/ 33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1"/>
                    <a:pt x="15" y="41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82" name="Freeform 157"/>
            <p:cNvSpPr>
              <a:spLocks/>
            </p:cNvSpPr>
            <p:nvPr/>
          </p:nvSpPr>
          <p:spPr bwMode="auto">
            <a:xfrm>
              <a:off x="3259137" y="4968875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7 w 41"/>
                <a:gd name="T7" fmla="*/ 33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7" y="41"/>
                    <a:pt x="15" y="41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83" name="Freeform 158"/>
            <p:cNvSpPr>
              <a:spLocks/>
            </p:cNvSpPr>
            <p:nvPr/>
          </p:nvSpPr>
          <p:spPr bwMode="auto">
            <a:xfrm>
              <a:off x="3387725" y="4181475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5" y="0"/>
                    <a:pt x="26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6" y="41"/>
                    <a:pt x="15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84" name="Freeform 159"/>
            <p:cNvSpPr>
              <a:spLocks/>
            </p:cNvSpPr>
            <p:nvPr/>
          </p:nvSpPr>
          <p:spPr bwMode="auto">
            <a:xfrm>
              <a:off x="1900237" y="3948112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6" y="41"/>
                    <a:pt x="15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85" name="Freeform 160"/>
            <p:cNvSpPr>
              <a:spLocks/>
            </p:cNvSpPr>
            <p:nvPr/>
          </p:nvSpPr>
          <p:spPr bwMode="auto">
            <a:xfrm>
              <a:off x="1003300" y="4148137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4"/>
                    <a:pt x="41" y="26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86" name="Freeform 161"/>
            <p:cNvSpPr>
              <a:spLocks/>
            </p:cNvSpPr>
            <p:nvPr/>
          </p:nvSpPr>
          <p:spPr bwMode="auto">
            <a:xfrm>
              <a:off x="2389187" y="3119437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87" name="Freeform 162"/>
            <p:cNvSpPr>
              <a:spLocks/>
            </p:cNvSpPr>
            <p:nvPr/>
          </p:nvSpPr>
          <p:spPr bwMode="auto">
            <a:xfrm>
              <a:off x="-106363" y="6665912"/>
              <a:ext cx="2349500" cy="2668588"/>
            </a:xfrm>
            <a:custGeom>
              <a:avLst/>
              <a:gdLst>
                <a:gd name="T0" fmla="*/ 0 w 1480"/>
                <a:gd name="T1" fmla="*/ 1681 h 1681"/>
                <a:gd name="T2" fmla="*/ 1480 w 1480"/>
                <a:gd name="T3" fmla="*/ 201 h 1681"/>
                <a:gd name="T4" fmla="*/ 1477 w 1480"/>
                <a:gd name="T5" fmla="*/ 85 h 1681"/>
                <a:gd name="T6" fmla="*/ 1392 w 1480"/>
                <a:gd name="T7" fmla="*/ 0 h 1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80" h="1681">
                  <a:moveTo>
                    <a:pt x="0" y="1681"/>
                  </a:moveTo>
                  <a:lnTo>
                    <a:pt x="1480" y="201"/>
                  </a:lnTo>
                  <a:lnTo>
                    <a:pt x="1477" y="85"/>
                  </a:lnTo>
                  <a:lnTo>
                    <a:pt x="1392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88" name="Freeform 163"/>
            <p:cNvSpPr>
              <a:spLocks/>
            </p:cNvSpPr>
            <p:nvPr/>
          </p:nvSpPr>
          <p:spPr bwMode="auto">
            <a:xfrm>
              <a:off x="-452438" y="6189662"/>
              <a:ext cx="2011363" cy="1747838"/>
            </a:xfrm>
            <a:custGeom>
              <a:avLst/>
              <a:gdLst>
                <a:gd name="T0" fmla="*/ 0 w 1267"/>
                <a:gd name="T1" fmla="*/ 1101 h 1101"/>
                <a:gd name="T2" fmla="*/ 1102 w 1267"/>
                <a:gd name="T3" fmla="*/ 0 h 1101"/>
                <a:gd name="T4" fmla="*/ 1267 w 1267"/>
                <a:gd name="T5" fmla="*/ 0 h 1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67" h="1101">
                  <a:moveTo>
                    <a:pt x="0" y="1101"/>
                  </a:moveTo>
                  <a:lnTo>
                    <a:pt x="1102" y="0"/>
                  </a:lnTo>
                  <a:lnTo>
                    <a:pt x="1267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89" name="Freeform 164"/>
            <p:cNvSpPr>
              <a:spLocks/>
            </p:cNvSpPr>
            <p:nvPr/>
          </p:nvSpPr>
          <p:spPr bwMode="auto">
            <a:xfrm>
              <a:off x="88900" y="6888162"/>
              <a:ext cx="2000250" cy="2124075"/>
            </a:xfrm>
            <a:custGeom>
              <a:avLst/>
              <a:gdLst>
                <a:gd name="T0" fmla="*/ 0 w 1260"/>
                <a:gd name="T1" fmla="*/ 1338 h 1338"/>
                <a:gd name="T2" fmla="*/ 1260 w 1260"/>
                <a:gd name="T3" fmla="*/ 75 h 1338"/>
                <a:gd name="T4" fmla="*/ 1260 w 1260"/>
                <a:gd name="T5" fmla="*/ 0 h 1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60" h="1338">
                  <a:moveTo>
                    <a:pt x="0" y="1338"/>
                  </a:moveTo>
                  <a:lnTo>
                    <a:pt x="1260" y="75"/>
                  </a:lnTo>
                  <a:lnTo>
                    <a:pt x="1260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90" name="Freeform 165"/>
            <p:cNvSpPr>
              <a:spLocks/>
            </p:cNvSpPr>
            <p:nvPr/>
          </p:nvSpPr>
          <p:spPr bwMode="auto">
            <a:xfrm>
              <a:off x="1517650" y="6113462"/>
              <a:ext cx="153988" cy="153988"/>
            </a:xfrm>
            <a:custGeom>
              <a:avLst/>
              <a:gdLst>
                <a:gd name="T0" fmla="*/ 8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8 w 41"/>
                <a:gd name="T7" fmla="*/ 34 h 41"/>
                <a:gd name="T8" fmla="*/ 8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7" y="41"/>
                    <a:pt x="15" y="41"/>
                    <a:pt x="8" y="34"/>
                  </a:cubicBezTo>
                  <a:cubicBezTo>
                    <a:pt x="0" y="26"/>
                    <a:pt x="0" y="15"/>
                    <a:pt x="8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91" name="Freeform 166"/>
            <p:cNvSpPr>
              <a:spLocks/>
            </p:cNvSpPr>
            <p:nvPr/>
          </p:nvSpPr>
          <p:spPr bwMode="auto">
            <a:xfrm>
              <a:off x="2378075" y="5254625"/>
              <a:ext cx="153988" cy="153988"/>
            </a:xfrm>
            <a:custGeom>
              <a:avLst/>
              <a:gdLst>
                <a:gd name="T0" fmla="*/ 8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8 w 41"/>
                <a:gd name="T7" fmla="*/ 34 h 41"/>
                <a:gd name="T8" fmla="*/ 8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7" y="41"/>
                    <a:pt x="15" y="41"/>
                    <a:pt x="8" y="34"/>
                  </a:cubicBezTo>
                  <a:cubicBezTo>
                    <a:pt x="0" y="26"/>
                    <a:pt x="0" y="15"/>
                    <a:pt x="8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92" name="Freeform 167"/>
            <p:cNvSpPr>
              <a:spLocks/>
            </p:cNvSpPr>
            <p:nvPr/>
          </p:nvSpPr>
          <p:spPr bwMode="auto">
            <a:xfrm>
              <a:off x="2678112" y="5870575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5"/>
                    <a:pt x="41" y="26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93" name="Freeform 168"/>
            <p:cNvSpPr>
              <a:spLocks/>
            </p:cNvSpPr>
            <p:nvPr/>
          </p:nvSpPr>
          <p:spPr bwMode="auto">
            <a:xfrm>
              <a:off x="3473450" y="5648325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3 h 41"/>
                <a:gd name="T6" fmla="*/ 7 w 41"/>
                <a:gd name="T7" fmla="*/ 33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4"/>
                    <a:pt x="41" y="26"/>
                    <a:pt x="33" y="33"/>
                  </a:cubicBezTo>
                  <a:cubicBezTo>
                    <a:pt x="26" y="41"/>
                    <a:pt x="14" y="41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94" name="Freeform 169"/>
            <p:cNvSpPr>
              <a:spLocks/>
            </p:cNvSpPr>
            <p:nvPr/>
          </p:nvSpPr>
          <p:spPr bwMode="auto">
            <a:xfrm>
              <a:off x="4310062" y="4616450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95" name="Freeform 170"/>
            <p:cNvSpPr>
              <a:spLocks/>
            </p:cNvSpPr>
            <p:nvPr/>
          </p:nvSpPr>
          <p:spPr bwMode="auto">
            <a:xfrm>
              <a:off x="2028825" y="6792912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6" y="41"/>
                    <a:pt x="15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96" name="Freeform 171"/>
            <p:cNvSpPr>
              <a:spLocks/>
            </p:cNvSpPr>
            <p:nvPr/>
          </p:nvSpPr>
          <p:spPr bwMode="auto">
            <a:xfrm>
              <a:off x="2314575" y="8385175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6" y="41"/>
                    <a:pt x="15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97" name="Freeform 172"/>
            <p:cNvSpPr>
              <a:spLocks/>
            </p:cNvSpPr>
            <p:nvPr/>
          </p:nvSpPr>
          <p:spPr bwMode="auto">
            <a:xfrm>
              <a:off x="7212012" y="7810500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3 w 41"/>
                <a:gd name="T3" fmla="*/ 8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4" y="0"/>
                    <a:pt x="26" y="0"/>
                    <a:pt x="33" y="8"/>
                  </a:cubicBezTo>
                  <a:cubicBezTo>
                    <a:pt x="41" y="15"/>
                    <a:pt x="41" y="27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98" name="Freeform 173"/>
            <p:cNvSpPr>
              <a:spLocks/>
            </p:cNvSpPr>
            <p:nvPr/>
          </p:nvSpPr>
          <p:spPr bwMode="auto">
            <a:xfrm>
              <a:off x="6926262" y="8170862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3 w 41"/>
                <a:gd name="T3" fmla="*/ 8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4" y="0"/>
                    <a:pt x="26" y="0"/>
                    <a:pt x="33" y="8"/>
                  </a:cubicBezTo>
                  <a:cubicBezTo>
                    <a:pt x="41" y="15"/>
                    <a:pt x="41" y="27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99" name="Freeform 174"/>
            <p:cNvSpPr>
              <a:spLocks/>
            </p:cNvSpPr>
            <p:nvPr/>
          </p:nvSpPr>
          <p:spPr bwMode="auto">
            <a:xfrm>
              <a:off x="2119312" y="7334250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6" y="41"/>
                    <a:pt x="15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00" name="Freeform 175"/>
            <p:cNvSpPr>
              <a:spLocks/>
            </p:cNvSpPr>
            <p:nvPr/>
          </p:nvSpPr>
          <p:spPr bwMode="auto">
            <a:xfrm>
              <a:off x="9310687" y="3040062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6" y="41"/>
                    <a:pt x="15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01" name="Freeform 176"/>
            <p:cNvSpPr>
              <a:spLocks/>
            </p:cNvSpPr>
            <p:nvPr/>
          </p:nvSpPr>
          <p:spPr bwMode="auto">
            <a:xfrm>
              <a:off x="9415462" y="6102350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6" y="41"/>
                    <a:pt x="15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02" name="Freeform 177"/>
            <p:cNvSpPr>
              <a:spLocks/>
            </p:cNvSpPr>
            <p:nvPr/>
          </p:nvSpPr>
          <p:spPr bwMode="auto">
            <a:xfrm>
              <a:off x="2017712" y="6591300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03" name="Freeform 178"/>
            <p:cNvSpPr>
              <a:spLocks/>
            </p:cNvSpPr>
            <p:nvPr/>
          </p:nvSpPr>
          <p:spPr bwMode="auto">
            <a:xfrm>
              <a:off x="5360987" y="7345362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7" y="34"/>
                  </a:cubicBezTo>
                  <a:cubicBezTo>
                    <a:pt x="0" y="27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04" name="Freeform 179"/>
            <p:cNvSpPr>
              <a:spLocks/>
            </p:cNvSpPr>
            <p:nvPr/>
          </p:nvSpPr>
          <p:spPr bwMode="auto">
            <a:xfrm>
              <a:off x="5957887" y="7727950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5"/>
                    <a:pt x="41" y="26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05" name="Freeform 180"/>
            <p:cNvSpPr>
              <a:spLocks/>
            </p:cNvSpPr>
            <p:nvPr/>
          </p:nvSpPr>
          <p:spPr bwMode="auto">
            <a:xfrm>
              <a:off x="5286375" y="6572250"/>
              <a:ext cx="153988" cy="153988"/>
            </a:xfrm>
            <a:custGeom>
              <a:avLst/>
              <a:gdLst>
                <a:gd name="T0" fmla="*/ 8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8 w 41"/>
                <a:gd name="T7" fmla="*/ 33 h 41"/>
                <a:gd name="T8" fmla="*/ 8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7" y="41"/>
                    <a:pt x="15" y="41"/>
                    <a:pt x="8" y="33"/>
                  </a:cubicBezTo>
                  <a:cubicBezTo>
                    <a:pt x="0" y="26"/>
                    <a:pt x="0" y="14"/>
                    <a:pt x="8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06" name="Freeform 181"/>
            <p:cNvSpPr>
              <a:spLocks/>
            </p:cNvSpPr>
            <p:nvPr/>
          </p:nvSpPr>
          <p:spPr bwMode="auto">
            <a:xfrm>
              <a:off x="6243637" y="6527800"/>
              <a:ext cx="153988" cy="152400"/>
            </a:xfrm>
            <a:custGeom>
              <a:avLst/>
              <a:gdLst>
                <a:gd name="T0" fmla="*/ 7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4" y="0"/>
                    <a:pt x="26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07" name="Freeform 182"/>
            <p:cNvSpPr>
              <a:spLocks/>
            </p:cNvSpPr>
            <p:nvPr/>
          </p:nvSpPr>
          <p:spPr bwMode="auto">
            <a:xfrm>
              <a:off x="6551612" y="5900737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5" y="0"/>
                    <a:pt x="26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6" y="41"/>
                    <a:pt x="15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08" name="Freeform 183"/>
            <p:cNvSpPr>
              <a:spLocks/>
            </p:cNvSpPr>
            <p:nvPr/>
          </p:nvSpPr>
          <p:spPr bwMode="auto">
            <a:xfrm>
              <a:off x="6870700" y="7559675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3 h 41"/>
                <a:gd name="T6" fmla="*/ 7 w 41"/>
                <a:gd name="T7" fmla="*/ 33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4"/>
                    <a:pt x="41" y="26"/>
                    <a:pt x="33" y="33"/>
                  </a:cubicBezTo>
                  <a:cubicBezTo>
                    <a:pt x="26" y="41"/>
                    <a:pt x="14" y="41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09" name="Freeform 184"/>
            <p:cNvSpPr>
              <a:spLocks/>
            </p:cNvSpPr>
            <p:nvPr/>
          </p:nvSpPr>
          <p:spPr bwMode="auto">
            <a:xfrm>
              <a:off x="7940675" y="6294437"/>
              <a:ext cx="153988" cy="153988"/>
            </a:xfrm>
            <a:custGeom>
              <a:avLst/>
              <a:gdLst>
                <a:gd name="T0" fmla="*/ 8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8 w 41"/>
                <a:gd name="T7" fmla="*/ 34 h 41"/>
                <a:gd name="T8" fmla="*/ 8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8" y="34"/>
                  </a:cubicBezTo>
                  <a:cubicBezTo>
                    <a:pt x="0" y="27"/>
                    <a:pt x="0" y="15"/>
                    <a:pt x="8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10" name="Freeform 185"/>
            <p:cNvSpPr>
              <a:spLocks/>
            </p:cNvSpPr>
            <p:nvPr/>
          </p:nvSpPr>
          <p:spPr bwMode="auto">
            <a:xfrm>
              <a:off x="7877175" y="5870575"/>
              <a:ext cx="152400" cy="153988"/>
            </a:xfrm>
            <a:custGeom>
              <a:avLst/>
              <a:gdLst>
                <a:gd name="T0" fmla="*/ 8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8 w 41"/>
                <a:gd name="T7" fmla="*/ 34 h 41"/>
                <a:gd name="T8" fmla="*/ 8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7" y="41"/>
                    <a:pt x="15" y="41"/>
                    <a:pt x="8" y="34"/>
                  </a:cubicBezTo>
                  <a:cubicBezTo>
                    <a:pt x="0" y="26"/>
                    <a:pt x="0" y="15"/>
                    <a:pt x="8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11" name="Freeform 186"/>
            <p:cNvSpPr>
              <a:spLocks/>
            </p:cNvSpPr>
            <p:nvPr/>
          </p:nvSpPr>
          <p:spPr bwMode="auto">
            <a:xfrm>
              <a:off x="7091362" y="5741987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7" y="41"/>
                    <a:pt x="15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12" name="Freeform 187"/>
            <p:cNvSpPr>
              <a:spLocks/>
            </p:cNvSpPr>
            <p:nvPr/>
          </p:nvSpPr>
          <p:spPr bwMode="auto">
            <a:xfrm>
              <a:off x="5426075" y="6707187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13" name="Freeform 188"/>
            <p:cNvSpPr>
              <a:spLocks/>
            </p:cNvSpPr>
            <p:nvPr/>
          </p:nvSpPr>
          <p:spPr bwMode="auto">
            <a:xfrm>
              <a:off x="7253287" y="5584825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3 h 41"/>
                <a:gd name="T6" fmla="*/ 7 w 41"/>
                <a:gd name="T7" fmla="*/ 33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4"/>
                    <a:pt x="41" y="26"/>
                    <a:pt x="33" y="33"/>
                  </a:cubicBezTo>
                  <a:cubicBezTo>
                    <a:pt x="26" y="41"/>
                    <a:pt x="14" y="41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14" name="Freeform 189"/>
            <p:cNvSpPr>
              <a:spLocks/>
            </p:cNvSpPr>
            <p:nvPr/>
          </p:nvSpPr>
          <p:spPr bwMode="auto">
            <a:xfrm>
              <a:off x="8218487" y="5637212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7 w 41"/>
                <a:gd name="T7" fmla="*/ 33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1"/>
                    <a:pt x="15" y="41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15" name="Freeform 190"/>
            <p:cNvSpPr>
              <a:spLocks/>
            </p:cNvSpPr>
            <p:nvPr/>
          </p:nvSpPr>
          <p:spPr bwMode="auto">
            <a:xfrm>
              <a:off x="5192712" y="6899275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4" y="0"/>
                    <a:pt x="26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16" name="Freeform 191"/>
            <p:cNvSpPr>
              <a:spLocks/>
            </p:cNvSpPr>
            <p:nvPr/>
          </p:nvSpPr>
          <p:spPr bwMode="auto">
            <a:xfrm>
              <a:off x="5330825" y="4662487"/>
              <a:ext cx="153988" cy="152400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3 h 41"/>
                <a:gd name="T6" fmla="*/ 7 w 41"/>
                <a:gd name="T7" fmla="*/ 33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4"/>
                    <a:pt x="41" y="26"/>
                    <a:pt x="33" y="33"/>
                  </a:cubicBezTo>
                  <a:cubicBezTo>
                    <a:pt x="26" y="41"/>
                    <a:pt x="14" y="41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17" name="Freeform 192"/>
            <p:cNvSpPr>
              <a:spLocks/>
            </p:cNvSpPr>
            <p:nvPr/>
          </p:nvSpPr>
          <p:spPr bwMode="auto">
            <a:xfrm>
              <a:off x="5894387" y="5307012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5"/>
                    <a:pt x="41" y="26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18" name="Freeform 193"/>
            <p:cNvSpPr>
              <a:spLocks/>
            </p:cNvSpPr>
            <p:nvPr/>
          </p:nvSpPr>
          <p:spPr bwMode="auto">
            <a:xfrm>
              <a:off x="6783387" y="5795962"/>
              <a:ext cx="153988" cy="152400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7" y="34"/>
                  </a:cubicBezTo>
                  <a:cubicBezTo>
                    <a:pt x="0" y="27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19" name="Freeform 194"/>
            <p:cNvSpPr>
              <a:spLocks/>
            </p:cNvSpPr>
            <p:nvPr/>
          </p:nvSpPr>
          <p:spPr bwMode="auto">
            <a:xfrm>
              <a:off x="6964362" y="5997575"/>
              <a:ext cx="153988" cy="153988"/>
            </a:xfrm>
            <a:custGeom>
              <a:avLst/>
              <a:gdLst>
                <a:gd name="T0" fmla="*/ 8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8 w 41"/>
                <a:gd name="T7" fmla="*/ 34 h 41"/>
                <a:gd name="T8" fmla="*/ 8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7" y="41"/>
                    <a:pt x="15" y="41"/>
                    <a:pt x="8" y="34"/>
                  </a:cubicBezTo>
                  <a:cubicBezTo>
                    <a:pt x="0" y="26"/>
                    <a:pt x="0" y="15"/>
                    <a:pt x="8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20" name="Freeform 195"/>
            <p:cNvSpPr>
              <a:spLocks/>
            </p:cNvSpPr>
            <p:nvPr/>
          </p:nvSpPr>
          <p:spPr bwMode="auto">
            <a:xfrm>
              <a:off x="6604000" y="5254625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6" y="41"/>
                    <a:pt x="15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21" name="Freeform 196"/>
            <p:cNvSpPr>
              <a:spLocks/>
            </p:cNvSpPr>
            <p:nvPr/>
          </p:nvSpPr>
          <p:spPr bwMode="auto">
            <a:xfrm>
              <a:off x="7475537" y="5700712"/>
              <a:ext cx="152400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7 w 41"/>
                <a:gd name="T7" fmla="*/ 33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1"/>
                    <a:pt x="15" y="41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22" name="Freeform 197"/>
            <p:cNvSpPr>
              <a:spLocks/>
            </p:cNvSpPr>
            <p:nvPr/>
          </p:nvSpPr>
          <p:spPr bwMode="auto">
            <a:xfrm>
              <a:off x="7666037" y="5529262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4" y="0"/>
                    <a:pt x="26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23" name="Freeform 198"/>
            <p:cNvSpPr>
              <a:spLocks/>
            </p:cNvSpPr>
            <p:nvPr/>
          </p:nvSpPr>
          <p:spPr bwMode="auto">
            <a:xfrm>
              <a:off x="7602537" y="6126162"/>
              <a:ext cx="153988" cy="152400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4"/>
                  </a:cubicBezTo>
                  <a:cubicBezTo>
                    <a:pt x="26" y="41"/>
                    <a:pt x="15" y="41"/>
                    <a:pt x="7" y="34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24" name="Freeform 199"/>
            <p:cNvSpPr>
              <a:spLocks/>
            </p:cNvSpPr>
            <p:nvPr/>
          </p:nvSpPr>
          <p:spPr bwMode="auto">
            <a:xfrm>
              <a:off x="5511800" y="5900737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3 w 41"/>
                <a:gd name="T3" fmla="*/ 8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4" y="0"/>
                    <a:pt x="26" y="0"/>
                    <a:pt x="33" y="8"/>
                  </a:cubicBezTo>
                  <a:cubicBezTo>
                    <a:pt x="41" y="15"/>
                    <a:pt x="41" y="27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25" name="Freeform 200"/>
            <p:cNvSpPr>
              <a:spLocks/>
            </p:cNvSpPr>
            <p:nvPr/>
          </p:nvSpPr>
          <p:spPr bwMode="auto">
            <a:xfrm>
              <a:off x="3311525" y="7378700"/>
              <a:ext cx="153988" cy="153988"/>
            </a:xfrm>
            <a:custGeom>
              <a:avLst/>
              <a:gdLst>
                <a:gd name="T0" fmla="*/ 8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8 w 41"/>
                <a:gd name="T7" fmla="*/ 33 h 41"/>
                <a:gd name="T8" fmla="*/ 8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7" y="41"/>
                    <a:pt x="15" y="41"/>
                    <a:pt x="8" y="33"/>
                  </a:cubicBezTo>
                  <a:cubicBezTo>
                    <a:pt x="0" y="26"/>
                    <a:pt x="0" y="14"/>
                    <a:pt x="8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26" name="Freeform 201"/>
            <p:cNvSpPr>
              <a:spLocks/>
            </p:cNvSpPr>
            <p:nvPr/>
          </p:nvSpPr>
          <p:spPr bwMode="auto">
            <a:xfrm>
              <a:off x="3079750" y="8377237"/>
              <a:ext cx="153988" cy="150813"/>
            </a:xfrm>
            <a:custGeom>
              <a:avLst/>
              <a:gdLst>
                <a:gd name="T0" fmla="*/ 7 w 41"/>
                <a:gd name="T1" fmla="*/ 7 h 40"/>
                <a:gd name="T2" fmla="*/ 34 w 41"/>
                <a:gd name="T3" fmla="*/ 7 h 40"/>
                <a:gd name="T4" fmla="*/ 34 w 41"/>
                <a:gd name="T5" fmla="*/ 33 h 40"/>
                <a:gd name="T6" fmla="*/ 7 w 41"/>
                <a:gd name="T7" fmla="*/ 33 h 40"/>
                <a:gd name="T8" fmla="*/ 7 w 41"/>
                <a:gd name="T9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0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0"/>
                    <a:pt x="15" y="40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27" name="Freeform 202"/>
            <p:cNvSpPr>
              <a:spLocks/>
            </p:cNvSpPr>
            <p:nvPr/>
          </p:nvSpPr>
          <p:spPr bwMode="auto">
            <a:xfrm>
              <a:off x="8829675" y="7326312"/>
              <a:ext cx="153988" cy="150813"/>
            </a:xfrm>
            <a:custGeom>
              <a:avLst/>
              <a:gdLst>
                <a:gd name="T0" fmla="*/ 7 w 41"/>
                <a:gd name="T1" fmla="*/ 7 h 40"/>
                <a:gd name="T2" fmla="*/ 34 w 41"/>
                <a:gd name="T3" fmla="*/ 7 h 40"/>
                <a:gd name="T4" fmla="*/ 34 w 41"/>
                <a:gd name="T5" fmla="*/ 33 h 40"/>
                <a:gd name="T6" fmla="*/ 7 w 41"/>
                <a:gd name="T7" fmla="*/ 33 h 40"/>
                <a:gd name="T8" fmla="*/ 7 w 41"/>
                <a:gd name="T9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0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0"/>
                    <a:pt x="15" y="40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28" name="Freeform 203"/>
            <p:cNvSpPr>
              <a:spLocks/>
            </p:cNvSpPr>
            <p:nvPr/>
          </p:nvSpPr>
          <p:spPr bwMode="auto">
            <a:xfrm>
              <a:off x="8243887" y="8228012"/>
              <a:ext cx="153988" cy="149225"/>
            </a:xfrm>
            <a:custGeom>
              <a:avLst/>
              <a:gdLst>
                <a:gd name="T0" fmla="*/ 7 w 41"/>
                <a:gd name="T1" fmla="*/ 7 h 40"/>
                <a:gd name="T2" fmla="*/ 34 w 41"/>
                <a:gd name="T3" fmla="*/ 7 h 40"/>
                <a:gd name="T4" fmla="*/ 34 w 41"/>
                <a:gd name="T5" fmla="*/ 33 h 40"/>
                <a:gd name="T6" fmla="*/ 7 w 41"/>
                <a:gd name="T7" fmla="*/ 33 h 40"/>
                <a:gd name="T8" fmla="*/ 7 w 41"/>
                <a:gd name="T9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0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0"/>
                    <a:pt x="15" y="40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29" name="Freeform 204"/>
            <p:cNvSpPr>
              <a:spLocks/>
            </p:cNvSpPr>
            <p:nvPr/>
          </p:nvSpPr>
          <p:spPr bwMode="auto">
            <a:xfrm>
              <a:off x="8094662" y="8451850"/>
              <a:ext cx="153988" cy="150813"/>
            </a:xfrm>
            <a:custGeom>
              <a:avLst/>
              <a:gdLst>
                <a:gd name="T0" fmla="*/ 7 w 41"/>
                <a:gd name="T1" fmla="*/ 7 h 40"/>
                <a:gd name="T2" fmla="*/ 34 w 41"/>
                <a:gd name="T3" fmla="*/ 7 h 40"/>
                <a:gd name="T4" fmla="*/ 34 w 41"/>
                <a:gd name="T5" fmla="*/ 33 h 40"/>
                <a:gd name="T6" fmla="*/ 7 w 41"/>
                <a:gd name="T7" fmla="*/ 33 h 40"/>
                <a:gd name="T8" fmla="*/ 7 w 41"/>
                <a:gd name="T9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0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0"/>
                    <a:pt x="15" y="40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30" name="Freeform 205"/>
            <p:cNvSpPr>
              <a:spLocks/>
            </p:cNvSpPr>
            <p:nvPr/>
          </p:nvSpPr>
          <p:spPr bwMode="auto">
            <a:xfrm>
              <a:off x="9115425" y="6951662"/>
              <a:ext cx="153988" cy="149225"/>
            </a:xfrm>
            <a:custGeom>
              <a:avLst/>
              <a:gdLst>
                <a:gd name="T0" fmla="*/ 7 w 41"/>
                <a:gd name="T1" fmla="*/ 7 h 40"/>
                <a:gd name="T2" fmla="*/ 34 w 41"/>
                <a:gd name="T3" fmla="*/ 7 h 40"/>
                <a:gd name="T4" fmla="*/ 34 w 41"/>
                <a:gd name="T5" fmla="*/ 33 h 40"/>
                <a:gd name="T6" fmla="*/ 7 w 41"/>
                <a:gd name="T7" fmla="*/ 33 h 40"/>
                <a:gd name="T8" fmla="*/ 7 w 41"/>
                <a:gd name="T9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0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0"/>
                    <a:pt x="15" y="40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31" name="Freeform 206"/>
            <p:cNvSpPr>
              <a:spLocks/>
            </p:cNvSpPr>
            <p:nvPr/>
          </p:nvSpPr>
          <p:spPr bwMode="auto">
            <a:xfrm>
              <a:off x="8785225" y="7837487"/>
              <a:ext cx="153988" cy="149225"/>
            </a:xfrm>
            <a:custGeom>
              <a:avLst/>
              <a:gdLst>
                <a:gd name="T0" fmla="*/ 7 w 41"/>
                <a:gd name="T1" fmla="*/ 7 h 40"/>
                <a:gd name="T2" fmla="*/ 34 w 41"/>
                <a:gd name="T3" fmla="*/ 7 h 40"/>
                <a:gd name="T4" fmla="*/ 34 w 41"/>
                <a:gd name="T5" fmla="*/ 33 h 40"/>
                <a:gd name="T6" fmla="*/ 7 w 41"/>
                <a:gd name="T7" fmla="*/ 33 h 40"/>
                <a:gd name="T8" fmla="*/ 7 w 41"/>
                <a:gd name="T9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0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0"/>
                    <a:pt x="15" y="40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32" name="Freeform 207"/>
            <p:cNvSpPr>
              <a:spLocks/>
            </p:cNvSpPr>
            <p:nvPr/>
          </p:nvSpPr>
          <p:spPr bwMode="auto">
            <a:xfrm>
              <a:off x="9280525" y="6891337"/>
              <a:ext cx="153988" cy="149225"/>
            </a:xfrm>
            <a:custGeom>
              <a:avLst/>
              <a:gdLst>
                <a:gd name="T0" fmla="*/ 7 w 41"/>
                <a:gd name="T1" fmla="*/ 7 h 40"/>
                <a:gd name="T2" fmla="*/ 34 w 41"/>
                <a:gd name="T3" fmla="*/ 7 h 40"/>
                <a:gd name="T4" fmla="*/ 34 w 41"/>
                <a:gd name="T5" fmla="*/ 33 h 40"/>
                <a:gd name="T6" fmla="*/ 7 w 41"/>
                <a:gd name="T7" fmla="*/ 33 h 40"/>
                <a:gd name="T8" fmla="*/ 7 w 41"/>
                <a:gd name="T9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0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0"/>
                    <a:pt x="15" y="40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33" name="Freeform 208"/>
            <p:cNvSpPr>
              <a:spLocks/>
            </p:cNvSpPr>
            <p:nvPr/>
          </p:nvSpPr>
          <p:spPr bwMode="auto">
            <a:xfrm>
              <a:off x="4108450" y="8640762"/>
              <a:ext cx="153988" cy="153988"/>
            </a:xfrm>
            <a:custGeom>
              <a:avLst/>
              <a:gdLst>
                <a:gd name="T0" fmla="*/ 8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8 w 41"/>
                <a:gd name="T7" fmla="*/ 34 h 41"/>
                <a:gd name="T8" fmla="*/ 8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8"/>
                  </a:move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8" y="34"/>
                  </a:cubicBezTo>
                  <a:cubicBezTo>
                    <a:pt x="0" y="27"/>
                    <a:pt x="0" y="15"/>
                    <a:pt x="8" y="8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34" name="Freeform 209"/>
            <p:cNvSpPr>
              <a:spLocks/>
            </p:cNvSpPr>
            <p:nvPr/>
          </p:nvSpPr>
          <p:spPr bwMode="auto">
            <a:xfrm>
              <a:off x="5657850" y="6688137"/>
              <a:ext cx="153988" cy="153988"/>
            </a:xfrm>
            <a:custGeom>
              <a:avLst/>
              <a:gdLst>
                <a:gd name="T0" fmla="*/ 8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8 w 41"/>
                <a:gd name="T7" fmla="*/ 33 h 41"/>
                <a:gd name="T8" fmla="*/ 8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7" y="41"/>
                    <a:pt x="15" y="41"/>
                    <a:pt x="8" y="33"/>
                  </a:cubicBezTo>
                  <a:cubicBezTo>
                    <a:pt x="0" y="26"/>
                    <a:pt x="0" y="14"/>
                    <a:pt x="8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35" name="Freeform 210"/>
            <p:cNvSpPr>
              <a:spLocks/>
            </p:cNvSpPr>
            <p:nvPr/>
          </p:nvSpPr>
          <p:spPr bwMode="auto">
            <a:xfrm>
              <a:off x="5756275" y="6294437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5"/>
                    <a:pt x="41" y="27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36" name="Freeform 211"/>
            <p:cNvSpPr>
              <a:spLocks/>
            </p:cNvSpPr>
            <p:nvPr/>
          </p:nvSpPr>
          <p:spPr bwMode="auto">
            <a:xfrm>
              <a:off x="6051550" y="6061075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4"/>
                  </a:cubicBezTo>
                  <a:cubicBezTo>
                    <a:pt x="26" y="41"/>
                    <a:pt x="15" y="41"/>
                    <a:pt x="7" y="34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37" name="Freeform 212"/>
            <p:cNvSpPr>
              <a:spLocks/>
            </p:cNvSpPr>
            <p:nvPr/>
          </p:nvSpPr>
          <p:spPr bwMode="auto">
            <a:xfrm>
              <a:off x="6307137" y="7758112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4" y="0"/>
                    <a:pt x="26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38" name="Freeform 213"/>
            <p:cNvSpPr>
              <a:spLocks/>
            </p:cNvSpPr>
            <p:nvPr/>
          </p:nvSpPr>
          <p:spPr bwMode="auto">
            <a:xfrm>
              <a:off x="3335337" y="8651875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6" y="41"/>
                    <a:pt x="15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39" name="Freeform 214"/>
            <p:cNvSpPr>
              <a:spLocks/>
            </p:cNvSpPr>
            <p:nvPr/>
          </p:nvSpPr>
          <p:spPr bwMode="auto">
            <a:xfrm>
              <a:off x="5151437" y="4778375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3 h 41"/>
                <a:gd name="T6" fmla="*/ 7 w 41"/>
                <a:gd name="T7" fmla="*/ 33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4"/>
                    <a:pt x="41" y="26"/>
                    <a:pt x="33" y="33"/>
                  </a:cubicBezTo>
                  <a:cubicBezTo>
                    <a:pt x="26" y="41"/>
                    <a:pt x="14" y="41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40" name="Freeform 215"/>
            <p:cNvSpPr>
              <a:spLocks/>
            </p:cNvSpPr>
            <p:nvPr/>
          </p:nvSpPr>
          <p:spPr bwMode="auto">
            <a:xfrm>
              <a:off x="974725" y="6267450"/>
              <a:ext cx="247650" cy="252413"/>
            </a:xfrm>
            <a:custGeom>
              <a:avLst/>
              <a:gdLst>
                <a:gd name="T0" fmla="*/ 11 w 66"/>
                <a:gd name="T1" fmla="*/ 12 h 67"/>
                <a:gd name="T2" fmla="*/ 54 w 66"/>
                <a:gd name="T3" fmla="*/ 12 h 67"/>
                <a:gd name="T4" fmla="*/ 54 w 66"/>
                <a:gd name="T5" fmla="*/ 55 h 67"/>
                <a:gd name="T6" fmla="*/ 11 w 66"/>
                <a:gd name="T7" fmla="*/ 55 h 67"/>
                <a:gd name="T8" fmla="*/ 11 w 66"/>
                <a:gd name="T9" fmla="*/ 1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11" y="12"/>
                  </a:moveTo>
                  <a:cubicBezTo>
                    <a:pt x="23" y="0"/>
                    <a:pt x="42" y="0"/>
                    <a:pt x="54" y="12"/>
                  </a:cubicBezTo>
                  <a:cubicBezTo>
                    <a:pt x="66" y="24"/>
                    <a:pt x="66" y="43"/>
                    <a:pt x="54" y="55"/>
                  </a:cubicBezTo>
                  <a:cubicBezTo>
                    <a:pt x="42" y="67"/>
                    <a:pt x="23" y="67"/>
                    <a:pt x="11" y="55"/>
                  </a:cubicBezTo>
                  <a:cubicBezTo>
                    <a:pt x="0" y="43"/>
                    <a:pt x="0" y="24"/>
                    <a:pt x="11" y="12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41" name="Freeform 216"/>
            <p:cNvSpPr>
              <a:spLocks/>
            </p:cNvSpPr>
            <p:nvPr/>
          </p:nvSpPr>
          <p:spPr bwMode="auto">
            <a:xfrm>
              <a:off x="1019175" y="6316662"/>
              <a:ext cx="153988" cy="153988"/>
            </a:xfrm>
            <a:custGeom>
              <a:avLst/>
              <a:gdLst>
                <a:gd name="T0" fmla="*/ 8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8 w 41"/>
                <a:gd name="T7" fmla="*/ 33 h 41"/>
                <a:gd name="T8" fmla="*/ 8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7" y="41"/>
                    <a:pt x="15" y="41"/>
                    <a:pt x="8" y="33"/>
                  </a:cubicBezTo>
                  <a:cubicBezTo>
                    <a:pt x="0" y="26"/>
                    <a:pt x="0" y="14"/>
                    <a:pt x="8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42" name="Freeform 217"/>
            <p:cNvSpPr>
              <a:spLocks/>
            </p:cNvSpPr>
            <p:nvPr/>
          </p:nvSpPr>
          <p:spPr bwMode="auto">
            <a:xfrm>
              <a:off x="4321175" y="7018337"/>
              <a:ext cx="698500" cy="436563"/>
            </a:xfrm>
            <a:custGeom>
              <a:avLst/>
              <a:gdLst>
                <a:gd name="T0" fmla="*/ 0 w 440"/>
                <a:gd name="T1" fmla="*/ 275 h 275"/>
                <a:gd name="T2" fmla="*/ 275 w 440"/>
                <a:gd name="T3" fmla="*/ 0 h 275"/>
                <a:gd name="T4" fmla="*/ 440 w 440"/>
                <a:gd name="T5" fmla="*/ 0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40" h="275">
                  <a:moveTo>
                    <a:pt x="0" y="275"/>
                  </a:moveTo>
                  <a:lnTo>
                    <a:pt x="275" y="0"/>
                  </a:lnTo>
                  <a:lnTo>
                    <a:pt x="440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43" name="Freeform 218"/>
            <p:cNvSpPr>
              <a:spLocks/>
            </p:cNvSpPr>
            <p:nvPr/>
          </p:nvSpPr>
          <p:spPr bwMode="auto">
            <a:xfrm>
              <a:off x="4978400" y="6943725"/>
              <a:ext cx="153988" cy="153988"/>
            </a:xfrm>
            <a:custGeom>
              <a:avLst/>
              <a:gdLst>
                <a:gd name="T0" fmla="*/ 8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8 w 41"/>
                <a:gd name="T7" fmla="*/ 33 h 41"/>
                <a:gd name="T8" fmla="*/ 8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7" y="41"/>
                    <a:pt x="15" y="41"/>
                    <a:pt x="8" y="33"/>
                  </a:cubicBezTo>
                  <a:cubicBezTo>
                    <a:pt x="0" y="26"/>
                    <a:pt x="0" y="14"/>
                    <a:pt x="8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44" name="Freeform 219"/>
            <p:cNvSpPr>
              <a:spLocks/>
            </p:cNvSpPr>
            <p:nvPr/>
          </p:nvSpPr>
          <p:spPr bwMode="auto">
            <a:xfrm>
              <a:off x="4235450" y="7386637"/>
              <a:ext cx="153988" cy="153988"/>
            </a:xfrm>
            <a:custGeom>
              <a:avLst/>
              <a:gdLst>
                <a:gd name="T0" fmla="*/ 8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8 w 41"/>
                <a:gd name="T7" fmla="*/ 34 h 41"/>
                <a:gd name="T8" fmla="*/ 8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8"/>
                  </a:move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8" y="34"/>
                  </a:cubicBezTo>
                  <a:cubicBezTo>
                    <a:pt x="0" y="27"/>
                    <a:pt x="0" y="15"/>
                    <a:pt x="8" y="8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45" name="Freeform 220"/>
            <p:cNvSpPr>
              <a:spLocks/>
            </p:cNvSpPr>
            <p:nvPr/>
          </p:nvSpPr>
          <p:spPr bwMode="auto">
            <a:xfrm>
              <a:off x="4433887" y="7097712"/>
              <a:ext cx="247650" cy="247650"/>
            </a:xfrm>
            <a:custGeom>
              <a:avLst/>
              <a:gdLst>
                <a:gd name="T0" fmla="*/ 11 w 66"/>
                <a:gd name="T1" fmla="*/ 11 h 66"/>
                <a:gd name="T2" fmla="*/ 54 w 66"/>
                <a:gd name="T3" fmla="*/ 11 h 66"/>
                <a:gd name="T4" fmla="*/ 54 w 66"/>
                <a:gd name="T5" fmla="*/ 54 h 66"/>
                <a:gd name="T6" fmla="*/ 11 w 66"/>
                <a:gd name="T7" fmla="*/ 54 h 66"/>
                <a:gd name="T8" fmla="*/ 11 w 66"/>
                <a:gd name="T9" fmla="*/ 11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6">
                  <a:moveTo>
                    <a:pt x="11" y="11"/>
                  </a:moveTo>
                  <a:cubicBezTo>
                    <a:pt x="23" y="0"/>
                    <a:pt x="42" y="0"/>
                    <a:pt x="54" y="11"/>
                  </a:cubicBezTo>
                  <a:cubicBezTo>
                    <a:pt x="66" y="23"/>
                    <a:pt x="66" y="42"/>
                    <a:pt x="54" y="54"/>
                  </a:cubicBezTo>
                  <a:cubicBezTo>
                    <a:pt x="42" y="66"/>
                    <a:pt x="23" y="66"/>
                    <a:pt x="11" y="54"/>
                  </a:cubicBezTo>
                  <a:cubicBezTo>
                    <a:pt x="0" y="42"/>
                    <a:pt x="0" y="23"/>
                    <a:pt x="11" y="11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46" name="Freeform 221"/>
            <p:cNvSpPr>
              <a:spLocks/>
            </p:cNvSpPr>
            <p:nvPr/>
          </p:nvSpPr>
          <p:spPr bwMode="auto">
            <a:xfrm>
              <a:off x="4479925" y="7142162"/>
              <a:ext cx="153988" cy="153988"/>
            </a:xfrm>
            <a:custGeom>
              <a:avLst/>
              <a:gdLst>
                <a:gd name="T0" fmla="*/ 8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8 w 41"/>
                <a:gd name="T7" fmla="*/ 34 h 41"/>
                <a:gd name="T8" fmla="*/ 8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8"/>
                  </a:move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8" y="34"/>
                  </a:cubicBezTo>
                  <a:cubicBezTo>
                    <a:pt x="0" y="27"/>
                    <a:pt x="0" y="15"/>
                    <a:pt x="8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47" name="Freeform 222"/>
            <p:cNvSpPr>
              <a:spLocks/>
            </p:cNvSpPr>
            <p:nvPr/>
          </p:nvSpPr>
          <p:spPr bwMode="auto">
            <a:xfrm>
              <a:off x="2719387" y="2825750"/>
              <a:ext cx="828675" cy="219075"/>
            </a:xfrm>
            <a:custGeom>
              <a:avLst/>
              <a:gdLst>
                <a:gd name="T0" fmla="*/ 522 w 522"/>
                <a:gd name="T1" fmla="*/ 135 h 138"/>
                <a:gd name="T2" fmla="*/ 135 w 522"/>
                <a:gd name="T3" fmla="*/ 138 h 138"/>
                <a:gd name="T4" fmla="*/ 0 w 522"/>
                <a:gd name="T5" fmla="*/ 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22" h="138">
                  <a:moveTo>
                    <a:pt x="522" y="135"/>
                  </a:moveTo>
                  <a:lnTo>
                    <a:pt x="135" y="138"/>
                  </a:lnTo>
                  <a:lnTo>
                    <a:pt x="0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48" name="Oval 223"/>
            <p:cNvSpPr>
              <a:spLocks noChangeArrowheads="1"/>
            </p:cNvSpPr>
            <p:nvPr/>
          </p:nvSpPr>
          <p:spPr bwMode="auto">
            <a:xfrm>
              <a:off x="2647950" y="2767012"/>
              <a:ext cx="142875" cy="138113"/>
            </a:xfrm>
            <a:prstGeom prst="ellipse">
              <a:avLst/>
            </a:pr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49" name="Oval 224"/>
            <p:cNvSpPr>
              <a:spLocks noChangeArrowheads="1"/>
            </p:cNvSpPr>
            <p:nvPr/>
          </p:nvSpPr>
          <p:spPr bwMode="auto">
            <a:xfrm>
              <a:off x="3489325" y="2976562"/>
              <a:ext cx="141288" cy="138113"/>
            </a:xfrm>
            <a:prstGeom prst="ellipse">
              <a:avLst/>
            </a:pr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50" name="Freeform 225"/>
            <p:cNvSpPr>
              <a:spLocks/>
            </p:cNvSpPr>
            <p:nvPr/>
          </p:nvSpPr>
          <p:spPr bwMode="auto">
            <a:xfrm>
              <a:off x="3101975" y="2932112"/>
              <a:ext cx="225425" cy="228600"/>
            </a:xfrm>
            <a:custGeom>
              <a:avLst/>
              <a:gdLst>
                <a:gd name="T0" fmla="*/ 30 w 60"/>
                <a:gd name="T1" fmla="*/ 61 h 61"/>
                <a:gd name="T2" fmla="*/ 0 w 60"/>
                <a:gd name="T3" fmla="*/ 30 h 61"/>
                <a:gd name="T4" fmla="*/ 30 w 60"/>
                <a:gd name="T5" fmla="*/ 0 h 61"/>
                <a:gd name="T6" fmla="*/ 60 w 60"/>
                <a:gd name="T7" fmla="*/ 30 h 61"/>
                <a:gd name="T8" fmla="*/ 30 w 60"/>
                <a:gd name="T9" fmla="*/ 6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61">
                  <a:moveTo>
                    <a:pt x="30" y="61"/>
                  </a:moveTo>
                  <a:cubicBezTo>
                    <a:pt x="13" y="61"/>
                    <a:pt x="0" y="47"/>
                    <a:pt x="0" y="30"/>
                  </a:cubicBezTo>
                  <a:cubicBezTo>
                    <a:pt x="0" y="14"/>
                    <a:pt x="13" y="0"/>
                    <a:pt x="30" y="0"/>
                  </a:cubicBezTo>
                  <a:cubicBezTo>
                    <a:pt x="47" y="0"/>
                    <a:pt x="60" y="13"/>
                    <a:pt x="60" y="30"/>
                  </a:cubicBezTo>
                  <a:cubicBezTo>
                    <a:pt x="60" y="47"/>
                    <a:pt x="47" y="61"/>
                    <a:pt x="30" y="61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51" name="Oval 226"/>
            <p:cNvSpPr>
              <a:spLocks noChangeArrowheads="1"/>
            </p:cNvSpPr>
            <p:nvPr/>
          </p:nvSpPr>
          <p:spPr bwMode="auto">
            <a:xfrm>
              <a:off x="3143250" y="2976562"/>
              <a:ext cx="142875" cy="138113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52" name="Freeform 227"/>
            <p:cNvSpPr>
              <a:spLocks/>
            </p:cNvSpPr>
            <p:nvPr/>
          </p:nvSpPr>
          <p:spPr bwMode="auto">
            <a:xfrm>
              <a:off x="8135937" y="525462"/>
              <a:ext cx="3497263" cy="3978275"/>
            </a:xfrm>
            <a:custGeom>
              <a:avLst/>
              <a:gdLst>
                <a:gd name="T0" fmla="*/ 0 w 2203"/>
                <a:gd name="T1" fmla="*/ 2504 h 2506"/>
                <a:gd name="T2" fmla="*/ 163 w 2203"/>
                <a:gd name="T3" fmla="*/ 2506 h 2506"/>
                <a:gd name="T4" fmla="*/ 399 w 2203"/>
                <a:gd name="T5" fmla="*/ 2270 h 2506"/>
                <a:gd name="T6" fmla="*/ 399 w 2203"/>
                <a:gd name="T7" fmla="*/ 1804 h 2506"/>
                <a:gd name="T8" fmla="*/ 2203 w 2203"/>
                <a:gd name="T9" fmla="*/ 0 h 2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03" h="2506">
                  <a:moveTo>
                    <a:pt x="0" y="2504"/>
                  </a:moveTo>
                  <a:lnTo>
                    <a:pt x="163" y="2506"/>
                  </a:lnTo>
                  <a:lnTo>
                    <a:pt x="399" y="2270"/>
                  </a:lnTo>
                  <a:lnTo>
                    <a:pt x="399" y="1804"/>
                  </a:lnTo>
                  <a:lnTo>
                    <a:pt x="2203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53" name="Freeform 228"/>
            <p:cNvSpPr>
              <a:spLocks/>
            </p:cNvSpPr>
            <p:nvPr/>
          </p:nvSpPr>
          <p:spPr bwMode="auto">
            <a:xfrm>
              <a:off x="8023225" y="4429125"/>
              <a:ext cx="153988" cy="153988"/>
            </a:xfrm>
            <a:custGeom>
              <a:avLst/>
              <a:gdLst>
                <a:gd name="T0" fmla="*/ 34 w 41"/>
                <a:gd name="T1" fmla="*/ 34 h 41"/>
                <a:gd name="T2" fmla="*/ 8 w 41"/>
                <a:gd name="T3" fmla="*/ 34 h 41"/>
                <a:gd name="T4" fmla="*/ 8 w 41"/>
                <a:gd name="T5" fmla="*/ 8 h 41"/>
                <a:gd name="T6" fmla="*/ 34 w 41"/>
                <a:gd name="T7" fmla="*/ 8 h 41"/>
                <a:gd name="T8" fmla="*/ 34 w 41"/>
                <a:gd name="T9" fmla="*/ 3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34" y="34"/>
                  </a:moveTo>
                  <a:cubicBezTo>
                    <a:pt x="27" y="41"/>
                    <a:pt x="15" y="41"/>
                    <a:pt x="8" y="34"/>
                  </a:cubicBezTo>
                  <a:cubicBezTo>
                    <a:pt x="0" y="27"/>
                    <a:pt x="0" y="15"/>
                    <a:pt x="8" y="8"/>
                  </a:cubicBez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54" name="Freeform 229"/>
            <p:cNvSpPr>
              <a:spLocks/>
            </p:cNvSpPr>
            <p:nvPr/>
          </p:nvSpPr>
          <p:spPr bwMode="auto">
            <a:xfrm>
              <a:off x="7404100" y="252412"/>
              <a:ext cx="4278313" cy="4368800"/>
            </a:xfrm>
            <a:custGeom>
              <a:avLst/>
              <a:gdLst>
                <a:gd name="T0" fmla="*/ 0 w 2695"/>
                <a:gd name="T1" fmla="*/ 2747 h 2752"/>
                <a:gd name="T2" fmla="*/ 163 w 2695"/>
                <a:gd name="T3" fmla="*/ 2752 h 2752"/>
                <a:gd name="T4" fmla="*/ 439 w 2695"/>
                <a:gd name="T5" fmla="*/ 2475 h 2752"/>
                <a:gd name="T6" fmla="*/ 584 w 2695"/>
                <a:gd name="T7" fmla="*/ 2477 h 2752"/>
                <a:gd name="T8" fmla="*/ 785 w 2695"/>
                <a:gd name="T9" fmla="*/ 2276 h 2752"/>
                <a:gd name="T10" fmla="*/ 785 w 2695"/>
                <a:gd name="T11" fmla="*/ 1910 h 2752"/>
                <a:gd name="T12" fmla="*/ 2695 w 2695"/>
                <a:gd name="T13" fmla="*/ 0 h 27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95" h="2752">
                  <a:moveTo>
                    <a:pt x="0" y="2747"/>
                  </a:moveTo>
                  <a:lnTo>
                    <a:pt x="163" y="2752"/>
                  </a:lnTo>
                  <a:lnTo>
                    <a:pt x="439" y="2475"/>
                  </a:lnTo>
                  <a:lnTo>
                    <a:pt x="584" y="2477"/>
                  </a:lnTo>
                  <a:lnTo>
                    <a:pt x="785" y="2276"/>
                  </a:lnTo>
                  <a:lnTo>
                    <a:pt x="785" y="1910"/>
                  </a:lnTo>
                  <a:lnTo>
                    <a:pt x="2695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55" name="Freeform 230"/>
            <p:cNvSpPr>
              <a:spLocks/>
            </p:cNvSpPr>
            <p:nvPr/>
          </p:nvSpPr>
          <p:spPr bwMode="auto">
            <a:xfrm>
              <a:off x="7291387" y="4549775"/>
              <a:ext cx="153988" cy="153988"/>
            </a:xfrm>
            <a:custGeom>
              <a:avLst/>
              <a:gdLst>
                <a:gd name="T0" fmla="*/ 34 w 41"/>
                <a:gd name="T1" fmla="*/ 33 h 41"/>
                <a:gd name="T2" fmla="*/ 8 w 41"/>
                <a:gd name="T3" fmla="*/ 33 h 41"/>
                <a:gd name="T4" fmla="*/ 8 w 41"/>
                <a:gd name="T5" fmla="*/ 7 h 41"/>
                <a:gd name="T6" fmla="*/ 34 w 41"/>
                <a:gd name="T7" fmla="*/ 7 h 41"/>
                <a:gd name="T8" fmla="*/ 34 w 41"/>
                <a:gd name="T9" fmla="*/ 3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34" y="33"/>
                  </a:moveTo>
                  <a:cubicBezTo>
                    <a:pt x="27" y="41"/>
                    <a:pt x="15" y="41"/>
                    <a:pt x="8" y="33"/>
                  </a:cubicBezTo>
                  <a:cubicBezTo>
                    <a:pt x="0" y="26"/>
                    <a:pt x="0" y="14"/>
                    <a:pt x="8" y="7"/>
                  </a:cubicBez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56" name="Freeform 231"/>
            <p:cNvSpPr>
              <a:spLocks/>
            </p:cNvSpPr>
            <p:nvPr/>
          </p:nvSpPr>
          <p:spPr bwMode="auto">
            <a:xfrm>
              <a:off x="7740650" y="4297362"/>
              <a:ext cx="252413" cy="252413"/>
            </a:xfrm>
            <a:custGeom>
              <a:avLst/>
              <a:gdLst>
                <a:gd name="T0" fmla="*/ 55 w 67"/>
                <a:gd name="T1" fmla="*/ 55 h 67"/>
                <a:gd name="T2" fmla="*/ 12 w 67"/>
                <a:gd name="T3" fmla="*/ 55 h 67"/>
                <a:gd name="T4" fmla="*/ 12 w 67"/>
                <a:gd name="T5" fmla="*/ 12 h 67"/>
                <a:gd name="T6" fmla="*/ 55 w 67"/>
                <a:gd name="T7" fmla="*/ 12 h 67"/>
                <a:gd name="T8" fmla="*/ 55 w 67"/>
                <a:gd name="T9" fmla="*/ 55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55" y="55"/>
                  </a:moveTo>
                  <a:cubicBezTo>
                    <a:pt x="43" y="67"/>
                    <a:pt x="24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ubicBezTo>
                    <a:pt x="24" y="0"/>
                    <a:pt x="43" y="0"/>
                    <a:pt x="55" y="12"/>
                  </a:cubicBezTo>
                  <a:cubicBezTo>
                    <a:pt x="67" y="24"/>
                    <a:pt x="67" y="43"/>
                    <a:pt x="55" y="55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57" name="Freeform 232"/>
            <p:cNvSpPr>
              <a:spLocks/>
            </p:cNvSpPr>
            <p:nvPr/>
          </p:nvSpPr>
          <p:spPr bwMode="auto">
            <a:xfrm>
              <a:off x="7789862" y="4346575"/>
              <a:ext cx="153988" cy="153988"/>
            </a:xfrm>
            <a:custGeom>
              <a:avLst/>
              <a:gdLst>
                <a:gd name="T0" fmla="*/ 34 w 41"/>
                <a:gd name="T1" fmla="*/ 34 h 41"/>
                <a:gd name="T2" fmla="*/ 7 w 41"/>
                <a:gd name="T3" fmla="*/ 34 h 41"/>
                <a:gd name="T4" fmla="*/ 7 w 41"/>
                <a:gd name="T5" fmla="*/ 7 h 41"/>
                <a:gd name="T6" fmla="*/ 34 w 41"/>
                <a:gd name="T7" fmla="*/ 7 h 41"/>
                <a:gd name="T8" fmla="*/ 34 w 41"/>
                <a:gd name="T9" fmla="*/ 3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34" y="34"/>
                  </a:moveTo>
                  <a:cubicBezTo>
                    <a:pt x="27" y="41"/>
                    <a:pt x="15" y="41"/>
                    <a:pt x="7" y="34"/>
                  </a:cubicBezTo>
                  <a:cubicBezTo>
                    <a:pt x="0" y="26"/>
                    <a:pt x="0" y="14"/>
                    <a:pt x="7" y="7"/>
                  </a:cubicBez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58" name="Freeform 233"/>
            <p:cNvSpPr>
              <a:spLocks/>
            </p:cNvSpPr>
            <p:nvPr/>
          </p:nvSpPr>
          <p:spPr bwMode="auto">
            <a:xfrm>
              <a:off x="8851900" y="7075487"/>
              <a:ext cx="252413" cy="250825"/>
            </a:xfrm>
            <a:custGeom>
              <a:avLst/>
              <a:gdLst>
                <a:gd name="T0" fmla="*/ 55 w 67"/>
                <a:gd name="T1" fmla="*/ 55 h 67"/>
                <a:gd name="T2" fmla="*/ 12 w 67"/>
                <a:gd name="T3" fmla="*/ 55 h 67"/>
                <a:gd name="T4" fmla="*/ 12 w 67"/>
                <a:gd name="T5" fmla="*/ 12 h 67"/>
                <a:gd name="T6" fmla="*/ 55 w 67"/>
                <a:gd name="T7" fmla="*/ 12 h 67"/>
                <a:gd name="T8" fmla="*/ 55 w 67"/>
                <a:gd name="T9" fmla="*/ 55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55" y="55"/>
                  </a:moveTo>
                  <a:cubicBezTo>
                    <a:pt x="43" y="67"/>
                    <a:pt x="24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ubicBezTo>
                    <a:pt x="24" y="0"/>
                    <a:pt x="43" y="0"/>
                    <a:pt x="55" y="12"/>
                  </a:cubicBezTo>
                  <a:cubicBezTo>
                    <a:pt x="67" y="24"/>
                    <a:pt x="67" y="43"/>
                    <a:pt x="55" y="55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59" name="Freeform 234"/>
            <p:cNvSpPr>
              <a:spLocks/>
            </p:cNvSpPr>
            <p:nvPr/>
          </p:nvSpPr>
          <p:spPr bwMode="auto">
            <a:xfrm>
              <a:off x="8901112" y="7123112"/>
              <a:ext cx="153988" cy="153988"/>
            </a:xfrm>
            <a:custGeom>
              <a:avLst/>
              <a:gdLst>
                <a:gd name="T0" fmla="*/ 34 w 41"/>
                <a:gd name="T1" fmla="*/ 34 h 41"/>
                <a:gd name="T2" fmla="*/ 7 w 41"/>
                <a:gd name="T3" fmla="*/ 34 h 41"/>
                <a:gd name="T4" fmla="*/ 7 w 41"/>
                <a:gd name="T5" fmla="*/ 7 h 41"/>
                <a:gd name="T6" fmla="*/ 34 w 41"/>
                <a:gd name="T7" fmla="*/ 7 h 41"/>
                <a:gd name="T8" fmla="*/ 34 w 41"/>
                <a:gd name="T9" fmla="*/ 3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34" y="34"/>
                  </a:moveTo>
                  <a:cubicBezTo>
                    <a:pt x="27" y="41"/>
                    <a:pt x="15" y="41"/>
                    <a:pt x="7" y="34"/>
                  </a:cubicBezTo>
                  <a:cubicBezTo>
                    <a:pt x="0" y="26"/>
                    <a:pt x="0" y="14"/>
                    <a:pt x="7" y="7"/>
                  </a:cubicBez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60" name="Freeform 235"/>
            <p:cNvSpPr>
              <a:spLocks/>
            </p:cNvSpPr>
            <p:nvPr/>
          </p:nvSpPr>
          <p:spPr bwMode="auto">
            <a:xfrm>
              <a:off x="9010650" y="5626100"/>
              <a:ext cx="2679700" cy="2717800"/>
            </a:xfrm>
            <a:custGeom>
              <a:avLst/>
              <a:gdLst>
                <a:gd name="T0" fmla="*/ 1688 w 1688"/>
                <a:gd name="T1" fmla="*/ 0 h 1712"/>
                <a:gd name="T2" fmla="*/ 758 w 1688"/>
                <a:gd name="T3" fmla="*/ 929 h 1712"/>
                <a:gd name="T4" fmla="*/ 560 w 1688"/>
                <a:gd name="T5" fmla="*/ 927 h 1712"/>
                <a:gd name="T6" fmla="*/ 101 w 1688"/>
                <a:gd name="T7" fmla="*/ 1386 h 1712"/>
                <a:gd name="T8" fmla="*/ 104 w 1688"/>
                <a:gd name="T9" fmla="*/ 1490 h 1712"/>
                <a:gd name="T10" fmla="*/ 2 w 1688"/>
                <a:gd name="T11" fmla="*/ 1594 h 1712"/>
                <a:gd name="T12" fmla="*/ 0 w 1688"/>
                <a:gd name="T13" fmla="*/ 1662 h 1712"/>
                <a:gd name="T14" fmla="*/ 49 w 1688"/>
                <a:gd name="T15" fmla="*/ 1712 h 1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88" h="1712">
                  <a:moveTo>
                    <a:pt x="1688" y="0"/>
                  </a:moveTo>
                  <a:lnTo>
                    <a:pt x="758" y="929"/>
                  </a:lnTo>
                  <a:lnTo>
                    <a:pt x="560" y="927"/>
                  </a:lnTo>
                  <a:lnTo>
                    <a:pt x="101" y="1386"/>
                  </a:lnTo>
                  <a:lnTo>
                    <a:pt x="104" y="1490"/>
                  </a:lnTo>
                  <a:lnTo>
                    <a:pt x="2" y="1594"/>
                  </a:lnTo>
                  <a:lnTo>
                    <a:pt x="0" y="1662"/>
                  </a:lnTo>
                  <a:lnTo>
                    <a:pt x="49" y="1712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61" name="Freeform 236"/>
            <p:cNvSpPr>
              <a:spLocks/>
            </p:cNvSpPr>
            <p:nvPr/>
          </p:nvSpPr>
          <p:spPr bwMode="auto">
            <a:xfrm>
              <a:off x="9299575" y="5678487"/>
              <a:ext cx="2443163" cy="2503488"/>
            </a:xfrm>
            <a:custGeom>
              <a:avLst/>
              <a:gdLst>
                <a:gd name="T0" fmla="*/ 47 w 1539"/>
                <a:gd name="T1" fmla="*/ 1577 h 1577"/>
                <a:gd name="T2" fmla="*/ 0 w 1539"/>
                <a:gd name="T3" fmla="*/ 1530 h 1577"/>
                <a:gd name="T4" fmla="*/ 4 w 1539"/>
                <a:gd name="T5" fmla="*/ 1348 h 1577"/>
                <a:gd name="T6" fmla="*/ 217 w 1539"/>
                <a:gd name="T7" fmla="*/ 1135 h 1577"/>
                <a:gd name="T8" fmla="*/ 463 w 1539"/>
                <a:gd name="T9" fmla="*/ 1142 h 1577"/>
                <a:gd name="T10" fmla="*/ 508 w 1539"/>
                <a:gd name="T11" fmla="*/ 1097 h 1577"/>
                <a:gd name="T12" fmla="*/ 508 w 1539"/>
                <a:gd name="T13" fmla="*/ 1031 h 1577"/>
                <a:gd name="T14" fmla="*/ 1539 w 1539"/>
                <a:gd name="T15" fmla="*/ 0 h 1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39" h="1577">
                  <a:moveTo>
                    <a:pt x="47" y="1577"/>
                  </a:moveTo>
                  <a:lnTo>
                    <a:pt x="0" y="1530"/>
                  </a:lnTo>
                  <a:lnTo>
                    <a:pt x="4" y="1348"/>
                  </a:lnTo>
                  <a:lnTo>
                    <a:pt x="217" y="1135"/>
                  </a:lnTo>
                  <a:lnTo>
                    <a:pt x="463" y="1142"/>
                  </a:lnTo>
                  <a:lnTo>
                    <a:pt x="508" y="1097"/>
                  </a:lnTo>
                  <a:lnTo>
                    <a:pt x="508" y="1031"/>
                  </a:lnTo>
                  <a:lnTo>
                    <a:pt x="1539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62" name="Freeform 237"/>
            <p:cNvSpPr>
              <a:spLocks/>
            </p:cNvSpPr>
            <p:nvPr/>
          </p:nvSpPr>
          <p:spPr bwMode="auto">
            <a:xfrm>
              <a:off x="9536112" y="5730875"/>
              <a:ext cx="2259013" cy="2390775"/>
            </a:xfrm>
            <a:custGeom>
              <a:avLst/>
              <a:gdLst>
                <a:gd name="T0" fmla="*/ 0 w 1423"/>
                <a:gd name="T1" fmla="*/ 1506 h 1506"/>
                <a:gd name="T2" fmla="*/ 399 w 1423"/>
                <a:gd name="T3" fmla="*/ 1104 h 1506"/>
                <a:gd name="T4" fmla="*/ 397 w 1423"/>
                <a:gd name="T5" fmla="*/ 1026 h 1506"/>
                <a:gd name="T6" fmla="*/ 1423 w 1423"/>
                <a:gd name="T7" fmla="*/ 0 h 1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23" h="1506">
                  <a:moveTo>
                    <a:pt x="0" y="1506"/>
                  </a:moveTo>
                  <a:lnTo>
                    <a:pt x="399" y="1104"/>
                  </a:lnTo>
                  <a:lnTo>
                    <a:pt x="397" y="1026"/>
                  </a:lnTo>
                  <a:lnTo>
                    <a:pt x="1423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63" name="Freeform 238"/>
            <p:cNvSpPr>
              <a:spLocks/>
            </p:cNvSpPr>
            <p:nvPr/>
          </p:nvSpPr>
          <p:spPr bwMode="auto">
            <a:xfrm>
              <a:off x="9085262" y="5765800"/>
              <a:ext cx="2743200" cy="2795588"/>
            </a:xfrm>
            <a:custGeom>
              <a:avLst/>
              <a:gdLst>
                <a:gd name="T0" fmla="*/ 0 w 1728"/>
                <a:gd name="T1" fmla="*/ 1761 h 1761"/>
                <a:gd name="T2" fmla="*/ 127 w 1728"/>
                <a:gd name="T3" fmla="*/ 1761 h 1761"/>
                <a:gd name="T4" fmla="*/ 745 w 1728"/>
                <a:gd name="T5" fmla="*/ 1142 h 1761"/>
                <a:gd name="T6" fmla="*/ 742 w 1728"/>
                <a:gd name="T7" fmla="*/ 985 h 1761"/>
                <a:gd name="T8" fmla="*/ 1728 w 1728"/>
                <a:gd name="T9" fmla="*/ 0 h 17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28" h="1761">
                  <a:moveTo>
                    <a:pt x="0" y="1761"/>
                  </a:moveTo>
                  <a:lnTo>
                    <a:pt x="127" y="1761"/>
                  </a:lnTo>
                  <a:lnTo>
                    <a:pt x="745" y="1142"/>
                  </a:lnTo>
                  <a:lnTo>
                    <a:pt x="742" y="985"/>
                  </a:lnTo>
                  <a:lnTo>
                    <a:pt x="1728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64" name="Freeform 239"/>
            <p:cNvSpPr>
              <a:spLocks/>
            </p:cNvSpPr>
            <p:nvPr/>
          </p:nvSpPr>
          <p:spPr bwMode="auto">
            <a:xfrm>
              <a:off x="8513762" y="5795962"/>
              <a:ext cx="3344863" cy="3662363"/>
            </a:xfrm>
            <a:custGeom>
              <a:avLst/>
              <a:gdLst>
                <a:gd name="T0" fmla="*/ 0 w 2107"/>
                <a:gd name="T1" fmla="*/ 2307 h 2307"/>
                <a:gd name="T2" fmla="*/ 156 w 2107"/>
                <a:gd name="T3" fmla="*/ 2151 h 2307"/>
                <a:gd name="T4" fmla="*/ 161 w 2107"/>
                <a:gd name="T5" fmla="*/ 1959 h 2307"/>
                <a:gd name="T6" fmla="*/ 279 w 2107"/>
                <a:gd name="T7" fmla="*/ 1841 h 2307"/>
                <a:gd name="T8" fmla="*/ 445 w 2107"/>
                <a:gd name="T9" fmla="*/ 1851 h 2307"/>
                <a:gd name="T10" fmla="*/ 1147 w 2107"/>
                <a:gd name="T11" fmla="*/ 1146 h 2307"/>
                <a:gd name="T12" fmla="*/ 1145 w 2107"/>
                <a:gd name="T13" fmla="*/ 964 h 2307"/>
                <a:gd name="T14" fmla="*/ 2107 w 2107"/>
                <a:gd name="T15" fmla="*/ 0 h 2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07" h="2307">
                  <a:moveTo>
                    <a:pt x="0" y="2307"/>
                  </a:moveTo>
                  <a:lnTo>
                    <a:pt x="156" y="2151"/>
                  </a:lnTo>
                  <a:lnTo>
                    <a:pt x="161" y="1959"/>
                  </a:lnTo>
                  <a:lnTo>
                    <a:pt x="279" y="1841"/>
                  </a:lnTo>
                  <a:lnTo>
                    <a:pt x="445" y="1851"/>
                  </a:lnTo>
                  <a:lnTo>
                    <a:pt x="1147" y="1146"/>
                  </a:lnTo>
                  <a:lnTo>
                    <a:pt x="1145" y="964"/>
                  </a:lnTo>
                  <a:lnTo>
                    <a:pt x="2107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65" name="Freeform 240"/>
            <p:cNvSpPr>
              <a:spLocks/>
            </p:cNvSpPr>
            <p:nvPr/>
          </p:nvSpPr>
          <p:spPr bwMode="auto">
            <a:xfrm>
              <a:off x="8378825" y="5837237"/>
              <a:ext cx="3524250" cy="3865563"/>
            </a:xfrm>
            <a:custGeom>
              <a:avLst/>
              <a:gdLst>
                <a:gd name="T0" fmla="*/ 2220 w 2220"/>
                <a:gd name="T1" fmla="*/ 0 h 2435"/>
                <a:gd name="T2" fmla="*/ 1256 w 2220"/>
                <a:gd name="T3" fmla="*/ 964 h 2435"/>
                <a:gd name="T4" fmla="*/ 1261 w 2220"/>
                <a:gd name="T5" fmla="*/ 1149 h 2435"/>
                <a:gd name="T6" fmla="*/ 556 w 2220"/>
                <a:gd name="T7" fmla="*/ 1851 h 2435"/>
                <a:gd name="T8" fmla="*/ 398 w 2220"/>
                <a:gd name="T9" fmla="*/ 1848 h 2435"/>
                <a:gd name="T10" fmla="*/ 279 w 2220"/>
                <a:gd name="T11" fmla="*/ 1969 h 2435"/>
                <a:gd name="T12" fmla="*/ 275 w 2220"/>
                <a:gd name="T13" fmla="*/ 2158 h 2435"/>
                <a:gd name="T14" fmla="*/ 0 w 2220"/>
                <a:gd name="T15" fmla="*/ 2435 h 2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20" h="2435">
                  <a:moveTo>
                    <a:pt x="2220" y="0"/>
                  </a:moveTo>
                  <a:lnTo>
                    <a:pt x="1256" y="964"/>
                  </a:lnTo>
                  <a:lnTo>
                    <a:pt x="1261" y="1149"/>
                  </a:lnTo>
                  <a:lnTo>
                    <a:pt x="556" y="1851"/>
                  </a:lnTo>
                  <a:lnTo>
                    <a:pt x="398" y="1848"/>
                  </a:lnTo>
                  <a:lnTo>
                    <a:pt x="279" y="1969"/>
                  </a:lnTo>
                  <a:lnTo>
                    <a:pt x="275" y="2158"/>
                  </a:lnTo>
                  <a:lnTo>
                    <a:pt x="0" y="2435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3" name="Freeform 242"/>
            <p:cNvSpPr>
              <a:spLocks/>
            </p:cNvSpPr>
            <p:nvPr/>
          </p:nvSpPr>
          <p:spPr bwMode="auto">
            <a:xfrm>
              <a:off x="7764463" y="5892800"/>
              <a:ext cx="4192588" cy="4506913"/>
            </a:xfrm>
            <a:custGeom>
              <a:avLst/>
              <a:gdLst>
                <a:gd name="T0" fmla="*/ 0 w 2641"/>
                <a:gd name="T1" fmla="*/ 2839 h 2839"/>
                <a:gd name="T2" fmla="*/ 690 w 2641"/>
                <a:gd name="T3" fmla="*/ 2149 h 2839"/>
                <a:gd name="T4" fmla="*/ 692 w 2641"/>
                <a:gd name="T5" fmla="*/ 1960 h 2839"/>
                <a:gd name="T6" fmla="*/ 811 w 2641"/>
                <a:gd name="T7" fmla="*/ 1842 h 2839"/>
                <a:gd name="T8" fmla="*/ 976 w 2641"/>
                <a:gd name="T9" fmla="*/ 1849 h 2839"/>
                <a:gd name="T10" fmla="*/ 1681 w 2641"/>
                <a:gd name="T11" fmla="*/ 1147 h 2839"/>
                <a:gd name="T12" fmla="*/ 1676 w 2641"/>
                <a:gd name="T13" fmla="*/ 962 h 2839"/>
                <a:gd name="T14" fmla="*/ 2641 w 2641"/>
                <a:gd name="T15" fmla="*/ 0 h 28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41" h="2839">
                  <a:moveTo>
                    <a:pt x="0" y="2839"/>
                  </a:moveTo>
                  <a:lnTo>
                    <a:pt x="690" y="2149"/>
                  </a:lnTo>
                  <a:lnTo>
                    <a:pt x="692" y="1960"/>
                  </a:lnTo>
                  <a:lnTo>
                    <a:pt x="811" y="1842"/>
                  </a:lnTo>
                  <a:lnTo>
                    <a:pt x="976" y="1849"/>
                  </a:lnTo>
                  <a:lnTo>
                    <a:pt x="1681" y="1147"/>
                  </a:lnTo>
                  <a:lnTo>
                    <a:pt x="1676" y="962"/>
                  </a:lnTo>
                  <a:lnTo>
                    <a:pt x="2641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4" name="Freeform 243"/>
            <p:cNvSpPr>
              <a:spLocks/>
            </p:cNvSpPr>
            <p:nvPr/>
          </p:nvSpPr>
          <p:spPr bwMode="auto">
            <a:xfrm>
              <a:off x="9039225" y="5945187"/>
              <a:ext cx="2970213" cy="3119438"/>
            </a:xfrm>
            <a:custGeom>
              <a:avLst/>
              <a:gdLst>
                <a:gd name="T0" fmla="*/ 1871 w 1871"/>
                <a:gd name="T1" fmla="*/ 0 h 1965"/>
                <a:gd name="T2" fmla="*/ 906 w 1871"/>
                <a:gd name="T3" fmla="*/ 962 h 1965"/>
                <a:gd name="T4" fmla="*/ 904 w 1871"/>
                <a:gd name="T5" fmla="*/ 1140 h 1965"/>
                <a:gd name="T6" fmla="*/ 81 w 1871"/>
                <a:gd name="T7" fmla="*/ 1962 h 1965"/>
                <a:gd name="T8" fmla="*/ 0 w 1871"/>
                <a:gd name="T9" fmla="*/ 1965 h 19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71" h="1965">
                  <a:moveTo>
                    <a:pt x="1871" y="0"/>
                  </a:moveTo>
                  <a:lnTo>
                    <a:pt x="906" y="962"/>
                  </a:lnTo>
                  <a:lnTo>
                    <a:pt x="904" y="1140"/>
                  </a:lnTo>
                  <a:lnTo>
                    <a:pt x="81" y="1962"/>
                  </a:lnTo>
                  <a:lnTo>
                    <a:pt x="0" y="1965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5" name="Freeform 244"/>
            <p:cNvSpPr>
              <a:spLocks/>
            </p:cNvSpPr>
            <p:nvPr/>
          </p:nvSpPr>
          <p:spPr bwMode="auto">
            <a:xfrm>
              <a:off x="9010650" y="8482012"/>
              <a:ext cx="152400" cy="150813"/>
            </a:xfrm>
            <a:custGeom>
              <a:avLst/>
              <a:gdLst>
                <a:gd name="T0" fmla="*/ 7 w 41"/>
                <a:gd name="T1" fmla="*/ 7 h 40"/>
                <a:gd name="T2" fmla="*/ 34 w 41"/>
                <a:gd name="T3" fmla="*/ 7 h 40"/>
                <a:gd name="T4" fmla="*/ 34 w 41"/>
                <a:gd name="T5" fmla="*/ 33 h 40"/>
                <a:gd name="T6" fmla="*/ 7 w 41"/>
                <a:gd name="T7" fmla="*/ 33 h 40"/>
                <a:gd name="T8" fmla="*/ 7 w 41"/>
                <a:gd name="T9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0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0"/>
                    <a:pt x="15" y="40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6" name="Freeform 245"/>
            <p:cNvSpPr>
              <a:spLocks/>
            </p:cNvSpPr>
            <p:nvPr/>
          </p:nvSpPr>
          <p:spPr bwMode="auto">
            <a:xfrm>
              <a:off x="9294813" y="8107362"/>
              <a:ext cx="153988" cy="149225"/>
            </a:xfrm>
            <a:custGeom>
              <a:avLst/>
              <a:gdLst>
                <a:gd name="T0" fmla="*/ 7 w 41"/>
                <a:gd name="T1" fmla="*/ 7 h 40"/>
                <a:gd name="T2" fmla="*/ 34 w 41"/>
                <a:gd name="T3" fmla="*/ 7 h 40"/>
                <a:gd name="T4" fmla="*/ 34 w 41"/>
                <a:gd name="T5" fmla="*/ 33 h 40"/>
                <a:gd name="T6" fmla="*/ 7 w 41"/>
                <a:gd name="T7" fmla="*/ 33 h 40"/>
                <a:gd name="T8" fmla="*/ 7 w 41"/>
                <a:gd name="T9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0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0"/>
                    <a:pt x="15" y="40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7" name="Freeform 246"/>
            <p:cNvSpPr>
              <a:spLocks/>
            </p:cNvSpPr>
            <p:nvPr/>
          </p:nvSpPr>
          <p:spPr bwMode="auto">
            <a:xfrm>
              <a:off x="8964613" y="8993187"/>
              <a:ext cx="153988" cy="149225"/>
            </a:xfrm>
            <a:custGeom>
              <a:avLst/>
              <a:gdLst>
                <a:gd name="T0" fmla="*/ 7 w 41"/>
                <a:gd name="T1" fmla="*/ 7 h 40"/>
                <a:gd name="T2" fmla="*/ 34 w 41"/>
                <a:gd name="T3" fmla="*/ 7 h 40"/>
                <a:gd name="T4" fmla="*/ 34 w 41"/>
                <a:gd name="T5" fmla="*/ 33 h 40"/>
                <a:gd name="T6" fmla="*/ 7 w 41"/>
                <a:gd name="T7" fmla="*/ 33 h 40"/>
                <a:gd name="T8" fmla="*/ 7 w 41"/>
                <a:gd name="T9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0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0"/>
                    <a:pt x="15" y="40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8" name="Freeform 247"/>
            <p:cNvSpPr>
              <a:spLocks/>
            </p:cNvSpPr>
            <p:nvPr/>
          </p:nvSpPr>
          <p:spPr bwMode="auto">
            <a:xfrm>
              <a:off x="9459913" y="8047037"/>
              <a:ext cx="153988" cy="150813"/>
            </a:xfrm>
            <a:custGeom>
              <a:avLst/>
              <a:gdLst>
                <a:gd name="T0" fmla="*/ 7 w 41"/>
                <a:gd name="T1" fmla="*/ 7 h 40"/>
                <a:gd name="T2" fmla="*/ 34 w 41"/>
                <a:gd name="T3" fmla="*/ 7 h 40"/>
                <a:gd name="T4" fmla="*/ 34 w 41"/>
                <a:gd name="T5" fmla="*/ 33 h 40"/>
                <a:gd name="T6" fmla="*/ 7 w 41"/>
                <a:gd name="T7" fmla="*/ 33 h 40"/>
                <a:gd name="T8" fmla="*/ 7 w 41"/>
                <a:gd name="T9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0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0"/>
                    <a:pt x="15" y="40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9" name="Freeform 248"/>
            <p:cNvSpPr>
              <a:spLocks/>
            </p:cNvSpPr>
            <p:nvPr/>
          </p:nvSpPr>
          <p:spPr bwMode="auto">
            <a:xfrm>
              <a:off x="9032875" y="8231187"/>
              <a:ext cx="250825" cy="250825"/>
            </a:xfrm>
            <a:custGeom>
              <a:avLst/>
              <a:gdLst>
                <a:gd name="T0" fmla="*/ 55 w 67"/>
                <a:gd name="T1" fmla="*/ 55 h 67"/>
                <a:gd name="T2" fmla="*/ 12 w 67"/>
                <a:gd name="T3" fmla="*/ 55 h 67"/>
                <a:gd name="T4" fmla="*/ 12 w 67"/>
                <a:gd name="T5" fmla="*/ 12 h 67"/>
                <a:gd name="T6" fmla="*/ 55 w 67"/>
                <a:gd name="T7" fmla="*/ 12 h 67"/>
                <a:gd name="T8" fmla="*/ 55 w 67"/>
                <a:gd name="T9" fmla="*/ 55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55" y="55"/>
                  </a:moveTo>
                  <a:cubicBezTo>
                    <a:pt x="43" y="67"/>
                    <a:pt x="24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ubicBezTo>
                    <a:pt x="24" y="0"/>
                    <a:pt x="43" y="0"/>
                    <a:pt x="55" y="12"/>
                  </a:cubicBezTo>
                  <a:cubicBezTo>
                    <a:pt x="67" y="24"/>
                    <a:pt x="67" y="43"/>
                    <a:pt x="55" y="55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50" name="Freeform 249"/>
            <p:cNvSpPr>
              <a:spLocks/>
            </p:cNvSpPr>
            <p:nvPr/>
          </p:nvSpPr>
          <p:spPr bwMode="auto">
            <a:xfrm>
              <a:off x="9080500" y="8280400"/>
              <a:ext cx="153988" cy="153988"/>
            </a:xfrm>
            <a:custGeom>
              <a:avLst/>
              <a:gdLst>
                <a:gd name="T0" fmla="*/ 34 w 41"/>
                <a:gd name="T1" fmla="*/ 34 h 41"/>
                <a:gd name="T2" fmla="*/ 7 w 41"/>
                <a:gd name="T3" fmla="*/ 34 h 41"/>
                <a:gd name="T4" fmla="*/ 7 w 41"/>
                <a:gd name="T5" fmla="*/ 7 h 41"/>
                <a:gd name="T6" fmla="*/ 34 w 41"/>
                <a:gd name="T7" fmla="*/ 7 h 41"/>
                <a:gd name="T8" fmla="*/ 34 w 41"/>
                <a:gd name="T9" fmla="*/ 3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34" y="34"/>
                  </a:moveTo>
                  <a:cubicBezTo>
                    <a:pt x="27" y="41"/>
                    <a:pt x="15" y="41"/>
                    <a:pt x="7" y="34"/>
                  </a:cubicBezTo>
                  <a:cubicBezTo>
                    <a:pt x="0" y="26"/>
                    <a:pt x="0" y="14"/>
                    <a:pt x="7" y="7"/>
                  </a:cubicBez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51" name="Freeform 250"/>
            <p:cNvSpPr>
              <a:spLocks/>
            </p:cNvSpPr>
            <p:nvPr/>
          </p:nvSpPr>
          <p:spPr bwMode="auto">
            <a:xfrm>
              <a:off x="8856663" y="4583112"/>
              <a:ext cx="250825" cy="250825"/>
            </a:xfrm>
            <a:custGeom>
              <a:avLst/>
              <a:gdLst>
                <a:gd name="T0" fmla="*/ 55 w 67"/>
                <a:gd name="T1" fmla="*/ 55 h 67"/>
                <a:gd name="T2" fmla="*/ 12 w 67"/>
                <a:gd name="T3" fmla="*/ 55 h 67"/>
                <a:gd name="T4" fmla="*/ 12 w 67"/>
                <a:gd name="T5" fmla="*/ 12 h 67"/>
                <a:gd name="T6" fmla="*/ 55 w 67"/>
                <a:gd name="T7" fmla="*/ 12 h 67"/>
                <a:gd name="T8" fmla="*/ 55 w 67"/>
                <a:gd name="T9" fmla="*/ 55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55" y="55"/>
                  </a:moveTo>
                  <a:cubicBezTo>
                    <a:pt x="43" y="67"/>
                    <a:pt x="24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ubicBezTo>
                    <a:pt x="24" y="0"/>
                    <a:pt x="43" y="0"/>
                    <a:pt x="55" y="12"/>
                  </a:cubicBezTo>
                  <a:cubicBezTo>
                    <a:pt x="67" y="24"/>
                    <a:pt x="67" y="43"/>
                    <a:pt x="55" y="55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52" name="Freeform 251"/>
            <p:cNvSpPr>
              <a:spLocks/>
            </p:cNvSpPr>
            <p:nvPr/>
          </p:nvSpPr>
          <p:spPr bwMode="auto">
            <a:xfrm>
              <a:off x="8904288" y="4632325"/>
              <a:ext cx="153988" cy="153988"/>
            </a:xfrm>
            <a:custGeom>
              <a:avLst/>
              <a:gdLst>
                <a:gd name="T0" fmla="*/ 34 w 41"/>
                <a:gd name="T1" fmla="*/ 34 h 41"/>
                <a:gd name="T2" fmla="*/ 7 w 41"/>
                <a:gd name="T3" fmla="*/ 34 h 41"/>
                <a:gd name="T4" fmla="*/ 7 w 41"/>
                <a:gd name="T5" fmla="*/ 8 h 41"/>
                <a:gd name="T6" fmla="*/ 34 w 41"/>
                <a:gd name="T7" fmla="*/ 8 h 41"/>
                <a:gd name="T8" fmla="*/ 34 w 41"/>
                <a:gd name="T9" fmla="*/ 3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34" y="34"/>
                  </a:moveTo>
                  <a:cubicBezTo>
                    <a:pt x="27" y="41"/>
                    <a:pt x="15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53" name="Freeform 252"/>
            <p:cNvSpPr>
              <a:spLocks/>
            </p:cNvSpPr>
            <p:nvPr/>
          </p:nvSpPr>
          <p:spPr bwMode="auto">
            <a:xfrm>
              <a:off x="9217025" y="3967162"/>
              <a:ext cx="250825" cy="252413"/>
            </a:xfrm>
            <a:custGeom>
              <a:avLst/>
              <a:gdLst>
                <a:gd name="T0" fmla="*/ 55 w 67"/>
                <a:gd name="T1" fmla="*/ 55 h 67"/>
                <a:gd name="T2" fmla="*/ 12 w 67"/>
                <a:gd name="T3" fmla="*/ 55 h 67"/>
                <a:gd name="T4" fmla="*/ 12 w 67"/>
                <a:gd name="T5" fmla="*/ 12 h 67"/>
                <a:gd name="T6" fmla="*/ 55 w 67"/>
                <a:gd name="T7" fmla="*/ 12 h 67"/>
                <a:gd name="T8" fmla="*/ 55 w 67"/>
                <a:gd name="T9" fmla="*/ 55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55" y="55"/>
                  </a:moveTo>
                  <a:cubicBezTo>
                    <a:pt x="43" y="67"/>
                    <a:pt x="24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ubicBezTo>
                    <a:pt x="24" y="0"/>
                    <a:pt x="43" y="0"/>
                    <a:pt x="55" y="12"/>
                  </a:cubicBezTo>
                  <a:cubicBezTo>
                    <a:pt x="67" y="24"/>
                    <a:pt x="67" y="43"/>
                    <a:pt x="55" y="55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54" name="Freeform 253"/>
            <p:cNvSpPr>
              <a:spLocks/>
            </p:cNvSpPr>
            <p:nvPr/>
          </p:nvSpPr>
          <p:spPr bwMode="auto">
            <a:xfrm>
              <a:off x="9264650" y="4016375"/>
              <a:ext cx="153988" cy="153988"/>
            </a:xfrm>
            <a:custGeom>
              <a:avLst/>
              <a:gdLst>
                <a:gd name="T0" fmla="*/ 34 w 41"/>
                <a:gd name="T1" fmla="*/ 34 h 41"/>
                <a:gd name="T2" fmla="*/ 7 w 41"/>
                <a:gd name="T3" fmla="*/ 34 h 41"/>
                <a:gd name="T4" fmla="*/ 7 w 41"/>
                <a:gd name="T5" fmla="*/ 8 h 41"/>
                <a:gd name="T6" fmla="*/ 34 w 41"/>
                <a:gd name="T7" fmla="*/ 8 h 41"/>
                <a:gd name="T8" fmla="*/ 34 w 41"/>
                <a:gd name="T9" fmla="*/ 3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34" y="34"/>
                  </a:moveTo>
                  <a:cubicBezTo>
                    <a:pt x="27" y="41"/>
                    <a:pt x="15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55" name="Freeform 254"/>
            <p:cNvSpPr>
              <a:spLocks/>
            </p:cNvSpPr>
            <p:nvPr/>
          </p:nvSpPr>
          <p:spPr bwMode="auto">
            <a:xfrm>
              <a:off x="7456488" y="5878512"/>
              <a:ext cx="250825" cy="250825"/>
            </a:xfrm>
            <a:custGeom>
              <a:avLst/>
              <a:gdLst>
                <a:gd name="T0" fmla="*/ 55 w 67"/>
                <a:gd name="T1" fmla="*/ 55 h 67"/>
                <a:gd name="T2" fmla="*/ 12 w 67"/>
                <a:gd name="T3" fmla="*/ 55 h 67"/>
                <a:gd name="T4" fmla="*/ 12 w 67"/>
                <a:gd name="T5" fmla="*/ 12 h 67"/>
                <a:gd name="T6" fmla="*/ 55 w 67"/>
                <a:gd name="T7" fmla="*/ 12 h 67"/>
                <a:gd name="T8" fmla="*/ 55 w 67"/>
                <a:gd name="T9" fmla="*/ 55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55" y="55"/>
                  </a:moveTo>
                  <a:cubicBezTo>
                    <a:pt x="43" y="67"/>
                    <a:pt x="24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ubicBezTo>
                    <a:pt x="24" y="0"/>
                    <a:pt x="43" y="0"/>
                    <a:pt x="55" y="12"/>
                  </a:cubicBezTo>
                  <a:cubicBezTo>
                    <a:pt x="67" y="24"/>
                    <a:pt x="67" y="43"/>
                    <a:pt x="55" y="55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56" name="Freeform 255"/>
            <p:cNvSpPr>
              <a:spLocks/>
            </p:cNvSpPr>
            <p:nvPr/>
          </p:nvSpPr>
          <p:spPr bwMode="auto">
            <a:xfrm>
              <a:off x="7504113" y="5926137"/>
              <a:ext cx="153988" cy="153988"/>
            </a:xfrm>
            <a:custGeom>
              <a:avLst/>
              <a:gdLst>
                <a:gd name="T0" fmla="*/ 34 w 41"/>
                <a:gd name="T1" fmla="*/ 34 h 41"/>
                <a:gd name="T2" fmla="*/ 7 w 41"/>
                <a:gd name="T3" fmla="*/ 34 h 41"/>
                <a:gd name="T4" fmla="*/ 7 w 41"/>
                <a:gd name="T5" fmla="*/ 8 h 41"/>
                <a:gd name="T6" fmla="*/ 34 w 41"/>
                <a:gd name="T7" fmla="*/ 8 h 41"/>
                <a:gd name="T8" fmla="*/ 34 w 41"/>
                <a:gd name="T9" fmla="*/ 3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34" y="34"/>
                  </a:move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ubicBezTo>
                    <a:pt x="14" y="0"/>
                    <a:pt x="26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57" name="Freeform 256"/>
            <p:cNvSpPr>
              <a:spLocks/>
            </p:cNvSpPr>
            <p:nvPr/>
          </p:nvSpPr>
          <p:spPr bwMode="auto">
            <a:xfrm>
              <a:off x="4783137" y="6002337"/>
              <a:ext cx="252413" cy="250825"/>
            </a:xfrm>
            <a:custGeom>
              <a:avLst/>
              <a:gdLst>
                <a:gd name="T0" fmla="*/ 12 w 67"/>
                <a:gd name="T1" fmla="*/ 12 h 67"/>
                <a:gd name="T2" fmla="*/ 55 w 67"/>
                <a:gd name="T3" fmla="*/ 12 h 67"/>
                <a:gd name="T4" fmla="*/ 55 w 67"/>
                <a:gd name="T5" fmla="*/ 55 h 67"/>
                <a:gd name="T6" fmla="*/ 12 w 67"/>
                <a:gd name="T7" fmla="*/ 55 h 67"/>
                <a:gd name="T8" fmla="*/ 12 w 67"/>
                <a:gd name="T9" fmla="*/ 1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12" y="12"/>
                  </a:moveTo>
                  <a:cubicBezTo>
                    <a:pt x="24" y="0"/>
                    <a:pt x="43" y="0"/>
                    <a:pt x="55" y="12"/>
                  </a:cubicBezTo>
                  <a:cubicBezTo>
                    <a:pt x="67" y="24"/>
                    <a:pt x="67" y="43"/>
                    <a:pt x="55" y="55"/>
                  </a:cubicBezTo>
                  <a:cubicBezTo>
                    <a:pt x="43" y="67"/>
                    <a:pt x="24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58" name="Freeform 257"/>
            <p:cNvSpPr>
              <a:spLocks/>
            </p:cNvSpPr>
            <p:nvPr/>
          </p:nvSpPr>
          <p:spPr bwMode="auto">
            <a:xfrm>
              <a:off x="4832350" y="6049962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5"/>
                    <a:pt x="41" y="26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59" name="Freeform 258"/>
            <p:cNvSpPr>
              <a:spLocks/>
            </p:cNvSpPr>
            <p:nvPr/>
          </p:nvSpPr>
          <p:spPr bwMode="auto">
            <a:xfrm>
              <a:off x="3360737" y="8275637"/>
              <a:ext cx="252413" cy="247650"/>
            </a:xfrm>
            <a:custGeom>
              <a:avLst/>
              <a:gdLst>
                <a:gd name="T0" fmla="*/ 12 w 67"/>
                <a:gd name="T1" fmla="*/ 11 h 66"/>
                <a:gd name="T2" fmla="*/ 55 w 67"/>
                <a:gd name="T3" fmla="*/ 11 h 66"/>
                <a:gd name="T4" fmla="*/ 55 w 67"/>
                <a:gd name="T5" fmla="*/ 54 h 66"/>
                <a:gd name="T6" fmla="*/ 12 w 67"/>
                <a:gd name="T7" fmla="*/ 54 h 66"/>
                <a:gd name="T8" fmla="*/ 12 w 67"/>
                <a:gd name="T9" fmla="*/ 11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6">
                  <a:moveTo>
                    <a:pt x="12" y="11"/>
                  </a:moveTo>
                  <a:cubicBezTo>
                    <a:pt x="24" y="0"/>
                    <a:pt x="43" y="0"/>
                    <a:pt x="55" y="11"/>
                  </a:cubicBezTo>
                  <a:cubicBezTo>
                    <a:pt x="66" y="23"/>
                    <a:pt x="67" y="42"/>
                    <a:pt x="55" y="54"/>
                  </a:cubicBezTo>
                  <a:cubicBezTo>
                    <a:pt x="43" y="66"/>
                    <a:pt x="24" y="66"/>
                    <a:pt x="12" y="54"/>
                  </a:cubicBezTo>
                  <a:cubicBezTo>
                    <a:pt x="0" y="42"/>
                    <a:pt x="0" y="23"/>
                    <a:pt x="12" y="11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60" name="Freeform 259"/>
            <p:cNvSpPr>
              <a:spLocks/>
            </p:cNvSpPr>
            <p:nvPr/>
          </p:nvSpPr>
          <p:spPr bwMode="auto">
            <a:xfrm>
              <a:off x="3409950" y="8321675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3 w 41"/>
                <a:gd name="T3" fmla="*/ 8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4" y="0"/>
                    <a:pt x="26" y="0"/>
                    <a:pt x="33" y="8"/>
                  </a:cubicBezTo>
                  <a:cubicBezTo>
                    <a:pt x="41" y="15"/>
                    <a:pt x="41" y="27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61" name="Freeform 260"/>
            <p:cNvSpPr>
              <a:spLocks/>
            </p:cNvSpPr>
            <p:nvPr/>
          </p:nvSpPr>
          <p:spPr bwMode="auto">
            <a:xfrm>
              <a:off x="5992813" y="5026025"/>
              <a:ext cx="250825" cy="250825"/>
            </a:xfrm>
            <a:custGeom>
              <a:avLst/>
              <a:gdLst>
                <a:gd name="T0" fmla="*/ 12 w 67"/>
                <a:gd name="T1" fmla="*/ 12 h 67"/>
                <a:gd name="T2" fmla="*/ 55 w 67"/>
                <a:gd name="T3" fmla="*/ 12 h 67"/>
                <a:gd name="T4" fmla="*/ 55 w 67"/>
                <a:gd name="T5" fmla="*/ 55 h 67"/>
                <a:gd name="T6" fmla="*/ 12 w 67"/>
                <a:gd name="T7" fmla="*/ 55 h 67"/>
                <a:gd name="T8" fmla="*/ 12 w 67"/>
                <a:gd name="T9" fmla="*/ 1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12" y="12"/>
                  </a:moveTo>
                  <a:cubicBezTo>
                    <a:pt x="24" y="0"/>
                    <a:pt x="43" y="0"/>
                    <a:pt x="55" y="12"/>
                  </a:cubicBezTo>
                  <a:cubicBezTo>
                    <a:pt x="67" y="24"/>
                    <a:pt x="67" y="43"/>
                    <a:pt x="55" y="55"/>
                  </a:cubicBezTo>
                  <a:cubicBezTo>
                    <a:pt x="43" y="67"/>
                    <a:pt x="24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62" name="Freeform 261"/>
            <p:cNvSpPr>
              <a:spLocks/>
            </p:cNvSpPr>
            <p:nvPr/>
          </p:nvSpPr>
          <p:spPr bwMode="auto">
            <a:xfrm>
              <a:off x="6040438" y="5075237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4"/>
                  </a:cubicBezTo>
                  <a:cubicBezTo>
                    <a:pt x="27" y="41"/>
                    <a:pt x="15" y="41"/>
                    <a:pt x="7" y="34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63" name="Freeform 262"/>
            <p:cNvSpPr>
              <a:spLocks/>
            </p:cNvSpPr>
            <p:nvPr/>
          </p:nvSpPr>
          <p:spPr bwMode="auto">
            <a:xfrm>
              <a:off x="7981950" y="112712"/>
              <a:ext cx="3719513" cy="4000500"/>
            </a:xfrm>
            <a:custGeom>
              <a:avLst/>
              <a:gdLst>
                <a:gd name="T0" fmla="*/ 0 w 2343"/>
                <a:gd name="T1" fmla="*/ 2431 h 2520"/>
                <a:gd name="T2" fmla="*/ 87 w 2343"/>
                <a:gd name="T3" fmla="*/ 2516 h 2520"/>
                <a:gd name="T4" fmla="*/ 198 w 2343"/>
                <a:gd name="T5" fmla="*/ 2520 h 2520"/>
                <a:gd name="T6" fmla="*/ 373 w 2343"/>
                <a:gd name="T7" fmla="*/ 2343 h 2520"/>
                <a:gd name="T8" fmla="*/ 373 w 2343"/>
                <a:gd name="T9" fmla="*/ 1970 h 2520"/>
                <a:gd name="T10" fmla="*/ 2343 w 2343"/>
                <a:gd name="T11" fmla="*/ 0 h 2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43" h="2520">
                  <a:moveTo>
                    <a:pt x="0" y="2431"/>
                  </a:moveTo>
                  <a:lnTo>
                    <a:pt x="87" y="2516"/>
                  </a:lnTo>
                  <a:lnTo>
                    <a:pt x="198" y="2520"/>
                  </a:lnTo>
                  <a:lnTo>
                    <a:pt x="373" y="2343"/>
                  </a:lnTo>
                  <a:lnTo>
                    <a:pt x="373" y="1970"/>
                  </a:lnTo>
                  <a:lnTo>
                    <a:pt x="2343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64" name="Freeform 263"/>
            <p:cNvSpPr>
              <a:spLocks/>
            </p:cNvSpPr>
            <p:nvPr/>
          </p:nvSpPr>
          <p:spPr bwMode="auto">
            <a:xfrm>
              <a:off x="8194675" y="-165100"/>
              <a:ext cx="3649663" cy="4129088"/>
            </a:xfrm>
            <a:custGeom>
              <a:avLst/>
              <a:gdLst>
                <a:gd name="T0" fmla="*/ 0 w 2299"/>
                <a:gd name="T1" fmla="*/ 2598 h 2601"/>
                <a:gd name="T2" fmla="*/ 78 w 2299"/>
                <a:gd name="T3" fmla="*/ 2601 h 2601"/>
                <a:gd name="T4" fmla="*/ 201 w 2299"/>
                <a:gd name="T5" fmla="*/ 2478 h 2601"/>
                <a:gd name="T6" fmla="*/ 201 w 2299"/>
                <a:gd name="T7" fmla="*/ 2097 h 2601"/>
                <a:gd name="T8" fmla="*/ 2299 w 2299"/>
                <a:gd name="T9" fmla="*/ 0 h 26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99" h="2601">
                  <a:moveTo>
                    <a:pt x="0" y="2598"/>
                  </a:moveTo>
                  <a:lnTo>
                    <a:pt x="78" y="2601"/>
                  </a:lnTo>
                  <a:lnTo>
                    <a:pt x="201" y="2478"/>
                  </a:lnTo>
                  <a:lnTo>
                    <a:pt x="201" y="2097"/>
                  </a:lnTo>
                  <a:lnTo>
                    <a:pt x="2299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65" name="Freeform 264"/>
            <p:cNvSpPr>
              <a:spLocks/>
            </p:cNvSpPr>
            <p:nvPr/>
          </p:nvSpPr>
          <p:spPr bwMode="auto">
            <a:xfrm>
              <a:off x="8105775" y="3900487"/>
              <a:ext cx="153988" cy="153988"/>
            </a:xfrm>
            <a:custGeom>
              <a:avLst/>
              <a:gdLst>
                <a:gd name="T0" fmla="*/ 8 w 41"/>
                <a:gd name="T1" fmla="*/ 8 h 41"/>
                <a:gd name="T2" fmla="*/ 8 w 41"/>
                <a:gd name="T3" fmla="*/ 34 h 41"/>
                <a:gd name="T4" fmla="*/ 34 w 41"/>
                <a:gd name="T5" fmla="*/ 34 h 41"/>
                <a:gd name="T6" fmla="*/ 34 w 41"/>
                <a:gd name="T7" fmla="*/ 8 h 41"/>
                <a:gd name="T8" fmla="*/ 8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8"/>
                  </a:moveTo>
                  <a:cubicBezTo>
                    <a:pt x="0" y="15"/>
                    <a:pt x="0" y="27"/>
                    <a:pt x="8" y="34"/>
                  </a:cubicBezTo>
                  <a:cubicBezTo>
                    <a:pt x="15" y="41"/>
                    <a:pt x="27" y="41"/>
                    <a:pt x="34" y="34"/>
                  </a:cubicBezTo>
                  <a:cubicBezTo>
                    <a:pt x="41" y="27"/>
                    <a:pt x="41" y="15"/>
                    <a:pt x="34" y="8"/>
                  </a:cubicBezTo>
                  <a:cubicBezTo>
                    <a:pt x="27" y="0"/>
                    <a:pt x="15" y="0"/>
                    <a:pt x="8" y="8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</p:grpSp>
      <p:sp>
        <p:nvSpPr>
          <p:cNvPr id="537" name="文本框 536"/>
          <p:cNvSpPr txBox="1"/>
          <p:nvPr/>
        </p:nvSpPr>
        <p:spPr>
          <a:xfrm>
            <a:off x="3309425" y="2338471"/>
            <a:ext cx="5602347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tr-TR" altLang="zh-CN" sz="4400" b="1" dirty="0">
                <a:solidFill>
                  <a:schemeClr val="bg1"/>
                </a:solidFill>
                <a:latin typeface="+mj-lt"/>
                <a:ea typeface="微软雅黑" panose="020B0503020204020204" pitchFamily="34" charset="-122"/>
              </a:rPr>
              <a:t>ELECTRONIC CARD</a:t>
            </a:r>
            <a:endParaRPr lang="zh-CN" altLang="en-US" sz="4400" b="1" dirty="0">
              <a:solidFill>
                <a:schemeClr val="bg1"/>
              </a:solidFill>
              <a:latin typeface="+mj-lt"/>
              <a:ea typeface="微软雅黑" panose="020B0503020204020204" pitchFamily="34" charset="-122"/>
            </a:endParaRPr>
          </a:p>
        </p:txBody>
      </p:sp>
      <p:grpSp>
        <p:nvGrpSpPr>
          <p:cNvPr id="2" name="组合 1"/>
          <p:cNvGrpSpPr/>
          <p:nvPr/>
        </p:nvGrpSpPr>
        <p:grpSpPr>
          <a:xfrm>
            <a:off x="5915306" y="-3855953"/>
            <a:ext cx="11510963" cy="11653838"/>
            <a:chOff x="5915306" y="-3855953"/>
            <a:chExt cx="11510963" cy="11653838"/>
          </a:xfrm>
        </p:grpSpPr>
        <p:sp>
          <p:nvSpPr>
            <p:cNvPr id="306" name="Freeform 41"/>
            <p:cNvSpPr>
              <a:spLocks/>
            </p:cNvSpPr>
            <p:nvPr/>
          </p:nvSpPr>
          <p:spPr bwMode="auto">
            <a:xfrm rot="5400000" flipH="1" flipV="1">
              <a:off x="10765913" y="3279861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5"/>
                    <a:pt x="41" y="26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94" name="Freeform 129"/>
            <p:cNvSpPr>
              <a:spLocks/>
            </p:cNvSpPr>
            <p:nvPr/>
          </p:nvSpPr>
          <p:spPr bwMode="auto">
            <a:xfrm rot="5400000" flipH="1" flipV="1">
              <a:off x="10911963" y="3284623"/>
              <a:ext cx="2582863" cy="2716213"/>
            </a:xfrm>
            <a:custGeom>
              <a:avLst/>
              <a:gdLst>
                <a:gd name="T0" fmla="*/ 1627 w 1627"/>
                <a:gd name="T1" fmla="*/ 0 h 1711"/>
                <a:gd name="T2" fmla="*/ 1539 w 1627"/>
                <a:gd name="T3" fmla="*/ 0 h 1711"/>
                <a:gd name="T4" fmla="*/ 1289 w 1627"/>
                <a:gd name="T5" fmla="*/ 250 h 1711"/>
                <a:gd name="T6" fmla="*/ 1286 w 1627"/>
                <a:gd name="T7" fmla="*/ 425 h 1711"/>
                <a:gd name="T8" fmla="*/ 0 w 1627"/>
                <a:gd name="T9" fmla="*/ 1711 h 1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27" h="1711">
                  <a:moveTo>
                    <a:pt x="1627" y="0"/>
                  </a:moveTo>
                  <a:lnTo>
                    <a:pt x="1539" y="0"/>
                  </a:lnTo>
                  <a:lnTo>
                    <a:pt x="1289" y="250"/>
                  </a:lnTo>
                  <a:lnTo>
                    <a:pt x="1286" y="425"/>
                  </a:lnTo>
                  <a:lnTo>
                    <a:pt x="0" y="1711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95" name="Freeform 130"/>
            <p:cNvSpPr>
              <a:spLocks/>
            </p:cNvSpPr>
            <p:nvPr/>
          </p:nvSpPr>
          <p:spPr bwMode="auto">
            <a:xfrm rot="5400000" flipH="1" flipV="1">
              <a:off x="11011975" y="3575136"/>
              <a:ext cx="2060575" cy="2911475"/>
            </a:xfrm>
            <a:custGeom>
              <a:avLst/>
              <a:gdLst>
                <a:gd name="T0" fmla="*/ 1224 w 1298"/>
                <a:gd name="T1" fmla="*/ 0 h 1834"/>
                <a:gd name="T2" fmla="*/ 1224 w 1298"/>
                <a:gd name="T3" fmla="*/ 293 h 1834"/>
                <a:gd name="T4" fmla="*/ 1298 w 1298"/>
                <a:gd name="T5" fmla="*/ 364 h 1834"/>
                <a:gd name="T6" fmla="*/ 1298 w 1298"/>
                <a:gd name="T7" fmla="*/ 536 h 1834"/>
                <a:gd name="T8" fmla="*/ 0 w 1298"/>
                <a:gd name="T9" fmla="*/ 1834 h 18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98" h="1834">
                  <a:moveTo>
                    <a:pt x="1224" y="0"/>
                  </a:moveTo>
                  <a:lnTo>
                    <a:pt x="1224" y="293"/>
                  </a:lnTo>
                  <a:lnTo>
                    <a:pt x="1298" y="364"/>
                  </a:lnTo>
                  <a:lnTo>
                    <a:pt x="1298" y="536"/>
                  </a:lnTo>
                  <a:lnTo>
                    <a:pt x="0" y="1834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27" name="Freeform 162"/>
            <p:cNvSpPr>
              <a:spLocks/>
            </p:cNvSpPr>
            <p:nvPr/>
          </p:nvSpPr>
          <p:spPr bwMode="auto">
            <a:xfrm rot="5400000" flipH="1" flipV="1">
              <a:off x="11285819" y="4017255"/>
              <a:ext cx="2349500" cy="2668588"/>
            </a:xfrm>
            <a:custGeom>
              <a:avLst/>
              <a:gdLst>
                <a:gd name="T0" fmla="*/ 0 w 1480"/>
                <a:gd name="T1" fmla="*/ 1681 h 1681"/>
                <a:gd name="T2" fmla="*/ 1480 w 1480"/>
                <a:gd name="T3" fmla="*/ 201 h 1681"/>
                <a:gd name="T4" fmla="*/ 1477 w 1480"/>
                <a:gd name="T5" fmla="*/ 85 h 1681"/>
                <a:gd name="T6" fmla="*/ 1392 w 1480"/>
                <a:gd name="T7" fmla="*/ 0 h 1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80" h="1681">
                  <a:moveTo>
                    <a:pt x="0" y="1681"/>
                  </a:moveTo>
                  <a:lnTo>
                    <a:pt x="1480" y="201"/>
                  </a:lnTo>
                  <a:lnTo>
                    <a:pt x="1477" y="85"/>
                  </a:lnTo>
                  <a:lnTo>
                    <a:pt x="1392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29" name="Freeform 164"/>
            <p:cNvSpPr>
              <a:spLocks/>
            </p:cNvSpPr>
            <p:nvPr/>
          </p:nvSpPr>
          <p:spPr bwMode="auto">
            <a:xfrm rot="5400000" flipH="1" flipV="1">
              <a:off x="11410438" y="4268874"/>
              <a:ext cx="2000250" cy="2124075"/>
            </a:xfrm>
            <a:custGeom>
              <a:avLst/>
              <a:gdLst>
                <a:gd name="T0" fmla="*/ 0 w 1260"/>
                <a:gd name="T1" fmla="*/ 1338 h 1338"/>
                <a:gd name="T2" fmla="*/ 1260 w 1260"/>
                <a:gd name="T3" fmla="*/ 75 h 1338"/>
                <a:gd name="T4" fmla="*/ 1260 w 1260"/>
                <a:gd name="T5" fmla="*/ 0 h 1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60" h="1338">
                  <a:moveTo>
                    <a:pt x="0" y="1338"/>
                  </a:moveTo>
                  <a:lnTo>
                    <a:pt x="1260" y="75"/>
                  </a:lnTo>
                  <a:lnTo>
                    <a:pt x="1260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35" name="Freeform 170"/>
            <p:cNvSpPr>
              <a:spLocks/>
            </p:cNvSpPr>
            <p:nvPr/>
          </p:nvSpPr>
          <p:spPr bwMode="auto">
            <a:xfrm rot="5400000" flipH="1" flipV="1">
              <a:off x="11253275" y="4237123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6" y="41"/>
                    <a:pt x="15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36" name="Freeform 171"/>
            <p:cNvSpPr>
              <a:spLocks/>
            </p:cNvSpPr>
            <p:nvPr/>
          </p:nvSpPr>
          <p:spPr bwMode="auto">
            <a:xfrm rot="5400000" flipH="1" flipV="1">
              <a:off x="12845538" y="3951373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6" y="41"/>
                    <a:pt x="15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39" name="Freeform 174"/>
            <p:cNvSpPr>
              <a:spLocks/>
            </p:cNvSpPr>
            <p:nvPr/>
          </p:nvSpPr>
          <p:spPr bwMode="auto">
            <a:xfrm rot="5400000" flipH="1" flipV="1">
              <a:off x="11794613" y="4146636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6" y="41"/>
                    <a:pt x="15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42" name="Freeform 177"/>
            <p:cNvSpPr>
              <a:spLocks/>
            </p:cNvSpPr>
            <p:nvPr/>
          </p:nvSpPr>
          <p:spPr bwMode="auto">
            <a:xfrm rot="5400000" flipH="1" flipV="1">
              <a:off x="11051663" y="4248236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88" name="Freeform 123"/>
            <p:cNvSpPr>
              <a:spLocks/>
            </p:cNvSpPr>
            <p:nvPr/>
          </p:nvSpPr>
          <p:spPr bwMode="auto">
            <a:xfrm rot="5400000" flipH="1" flipV="1">
              <a:off x="11890656" y="3849773"/>
              <a:ext cx="3990975" cy="3441700"/>
            </a:xfrm>
            <a:custGeom>
              <a:avLst/>
              <a:gdLst>
                <a:gd name="T0" fmla="*/ 0 w 2514"/>
                <a:gd name="T1" fmla="*/ 2168 h 2168"/>
                <a:gd name="T2" fmla="*/ 1684 w 2514"/>
                <a:gd name="T3" fmla="*/ 484 h 2168"/>
                <a:gd name="T4" fmla="*/ 1788 w 2514"/>
                <a:gd name="T5" fmla="*/ 487 h 2168"/>
                <a:gd name="T6" fmla="*/ 1871 w 2514"/>
                <a:gd name="T7" fmla="*/ 404 h 2168"/>
                <a:gd name="T8" fmla="*/ 2088 w 2514"/>
                <a:gd name="T9" fmla="*/ 399 h 2168"/>
                <a:gd name="T10" fmla="*/ 2204 w 2514"/>
                <a:gd name="T11" fmla="*/ 286 h 2168"/>
                <a:gd name="T12" fmla="*/ 2206 w 2514"/>
                <a:gd name="T13" fmla="*/ 189 h 2168"/>
                <a:gd name="T14" fmla="*/ 2393 w 2514"/>
                <a:gd name="T15" fmla="*/ 2 h 2168"/>
                <a:gd name="T16" fmla="*/ 2514 w 2514"/>
                <a:gd name="T17" fmla="*/ 0 h 2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14" h="2168">
                  <a:moveTo>
                    <a:pt x="0" y="2168"/>
                  </a:moveTo>
                  <a:lnTo>
                    <a:pt x="1684" y="484"/>
                  </a:lnTo>
                  <a:lnTo>
                    <a:pt x="1788" y="487"/>
                  </a:lnTo>
                  <a:lnTo>
                    <a:pt x="1871" y="404"/>
                  </a:lnTo>
                  <a:lnTo>
                    <a:pt x="2088" y="399"/>
                  </a:lnTo>
                  <a:lnTo>
                    <a:pt x="2204" y="286"/>
                  </a:lnTo>
                  <a:lnTo>
                    <a:pt x="2206" y="189"/>
                  </a:lnTo>
                  <a:lnTo>
                    <a:pt x="2393" y="2"/>
                  </a:lnTo>
                  <a:lnTo>
                    <a:pt x="2514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89" name="Freeform 124"/>
            <p:cNvSpPr>
              <a:spLocks/>
            </p:cNvSpPr>
            <p:nvPr/>
          </p:nvSpPr>
          <p:spPr bwMode="auto">
            <a:xfrm rot="5400000" flipH="1" flipV="1">
              <a:off x="10606368" y="2670259"/>
              <a:ext cx="5160963" cy="4913313"/>
            </a:xfrm>
            <a:custGeom>
              <a:avLst/>
              <a:gdLst>
                <a:gd name="T0" fmla="*/ 0 w 3251"/>
                <a:gd name="T1" fmla="*/ 3095 h 3095"/>
                <a:gd name="T2" fmla="*/ 1737 w 3251"/>
                <a:gd name="T3" fmla="*/ 1355 h 3095"/>
                <a:gd name="T4" fmla="*/ 1844 w 3251"/>
                <a:gd name="T5" fmla="*/ 1357 h 3095"/>
                <a:gd name="T6" fmla="*/ 2449 w 3251"/>
                <a:gd name="T7" fmla="*/ 750 h 3095"/>
                <a:gd name="T8" fmla="*/ 2735 w 3251"/>
                <a:gd name="T9" fmla="*/ 748 h 3095"/>
                <a:gd name="T10" fmla="*/ 3248 w 3251"/>
                <a:gd name="T11" fmla="*/ 232 h 3095"/>
                <a:gd name="T12" fmla="*/ 3251 w 3251"/>
                <a:gd name="T13" fmla="*/ 0 h 30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51" h="3095">
                  <a:moveTo>
                    <a:pt x="0" y="3095"/>
                  </a:moveTo>
                  <a:lnTo>
                    <a:pt x="1737" y="1355"/>
                  </a:lnTo>
                  <a:lnTo>
                    <a:pt x="1844" y="1357"/>
                  </a:lnTo>
                  <a:lnTo>
                    <a:pt x="2449" y="750"/>
                  </a:lnTo>
                  <a:lnTo>
                    <a:pt x="2735" y="748"/>
                  </a:lnTo>
                  <a:lnTo>
                    <a:pt x="3248" y="232"/>
                  </a:lnTo>
                  <a:lnTo>
                    <a:pt x="3251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90" name="Freeform 125"/>
            <p:cNvSpPr>
              <a:spLocks/>
            </p:cNvSpPr>
            <p:nvPr/>
          </p:nvSpPr>
          <p:spPr bwMode="auto">
            <a:xfrm rot="5400000" flipH="1" flipV="1">
              <a:off x="10888150" y="3039353"/>
              <a:ext cx="4987925" cy="4506913"/>
            </a:xfrm>
            <a:custGeom>
              <a:avLst/>
              <a:gdLst>
                <a:gd name="T0" fmla="*/ 0 w 3142"/>
                <a:gd name="T1" fmla="*/ 2839 h 2839"/>
                <a:gd name="T2" fmla="*/ 1771 w 3142"/>
                <a:gd name="T3" fmla="*/ 1066 h 2839"/>
                <a:gd name="T4" fmla="*/ 1870 w 3142"/>
                <a:gd name="T5" fmla="*/ 1062 h 2839"/>
                <a:gd name="T6" fmla="*/ 2478 w 3142"/>
                <a:gd name="T7" fmla="*/ 456 h 2839"/>
                <a:gd name="T8" fmla="*/ 2769 w 3142"/>
                <a:gd name="T9" fmla="*/ 459 h 2839"/>
                <a:gd name="T10" fmla="*/ 3137 w 3142"/>
                <a:gd name="T11" fmla="*/ 90 h 2839"/>
                <a:gd name="T12" fmla="*/ 3142 w 3142"/>
                <a:gd name="T13" fmla="*/ 0 h 28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42" h="2839">
                  <a:moveTo>
                    <a:pt x="0" y="2839"/>
                  </a:moveTo>
                  <a:lnTo>
                    <a:pt x="1771" y="1066"/>
                  </a:lnTo>
                  <a:lnTo>
                    <a:pt x="1870" y="1062"/>
                  </a:lnTo>
                  <a:lnTo>
                    <a:pt x="2478" y="456"/>
                  </a:lnTo>
                  <a:lnTo>
                    <a:pt x="2769" y="459"/>
                  </a:lnTo>
                  <a:lnTo>
                    <a:pt x="3137" y="90"/>
                  </a:lnTo>
                  <a:lnTo>
                    <a:pt x="3142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91" name="Freeform 126"/>
            <p:cNvSpPr>
              <a:spLocks/>
            </p:cNvSpPr>
            <p:nvPr/>
          </p:nvSpPr>
          <p:spPr bwMode="auto">
            <a:xfrm rot="5400000" flipH="1" flipV="1">
              <a:off x="11933518" y="3810085"/>
              <a:ext cx="3975100" cy="3422650"/>
            </a:xfrm>
            <a:custGeom>
              <a:avLst/>
              <a:gdLst>
                <a:gd name="T0" fmla="*/ 0 w 2504"/>
                <a:gd name="T1" fmla="*/ 2156 h 2156"/>
                <a:gd name="T2" fmla="*/ 1664 w 2504"/>
                <a:gd name="T3" fmla="*/ 494 h 2156"/>
                <a:gd name="T4" fmla="*/ 1768 w 2504"/>
                <a:gd name="T5" fmla="*/ 494 h 2156"/>
                <a:gd name="T6" fmla="*/ 1851 w 2504"/>
                <a:gd name="T7" fmla="*/ 414 h 2156"/>
                <a:gd name="T8" fmla="*/ 2076 w 2504"/>
                <a:gd name="T9" fmla="*/ 416 h 2156"/>
                <a:gd name="T10" fmla="*/ 2201 w 2504"/>
                <a:gd name="T11" fmla="*/ 291 h 2156"/>
                <a:gd name="T12" fmla="*/ 2196 w 2504"/>
                <a:gd name="T13" fmla="*/ 189 h 2156"/>
                <a:gd name="T14" fmla="*/ 2383 w 2504"/>
                <a:gd name="T15" fmla="*/ 0 h 2156"/>
                <a:gd name="T16" fmla="*/ 2504 w 2504"/>
                <a:gd name="T17" fmla="*/ 0 h 2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04" h="2156">
                  <a:moveTo>
                    <a:pt x="0" y="2156"/>
                  </a:moveTo>
                  <a:lnTo>
                    <a:pt x="1664" y="494"/>
                  </a:lnTo>
                  <a:lnTo>
                    <a:pt x="1768" y="494"/>
                  </a:lnTo>
                  <a:lnTo>
                    <a:pt x="1851" y="414"/>
                  </a:lnTo>
                  <a:lnTo>
                    <a:pt x="2076" y="416"/>
                  </a:lnTo>
                  <a:lnTo>
                    <a:pt x="2201" y="291"/>
                  </a:lnTo>
                  <a:lnTo>
                    <a:pt x="2196" y="189"/>
                  </a:lnTo>
                  <a:lnTo>
                    <a:pt x="2383" y="0"/>
                  </a:lnTo>
                  <a:lnTo>
                    <a:pt x="2504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92" name="Freeform 127"/>
            <p:cNvSpPr>
              <a:spLocks/>
            </p:cNvSpPr>
            <p:nvPr/>
          </p:nvSpPr>
          <p:spPr bwMode="auto">
            <a:xfrm rot="5400000" flipH="1" flipV="1">
              <a:off x="10923869" y="3183023"/>
              <a:ext cx="4860925" cy="4368800"/>
            </a:xfrm>
            <a:custGeom>
              <a:avLst/>
              <a:gdLst>
                <a:gd name="T0" fmla="*/ 0 w 3062"/>
                <a:gd name="T1" fmla="*/ 2752 h 2752"/>
                <a:gd name="T2" fmla="*/ 1806 w 3062"/>
                <a:gd name="T3" fmla="*/ 946 h 2752"/>
                <a:gd name="T4" fmla="*/ 1891 w 3062"/>
                <a:gd name="T5" fmla="*/ 943 h 2752"/>
                <a:gd name="T6" fmla="*/ 2537 w 3062"/>
                <a:gd name="T7" fmla="*/ 298 h 2752"/>
                <a:gd name="T8" fmla="*/ 2844 w 3062"/>
                <a:gd name="T9" fmla="*/ 296 h 2752"/>
                <a:gd name="T10" fmla="*/ 3059 w 3062"/>
                <a:gd name="T11" fmla="*/ 80 h 2752"/>
                <a:gd name="T12" fmla="*/ 3062 w 3062"/>
                <a:gd name="T13" fmla="*/ 0 h 27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2" h="2752">
                  <a:moveTo>
                    <a:pt x="0" y="2752"/>
                  </a:moveTo>
                  <a:lnTo>
                    <a:pt x="1806" y="946"/>
                  </a:lnTo>
                  <a:lnTo>
                    <a:pt x="1891" y="943"/>
                  </a:lnTo>
                  <a:lnTo>
                    <a:pt x="2537" y="298"/>
                  </a:lnTo>
                  <a:lnTo>
                    <a:pt x="2844" y="296"/>
                  </a:lnTo>
                  <a:lnTo>
                    <a:pt x="3059" y="80"/>
                  </a:lnTo>
                  <a:lnTo>
                    <a:pt x="3062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93" name="Freeform 128"/>
            <p:cNvSpPr>
              <a:spLocks/>
            </p:cNvSpPr>
            <p:nvPr/>
          </p:nvSpPr>
          <p:spPr bwMode="auto">
            <a:xfrm rot="5400000" flipH="1" flipV="1">
              <a:off x="12667737" y="5053891"/>
              <a:ext cx="2649538" cy="2755900"/>
            </a:xfrm>
            <a:custGeom>
              <a:avLst/>
              <a:gdLst>
                <a:gd name="T0" fmla="*/ 0 w 1669"/>
                <a:gd name="T1" fmla="*/ 1736 h 1736"/>
                <a:gd name="T2" fmla="*/ 1669 w 1669"/>
                <a:gd name="T3" fmla="*/ 69 h 1736"/>
                <a:gd name="T4" fmla="*/ 1667 w 1669"/>
                <a:gd name="T5" fmla="*/ 0 h 1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69" h="1736">
                  <a:moveTo>
                    <a:pt x="0" y="1736"/>
                  </a:moveTo>
                  <a:lnTo>
                    <a:pt x="1669" y="69"/>
                  </a:lnTo>
                  <a:lnTo>
                    <a:pt x="1667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08" name="Freeform 43"/>
            <p:cNvSpPr>
              <a:spLocks/>
            </p:cNvSpPr>
            <p:nvPr/>
          </p:nvSpPr>
          <p:spPr bwMode="auto">
            <a:xfrm rot="5400000" flipH="1" flipV="1">
              <a:off x="12512956" y="5019759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4"/>
                    <a:pt x="41" y="26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10" name="Freeform 45"/>
            <p:cNvSpPr>
              <a:spLocks/>
            </p:cNvSpPr>
            <p:nvPr/>
          </p:nvSpPr>
          <p:spPr bwMode="auto">
            <a:xfrm rot="5400000" flipH="1" flipV="1">
              <a:off x="11643006" y="1665372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5"/>
                    <a:pt x="41" y="26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12" name="Freeform 47"/>
            <p:cNvSpPr>
              <a:spLocks/>
            </p:cNvSpPr>
            <p:nvPr/>
          </p:nvSpPr>
          <p:spPr bwMode="auto">
            <a:xfrm rot="5400000" flipH="1" flipV="1">
              <a:off x="11101668" y="2865522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7 w 41"/>
                <a:gd name="T7" fmla="*/ 33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1"/>
                    <a:pt x="15" y="41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13" name="Freeform 48"/>
            <p:cNvSpPr>
              <a:spLocks/>
            </p:cNvSpPr>
            <p:nvPr/>
          </p:nvSpPr>
          <p:spPr bwMode="auto">
            <a:xfrm rot="5400000" flipH="1" flipV="1">
              <a:off x="9953906" y="403309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14" name="Freeform 49"/>
            <p:cNvSpPr>
              <a:spLocks/>
            </p:cNvSpPr>
            <p:nvPr/>
          </p:nvSpPr>
          <p:spPr bwMode="auto">
            <a:xfrm rot="5400000" flipH="1" flipV="1">
              <a:off x="10974668" y="2738522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7 w 41"/>
                <a:gd name="T7" fmla="*/ 33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1"/>
                    <a:pt x="14" y="41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17" name="Freeform 52"/>
            <p:cNvSpPr>
              <a:spLocks/>
            </p:cNvSpPr>
            <p:nvPr/>
          </p:nvSpPr>
          <p:spPr bwMode="auto">
            <a:xfrm rot="5400000" flipH="1" flipV="1">
              <a:off x="10760356" y="2697247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22" name="Freeform 57"/>
            <p:cNvSpPr>
              <a:spLocks/>
            </p:cNvSpPr>
            <p:nvPr/>
          </p:nvSpPr>
          <p:spPr bwMode="auto">
            <a:xfrm rot="5400000" flipH="1" flipV="1">
              <a:off x="14212375" y="1035928"/>
              <a:ext cx="1222375" cy="2189163"/>
            </a:xfrm>
            <a:custGeom>
              <a:avLst/>
              <a:gdLst>
                <a:gd name="T0" fmla="*/ 768 w 770"/>
                <a:gd name="T1" fmla="*/ 0 h 1379"/>
                <a:gd name="T2" fmla="*/ 770 w 770"/>
                <a:gd name="T3" fmla="*/ 104 h 1379"/>
                <a:gd name="T4" fmla="*/ 503 w 770"/>
                <a:gd name="T5" fmla="*/ 369 h 1379"/>
                <a:gd name="T6" fmla="*/ 508 w 770"/>
                <a:gd name="T7" fmla="*/ 499 h 1379"/>
                <a:gd name="T8" fmla="*/ 385 w 770"/>
                <a:gd name="T9" fmla="*/ 620 h 1379"/>
                <a:gd name="T10" fmla="*/ 380 w 770"/>
                <a:gd name="T11" fmla="*/ 826 h 1379"/>
                <a:gd name="T12" fmla="*/ 191 w 770"/>
                <a:gd name="T13" fmla="*/ 1015 h 1379"/>
                <a:gd name="T14" fmla="*/ 182 w 770"/>
                <a:gd name="T15" fmla="*/ 1268 h 1379"/>
                <a:gd name="T16" fmla="*/ 73 w 770"/>
                <a:gd name="T17" fmla="*/ 1379 h 1379"/>
                <a:gd name="T18" fmla="*/ 0 w 770"/>
                <a:gd name="T19" fmla="*/ 1379 h 1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70" h="1379">
                  <a:moveTo>
                    <a:pt x="768" y="0"/>
                  </a:moveTo>
                  <a:lnTo>
                    <a:pt x="770" y="104"/>
                  </a:lnTo>
                  <a:lnTo>
                    <a:pt x="503" y="369"/>
                  </a:lnTo>
                  <a:lnTo>
                    <a:pt x="508" y="499"/>
                  </a:lnTo>
                  <a:lnTo>
                    <a:pt x="385" y="620"/>
                  </a:lnTo>
                  <a:lnTo>
                    <a:pt x="380" y="826"/>
                  </a:lnTo>
                  <a:lnTo>
                    <a:pt x="191" y="1015"/>
                  </a:lnTo>
                  <a:lnTo>
                    <a:pt x="182" y="1268"/>
                  </a:lnTo>
                  <a:lnTo>
                    <a:pt x="73" y="1379"/>
                  </a:lnTo>
                  <a:lnTo>
                    <a:pt x="0" y="1379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23" name="Freeform 58"/>
            <p:cNvSpPr>
              <a:spLocks/>
            </p:cNvSpPr>
            <p:nvPr/>
          </p:nvSpPr>
          <p:spPr bwMode="auto">
            <a:xfrm rot="5400000" flipH="1" flipV="1">
              <a:off x="10124562" y="-3759910"/>
              <a:ext cx="6742113" cy="7194550"/>
            </a:xfrm>
            <a:custGeom>
              <a:avLst/>
              <a:gdLst>
                <a:gd name="T0" fmla="*/ 0 w 4247"/>
                <a:gd name="T1" fmla="*/ 4532 h 4532"/>
                <a:gd name="T2" fmla="*/ 755 w 4247"/>
                <a:gd name="T3" fmla="*/ 3775 h 4532"/>
                <a:gd name="T4" fmla="*/ 757 w 4247"/>
                <a:gd name="T5" fmla="*/ 3503 h 4532"/>
                <a:gd name="T6" fmla="*/ 1053 w 4247"/>
                <a:gd name="T7" fmla="*/ 3208 h 4532"/>
                <a:gd name="T8" fmla="*/ 1055 w 4247"/>
                <a:gd name="T9" fmla="*/ 2979 h 4532"/>
                <a:gd name="T10" fmla="*/ 1329 w 4247"/>
                <a:gd name="T11" fmla="*/ 2704 h 4532"/>
                <a:gd name="T12" fmla="*/ 1327 w 4247"/>
                <a:gd name="T13" fmla="*/ 2640 h 4532"/>
                <a:gd name="T14" fmla="*/ 1502 w 4247"/>
                <a:gd name="T15" fmla="*/ 2465 h 4532"/>
                <a:gd name="T16" fmla="*/ 1511 w 4247"/>
                <a:gd name="T17" fmla="*/ 1948 h 4532"/>
                <a:gd name="T18" fmla="*/ 1814 w 4247"/>
                <a:gd name="T19" fmla="*/ 1645 h 4532"/>
                <a:gd name="T20" fmla="*/ 1814 w 4247"/>
                <a:gd name="T21" fmla="*/ 1539 h 4532"/>
                <a:gd name="T22" fmla="*/ 2391 w 4247"/>
                <a:gd name="T23" fmla="*/ 962 h 4532"/>
                <a:gd name="T24" fmla="*/ 2563 w 4247"/>
                <a:gd name="T25" fmla="*/ 964 h 4532"/>
                <a:gd name="T26" fmla="*/ 3530 w 4247"/>
                <a:gd name="T27" fmla="*/ 0 h 4532"/>
                <a:gd name="T28" fmla="*/ 4247 w 4247"/>
                <a:gd name="T29" fmla="*/ 0 h 4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247" h="4532">
                  <a:moveTo>
                    <a:pt x="0" y="4532"/>
                  </a:moveTo>
                  <a:lnTo>
                    <a:pt x="755" y="3775"/>
                  </a:lnTo>
                  <a:lnTo>
                    <a:pt x="757" y="3503"/>
                  </a:lnTo>
                  <a:lnTo>
                    <a:pt x="1053" y="3208"/>
                  </a:lnTo>
                  <a:lnTo>
                    <a:pt x="1055" y="2979"/>
                  </a:lnTo>
                  <a:lnTo>
                    <a:pt x="1329" y="2704"/>
                  </a:lnTo>
                  <a:lnTo>
                    <a:pt x="1327" y="2640"/>
                  </a:lnTo>
                  <a:lnTo>
                    <a:pt x="1502" y="2465"/>
                  </a:lnTo>
                  <a:lnTo>
                    <a:pt x="1511" y="1948"/>
                  </a:lnTo>
                  <a:lnTo>
                    <a:pt x="1814" y="1645"/>
                  </a:lnTo>
                  <a:lnTo>
                    <a:pt x="1814" y="1539"/>
                  </a:lnTo>
                  <a:lnTo>
                    <a:pt x="2391" y="962"/>
                  </a:lnTo>
                  <a:lnTo>
                    <a:pt x="2563" y="964"/>
                  </a:lnTo>
                  <a:lnTo>
                    <a:pt x="3530" y="0"/>
                  </a:lnTo>
                  <a:lnTo>
                    <a:pt x="4247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24" name="Freeform 59"/>
            <p:cNvSpPr>
              <a:spLocks/>
            </p:cNvSpPr>
            <p:nvPr/>
          </p:nvSpPr>
          <p:spPr bwMode="auto">
            <a:xfrm rot="5400000" flipH="1" flipV="1">
              <a:off x="10118212" y="-3844047"/>
              <a:ext cx="6835775" cy="7186613"/>
            </a:xfrm>
            <a:custGeom>
              <a:avLst/>
              <a:gdLst>
                <a:gd name="T0" fmla="*/ 0 w 4306"/>
                <a:gd name="T1" fmla="*/ 4527 h 4527"/>
                <a:gd name="T2" fmla="*/ 774 w 4306"/>
                <a:gd name="T3" fmla="*/ 3754 h 4527"/>
                <a:gd name="T4" fmla="*/ 776 w 4306"/>
                <a:gd name="T5" fmla="*/ 3485 h 4527"/>
                <a:gd name="T6" fmla="*/ 1072 w 4306"/>
                <a:gd name="T7" fmla="*/ 3189 h 4527"/>
                <a:gd name="T8" fmla="*/ 1079 w 4306"/>
                <a:gd name="T9" fmla="*/ 2967 h 4527"/>
                <a:gd name="T10" fmla="*/ 1355 w 4306"/>
                <a:gd name="T11" fmla="*/ 2693 h 4527"/>
                <a:gd name="T12" fmla="*/ 1353 w 4306"/>
                <a:gd name="T13" fmla="*/ 2629 h 4527"/>
                <a:gd name="T14" fmla="*/ 1525 w 4306"/>
                <a:gd name="T15" fmla="*/ 2454 h 4527"/>
                <a:gd name="T16" fmla="*/ 1535 w 4306"/>
                <a:gd name="T17" fmla="*/ 1936 h 4527"/>
                <a:gd name="T18" fmla="*/ 1838 w 4306"/>
                <a:gd name="T19" fmla="*/ 1634 h 4527"/>
                <a:gd name="T20" fmla="*/ 1838 w 4306"/>
                <a:gd name="T21" fmla="*/ 1527 h 4527"/>
                <a:gd name="T22" fmla="*/ 2400 w 4306"/>
                <a:gd name="T23" fmla="*/ 965 h 4527"/>
                <a:gd name="T24" fmla="*/ 2575 w 4306"/>
                <a:gd name="T25" fmla="*/ 965 h 4527"/>
                <a:gd name="T26" fmla="*/ 3538 w 4306"/>
                <a:gd name="T27" fmla="*/ 0 h 4527"/>
                <a:gd name="T28" fmla="*/ 4306 w 4306"/>
                <a:gd name="T29" fmla="*/ 0 h 45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06" h="4527">
                  <a:moveTo>
                    <a:pt x="0" y="4527"/>
                  </a:moveTo>
                  <a:lnTo>
                    <a:pt x="774" y="3754"/>
                  </a:lnTo>
                  <a:lnTo>
                    <a:pt x="776" y="3485"/>
                  </a:lnTo>
                  <a:lnTo>
                    <a:pt x="1072" y="3189"/>
                  </a:lnTo>
                  <a:lnTo>
                    <a:pt x="1079" y="2967"/>
                  </a:lnTo>
                  <a:lnTo>
                    <a:pt x="1355" y="2693"/>
                  </a:lnTo>
                  <a:lnTo>
                    <a:pt x="1353" y="2629"/>
                  </a:lnTo>
                  <a:lnTo>
                    <a:pt x="1525" y="2454"/>
                  </a:lnTo>
                  <a:lnTo>
                    <a:pt x="1535" y="1936"/>
                  </a:lnTo>
                  <a:lnTo>
                    <a:pt x="1838" y="1634"/>
                  </a:lnTo>
                  <a:lnTo>
                    <a:pt x="1838" y="1527"/>
                  </a:lnTo>
                  <a:lnTo>
                    <a:pt x="2400" y="965"/>
                  </a:lnTo>
                  <a:lnTo>
                    <a:pt x="2575" y="965"/>
                  </a:lnTo>
                  <a:lnTo>
                    <a:pt x="3538" y="0"/>
                  </a:lnTo>
                  <a:lnTo>
                    <a:pt x="4306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25" name="Freeform 60"/>
            <p:cNvSpPr>
              <a:spLocks/>
            </p:cNvSpPr>
            <p:nvPr/>
          </p:nvSpPr>
          <p:spPr bwMode="auto">
            <a:xfrm rot="5400000" flipH="1" flipV="1">
              <a:off x="10119006" y="-3949616"/>
              <a:ext cx="6951663" cy="7183438"/>
            </a:xfrm>
            <a:custGeom>
              <a:avLst/>
              <a:gdLst>
                <a:gd name="T0" fmla="*/ 0 w 4379"/>
                <a:gd name="T1" fmla="*/ 4525 h 4525"/>
                <a:gd name="T2" fmla="*/ 790 w 4379"/>
                <a:gd name="T3" fmla="*/ 3735 h 4525"/>
                <a:gd name="T4" fmla="*/ 795 w 4379"/>
                <a:gd name="T5" fmla="*/ 3466 h 4525"/>
                <a:gd name="T6" fmla="*/ 1090 w 4379"/>
                <a:gd name="T7" fmla="*/ 3168 h 4525"/>
                <a:gd name="T8" fmla="*/ 1093 w 4379"/>
                <a:gd name="T9" fmla="*/ 2939 h 4525"/>
                <a:gd name="T10" fmla="*/ 1367 w 4379"/>
                <a:gd name="T11" fmla="*/ 2664 h 4525"/>
                <a:gd name="T12" fmla="*/ 1372 w 4379"/>
                <a:gd name="T13" fmla="*/ 2608 h 4525"/>
                <a:gd name="T14" fmla="*/ 1546 w 4379"/>
                <a:gd name="T15" fmla="*/ 2433 h 4525"/>
                <a:gd name="T16" fmla="*/ 1546 w 4379"/>
                <a:gd name="T17" fmla="*/ 1908 h 4525"/>
                <a:gd name="T18" fmla="*/ 1851 w 4379"/>
                <a:gd name="T19" fmla="*/ 1605 h 4525"/>
                <a:gd name="T20" fmla="*/ 1851 w 4379"/>
                <a:gd name="T21" fmla="*/ 1499 h 4525"/>
                <a:gd name="T22" fmla="*/ 2398 w 4379"/>
                <a:gd name="T23" fmla="*/ 950 h 4525"/>
                <a:gd name="T24" fmla="*/ 2580 w 4379"/>
                <a:gd name="T25" fmla="*/ 957 h 4525"/>
                <a:gd name="T26" fmla="*/ 3540 w 4379"/>
                <a:gd name="T27" fmla="*/ 0 h 4525"/>
                <a:gd name="T28" fmla="*/ 4379 w 4379"/>
                <a:gd name="T29" fmla="*/ 0 h 45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79" h="4525">
                  <a:moveTo>
                    <a:pt x="0" y="4525"/>
                  </a:moveTo>
                  <a:lnTo>
                    <a:pt x="790" y="3735"/>
                  </a:lnTo>
                  <a:lnTo>
                    <a:pt x="795" y="3466"/>
                  </a:lnTo>
                  <a:lnTo>
                    <a:pt x="1090" y="3168"/>
                  </a:lnTo>
                  <a:lnTo>
                    <a:pt x="1093" y="2939"/>
                  </a:lnTo>
                  <a:lnTo>
                    <a:pt x="1367" y="2664"/>
                  </a:lnTo>
                  <a:lnTo>
                    <a:pt x="1372" y="2608"/>
                  </a:lnTo>
                  <a:lnTo>
                    <a:pt x="1546" y="2433"/>
                  </a:lnTo>
                  <a:lnTo>
                    <a:pt x="1546" y="1908"/>
                  </a:lnTo>
                  <a:lnTo>
                    <a:pt x="1851" y="1605"/>
                  </a:lnTo>
                  <a:lnTo>
                    <a:pt x="1851" y="1499"/>
                  </a:lnTo>
                  <a:lnTo>
                    <a:pt x="2398" y="950"/>
                  </a:lnTo>
                  <a:lnTo>
                    <a:pt x="2580" y="957"/>
                  </a:lnTo>
                  <a:lnTo>
                    <a:pt x="3540" y="0"/>
                  </a:lnTo>
                  <a:lnTo>
                    <a:pt x="4379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26" name="Freeform 61"/>
            <p:cNvSpPr>
              <a:spLocks/>
            </p:cNvSpPr>
            <p:nvPr/>
          </p:nvSpPr>
          <p:spPr bwMode="auto">
            <a:xfrm rot="5400000" flipH="1" flipV="1">
              <a:off x="10207112" y="-3963110"/>
              <a:ext cx="6869113" cy="7188200"/>
            </a:xfrm>
            <a:custGeom>
              <a:avLst/>
              <a:gdLst>
                <a:gd name="T0" fmla="*/ 0 w 4327"/>
                <a:gd name="T1" fmla="*/ 4528 h 4528"/>
                <a:gd name="T2" fmla="*/ 809 w 4327"/>
                <a:gd name="T3" fmla="*/ 3721 h 4528"/>
                <a:gd name="T4" fmla="*/ 811 w 4327"/>
                <a:gd name="T5" fmla="*/ 3452 h 4528"/>
                <a:gd name="T6" fmla="*/ 1107 w 4327"/>
                <a:gd name="T7" fmla="*/ 3156 h 4528"/>
                <a:gd name="T8" fmla="*/ 1109 w 4327"/>
                <a:gd name="T9" fmla="*/ 2927 h 4528"/>
                <a:gd name="T10" fmla="*/ 1383 w 4327"/>
                <a:gd name="T11" fmla="*/ 2653 h 4528"/>
                <a:gd name="T12" fmla="*/ 1381 w 4327"/>
                <a:gd name="T13" fmla="*/ 2589 h 4528"/>
                <a:gd name="T14" fmla="*/ 1556 w 4327"/>
                <a:gd name="T15" fmla="*/ 2414 h 4528"/>
                <a:gd name="T16" fmla="*/ 1566 w 4327"/>
                <a:gd name="T17" fmla="*/ 1896 h 4528"/>
                <a:gd name="T18" fmla="*/ 1868 w 4327"/>
                <a:gd name="T19" fmla="*/ 1594 h 4528"/>
                <a:gd name="T20" fmla="*/ 1868 w 4327"/>
                <a:gd name="T21" fmla="*/ 1487 h 4528"/>
                <a:gd name="T22" fmla="*/ 2402 w 4327"/>
                <a:gd name="T23" fmla="*/ 953 h 4528"/>
                <a:gd name="T24" fmla="*/ 2585 w 4327"/>
                <a:gd name="T25" fmla="*/ 955 h 4528"/>
                <a:gd name="T26" fmla="*/ 3540 w 4327"/>
                <a:gd name="T27" fmla="*/ 0 h 4528"/>
                <a:gd name="T28" fmla="*/ 4327 w 4327"/>
                <a:gd name="T29" fmla="*/ 0 h 4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27" h="4528">
                  <a:moveTo>
                    <a:pt x="0" y="4528"/>
                  </a:moveTo>
                  <a:lnTo>
                    <a:pt x="809" y="3721"/>
                  </a:lnTo>
                  <a:lnTo>
                    <a:pt x="811" y="3452"/>
                  </a:lnTo>
                  <a:lnTo>
                    <a:pt x="1107" y="3156"/>
                  </a:lnTo>
                  <a:lnTo>
                    <a:pt x="1109" y="2927"/>
                  </a:lnTo>
                  <a:lnTo>
                    <a:pt x="1383" y="2653"/>
                  </a:lnTo>
                  <a:lnTo>
                    <a:pt x="1381" y="2589"/>
                  </a:lnTo>
                  <a:lnTo>
                    <a:pt x="1556" y="2414"/>
                  </a:lnTo>
                  <a:lnTo>
                    <a:pt x="1566" y="1896"/>
                  </a:lnTo>
                  <a:lnTo>
                    <a:pt x="1868" y="1594"/>
                  </a:lnTo>
                  <a:lnTo>
                    <a:pt x="1868" y="1487"/>
                  </a:lnTo>
                  <a:lnTo>
                    <a:pt x="2402" y="953"/>
                  </a:lnTo>
                  <a:lnTo>
                    <a:pt x="2585" y="955"/>
                  </a:lnTo>
                  <a:lnTo>
                    <a:pt x="3540" y="0"/>
                  </a:lnTo>
                  <a:lnTo>
                    <a:pt x="4327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27" name="Freeform 62"/>
            <p:cNvSpPr>
              <a:spLocks/>
            </p:cNvSpPr>
            <p:nvPr/>
          </p:nvSpPr>
          <p:spPr bwMode="auto">
            <a:xfrm rot="5400000" flipH="1" flipV="1">
              <a:off x="10306331" y="-3957553"/>
              <a:ext cx="6778625" cy="7175500"/>
            </a:xfrm>
            <a:custGeom>
              <a:avLst/>
              <a:gdLst>
                <a:gd name="T0" fmla="*/ 0 w 4270"/>
                <a:gd name="T1" fmla="*/ 4520 h 4520"/>
                <a:gd name="T2" fmla="*/ 822 w 4270"/>
                <a:gd name="T3" fmla="*/ 3695 h 4520"/>
                <a:gd name="T4" fmla="*/ 825 w 4270"/>
                <a:gd name="T5" fmla="*/ 3426 h 4520"/>
                <a:gd name="T6" fmla="*/ 1123 w 4270"/>
                <a:gd name="T7" fmla="*/ 3130 h 4520"/>
                <a:gd name="T8" fmla="*/ 1130 w 4270"/>
                <a:gd name="T9" fmla="*/ 2906 h 4520"/>
                <a:gd name="T10" fmla="*/ 1406 w 4270"/>
                <a:gd name="T11" fmla="*/ 2631 h 4520"/>
                <a:gd name="T12" fmla="*/ 1404 w 4270"/>
                <a:gd name="T13" fmla="*/ 2568 h 4520"/>
                <a:gd name="T14" fmla="*/ 1579 w 4270"/>
                <a:gd name="T15" fmla="*/ 2393 h 4520"/>
                <a:gd name="T16" fmla="*/ 1579 w 4270"/>
                <a:gd name="T17" fmla="*/ 1870 h 4520"/>
                <a:gd name="T18" fmla="*/ 1882 w 4270"/>
                <a:gd name="T19" fmla="*/ 1565 h 4520"/>
                <a:gd name="T20" fmla="*/ 1891 w 4270"/>
                <a:gd name="T21" fmla="*/ 1466 h 4520"/>
                <a:gd name="T22" fmla="*/ 2409 w 4270"/>
                <a:gd name="T23" fmla="*/ 946 h 4520"/>
                <a:gd name="T24" fmla="*/ 2593 w 4270"/>
                <a:gd name="T25" fmla="*/ 950 h 4520"/>
                <a:gd name="T26" fmla="*/ 3544 w 4270"/>
                <a:gd name="T27" fmla="*/ 0 h 4520"/>
                <a:gd name="T28" fmla="*/ 4270 w 4270"/>
                <a:gd name="T29" fmla="*/ 0 h 4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270" h="4520">
                  <a:moveTo>
                    <a:pt x="0" y="4520"/>
                  </a:moveTo>
                  <a:lnTo>
                    <a:pt x="822" y="3695"/>
                  </a:lnTo>
                  <a:lnTo>
                    <a:pt x="825" y="3426"/>
                  </a:lnTo>
                  <a:lnTo>
                    <a:pt x="1123" y="3130"/>
                  </a:lnTo>
                  <a:lnTo>
                    <a:pt x="1130" y="2906"/>
                  </a:lnTo>
                  <a:lnTo>
                    <a:pt x="1406" y="2631"/>
                  </a:lnTo>
                  <a:lnTo>
                    <a:pt x="1404" y="2568"/>
                  </a:lnTo>
                  <a:lnTo>
                    <a:pt x="1579" y="2393"/>
                  </a:lnTo>
                  <a:lnTo>
                    <a:pt x="1579" y="1870"/>
                  </a:lnTo>
                  <a:lnTo>
                    <a:pt x="1882" y="1565"/>
                  </a:lnTo>
                  <a:lnTo>
                    <a:pt x="1891" y="1466"/>
                  </a:lnTo>
                  <a:lnTo>
                    <a:pt x="2409" y="946"/>
                  </a:lnTo>
                  <a:lnTo>
                    <a:pt x="2593" y="950"/>
                  </a:lnTo>
                  <a:lnTo>
                    <a:pt x="3544" y="0"/>
                  </a:lnTo>
                  <a:lnTo>
                    <a:pt x="4270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28" name="Freeform 63"/>
            <p:cNvSpPr>
              <a:spLocks/>
            </p:cNvSpPr>
            <p:nvPr/>
          </p:nvSpPr>
          <p:spPr bwMode="auto">
            <a:xfrm rot="5400000" flipH="1" flipV="1">
              <a:off x="10526200" y="-3951997"/>
              <a:ext cx="6550025" cy="7177088"/>
            </a:xfrm>
            <a:custGeom>
              <a:avLst/>
              <a:gdLst>
                <a:gd name="T0" fmla="*/ 0 w 4126"/>
                <a:gd name="T1" fmla="*/ 4521 h 4521"/>
                <a:gd name="T2" fmla="*/ 856 w 4126"/>
                <a:gd name="T3" fmla="*/ 3662 h 4521"/>
                <a:gd name="T4" fmla="*/ 859 w 4126"/>
                <a:gd name="T5" fmla="*/ 3393 h 4521"/>
                <a:gd name="T6" fmla="*/ 1154 w 4126"/>
                <a:gd name="T7" fmla="*/ 3097 h 4521"/>
                <a:gd name="T8" fmla="*/ 1156 w 4126"/>
                <a:gd name="T9" fmla="*/ 2866 h 4521"/>
                <a:gd name="T10" fmla="*/ 1431 w 4126"/>
                <a:gd name="T11" fmla="*/ 2591 h 4521"/>
                <a:gd name="T12" fmla="*/ 1428 w 4126"/>
                <a:gd name="T13" fmla="*/ 2528 h 4521"/>
                <a:gd name="T14" fmla="*/ 1603 w 4126"/>
                <a:gd name="T15" fmla="*/ 2353 h 4521"/>
                <a:gd name="T16" fmla="*/ 1613 w 4126"/>
                <a:gd name="T17" fmla="*/ 1837 h 4521"/>
                <a:gd name="T18" fmla="*/ 1915 w 4126"/>
                <a:gd name="T19" fmla="*/ 1532 h 4521"/>
                <a:gd name="T20" fmla="*/ 1915 w 4126"/>
                <a:gd name="T21" fmla="*/ 1426 h 4521"/>
                <a:gd name="T22" fmla="*/ 2405 w 4126"/>
                <a:gd name="T23" fmla="*/ 936 h 4521"/>
                <a:gd name="T24" fmla="*/ 2601 w 4126"/>
                <a:gd name="T25" fmla="*/ 941 h 4521"/>
                <a:gd name="T26" fmla="*/ 3544 w 4126"/>
                <a:gd name="T27" fmla="*/ 0 h 4521"/>
                <a:gd name="T28" fmla="*/ 4126 w 4126"/>
                <a:gd name="T29" fmla="*/ 0 h 4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126" h="4521">
                  <a:moveTo>
                    <a:pt x="0" y="4521"/>
                  </a:moveTo>
                  <a:lnTo>
                    <a:pt x="856" y="3662"/>
                  </a:lnTo>
                  <a:lnTo>
                    <a:pt x="859" y="3393"/>
                  </a:lnTo>
                  <a:lnTo>
                    <a:pt x="1154" y="3097"/>
                  </a:lnTo>
                  <a:lnTo>
                    <a:pt x="1156" y="2866"/>
                  </a:lnTo>
                  <a:lnTo>
                    <a:pt x="1431" y="2591"/>
                  </a:lnTo>
                  <a:lnTo>
                    <a:pt x="1428" y="2528"/>
                  </a:lnTo>
                  <a:lnTo>
                    <a:pt x="1603" y="2353"/>
                  </a:lnTo>
                  <a:lnTo>
                    <a:pt x="1613" y="1837"/>
                  </a:lnTo>
                  <a:lnTo>
                    <a:pt x="1915" y="1532"/>
                  </a:lnTo>
                  <a:lnTo>
                    <a:pt x="1915" y="1426"/>
                  </a:lnTo>
                  <a:lnTo>
                    <a:pt x="2405" y="936"/>
                  </a:lnTo>
                  <a:lnTo>
                    <a:pt x="2601" y="941"/>
                  </a:lnTo>
                  <a:lnTo>
                    <a:pt x="3544" y="0"/>
                  </a:lnTo>
                  <a:lnTo>
                    <a:pt x="4126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29" name="Freeform 64"/>
            <p:cNvSpPr>
              <a:spLocks/>
            </p:cNvSpPr>
            <p:nvPr/>
          </p:nvSpPr>
          <p:spPr bwMode="auto">
            <a:xfrm rot="5400000" flipH="1" flipV="1">
              <a:off x="10631769" y="-3921041"/>
              <a:ext cx="6421438" cy="7167563"/>
            </a:xfrm>
            <a:custGeom>
              <a:avLst/>
              <a:gdLst>
                <a:gd name="T0" fmla="*/ 0 w 4045"/>
                <a:gd name="T1" fmla="*/ 4515 h 4515"/>
                <a:gd name="T2" fmla="*/ 875 w 4045"/>
                <a:gd name="T3" fmla="*/ 3643 h 4515"/>
                <a:gd name="T4" fmla="*/ 879 w 4045"/>
                <a:gd name="T5" fmla="*/ 3373 h 4515"/>
                <a:gd name="T6" fmla="*/ 1175 w 4045"/>
                <a:gd name="T7" fmla="*/ 3078 h 4515"/>
                <a:gd name="T8" fmla="*/ 1177 w 4045"/>
                <a:gd name="T9" fmla="*/ 2848 h 4515"/>
                <a:gd name="T10" fmla="*/ 1452 w 4045"/>
                <a:gd name="T11" fmla="*/ 2572 h 4515"/>
                <a:gd name="T12" fmla="*/ 1456 w 4045"/>
                <a:gd name="T13" fmla="*/ 2515 h 4515"/>
                <a:gd name="T14" fmla="*/ 1631 w 4045"/>
                <a:gd name="T15" fmla="*/ 2340 h 4515"/>
                <a:gd name="T16" fmla="*/ 1631 w 4045"/>
                <a:gd name="T17" fmla="*/ 1818 h 4515"/>
                <a:gd name="T18" fmla="*/ 1936 w 4045"/>
                <a:gd name="T19" fmla="*/ 1513 h 4515"/>
                <a:gd name="T20" fmla="*/ 1943 w 4045"/>
                <a:gd name="T21" fmla="*/ 1413 h 4515"/>
                <a:gd name="T22" fmla="*/ 2416 w 4045"/>
                <a:gd name="T23" fmla="*/ 938 h 4515"/>
                <a:gd name="T24" fmla="*/ 2615 w 4045"/>
                <a:gd name="T25" fmla="*/ 940 h 4515"/>
                <a:gd name="T26" fmla="*/ 3553 w 4045"/>
                <a:gd name="T27" fmla="*/ 0 h 4515"/>
                <a:gd name="T28" fmla="*/ 4045 w 4045"/>
                <a:gd name="T29" fmla="*/ 0 h 4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45" h="4515">
                  <a:moveTo>
                    <a:pt x="0" y="4515"/>
                  </a:moveTo>
                  <a:lnTo>
                    <a:pt x="875" y="3643"/>
                  </a:lnTo>
                  <a:lnTo>
                    <a:pt x="879" y="3373"/>
                  </a:lnTo>
                  <a:lnTo>
                    <a:pt x="1175" y="3078"/>
                  </a:lnTo>
                  <a:lnTo>
                    <a:pt x="1177" y="2848"/>
                  </a:lnTo>
                  <a:lnTo>
                    <a:pt x="1452" y="2572"/>
                  </a:lnTo>
                  <a:lnTo>
                    <a:pt x="1456" y="2515"/>
                  </a:lnTo>
                  <a:lnTo>
                    <a:pt x="1631" y="2340"/>
                  </a:lnTo>
                  <a:lnTo>
                    <a:pt x="1631" y="1818"/>
                  </a:lnTo>
                  <a:lnTo>
                    <a:pt x="1936" y="1513"/>
                  </a:lnTo>
                  <a:lnTo>
                    <a:pt x="1943" y="1413"/>
                  </a:lnTo>
                  <a:lnTo>
                    <a:pt x="2416" y="938"/>
                  </a:lnTo>
                  <a:lnTo>
                    <a:pt x="2615" y="940"/>
                  </a:lnTo>
                  <a:lnTo>
                    <a:pt x="3553" y="0"/>
                  </a:lnTo>
                  <a:lnTo>
                    <a:pt x="4045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30" name="Freeform 65"/>
            <p:cNvSpPr>
              <a:spLocks/>
            </p:cNvSpPr>
            <p:nvPr/>
          </p:nvSpPr>
          <p:spPr bwMode="auto">
            <a:xfrm rot="5400000" flipH="1" flipV="1">
              <a:off x="10687331" y="-3738478"/>
              <a:ext cx="4635500" cy="5375275"/>
            </a:xfrm>
            <a:custGeom>
              <a:avLst/>
              <a:gdLst>
                <a:gd name="T0" fmla="*/ 2 w 2920"/>
                <a:gd name="T1" fmla="*/ 3386 h 3386"/>
                <a:gd name="T2" fmla="*/ 0 w 2920"/>
                <a:gd name="T3" fmla="*/ 3270 h 3386"/>
                <a:gd name="T4" fmla="*/ 213 w 2920"/>
                <a:gd name="T5" fmla="*/ 3057 h 3386"/>
                <a:gd name="T6" fmla="*/ 215 w 2920"/>
                <a:gd name="T7" fmla="*/ 2828 h 3386"/>
                <a:gd name="T8" fmla="*/ 489 w 2920"/>
                <a:gd name="T9" fmla="*/ 2551 h 3386"/>
                <a:gd name="T10" fmla="*/ 487 w 2920"/>
                <a:gd name="T11" fmla="*/ 2488 h 3386"/>
                <a:gd name="T12" fmla="*/ 662 w 2920"/>
                <a:gd name="T13" fmla="*/ 2313 h 3386"/>
                <a:gd name="T14" fmla="*/ 671 w 2920"/>
                <a:gd name="T15" fmla="*/ 1797 h 3386"/>
                <a:gd name="T16" fmla="*/ 974 w 2920"/>
                <a:gd name="T17" fmla="*/ 1492 h 3386"/>
                <a:gd name="T18" fmla="*/ 974 w 2920"/>
                <a:gd name="T19" fmla="*/ 1386 h 3386"/>
                <a:gd name="T20" fmla="*/ 1435 w 2920"/>
                <a:gd name="T21" fmla="*/ 925 h 3386"/>
                <a:gd name="T22" fmla="*/ 1641 w 2920"/>
                <a:gd name="T23" fmla="*/ 934 h 3386"/>
                <a:gd name="T24" fmla="*/ 2575 w 2920"/>
                <a:gd name="T25" fmla="*/ 0 h 3386"/>
                <a:gd name="T26" fmla="*/ 2920 w 2920"/>
                <a:gd name="T27" fmla="*/ 0 h 3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920" h="3386">
                  <a:moveTo>
                    <a:pt x="2" y="3386"/>
                  </a:moveTo>
                  <a:lnTo>
                    <a:pt x="0" y="3270"/>
                  </a:lnTo>
                  <a:lnTo>
                    <a:pt x="213" y="3057"/>
                  </a:lnTo>
                  <a:lnTo>
                    <a:pt x="215" y="2828"/>
                  </a:lnTo>
                  <a:lnTo>
                    <a:pt x="489" y="2551"/>
                  </a:lnTo>
                  <a:lnTo>
                    <a:pt x="487" y="2488"/>
                  </a:lnTo>
                  <a:lnTo>
                    <a:pt x="662" y="2313"/>
                  </a:lnTo>
                  <a:lnTo>
                    <a:pt x="671" y="1797"/>
                  </a:lnTo>
                  <a:lnTo>
                    <a:pt x="974" y="1492"/>
                  </a:lnTo>
                  <a:lnTo>
                    <a:pt x="974" y="1386"/>
                  </a:lnTo>
                  <a:lnTo>
                    <a:pt x="1435" y="925"/>
                  </a:lnTo>
                  <a:lnTo>
                    <a:pt x="1641" y="934"/>
                  </a:lnTo>
                  <a:lnTo>
                    <a:pt x="2575" y="0"/>
                  </a:lnTo>
                  <a:lnTo>
                    <a:pt x="2920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31" name="Freeform 66"/>
            <p:cNvSpPr>
              <a:spLocks/>
            </p:cNvSpPr>
            <p:nvPr/>
          </p:nvSpPr>
          <p:spPr bwMode="auto">
            <a:xfrm rot="5400000" flipH="1" flipV="1">
              <a:off x="13213838" y="-175335"/>
              <a:ext cx="2209800" cy="4075113"/>
            </a:xfrm>
            <a:custGeom>
              <a:avLst/>
              <a:gdLst>
                <a:gd name="T0" fmla="*/ 0 w 1392"/>
                <a:gd name="T1" fmla="*/ 2567 h 2567"/>
                <a:gd name="T2" fmla="*/ 369 w 1392"/>
                <a:gd name="T3" fmla="*/ 2201 h 2567"/>
                <a:gd name="T4" fmla="*/ 371 w 1392"/>
                <a:gd name="T5" fmla="*/ 1929 h 2567"/>
                <a:gd name="T6" fmla="*/ 697 w 1392"/>
                <a:gd name="T7" fmla="*/ 1603 h 2567"/>
                <a:gd name="T8" fmla="*/ 693 w 1392"/>
                <a:gd name="T9" fmla="*/ 1300 h 2567"/>
                <a:gd name="T10" fmla="*/ 894 w 1392"/>
                <a:gd name="T11" fmla="*/ 1099 h 2567"/>
                <a:gd name="T12" fmla="*/ 962 w 1392"/>
                <a:gd name="T13" fmla="*/ 1099 h 2567"/>
                <a:gd name="T14" fmla="*/ 1040 w 1392"/>
                <a:gd name="T15" fmla="*/ 1021 h 2567"/>
                <a:gd name="T16" fmla="*/ 1035 w 1392"/>
                <a:gd name="T17" fmla="*/ 931 h 2567"/>
                <a:gd name="T18" fmla="*/ 1199 w 1392"/>
                <a:gd name="T19" fmla="*/ 768 h 2567"/>
                <a:gd name="T20" fmla="*/ 1201 w 1392"/>
                <a:gd name="T21" fmla="*/ 378 h 2567"/>
                <a:gd name="T22" fmla="*/ 1262 w 1392"/>
                <a:gd name="T23" fmla="*/ 317 h 2567"/>
                <a:gd name="T24" fmla="*/ 1262 w 1392"/>
                <a:gd name="T25" fmla="*/ 128 h 2567"/>
                <a:gd name="T26" fmla="*/ 1392 w 1392"/>
                <a:gd name="T27" fmla="*/ 0 h 2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92" h="2567">
                  <a:moveTo>
                    <a:pt x="0" y="2567"/>
                  </a:moveTo>
                  <a:lnTo>
                    <a:pt x="369" y="2201"/>
                  </a:lnTo>
                  <a:lnTo>
                    <a:pt x="371" y="1929"/>
                  </a:lnTo>
                  <a:lnTo>
                    <a:pt x="697" y="1603"/>
                  </a:lnTo>
                  <a:lnTo>
                    <a:pt x="693" y="1300"/>
                  </a:lnTo>
                  <a:lnTo>
                    <a:pt x="894" y="1099"/>
                  </a:lnTo>
                  <a:lnTo>
                    <a:pt x="962" y="1099"/>
                  </a:lnTo>
                  <a:lnTo>
                    <a:pt x="1040" y="1021"/>
                  </a:lnTo>
                  <a:lnTo>
                    <a:pt x="1035" y="931"/>
                  </a:lnTo>
                  <a:lnTo>
                    <a:pt x="1199" y="768"/>
                  </a:lnTo>
                  <a:lnTo>
                    <a:pt x="1201" y="378"/>
                  </a:lnTo>
                  <a:lnTo>
                    <a:pt x="1262" y="317"/>
                  </a:lnTo>
                  <a:lnTo>
                    <a:pt x="1262" y="128"/>
                  </a:lnTo>
                  <a:lnTo>
                    <a:pt x="1392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32" name="Freeform 67"/>
            <p:cNvSpPr>
              <a:spLocks/>
            </p:cNvSpPr>
            <p:nvPr/>
          </p:nvSpPr>
          <p:spPr bwMode="auto">
            <a:xfrm rot="5400000" flipH="1" flipV="1">
              <a:off x="13020162" y="-473785"/>
              <a:ext cx="2382838" cy="4371975"/>
            </a:xfrm>
            <a:custGeom>
              <a:avLst/>
              <a:gdLst>
                <a:gd name="T0" fmla="*/ 0 w 1501"/>
                <a:gd name="T1" fmla="*/ 2754 h 2754"/>
                <a:gd name="T2" fmla="*/ 371 w 1501"/>
                <a:gd name="T3" fmla="*/ 2383 h 2754"/>
                <a:gd name="T4" fmla="*/ 374 w 1501"/>
                <a:gd name="T5" fmla="*/ 2114 h 2754"/>
                <a:gd name="T6" fmla="*/ 702 w 1501"/>
                <a:gd name="T7" fmla="*/ 1787 h 2754"/>
                <a:gd name="T8" fmla="*/ 697 w 1501"/>
                <a:gd name="T9" fmla="*/ 1485 h 2754"/>
                <a:gd name="T10" fmla="*/ 896 w 1501"/>
                <a:gd name="T11" fmla="*/ 1284 h 2754"/>
                <a:gd name="T12" fmla="*/ 958 w 1501"/>
                <a:gd name="T13" fmla="*/ 1277 h 2754"/>
                <a:gd name="T14" fmla="*/ 1038 w 1501"/>
                <a:gd name="T15" fmla="*/ 1199 h 2754"/>
                <a:gd name="T16" fmla="*/ 1038 w 1501"/>
                <a:gd name="T17" fmla="*/ 1116 h 2754"/>
                <a:gd name="T18" fmla="*/ 1203 w 1501"/>
                <a:gd name="T19" fmla="*/ 953 h 2754"/>
                <a:gd name="T20" fmla="*/ 1206 w 1501"/>
                <a:gd name="T21" fmla="*/ 563 h 2754"/>
                <a:gd name="T22" fmla="*/ 1265 w 1501"/>
                <a:gd name="T23" fmla="*/ 501 h 2754"/>
                <a:gd name="T24" fmla="*/ 1267 w 1501"/>
                <a:gd name="T25" fmla="*/ 312 h 2754"/>
                <a:gd name="T26" fmla="*/ 1501 w 1501"/>
                <a:gd name="T27" fmla="*/ 78 h 2754"/>
                <a:gd name="T28" fmla="*/ 1501 w 1501"/>
                <a:gd name="T29" fmla="*/ 0 h 2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01" h="2754">
                  <a:moveTo>
                    <a:pt x="0" y="2754"/>
                  </a:moveTo>
                  <a:lnTo>
                    <a:pt x="371" y="2383"/>
                  </a:lnTo>
                  <a:lnTo>
                    <a:pt x="374" y="2114"/>
                  </a:lnTo>
                  <a:lnTo>
                    <a:pt x="702" y="1787"/>
                  </a:lnTo>
                  <a:lnTo>
                    <a:pt x="697" y="1485"/>
                  </a:lnTo>
                  <a:lnTo>
                    <a:pt x="896" y="1284"/>
                  </a:lnTo>
                  <a:lnTo>
                    <a:pt x="958" y="1277"/>
                  </a:lnTo>
                  <a:lnTo>
                    <a:pt x="1038" y="1199"/>
                  </a:lnTo>
                  <a:lnTo>
                    <a:pt x="1038" y="1116"/>
                  </a:lnTo>
                  <a:lnTo>
                    <a:pt x="1203" y="953"/>
                  </a:lnTo>
                  <a:lnTo>
                    <a:pt x="1206" y="563"/>
                  </a:lnTo>
                  <a:lnTo>
                    <a:pt x="1265" y="501"/>
                  </a:lnTo>
                  <a:lnTo>
                    <a:pt x="1267" y="312"/>
                  </a:lnTo>
                  <a:lnTo>
                    <a:pt x="1501" y="78"/>
                  </a:lnTo>
                  <a:lnTo>
                    <a:pt x="1501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33" name="Freeform 68"/>
            <p:cNvSpPr>
              <a:spLocks/>
            </p:cNvSpPr>
            <p:nvPr/>
          </p:nvSpPr>
          <p:spPr bwMode="auto">
            <a:xfrm rot="5400000" flipH="1" flipV="1">
              <a:off x="10569856" y="-3071728"/>
              <a:ext cx="2679700" cy="2717800"/>
            </a:xfrm>
            <a:custGeom>
              <a:avLst/>
              <a:gdLst>
                <a:gd name="T0" fmla="*/ 1688 w 1688"/>
                <a:gd name="T1" fmla="*/ 0 h 1712"/>
                <a:gd name="T2" fmla="*/ 759 w 1688"/>
                <a:gd name="T3" fmla="*/ 929 h 1712"/>
                <a:gd name="T4" fmla="*/ 560 w 1688"/>
                <a:gd name="T5" fmla="*/ 927 h 1712"/>
                <a:gd name="T6" fmla="*/ 102 w 1688"/>
                <a:gd name="T7" fmla="*/ 1385 h 1712"/>
                <a:gd name="T8" fmla="*/ 104 w 1688"/>
                <a:gd name="T9" fmla="*/ 1489 h 1712"/>
                <a:gd name="T10" fmla="*/ 2 w 1688"/>
                <a:gd name="T11" fmla="*/ 1593 h 1712"/>
                <a:gd name="T12" fmla="*/ 0 w 1688"/>
                <a:gd name="T13" fmla="*/ 1662 h 1712"/>
                <a:gd name="T14" fmla="*/ 50 w 1688"/>
                <a:gd name="T15" fmla="*/ 1712 h 1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88" h="1712">
                  <a:moveTo>
                    <a:pt x="1688" y="0"/>
                  </a:moveTo>
                  <a:lnTo>
                    <a:pt x="759" y="929"/>
                  </a:lnTo>
                  <a:lnTo>
                    <a:pt x="560" y="927"/>
                  </a:lnTo>
                  <a:lnTo>
                    <a:pt x="102" y="1385"/>
                  </a:lnTo>
                  <a:lnTo>
                    <a:pt x="104" y="1489"/>
                  </a:lnTo>
                  <a:lnTo>
                    <a:pt x="2" y="1593"/>
                  </a:lnTo>
                  <a:lnTo>
                    <a:pt x="0" y="1662"/>
                  </a:lnTo>
                  <a:lnTo>
                    <a:pt x="50" y="1712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34" name="Freeform 69"/>
            <p:cNvSpPr>
              <a:spLocks/>
            </p:cNvSpPr>
            <p:nvPr/>
          </p:nvSpPr>
          <p:spPr bwMode="auto">
            <a:xfrm rot="5400000" flipH="1" flipV="1">
              <a:off x="10633356" y="-3135229"/>
              <a:ext cx="2443163" cy="2503488"/>
            </a:xfrm>
            <a:custGeom>
              <a:avLst/>
              <a:gdLst>
                <a:gd name="T0" fmla="*/ 47 w 1539"/>
                <a:gd name="T1" fmla="*/ 1577 h 1577"/>
                <a:gd name="T2" fmla="*/ 0 w 1539"/>
                <a:gd name="T3" fmla="*/ 1530 h 1577"/>
                <a:gd name="T4" fmla="*/ 5 w 1539"/>
                <a:gd name="T5" fmla="*/ 1348 h 1577"/>
                <a:gd name="T6" fmla="*/ 218 w 1539"/>
                <a:gd name="T7" fmla="*/ 1135 h 1577"/>
                <a:gd name="T8" fmla="*/ 464 w 1539"/>
                <a:gd name="T9" fmla="*/ 1142 h 1577"/>
                <a:gd name="T10" fmla="*/ 508 w 1539"/>
                <a:gd name="T11" fmla="*/ 1097 h 1577"/>
                <a:gd name="T12" fmla="*/ 508 w 1539"/>
                <a:gd name="T13" fmla="*/ 1031 h 1577"/>
                <a:gd name="T14" fmla="*/ 1539 w 1539"/>
                <a:gd name="T15" fmla="*/ 0 h 1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39" h="1577">
                  <a:moveTo>
                    <a:pt x="47" y="1577"/>
                  </a:moveTo>
                  <a:lnTo>
                    <a:pt x="0" y="1530"/>
                  </a:lnTo>
                  <a:lnTo>
                    <a:pt x="5" y="1348"/>
                  </a:lnTo>
                  <a:lnTo>
                    <a:pt x="218" y="1135"/>
                  </a:lnTo>
                  <a:lnTo>
                    <a:pt x="464" y="1142"/>
                  </a:lnTo>
                  <a:lnTo>
                    <a:pt x="508" y="1097"/>
                  </a:lnTo>
                  <a:lnTo>
                    <a:pt x="508" y="1031"/>
                  </a:lnTo>
                  <a:lnTo>
                    <a:pt x="1539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35" name="Freeform 70"/>
            <p:cNvSpPr>
              <a:spLocks/>
            </p:cNvSpPr>
            <p:nvPr/>
          </p:nvSpPr>
          <p:spPr bwMode="auto">
            <a:xfrm rot="5400000" flipH="1" flipV="1">
              <a:off x="10721462" y="-3223334"/>
              <a:ext cx="2259013" cy="2390775"/>
            </a:xfrm>
            <a:custGeom>
              <a:avLst/>
              <a:gdLst>
                <a:gd name="T0" fmla="*/ 0 w 1423"/>
                <a:gd name="T1" fmla="*/ 1506 h 1506"/>
                <a:gd name="T2" fmla="*/ 400 w 1423"/>
                <a:gd name="T3" fmla="*/ 1104 h 1506"/>
                <a:gd name="T4" fmla="*/ 397 w 1423"/>
                <a:gd name="T5" fmla="*/ 1026 h 1506"/>
                <a:gd name="T6" fmla="*/ 1423 w 1423"/>
                <a:gd name="T7" fmla="*/ 0 h 1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23" h="1506">
                  <a:moveTo>
                    <a:pt x="0" y="1506"/>
                  </a:moveTo>
                  <a:lnTo>
                    <a:pt x="400" y="1104"/>
                  </a:lnTo>
                  <a:lnTo>
                    <a:pt x="397" y="1026"/>
                  </a:lnTo>
                  <a:lnTo>
                    <a:pt x="1423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36" name="Freeform 71"/>
            <p:cNvSpPr>
              <a:spLocks/>
            </p:cNvSpPr>
            <p:nvPr/>
          </p:nvSpPr>
          <p:spPr bwMode="auto">
            <a:xfrm rot="5400000" flipH="1" flipV="1">
              <a:off x="10715112" y="-3218572"/>
              <a:ext cx="2744788" cy="2797175"/>
            </a:xfrm>
            <a:custGeom>
              <a:avLst/>
              <a:gdLst>
                <a:gd name="T0" fmla="*/ 0 w 1729"/>
                <a:gd name="T1" fmla="*/ 1762 h 1762"/>
                <a:gd name="T2" fmla="*/ 128 w 1729"/>
                <a:gd name="T3" fmla="*/ 1762 h 1762"/>
                <a:gd name="T4" fmla="*/ 745 w 1729"/>
                <a:gd name="T5" fmla="*/ 1142 h 1762"/>
                <a:gd name="T6" fmla="*/ 743 w 1729"/>
                <a:gd name="T7" fmla="*/ 986 h 1762"/>
                <a:gd name="T8" fmla="*/ 1729 w 1729"/>
                <a:gd name="T9" fmla="*/ 0 h 17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29" h="1762">
                  <a:moveTo>
                    <a:pt x="0" y="1762"/>
                  </a:moveTo>
                  <a:lnTo>
                    <a:pt x="128" y="1762"/>
                  </a:lnTo>
                  <a:lnTo>
                    <a:pt x="745" y="1142"/>
                  </a:lnTo>
                  <a:lnTo>
                    <a:pt x="743" y="986"/>
                  </a:lnTo>
                  <a:lnTo>
                    <a:pt x="1729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37" name="Freeform 72"/>
            <p:cNvSpPr>
              <a:spLocks/>
            </p:cNvSpPr>
            <p:nvPr/>
          </p:nvSpPr>
          <p:spPr bwMode="auto">
            <a:xfrm rot="5400000" flipH="1" flipV="1">
              <a:off x="10893706" y="-3365416"/>
              <a:ext cx="3344863" cy="3662363"/>
            </a:xfrm>
            <a:custGeom>
              <a:avLst/>
              <a:gdLst>
                <a:gd name="T0" fmla="*/ 0 w 2107"/>
                <a:gd name="T1" fmla="*/ 2307 h 2307"/>
                <a:gd name="T2" fmla="*/ 157 w 2107"/>
                <a:gd name="T3" fmla="*/ 2151 h 2307"/>
                <a:gd name="T4" fmla="*/ 161 w 2107"/>
                <a:gd name="T5" fmla="*/ 1960 h 2307"/>
                <a:gd name="T6" fmla="*/ 279 w 2107"/>
                <a:gd name="T7" fmla="*/ 1842 h 2307"/>
                <a:gd name="T8" fmla="*/ 445 w 2107"/>
                <a:gd name="T9" fmla="*/ 1851 h 2307"/>
                <a:gd name="T10" fmla="*/ 1147 w 2107"/>
                <a:gd name="T11" fmla="*/ 1146 h 2307"/>
                <a:gd name="T12" fmla="*/ 1145 w 2107"/>
                <a:gd name="T13" fmla="*/ 964 h 2307"/>
                <a:gd name="T14" fmla="*/ 2107 w 2107"/>
                <a:gd name="T15" fmla="*/ 0 h 2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07" h="2307">
                  <a:moveTo>
                    <a:pt x="0" y="2307"/>
                  </a:moveTo>
                  <a:lnTo>
                    <a:pt x="157" y="2151"/>
                  </a:lnTo>
                  <a:lnTo>
                    <a:pt x="161" y="1960"/>
                  </a:lnTo>
                  <a:lnTo>
                    <a:pt x="279" y="1842"/>
                  </a:lnTo>
                  <a:lnTo>
                    <a:pt x="445" y="1851"/>
                  </a:lnTo>
                  <a:lnTo>
                    <a:pt x="1147" y="1146"/>
                  </a:lnTo>
                  <a:lnTo>
                    <a:pt x="1145" y="964"/>
                  </a:lnTo>
                  <a:lnTo>
                    <a:pt x="2107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38" name="Freeform 73"/>
            <p:cNvSpPr>
              <a:spLocks/>
            </p:cNvSpPr>
            <p:nvPr/>
          </p:nvSpPr>
          <p:spPr bwMode="auto">
            <a:xfrm rot="5400000" flipH="1" flipV="1">
              <a:off x="10931806" y="-3438440"/>
              <a:ext cx="3524250" cy="3867150"/>
            </a:xfrm>
            <a:custGeom>
              <a:avLst/>
              <a:gdLst>
                <a:gd name="T0" fmla="*/ 2220 w 2220"/>
                <a:gd name="T1" fmla="*/ 0 h 2436"/>
                <a:gd name="T2" fmla="*/ 1255 w 2220"/>
                <a:gd name="T3" fmla="*/ 965 h 2436"/>
                <a:gd name="T4" fmla="*/ 1260 w 2220"/>
                <a:gd name="T5" fmla="*/ 1149 h 2436"/>
                <a:gd name="T6" fmla="*/ 555 w 2220"/>
                <a:gd name="T7" fmla="*/ 1852 h 2436"/>
                <a:gd name="T8" fmla="*/ 397 w 2220"/>
                <a:gd name="T9" fmla="*/ 1849 h 2436"/>
                <a:gd name="T10" fmla="*/ 279 w 2220"/>
                <a:gd name="T11" fmla="*/ 1970 h 2436"/>
                <a:gd name="T12" fmla="*/ 274 w 2220"/>
                <a:gd name="T13" fmla="*/ 2159 h 2436"/>
                <a:gd name="T14" fmla="*/ 0 w 2220"/>
                <a:gd name="T15" fmla="*/ 2436 h 2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20" h="2436">
                  <a:moveTo>
                    <a:pt x="2220" y="0"/>
                  </a:moveTo>
                  <a:lnTo>
                    <a:pt x="1255" y="965"/>
                  </a:lnTo>
                  <a:lnTo>
                    <a:pt x="1260" y="1149"/>
                  </a:lnTo>
                  <a:lnTo>
                    <a:pt x="555" y="1852"/>
                  </a:lnTo>
                  <a:lnTo>
                    <a:pt x="397" y="1849"/>
                  </a:lnTo>
                  <a:lnTo>
                    <a:pt x="279" y="1970"/>
                  </a:lnTo>
                  <a:lnTo>
                    <a:pt x="274" y="2159"/>
                  </a:lnTo>
                  <a:lnTo>
                    <a:pt x="0" y="2436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39" name="Freeform 74"/>
            <p:cNvSpPr>
              <a:spLocks/>
            </p:cNvSpPr>
            <p:nvPr/>
          </p:nvSpPr>
          <p:spPr bwMode="auto">
            <a:xfrm rot="5400000" flipH="1" flipV="1">
              <a:off x="10945300" y="-3447172"/>
              <a:ext cx="2968625" cy="3119438"/>
            </a:xfrm>
            <a:custGeom>
              <a:avLst/>
              <a:gdLst>
                <a:gd name="T0" fmla="*/ 1870 w 1870"/>
                <a:gd name="T1" fmla="*/ 0 h 1965"/>
                <a:gd name="T2" fmla="*/ 905 w 1870"/>
                <a:gd name="T3" fmla="*/ 962 h 1965"/>
                <a:gd name="T4" fmla="*/ 903 w 1870"/>
                <a:gd name="T5" fmla="*/ 1139 h 1965"/>
                <a:gd name="T6" fmla="*/ 80 w 1870"/>
                <a:gd name="T7" fmla="*/ 1962 h 1965"/>
                <a:gd name="T8" fmla="*/ 0 w 1870"/>
                <a:gd name="T9" fmla="*/ 1965 h 19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70" h="1965">
                  <a:moveTo>
                    <a:pt x="1870" y="0"/>
                  </a:moveTo>
                  <a:lnTo>
                    <a:pt x="905" y="962"/>
                  </a:lnTo>
                  <a:lnTo>
                    <a:pt x="903" y="1139"/>
                  </a:lnTo>
                  <a:lnTo>
                    <a:pt x="80" y="1962"/>
                  </a:lnTo>
                  <a:lnTo>
                    <a:pt x="0" y="1965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40" name="Freeform 75"/>
            <p:cNvSpPr>
              <a:spLocks/>
            </p:cNvSpPr>
            <p:nvPr/>
          </p:nvSpPr>
          <p:spPr bwMode="auto">
            <a:xfrm rot="5400000" flipH="1" flipV="1">
              <a:off x="9085543" y="-2916153"/>
              <a:ext cx="3948113" cy="2773363"/>
            </a:xfrm>
            <a:custGeom>
              <a:avLst/>
              <a:gdLst>
                <a:gd name="T0" fmla="*/ 4 w 2487"/>
                <a:gd name="T1" fmla="*/ 1747 h 1747"/>
                <a:gd name="T2" fmla="*/ 0 w 2487"/>
                <a:gd name="T3" fmla="*/ 1657 h 1747"/>
                <a:gd name="T4" fmla="*/ 1655 w 2487"/>
                <a:gd name="T5" fmla="*/ 0 h 1747"/>
                <a:gd name="T6" fmla="*/ 2487 w 2487"/>
                <a:gd name="T7" fmla="*/ 0 h 17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87" h="1747">
                  <a:moveTo>
                    <a:pt x="4" y="1747"/>
                  </a:moveTo>
                  <a:lnTo>
                    <a:pt x="0" y="1657"/>
                  </a:lnTo>
                  <a:lnTo>
                    <a:pt x="1655" y="0"/>
                  </a:lnTo>
                  <a:lnTo>
                    <a:pt x="2487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41" name="Freeform 76"/>
            <p:cNvSpPr>
              <a:spLocks/>
            </p:cNvSpPr>
            <p:nvPr/>
          </p:nvSpPr>
          <p:spPr bwMode="auto">
            <a:xfrm rot="5400000" flipH="1" flipV="1">
              <a:off x="8906156" y="-2722478"/>
              <a:ext cx="3606800" cy="2165350"/>
            </a:xfrm>
            <a:custGeom>
              <a:avLst/>
              <a:gdLst>
                <a:gd name="T0" fmla="*/ 0 w 2272"/>
                <a:gd name="T1" fmla="*/ 1364 h 1364"/>
                <a:gd name="T2" fmla="*/ 64 w 2272"/>
                <a:gd name="T3" fmla="*/ 1301 h 1364"/>
                <a:gd name="T4" fmla="*/ 147 w 2272"/>
                <a:gd name="T5" fmla="*/ 1298 h 1364"/>
                <a:gd name="T6" fmla="*/ 1445 w 2272"/>
                <a:gd name="T7" fmla="*/ 0 h 1364"/>
                <a:gd name="T8" fmla="*/ 2272 w 2272"/>
                <a:gd name="T9" fmla="*/ 0 h 1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72" h="1364">
                  <a:moveTo>
                    <a:pt x="0" y="1364"/>
                  </a:moveTo>
                  <a:lnTo>
                    <a:pt x="64" y="1301"/>
                  </a:lnTo>
                  <a:lnTo>
                    <a:pt x="147" y="1298"/>
                  </a:lnTo>
                  <a:lnTo>
                    <a:pt x="1445" y="0"/>
                  </a:lnTo>
                  <a:lnTo>
                    <a:pt x="2272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42" name="Freeform 77"/>
            <p:cNvSpPr>
              <a:spLocks/>
            </p:cNvSpPr>
            <p:nvPr/>
          </p:nvSpPr>
          <p:spPr bwMode="auto">
            <a:xfrm rot="5400000" flipH="1" flipV="1">
              <a:off x="9380025" y="-3375735"/>
              <a:ext cx="4500563" cy="4635500"/>
            </a:xfrm>
            <a:custGeom>
              <a:avLst/>
              <a:gdLst>
                <a:gd name="T0" fmla="*/ 0 w 2835"/>
                <a:gd name="T1" fmla="*/ 2920 h 2920"/>
                <a:gd name="T2" fmla="*/ 2 w 2835"/>
                <a:gd name="T3" fmla="*/ 2849 h 2920"/>
                <a:gd name="T4" fmla="*/ 177 w 2835"/>
                <a:gd name="T5" fmla="*/ 2674 h 2920"/>
                <a:gd name="T6" fmla="*/ 175 w 2835"/>
                <a:gd name="T7" fmla="*/ 2276 h 2920"/>
                <a:gd name="T8" fmla="*/ 234 w 2835"/>
                <a:gd name="T9" fmla="*/ 2215 h 2920"/>
                <a:gd name="T10" fmla="*/ 234 w 2835"/>
                <a:gd name="T11" fmla="*/ 2016 h 2920"/>
                <a:gd name="T12" fmla="*/ 423 w 2835"/>
                <a:gd name="T13" fmla="*/ 1827 h 2920"/>
                <a:gd name="T14" fmla="*/ 487 w 2835"/>
                <a:gd name="T15" fmla="*/ 1830 h 2920"/>
                <a:gd name="T16" fmla="*/ 589 w 2835"/>
                <a:gd name="T17" fmla="*/ 1728 h 2920"/>
                <a:gd name="T18" fmla="*/ 586 w 2835"/>
                <a:gd name="T19" fmla="*/ 1652 h 2920"/>
                <a:gd name="T20" fmla="*/ 518 w 2835"/>
                <a:gd name="T21" fmla="*/ 1586 h 2920"/>
                <a:gd name="T22" fmla="*/ 667 w 2835"/>
                <a:gd name="T23" fmla="*/ 1435 h 2920"/>
                <a:gd name="T24" fmla="*/ 771 w 2835"/>
                <a:gd name="T25" fmla="*/ 1437 h 2920"/>
                <a:gd name="T26" fmla="*/ 2206 w 2835"/>
                <a:gd name="T27" fmla="*/ 0 h 2920"/>
                <a:gd name="T28" fmla="*/ 2835 w 2835"/>
                <a:gd name="T29" fmla="*/ 0 h 29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835" h="2920">
                  <a:moveTo>
                    <a:pt x="0" y="2920"/>
                  </a:moveTo>
                  <a:lnTo>
                    <a:pt x="2" y="2849"/>
                  </a:lnTo>
                  <a:lnTo>
                    <a:pt x="177" y="2674"/>
                  </a:lnTo>
                  <a:lnTo>
                    <a:pt x="175" y="2276"/>
                  </a:lnTo>
                  <a:lnTo>
                    <a:pt x="234" y="2215"/>
                  </a:lnTo>
                  <a:lnTo>
                    <a:pt x="234" y="2016"/>
                  </a:lnTo>
                  <a:lnTo>
                    <a:pt x="423" y="1827"/>
                  </a:lnTo>
                  <a:lnTo>
                    <a:pt x="487" y="1830"/>
                  </a:lnTo>
                  <a:lnTo>
                    <a:pt x="589" y="1728"/>
                  </a:lnTo>
                  <a:lnTo>
                    <a:pt x="586" y="1652"/>
                  </a:lnTo>
                  <a:lnTo>
                    <a:pt x="518" y="1586"/>
                  </a:lnTo>
                  <a:lnTo>
                    <a:pt x="667" y="1435"/>
                  </a:lnTo>
                  <a:lnTo>
                    <a:pt x="771" y="1437"/>
                  </a:lnTo>
                  <a:lnTo>
                    <a:pt x="2206" y="0"/>
                  </a:lnTo>
                  <a:lnTo>
                    <a:pt x="2835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43" name="Freeform 78"/>
            <p:cNvSpPr>
              <a:spLocks/>
            </p:cNvSpPr>
            <p:nvPr/>
          </p:nvSpPr>
          <p:spPr bwMode="auto">
            <a:xfrm rot="5400000" flipH="1" flipV="1">
              <a:off x="13035244" y="1935247"/>
              <a:ext cx="2079625" cy="3251200"/>
            </a:xfrm>
            <a:custGeom>
              <a:avLst/>
              <a:gdLst>
                <a:gd name="T0" fmla="*/ 0 w 1310"/>
                <a:gd name="T1" fmla="*/ 2048 h 2048"/>
                <a:gd name="T2" fmla="*/ 892 w 1310"/>
                <a:gd name="T3" fmla="*/ 1156 h 2048"/>
                <a:gd name="T4" fmla="*/ 889 w 1310"/>
                <a:gd name="T5" fmla="*/ 915 h 2048"/>
                <a:gd name="T6" fmla="*/ 1305 w 1310"/>
                <a:gd name="T7" fmla="*/ 501 h 2048"/>
                <a:gd name="T8" fmla="*/ 1310 w 1310"/>
                <a:gd name="T9" fmla="*/ 59 h 2048"/>
                <a:gd name="T10" fmla="*/ 1251 w 1310"/>
                <a:gd name="T11" fmla="*/ 0 h 2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10" h="2048">
                  <a:moveTo>
                    <a:pt x="0" y="2048"/>
                  </a:moveTo>
                  <a:lnTo>
                    <a:pt x="892" y="1156"/>
                  </a:lnTo>
                  <a:lnTo>
                    <a:pt x="889" y="915"/>
                  </a:lnTo>
                  <a:lnTo>
                    <a:pt x="1305" y="501"/>
                  </a:lnTo>
                  <a:lnTo>
                    <a:pt x="1310" y="59"/>
                  </a:lnTo>
                  <a:lnTo>
                    <a:pt x="1251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44" name="Freeform 79"/>
            <p:cNvSpPr>
              <a:spLocks/>
            </p:cNvSpPr>
            <p:nvPr/>
          </p:nvSpPr>
          <p:spPr bwMode="auto">
            <a:xfrm rot="5400000" flipH="1" flipV="1">
              <a:off x="12897925" y="1693153"/>
              <a:ext cx="2197100" cy="3513138"/>
            </a:xfrm>
            <a:custGeom>
              <a:avLst/>
              <a:gdLst>
                <a:gd name="T0" fmla="*/ 0 w 1384"/>
                <a:gd name="T1" fmla="*/ 2213 h 2213"/>
                <a:gd name="T2" fmla="*/ 892 w 1384"/>
                <a:gd name="T3" fmla="*/ 1321 h 2213"/>
                <a:gd name="T4" fmla="*/ 889 w 1384"/>
                <a:gd name="T5" fmla="*/ 1083 h 2213"/>
                <a:gd name="T6" fmla="*/ 1306 w 1384"/>
                <a:gd name="T7" fmla="*/ 667 h 2213"/>
                <a:gd name="T8" fmla="*/ 1301 w 1384"/>
                <a:gd name="T9" fmla="*/ 83 h 2213"/>
                <a:gd name="T10" fmla="*/ 1384 w 1384"/>
                <a:gd name="T11" fmla="*/ 0 h 2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84" h="2213">
                  <a:moveTo>
                    <a:pt x="0" y="2213"/>
                  </a:moveTo>
                  <a:lnTo>
                    <a:pt x="892" y="1321"/>
                  </a:lnTo>
                  <a:lnTo>
                    <a:pt x="889" y="1083"/>
                  </a:lnTo>
                  <a:lnTo>
                    <a:pt x="1306" y="667"/>
                  </a:lnTo>
                  <a:lnTo>
                    <a:pt x="1301" y="83"/>
                  </a:lnTo>
                  <a:lnTo>
                    <a:pt x="1384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45" name="Freeform 80"/>
            <p:cNvSpPr>
              <a:spLocks/>
            </p:cNvSpPr>
            <p:nvPr/>
          </p:nvSpPr>
          <p:spPr bwMode="auto">
            <a:xfrm rot="5400000" flipH="1" flipV="1">
              <a:off x="13066200" y="1755065"/>
              <a:ext cx="2355850" cy="3122613"/>
            </a:xfrm>
            <a:custGeom>
              <a:avLst/>
              <a:gdLst>
                <a:gd name="T0" fmla="*/ 0 w 1484"/>
                <a:gd name="T1" fmla="*/ 1967 h 1967"/>
                <a:gd name="T2" fmla="*/ 891 w 1484"/>
                <a:gd name="T3" fmla="*/ 1076 h 1967"/>
                <a:gd name="T4" fmla="*/ 884 w 1484"/>
                <a:gd name="T5" fmla="*/ 830 h 1967"/>
                <a:gd name="T6" fmla="*/ 1392 w 1484"/>
                <a:gd name="T7" fmla="*/ 321 h 1967"/>
                <a:gd name="T8" fmla="*/ 1394 w 1484"/>
                <a:gd name="T9" fmla="*/ 90 h 1967"/>
                <a:gd name="T10" fmla="*/ 1484 w 1484"/>
                <a:gd name="T11" fmla="*/ 0 h 19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84" h="1967">
                  <a:moveTo>
                    <a:pt x="0" y="1967"/>
                  </a:moveTo>
                  <a:lnTo>
                    <a:pt x="891" y="1076"/>
                  </a:lnTo>
                  <a:lnTo>
                    <a:pt x="884" y="830"/>
                  </a:lnTo>
                  <a:lnTo>
                    <a:pt x="1392" y="321"/>
                  </a:lnTo>
                  <a:lnTo>
                    <a:pt x="1394" y="90"/>
                  </a:lnTo>
                  <a:lnTo>
                    <a:pt x="1484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46" name="Freeform 81"/>
            <p:cNvSpPr>
              <a:spLocks/>
            </p:cNvSpPr>
            <p:nvPr/>
          </p:nvSpPr>
          <p:spPr bwMode="auto">
            <a:xfrm rot="5400000" flipH="1" flipV="1">
              <a:off x="12335156" y="852572"/>
              <a:ext cx="2630488" cy="4481513"/>
            </a:xfrm>
            <a:custGeom>
              <a:avLst/>
              <a:gdLst>
                <a:gd name="T0" fmla="*/ 1657 w 1657"/>
                <a:gd name="T1" fmla="*/ 0 h 2823"/>
                <a:gd name="T2" fmla="*/ 1567 w 1657"/>
                <a:gd name="T3" fmla="*/ 90 h 2823"/>
                <a:gd name="T4" fmla="*/ 1565 w 1657"/>
                <a:gd name="T5" fmla="*/ 159 h 2823"/>
                <a:gd name="T6" fmla="*/ 1418 w 1657"/>
                <a:gd name="T7" fmla="*/ 308 h 2823"/>
                <a:gd name="T8" fmla="*/ 1421 w 1657"/>
                <a:gd name="T9" fmla="*/ 414 h 2823"/>
                <a:gd name="T10" fmla="*/ 1489 w 1657"/>
                <a:gd name="T11" fmla="*/ 480 h 2823"/>
                <a:gd name="T12" fmla="*/ 1489 w 1657"/>
                <a:gd name="T13" fmla="*/ 695 h 2823"/>
                <a:gd name="T14" fmla="*/ 1575 w 1657"/>
                <a:gd name="T15" fmla="*/ 781 h 2823"/>
                <a:gd name="T16" fmla="*/ 1572 w 1657"/>
                <a:gd name="T17" fmla="*/ 967 h 2823"/>
                <a:gd name="T18" fmla="*/ 903 w 1657"/>
                <a:gd name="T19" fmla="*/ 1636 h 2823"/>
                <a:gd name="T20" fmla="*/ 905 w 1657"/>
                <a:gd name="T21" fmla="*/ 2131 h 2823"/>
                <a:gd name="T22" fmla="*/ 624 w 1657"/>
                <a:gd name="T23" fmla="*/ 2410 h 2823"/>
                <a:gd name="T24" fmla="*/ 404 w 1657"/>
                <a:gd name="T25" fmla="*/ 2417 h 2823"/>
                <a:gd name="T26" fmla="*/ 0 w 1657"/>
                <a:gd name="T27" fmla="*/ 2823 h 28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57" h="2823">
                  <a:moveTo>
                    <a:pt x="1657" y="0"/>
                  </a:moveTo>
                  <a:lnTo>
                    <a:pt x="1567" y="90"/>
                  </a:lnTo>
                  <a:lnTo>
                    <a:pt x="1565" y="159"/>
                  </a:lnTo>
                  <a:lnTo>
                    <a:pt x="1418" y="308"/>
                  </a:lnTo>
                  <a:lnTo>
                    <a:pt x="1421" y="414"/>
                  </a:lnTo>
                  <a:lnTo>
                    <a:pt x="1489" y="480"/>
                  </a:lnTo>
                  <a:lnTo>
                    <a:pt x="1489" y="695"/>
                  </a:lnTo>
                  <a:lnTo>
                    <a:pt x="1575" y="781"/>
                  </a:lnTo>
                  <a:lnTo>
                    <a:pt x="1572" y="967"/>
                  </a:lnTo>
                  <a:lnTo>
                    <a:pt x="903" y="1636"/>
                  </a:lnTo>
                  <a:lnTo>
                    <a:pt x="905" y="2131"/>
                  </a:lnTo>
                  <a:lnTo>
                    <a:pt x="624" y="2410"/>
                  </a:lnTo>
                  <a:lnTo>
                    <a:pt x="404" y="2417"/>
                  </a:lnTo>
                  <a:lnTo>
                    <a:pt x="0" y="2823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47" name="Freeform 82"/>
            <p:cNvSpPr>
              <a:spLocks/>
            </p:cNvSpPr>
            <p:nvPr/>
          </p:nvSpPr>
          <p:spPr bwMode="auto">
            <a:xfrm rot="5400000" flipH="1" flipV="1">
              <a:off x="12528038" y="940678"/>
              <a:ext cx="2597150" cy="4233863"/>
            </a:xfrm>
            <a:custGeom>
              <a:avLst/>
              <a:gdLst>
                <a:gd name="T0" fmla="*/ 1636 w 1636"/>
                <a:gd name="T1" fmla="*/ 3 h 2667"/>
                <a:gd name="T2" fmla="*/ 1542 w 1636"/>
                <a:gd name="T3" fmla="*/ 0 h 2667"/>
                <a:gd name="T4" fmla="*/ 1414 w 1636"/>
                <a:gd name="T5" fmla="*/ 128 h 2667"/>
                <a:gd name="T6" fmla="*/ 1419 w 1636"/>
                <a:gd name="T7" fmla="*/ 213 h 2667"/>
                <a:gd name="T8" fmla="*/ 1490 w 1636"/>
                <a:gd name="T9" fmla="*/ 287 h 2667"/>
                <a:gd name="T10" fmla="*/ 1487 w 1636"/>
                <a:gd name="T11" fmla="*/ 497 h 2667"/>
                <a:gd name="T12" fmla="*/ 1570 w 1636"/>
                <a:gd name="T13" fmla="*/ 580 h 2667"/>
                <a:gd name="T14" fmla="*/ 1572 w 1636"/>
                <a:gd name="T15" fmla="*/ 811 h 2667"/>
                <a:gd name="T16" fmla="*/ 903 w 1636"/>
                <a:gd name="T17" fmla="*/ 1481 h 2667"/>
                <a:gd name="T18" fmla="*/ 906 w 1636"/>
                <a:gd name="T19" fmla="*/ 1975 h 2667"/>
                <a:gd name="T20" fmla="*/ 612 w 1636"/>
                <a:gd name="T21" fmla="*/ 2268 h 2667"/>
                <a:gd name="T22" fmla="*/ 390 w 1636"/>
                <a:gd name="T23" fmla="*/ 2277 h 2667"/>
                <a:gd name="T24" fmla="*/ 0 w 1636"/>
                <a:gd name="T25" fmla="*/ 2667 h 2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36" h="2667">
                  <a:moveTo>
                    <a:pt x="1636" y="3"/>
                  </a:moveTo>
                  <a:lnTo>
                    <a:pt x="1542" y="0"/>
                  </a:lnTo>
                  <a:lnTo>
                    <a:pt x="1414" y="128"/>
                  </a:lnTo>
                  <a:lnTo>
                    <a:pt x="1419" y="213"/>
                  </a:lnTo>
                  <a:lnTo>
                    <a:pt x="1490" y="287"/>
                  </a:lnTo>
                  <a:lnTo>
                    <a:pt x="1487" y="497"/>
                  </a:lnTo>
                  <a:lnTo>
                    <a:pt x="1570" y="580"/>
                  </a:lnTo>
                  <a:lnTo>
                    <a:pt x="1572" y="811"/>
                  </a:lnTo>
                  <a:lnTo>
                    <a:pt x="903" y="1481"/>
                  </a:lnTo>
                  <a:lnTo>
                    <a:pt x="906" y="1975"/>
                  </a:lnTo>
                  <a:lnTo>
                    <a:pt x="612" y="2268"/>
                  </a:lnTo>
                  <a:lnTo>
                    <a:pt x="390" y="2277"/>
                  </a:lnTo>
                  <a:lnTo>
                    <a:pt x="0" y="2667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48" name="Freeform 83"/>
            <p:cNvSpPr>
              <a:spLocks/>
            </p:cNvSpPr>
            <p:nvPr/>
          </p:nvSpPr>
          <p:spPr bwMode="auto">
            <a:xfrm rot="5400000" flipH="1" flipV="1">
              <a:off x="12751875" y="743828"/>
              <a:ext cx="2703513" cy="4102100"/>
            </a:xfrm>
            <a:custGeom>
              <a:avLst/>
              <a:gdLst>
                <a:gd name="T0" fmla="*/ 0 w 1703"/>
                <a:gd name="T1" fmla="*/ 2584 h 2584"/>
                <a:gd name="T2" fmla="*/ 811 w 1703"/>
                <a:gd name="T3" fmla="*/ 1775 h 2584"/>
                <a:gd name="T4" fmla="*/ 821 w 1703"/>
                <a:gd name="T5" fmla="*/ 1283 h 2584"/>
                <a:gd name="T6" fmla="*/ 1393 w 1703"/>
                <a:gd name="T7" fmla="*/ 711 h 2584"/>
                <a:gd name="T8" fmla="*/ 1558 w 1703"/>
                <a:gd name="T9" fmla="*/ 707 h 2584"/>
                <a:gd name="T10" fmla="*/ 1698 w 1703"/>
                <a:gd name="T11" fmla="*/ 567 h 2584"/>
                <a:gd name="T12" fmla="*/ 1703 w 1703"/>
                <a:gd name="T13" fmla="*/ 494 h 2584"/>
                <a:gd name="T14" fmla="*/ 1464 w 1703"/>
                <a:gd name="T15" fmla="*/ 255 h 2584"/>
                <a:gd name="T16" fmla="*/ 1459 w 1703"/>
                <a:gd name="T17" fmla="*/ 0 h 25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03" h="2584">
                  <a:moveTo>
                    <a:pt x="0" y="2584"/>
                  </a:moveTo>
                  <a:lnTo>
                    <a:pt x="811" y="1775"/>
                  </a:lnTo>
                  <a:lnTo>
                    <a:pt x="821" y="1283"/>
                  </a:lnTo>
                  <a:lnTo>
                    <a:pt x="1393" y="711"/>
                  </a:lnTo>
                  <a:lnTo>
                    <a:pt x="1558" y="707"/>
                  </a:lnTo>
                  <a:lnTo>
                    <a:pt x="1698" y="567"/>
                  </a:lnTo>
                  <a:lnTo>
                    <a:pt x="1703" y="494"/>
                  </a:lnTo>
                  <a:lnTo>
                    <a:pt x="1464" y="255"/>
                  </a:lnTo>
                  <a:lnTo>
                    <a:pt x="1459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49" name="Freeform 84"/>
            <p:cNvSpPr>
              <a:spLocks/>
            </p:cNvSpPr>
            <p:nvPr/>
          </p:nvSpPr>
          <p:spPr bwMode="auto">
            <a:xfrm rot="5400000" flipH="1" flipV="1">
              <a:off x="12722506" y="604922"/>
              <a:ext cx="2735263" cy="4233863"/>
            </a:xfrm>
            <a:custGeom>
              <a:avLst/>
              <a:gdLst>
                <a:gd name="T0" fmla="*/ 0 w 1723"/>
                <a:gd name="T1" fmla="*/ 2667 h 2667"/>
                <a:gd name="T2" fmla="*/ 827 w 1723"/>
                <a:gd name="T3" fmla="*/ 1839 h 2667"/>
                <a:gd name="T4" fmla="*/ 832 w 1723"/>
                <a:gd name="T5" fmla="*/ 1341 h 2667"/>
                <a:gd name="T6" fmla="*/ 1362 w 1723"/>
                <a:gd name="T7" fmla="*/ 809 h 2667"/>
                <a:gd name="T8" fmla="*/ 1530 w 1723"/>
                <a:gd name="T9" fmla="*/ 804 h 2667"/>
                <a:gd name="T10" fmla="*/ 1721 w 1723"/>
                <a:gd name="T11" fmla="*/ 612 h 2667"/>
                <a:gd name="T12" fmla="*/ 1723 w 1723"/>
                <a:gd name="T13" fmla="*/ 548 h 2667"/>
                <a:gd name="T14" fmla="*/ 1485 w 1723"/>
                <a:gd name="T15" fmla="*/ 307 h 2667"/>
                <a:gd name="T16" fmla="*/ 1487 w 1723"/>
                <a:gd name="T17" fmla="*/ 71 h 2667"/>
                <a:gd name="T18" fmla="*/ 1558 w 1723"/>
                <a:gd name="T19" fmla="*/ 0 h 2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23" h="2667">
                  <a:moveTo>
                    <a:pt x="0" y="2667"/>
                  </a:moveTo>
                  <a:lnTo>
                    <a:pt x="827" y="1839"/>
                  </a:lnTo>
                  <a:lnTo>
                    <a:pt x="832" y="1341"/>
                  </a:lnTo>
                  <a:lnTo>
                    <a:pt x="1362" y="809"/>
                  </a:lnTo>
                  <a:lnTo>
                    <a:pt x="1530" y="804"/>
                  </a:lnTo>
                  <a:lnTo>
                    <a:pt x="1721" y="612"/>
                  </a:lnTo>
                  <a:lnTo>
                    <a:pt x="1723" y="548"/>
                  </a:lnTo>
                  <a:lnTo>
                    <a:pt x="1485" y="307"/>
                  </a:lnTo>
                  <a:lnTo>
                    <a:pt x="1487" y="71"/>
                  </a:lnTo>
                  <a:lnTo>
                    <a:pt x="1558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50" name="Freeform 85"/>
            <p:cNvSpPr>
              <a:spLocks/>
            </p:cNvSpPr>
            <p:nvPr/>
          </p:nvSpPr>
          <p:spPr bwMode="auto">
            <a:xfrm rot="5400000" flipH="1" flipV="1">
              <a:off x="14288575" y="2063040"/>
              <a:ext cx="1579563" cy="2368550"/>
            </a:xfrm>
            <a:custGeom>
              <a:avLst/>
              <a:gdLst>
                <a:gd name="T0" fmla="*/ 0 w 995"/>
                <a:gd name="T1" fmla="*/ 1492 h 1492"/>
                <a:gd name="T2" fmla="*/ 839 w 995"/>
                <a:gd name="T3" fmla="*/ 651 h 1492"/>
                <a:gd name="T4" fmla="*/ 835 w 995"/>
                <a:gd name="T5" fmla="*/ 161 h 1492"/>
                <a:gd name="T6" fmla="*/ 995 w 995"/>
                <a:gd name="T7" fmla="*/ 0 h 1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95" h="1492">
                  <a:moveTo>
                    <a:pt x="0" y="1492"/>
                  </a:moveTo>
                  <a:lnTo>
                    <a:pt x="839" y="651"/>
                  </a:lnTo>
                  <a:lnTo>
                    <a:pt x="835" y="161"/>
                  </a:lnTo>
                  <a:lnTo>
                    <a:pt x="995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51" name="Freeform 86"/>
            <p:cNvSpPr>
              <a:spLocks/>
            </p:cNvSpPr>
            <p:nvPr/>
          </p:nvSpPr>
          <p:spPr bwMode="auto">
            <a:xfrm rot="5400000" flipH="1" flipV="1">
              <a:off x="13736918" y="1451060"/>
              <a:ext cx="2247900" cy="2863850"/>
            </a:xfrm>
            <a:custGeom>
              <a:avLst/>
              <a:gdLst>
                <a:gd name="T0" fmla="*/ 1220 w 1416"/>
                <a:gd name="T1" fmla="*/ 315 h 1804"/>
                <a:gd name="T2" fmla="*/ 1222 w 1416"/>
                <a:gd name="T3" fmla="*/ 194 h 1804"/>
                <a:gd name="T4" fmla="*/ 1416 w 1416"/>
                <a:gd name="T5" fmla="*/ 0 h 1804"/>
                <a:gd name="T6" fmla="*/ 1336 w 1416"/>
                <a:gd name="T7" fmla="*/ 0 h 1804"/>
                <a:gd name="T8" fmla="*/ 1102 w 1416"/>
                <a:gd name="T9" fmla="*/ 234 h 1804"/>
                <a:gd name="T10" fmla="*/ 1102 w 1416"/>
                <a:gd name="T11" fmla="*/ 383 h 1804"/>
                <a:gd name="T12" fmla="*/ 1052 w 1416"/>
                <a:gd name="T13" fmla="*/ 431 h 1804"/>
                <a:gd name="T14" fmla="*/ 960 w 1416"/>
                <a:gd name="T15" fmla="*/ 459 h 1804"/>
                <a:gd name="T16" fmla="*/ 863 w 1416"/>
                <a:gd name="T17" fmla="*/ 554 h 1804"/>
                <a:gd name="T18" fmla="*/ 860 w 1416"/>
                <a:gd name="T19" fmla="*/ 944 h 1804"/>
                <a:gd name="T20" fmla="*/ 0 w 1416"/>
                <a:gd name="T21" fmla="*/ 1804 h 18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16" h="1804">
                  <a:moveTo>
                    <a:pt x="1220" y="315"/>
                  </a:moveTo>
                  <a:lnTo>
                    <a:pt x="1222" y="194"/>
                  </a:lnTo>
                  <a:lnTo>
                    <a:pt x="1416" y="0"/>
                  </a:lnTo>
                  <a:lnTo>
                    <a:pt x="1336" y="0"/>
                  </a:lnTo>
                  <a:lnTo>
                    <a:pt x="1102" y="234"/>
                  </a:lnTo>
                  <a:lnTo>
                    <a:pt x="1102" y="383"/>
                  </a:lnTo>
                  <a:lnTo>
                    <a:pt x="1052" y="431"/>
                  </a:lnTo>
                  <a:lnTo>
                    <a:pt x="960" y="459"/>
                  </a:lnTo>
                  <a:lnTo>
                    <a:pt x="863" y="554"/>
                  </a:lnTo>
                  <a:lnTo>
                    <a:pt x="860" y="944"/>
                  </a:lnTo>
                  <a:lnTo>
                    <a:pt x="0" y="1804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52" name="Freeform 87"/>
            <p:cNvSpPr>
              <a:spLocks/>
            </p:cNvSpPr>
            <p:nvPr/>
          </p:nvSpPr>
          <p:spPr bwMode="auto">
            <a:xfrm rot="5400000" flipH="1" flipV="1">
              <a:off x="14743393" y="1054185"/>
              <a:ext cx="1857375" cy="2644775"/>
            </a:xfrm>
            <a:custGeom>
              <a:avLst/>
              <a:gdLst>
                <a:gd name="T0" fmla="*/ 0 w 1170"/>
                <a:gd name="T1" fmla="*/ 1666 h 1666"/>
                <a:gd name="T2" fmla="*/ 723 w 1170"/>
                <a:gd name="T3" fmla="*/ 941 h 1666"/>
                <a:gd name="T4" fmla="*/ 728 w 1170"/>
                <a:gd name="T5" fmla="*/ 671 h 1666"/>
                <a:gd name="T6" fmla="*/ 1024 w 1170"/>
                <a:gd name="T7" fmla="*/ 375 h 1666"/>
                <a:gd name="T8" fmla="*/ 1024 w 1170"/>
                <a:gd name="T9" fmla="*/ 146 h 1666"/>
                <a:gd name="T10" fmla="*/ 1170 w 1170"/>
                <a:gd name="T11" fmla="*/ 0 h 1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70" h="1666">
                  <a:moveTo>
                    <a:pt x="0" y="1666"/>
                  </a:moveTo>
                  <a:lnTo>
                    <a:pt x="723" y="941"/>
                  </a:lnTo>
                  <a:lnTo>
                    <a:pt x="728" y="671"/>
                  </a:lnTo>
                  <a:lnTo>
                    <a:pt x="1024" y="375"/>
                  </a:lnTo>
                  <a:lnTo>
                    <a:pt x="1024" y="146"/>
                  </a:lnTo>
                  <a:lnTo>
                    <a:pt x="1170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53" name="Freeform 88"/>
            <p:cNvSpPr>
              <a:spLocks/>
            </p:cNvSpPr>
            <p:nvPr/>
          </p:nvSpPr>
          <p:spPr bwMode="auto">
            <a:xfrm rot="5400000" flipH="1" flipV="1">
              <a:off x="14722756" y="2203534"/>
              <a:ext cx="1397000" cy="1978025"/>
            </a:xfrm>
            <a:custGeom>
              <a:avLst/>
              <a:gdLst>
                <a:gd name="T0" fmla="*/ 0 w 880"/>
                <a:gd name="T1" fmla="*/ 1246 h 1246"/>
                <a:gd name="T2" fmla="*/ 686 w 880"/>
                <a:gd name="T3" fmla="*/ 560 h 1246"/>
                <a:gd name="T4" fmla="*/ 681 w 880"/>
                <a:gd name="T5" fmla="*/ 498 h 1246"/>
                <a:gd name="T6" fmla="*/ 880 w 880"/>
                <a:gd name="T7" fmla="*/ 300 h 1246"/>
                <a:gd name="T8" fmla="*/ 877 w 880"/>
                <a:gd name="T9" fmla="*/ 0 h 1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80" h="1246">
                  <a:moveTo>
                    <a:pt x="0" y="1246"/>
                  </a:moveTo>
                  <a:lnTo>
                    <a:pt x="686" y="560"/>
                  </a:lnTo>
                  <a:lnTo>
                    <a:pt x="681" y="498"/>
                  </a:lnTo>
                  <a:lnTo>
                    <a:pt x="880" y="300"/>
                  </a:lnTo>
                  <a:lnTo>
                    <a:pt x="877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54" name="Freeform 89"/>
            <p:cNvSpPr>
              <a:spLocks/>
            </p:cNvSpPr>
            <p:nvPr/>
          </p:nvSpPr>
          <p:spPr bwMode="auto">
            <a:xfrm rot="5400000" flipH="1" flipV="1">
              <a:off x="12896338" y="35803"/>
              <a:ext cx="2886075" cy="4478338"/>
            </a:xfrm>
            <a:custGeom>
              <a:avLst/>
              <a:gdLst>
                <a:gd name="T0" fmla="*/ 0 w 1818"/>
                <a:gd name="T1" fmla="*/ 2821 h 2821"/>
                <a:gd name="T2" fmla="*/ 735 w 1818"/>
                <a:gd name="T3" fmla="*/ 2086 h 2821"/>
                <a:gd name="T4" fmla="*/ 740 w 1818"/>
                <a:gd name="T5" fmla="*/ 2001 h 2821"/>
                <a:gd name="T6" fmla="*/ 943 w 1818"/>
                <a:gd name="T7" fmla="*/ 1797 h 2821"/>
                <a:gd name="T8" fmla="*/ 948 w 1818"/>
                <a:gd name="T9" fmla="*/ 1634 h 2821"/>
                <a:gd name="T10" fmla="*/ 1078 w 1818"/>
                <a:gd name="T11" fmla="*/ 1502 h 2821"/>
                <a:gd name="T12" fmla="*/ 1080 w 1818"/>
                <a:gd name="T13" fmla="*/ 1379 h 2821"/>
                <a:gd name="T14" fmla="*/ 1286 w 1818"/>
                <a:gd name="T15" fmla="*/ 1173 h 2821"/>
                <a:gd name="T16" fmla="*/ 1284 w 1818"/>
                <a:gd name="T17" fmla="*/ 908 h 2821"/>
                <a:gd name="T18" fmla="*/ 1593 w 1818"/>
                <a:gd name="T19" fmla="*/ 599 h 2821"/>
                <a:gd name="T20" fmla="*/ 1596 w 1818"/>
                <a:gd name="T21" fmla="*/ 450 h 2821"/>
                <a:gd name="T22" fmla="*/ 1655 w 1818"/>
                <a:gd name="T23" fmla="*/ 390 h 2821"/>
                <a:gd name="T24" fmla="*/ 1650 w 1818"/>
                <a:gd name="T25" fmla="*/ 166 h 2821"/>
                <a:gd name="T26" fmla="*/ 1818 w 1818"/>
                <a:gd name="T27" fmla="*/ 0 h 28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818" h="2821">
                  <a:moveTo>
                    <a:pt x="0" y="2821"/>
                  </a:moveTo>
                  <a:lnTo>
                    <a:pt x="735" y="2086"/>
                  </a:lnTo>
                  <a:lnTo>
                    <a:pt x="740" y="2001"/>
                  </a:lnTo>
                  <a:lnTo>
                    <a:pt x="943" y="1797"/>
                  </a:lnTo>
                  <a:lnTo>
                    <a:pt x="948" y="1634"/>
                  </a:lnTo>
                  <a:lnTo>
                    <a:pt x="1078" y="1502"/>
                  </a:lnTo>
                  <a:lnTo>
                    <a:pt x="1080" y="1379"/>
                  </a:lnTo>
                  <a:lnTo>
                    <a:pt x="1286" y="1173"/>
                  </a:lnTo>
                  <a:lnTo>
                    <a:pt x="1284" y="908"/>
                  </a:lnTo>
                  <a:lnTo>
                    <a:pt x="1593" y="599"/>
                  </a:lnTo>
                  <a:lnTo>
                    <a:pt x="1596" y="450"/>
                  </a:lnTo>
                  <a:lnTo>
                    <a:pt x="1655" y="390"/>
                  </a:lnTo>
                  <a:lnTo>
                    <a:pt x="1650" y="166"/>
                  </a:lnTo>
                  <a:lnTo>
                    <a:pt x="1818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55" name="Freeform 90"/>
            <p:cNvSpPr>
              <a:spLocks/>
            </p:cNvSpPr>
            <p:nvPr/>
          </p:nvSpPr>
          <p:spPr bwMode="auto">
            <a:xfrm rot="5400000" flipH="1" flipV="1">
              <a:off x="12874112" y="99303"/>
              <a:ext cx="2855913" cy="4470400"/>
            </a:xfrm>
            <a:custGeom>
              <a:avLst/>
              <a:gdLst>
                <a:gd name="T0" fmla="*/ 0 w 1799"/>
                <a:gd name="T1" fmla="*/ 2816 h 2816"/>
                <a:gd name="T2" fmla="*/ 728 w 1799"/>
                <a:gd name="T3" fmla="*/ 2090 h 2816"/>
                <a:gd name="T4" fmla="*/ 730 w 1799"/>
                <a:gd name="T5" fmla="*/ 2005 h 2816"/>
                <a:gd name="T6" fmla="*/ 933 w 1799"/>
                <a:gd name="T7" fmla="*/ 1802 h 2816"/>
                <a:gd name="T8" fmla="*/ 931 w 1799"/>
                <a:gd name="T9" fmla="*/ 1631 h 2816"/>
                <a:gd name="T10" fmla="*/ 1064 w 1799"/>
                <a:gd name="T11" fmla="*/ 1499 h 2816"/>
                <a:gd name="T12" fmla="*/ 1066 w 1799"/>
                <a:gd name="T13" fmla="*/ 1376 h 2816"/>
                <a:gd name="T14" fmla="*/ 1269 w 1799"/>
                <a:gd name="T15" fmla="*/ 1173 h 2816"/>
                <a:gd name="T16" fmla="*/ 1267 w 1799"/>
                <a:gd name="T17" fmla="*/ 908 h 2816"/>
                <a:gd name="T18" fmla="*/ 1579 w 1799"/>
                <a:gd name="T19" fmla="*/ 596 h 2816"/>
                <a:gd name="T20" fmla="*/ 1581 w 1799"/>
                <a:gd name="T21" fmla="*/ 447 h 2816"/>
                <a:gd name="T22" fmla="*/ 1638 w 1799"/>
                <a:gd name="T23" fmla="*/ 388 h 2816"/>
                <a:gd name="T24" fmla="*/ 1636 w 1799"/>
                <a:gd name="T25" fmla="*/ 166 h 2816"/>
                <a:gd name="T26" fmla="*/ 1799 w 1799"/>
                <a:gd name="T27" fmla="*/ 0 h 28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799" h="2816">
                  <a:moveTo>
                    <a:pt x="0" y="2816"/>
                  </a:moveTo>
                  <a:lnTo>
                    <a:pt x="728" y="2090"/>
                  </a:lnTo>
                  <a:lnTo>
                    <a:pt x="730" y="2005"/>
                  </a:lnTo>
                  <a:lnTo>
                    <a:pt x="933" y="1802"/>
                  </a:lnTo>
                  <a:lnTo>
                    <a:pt x="931" y="1631"/>
                  </a:lnTo>
                  <a:lnTo>
                    <a:pt x="1064" y="1499"/>
                  </a:lnTo>
                  <a:lnTo>
                    <a:pt x="1066" y="1376"/>
                  </a:lnTo>
                  <a:lnTo>
                    <a:pt x="1269" y="1173"/>
                  </a:lnTo>
                  <a:lnTo>
                    <a:pt x="1267" y="908"/>
                  </a:lnTo>
                  <a:lnTo>
                    <a:pt x="1579" y="596"/>
                  </a:lnTo>
                  <a:lnTo>
                    <a:pt x="1581" y="447"/>
                  </a:lnTo>
                  <a:lnTo>
                    <a:pt x="1638" y="388"/>
                  </a:lnTo>
                  <a:lnTo>
                    <a:pt x="1636" y="166"/>
                  </a:lnTo>
                  <a:lnTo>
                    <a:pt x="1799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75" name="Freeform 110"/>
            <p:cNvSpPr>
              <a:spLocks/>
            </p:cNvSpPr>
            <p:nvPr/>
          </p:nvSpPr>
          <p:spPr bwMode="auto">
            <a:xfrm rot="5400000" flipH="1" flipV="1">
              <a:off x="13646431" y="2851234"/>
              <a:ext cx="935038" cy="1249363"/>
            </a:xfrm>
            <a:custGeom>
              <a:avLst/>
              <a:gdLst>
                <a:gd name="T0" fmla="*/ 0 w 589"/>
                <a:gd name="T1" fmla="*/ 787 h 787"/>
                <a:gd name="T2" fmla="*/ 2 w 589"/>
                <a:gd name="T3" fmla="*/ 693 h 787"/>
                <a:gd name="T4" fmla="*/ 419 w 589"/>
                <a:gd name="T5" fmla="*/ 277 h 787"/>
                <a:gd name="T6" fmla="*/ 419 w 589"/>
                <a:gd name="T7" fmla="*/ 170 h 787"/>
                <a:gd name="T8" fmla="*/ 589 w 589"/>
                <a:gd name="T9" fmla="*/ 0 h 7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9" h="787">
                  <a:moveTo>
                    <a:pt x="0" y="787"/>
                  </a:moveTo>
                  <a:lnTo>
                    <a:pt x="2" y="693"/>
                  </a:lnTo>
                  <a:lnTo>
                    <a:pt x="419" y="277"/>
                  </a:lnTo>
                  <a:lnTo>
                    <a:pt x="419" y="170"/>
                  </a:lnTo>
                  <a:lnTo>
                    <a:pt x="589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76" name="Freeform 111"/>
            <p:cNvSpPr>
              <a:spLocks/>
            </p:cNvSpPr>
            <p:nvPr/>
          </p:nvSpPr>
          <p:spPr bwMode="auto">
            <a:xfrm rot="5400000" flipH="1" flipV="1">
              <a:off x="12920943" y="2398797"/>
              <a:ext cx="2274888" cy="2706688"/>
            </a:xfrm>
            <a:custGeom>
              <a:avLst/>
              <a:gdLst>
                <a:gd name="T0" fmla="*/ 0 w 1433"/>
                <a:gd name="T1" fmla="*/ 1705 h 1705"/>
                <a:gd name="T2" fmla="*/ 965 w 1433"/>
                <a:gd name="T3" fmla="*/ 742 h 1705"/>
                <a:gd name="T4" fmla="*/ 963 w 1433"/>
                <a:gd name="T5" fmla="*/ 610 h 1705"/>
                <a:gd name="T6" fmla="*/ 1145 w 1433"/>
                <a:gd name="T7" fmla="*/ 428 h 1705"/>
                <a:gd name="T8" fmla="*/ 1327 w 1433"/>
                <a:gd name="T9" fmla="*/ 433 h 1705"/>
                <a:gd name="T10" fmla="*/ 1433 w 1433"/>
                <a:gd name="T11" fmla="*/ 326 h 1705"/>
                <a:gd name="T12" fmla="*/ 1433 w 1433"/>
                <a:gd name="T13" fmla="*/ 147 h 1705"/>
                <a:gd name="T14" fmla="*/ 1286 w 1433"/>
                <a:gd name="T15" fmla="*/ 0 h 1705"/>
                <a:gd name="T16" fmla="*/ 1161 w 1433"/>
                <a:gd name="T17" fmla="*/ 7 h 17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33" h="1705">
                  <a:moveTo>
                    <a:pt x="0" y="1705"/>
                  </a:moveTo>
                  <a:lnTo>
                    <a:pt x="965" y="742"/>
                  </a:lnTo>
                  <a:lnTo>
                    <a:pt x="963" y="610"/>
                  </a:lnTo>
                  <a:lnTo>
                    <a:pt x="1145" y="428"/>
                  </a:lnTo>
                  <a:lnTo>
                    <a:pt x="1327" y="433"/>
                  </a:lnTo>
                  <a:lnTo>
                    <a:pt x="1433" y="326"/>
                  </a:lnTo>
                  <a:lnTo>
                    <a:pt x="1433" y="147"/>
                  </a:lnTo>
                  <a:lnTo>
                    <a:pt x="1286" y="0"/>
                  </a:lnTo>
                  <a:lnTo>
                    <a:pt x="1161" y="7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77" name="Freeform 112"/>
            <p:cNvSpPr>
              <a:spLocks/>
            </p:cNvSpPr>
            <p:nvPr/>
          </p:nvSpPr>
          <p:spPr bwMode="auto">
            <a:xfrm rot="5400000" flipH="1" flipV="1">
              <a:off x="12928087" y="2894890"/>
              <a:ext cx="2401888" cy="2517775"/>
            </a:xfrm>
            <a:custGeom>
              <a:avLst/>
              <a:gdLst>
                <a:gd name="T0" fmla="*/ 0 w 1513"/>
                <a:gd name="T1" fmla="*/ 1586 h 1586"/>
                <a:gd name="T2" fmla="*/ 939 w 1513"/>
                <a:gd name="T3" fmla="*/ 648 h 1586"/>
                <a:gd name="T4" fmla="*/ 1057 w 1513"/>
                <a:gd name="T5" fmla="*/ 653 h 1586"/>
                <a:gd name="T6" fmla="*/ 1513 w 1513"/>
                <a:gd name="T7" fmla="*/ 194 h 1586"/>
                <a:gd name="T8" fmla="*/ 1513 w 1513"/>
                <a:gd name="T9" fmla="*/ 0 h 15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13" h="1586">
                  <a:moveTo>
                    <a:pt x="0" y="1586"/>
                  </a:moveTo>
                  <a:lnTo>
                    <a:pt x="939" y="648"/>
                  </a:lnTo>
                  <a:lnTo>
                    <a:pt x="1057" y="653"/>
                  </a:lnTo>
                  <a:lnTo>
                    <a:pt x="1513" y="194"/>
                  </a:lnTo>
                  <a:lnTo>
                    <a:pt x="1513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78" name="Freeform 113"/>
            <p:cNvSpPr>
              <a:spLocks/>
            </p:cNvSpPr>
            <p:nvPr/>
          </p:nvSpPr>
          <p:spPr bwMode="auto">
            <a:xfrm rot="5400000" flipH="1" flipV="1">
              <a:off x="11389006" y="1482810"/>
              <a:ext cx="3787775" cy="4241800"/>
            </a:xfrm>
            <a:custGeom>
              <a:avLst/>
              <a:gdLst>
                <a:gd name="T0" fmla="*/ 0 w 2386"/>
                <a:gd name="T1" fmla="*/ 2672 h 2672"/>
                <a:gd name="T2" fmla="*/ 989 w 2386"/>
                <a:gd name="T3" fmla="*/ 1684 h 2672"/>
                <a:gd name="T4" fmla="*/ 1133 w 2386"/>
                <a:gd name="T5" fmla="*/ 1688 h 2672"/>
                <a:gd name="T6" fmla="*/ 1556 w 2386"/>
                <a:gd name="T7" fmla="*/ 1265 h 2672"/>
                <a:gd name="T8" fmla="*/ 1563 w 2386"/>
                <a:gd name="T9" fmla="*/ 1173 h 2672"/>
                <a:gd name="T10" fmla="*/ 1405 w 2386"/>
                <a:gd name="T11" fmla="*/ 1017 h 2672"/>
                <a:gd name="T12" fmla="*/ 1407 w 2386"/>
                <a:gd name="T13" fmla="*/ 960 h 2672"/>
                <a:gd name="T14" fmla="*/ 1494 w 2386"/>
                <a:gd name="T15" fmla="*/ 873 h 2672"/>
                <a:gd name="T16" fmla="*/ 1596 w 2386"/>
                <a:gd name="T17" fmla="*/ 877 h 2672"/>
                <a:gd name="T18" fmla="*/ 1979 w 2386"/>
                <a:gd name="T19" fmla="*/ 494 h 2672"/>
                <a:gd name="T20" fmla="*/ 1977 w 2386"/>
                <a:gd name="T21" fmla="*/ 374 h 2672"/>
                <a:gd name="T22" fmla="*/ 2062 w 2386"/>
                <a:gd name="T23" fmla="*/ 291 h 2672"/>
                <a:gd name="T24" fmla="*/ 2067 w 2386"/>
                <a:gd name="T25" fmla="*/ 100 h 2672"/>
                <a:gd name="T26" fmla="*/ 2164 w 2386"/>
                <a:gd name="T27" fmla="*/ 0 h 2672"/>
                <a:gd name="T28" fmla="*/ 2386 w 2386"/>
                <a:gd name="T29" fmla="*/ 0 h 26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386" h="2672">
                  <a:moveTo>
                    <a:pt x="0" y="2672"/>
                  </a:moveTo>
                  <a:lnTo>
                    <a:pt x="989" y="1684"/>
                  </a:lnTo>
                  <a:lnTo>
                    <a:pt x="1133" y="1688"/>
                  </a:lnTo>
                  <a:lnTo>
                    <a:pt x="1556" y="1265"/>
                  </a:lnTo>
                  <a:lnTo>
                    <a:pt x="1563" y="1173"/>
                  </a:lnTo>
                  <a:lnTo>
                    <a:pt x="1405" y="1017"/>
                  </a:lnTo>
                  <a:lnTo>
                    <a:pt x="1407" y="960"/>
                  </a:lnTo>
                  <a:lnTo>
                    <a:pt x="1494" y="873"/>
                  </a:lnTo>
                  <a:lnTo>
                    <a:pt x="1596" y="877"/>
                  </a:lnTo>
                  <a:lnTo>
                    <a:pt x="1979" y="494"/>
                  </a:lnTo>
                  <a:lnTo>
                    <a:pt x="1977" y="374"/>
                  </a:lnTo>
                  <a:lnTo>
                    <a:pt x="2062" y="291"/>
                  </a:lnTo>
                  <a:lnTo>
                    <a:pt x="2067" y="100"/>
                  </a:lnTo>
                  <a:lnTo>
                    <a:pt x="2164" y="0"/>
                  </a:lnTo>
                  <a:lnTo>
                    <a:pt x="2386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79" name="Freeform 114"/>
            <p:cNvSpPr>
              <a:spLocks/>
            </p:cNvSpPr>
            <p:nvPr/>
          </p:nvSpPr>
          <p:spPr bwMode="auto">
            <a:xfrm rot="5400000" flipH="1" flipV="1">
              <a:off x="12992381" y="3232234"/>
              <a:ext cx="2589213" cy="2481263"/>
            </a:xfrm>
            <a:custGeom>
              <a:avLst/>
              <a:gdLst>
                <a:gd name="T0" fmla="*/ 0 w 1631"/>
                <a:gd name="T1" fmla="*/ 1563 h 1563"/>
                <a:gd name="T2" fmla="*/ 1111 w 1631"/>
                <a:gd name="T3" fmla="*/ 452 h 1563"/>
                <a:gd name="T4" fmla="*/ 1279 w 1631"/>
                <a:gd name="T5" fmla="*/ 456 h 1563"/>
                <a:gd name="T6" fmla="*/ 1631 w 1631"/>
                <a:gd name="T7" fmla="*/ 107 h 1563"/>
                <a:gd name="T8" fmla="*/ 1629 w 1631"/>
                <a:gd name="T9" fmla="*/ 0 h 15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31" h="1563">
                  <a:moveTo>
                    <a:pt x="0" y="1563"/>
                  </a:moveTo>
                  <a:lnTo>
                    <a:pt x="1111" y="452"/>
                  </a:lnTo>
                  <a:lnTo>
                    <a:pt x="1279" y="456"/>
                  </a:lnTo>
                  <a:lnTo>
                    <a:pt x="1631" y="107"/>
                  </a:lnTo>
                  <a:lnTo>
                    <a:pt x="1629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80" name="Freeform 115"/>
            <p:cNvSpPr>
              <a:spLocks/>
            </p:cNvSpPr>
            <p:nvPr/>
          </p:nvSpPr>
          <p:spPr bwMode="auto">
            <a:xfrm rot="5400000" flipH="1" flipV="1">
              <a:off x="6469343" y="-4281403"/>
              <a:ext cx="5276850" cy="6127750"/>
            </a:xfrm>
            <a:custGeom>
              <a:avLst/>
              <a:gdLst>
                <a:gd name="T0" fmla="*/ 0 w 3324"/>
                <a:gd name="T1" fmla="*/ 3860 h 3860"/>
                <a:gd name="T2" fmla="*/ 0 w 3324"/>
                <a:gd name="T3" fmla="*/ 3678 h 3860"/>
                <a:gd name="T4" fmla="*/ 45 w 3324"/>
                <a:gd name="T5" fmla="*/ 3633 h 3860"/>
                <a:gd name="T6" fmla="*/ 42 w 3324"/>
                <a:gd name="T7" fmla="*/ 3343 h 3860"/>
                <a:gd name="T8" fmla="*/ 156 w 3324"/>
                <a:gd name="T9" fmla="*/ 3229 h 3860"/>
                <a:gd name="T10" fmla="*/ 461 w 3324"/>
                <a:gd name="T11" fmla="*/ 3229 h 3860"/>
                <a:gd name="T12" fmla="*/ 782 w 3324"/>
                <a:gd name="T13" fmla="*/ 2910 h 3860"/>
                <a:gd name="T14" fmla="*/ 882 w 3324"/>
                <a:gd name="T15" fmla="*/ 2915 h 3860"/>
                <a:gd name="T16" fmla="*/ 1132 w 3324"/>
                <a:gd name="T17" fmla="*/ 2664 h 3860"/>
                <a:gd name="T18" fmla="*/ 1135 w 3324"/>
                <a:gd name="T19" fmla="*/ 2189 h 3860"/>
                <a:gd name="T20" fmla="*/ 3324 w 3324"/>
                <a:gd name="T21" fmla="*/ 0 h 38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324" h="3860">
                  <a:moveTo>
                    <a:pt x="0" y="3860"/>
                  </a:moveTo>
                  <a:lnTo>
                    <a:pt x="0" y="3678"/>
                  </a:lnTo>
                  <a:lnTo>
                    <a:pt x="45" y="3633"/>
                  </a:lnTo>
                  <a:lnTo>
                    <a:pt x="42" y="3343"/>
                  </a:lnTo>
                  <a:lnTo>
                    <a:pt x="156" y="3229"/>
                  </a:lnTo>
                  <a:lnTo>
                    <a:pt x="461" y="3229"/>
                  </a:lnTo>
                  <a:lnTo>
                    <a:pt x="782" y="2910"/>
                  </a:lnTo>
                  <a:lnTo>
                    <a:pt x="882" y="2915"/>
                  </a:lnTo>
                  <a:lnTo>
                    <a:pt x="1132" y="2664"/>
                  </a:lnTo>
                  <a:lnTo>
                    <a:pt x="1135" y="2189"/>
                  </a:lnTo>
                  <a:lnTo>
                    <a:pt x="3324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81" name="Freeform 116"/>
            <p:cNvSpPr>
              <a:spLocks/>
            </p:cNvSpPr>
            <p:nvPr/>
          </p:nvSpPr>
          <p:spPr bwMode="auto">
            <a:xfrm rot="5400000" flipH="1" flipV="1">
              <a:off x="7229756" y="-3349540"/>
              <a:ext cx="4413250" cy="4864100"/>
            </a:xfrm>
            <a:custGeom>
              <a:avLst/>
              <a:gdLst>
                <a:gd name="T0" fmla="*/ 2 w 2780"/>
                <a:gd name="T1" fmla="*/ 3064 h 3064"/>
                <a:gd name="T2" fmla="*/ 0 w 2780"/>
                <a:gd name="T3" fmla="*/ 2775 h 3064"/>
                <a:gd name="T4" fmla="*/ 113 w 2780"/>
                <a:gd name="T5" fmla="*/ 2662 h 3064"/>
                <a:gd name="T6" fmla="*/ 418 w 2780"/>
                <a:gd name="T7" fmla="*/ 2664 h 3064"/>
                <a:gd name="T8" fmla="*/ 740 w 2780"/>
                <a:gd name="T9" fmla="*/ 2345 h 3064"/>
                <a:gd name="T10" fmla="*/ 841 w 2780"/>
                <a:gd name="T11" fmla="*/ 2350 h 3064"/>
                <a:gd name="T12" fmla="*/ 1094 w 2780"/>
                <a:gd name="T13" fmla="*/ 2099 h 3064"/>
                <a:gd name="T14" fmla="*/ 1094 w 2780"/>
                <a:gd name="T15" fmla="*/ 1685 h 3064"/>
                <a:gd name="T16" fmla="*/ 2780 w 2780"/>
                <a:gd name="T17" fmla="*/ 0 h 30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80" h="3064">
                  <a:moveTo>
                    <a:pt x="2" y="3064"/>
                  </a:moveTo>
                  <a:lnTo>
                    <a:pt x="0" y="2775"/>
                  </a:lnTo>
                  <a:lnTo>
                    <a:pt x="113" y="2662"/>
                  </a:lnTo>
                  <a:lnTo>
                    <a:pt x="418" y="2664"/>
                  </a:lnTo>
                  <a:lnTo>
                    <a:pt x="740" y="2345"/>
                  </a:lnTo>
                  <a:lnTo>
                    <a:pt x="841" y="2350"/>
                  </a:lnTo>
                  <a:lnTo>
                    <a:pt x="1094" y="2099"/>
                  </a:lnTo>
                  <a:lnTo>
                    <a:pt x="1094" y="1685"/>
                  </a:lnTo>
                  <a:lnTo>
                    <a:pt x="2780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82" name="Freeform 117"/>
            <p:cNvSpPr>
              <a:spLocks/>
            </p:cNvSpPr>
            <p:nvPr/>
          </p:nvSpPr>
          <p:spPr bwMode="auto">
            <a:xfrm rot="5400000" flipH="1" flipV="1">
              <a:off x="7317863" y="-3280485"/>
              <a:ext cx="4292600" cy="4538663"/>
            </a:xfrm>
            <a:custGeom>
              <a:avLst/>
              <a:gdLst>
                <a:gd name="T0" fmla="*/ 0 w 2704"/>
                <a:gd name="T1" fmla="*/ 2859 h 2859"/>
                <a:gd name="T2" fmla="*/ 0 w 2704"/>
                <a:gd name="T3" fmla="*/ 2733 h 2859"/>
                <a:gd name="T4" fmla="*/ 92 w 2704"/>
                <a:gd name="T5" fmla="*/ 2639 h 2859"/>
                <a:gd name="T6" fmla="*/ 309 w 2704"/>
                <a:gd name="T7" fmla="*/ 2636 h 2859"/>
                <a:gd name="T8" fmla="*/ 683 w 2704"/>
                <a:gd name="T9" fmla="*/ 2265 h 2859"/>
                <a:gd name="T10" fmla="*/ 785 w 2704"/>
                <a:gd name="T11" fmla="*/ 2270 h 2859"/>
                <a:gd name="T12" fmla="*/ 1035 w 2704"/>
                <a:gd name="T13" fmla="*/ 2019 h 2859"/>
                <a:gd name="T14" fmla="*/ 1035 w 2704"/>
                <a:gd name="T15" fmla="*/ 1670 h 2859"/>
                <a:gd name="T16" fmla="*/ 2704 w 2704"/>
                <a:gd name="T17" fmla="*/ 0 h 28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04" h="2859">
                  <a:moveTo>
                    <a:pt x="0" y="2859"/>
                  </a:moveTo>
                  <a:lnTo>
                    <a:pt x="0" y="2733"/>
                  </a:lnTo>
                  <a:lnTo>
                    <a:pt x="92" y="2639"/>
                  </a:lnTo>
                  <a:lnTo>
                    <a:pt x="309" y="2636"/>
                  </a:lnTo>
                  <a:lnTo>
                    <a:pt x="683" y="2265"/>
                  </a:lnTo>
                  <a:lnTo>
                    <a:pt x="785" y="2270"/>
                  </a:lnTo>
                  <a:lnTo>
                    <a:pt x="1035" y="2019"/>
                  </a:lnTo>
                  <a:lnTo>
                    <a:pt x="1035" y="1670"/>
                  </a:lnTo>
                  <a:lnTo>
                    <a:pt x="2704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83" name="Freeform 118"/>
            <p:cNvSpPr>
              <a:spLocks/>
            </p:cNvSpPr>
            <p:nvPr/>
          </p:nvSpPr>
          <p:spPr bwMode="auto">
            <a:xfrm rot="5400000" flipH="1" flipV="1">
              <a:off x="7686956" y="-3135228"/>
              <a:ext cx="4781550" cy="4549775"/>
            </a:xfrm>
            <a:custGeom>
              <a:avLst/>
              <a:gdLst>
                <a:gd name="T0" fmla="*/ 0 w 3012"/>
                <a:gd name="T1" fmla="*/ 2866 h 2866"/>
                <a:gd name="T2" fmla="*/ 137 w 3012"/>
                <a:gd name="T3" fmla="*/ 2861 h 2866"/>
                <a:gd name="T4" fmla="*/ 253 w 3012"/>
                <a:gd name="T5" fmla="*/ 2745 h 2866"/>
                <a:gd name="T6" fmla="*/ 256 w 3012"/>
                <a:gd name="T7" fmla="*/ 2584 h 2866"/>
                <a:gd name="T8" fmla="*/ 502 w 3012"/>
                <a:gd name="T9" fmla="*/ 2336 h 2866"/>
                <a:gd name="T10" fmla="*/ 620 w 3012"/>
                <a:gd name="T11" fmla="*/ 2341 h 2866"/>
                <a:gd name="T12" fmla="*/ 799 w 3012"/>
                <a:gd name="T13" fmla="*/ 2161 h 2866"/>
                <a:gd name="T14" fmla="*/ 856 w 3012"/>
                <a:gd name="T15" fmla="*/ 2156 h 2866"/>
                <a:gd name="T16" fmla="*/ 3012 w 3012"/>
                <a:gd name="T17" fmla="*/ 0 h 28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12" h="2866">
                  <a:moveTo>
                    <a:pt x="0" y="2866"/>
                  </a:moveTo>
                  <a:lnTo>
                    <a:pt x="137" y="2861"/>
                  </a:lnTo>
                  <a:lnTo>
                    <a:pt x="253" y="2745"/>
                  </a:lnTo>
                  <a:lnTo>
                    <a:pt x="256" y="2584"/>
                  </a:lnTo>
                  <a:lnTo>
                    <a:pt x="502" y="2336"/>
                  </a:lnTo>
                  <a:lnTo>
                    <a:pt x="620" y="2341"/>
                  </a:lnTo>
                  <a:lnTo>
                    <a:pt x="799" y="2161"/>
                  </a:lnTo>
                  <a:lnTo>
                    <a:pt x="856" y="2156"/>
                  </a:lnTo>
                  <a:lnTo>
                    <a:pt x="3012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84" name="Freeform 119"/>
            <p:cNvSpPr>
              <a:spLocks/>
            </p:cNvSpPr>
            <p:nvPr/>
          </p:nvSpPr>
          <p:spPr bwMode="auto">
            <a:xfrm rot="5400000" flipH="1" flipV="1">
              <a:off x="10615100" y="-335672"/>
              <a:ext cx="1411288" cy="1050925"/>
            </a:xfrm>
            <a:custGeom>
              <a:avLst/>
              <a:gdLst>
                <a:gd name="T0" fmla="*/ 889 w 889"/>
                <a:gd name="T1" fmla="*/ 0 h 662"/>
                <a:gd name="T2" fmla="*/ 527 w 889"/>
                <a:gd name="T3" fmla="*/ 361 h 662"/>
                <a:gd name="T4" fmla="*/ 423 w 889"/>
                <a:gd name="T5" fmla="*/ 359 h 662"/>
                <a:gd name="T6" fmla="*/ 236 w 889"/>
                <a:gd name="T7" fmla="*/ 546 h 662"/>
                <a:gd name="T8" fmla="*/ 111 w 889"/>
                <a:gd name="T9" fmla="*/ 550 h 662"/>
                <a:gd name="T10" fmla="*/ 0 w 889"/>
                <a:gd name="T11" fmla="*/ 662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9" h="662">
                  <a:moveTo>
                    <a:pt x="889" y="0"/>
                  </a:moveTo>
                  <a:lnTo>
                    <a:pt x="527" y="361"/>
                  </a:lnTo>
                  <a:lnTo>
                    <a:pt x="423" y="359"/>
                  </a:lnTo>
                  <a:lnTo>
                    <a:pt x="236" y="546"/>
                  </a:lnTo>
                  <a:lnTo>
                    <a:pt x="111" y="550"/>
                  </a:lnTo>
                  <a:lnTo>
                    <a:pt x="0" y="662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85" name="Freeform 120"/>
            <p:cNvSpPr>
              <a:spLocks/>
            </p:cNvSpPr>
            <p:nvPr/>
          </p:nvSpPr>
          <p:spPr bwMode="auto">
            <a:xfrm rot="5400000" flipH="1" flipV="1">
              <a:off x="11500925" y="2063041"/>
              <a:ext cx="2682875" cy="3163888"/>
            </a:xfrm>
            <a:custGeom>
              <a:avLst/>
              <a:gdLst>
                <a:gd name="T0" fmla="*/ 1688 w 1690"/>
                <a:gd name="T1" fmla="*/ 0 h 1993"/>
                <a:gd name="T2" fmla="*/ 1690 w 1690"/>
                <a:gd name="T3" fmla="*/ 198 h 1993"/>
                <a:gd name="T4" fmla="*/ 1603 w 1690"/>
                <a:gd name="T5" fmla="*/ 286 h 1993"/>
                <a:gd name="T6" fmla="*/ 1596 w 1690"/>
                <a:gd name="T7" fmla="*/ 414 h 1993"/>
                <a:gd name="T8" fmla="*/ 1241 w 1690"/>
                <a:gd name="T9" fmla="*/ 766 h 1993"/>
                <a:gd name="T10" fmla="*/ 1149 w 1690"/>
                <a:gd name="T11" fmla="*/ 768 h 1993"/>
                <a:gd name="T12" fmla="*/ 825 w 1690"/>
                <a:gd name="T13" fmla="*/ 1090 h 1993"/>
                <a:gd name="T14" fmla="*/ 707 w 1690"/>
                <a:gd name="T15" fmla="*/ 1087 h 1993"/>
                <a:gd name="T16" fmla="*/ 286 w 1690"/>
                <a:gd name="T17" fmla="*/ 1508 h 1993"/>
                <a:gd name="T18" fmla="*/ 222 w 1690"/>
                <a:gd name="T19" fmla="*/ 1506 h 1993"/>
                <a:gd name="T20" fmla="*/ 68 w 1690"/>
                <a:gd name="T21" fmla="*/ 1659 h 1993"/>
                <a:gd name="T22" fmla="*/ 73 w 1690"/>
                <a:gd name="T23" fmla="*/ 1856 h 1993"/>
                <a:gd name="T24" fmla="*/ 0 w 1690"/>
                <a:gd name="T25" fmla="*/ 1927 h 1993"/>
                <a:gd name="T26" fmla="*/ 0 w 1690"/>
                <a:gd name="T27" fmla="*/ 1993 h 19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90" h="1993">
                  <a:moveTo>
                    <a:pt x="1688" y="0"/>
                  </a:moveTo>
                  <a:lnTo>
                    <a:pt x="1690" y="198"/>
                  </a:lnTo>
                  <a:lnTo>
                    <a:pt x="1603" y="286"/>
                  </a:lnTo>
                  <a:lnTo>
                    <a:pt x="1596" y="414"/>
                  </a:lnTo>
                  <a:lnTo>
                    <a:pt x="1241" y="766"/>
                  </a:lnTo>
                  <a:lnTo>
                    <a:pt x="1149" y="768"/>
                  </a:lnTo>
                  <a:lnTo>
                    <a:pt x="825" y="1090"/>
                  </a:lnTo>
                  <a:lnTo>
                    <a:pt x="707" y="1087"/>
                  </a:lnTo>
                  <a:lnTo>
                    <a:pt x="286" y="1508"/>
                  </a:lnTo>
                  <a:lnTo>
                    <a:pt x="222" y="1506"/>
                  </a:lnTo>
                  <a:lnTo>
                    <a:pt x="68" y="1659"/>
                  </a:lnTo>
                  <a:lnTo>
                    <a:pt x="73" y="1856"/>
                  </a:lnTo>
                  <a:lnTo>
                    <a:pt x="0" y="1927"/>
                  </a:lnTo>
                  <a:lnTo>
                    <a:pt x="0" y="1993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86" name="Freeform 121"/>
            <p:cNvSpPr>
              <a:spLocks/>
            </p:cNvSpPr>
            <p:nvPr/>
          </p:nvSpPr>
          <p:spPr bwMode="auto">
            <a:xfrm rot="5400000" flipH="1" flipV="1">
              <a:off x="11392975" y="2163054"/>
              <a:ext cx="2957513" cy="3321050"/>
            </a:xfrm>
            <a:custGeom>
              <a:avLst/>
              <a:gdLst>
                <a:gd name="T0" fmla="*/ 1859 w 1863"/>
                <a:gd name="T1" fmla="*/ 0 h 2092"/>
                <a:gd name="T2" fmla="*/ 1863 w 1863"/>
                <a:gd name="T3" fmla="*/ 203 h 2092"/>
                <a:gd name="T4" fmla="*/ 1776 w 1863"/>
                <a:gd name="T5" fmla="*/ 291 h 2092"/>
                <a:gd name="T6" fmla="*/ 1769 w 1863"/>
                <a:gd name="T7" fmla="*/ 416 h 2092"/>
                <a:gd name="T8" fmla="*/ 1414 w 1863"/>
                <a:gd name="T9" fmla="*/ 771 h 2092"/>
                <a:gd name="T10" fmla="*/ 1315 w 1863"/>
                <a:gd name="T11" fmla="*/ 764 h 2092"/>
                <a:gd name="T12" fmla="*/ 991 w 1863"/>
                <a:gd name="T13" fmla="*/ 1088 h 2092"/>
                <a:gd name="T14" fmla="*/ 873 w 1863"/>
                <a:gd name="T15" fmla="*/ 1085 h 2092"/>
                <a:gd name="T16" fmla="*/ 452 w 1863"/>
                <a:gd name="T17" fmla="*/ 1506 h 2092"/>
                <a:gd name="T18" fmla="*/ 388 w 1863"/>
                <a:gd name="T19" fmla="*/ 1504 h 2092"/>
                <a:gd name="T20" fmla="*/ 234 w 1863"/>
                <a:gd name="T21" fmla="*/ 1657 h 2092"/>
                <a:gd name="T22" fmla="*/ 239 w 1863"/>
                <a:gd name="T23" fmla="*/ 1854 h 2092"/>
                <a:gd name="T24" fmla="*/ 0 w 1863"/>
                <a:gd name="T25" fmla="*/ 2092 h 20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863" h="2092">
                  <a:moveTo>
                    <a:pt x="1859" y="0"/>
                  </a:moveTo>
                  <a:lnTo>
                    <a:pt x="1863" y="203"/>
                  </a:lnTo>
                  <a:lnTo>
                    <a:pt x="1776" y="291"/>
                  </a:lnTo>
                  <a:lnTo>
                    <a:pt x="1769" y="416"/>
                  </a:lnTo>
                  <a:lnTo>
                    <a:pt x="1414" y="771"/>
                  </a:lnTo>
                  <a:lnTo>
                    <a:pt x="1315" y="764"/>
                  </a:lnTo>
                  <a:lnTo>
                    <a:pt x="991" y="1088"/>
                  </a:lnTo>
                  <a:lnTo>
                    <a:pt x="873" y="1085"/>
                  </a:lnTo>
                  <a:lnTo>
                    <a:pt x="452" y="1506"/>
                  </a:lnTo>
                  <a:lnTo>
                    <a:pt x="388" y="1504"/>
                  </a:lnTo>
                  <a:lnTo>
                    <a:pt x="234" y="1657"/>
                  </a:lnTo>
                  <a:lnTo>
                    <a:pt x="239" y="1854"/>
                  </a:lnTo>
                  <a:lnTo>
                    <a:pt x="0" y="2092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87" name="Freeform 122"/>
            <p:cNvSpPr>
              <a:spLocks/>
            </p:cNvSpPr>
            <p:nvPr/>
          </p:nvSpPr>
          <p:spPr bwMode="auto">
            <a:xfrm rot="5400000" flipH="1" flipV="1">
              <a:off x="11219144" y="2754398"/>
              <a:ext cx="4429125" cy="3917950"/>
            </a:xfrm>
            <a:custGeom>
              <a:avLst/>
              <a:gdLst>
                <a:gd name="T0" fmla="*/ 0 w 2790"/>
                <a:gd name="T1" fmla="*/ 2468 h 2468"/>
                <a:gd name="T2" fmla="*/ 1301 w 2790"/>
                <a:gd name="T3" fmla="*/ 1167 h 2468"/>
                <a:gd name="T4" fmla="*/ 1395 w 2790"/>
                <a:gd name="T5" fmla="*/ 1167 h 2468"/>
                <a:gd name="T6" fmla="*/ 1615 w 2790"/>
                <a:gd name="T7" fmla="*/ 945 h 2468"/>
                <a:gd name="T8" fmla="*/ 1759 w 2790"/>
                <a:gd name="T9" fmla="*/ 950 h 2468"/>
                <a:gd name="T10" fmla="*/ 1894 w 2790"/>
                <a:gd name="T11" fmla="*/ 813 h 2468"/>
                <a:gd name="T12" fmla="*/ 2003 w 2790"/>
                <a:gd name="T13" fmla="*/ 813 h 2468"/>
                <a:gd name="T14" fmla="*/ 2329 w 2790"/>
                <a:gd name="T15" fmla="*/ 487 h 2468"/>
                <a:gd name="T16" fmla="*/ 2448 w 2790"/>
                <a:gd name="T17" fmla="*/ 489 h 2468"/>
                <a:gd name="T18" fmla="*/ 2686 w 2790"/>
                <a:gd name="T19" fmla="*/ 248 h 2468"/>
                <a:gd name="T20" fmla="*/ 2684 w 2790"/>
                <a:gd name="T21" fmla="*/ 106 h 2468"/>
                <a:gd name="T22" fmla="*/ 2790 w 2790"/>
                <a:gd name="T23" fmla="*/ 0 h 2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90" h="2468">
                  <a:moveTo>
                    <a:pt x="0" y="2468"/>
                  </a:moveTo>
                  <a:lnTo>
                    <a:pt x="1301" y="1167"/>
                  </a:lnTo>
                  <a:lnTo>
                    <a:pt x="1395" y="1167"/>
                  </a:lnTo>
                  <a:lnTo>
                    <a:pt x="1615" y="945"/>
                  </a:lnTo>
                  <a:lnTo>
                    <a:pt x="1759" y="950"/>
                  </a:lnTo>
                  <a:lnTo>
                    <a:pt x="1894" y="813"/>
                  </a:lnTo>
                  <a:lnTo>
                    <a:pt x="2003" y="813"/>
                  </a:lnTo>
                  <a:lnTo>
                    <a:pt x="2329" y="487"/>
                  </a:lnTo>
                  <a:lnTo>
                    <a:pt x="2448" y="489"/>
                  </a:lnTo>
                  <a:lnTo>
                    <a:pt x="2686" y="248"/>
                  </a:lnTo>
                  <a:lnTo>
                    <a:pt x="2684" y="106"/>
                  </a:lnTo>
                  <a:lnTo>
                    <a:pt x="2790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06" name="Freeform 141"/>
            <p:cNvSpPr>
              <a:spLocks/>
            </p:cNvSpPr>
            <p:nvPr/>
          </p:nvSpPr>
          <p:spPr bwMode="auto">
            <a:xfrm rot="5400000" flipH="1" flipV="1">
              <a:off x="11021500" y="1616954"/>
              <a:ext cx="247650" cy="252413"/>
            </a:xfrm>
            <a:custGeom>
              <a:avLst/>
              <a:gdLst>
                <a:gd name="T0" fmla="*/ 12 w 66"/>
                <a:gd name="T1" fmla="*/ 12 h 67"/>
                <a:gd name="T2" fmla="*/ 54 w 66"/>
                <a:gd name="T3" fmla="*/ 12 h 67"/>
                <a:gd name="T4" fmla="*/ 54 w 66"/>
                <a:gd name="T5" fmla="*/ 55 h 67"/>
                <a:gd name="T6" fmla="*/ 12 w 66"/>
                <a:gd name="T7" fmla="*/ 55 h 67"/>
                <a:gd name="T8" fmla="*/ 12 w 66"/>
                <a:gd name="T9" fmla="*/ 1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12" y="12"/>
                  </a:moveTo>
                  <a:cubicBezTo>
                    <a:pt x="23" y="0"/>
                    <a:pt x="43" y="0"/>
                    <a:pt x="54" y="12"/>
                  </a:cubicBezTo>
                  <a:cubicBezTo>
                    <a:pt x="66" y="24"/>
                    <a:pt x="66" y="43"/>
                    <a:pt x="54" y="55"/>
                  </a:cubicBezTo>
                  <a:cubicBezTo>
                    <a:pt x="43" y="67"/>
                    <a:pt x="23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07" name="Freeform 142"/>
            <p:cNvSpPr>
              <a:spLocks/>
            </p:cNvSpPr>
            <p:nvPr/>
          </p:nvSpPr>
          <p:spPr bwMode="auto">
            <a:xfrm rot="5400000" flipH="1" flipV="1">
              <a:off x="11068331" y="1665372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3 w 41"/>
                <a:gd name="T3" fmla="*/ 8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4" y="0"/>
                    <a:pt x="26" y="0"/>
                    <a:pt x="33" y="8"/>
                  </a:cubicBezTo>
                  <a:cubicBezTo>
                    <a:pt x="41" y="15"/>
                    <a:pt x="41" y="27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08" name="Freeform 143"/>
            <p:cNvSpPr>
              <a:spLocks/>
            </p:cNvSpPr>
            <p:nvPr/>
          </p:nvSpPr>
          <p:spPr bwMode="auto">
            <a:xfrm rot="5400000" flipH="1" flipV="1">
              <a:off x="14280637" y="2351966"/>
              <a:ext cx="249238" cy="247650"/>
            </a:xfrm>
            <a:custGeom>
              <a:avLst/>
              <a:gdLst>
                <a:gd name="T0" fmla="*/ 11 w 66"/>
                <a:gd name="T1" fmla="*/ 12 h 66"/>
                <a:gd name="T2" fmla="*/ 54 w 66"/>
                <a:gd name="T3" fmla="*/ 12 h 66"/>
                <a:gd name="T4" fmla="*/ 54 w 66"/>
                <a:gd name="T5" fmla="*/ 54 h 66"/>
                <a:gd name="T6" fmla="*/ 11 w 66"/>
                <a:gd name="T7" fmla="*/ 54 h 66"/>
                <a:gd name="T8" fmla="*/ 11 w 66"/>
                <a:gd name="T9" fmla="*/ 12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6">
                  <a:moveTo>
                    <a:pt x="11" y="12"/>
                  </a:moveTo>
                  <a:cubicBezTo>
                    <a:pt x="23" y="0"/>
                    <a:pt x="42" y="0"/>
                    <a:pt x="54" y="12"/>
                  </a:cubicBezTo>
                  <a:cubicBezTo>
                    <a:pt x="66" y="23"/>
                    <a:pt x="66" y="43"/>
                    <a:pt x="54" y="54"/>
                  </a:cubicBezTo>
                  <a:cubicBezTo>
                    <a:pt x="42" y="66"/>
                    <a:pt x="23" y="66"/>
                    <a:pt x="11" y="54"/>
                  </a:cubicBezTo>
                  <a:cubicBezTo>
                    <a:pt x="0" y="43"/>
                    <a:pt x="0" y="23"/>
                    <a:pt x="11" y="12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09" name="Freeform 144"/>
            <p:cNvSpPr>
              <a:spLocks/>
            </p:cNvSpPr>
            <p:nvPr/>
          </p:nvSpPr>
          <p:spPr bwMode="auto">
            <a:xfrm rot="5400000" flipH="1" flipV="1">
              <a:off x="14330643" y="2400384"/>
              <a:ext cx="153988" cy="153988"/>
            </a:xfrm>
            <a:custGeom>
              <a:avLst/>
              <a:gdLst>
                <a:gd name="T0" fmla="*/ 8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8 w 41"/>
                <a:gd name="T7" fmla="*/ 33 h 41"/>
                <a:gd name="T8" fmla="*/ 8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7" y="41"/>
                    <a:pt x="15" y="41"/>
                    <a:pt x="8" y="33"/>
                  </a:cubicBezTo>
                  <a:cubicBezTo>
                    <a:pt x="0" y="26"/>
                    <a:pt x="0" y="14"/>
                    <a:pt x="8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10" name="Freeform 145"/>
            <p:cNvSpPr>
              <a:spLocks/>
            </p:cNvSpPr>
            <p:nvPr/>
          </p:nvSpPr>
          <p:spPr bwMode="auto">
            <a:xfrm rot="5400000" flipH="1" flipV="1">
              <a:off x="10620656" y="2425785"/>
              <a:ext cx="247650" cy="250825"/>
            </a:xfrm>
            <a:custGeom>
              <a:avLst/>
              <a:gdLst>
                <a:gd name="T0" fmla="*/ 12 w 66"/>
                <a:gd name="T1" fmla="*/ 12 h 67"/>
                <a:gd name="T2" fmla="*/ 55 w 66"/>
                <a:gd name="T3" fmla="*/ 12 h 67"/>
                <a:gd name="T4" fmla="*/ 55 w 66"/>
                <a:gd name="T5" fmla="*/ 55 h 67"/>
                <a:gd name="T6" fmla="*/ 12 w 66"/>
                <a:gd name="T7" fmla="*/ 55 h 67"/>
                <a:gd name="T8" fmla="*/ 12 w 66"/>
                <a:gd name="T9" fmla="*/ 1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12" y="12"/>
                  </a:moveTo>
                  <a:cubicBezTo>
                    <a:pt x="23" y="0"/>
                    <a:pt x="43" y="0"/>
                    <a:pt x="55" y="12"/>
                  </a:cubicBezTo>
                  <a:cubicBezTo>
                    <a:pt x="66" y="24"/>
                    <a:pt x="66" y="43"/>
                    <a:pt x="55" y="55"/>
                  </a:cubicBezTo>
                  <a:cubicBezTo>
                    <a:pt x="43" y="67"/>
                    <a:pt x="23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11" name="Freeform 146"/>
            <p:cNvSpPr>
              <a:spLocks/>
            </p:cNvSpPr>
            <p:nvPr/>
          </p:nvSpPr>
          <p:spPr bwMode="auto">
            <a:xfrm rot="5400000" flipH="1" flipV="1">
              <a:off x="10666693" y="2471822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3 h 41"/>
                <a:gd name="T6" fmla="*/ 7 w 41"/>
                <a:gd name="T7" fmla="*/ 33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4"/>
                    <a:pt x="41" y="26"/>
                    <a:pt x="33" y="33"/>
                  </a:cubicBezTo>
                  <a:cubicBezTo>
                    <a:pt x="26" y="41"/>
                    <a:pt x="14" y="41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12" name="Freeform 147"/>
            <p:cNvSpPr>
              <a:spLocks/>
            </p:cNvSpPr>
            <p:nvPr/>
          </p:nvSpPr>
          <p:spPr bwMode="auto">
            <a:xfrm rot="5400000" flipH="1" flipV="1">
              <a:off x="12220856" y="1417722"/>
              <a:ext cx="250825" cy="250825"/>
            </a:xfrm>
            <a:custGeom>
              <a:avLst/>
              <a:gdLst>
                <a:gd name="T0" fmla="*/ 12 w 67"/>
                <a:gd name="T1" fmla="*/ 12 h 67"/>
                <a:gd name="T2" fmla="*/ 55 w 67"/>
                <a:gd name="T3" fmla="*/ 12 h 67"/>
                <a:gd name="T4" fmla="*/ 55 w 67"/>
                <a:gd name="T5" fmla="*/ 55 h 67"/>
                <a:gd name="T6" fmla="*/ 12 w 67"/>
                <a:gd name="T7" fmla="*/ 55 h 67"/>
                <a:gd name="T8" fmla="*/ 12 w 67"/>
                <a:gd name="T9" fmla="*/ 1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12" y="12"/>
                  </a:moveTo>
                  <a:cubicBezTo>
                    <a:pt x="24" y="0"/>
                    <a:pt x="43" y="0"/>
                    <a:pt x="55" y="12"/>
                  </a:cubicBezTo>
                  <a:cubicBezTo>
                    <a:pt x="67" y="24"/>
                    <a:pt x="67" y="43"/>
                    <a:pt x="55" y="55"/>
                  </a:cubicBezTo>
                  <a:cubicBezTo>
                    <a:pt x="43" y="67"/>
                    <a:pt x="24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13" name="Freeform 148"/>
            <p:cNvSpPr>
              <a:spLocks/>
            </p:cNvSpPr>
            <p:nvPr/>
          </p:nvSpPr>
          <p:spPr bwMode="auto">
            <a:xfrm rot="5400000" flipH="1" flipV="1">
              <a:off x="12270068" y="1465347"/>
              <a:ext cx="153988" cy="153988"/>
            </a:xfrm>
            <a:custGeom>
              <a:avLst/>
              <a:gdLst>
                <a:gd name="T0" fmla="*/ 8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8 w 41"/>
                <a:gd name="T7" fmla="*/ 34 h 41"/>
                <a:gd name="T8" fmla="*/ 8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4"/>
                  </a:cubicBezTo>
                  <a:cubicBezTo>
                    <a:pt x="27" y="41"/>
                    <a:pt x="15" y="41"/>
                    <a:pt x="8" y="34"/>
                  </a:cubicBezTo>
                  <a:cubicBezTo>
                    <a:pt x="0" y="26"/>
                    <a:pt x="0" y="14"/>
                    <a:pt x="8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14" name="Freeform 149"/>
            <p:cNvSpPr>
              <a:spLocks/>
            </p:cNvSpPr>
            <p:nvPr/>
          </p:nvSpPr>
          <p:spPr bwMode="auto">
            <a:xfrm rot="5400000" flipH="1" flipV="1">
              <a:off x="14650525" y="3806115"/>
              <a:ext cx="252413" cy="247650"/>
            </a:xfrm>
            <a:custGeom>
              <a:avLst/>
              <a:gdLst>
                <a:gd name="T0" fmla="*/ 12 w 67"/>
                <a:gd name="T1" fmla="*/ 12 h 66"/>
                <a:gd name="T2" fmla="*/ 55 w 67"/>
                <a:gd name="T3" fmla="*/ 12 h 66"/>
                <a:gd name="T4" fmla="*/ 55 w 67"/>
                <a:gd name="T5" fmla="*/ 54 h 66"/>
                <a:gd name="T6" fmla="*/ 12 w 67"/>
                <a:gd name="T7" fmla="*/ 54 h 66"/>
                <a:gd name="T8" fmla="*/ 12 w 67"/>
                <a:gd name="T9" fmla="*/ 12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6">
                  <a:moveTo>
                    <a:pt x="12" y="12"/>
                  </a:moveTo>
                  <a:cubicBezTo>
                    <a:pt x="24" y="0"/>
                    <a:pt x="43" y="0"/>
                    <a:pt x="55" y="12"/>
                  </a:cubicBezTo>
                  <a:cubicBezTo>
                    <a:pt x="67" y="23"/>
                    <a:pt x="67" y="43"/>
                    <a:pt x="55" y="54"/>
                  </a:cubicBezTo>
                  <a:cubicBezTo>
                    <a:pt x="43" y="66"/>
                    <a:pt x="24" y="66"/>
                    <a:pt x="12" y="54"/>
                  </a:cubicBezTo>
                  <a:cubicBezTo>
                    <a:pt x="0" y="43"/>
                    <a:pt x="0" y="23"/>
                    <a:pt x="12" y="12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15" name="Freeform 150"/>
            <p:cNvSpPr>
              <a:spLocks/>
            </p:cNvSpPr>
            <p:nvPr/>
          </p:nvSpPr>
          <p:spPr bwMode="auto">
            <a:xfrm rot="5400000" flipH="1" flipV="1">
              <a:off x="14702118" y="3852947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7 w 41"/>
                <a:gd name="T7" fmla="*/ 33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1"/>
                    <a:pt x="14" y="41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37" name="Freeform 172"/>
            <p:cNvSpPr>
              <a:spLocks/>
            </p:cNvSpPr>
            <p:nvPr/>
          </p:nvSpPr>
          <p:spPr bwMode="auto">
            <a:xfrm rot="5400000" flipH="1" flipV="1">
              <a:off x="13890906" y="1090697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3 w 41"/>
                <a:gd name="T3" fmla="*/ 8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4" y="0"/>
                    <a:pt x="26" y="0"/>
                    <a:pt x="33" y="8"/>
                  </a:cubicBezTo>
                  <a:cubicBezTo>
                    <a:pt x="41" y="15"/>
                    <a:pt x="41" y="27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38" name="Freeform 173"/>
            <p:cNvSpPr>
              <a:spLocks/>
            </p:cNvSpPr>
            <p:nvPr/>
          </p:nvSpPr>
          <p:spPr bwMode="auto">
            <a:xfrm rot="5400000" flipH="1" flipV="1">
              <a:off x="14251268" y="1376447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3 w 41"/>
                <a:gd name="T3" fmla="*/ 8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4" y="0"/>
                    <a:pt x="26" y="0"/>
                    <a:pt x="33" y="8"/>
                  </a:cubicBezTo>
                  <a:cubicBezTo>
                    <a:pt x="41" y="15"/>
                    <a:pt x="41" y="27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40" name="Freeform 175"/>
            <p:cNvSpPr>
              <a:spLocks/>
            </p:cNvSpPr>
            <p:nvPr/>
          </p:nvSpPr>
          <p:spPr bwMode="auto">
            <a:xfrm rot="5400000" flipH="1" flipV="1">
              <a:off x="9120468" y="-1007978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6" y="41"/>
                    <a:pt x="15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41" name="Freeform 176"/>
            <p:cNvSpPr>
              <a:spLocks/>
            </p:cNvSpPr>
            <p:nvPr/>
          </p:nvSpPr>
          <p:spPr bwMode="auto">
            <a:xfrm rot="5400000" flipH="1" flipV="1">
              <a:off x="12182756" y="-1112753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6" y="41"/>
                    <a:pt x="15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43" name="Freeform 178"/>
            <p:cNvSpPr>
              <a:spLocks/>
            </p:cNvSpPr>
            <p:nvPr/>
          </p:nvSpPr>
          <p:spPr bwMode="auto">
            <a:xfrm rot="5400000" flipH="1" flipV="1">
              <a:off x="13425768" y="2941722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7" y="34"/>
                  </a:cubicBezTo>
                  <a:cubicBezTo>
                    <a:pt x="0" y="27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44" name="Freeform 179"/>
            <p:cNvSpPr>
              <a:spLocks/>
            </p:cNvSpPr>
            <p:nvPr/>
          </p:nvSpPr>
          <p:spPr bwMode="auto">
            <a:xfrm rot="5400000" flipH="1" flipV="1">
              <a:off x="13808356" y="2344822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5"/>
                    <a:pt x="41" y="26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45" name="Freeform 180"/>
            <p:cNvSpPr>
              <a:spLocks/>
            </p:cNvSpPr>
            <p:nvPr/>
          </p:nvSpPr>
          <p:spPr bwMode="auto">
            <a:xfrm rot="5400000" flipH="1" flipV="1">
              <a:off x="12652656" y="3016334"/>
              <a:ext cx="153988" cy="153988"/>
            </a:xfrm>
            <a:custGeom>
              <a:avLst/>
              <a:gdLst>
                <a:gd name="T0" fmla="*/ 8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8 w 41"/>
                <a:gd name="T7" fmla="*/ 33 h 41"/>
                <a:gd name="T8" fmla="*/ 8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7" y="41"/>
                    <a:pt x="15" y="41"/>
                    <a:pt x="8" y="33"/>
                  </a:cubicBezTo>
                  <a:cubicBezTo>
                    <a:pt x="0" y="26"/>
                    <a:pt x="0" y="14"/>
                    <a:pt x="8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46" name="Freeform 181"/>
            <p:cNvSpPr>
              <a:spLocks/>
            </p:cNvSpPr>
            <p:nvPr/>
          </p:nvSpPr>
          <p:spPr bwMode="auto">
            <a:xfrm rot="5400000" flipH="1" flipV="1">
              <a:off x="12607412" y="2059866"/>
              <a:ext cx="153988" cy="152400"/>
            </a:xfrm>
            <a:custGeom>
              <a:avLst/>
              <a:gdLst>
                <a:gd name="T0" fmla="*/ 7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4" y="0"/>
                    <a:pt x="26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47" name="Freeform 182"/>
            <p:cNvSpPr>
              <a:spLocks/>
            </p:cNvSpPr>
            <p:nvPr/>
          </p:nvSpPr>
          <p:spPr bwMode="auto">
            <a:xfrm rot="5400000" flipH="1" flipV="1">
              <a:off x="11981143" y="1751097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5" y="0"/>
                    <a:pt x="26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6" y="41"/>
                    <a:pt x="15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48" name="Freeform 183"/>
            <p:cNvSpPr>
              <a:spLocks/>
            </p:cNvSpPr>
            <p:nvPr/>
          </p:nvSpPr>
          <p:spPr bwMode="auto">
            <a:xfrm rot="5400000" flipH="1" flipV="1">
              <a:off x="13640081" y="1432009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3 h 41"/>
                <a:gd name="T6" fmla="*/ 7 w 41"/>
                <a:gd name="T7" fmla="*/ 33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4"/>
                    <a:pt x="41" y="26"/>
                    <a:pt x="33" y="33"/>
                  </a:cubicBezTo>
                  <a:cubicBezTo>
                    <a:pt x="26" y="41"/>
                    <a:pt x="14" y="41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49" name="Freeform 184"/>
            <p:cNvSpPr>
              <a:spLocks/>
            </p:cNvSpPr>
            <p:nvPr/>
          </p:nvSpPr>
          <p:spPr bwMode="auto">
            <a:xfrm rot="5400000" flipH="1" flipV="1">
              <a:off x="12374843" y="362034"/>
              <a:ext cx="153988" cy="153988"/>
            </a:xfrm>
            <a:custGeom>
              <a:avLst/>
              <a:gdLst>
                <a:gd name="T0" fmla="*/ 8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8 w 41"/>
                <a:gd name="T7" fmla="*/ 34 h 41"/>
                <a:gd name="T8" fmla="*/ 8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8" y="34"/>
                  </a:cubicBezTo>
                  <a:cubicBezTo>
                    <a:pt x="0" y="27"/>
                    <a:pt x="0" y="15"/>
                    <a:pt x="8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50" name="Freeform 185"/>
            <p:cNvSpPr>
              <a:spLocks/>
            </p:cNvSpPr>
            <p:nvPr/>
          </p:nvSpPr>
          <p:spPr bwMode="auto">
            <a:xfrm rot="5400000" flipH="1" flipV="1">
              <a:off x="11951775" y="426328"/>
              <a:ext cx="152400" cy="153988"/>
            </a:xfrm>
            <a:custGeom>
              <a:avLst/>
              <a:gdLst>
                <a:gd name="T0" fmla="*/ 8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8 w 41"/>
                <a:gd name="T7" fmla="*/ 34 h 41"/>
                <a:gd name="T8" fmla="*/ 8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7" y="41"/>
                    <a:pt x="15" y="41"/>
                    <a:pt x="8" y="34"/>
                  </a:cubicBezTo>
                  <a:cubicBezTo>
                    <a:pt x="0" y="26"/>
                    <a:pt x="0" y="15"/>
                    <a:pt x="8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51" name="Freeform 186"/>
            <p:cNvSpPr>
              <a:spLocks/>
            </p:cNvSpPr>
            <p:nvPr/>
          </p:nvSpPr>
          <p:spPr bwMode="auto">
            <a:xfrm rot="5400000" flipH="1" flipV="1">
              <a:off x="11822393" y="1211347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7" y="41"/>
                    <a:pt x="15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52" name="Freeform 187"/>
            <p:cNvSpPr>
              <a:spLocks/>
            </p:cNvSpPr>
            <p:nvPr/>
          </p:nvSpPr>
          <p:spPr bwMode="auto">
            <a:xfrm rot="5400000" flipH="1" flipV="1">
              <a:off x="12787593" y="2876634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53" name="Freeform 188"/>
            <p:cNvSpPr>
              <a:spLocks/>
            </p:cNvSpPr>
            <p:nvPr/>
          </p:nvSpPr>
          <p:spPr bwMode="auto">
            <a:xfrm rot="5400000" flipH="1" flipV="1">
              <a:off x="11665231" y="1049422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3 h 41"/>
                <a:gd name="T6" fmla="*/ 7 w 41"/>
                <a:gd name="T7" fmla="*/ 33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4"/>
                    <a:pt x="41" y="26"/>
                    <a:pt x="33" y="33"/>
                  </a:cubicBezTo>
                  <a:cubicBezTo>
                    <a:pt x="26" y="41"/>
                    <a:pt x="14" y="41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54" name="Freeform 189"/>
            <p:cNvSpPr>
              <a:spLocks/>
            </p:cNvSpPr>
            <p:nvPr/>
          </p:nvSpPr>
          <p:spPr bwMode="auto">
            <a:xfrm rot="5400000" flipH="1" flipV="1">
              <a:off x="11717618" y="84222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7 w 41"/>
                <a:gd name="T7" fmla="*/ 33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1"/>
                    <a:pt x="15" y="41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55" name="Freeform 190"/>
            <p:cNvSpPr>
              <a:spLocks/>
            </p:cNvSpPr>
            <p:nvPr/>
          </p:nvSpPr>
          <p:spPr bwMode="auto">
            <a:xfrm rot="5400000" flipH="1" flipV="1">
              <a:off x="12979681" y="3109997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4" y="0"/>
                    <a:pt x="26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57" name="Freeform 192"/>
            <p:cNvSpPr>
              <a:spLocks/>
            </p:cNvSpPr>
            <p:nvPr/>
          </p:nvSpPr>
          <p:spPr bwMode="auto">
            <a:xfrm rot="5400000" flipH="1" flipV="1">
              <a:off x="11387418" y="2408322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5"/>
                    <a:pt x="41" y="26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58" name="Freeform 193"/>
            <p:cNvSpPr>
              <a:spLocks/>
            </p:cNvSpPr>
            <p:nvPr/>
          </p:nvSpPr>
          <p:spPr bwMode="auto">
            <a:xfrm rot="5400000" flipH="1" flipV="1">
              <a:off x="11875574" y="1520116"/>
              <a:ext cx="153988" cy="152400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7" y="34"/>
                  </a:cubicBezTo>
                  <a:cubicBezTo>
                    <a:pt x="0" y="27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59" name="Freeform 194"/>
            <p:cNvSpPr>
              <a:spLocks/>
            </p:cNvSpPr>
            <p:nvPr/>
          </p:nvSpPr>
          <p:spPr bwMode="auto">
            <a:xfrm rot="5400000" flipH="1" flipV="1">
              <a:off x="12077981" y="1338347"/>
              <a:ext cx="153988" cy="153988"/>
            </a:xfrm>
            <a:custGeom>
              <a:avLst/>
              <a:gdLst>
                <a:gd name="T0" fmla="*/ 8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8 w 41"/>
                <a:gd name="T7" fmla="*/ 34 h 41"/>
                <a:gd name="T8" fmla="*/ 8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7" y="41"/>
                    <a:pt x="15" y="41"/>
                    <a:pt x="8" y="34"/>
                  </a:cubicBezTo>
                  <a:cubicBezTo>
                    <a:pt x="0" y="26"/>
                    <a:pt x="0" y="15"/>
                    <a:pt x="8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60" name="Freeform 195"/>
            <p:cNvSpPr>
              <a:spLocks/>
            </p:cNvSpPr>
            <p:nvPr/>
          </p:nvSpPr>
          <p:spPr bwMode="auto">
            <a:xfrm rot="5400000" flipH="1" flipV="1">
              <a:off x="11335031" y="1698709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6" y="41"/>
                    <a:pt x="15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61" name="Freeform 196"/>
            <p:cNvSpPr>
              <a:spLocks/>
            </p:cNvSpPr>
            <p:nvPr/>
          </p:nvSpPr>
          <p:spPr bwMode="auto">
            <a:xfrm rot="5400000" flipH="1" flipV="1">
              <a:off x="11781912" y="827966"/>
              <a:ext cx="152400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7 w 41"/>
                <a:gd name="T7" fmla="*/ 33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1"/>
                    <a:pt x="15" y="41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62" name="Freeform 197"/>
            <p:cNvSpPr>
              <a:spLocks/>
            </p:cNvSpPr>
            <p:nvPr/>
          </p:nvSpPr>
          <p:spPr bwMode="auto">
            <a:xfrm rot="5400000" flipH="1" flipV="1">
              <a:off x="11609668" y="636672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4" y="0"/>
                    <a:pt x="26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63" name="Freeform 198"/>
            <p:cNvSpPr>
              <a:spLocks/>
            </p:cNvSpPr>
            <p:nvPr/>
          </p:nvSpPr>
          <p:spPr bwMode="auto">
            <a:xfrm rot="5400000" flipH="1" flipV="1">
              <a:off x="12205774" y="700966"/>
              <a:ext cx="153988" cy="152400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4"/>
                  </a:cubicBezTo>
                  <a:cubicBezTo>
                    <a:pt x="26" y="41"/>
                    <a:pt x="15" y="41"/>
                    <a:pt x="7" y="34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64" name="Freeform 199"/>
            <p:cNvSpPr>
              <a:spLocks/>
            </p:cNvSpPr>
            <p:nvPr/>
          </p:nvSpPr>
          <p:spPr bwMode="auto">
            <a:xfrm rot="5400000" flipH="1" flipV="1">
              <a:off x="11981143" y="2790909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3 w 41"/>
                <a:gd name="T3" fmla="*/ 8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4" y="0"/>
                    <a:pt x="26" y="0"/>
                    <a:pt x="33" y="8"/>
                  </a:cubicBezTo>
                  <a:cubicBezTo>
                    <a:pt x="41" y="15"/>
                    <a:pt x="41" y="27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65" name="Freeform 200"/>
            <p:cNvSpPr>
              <a:spLocks/>
            </p:cNvSpPr>
            <p:nvPr/>
          </p:nvSpPr>
          <p:spPr bwMode="auto">
            <a:xfrm rot="5400000" flipH="1" flipV="1">
              <a:off x="13459106" y="4991184"/>
              <a:ext cx="153988" cy="153988"/>
            </a:xfrm>
            <a:custGeom>
              <a:avLst/>
              <a:gdLst>
                <a:gd name="T0" fmla="*/ 8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8 w 41"/>
                <a:gd name="T7" fmla="*/ 33 h 41"/>
                <a:gd name="T8" fmla="*/ 8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7" y="41"/>
                    <a:pt x="15" y="41"/>
                    <a:pt x="8" y="33"/>
                  </a:cubicBezTo>
                  <a:cubicBezTo>
                    <a:pt x="0" y="26"/>
                    <a:pt x="0" y="14"/>
                    <a:pt x="8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66" name="Freeform 201"/>
            <p:cNvSpPr>
              <a:spLocks/>
            </p:cNvSpPr>
            <p:nvPr/>
          </p:nvSpPr>
          <p:spPr bwMode="auto">
            <a:xfrm rot="5400000" flipH="1" flipV="1">
              <a:off x="14456056" y="5224547"/>
              <a:ext cx="153988" cy="150813"/>
            </a:xfrm>
            <a:custGeom>
              <a:avLst/>
              <a:gdLst>
                <a:gd name="T0" fmla="*/ 7 w 41"/>
                <a:gd name="T1" fmla="*/ 7 h 40"/>
                <a:gd name="T2" fmla="*/ 34 w 41"/>
                <a:gd name="T3" fmla="*/ 7 h 40"/>
                <a:gd name="T4" fmla="*/ 34 w 41"/>
                <a:gd name="T5" fmla="*/ 33 h 40"/>
                <a:gd name="T6" fmla="*/ 7 w 41"/>
                <a:gd name="T7" fmla="*/ 33 h 40"/>
                <a:gd name="T8" fmla="*/ 7 w 41"/>
                <a:gd name="T9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0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0"/>
                    <a:pt x="15" y="40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67" name="Freeform 202"/>
            <p:cNvSpPr>
              <a:spLocks/>
            </p:cNvSpPr>
            <p:nvPr/>
          </p:nvSpPr>
          <p:spPr bwMode="auto">
            <a:xfrm rot="5400000" flipH="1" flipV="1">
              <a:off x="13405131" y="-525379"/>
              <a:ext cx="153988" cy="150813"/>
            </a:xfrm>
            <a:custGeom>
              <a:avLst/>
              <a:gdLst>
                <a:gd name="T0" fmla="*/ 7 w 41"/>
                <a:gd name="T1" fmla="*/ 7 h 40"/>
                <a:gd name="T2" fmla="*/ 34 w 41"/>
                <a:gd name="T3" fmla="*/ 7 h 40"/>
                <a:gd name="T4" fmla="*/ 34 w 41"/>
                <a:gd name="T5" fmla="*/ 33 h 40"/>
                <a:gd name="T6" fmla="*/ 7 w 41"/>
                <a:gd name="T7" fmla="*/ 33 h 40"/>
                <a:gd name="T8" fmla="*/ 7 w 41"/>
                <a:gd name="T9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0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0"/>
                    <a:pt x="15" y="40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68" name="Freeform 203"/>
            <p:cNvSpPr>
              <a:spLocks/>
            </p:cNvSpPr>
            <p:nvPr/>
          </p:nvSpPr>
          <p:spPr bwMode="auto">
            <a:xfrm rot="5400000" flipH="1" flipV="1">
              <a:off x="14306037" y="61203"/>
              <a:ext cx="153988" cy="149225"/>
            </a:xfrm>
            <a:custGeom>
              <a:avLst/>
              <a:gdLst>
                <a:gd name="T0" fmla="*/ 7 w 41"/>
                <a:gd name="T1" fmla="*/ 7 h 40"/>
                <a:gd name="T2" fmla="*/ 34 w 41"/>
                <a:gd name="T3" fmla="*/ 7 h 40"/>
                <a:gd name="T4" fmla="*/ 34 w 41"/>
                <a:gd name="T5" fmla="*/ 33 h 40"/>
                <a:gd name="T6" fmla="*/ 7 w 41"/>
                <a:gd name="T7" fmla="*/ 33 h 40"/>
                <a:gd name="T8" fmla="*/ 7 w 41"/>
                <a:gd name="T9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0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0"/>
                    <a:pt x="15" y="40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69" name="Freeform 204"/>
            <p:cNvSpPr>
              <a:spLocks/>
            </p:cNvSpPr>
            <p:nvPr/>
          </p:nvSpPr>
          <p:spPr bwMode="auto">
            <a:xfrm rot="5400000" flipH="1" flipV="1">
              <a:off x="14530669" y="209634"/>
              <a:ext cx="153988" cy="150813"/>
            </a:xfrm>
            <a:custGeom>
              <a:avLst/>
              <a:gdLst>
                <a:gd name="T0" fmla="*/ 7 w 41"/>
                <a:gd name="T1" fmla="*/ 7 h 40"/>
                <a:gd name="T2" fmla="*/ 34 w 41"/>
                <a:gd name="T3" fmla="*/ 7 h 40"/>
                <a:gd name="T4" fmla="*/ 34 w 41"/>
                <a:gd name="T5" fmla="*/ 33 h 40"/>
                <a:gd name="T6" fmla="*/ 7 w 41"/>
                <a:gd name="T7" fmla="*/ 33 h 40"/>
                <a:gd name="T8" fmla="*/ 7 w 41"/>
                <a:gd name="T9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0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0"/>
                    <a:pt x="15" y="40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70" name="Freeform 205"/>
            <p:cNvSpPr>
              <a:spLocks/>
            </p:cNvSpPr>
            <p:nvPr/>
          </p:nvSpPr>
          <p:spPr bwMode="auto">
            <a:xfrm rot="5400000" flipH="1" flipV="1">
              <a:off x="13029687" y="-810335"/>
              <a:ext cx="153988" cy="149225"/>
            </a:xfrm>
            <a:custGeom>
              <a:avLst/>
              <a:gdLst>
                <a:gd name="T0" fmla="*/ 7 w 41"/>
                <a:gd name="T1" fmla="*/ 7 h 40"/>
                <a:gd name="T2" fmla="*/ 34 w 41"/>
                <a:gd name="T3" fmla="*/ 7 h 40"/>
                <a:gd name="T4" fmla="*/ 34 w 41"/>
                <a:gd name="T5" fmla="*/ 33 h 40"/>
                <a:gd name="T6" fmla="*/ 7 w 41"/>
                <a:gd name="T7" fmla="*/ 33 h 40"/>
                <a:gd name="T8" fmla="*/ 7 w 41"/>
                <a:gd name="T9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0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0"/>
                    <a:pt x="15" y="40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71" name="Freeform 206"/>
            <p:cNvSpPr>
              <a:spLocks/>
            </p:cNvSpPr>
            <p:nvPr/>
          </p:nvSpPr>
          <p:spPr bwMode="auto">
            <a:xfrm rot="5400000" flipH="1" flipV="1">
              <a:off x="13915512" y="-480135"/>
              <a:ext cx="153988" cy="149225"/>
            </a:xfrm>
            <a:custGeom>
              <a:avLst/>
              <a:gdLst>
                <a:gd name="T0" fmla="*/ 7 w 41"/>
                <a:gd name="T1" fmla="*/ 7 h 40"/>
                <a:gd name="T2" fmla="*/ 34 w 41"/>
                <a:gd name="T3" fmla="*/ 7 h 40"/>
                <a:gd name="T4" fmla="*/ 34 w 41"/>
                <a:gd name="T5" fmla="*/ 33 h 40"/>
                <a:gd name="T6" fmla="*/ 7 w 41"/>
                <a:gd name="T7" fmla="*/ 33 h 40"/>
                <a:gd name="T8" fmla="*/ 7 w 41"/>
                <a:gd name="T9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0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0"/>
                    <a:pt x="15" y="40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72" name="Freeform 207"/>
            <p:cNvSpPr>
              <a:spLocks/>
            </p:cNvSpPr>
            <p:nvPr/>
          </p:nvSpPr>
          <p:spPr bwMode="auto">
            <a:xfrm rot="5400000" flipH="1" flipV="1">
              <a:off x="12969362" y="-975435"/>
              <a:ext cx="153988" cy="149225"/>
            </a:xfrm>
            <a:custGeom>
              <a:avLst/>
              <a:gdLst>
                <a:gd name="T0" fmla="*/ 7 w 41"/>
                <a:gd name="T1" fmla="*/ 7 h 40"/>
                <a:gd name="T2" fmla="*/ 34 w 41"/>
                <a:gd name="T3" fmla="*/ 7 h 40"/>
                <a:gd name="T4" fmla="*/ 34 w 41"/>
                <a:gd name="T5" fmla="*/ 33 h 40"/>
                <a:gd name="T6" fmla="*/ 7 w 41"/>
                <a:gd name="T7" fmla="*/ 33 h 40"/>
                <a:gd name="T8" fmla="*/ 7 w 41"/>
                <a:gd name="T9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0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0"/>
                    <a:pt x="15" y="40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73" name="Freeform 208"/>
            <p:cNvSpPr>
              <a:spLocks/>
            </p:cNvSpPr>
            <p:nvPr/>
          </p:nvSpPr>
          <p:spPr bwMode="auto">
            <a:xfrm rot="5400000" flipH="1" flipV="1">
              <a:off x="14721168" y="4194259"/>
              <a:ext cx="153988" cy="153988"/>
            </a:xfrm>
            <a:custGeom>
              <a:avLst/>
              <a:gdLst>
                <a:gd name="T0" fmla="*/ 8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8 w 41"/>
                <a:gd name="T7" fmla="*/ 34 h 41"/>
                <a:gd name="T8" fmla="*/ 8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8"/>
                  </a:move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8" y="34"/>
                  </a:cubicBezTo>
                  <a:cubicBezTo>
                    <a:pt x="0" y="27"/>
                    <a:pt x="0" y="15"/>
                    <a:pt x="8" y="8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74" name="Freeform 209"/>
            <p:cNvSpPr>
              <a:spLocks/>
            </p:cNvSpPr>
            <p:nvPr/>
          </p:nvSpPr>
          <p:spPr bwMode="auto">
            <a:xfrm rot="5400000" flipH="1" flipV="1">
              <a:off x="12768543" y="2644859"/>
              <a:ext cx="153988" cy="153988"/>
            </a:xfrm>
            <a:custGeom>
              <a:avLst/>
              <a:gdLst>
                <a:gd name="T0" fmla="*/ 8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8 w 41"/>
                <a:gd name="T7" fmla="*/ 33 h 41"/>
                <a:gd name="T8" fmla="*/ 8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7" y="41"/>
                    <a:pt x="15" y="41"/>
                    <a:pt x="8" y="33"/>
                  </a:cubicBezTo>
                  <a:cubicBezTo>
                    <a:pt x="0" y="26"/>
                    <a:pt x="0" y="14"/>
                    <a:pt x="8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75" name="Freeform 210"/>
            <p:cNvSpPr>
              <a:spLocks/>
            </p:cNvSpPr>
            <p:nvPr/>
          </p:nvSpPr>
          <p:spPr bwMode="auto">
            <a:xfrm rot="5400000" flipH="1" flipV="1">
              <a:off x="12374843" y="2546434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5"/>
                    <a:pt x="41" y="27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76" name="Freeform 211"/>
            <p:cNvSpPr>
              <a:spLocks/>
            </p:cNvSpPr>
            <p:nvPr/>
          </p:nvSpPr>
          <p:spPr bwMode="auto">
            <a:xfrm rot="5400000" flipH="1" flipV="1">
              <a:off x="12141481" y="2251159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4"/>
                  </a:cubicBezTo>
                  <a:cubicBezTo>
                    <a:pt x="26" y="41"/>
                    <a:pt x="15" y="41"/>
                    <a:pt x="7" y="34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77" name="Freeform 212"/>
            <p:cNvSpPr>
              <a:spLocks/>
            </p:cNvSpPr>
            <p:nvPr/>
          </p:nvSpPr>
          <p:spPr bwMode="auto">
            <a:xfrm rot="5400000" flipH="1" flipV="1">
              <a:off x="13838518" y="1995572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4" y="0"/>
                    <a:pt x="26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78" name="Freeform 213"/>
            <p:cNvSpPr>
              <a:spLocks/>
            </p:cNvSpPr>
            <p:nvPr/>
          </p:nvSpPr>
          <p:spPr bwMode="auto">
            <a:xfrm rot="5400000" flipH="1" flipV="1">
              <a:off x="14732281" y="4967372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5"/>
                    <a:pt x="41" y="26"/>
                    <a:pt x="34" y="34"/>
                  </a:cubicBezTo>
                  <a:cubicBezTo>
                    <a:pt x="26" y="41"/>
                    <a:pt x="15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82" name="Freeform 217"/>
            <p:cNvSpPr>
              <a:spLocks/>
            </p:cNvSpPr>
            <p:nvPr/>
          </p:nvSpPr>
          <p:spPr bwMode="auto">
            <a:xfrm rot="5400000" flipH="1" flipV="1">
              <a:off x="12967775" y="3567991"/>
              <a:ext cx="698500" cy="436563"/>
            </a:xfrm>
            <a:custGeom>
              <a:avLst/>
              <a:gdLst>
                <a:gd name="T0" fmla="*/ 0 w 440"/>
                <a:gd name="T1" fmla="*/ 275 h 275"/>
                <a:gd name="T2" fmla="*/ 275 w 440"/>
                <a:gd name="T3" fmla="*/ 0 h 275"/>
                <a:gd name="T4" fmla="*/ 440 w 440"/>
                <a:gd name="T5" fmla="*/ 0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40" h="275">
                  <a:moveTo>
                    <a:pt x="0" y="275"/>
                  </a:moveTo>
                  <a:lnTo>
                    <a:pt x="275" y="0"/>
                  </a:lnTo>
                  <a:lnTo>
                    <a:pt x="440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83" name="Freeform 218"/>
            <p:cNvSpPr>
              <a:spLocks/>
            </p:cNvSpPr>
            <p:nvPr/>
          </p:nvSpPr>
          <p:spPr bwMode="auto">
            <a:xfrm rot="5400000" flipH="1" flipV="1">
              <a:off x="13024131" y="3324309"/>
              <a:ext cx="153988" cy="153988"/>
            </a:xfrm>
            <a:custGeom>
              <a:avLst/>
              <a:gdLst>
                <a:gd name="T0" fmla="*/ 8 w 41"/>
                <a:gd name="T1" fmla="*/ 7 h 41"/>
                <a:gd name="T2" fmla="*/ 34 w 41"/>
                <a:gd name="T3" fmla="*/ 7 h 41"/>
                <a:gd name="T4" fmla="*/ 34 w 41"/>
                <a:gd name="T5" fmla="*/ 33 h 41"/>
                <a:gd name="T6" fmla="*/ 8 w 41"/>
                <a:gd name="T7" fmla="*/ 33 h 41"/>
                <a:gd name="T8" fmla="*/ 8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7" y="41"/>
                    <a:pt x="15" y="41"/>
                    <a:pt x="8" y="33"/>
                  </a:cubicBezTo>
                  <a:cubicBezTo>
                    <a:pt x="0" y="26"/>
                    <a:pt x="0" y="14"/>
                    <a:pt x="8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84" name="Freeform 219"/>
            <p:cNvSpPr>
              <a:spLocks/>
            </p:cNvSpPr>
            <p:nvPr/>
          </p:nvSpPr>
          <p:spPr bwMode="auto">
            <a:xfrm rot="5400000" flipH="1" flipV="1">
              <a:off x="13467043" y="4067259"/>
              <a:ext cx="153988" cy="153988"/>
            </a:xfrm>
            <a:custGeom>
              <a:avLst/>
              <a:gdLst>
                <a:gd name="T0" fmla="*/ 8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8 w 41"/>
                <a:gd name="T7" fmla="*/ 34 h 41"/>
                <a:gd name="T8" fmla="*/ 8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8"/>
                  </a:move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8" y="34"/>
                  </a:cubicBezTo>
                  <a:cubicBezTo>
                    <a:pt x="0" y="27"/>
                    <a:pt x="0" y="15"/>
                    <a:pt x="8" y="8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85" name="Freeform 220"/>
            <p:cNvSpPr>
              <a:spLocks/>
            </p:cNvSpPr>
            <p:nvPr/>
          </p:nvSpPr>
          <p:spPr bwMode="auto">
            <a:xfrm rot="5400000" flipH="1" flipV="1">
              <a:off x="13178118" y="3775160"/>
              <a:ext cx="247650" cy="247650"/>
            </a:xfrm>
            <a:custGeom>
              <a:avLst/>
              <a:gdLst>
                <a:gd name="T0" fmla="*/ 11 w 66"/>
                <a:gd name="T1" fmla="*/ 11 h 66"/>
                <a:gd name="T2" fmla="*/ 54 w 66"/>
                <a:gd name="T3" fmla="*/ 11 h 66"/>
                <a:gd name="T4" fmla="*/ 54 w 66"/>
                <a:gd name="T5" fmla="*/ 54 h 66"/>
                <a:gd name="T6" fmla="*/ 11 w 66"/>
                <a:gd name="T7" fmla="*/ 54 h 66"/>
                <a:gd name="T8" fmla="*/ 11 w 66"/>
                <a:gd name="T9" fmla="*/ 11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6">
                  <a:moveTo>
                    <a:pt x="11" y="11"/>
                  </a:moveTo>
                  <a:cubicBezTo>
                    <a:pt x="23" y="0"/>
                    <a:pt x="42" y="0"/>
                    <a:pt x="54" y="11"/>
                  </a:cubicBezTo>
                  <a:cubicBezTo>
                    <a:pt x="66" y="23"/>
                    <a:pt x="66" y="42"/>
                    <a:pt x="54" y="54"/>
                  </a:cubicBezTo>
                  <a:cubicBezTo>
                    <a:pt x="42" y="66"/>
                    <a:pt x="23" y="66"/>
                    <a:pt x="11" y="54"/>
                  </a:cubicBezTo>
                  <a:cubicBezTo>
                    <a:pt x="0" y="42"/>
                    <a:pt x="0" y="23"/>
                    <a:pt x="11" y="11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86" name="Freeform 221"/>
            <p:cNvSpPr>
              <a:spLocks/>
            </p:cNvSpPr>
            <p:nvPr/>
          </p:nvSpPr>
          <p:spPr bwMode="auto">
            <a:xfrm rot="5400000" flipH="1" flipV="1">
              <a:off x="13222568" y="3822784"/>
              <a:ext cx="153988" cy="153988"/>
            </a:xfrm>
            <a:custGeom>
              <a:avLst/>
              <a:gdLst>
                <a:gd name="T0" fmla="*/ 8 w 41"/>
                <a:gd name="T1" fmla="*/ 8 h 41"/>
                <a:gd name="T2" fmla="*/ 34 w 41"/>
                <a:gd name="T3" fmla="*/ 8 h 41"/>
                <a:gd name="T4" fmla="*/ 34 w 41"/>
                <a:gd name="T5" fmla="*/ 34 h 41"/>
                <a:gd name="T6" fmla="*/ 8 w 41"/>
                <a:gd name="T7" fmla="*/ 34 h 41"/>
                <a:gd name="T8" fmla="*/ 8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8"/>
                  </a:move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ubicBezTo>
                    <a:pt x="27" y="41"/>
                    <a:pt x="15" y="41"/>
                    <a:pt x="8" y="34"/>
                  </a:cubicBezTo>
                  <a:cubicBezTo>
                    <a:pt x="0" y="27"/>
                    <a:pt x="0" y="15"/>
                    <a:pt x="8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92" name="Freeform 227"/>
            <p:cNvSpPr>
              <a:spLocks/>
            </p:cNvSpPr>
            <p:nvPr/>
          </p:nvSpPr>
          <p:spPr bwMode="auto">
            <a:xfrm rot="5400000" flipH="1" flipV="1">
              <a:off x="6846374" y="-3417009"/>
              <a:ext cx="3497263" cy="3978275"/>
            </a:xfrm>
            <a:custGeom>
              <a:avLst/>
              <a:gdLst>
                <a:gd name="T0" fmla="*/ 0 w 2203"/>
                <a:gd name="T1" fmla="*/ 2504 h 2506"/>
                <a:gd name="T2" fmla="*/ 163 w 2203"/>
                <a:gd name="T3" fmla="*/ 2506 h 2506"/>
                <a:gd name="T4" fmla="*/ 399 w 2203"/>
                <a:gd name="T5" fmla="*/ 2270 h 2506"/>
                <a:gd name="T6" fmla="*/ 399 w 2203"/>
                <a:gd name="T7" fmla="*/ 1804 h 2506"/>
                <a:gd name="T8" fmla="*/ 2203 w 2203"/>
                <a:gd name="T9" fmla="*/ 0 h 2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03" h="2506">
                  <a:moveTo>
                    <a:pt x="0" y="2504"/>
                  </a:moveTo>
                  <a:lnTo>
                    <a:pt x="163" y="2506"/>
                  </a:lnTo>
                  <a:lnTo>
                    <a:pt x="399" y="2270"/>
                  </a:lnTo>
                  <a:lnTo>
                    <a:pt x="399" y="1804"/>
                  </a:lnTo>
                  <a:lnTo>
                    <a:pt x="2203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93" name="Freeform 228"/>
            <p:cNvSpPr>
              <a:spLocks/>
            </p:cNvSpPr>
            <p:nvPr/>
          </p:nvSpPr>
          <p:spPr bwMode="auto">
            <a:xfrm rot="5400000" flipH="1" flipV="1">
              <a:off x="10509531" y="279484"/>
              <a:ext cx="153988" cy="153988"/>
            </a:xfrm>
            <a:custGeom>
              <a:avLst/>
              <a:gdLst>
                <a:gd name="T0" fmla="*/ 34 w 41"/>
                <a:gd name="T1" fmla="*/ 34 h 41"/>
                <a:gd name="T2" fmla="*/ 8 w 41"/>
                <a:gd name="T3" fmla="*/ 34 h 41"/>
                <a:gd name="T4" fmla="*/ 8 w 41"/>
                <a:gd name="T5" fmla="*/ 8 h 41"/>
                <a:gd name="T6" fmla="*/ 34 w 41"/>
                <a:gd name="T7" fmla="*/ 8 h 41"/>
                <a:gd name="T8" fmla="*/ 34 w 41"/>
                <a:gd name="T9" fmla="*/ 3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34" y="34"/>
                  </a:moveTo>
                  <a:cubicBezTo>
                    <a:pt x="27" y="41"/>
                    <a:pt x="15" y="41"/>
                    <a:pt x="8" y="34"/>
                  </a:cubicBezTo>
                  <a:cubicBezTo>
                    <a:pt x="0" y="27"/>
                    <a:pt x="0" y="15"/>
                    <a:pt x="8" y="8"/>
                  </a:cubicBez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94" name="Freeform 229"/>
            <p:cNvSpPr>
              <a:spLocks/>
            </p:cNvSpPr>
            <p:nvPr/>
          </p:nvSpPr>
          <p:spPr bwMode="auto">
            <a:xfrm rot="5400000" flipH="1" flipV="1">
              <a:off x="6378062" y="-3270960"/>
              <a:ext cx="4278313" cy="4368800"/>
            </a:xfrm>
            <a:custGeom>
              <a:avLst/>
              <a:gdLst>
                <a:gd name="T0" fmla="*/ 0 w 2695"/>
                <a:gd name="T1" fmla="*/ 2747 h 2752"/>
                <a:gd name="T2" fmla="*/ 163 w 2695"/>
                <a:gd name="T3" fmla="*/ 2752 h 2752"/>
                <a:gd name="T4" fmla="*/ 439 w 2695"/>
                <a:gd name="T5" fmla="*/ 2475 h 2752"/>
                <a:gd name="T6" fmla="*/ 584 w 2695"/>
                <a:gd name="T7" fmla="*/ 2477 h 2752"/>
                <a:gd name="T8" fmla="*/ 785 w 2695"/>
                <a:gd name="T9" fmla="*/ 2276 h 2752"/>
                <a:gd name="T10" fmla="*/ 785 w 2695"/>
                <a:gd name="T11" fmla="*/ 1910 h 2752"/>
                <a:gd name="T12" fmla="*/ 2695 w 2695"/>
                <a:gd name="T13" fmla="*/ 0 h 27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95" h="2752">
                  <a:moveTo>
                    <a:pt x="0" y="2747"/>
                  </a:moveTo>
                  <a:lnTo>
                    <a:pt x="163" y="2752"/>
                  </a:lnTo>
                  <a:lnTo>
                    <a:pt x="439" y="2475"/>
                  </a:lnTo>
                  <a:lnTo>
                    <a:pt x="584" y="2477"/>
                  </a:lnTo>
                  <a:lnTo>
                    <a:pt x="785" y="2276"/>
                  </a:lnTo>
                  <a:lnTo>
                    <a:pt x="785" y="1910"/>
                  </a:lnTo>
                  <a:lnTo>
                    <a:pt x="2695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95" name="Freeform 230"/>
            <p:cNvSpPr>
              <a:spLocks/>
            </p:cNvSpPr>
            <p:nvPr/>
          </p:nvSpPr>
          <p:spPr bwMode="auto">
            <a:xfrm rot="5400000" flipH="1" flipV="1">
              <a:off x="10630181" y="1011322"/>
              <a:ext cx="153988" cy="153988"/>
            </a:xfrm>
            <a:custGeom>
              <a:avLst/>
              <a:gdLst>
                <a:gd name="T0" fmla="*/ 34 w 41"/>
                <a:gd name="T1" fmla="*/ 33 h 41"/>
                <a:gd name="T2" fmla="*/ 8 w 41"/>
                <a:gd name="T3" fmla="*/ 33 h 41"/>
                <a:gd name="T4" fmla="*/ 8 w 41"/>
                <a:gd name="T5" fmla="*/ 7 h 41"/>
                <a:gd name="T6" fmla="*/ 34 w 41"/>
                <a:gd name="T7" fmla="*/ 7 h 41"/>
                <a:gd name="T8" fmla="*/ 34 w 41"/>
                <a:gd name="T9" fmla="*/ 3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34" y="33"/>
                  </a:moveTo>
                  <a:cubicBezTo>
                    <a:pt x="27" y="41"/>
                    <a:pt x="15" y="41"/>
                    <a:pt x="8" y="33"/>
                  </a:cubicBezTo>
                  <a:cubicBezTo>
                    <a:pt x="0" y="26"/>
                    <a:pt x="0" y="14"/>
                    <a:pt x="8" y="7"/>
                  </a:cubicBez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96" name="Freeform 231"/>
            <p:cNvSpPr>
              <a:spLocks/>
            </p:cNvSpPr>
            <p:nvPr/>
          </p:nvSpPr>
          <p:spPr bwMode="auto">
            <a:xfrm rot="5400000" flipH="1" flipV="1">
              <a:off x="10377768" y="463634"/>
              <a:ext cx="252413" cy="252413"/>
            </a:xfrm>
            <a:custGeom>
              <a:avLst/>
              <a:gdLst>
                <a:gd name="T0" fmla="*/ 55 w 67"/>
                <a:gd name="T1" fmla="*/ 55 h 67"/>
                <a:gd name="T2" fmla="*/ 12 w 67"/>
                <a:gd name="T3" fmla="*/ 55 h 67"/>
                <a:gd name="T4" fmla="*/ 12 w 67"/>
                <a:gd name="T5" fmla="*/ 12 h 67"/>
                <a:gd name="T6" fmla="*/ 55 w 67"/>
                <a:gd name="T7" fmla="*/ 12 h 67"/>
                <a:gd name="T8" fmla="*/ 55 w 67"/>
                <a:gd name="T9" fmla="*/ 55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55" y="55"/>
                  </a:moveTo>
                  <a:cubicBezTo>
                    <a:pt x="43" y="67"/>
                    <a:pt x="24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ubicBezTo>
                    <a:pt x="24" y="0"/>
                    <a:pt x="43" y="0"/>
                    <a:pt x="55" y="12"/>
                  </a:cubicBezTo>
                  <a:cubicBezTo>
                    <a:pt x="67" y="24"/>
                    <a:pt x="67" y="43"/>
                    <a:pt x="55" y="55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97" name="Freeform 232"/>
            <p:cNvSpPr>
              <a:spLocks/>
            </p:cNvSpPr>
            <p:nvPr/>
          </p:nvSpPr>
          <p:spPr bwMode="auto">
            <a:xfrm rot="5400000" flipH="1" flipV="1">
              <a:off x="10426981" y="512847"/>
              <a:ext cx="153988" cy="153988"/>
            </a:xfrm>
            <a:custGeom>
              <a:avLst/>
              <a:gdLst>
                <a:gd name="T0" fmla="*/ 34 w 41"/>
                <a:gd name="T1" fmla="*/ 34 h 41"/>
                <a:gd name="T2" fmla="*/ 7 w 41"/>
                <a:gd name="T3" fmla="*/ 34 h 41"/>
                <a:gd name="T4" fmla="*/ 7 w 41"/>
                <a:gd name="T5" fmla="*/ 7 h 41"/>
                <a:gd name="T6" fmla="*/ 34 w 41"/>
                <a:gd name="T7" fmla="*/ 7 h 41"/>
                <a:gd name="T8" fmla="*/ 34 w 41"/>
                <a:gd name="T9" fmla="*/ 3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34" y="34"/>
                  </a:moveTo>
                  <a:cubicBezTo>
                    <a:pt x="27" y="41"/>
                    <a:pt x="15" y="41"/>
                    <a:pt x="7" y="34"/>
                  </a:cubicBezTo>
                  <a:cubicBezTo>
                    <a:pt x="0" y="26"/>
                    <a:pt x="0" y="14"/>
                    <a:pt x="7" y="7"/>
                  </a:cubicBez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98" name="Freeform 233"/>
            <p:cNvSpPr>
              <a:spLocks/>
            </p:cNvSpPr>
            <p:nvPr/>
          </p:nvSpPr>
          <p:spPr bwMode="auto">
            <a:xfrm rot="5400000" flipH="1" flipV="1">
              <a:off x="13155099" y="-646822"/>
              <a:ext cx="252413" cy="250825"/>
            </a:xfrm>
            <a:custGeom>
              <a:avLst/>
              <a:gdLst>
                <a:gd name="T0" fmla="*/ 55 w 67"/>
                <a:gd name="T1" fmla="*/ 55 h 67"/>
                <a:gd name="T2" fmla="*/ 12 w 67"/>
                <a:gd name="T3" fmla="*/ 55 h 67"/>
                <a:gd name="T4" fmla="*/ 12 w 67"/>
                <a:gd name="T5" fmla="*/ 12 h 67"/>
                <a:gd name="T6" fmla="*/ 55 w 67"/>
                <a:gd name="T7" fmla="*/ 12 h 67"/>
                <a:gd name="T8" fmla="*/ 55 w 67"/>
                <a:gd name="T9" fmla="*/ 55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55" y="55"/>
                  </a:moveTo>
                  <a:cubicBezTo>
                    <a:pt x="43" y="67"/>
                    <a:pt x="24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ubicBezTo>
                    <a:pt x="24" y="0"/>
                    <a:pt x="43" y="0"/>
                    <a:pt x="55" y="12"/>
                  </a:cubicBezTo>
                  <a:cubicBezTo>
                    <a:pt x="67" y="24"/>
                    <a:pt x="67" y="43"/>
                    <a:pt x="55" y="55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99" name="Freeform 234"/>
            <p:cNvSpPr>
              <a:spLocks/>
            </p:cNvSpPr>
            <p:nvPr/>
          </p:nvSpPr>
          <p:spPr bwMode="auto">
            <a:xfrm rot="5400000" flipH="1" flipV="1">
              <a:off x="13203518" y="-598403"/>
              <a:ext cx="153988" cy="153988"/>
            </a:xfrm>
            <a:custGeom>
              <a:avLst/>
              <a:gdLst>
                <a:gd name="T0" fmla="*/ 34 w 41"/>
                <a:gd name="T1" fmla="*/ 34 h 41"/>
                <a:gd name="T2" fmla="*/ 7 w 41"/>
                <a:gd name="T3" fmla="*/ 34 h 41"/>
                <a:gd name="T4" fmla="*/ 7 w 41"/>
                <a:gd name="T5" fmla="*/ 7 h 41"/>
                <a:gd name="T6" fmla="*/ 34 w 41"/>
                <a:gd name="T7" fmla="*/ 7 h 41"/>
                <a:gd name="T8" fmla="*/ 34 w 41"/>
                <a:gd name="T9" fmla="*/ 3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34" y="34"/>
                  </a:moveTo>
                  <a:cubicBezTo>
                    <a:pt x="27" y="41"/>
                    <a:pt x="15" y="41"/>
                    <a:pt x="7" y="34"/>
                  </a:cubicBezTo>
                  <a:cubicBezTo>
                    <a:pt x="0" y="26"/>
                    <a:pt x="0" y="14"/>
                    <a:pt x="7" y="7"/>
                  </a:cubicBez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500" name="Freeform 235"/>
            <p:cNvSpPr>
              <a:spLocks/>
            </p:cNvSpPr>
            <p:nvPr/>
          </p:nvSpPr>
          <p:spPr bwMode="auto">
            <a:xfrm rot="5400000" flipH="1" flipV="1">
              <a:off x="11725556" y="-3252703"/>
              <a:ext cx="2679700" cy="2717800"/>
            </a:xfrm>
            <a:custGeom>
              <a:avLst/>
              <a:gdLst>
                <a:gd name="T0" fmla="*/ 1688 w 1688"/>
                <a:gd name="T1" fmla="*/ 0 h 1712"/>
                <a:gd name="T2" fmla="*/ 758 w 1688"/>
                <a:gd name="T3" fmla="*/ 929 h 1712"/>
                <a:gd name="T4" fmla="*/ 560 w 1688"/>
                <a:gd name="T5" fmla="*/ 927 h 1712"/>
                <a:gd name="T6" fmla="*/ 101 w 1688"/>
                <a:gd name="T7" fmla="*/ 1386 h 1712"/>
                <a:gd name="T8" fmla="*/ 104 w 1688"/>
                <a:gd name="T9" fmla="*/ 1490 h 1712"/>
                <a:gd name="T10" fmla="*/ 2 w 1688"/>
                <a:gd name="T11" fmla="*/ 1594 h 1712"/>
                <a:gd name="T12" fmla="*/ 0 w 1688"/>
                <a:gd name="T13" fmla="*/ 1662 h 1712"/>
                <a:gd name="T14" fmla="*/ 49 w 1688"/>
                <a:gd name="T15" fmla="*/ 1712 h 1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88" h="1712">
                  <a:moveTo>
                    <a:pt x="1688" y="0"/>
                  </a:moveTo>
                  <a:lnTo>
                    <a:pt x="758" y="929"/>
                  </a:lnTo>
                  <a:lnTo>
                    <a:pt x="560" y="927"/>
                  </a:lnTo>
                  <a:lnTo>
                    <a:pt x="101" y="1386"/>
                  </a:lnTo>
                  <a:lnTo>
                    <a:pt x="104" y="1490"/>
                  </a:lnTo>
                  <a:lnTo>
                    <a:pt x="2" y="1594"/>
                  </a:lnTo>
                  <a:lnTo>
                    <a:pt x="0" y="1662"/>
                  </a:lnTo>
                  <a:lnTo>
                    <a:pt x="49" y="1712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501" name="Freeform 236"/>
            <p:cNvSpPr>
              <a:spLocks/>
            </p:cNvSpPr>
            <p:nvPr/>
          </p:nvSpPr>
          <p:spPr bwMode="auto">
            <a:xfrm rot="5400000" flipH="1" flipV="1">
              <a:off x="11789056" y="-3316204"/>
              <a:ext cx="2443163" cy="2503488"/>
            </a:xfrm>
            <a:custGeom>
              <a:avLst/>
              <a:gdLst>
                <a:gd name="T0" fmla="*/ 47 w 1539"/>
                <a:gd name="T1" fmla="*/ 1577 h 1577"/>
                <a:gd name="T2" fmla="*/ 0 w 1539"/>
                <a:gd name="T3" fmla="*/ 1530 h 1577"/>
                <a:gd name="T4" fmla="*/ 4 w 1539"/>
                <a:gd name="T5" fmla="*/ 1348 h 1577"/>
                <a:gd name="T6" fmla="*/ 217 w 1539"/>
                <a:gd name="T7" fmla="*/ 1135 h 1577"/>
                <a:gd name="T8" fmla="*/ 463 w 1539"/>
                <a:gd name="T9" fmla="*/ 1142 h 1577"/>
                <a:gd name="T10" fmla="*/ 508 w 1539"/>
                <a:gd name="T11" fmla="*/ 1097 h 1577"/>
                <a:gd name="T12" fmla="*/ 508 w 1539"/>
                <a:gd name="T13" fmla="*/ 1031 h 1577"/>
                <a:gd name="T14" fmla="*/ 1539 w 1539"/>
                <a:gd name="T15" fmla="*/ 0 h 1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39" h="1577">
                  <a:moveTo>
                    <a:pt x="47" y="1577"/>
                  </a:moveTo>
                  <a:lnTo>
                    <a:pt x="0" y="1530"/>
                  </a:lnTo>
                  <a:lnTo>
                    <a:pt x="4" y="1348"/>
                  </a:lnTo>
                  <a:lnTo>
                    <a:pt x="217" y="1135"/>
                  </a:lnTo>
                  <a:lnTo>
                    <a:pt x="463" y="1142"/>
                  </a:lnTo>
                  <a:lnTo>
                    <a:pt x="508" y="1097"/>
                  </a:lnTo>
                  <a:lnTo>
                    <a:pt x="508" y="1031"/>
                  </a:lnTo>
                  <a:lnTo>
                    <a:pt x="1539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502" name="Freeform 237"/>
            <p:cNvSpPr>
              <a:spLocks/>
            </p:cNvSpPr>
            <p:nvPr/>
          </p:nvSpPr>
          <p:spPr bwMode="auto">
            <a:xfrm rot="5400000" flipH="1" flipV="1">
              <a:off x="11877162" y="-3404309"/>
              <a:ext cx="2259013" cy="2390775"/>
            </a:xfrm>
            <a:custGeom>
              <a:avLst/>
              <a:gdLst>
                <a:gd name="T0" fmla="*/ 0 w 1423"/>
                <a:gd name="T1" fmla="*/ 1506 h 1506"/>
                <a:gd name="T2" fmla="*/ 399 w 1423"/>
                <a:gd name="T3" fmla="*/ 1104 h 1506"/>
                <a:gd name="T4" fmla="*/ 397 w 1423"/>
                <a:gd name="T5" fmla="*/ 1026 h 1506"/>
                <a:gd name="T6" fmla="*/ 1423 w 1423"/>
                <a:gd name="T7" fmla="*/ 0 h 1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23" h="1506">
                  <a:moveTo>
                    <a:pt x="0" y="1506"/>
                  </a:moveTo>
                  <a:lnTo>
                    <a:pt x="399" y="1104"/>
                  </a:lnTo>
                  <a:lnTo>
                    <a:pt x="397" y="1026"/>
                  </a:lnTo>
                  <a:lnTo>
                    <a:pt x="1423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503" name="Freeform 238"/>
            <p:cNvSpPr>
              <a:spLocks/>
            </p:cNvSpPr>
            <p:nvPr/>
          </p:nvSpPr>
          <p:spPr bwMode="auto">
            <a:xfrm rot="5400000" flipH="1" flipV="1">
              <a:off x="11872400" y="-3397959"/>
              <a:ext cx="2743200" cy="2795588"/>
            </a:xfrm>
            <a:custGeom>
              <a:avLst/>
              <a:gdLst>
                <a:gd name="T0" fmla="*/ 0 w 1728"/>
                <a:gd name="T1" fmla="*/ 1761 h 1761"/>
                <a:gd name="T2" fmla="*/ 127 w 1728"/>
                <a:gd name="T3" fmla="*/ 1761 h 1761"/>
                <a:gd name="T4" fmla="*/ 745 w 1728"/>
                <a:gd name="T5" fmla="*/ 1142 h 1761"/>
                <a:gd name="T6" fmla="*/ 742 w 1728"/>
                <a:gd name="T7" fmla="*/ 985 h 1761"/>
                <a:gd name="T8" fmla="*/ 1728 w 1728"/>
                <a:gd name="T9" fmla="*/ 0 h 17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28" h="1761">
                  <a:moveTo>
                    <a:pt x="0" y="1761"/>
                  </a:moveTo>
                  <a:lnTo>
                    <a:pt x="127" y="1761"/>
                  </a:lnTo>
                  <a:lnTo>
                    <a:pt x="745" y="1142"/>
                  </a:lnTo>
                  <a:lnTo>
                    <a:pt x="742" y="985"/>
                  </a:lnTo>
                  <a:lnTo>
                    <a:pt x="1728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504" name="Freeform 239"/>
            <p:cNvSpPr>
              <a:spLocks/>
            </p:cNvSpPr>
            <p:nvPr/>
          </p:nvSpPr>
          <p:spPr bwMode="auto">
            <a:xfrm rot="5400000" flipH="1" flipV="1">
              <a:off x="12035118" y="-3560678"/>
              <a:ext cx="3344863" cy="3662363"/>
            </a:xfrm>
            <a:custGeom>
              <a:avLst/>
              <a:gdLst>
                <a:gd name="T0" fmla="*/ 0 w 2107"/>
                <a:gd name="T1" fmla="*/ 2307 h 2307"/>
                <a:gd name="T2" fmla="*/ 156 w 2107"/>
                <a:gd name="T3" fmla="*/ 2151 h 2307"/>
                <a:gd name="T4" fmla="*/ 161 w 2107"/>
                <a:gd name="T5" fmla="*/ 1959 h 2307"/>
                <a:gd name="T6" fmla="*/ 279 w 2107"/>
                <a:gd name="T7" fmla="*/ 1841 h 2307"/>
                <a:gd name="T8" fmla="*/ 445 w 2107"/>
                <a:gd name="T9" fmla="*/ 1851 h 2307"/>
                <a:gd name="T10" fmla="*/ 1147 w 2107"/>
                <a:gd name="T11" fmla="*/ 1146 h 2307"/>
                <a:gd name="T12" fmla="*/ 1145 w 2107"/>
                <a:gd name="T13" fmla="*/ 964 h 2307"/>
                <a:gd name="T14" fmla="*/ 2107 w 2107"/>
                <a:gd name="T15" fmla="*/ 0 h 2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07" h="2307">
                  <a:moveTo>
                    <a:pt x="0" y="2307"/>
                  </a:moveTo>
                  <a:lnTo>
                    <a:pt x="156" y="2151"/>
                  </a:lnTo>
                  <a:lnTo>
                    <a:pt x="161" y="1959"/>
                  </a:lnTo>
                  <a:lnTo>
                    <a:pt x="279" y="1841"/>
                  </a:lnTo>
                  <a:lnTo>
                    <a:pt x="445" y="1851"/>
                  </a:lnTo>
                  <a:lnTo>
                    <a:pt x="1147" y="1146"/>
                  </a:lnTo>
                  <a:lnTo>
                    <a:pt x="1145" y="964"/>
                  </a:lnTo>
                  <a:lnTo>
                    <a:pt x="2107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505" name="Freeform 240"/>
            <p:cNvSpPr>
              <a:spLocks/>
            </p:cNvSpPr>
            <p:nvPr/>
          </p:nvSpPr>
          <p:spPr bwMode="auto">
            <a:xfrm rot="5400000" flipH="1" flipV="1">
              <a:off x="12088300" y="-3617035"/>
              <a:ext cx="3524250" cy="3865563"/>
            </a:xfrm>
            <a:custGeom>
              <a:avLst/>
              <a:gdLst>
                <a:gd name="T0" fmla="*/ 2220 w 2220"/>
                <a:gd name="T1" fmla="*/ 0 h 2435"/>
                <a:gd name="T2" fmla="*/ 1256 w 2220"/>
                <a:gd name="T3" fmla="*/ 964 h 2435"/>
                <a:gd name="T4" fmla="*/ 1261 w 2220"/>
                <a:gd name="T5" fmla="*/ 1149 h 2435"/>
                <a:gd name="T6" fmla="*/ 556 w 2220"/>
                <a:gd name="T7" fmla="*/ 1851 h 2435"/>
                <a:gd name="T8" fmla="*/ 398 w 2220"/>
                <a:gd name="T9" fmla="*/ 1848 h 2435"/>
                <a:gd name="T10" fmla="*/ 279 w 2220"/>
                <a:gd name="T11" fmla="*/ 1969 h 2435"/>
                <a:gd name="T12" fmla="*/ 275 w 2220"/>
                <a:gd name="T13" fmla="*/ 2158 h 2435"/>
                <a:gd name="T14" fmla="*/ 0 w 2220"/>
                <a:gd name="T15" fmla="*/ 2435 h 2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20" h="2435">
                  <a:moveTo>
                    <a:pt x="2220" y="0"/>
                  </a:moveTo>
                  <a:lnTo>
                    <a:pt x="1256" y="964"/>
                  </a:lnTo>
                  <a:lnTo>
                    <a:pt x="1261" y="1149"/>
                  </a:lnTo>
                  <a:lnTo>
                    <a:pt x="556" y="1851"/>
                  </a:lnTo>
                  <a:lnTo>
                    <a:pt x="398" y="1848"/>
                  </a:lnTo>
                  <a:lnTo>
                    <a:pt x="279" y="1969"/>
                  </a:lnTo>
                  <a:lnTo>
                    <a:pt x="275" y="2158"/>
                  </a:lnTo>
                  <a:lnTo>
                    <a:pt x="0" y="2435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506" name="Freeform 242"/>
            <p:cNvSpPr>
              <a:spLocks/>
            </p:cNvSpPr>
            <p:nvPr/>
          </p:nvSpPr>
          <p:spPr bwMode="auto">
            <a:xfrm rot="5400000" flipH="1" flipV="1">
              <a:off x="12130369" y="-3657517"/>
              <a:ext cx="4192588" cy="4506913"/>
            </a:xfrm>
            <a:custGeom>
              <a:avLst/>
              <a:gdLst>
                <a:gd name="T0" fmla="*/ 0 w 2641"/>
                <a:gd name="T1" fmla="*/ 2839 h 2839"/>
                <a:gd name="T2" fmla="*/ 690 w 2641"/>
                <a:gd name="T3" fmla="*/ 2149 h 2839"/>
                <a:gd name="T4" fmla="*/ 692 w 2641"/>
                <a:gd name="T5" fmla="*/ 1960 h 2839"/>
                <a:gd name="T6" fmla="*/ 811 w 2641"/>
                <a:gd name="T7" fmla="*/ 1842 h 2839"/>
                <a:gd name="T8" fmla="*/ 976 w 2641"/>
                <a:gd name="T9" fmla="*/ 1849 h 2839"/>
                <a:gd name="T10" fmla="*/ 1681 w 2641"/>
                <a:gd name="T11" fmla="*/ 1147 h 2839"/>
                <a:gd name="T12" fmla="*/ 1676 w 2641"/>
                <a:gd name="T13" fmla="*/ 962 h 2839"/>
                <a:gd name="T14" fmla="*/ 2641 w 2641"/>
                <a:gd name="T15" fmla="*/ 0 h 28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41" h="2839">
                  <a:moveTo>
                    <a:pt x="0" y="2839"/>
                  </a:moveTo>
                  <a:lnTo>
                    <a:pt x="690" y="2149"/>
                  </a:lnTo>
                  <a:lnTo>
                    <a:pt x="692" y="1960"/>
                  </a:lnTo>
                  <a:lnTo>
                    <a:pt x="811" y="1842"/>
                  </a:lnTo>
                  <a:lnTo>
                    <a:pt x="976" y="1849"/>
                  </a:lnTo>
                  <a:lnTo>
                    <a:pt x="1681" y="1147"/>
                  </a:lnTo>
                  <a:lnTo>
                    <a:pt x="1676" y="962"/>
                  </a:lnTo>
                  <a:lnTo>
                    <a:pt x="2641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507" name="Freeform 243"/>
            <p:cNvSpPr>
              <a:spLocks/>
            </p:cNvSpPr>
            <p:nvPr/>
          </p:nvSpPr>
          <p:spPr bwMode="auto">
            <a:xfrm rot="5400000" flipH="1" flipV="1">
              <a:off x="12100206" y="-3627354"/>
              <a:ext cx="2970213" cy="3119438"/>
            </a:xfrm>
            <a:custGeom>
              <a:avLst/>
              <a:gdLst>
                <a:gd name="T0" fmla="*/ 1871 w 1871"/>
                <a:gd name="T1" fmla="*/ 0 h 1965"/>
                <a:gd name="T2" fmla="*/ 906 w 1871"/>
                <a:gd name="T3" fmla="*/ 962 h 1965"/>
                <a:gd name="T4" fmla="*/ 904 w 1871"/>
                <a:gd name="T5" fmla="*/ 1140 h 1965"/>
                <a:gd name="T6" fmla="*/ 81 w 1871"/>
                <a:gd name="T7" fmla="*/ 1962 h 1965"/>
                <a:gd name="T8" fmla="*/ 0 w 1871"/>
                <a:gd name="T9" fmla="*/ 1965 h 19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71" h="1965">
                  <a:moveTo>
                    <a:pt x="1871" y="0"/>
                  </a:moveTo>
                  <a:lnTo>
                    <a:pt x="906" y="962"/>
                  </a:lnTo>
                  <a:lnTo>
                    <a:pt x="904" y="1140"/>
                  </a:lnTo>
                  <a:lnTo>
                    <a:pt x="81" y="1962"/>
                  </a:lnTo>
                  <a:lnTo>
                    <a:pt x="0" y="1965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508" name="Freeform 244"/>
            <p:cNvSpPr>
              <a:spLocks/>
            </p:cNvSpPr>
            <p:nvPr/>
          </p:nvSpPr>
          <p:spPr bwMode="auto">
            <a:xfrm rot="5400000" flipH="1" flipV="1">
              <a:off x="14561625" y="-705560"/>
              <a:ext cx="152400" cy="150813"/>
            </a:xfrm>
            <a:custGeom>
              <a:avLst/>
              <a:gdLst>
                <a:gd name="T0" fmla="*/ 7 w 41"/>
                <a:gd name="T1" fmla="*/ 7 h 40"/>
                <a:gd name="T2" fmla="*/ 34 w 41"/>
                <a:gd name="T3" fmla="*/ 7 h 40"/>
                <a:gd name="T4" fmla="*/ 34 w 41"/>
                <a:gd name="T5" fmla="*/ 33 h 40"/>
                <a:gd name="T6" fmla="*/ 7 w 41"/>
                <a:gd name="T7" fmla="*/ 33 h 40"/>
                <a:gd name="T8" fmla="*/ 7 w 41"/>
                <a:gd name="T9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0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0"/>
                    <a:pt x="15" y="40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509" name="Freeform 245"/>
            <p:cNvSpPr>
              <a:spLocks/>
            </p:cNvSpPr>
            <p:nvPr/>
          </p:nvSpPr>
          <p:spPr bwMode="auto">
            <a:xfrm rot="5400000" flipH="1" flipV="1">
              <a:off x="14185387" y="-989723"/>
              <a:ext cx="153988" cy="149225"/>
            </a:xfrm>
            <a:custGeom>
              <a:avLst/>
              <a:gdLst>
                <a:gd name="T0" fmla="*/ 7 w 41"/>
                <a:gd name="T1" fmla="*/ 7 h 40"/>
                <a:gd name="T2" fmla="*/ 34 w 41"/>
                <a:gd name="T3" fmla="*/ 7 h 40"/>
                <a:gd name="T4" fmla="*/ 34 w 41"/>
                <a:gd name="T5" fmla="*/ 33 h 40"/>
                <a:gd name="T6" fmla="*/ 7 w 41"/>
                <a:gd name="T7" fmla="*/ 33 h 40"/>
                <a:gd name="T8" fmla="*/ 7 w 41"/>
                <a:gd name="T9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0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0"/>
                    <a:pt x="15" y="40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510" name="Freeform 246"/>
            <p:cNvSpPr>
              <a:spLocks/>
            </p:cNvSpPr>
            <p:nvPr/>
          </p:nvSpPr>
          <p:spPr bwMode="auto">
            <a:xfrm rot="5400000" flipH="1" flipV="1">
              <a:off x="15071212" y="-659523"/>
              <a:ext cx="153988" cy="149225"/>
            </a:xfrm>
            <a:custGeom>
              <a:avLst/>
              <a:gdLst>
                <a:gd name="T0" fmla="*/ 7 w 41"/>
                <a:gd name="T1" fmla="*/ 7 h 40"/>
                <a:gd name="T2" fmla="*/ 34 w 41"/>
                <a:gd name="T3" fmla="*/ 7 h 40"/>
                <a:gd name="T4" fmla="*/ 34 w 41"/>
                <a:gd name="T5" fmla="*/ 33 h 40"/>
                <a:gd name="T6" fmla="*/ 7 w 41"/>
                <a:gd name="T7" fmla="*/ 33 h 40"/>
                <a:gd name="T8" fmla="*/ 7 w 41"/>
                <a:gd name="T9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0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0"/>
                    <a:pt x="15" y="40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511" name="Freeform 247"/>
            <p:cNvSpPr>
              <a:spLocks/>
            </p:cNvSpPr>
            <p:nvPr/>
          </p:nvSpPr>
          <p:spPr bwMode="auto">
            <a:xfrm rot="5400000" flipH="1" flipV="1">
              <a:off x="14125856" y="-1155617"/>
              <a:ext cx="153988" cy="150813"/>
            </a:xfrm>
            <a:custGeom>
              <a:avLst/>
              <a:gdLst>
                <a:gd name="T0" fmla="*/ 7 w 41"/>
                <a:gd name="T1" fmla="*/ 7 h 40"/>
                <a:gd name="T2" fmla="*/ 34 w 41"/>
                <a:gd name="T3" fmla="*/ 7 h 40"/>
                <a:gd name="T4" fmla="*/ 34 w 41"/>
                <a:gd name="T5" fmla="*/ 33 h 40"/>
                <a:gd name="T6" fmla="*/ 7 w 41"/>
                <a:gd name="T7" fmla="*/ 33 h 40"/>
                <a:gd name="T8" fmla="*/ 7 w 41"/>
                <a:gd name="T9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0">
                  <a:moveTo>
                    <a:pt x="7" y="7"/>
                  </a:moveTo>
                  <a:cubicBezTo>
                    <a:pt x="15" y="0"/>
                    <a:pt x="26" y="0"/>
                    <a:pt x="34" y="7"/>
                  </a:cubicBezTo>
                  <a:cubicBezTo>
                    <a:pt x="41" y="14"/>
                    <a:pt x="41" y="26"/>
                    <a:pt x="34" y="33"/>
                  </a:cubicBezTo>
                  <a:cubicBezTo>
                    <a:pt x="26" y="40"/>
                    <a:pt x="15" y="40"/>
                    <a:pt x="7" y="33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512" name="Freeform 248"/>
            <p:cNvSpPr>
              <a:spLocks/>
            </p:cNvSpPr>
            <p:nvPr/>
          </p:nvSpPr>
          <p:spPr bwMode="auto">
            <a:xfrm rot="5400000" flipH="1" flipV="1">
              <a:off x="14311593" y="-827003"/>
              <a:ext cx="250825" cy="250825"/>
            </a:xfrm>
            <a:custGeom>
              <a:avLst/>
              <a:gdLst>
                <a:gd name="T0" fmla="*/ 55 w 67"/>
                <a:gd name="T1" fmla="*/ 55 h 67"/>
                <a:gd name="T2" fmla="*/ 12 w 67"/>
                <a:gd name="T3" fmla="*/ 55 h 67"/>
                <a:gd name="T4" fmla="*/ 12 w 67"/>
                <a:gd name="T5" fmla="*/ 12 h 67"/>
                <a:gd name="T6" fmla="*/ 55 w 67"/>
                <a:gd name="T7" fmla="*/ 12 h 67"/>
                <a:gd name="T8" fmla="*/ 55 w 67"/>
                <a:gd name="T9" fmla="*/ 55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55" y="55"/>
                  </a:moveTo>
                  <a:cubicBezTo>
                    <a:pt x="43" y="67"/>
                    <a:pt x="24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ubicBezTo>
                    <a:pt x="24" y="0"/>
                    <a:pt x="43" y="0"/>
                    <a:pt x="55" y="12"/>
                  </a:cubicBezTo>
                  <a:cubicBezTo>
                    <a:pt x="67" y="24"/>
                    <a:pt x="67" y="43"/>
                    <a:pt x="55" y="55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513" name="Freeform 249"/>
            <p:cNvSpPr>
              <a:spLocks/>
            </p:cNvSpPr>
            <p:nvPr/>
          </p:nvSpPr>
          <p:spPr bwMode="auto">
            <a:xfrm rot="5400000" flipH="1" flipV="1">
              <a:off x="14360806" y="-777791"/>
              <a:ext cx="153988" cy="153988"/>
            </a:xfrm>
            <a:custGeom>
              <a:avLst/>
              <a:gdLst>
                <a:gd name="T0" fmla="*/ 34 w 41"/>
                <a:gd name="T1" fmla="*/ 34 h 41"/>
                <a:gd name="T2" fmla="*/ 7 w 41"/>
                <a:gd name="T3" fmla="*/ 34 h 41"/>
                <a:gd name="T4" fmla="*/ 7 w 41"/>
                <a:gd name="T5" fmla="*/ 7 h 41"/>
                <a:gd name="T6" fmla="*/ 34 w 41"/>
                <a:gd name="T7" fmla="*/ 7 h 41"/>
                <a:gd name="T8" fmla="*/ 34 w 41"/>
                <a:gd name="T9" fmla="*/ 3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34" y="34"/>
                  </a:moveTo>
                  <a:cubicBezTo>
                    <a:pt x="27" y="41"/>
                    <a:pt x="15" y="41"/>
                    <a:pt x="7" y="34"/>
                  </a:cubicBezTo>
                  <a:cubicBezTo>
                    <a:pt x="0" y="26"/>
                    <a:pt x="0" y="14"/>
                    <a:pt x="7" y="7"/>
                  </a:cubicBez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514" name="Freeform 250"/>
            <p:cNvSpPr>
              <a:spLocks/>
            </p:cNvSpPr>
            <p:nvPr/>
          </p:nvSpPr>
          <p:spPr bwMode="auto">
            <a:xfrm rot="5400000" flipH="1" flipV="1">
              <a:off x="10663518" y="-650791"/>
              <a:ext cx="250825" cy="250825"/>
            </a:xfrm>
            <a:custGeom>
              <a:avLst/>
              <a:gdLst>
                <a:gd name="T0" fmla="*/ 55 w 67"/>
                <a:gd name="T1" fmla="*/ 55 h 67"/>
                <a:gd name="T2" fmla="*/ 12 w 67"/>
                <a:gd name="T3" fmla="*/ 55 h 67"/>
                <a:gd name="T4" fmla="*/ 12 w 67"/>
                <a:gd name="T5" fmla="*/ 12 h 67"/>
                <a:gd name="T6" fmla="*/ 55 w 67"/>
                <a:gd name="T7" fmla="*/ 12 h 67"/>
                <a:gd name="T8" fmla="*/ 55 w 67"/>
                <a:gd name="T9" fmla="*/ 55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55" y="55"/>
                  </a:moveTo>
                  <a:cubicBezTo>
                    <a:pt x="43" y="67"/>
                    <a:pt x="24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ubicBezTo>
                    <a:pt x="24" y="0"/>
                    <a:pt x="43" y="0"/>
                    <a:pt x="55" y="12"/>
                  </a:cubicBezTo>
                  <a:cubicBezTo>
                    <a:pt x="67" y="24"/>
                    <a:pt x="67" y="43"/>
                    <a:pt x="55" y="55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515" name="Freeform 251"/>
            <p:cNvSpPr>
              <a:spLocks/>
            </p:cNvSpPr>
            <p:nvPr/>
          </p:nvSpPr>
          <p:spPr bwMode="auto">
            <a:xfrm rot="5400000" flipH="1" flipV="1">
              <a:off x="10712731" y="-601579"/>
              <a:ext cx="153988" cy="153988"/>
            </a:xfrm>
            <a:custGeom>
              <a:avLst/>
              <a:gdLst>
                <a:gd name="T0" fmla="*/ 34 w 41"/>
                <a:gd name="T1" fmla="*/ 34 h 41"/>
                <a:gd name="T2" fmla="*/ 7 w 41"/>
                <a:gd name="T3" fmla="*/ 34 h 41"/>
                <a:gd name="T4" fmla="*/ 7 w 41"/>
                <a:gd name="T5" fmla="*/ 8 h 41"/>
                <a:gd name="T6" fmla="*/ 34 w 41"/>
                <a:gd name="T7" fmla="*/ 8 h 41"/>
                <a:gd name="T8" fmla="*/ 34 w 41"/>
                <a:gd name="T9" fmla="*/ 3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34" y="34"/>
                  </a:moveTo>
                  <a:cubicBezTo>
                    <a:pt x="27" y="41"/>
                    <a:pt x="15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516" name="Freeform 252"/>
            <p:cNvSpPr>
              <a:spLocks/>
            </p:cNvSpPr>
            <p:nvPr/>
          </p:nvSpPr>
          <p:spPr bwMode="auto">
            <a:xfrm rot="5400000" flipH="1" flipV="1">
              <a:off x="10048362" y="-1011947"/>
              <a:ext cx="250825" cy="252413"/>
            </a:xfrm>
            <a:custGeom>
              <a:avLst/>
              <a:gdLst>
                <a:gd name="T0" fmla="*/ 55 w 67"/>
                <a:gd name="T1" fmla="*/ 55 h 67"/>
                <a:gd name="T2" fmla="*/ 12 w 67"/>
                <a:gd name="T3" fmla="*/ 55 h 67"/>
                <a:gd name="T4" fmla="*/ 12 w 67"/>
                <a:gd name="T5" fmla="*/ 12 h 67"/>
                <a:gd name="T6" fmla="*/ 55 w 67"/>
                <a:gd name="T7" fmla="*/ 12 h 67"/>
                <a:gd name="T8" fmla="*/ 55 w 67"/>
                <a:gd name="T9" fmla="*/ 55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55" y="55"/>
                  </a:moveTo>
                  <a:cubicBezTo>
                    <a:pt x="43" y="67"/>
                    <a:pt x="24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ubicBezTo>
                    <a:pt x="24" y="0"/>
                    <a:pt x="43" y="0"/>
                    <a:pt x="55" y="12"/>
                  </a:cubicBezTo>
                  <a:cubicBezTo>
                    <a:pt x="67" y="24"/>
                    <a:pt x="67" y="43"/>
                    <a:pt x="55" y="55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517" name="Freeform 253"/>
            <p:cNvSpPr>
              <a:spLocks/>
            </p:cNvSpPr>
            <p:nvPr/>
          </p:nvSpPr>
          <p:spPr bwMode="auto">
            <a:xfrm rot="5400000" flipH="1" flipV="1">
              <a:off x="10096781" y="-961941"/>
              <a:ext cx="153988" cy="153988"/>
            </a:xfrm>
            <a:custGeom>
              <a:avLst/>
              <a:gdLst>
                <a:gd name="T0" fmla="*/ 34 w 41"/>
                <a:gd name="T1" fmla="*/ 34 h 41"/>
                <a:gd name="T2" fmla="*/ 7 w 41"/>
                <a:gd name="T3" fmla="*/ 34 h 41"/>
                <a:gd name="T4" fmla="*/ 7 w 41"/>
                <a:gd name="T5" fmla="*/ 8 h 41"/>
                <a:gd name="T6" fmla="*/ 34 w 41"/>
                <a:gd name="T7" fmla="*/ 8 h 41"/>
                <a:gd name="T8" fmla="*/ 34 w 41"/>
                <a:gd name="T9" fmla="*/ 3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34" y="34"/>
                  </a:moveTo>
                  <a:cubicBezTo>
                    <a:pt x="27" y="41"/>
                    <a:pt x="15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ubicBezTo>
                    <a:pt x="15" y="0"/>
                    <a:pt x="27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518" name="Freeform 254"/>
            <p:cNvSpPr>
              <a:spLocks/>
            </p:cNvSpPr>
            <p:nvPr/>
          </p:nvSpPr>
          <p:spPr bwMode="auto">
            <a:xfrm rot="5400000" flipH="1" flipV="1">
              <a:off x="11958918" y="749384"/>
              <a:ext cx="250825" cy="250825"/>
            </a:xfrm>
            <a:custGeom>
              <a:avLst/>
              <a:gdLst>
                <a:gd name="T0" fmla="*/ 55 w 67"/>
                <a:gd name="T1" fmla="*/ 55 h 67"/>
                <a:gd name="T2" fmla="*/ 12 w 67"/>
                <a:gd name="T3" fmla="*/ 55 h 67"/>
                <a:gd name="T4" fmla="*/ 12 w 67"/>
                <a:gd name="T5" fmla="*/ 12 h 67"/>
                <a:gd name="T6" fmla="*/ 55 w 67"/>
                <a:gd name="T7" fmla="*/ 12 h 67"/>
                <a:gd name="T8" fmla="*/ 55 w 67"/>
                <a:gd name="T9" fmla="*/ 55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55" y="55"/>
                  </a:moveTo>
                  <a:cubicBezTo>
                    <a:pt x="43" y="67"/>
                    <a:pt x="24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ubicBezTo>
                    <a:pt x="24" y="0"/>
                    <a:pt x="43" y="0"/>
                    <a:pt x="55" y="12"/>
                  </a:cubicBezTo>
                  <a:cubicBezTo>
                    <a:pt x="67" y="24"/>
                    <a:pt x="67" y="43"/>
                    <a:pt x="55" y="55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519" name="Freeform 255"/>
            <p:cNvSpPr>
              <a:spLocks/>
            </p:cNvSpPr>
            <p:nvPr/>
          </p:nvSpPr>
          <p:spPr bwMode="auto">
            <a:xfrm rot="5400000" flipH="1" flipV="1">
              <a:off x="12006543" y="798596"/>
              <a:ext cx="153988" cy="153988"/>
            </a:xfrm>
            <a:custGeom>
              <a:avLst/>
              <a:gdLst>
                <a:gd name="T0" fmla="*/ 34 w 41"/>
                <a:gd name="T1" fmla="*/ 34 h 41"/>
                <a:gd name="T2" fmla="*/ 7 w 41"/>
                <a:gd name="T3" fmla="*/ 34 h 41"/>
                <a:gd name="T4" fmla="*/ 7 w 41"/>
                <a:gd name="T5" fmla="*/ 8 h 41"/>
                <a:gd name="T6" fmla="*/ 34 w 41"/>
                <a:gd name="T7" fmla="*/ 8 h 41"/>
                <a:gd name="T8" fmla="*/ 34 w 41"/>
                <a:gd name="T9" fmla="*/ 3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34" y="34"/>
                  </a:move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ubicBezTo>
                    <a:pt x="14" y="0"/>
                    <a:pt x="26" y="0"/>
                    <a:pt x="34" y="8"/>
                  </a:cubicBezTo>
                  <a:cubicBezTo>
                    <a:pt x="41" y="15"/>
                    <a:pt x="41" y="27"/>
                    <a:pt x="34" y="3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520" name="Freeform 256"/>
            <p:cNvSpPr>
              <a:spLocks/>
            </p:cNvSpPr>
            <p:nvPr/>
          </p:nvSpPr>
          <p:spPr bwMode="auto">
            <a:xfrm rot="5400000" flipH="1" flipV="1">
              <a:off x="12081949" y="3421941"/>
              <a:ext cx="252413" cy="250825"/>
            </a:xfrm>
            <a:custGeom>
              <a:avLst/>
              <a:gdLst>
                <a:gd name="T0" fmla="*/ 12 w 67"/>
                <a:gd name="T1" fmla="*/ 12 h 67"/>
                <a:gd name="T2" fmla="*/ 55 w 67"/>
                <a:gd name="T3" fmla="*/ 12 h 67"/>
                <a:gd name="T4" fmla="*/ 55 w 67"/>
                <a:gd name="T5" fmla="*/ 55 h 67"/>
                <a:gd name="T6" fmla="*/ 12 w 67"/>
                <a:gd name="T7" fmla="*/ 55 h 67"/>
                <a:gd name="T8" fmla="*/ 12 w 67"/>
                <a:gd name="T9" fmla="*/ 1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12" y="12"/>
                  </a:moveTo>
                  <a:cubicBezTo>
                    <a:pt x="24" y="0"/>
                    <a:pt x="43" y="0"/>
                    <a:pt x="55" y="12"/>
                  </a:cubicBezTo>
                  <a:cubicBezTo>
                    <a:pt x="67" y="24"/>
                    <a:pt x="67" y="43"/>
                    <a:pt x="55" y="55"/>
                  </a:cubicBezTo>
                  <a:cubicBezTo>
                    <a:pt x="43" y="67"/>
                    <a:pt x="24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521" name="Freeform 257"/>
            <p:cNvSpPr>
              <a:spLocks/>
            </p:cNvSpPr>
            <p:nvPr/>
          </p:nvSpPr>
          <p:spPr bwMode="auto">
            <a:xfrm rot="5400000" flipH="1" flipV="1">
              <a:off x="12130368" y="3470359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5"/>
                    <a:pt x="41" y="26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6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522" name="Freeform 258"/>
            <p:cNvSpPr>
              <a:spLocks/>
            </p:cNvSpPr>
            <p:nvPr/>
          </p:nvSpPr>
          <p:spPr bwMode="auto">
            <a:xfrm rot="5400000" flipH="1" flipV="1">
              <a:off x="14353662" y="4845929"/>
              <a:ext cx="252413" cy="247650"/>
            </a:xfrm>
            <a:custGeom>
              <a:avLst/>
              <a:gdLst>
                <a:gd name="T0" fmla="*/ 12 w 67"/>
                <a:gd name="T1" fmla="*/ 11 h 66"/>
                <a:gd name="T2" fmla="*/ 55 w 67"/>
                <a:gd name="T3" fmla="*/ 11 h 66"/>
                <a:gd name="T4" fmla="*/ 55 w 67"/>
                <a:gd name="T5" fmla="*/ 54 h 66"/>
                <a:gd name="T6" fmla="*/ 12 w 67"/>
                <a:gd name="T7" fmla="*/ 54 h 66"/>
                <a:gd name="T8" fmla="*/ 12 w 67"/>
                <a:gd name="T9" fmla="*/ 11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6">
                  <a:moveTo>
                    <a:pt x="12" y="11"/>
                  </a:moveTo>
                  <a:cubicBezTo>
                    <a:pt x="24" y="0"/>
                    <a:pt x="43" y="0"/>
                    <a:pt x="55" y="11"/>
                  </a:cubicBezTo>
                  <a:cubicBezTo>
                    <a:pt x="66" y="23"/>
                    <a:pt x="67" y="42"/>
                    <a:pt x="55" y="54"/>
                  </a:cubicBezTo>
                  <a:cubicBezTo>
                    <a:pt x="43" y="66"/>
                    <a:pt x="24" y="66"/>
                    <a:pt x="12" y="54"/>
                  </a:cubicBezTo>
                  <a:cubicBezTo>
                    <a:pt x="0" y="42"/>
                    <a:pt x="0" y="23"/>
                    <a:pt x="12" y="11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523" name="Freeform 259"/>
            <p:cNvSpPr>
              <a:spLocks/>
            </p:cNvSpPr>
            <p:nvPr/>
          </p:nvSpPr>
          <p:spPr bwMode="auto">
            <a:xfrm rot="5400000" flipH="1" flipV="1">
              <a:off x="14402081" y="4892759"/>
              <a:ext cx="153988" cy="153988"/>
            </a:xfrm>
            <a:custGeom>
              <a:avLst/>
              <a:gdLst>
                <a:gd name="T0" fmla="*/ 7 w 41"/>
                <a:gd name="T1" fmla="*/ 8 h 41"/>
                <a:gd name="T2" fmla="*/ 33 w 41"/>
                <a:gd name="T3" fmla="*/ 8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8"/>
                  </a:moveTo>
                  <a:cubicBezTo>
                    <a:pt x="14" y="0"/>
                    <a:pt x="26" y="0"/>
                    <a:pt x="33" y="8"/>
                  </a:cubicBezTo>
                  <a:cubicBezTo>
                    <a:pt x="41" y="15"/>
                    <a:pt x="41" y="27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524" name="Freeform 260"/>
            <p:cNvSpPr>
              <a:spLocks/>
            </p:cNvSpPr>
            <p:nvPr/>
          </p:nvSpPr>
          <p:spPr bwMode="auto">
            <a:xfrm rot="5400000" flipH="1" flipV="1">
              <a:off x="11106431" y="2213059"/>
              <a:ext cx="250825" cy="250825"/>
            </a:xfrm>
            <a:custGeom>
              <a:avLst/>
              <a:gdLst>
                <a:gd name="T0" fmla="*/ 12 w 67"/>
                <a:gd name="T1" fmla="*/ 12 h 67"/>
                <a:gd name="T2" fmla="*/ 55 w 67"/>
                <a:gd name="T3" fmla="*/ 12 h 67"/>
                <a:gd name="T4" fmla="*/ 55 w 67"/>
                <a:gd name="T5" fmla="*/ 55 h 67"/>
                <a:gd name="T6" fmla="*/ 12 w 67"/>
                <a:gd name="T7" fmla="*/ 55 h 67"/>
                <a:gd name="T8" fmla="*/ 12 w 67"/>
                <a:gd name="T9" fmla="*/ 1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12" y="12"/>
                  </a:moveTo>
                  <a:cubicBezTo>
                    <a:pt x="24" y="0"/>
                    <a:pt x="43" y="0"/>
                    <a:pt x="55" y="12"/>
                  </a:cubicBezTo>
                  <a:cubicBezTo>
                    <a:pt x="67" y="24"/>
                    <a:pt x="67" y="43"/>
                    <a:pt x="55" y="55"/>
                  </a:cubicBezTo>
                  <a:cubicBezTo>
                    <a:pt x="43" y="67"/>
                    <a:pt x="24" y="67"/>
                    <a:pt x="12" y="55"/>
                  </a:cubicBezTo>
                  <a:cubicBezTo>
                    <a:pt x="0" y="43"/>
                    <a:pt x="0" y="24"/>
                    <a:pt x="12" y="12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525" name="Freeform 261"/>
            <p:cNvSpPr>
              <a:spLocks/>
            </p:cNvSpPr>
            <p:nvPr/>
          </p:nvSpPr>
          <p:spPr bwMode="auto">
            <a:xfrm rot="5400000" flipH="1" flipV="1">
              <a:off x="11155643" y="2262271"/>
              <a:ext cx="153988" cy="153988"/>
            </a:xfrm>
            <a:custGeom>
              <a:avLst/>
              <a:gdLst>
                <a:gd name="T0" fmla="*/ 7 w 41"/>
                <a:gd name="T1" fmla="*/ 7 h 41"/>
                <a:gd name="T2" fmla="*/ 34 w 41"/>
                <a:gd name="T3" fmla="*/ 7 h 41"/>
                <a:gd name="T4" fmla="*/ 34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5" y="0"/>
                    <a:pt x="27" y="0"/>
                    <a:pt x="34" y="7"/>
                  </a:cubicBezTo>
                  <a:cubicBezTo>
                    <a:pt x="41" y="14"/>
                    <a:pt x="41" y="26"/>
                    <a:pt x="34" y="34"/>
                  </a:cubicBezTo>
                  <a:cubicBezTo>
                    <a:pt x="27" y="41"/>
                    <a:pt x="15" y="41"/>
                    <a:pt x="7" y="34"/>
                  </a:cubicBezTo>
                  <a:cubicBezTo>
                    <a:pt x="0" y="26"/>
                    <a:pt x="0" y="14"/>
                    <a:pt x="7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526" name="Freeform 262"/>
            <p:cNvSpPr>
              <a:spLocks/>
            </p:cNvSpPr>
            <p:nvPr/>
          </p:nvSpPr>
          <p:spPr bwMode="auto">
            <a:xfrm rot="5400000" flipH="1" flipV="1">
              <a:off x="6333612" y="-3385260"/>
              <a:ext cx="3719513" cy="4000500"/>
            </a:xfrm>
            <a:custGeom>
              <a:avLst/>
              <a:gdLst>
                <a:gd name="T0" fmla="*/ 0 w 2343"/>
                <a:gd name="T1" fmla="*/ 2431 h 2520"/>
                <a:gd name="T2" fmla="*/ 87 w 2343"/>
                <a:gd name="T3" fmla="*/ 2516 h 2520"/>
                <a:gd name="T4" fmla="*/ 198 w 2343"/>
                <a:gd name="T5" fmla="*/ 2520 h 2520"/>
                <a:gd name="T6" fmla="*/ 373 w 2343"/>
                <a:gd name="T7" fmla="*/ 2343 h 2520"/>
                <a:gd name="T8" fmla="*/ 373 w 2343"/>
                <a:gd name="T9" fmla="*/ 1970 h 2520"/>
                <a:gd name="T10" fmla="*/ 2343 w 2343"/>
                <a:gd name="T11" fmla="*/ 0 h 2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43" h="2520">
                  <a:moveTo>
                    <a:pt x="0" y="2431"/>
                  </a:moveTo>
                  <a:lnTo>
                    <a:pt x="87" y="2516"/>
                  </a:lnTo>
                  <a:lnTo>
                    <a:pt x="198" y="2520"/>
                  </a:lnTo>
                  <a:lnTo>
                    <a:pt x="373" y="2343"/>
                  </a:lnTo>
                  <a:lnTo>
                    <a:pt x="373" y="1970"/>
                  </a:lnTo>
                  <a:lnTo>
                    <a:pt x="2343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527" name="Freeform 263"/>
            <p:cNvSpPr>
              <a:spLocks/>
            </p:cNvSpPr>
            <p:nvPr/>
          </p:nvSpPr>
          <p:spPr bwMode="auto">
            <a:xfrm rot="5400000" flipH="1" flipV="1">
              <a:off x="6155018" y="-3627354"/>
              <a:ext cx="3649663" cy="4129088"/>
            </a:xfrm>
            <a:custGeom>
              <a:avLst/>
              <a:gdLst>
                <a:gd name="T0" fmla="*/ 0 w 2299"/>
                <a:gd name="T1" fmla="*/ 2598 h 2601"/>
                <a:gd name="T2" fmla="*/ 78 w 2299"/>
                <a:gd name="T3" fmla="*/ 2601 h 2601"/>
                <a:gd name="T4" fmla="*/ 201 w 2299"/>
                <a:gd name="T5" fmla="*/ 2478 h 2601"/>
                <a:gd name="T6" fmla="*/ 201 w 2299"/>
                <a:gd name="T7" fmla="*/ 2097 h 2601"/>
                <a:gd name="T8" fmla="*/ 2299 w 2299"/>
                <a:gd name="T9" fmla="*/ 0 h 26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99" h="2601">
                  <a:moveTo>
                    <a:pt x="0" y="2598"/>
                  </a:moveTo>
                  <a:lnTo>
                    <a:pt x="78" y="2601"/>
                  </a:lnTo>
                  <a:lnTo>
                    <a:pt x="201" y="2478"/>
                  </a:lnTo>
                  <a:lnTo>
                    <a:pt x="201" y="2097"/>
                  </a:lnTo>
                  <a:lnTo>
                    <a:pt x="2299" y="0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528" name="Freeform 264"/>
            <p:cNvSpPr>
              <a:spLocks/>
            </p:cNvSpPr>
            <p:nvPr/>
          </p:nvSpPr>
          <p:spPr bwMode="auto">
            <a:xfrm rot="5400000" flipH="1" flipV="1">
              <a:off x="9980893" y="196934"/>
              <a:ext cx="153988" cy="153988"/>
            </a:xfrm>
            <a:custGeom>
              <a:avLst/>
              <a:gdLst>
                <a:gd name="T0" fmla="*/ 8 w 41"/>
                <a:gd name="T1" fmla="*/ 8 h 41"/>
                <a:gd name="T2" fmla="*/ 8 w 41"/>
                <a:gd name="T3" fmla="*/ 34 h 41"/>
                <a:gd name="T4" fmla="*/ 34 w 41"/>
                <a:gd name="T5" fmla="*/ 34 h 41"/>
                <a:gd name="T6" fmla="*/ 34 w 41"/>
                <a:gd name="T7" fmla="*/ 8 h 41"/>
                <a:gd name="T8" fmla="*/ 8 w 41"/>
                <a:gd name="T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8" y="8"/>
                  </a:moveTo>
                  <a:cubicBezTo>
                    <a:pt x="0" y="15"/>
                    <a:pt x="0" y="27"/>
                    <a:pt x="8" y="34"/>
                  </a:cubicBezTo>
                  <a:cubicBezTo>
                    <a:pt x="15" y="41"/>
                    <a:pt x="27" y="41"/>
                    <a:pt x="34" y="34"/>
                  </a:cubicBezTo>
                  <a:cubicBezTo>
                    <a:pt x="41" y="27"/>
                    <a:pt x="41" y="15"/>
                    <a:pt x="34" y="8"/>
                  </a:cubicBezTo>
                  <a:cubicBezTo>
                    <a:pt x="27" y="0"/>
                    <a:pt x="15" y="0"/>
                    <a:pt x="8" y="8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00" name="Freeform 135"/>
            <p:cNvSpPr>
              <a:spLocks/>
            </p:cNvSpPr>
            <p:nvPr/>
          </p:nvSpPr>
          <p:spPr bwMode="auto">
            <a:xfrm rot="5400000" flipH="1" flipV="1">
              <a:off x="10495212" y="4034717"/>
              <a:ext cx="152400" cy="153988"/>
            </a:xfrm>
            <a:custGeom>
              <a:avLst/>
              <a:gdLst>
                <a:gd name="T0" fmla="*/ 7 w 41"/>
                <a:gd name="T1" fmla="*/ 7 h 41"/>
                <a:gd name="T2" fmla="*/ 33 w 41"/>
                <a:gd name="T3" fmla="*/ 7 h 41"/>
                <a:gd name="T4" fmla="*/ 33 w 41"/>
                <a:gd name="T5" fmla="*/ 34 h 41"/>
                <a:gd name="T6" fmla="*/ 7 w 41"/>
                <a:gd name="T7" fmla="*/ 34 h 41"/>
                <a:gd name="T8" fmla="*/ 7 w 41"/>
                <a:gd name="T9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1">
                  <a:moveTo>
                    <a:pt x="7" y="7"/>
                  </a:moveTo>
                  <a:cubicBezTo>
                    <a:pt x="14" y="0"/>
                    <a:pt x="26" y="0"/>
                    <a:pt x="33" y="7"/>
                  </a:cubicBezTo>
                  <a:cubicBezTo>
                    <a:pt x="41" y="15"/>
                    <a:pt x="41" y="27"/>
                    <a:pt x="33" y="34"/>
                  </a:cubicBezTo>
                  <a:cubicBezTo>
                    <a:pt x="26" y="41"/>
                    <a:pt x="14" y="41"/>
                    <a:pt x="7" y="34"/>
                  </a:cubicBezTo>
                  <a:cubicBezTo>
                    <a:pt x="0" y="27"/>
                    <a:pt x="0" y="15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</p:grpSp>
      <p:grpSp>
        <p:nvGrpSpPr>
          <p:cNvPr id="3" name="组合 2"/>
          <p:cNvGrpSpPr/>
          <p:nvPr/>
        </p:nvGrpSpPr>
        <p:grpSpPr>
          <a:xfrm>
            <a:off x="5063300" y="3493836"/>
            <a:ext cx="4603750" cy="3914776"/>
            <a:chOff x="5063300" y="3493836"/>
            <a:chExt cx="4603750" cy="3914776"/>
          </a:xfrm>
        </p:grpSpPr>
        <p:sp>
          <p:nvSpPr>
            <p:cNvPr id="268" name="Rectangle 5"/>
            <p:cNvSpPr>
              <a:spLocks noChangeArrowheads="1"/>
            </p:cNvSpPr>
            <p:nvPr/>
          </p:nvSpPr>
          <p:spPr bwMode="auto">
            <a:xfrm>
              <a:off x="6468238" y="4417761"/>
              <a:ext cx="60325" cy="15557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69" name="Rectangle 6"/>
            <p:cNvSpPr>
              <a:spLocks noChangeArrowheads="1"/>
            </p:cNvSpPr>
            <p:nvPr/>
          </p:nvSpPr>
          <p:spPr bwMode="auto">
            <a:xfrm>
              <a:off x="6592063" y="4417761"/>
              <a:ext cx="60325" cy="155575"/>
            </a:xfrm>
            <a:prstGeom prst="rect">
              <a:avLst/>
            </a:pr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70" name="Freeform 7"/>
            <p:cNvSpPr>
              <a:spLocks/>
            </p:cNvSpPr>
            <p:nvPr/>
          </p:nvSpPr>
          <p:spPr bwMode="auto">
            <a:xfrm>
              <a:off x="6528563" y="4417761"/>
              <a:ext cx="0" cy="155575"/>
            </a:xfrm>
            <a:custGeom>
              <a:avLst/>
              <a:gdLst>
                <a:gd name="T0" fmla="*/ 98 h 98"/>
                <a:gd name="T1" fmla="*/ 0 h 98"/>
                <a:gd name="T2" fmla="*/ 98 h 98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98">
                  <a:moveTo>
                    <a:pt x="0" y="98"/>
                  </a:moveTo>
                  <a:lnTo>
                    <a:pt x="0" y="0"/>
                  </a:lnTo>
                  <a:lnTo>
                    <a:pt x="0" y="9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71" name="Rectangle 8"/>
            <p:cNvSpPr>
              <a:spLocks noChangeArrowheads="1"/>
            </p:cNvSpPr>
            <p:nvPr/>
          </p:nvSpPr>
          <p:spPr bwMode="auto">
            <a:xfrm>
              <a:off x="6468238" y="4417761"/>
              <a:ext cx="60325" cy="15557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72" name="Rectangle 9"/>
            <p:cNvSpPr>
              <a:spLocks noChangeArrowheads="1"/>
            </p:cNvSpPr>
            <p:nvPr/>
          </p:nvSpPr>
          <p:spPr bwMode="auto">
            <a:xfrm>
              <a:off x="6712713" y="4417761"/>
              <a:ext cx="60325" cy="15557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97" name="Freeform 34"/>
            <p:cNvSpPr>
              <a:spLocks/>
            </p:cNvSpPr>
            <p:nvPr/>
          </p:nvSpPr>
          <p:spPr bwMode="auto">
            <a:xfrm>
              <a:off x="6734938" y="4493961"/>
              <a:ext cx="2643188" cy="2914650"/>
            </a:xfrm>
            <a:custGeom>
              <a:avLst/>
              <a:gdLst>
                <a:gd name="T0" fmla="*/ 1665 w 1665"/>
                <a:gd name="T1" fmla="*/ 1836 h 1836"/>
                <a:gd name="T2" fmla="*/ 10 w 1665"/>
                <a:gd name="T3" fmla="*/ 180 h 1836"/>
                <a:gd name="T4" fmla="*/ 10 w 1665"/>
                <a:gd name="T5" fmla="*/ 0 h 1836"/>
                <a:gd name="T6" fmla="*/ 0 w 1665"/>
                <a:gd name="T7" fmla="*/ 0 h 1836"/>
                <a:gd name="T8" fmla="*/ 0 w 1665"/>
                <a:gd name="T9" fmla="*/ 185 h 1836"/>
                <a:gd name="T10" fmla="*/ 1653 w 1665"/>
                <a:gd name="T11" fmla="*/ 1836 h 1836"/>
                <a:gd name="T12" fmla="*/ 1665 w 1665"/>
                <a:gd name="T13" fmla="*/ 1836 h 18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65" h="1836">
                  <a:moveTo>
                    <a:pt x="1665" y="1836"/>
                  </a:moveTo>
                  <a:lnTo>
                    <a:pt x="10" y="180"/>
                  </a:lnTo>
                  <a:lnTo>
                    <a:pt x="10" y="0"/>
                  </a:lnTo>
                  <a:lnTo>
                    <a:pt x="0" y="0"/>
                  </a:lnTo>
                  <a:lnTo>
                    <a:pt x="0" y="185"/>
                  </a:lnTo>
                  <a:lnTo>
                    <a:pt x="1653" y="1836"/>
                  </a:lnTo>
                  <a:lnTo>
                    <a:pt x="1665" y="18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98" name="Freeform 35"/>
            <p:cNvSpPr>
              <a:spLocks/>
            </p:cNvSpPr>
            <p:nvPr/>
          </p:nvSpPr>
          <p:spPr bwMode="auto">
            <a:xfrm>
              <a:off x="6607938" y="4493961"/>
              <a:ext cx="2649538" cy="2914650"/>
            </a:xfrm>
            <a:custGeom>
              <a:avLst/>
              <a:gdLst>
                <a:gd name="T0" fmla="*/ 1669 w 1669"/>
                <a:gd name="T1" fmla="*/ 1836 h 1836"/>
                <a:gd name="T2" fmla="*/ 19 w 1669"/>
                <a:gd name="T3" fmla="*/ 185 h 1836"/>
                <a:gd name="T4" fmla="*/ 19 w 1669"/>
                <a:gd name="T5" fmla="*/ 0 h 1836"/>
                <a:gd name="T6" fmla="*/ 0 w 1669"/>
                <a:gd name="T7" fmla="*/ 0 h 1836"/>
                <a:gd name="T8" fmla="*/ 0 w 1669"/>
                <a:gd name="T9" fmla="*/ 192 h 1836"/>
                <a:gd name="T10" fmla="*/ 1643 w 1669"/>
                <a:gd name="T11" fmla="*/ 1836 h 1836"/>
                <a:gd name="T12" fmla="*/ 1669 w 1669"/>
                <a:gd name="T13" fmla="*/ 1836 h 18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69" h="1836">
                  <a:moveTo>
                    <a:pt x="1669" y="1836"/>
                  </a:moveTo>
                  <a:lnTo>
                    <a:pt x="19" y="185"/>
                  </a:lnTo>
                  <a:lnTo>
                    <a:pt x="19" y="0"/>
                  </a:lnTo>
                  <a:lnTo>
                    <a:pt x="0" y="0"/>
                  </a:lnTo>
                  <a:lnTo>
                    <a:pt x="0" y="192"/>
                  </a:lnTo>
                  <a:lnTo>
                    <a:pt x="1643" y="1836"/>
                  </a:lnTo>
                  <a:lnTo>
                    <a:pt x="1669" y="1836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99" name="Freeform 36"/>
            <p:cNvSpPr>
              <a:spLocks/>
            </p:cNvSpPr>
            <p:nvPr/>
          </p:nvSpPr>
          <p:spPr bwMode="auto">
            <a:xfrm>
              <a:off x="6490463" y="4493961"/>
              <a:ext cx="1128713" cy="1819275"/>
            </a:xfrm>
            <a:custGeom>
              <a:avLst/>
              <a:gdLst>
                <a:gd name="T0" fmla="*/ 711 w 711"/>
                <a:gd name="T1" fmla="*/ 1146 h 1146"/>
                <a:gd name="T2" fmla="*/ 701 w 711"/>
                <a:gd name="T3" fmla="*/ 1146 h 1146"/>
                <a:gd name="T4" fmla="*/ 701 w 711"/>
                <a:gd name="T5" fmla="*/ 898 h 1146"/>
                <a:gd name="T6" fmla="*/ 0 w 711"/>
                <a:gd name="T7" fmla="*/ 196 h 1146"/>
                <a:gd name="T8" fmla="*/ 0 w 711"/>
                <a:gd name="T9" fmla="*/ 0 h 1146"/>
                <a:gd name="T10" fmla="*/ 10 w 711"/>
                <a:gd name="T11" fmla="*/ 0 h 1146"/>
                <a:gd name="T12" fmla="*/ 10 w 711"/>
                <a:gd name="T13" fmla="*/ 194 h 1146"/>
                <a:gd name="T14" fmla="*/ 711 w 711"/>
                <a:gd name="T15" fmla="*/ 893 h 1146"/>
                <a:gd name="T16" fmla="*/ 711 w 711"/>
                <a:gd name="T17" fmla="*/ 1146 h 1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11" h="1146">
                  <a:moveTo>
                    <a:pt x="711" y="1146"/>
                  </a:moveTo>
                  <a:lnTo>
                    <a:pt x="701" y="1146"/>
                  </a:lnTo>
                  <a:lnTo>
                    <a:pt x="701" y="898"/>
                  </a:lnTo>
                  <a:lnTo>
                    <a:pt x="0" y="196"/>
                  </a:lnTo>
                  <a:lnTo>
                    <a:pt x="0" y="0"/>
                  </a:lnTo>
                  <a:lnTo>
                    <a:pt x="10" y="0"/>
                  </a:lnTo>
                  <a:lnTo>
                    <a:pt x="10" y="194"/>
                  </a:lnTo>
                  <a:lnTo>
                    <a:pt x="711" y="893"/>
                  </a:lnTo>
                  <a:lnTo>
                    <a:pt x="711" y="11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00" name="Freeform 37"/>
            <p:cNvSpPr>
              <a:spLocks noEditPoints="1"/>
            </p:cNvSpPr>
            <p:nvPr/>
          </p:nvSpPr>
          <p:spPr bwMode="auto">
            <a:xfrm>
              <a:off x="7547738" y="6291011"/>
              <a:ext cx="127000" cy="112713"/>
            </a:xfrm>
            <a:custGeom>
              <a:avLst/>
              <a:gdLst>
                <a:gd name="T0" fmla="*/ 17 w 34"/>
                <a:gd name="T1" fmla="*/ 6 h 30"/>
                <a:gd name="T2" fmla="*/ 23 w 34"/>
                <a:gd name="T3" fmla="*/ 9 h 30"/>
                <a:gd name="T4" fmla="*/ 23 w 34"/>
                <a:gd name="T5" fmla="*/ 21 h 30"/>
                <a:gd name="T6" fmla="*/ 17 w 34"/>
                <a:gd name="T7" fmla="*/ 23 h 30"/>
                <a:gd name="T8" fmla="*/ 11 w 34"/>
                <a:gd name="T9" fmla="*/ 21 h 30"/>
                <a:gd name="T10" fmla="*/ 11 w 34"/>
                <a:gd name="T11" fmla="*/ 9 h 30"/>
                <a:gd name="T12" fmla="*/ 17 w 34"/>
                <a:gd name="T13" fmla="*/ 6 h 30"/>
                <a:gd name="T14" fmla="*/ 17 w 34"/>
                <a:gd name="T15" fmla="*/ 0 h 30"/>
                <a:gd name="T16" fmla="*/ 6 w 34"/>
                <a:gd name="T17" fmla="*/ 4 h 30"/>
                <a:gd name="T18" fmla="*/ 6 w 34"/>
                <a:gd name="T19" fmla="*/ 26 h 30"/>
                <a:gd name="T20" fmla="*/ 17 w 34"/>
                <a:gd name="T21" fmla="*/ 30 h 30"/>
                <a:gd name="T22" fmla="*/ 28 w 34"/>
                <a:gd name="T23" fmla="*/ 26 h 30"/>
                <a:gd name="T24" fmla="*/ 28 w 34"/>
                <a:gd name="T25" fmla="*/ 4 h 30"/>
                <a:gd name="T26" fmla="*/ 17 w 34"/>
                <a:gd name="T2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4" h="30">
                  <a:moveTo>
                    <a:pt x="17" y="6"/>
                  </a:moveTo>
                  <a:cubicBezTo>
                    <a:pt x="19" y="6"/>
                    <a:pt x="21" y="7"/>
                    <a:pt x="23" y="9"/>
                  </a:cubicBezTo>
                  <a:cubicBezTo>
                    <a:pt x="26" y="12"/>
                    <a:pt x="26" y="18"/>
                    <a:pt x="23" y="21"/>
                  </a:cubicBezTo>
                  <a:cubicBezTo>
                    <a:pt x="21" y="23"/>
                    <a:pt x="19" y="23"/>
                    <a:pt x="17" y="23"/>
                  </a:cubicBezTo>
                  <a:cubicBezTo>
                    <a:pt x="15" y="23"/>
                    <a:pt x="13" y="23"/>
                    <a:pt x="11" y="21"/>
                  </a:cubicBezTo>
                  <a:cubicBezTo>
                    <a:pt x="8" y="18"/>
                    <a:pt x="8" y="12"/>
                    <a:pt x="11" y="9"/>
                  </a:cubicBezTo>
                  <a:cubicBezTo>
                    <a:pt x="13" y="7"/>
                    <a:pt x="15" y="6"/>
                    <a:pt x="17" y="6"/>
                  </a:cubicBezTo>
                  <a:close/>
                  <a:moveTo>
                    <a:pt x="17" y="0"/>
                  </a:moveTo>
                  <a:cubicBezTo>
                    <a:pt x="13" y="0"/>
                    <a:pt x="9" y="1"/>
                    <a:pt x="6" y="4"/>
                  </a:cubicBezTo>
                  <a:cubicBezTo>
                    <a:pt x="0" y="10"/>
                    <a:pt x="0" y="20"/>
                    <a:pt x="6" y="26"/>
                  </a:cubicBezTo>
                  <a:cubicBezTo>
                    <a:pt x="9" y="29"/>
                    <a:pt x="13" y="30"/>
                    <a:pt x="17" y="30"/>
                  </a:cubicBezTo>
                  <a:cubicBezTo>
                    <a:pt x="21" y="30"/>
                    <a:pt x="25" y="29"/>
                    <a:pt x="28" y="26"/>
                  </a:cubicBezTo>
                  <a:cubicBezTo>
                    <a:pt x="34" y="20"/>
                    <a:pt x="34" y="10"/>
                    <a:pt x="28" y="4"/>
                  </a:cubicBezTo>
                  <a:cubicBezTo>
                    <a:pt x="25" y="1"/>
                    <a:pt x="21" y="0"/>
                    <a:pt x="1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01" name="Freeform 38"/>
            <p:cNvSpPr>
              <a:spLocks noEditPoints="1"/>
            </p:cNvSpPr>
            <p:nvPr/>
          </p:nvSpPr>
          <p:spPr bwMode="auto">
            <a:xfrm>
              <a:off x="5723700" y="4406649"/>
              <a:ext cx="128588" cy="112713"/>
            </a:xfrm>
            <a:custGeom>
              <a:avLst/>
              <a:gdLst>
                <a:gd name="T0" fmla="*/ 17 w 34"/>
                <a:gd name="T1" fmla="*/ 6 h 30"/>
                <a:gd name="T2" fmla="*/ 23 w 34"/>
                <a:gd name="T3" fmla="*/ 9 h 30"/>
                <a:gd name="T4" fmla="*/ 23 w 34"/>
                <a:gd name="T5" fmla="*/ 21 h 30"/>
                <a:gd name="T6" fmla="*/ 17 w 34"/>
                <a:gd name="T7" fmla="*/ 23 h 30"/>
                <a:gd name="T8" fmla="*/ 11 w 34"/>
                <a:gd name="T9" fmla="*/ 21 h 30"/>
                <a:gd name="T10" fmla="*/ 11 w 34"/>
                <a:gd name="T11" fmla="*/ 9 h 30"/>
                <a:gd name="T12" fmla="*/ 17 w 34"/>
                <a:gd name="T13" fmla="*/ 6 h 30"/>
                <a:gd name="T14" fmla="*/ 17 w 34"/>
                <a:gd name="T15" fmla="*/ 0 h 30"/>
                <a:gd name="T16" fmla="*/ 6 w 34"/>
                <a:gd name="T17" fmla="*/ 4 h 30"/>
                <a:gd name="T18" fmla="*/ 6 w 34"/>
                <a:gd name="T19" fmla="*/ 26 h 30"/>
                <a:gd name="T20" fmla="*/ 17 w 34"/>
                <a:gd name="T21" fmla="*/ 30 h 30"/>
                <a:gd name="T22" fmla="*/ 28 w 34"/>
                <a:gd name="T23" fmla="*/ 26 h 30"/>
                <a:gd name="T24" fmla="*/ 28 w 34"/>
                <a:gd name="T25" fmla="*/ 4 h 30"/>
                <a:gd name="T26" fmla="*/ 17 w 34"/>
                <a:gd name="T2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4" h="30">
                  <a:moveTo>
                    <a:pt x="17" y="6"/>
                  </a:moveTo>
                  <a:cubicBezTo>
                    <a:pt x="19" y="6"/>
                    <a:pt x="21" y="7"/>
                    <a:pt x="23" y="9"/>
                  </a:cubicBezTo>
                  <a:cubicBezTo>
                    <a:pt x="26" y="12"/>
                    <a:pt x="26" y="18"/>
                    <a:pt x="23" y="21"/>
                  </a:cubicBezTo>
                  <a:cubicBezTo>
                    <a:pt x="21" y="23"/>
                    <a:pt x="19" y="23"/>
                    <a:pt x="17" y="23"/>
                  </a:cubicBezTo>
                  <a:cubicBezTo>
                    <a:pt x="15" y="23"/>
                    <a:pt x="13" y="23"/>
                    <a:pt x="11" y="21"/>
                  </a:cubicBezTo>
                  <a:cubicBezTo>
                    <a:pt x="8" y="18"/>
                    <a:pt x="8" y="12"/>
                    <a:pt x="11" y="9"/>
                  </a:cubicBezTo>
                  <a:cubicBezTo>
                    <a:pt x="13" y="7"/>
                    <a:pt x="15" y="6"/>
                    <a:pt x="17" y="6"/>
                  </a:cubicBezTo>
                  <a:close/>
                  <a:moveTo>
                    <a:pt x="17" y="0"/>
                  </a:moveTo>
                  <a:cubicBezTo>
                    <a:pt x="13" y="0"/>
                    <a:pt x="9" y="1"/>
                    <a:pt x="6" y="4"/>
                  </a:cubicBezTo>
                  <a:cubicBezTo>
                    <a:pt x="0" y="10"/>
                    <a:pt x="0" y="20"/>
                    <a:pt x="6" y="26"/>
                  </a:cubicBezTo>
                  <a:cubicBezTo>
                    <a:pt x="9" y="29"/>
                    <a:pt x="13" y="30"/>
                    <a:pt x="17" y="30"/>
                  </a:cubicBezTo>
                  <a:cubicBezTo>
                    <a:pt x="21" y="30"/>
                    <a:pt x="25" y="29"/>
                    <a:pt x="28" y="26"/>
                  </a:cubicBezTo>
                  <a:cubicBezTo>
                    <a:pt x="34" y="20"/>
                    <a:pt x="34" y="10"/>
                    <a:pt x="28" y="4"/>
                  </a:cubicBezTo>
                  <a:cubicBezTo>
                    <a:pt x="25" y="1"/>
                    <a:pt x="21" y="0"/>
                    <a:pt x="1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02" name="Freeform 39"/>
            <p:cNvSpPr>
              <a:spLocks noEditPoints="1"/>
            </p:cNvSpPr>
            <p:nvPr/>
          </p:nvSpPr>
          <p:spPr bwMode="auto">
            <a:xfrm>
              <a:off x="6434900" y="3560511"/>
              <a:ext cx="127000" cy="117475"/>
            </a:xfrm>
            <a:custGeom>
              <a:avLst/>
              <a:gdLst>
                <a:gd name="T0" fmla="*/ 17 w 34"/>
                <a:gd name="T1" fmla="*/ 7 h 31"/>
                <a:gd name="T2" fmla="*/ 23 w 34"/>
                <a:gd name="T3" fmla="*/ 9 h 31"/>
                <a:gd name="T4" fmla="*/ 23 w 34"/>
                <a:gd name="T5" fmla="*/ 21 h 31"/>
                <a:gd name="T6" fmla="*/ 17 w 34"/>
                <a:gd name="T7" fmla="*/ 24 h 31"/>
                <a:gd name="T8" fmla="*/ 11 w 34"/>
                <a:gd name="T9" fmla="*/ 21 h 31"/>
                <a:gd name="T10" fmla="*/ 11 w 34"/>
                <a:gd name="T11" fmla="*/ 9 h 31"/>
                <a:gd name="T12" fmla="*/ 17 w 34"/>
                <a:gd name="T13" fmla="*/ 7 h 31"/>
                <a:gd name="T14" fmla="*/ 17 w 34"/>
                <a:gd name="T15" fmla="*/ 0 h 31"/>
                <a:gd name="T16" fmla="*/ 6 w 34"/>
                <a:gd name="T17" fmla="*/ 5 h 31"/>
                <a:gd name="T18" fmla="*/ 6 w 34"/>
                <a:gd name="T19" fmla="*/ 26 h 31"/>
                <a:gd name="T20" fmla="*/ 17 w 34"/>
                <a:gd name="T21" fmla="*/ 31 h 31"/>
                <a:gd name="T22" fmla="*/ 28 w 34"/>
                <a:gd name="T23" fmla="*/ 26 h 31"/>
                <a:gd name="T24" fmla="*/ 28 w 34"/>
                <a:gd name="T25" fmla="*/ 5 h 31"/>
                <a:gd name="T26" fmla="*/ 17 w 34"/>
                <a:gd name="T27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4" h="31">
                  <a:moveTo>
                    <a:pt x="17" y="7"/>
                  </a:moveTo>
                  <a:cubicBezTo>
                    <a:pt x="19" y="7"/>
                    <a:pt x="22" y="8"/>
                    <a:pt x="23" y="9"/>
                  </a:cubicBezTo>
                  <a:cubicBezTo>
                    <a:pt x="27" y="13"/>
                    <a:pt x="27" y="18"/>
                    <a:pt x="23" y="21"/>
                  </a:cubicBezTo>
                  <a:cubicBezTo>
                    <a:pt x="22" y="23"/>
                    <a:pt x="19" y="24"/>
                    <a:pt x="17" y="24"/>
                  </a:cubicBezTo>
                  <a:cubicBezTo>
                    <a:pt x="15" y="24"/>
                    <a:pt x="13" y="23"/>
                    <a:pt x="11" y="21"/>
                  </a:cubicBezTo>
                  <a:cubicBezTo>
                    <a:pt x="8" y="18"/>
                    <a:pt x="8" y="13"/>
                    <a:pt x="11" y="9"/>
                  </a:cubicBezTo>
                  <a:cubicBezTo>
                    <a:pt x="13" y="8"/>
                    <a:pt x="15" y="7"/>
                    <a:pt x="17" y="7"/>
                  </a:cubicBezTo>
                  <a:close/>
                  <a:moveTo>
                    <a:pt x="17" y="0"/>
                  </a:moveTo>
                  <a:cubicBezTo>
                    <a:pt x="13" y="0"/>
                    <a:pt x="9" y="2"/>
                    <a:pt x="6" y="5"/>
                  </a:cubicBezTo>
                  <a:cubicBezTo>
                    <a:pt x="0" y="11"/>
                    <a:pt x="0" y="20"/>
                    <a:pt x="6" y="26"/>
                  </a:cubicBezTo>
                  <a:cubicBezTo>
                    <a:pt x="9" y="29"/>
                    <a:pt x="13" y="31"/>
                    <a:pt x="17" y="31"/>
                  </a:cubicBezTo>
                  <a:cubicBezTo>
                    <a:pt x="21" y="31"/>
                    <a:pt x="25" y="29"/>
                    <a:pt x="28" y="26"/>
                  </a:cubicBezTo>
                  <a:cubicBezTo>
                    <a:pt x="34" y="20"/>
                    <a:pt x="34" y="11"/>
                    <a:pt x="28" y="5"/>
                  </a:cubicBezTo>
                  <a:cubicBezTo>
                    <a:pt x="25" y="2"/>
                    <a:pt x="21" y="0"/>
                    <a:pt x="17" y="0"/>
                  </a:cubicBez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03" name="Freeform 40"/>
            <p:cNvSpPr>
              <a:spLocks/>
            </p:cNvSpPr>
            <p:nvPr/>
          </p:nvSpPr>
          <p:spPr bwMode="auto">
            <a:xfrm>
              <a:off x="6531738" y="3609724"/>
              <a:ext cx="2992438" cy="3798888"/>
            </a:xfrm>
            <a:custGeom>
              <a:avLst/>
              <a:gdLst>
                <a:gd name="T0" fmla="*/ 85 w 796"/>
                <a:gd name="T1" fmla="*/ 34 h 1010"/>
                <a:gd name="T2" fmla="*/ 85 w 796"/>
                <a:gd name="T3" fmla="*/ 304 h 1010"/>
                <a:gd name="T4" fmla="*/ 85 w 796"/>
                <a:gd name="T5" fmla="*/ 306 h 1010"/>
                <a:gd name="T6" fmla="*/ 790 w 796"/>
                <a:gd name="T7" fmla="*/ 1010 h 1010"/>
                <a:gd name="T8" fmla="*/ 796 w 796"/>
                <a:gd name="T9" fmla="*/ 1010 h 1010"/>
                <a:gd name="T10" fmla="*/ 89 w 796"/>
                <a:gd name="T11" fmla="*/ 304 h 1010"/>
                <a:gd name="T12" fmla="*/ 89 w 796"/>
                <a:gd name="T13" fmla="*/ 33 h 1010"/>
                <a:gd name="T14" fmla="*/ 88 w 796"/>
                <a:gd name="T15" fmla="*/ 32 h 1010"/>
                <a:gd name="T16" fmla="*/ 57 w 796"/>
                <a:gd name="T17" fmla="*/ 1 h 1010"/>
                <a:gd name="T18" fmla="*/ 56 w 796"/>
                <a:gd name="T19" fmla="*/ 0 h 1010"/>
                <a:gd name="T20" fmla="*/ 0 w 796"/>
                <a:gd name="T21" fmla="*/ 0 h 1010"/>
                <a:gd name="T22" fmla="*/ 0 w 796"/>
                <a:gd name="T23" fmla="*/ 4 h 1010"/>
                <a:gd name="T24" fmla="*/ 55 w 796"/>
                <a:gd name="T25" fmla="*/ 4 h 1010"/>
                <a:gd name="T26" fmla="*/ 85 w 796"/>
                <a:gd name="T27" fmla="*/ 34 h 10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96" h="1010">
                  <a:moveTo>
                    <a:pt x="85" y="34"/>
                  </a:moveTo>
                  <a:cubicBezTo>
                    <a:pt x="85" y="304"/>
                    <a:pt x="85" y="304"/>
                    <a:pt x="85" y="304"/>
                  </a:cubicBezTo>
                  <a:cubicBezTo>
                    <a:pt x="85" y="305"/>
                    <a:pt x="85" y="305"/>
                    <a:pt x="85" y="306"/>
                  </a:cubicBezTo>
                  <a:cubicBezTo>
                    <a:pt x="790" y="1010"/>
                    <a:pt x="790" y="1010"/>
                    <a:pt x="790" y="1010"/>
                  </a:cubicBezTo>
                  <a:cubicBezTo>
                    <a:pt x="796" y="1010"/>
                    <a:pt x="796" y="1010"/>
                    <a:pt x="796" y="1010"/>
                  </a:cubicBezTo>
                  <a:cubicBezTo>
                    <a:pt x="89" y="304"/>
                    <a:pt x="89" y="304"/>
                    <a:pt x="89" y="304"/>
                  </a:cubicBezTo>
                  <a:cubicBezTo>
                    <a:pt x="89" y="33"/>
                    <a:pt x="89" y="33"/>
                    <a:pt x="89" y="33"/>
                  </a:cubicBezTo>
                  <a:cubicBezTo>
                    <a:pt x="89" y="33"/>
                    <a:pt x="89" y="32"/>
                    <a:pt x="88" y="32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7" y="1"/>
                    <a:pt x="57" y="0"/>
                    <a:pt x="5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55" y="4"/>
                    <a:pt x="55" y="4"/>
                    <a:pt x="55" y="4"/>
                  </a:cubicBezTo>
                  <a:lnTo>
                    <a:pt x="85" y="34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04" name="Freeform 41"/>
            <p:cNvSpPr>
              <a:spLocks/>
            </p:cNvSpPr>
            <p:nvPr/>
          </p:nvSpPr>
          <p:spPr bwMode="auto">
            <a:xfrm>
              <a:off x="5063300" y="3493836"/>
              <a:ext cx="4603750" cy="3914775"/>
            </a:xfrm>
            <a:custGeom>
              <a:avLst/>
              <a:gdLst>
                <a:gd name="T0" fmla="*/ 60 w 1225"/>
                <a:gd name="T1" fmla="*/ 260 h 1041"/>
                <a:gd name="T2" fmla="*/ 63 w 1225"/>
                <a:gd name="T3" fmla="*/ 261 h 1041"/>
                <a:gd name="T4" fmla="*/ 181 w 1225"/>
                <a:gd name="T5" fmla="*/ 261 h 1041"/>
                <a:gd name="T6" fmla="*/ 181 w 1225"/>
                <a:gd name="T7" fmla="*/ 255 h 1041"/>
                <a:gd name="T8" fmla="*/ 64 w 1225"/>
                <a:gd name="T9" fmla="*/ 255 h 1041"/>
                <a:gd name="T10" fmla="*/ 6 w 1225"/>
                <a:gd name="T11" fmla="*/ 197 h 1041"/>
                <a:gd name="T12" fmla="*/ 6 w 1225"/>
                <a:gd name="T13" fmla="*/ 70 h 1041"/>
                <a:gd name="T14" fmla="*/ 46 w 1225"/>
                <a:gd name="T15" fmla="*/ 31 h 1041"/>
                <a:gd name="T16" fmla="*/ 344 w 1225"/>
                <a:gd name="T17" fmla="*/ 31 h 1041"/>
                <a:gd name="T18" fmla="*/ 346 w 1225"/>
                <a:gd name="T19" fmla="*/ 30 h 1041"/>
                <a:gd name="T20" fmla="*/ 369 w 1225"/>
                <a:gd name="T21" fmla="*/ 7 h 1041"/>
                <a:gd name="T22" fmla="*/ 446 w 1225"/>
                <a:gd name="T23" fmla="*/ 7 h 1041"/>
                <a:gd name="T24" fmla="*/ 504 w 1225"/>
                <a:gd name="T25" fmla="*/ 65 h 1041"/>
                <a:gd name="T26" fmla="*/ 504 w 1225"/>
                <a:gd name="T27" fmla="*/ 328 h 1041"/>
                <a:gd name="T28" fmla="*/ 505 w 1225"/>
                <a:gd name="T29" fmla="*/ 331 h 1041"/>
                <a:gd name="T30" fmla="*/ 1215 w 1225"/>
                <a:gd name="T31" fmla="*/ 1041 h 1041"/>
                <a:gd name="T32" fmla="*/ 1225 w 1225"/>
                <a:gd name="T33" fmla="*/ 1041 h 1041"/>
                <a:gd name="T34" fmla="*/ 511 w 1225"/>
                <a:gd name="T35" fmla="*/ 327 h 1041"/>
                <a:gd name="T36" fmla="*/ 511 w 1225"/>
                <a:gd name="T37" fmla="*/ 64 h 1041"/>
                <a:gd name="T38" fmla="*/ 510 w 1225"/>
                <a:gd name="T39" fmla="*/ 61 h 1041"/>
                <a:gd name="T40" fmla="*/ 449 w 1225"/>
                <a:gd name="T41" fmla="*/ 1 h 1041"/>
                <a:gd name="T42" fmla="*/ 447 w 1225"/>
                <a:gd name="T43" fmla="*/ 0 h 1041"/>
                <a:gd name="T44" fmla="*/ 368 w 1225"/>
                <a:gd name="T45" fmla="*/ 0 h 1041"/>
                <a:gd name="T46" fmla="*/ 366 w 1225"/>
                <a:gd name="T47" fmla="*/ 1 h 1041"/>
                <a:gd name="T48" fmla="*/ 342 w 1225"/>
                <a:gd name="T49" fmla="*/ 24 h 1041"/>
                <a:gd name="T50" fmla="*/ 44 w 1225"/>
                <a:gd name="T51" fmla="*/ 24 h 1041"/>
                <a:gd name="T52" fmla="*/ 42 w 1225"/>
                <a:gd name="T53" fmla="*/ 25 h 1041"/>
                <a:gd name="T54" fmla="*/ 1 w 1225"/>
                <a:gd name="T55" fmla="*/ 67 h 1041"/>
                <a:gd name="T56" fmla="*/ 0 w 1225"/>
                <a:gd name="T57" fmla="*/ 69 h 1041"/>
                <a:gd name="T58" fmla="*/ 0 w 1225"/>
                <a:gd name="T59" fmla="*/ 198 h 1041"/>
                <a:gd name="T60" fmla="*/ 1 w 1225"/>
                <a:gd name="T61" fmla="*/ 201 h 1041"/>
                <a:gd name="T62" fmla="*/ 60 w 1225"/>
                <a:gd name="T63" fmla="*/ 260 h 10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225" h="1041">
                  <a:moveTo>
                    <a:pt x="60" y="260"/>
                  </a:moveTo>
                  <a:cubicBezTo>
                    <a:pt x="61" y="261"/>
                    <a:pt x="62" y="261"/>
                    <a:pt x="63" y="261"/>
                  </a:cubicBezTo>
                  <a:cubicBezTo>
                    <a:pt x="181" y="261"/>
                    <a:pt x="181" y="261"/>
                    <a:pt x="181" y="261"/>
                  </a:cubicBezTo>
                  <a:cubicBezTo>
                    <a:pt x="181" y="255"/>
                    <a:pt x="181" y="255"/>
                    <a:pt x="181" y="255"/>
                  </a:cubicBezTo>
                  <a:cubicBezTo>
                    <a:pt x="64" y="255"/>
                    <a:pt x="64" y="255"/>
                    <a:pt x="64" y="255"/>
                  </a:cubicBezTo>
                  <a:cubicBezTo>
                    <a:pt x="6" y="197"/>
                    <a:pt x="6" y="197"/>
                    <a:pt x="6" y="197"/>
                  </a:cubicBezTo>
                  <a:cubicBezTo>
                    <a:pt x="6" y="70"/>
                    <a:pt x="6" y="70"/>
                    <a:pt x="6" y="70"/>
                  </a:cubicBezTo>
                  <a:cubicBezTo>
                    <a:pt x="46" y="31"/>
                    <a:pt x="46" y="31"/>
                    <a:pt x="46" y="31"/>
                  </a:cubicBezTo>
                  <a:cubicBezTo>
                    <a:pt x="344" y="31"/>
                    <a:pt x="344" y="31"/>
                    <a:pt x="344" y="31"/>
                  </a:cubicBezTo>
                  <a:cubicBezTo>
                    <a:pt x="345" y="31"/>
                    <a:pt x="346" y="31"/>
                    <a:pt x="346" y="30"/>
                  </a:cubicBezTo>
                  <a:cubicBezTo>
                    <a:pt x="369" y="7"/>
                    <a:pt x="369" y="7"/>
                    <a:pt x="369" y="7"/>
                  </a:cubicBezTo>
                  <a:cubicBezTo>
                    <a:pt x="446" y="7"/>
                    <a:pt x="446" y="7"/>
                    <a:pt x="446" y="7"/>
                  </a:cubicBezTo>
                  <a:cubicBezTo>
                    <a:pt x="504" y="65"/>
                    <a:pt x="504" y="65"/>
                    <a:pt x="504" y="65"/>
                  </a:cubicBezTo>
                  <a:cubicBezTo>
                    <a:pt x="504" y="328"/>
                    <a:pt x="504" y="328"/>
                    <a:pt x="504" y="328"/>
                  </a:cubicBezTo>
                  <a:cubicBezTo>
                    <a:pt x="504" y="329"/>
                    <a:pt x="504" y="330"/>
                    <a:pt x="505" y="331"/>
                  </a:cubicBezTo>
                  <a:cubicBezTo>
                    <a:pt x="1215" y="1041"/>
                    <a:pt x="1215" y="1041"/>
                    <a:pt x="1215" y="1041"/>
                  </a:cubicBezTo>
                  <a:cubicBezTo>
                    <a:pt x="1225" y="1041"/>
                    <a:pt x="1225" y="1041"/>
                    <a:pt x="1225" y="1041"/>
                  </a:cubicBezTo>
                  <a:cubicBezTo>
                    <a:pt x="511" y="327"/>
                    <a:pt x="511" y="327"/>
                    <a:pt x="511" y="327"/>
                  </a:cubicBezTo>
                  <a:cubicBezTo>
                    <a:pt x="511" y="64"/>
                    <a:pt x="511" y="64"/>
                    <a:pt x="511" y="64"/>
                  </a:cubicBezTo>
                  <a:cubicBezTo>
                    <a:pt x="511" y="63"/>
                    <a:pt x="510" y="62"/>
                    <a:pt x="510" y="61"/>
                  </a:cubicBezTo>
                  <a:cubicBezTo>
                    <a:pt x="449" y="1"/>
                    <a:pt x="449" y="1"/>
                    <a:pt x="449" y="1"/>
                  </a:cubicBezTo>
                  <a:cubicBezTo>
                    <a:pt x="449" y="0"/>
                    <a:pt x="448" y="0"/>
                    <a:pt x="447" y="0"/>
                  </a:cubicBezTo>
                  <a:cubicBezTo>
                    <a:pt x="368" y="0"/>
                    <a:pt x="368" y="0"/>
                    <a:pt x="368" y="0"/>
                  </a:cubicBezTo>
                  <a:cubicBezTo>
                    <a:pt x="367" y="0"/>
                    <a:pt x="366" y="0"/>
                    <a:pt x="366" y="1"/>
                  </a:cubicBezTo>
                  <a:cubicBezTo>
                    <a:pt x="342" y="24"/>
                    <a:pt x="342" y="24"/>
                    <a:pt x="342" y="24"/>
                  </a:cubicBezTo>
                  <a:cubicBezTo>
                    <a:pt x="44" y="24"/>
                    <a:pt x="44" y="24"/>
                    <a:pt x="44" y="24"/>
                  </a:cubicBezTo>
                  <a:cubicBezTo>
                    <a:pt x="43" y="24"/>
                    <a:pt x="43" y="25"/>
                    <a:pt x="42" y="25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0" y="67"/>
                    <a:pt x="0" y="68"/>
                    <a:pt x="0" y="69"/>
                  </a:cubicBezTo>
                  <a:cubicBezTo>
                    <a:pt x="0" y="198"/>
                    <a:pt x="0" y="198"/>
                    <a:pt x="0" y="198"/>
                  </a:cubicBezTo>
                  <a:cubicBezTo>
                    <a:pt x="0" y="199"/>
                    <a:pt x="0" y="200"/>
                    <a:pt x="1" y="201"/>
                  </a:cubicBezTo>
                  <a:lnTo>
                    <a:pt x="60" y="2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</p:grpSp>
      <p:sp>
        <p:nvSpPr>
          <p:cNvPr id="539" name="矩形 538"/>
          <p:cNvSpPr/>
          <p:nvPr/>
        </p:nvSpPr>
        <p:spPr>
          <a:xfrm>
            <a:off x="5207282" y="3849537"/>
            <a:ext cx="1665287" cy="473393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sp>
        <p:nvSpPr>
          <p:cNvPr id="540" name="文本框 539"/>
          <p:cNvSpPr txBox="1"/>
          <p:nvPr/>
        </p:nvSpPr>
        <p:spPr>
          <a:xfrm>
            <a:off x="5215650" y="3917740"/>
            <a:ext cx="2037871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altLang="zh-CN" sz="1400" b="1" dirty="0">
                <a:solidFill>
                  <a:schemeClr val="bg1"/>
                </a:solidFill>
                <a:latin typeface="+mj-lt"/>
                <a:ea typeface="微软雅黑" panose="020B0503020204020204" pitchFamily="34" charset="-122"/>
              </a:rPr>
              <a:t>PRESENTATION</a:t>
            </a:r>
            <a:endParaRPr lang="zh-CN" altLang="en-US" sz="1400" b="1" dirty="0">
              <a:solidFill>
                <a:schemeClr val="bg1"/>
              </a:solidFill>
              <a:latin typeface="+mj-lt"/>
              <a:ea typeface="微软雅黑" panose="020B0503020204020204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5682022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16" presetClass="entr" presetSubtype="37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5" dur="250"/>
                                        <p:tgtEl>
                                          <p:spTgt spid="5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6" presetClass="entr" presetSubtype="37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8" dur="25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2" presetClass="entr" presetSubtype="8" fill="hold" nodeType="withEffect">
                                  <p:stCondLst>
                                    <p:cond delay="32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3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8" presetClass="entr" presetSubtype="32" fill="hold" grpId="0" nodeType="withEffect">
                                  <p:stCondLst>
                                    <p:cond delay="425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24" dur="500"/>
                                        <p:tgtEl>
                                          <p:spTgt spid="5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8" presetClass="entr" presetSubtype="32" fill="hold" grpId="0" nodeType="withEffect">
                                  <p:stCondLst>
                                    <p:cond delay="475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27" dur="500"/>
                                        <p:tgtEl>
                                          <p:spTgt spid="5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537" grpId="0"/>
      <p:bldP spid="539" grpId="0" animBg="1"/>
      <p:bldP spid="540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5" name="Freeform 811"/>
          <p:cNvSpPr>
            <a:spLocks/>
          </p:cNvSpPr>
          <p:nvPr/>
        </p:nvSpPr>
        <p:spPr bwMode="auto">
          <a:xfrm>
            <a:off x="6429376" y="-2705106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4 w 34"/>
              <a:gd name="T5" fmla="*/ 4 h 34"/>
              <a:gd name="T6" fmla="*/ 5 w 34"/>
              <a:gd name="T7" fmla="*/ 5 h 34"/>
              <a:gd name="T8" fmla="*/ 0 w 34"/>
              <a:gd name="T9" fmla="*/ 17 h 34"/>
              <a:gd name="T10" fmla="*/ 5 w 34"/>
              <a:gd name="T11" fmla="*/ 29 h 34"/>
              <a:gd name="T12" fmla="*/ 17 w 34"/>
              <a:gd name="T13" fmla="*/ 34 h 34"/>
              <a:gd name="T14" fmla="*/ 29 w 34"/>
              <a:gd name="T15" fmla="*/ 29 h 34"/>
              <a:gd name="T16" fmla="*/ 34 w 34"/>
              <a:gd name="T17" fmla="*/ 17 h 34"/>
              <a:gd name="T18" fmla="*/ 29 w 34"/>
              <a:gd name="T19" fmla="*/ 5 h 34"/>
              <a:gd name="T20" fmla="*/ 17 w 34"/>
              <a:gd name="T21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4" y="4"/>
                  <a:pt x="4" y="4"/>
                  <a:pt x="4" y="4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56" name="Freeform 812"/>
          <p:cNvSpPr>
            <a:spLocks noEditPoints="1"/>
          </p:cNvSpPr>
          <p:nvPr/>
        </p:nvSpPr>
        <p:spPr bwMode="auto">
          <a:xfrm>
            <a:off x="6413501" y="-2720982"/>
            <a:ext cx="173038" cy="174625"/>
          </a:xfrm>
          <a:custGeom>
            <a:avLst/>
            <a:gdLst>
              <a:gd name="T0" fmla="*/ 9 w 42"/>
              <a:gd name="T1" fmla="*/ 9 h 42"/>
              <a:gd name="T2" fmla="*/ 21 w 42"/>
              <a:gd name="T3" fmla="*/ 4 h 42"/>
              <a:gd name="T4" fmla="*/ 33 w 42"/>
              <a:gd name="T5" fmla="*/ 9 h 42"/>
              <a:gd name="T6" fmla="*/ 38 w 42"/>
              <a:gd name="T7" fmla="*/ 21 h 42"/>
              <a:gd name="T8" fmla="*/ 33 w 42"/>
              <a:gd name="T9" fmla="*/ 33 h 42"/>
              <a:gd name="T10" fmla="*/ 21 w 42"/>
              <a:gd name="T11" fmla="*/ 38 h 42"/>
              <a:gd name="T12" fmla="*/ 9 w 42"/>
              <a:gd name="T13" fmla="*/ 33 h 42"/>
              <a:gd name="T14" fmla="*/ 4 w 42"/>
              <a:gd name="T15" fmla="*/ 21 h 42"/>
              <a:gd name="T16" fmla="*/ 9 w 42"/>
              <a:gd name="T17" fmla="*/ 9 h 42"/>
              <a:gd name="T18" fmla="*/ 8 w 42"/>
              <a:gd name="T19" fmla="*/ 8 h 42"/>
              <a:gd name="T20" fmla="*/ 9 w 42"/>
              <a:gd name="T21" fmla="*/ 9 h 42"/>
              <a:gd name="T22" fmla="*/ 21 w 42"/>
              <a:gd name="T23" fmla="*/ 0 h 42"/>
              <a:gd name="T24" fmla="*/ 21 w 42"/>
              <a:gd name="T25" fmla="*/ 0 h 42"/>
              <a:gd name="T26" fmla="*/ 20 w 42"/>
              <a:gd name="T27" fmla="*/ 0 h 42"/>
              <a:gd name="T28" fmla="*/ 6 w 42"/>
              <a:gd name="T29" fmla="*/ 6 h 42"/>
              <a:gd name="T30" fmla="*/ 6 w 42"/>
              <a:gd name="T31" fmla="*/ 6 h 42"/>
              <a:gd name="T32" fmla="*/ 0 w 42"/>
              <a:gd name="T33" fmla="*/ 21 h 42"/>
              <a:gd name="T34" fmla="*/ 6 w 42"/>
              <a:gd name="T35" fmla="*/ 36 h 42"/>
              <a:gd name="T36" fmla="*/ 20 w 42"/>
              <a:gd name="T37" fmla="*/ 42 h 42"/>
              <a:gd name="T38" fmla="*/ 21 w 42"/>
              <a:gd name="T39" fmla="*/ 42 h 42"/>
              <a:gd name="T40" fmla="*/ 21 w 42"/>
              <a:gd name="T41" fmla="*/ 42 h 42"/>
              <a:gd name="T42" fmla="*/ 24 w 42"/>
              <a:gd name="T43" fmla="*/ 41 h 42"/>
              <a:gd name="T44" fmla="*/ 35 w 42"/>
              <a:gd name="T45" fmla="*/ 36 h 42"/>
              <a:gd name="T46" fmla="*/ 42 w 42"/>
              <a:gd name="T47" fmla="*/ 21 h 42"/>
              <a:gd name="T48" fmla="*/ 35 w 42"/>
              <a:gd name="T49" fmla="*/ 6 h 42"/>
              <a:gd name="T50" fmla="*/ 24 w 42"/>
              <a:gd name="T51" fmla="*/ 1 h 42"/>
              <a:gd name="T52" fmla="*/ 21 w 42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2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8"/>
                  <a:pt x="21" y="38"/>
                </a:cubicBezTo>
                <a:cubicBezTo>
                  <a:pt x="17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8" y="8"/>
                  <a:pt x="8" y="8"/>
                  <a:pt x="8" y="8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1" y="0"/>
                  <a:pt x="20" y="0"/>
                  <a:pt x="20" y="0"/>
                </a:cubicBezTo>
                <a:cubicBezTo>
                  <a:pt x="15" y="1"/>
                  <a:pt x="10" y="3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39"/>
                  <a:pt x="15" y="41"/>
                  <a:pt x="20" y="42"/>
                </a:cubicBezTo>
                <a:cubicBezTo>
                  <a:pt x="20" y="42"/>
                  <a:pt x="21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2" y="42"/>
                  <a:pt x="23" y="42"/>
                  <a:pt x="24" y="41"/>
                </a:cubicBezTo>
                <a:cubicBezTo>
                  <a:pt x="28" y="41"/>
                  <a:pt x="32" y="39"/>
                  <a:pt x="35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16"/>
                  <a:pt x="40" y="10"/>
                  <a:pt x="35" y="6"/>
                </a:cubicBezTo>
                <a:cubicBezTo>
                  <a:pt x="32" y="3"/>
                  <a:pt x="28" y="1"/>
                  <a:pt x="24" y="1"/>
                </a:cubicBezTo>
                <a:cubicBezTo>
                  <a:pt x="23" y="0"/>
                  <a:pt x="22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08" name="Freeform 965"/>
          <p:cNvSpPr>
            <a:spLocks/>
          </p:cNvSpPr>
          <p:nvPr/>
        </p:nvSpPr>
        <p:spPr bwMode="auto">
          <a:xfrm>
            <a:off x="6346826" y="5173663"/>
            <a:ext cx="1173163" cy="4090988"/>
          </a:xfrm>
          <a:custGeom>
            <a:avLst/>
            <a:gdLst>
              <a:gd name="T0" fmla="*/ 637 w 739"/>
              <a:gd name="T1" fmla="*/ 0 h 2577"/>
              <a:gd name="T2" fmla="*/ 629 w 739"/>
              <a:gd name="T3" fmla="*/ 7 h 2577"/>
              <a:gd name="T4" fmla="*/ 655 w 739"/>
              <a:gd name="T5" fmla="*/ 34 h 2577"/>
              <a:gd name="T6" fmla="*/ 723 w 739"/>
              <a:gd name="T7" fmla="*/ 102 h 2577"/>
              <a:gd name="T8" fmla="*/ 729 w 739"/>
              <a:gd name="T9" fmla="*/ 216 h 2577"/>
              <a:gd name="T10" fmla="*/ 535 w 739"/>
              <a:gd name="T11" fmla="*/ 404 h 2577"/>
              <a:gd name="T12" fmla="*/ 123 w 739"/>
              <a:gd name="T13" fmla="*/ 404 h 2577"/>
              <a:gd name="T14" fmla="*/ 0 w 739"/>
              <a:gd name="T15" fmla="*/ 525 h 2577"/>
              <a:gd name="T16" fmla="*/ 0 w 739"/>
              <a:gd name="T17" fmla="*/ 2577 h 2577"/>
              <a:gd name="T18" fmla="*/ 10 w 739"/>
              <a:gd name="T19" fmla="*/ 2577 h 2577"/>
              <a:gd name="T20" fmla="*/ 10 w 739"/>
              <a:gd name="T21" fmla="*/ 530 h 2577"/>
              <a:gd name="T22" fmla="*/ 128 w 739"/>
              <a:gd name="T23" fmla="*/ 415 h 2577"/>
              <a:gd name="T24" fmla="*/ 541 w 739"/>
              <a:gd name="T25" fmla="*/ 415 h 2577"/>
              <a:gd name="T26" fmla="*/ 739 w 739"/>
              <a:gd name="T27" fmla="*/ 222 h 2577"/>
              <a:gd name="T28" fmla="*/ 734 w 739"/>
              <a:gd name="T29" fmla="*/ 96 h 2577"/>
              <a:gd name="T30" fmla="*/ 661 w 739"/>
              <a:gd name="T31" fmla="*/ 26 h 2577"/>
              <a:gd name="T32" fmla="*/ 637 w 739"/>
              <a:gd name="T33" fmla="*/ 0 h 25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739" h="2577">
                <a:moveTo>
                  <a:pt x="637" y="0"/>
                </a:moveTo>
                <a:lnTo>
                  <a:pt x="629" y="7"/>
                </a:lnTo>
                <a:lnTo>
                  <a:pt x="655" y="34"/>
                </a:lnTo>
                <a:lnTo>
                  <a:pt x="723" y="102"/>
                </a:lnTo>
                <a:lnTo>
                  <a:pt x="729" y="216"/>
                </a:lnTo>
                <a:lnTo>
                  <a:pt x="535" y="404"/>
                </a:lnTo>
                <a:lnTo>
                  <a:pt x="123" y="404"/>
                </a:lnTo>
                <a:lnTo>
                  <a:pt x="0" y="525"/>
                </a:lnTo>
                <a:lnTo>
                  <a:pt x="0" y="2577"/>
                </a:lnTo>
                <a:lnTo>
                  <a:pt x="10" y="2577"/>
                </a:lnTo>
                <a:lnTo>
                  <a:pt x="10" y="530"/>
                </a:lnTo>
                <a:lnTo>
                  <a:pt x="128" y="415"/>
                </a:lnTo>
                <a:lnTo>
                  <a:pt x="541" y="415"/>
                </a:lnTo>
                <a:lnTo>
                  <a:pt x="739" y="222"/>
                </a:lnTo>
                <a:lnTo>
                  <a:pt x="734" y="96"/>
                </a:lnTo>
                <a:lnTo>
                  <a:pt x="661" y="26"/>
                </a:lnTo>
                <a:lnTo>
                  <a:pt x="637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09" name="Freeform 966"/>
          <p:cNvSpPr>
            <a:spLocks/>
          </p:cNvSpPr>
          <p:nvPr/>
        </p:nvSpPr>
        <p:spPr bwMode="auto">
          <a:xfrm>
            <a:off x="6346826" y="5173663"/>
            <a:ext cx="1173163" cy="4090988"/>
          </a:xfrm>
          <a:custGeom>
            <a:avLst/>
            <a:gdLst>
              <a:gd name="T0" fmla="*/ 637 w 739"/>
              <a:gd name="T1" fmla="*/ 0 h 2577"/>
              <a:gd name="T2" fmla="*/ 629 w 739"/>
              <a:gd name="T3" fmla="*/ 7 h 2577"/>
              <a:gd name="T4" fmla="*/ 655 w 739"/>
              <a:gd name="T5" fmla="*/ 34 h 2577"/>
              <a:gd name="T6" fmla="*/ 723 w 739"/>
              <a:gd name="T7" fmla="*/ 102 h 2577"/>
              <a:gd name="T8" fmla="*/ 729 w 739"/>
              <a:gd name="T9" fmla="*/ 216 h 2577"/>
              <a:gd name="T10" fmla="*/ 535 w 739"/>
              <a:gd name="T11" fmla="*/ 404 h 2577"/>
              <a:gd name="T12" fmla="*/ 123 w 739"/>
              <a:gd name="T13" fmla="*/ 404 h 2577"/>
              <a:gd name="T14" fmla="*/ 0 w 739"/>
              <a:gd name="T15" fmla="*/ 525 h 2577"/>
              <a:gd name="T16" fmla="*/ 0 w 739"/>
              <a:gd name="T17" fmla="*/ 2577 h 2577"/>
              <a:gd name="T18" fmla="*/ 10 w 739"/>
              <a:gd name="T19" fmla="*/ 2577 h 2577"/>
              <a:gd name="T20" fmla="*/ 10 w 739"/>
              <a:gd name="T21" fmla="*/ 530 h 2577"/>
              <a:gd name="T22" fmla="*/ 128 w 739"/>
              <a:gd name="T23" fmla="*/ 415 h 2577"/>
              <a:gd name="T24" fmla="*/ 541 w 739"/>
              <a:gd name="T25" fmla="*/ 415 h 2577"/>
              <a:gd name="T26" fmla="*/ 739 w 739"/>
              <a:gd name="T27" fmla="*/ 222 h 2577"/>
              <a:gd name="T28" fmla="*/ 734 w 739"/>
              <a:gd name="T29" fmla="*/ 96 h 2577"/>
              <a:gd name="T30" fmla="*/ 661 w 739"/>
              <a:gd name="T31" fmla="*/ 26 h 2577"/>
              <a:gd name="T32" fmla="*/ 637 w 739"/>
              <a:gd name="T33" fmla="*/ 0 h 25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739" h="2577">
                <a:moveTo>
                  <a:pt x="637" y="0"/>
                </a:moveTo>
                <a:lnTo>
                  <a:pt x="629" y="7"/>
                </a:lnTo>
                <a:lnTo>
                  <a:pt x="655" y="34"/>
                </a:lnTo>
                <a:lnTo>
                  <a:pt x="723" y="102"/>
                </a:lnTo>
                <a:lnTo>
                  <a:pt x="729" y="216"/>
                </a:lnTo>
                <a:lnTo>
                  <a:pt x="535" y="404"/>
                </a:lnTo>
                <a:lnTo>
                  <a:pt x="123" y="404"/>
                </a:lnTo>
                <a:lnTo>
                  <a:pt x="0" y="525"/>
                </a:lnTo>
                <a:lnTo>
                  <a:pt x="0" y="2577"/>
                </a:lnTo>
                <a:lnTo>
                  <a:pt x="10" y="2577"/>
                </a:lnTo>
                <a:lnTo>
                  <a:pt x="10" y="530"/>
                </a:lnTo>
                <a:lnTo>
                  <a:pt x="128" y="415"/>
                </a:lnTo>
                <a:lnTo>
                  <a:pt x="541" y="415"/>
                </a:lnTo>
                <a:lnTo>
                  <a:pt x="739" y="222"/>
                </a:lnTo>
                <a:lnTo>
                  <a:pt x="734" y="96"/>
                </a:lnTo>
                <a:lnTo>
                  <a:pt x="661" y="26"/>
                </a:lnTo>
                <a:lnTo>
                  <a:pt x="637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10" name="Freeform 967"/>
          <p:cNvSpPr>
            <a:spLocks/>
          </p:cNvSpPr>
          <p:nvPr/>
        </p:nvSpPr>
        <p:spPr bwMode="auto">
          <a:xfrm>
            <a:off x="6246813" y="5484813"/>
            <a:ext cx="1108075" cy="4260850"/>
          </a:xfrm>
          <a:custGeom>
            <a:avLst/>
            <a:gdLst>
              <a:gd name="T0" fmla="*/ 262 w 267"/>
              <a:gd name="T1" fmla="*/ 0 h 1028"/>
              <a:gd name="T2" fmla="*/ 263 w 267"/>
              <a:gd name="T3" fmla="*/ 14 h 1028"/>
              <a:gd name="T4" fmla="*/ 212 w 267"/>
              <a:gd name="T5" fmla="*/ 64 h 1028"/>
              <a:gd name="T6" fmla="*/ 51 w 267"/>
              <a:gd name="T7" fmla="*/ 64 h 1028"/>
              <a:gd name="T8" fmla="*/ 0 w 267"/>
              <a:gd name="T9" fmla="*/ 114 h 1028"/>
              <a:gd name="T10" fmla="*/ 0 w 267"/>
              <a:gd name="T11" fmla="*/ 1028 h 1028"/>
              <a:gd name="T12" fmla="*/ 4 w 267"/>
              <a:gd name="T13" fmla="*/ 1028 h 1028"/>
              <a:gd name="T14" fmla="*/ 4 w 267"/>
              <a:gd name="T15" fmla="*/ 116 h 1028"/>
              <a:gd name="T16" fmla="*/ 52 w 267"/>
              <a:gd name="T17" fmla="*/ 68 h 1028"/>
              <a:gd name="T18" fmla="*/ 214 w 267"/>
              <a:gd name="T19" fmla="*/ 68 h 1028"/>
              <a:gd name="T20" fmla="*/ 267 w 267"/>
              <a:gd name="T21" fmla="*/ 16 h 1028"/>
              <a:gd name="T22" fmla="*/ 266 w 267"/>
              <a:gd name="T23" fmla="*/ 1 h 1028"/>
              <a:gd name="T24" fmla="*/ 262 w 267"/>
              <a:gd name="T25" fmla="*/ 0 h 10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67" h="1028">
                <a:moveTo>
                  <a:pt x="262" y="0"/>
                </a:moveTo>
                <a:cubicBezTo>
                  <a:pt x="263" y="14"/>
                  <a:pt x="263" y="14"/>
                  <a:pt x="263" y="14"/>
                </a:cubicBezTo>
                <a:cubicBezTo>
                  <a:pt x="212" y="64"/>
                  <a:pt x="212" y="64"/>
                  <a:pt x="212" y="64"/>
                </a:cubicBezTo>
                <a:cubicBezTo>
                  <a:pt x="51" y="64"/>
                  <a:pt x="51" y="64"/>
                  <a:pt x="51" y="64"/>
                </a:cubicBezTo>
                <a:cubicBezTo>
                  <a:pt x="0" y="114"/>
                  <a:pt x="0" y="114"/>
                  <a:pt x="0" y="114"/>
                </a:cubicBezTo>
                <a:cubicBezTo>
                  <a:pt x="0" y="1028"/>
                  <a:pt x="0" y="1028"/>
                  <a:pt x="0" y="1028"/>
                </a:cubicBezTo>
                <a:cubicBezTo>
                  <a:pt x="4" y="1028"/>
                  <a:pt x="4" y="1028"/>
                  <a:pt x="4" y="1028"/>
                </a:cubicBezTo>
                <a:cubicBezTo>
                  <a:pt x="4" y="116"/>
                  <a:pt x="4" y="116"/>
                  <a:pt x="4" y="116"/>
                </a:cubicBezTo>
                <a:cubicBezTo>
                  <a:pt x="52" y="68"/>
                  <a:pt x="52" y="68"/>
                  <a:pt x="52" y="68"/>
                </a:cubicBezTo>
                <a:cubicBezTo>
                  <a:pt x="214" y="68"/>
                  <a:pt x="214" y="68"/>
                  <a:pt x="214" y="68"/>
                </a:cubicBezTo>
                <a:cubicBezTo>
                  <a:pt x="267" y="16"/>
                  <a:pt x="267" y="16"/>
                  <a:pt x="267" y="16"/>
                </a:cubicBezTo>
                <a:cubicBezTo>
                  <a:pt x="266" y="1"/>
                  <a:pt x="266" y="1"/>
                  <a:pt x="266" y="1"/>
                </a:cubicBezTo>
                <a:cubicBezTo>
                  <a:pt x="265" y="0"/>
                  <a:pt x="263" y="0"/>
                  <a:pt x="26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96" name="Freeform 652"/>
          <p:cNvSpPr>
            <a:spLocks/>
          </p:cNvSpPr>
          <p:nvPr/>
        </p:nvSpPr>
        <p:spPr bwMode="auto">
          <a:xfrm>
            <a:off x="12499206" y="-331788"/>
            <a:ext cx="169863" cy="152400"/>
          </a:xfrm>
          <a:custGeom>
            <a:avLst/>
            <a:gdLst>
              <a:gd name="T0" fmla="*/ 19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3 w 41"/>
              <a:gd name="T13" fmla="*/ 0 h 37"/>
              <a:gd name="T14" fmla="*/ 23 w 41"/>
              <a:gd name="T15" fmla="*/ 20 h 37"/>
              <a:gd name="T16" fmla="*/ 19 w 41"/>
              <a:gd name="T17" fmla="*/ 20 h 37"/>
              <a:gd name="T18" fmla="*/ 19 w 41"/>
              <a:gd name="T19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1" h="37">
                <a:moveTo>
                  <a:pt x="19" y="0"/>
                </a:moveTo>
                <a:cubicBezTo>
                  <a:pt x="15" y="0"/>
                  <a:pt x="10" y="2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1" y="2"/>
                  <a:pt x="27" y="0"/>
                  <a:pt x="23" y="0"/>
                </a:cubicBezTo>
                <a:cubicBezTo>
                  <a:pt x="23" y="20"/>
                  <a:pt x="23" y="20"/>
                  <a:pt x="23" y="20"/>
                </a:cubicBezTo>
                <a:cubicBezTo>
                  <a:pt x="19" y="20"/>
                  <a:pt x="19" y="20"/>
                  <a:pt x="19" y="20"/>
                </a:cubicBezTo>
                <a:cubicBezTo>
                  <a:pt x="19" y="0"/>
                  <a:pt x="19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97" name="Freeform 653"/>
          <p:cNvSpPr>
            <a:spLocks/>
          </p:cNvSpPr>
          <p:nvPr/>
        </p:nvSpPr>
        <p:spPr bwMode="auto">
          <a:xfrm>
            <a:off x="12203931" y="-1165227"/>
            <a:ext cx="161925" cy="152400"/>
          </a:xfrm>
          <a:custGeom>
            <a:avLst/>
            <a:gdLst>
              <a:gd name="T0" fmla="*/ 21 w 39"/>
              <a:gd name="T1" fmla="*/ 0 h 37"/>
              <a:gd name="T2" fmla="*/ 7 w 39"/>
              <a:gd name="T3" fmla="*/ 5 h 37"/>
              <a:gd name="T4" fmla="*/ 7 w 39"/>
              <a:gd name="T5" fmla="*/ 32 h 37"/>
              <a:gd name="T6" fmla="*/ 21 w 39"/>
              <a:gd name="T7" fmla="*/ 37 h 37"/>
              <a:gd name="T8" fmla="*/ 34 w 39"/>
              <a:gd name="T9" fmla="*/ 32 h 37"/>
              <a:gd name="T10" fmla="*/ 39 w 39"/>
              <a:gd name="T11" fmla="*/ 19 h 37"/>
              <a:gd name="T12" fmla="*/ 23 w 39"/>
              <a:gd name="T13" fmla="*/ 19 h 37"/>
              <a:gd name="T14" fmla="*/ 23 w 39"/>
              <a:gd name="T15" fmla="*/ 15 h 37"/>
              <a:gd name="T16" fmla="*/ 39 w 39"/>
              <a:gd name="T17" fmla="*/ 15 h 37"/>
              <a:gd name="T18" fmla="*/ 34 w 39"/>
              <a:gd name="T19" fmla="*/ 5 h 37"/>
              <a:gd name="T20" fmla="*/ 21 w 39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" h="37">
                <a:moveTo>
                  <a:pt x="21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37" y="28"/>
                  <a:pt x="39" y="24"/>
                  <a:pt x="39" y="19"/>
                </a:cubicBezTo>
                <a:cubicBezTo>
                  <a:pt x="23" y="19"/>
                  <a:pt x="23" y="19"/>
                  <a:pt x="23" y="19"/>
                </a:cubicBezTo>
                <a:cubicBezTo>
                  <a:pt x="23" y="15"/>
                  <a:pt x="23" y="15"/>
                  <a:pt x="23" y="15"/>
                </a:cubicBezTo>
                <a:cubicBezTo>
                  <a:pt x="39" y="15"/>
                  <a:pt x="39" y="15"/>
                  <a:pt x="39" y="15"/>
                </a:cubicBezTo>
                <a:cubicBezTo>
                  <a:pt x="38" y="11"/>
                  <a:pt x="37" y="8"/>
                  <a:pt x="34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98" name="Freeform 654"/>
          <p:cNvSpPr>
            <a:spLocks/>
          </p:cNvSpPr>
          <p:nvPr/>
        </p:nvSpPr>
        <p:spPr bwMode="auto">
          <a:xfrm>
            <a:off x="12638906" y="-4762"/>
            <a:ext cx="161925" cy="152400"/>
          </a:xfrm>
          <a:custGeom>
            <a:avLst/>
            <a:gdLst>
              <a:gd name="T0" fmla="*/ 20 w 39"/>
              <a:gd name="T1" fmla="*/ 0 h 37"/>
              <a:gd name="T2" fmla="*/ 7 w 39"/>
              <a:gd name="T3" fmla="*/ 5 h 37"/>
              <a:gd name="T4" fmla="*/ 7 w 39"/>
              <a:gd name="T5" fmla="*/ 32 h 37"/>
              <a:gd name="T6" fmla="*/ 20 w 39"/>
              <a:gd name="T7" fmla="*/ 37 h 37"/>
              <a:gd name="T8" fmla="*/ 34 w 39"/>
              <a:gd name="T9" fmla="*/ 32 h 37"/>
              <a:gd name="T10" fmla="*/ 39 w 39"/>
              <a:gd name="T11" fmla="*/ 18 h 37"/>
              <a:gd name="T12" fmla="*/ 26 w 39"/>
              <a:gd name="T13" fmla="*/ 18 h 37"/>
              <a:gd name="T14" fmla="*/ 26 w 39"/>
              <a:gd name="T15" fmla="*/ 14 h 37"/>
              <a:gd name="T16" fmla="*/ 38 w 39"/>
              <a:gd name="T17" fmla="*/ 14 h 37"/>
              <a:gd name="T18" fmla="*/ 34 w 39"/>
              <a:gd name="T19" fmla="*/ 5 h 37"/>
              <a:gd name="T20" fmla="*/ 20 w 39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" h="37">
                <a:moveTo>
                  <a:pt x="20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37" y="28"/>
                  <a:pt x="39" y="23"/>
                  <a:pt x="39" y="18"/>
                </a:cubicBezTo>
                <a:cubicBezTo>
                  <a:pt x="26" y="18"/>
                  <a:pt x="26" y="18"/>
                  <a:pt x="26" y="18"/>
                </a:cubicBezTo>
                <a:cubicBezTo>
                  <a:pt x="26" y="14"/>
                  <a:pt x="26" y="14"/>
                  <a:pt x="26" y="14"/>
                </a:cubicBezTo>
                <a:cubicBezTo>
                  <a:pt x="38" y="14"/>
                  <a:pt x="38" y="14"/>
                  <a:pt x="38" y="14"/>
                </a:cubicBezTo>
                <a:cubicBezTo>
                  <a:pt x="38" y="11"/>
                  <a:pt x="36" y="8"/>
                  <a:pt x="34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99" name="Freeform 655"/>
          <p:cNvSpPr>
            <a:spLocks/>
          </p:cNvSpPr>
          <p:nvPr/>
        </p:nvSpPr>
        <p:spPr bwMode="auto">
          <a:xfrm>
            <a:off x="10446567" y="2138367"/>
            <a:ext cx="169863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4 w 41"/>
              <a:gd name="T9" fmla="*/ 32 h 38"/>
              <a:gd name="T10" fmla="*/ 35 w 41"/>
              <a:gd name="T11" fmla="*/ 7 h 38"/>
              <a:gd name="T12" fmla="*/ 27 w 41"/>
              <a:gd name="T13" fmla="*/ 14 h 38"/>
              <a:gd name="T14" fmla="*/ 24 w 41"/>
              <a:gd name="T15" fmla="*/ 12 h 38"/>
              <a:gd name="T16" fmla="*/ 32 w 41"/>
              <a:gd name="T17" fmla="*/ 4 h 38"/>
              <a:gd name="T18" fmla="*/ 20 w 41"/>
              <a:gd name="T19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0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4"/>
                  <a:pt x="35" y="7"/>
                </a:cubicBezTo>
                <a:cubicBezTo>
                  <a:pt x="27" y="14"/>
                  <a:pt x="27" y="14"/>
                  <a:pt x="27" y="14"/>
                </a:cubicBezTo>
                <a:cubicBezTo>
                  <a:pt x="24" y="12"/>
                  <a:pt x="24" y="12"/>
                  <a:pt x="24" y="12"/>
                </a:cubicBezTo>
                <a:cubicBezTo>
                  <a:pt x="32" y="4"/>
                  <a:pt x="32" y="4"/>
                  <a:pt x="32" y="4"/>
                </a:cubicBezTo>
                <a:cubicBezTo>
                  <a:pt x="28" y="2"/>
                  <a:pt x="24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00" name="Freeform 656"/>
          <p:cNvSpPr>
            <a:spLocks/>
          </p:cNvSpPr>
          <p:nvPr/>
        </p:nvSpPr>
        <p:spPr bwMode="auto">
          <a:xfrm>
            <a:off x="11678468" y="3702057"/>
            <a:ext cx="169863" cy="152400"/>
          </a:xfrm>
          <a:custGeom>
            <a:avLst/>
            <a:gdLst>
              <a:gd name="T0" fmla="*/ 20 w 41"/>
              <a:gd name="T1" fmla="*/ 0 h 37"/>
              <a:gd name="T2" fmla="*/ 21 w 41"/>
              <a:gd name="T3" fmla="*/ 15 h 37"/>
              <a:gd name="T4" fmla="*/ 17 w 41"/>
              <a:gd name="T5" fmla="*/ 15 h 37"/>
              <a:gd name="T6" fmla="*/ 16 w 41"/>
              <a:gd name="T7" fmla="*/ 0 h 37"/>
              <a:gd name="T8" fmla="*/ 7 w 41"/>
              <a:gd name="T9" fmla="*/ 5 h 37"/>
              <a:gd name="T10" fmla="*/ 7 w 41"/>
              <a:gd name="T11" fmla="*/ 32 h 37"/>
              <a:gd name="T12" fmla="*/ 20 w 41"/>
              <a:gd name="T13" fmla="*/ 37 h 37"/>
              <a:gd name="T14" fmla="*/ 34 w 41"/>
              <a:gd name="T15" fmla="*/ 32 h 37"/>
              <a:gd name="T16" fmla="*/ 34 w 41"/>
              <a:gd name="T17" fmla="*/ 5 h 37"/>
              <a:gd name="T18" fmla="*/ 20 w 41"/>
              <a:gd name="T19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21" y="15"/>
                  <a:pt x="21" y="15"/>
                  <a:pt x="21" y="15"/>
                </a:cubicBezTo>
                <a:cubicBezTo>
                  <a:pt x="17" y="15"/>
                  <a:pt x="17" y="15"/>
                  <a:pt x="17" y="15"/>
                </a:cubicBezTo>
                <a:cubicBezTo>
                  <a:pt x="16" y="0"/>
                  <a:pt x="16" y="0"/>
                  <a:pt x="16" y="0"/>
                </a:cubicBezTo>
                <a:cubicBezTo>
                  <a:pt x="13" y="1"/>
                  <a:pt x="10" y="3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01" name="Freeform 657"/>
          <p:cNvSpPr>
            <a:spLocks/>
          </p:cNvSpPr>
          <p:nvPr/>
        </p:nvSpPr>
        <p:spPr bwMode="auto">
          <a:xfrm>
            <a:off x="11433993" y="1930404"/>
            <a:ext cx="165100" cy="153988"/>
          </a:xfrm>
          <a:custGeom>
            <a:avLst/>
            <a:gdLst>
              <a:gd name="T0" fmla="*/ 20 w 40"/>
              <a:gd name="T1" fmla="*/ 0 h 37"/>
              <a:gd name="T2" fmla="*/ 7 w 40"/>
              <a:gd name="T3" fmla="*/ 5 h 37"/>
              <a:gd name="T4" fmla="*/ 7 w 40"/>
              <a:gd name="T5" fmla="*/ 31 h 37"/>
              <a:gd name="T6" fmla="*/ 20 w 40"/>
              <a:gd name="T7" fmla="*/ 37 h 37"/>
              <a:gd name="T8" fmla="*/ 33 w 40"/>
              <a:gd name="T9" fmla="*/ 31 h 37"/>
              <a:gd name="T10" fmla="*/ 33 w 40"/>
              <a:gd name="T11" fmla="*/ 5 h 37"/>
              <a:gd name="T12" fmla="*/ 25 w 40"/>
              <a:gd name="T13" fmla="*/ 0 h 37"/>
              <a:gd name="T14" fmla="*/ 25 w 40"/>
              <a:gd name="T15" fmla="*/ 23 h 37"/>
              <a:gd name="T16" fmla="*/ 21 w 40"/>
              <a:gd name="T17" fmla="*/ 23 h 37"/>
              <a:gd name="T18" fmla="*/ 21 w 40"/>
              <a:gd name="T19" fmla="*/ 0 h 37"/>
              <a:gd name="T20" fmla="*/ 20 w 40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0" h="37">
                <a:moveTo>
                  <a:pt x="20" y="0"/>
                </a:moveTo>
                <a:cubicBezTo>
                  <a:pt x="15" y="0"/>
                  <a:pt x="10" y="1"/>
                  <a:pt x="7" y="5"/>
                </a:cubicBezTo>
                <a:cubicBezTo>
                  <a:pt x="0" y="12"/>
                  <a:pt x="0" y="24"/>
                  <a:pt x="7" y="31"/>
                </a:cubicBezTo>
                <a:cubicBezTo>
                  <a:pt x="10" y="35"/>
                  <a:pt x="15" y="37"/>
                  <a:pt x="20" y="37"/>
                </a:cubicBezTo>
                <a:cubicBezTo>
                  <a:pt x="25" y="37"/>
                  <a:pt x="30" y="35"/>
                  <a:pt x="33" y="31"/>
                </a:cubicBezTo>
                <a:cubicBezTo>
                  <a:pt x="40" y="24"/>
                  <a:pt x="40" y="12"/>
                  <a:pt x="33" y="5"/>
                </a:cubicBezTo>
                <a:cubicBezTo>
                  <a:pt x="31" y="3"/>
                  <a:pt x="28" y="1"/>
                  <a:pt x="25" y="0"/>
                </a:cubicBezTo>
                <a:cubicBezTo>
                  <a:pt x="25" y="23"/>
                  <a:pt x="25" y="23"/>
                  <a:pt x="25" y="23"/>
                </a:cubicBezTo>
                <a:cubicBezTo>
                  <a:pt x="21" y="23"/>
                  <a:pt x="21" y="23"/>
                  <a:pt x="21" y="23"/>
                </a:cubicBezTo>
                <a:cubicBezTo>
                  <a:pt x="21" y="0"/>
                  <a:pt x="21" y="0"/>
                  <a:pt x="21" y="0"/>
                </a:cubicBezTo>
                <a:cubicBezTo>
                  <a:pt x="21" y="0"/>
                  <a:pt x="20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02" name="Freeform 658"/>
          <p:cNvSpPr>
            <a:spLocks/>
          </p:cNvSpPr>
          <p:nvPr/>
        </p:nvSpPr>
        <p:spPr bwMode="auto">
          <a:xfrm>
            <a:off x="11081568" y="2374905"/>
            <a:ext cx="160338" cy="152400"/>
          </a:xfrm>
          <a:custGeom>
            <a:avLst/>
            <a:gdLst>
              <a:gd name="T0" fmla="*/ 20 w 39"/>
              <a:gd name="T1" fmla="*/ 0 h 37"/>
              <a:gd name="T2" fmla="*/ 7 w 39"/>
              <a:gd name="T3" fmla="*/ 6 h 37"/>
              <a:gd name="T4" fmla="*/ 7 w 39"/>
              <a:gd name="T5" fmla="*/ 32 h 37"/>
              <a:gd name="T6" fmla="*/ 20 w 39"/>
              <a:gd name="T7" fmla="*/ 37 h 37"/>
              <a:gd name="T8" fmla="*/ 33 w 39"/>
              <a:gd name="T9" fmla="*/ 32 h 37"/>
              <a:gd name="T10" fmla="*/ 39 w 39"/>
              <a:gd name="T11" fmla="*/ 22 h 37"/>
              <a:gd name="T12" fmla="*/ 18 w 39"/>
              <a:gd name="T13" fmla="*/ 22 h 37"/>
              <a:gd name="T14" fmla="*/ 18 w 39"/>
              <a:gd name="T15" fmla="*/ 18 h 37"/>
              <a:gd name="T16" fmla="*/ 39 w 39"/>
              <a:gd name="T17" fmla="*/ 18 h 37"/>
              <a:gd name="T18" fmla="*/ 33 w 39"/>
              <a:gd name="T19" fmla="*/ 6 h 37"/>
              <a:gd name="T20" fmla="*/ 20 w 39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" h="37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7"/>
                  <a:pt x="20" y="37"/>
                </a:cubicBezTo>
                <a:cubicBezTo>
                  <a:pt x="25" y="37"/>
                  <a:pt x="30" y="36"/>
                  <a:pt x="33" y="32"/>
                </a:cubicBezTo>
                <a:cubicBezTo>
                  <a:pt x="36" y="29"/>
                  <a:pt x="38" y="26"/>
                  <a:pt x="39" y="22"/>
                </a:cubicBezTo>
                <a:cubicBezTo>
                  <a:pt x="18" y="22"/>
                  <a:pt x="18" y="22"/>
                  <a:pt x="18" y="22"/>
                </a:cubicBezTo>
                <a:cubicBezTo>
                  <a:pt x="18" y="18"/>
                  <a:pt x="18" y="18"/>
                  <a:pt x="18" y="18"/>
                </a:cubicBezTo>
                <a:cubicBezTo>
                  <a:pt x="39" y="18"/>
                  <a:pt x="39" y="18"/>
                  <a:pt x="39" y="18"/>
                </a:cubicBezTo>
                <a:cubicBezTo>
                  <a:pt x="39" y="13"/>
                  <a:pt x="37" y="9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04" name="Freeform 660"/>
          <p:cNvSpPr>
            <a:spLocks/>
          </p:cNvSpPr>
          <p:nvPr/>
        </p:nvSpPr>
        <p:spPr bwMode="auto">
          <a:xfrm>
            <a:off x="10956155" y="2524130"/>
            <a:ext cx="136525" cy="136525"/>
          </a:xfrm>
          <a:custGeom>
            <a:avLst/>
            <a:gdLst>
              <a:gd name="T0" fmla="*/ 16 w 33"/>
              <a:gd name="T1" fmla="*/ 0 h 33"/>
              <a:gd name="T2" fmla="*/ 4 w 33"/>
              <a:gd name="T3" fmla="*/ 5 h 33"/>
              <a:gd name="T4" fmla="*/ 4 w 33"/>
              <a:gd name="T5" fmla="*/ 5 h 33"/>
              <a:gd name="T6" fmla="*/ 0 w 33"/>
              <a:gd name="T7" fmla="*/ 17 h 33"/>
              <a:gd name="T8" fmla="*/ 4 w 33"/>
              <a:gd name="T9" fmla="*/ 28 h 33"/>
              <a:gd name="T10" fmla="*/ 16 w 33"/>
              <a:gd name="T11" fmla="*/ 33 h 33"/>
              <a:gd name="T12" fmla="*/ 28 w 33"/>
              <a:gd name="T13" fmla="*/ 28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4" y="5"/>
                </a:cubicBezTo>
                <a:cubicBezTo>
                  <a:pt x="4" y="5"/>
                  <a:pt x="4" y="5"/>
                  <a:pt x="4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4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0" y="33"/>
                  <a:pt x="25" y="32"/>
                  <a:pt x="28" y="28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2"/>
                  <a:pt x="20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05" name="Freeform 661"/>
          <p:cNvSpPr>
            <a:spLocks noEditPoints="1"/>
          </p:cNvSpPr>
          <p:nvPr/>
        </p:nvSpPr>
        <p:spPr bwMode="auto">
          <a:xfrm>
            <a:off x="10940280" y="2506668"/>
            <a:ext cx="169863" cy="169863"/>
          </a:xfrm>
          <a:custGeom>
            <a:avLst/>
            <a:gdLst>
              <a:gd name="T0" fmla="*/ 8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2 h 41"/>
              <a:gd name="T10" fmla="*/ 20 w 41"/>
              <a:gd name="T11" fmla="*/ 37 h 41"/>
              <a:gd name="T12" fmla="*/ 8 w 41"/>
              <a:gd name="T13" fmla="*/ 32 h 41"/>
              <a:gd name="T14" fmla="*/ 4 w 41"/>
              <a:gd name="T15" fmla="*/ 21 h 41"/>
              <a:gd name="T16" fmla="*/ 8 w 41"/>
              <a:gd name="T17" fmla="*/ 9 h 41"/>
              <a:gd name="T18" fmla="*/ 8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6 w 41"/>
              <a:gd name="T31" fmla="*/ 35 h 41"/>
              <a:gd name="T32" fmla="*/ 20 w 41"/>
              <a:gd name="T33" fmla="*/ 41 h 41"/>
              <a:gd name="T34" fmla="*/ 20 w 41"/>
              <a:gd name="T35" fmla="*/ 41 h 41"/>
              <a:gd name="T36" fmla="*/ 35 w 41"/>
              <a:gd name="T37" fmla="*/ 35 h 41"/>
              <a:gd name="T38" fmla="*/ 41 w 41"/>
              <a:gd name="T39" fmla="*/ 21 h 41"/>
              <a:gd name="T40" fmla="*/ 35 w 41"/>
              <a:gd name="T41" fmla="*/ 6 h 41"/>
              <a:gd name="T42" fmla="*/ 20 w 41"/>
              <a:gd name="T4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1" h="41">
                <a:moveTo>
                  <a:pt x="8" y="9"/>
                </a:moveTo>
                <a:cubicBezTo>
                  <a:pt x="12" y="6"/>
                  <a:pt x="16" y="4"/>
                  <a:pt x="20" y="4"/>
                </a:cubicBezTo>
                <a:cubicBezTo>
                  <a:pt x="24" y="4"/>
                  <a:pt x="29" y="6"/>
                  <a:pt x="32" y="9"/>
                </a:cubicBezTo>
                <a:cubicBezTo>
                  <a:pt x="35" y="12"/>
                  <a:pt x="37" y="16"/>
                  <a:pt x="37" y="21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6"/>
                  <a:pt x="24" y="37"/>
                  <a:pt x="20" y="37"/>
                </a:cubicBezTo>
                <a:cubicBezTo>
                  <a:pt x="16" y="37"/>
                  <a:pt x="12" y="36"/>
                  <a:pt x="8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8" y="9"/>
                </a:cubicBezTo>
                <a:cubicBezTo>
                  <a:pt x="8" y="9"/>
                  <a:pt x="8" y="9"/>
                  <a:pt x="8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5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1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08" name="Freeform 664"/>
          <p:cNvSpPr>
            <a:spLocks/>
          </p:cNvSpPr>
          <p:nvPr/>
        </p:nvSpPr>
        <p:spPr bwMode="auto">
          <a:xfrm>
            <a:off x="10703743" y="2560643"/>
            <a:ext cx="169863" cy="158750"/>
          </a:xfrm>
          <a:custGeom>
            <a:avLst/>
            <a:gdLst>
              <a:gd name="T0" fmla="*/ 21 w 41"/>
              <a:gd name="T1" fmla="*/ 0 h 38"/>
              <a:gd name="T2" fmla="*/ 19 w 41"/>
              <a:gd name="T3" fmla="*/ 0 h 38"/>
              <a:gd name="T4" fmla="*/ 20 w 41"/>
              <a:gd name="T5" fmla="*/ 23 h 38"/>
              <a:gd name="T6" fmla="*/ 16 w 41"/>
              <a:gd name="T7" fmla="*/ 23 h 38"/>
              <a:gd name="T8" fmla="*/ 15 w 41"/>
              <a:gd name="T9" fmla="*/ 1 h 38"/>
              <a:gd name="T10" fmla="*/ 7 w 41"/>
              <a:gd name="T11" fmla="*/ 6 h 38"/>
              <a:gd name="T12" fmla="*/ 7 w 41"/>
              <a:gd name="T13" fmla="*/ 32 h 38"/>
              <a:gd name="T14" fmla="*/ 21 w 41"/>
              <a:gd name="T15" fmla="*/ 38 h 38"/>
              <a:gd name="T16" fmla="*/ 34 w 41"/>
              <a:gd name="T17" fmla="*/ 32 h 38"/>
              <a:gd name="T18" fmla="*/ 34 w 41"/>
              <a:gd name="T19" fmla="*/ 6 h 38"/>
              <a:gd name="T20" fmla="*/ 21 w 41"/>
              <a:gd name="T21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20" y="0"/>
                  <a:pt x="20" y="0"/>
                  <a:pt x="19" y="0"/>
                </a:cubicBezTo>
                <a:cubicBezTo>
                  <a:pt x="20" y="23"/>
                  <a:pt x="20" y="23"/>
                  <a:pt x="20" y="23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1"/>
                  <a:pt x="15" y="1"/>
                  <a:pt x="15" y="1"/>
                </a:cubicBezTo>
                <a:cubicBezTo>
                  <a:pt x="12" y="2"/>
                  <a:pt x="10" y="4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10" name="Freeform 666"/>
          <p:cNvSpPr>
            <a:spLocks/>
          </p:cNvSpPr>
          <p:nvPr/>
        </p:nvSpPr>
        <p:spPr bwMode="auto">
          <a:xfrm>
            <a:off x="10716443" y="1636716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32 w 41"/>
              <a:gd name="T13" fmla="*/ 4 h 37"/>
              <a:gd name="T14" fmla="*/ 19 w 41"/>
              <a:gd name="T15" fmla="*/ 17 h 37"/>
              <a:gd name="T16" fmla="*/ 16 w 41"/>
              <a:gd name="T17" fmla="*/ 14 h 37"/>
              <a:gd name="T18" fmla="*/ 28 w 41"/>
              <a:gd name="T19" fmla="*/ 1 h 37"/>
              <a:gd name="T20" fmla="*/ 20 w 41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3" y="5"/>
                  <a:pt x="32" y="4"/>
                  <a:pt x="32" y="4"/>
                </a:cubicBezTo>
                <a:cubicBezTo>
                  <a:pt x="19" y="17"/>
                  <a:pt x="19" y="17"/>
                  <a:pt x="19" y="17"/>
                </a:cubicBezTo>
                <a:cubicBezTo>
                  <a:pt x="16" y="14"/>
                  <a:pt x="16" y="14"/>
                  <a:pt x="16" y="14"/>
                </a:cubicBezTo>
                <a:cubicBezTo>
                  <a:pt x="28" y="1"/>
                  <a:pt x="28" y="1"/>
                  <a:pt x="28" y="1"/>
                </a:cubicBezTo>
                <a:cubicBezTo>
                  <a:pt x="26" y="0"/>
                  <a:pt x="23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11" name="Freeform 667"/>
          <p:cNvSpPr>
            <a:spLocks/>
          </p:cNvSpPr>
          <p:nvPr/>
        </p:nvSpPr>
        <p:spPr bwMode="auto">
          <a:xfrm>
            <a:off x="9286105" y="-261938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30 w 41"/>
              <a:gd name="T13" fmla="*/ 3 h 37"/>
              <a:gd name="T14" fmla="*/ 30 w 41"/>
              <a:gd name="T15" fmla="*/ 7 h 37"/>
              <a:gd name="T16" fmla="*/ 26 w 41"/>
              <a:gd name="T17" fmla="*/ 7 h 37"/>
              <a:gd name="T18" fmla="*/ 26 w 41"/>
              <a:gd name="T19" fmla="*/ 1 h 37"/>
              <a:gd name="T20" fmla="*/ 20 w 41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1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3" y="4"/>
                  <a:pt x="32" y="3"/>
                  <a:pt x="30" y="3"/>
                </a:cubicBezTo>
                <a:cubicBezTo>
                  <a:pt x="30" y="7"/>
                  <a:pt x="30" y="7"/>
                  <a:pt x="30" y="7"/>
                </a:cubicBezTo>
                <a:cubicBezTo>
                  <a:pt x="26" y="7"/>
                  <a:pt x="26" y="7"/>
                  <a:pt x="26" y="7"/>
                </a:cubicBezTo>
                <a:cubicBezTo>
                  <a:pt x="26" y="1"/>
                  <a:pt x="26" y="1"/>
                  <a:pt x="26" y="1"/>
                </a:cubicBezTo>
                <a:cubicBezTo>
                  <a:pt x="24" y="0"/>
                  <a:pt x="22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12" name="Freeform 668"/>
          <p:cNvSpPr>
            <a:spLocks/>
          </p:cNvSpPr>
          <p:nvPr/>
        </p:nvSpPr>
        <p:spPr bwMode="auto">
          <a:xfrm>
            <a:off x="11172055" y="123826"/>
            <a:ext cx="169863" cy="152400"/>
          </a:xfrm>
          <a:custGeom>
            <a:avLst/>
            <a:gdLst>
              <a:gd name="T0" fmla="*/ 21 w 41"/>
              <a:gd name="T1" fmla="*/ 0 h 37"/>
              <a:gd name="T2" fmla="*/ 20 w 41"/>
              <a:gd name="T3" fmla="*/ 0 h 37"/>
              <a:gd name="T4" fmla="*/ 20 w 41"/>
              <a:gd name="T5" fmla="*/ 22 h 37"/>
              <a:gd name="T6" fmla="*/ 16 w 41"/>
              <a:gd name="T7" fmla="*/ 22 h 37"/>
              <a:gd name="T8" fmla="*/ 16 w 41"/>
              <a:gd name="T9" fmla="*/ 1 h 37"/>
              <a:gd name="T10" fmla="*/ 8 w 41"/>
              <a:gd name="T11" fmla="*/ 5 h 37"/>
              <a:gd name="T12" fmla="*/ 8 w 41"/>
              <a:gd name="T13" fmla="*/ 32 h 37"/>
              <a:gd name="T14" fmla="*/ 21 w 41"/>
              <a:gd name="T15" fmla="*/ 37 h 37"/>
              <a:gd name="T16" fmla="*/ 34 w 41"/>
              <a:gd name="T17" fmla="*/ 32 h 37"/>
              <a:gd name="T18" fmla="*/ 34 w 41"/>
              <a:gd name="T19" fmla="*/ 5 h 37"/>
              <a:gd name="T20" fmla="*/ 21 w 41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20" y="0"/>
                  <a:pt x="20" y="0"/>
                  <a:pt x="20" y="0"/>
                </a:cubicBezTo>
                <a:cubicBezTo>
                  <a:pt x="20" y="22"/>
                  <a:pt x="20" y="22"/>
                  <a:pt x="20" y="22"/>
                </a:cubicBezTo>
                <a:cubicBezTo>
                  <a:pt x="16" y="22"/>
                  <a:pt x="16" y="22"/>
                  <a:pt x="16" y="22"/>
                </a:cubicBezTo>
                <a:cubicBezTo>
                  <a:pt x="16" y="1"/>
                  <a:pt x="16" y="1"/>
                  <a:pt x="16" y="1"/>
                </a:cubicBezTo>
                <a:cubicBezTo>
                  <a:pt x="13" y="2"/>
                  <a:pt x="10" y="3"/>
                  <a:pt x="8" y="5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41" y="25"/>
                  <a:pt x="41" y="13"/>
                  <a:pt x="34" y="5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13" name="Freeform 669"/>
          <p:cNvSpPr>
            <a:spLocks/>
          </p:cNvSpPr>
          <p:nvPr/>
        </p:nvSpPr>
        <p:spPr bwMode="auto">
          <a:xfrm>
            <a:off x="14040669" y="2735268"/>
            <a:ext cx="2366963" cy="1293815"/>
          </a:xfrm>
          <a:custGeom>
            <a:avLst/>
            <a:gdLst>
              <a:gd name="T0" fmla="*/ 571 w 571"/>
              <a:gd name="T1" fmla="*/ 0 h 312"/>
              <a:gd name="T2" fmla="*/ 568 w 571"/>
              <a:gd name="T3" fmla="*/ 0 h 312"/>
              <a:gd name="T4" fmla="*/ 568 w 571"/>
              <a:gd name="T5" fmla="*/ 0 h 312"/>
              <a:gd name="T6" fmla="*/ 567 w 571"/>
              <a:gd name="T7" fmla="*/ 0 h 312"/>
              <a:gd name="T8" fmla="*/ 567 w 571"/>
              <a:gd name="T9" fmla="*/ 15 h 312"/>
              <a:gd name="T10" fmla="*/ 521 w 571"/>
              <a:gd name="T11" fmla="*/ 61 h 312"/>
              <a:gd name="T12" fmla="*/ 415 w 571"/>
              <a:gd name="T13" fmla="*/ 64 h 312"/>
              <a:gd name="T14" fmla="*/ 334 w 571"/>
              <a:gd name="T15" fmla="*/ 145 h 312"/>
              <a:gd name="T16" fmla="*/ 247 w 571"/>
              <a:gd name="T17" fmla="*/ 147 h 312"/>
              <a:gd name="T18" fmla="*/ 196 w 571"/>
              <a:gd name="T19" fmla="*/ 198 h 312"/>
              <a:gd name="T20" fmla="*/ 141 w 571"/>
              <a:gd name="T21" fmla="*/ 196 h 312"/>
              <a:gd name="T22" fmla="*/ 29 w 571"/>
              <a:gd name="T23" fmla="*/ 308 h 312"/>
              <a:gd name="T24" fmla="*/ 0 w 571"/>
              <a:gd name="T25" fmla="*/ 307 h 312"/>
              <a:gd name="T26" fmla="*/ 1 w 571"/>
              <a:gd name="T27" fmla="*/ 311 h 312"/>
              <a:gd name="T28" fmla="*/ 31 w 571"/>
              <a:gd name="T29" fmla="*/ 312 h 312"/>
              <a:gd name="T30" fmla="*/ 142 w 571"/>
              <a:gd name="T31" fmla="*/ 200 h 312"/>
              <a:gd name="T32" fmla="*/ 198 w 571"/>
              <a:gd name="T33" fmla="*/ 202 h 312"/>
              <a:gd name="T34" fmla="*/ 249 w 571"/>
              <a:gd name="T35" fmla="*/ 151 h 312"/>
              <a:gd name="T36" fmla="*/ 336 w 571"/>
              <a:gd name="T37" fmla="*/ 149 h 312"/>
              <a:gd name="T38" fmla="*/ 416 w 571"/>
              <a:gd name="T39" fmla="*/ 68 h 312"/>
              <a:gd name="T40" fmla="*/ 522 w 571"/>
              <a:gd name="T41" fmla="*/ 65 h 312"/>
              <a:gd name="T42" fmla="*/ 571 w 571"/>
              <a:gd name="T43" fmla="*/ 17 h 312"/>
              <a:gd name="T44" fmla="*/ 571 w 571"/>
              <a:gd name="T45" fmla="*/ 0 h 3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571" h="312">
                <a:moveTo>
                  <a:pt x="571" y="0"/>
                </a:moveTo>
                <a:cubicBezTo>
                  <a:pt x="570" y="0"/>
                  <a:pt x="569" y="0"/>
                  <a:pt x="568" y="0"/>
                </a:cubicBezTo>
                <a:cubicBezTo>
                  <a:pt x="568" y="0"/>
                  <a:pt x="568" y="0"/>
                  <a:pt x="568" y="0"/>
                </a:cubicBezTo>
                <a:cubicBezTo>
                  <a:pt x="568" y="0"/>
                  <a:pt x="567" y="0"/>
                  <a:pt x="567" y="0"/>
                </a:cubicBezTo>
                <a:cubicBezTo>
                  <a:pt x="567" y="15"/>
                  <a:pt x="567" y="15"/>
                  <a:pt x="567" y="15"/>
                </a:cubicBezTo>
                <a:cubicBezTo>
                  <a:pt x="521" y="61"/>
                  <a:pt x="521" y="61"/>
                  <a:pt x="521" y="61"/>
                </a:cubicBezTo>
                <a:cubicBezTo>
                  <a:pt x="415" y="64"/>
                  <a:pt x="415" y="64"/>
                  <a:pt x="415" y="64"/>
                </a:cubicBezTo>
                <a:cubicBezTo>
                  <a:pt x="334" y="145"/>
                  <a:pt x="334" y="145"/>
                  <a:pt x="334" y="145"/>
                </a:cubicBezTo>
                <a:cubicBezTo>
                  <a:pt x="247" y="147"/>
                  <a:pt x="247" y="147"/>
                  <a:pt x="247" y="147"/>
                </a:cubicBezTo>
                <a:cubicBezTo>
                  <a:pt x="196" y="198"/>
                  <a:pt x="196" y="198"/>
                  <a:pt x="196" y="198"/>
                </a:cubicBezTo>
                <a:cubicBezTo>
                  <a:pt x="141" y="196"/>
                  <a:pt x="141" y="196"/>
                  <a:pt x="141" y="196"/>
                </a:cubicBezTo>
                <a:cubicBezTo>
                  <a:pt x="29" y="308"/>
                  <a:pt x="29" y="308"/>
                  <a:pt x="29" y="308"/>
                </a:cubicBezTo>
                <a:cubicBezTo>
                  <a:pt x="0" y="307"/>
                  <a:pt x="0" y="307"/>
                  <a:pt x="0" y="307"/>
                </a:cubicBezTo>
                <a:cubicBezTo>
                  <a:pt x="0" y="309"/>
                  <a:pt x="1" y="310"/>
                  <a:pt x="1" y="311"/>
                </a:cubicBezTo>
                <a:cubicBezTo>
                  <a:pt x="31" y="312"/>
                  <a:pt x="31" y="312"/>
                  <a:pt x="31" y="312"/>
                </a:cubicBezTo>
                <a:cubicBezTo>
                  <a:pt x="142" y="200"/>
                  <a:pt x="142" y="200"/>
                  <a:pt x="142" y="200"/>
                </a:cubicBezTo>
                <a:cubicBezTo>
                  <a:pt x="198" y="202"/>
                  <a:pt x="198" y="202"/>
                  <a:pt x="198" y="202"/>
                </a:cubicBezTo>
                <a:cubicBezTo>
                  <a:pt x="249" y="151"/>
                  <a:pt x="249" y="151"/>
                  <a:pt x="249" y="151"/>
                </a:cubicBezTo>
                <a:cubicBezTo>
                  <a:pt x="336" y="149"/>
                  <a:pt x="336" y="149"/>
                  <a:pt x="336" y="149"/>
                </a:cubicBezTo>
                <a:cubicBezTo>
                  <a:pt x="416" y="68"/>
                  <a:pt x="416" y="68"/>
                  <a:pt x="416" y="68"/>
                </a:cubicBezTo>
                <a:cubicBezTo>
                  <a:pt x="522" y="65"/>
                  <a:pt x="522" y="65"/>
                  <a:pt x="522" y="65"/>
                </a:cubicBezTo>
                <a:cubicBezTo>
                  <a:pt x="571" y="17"/>
                  <a:pt x="571" y="17"/>
                  <a:pt x="571" y="17"/>
                </a:cubicBezTo>
                <a:cubicBezTo>
                  <a:pt x="571" y="0"/>
                  <a:pt x="571" y="0"/>
                  <a:pt x="57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14" name="Freeform 670"/>
          <p:cNvSpPr>
            <a:spLocks/>
          </p:cNvSpPr>
          <p:nvPr/>
        </p:nvSpPr>
        <p:spPr bwMode="auto">
          <a:xfrm>
            <a:off x="10271942" y="2154242"/>
            <a:ext cx="7427915" cy="7359664"/>
          </a:xfrm>
          <a:custGeom>
            <a:avLst/>
            <a:gdLst>
              <a:gd name="T0" fmla="*/ 4672 w 4679"/>
              <a:gd name="T1" fmla="*/ 0 h 4636"/>
              <a:gd name="T2" fmla="*/ 4672 w 4679"/>
              <a:gd name="T3" fmla="*/ 0 h 4636"/>
              <a:gd name="T4" fmla="*/ 3839 w 4679"/>
              <a:gd name="T5" fmla="*/ 834 h 4636"/>
              <a:gd name="T6" fmla="*/ 3541 w 4679"/>
              <a:gd name="T7" fmla="*/ 836 h 4636"/>
              <a:gd name="T8" fmla="*/ 3212 w 4679"/>
              <a:gd name="T9" fmla="*/ 1163 h 4636"/>
              <a:gd name="T10" fmla="*/ 2959 w 4679"/>
              <a:gd name="T11" fmla="*/ 1163 h 4636"/>
              <a:gd name="T12" fmla="*/ 2656 w 4679"/>
              <a:gd name="T13" fmla="*/ 1468 h 4636"/>
              <a:gd name="T14" fmla="*/ 2585 w 4679"/>
              <a:gd name="T15" fmla="*/ 1463 h 4636"/>
              <a:gd name="T16" fmla="*/ 2392 w 4679"/>
              <a:gd name="T17" fmla="*/ 1656 h 4636"/>
              <a:gd name="T18" fmla="*/ 1820 w 4679"/>
              <a:gd name="T19" fmla="*/ 1667 h 4636"/>
              <a:gd name="T20" fmla="*/ 1486 w 4679"/>
              <a:gd name="T21" fmla="*/ 2001 h 4636"/>
              <a:gd name="T22" fmla="*/ 1369 w 4679"/>
              <a:gd name="T23" fmla="*/ 2001 h 4636"/>
              <a:gd name="T24" fmla="*/ 729 w 4679"/>
              <a:gd name="T25" fmla="*/ 2643 h 4636"/>
              <a:gd name="T26" fmla="*/ 732 w 4679"/>
              <a:gd name="T27" fmla="*/ 2831 h 4636"/>
              <a:gd name="T28" fmla="*/ 0 w 4679"/>
              <a:gd name="T29" fmla="*/ 3565 h 4636"/>
              <a:gd name="T30" fmla="*/ 0 w 4679"/>
              <a:gd name="T31" fmla="*/ 4636 h 4636"/>
              <a:gd name="T32" fmla="*/ 11 w 4679"/>
              <a:gd name="T33" fmla="*/ 4636 h 4636"/>
              <a:gd name="T34" fmla="*/ 11 w 4679"/>
              <a:gd name="T35" fmla="*/ 3570 h 4636"/>
              <a:gd name="T36" fmla="*/ 742 w 4679"/>
              <a:gd name="T37" fmla="*/ 2837 h 4636"/>
              <a:gd name="T38" fmla="*/ 739 w 4679"/>
              <a:gd name="T39" fmla="*/ 2646 h 4636"/>
              <a:gd name="T40" fmla="*/ 1371 w 4679"/>
              <a:gd name="T41" fmla="*/ 2011 h 4636"/>
              <a:gd name="T42" fmla="*/ 1491 w 4679"/>
              <a:gd name="T43" fmla="*/ 2011 h 4636"/>
              <a:gd name="T44" fmla="*/ 1826 w 4679"/>
              <a:gd name="T45" fmla="*/ 1677 h 4636"/>
              <a:gd name="T46" fmla="*/ 2395 w 4679"/>
              <a:gd name="T47" fmla="*/ 1667 h 4636"/>
              <a:gd name="T48" fmla="*/ 2588 w 4679"/>
              <a:gd name="T49" fmla="*/ 1476 h 4636"/>
              <a:gd name="T50" fmla="*/ 2661 w 4679"/>
              <a:gd name="T51" fmla="*/ 1479 h 4636"/>
              <a:gd name="T52" fmla="*/ 2964 w 4679"/>
              <a:gd name="T53" fmla="*/ 1173 h 4636"/>
              <a:gd name="T54" fmla="*/ 3217 w 4679"/>
              <a:gd name="T55" fmla="*/ 1173 h 4636"/>
              <a:gd name="T56" fmla="*/ 3544 w 4679"/>
              <a:gd name="T57" fmla="*/ 847 h 4636"/>
              <a:gd name="T58" fmla="*/ 3844 w 4679"/>
              <a:gd name="T59" fmla="*/ 844 h 4636"/>
              <a:gd name="T60" fmla="*/ 4679 w 4679"/>
              <a:gd name="T61" fmla="*/ 8 h 4636"/>
              <a:gd name="T62" fmla="*/ 4672 w 4679"/>
              <a:gd name="T63" fmla="*/ 0 h 4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679" h="4636">
                <a:moveTo>
                  <a:pt x="4672" y="0"/>
                </a:moveTo>
                <a:lnTo>
                  <a:pt x="4672" y="0"/>
                </a:lnTo>
                <a:lnTo>
                  <a:pt x="3839" y="834"/>
                </a:lnTo>
                <a:lnTo>
                  <a:pt x="3541" y="836"/>
                </a:lnTo>
                <a:lnTo>
                  <a:pt x="3212" y="1163"/>
                </a:lnTo>
                <a:lnTo>
                  <a:pt x="2959" y="1163"/>
                </a:lnTo>
                <a:lnTo>
                  <a:pt x="2656" y="1468"/>
                </a:lnTo>
                <a:lnTo>
                  <a:pt x="2585" y="1463"/>
                </a:lnTo>
                <a:lnTo>
                  <a:pt x="2392" y="1656"/>
                </a:lnTo>
                <a:lnTo>
                  <a:pt x="1820" y="1667"/>
                </a:lnTo>
                <a:lnTo>
                  <a:pt x="1486" y="2001"/>
                </a:lnTo>
                <a:lnTo>
                  <a:pt x="1369" y="2001"/>
                </a:lnTo>
                <a:lnTo>
                  <a:pt x="729" y="2643"/>
                </a:lnTo>
                <a:lnTo>
                  <a:pt x="732" y="2831"/>
                </a:lnTo>
                <a:lnTo>
                  <a:pt x="0" y="3565"/>
                </a:lnTo>
                <a:lnTo>
                  <a:pt x="0" y="4636"/>
                </a:lnTo>
                <a:lnTo>
                  <a:pt x="11" y="4636"/>
                </a:lnTo>
                <a:lnTo>
                  <a:pt x="11" y="3570"/>
                </a:lnTo>
                <a:lnTo>
                  <a:pt x="742" y="2837"/>
                </a:lnTo>
                <a:lnTo>
                  <a:pt x="739" y="2646"/>
                </a:lnTo>
                <a:lnTo>
                  <a:pt x="1371" y="2011"/>
                </a:lnTo>
                <a:lnTo>
                  <a:pt x="1491" y="2011"/>
                </a:lnTo>
                <a:lnTo>
                  <a:pt x="1826" y="1677"/>
                </a:lnTo>
                <a:lnTo>
                  <a:pt x="2395" y="1667"/>
                </a:lnTo>
                <a:lnTo>
                  <a:pt x="2588" y="1476"/>
                </a:lnTo>
                <a:lnTo>
                  <a:pt x="2661" y="1479"/>
                </a:lnTo>
                <a:lnTo>
                  <a:pt x="2964" y="1173"/>
                </a:lnTo>
                <a:lnTo>
                  <a:pt x="3217" y="1173"/>
                </a:lnTo>
                <a:lnTo>
                  <a:pt x="3544" y="847"/>
                </a:lnTo>
                <a:lnTo>
                  <a:pt x="3844" y="844"/>
                </a:lnTo>
                <a:lnTo>
                  <a:pt x="4679" y="8"/>
                </a:lnTo>
                <a:lnTo>
                  <a:pt x="4672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15" name="Freeform 671"/>
          <p:cNvSpPr>
            <a:spLocks/>
          </p:cNvSpPr>
          <p:nvPr/>
        </p:nvSpPr>
        <p:spPr bwMode="auto">
          <a:xfrm>
            <a:off x="10271942" y="2154242"/>
            <a:ext cx="7427915" cy="7359664"/>
          </a:xfrm>
          <a:custGeom>
            <a:avLst/>
            <a:gdLst>
              <a:gd name="T0" fmla="*/ 4672 w 4679"/>
              <a:gd name="T1" fmla="*/ 0 h 4636"/>
              <a:gd name="T2" fmla="*/ 4672 w 4679"/>
              <a:gd name="T3" fmla="*/ 0 h 4636"/>
              <a:gd name="T4" fmla="*/ 3839 w 4679"/>
              <a:gd name="T5" fmla="*/ 834 h 4636"/>
              <a:gd name="T6" fmla="*/ 3541 w 4679"/>
              <a:gd name="T7" fmla="*/ 836 h 4636"/>
              <a:gd name="T8" fmla="*/ 3212 w 4679"/>
              <a:gd name="T9" fmla="*/ 1163 h 4636"/>
              <a:gd name="T10" fmla="*/ 2959 w 4679"/>
              <a:gd name="T11" fmla="*/ 1163 h 4636"/>
              <a:gd name="T12" fmla="*/ 2656 w 4679"/>
              <a:gd name="T13" fmla="*/ 1468 h 4636"/>
              <a:gd name="T14" fmla="*/ 2585 w 4679"/>
              <a:gd name="T15" fmla="*/ 1463 h 4636"/>
              <a:gd name="T16" fmla="*/ 2392 w 4679"/>
              <a:gd name="T17" fmla="*/ 1656 h 4636"/>
              <a:gd name="T18" fmla="*/ 1820 w 4679"/>
              <a:gd name="T19" fmla="*/ 1667 h 4636"/>
              <a:gd name="T20" fmla="*/ 1486 w 4679"/>
              <a:gd name="T21" fmla="*/ 2001 h 4636"/>
              <a:gd name="T22" fmla="*/ 1369 w 4679"/>
              <a:gd name="T23" fmla="*/ 2001 h 4636"/>
              <a:gd name="T24" fmla="*/ 729 w 4679"/>
              <a:gd name="T25" fmla="*/ 2643 h 4636"/>
              <a:gd name="T26" fmla="*/ 732 w 4679"/>
              <a:gd name="T27" fmla="*/ 2831 h 4636"/>
              <a:gd name="T28" fmla="*/ 0 w 4679"/>
              <a:gd name="T29" fmla="*/ 3565 h 4636"/>
              <a:gd name="T30" fmla="*/ 0 w 4679"/>
              <a:gd name="T31" fmla="*/ 4636 h 4636"/>
              <a:gd name="T32" fmla="*/ 11 w 4679"/>
              <a:gd name="T33" fmla="*/ 4636 h 4636"/>
              <a:gd name="T34" fmla="*/ 11 w 4679"/>
              <a:gd name="T35" fmla="*/ 3570 h 4636"/>
              <a:gd name="T36" fmla="*/ 742 w 4679"/>
              <a:gd name="T37" fmla="*/ 2837 h 4636"/>
              <a:gd name="T38" fmla="*/ 739 w 4679"/>
              <a:gd name="T39" fmla="*/ 2646 h 4636"/>
              <a:gd name="T40" fmla="*/ 1371 w 4679"/>
              <a:gd name="T41" fmla="*/ 2011 h 4636"/>
              <a:gd name="T42" fmla="*/ 1491 w 4679"/>
              <a:gd name="T43" fmla="*/ 2011 h 4636"/>
              <a:gd name="T44" fmla="*/ 1826 w 4679"/>
              <a:gd name="T45" fmla="*/ 1677 h 4636"/>
              <a:gd name="T46" fmla="*/ 2395 w 4679"/>
              <a:gd name="T47" fmla="*/ 1667 h 4636"/>
              <a:gd name="T48" fmla="*/ 2588 w 4679"/>
              <a:gd name="T49" fmla="*/ 1476 h 4636"/>
              <a:gd name="T50" fmla="*/ 2661 w 4679"/>
              <a:gd name="T51" fmla="*/ 1479 h 4636"/>
              <a:gd name="T52" fmla="*/ 2964 w 4679"/>
              <a:gd name="T53" fmla="*/ 1173 h 4636"/>
              <a:gd name="T54" fmla="*/ 3217 w 4679"/>
              <a:gd name="T55" fmla="*/ 1173 h 4636"/>
              <a:gd name="T56" fmla="*/ 3544 w 4679"/>
              <a:gd name="T57" fmla="*/ 847 h 4636"/>
              <a:gd name="T58" fmla="*/ 3844 w 4679"/>
              <a:gd name="T59" fmla="*/ 844 h 4636"/>
              <a:gd name="T60" fmla="*/ 4679 w 4679"/>
              <a:gd name="T61" fmla="*/ 8 h 4636"/>
              <a:gd name="T62" fmla="*/ 4672 w 4679"/>
              <a:gd name="T63" fmla="*/ 0 h 4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679" h="4636">
                <a:moveTo>
                  <a:pt x="4672" y="0"/>
                </a:moveTo>
                <a:lnTo>
                  <a:pt x="4672" y="0"/>
                </a:lnTo>
                <a:lnTo>
                  <a:pt x="3839" y="834"/>
                </a:lnTo>
                <a:lnTo>
                  <a:pt x="3541" y="836"/>
                </a:lnTo>
                <a:lnTo>
                  <a:pt x="3212" y="1163"/>
                </a:lnTo>
                <a:lnTo>
                  <a:pt x="2959" y="1163"/>
                </a:lnTo>
                <a:lnTo>
                  <a:pt x="2656" y="1468"/>
                </a:lnTo>
                <a:lnTo>
                  <a:pt x="2585" y="1463"/>
                </a:lnTo>
                <a:lnTo>
                  <a:pt x="2392" y="1656"/>
                </a:lnTo>
                <a:lnTo>
                  <a:pt x="1820" y="1667"/>
                </a:lnTo>
                <a:lnTo>
                  <a:pt x="1486" y="2001"/>
                </a:lnTo>
                <a:lnTo>
                  <a:pt x="1369" y="2001"/>
                </a:lnTo>
                <a:lnTo>
                  <a:pt x="729" y="2643"/>
                </a:lnTo>
                <a:lnTo>
                  <a:pt x="732" y="2831"/>
                </a:lnTo>
                <a:lnTo>
                  <a:pt x="0" y="3565"/>
                </a:lnTo>
                <a:lnTo>
                  <a:pt x="0" y="4636"/>
                </a:lnTo>
                <a:lnTo>
                  <a:pt x="11" y="4636"/>
                </a:lnTo>
                <a:lnTo>
                  <a:pt x="11" y="3570"/>
                </a:lnTo>
                <a:lnTo>
                  <a:pt x="742" y="2837"/>
                </a:lnTo>
                <a:lnTo>
                  <a:pt x="739" y="2646"/>
                </a:lnTo>
                <a:lnTo>
                  <a:pt x="1371" y="2011"/>
                </a:lnTo>
                <a:lnTo>
                  <a:pt x="1491" y="2011"/>
                </a:lnTo>
                <a:lnTo>
                  <a:pt x="1826" y="1677"/>
                </a:lnTo>
                <a:lnTo>
                  <a:pt x="2395" y="1667"/>
                </a:lnTo>
                <a:lnTo>
                  <a:pt x="2588" y="1476"/>
                </a:lnTo>
                <a:lnTo>
                  <a:pt x="2661" y="1479"/>
                </a:lnTo>
                <a:lnTo>
                  <a:pt x="2964" y="1173"/>
                </a:lnTo>
                <a:lnTo>
                  <a:pt x="3217" y="1173"/>
                </a:lnTo>
                <a:lnTo>
                  <a:pt x="3544" y="847"/>
                </a:lnTo>
                <a:lnTo>
                  <a:pt x="3844" y="844"/>
                </a:lnTo>
                <a:lnTo>
                  <a:pt x="4679" y="8"/>
                </a:lnTo>
                <a:lnTo>
                  <a:pt x="467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16" name="Freeform 672"/>
          <p:cNvSpPr>
            <a:spLocks/>
          </p:cNvSpPr>
          <p:nvPr/>
        </p:nvSpPr>
        <p:spPr bwMode="auto">
          <a:xfrm>
            <a:off x="10421167" y="2200279"/>
            <a:ext cx="7321552" cy="7545402"/>
          </a:xfrm>
          <a:custGeom>
            <a:avLst/>
            <a:gdLst>
              <a:gd name="T0" fmla="*/ 4604 w 4612"/>
              <a:gd name="T1" fmla="*/ 0 h 4753"/>
              <a:gd name="T2" fmla="*/ 3753 w 4612"/>
              <a:gd name="T3" fmla="*/ 852 h 4753"/>
              <a:gd name="T4" fmla="*/ 3455 w 4612"/>
              <a:gd name="T5" fmla="*/ 854 h 4753"/>
              <a:gd name="T6" fmla="*/ 3129 w 4612"/>
              <a:gd name="T7" fmla="*/ 1181 h 4753"/>
              <a:gd name="T8" fmla="*/ 2883 w 4612"/>
              <a:gd name="T9" fmla="*/ 1191 h 4753"/>
              <a:gd name="T10" fmla="*/ 2580 w 4612"/>
              <a:gd name="T11" fmla="*/ 1494 h 4753"/>
              <a:gd name="T12" fmla="*/ 2510 w 4612"/>
              <a:gd name="T13" fmla="*/ 1491 h 4753"/>
              <a:gd name="T14" fmla="*/ 2316 w 4612"/>
              <a:gd name="T15" fmla="*/ 1685 h 4753"/>
              <a:gd name="T16" fmla="*/ 1745 w 4612"/>
              <a:gd name="T17" fmla="*/ 1692 h 4753"/>
              <a:gd name="T18" fmla="*/ 1410 w 4612"/>
              <a:gd name="T19" fmla="*/ 2029 h 4753"/>
              <a:gd name="T20" fmla="*/ 1293 w 4612"/>
              <a:gd name="T21" fmla="*/ 2029 h 4753"/>
              <a:gd name="T22" fmla="*/ 669 w 4612"/>
              <a:gd name="T23" fmla="*/ 2654 h 4753"/>
              <a:gd name="T24" fmla="*/ 666 w 4612"/>
              <a:gd name="T25" fmla="*/ 2844 h 4753"/>
              <a:gd name="T26" fmla="*/ 0 w 4612"/>
              <a:gd name="T27" fmla="*/ 3507 h 4753"/>
              <a:gd name="T28" fmla="*/ 0 w 4612"/>
              <a:gd name="T29" fmla="*/ 4753 h 4753"/>
              <a:gd name="T30" fmla="*/ 11 w 4612"/>
              <a:gd name="T31" fmla="*/ 4753 h 4753"/>
              <a:gd name="T32" fmla="*/ 11 w 4612"/>
              <a:gd name="T33" fmla="*/ 3513 h 4753"/>
              <a:gd name="T34" fmla="*/ 677 w 4612"/>
              <a:gd name="T35" fmla="*/ 2849 h 4753"/>
              <a:gd name="T36" fmla="*/ 679 w 4612"/>
              <a:gd name="T37" fmla="*/ 2656 h 4753"/>
              <a:gd name="T38" fmla="*/ 1296 w 4612"/>
              <a:gd name="T39" fmla="*/ 2040 h 4753"/>
              <a:gd name="T40" fmla="*/ 1416 w 4612"/>
              <a:gd name="T41" fmla="*/ 2040 h 4753"/>
              <a:gd name="T42" fmla="*/ 1750 w 4612"/>
              <a:gd name="T43" fmla="*/ 1703 h 4753"/>
              <a:gd name="T44" fmla="*/ 2319 w 4612"/>
              <a:gd name="T45" fmla="*/ 1695 h 4753"/>
              <a:gd name="T46" fmla="*/ 2512 w 4612"/>
              <a:gd name="T47" fmla="*/ 1502 h 4753"/>
              <a:gd name="T48" fmla="*/ 2585 w 4612"/>
              <a:gd name="T49" fmla="*/ 1504 h 4753"/>
              <a:gd name="T50" fmla="*/ 2888 w 4612"/>
              <a:gd name="T51" fmla="*/ 1201 h 4753"/>
              <a:gd name="T52" fmla="*/ 3134 w 4612"/>
              <a:gd name="T53" fmla="*/ 1191 h 4753"/>
              <a:gd name="T54" fmla="*/ 3460 w 4612"/>
              <a:gd name="T55" fmla="*/ 865 h 4753"/>
              <a:gd name="T56" fmla="*/ 3758 w 4612"/>
              <a:gd name="T57" fmla="*/ 862 h 4753"/>
              <a:gd name="T58" fmla="*/ 4612 w 4612"/>
              <a:gd name="T59" fmla="*/ 8 h 4753"/>
              <a:gd name="T60" fmla="*/ 4604 w 4612"/>
              <a:gd name="T61" fmla="*/ 0 h 4753"/>
              <a:gd name="T62" fmla="*/ 4604 w 4612"/>
              <a:gd name="T63" fmla="*/ 0 h 47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612" h="4753">
                <a:moveTo>
                  <a:pt x="4604" y="0"/>
                </a:moveTo>
                <a:lnTo>
                  <a:pt x="3753" y="852"/>
                </a:lnTo>
                <a:lnTo>
                  <a:pt x="3455" y="854"/>
                </a:lnTo>
                <a:lnTo>
                  <a:pt x="3129" y="1181"/>
                </a:lnTo>
                <a:lnTo>
                  <a:pt x="2883" y="1191"/>
                </a:lnTo>
                <a:lnTo>
                  <a:pt x="2580" y="1494"/>
                </a:lnTo>
                <a:lnTo>
                  <a:pt x="2510" y="1491"/>
                </a:lnTo>
                <a:lnTo>
                  <a:pt x="2316" y="1685"/>
                </a:lnTo>
                <a:lnTo>
                  <a:pt x="1745" y="1692"/>
                </a:lnTo>
                <a:lnTo>
                  <a:pt x="1410" y="2029"/>
                </a:lnTo>
                <a:lnTo>
                  <a:pt x="1293" y="2029"/>
                </a:lnTo>
                <a:lnTo>
                  <a:pt x="669" y="2654"/>
                </a:lnTo>
                <a:lnTo>
                  <a:pt x="666" y="2844"/>
                </a:lnTo>
                <a:lnTo>
                  <a:pt x="0" y="3507"/>
                </a:lnTo>
                <a:lnTo>
                  <a:pt x="0" y="4753"/>
                </a:lnTo>
                <a:lnTo>
                  <a:pt x="11" y="4753"/>
                </a:lnTo>
                <a:lnTo>
                  <a:pt x="11" y="3513"/>
                </a:lnTo>
                <a:lnTo>
                  <a:pt x="677" y="2849"/>
                </a:lnTo>
                <a:lnTo>
                  <a:pt x="679" y="2656"/>
                </a:lnTo>
                <a:lnTo>
                  <a:pt x="1296" y="2040"/>
                </a:lnTo>
                <a:lnTo>
                  <a:pt x="1416" y="2040"/>
                </a:lnTo>
                <a:lnTo>
                  <a:pt x="1750" y="1703"/>
                </a:lnTo>
                <a:lnTo>
                  <a:pt x="2319" y="1695"/>
                </a:lnTo>
                <a:lnTo>
                  <a:pt x="2512" y="1502"/>
                </a:lnTo>
                <a:lnTo>
                  <a:pt x="2585" y="1504"/>
                </a:lnTo>
                <a:lnTo>
                  <a:pt x="2888" y="1201"/>
                </a:lnTo>
                <a:lnTo>
                  <a:pt x="3134" y="1191"/>
                </a:lnTo>
                <a:lnTo>
                  <a:pt x="3460" y="865"/>
                </a:lnTo>
                <a:lnTo>
                  <a:pt x="3758" y="862"/>
                </a:lnTo>
                <a:lnTo>
                  <a:pt x="4612" y="8"/>
                </a:lnTo>
                <a:lnTo>
                  <a:pt x="4604" y="0"/>
                </a:lnTo>
                <a:lnTo>
                  <a:pt x="4604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17" name="Freeform 673"/>
          <p:cNvSpPr>
            <a:spLocks/>
          </p:cNvSpPr>
          <p:nvPr/>
        </p:nvSpPr>
        <p:spPr bwMode="auto">
          <a:xfrm>
            <a:off x="10421167" y="2200279"/>
            <a:ext cx="7321552" cy="7545402"/>
          </a:xfrm>
          <a:custGeom>
            <a:avLst/>
            <a:gdLst>
              <a:gd name="T0" fmla="*/ 4604 w 4612"/>
              <a:gd name="T1" fmla="*/ 0 h 4753"/>
              <a:gd name="T2" fmla="*/ 3753 w 4612"/>
              <a:gd name="T3" fmla="*/ 852 h 4753"/>
              <a:gd name="T4" fmla="*/ 3455 w 4612"/>
              <a:gd name="T5" fmla="*/ 854 h 4753"/>
              <a:gd name="T6" fmla="*/ 3129 w 4612"/>
              <a:gd name="T7" fmla="*/ 1181 h 4753"/>
              <a:gd name="T8" fmla="*/ 2883 w 4612"/>
              <a:gd name="T9" fmla="*/ 1191 h 4753"/>
              <a:gd name="T10" fmla="*/ 2580 w 4612"/>
              <a:gd name="T11" fmla="*/ 1494 h 4753"/>
              <a:gd name="T12" fmla="*/ 2510 w 4612"/>
              <a:gd name="T13" fmla="*/ 1491 h 4753"/>
              <a:gd name="T14" fmla="*/ 2316 w 4612"/>
              <a:gd name="T15" fmla="*/ 1685 h 4753"/>
              <a:gd name="T16" fmla="*/ 1745 w 4612"/>
              <a:gd name="T17" fmla="*/ 1692 h 4753"/>
              <a:gd name="T18" fmla="*/ 1410 w 4612"/>
              <a:gd name="T19" fmla="*/ 2029 h 4753"/>
              <a:gd name="T20" fmla="*/ 1293 w 4612"/>
              <a:gd name="T21" fmla="*/ 2029 h 4753"/>
              <a:gd name="T22" fmla="*/ 669 w 4612"/>
              <a:gd name="T23" fmla="*/ 2654 h 4753"/>
              <a:gd name="T24" fmla="*/ 666 w 4612"/>
              <a:gd name="T25" fmla="*/ 2844 h 4753"/>
              <a:gd name="T26" fmla="*/ 0 w 4612"/>
              <a:gd name="T27" fmla="*/ 3507 h 4753"/>
              <a:gd name="T28" fmla="*/ 0 w 4612"/>
              <a:gd name="T29" fmla="*/ 4753 h 4753"/>
              <a:gd name="T30" fmla="*/ 11 w 4612"/>
              <a:gd name="T31" fmla="*/ 4753 h 4753"/>
              <a:gd name="T32" fmla="*/ 11 w 4612"/>
              <a:gd name="T33" fmla="*/ 3513 h 4753"/>
              <a:gd name="T34" fmla="*/ 677 w 4612"/>
              <a:gd name="T35" fmla="*/ 2849 h 4753"/>
              <a:gd name="T36" fmla="*/ 679 w 4612"/>
              <a:gd name="T37" fmla="*/ 2656 h 4753"/>
              <a:gd name="T38" fmla="*/ 1296 w 4612"/>
              <a:gd name="T39" fmla="*/ 2040 h 4753"/>
              <a:gd name="T40" fmla="*/ 1416 w 4612"/>
              <a:gd name="T41" fmla="*/ 2040 h 4753"/>
              <a:gd name="T42" fmla="*/ 1750 w 4612"/>
              <a:gd name="T43" fmla="*/ 1703 h 4753"/>
              <a:gd name="T44" fmla="*/ 2319 w 4612"/>
              <a:gd name="T45" fmla="*/ 1695 h 4753"/>
              <a:gd name="T46" fmla="*/ 2512 w 4612"/>
              <a:gd name="T47" fmla="*/ 1502 h 4753"/>
              <a:gd name="T48" fmla="*/ 2585 w 4612"/>
              <a:gd name="T49" fmla="*/ 1504 h 4753"/>
              <a:gd name="T50" fmla="*/ 2888 w 4612"/>
              <a:gd name="T51" fmla="*/ 1201 h 4753"/>
              <a:gd name="T52" fmla="*/ 3134 w 4612"/>
              <a:gd name="T53" fmla="*/ 1191 h 4753"/>
              <a:gd name="T54" fmla="*/ 3460 w 4612"/>
              <a:gd name="T55" fmla="*/ 865 h 4753"/>
              <a:gd name="T56" fmla="*/ 3758 w 4612"/>
              <a:gd name="T57" fmla="*/ 862 h 4753"/>
              <a:gd name="T58" fmla="*/ 4612 w 4612"/>
              <a:gd name="T59" fmla="*/ 8 h 4753"/>
              <a:gd name="T60" fmla="*/ 4604 w 4612"/>
              <a:gd name="T61" fmla="*/ 0 h 4753"/>
              <a:gd name="T62" fmla="*/ 4604 w 4612"/>
              <a:gd name="T63" fmla="*/ 0 h 47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612" h="4753">
                <a:moveTo>
                  <a:pt x="4604" y="0"/>
                </a:moveTo>
                <a:lnTo>
                  <a:pt x="3753" y="852"/>
                </a:lnTo>
                <a:lnTo>
                  <a:pt x="3455" y="854"/>
                </a:lnTo>
                <a:lnTo>
                  <a:pt x="3129" y="1181"/>
                </a:lnTo>
                <a:lnTo>
                  <a:pt x="2883" y="1191"/>
                </a:lnTo>
                <a:lnTo>
                  <a:pt x="2580" y="1494"/>
                </a:lnTo>
                <a:lnTo>
                  <a:pt x="2510" y="1491"/>
                </a:lnTo>
                <a:lnTo>
                  <a:pt x="2316" y="1685"/>
                </a:lnTo>
                <a:lnTo>
                  <a:pt x="1745" y="1692"/>
                </a:lnTo>
                <a:lnTo>
                  <a:pt x="1410" y="2029"/>
                </a:lnTo>
                <a:lnTo>
                  <a:pt x="1293" y="2029"/>
                </a:lnTo>
                <a:lnTo>
                  <a:pt x="669" y="2654"/>
                </a:lnTo>
                <a:lnTo>
                  <a:pt x="666" y="2844"/>
                </a:lnTo>
                <a:lnTo>
                  <a:pt x="0" y="3507"/>
                </a:lnTo>
                <a:lnTo>
                  <a:pt x="0" y="4753"/>
                </a:lnTo>
                <a:lnTo>
                  <a:pt x="11" y="4753"/>
                </a:lnTo>
                <a:lnTo>
                  <a:pt x="11" y="3513"/>
                </a:lnTo>
                <a:lnTo>
                  <a:pt x="677" y="2849"/>
                </a:lnTo>
                <a:lnTo>
                  <a:pt x="679" y="2656"/>
                </a:lnTo>
                <a:lnTo>
                  <a:pt x="1296" y="2040"/>
                </a:lnTo>
                <a:lnTo>
                  <a:pt x="1416" y="2040"/>
                </a:lnTo>
                <a:lnTo>
                  <a:pt x="1750" y="1703"/>
                </a:lnTo>
                <a:lnTo>
                  <a:pt x="2319" y="1695"/>
                </a:lnTo>
                <a:lnTo>
                  <a:pt x="2512" y="1502"/>
                </a:lnTo>
                <a:lnTo>
                  <a:pt x="2585" y="1504"/>
                </a:lnTo>
                <a:lnTo>
                  <a:pt x="2888" y="1201"/>
                </a:lnTo>
                <a:lnTo>
                  <a:pt x="3134" y="1191"/>
                </a:lnTo>
                <a:lnTo>
                  <a:pt x="3460" y="865"/>
                </a:lnTo>
                <a:lnTo>
                  <a:pt x="3758" y="862"/>
                </a:lnTo>
                <a:lnTo>
                  <a:pt x="4612" y="8"/>
                </a:lnTo>
                <a:lnTo>
                  <a:pt x="4604" y="0"/>
                </a:lnTo>
                <a:lnTo>
                  <a:pt x="460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18" name="Freeform 674"/>
          <p:cNvSpPr>
            <a:spLocks/>
          </p:cNvSpPr>
          <p:nvPr/>
        </p:nvSpPr>
        <p:spPr bwMode="auto">
          <a:xfrm>
            <a:off x="10670405" y="2259017"/>
            <a:ext cx="7137402" cy="7288226"/>
          </a:xfrm>
          <a:custGeom>
            <a:avLst/>
            <a:gdLst>
              <a:gd name="T0" fmla="*/ 4489 w 4496"/>
              <a:gd name="T1" fmla="*/ 0 h 4591"/>
              <a:gd name="T2" fmla="*/ 3616 w 4496"/>
              <a:gd name="T3" fmla="*/ 869 h 4591"/>
              <a:gd name="T4" fmla="*/ 3319 w 4496"/>
              <a:gd name="T5" fmla="*/ 872 h 4591"/>
              <a:gd name="T6" fmla="*/ 2992 w 4496"/>
              <a:gd name="T7" fmla="*/ 1198 h 4591"/>
              <a:gd name="T8" fmla="*/ 2737 w 4496"/>
              <a:gd name="T9" fmla="*/ 1201 h 4591"/>
              <a:gd name="T10" fmla="*/ 2434 w 4496"/>
              <a:gd name="T11" fmla="*/ 1504 h 4591"/>
              <a:gd name="T12" fmla="*/ 2371 w 4496"/>
              <a:gd name="T13" fmla="*/ 1509 h 4591"/>
              <a:gd name="T14" fmla="*/ 2178 w 4496"/>
              <a:gd name="T15" fmla="*/ 1702 h 4591"/>
              <a:gd name="T16" fmla="*/ 1601 w 4496"/>
              <a:gd name="T17" fmla="*/ 1705 h 4591"/>
              <a:gd name="T18" fmla="*/ 1264 w 4496"/>
              <a:gd name="T19" fmla="*/ 2039 h 4591"/>
              <a:gd name="T20" fmla="*/ 1146 w 4496"/>
              <a:gd name="T21" fmla="*/ 2039 h 4591"/>
              <a:gd name="T22" fmla="*/ 538 w 4496"/>
              <a:gd name="T23" fmla="*/ 2648 h 4591"/>
              <a:gd name="T24" fmla="*/ 546 w 4496"/>
              <a:gd name="T25" fmla="*/ 2849 h 4591"/>
              <a:gd name="T26" fmla="*/ 0 w 4496"/>
              <a:gd name="T27" fmla="*/ 3395 h 4591"/>
              <a:gd name="T28" fmla="*/ 0 w 4496"/>
              <a:gd name="T29" fmla="*/ 4591 h 4591"/>
              <a:gd name="T30" fmla="*/ 11 w 4496"/>
              <a:gd name="T31" fmla="*/ 4591 h 4591"/>
              <a:gd name="T32" fmla="*/ 11 w 4496"/>
              <a:gd name="T33" fmla="*/ 3400 h 4591"/>
              <a:gd name="T34" fmla="*/ 556 w 4496"/>
              <a:gd name="T35" fmla="*/ 2852 h 4591"/>
              <a:gd name="T36" fmla="*/ 548 w 4496"/>
              <a:gd name="T37" fmla="*/ 2653 h 4591"/>
              <a:gd name="T38" fmla="*/ 1149 w 4496"/>
              <a:gd name="T39" fmla="*/ 2050 h 4591"/>
              <a:gd name="T40" fmla="*/ 1269 w 4496"/>
              <a:gd name="T41" fmla="*/ 2050 h 4591"/>
              <a:gd name="T42" fmla="*/ 1603 w 4496"/>
              <a:gd name="T43" fmla="*/ 1716 h 4591"/>
              <a:gd name="T44" fmla="*/ 2180 w 4496"/>
              <a:gd name="T45" fmla="*/ 1713 h 4591"/>
              <a:gd name="T46" fmla="*/ 2374 w 4496"/>
              <a:gd name="T47" fmla="*/ 1520 h 4591"/>
              <a:gd name="T48" fmla="*/ 2439 w 4496"/>
              <a:gd name="T49" fmla="*/ 1514 h 4591"/>
              <a:gd name="T50" fmla="*/ 2742 w 4496"/>
              <a:gd name="T51" fmla="*/ 1211 h 4591"/>
              <a:gd name="T52" fmla="*/ 2995 w 4496"/>
              <a:gd name="T53" fmla="*/ 1209 h 4591"/>
              <a:gd name="T54" fmla="*/ 3321 w 4496"/>
              <a:gd name="T55" fmla="*/ 882 h 4591"/>
              <a:gd name="T56" fmla="*/ 3622 w 4496"/>
              <a:gd name="T57" fmla="*/ 880 h 4591"/>
              <a:gd name="T58" fmla="*/ 4496 w 4496"/>
              <a:gd name="T59" fmla="*/ 5 h 4591"/>
              <a:gd name="T60" fmla="*/ 4489 w 4496"/>
              <a:gd name="T61" fmla="*/ 0 h 4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96" h="4591">
                <a:moveTo>
                  <a:pt x="4489" y="0"/>
                </a:moveTo>
                <a:lnTo>
                  <a:pt x="3616" y="869"/>
                </a:lnTo>
                <a:lnTo>
                  <a:pt x="3319" y="872"/>
                </a:lnTo>
                <a:lnTo>
                  <a:pt x="2992" y="1198"/>
                </a:lnTo>
                <a:lnTo>
                  <a:pt x="2737" y="1201"/>
                </a:lnTo>
                <a:lnTo>
                  <a:pt x="2434" y="1504"/>
                </a:lnTo>
                <a:lnTo>
                  <a:pt x="2371" y="1509"/>
                </a:lnTo>
                <a:lnTo>
                  <a:pt x="2178" y="1702"/>
                </a:lnTo>
                <a:lnTo>
                  <a:pt x="1601" y="1705"/>
                </a:lnTo>
                <a:lnTo>
                  <a:pt x="1264" y="2039"/>
                </a:lnTo>
                <a:lnTo>
                  <a:pt x="1146" y="2039"/>
                </a:lnTo>
                <a:lnTo>
                  <a:pt x="538" y="2648"/>
                </a:lnTo>
                <a:lnTo>
                  <a:pt x="546" y="2849"/>
                </a:lnTo>
                <a:lnTo>
                  <a:pt x="0" y="3395"/>
                </a:lnTo>
                <a:lnTo>
                  <a:pt x="0" y="4591"/>
                </a:lnTo>
                <a:lnTo>
                  <a:pt x="11" y="4591"/>
                </a:lnTo>
                <a:lnTo>
                  <a:pt x="11" y="3400"/>
                </a:lnTo>
                <a:lnTo>
                  <a:pt x="556" y="2852"/>
                </a:lnTo>
                <a:lnTo>
                  <a:pt x="548" y="2653"/>
                </a:lnTo>
                <a:lnTo>
                  <a:pt x="1149" y="2050"/>
                </a:lnTo>
                <a:lnTo>
                  <a:pt x="1269" y="2050"/>
                </a:lnTo>
                <a:lnTo>
                  <a:pt x="1603" y="1716"/>
                </a:lnTo>
                <a:lnTo>
                  <a:pt x="2180" y="1713"/>
                </a:lnTo>
                <a:lnTo>
                  <a:pt x="2374" y="1520"/>
                </a:lnTo>
                <a:lnTo>
                  <a:pt x="2439" y="1514"/>
                </a:lnTo>
                <a:lnTo>
                  <a:pt x="2742" y="1211"/>
                </a:lnTo>
                <a:lnTo>
                  <a:pt x="2995" y="1209"/>
                </a:lnTo>
                <a:lnTo>
                  <a:pt x="3321" y="882"/>
                </a:lnTo>
                <a:lnTo>
                  <a:pt x="3622" y="880"/>
                </a:lnTo>
                <a:lnTo>
                  <a:pt x="4496" y="5"/>
                </a:lnTo>
                <a:lnTo>
                  <a:pt x="448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19" name="Freeform 675"/>
          <p:cNvSpPr>
            <a:spLocks/>
          </p:cNvSpPr>
          <p:nvPr/>
        </p:nvSpPr>
        <p:spPr bwMode="auto">
          <a:xfrm>
            <a:off x="10670405" y="2259017"/>
            <a:ext cx="7137402" cy="7288226"/>
          </a:xfrm>
          <a:custGeom>
            <a:avLst/>
            <a:gdLst>
              <a:gd name="T0" fmla="*/ 4489 w 4496"/>
              <a:gd name="T1" fmla="*/ 0 h 4591"/>
              <a:gd name="T2" fmla="*/ 3616 w 4496"/>
              <a:gd name="T3" fmla="*/ 869 h 4591"/>
              <a:gd name="T4" fmla="*/ 3319 w 4496"/>
              <a:gd name="T5" fmla="*/ 872 h 4591"/>
              <a:gd name="T6" fmla="*/ 2992 w 4496"/>
              <a:gd name="T7" fmla="*/ 1198 h 4591"/>
              <a:gd name="T8" fmla="*/ 2737 w 4496"/>
              <a:gd name="T9" fmla="*/ 1201 h 4591"/>
              <a:gd name="T10" fmla="*/ 2434 w 4496"/>
              <a:gd name="T11" fmla="*/ 1504 h 4591"/>
              <a:gd name="T12" fmla="*/ 2371 w 4496"/>
              <a:gd name="T13" fmla="*/ 1509 h 4591"/>
              <a:gd name="T14" fmla="*/ 2178 w 4496"/>
              <a:gd name="T15" fmla="*/ 1702 h 4591"/>
              <a:gd name="T16" fmla="*/ 1601 w 4496"/>
              <a:gd name="T17" fmla="*/ 1705 h 4591"/>
              <a:gd name="T18" fmla="*/ 1264 w 4496"/>
              <a:gd name="T19" fmla="*/ 2039 h 4591"/>
              <a:gd name="T20" fmla="*/ 1146 w 4496"/>
              <a:gd name="T21" fmla="*/ 2039 h 4591"/>
              <a:gd name="T22" fmla="*/ 538 w 4496"/>
              <a:gd name="T23" fmla="*/ 2648 h 4591"/>
              <a:gd name="T24" fmla="*/ 546 w 4496"/>
              <a:gd name="T25" fmla="*/ 2849 h 4591"/>
              <a:gd name="T26" fmla="*/ 0 w 4496"/>
              <a:gd name="T27" fmla="*/ 3395 h 4591"/>
              <a:gd name="T28" fmla="*/ 0 w 4496"/>
              <a:gd name="T29" fmla="*/ 4591 h 4591"/>
              <a:gd name="T30" fmla="*/ 11 w 4496"/>
              <a:gd name="T31" fmla="*/ 4591 h 4591"/>
              <a:gd name="T32" fmla="*/ 11 w 4496"/>
              <a:gd name="T33" fmla="*/ 3400 h 4591"/>
              <a:gd name="T34" fmla="*/ 556 w 4496"/>
              <a:gd name="T35" fmla="*/ 2852 h 4591"/>
              <a:gd name="T36" fmla="*/ 548 w 4496"/>
              <a:gd name="T37" fmla="*/ 2653 h 4591"/>
              <a:gd name="T38" fmla="*/ 1149 w 4496"/>
              <a:gd name="T39" fmla="*/ 2050 h 4591"/>
              <a:gd name="T40" fmla="*/ 1269 w 4496"/>
              <a:gd name="T41" fmla="*/ 2050 h 4591"/>
              <a:gd name="T42" fmla="*/ 1603 w 4496"/>
              <a:gd name="T43" fmla="*/ 1716 h 4591"/>
              <a:gd name="T44" fmla="*/ 2180 w 4496"/>
              <a:gd name="T45" fmla="*/ 1713 h 4591"/>
              <a:gd name="T46" fmla="*/ 2374 w 4496"/>
              <a:gd name="T47" fmla="*/ 1520 h 4591"/>
              <a:gd name="T48" fmla="*/ 2439 w 4496"/>
              <a:gd name="T49" fmla="*/ 1514 h 4591"/>
              <a:gd name="T50" fmla="*/ 2742 w 4496"/>
              <a:gd name="T51" fmla="*/ 1211 h 4591"/>
              <a:gd name="T52" fmla="*/ 2995 w 4496"/>
              <a:gd name="T53" fmla="*/ 1209 h 4591"/>
              <a:gd name="T54" fmla="*/ 3321 w 4496"/>
              <a:gd name="T55" fmla="*/ 882 h 4591"/>
              <a:gd name="T56" fmla="*/ 3622 w 4496"/>
              <a:gd name="T57" fmla="*/ 880 h 4591"/>
              <a:gd name="T58" fmla="*/ 4496 w 4496"/>
              <a:gd name="T59" fmla="*/ 5 h 4591"/>
              <a:gd name="T60" fmla="*/ 4489 w 4496"/>
              <a:gd name="T61" fmla="*/ 0 h 4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96" h="4591">
                <a:moveTo>
                  <a:pt x="4489" y="0"/>
                </a:moveTo>
                <a:lnTo>
                  <a:pt x="3616" y="869"/>
                </a:lnTo>
                <a:lnTo>
                  <a:pt x="3319" y="872"/>
                </a:lnTo>
                <a:lnTo>
                  <a:pt x="2992" y="1198"/>
                </a:lnTo>
                <a:lnTo>
                  <a:pt x="2737" y="1201"/>
                </a:lnTo>
                <a:lnTo>
                  <a:pt x="2434" y="1504"/>
                </a:lnTo>
                <a:lnTo>
                  <a:pt x="2371" y="1509"/>
                </a:lnTo>
                <a:lnTo>
                  <a:pt x="2178" y="1702"/>
                </a:lnTo>
                <a:lnTo>
                  <a:pt x="1601" y="1705"/>
                </a:lnTo>
                <a:lnTo>
                  <a:pt x="1264" y="2039"/>
                </a:lnTo>
                <a:lnTo>
                  <a:pt x="1146" y="2039"/>
                </a:lnTo>
                <a:lnTo>
                  <a:pt x="538" y="2648"/>
                </a:lnTo>
                <a:lnTo>
                  <a:pt x="546" y="2849"/>
                </a:lnTo>
                <a:lnTo>
                  <a:pt x="0" y="3395"/>
                </a:lnTo>
                <a:lnTo>
                  <a:pt x="0" y="4591"/>
                </a:lnTo>
                <a:lnTo>
                  <a:pt x="11" y="4591"/>
                </a:lnTo>
                <a:lnTo>
                  <a:pt x="11" y="3400"/>
                </a:lnTo>
                <a:lnTo>
                  <a:pt x="556" y="2852"/>
                </a:lnTo>
                <a:lnTo>
                  <a:pt x="548" y="2653"/>
                </a:lnTo>
                <a:lnTo>
                  <a:pt x="1149" y="2050"/>
                </a:lnTo>
                <a:lnTo>
                  <a:pt x="1269" y="2050"/>
                </a:lnTo>
                <a:lnTo>
                  <a:pt x="1603" y="1716"/>
                </a:lnTo>
                <a:lnTo>
                  <a:pt x="2180" y="1713"/>
                </a:lnTo>
                <a:lnTo>
                  <a:pt x="2374" y="1520"/>
                </a:lnTo>
                <a:lnTo>
                  <a:pt x="2439" y="1514"/>
                </a:lnTo>
                <a:lnTo>
                  <a:pt x="2742" y="1211"/>
                </a:lnTo>
                <a:lnTo>
                  <a:pt x="2995" y="1209"/>
                </a:lnTo>
                <a:lnTo>
                  <a:pt x="3321" y="882"/>
                </a:lnTo>
                <a:lnTo>
                  <a:pt x="3622" y="880"/>
                </a:lnTo>
                <a:lnTo>
                  <a:pt x="4496" y="5"/>
                </a:lnTo>
                <a:lnTo>
                  <a:pt x="4489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20" name="Freeform 676"/>
          <p:cNvSpPr>
            <a:spLocks/>
          </p:cNvSpPr>
          <p:nvPr/>
        </p:nvSpPr>
        <p:spPr bwMode="auto">
          <a:xfrm>
            <a:off x="10719618" y="2320930"/>
            <a:ext cx="7142165" cy="7027876"/>
          </a:xfrm>
          <a:custGeom>
            <a:avLst/>
            <a:gdLst>
              <a:gd name="T0" fmla="*/ 4491 w 4499"/>
              <a:gd name="T1" fmla="*/ 0 h 4427"/>
              <a:gd name="T2" fmla="*/ 4491 w 4499"/>
              <a:gd name="T3" fmla="*/ 0 h 4427"/>
              <a:gd name="T4" fmla="*/ 3601 w 4499"/>
              <a:gd name="T5" fmla="*/ 888 h 4427"/>
              <a:gd name="T6" fmla="*/ 3303 w 4499"/>
              <a:gd name="T7" fmla="*/ 890 h 4427"/>
              <a:gd name="T8" fmla="*/ 2977 w 4499"/>
              <a:gd name="T9" fmla="*/ 1217 h 4427"/>
              <a:gd name="T10" fmla="*/ 2724 w 4499"/>
              <a:gd name="T11" fmla="*/ 1217 h 4427"/>
              <a:gd name="T12" fmla="*/ 2421 w 4499"/>
              <a:gd name="T13" fmla="*/ 1522 h 4427"/>
              <a:gd name="T14" fmla="*/ 2350 w 4499"/>
              <a:gd name="T15" fmla="*/ 1520 h 4427"/>
              <a:gd name="T16" fmla="*/ 2157 w 4499"/>
              <a:gd name="T17" fmla="*/ 1713 h 4427"/>
              <a:gd name="T18" fmla="*/ 1588 w 4499"/>
              <a:gd name="T19" fmla="*/ 1721 h 4427"/>
              <a:gd name="T20" fmla="*/ 1251 w 4499"/>
              <a:gd name="T21" fmla="*/ 2055 h 4427"/>
              <a:gd name="T22" fmla="*/ 1134 w 4499"/>
              <a:gd name="T23" fmla="*/ 2055 h 4427"/>
              <a:gd name="T24" fmla="*/ 541 w 4499"/>
              <a:gd name="T25" fmla="*/ 2648 h 4427"/>
              <a:gd name="T26" fmla="*/ 544 w 4499"/>
              <a:gd name="T27" fmla="*/ 2852 h 4427"/>
              <a:gd name="T28" fmla="*/ 0 w 4499"/>
              <a:gd name="T29" fmla="*/ 3395 h 4427"/>
              <a:gd name="T30" fmla="*/ 0 w 4499"/>
              <a:gd name="T31" fmla="*/ 4427 h 4427"/>
              <a:gd name="T32" fmla="*/ 11 w 4499"/>
              <a:gd name="T33" fmla="*/ 4427 h 4427"/>
              <a:gd name="T34" fmla="*/ 11 w 4499"/>
              <a:gd name="T35" fmla="*/ 3398 h 4427"/>
              <a:gd name="T36" fmla="*/ 554 w 4499"/>
              <a:gd name="T37" fmla="*/ 2854 h 4427"/>
              <a:gd name="T38" fmla="*/ 551 w 4499"/>
              <a:gd name="T39" fmla="*/ 2653 h 4427"/>
              <a:gd name="T40" fmla="*/ 1136 w 4499"/>
              <a:gd name="T41" fmla="*/ 2066 h 4427"/>
              <a:gd name="T42" fmla="*/ 1256 w 4499"/>
              <a:gd name="T43" fmla="*/ 2066 h 4427"/>
              <a:gd name="T44" fmla="*/ 1591 w 4499"/>
              <a:gd name="T45" fmla="*/ 1731 h 4427"/>
              <a:gd name="T46" fmla="*/ 2162 w 4499"/>
              <a:gd name="T47" fmla="*/ 1724 h 4427"/>
              <a:gd name="T48" fmla="*/ 2356 w 4499"/>
              <a:gd name="T49" fmla="*/ 1530 h 4427"/>
              <a:gd name="T50" fmla="*/ 2426 w 4499"/>
              <a:gd name="T51" fmla="*/ 1533 h 4427"/>
              <a:gd name="T52" fmla="*/ 2729 w 4499"/>
              <a:gd name="T53" fmla="*/ 1227 h 4427"/>
              <a:gd name="T54" fmla="*/ 2982 w 4499"/>
              <a:gd name="T55" fmla="*/ 1227 h 4427"/>
              <a:gd name="T56" fmla="*/ 3309 w 4499"/>
              <a:gd name="T57" fmla="*/ 901 h 4427"/>
              <a:gd name="T58" fmla="*/ 3606 w 4499"/>
              <a:gd name="T59" fmla="*/ 898 h 4427"/>
              <a:gd name="T60" fmla="*/ 4499 w 4499"/>
              <a:gd name="T61" fmla="*/ 8 h 4427"/>
              <a:gd name="T62" fmla="*/ 4491 w 4499"/>
              <a:gd name="T63" fmla="*/ 0 h 44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499" h="4427">
                <a:moveTo>
                  <a:pt x="4491" y="0"/>
                </a:moveTo>
                <a:lnTo>
                  <a:pt x="4491" y="0"/>
                </a:lnTo>
                <a:lnTo>
                  <a:pt x="3601" y="888"/>
                </a:lnTo>
                <a:lnTo>
                  <a:pt x="3303" y="890"/>
                </a:lnTo>
                <a:lnTo>
                  <a:pt x="2977" y="1217"/>
                </a:lnTo>
                <a:lnTo>
                  <a:pt x="2724" y="1217"/>
                </a:lnTo>
                <a:lnTo>
                  <a:pt x="2421" y="1522"/>
                </a:lnTo>
                <a:lnTo>
                  <a:pt x="2350" y="1520"/>
                </a:lnTo>
                <a:lnTo>
                  <a:pt x="2157" y="1713"/>
                </a:lnTo>
                <a:lnTo>
                  <a:pt x="1588" y="1721"/>
                </a:lnTo>
                <a:lnTo>
                  <a:pt x="1251" y="2055"/>
                </a:lnTo>
                <a:lnTo>
                  <a:pt x="1134" y="2055"/>
                </a:lnTo>
                <a:lnTo>
                  <a:pt x="541" y="2648"/>
                </a:lnTo>
                <a:lnTo>
                  <a:pt x="544" y="2852"/>
                </a:lnTo>
                <a:lnTo>
                  <a:pt x="0" y="3395"/>
                </a:lnTo>
                <a:lnTo>
                  <a:pt x="0" y="4427"/>
                </a:lnTo>
                <a:lnTo>
                  <a:pt x="11" y="4427"/>
                </a:lnTo>
                <a:lnTo>
                  <a:pt x="11" y="3398"/>
                </a:lnTo>
                <a:lnTo>
                  <a:pt x="554" y="2854"/>
                </a:lnTo>
                <a:lnTo>
                  <a:pt x="551" y="2653"/>
                </a:lnTo>
                <a:lnTo>
                  <a:pt x="1136" y="2066"/>
                </a:lnTo>
                <a:lnTo>
                  <a:pt x="1256" y="2066"/>
                </a:lnTo>
                <a:lnTo>
                  <a:pt x="1591" y="1731"/>
                </a:lnTo>
                <a:lnTo>
                  <a:pt x="2162" y="1724"/>
                </a:lnTo>
                <a:lnTo>
                  <a:pt x="2356" y="1530"/>
                </a:lnTo>
                <a:lnTo>
                  <a:pt x="2426" y="1533"/>
                </a:lnTo>
                <a:lnTo>
                  <a:pt x="2729" y="1227"/>
                </a:lnTo>
                <a:lnTo>
                  <a:pt x="2982" y="1227"/>
                </a:lnTo>
                <a:lnTo>
                  <a:pt x="3309" y="901"/>
                </a:lnTo>
                <a:lnTo>
                  <a:pt x="3606" y="898"/>
                </a:lnTo>
                <a:lnTo>
                  <a:pt x="4499" y="8"/>
                </a:lnTo>
                <a:lnTo>
                  <a:pt x="4491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21" name="Freeform 677"/>
          <p:cNvSpPr>
            <a:spLocks/>
          </p:cNvSpPr>
          <p:nvPr/>
        </p:nvSpPr>
        <p:spPr bwMode="auto">
          <a:xfrm>
            <a:off x="10719618" y="2320930"/>
            <a:ext cx="7142165" cy="7027876"/>
          </a:xfrm>
          <a:custGeom>
            <a:avLst/>
            <a:gdLst>
              <a:gd name="T0" fmla="*/ 4491 w 4499"/>
              <a:gd name="T1" fmla="*/ 0 h 4427"/>
              <a:gd name="T2" fmla="*/ 4491 w 4499"/>
              <a:gd name="T3" fmla="*/ 0 h 4427"/>
              <a:gd name="T4" fmla="*/ 3601 w 4499"/>
              <a:gd name="T5" fmla="*/ 888 h 4427"/>
              <a:gd name="T6" fmla="*/ 3303 w 4499"/>
              <a:gd name="T7" fmla="*/ 890 h 4427"/>
              <a:gd name="T8" fmla="*/ 2977 w 4499"/>
              <a:gd name="T9" fmla="*/ 1217 h 4427"/>
              <a:gd name="T10" fmla="*/ 2724 w 4499"/>
              <a:gd name="T11" fmla="*/ 1217 h 4427"/>
              <a:gd name="T12" fmla="*/ 2421 w 4499"/>
              <a:gd name="T13" fmla="*/ 1522 h 4427"/>
              <a:gd name="T14" fmla="*/ 2350 w 4499"/>
              <a:gd name="T15" fmla="*/ 1520 h 4427"/>
              <a:gd name="T16" fmla="*/ 2157 w 4499"/>
              <a:gd name="T17" fmla="*/ 1713 h 4427"/>
              <a:gd name="T18" fmla="*/ 1588 w 4499"/>
              <a:gd name="T19" fmla="*/ 1721 h 4427"/>
              <a:gd name="T20" fmla="*/ 1251 w 4499"/>
              <a:gd name="T21" fmla="*/ 2055 h 4427"/>
              <a:gd name="T22" fmla="*/ 1134 w 4499"/>
              <a:gd name="T23" fmla="*/ 2055 h 4427"/>
              <a:gd name="T24" fmla="*/ 541 w 4499"/>
              <a:gd name="T25" fmla="*/ 2648 h 4427"/>
              <a:gd name="T26" fmla="*/ 544 w 4499"/>
              <a:gd name="T27" fmla="*/ 2852 h 4427"/>
              <a:gd name="T28" fmla="*/ 0 w 4499"/>
              <a:gd name="T29" fmla="*/ 3395 h 4427"/>
              <a:gd name="T30" fmla="*/ 0 w 4499"/>
              <a:gd name="T31" fmla="*/ 4427 h 4427"/>
              <a:gd name="T32" fmla="*/ 11 w 4499"/>
              <a:gd name="T33" fmla="*/ 4427 h 4427"/>
              <a:gd name="T34" fmla="*/ 11 w 4499"/>
              <a:gd name="T35" fmla="*/ 3398 h 4427"/>
              <a:gd name="T36" fmla="*/ 554 w 4499"/>
              <a:gd name="T37" fmla="*/ 2854 h 4427"/>
              <a:gd name="T38" fmla="*/ 551 w 4499"/>
              <a:gd name="T39" fmla="*/ 2653 h 4427"/>
              <a:gd name="T40" fmla="*/ 1136 w 4499"/>
              <a:gd name="T41" fmla="*/ 2066 h 4427"/>
              <a:gd name="T42" fmla="*/ 1256 w 4499"/>
              <a:gd name="T43" fmla="*/ 2066 h 4427"/>
              <a:gd name="T44" fmla="*/ 1591 w 4499"/>
              <a:gd name="T45" fmla="*/ 1731 h 4427"/>
              <a:gd name="T46" fmla="*/ 2162 w 4499"/>
              <a:gd name="T47" fmla="*/ 1724 h 4427"/>
              <a:gd name="T48" fmla="*/ 2356 w 4499"/>
              <a:gd name="T49" fmla="*/ 1530 h 4427"/>
              <a:gd name="T50" fmla="*/ 2426 w 4499"/>
              <a:gd name="T51" fmla="*/ 1533 h 4427"/>
              <a:gd name="T52" fmla="*/ 2729 w 4499"/>
              <a:gd name="T53" fmla="*/ 1227 h 4427"/>
              <a:gd name="T54" fmla="*/ 2982 w 4499"/>
              <a:gd name="T55" fmla="*/ 1227 h 4427"/>
              <a:gd name="T56" fmla="*/ 3309 w 4499"/>
              <a:gd name="T57" fmla="*/ 901 h 4427"/>
              <a:gd name="T58" fmla="*/ 3606 w 4499"/>
              <a:gd name="T59" fmla="*/ 898 h 4427"/>
              <a:gd name="T60" fmla="*/ 4499 w 4499"/>
              <a:gd name="T61" fmla="*/ 8 h 4427"/>
              <a:gd name="T62" fmla="*/ 4491 w 4499"/>
              <a:gd name="T63" fmla="*/ 0 h 44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499" h="4427">
                <a:moveTo>
                  <a:pt x="4491" y="0"/>
                </a:moveTo>
                <a:lnTo>
                  <a:pt x="4491" y="0"/>
                </a:lnTo>
                <a:lnTo>
                  <a:pt x="3601" y="888"/>
                </a:lnTo>
                <a:lnTo>
                  <a:pt x="3303" y="890"/>
                </a:lnTo>
                <a:lnTo>
                  <a:pt x="2977" y="1217"/>
                </a:lnTo>
                <a:lnTo>
                  <a:pt x="2724" y="1217"/>
                </a:lnTo>
                <a:lnTo>
                  <a:pt x="2421" y="1522"/>
                </a:lnTo>
                <a:lnTo>
                  <a:pt x="2350" y="1520"/>
                </a:lnTo>
                <a:lnTo>
                  <a:pt x="2157" y="1713"/>
                </a:lnTo>
                <a:lnTo>
                  <a:pt x="1588" y="1721"/>
                </a:lnTo>
                <a:lnTo>
                  <a:pt x="1251" y="2055"/>
                </a:lnTo>
                <a:lnTo>
                  <a:pt x="1134" y="2055"/>
                </a:lnTo>
                <a:lnTo>
                  <a:pt x="541" y="2648"/>
                </a:lnTo>
                <a:lnTo>
                  <a:pt x="544" y="2852"/>
                </a:lnTo>
                <a:lnTo>
                  <a:pt x="0" y="3395"/>
                </a:lnTo>
                <a:lnTo>
                  <a:pt x="0" y="4427"/>
                </a:lnTo>
                <a:lnTo>
                  <a:pt x="11" y="4427"/>
                </a:lnTo>
                <a:lnTo>
                  <a:pt x="11" y="3398"/>
                </a:lnTo>
                <a:lnTo>
                  <a:pt x="554" y="2854"/>
                </a:lnTo>
                <a:lnTo>
                  <a:pt x="551" y="2653"/>
                </a:lnTo>
                <a:lnTo>
                  <a:pt x="1136" y="2066"/>
                </a:lnTo>
                <a:lnTo>
                  <a:pt x="1256" y="2066"/>
                </a:lnTo>
                <a:lnTo>
                  <a:pt x="1591" y="1731"/>
                </a:lnTo>
                <a:lnTo>
                  <a:pt x="2162" y="1724"/>
                </a:lnTo>
                <a:lnTo>
                  <a:pt x="2356" y="1530"/>
                </a:lnTo>
                <a:lnTo>
                  <a:pt x="2426" y="1533"/>
                </a:lnTo>
                <a:lnTo>
                  <a:pt x="2729" y="1227"/>
                </a:lnTo>
                <a:lnTo>
                  <a:pt x="2982" y="1227"/>
                </a:lnTo>
                <a:lnTo>
                  <a:pt x="3309" y="901"/>
                </a:lnTo>
                <a:lnTo>
                  <a:pt x="3606" y="898"/>
                </a:lnTo>
                <a:lnTo>
                  <a:pt x="4499" y="8"/>
                </a:lnTo>
                <a:lnTo>
                  <a:pt x="4491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22" name="Freeform 678"/>
          <p:cNvSpPr>
            <a:spLocks/>
          </p:cNvSpPr>
          <p:nvPr/>
        </p:nvSpPr>
        <p:spPr bwMode="auto">
          <a:xfrm>
            <a:off x="10786293" y="2366967"/>
            <a:ext cx="7126290" cy="6964375"/>
          </a:xfrm>
          <a:custGeom>
            <a:avLst/>
            <a:gdLst>
              <a:gd name="T0" fmla="*/ 4481 w 4489"/>
              <a:gd name="T1" fmla="*/ 0 h 4387"/>
              <a:gd name="T2" fmla="*/ 3572 w 4489"/>
              <a:gd name="T3" fmla="*/ 906 h 4387"/>
              <a:gd name="T4" fmla="*/ 3274 w 4489"/>
              <a:gd name="T5" fmla="*/ 908 h 4387"/>
              <a:gd name="T6" fmla="*/ 2948 w 4489"/>
              <a:gd name="T7" fmla="*/ 1235 h 4387"/>
              <a:gd name="T8" fmla="*/ 2700 w 4489"/>
              <a:gd name="T9" fmla="*/ 1245 h 4387"/>
              <a:gd name="T10" fmla="*/ 2397 w 4489"/>
              <a:gd name="T11" fmla="*/ 1548 h 4387"/>
              <a:gd name="T12" fmla="*/ 2327 w 4489"/>
              <a:gd name="T13" fmla="*/ 1546 h 4387"/>
              <a:gd name="T14" fmla="*/ 2133 w 4489"/>
              <a:gd name="T15" fmla="*/ 1739 h 4387"/>
              <a:gd name="T16" fmla="*/ 1556 w 4489"/>
              <a:gd name="T17" fmla="*/ 1739 h 4387"/>
              <a:gd name="T18" fmla="*/ 1220 w 4489"/>
              <a:gd name="T19" fmla="*/ 2076 h 4387"/>
              <a:gd name="T20" fmla="*/ 1110 w 4489"/>
              <a:gd name="T21" fmla="*/ 2084 h 4387"/>
              <a:gd name="T22" fmla="*/ 533 w 4489"/>
              <a:gd name="T23" fmla="*/ 2658 h 4387"/>
              <a:gd name="T24" fmla="*/ 538 w 4489"/>
              <a:gd name="T25" fmla="*/ 2865 h 4387"/>
              <a:gd name="T26" fmla="*/ 0 w 4489"/>
              <a:gd name="T27" fmla="*/ 3402 h 4387"/>
              <a:gd name="T28" fmla="*/ 0 w 4489"/>
              <a:gd name="T29" fmla="*/ 4387 h 4387"/>
              <a:gd name="T30" fmla="*/ 11 w 4489"/>
              <a:gd name="T31" fmla="*/ 4387 h 4387"/>
              <a:gd name="T32" fmla="*/ 11 w 4489"/>
              <a:gd name="T33" fmla="*/ 3405 h 4387"/>
              <a:gd name="T34" fmla="*/ 549 w 4489"/>
              <a:gd name="T35" fmla="*/ 2867 h 4387"/>
              <a:gd name="T36" fmla="*/ 543 w 4489"/>
              <a:gd name="T37" fmla="*/ 2663 h 4387"/>
              <a:gd name="T38" fmla="*/ 1113 w 4489"/>
              <a:gd name="T39" fmla="*/ 2094 h 4387"/>
              <a:gd name="T40" fmla="*/ 1225 w 4489"/>
              <a:gd name="T41" fmla="*/ 2086 h 4387"/>
              <a:gd name="T42" fmla="*/ 1559 w 4489"/>
              <a:gd name="T43" fmla="*/ 1749 h 4387"/>
              <a:gd name="T44" fmla="*/ 2139 w 4489"/>
              <a:gd name="T45" fmla="*/ 1749 h 4387"/>
              <a:gd name="T46" fmla="*/ 2332 w 4489"/>
              <a:gd name="T47" fmla="*/ 1556 h 4387"/>
              <a:gd name="T48" fmla="*/ 2402 w 4489"/>
              <a:gd name="T49" fmla="*/ 1559 h 4387"/>
              <a:gd name="T50" fmla="*/ 2705 w 4489"/>
              <a:gd name="T51" fmla="*/ 1256 h 4387"/>
              <a:gd name="T52" fmla="*/ 2951 w 4489"/>
              <a:gd name="T53" fmla="*/ 1245 h 4387"/>
              <a:gd name="T54" fmla="*/ 3277 w 4489"/>
              <a:gd name="T55" fmla="*/ 919 h 4387"/>
              <a:gd name="T56" fmla="*/ 3577 w 4489"/>
              <a:gd name="T57" fmla="*/ 916 h 4387"/>
              <a:gd name="T58" fmla="*/ 4489 w 4489"/>
              <a:gd name="T59" fmla="*/ 7 h 4387"/>
              <a:gd name="T60" fmla="*/ 4481 w 4489"/>
              <a:gd name="T61" fmla="*/ 0 h 43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9" h="4387">
                <a:moveTo>
                  <a:pt x="4481" y="0"/>
                </a:moveTo>
                <a:lnTo>
                  <a:pt x="3572" y="906"/>
                </a:lnTo>
                <a:lnTo>
                  <a:pt x="3274" y="908"/>
                </a:lnTo>
                <a:lnTo>
                  <a:pt x="2948" y="1235"/>
                </a:lnTo>
                <a:lnTo>
                  <a:pt x="2700" y="1245"/>
                </a:lnTo>
                <a:lnTo>
                  <a:pt x="2397" y="1548"/>
                </a:lnTo>
                <a:lnTo>
                  <a:pt x="2327" y="1546"/>
                </a:lnTo>
                <a:lnTo>
                  <a:pt x="2133" y="1739"/>
                </a:lnTo>
                <a:lnTo>
                  <a:pt x="1556" y="1739"/>
                </a:lnTo>
                <a:lnTo>
                  <a:pt x="1220" y="2076"/>
                </a:lnTo>
                <a:lnTo>
                  <a:pt x="1110" y="2084"/>
                </a:lnTo>
                <a:lnTo>
                  <a:pt x="533" y="2658"/>
                </a:lnTo>
                <a:lnTo>
                  <a:pt x="538" y="2865"/>
                </a:lnTo>
                <a:lnTo>
                  <a:pt x="0" y="3402"/>
                </a:lnTo>
                <a:lnTo>
                  <a:pt x="0" y="4387"/>
                </a:lnTo>
                <a:lnTo>
                  <a:pt x="11" y="4387"/>
                </a:lnTo>
                <a:lnTo>
                  <a:pt x="11" y="3405"/>
                </a:lnTo>
                <a:lnTo>
                  <a:pt x="549" y="2867"/>
                </a:lnTo>
                <a:lnTo>
                  <a:pt x="543" y="2663"/>
                </a:lnTo>
                <a:lnTo>
                  <a:pt x="1113" y="2094"/>
                </a:lnTo>
                <a:lnTo>
                  <a:pt x="1225" y="2086"/>
                </a:lnTo>
                <a:lnTo>
                  <a:pt x="1559" y="1749"/>
                </a:lnTo>
                <a:lnTo>
                  <a:pt x="2139" y="1749"/>
                </a:lnTo>
                <a:lnTo>
                  <a:pt x="2332" y="1556"/>
                </a:lnTo>
                <a:lnTo>
                  <a:pt x="2402" y="1559"/>
                </a:lnTo>
                <a:lnTo>
                  <a:pt x="2705" y="1256"/>
                </a:lnTo>
                <a:lnTo>
                  <a:pt x="2951" y="1245"/>
                </a:lnTo>
                <a:lnTo>
                  <a:pt x="3277" y="919"/>
                </a:lnTo>
                <a:lnTo>
                  <a:pt x="3577" y="916"/>
                </a:lnTo>
                <a:lnTo>
                  <a:pt x="4489" y="7"/>
                </a:lnTo>
                <a:lnTo>
                  <a:pt x="4481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23" name="Freeform 679"/>
          <p:cNvSpPr>
            <a:spLocks/>
          </p:cNvSpPr>
          <p:nvPr/>
        </p:nvSpPr>
        <p:spPr bwMode="auto">
          <a:xfrm>
            <a:off x="10786293" y="2366967"/>
            <a:ext cx="7126290" cy="6964375"/>
          </a:xfrm>
          <a:custGeom>
            <a:avLst/>
            <a:gdLst>
              <a:gd name="T0" fmla="*/ 4481 w 4489"/>
              <a:gd name="T1" fmla="*/ 0 h 4387"/>
              <a:gd name="T2" fmla="*/ 3572 w 4489"/>
              <a:gd name="T3" fmla="*/ 906 h 4387"/>
              <a:gd name="T4" fmla="*/ 3274 w 4489"/>
              <a:gd name="T5" fmla="*/ 908 h 4387"/>
              <a:gd name="T6" fmla="*/ 2948 w 4489"/>
              <a:gd name="T7" fmla="*/ 1235 h 4387"/>
              <a:gd name="T8" fmla="*/ 2700 w 4489"/>
              <a:gd name="T9" fmla="*/ 1245 h 4387"/>
              <a:gd name="T10" fmla="*/ 2397 w 4489"/>
              <a:gd name="T11" fmla="*/ 1548 h 4387"/>
              <a:gd name="T12" fmla="*/ 2327 w 4489"/>
              <a:gd name="T13" fmla="*/ 1546 h 4387"/>
              <a:gd name="T14" fmla="*/ 2133 w 4489"/>
              <a:gd name="T15" fmla="*/ 1739 h 4387"/>
              <a:gd name="T16" fmla="*/ 1556 w 4489"/>
              <a:gd name="T17" fmla="*/ 1739 h 4387"/>
              <a:gd name="T18" fmla="*/ 1220 w 4489"/>
              <a:gd name="T19" fmla="*/ 2076 h 4387"/>
              <a:gd name="T20" fmla="*/ 1110 w 4489"/>
              <a:gd name="T21" fmla="*/ 2084 h 4387"/>
              <a:gd name="T22" fmla="*/ 533 w 4489"/>
              <a:gd name="T23" fmla="*/ 2658 h 4387"/>
              <a:gd name="T24" fmla="*/ 538 w 4489"/>
              <a:gd name="T25" fmla="*/ 2865 h 4387"/>
              <a:gd name="T26" fmla="*/ 0 w 4489"/>
              <a:gd name="T27" fmla="*/ 3402 h 4387"/>
              <a:gd name="T28" fmla="*/ 0 w 4489"/>
              <a:gd name="T29" fmla="*/ 4387 h 4387"/>
              <a:gd name="T30" fmla="*/ 11 w 4489"/>
              <a:gd name="T31" fmla="*/ 4387 h 4387"/>
              <a:gd name="T32" fmla="*/ 11 w 4489"/>
              <a:gd name="T33" fmla="*/ 3405 h 4387"/>
              <a:gd name="T34" fmla="*/ 549 w 4489"/>
              <a:gd name="T35" fmla="*/ 2867 h 4387"/>
              <a:gd name="T36" fmla="*/ 543 w 4489"/>
              <a:gd name="T37" fmla="*/ 2663 h 4387"/>
              <a:gd name="T38" fmla="*/ 1113 w 4489"/>
              <a:gd name="T39" fmla="*/ 2094 h 4387"/>
              <a:gd name="T40" fmla="*/ 1225 w 4489"/>
              <a:gd name="T41" fmla="*/ 2086 h 4387"/>
              <a:gd name="T42" fmla="*/ 1559 w 4489"/>
              <a:gd name="T43" fmla="*/ 1749 h 4387"/>
              <a:gd name="T44" fmla="*/ 2139 w 4489"/>
              <a:gd name="T45" fmla="*/ 1749 h 4387"/>
              <a:gd name="T46" fmla="*/ 2332 w 4489"/>
              <a:gd name="T47" fmla="*/ 1556 h 4387"/>
              <a:gd name="T48" fmla="*/ 2402 w 4489"/>
              <a:gd name="T49" fmla="*/ 1559 h 4387"/>
              <a:gd name="T50" fmla="*/ 2705 w 4489"/>
              <a:gd name="T51" fmla="*/ 1256 h 4387"/>
              <a:gd name="T52" fmla="*/ 2951 w 4489"/>
              <a:gd name="T53" fmla="*/ 1245 h 4387"/>
              <a:gd name="T54" fmla="*/ 3277 w 4489"/>
              <a:gd name="T55" fmla="*/ 919 h 4387"/>
              <a:gd name="T56" fmla="*/ 3577 w 4489"/>
              <a:gd name="T57" fmla="*/ 916 h 4387"/>
              <a:gd name="T58" fmla="*/ 4489 w 4489"/>
              <a:gd name="T59" fmla="*/ 7 h 4387"/>
              <a:gd name="T60" fmla="*/ 4481 w 4489"/>
              <a:gd name="T61" fmla="*/ 0 h 43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9" h="4387">
                <a:moveTo>
                  <a:pt x="4481" y="0"/>
                </a:moveTo>
                <a:lnTo>
                  <a:pt x="3572" y="906"/>
                </a:lnTo>
                <a:lnTo>
                  <a:pt x="3274" y="908"/>
                </a:lnTo>
                <a:lnTo>
                  <a:pt x="2948" y="1235"/>
                </a:lnTo>
                <a:lnTo>
                  <a:pt x="2700" y="1245"/>
                </a:lnTo>
                <a:lnTo>
                  <a:pt x="2397" y="1548"/>
                </a:lnTo>
                <a:lnTo>
                  <a:pt x="2327" y="1546"/>
                </a:lnTo>
                <a:lnTo>
                  <a:pt x="2133" y="1739"/>
                </a:lnTo>
                <a:lnTo>
                  <a:pt x="1556" y="1739"/>
                </a:lnTo>
                <a:lnTo>
                  <a:pt x="1220" y="2076"/>
                </a:lnTo>
                <a:lnTo>
                  <a:pt x="1110" y="2084"/>
                </a:lnTo>
                <a:lnTo>
                  <a:pt x="533" y="2658"/>
                </a:lnTo>
                <a:lnTo>
                  <a:pt x="538" y="2865"/>
                </a:lnTo>
                <a:lnTo>
                  <a:pt x="0" y="3402"/>
                </a:lnTo>
                <a:lnTo>
                  <a:pt x="0" y="4387"/>
                </a:lnTo>
                <a:lnTo>
                  <a:pt x="11" y="4387"/>
                </a:lnTo>
                <a:lnTo>
                  <a:pt x="11" y="3405"/>
                </a:lnTo>
                <a:lnTo>
                  <a:pt x="549" y="2867"/>
                </a:lnTo>
                <a:lnTo>
                  <a:pt x="543" y="2663"/>
                </a:lnTo>
                <a:lnTo>
                  <a:pt x="1113" y="2094"/>
                </a:lnTo>
                <a:lnTo>
                  <a:pt x="1225" y="2086"/>
                </a:lnTo>
                <a:lnTo>
                  <a:pt x="1559" y="1749"/>
                </a:lnTo>
                <a:lnTo>
                  <a:pt x="2139" y="1749"/>
                </a:lnTo>
                <a:lnTo>
                  <a:pt x="2332" y="1556"/>
                </a:lnTo>
                <a:lnTo>
                  <a:pt x="2402" y="1559"/>
                </a:lnTo>
                <a:lnTo>
                  <a:pt x="2705" y="1256"/>
                </a:lnTo>
                <a:lnTo>
                  <a:pt x="2951" y="1245"/>
                </a:lnTo>
                <a:lnTo>
                  <a:pt x="3277" y="919"/>
                </a:lnTo>
                <a:lnTo>
                  <a:pt x="3577" y="916"/>
                </a:lnTo>
                <a:lnTo>
                  <a:pt x="4489" y="7"/>
                </a:lnTo>
                <a:lnTo>
                  <a:pt x="4481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24" name="Freeform 680"/>
          <p:cNvSpPr>
            <a:spLocks/>
          </p:cNvSpPr>
          <p:nvPr/>
        </p:nvSpPr>
        <p:spPr bwMode="auto">
          <a:xfrm>
            <a:off x="10902180" y="2482855"/>
            <a:ext cx="7126290" cy="6981838"/>
          </a:xfrm>
          <a:custGeom>
            <a:avLst/>
            <a:gdLst>
              <a:gd name="T0" fmla="*/ 4481 w 4489"/>
              <a:gd name="T1" fmla="*/ 0 h 4398"/>
              <a:gd name="T2" fmla="*/ 3536 w 4489"/>
              <a:gd name="T3" fmla="*/ 945 h 4398"/>
              <a:gd name="T4" fmla="*/ 3238 w 4489"/>
              <a:gd name="T5" fmla="*/ 948 h 4398"/>
              <a:gd name="T6" fmla="*/ 2912 w 4489"/>
              <a:gd name="T7" fmla="*/ 1274 h 4398"/>
              <a:gd name="T8" fmla="*/ 2658 w 4489"/>
              <a:gd name="T9" fmla="*/ 1274 h 4398"/>
              <a:gd name="T10" fmla="*/ 2353 w 4489"/>
              <a:gd name="T11" fmla="*/ 1580 h 4398"/>
              <a:gd name="T12" fmla="*/ 2282 w 4489"/>
              <a:gd name="T13" fmla="*/ 1577 h 4398"/>
              <a:gd name="T14" fmla="*/ 2089 w 4489"/>
              <a:gd name="T15" fmla="*/ 1770 h 4398"/>
              <a:gd name="T16" fmla="*/ 1520 w 4489"/>
              <a:gd name="T17" fmla="*/ 1778 h 4398"/>
              <a:gd name="T18" fmla="*/ 1183 w 4489"/>
              <a:gd name="T19" fmla="*/ 2113 h 4398"/>
              <a:gd name="T20" fmla="*/ 1066 w 4489"/>
              <a:gd name="T21" fmla="*/ 2115 h 4398"/>
              <a:gd name="T22" fmla="*/ 523 w 4489"/>
              <a:gd name="T23" fmla="*/ 2658 h 4398"/>
              <a:gd name="T24" fmla="*/ 528 w 4489"/>
              <a:gd name="T25" fmla="*/ 2872 h 4398"/>
              <a:gd name="T26" fmla="*/ 0 w 4489"/>
              <a:gd name="T27" fmla="*/ 3403 h 4398"/>
              <a:gd name="T28" fmla="*/ 0 w 4489"/>
              <a:gd name="T29" fmla="*/ 4398 h 4398"/>
              <a:gd name="T30" fmla="*/ 11 w 4489"/>
              <a:gd name="T31" fmla="*/ 4398 h 4398"/>
              <a:gd name="T32" fmla="*/ 11 w 4489"/>
              <a:gd name="T33" fmla="*/ 3408 h 4398"/>
              <a:gd name="T34" fmla="*/ 538 w 4489"/>
              <a:gd name="T35" fmla="*/ 2878 h 4398"/>
              <a:gd name="T36" fmla="*/ 533 w 4489"/>
              <a:gd name="T37" fmla="*/ 2661 h 4398"/>
              <a:gd name="T38" fmla="*/ 1071 w 4489"/>
              <a:gd name="T39" fmla="*/ 2126 h 4398"/>
              <a:gd name="T40" fmla="*/ 1188 w 4489"/>
              <a:gd name="T41" fmla="*/ 2123 h 4398"/>
              <a:gd name="T42" fmla="*/ 1523 w 4489"/>
              <a:gd name="T43" fmla="*/ 1789 h 4398"/>
              <a:gd name="T44" fmla="*/ 2094 w 4489"/>
              <a:gd name="T45" fmla="*/ 1781 h 4398"/>
              <a:gd name="T46" fmla="*/ 2288 w 4489"/>
              <a:gd name="T47" fmla="*/ 1588 h 4398"/>
              <a:gd name="T48" fmla="*/ 2358 w 4489"/>
              <a:gd name="T49" fmla="*/ 1590 h 4398"/>
              <a:gd name="T50" fmla="*/ 2661 w 4489"/>
              <a:gd name="T51" fmla="*/ 1285 h 4398"/>
              <a:gd name="T52" fmla="*/ 2914 w 4489"/>
              <a:gd name="T53" fmla="*/ 1285 h 4398"/>
              <a:gd name="T54" fmla="*/ 3241 w 4489"/>
              <a:gd name="T55" fmla="*/ 958 h 4398"/>
              <a:gd name="T56" fmla="*/ 3541 w 4489"/>
              <a:gd name="T57" fmla="*/ 956 h 4398"/>
              <a:gd name="T58" fmla="*/ 4489 w 4489"/>
              <a:gd name="T59" fmla="*/ 8 h 4398"/>
              <a:gd name="T60" fmla="*/ 4481 w 4489"/>
              <a:gd name="T61" fmla="*/ 0 h 43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9" h="4398">
                <a:moveTo>
                  <a:pt x="4481" y="0"/>
                </a:moveTo>
                <a:lnTo>
                  <a:pt x="3536" y="945"/>
                </a:lnTo>
                <a:lnTo>
                  <a:pt x="3238" y="948"/>
                </a:lnTo>
                <a:lnTo>
                  <a:pt x="2912" y="1274"/>
                </a:lnTo>
                <a:lnTo>
                  <a:pt x="2658" y="1274"/>
                </a:lnTo>
                <a:lnTo>
                  <a:pt x="2353" y="1580"/>
                </a:lnTo>
                <a:lnTo>
                  <a:pt x="2282" y="1577"/>
                </a:lnTo>
                <a:lnTo>
                  <a:pt x="2089" y="1770"/>
                </a:lnTo>
                <a:lnTo>
                  <a:pt x="1520" y="1778"/>
                </a:lnTo>
                <a:lnTo>
                  <a:pt x="1183" y="2113"/>
                </a:lnTo>
                <a:lnTo>
                  <a:pt x="1066" y="2115"/>
                </a:lnTo>
                <a:lnTo>
                  <a:pt x="523" y="2658"/>
                </a:lnTo>
                <a:lnTo>
                  <a:pt x="528" y="2872"/>
                </a:lnTo>
                <a:lnTo>
                  <a:pt x="0" y="3403"/>
                </a:lnTo>
                <a:lnTo>
                  <a:pt x="0" y="4398"/>
                </a:lnTo>
                <a:lnTo>
                  <a:pt x="11" y="4398"/>
                </a:lnTo>
                <a:lnTo>
                  <a:pt x="11" y="3408"/>
                </a:lnTo>
                <a:lnTo>
                  <a:pt x="538" y="2878"/>
                </a:lnTo>
                <a:lnTo>
                  <a:pt x="533" y="2661"/>
                </a:lnTo>
                <a:lnTo>
                  <a:pt x="1071" y="2126"/>
                </a:lnTo>
                <a:lnTo>
                  <a:pt x="1188" y="2123"/>
                </a:lnTo>
                <a:lnTo>
                  <a:pt x="1523" y="1789"/>
                </a:lnTo>
                <a:lnTo>
                  <a:pt x="2094" y="1781"/>
                </a:lnTo>
                <a:lnTo>
                  <a:pt x="2288" y="1588"/>
                </a:lnTo>
                <a:lnTo>
                  <a:pt x="2358" y="1590"/>
                </a:lnTo>
                <a:lnTo>
                  <a:pt x="2661" y="1285"/>
                </a:lnTo>
                <a:lnTo>
                  <a:pt x="2914" y="1285"/>
                </a:lnTo>
                <a:lnTo>
                  <a:pt x="3241" y="958"/>
                </a:lnTo>
                <a:lnTo>
                  <a:pt x="3541" y="956"/>
                </a:lnTo>
                <a:lnTo>
                  <a:pt x="4489" y="8"/>
                </a:lnTo>
                <a:lnTo>
                  <a:pt x="4481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25" name="Freeform 681"/>
          <p:cNvSpPr>
            <a:spLocks/>
          </p:cNvSpPr>
          <p:nvPr/>
        </p:nvSpPr>
        <p:spPr bwMode="auto">
          <a:xfrm>
            <a:off x="10902180" y="2482855"/>
            <a:ext cx="7126290" cy="6981838"/>
          </a:xfrm>
          <a:custGeom>
            <a:avLst/>
            <a:gdLst>
              <a:gd name="T0" fmla="*/ 4481 w 4489"/>
              <a:gd name="T1" fmla="*/ 0 h 4398"/>
              <a:gd name="T2" fmla="*/ 3536 w 4489"/>
              <a:gd name="T3" fmla="*/ 945 h 4398"/>
              <a:gd name="T4" fmla="*/ 3238 w 4489"/>
              <a:gd name="T5" fmla="*/ 948 h 4398"/>
              <a:gd name="T6" fmla="*/ 2912 w 4489"/>
              <a:gd name="T7" fmla="*/ 1274 h 4398"/>
              <a:gd name="T8" fmla="*/ 2658 w 4489"/>
              <a:gd name="T9" fmla="*/ 1274 h 4398"/>
              <a:gd name="T10" fmla="*/ 2353 w 4489"/>
              <a:gd name="T11" fmla="*/ 1580 h 4398"/>
              <a:gd name="T12" fmla="*/ 2282 w 4489"/>
              <a:gd name="T13" fmla="*/ 1577 h 4398"/>
              <a:gd name="T14" fmla="*/ 2089 w 4489"/>
              <a:gd name="T15" fmla="*/ 1770 h 4398"/>
              <a:gd name="T16" fmla="*/ 1520 w 4489"/>
              <a:gd name="T17" fmla="*/ 1778 h 4398"/>
              <a:gd name="T18" fmla="*/ 1183 w 4489"/>
              <a:gd name="T19" fmla="*/ 2113 h 4398"/>
              <a:gd name="T20" fmla="*/ 1066 w 4489"/>
              <a:gd name="T21" fmla="*/ 2115 h 4398"/>
              <a:gd name="T22" fmla="*/ 523 w 4489"/>
              <a:gd name="T23" fmla="*/ 2658 h 4398"/>
              <a:gd name="T24" fmla="*/ 528 w 4489"/>
              <a:gd name="T25" fmla="*/ 2872 h 4398"/>
              <a:gd name="T26" fmla="*/ 0 w 4489"/>
              <a:gd name="T27" fmla="*/ 3403 h 4398"/>
              <a:gd name="T28" fmla="*/ 0 w 4489"/>
              <a:gd name="T29" fmla="*/ 4398 h 4398"/>
              <a:gd name="T30" fmla="*/ 11 w 4489"/>
              <a:gd name="T31" fmla="*/ 4398 h 4398"/>
              <a:gd name="T32" fmla="*/ 11 w 4489"/>
              <a:gd name="T33" fmla="*/ 3408 h 4398"/>
              <a:gd name="T34" fmla="*/ 538 w 4489"/>
              <a:gd name="T35" fmla="*/ 2878 h 4398"/>
              <a:gd name="T36" fmla="*/ 533 w 4489"/>
              <a:gd name="T37" fmla="*/ 2661 h 4398"/>
              <a:gd name="T38" fmla="*/ 1071 w 4489"/>
              <a:gd name="T39" fmla="*/ 2126 h 4398"/>
              <a:gd name="T40" fmla="*/ 1188 w 4489"/>
              <a:gd name="T41" fmla="*/ 2123 h 4398"/>
              <a:gd name="T42" fmla="*/ 1523 w 4489"/>
              <a:gd name="T43" fmla="*/ 1789 h 4398"/>
              <a:gd name="T44" fmla="*/ 2094 w 4489"/>
              <a:gd name="T45" fmla="*/ 1781 h 4398"/>
              <a:gd name="T46" fmla="*/ 2288 w 4489"/>
              <a:gd name="T47" fmla="*/ 1588 h 4398"/>
              <a:gd name="T48" fmla="*/ 2358 w 4489"/>
              <a:gd name="T49" fmla="*/ 1590 h 4398"/>
              <a:gd name="T50" fmla="*/ 2661 w 4489"/>
              <a:gd name="T51" fmla="*/ 1285 h 4398"/>
              <a:gd name="T52" fmla="*/ 2914 w 4489"/>
              <a:gd name="T53" fmla="*/ 1285 h 4398"/>
              <a:gd name="T54" fmla="*/ 3241 w 4489"/>
              <a:gd name="T55" fmla="*/ 958 h 4398"/>
              <a:gd name="T56" fmla="*/ 3541 w 4489"/>
              <a:gd name="T57" fmla="*/ 956 h 4398"/>
              <a:gd name="T58" fmla="*/ 4489 w 4489"/>
              <a:gd name="T59" fmla="*/ 8 h 4398"/>
              <a:gd name="T60" fmla="*/ 4481 w 4489"/>
              <a:gd name="T61" fmla="*/ 0 h 43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9" h="4398">
                <a:moveTo>
                  <a:pt x="4481" y="0"/>
                </a:moveTo>
                <a:lnTo>
                  <a:pt x="3536" y="945"/>
                </a:lnTo>
                <a:lnTo>
                  <a:pt x="3238" y="948"/>
                </a:lnTo>
                <a:lnTo>
                  <a:pt x="2912" y="1274"/>
                </a:lnTo>
                <a:lnTo>
                  <a:pt x="2658" y="1274"/>
                </a:lnTo>
                <a:lnTo>
                  <a:pt x="2353" y="1580"/>
                </a:lnTo>
                <a:lnTo>
                  <a:pt x="2282" y="1577"/>
                </a:lnTo>
                <a:lnTo>
                  <a:pt x="2089" y="1770"/>
                </a:lnTo>
                <a:lnTo>
                  <a:pt x="1520" y="1778"/>
                </a:lnTo>
                <a:lnTo>
                  <a:pt x="1183" y="2113"/>
                </a:lnTo>
                <a:lnTo>
                  <a:pt x="1066" y="2115"/>
                </a:lnTo>
                <a:lnTo>
                  <a:pt x="523" y="2658"/>
                </a:lnTo>
                <a:lnTo>
                  <a:pt x="528" y="2872"/>
                </a:lnTo>
                <a:lnTo>
                  <a:pt x="0" y="3403"/>
                </a:lnTo>
                <a:lnTo>
                  <a:pt x="0" y="4398"/>
                </a:lnTo>
                <a:lnTo>
                  <a:pt x="11" y="4398"/>
                </a:lnTo>
                <a:lnTo>
                  <a:pt x="11" y="3408"/>
                </a:lnTo>
                <a:lnTo>
                  <a:pt x="538" y="2878"/>
                </a:lnTo>
                <a:lnTo>
                  <a:pt x="533" y="2661"/>
                </a:lnTo>
                <a:lnTo>
                  <a:pt x="1071" y="2126"/>
                </a:lnTo>
                <a:lnTo>
                  <a:pt x="1188" y="2123"/>
                </a:lnTo>
                <a:lnTo>
                  <a:pt x="1523" y="1789"/>
                </a:lnTo>
                <a:lnTo>
                  <a:pt x="2094" y="1781"/>
                </a:lnTo>
                <a:lnTo>
                  <a:pt x="2288" y="1588"/>
                </a:lnTo>
                <a:lnTo>
                  <a:pt x="2358" y="1590"/>
                </a:lnTo>
                <a:lnTo>
                  <a:pt x="2661" y="1285"/>
                </a:lnTo>
                <a:lnTo>
                  <a:pt x="2914" y="1285"/>
                </a:lnTo>
                <a:lnTo>
                  <a:pt x="3241" y="958"/>
                </a:lnTo>
                <a:lnTo>
                  <a:pt x="3541" y="956"/>
                </a:lnTo>
                <a:lnTo>
                  <a:pt x="4489" y="8"/>
                </a:lnTo>
                <a:lnTo>
                  <a:pt x="4481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26" name="Freeform 682"/>
          <p:cNvSpPr>
            <a:spLocks/>
          </p:cNvSpPr>
          <p:nvPr/>
        </p:nvSpPr>
        <p:spPr bwMode="auto">
          <a:xfrm>
            <a:off x="10952980" y="2527305"/>
            <a:ext cx="7116765" cy="6837375"/>
          </a:xfrm>
          <a:custGeom>
            <a:avLst/>
            <a:gdLst>
              <a:gd name="T0" fmla="*/ 4475 w 4483"/>
              <a:gd name="T1" fmla="*/ 0 h 4307"/>
              <a:gd name="T2" fmla="*/ 4475 w 4483"/>
              <a:gd name="T3" fmla="*/ 0 h 4307"/>
              <a:gd name="T4" fmla="*/ 3514 w 4483"/>
              <a:gd name="T5" fmla="*/ 964 h 4307"/>
              <a:gd name="T6" fmla="*/ 3216 w 4483"/>
              <a:gd name="T7" fmla="*/ 967 h 4307"/>
              <a:gd name="T8" fmla="*/ 2890 w 4483"/>
              <a:gd name="T9" fmla="*/ 1293 h 4307"/>
              <a:gd name="T10" fmla="*/ 2637 w 4483"/>
              <a:gd name="T11" fmla="*/ 1296 h 4307"/>
              <a:gd name="T12" fmla="*/ 2331 w 4483"/>
              <a:gd name="T13" fmla="*/ 1599 h 4307"/>
              <a:gd name="T14" fmla="*/ 2269 w 4483"/>
              <a:gd name="T15" fmla="*/ 1604 h 4307"/>
              <a:gd name="T16" fmla="*/ 2075 w 4483"/>
              <a:gd name="T17" fmla="*/ 1797 h 4307"/>
              <a:gd name="T18" fmla="*/ 1498 w 4483"/>
              <a:gd name="T19" fmla="*/ 1800 h 4307"/>
              <a:gd name="T20" fmla="*/ 1162 w 4483"/>
              <a:gd name="T21" fmla="*/ 2134 h 4307"/>
              <a:gd name="T22" fmla="*/ 1052 w 4483"/>
              <a:gd name="T23" fmla="*/ 2142 h 4307"/>
              <a:gd name="T24" fmla="*/ 524 w 4483"/>
              <a:gd name="T25" fmla="*/ 2670 h 4307"/>
              <a:gd name="T26" fmla="*/ 527 w 4483"/>
              <a:gd name="T27" fmla="*/ 2886 h 4307"/>
              <a:gd name="T28" fmla="*/ 0 w 4483"/>
              <a:gd name="T29" fmla="*/ 3411 h 4307"/>
              <a:gd name="T30" fmla="*/ 0 w 4483"/>
              <a:gd name="T31" fmla="*/ 4307 h 4307"/>
              <a:gd name="T32" fmla="*/ 10 w 4483"/>
              <a:gd name="T33" fmla="*/ 4307 h 4307"/>
              <a:gd name="T34" fmla="*/ 10 w 4483"/>
              <a:gd name="T35" fmla="*/ 3416 h 4307"/>
              <a:gd name="T36" fmla="*/ 538 w 4483"/>
              <a:gd name="T37" fmla="*/ 2891 h 4307"/>
              <a:gd name="T38" fmla="*/ 535 w 4483"/>
              <a:gd name="T39" fmla="*/ 2675 h 4307"/>
              <a:gd name="T40" fmla="*/ 1057 w 4483"/>
              <a:gd name="T41" fmla="*/ 2152 h 4307"/>
              <a:gd name="T42" fmla="*/ 1167 w 4483"/>
              <a:gd name="T43" fmla="*/ 2145 h 4307"/>
              <a:gd name="T44" fmla="*/ 1501 w 4483"/>
              <a:gd name="T45" fmla="*/ 1810 h 4307"/>
              <a:gd name="T46" fmla="*/ 2081 w 4483"/>
              <a:gd name="T47" fmla="*/ 1808 h 4307"/>
              <a:gd name="T48" fmla="*/ 2274 w 4483"/>
              <a:gd name="T49" fmla="*/ 1614 h 4307"/>
              <a:gd name="T50" fmla="*/ 2337 w 4483"/>
              <a:gd name="T51" fmla="*/ 1609 h 4307"/>
              <a:gd name="T52" fmla="*/ 2639 w 4483"/>
              <a:gd name="T53" fmla="*/ 1306 h 4307"/>
              <a:gd name="T54" fmla="*/ 2893 w 4483"/>
              <a:gd name="T55" fmla="*/ 1304 h 4307"/>
              <a:gd name="T56" fmla="*/ 3219 w 4483"/>
              <a:gd name="T57" fmla="*/ 977 h 4307"/>
              <a:gd name="T58" fmla="*/ 3517 w 4483"/>
              <a:gd name="T59" fmla="*/ 975 h 4307"/>
              <a:gd name="T60" fmla="*/ 4483 w 4483"/>
              <a:gd name="T61" fmla="*/ 8 h 4307"/>
              <a:gd name="T62" fmla="*/ 4475 w 4483"/>
              <a:gd name="T63" fmla="*/ 0 h 43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483" h="4307">
                <a:moveTo>
                  <a:pt x="4475" y="0"/>
                </a:moveTo>
                <a:lnTo>
                  <a:pt x="4475" y="0"/>
                </a:lnTo>
                <a:lnTo>
                  <a:pt x="3514" y="964"/>
                </a:lnTo>
                <a:lnTo>
                  <a:pt x="3216" y="967"/>
                </a:lnTo>
                <a:lnTo>
                  <a:pt x="2890" y="1293"/>
                </a:lnTo>
                <a:lnTo>
                  <a:pt x="2637" y="1296"/>
                </a:lnTo>
                <a:lnTo>
                  <a:pt x="2331" y="1599"/>
                </a:lnTo>
                <a:lnTo>
                  <a:pt x="2269" y="1604"/>
                </a:lnTo>
                <a:lnTo>
                  <a:pt x="2075" y="1797"/>
                </a:lnTo>
                <a:lnTo>
                  <a:pt x="1498" y="1800"/>
                </a:lnTo>
                <a:lnTo>
                  <a:pt x="1162" y="2134"/>
                </a:lnTo>
                <a:lnTo>
                  <a:pt x="1052" y="2142"/>
                </a:lnTo>
                <a:lnTo>
                  <a:pt x="524" y="2670"/>
                </a:lnTo>
                <a:lnTo>
                  <a:pt x="527" y="2886"/>
                </a:lnTo>
                <a:lnTo>
                  <a:pt x="0" y="3411"/>
                </a:lnTo>
                <a:lnTo>
                  <a:pt x="0" y="4307"/>
                </a:lnTo>
                <a:lnTo>
                  <a:pt x="10" y="4307"/>
                </a:lnTo>
                <a:lnTo>
                  <a:pt x="10" y="3416"/>
                </a:lnTo>
                <a:lnTo>
                  <a:pt x="538" y="2891"/>
                </a:lnTo>
                <a:lnTo>
                  <a:pt x="535" y="2675"/>
                </a:lnTo>
                <a:lnTo>
                  <a:pt x="1057" y="2152"/>
                </a:lnTo>
                <a:lnTo>
                  <a:pt x="1167" y="2145"/>
                </a:lnTo>
                <a:lnTo>
                  <a:pt x="1501" y="1810"/>
                </a:lnTo>
                <a:lnTo>
                  <a:pt x="2081" y="1808"/>
                </a:lnTo>
                <a:lnTo>
                  <a:pt x="2274" y="1614"/>
                </a:lnTo>
                <a:lnTo>
                  <a:pt x="2337" y="1609"/>
                </a:lnTo>
                <a:lnTo>
                  <a:pt x="2639" y="1306"/>
                </a:lnTo>
                <a:lnTo>
                  <a:pt x="2893" y="1304"/>
                </a:lnTo>
                <a:lnTo>
                  <a:pt x="3219" y="977"/>
                </a:lnTo>
                <a:lnTo>
                  <a:pt x="3517" y="975"/>
                </a:lnTo>
                <a:lnTo>
                  <a:pt x="4483" y="8"/>
                </a:lnTo>
                <a:lnTo>
                  <a:pt x="4475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27" name="Freeform 683"/>
          <p:cNvSpPr>
            <a:spLocks/>
          </p:cNvSpPr>
          <p:nvPr/>
        </p:nvSpPr>
        <p:spPr bwMode="auto">
          <a:xfrm>
            <a:off x="10952980" y="2527305"/>
            <a:ext cx="7116765" cy="6837375"/>
          </a:xfrm>
          <a:custGeom>
            <a:avLst/>
            <a:gdLst>
              <a:gd name="T0" fmla="*/ 4475 w 4483"/>
              <a:gd name="T1" fmla="*/ 0 h 4307"/>
              <a:gd name="T2" fmla="*/ 4475 w 4483"/>
              <a:gd name="T3" fmla="*/ 0 h 4307"/>
              <a:gd name="T4" fmla="*/ 3514 w 4483"/>
              <a:gd name="T5" fmla="*/ 964 h 4307"/>
              <a:gd name="T6" fmla="*/ 3216 w 4483"/>
              <a:gd name="T7" fmla="*/ 967 h 4307"/>
              <a:gd name="T8" fmla="*/ 2890 w 4483"/>
              <a:gd name="T9" fmla="*/ 1293 h 4307"/>
              <a:gd name="T10" fmla="*/ 2637 w 4483"/>
              <a:gd name="T11" fmla="*/ 1296 h 4307"/>
              <a:gd name="T12" fmla="*/ 2331 w 4483"/>
              <a:gd name="T13" fmla="*/ 1599 h 4307"/>
              <a:gd name="T14" fmla="*/ 2269 w 4483"/>
              <a:gd name="T15" fmla="*/ 1604 h 4307"/>
              <a:gd name="T16" fmla="*/ 2075 w 4483"/>
              <a:gd name="T17" fmla="*/ 1797 h 4307"/>
              <a:gd name="T18" fmla="*/ 1498 w 4483"/>
              <a:gd name="T19" fmla="*/ 1800 h 4307"/>
              <a:gd name="T20" fmla="*/ 1162 w 4483"/>
              <a:gd name="T21" fmla="*/ 2134 h 4307"/>
              <a:gd name="T22" fmla="*/ 1052 w 4483"/>
              <a:gd name="T23" fmla="*/ 2142 h 4307"/>
              <a:gd name="T24" fmla="*/ 524 w 4483"/>
              <a:gd name="T25" fmla="*/ 2670 h 4307"/>
              <a:gd name="T26" fmla="*/ 527 w 4483"/>
              <a:gd name="T27" fmla="*/ 2886 h 4307"/>
              <a:gd name="T28" fmla="*/ 0 w 4483"/>
              <a:gd name="T29" fmla="*/ 3411 h 4307"/>
              <a:gd name="T30" fmla="*/ 0 w 4483"/>
              <a:gd name="T31" fmla="*/ 4307 h 4307"/>
              <a:gd name="T32" fmla="*/ 10 w 4483"/>
              <a:gd name="T33" fmla="*/ 4307 h 4307"/>
              <a:gd name="T34" fmla="*/ 10 w 4483"/>
              <a:gd name="T35" fmla="*/ 3416 h 4307"/>
              <a:gd name="T36" fmla="*/ 538 w 4483"/>
              <a:gd name="T37" fmla="*/ 2891 h 4307"/>
              <a:gd name="T38" fmla="*/ 535 w 4483"/>
              <a:gd name="T39" fmla="*/ 2675 h 4307"/>
              <a:gd name="T40" fmla="*/ 1057 w 4483"/>
              <a:gd name="T41" fmla="*/ 2152 h 4307"/>
              <a:gd name="T42" fmla="*/ 1167 w 4483"/>
              <a:gd name="T43" fmla="*/ 2145 h 4307"/>
              <a:gd name="T44" fmla="*/ 1501 w 4483"/>
              <a:gd name="T45" fmla="*/ 1810 h 4307"/>
              <a:gd name="T46" fmla="*/ 2081 w 4483"/>
              <a:gd name="T47" fmla="*/ 1808 h 4307"/>
              <a:gd name="T48" fmla="*/ 2274 w 4483"/>
              <a:gd name="T49" fmla="*/ 1614 h 4307"/>
              <a:gd name="T50" fmla="*/ 2337 w 4483"/>
              <a:gd name="T51" fmla="*/ 1609 h 4307"/>
              <a:gd name="T52" fmla="*/ 2639 w 4483"/>
              <a:gd name="T53" fmla="*/ 1306 h 4307"/>
              <a:gd name="T54" fmla="*/ 2893 w 4483"/>
              <a:gd name="T55" fmla="*/ 1304 h 4307"/>
              <a:gd name="T56" fmla="*/ 3219 w 4483"/>
              <a:gd name="T57" fmla="*/ 977 h 4307"/>
              <a:gd name="T58" fmla="*/ 3517 w 4483"/>
              <a:gd name="T59" fmla="*/ 975 h 4307"/>
              <a:gd name="T60" fmla="*/ 4483 w 4483"/>
              <a:gd name="T61" fmla="*/ 8 h 4307"/>
              <a:gd name="T62" fmla="*/ 4475 w 4483"/>
              <a:gd name="T63" fmla="*/ 0 h 43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483" h="4307">
                <a:moveTo>
                  <a:pt x="4475" y="0"/>
                </a:moveTo>
                <a:lnTo>
                  <a:pt x="4475" y="0"/>
                </a:lnTo>
                <a:lnTo>
                  <a:pt x="3514" y="964"/>
                </a:lnTo>
                <a:lnTo>
                  <a:pt x="3216" y="967"/>
                </a:lnTo>
                <a:lnTo>
                  <a:pt x="2890" y="1293"/>
                </a:lnTo>
                <a:lnTo>
                  <a:pt x="2637" y="1296"/>
                </a:lnTo>
                <a:lnTo>
                  <a:pt x="2331" y="1599"/>
                </a:lnTo>
                <a:lnTo>
                  <a:pt x="2269" y="1604"/>
                </a:lnTo>
                <a:lnTo>
                  <a:pt x="2075" y="1797"/>
                </a:lnTo>
                <a:lnTo>
                  <a:pt x="1498" y="1800"/>
                </a:lnTo>
                <a:lnTo>
                  <a:pt x="1162" y="2134"/>
                </a:lnTo>
                <a:lnTo>
                  <a:pt x="1052" y="2142"/>
                </a:lnTo>
                <a:lnTo>
                  <a:pt x="524" y="2670"/>
                </a:lnTo>
                <a:lnTo>
                  <a:pt x="527" y="2886"/>
                </a:lnTo>
                <a:lnTo>
                  <a:pt x="0" y="3411"/>
                </a:lnTo>
                <a:lnTo>
                  <a:pt x="0" y="4307"/>
                </a:lnTo>
                <a:lnTo>
                  <a:pt x="10" y="4307"/>
                </a:lnTo>
                <a:lnTo>
                  <a:pt x="10" y="3416"/>
                </a:lnTo>
                <a:lnTo>
                  <a:pt x="538" y="2891"/>
                </a:lnTo>
                <a:lnTo>
                  <a:pt x="535" y="2675"/>
                </a:lnTo>
                <a:lnTo>
                  <a:pt x="1057" y="2152"/>
                </a:lnTo>
                <a:lnTo>
                  <a:pt x="1167" y="2145"/>
                </a:lnTo>
                <a:lnTo>
                  <a:pt x="1501" y="1810"/>
                </a:lnTo>
                <a:lnTo>
                  <a:pt x="2081" y="1808"/>
                </a:lnTo>
                <a:lnTo>
                  <a:pt x="2274" y="1614"/>
                </a:lnTo>
                <a:lnTo>
                  <a:pt x="2337" y="1609"/>
                </a:lnTo>
                <a:lnTo>
                  <a:pt x="2639" y="1306"/>
                </a:lnTo>
                <a:lnTo>
                  <a:pt x="2893" y="1304"/>
                </a:lnTo>
                <a:lnTo>
                  <a:pt x="3219" y="977"/>
                </a:lnTo>
                <a:lnTo>
                  <a:pt x="3517" y="975"/>
                </a:lnTo>
                <a:lnTo>
                  <a:pt x="4483" y="8"/>
                </a:lnTo>
                <a:lnTo>
                  <a:pt x="4475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28" name="Freeform 684"/>
          <p:cNvSpPr>
            <a:spLocks/>
          </p:cNvSpPr>
          <p:nvPr/>
        </p:nvSpPr>
        <p:spPr bwMode="auto">
          <a:xfrm>
            <a:off x="11018068" y="3074994"/>
            <a:ext cx="6745290" cy="6423037"/>
          </a:xfrm>
          <a:custGeom>
            <a:avLst/>
            <a:gdLst>
              <a:gd name="T0" fmla="*/ 4241 w 4249"/>
              <a:gd name="T1" fmla="*/ 0 h 4046"/>
              <a:gd name="T2" fmla="*/ 3468 w 4249"/>
              <a:gd name="T3" fmla="*/ 771 h 4046"/>
              <a:gd name="T4" fmla="*/ 3102 w 4249"/>
              <a:gd name="T5" fmla="*/ 768 h 4046"/>
              <a:gd name="T6" fmla="*/ 2867 w 4249"/>
              <a:gd name="T7" fmla="*/ 1003 h 4046"/>
              <a:gd name="T8" fmla="*/ 2614 w 4249"/>
              <a:gd name="T9" fmla="*/ 1006 h 4046"/>
              <a:gd name="T10" fmla="*/ 2309 w 4249"/>
              <a:gd name="T11" fmla="*/ 1311 h 4046"/>
              <a:gd name="T12" fmla="*/ 2238 w 4249"/>
              <a:gd name="T13" fmla="*/ 1306 h 4046"/>
              <a:gd name="T14" fmla="*/ 2045 w 4249"/>
              <a:gd name="T15" fmla="*/ 1499 h 4046"/>
              <a:gd name="T16" fmla="*/ 1476 w 4249"/>
              <a:gd name="T17" fmla="*/ 1510 h 4046"/>
              <a:gd name="T18" fmla="*/ 1139 w 4249"/>
              <a:gd name="T19" fmla="*/ 1844 h 4046"/>
              <a:gd name="T20" fmla="*/ 1021 w 4249"/>
              <a:gd name="T21" fmla="*/ 1844 h 4046"/>
              <a:gd name="T22" fmla="*/ 510 w 4249"/>
              <a:gd name="T23" fmla="*/ 2356 h 4046"/>
              <a:gd name="T24" fmla="*/ 520 w 4249"/>
              <a:gd name="T25" fmla="*/ 2583 h 4046"/>
              <a:gd name="T26" fmla="*/ 0 w 4249"/>
              <a:gd name="T27" fmla="*/ 3103 h 4046"/>
              <a:gd name="T28" fmla="*/ 0 w 4249"/>
              <a:gd name="T29" fmla="*/ 4046 h 4046"/>
              <a:gd name="T30" fmla="*/ 11 w 4249"/>
              <a:gd name="T31" fmla="*/ 4046 h 4046"/>
              <a:gd name="T32" fmla="*/ 11 w 4249"/>
              <a:gd name="T33" fmla="*/ 3108 h 4046"/>
              <a:gd name="T34" fmla="*/ 530 w 4249"/>
              <a:gd name="T35" fmla="*/ 2588 h 4046"/>
              <a:gd name="T36" fmla="*/ 520 w 4249"/>
              <a:gd name="T37" fmla="*/ 2361 h 4046"/>
              <a:gd name="T38" fmla="*/ 1027 w 4249"/>
              <a:gd name="T39" fmla="*/ 1854 h 4046"/>
              <a:gd name="T40" fmla="*/ 1144 w 4249"/>
              <a:gd name="T41" fmla="*/ 1854 h 4046"/>
              <a:gd name="T42" fmla="*/ 1478 w 4249"/>
              <a:gd name="T43" fmla="*/ 1520 h 4046"/>
              <a:gd name="T44" fmla="*/ 2050 w 4249"/>
              <a:gd name="T45" fmla="*/ 1510 h 4046"/>
              <a:gd name="T46" fmla="*/ 2243 w 4249"/>
              <a:gd name="T47" fmla="*/ 1316 h 4046"/>
              <a:gd name="T48" fmla="*/ 2314 w 4249"/>
              <a:gd name="T49" fmla="*/ 1322 h 4046"/>
              <a:gd name="T50" fmla="*/ 2617 w 4249"/>
              <a:gd name="T51" fmla="*/ 1016 h 4046"/>
              <a:gd name="T52" fmla="*/ 2870 w 4249"/>
              <a:gd name="T53" fmla="*/ 1013 h 4046"/>
              <a:gd name="T54" fmla="*/ 3108 w 4249"/>
              <a:gd name="T55" fmla="*/ 778 h 4046"/>
              <a:gd name="T56" fmla="*/ 3473 w 4249"/>
              <a:gd name="T57" fmla="*/ 781 h 4046"/>
              <a:gd name="T58" fmla="*/ 4249 w 4249"/>
              <a:gd name="T59" fmla="*/ 8 h 4046"/>
              <a:gd name="T60" fmla="*/ 4241 w 4249"/>
              <a:gd name="T61" fmla="*/ 0 h 40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249" h="4046">
                <a:moveTo>
                  <a:pt x="4241" y="0"/>
                </a:moveTo>
                <a:lnTo>
                  <a:pt x="3468" y="771"/>
                </a:lnTo>
                <a:lnTo>
                  <a:pt x="3102" y="768"/>
                </a:lnTo>
                <a:lnTo>
                  <a:pt x="2867" y="1003"/>
                </a:lnTo>
                <a:lnTo>
                  <a:pt x="2614" y="1006"/>
                </a:lnTo>
                <a:lnTo>
                  <a:pt x="2309" y="1311"/>
                </a:lnTo>
                <a:lnTo>
                  <a:pt x="2238" y="1306"/>
                </a:lnTo>
                <a:lnTo>
                  <a:pt x="2045" y="1499"/>
                </a:lnTo>
                <a:lnTo>
                  <a:pt x="1476" y="1510"/>
                </a:lnTo>
                <a:lnTo>
                  <a:pt x="1139" y="1844"/>
                </a:lnTo>
                <a:lnTo>
                  <a:pt x="1021" y="1844"/>
                </a:lnTo>
                <a:lnTo>
                  <a:pt x="510" y="2356"/>
                </a:lnTo>
                <a:lnTo>
                  <a:pt x="520" y="2583"/>
                </a:lnTo>
                <a:lnTo>
                  <a:pt x="0" y="3103"/>
                </a:lnTo>
                <a:lnTo>
                  <a:pt x="0" y="4046"/>
                </a:lnTo>
                <a:lnTo>
                  <a:pt x="11" y="4046"/>
                </a:lnTo>
                <a:lnTo>
                  <a:pt x="11" y="3108"/>
                </a:lnTo>
                <a:lnTo>
                  <a:pt x="530" y="2588"/>
                </a:lnTo>
                <a:lnTo>
                  <a:pt x="520" y="2361"/>
                </a:lnTo>
                <a:lnTo>
                  <a:pt x="1027" y="1854"/>
                </a:lnTo>
                <a:lnTo>
                  <a:pt x="1144" y="1854"/>
                </a:lnTo>
                <a:lnTo>
                  <a:pt x="1478" y="1520"/>
                </a:lnTo>
                <a:lnTo>
                  <a:pt x="2050" y="1510"/>
                </a:lnTo>
                <a:lnTo>
                  <a:pt x="2243" y="1316"/>
                </a:lnTo>
                <a:lnTo>
                  <a:pt x="2314" y="1322"/>
                </a:lnTo>
                <a:lnTo>
                  <a:pt x="2617" y="1016"/>
                </a:lnTo>
                <a:lnTo>
                  <a:pt x="2870" y="1013"/>
                </a:lnTo>
                <a:lnTo>
                  <a:pt x="3108" y="778"/>
                </a:lnTo>
                <a:lnTo>
                  <a:pt x="3473" y="781"/>
                </a:lnTo>
                <a:lnTo>
                  <a:pt x="4249" y="8"/>
                </a:lnTo>
                <a:lnTo>
                  <a:pt x="4241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29" name="Freeform 685"/>
          <p:cNvSpPr>
            <a:spLocks/>
          </p:cNvSpPr>
          <p:nvPr/>
        </p:nvSpPr>
        <p:spPr bwMode="auto">
          <a:xfrm>
            <a:off x="11018068" y="3074994"/>
            <a:ext cx="6745290" cy="6423037"/>
          </a:xfrm>
          <a:custGeom>
            <a:avLst/>
            <a:gdLst>
              <a:gd name="T0" fmla="*/ 4241 w 4249"/>
              <a:gd name="T1" fmla="*/ 0 h 4046"/>
              <a:gd name="T2" fmla="*/ 3468 w 4249"/>
              <a:gd name="T3" fmla="*/ 771 h 4046"/>
              <a:gd name="T4" fmla="*/ 3102 w 4249"/>
              <a:gd name="T5" fmla="*/ 768 h 4046"/>
              <a:gd name="T6" fmla="*/ 2867 w 4249"/>
              <a:gd name="T7" fmla="*/ 1003 h 4046"/>
              <a:gd name="T8" fmla="*/ 2614 w 4249"/>
              <a:gd name="T9" fmla="*/ 1006 h 4046"/>
              <a:gd name="T10" fmla="*/ 2309 w 4249"/>
              <a:gd name="T11" fmla="*/ 1311 h 4046"/>
              <a:gd name="T12" fmla="*/ 2238 w 4249"/>
              <a:gd name="T13" fmla="*/ 1306 h 4046"/>
              <a:gd name="T14" fmla="*/ 2045 w 4249"/>
              <a:gd name="T15" fmla="*/ 1499 h 4046"/>
              <a:gd name="T16" fmla="*/ 1476 w 4249"/>
              <a:gd name="T17" fmla="*/ 1510 h 4046"/>
              <a:gd name="T18" fmla="*/ 1139 w 4249"/>
              <a:gd name="T19" fmla="*/ 1844 h 4046"/>
              <a:gd name="T20" fmla="*/ 1021 w 4249"/>
              <a:gd name="T21" fmla="*/ 1844 h 4046"/>
              <a:gd name="T22" fmla="*/ 510 w 4249"/>
              <a:gd name="T23" fmla="*/ 2356 h 4046"/>
              <a:gd name="T24" fmla="*/ 520 w 4249"/>
              <a:gd name="T25" fmla="*/ 2583 h 4046"/>
              <a:gd name="T26" fmla="*/ 0 w 4249"/>
              <a:gd name="T27" fmla="*/ 3103 h 4046"/>
              <a:gd name="T28" fmla="*/ 0 w 4249"/>
              <a:gd name="T29" fmla="*/ 4046 h 4046"/>
              <a:gd name="T30" fmla="*/ 11 w 4249"/>
              <a:gd name="T31" fmla="*/ 4046 h 4046"/>
              <a:gd name="T32" fmla="*/ 11 w 4249"/>
              <a:gd name="T33" fmla="*/ 3108 h 4046"/>
              <a:gd name="T34" fmla="*/ 530 w 4249"/>
              <a:gd name="T35" fmla="*/ 2588 h 4046"/>
              <a:gd name="T36" fmla="*/ 520 w 4249"/>
              <a:gd name="T37" fmla="*/ 2361 h 4046"/>
              <a:gd name="T38" fmla="*/ 1027 w 4249"/>
              <a:gd name="T39" fmla="*/ 1854 h 4046"/>
              <a:gd name="T40" fmla="*/ 1144 w 4249"/>
              <a:gd name="T41" fmla="*/ 1854 h 4046"/>
              <a:gd name="T42" fmla="*/ 1478 w 4249"/>
              <a:gd name="T43" fmla="*/ 1520 h 4046"/>
              <a:gd name="T44" fmla="*/ 2050 w 4249"/>
              <a:gd name="T45" fmla="*/ 1510 h 4046"/>
              <a:gd name="T46" fmla="*/ 2243 w 4249"/>
              <a:gd name="T47" fmla="*/ 1316 h 4046"/>
              <a:gd name="T48" fmla="*/ 2314 w 4249"/>
              <a:gd name="T49" fmla="*/ 1322 h 4046"/>
              <a:gd name="T50" fmla="*/ 2617 w 4249"/>
              <a:gd name="T51" fmla="*/ 1016 h 4046"/>
              <a:gd name="T52" fmla="*/ 2870 w 4249"/>
              <a:gd name="T53" fmla="*/ 1013 h 4046"/>
              <a:gd name="T54" fmla="*/ 3108 w 4249"/>
              <a:gd name="T55" fmla="*/ 778 h 4046"/>
              <a:gd name="T56" fmla="*/ 3473 w 4249"/>
              <a:gd name="T57" fmla="*/ 781 h 4046"/>
              <a:gd name="T58" fmla="*/ 4249 w 4249"/>
              <a:gd name="T59" fmla="*/ 8 h 4046"/>
              <a:gd name="T60" fmla="*/ 4241 w 4249"/>
              <a:gd name="T61" fmla="*/ 0 h 40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249" h="4046">
                <a:moveTo>
                  <a:pt x="4241" y="0"/>
                </a:moveTo>
                <a:lnTo>
                  <a:pt x="3468" y="771"/>
                </a:lnTo>
                <a:lnTo>
                  <a:pt x="3102" y="768"/>
                </a:lnTo>
                <a:lnTo>
                  <a:pt x="2867" y="1003"/>
                </a:lnTo>
                <a:lnTo>
                  <a:pt x="2614" y="1006"/>
                </a:lnTo>
                <a:lnTo>
                  <a:pt x="2309" y="1311"/>
                </a:lnTo>
                <a:lnTo>
                  <a:pt x="2238" y="1306"/>
                </a:lnTo>
                <a:lnTo>
                  <a:pt x="2045" y="1499"/>
                </a:lnTo>
                <a:lnTo>
                  <a:pt x="1476" y="1510"/>
                </a:lnTo>
                <a:lnTo>
                  <a:pt x="1139" y="1844"/>
                </a:lnTo>
                <a:lnTo>
                  <a:pt x="1021" y="1844"/>
                </a:lnTo>
                <a:lnTo>
                  <a:pt x="510" y="2356"/>
                </a:lnTo>
                <a:lnTo>
                  <a:pt x="520" y="2583"/>
                </a:lnTo>
                <a:lnTo>
                  <a:pt x="0" y="3103"/>
                </a:lnTo>
                <a:lnTo>
                  <a:pt x="0" y="4046"/>
                </a:lnTo>
                <a:lnTo>
                  <a:pt x="11" y="4046"/>
                </a:lnTo>
                <a:lnTo>
                  <a:pt x="11" y="3108"/>
                </a:lnTo>
                <a:lnTo>
                  <a:pt x="530" y="2588"/>
                </a:lnTo>
                <a:lnTo>
                  <a:pt x="520" y="2361"/>
                </a:lnTo>
                <a:lnTo>
                  <a:pt x="1027" y="1854"/>
                </a:lnTo>
                <a:lnTo>
                  <a:pt x="1144" y="1854"/>
                </a:lnTo>
                <a:lnTo>
                  <a:pt x="1478" y="1520"/>
                </a:lnTo>
                <a:lnTo>
                  <a:pt x="2050" y="1510"/>
                </a:lnTo>
                <a:lnTo>
                  <a:pt x="2243" y="1316"/>
                </a:lnTo>
                <a:lnTo>
                  <a:pt x="2314" y="1322"/>
                </a:lnTo>
                <a:lnTo>
                  <a:pt x="2617" y="1016"/>
                </a:lnTo>
                <a:lnTo>
                  <a:pt x="2870" y="1013"/>
                </a:lnTo>
                <a:lnTo>
                  <a:pt x="3108" y="778"/>
                </a:lnTo>
                <a:lnTo>
                  <a:pt x="3473" y="781"/>
                </a:lnTo>
                <a:lnTo>
                  <a:pt x="4249" y="8"/>
                </a:lnTo>
                <a:lnTo>
                  <a:pt x="4241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30" name="Freeform 686"/>
          <p:cNvSpPr>
            <a:spLocks/>
          </p:cNvSpPr>
          <p:nvPr/>
        </p:nvSpPr>
        <p:spPr bwMode="auto">
          <a:xfrm>
            <a:off x="12448406" y="2420942"/>
            <a:ext cx="4440239" cy="2379667"/>
          </a:xfrm>
          <a:custGeom>
            <a:avLst/>
            <a:gdLst>
              <a:gd name="T0" fmla="*/ 1069 w 1071"/>
              <a:gd name="T1" fmla="*/ 0 h 574"/>
              <a:gd name="T2" fmla="*/ 1069 w 1071"/>
              <a:gd name="T3" fmla="*/ 0 h 574"/>
              <a:gd name="T4" fmla="*/ 914 w 1071"/>
              <a:gd name="T5" fmla="*/ 155 h 574"/>
              <a:gd name="T6" fmla="*/ 799 w 1071"/>
              <a:gd name="T7" fmla="*/ 156 h 574"/>
              <a:gd name="T8" fmla="*/ 661 w 1071"/>
              <a:gd name="T9" fmla="*/ 294 h 574"/>
              <a:gd name="T10" fmla="*/ 533 w 1071"/>
              <a:gd name="T11" fmla="*/ 293 h 574"/>
              <a:gd name="T12" fmla="*/ 447 w 1071"/>
              <a:gd name="T13" fmla="*/ 378 h 574"/>
              <a:gd name="T14" fmla="*/ 447 w 1071"/>
              <a:gd name="T15" fmla="*/ 407 h 574"/>
              <a:gd name="T16" fmla="*/ 415 w 1071"/>
              <a:gd name="T17" fmla="*/ 439 h 574"/>
              <a:gd name="T18" fmla="*/ 377 w 1071"/>
              <a:gd name="T19" fmla="*/ 437 h 574"/>
              <a:gd name="T20" fmla="*/ 308 w 1071"/>
              <a:gd name="T21" fmla="*/ 506 h 574"/>
              <a:gd name="T22" fmla="*/ 143 w 1071"/>
              <a:gd name="T23" fmla="*/ 507 h 574"/>
              <a:gd name="T24" fmla="*/ 117 w 1071"/>
              <a:gd name="T25" fmla="*/ 533 h 574"/>
              <a:gd name="T26" fmla="*/ 37 w 1071"/>
              <a:gd name="T27" fmla="*/ 534 h 574"/>
              <a:gd name="T28" fmla="*/ 0 w 1071"/>
              <a:gd name="T29" fmla="*/ 571 h 574"/>
              <a:gd name="T30" fmla="*/ 2 w 1071"/>
              <a:gd name="T31" fmla="*/ 574 h 574"/>
              <a:gd name="T32" fmla="*/ 39 w 1071"/>
              <a:gd name="T33" fmla="*/ 538 h 574"/>
              <a:gd name="T34" fmla="*/ 119 w 1071"/>
              <a:gd name="T35" fmla="*/ 537 h 574"/>
              <a:gd name="T36" fmla="*/ 144 w 1071"/>
              <a:gd name="T37" fmla="*/ 511 h 574"/>
              <a:gd name="T38" fmla="*/ 310 w 1071"/>
              <a:gd name="T39" fmla="*/ 510 h 574"/>
              <a:gd name="T40" fmla="*/ 379 w 1071"/>
              <a:gd name="T41" fmla="*/ 441 h 574"/>
              <a:gd name="T42" fmla="*/ 416 w 1071"/>
              <a:gd name="T43" fmla="*/ 443 h 574"/>
              <a:gd name="T44" fmla="*/ 450 w 1071"/>
              <a:gd name="T45" fmla="*/ 409 h 574"/>
              <a:gd name="T46" fmla="*/ 451 w 1071"/>
              <a:gd name="T47" fmla="*/ 380 h 574"/>
              <a:gd name="T48" fmla="*/ 534 w 1071"/>
              <a:gd name="T49" fmla="*/ 297 h 574"/>
              <a:gd name="T50" fmla="*/ 663 w 1071"/>
              <a:gd name="T51" fmla="*/ 298 h 574"/>
              <a:gd name="T52" fmla="*/ 801 w 1071"/>
              <a:gd name="T53" fmla="*/ 160 h 574"/>
              <a:gd name="T54" fmla="*/ 915 w 1071"/>
              <a:gd name="T55" fmla="*/ 159 h 574"/>
              <a:gd name="T56" fmla="*/ 1071 w 1071"/>
              <a:gd name="T57" fmla="*/ 3 h 574"/>
              <a:gd name="T58" fmla="*/ 1069 w 1071"/>
              <a:gd name="T59" fmla="*/ 0 h 5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071" h="574">
                <a:moveTo>
                  <a:pt x="1069" y="0"/>
                </a:moveTo>
                <a:cubicBezTo>
                  <a:pt x="1069" y="0"/>
                  <a:pt x="1069" y="0"/>
                  <a:pt x="1069" y="0"/>
                </a:cubicBezTo>
                <a:cubicBezTo>
                  <a:pt x="914" y="155"/>
                  <a:pt x="914" y="155"/>
                  <a:pt x="914" y="155"/>
                </a:cubicBezTo>
                <a:cubicBezTo>
                  <a:pt x="799" y="156"/>
                  <a:pt x="799" y="156"/>
                  <a:pt x="799" y="156"/>
                </a:cubicBezTo>
                <a:cubicBezTo>
                  <a:pt x="661" y="294"/>
                  <a:pt x="661" y="294"/>
                  <a:pt x="661" y="294"/>
                </a:cubicBezTo>
                <a:cubicBezTo>
                  <a:pt x="533" y="293"/>
                  <a:pt x="533" y="293"/>
                  <a:pt x="533" y="293"/>
                </a:cubicBezTo>
                <a:cubicBezTo>
                  <a:pt x="447" y="378"/>
                  <a:pt x="447" y="378"/>
                  <a:pt x="447" y="378"/>
                </a:cubicBezTo>
                <a:cubicBezTo>
                  <a:pt x="447" y="407"/>
                  <a:pt x="447" y="407"/>
                  <a:pt x="447" y="407"/>
                </a:cubicBezTo>
                <a:cubicBezTo>
                  <a:pt x="415" y="439"/>
                  <a:pt x="415" y="439"/>
                  <a:pt x="415" y="439"/>
                </a:cubicBezTo>
                <a:cubicBezTo>
                  <a:pt x="377" y="437"/>
                  <a:pt x="377" y="437"/>
                  <a:pt x="377" y="437"/>
                </a:cubicBezTo>
                <a:cubicBezTo>
                  <a:pt x="308" y="506"/>
                  <a:pt x="308" y="506"/>
                  <a:pt x="308" y="506"/>
                </a:cubicBezTo>
                <a:cubicBezTo>
                  <a:pt x="143" y="507"/>
                  <a:pt x="143" y="507"/>
                  <a:pt x="143" y="507"/>
                </a:cubicBezTo>
                <a:cubicBezTo>
                  <a:pt x="117" y="533"/>
                  <a:pt x="117" y="533"/>
                  <a:pt x="117" y="533"/>
                </a:cubicBezTo>
                <a:cubicBezTo>
                  <a:pt x="37" y="534"/>
                  <a:pt x="37" y="534"/>
                  <a:pt x="37" y="534"/>
                </a:cubicBezTo>
                <a:cubicBezTo>
                  <a:pt x="0" y="571"/>
                  <a:pt x="0" y="571"/>
                  <a:pt x="0" y="571"/>
                </a:cubicBezTo>
                <a:cubicBezTo>
                  <a:pt x="1" y="572"/>
                  <a:pt x="2" y="573"/>
                  <a:pt x="2" y="574"/>
                </a:cubicBezTo>
                <a:cubicBezTo>
                  <a:pt x="39" y="538"/>
                  <a:pt x="39" y="538"/>
                  <a:pt x="39" y="538"/>
                </a:cubicBezTo>
                <a:cubicBezTo>
                  <a:pt x="119" y="537"/>
                  <a:pt x="119" y="537"/>
                  <a:pt x="119" y="537"/>
                </a:cubicBezTo>
                <a:cubicBezTo>
                  <a:pt x="144" y="511"/>
                  <a:pt x="144" y="511"/>
                  <a:pt x="144" y="511"/>
                </a:cubicBezTo>
                <a:cubicBezTo>
                  <a:pt x="310" y="510"/>
                  <a:pt x="310" y="510"/>
                  <a:pt x="310" y="510"/>
                </a:cubicBezTo>
                <a:cubicBezTo>
                  <a:pt x="379" y="441"/>
                  <a:pt x="379" y="441"/>
                  <a:pt x="379" y="441"/>
                </a:cubicBezTo>
                <a:cubicBezTo>
                  <a:pt x="416" y="443"/>
                  <a:pt x="416" y="443"/>
                  <a:pt x="416" y="443"/>
                </a:cubicBezTo>
                <a:cubicBezTo>
                  <a:pt x="450" y="409"/>
                  <a:pt x="450" y="409"/>
                  <a:pt x="450" y="409"/>
                </a:cubicBezTo>
                <a:cubicBezTo>
                  <a:pt x="451" y="380"/>
                  <a:pt x="451" y="380"/>
                  <a:pt x="451" y="380"/>
                </a:cubicBezTo>
                <a:cubicBezTo>
                  <a:pt x="534" y="297"/>
                  <a:pt x="534" y="297"/>
                  <a:pt x="534" y="297"/>
                </a:cubicBezTo>
                <a:cubicBezTo>
                  <a:pt x="663" y="298"/>
                  <a:pt x="663" y="298"/>
                  <a:pt x="663" y="298"/>
                </a:cubicBezTo>
                <a:cubicBezTo>
                  <a:pt x="801" y="160"/>
                  <a:pt x="801" y="160"/>
                  <a:pt x="801" y="160"/>
                </a:cubicBezTo>
                <a:cubicBezTo>
                  <a:pt x="915" y="159"/>
                  <a:pt x="915" y="159"/>
                  <a:pt x="915" y="159"/>
                </a:cubicBezTo>
                <a:cubicBezTo>
                  <a:pt x="1071" y="3"/>
                  <a:pt x="1071" y="3"/>
                  <a:pt x="1071" y="3"/>
                </a:cubicBezTo>
                <a:cubicBezTo>
                  <a:pt x="1069" y="0"/>
                  <a:pt x="1069" y="0"/>
                  <a:pt x="106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31" name="Freeform 687"/>
          <p:cNvSpPr>
            <a:spLocks/>
          </p:cNvSpPr>
          <p:nvPr/>
        </p:nvSpPr>
        <p:spPr bwMode="auto">
          <a:xfrm>
            <a:off x="12175356" y="2490792"/>
            <a:ext cx="4762502" cy="2644780"/>
          </a:xfrm>
          <a:custGeom>
            <a:avLst/>
            <a:gdLst>
              <a:gd name="T0" fmla="*/ 1146 w 1149"/>
              <a:gd name="T1" fmla="*/ 0 h 638"/>
              <a:gd name="T2" fmla="*/ 989 w 1149"/>
              <a:gd name="T3" fmla="*/ 157 h 638"/>
              <a:gd name="T4" fmla="*/ 875 w 1149"/>
              <a:gd name="T5" fmla="*/ 158 h 638"/>
              <a:gd name="T6" fmla="*/ 737 w 1149"/>
              <a:gd name="T7" fmla="*/ 296 h 638"/>
              <a:gd name="T8" fmla="*/ 609 w 1149"/>
              <a:gd name="T9" fmla="*/ 294 h 638"/>
              <a:gd name="T10" fmla="*/ 523 w 1149"/>
              <a:gd name="T11" fmla="*/ 380 h 638"/>
              <a:gd name="T12" fmla="*/ 520 w 1149"/>
              <a:gd name="T13" fmla="*/ 406 h 638"/>
              <a:gd name="T14" fmla="*/ 488 w 1149"/>
              <a:gd name="T15" fmla="*/ 438 h 638"/>
              <a:gd name="T16" fmla="*/ 453 w 1149"/>
              <a:gd name="T17" fmla="*/ 439 h 638"/>
              <a:gd name="T18" fmla="*/ 384 w 1149"/>
              <a:gd name="T19" fmla="*/ 508 h 638"/>
              <a:gd name="T20" fmla="*/ 219 w 1149"/>
              <a:gd name="T21" fmla="*/ 509 h 638"/>
              <a:gd name="T22" fmla="*/ 193 w 1149"/>
              <a:gd name="T23" fmla="*/ 535 h 638"/>
              <a:gd name="T24" fmla="*/ 113 w 1149"/>
              <a:gd name="T25" fmla="*/ 535 h 638"/>
              <a:gd name="T26" fmla="*/ 14 w 1149"/>
              <a:gd name="T27" fmla="*/ 634 h 638"/>
              <a:gd name="T28" fmla="*/ 0 w 1149"/>
              <a:gd name="T29" fmla="*/ 634 h 638"/>
              <a:gd name="T30" fmla="*/ 1 w 1149"/>
              <a:gd name="T31" fmla="*/ 638 h 638"/>
              <a:gd name="T32" fmla="*/ 16 w 1149"/>
              <a:gd name="T33" fmla="*/ 638 h 638"/>
              <a:gd name="T34" fmla="*/ 115 w 1149"/>
              <a:gd name="T35" fmla="*/ 539 h 638"/>
              <a:gd name="T36" fmla="*/ 195 w 1149"/>
              <a:gd name="T37" fmla="*/ 539 h 638"/>
              <a:gd name="T38" fmla="*/ 220 w 1149"/>
              <a:gd name="T39" fmla="*/ 513 h 638"/>
              <a:gd name="T40" fmla="*/ 385 w 1149"/>
              <a:gd name="T41" fmla="*/ 512 h 638"/>
              <a:gd name="T42" fmla="*/ 455 w 1149"/>
              <a:gd name="T43" fmla="*/ 443 h 638"/>
              <a:gd name="T44" fmla="*/ 489 w 1149"/>
              <a:gd name="T45" fmla="*/ 442 h 638"/>
              <a:gd name="T46" fmla="*/ 523 w 1149"/>
              <a:gd name="T47" fmla="*/ 408 h 638"/>
              <a:gd name="T48" fmla="*/ 527 w 1149"/>
              <a:gd name="T49" fmla="*/ 382 h 638"/>
              <a:gd name="T50" fmla="*/ 610 w 1149"/>
              <a:gd name="T51" fmla="*/ 298 h 638"/>
              <a:gd name="T52" fmla="*/ 739 w 1149"/>
              <a:gd name="T53" fmla="*/ 300 h 638"/>
              <a:gd name="T54" fmla="*/ 877 w 1149"/>
              <a:gd name="T55" fmla="*/ 162 h 638"/>
              <a:gd name="T56" fmla="*/ 991 w 1149"/>
              <a:gd name="T57" fmla="*/ 161 h 638"/>
              <a:gd name="T58" fmla="*/ 1149 w 1149"/>
              <a:gd name="T59" fmla="*/ 3 h 638"/>
              <a:gd name="T60" fmla="*/ 1146 w 1149"/>
              <a:gd name="T61" fmla="*/ 0 h 638"/>
              <a:gd name="T62" fmla="*/ 1146 w 1149"/>
              <a:gd name="T63" fmla="*/ 0 h 6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149" h="638">
                <a:moveTo>
                  <a:pt x="1146" y="0"/>
                </a:moveTo>
                <a:cubicBezTo>
                  <a:pt x="989" y="157"/>
                  <a:pt x="989" y="157"/>
                  <a:pt x="989" y="157"/>
                </a:cubicBezTo>
                <a:cubicBezTo>
                  <a:pt x="875" y="158"/>
                  <a:pt x="875" y="158"/>
                  <a:pt x="875" y="158"/>
                </a:cubicBezTo>
                <a:cubicBezTo>
                  <a:pt x="737" y="296"/>
                  <a:pt x="737" y="296"/>
                  <a:pt x="737" y="296"/>
                </a:cubicBezTo>
                <a:cubicBezTo>
                  <a:pt x="609" y="294"/>
                  <a:pt x="609" y="294"/>
                  <a:pt x="609" y="294"/>
                </a:cubicBezTo>
                <a:cubicBezTo>
                  <a:pt x="523" y="380"/>
                  <a:pt x="523" y="380"/>
                  <a:pt x="523" y="380"/>
                </a:cubicBezTo>
                <a:cubicBezTo>
                  <a:pt x="520" y="406"/>
                  <a:pt x="520" y="406"/>
                  <a:pt x="520" y="406"/>
                </a:cubicBezTo>
                <a:cubicBezTo>
                  <a:pt x="488" y="438"/>
                  <a:pt x="488" y="438"/>
                  <a:pt x="488" y="438"/>
                </a:cubicBezTo>
                <a:cubicBezTo>
                  <a:pt x="453" y="439"/>
                  <a:pt x="453" y="439"/>
                  <a:pt x="453" y="439"/>
                </a:cubicBezTo>
                <a:cubicBezTo>
                  <a:pt x="384" y="508"/>
                  <a:pt x="384" y="508"/>
                  <a:pt x="384" y="508"/>
                </a:cubicBezTo>
                <a:cubicBezTo>
                  <a:pt x="219" y="509"/>
                  <a:pt x="219" y="509"/>
                  <a:pt x="219" y="509"/>
                </a:cubicBezTo>
                <a:cubicBezTo>
                  <a:pt x="193" y="535"/>
                  <a:pt x="193" y="535"/>
                  <a:pt x="193" y="535"/>
                </a:cubicBezTo>
                <a:cubicBezTo>
                  <a:pt x="113" y="535"/>
                  <a:pt x="113" y="535"/>
                  <a:pt x="113" y="535"/>
                </a:cubicBezTo>
                <a:cubicBezTo>
                  <a:pt x="14" y="634"/>
                  <a:pt x="14" y="634"/>
                  <a:pt x="14" y="634"/>
                </a:cubicBezTo>
                <a:cubicBezTo>
                  <a:pt x="0" y="634"/>
                  <a:pt x="0" y="634"/>
                  <a:pt x="0" y="634"/>
                </a:cubicBezTo>
                <a:cubicBezTo>
                  <a:pt x="0" y="636"/>
                  <a:pt x="1" y="637"/>
                  <a:pt x="1" y="638"/>
                </a:cubicBezTo>
                <a:cubicBezTo>
                  <a:pt x="16" y="638"/>
                  <a:pt x="16" y="638"/>
                  <a:pt x="16" y="638"/>
                </a:cubicBezTo>
                <a:cubicBezTo>
                  <a:pt x="115" y="539"/>
                  <a:pt x="115" y="539"/>
                  <a:pt x="115" y="539"/>
                </a:cubicBezTo>
                <a:cubicBezTo>
                  <a:pt x="195" y="539"/>
                  <a:pt x="195" y="539"/>
                  <a:pt x="195" y="539"/>
                </a:cubicBezTo>
                <a:cubicBezTo>
                  <a:pt x="220" y="513"/>
                  <a:pt x="220" y="513"/>
                  <a:pt x="220" y="513"/>
                </a:cubicBezTo>
                <a:cubicBezTo>
                  <a:pt x="385" y="512"/>
                  <a:pt x="385" y="512"/>
                  <a:pt x="385" y="512"/>
                </a:cubicBezTo>
                <a:cubicBezTo>
                  <a:pt x="455" y="443"/>
                  <a:pt x="455" y="443"/>
                  <a:pt x="455" y="443"/>
                </a:cubicBezTo>
                <a:cubicBezTo>
                  <a:pt x="489" y="442"/>
                  <a:pt x="489" y="442"/>
                  <a:pt x="489" y="442"/>
                </a:cubicBezTo>
                <a:cubicBezTo>
                  <a:pt x="523" y="408"/>
                  <a:pt x="523" y="408"/>
                  <a:pt x="523" y="408"/>
                </a:cubicBezTo>
                <a:cubicBezTo>
                  <a:pt x="527" y="382"/>
                  <a:pt x="527" y="382"/>
                  <a:pt x="527" y="382"/>
                </a:cubicBezTo>
                <a:cubicBezTo>
                  <a:pt x="610" y="298"/>
                  <a:pt x="610" y="298"/>
                  <a:pt x="610" y="298"/>
                </a:cubicBezTo>
                <a:cubicBezTo>
                  <a:pt x="739" y="300"/>
                  <a:pt x="739" y="300"/>
                  <a:pt x="739" y="300"/>
                </a:cubicBezTo>
                <a:cubicBezTo>
                  <a:pt x="877" y="162"/>
                  <a:pt x="877" y="162"/>
                  <a:pt x="877" y="162"/>
                </a:cubicBezTo>
                <a:cubicBezTo>
                  <a:pt x="991" y="161"/>
                  <a:pt x="991" y="161"/>
                  <a:pt x="991" y="161"/>
                </a:cubicBezTo>
                <a:cubicBezTo>
                  <a:pt x="1149" y="3"/>
                  <a:pt x="1149" y="3"/>
                  <a:pt x="1149" y="3"/>
                </a:cubicBezTo>
                <a:cubicBezTo>
                  <a:pt x="1146" y="0"/>
                  <a:pt x="1146" y="0"/>
                  <a:pt x="1146" y="0"/>
                </a:cubicBezTo>
                <a:cubicBezTo>
                  <a:pt x="1146" y="0"/>
                  <a:pt x="1146" y="0"/>
                  <a:pt x="114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32" name="Freeform 688"/>
          <p:cNvSpPr>
            <a:spLocks noEditPoints="1"/>
          </p:cNvSpPr>
          <p:nvPr/>
        </p:nvSpPr>
        <p:spPr bwMode="auto">
          <a:xfrm>
            <a:off x="11284768" y="6110299"/>
            <a:ext cx="2151063" cy="3586169"/>
          </a:xfrm>
          <a:custGeom>
            <a:avLst/>
            <a:gdLst>
              <a:gd name="T0" fmla="*/ 242 w 519"/>
              <a:gd name="T1" fmla="*/ 189 h 865"/>
              <a:gd name="T2" fmla="*/ 194 w 519"/>
              <a:gd name="T3" fmla="*/ 237 h 865"/>
              <a:gd name="T4" fmla="*/ 194 w 519"/>
              <a:gd name="T5" fmla="*/ 321 h 865"/>
              <a:gd name="T6" fmla="*/ 0 w 519"/>
              <a:gd name="T7" fmla="*/ 515 h 865"/>
              <a:gd name="T8" fmla="*/ 0 w 519"/>
              <a:gd name="T9" fmla="*/ 865 h 865"/>
              <a:gd name="T10" fmla="*/ 4 w 519"/>
              <a:gd name="T11" fmla="*/ 865 h 865"/>
              <a:gd name="T12" fmla="*/ 4 w 519"/>
              <a:gd name="T13" fmla="*/ 516 h 865"/>
              <a:gd name="T14" fmla="*/ 198 w 519"/>
              <a:gd name="T15" fmla="*/ 323 h 865"/>
              <a:gd name="T16" fmla="*/ 198 w 519"/>
              <a:gd name="T17" fmla="*/ 239 h 865"/>
              <a:gd name="T18" fmla="*/ 245 w 519"/>
              <a:gd name="T19" fmla="*/ 192 h 865"/>
              <a:gd name="T20" fmla="*/ 242 w 519"/>
              <a:gd name="T21" fmla="*/ 189 h 865"/>
              <a:gd name="T22" fmla="*/ 507 w 519"/>
              <a:gd name="T23" fmla="*/ 0 h 865"/>
              <a:gd name="T24" fmla="*/ 476 w 519"/>
              <a:gd name="T25" fmla="*/ 0 h 865"/>
              <a:gd name="T26" fmla="*/ 433 w 519"/>
              <a:gd name="T27" fmla="*/ 43 h 865"/>
              <a:gd name="T28" fmla="*/ 389 w 519"/>
              <a:gd name="T29" fmla="*/ 43 h 865"/>
              <a:gd name="T30" fmla="*/ 271 w 519"/>
              <a:gd name="T31" fmla="*/ 161 h 865"/>
              <a:gd name="T32" fmla="*/ 274 w 519"/>
              <a:gd name="T33" fmla="*/ 163 h 865"/>
              <a:gd name="T34" fmla="*/ 390 w 519"/>
              <a:gd name="T35" fmla="*/ 47 h 865"/>
              <a:gd name="T36" fmla="*/ 435 w 519"/>
              <a:gd name="T37" fmla="*/ 47 h 865"/>
              <a:gd name="T38" fmla="*/ 478 w 519"/>
              <a:gd name="T39" fmla="*/ 4 h 865"/>
              <a:gd name="T40" fmla="*/ 506 w 519"/>
              <a:gd name="T41" fmla="*/ 4 h 865"/>
              <a:gd name="T42" fmla="*/ 515 w 519"/>
              <a:gd name="T43" fmla="*/ 13 h 865"/>
              <a:gd name="T44" fmla="*/ 519 w 519"/>
              <a:gd name="T45" fmla="*/ 11 h 865"/>
              <a:gd name="T46" fmla="*/ 507 w 519"/>
              <a:gd name="T47" fmla="*/ 0 h 8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519" h="865">
                <a:moveTo>
                  <a:pt x="242" y="189"/>
                </a:moveTo>
                <a:cubicBezTo>
                  <a:pt x="194" y="237"/>
                  <a:pt x="194" y="237"/>
                  <a:pt x="194" y="237"/>
                </a:cubicBezTo>
                <a:cubicBezTo>
                  <a:pt x="194" y="321"/>
                  <a:pt x="194" y="321"/>
                  <a:pt x="194" y="321"/>
                </a:cubicBezTo>
                <a:cubicBezTo>
                  <a:pt x="0" y="515"/>
                  <a:pt x="0" y="515"/>
                  <a:pt x="0" y="515"/>
                </a:cubicBezTo>
                <a:cubicBezTo>
                  <a:pt x="0" y="865"/>
                  <a:pt x="0" y="865"/>
                  <a:pt x="0" y="865"/>
                </a:cubicBezTo>
                <a:cubicBezTo>
                  <a:pt x="4" y="865"/>
                  <a:pt x="4" y="865"/>
                  <a:pt x="4" y="865"/>
                </a:cubicBezTo>
                <a:cubicBezTo>
                  <a:pt x="4" y="516"/>
                  <a:pt x="4" y="516"/>
                  <a:pt x="4" y="516"/>
                </a:cubicBezTo>
                <a:cubicBezTo>
                  <a:pt x="198" y="323"/>
                  <a:pt x="198" y="323"/>
                  <a:pt x="198" y="323"/>
                </a:cubicBezTo>
                <a:cubicBezTo>
                  <a:pt x="198" y="239"/>
                  <a:pt x="198" y="239"/>
                  <a:pt x="198" y="239"/>
                </a:cubicBezTo>
                <a:cubicBezTo>
                  <a:pt x="245" y="192"/>
                  <a:pt x="245" y="192"/>
                  <a:pt x="245" y="192"/>
                </a:cubicBezTo>
                <a:cubicBezTo>
                  <a:pt x="244" y="191"/>
                  <a:pt x="243" y="190"/>
                  <a:pt x="242" y="189"/>
                </a:cubicBezTo>
                <a:moveTo>
                  <a:pt x="507" y="0"/>
                </a:moveTo>
                <a:cubicBezTo>
                  <a:pt x="476" y="0"/>
                  <a:pt x="476" y="0"/>
                  <a:pt x="476" y="0"/>
                </a:cubicBezTo>
                <a:cubicBezTo>
                  <a:pt x="433" y="43"/>
                  <a:pt x="433" y="43"/>
                  <a:pt x="433" y="43"/>
                </a:cubicBezTo>
                <a:cubicBezTo>
                  <a:pt x="389" y="43"/>
                  <a:pt x="389" y="43"/>
                  <a:pt x="389" y="43"/>
                </a:cubicBezTo>
                <a:cubicBezTo>
                  <a:pt x="271" y="161"/>
                  <a:pt x="271" y="161"/>
                  <a:pt x="271" y="161"/>
                </a:cubicBezTo>
                <a:cubicBezTo>
                  <a:pt x="272" y="161"/>
                  <a:pt x="273" y="162"/>
                  <a:pt x="274" y="163"/>
                </a:cubicBezTo>
                <a:cubicBezTo>
                  <a:pt x="390" y="47"/>
                  <a:pt x="390" y="47"/>
                  <a:pt x="390" y="47"/>
                </a:cubicBezTo>
                <a:cubicBezTo>
                  <a:pt x="435" y="47"/>
                  <a:pt x="435" y="47"/>
                  <a:pt x="435" y="47"/>
                </a:cubicBezTo>
                <a:cubicBezTo>
                  <a:pt x="478" y="4"/>
                  <a:pt x="478" y="4"/>
                  <a:pt x="478" y="4"/>
                </a:cubicBezTo>
                <a:cubicBezTo>
                  <a:pt x="506" y="4"/>
                  <a:pt x="506" y="4"/>
                  <a:pt x="506" y="4"/>
                </a:cubicBezTo>
                <a:cubicBezTo>
                  <a:pt x="515" y="13"/>
                  <a:pt x="515" y="13"/>
                  <a:pt x="515" y="13"/>
                </a:cubicBezTo>
                <a:cubicBezTo>
                  <a:pt x="516" y="12"/>
                  <a:pt x="517" y="12"/>
                  <a:pt x="519" y="11"/>
                </a:cubicBezTo>
                <a:cubicBezTo>
                  <a:pt x="507" y="0"/>
                  <a:pt x="507" y="0"/>
                  <a:pt x="50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33" name="Freeform 689"/>
          <p:cNvSpPr>
            <a:spLocks/>
          </p:cNvSpPr>
          <p:nvPr/>
        </p:nvSpPr>
        <p:spPr bwMode="auto">
          <a:xfrm>
            <a:off x="11349855" y="6424625"/>
            <a:ext cx="1895476" cy="3089281"/>
          </a:xfrm>
          <a:custGeom>
            <a:avLst/>
            <a:gdLst>
              <a:gd name="T0" fmla="*/ 450 w 457"/>
              <a:gd name="T1" fmla="*/ 0 h 745"/>
              <a:gd name="T2" fmla="*/ 371 w 457"/>
              <a:gd name="T3" fmla="*/ 2 h 745"/>
              <a:gd name="T4" fmla="*/ 280 w 457"/>
              <a:gd name="T5" fmla="*/ 94 h 745"/>
              <a:gd name="T6" fmla="*/ 283 w 457"/>
              <a:gd name="T7" fmla="*/ 198 h 745"/>
              <a:gd name="T8" fmla="*/ 265 w 457"/>
              <a:gd name="T9" fmla="*/ 216 h 745"/>
              <a:gd name="T10" fmla="*/ 237 w 457"/>
              <a:gd name="T11" fmla="*/ 216 h 745"/>
              <a:gd name="T12" fmla="*/ 0 w 457"/>
              <a:gd name="T13" fmla="*/ 453 h 745"/>
              <a:gd name="T14" fmla="*/ 0 w 457"/>
              <a:gd name="T15" fmla="*/ 745 h 745"/>
              <a:gd name="T16" fmla="*/ 4 w 457"/>
              <a:gd name="T17" fmla="*/ 745 h 745"/>
              <a:gd name="T18" fmla="*/ 4 w 457"/>
              <a:gd name="T19" fmla="*/ 454 h 745"/>
              <a:gd name="T20" fmla="*/ 239 w 457"/>
              <a:gd name="T21" fmla="*/ 220 h 745"/>
              <a:gd name="T22" fmla="*/ 267 w 457"/>
              <a:gd name="T23" fmla="*/ 220 h 745"/>
              <a:gd name="T24" fmla="*/ 287 w 457"/>
              <a:gd name="T25" fmla="*/ 199 h 745"/>
              <a:gd name="T26" fmla="*/ 284 w 457"/>
              <a:gd name="T27" fmla="*/ 95 h 745"/>
              <a:gd name="T28" fmla="*/ 373 w 457"/>
              <a:gd name="T29" fmla="*/ 6 h 745"/>
              <a:gd name="T30" fmla="*/ 448 w 457"/>
              <a:gd name="T31" fmla="*/ 4 h 745"/>
              <a:gd name="T32" fmla="*/ 454 w 457"/>
              <a:gd name="T33" fmla="*/ 10 h 745"/>
              <a:gd name="T34" fmla="*/ 456 w 457"/>
              <a:gd name="T35" fmla="*/ 9 h 745"/>
              <a:gd name="T36" fmla="*/ 457 w 457"/>
              <a:gd name="T37" fmla="*/ 7 h 745"/>
              <a:gd name="T38" fmla="*/ 450 w 457"/>
              <a:gd name="T39" fmla="*/ 0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57" h="745">
                <a:moveTo>
                  <a:pt x="450" y="0"/>
                </a:moveTo>
                <a:cubicBezTo>
                  <a:pt x="371" y="2"/>
                  <a:pt x="371" y="2"/>
                  <a:pt x="371" y="2"/>
                </a:cubicBezTo>
                <a:cubicBezTo>
                  <a:pt x="280" y="94"/>
                  <a:pt x="280" y="94"/>
                  <a:pt x="280" y="94"/>
                </a:cubicBezTo>
                <a:cubicBezTo>
                  <a:pt x="283" y="198"/>
                  <a:pt x="283" y="198"/>
                  <a:pt x="283" y="198"/>
                </a:cubicBezTo>
                <a:cubicBezTo>
                  <a:pt x="265" y="216"/>
                  <a:pt x="265" y="216"/>
                  <a:pt x="265" y="216"/>
                </a:cubicBezTo>
                <a:cubicBezTo>
                  <a:pt x="237" y="216"/>
                  <a:pt x="237" y="216"/>
                  <a:pt x="237" y="216"/>
                </a:cubicBezTo>
                <a:cubicBezTo>
                  <a:pt x="0" y="453"/>
                  <a:pt x="0" y="453"/>
                  <a:pt x="0" y="453"/>
                </a:cubicBezTo>
                <a:cubicBezTo>
                  <a:pt x="0" y="745"/>
                  <a:pt x="0" y="745"/>
                  <a:pt x="0" y="745"/>
                </a:cubicBezTo>
                <a:cubicBezTo>
                  <a:pt x="4" y="745"/>
                  <a:pt x="4" y="745"/>
                  <a:pt x="4" y="745"/>
                </a:cubicBezTo>
                <a:cubicBezTo>
                  <a:pt x="4" y="454"/>
                  <a:pt x="4" y="454"/>
                  <a:pt x="4" y="454"/>
                </a:cubicBezTo>
                <a:cubicBezTo>
                  <a:pt x="239" y="220"/>
                  <a:pt x="239" y="220"/>
                  <a:pt x="239" y="220"/>
                </a:cubicBezTo>
                <a:cubicBezTo>
                  <a:pt x="267" y="220"/>
                  <a:pt x="267" y="220"/>
                  <a:pt x="267" y="220"/>
                </a:cubicBezTo>
                <a:cubicBezTo>
                  <a:pt x="287" y="199"/>
                  <a:pt x="287" y="199"/>
                  <a:pt x="287" y="199"/>
                </a:cubicBezTo>
                <a:cubicBezTo>
                  <a:pt x="284" y="95"/>
                  <a:pt x="284" y="95"/>
                  <a:pt x="284" y="95"/>
                </a:cubicBezTo>
                <a:cubicBezTo>
                  <a:pt x="373" y="6"/>
                  <a:pt x="373" y="6"/>
                  <a:pt x="373" y="6"/>
                </a:cubicBezTo>
                <a:cubicBezTo>
                  <a:pt x="448" y="4"/>
                  <a:pt x="448" y="4"/>
                  <a:pt x="448" y="4"/>
                </a:cubicBezTo>
                <a:cubicBezTo>
                  <a:pt x="454" y="10"/>
                  <a:pt x="454" y="10"/>
                  <a:pt x="454" y="10"/>
                </a:cubicBezTo>
                <a:cubicBezTo>
                  <a:pt x="455" y="10"/>
                  <a:pt x="455" y="9"/>
                  <a:pt x="456" y="9"/>
                </a:cubicBezTo>
                <a:cubicBezTo>
                  <a:pt x="456" y="8"/>
                  <a:pt x="457" y="8"/>
                  <a:pt x="457" y="7"/>
                </a:cubicBezTo>
                <a:cubicBezTo>
                  <a:pt x="450" y="0"/>
                  <a:pt x="450" y="0"/>
                  <a:pt x="45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34" name="Freeform 690"/>
          <p:cNvSpPr>
            <a:spLocks/>
          </p:cNvSpPr>
          <p:nvPr/>
        </p:nvSpPr>
        <p:spPr bwMode="auto">
          <a:xfrm>
            <a:off x="11416530" y="6748475"/>
            <a:ext cx="1765301" cy="2814643"/>
          </a:xfrm>
          <a:custGeom>
            <a:avLst/>
            <a:gdLst>
              <a:gd name="T0" fmla="*/ 423 w 426"/>
              <a:gd name="T1" fmla="*/ 0 h 679"/>
              <a:gd name="T2" fmla="*/ 267 w 426"/>
              <a:gd name="T3" fmla="*/ 155 h 679"/>
              <a:gd name="T4" fmla="*/ 235 w 426"/>
              <a:gd name="T5" fmla="*/ 153 h 679"/>
              <a:gd name="T6" fmla="*/ 0 w 426"/>
              <a:gd name="T7" fmla="*/ 389 h 679"/>
              <a:gd name="T8" fmla="*/ 0 w 426"/>
              <a:gd name="T9" fmla="*/ 679 h 679"/>
              <a:gd name="T10" fmla="*/ 4 w 426"/>
              <a:gd name="T11" fmla="*/ 679 h 679"/>
              <a:gd name="T12" fmla="*/ 4 w 426"/>
              <a:gd name="T13" fmla="*/ 390 h 679"/>
              <a:gd name="T14" fmla="*/ 236 w 426"/>
              <a:gd name="T15" fmla="*/ 158 h 679"/>
              <a:gd name="T16" fmla="*/ 268 w 426"/>
              <a:gd name="T17" fmla="*/ 159 h 679"/>
              <a:gd name="T18" fmla="*/ 426 w 426"/>
              <a:gd name="T19" fmla="*/ 3 h 679"/>
              <a:gd name="T20" fmla="*/ 424 w 426"/>
              <a:gd name="T21" fmla="*/ 1 h 679"/>
              <a:gd name="T22" fmla="*/ 423 w 426"/>
              <a:gd name="T23" fmla="*/ 0 h 6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26" h="679">
                <a:moveTo>
                  <a:pt x="423" y="0"/>
                </a:moveTo>
                <a:cubicBezTo>
                  <a:pt x="267" y="155"/>
                  <a:pt x="267" y="155"/>
                  <a:pt x="267" y="155"/>
                </a:cubicBezTo>
                <a:cubicBezTo>
                  <a:pt x="235" y="153"/>
                  <a:pt x="235" y="153"/>
                  <a:pt x="235" y="153"/>
                </a:cubicBezTo>
                <a:cubicBezTo>
                  <a:pt x="0" y="389"/>
                  <a:pt x="0" y="389"/>
                  <a:pt x="0" y="389"/>
                </a:cubicBezTo>
                <a:cubicBezTo>
                  <a:pt x="0" y="679"/>
                  <a:pt x="0" y="679"/>
                  <a:pt x="0" y="679"/>
                </a:cubicBezTo>
                <a:cubicBezTo>
                  <a:pt x="4" y="679"/>
                  <a:pt x="4" y="679"/>
                  <a:pt x="4" y="679"/>
                </a:cubicBezTo>
                <a:cubicBezTo>
                  <a:pt x="4" y="390"/>
                  <a:pt x="4" y="390"/>
                  <a:pt x="4" y="390"/>
                </a:cubicBezTo>
                <a:cubicBezTo>
                  <a:pt x="236" y="158"/>
                  <a:pt x="236" y="158"/>
                  <a:pt x="236" y="158"/>
                </a:cubicBezTo>
                <a:cubicBezTo>
                  <a:pt x="268" y="159"/>
                  <a:pt x="268" y="159"/>
                  <a:pt x="268" y="159"/>
                </a:cubicBezTo>
                <a:cubicBezTo>
                  <a:pt x="426" y="3"/>
                  <a:pt x="426" y="3"/>
                  <a:pt x="426" y="3"/>
                </a:cubicBezTo>
                <a:cubicBezTo>
                  <a:pt x="425" y="2"/>
                  <a:pt x="424" y="2"/>
                  <a:pt x="424" y="1"/>
                </a:cubicBezTo>
                <a:cubicBezTo>
                  <a:pt x="423" y="1"/>
                  <a:pt x="423" y="0"/>
                  <a:pt x="42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35" name="Freeform 691"/>
          <p:cNvSpPr>
            <a:spLocks/>
          </p:cNvSpPr>
          <p:nvPr/>
        </p:nvSpPr>
        <p:spPr bwMode="auto">
          <a:xfrm>
            <a:off x="11449868" y="6284925"/>
            <a:ext cx="2271713" cy="3228981"/>
          </a:xfrm>
          <a:custGeom>
            <a:avLst/>
            <a:gdLst>
              <a:gd name="T0" fmla="*/ 548 w 548"/>
              <a:gd name="T1" fmla="*/ 0 h 779"/>
              <a:gd name="T2" fmla="*/ 545 w 548"/>
              <a:gd name="T3" fmla="*/ 0 h 779"/>
              <a:gd name="T4" fmla="*/ 545 w 548"/>
              <a:gd name="T5" fmla="*/ 0 h 779"/>
              <a:gd name="T6" fmla="*/ 544 w 548"/>
              <a:gd name="T7" fmla="*/ 0 h 779"/>
              <a:gd name="T8" fmla="*/ 544 w 548"/>
              <a:gd name="T9" fmla="*/ 32 h 779"/>
              <a:gd name="T10" fmla="*/ 284 w 548"/>
              <a:gd name="T11" fmla="*/ 292 h 779"/>
              <a:gd name="T12" fmla="*/ 218 w 548"/>
              <a:gd name="T13" fmla="*/ 291 h 779"/>
              <a:gd name="T14" fmla="*/ 0 w 548"/>
              <a:gd name="T15" fmla="*/ 509 h 779"/>
              <a:gd name="T16" fmla="*/ 0 w 548"/>
              <a:gd name="T17" fmla="*/ 779 h 779"/>
              <a:gd name="T18" fmla="*/ 4 w 548"/>
              <a:gd name="T19" fmla="*/ 779 h 779"/>
              <a:gd name="T20" fmla="*/ 4 w 548"/>
              <a:gd name="T21" fmla="*/ 511 h 779"/>
              <a:gd name="T22" fmla="*/ 219 w 548"/>
              <a:gd name="T23" fmla="*/ 295 h 779"/>
              <a:gd name="T24" fmla="*/ 285 w 548"/>
              <a:gd name="T25" fmla="*/ 296 h 779"/>
              <a:gd name="T26" fmla="*/ 548 w 548"/>
              <a:gd name="T27" fmla="*/ 34 h 779"/>
              <a:gd name="T28" fmla="*/ 548 w 548"/>
              <a:gd name="T29" fmla="*/ 0 h 7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548" h="779">
                <a:moveTo>
                  <a:pt x="548" y="0"/>
                </a:moveTo>
                <a:cubicBezTo>
                  <a:pt x="547" y="0"/>
                  <a:pt x="546" y="0"/>
                  <a:pt x="545" y="0"/>
                </a:cubicBezTo>
                <a:cubicBezTo>
                  <a:pt x="545" y="0"/>
                  <a:pt x="545" y="0"/>
                  <a:pt x="545" y="0"/>
                </a:cubicBezTo>
                <a:cubicBezTo>
                  <a:pt x="545" y="0"/>
                  <a:pt x="544" y="0"/>
                  <a:pt x="544" y="0"/>
                </a:cubicBezTo>
                <a:cubicBezTo>
                  <a:pt x="544" y="32"/>
                  <a:pt x="544" y="32"/>
                  <a:pt x="544" y="32"/>
                </a:cubicBezTo>
                <a:cubicBezTo>
                  <a:pt x="284" y="292"/>
                  <a:pt x="284" y="292"/>
                  <a:pt x="284" y="292"/>
                </a:cubicBezTo>
                <a:cubicBezTo>
                  <a:pt x="218" y="291"/>
                  <a:pt x="218" y="291"/>
                  <a:pt x="218" y="291"/>
                </a:cubicBezTo>
                <a:cubicBezTo>
                  <a:pt x="0" y="509"/>
                  <a:pt x="0" y="509"/>
                  <a:pt x="0" y="509"/>
                </a:cubicBezTo>
                <a:cubicBezTo>
                  <a:pt x="0" y="779"/>
                  <a:pt x="0" y="779"/>
                  <a:pt x="0" y="779"/>
                </a:cubicBezTo>
                <a:cubicBezTo>
                  <a:pt x="4" y="779"/>
                  <a:pt x="4" y="779"/>
                  <a:pt x="4" y="779"/>
                </a:cubicBezTo>
                <a:cubicBezTo>
                  <a:pt x="4" y="511"/>
                  <a:pt x="4" y="511"/>
                  <a:pt x="4" y="511"/>
                </a:cubicBezTo>
                <a:cubicBezTo>
                  <a:pt x="219" y="295"/>
                  <a:pt x="219" y="295"/>
                  <a:pt x="219" y="295"/>
                </a:cubicBezTo>
                <a:cubicBezTo>
                  <a:pt x="285" y="296"/>
                  <a:pt x="285" y="296"/>
                  <a:pt x="285" y="296"/>
                </a:cubicBezTo>
                <a:cubicBezTo>
                  <a:pt x="548" y="34"/>
                  <a:pt x="548" y="34"/>
                  <a:pt x="548" y="34"/>
                </a:cubicBezTo>
                <a:cubicBezTo>
                  <a:pt x="548" y="0"/>
                  <a:pt x="548" y="0"/>
                  <a:pt x="54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36" name="Freeform 692"/>
          <p:cNvSpPr>
            <a:spLocks/>
          </p:cNvSpPr>
          <p:nvPr/>
        </p:nvSpPr>
        <p:spPr bwMode="auto">
          <a:xfrm>
            <a:off x="11483205" y="5637223"/>
            <a:ext cx="3162301" cy="3810007"/>
          </a:xfrm>
          <a:custGeom>
            <a:avLst/>
            <a:gdLst>
              <a:gd name="T0" fmla="*/ 759 w 763"/>
              <a:gd name="T1" fmla="*/ 0 h 919"/>
              <a:gd name="T2" fmla="*/ 710 w 763"/>
              <a:gd name="T3" fmla="*/ 48 h 919"/>
              <a:gd name="T4" fmla="*/ 630 w 763"/>
              <a:gd name="T5" fmla="*/ 49 h 919"/>
              <a:gd name="T6" fmla="*/ 578 w 763"/>
              <a:gd name="T7" fmla="*/ 101 h 919"/>
              <a:gd name="T8" fmla="*/ 582 w 763"/>
              <a:gd name="T9" fmla="*/ 170 h 919"/>
              <a:gd name="T10" fmla="*/ 285 w 763"/>
              <a:gd name="T11" fmla="*/ 467 h 919"/>
              <a:gd name="T12" fmla="*/ 208 w 763"/>
              <a:gd name="T13" fmla="*/ 465 h 919"/>
              <a:gd name="T14" fmla="*/ 0 w 763"/>
              <a:gd name="T15" fmla="*/ 674 h 919"/>
              <a:gd name="T16" fmla="*/ 0 w 763"/>
              <a:gd name="T17" fmla="*/ 919 h 919"/>
              <a:gd name="T18" fmla="*/ 4 w 763"/>
              <a:gd name="T19" fmla="*/ 919 h 919"/>
              <a:gd name="T20" fmla="*/ 4 w 763"/>
              <a:gd name="T21" fmla="*/ 675 h 919"/>
              <a:gd name="T22" fmla="*/ 210 w 763"/>
              <a:gd name="T23" fmla="*/ 469 h 919"/>
              <a:gd name="T24" fmla="*/ 287 w 763"/>
              <a:gd name="T25" fmla="*/ 471 h 919"/>
              <a:gd name="T26" fmla="*/ 586 w 763"/>
              <a:gd name="T27" fmla="*/ 172 h 919"/>
              <a:gd name="T28" fmla="*/ 582 w 763"/>
              <a:gd name="T29" fmla="*/ 102 h 919"/>
              <a:gd name="T30" fmla="*/ 631 w 763"/>
              <a:gd name="T31" fmla="*/ 53 h 919"/>
              <a:gd name="T32" fmla="*/ 712 w 763"/>
              <a:gd name="T33" fmla="*/ 52 h 919"/>
              <a:gd name="T34" fmla="*/ 763 w 763"/>
              <a:gd name="T35" fmla="*/ 2 h 919"/>
              <a:gd name="T36" fmla="*/ 759 w 763"/>
              <a:gd name="T37" fmla="*/ 0 h 9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763" h="919">
                <a:moveTo>
                  <a:pt x="759" y="0"/>
                </a:moveTo>
                <a:cubicBezTo>
                  <a:pt x="710" y="48"/>
                  <a:pt x="710" y="48"/>
                  <a:pt x="710" y="48"/>
                </a:cubicBezTo>
                <a:cubicBezTo>
                  <a:pt x="630" y="49"/>
                  <a:pt x="630" y="49"/>
                  <a:pt x="630" y="49"/>
                </a:cubicBezTo>
                <a:cubicBezTo>
                  <a:pt x="578" y="101"/>
                  <a:pt x="578" y="101"/>
                  <a:pt x="578" y="101"/>
                </a:cubicBezTo>
                <a:cubicBezTo>
                  <a:pt x="582" y="170"/>
                  <a:pt x="582" y="170"/>
                  <a:pt x="582" y="170"/>
                </a:cubicBezTo>
                <a:cubicBezTo>
                  <a:pt x="285" y="467"/>
                  <a:pt x="285" y="467"/>
                  <a:pt x="285" y="467"/>
                </a:cubicBezTo>
                <a:cubicBezTo>
                  <a:pt x="208" y="465"/>
                  <a:pt x="208" y="465"/>
                  <a:pt x="208" y="465"/>
                </a:cubicBezTo>
                <a:cubicBezTo>
                  <a:pt x="0" y="674"/>
                  <a:pt x="0" y="674"/>
                  <a:pt x="0" y="674"/>
                </a:cubicBezTo>
                <a:cubicBezTo>
                  <a:pt x="0" y="919"/>
                  <a:pt x="0" y="919"/>
                  <a:pt x="0" y="919"/>
                </a:cubicBezTo>
                <a:cubicBezTo>
                  <a:pt x="4" y="919"/>
                  <a:pt x="4" y="919"/>
                  <a:pt x="4" y="919"/>
                </a:cubicBezTo>
                <a:cubicBezTo>
                  <a:pt x="4" y="675"/>
                  <a:pt x="4" y="675"/>
                  <a:pt x="4" y="675"/>
                </a:cubicBezTo>
                <a:cubicBezTo>
                  <a:pt x="210" y="469"/>
                  <a:pt x="210" y="469"/>
                  <a:pt x="210" y="469"/>
                </a:cubicBezTo>
                <a:cubicBezTo>
                  <a:pt x="287" y="471"/>
                  <a:pt x="287" y="471"/>
                  <a:pt x="287" y="471"/>
                </a:cubicBezTo>
                <a:cubicBezTo>
                  <a:pt x="586" y="172"/>
                  <a:pt x="586" y="172"/>
                  <a:pt x="586" y="172"/>
                </a:cubicBezTo>
                <a:cubicBezTo>
                  <a:pt x="582" y="102"/>
                  <a:pt x="582" y="102"/>
                  <a:pt x="582" y="102"/>
                </a:cubicBezTo>
                <a:cubicBezTo>
                  <a:pt x="631" y="53"/>
                  <a:pt x="631" y="53"/>
                  <a:pt x="631" y="53"/>
                </a:cubicBezTo>
                <a:cubicBezTo>
                  <a:pt x="712" y="52"/>
                  <a:pt x="712" y="52"/>
                  <a:pt x="712" y="52"/>
                </a:cubicBezTo>
                <a:cubicBezTo>
                  <a:pt x="763" y="2"/>
                  <a:pt x="763" y="2"/>
                  <a:pt x="763" y="2"/>
                </a:cubicBezTo>
                <a:cubicBezTo>
                  <a:pt x="762" y="1"/>
                  <a:pt x="761" y="0"/>
                  <a:pt x="75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37" name="Freeform 693"/>
          <p:cNvSpPr>
            <a:spLocks/>
          </p:cNvSpPr>
          <p:nvPr/>
        </p:nvSpPr>
        <p:spPr bwMode="auto">
          <a:xfrm>
            <a:off x="11532418" y="5467361"/>
            <a:ext cx="3403601" cy="3881445"/>
          </a:xfrm>
          <a:custGeom>
            <a:avLst/>
            <a:gdLst>
              <a:gd name="T0" fmla="*/ 817 w 821"/>
              <a:gd name="T1" fmla="*/ 0 h 936"/>
              <a:gd name="T2" fmla="*/ 713 w 821"/>
              <a:gd name="T3" fmla="*/ 103 h 936"/>
              <a:gd name="T4" fmla="*/ 632 w 821"/>
              <a:gd name="T5" fmla="*/ 104 h 936"/>
              <a:gd name="T6" fmla="*/ 580 w 821"/>
              <a:gd name="T7" fmla="*/ 156 h 936"/>
              <a:gd name="T8" fmla="*/ 581 w 821"/>
              <a:gd name="T9" fmla="*/ 223 h 936"/>
              <a:gd name="T10" fmla="*/ 285 w 821"/>
              <a:gd name="T11" fmla="*/ 519 h 936"/>
              <a:gd name="T12" fmla="*/ 208 w 821"/>
              <a:gd name="T13" fmla="*/ 517 h 936"/>
              <a:gd name="T14" fmla="*/ 0 w 821"/>
              <a:gd name="T15" fmla="*/ 726 h 936"/>
              <a:gd name="T16" fmla="*/ 0 w 821"/>
              <a:gd name="T17" fmla="*/ 936 h 936"/>
              <a:gd name="T18" fmla="*/ 4 w 821"/>
              <a:gd name="T19" fmla="*/ 936 h 936"/>
              <a:gd name="T20" fmla="*/ 4 w 821"/>
              <a:gd name="T21" fmla="*/ 728 h 936"/>
              <a:gd name="T22" fmla="*/ 210 w 821"/>
              <a:gd name="T23" fmla="*/ 521 h 936"/>
              <a:gd name="T24" fmla="*/ 286 w 821"/>
              <a:gd name="T25" fmla="*/ 523 h 936"/>
              <a:gd name="T26" fmla="*/ 585 w 821"/>
              <a:gd name="T27" fmla="*/ 224 h 936"/>
              <a:gd name="T28" fmla="*/ 584 w 821"/>
              <a:gd name="T29" fmla="*/ 157 h 936"/>
              <a:gd name="T30" fmla="*/ 634 w 821"/>
              <a:gd name="T31" fmla="*/ 108 h 936"/>
              <a:gd name="T32" fmla="*/ 714 w 821"/>
              <a:gd name="T33" fmla="*/ 107 h 936"/>
              <a:gd name="T34" fmla="*/ 821 w 821"/>
              <a:gd name="T35" fmla="*/ 1 h 936"/>
              <a:gd name="T36" fmla="*/ 817 w 821"/>
              <a:gd name="T37" fmla="*/ 0 h 9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821" h="936">
                <a:moveTo>
                  <a:pt x="817" y="0"/>
                </a:moveTo>
                <a:cubicBezTo>
                  <a:pt x="713" y="103"/>
                  <a:pt x="713" y="103"/>
                  <a:pt x="713" y="103"/>
                </a:cubicBezTo>
                <a:cubicBezTo>
                  <a:pt x="632" y="104"/>
                  <a:pt x="632" y="104"/>
                  <a:pt x="632" y="104"/>
                </a:cubicBezTo>
                <a:cubicBezTo>
                  <a:pt x="580" y="156"/>
                  <a:pt x="580" y="156"/>
                  <a:pt x="580" y="156"/>
                </a:cubicBezTo>
                <a:cubicBezTo>
                  <a:pt x="581" y="223"/>
                  <a:pt x="581" y="223"/>
                  <a:pt x="581" y="223"/>
                </a:cubicBezTo>
                <a:cubicBezTo>
                  <a:pt x="285" y="519"/>
                  <a:pt x="285" y="519"/>
                  <a:pt x="285" y="519"/>
                </a:cubicBezTo>
                <a:cubicBezTo>
                  <a:pt x="208" y="517"/>
                  <a:pt x="208" y="517"/>
                  <a:pt x="208" y="517"/>
                </a:cubicBezTo>
                <a:cubicBezTo>
                  <a:pt x="0" y="726"/>
                  <a:pt x="0" y="726"/>
                  <a:pt x="0" y="726"/>
                </a:cubicBezTo>
                <a:cubicBezTo>
                  <a:pt x="0" y="936"/>
                  <a:pt x="0" y="936"/>
                  <a:pt x="0" y="936"/>
                </a:cubicBezTo>
                <a:cubicBezTo>
                  <a:pt x="4" y="936"/>
                  <a:pt x="4" y="936"/>
                  <a:pt x="4" y="936"/>
                </a:cubicBezTo>
                <a:cubicBezTo>
                  <a:pt x="4" y="728"/>
                  <a:pt x="4" y="728"/>
                  <a:pt x="4" y="728"/>
                </a:cubicBezTo>
                <a:cubicBezTo>
                  <a:pt x="210" y="521"/>
                  <a:pt x="210" y="521"/>
                  <a:pt x="210" y="521"/>
                </a:cubicBezTo>
                <a:cubicBezTo>
                  <a:pt x="286" y="523"/>
                  <a:pt x="286" y="523"/>
                  <a:pt x="286" y="523"/>
                </a:cubicBezTo>
                <a:cubicBezTo>
                  <a:pt x="585" y="224"/>
                  <a:pt x="585" y="224"/>
                  <a:pt x="585" y="224"/>
                </a:cubicBezTo>
                <a:cubicBezTo>
                  <a:pt x="584" y="157"/>
                  <a:pt x="584" y="157"/>
                  <a:pt x="584" y="157"/>
                </a:cubicBezTo>
                <a:cubicBezTo>
                  <a:pt x="634" y="108"/>
                  <a:pt x="634" y="108"/>
                  <a:pt x="634" y="108"/>
                </a:cubicBezTo>
                <a:cubicBezTo>
                  <a:pt x="714" y="107"/>
                  <a:pt x="714" y="107"/>
                  <a:pt x="714" y="107"/>
                </a:cubicBezTo>
                <a:cubicBezTo>
                  <a:pt x="821" y="1"/>
                  <a:pt x="821" y="1"/>
                  <a:pt x="821" y="1"/>
                </a:cubicBezTo>
                <a:cubicBezTo>
                  <a:pt x="820" y="1"/>
                  <a:pt x="818" y="0"/>
                  <a:pt x="81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38" name="Freeform 694"/>
          <p:cNvSpPr>
            <a:spLocks/>
          </p:cNvSpPr>
          <p:nvPr/>
        </p:nvSpPr>
        <p:spPr bwMode="auto">
          <a:xfrm>
            <a:off x="11583218" y="3713170"/>
            <a:ext cx="5722939" cy="5684848"/>
          </a:xfrm>
          <a:custGeom>
            <a:avLst/>
            <a:gdLst>
              <a:gd name="T0" fmla="*/ 3600 w 3605"/>
              <a:gd name="T1" fmla="*/ 0 h 3581"/>
              <a:gd name="T2" fmla="*/ 3057 w 3605"/>
              <a:gd name="T3" fmla="*/ 541 h 3581"/>
              <a:gd name="T4" fmla="*/ 2720 w 3605"/>
              <a:gd name="T5" fmla="*/ 541 h 3581"/>
              <a:gd name="T6" fmla="*/ 1859 w 3605"/>
              <a:gd name="T7" fmla="*/ 1403 h 3581"/>
              <a:gd name="T8" fmla="*/ 1647 w 3605"/>
              <a:gd name="T9" fmla="*/ 1405 h 3581"/>
              <a:gd name="T10" fmla="*/ 1511 w 3605"/>
              <a:gd name="T11" fmla="*/ 1541 h 3581"/>
              <a:gd name="T12" fmla="*/ 1522 w 3605"/>
              <a:gd name="T13" fmla="*/ 1724 h 3581"/>
              <a:gd name="T14" fmla="*/ 749 w 3605"/>
              <a:gd name="T15" fmla="*/ 2497 h 3581"/>
              <a:gd name="T16" fmla="*/ 545 w 3605"/>
              <a:gd name="T17" fmla="*/ 2494 h 3581"/>
              <a:gd name="T18" fmla="*/ 0 w 3605"/>
              <a:gd name="T19" fmla="*/ 3040 h 3581"/>
              <a:gd name="T20" fmla="*/ 0 w 3605"/>
              <a:gd name="T21" fmla="*/ 3581 h 3581"/>
              <a:gd name="T22" fmla="*/ 10 w 3605"/>
              <a:gd name="T23" fmla="*/ 3581 h 3581"/>
              <a:gd name="T24" fmla="*/ 10 w 3605"/>
              <a:gd name="T25" fmla="*/ 3045 h 3581"/>
              <a:gd name="T26" fmla="*/ 550 w 3605"/>
              <a:gd name="T27" fmla="*/ 2505 h 3581"/>
              <a:gd name="T28" fmla="*/ 752 w 3605"/>
              <a:gd name="T29" fmla="*/ 2507 h 3581"/>
              <a:gd name="T30" fmla="*/ 1532 w 3605"/>
              <a:gd name="T31" fmla="*/ 1727 h 3581"/>
              <a:gd name="T32" fmla="*/ 1522 w 3605"/>
              <a:gd name="T33" fmla="*/ 1546 h 3581"/>
              <a:gd name="T34" fmla="*/ 1652 w 3605"/>
              <a:gd name="T35" fmla="*/ 1416 h 3581"/>
              <a:gd name="T36" fmla="*/ 1861 w 3605"/>
              <a:gd name="T37" fmla="*/ 1413 h 3581"/>
              <a:gd name="T38" fmla="*/ 2725 w 3605"/>
              <a:gd name="T39" fmla="*/ 551 h 3581"/>
              <a:gd name="T40" fmla="*/ 3060 w 3605"/>
              <a:gd name="T41" fmla="*/ 551 h 3581"/>
              <a:gd name="T42" fmla="*/ 3605 w 3605"/>
              <a:gd name="T43" fmla="*/ 6 h 3581"/>
              <a:gd name="T44" fmla="*/ 3600 w 3605"/>
              <a:gd name="T45" fmla="*/ 0 h 35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605" h="3581">
                <a:moveTo>
                  <a:pt x="3600" y="0"/>
                </a:moveTo>
                <a:lnTo>
                  <a:pt x="3057" y="541"/>
                </a:lnTo>
                <a:lnTo>
                  <a:pt x="2720" y="541"/>
                </a:lnTo>
                <a:lnTo>
                  <a:pt x="1859" y="1403"/>
                </a:lnTo>
                <a:lnTo>
                  <a:pt x="1647" y="1405"/>
                </a:lnTo>
                <a:lnTo>
                  <a:pt x="1511" y="1541"/>
                </a:lnTo>
                <a:lnTo>
                  <a:pt x="1522" y="1724"/>
                </a:lnTo>
                <a:lnTo>
                  <a:pt x="749" y="2497"/>
                </a:lnTo>
                <a:lnTo>
                  <a:pt x="545" y="2494"/>
                </a:lnTo>
                <a:lnTo>
                  <a:pt x="0" y="3040"/>
                </a:lnTo>
                <a:lnTo>
                  <a:pt x="0" y="3581"/>
                </a:lnTo>
                <a:lnTo>
                  <a:pt x="10" y="3581"/>
                </a:lnTo>
                <a:lnTo>
                  <a:pt x="10" y="3045"/>
                </a:lnTo>
                <a:lnTo>
                  <a:pt x="550" y="2505"/>
                </a:lnTo>
                <a:lnTo>
                  <a:pt x="752" y="2507"/>
                </a:lnTo>
                <a:lnTo>
                  <a:pt x="1532" y="1727"/>
                </a:lnTo>
                <a:lnTo>
                  <a:pt x="1522" y="1546"/>
                </a:lnTo>
                <a:lnTo>
                  <a:pt x="1652" y="1416"/>
                </a:lnTo>
                <a:lnTo>
                  <a:pt x="1861" y="1413"/>
                </a:lnTo>
                <a:lnTo>
                  <a:pt x="2725" y="551"/>
                </a:lnTo>
                <a:lnTo>
                  <a:pt x="3060" y="551"/>
                </a:lnTo>
                <a:lnTo>
                  <a:pt x="3605" y="6"/>
                </a:lnTo>
                <a:lnTo>
                  <a:pt x="360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39" name="Freeform 695"/>
          <p:cNvSpPr>
            <a:spLocks/>
          </p:cNvSpPr>
          <p:nvPr/>
        </p:nvSpPr>
        <p:spPr bwMode="auto">
          <a:xfrm>
            <a:off x="11583218" y="3713170"/>
            <a:ext cx="5722939" cy="5684848"/>
          </a:xfrm>
          <a:custGeom>
            <a:avLst/>
            <a:gdLst>
              <a:gd name="T0" fmla="*/ 3600 w 3605"/>
              <a:gd name="T1" fmla="*/ 0 h 3581"/>
              <a:gd name="T2" fmla="*/ 3057 w 3605"/>
              <a:gd name="T3" fmla="*/ 541 h 3581"/>
              <a:gd name="T4" fmla="*/ 2720 w 3605"/>
              <a:gd name="T5" fmla="*/ 541 h 3581"/>
              <a:gd name="T6" fmla="*/ 1859 w 3605"/>
              <a:gd name="T7" fmla="*/ 1403 h 3581"/>
              <a:gd name="T8" fmla="*/ 1647 w 3605"/>
              <a:gd name="T9" fmla="*/ 1405 h 3581"/>
              <a:gd name="T10" fmla="*/ 1511 w 3605"/>
              <a:gd name="T11" fmla="*/ 1541 h 3581"/>
              <a:gd name="T12" fmla="*/ 1522 w 3605"/>
              <a:gd name="T13" fmla="*/ 1724 h 3581"/>
              <a:gd name="T14" fmla="*/ 749 w 3605"/>
              <a:gd name="T15" fmla="*/ 2497 h 3581"/>
              <a:gd name="T16" fmla="*/ 545 w 3605"/>
              <a:gd name="T17" fmla="*/ 2494 h 3581"/>
              <a:gd name="T18" fmla="*/ 0 w 3605"/>
              <a:gd name="T19" fmla="*/ 3040 h 3581"/>
              <a:gd name="T20" fmla="*/ 0 w 3605"/>
              <a:gd name="T21" fmla="*/ 3581 h 3581"/>
              <a:gd name="T22" fmla="*/ 10 w 3605"/>
              <a:gd name="T23" fmla="*/ 3581 h 3581"/>
              <a:gd name="T24" fmla="*/ 10 w 3605"/>
              <a:gd name="T25" fmla="*/ 3045 h 3581"/>
              <a:gd name="T26" fmla="*/ 550 w 3605"/>
              <a:gd name="T27" fmla="*/ 2505 h 3581"/>
              <a:gd name="T28" fmla="*/ 752 w 3605"/>
              <a:gd name="T29" fmla="*/ 2507 h 3581"/>
              <a:gd name="T30" fmla="*/ 1532 w 3605"/>
              <a:gd name="T31" fmla="*/ 1727 h 3581"/>
              <a:gd name="T32" fmla="*/ 1522 w 3605"/>
              <a:gd name="T33" fmla="*/ 1546 h 3581"/>
              <a:gd name="T34" fmla="*/ 1652 w 3605"/>
              <a:gd name="T35" fmla="*/ 1416 h 3581"/>
              <a:gd name="T36" fmla="*/ 1861 w 3605"/>
              <a:gd name="T37" fmla="*/ 1413 h 3581"/>
              <a:gd name="T38" fmla="*/ 2725 w 3605"/>
              <a:gd name="T39" fmla="*/ 551 h 3581"/>
              <a:gd name="T40" fmla="*/ 3060 w 3605"/>
              <a:gd name="T41" fmla="*/ 551 h 3581"/>
              <a:gd name="T42" fmla="*/ 3605 w 3605"/>
              <a:gd name="T43" fmla="*/ 6 h 3581"/>
              <a:gd name="T44" fmla="*/ 3600 w 3605"/>
              <a:gd name="T45" fmla="*/ 0 h 35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605" h="3581">
                <a:moveTo>
                  <a:pt x="3600" y="0"/>
                </a:moveTo>
                <a:lnTo>
                  <a:pt x="3057" y="541"/>
                </a:lnTo>
                <a:lnTo>
                  <a:pt x="2720" y="541"/>
                </a:lnTo>
                <a:lnTo>
                  <a:pt x="1859" y="1403"/>
                </a:lnTo>
                <a:lnTo>
                  <a:pt x="1647" y="1405"/>
                </a:lnTo>
                <a:lnTo>
                  <a:pt x="1511" y="1541"/>
                </a:lnTo>
                <a:lnTo>
                  <a:pt x="1522" y="1724"/>
                </a:lnTo>
                <a:lnTo>
                  <a:pt x="749" y="2497"/>
                </a:lnTo>
                <a:lnTo>
                  <a:pt x="545" y="2494"/>
                </a:lnTo>
                <a:lnTo>
                  <a:pt x="0" y="3040"/>
                </a:lnTo>
                <a:lnTo>
                  <a:pt x="0" y="3581"/>
                </a:lnTo>
                <a:lnTo>
                  <a:pt x="10" y="3581"/>
                </a:lnTo>
                <a:lnTo>
                  <a:pt x="10" y="3045"/>
                </a:lnTo>
                <a:lnTo>
                  <a:pt x="550" y="2505"/>
                </a:lnTo>
                <a:lnTo>
                  <a:pt x="752" y="2507"/>
                </a:lnTo>
                <a:lnTo>
                  <a:pt x="1532" y="1727"/>
                </a:lnTo>
                <a:lnTo>
                  <a:pt x="1522" y="1546"/>
                </a:lnTo>
                <a:lnTo>
                  <a:pt x="1652" y="1416"/>
                </a:lnTo>
                <a:lnTo>
                  <a:pt x="1861" y="1413"/>
                </a:lnTo>
                <a:lnTo>
                  <a:pt x="2725" y="551"/>
                </a:lnTo>
                <a:lnTo>
                  <a:pt x="3060" y="551"/>
                </a:lnTo>
                <a:lnTo>
                  <a:pt x="3605" y="6"/>
                </a:lnTo>
                <a:lnTo>
                  <a:pt x="360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40" name="Freeform 696"/>
          <p:cNvSpPr>
            <a:spLocks/>
          </p:cNvSpPr>
          <p:nvPr/>
        </p:nvSpPr>
        <p:spPr bwMode="auto">
          <a:xfrm>
            <a:off x="11648305" y="6226187"/>
            <a:ext cx="2628901" cy="3089281"/>
          </a:xfrm>
          <a:custGeom>
            <a:avLst/>
            <a:gdLst>
              <a:gd name="T0" fmla="*/ 630 w 634"/>
              <a:gd name="T1" fmla="*/ 0 h 745"/>
              <a:gd name="T2" fmla="*/ 629 w 634"/>
              <a:gd name="T3" fmla="*/ 15 h 745"/>
              <a:gd name="T4" fmla="*/ 282 w 634"/>
              <a:gd name="T5" fmla="*/ 361 h 745"/>
              <a:gd name="T6" fmla="*/ 208 w 634"/>
              <a:gd name="T7" fmla="*/ 363 h 745"/>
              <a:gd name="T8" fmla="*/ 0 w 634"/>
              <a:gd name="T9" fmla="*/ 571 h 745"/>
              <a:gd name="T10" fmla="*/ 0 w 634"/>
              <a:gd name="T11" fmla="*/ 745 h 745"/>
              <a:gd name="T12" fmla="*/ 4 w 634"/>
              <a:gd name="T13" fmla="*/ 745 h 745"/>
              <a:gd name="T14" fmla="*/ 4 w 634"/>
              <a:gd name="T15" fmla="*/ 573 h 745"/>
              <a:gd name="T16" fmla="*/ 210 w 634"/>
              <a:gd name="T17" fmla="*/ 367 h 745"/>
              <a:gd name="T18" fmla="*/ 284 w 634"/>
              <a:gd name="T19" fmla="*/ 365 h 745"/>
              <a:gd name="T20" fmla="*/ 633 w 634"/>
              <a:gd name="T21" fmla="*/ 16 h 745"/>
              <a:gd name="T22" fmla="*/ 634 w 634"/>
              <a:gd name="T23" fmla="*/ 0 h 745"/>
              <a:gd name="T24" fmla="*/ 633 w 634"/>
              <a:gd name="T25" fmla="*/ 0 h 745"/>
              <a:gd name="T26" fmla="*/ 630 w 634"/>
              <a:gd name="T27" fmla="*/ 0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634" h="745">
                <a:moveTo>
                  <a:pt x="630" y="0"/>
                </a:moveTo>
                <a:cubicBezTo>
                  <a:pt x="629" y="15"/>
                  <a:pt x="629" y="15"/>
                  <a:pt x="629" y="15"/>
                </a:cubicBezTo>
                <a:cubicBezTo>
                  <a:pt x="282" y="361"/>
                  <a:pt x="282" y="361"/>
                  <a:pt x="282" y="361"/>
                </a:cubicBezTo>
                <a:cubicBezTo>
                  <a:pt x="208" y="363"/>
                  <a:pt x="208" y="363"/>
                  <a:pt x="208" y="363"/>
                </a:cubicBezTo>
                <a:cubicBezTo>
                  <a:pt x="0" y="571"/>
                  <a:pt x="0" y="571"/>
                  <a:pt x="0" y="571"/>
                </a:cubicBezTo>
                <a:cubicBezTo>
                  <a:pt x="0" y="745"/>
                  <a:pt x="0" y="745"/>
                  <a:pt x="0" y="745"/>
                </a:cubicBezTo>
                <a:cubicBezTo>
                  <a:pt x="4" y="745"/>
                  <a:pt x="4" y="745"/>
                  <a:pt x="4" y="745"/>
                </a:cubicBezTo>
                <a:cubicBezTo>
                  <a:pt x="4" y="573"/>
                  <a:pt x="4" y="573"/>
                  <a:pt x="4" y="573"/>
                </a:cubicBezTo>
                <a:cubicBezTo>
                  <a:pt x="210" y="367"/>
                  <a:pt x="210" y="367"/>
                  <a:pt x="210" y="367"/>
                </a:cubicBezTo>
                <a:cubicBezTo>
                  <a:pt x="284" y="365"/>
                  <a:pt x="284" y="365"/>
                  <a:pt x="284" y="365"/>
                </a:cubicBezTo>
                <a:cubicBezTo>
                  <a:pt x="633" y="16"/>
                  <a:pt x="633" y="16"/>
                  <a:pt x="633" y="16"/>
                </a:cubicBezTo>
                <a:cubicBezTo>
                  <a:pt x="634" y="0"/>
                  <a:pt x="634" y="0"/>
                  <a:pt x="634" y="0"/>
                </a:cubicBezTo>
                <a:cubicBezTo>
                  <a:pt x="634" y="0"/>
                  <a:pt x="633" y="0"/>
                  <a:pt x="633" y="0"/>
                </a:cubicBezTo>
                <a:cubicBezTo>
                  <a:pt x="632" y="0"/>
                  <a:pt x="631" y="0"/>
                  <a:pt x="63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41" name="Freeform 697"/>
          <p:cNvSpPr>
            <a:spLocks/>
          </p:cNvSpPr>
          <p:nvPr/>
        </p:nvSpPr>
        <p:spPr bwMode="auto">
          <a:xfrm>
            <a:off x="10040167" y="5202248"/>
            <a:ext cx="2454276" cy="4046545"/>
          </a:xfrm>
          <a:custGeom>
            <a:avLst/>
            <a:gdLst>
              <a:gd name="T0" fmla="*/ 572 w 592"/>
              <a:gd name="T1" fmla="*/ 0 h 976"/>
              <a:gd name="T2" fmla="*/ 0 w 592"/>
              <a:gd name="T3" fmla="*/ 572 h 976"/>
              <a:gd name="T4" fmla="*/ 0 w 592"/>
              <a:gd name="T5" fmla="*/ 976 h 976"/>
              <a:gd name="T6" fmla="*/ 4 w 592"/>
              <a:gd name="T7" fmla="*/ 976 h 976"/>
              <a:gd name="T8" fmla="*/ 4 w 592"/>
              <a:gd name="T9" fmla="*/ 574 h 976"/>
              <a:gd name="T10" fmla="*/ 573 w 592"/>
              <a:gd name="T11" fmla="*/ 4 h 976"/>
              <a:gd name="T12" fmla="*/ 592 w 592"/>
              <a:gd name="T13" fmla="*/ 5 h 976"/>
              <a:gd name="T14" fmla="*/ 592 w 592"/>
              <a:gd name="T15" fmla="*/ 1 h 976"/>
              <a:gd name="T16" fmla="*/ 572 w 592"/>
              <a:gd name="T17" fmla="*/ 0 h 9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92" h="976">
                <a:moveTo>
                  <a:pt x="572" y="0"/>
                </a:moveTo>
                <a:cubicBezTo>
                  <a:pt x="0" y="572"/>
                  <a:pt x="0" y="572"/>
                  <a:pt x="0" y="572"/>
                </a:cubicBezTo>
                <a:cubicBezTo>
                  <a:pt x="0" y="976"/>
                  <a:pt x="0" y="976"/>
                  <a:pt x="0" y="976"/>
                </a:cubicBezTo>
                <a:cubicBezTo>
                  <a:pt x="4" y="976"/>
                  <a:pt x="4" y="976"/>
                  <a:pt x="4" y="976"/>
                </a:cubicBezTo>
                <a:cubicBezTo>
                  <a:pt x="4" y="574"/>
                  <a:pt x="4" y="574"/>
                  <a:pt x="4" y="574"/>
                </a:cubicBezTo>
                <a:cubicBezTo>
                  <a:pt x="573" y="4"/>
                  <a:pt x="573" y="4"/>
                  <a:pt x="573" y="4"/>
                </a:cubicBezTo>
                <a:cubicBezTo>
                  <a:pt x="592" y="5"/>
                  <a:pt x="592" y="5"/>
                  <a:pt x="592" y="5"/>
                </a:cubicBezTo>
                <a:cubicBezTo>
                  <a:pt x="592" y="4"/>
                  <a:pt x="592" y="2"/>
                  <a:pt x="592" y="1"/>
                </a:cubicBezTo>
                <a:cubicBezTo>
                  <a:pt x="572" y="0"/>
                  <a:pt x="572" y="0"/>
                  <a:pt x="57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42" name="Freeform 698"/>
          <p:cNvSpPr>
            <a:spLocks/>
          </p:cNvSpPr>
          <p:nvPr/>
        </p:nvSpPr>
        <p:spPr bwMode="auto">
          <a:xfrm>
            <a:off x="9941742" y="5570548"/>
            <a:ext cx="1852613" cy="4059245"/>
          </a:xfrm>
          <a:custGeom>
            <a:avLst/>
            <a:gdLst>
              <a:gd name="T0" fmla="*/ 444 w 447"/>
              <a:gd name="T1" fmla="*/ 0 h 979"/>
              <a:gd name="T2" fmla="*/ 430 w 447"/>
              <a:gd name="T3" fmla="*/ 14 h 979"/>
              <a:gd name="T4" fmla="*/ 429 w 447"/>
              <a:gd name="T5" fmla="*/ 49 h 979"/>
              <a:gd name="T6" fmla="*/ 0 w 447"/>
              <a:gd name="T7" fmla="*/ 479 h 979"/>
              <a:gd name="T8" fmla="*/ 0 w 447"/>
              <a:gd name="T9" fmla="*/ 979 h 979"/>
              <a:gd name="T10" fmla="*/ 4 w 447"/>
              <a:gd name="T11" fmla="*/ 979 h 979"/>
              <a:gd name="T12" fmla="*/ 4 w 447"/>
              <a:gd name="T13" fmla="*/ 481 h 979"/>
              <a:gd name="T14" fmla="*/ 433 w 447"/>
              <a:gd name="T15" fmla="*/ 51 h 979"/>
              <a:gd name="T16" fmla="*/ 434 w 447"/>
              <a:gd name="T17" fmla="*/ 16 h 979"/>
              <a:gd name="T18" fmla="*/ 447 w 447"/>
              <a:gd name="T19" fmla="*/ 3 h 979"/>
              <a:gd name="T20" fmla="*/ 446 w 447"/>
              <a:gd name="T21" fmla="*/ 2 h 979"/>
              <a:gd name="T22" fmla="*/ 444 w 447"/>
              <a:gd name="T23" fmla="*/ 0 h 9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47" h="979">
                <a:moveTo>
                  <a:pt x="444" y="0"/>
                </a:moveTo>
                <a:cubicBezTo>
                  <a:pt x="430" y="14"/>
                  <a:pt x="430" y="14"/>
                  <a:pt x="430" y="14"/>
                </a:cubicBezTo>
                <a:cubicBezTo>
                  <a:pt x="429" y="49"/>
                  <a:pt x="429" y="49"/>
                  <a:pt x="429" y="49"/>
                </a:cubicBezTo>
                <a:cubicBezTo>
                  <a:pt x="0" y="479"/>
                  <a:pt x="0" y="479"/>
                  <a:pt x="0" y="479"/>
                </a:cubicBezTo>
                <a:cubicBezTo>
                  <a:pt x="0" y="979"/>
                  <a:pt x="0" y="979"/>
                  <a:pt x="0" y="979"/>
                </a:cubicBezTo>
                <a:cubicBezTo>
                  <a:pt x="4" y="979"/>
                  <a:pt x="4" y="979"/>
                  <a:pt x="4" y="979"/>
                </a:cubicBezTo>
                <a:cubicBezTo>
                  <a:pt x="4" y="481"/>
                  <a:pt x="4" y="481"/>
                  <a:pt x="4" y="481"/>
                </a:cubicBezTo>
                <a:cubicBezTo>
                  <a:pt x="433" y="51"/>
                  <a:pt x="433" y="51"/>
                  <a:pt x="433" y="51"/>
                </a:cubicBezTo>
                <a:cubicBezTo>
                  <a:pt x="434" y="16"/>
                  <a:pt x="434" y="16"/>
                  <a:pt x="434" y="16"/>
                </a:cubicBezTo>
                <a:cubicBezTo>
                  <a:pt x="447" y="3"/>
                  <a:pt x="447" y="3"/>
                  <a:pt x="447" y="3"/>
                </a:cubicBezTo>
                <a:cubicBezTo>
                  <a:pt x="447" y="3"/>
                  <a:pt x="446" y="2"/>
                  <a:pt x="446" y="2"/>
                </a:cubicBezTo>
                <a:cubicBezTo>
                  <a:pt x="445" y="1"/>
                  <a:pt x="445" y="1"/>
                  <a:pt x="44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43" name="Freeform 699"/>
          <p:cNvSpPr>
            <a:spLocks/>
          </p:cNvSpPr>
          <p:nvPr/>
        </p:nvSpPr>
        <p:spPr bwMode="auto">
          <a:xfrm>
            <a:off x="9841730" y="4376746"/>
            <a:ext cx="4348164" cy="5203835"/>
          </a:xfrm>
          <a:custGeom>
            <a:avLst/>
            <a:gdLst>
              <a:gd name="T0" fmla="*/ 1049 w 1049"/>
              <a:gd name="T1" fmla="*/ 0 h 1255"/>
              <a:gd name="T2" fmla="*/ 1027 w 1049"/>
              <a:gd name="T3" fmla="*/ 1 h 1255"/>
              <a:gd name="T4" fmla="*/ 952 w 1049"/>
              <a:gd name="T5" fmla="*/ 76 h 1255"/>
              <a:gd name="T6" fmla="*/ 784 w 1049"/>
              <a:gd name="T7" fmla="*/ 74 h 1255"/>
              <a:gd name="T8" fmla="*/ 759 w 1049"/>
              <a:gd name="T9" fmla="*/ 100 h 1255"/>
              <a:gd name="T10" fmla="*/ 674 w 1049"/>
              <a:gd name="T11" fmla="*/ 99 h 1255"/>
              <a:gd name="T12" fmla="*/ 593 w 1049"/>
              <a:gd name="T13" fmla="*/ 180 h 1255"/>
              <a:gd name="T14" fmla="*/ 594 w 1049"/>
              <a:gd name="T15" fmla="*/ 208 h 1255"/>
              <a:gd name="T16" fmla="*/ 552 w 1049"/>
              <a:gd name="T17" fmla="*/ 250 h 1255"/>
              <a:gd name="T18" fmla="*/ 522 w 1049"/>
              <a:gd name="T19" fmla="*/ 248 h 1255"/>
              <a:gd name="T20" fmla="*/ 493 w 1049"/>
              <a:gd name="T21" fmla="*/ 218 h 1255"/>
              <a:gd name="T22" fmla="*/ 427 w 1049"/>
              <a:gd name="T23" fmla="*/ 284 h 1255"/>
              <a:gd name="T24" fmla="*/ 428 w 1049"/>
              <a:gd name="T25" fmla="*/ 328 h 1255"/>
              <a:gd name="T26" fmla="*/ 0 w 1049"/>
              <a:gd name="T27" fmla="*/ 756 h 1255"/>
              <a:gd name="T28" fmla="*/ 0 w 1049"/>
              <a:gd name="T29" fmla="*/ 1255 h 1255"/>
              <a:gd name="T30" fmla="*/ 4 w 1049"/>
              <a:gd name="T31" fmla="*/ 1255 h 1255"/>
              <a:gd name="T32" fmla="*/ 4 w 1049"/>
              <a:gd name="T33" fmla="*/ 758 h 1255"/>
              <a:gd name="T34" fmla="*/ 432 w 1049"/>
              <a:gd name="T35" fmla="*/ 329 h 1255"/>
              <a:gd name="T36" fmla="*/ 431 w 1049"/>
              <a:gd name="T37" fmla="*/ 285 h 1255"/>
              <a:gd name="T38" fmla="*/ 493 w 1049"/>
              <a:gd name="T39" fmla="*/ 224 h 1255"/>
              <a:gd name="T40" fmla="*/ 520 w 1049"/>
              <a:gd name="T41" fmla="*/ 252 h 1255"/>
              <a:gd name="T42" fmla="*/ 553 w 1049"/>
              <a:gd name="T43" fmla="*/ 254 h 1255"/>
              <a:gd name="T44" fmla="*/ 598 w 1049"/>
              <a:gd name="T45" fmla="*/ 209 h 1255"/>
              <a:gd name="T46" fmla="*/ 597 w 1049"/>
              <a:gd name="T47" fmla="*/ 182 h 1255"/>
              <a:gd name="T48" fmla="*/ 676 w 1049"/>
              <a:gd name="T49" fmla="*/ 103 h 1255"/>
              <a:gd name="T50" fmla="*/ 760 w 1049"/>
              <a:gd name="T51" fmla="*/ 104 h 1255"/>
              <a:gd name="T52" fmla="*/ 786 w 1049"/>
              <a:gd name="T53" fmla="*/ 78 h 1255"/>
              <a:gd name="T54" fmla="*/ 954 w 1049"/>
              <a:gd name="T55" fmla="*/ 80 h 1255"/>
              <a:gd name="T56" fmla="*/ 1028 w 1049"/>
              <a:gd name="T57" fmla="*/ 5 h 1255"/>
              <a:gd name="T58" fmla="*/ 1049 w 1049"/>
              <a:gd name="T59" fmla="*/ 4 h 1255"/>
              <a:gd name="T60" fmla="*/ 1049 w 1049"/>
              <a:gd name="T61" fmla="*/ 0 h 12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049" h="1255">
                <a:moveTo>
                  <a:pt x="1049" y="0"/>
                </a:moveTo>
                <a:cubicBezTo>
                  <a:pt x="1027" y="1"/>
                  <a:pt x="1027" y="1"/>
                  <a:pt x="1027" y="1"/>
                </a:cubicBezTo>
                <a:cubicBezTo>
                  <a:pt x="952" y="76"/>
                  <a:pt x="952" y="76"/>
                  <a:pt x="952" y="76"/>
                </a:cubicBezTo>
                <a:cubicBezTo>
                  <a:pt x="784" y="74"/>
                  <a:pt x="784" y="74"/>
                  <a:pt x="784" y="74"/>
                </a:cubicBezTo>
                <a:cubicBezTo>
                  <a:pt x="759" y="100"/>
                  <a:pt x="759" y="100"/>
                  <a:pt x="759" y="100"/>
                </a:cubicBezTo>
                <a:cubicBezTo>
                  <a:pt x="674" y="99"/>
                  <a:pt x="674" y="99"/>
                  <a:pt x="674" y="99"/>
                </a:cubicBezTo>
                <a:cubicBezTo>
                  <a:pt x="593" y="180"/>
                  <a:pt x="593" y="180"/>
                  <a:pt x="593" y="180"/>
                </a:cubicBezTo>
                <a:cubicBezTo>
                  <a:pt x="594" y="208"/>
                  <a:pt x="594" y="208"/>
                  <a:pt x="594" y="208"/>
                </a:cubicBezTo>
                <a:cubicBezTo>
                  <a:pt x="552" y="250"/>
                  <a:pt x="552" y="250"/>
                  <a:pt x="552" y="250"/>
                </a:cubicBezTo>
                <a:cubicBezTo>
                  <a:pt x="522" y="248"/>
                  <a:pt x="522" y="248"/>
                  <a:pt x="522" y="248"/>
                </a:cubicBezTo>
                <a:cubicBezTo>
                  <a:pt x="493" y="218"/>
                  <a:pt x="493" y="218"/>
                  <a:pt x="493" y="218"/>
                </a:cubicBezTo>
                <a:cubicBezTo>
                  <a:pt x="427" y="284"/>
                  <a:pt x="427" y="284"/>
                  <a:pt x="427" y="284"/>
                </a:cubicBezTo>
                <a:cubicBezTo>
                  <a:pt x="428" y="328"/>
                  <a:pt x="428" y="328"/>
                  <a:pt x="428" y="328"/>
                </a:cubicBezTo>
                <a:cubicBezTo>
                  <a:pt x="0" y="756"/>
                  <a:pt x="0" y="756"/>
                  <a:pt x="0" y="756"/>
                </a:cubicBezTo>
                <a:cubicBezTo>
                  <a:pt x="0" y="1255"/>
                  <a:pt x="0" y="1255"/>
                  <a:pt x="0" y="1255"/>
                </a:cubicBezTo>
                <a:cubicBezTo>
                  <a:pt x="4" y="1255"/>
                  <a:pt x="4" y="1255"/>
                  <a:pt x="4" y="1255"/>
                </a:cubicBezTo>
                <a:cubicBezTo>
                  <a:pt x="4" y="758"/>
                  <a:pt x="4" y="758"/>
                  <a:pt x="4" y="758"/>
                </a:cubicBezTo>
                <a:cubicBezTo>
                  <a:pt x="432" y="329"/>
                  <a:pt x="432" y="329"/>
                  <a:pt x="432" y="329"/>
                </a:cubicBezTo>
                <a:cubicBezTo>
                  <a:pt x="431" y="285"/>
                  <a:pt x="431" y="285"/>
                  <a:pt x="431" y="285"/>
                </a:cubicBezTo>
                <a:cubicBezTo>
                  <a:pt x="493" y="224"/>
                  <a:pt x="493" y="224"/>
                  <a:pt x="493" y="224"/>
                </a:cubicBezTo>
                <a:cubicBezTo>
                  <a:pt x="520" y="252"/>
                  <a:pt x="520" y="252"/>
                  <a:pt x="520" y="252"/>
                </a:cubicBezTo>
                <a:cubicBezTo>
                  <a:pt x="553" y="254"/>
                  <a:pt x="553" y="254"/>
                  <a:pt x="553" y="254"/>
                </a:cubicBezTo>
                <a:cubicBezTo>
                  <a:pt x="598" y="209"/>
                  <a:pt x="598" y="209"/>
                  <a:pt x="598" y="209"/>
                </a:cubicBezTo>
                <a:cubicBezTo>
                  <a:pt x="597" y="182"/>
                  <a:pt x="597" y="182"/>
                  <a:pt x="597" y="182"/>
                </a:cubicBezTo>
                <a:cubicBezTo>
                  <a:pt x="676" y="103"/>
                  <a:pt x="676" y="103"/>
                  <a:pt x="676" y="103"/>
                </a:cubicBezTo>
                <a:cubicBezTo>
                  <a:pt x="760" y="104"/>
                  <a:pt x="760" y="104"/>
                  <a:pt x="760" y="104"/>
                </a:cubicBezTo>
                <a:cubicBezTo>
                  <a:pt x="786" y="78"/>
                  <a:pt x="786" y="78"/>
                  <a:pt x="786" y="78"/>
                </a:cubicBezTo>
                <a:cubicBezTo>
                  <a:pt x="954" y="80"/>
                  <a:pt x="954" y="80"/>
                  <a:pt x="954" y="80"/>
                </a:cubicBezTo>
                <a:cubicBezTo>
                  <a:pt x="1028" y="5"/>
                  <a:pt x="1028" y="5"/>
                  <a:pt x="1028" y="5"/>
                </a:cubicBezTo>
                <a:cubicBezTo>
                  <a:pt x="1049" y="4"/>
                  <a:pt x="1049" y="4"/>
                  <a:pt x="1049" y="4"/>
                </a:cubicBezTo>
                <a:cubicBezTo>
                  <a:pt x="1048" y="3"/>
                  <a:pt x="1048" y="2"/>
                  <a:pt x="104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44" name="Freeform 700"/>
          <p:cNvSpPr>
            <a:spLocks/>
          </p:cNvSpPr>
          <p:nvPr/>
        </p:nvSpPr>
        <p:spPr bwMode="auto">
          <a:xfrm>
            <a:off x="12618268" y="-1389065"/>
            <a:ext cx="5551489" cy="4314833"/>
          </a:xfrm>
          <a:custGeom>
            <a:avLst/>
            <a:gdLst>
              <a:gd name="T0" fmla="*/ 1336 w 1339"/>
              <a:gd name="T1" fmla="*/ 0 h 1041"/>
              <a:gd name="T2" fmla="*/ 476 w 1339"/>
              <a:gd name="T3" fmla="*/ 860 h 1041"/>
              <a:gd name="T4" fmla="*/ 375 w 1339"/>
              <a:gd name="T5" fmla="*/ 859 h 1041"/>
              <a:gd name="T6" fmla="*/ 199 w 1339"/>
              <a:gd name="T7" fmla="*/ 1035 h 1041"/>
              <a:gd name="T8" fmla="*/ 14 w 1339"/>
              <a:gd name="T9" fmla="*/ 1037 h 1041"/>
              <a:gd name="T10" fmla="*/ 3 w 1339"/>
              <a:gd name="T11" fmla="*/ 1026 h 1041"/>
              <a:gd name="T12" fmla="*/ 0 w 1339"/>
              <a:gd name="T13" fmla="*/ 1029 h 1041"/>
              <a:gd name="T14" fmla="*/ 12 w 1339"/>
              <a:gd name="T15" fmla="*/ 1041 h 1041"/>
              <a:gd name="T16" fmla="*/ 200 w 1339"/>
              <a:gd name="T17" fmla="*/ 1039 h 1041"/>
              <a:gd name="T18" fmla="*/ 376 w 1339"/>
              <a:gd name="T19" fmla="*/ 863 h 1041"/>
              <a:gd name="T20" fmla="*/ 477 w 1339"/>
              <a:gd name="T21" fmla="*/ 864 h 1041"/>
              <a:gd name="T22" fmla="*/ 1339 w 1339"/>
              <a:gd name="T23" fmla="*/ 2 h 1041"/>
              <a:gd name="T24" fmla="*/ 1336 w 1339"/>
              <a:gd name="T25" fmla="*/ 0 h 1041"/>
              <a:gd name="T26" fmla="*/ 1336 w 1339"/>
              <a:gd name="T27" fmla="*/ 0 h 10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339" h="1041">
                <a:moveTo>
                  <a:pt x="1336" y="0"/>
                </a:moveTo>
                <a:cubicBezTo>
                  <a:pt x="476" y="860"/>
                  <a:pt x="476" y="860"/>
                  <a:pt x="476" y="860"/>
                </a:cubicBezTo>
                <a:cubicBezTo>
                  <a:pt x="375" y="859"/>
                  <a:pt x="375" y="859"/>
                  <a:pt x="375" y="859"/>
                </a:cubicBezTo>
                <a:cubicBezTo>
                  <a:pt x="199" y="1035"/>
                  <a:pt x="199" y="1035"/>
                  <a:pt x="199" y="1035"/>
                </a:cubicBezTo>
                <a:cubicBezTo>
                  <a:pt x="14" y="1037"/>
                  <a:pt x="14" y="1037"/>
                  <a:pt x="14" y="1037"/>
                </a:cubicBezTo>
                <a:cubicBezTo>
                  <a:pt x="3" y="1026"/>
                  <a:pt x="3" y="1026"/>
                  <a:pt x="3" y="1026"/>
                </a:cubicBezTo>
                <a:cubicBezTo>
                  <a:pt x="2" y="1027"/>
                  <a:pt x="1" y="1028"/>
                  <a:pt x="0" y="1029"/>
                </a:cubicBezTo>
                <a:cubicBezTo>
                  <a:pt x="12" y="1041"/>
                  <a:pt x="12" y="1041"/>
                  <a:pt x="12" y="1041"/>
                </a:cubicBezTo>
                <a:cubicBezTo>
                  <a:pt x="200" y="1039"/>
                  <a:pt x="200" y="1039"/>
                  <a:pt x="200" y="1039"/>
                </a:cubicBezTo>
                <a:cubicBezTo>
                  <a:pt x="376" y="863"/>
                  <a:pt x="376" y="863"/>
                  <a:pt x="376" y="863"/>
                </a:cubicBezTo>
                <a:cubicBezTo>
                  <a:pt x="477" y="864"/>
                  <a:pt x="477" y="864"/>
                  <a:pt x="477" y="864"/>
                </a:cubicBezTo>
                <a:cubicBezTo>
                  <a:pt x="1339" y="2"/>
                  <a:pt x="1339" y="2"/>
                  <a:pt x="1339" y="2"/>
                </a:cubicBezTo>
                <a:cubicBezTo>
                  <a:pt x="1336" y="0"/>
                  <a:pt x="1336" y="0"/>
                  <a:pt x="1336" y="0"/>
                </a:cubicBezTo>
                <a:cubicBezTo>
                  <a:pt x="1336" y="0"/>
                  <a:pt x="1336" y="0"/>
                  <a:pt x="133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45" name="Freeform 701"/>
          <p:cNvSpPr>
            <a:spLocks/>
          </p:cNvSpPr>
          <p:nvPr/>
        </p:nvSpPr>
        <p:spPr bwMode="auto">
          <a:xfrm>
            <a:off x="12365856" y="-1331915"/>
            <a:ext cx="5861052" cy="4406908"/>
          </a:xfrm>
          <a:custGeom>
            <a:avLst/>
            <a:gdLst>
              <a:gd name="T0" fmla="*/ 1411 w 1414"/>
              <a:gd name="T1" fmla="*/ 0 h 1063"/>
              <a:gd name="T2" fmla="*/ 1411 w 1414"/>
              <a:gd name="T3" fmla="*/ 0 h 1063"/>
              <a:gd name="T4" fmla="*/ 551 w 1414"/>
              <a:gd name="T5" fmla="*/ 860 h 1063"/>
              <a:gd name="T6" fmla="*/ 450 w 1414"/>
              <a:gd name="T7" fmla="*/ 860 h 1063"/>
              <a:gd name="T8" fmla="*/ 274 w 1414"/>
              <a:gd name="T9" fmla="*/ 1035 h 1063"/>
              <a:gd name="T10" fmla="*/ 27 w 1414"/>
              <a:gd name="T11" fmla="*/ 1033 h 1063"/>
              <a:gd name="T12" fmla="*/ 0 w 1414"/>
              <a:gd name="T13" fmla="*/ 1060 h 1063"/>
              <a:gd name="T14" fmla="*/ 2 w 1414"/>
              <a:gd name="T15" fmla="*/ 1062 h 1063"/>
              <a:gd name="T16" fmla="*/ 3 w 1414"/>
              <a:gd name="T17" fmla="*/ 1063 h 1063"/>
              <a:gd name="T18" fmla="*/ 29 w 1414"/>
              <a:gd name="T19" fmla="*/ 1037 h 1063"/>
              <a:gd name="T20" fmla="*/ 275 w 1414"/>
              <a:gd name="T21" fmla="*/ 1039 h 1063"/>
              <a:gd name="T22" fmla="*/ 451 w 1414"/>
              <a:gd name="T23" fmla="*/ 864 h 1063"/>
              <a:gd name="T24" fmla="*/ 553 w 1414"/>
              <a:gd name="T25" fmla="*/ 864 h 1063"/>
              <a:gd name="T26" fmla="*/ 1414 w 1414"/>
              <a:gd name="T27" fmla="*/ 3 h 1063"/>
              <a:gd name="T28" fmla="*/ 1411 w 1414"/>
              <a:gd name="T29" fmla="*/ 0 h 10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414" h="1063">
                <a:moveTo>
                  <a:pt x="1411" y="0"/>
                </a:moveTo>
                <a:cubicBezTo>
                  <a:pt x="1411" y="0"/>
                  <a:pt x="1411" y="0"/>
                  <a:pt x="1411" y="0"/>
                </a:cubicBezTo>
                <a:cubicBezTo>
                  <a:pt x="551" y="860"/>
                  <a:pt x="551" y="860"/>
                  <a:pt x="551" y="860"/>
                </a:cubicBezTo>
                <a:cubicBezTo>
                  <a:pt x="450" y="860"/>
                  <a:pt x="450" y="860"/>
                  <a:pt x="450" y="860"/>
                </a:cubicBezTo>
                <a:cubicBezTo>
                  <a:pt x="274" y="1035"/>
                  <a:pt x="274" y="1035"/>
                  <a:pt x="274" y="1035"/>
                </a:cubicBezTo>
                <a:cubicBezTo>
                  <a:pt x="27" y="1033"/>
                  <a:pt x="27" y="1033"/>
                  <a:pt x="27" y="1033"/>
                </a:cubicBezTo>
                <a:cubicBezTo>
                  <a:pt x="0" y="1060"/>
                  <a:pt x="0" y="1060"/>
                  <a:pt x="0" y="1060"/>
                </a:cubicBezTo>
                <a:cubicBezTo>
                  <a:pt x="1" y="1061"/>
                  <a:pt x="1" y="1062"/>
                  <a:pt x="2" y="1062"/>
                </a:cubicBezTo>
                <a:cubicBezTo>
                  <a:pt x="2" y="1062"/>
                  <a:pt x="3" y="1063"/>
                  <a:pt x="3" y="1063"/>
                </a:cubicBezTo>
                <a:cubicBezTo>
                  <a:pt x="29" y="1037"/>
                  <a:pt x="29" y="1037"/>
                  <a:pt x="29" y="1037"/>
                </a:cubicBezTo>
                <a:cubicBezTo>
                  <a:pt x="275" y="1039"/>
                  <a:pt x="275" y="1039"/>
                  <a:pt x="275" y="1039"/>
                </a:cubicBezTo>
                <a:cubicBezTo>
                  <a:pt x="451" y="864"/>
                  <a:pt x="451" y="864"/>
                  <a:pt x="451" y="864"/>
                </a:cubicBezTo>
                <a:cubicBezTo>
                  <a:pt x="553" y="864"/>
                  <a:pt x="553" y="864"/>
                  <a:pt x="553" y="864"/>
                </a:cubicBezTo>
                <a:cubicBezTo>
                  <a:pt x="1414" y="3"/>
                  <a:pt x="1414" y="3"/>
                  <a:pt x="1414" y="3"/>
                </a:cubicBezTo>
                <a:cubicBezTo>
                  <a:pt x="1411" y="0"/>
                  <a:pt x="1411" y="0"/>
                  <a:pt x="141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46" name="Freeform 702"/>
          <p:cNvSpPr>
            <a:spLocks/>
          </p:cNvSpPr>
          <p:nvPr/>
        </p:nvSpPr>
        <p:spPr bwMode="auto">
          <a:xfrm>
            <a:off x="12875443" y="-1273177"/>
            <a:ext cx="5410202" cy="4564071"/>
          </a:xfrm>
          <a:custGeom>
            <a:avLst/>
            <a:gdLst>
              <a:gd name="T0" fmla="*/ 1302 w 1305"/>
              <a:gd name="T1" fmla="*/ 0 h 1101"/>
              <a:gd name="T2" fmla="*/ 442 w 1305"/>
              <a:gd name="T3" fmla="*/ 860 h 1101"/>
              <a:gd name="T4" fmla="*/ 338 w 1305"/>
              <a:gd name="T5" fmla="*/ 857 h 1101"/>
              <a:gd name="T6" fmla="*/ 123 w 1305"/>
              <a:gd name="T7" fmla="*/ 1072 h 1101"/>
              <a:gd name="T8" fmla="*/ 25 w 1305"/>
              <a:gd name="T9" fmla="*/ 1073 h 1101"/>
              <a:gd name="T10" fmla="*/ 0 w 1305"/>
              <a:gd name="T11" fmla="*/ 1099 h 1101"/>
              <a:gd name="T12" fmla="*/ 2 w 1305"/>
              <a:gd name="T13" fmla="*/ 1100 h 1101"/>
              <a:gd name="T14" fmla="*/ 3 w 1305"/>
              <a:gd name="T15" fmla="*/ 1101 h 1101"/>
              <a:gd name="T16" fmla="*/ 27 w 1305"/>
              <a:gd name="T17" fmla="*/ 1077 h 1101"/>
              <a:gd name="T18" fmla="*/ 125 w 1305"/>
              <a:gd name="T19" fmla="*/ 1076 h 1101"/>
              <a:gd name="T20" fmla="*/ 340 w 1305"/>
              <a:gd name="T21" fmla="*/ 861 h 1101"/>
              <a:gd name="T22" fmla="*/ 444 w 1305"/>
              <a:gd name="T23" fmla="*/ 864 h 1101"/>
              <a:gd name="T24" fmla="*/ 1305 w 1305"/>
              <a:gd name="T25" fmla="*/ 3 h 1101"/>
              <a:gd name="T26" fmla="*/ 1302 w 1305"/>
              <a:gd name="T27" fmla="*/ 0 h 1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305" h="1101">
                <a:moveTo>
                  <a:pt x="1302" y="0"/>
                </a:moveTo>
                <a:cubicBezTo>
                  <a:pt x="442" y="860"/>
                  <a:pt x="442" y="860"/>
                  <a:pt x="442" y="860"/>
                </a:cubicBezTo>
                <a:cubicBezTo>
                  <a:pt x="338" y="857"/>
                  <a:pt x="338" y="857"/>
                  <a:pt x="338" y="857"/>
                </a:cubicBezTo>
                <a:cubicBezTo>
                  <a:pt x="123" y="1072"/>
                  <a:pt x="123" y="1072"/>
                  <a:pt x="123" y="1072"/>
                </a:cubicBezTo>
                <a:cubicBezTo>
                  <a:pt x="25" y="1073"/>
                  <a:pt x="25" y="1073"/>
                  <a:pt x="25" y="1073"/>
                </a:cubicBezTo>
                <a:cubicBezTo>
                  <a:pt x="0" y="1099"/>
                  <a:pt x="0" y="1099"/>
                  <a:pt x="0" y="1099"/>
                </a:cubicBezTo>
                <a:cubicBezTo>
                  <a:pt x="1" y="1099"/>
                  <a:pt x="1" y="1100"/>
                  <a:pt x="2" y="1100"/>
                </a:cubicBezTo>
                <a:cubicBezTo>
                  <a:pt x="2" y="1101"/>
                  <a:pt x="3" y="1101"/>
                  <a:pt x="3" y="1101"/>
                </a:cubicBezTo>
                <a:cubicBezTo>
                  <a:pt x="27" y="1077"/>
                  <a:pt x="27" y="1077"/>
                  <a:pt x="27" y="1077"/>
                </a:cubicBezTo>
                <a:cubicBezTo>
                  <a:pt x="125" y="1076"/>
                  <a:pt x="125" y="1076"/>
                  <a:pt x="125" y="1076"/>
                </a:cubicBezTo>
                <a:cubicBezTo>
                  <a:pt x="340" y="861"/>
                  <a:pt x="340" y="861"/>
                  <a:pt x="340" y="861"/>
                </a:cubicBezTo>
                <a:cubicBezTo>
                  <a:pt x="444" y="864"/>
                  <a:pt x="444" y="864"/>
                  <a:pt x="444" y="864"/>
                </a:cubicBezTo>
                <a:cubicBezTo>
                  <a:pt x="1305" y="3"/>
                  <a:pt x="1305" y="3"/>
                  <a:pt x="1305" y="3"/>
                </a:cubicBezTo>
                <a:cubicBezTo>
                  <a:pt x="1302" y="0"/>
                  <a:pt x="1302" y="0"/>
                  <a:pt x="130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47" name="Freeform 703"/>
          <p:cNvSpPr>
            <a:spLocks/>
          </p:cNvSpPr>
          <p:nvPr/>
        </p:nvSpPr>
        <p:spPr bwMode="auto">
          <a:xfrm>
            <a:off x="11475268" y="-817564"/>
            <a:ext cx="6540502" cy="4502158"/>
          </a:xfrm>
          <a:custGeom>
            <a:avLst/>
            <a:gdLst>
              <a:gd name="T0" fmla="*/ 1576 w 1578"/>
              <a:gd name="T1" fmla="*/ 0 h 1086"/>
              <a:gd name="T2" fmla="*/ 1007 w 1578"/>
              <a:gd name="T3" fmla="*/ 569 h 1086"/>
              <a:gd name="T4" fmla="*/ 1004 w 1578"/>
              <a:gd name="T5" fmla="*/ 662 h 1086"/>
              <a:gd name="T6" fmla="*/ 887 w 1578"/>
              <a:gd name="T7" fmla="*/ 779 h 1086"/>
              <a:gd name="T8" fmla="*/ 678 w 1578"/>
              <a:gd name="T9" fmla="*/ 778 h 1086"/>
              <a:gd name="T10" fmla="*/ 395 w 1578"/>
              <a:gd name="T11" fmla="*/ 1062 h 1086"/>
              <a:gd name="T12" fmla="*/ 317 w 1578"/>
              <a:gd name="T13" fmla="*/ 1062 h 1086"/>
              <a:gd name="T14" fmla="*/ 282 w 1578"/>
              <a:gd name="T15" fmla="*/ 1026 h 1086"/>
              <a:gd name="T16" fmla="*/ 191 w 1578"/>
              <a:gd name="T17" fmla="*/ 1026 h 1086"/>
              <a:gd name="T18" fmla="*/ 162 w 1578"/>
              <a:gd name="T19" fmla="*/ 998 h 1086"/>
              <a:gd name="T20" fmla="*/ 116 w 1578"/>
              <a:gd name="T21" fmla="*/ 996 h 1086"/>
              <a:gd name="T22" fmla="*/ 53 w 1578"/>
              <a:gd name="T23" fmla="*/ 1059 h 1086"/>
              <a:gd name="T24" fmla="*/ 24 w 1578"/>
              <a:gd name="T25" fmla="*/ 1059 h 1086"/>
              <a:gd name="T26" fmla="*/ 0 w 1578"/>
              <a:gd name="T27" fmla="*/ 1083 h 1086"/>
              <a:gd name="T28" fmla="*/ 2 w 1578"/>
              <a:gd name="T29" fmla="*/ 1085 h 1086"/>
              <a:gd name="T30" fmla="*/ 3 w 1578"/>
              <a:gd name="T31" fmla="*/ 1086 h 1086"/>
              <a:gd name="T32" fmla="*/ 26 w 1578"/>
              <a:gd name="T33" fmla="*/ 1063 h 1086"/>
              <a:gd name="T34" fmla="*/ 55 w 1578"/>
              <a:gd name="T35" fmla="*/ 1063 h 1086"/>
              <a:gd name="T36" fmla="*/ 117 w 1578"/>
              <a:gd name="T37" fmla="*/ 1000 h 1086"/>
              <a:gd name="T38" fmla="*/ 161 w 1578"/>
              <a:gd name="T39" fmla="*/ 1002 h 1086"/>
              <a:gd name="T40" fmla="*/ 189 w 1578"/>
              <a:gd name="T41" fmla="*/ 1030 h 1086"/>
              <a:gd name="T42" fmla="*/ 280 w 1578"/>
              <a:gd name="T43" fmla="*/ 1030 h 1086"/>
              <a:gd name="T44" fmla="*/ 316 w 1578"/>
              <a:gd name="T45" fmla="*/ 1066 h 1086"/>
              <a:gd name="T46" fmla="*/ 397 w 1578"/>
              <a:gd name="T47" fmla="*/ 1066 h 1086"/>
              <a:gd name="T48" fmla="*/ 680 w 1578"/>
              <a:gd name="T49" fmla="*/ 782 h 1086"/>
              <a:gd name="T50" fmla="*/ 889 w 1578"/>
              <a:gd name="T51" fmla="*/ 783 h 1086"/>
              <a:gd name="T52" fmla="*/ 1008 w 1578"/>
              <a:gd name="T53" fmla="*/ 664 h 1086"/>
              <a:gd name="T54" fmla="*/ 1011 w 1578"/>
              <a:gd name="T55" fmla="*/ 571 h 1086"/>
              <a:gd name="T56" fmla="*/ 1578 w 1578"/>
              <a:gd name="T57" fmla="*/ 3 h 1086"/>
              <a:gd name="T58" fmla="*/ 1576 w 1578"/>
              <a:gd name="T59" fmla="*/ 0 h 10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578" h="1086">
                <a:moveTo>
                  <a:pt x="1576" y="0"/>
                </a:moveTo>
                <a:cubicBezTo>
                  <a:pt x="1007" y="569"/>
                  <a:pt x="1007" y="569"/>
                  <a:pt x="1007" y="569"/>
                </a:cubicBezTo>
                <a:cubicBezTo>
                  <a:pt x="1004" y="662"/>
                  <a:pt x="1004" y="662"/>
                  <a:pt x="1004" y="662"/>
                </a:cubicBezTo>
                <a:cubicBezTo>
                  <a:pt x="887" y="779"/>
                  <a:pt x="887" y="779"/>
                  <a:pt x="887" y="779"/>
                </a:cubicBezTo>
                <a:cubicBezTo>
                  <a:pt x="678" y="778"/>
                  <a:pt x="678" y="778"/>
                  <a:pt x="678" y="778"/>
                </a:cubicBezTo>
                <a:cubicBezTo>
                  <a:pt x="395" y="1062"/>
                  <a:pt x="395" y="1062"/>
                  <a:pt x="395" y="1062"/>
                </a:cubicBezTo>
                <a:cubicBezTo>
                  <a:pt x="317" y="1062"/>
                  <a:pt x="317" y="1062"/>
                  <a:pt x="317" y="1062"/>
                </a:cubicBezTo>
                <a:cubicBezTo>
                  <a:pt x="282" y="1026"/>
                  <a:pt x="282" y="1026"/>
                  <a:pt x="282" y="1026"/>
                </a:cubicBezTo>
                <a:cubicBezTo>
                  <a:pt x="191" y="1026"/>
                  <a:pt x="191" y="1026"/>
                  <a:pt x="191" y="1026"/>
                </a:cubicBezTo>
                <a:cubicBezTo>
                  <a:pt x="162" y="998"/>
                  <a:pt x="162" y="998"/>
                  <a:pt x="162" y="998"/>
                </a:cubicBezTo>
                <a:cubicBezTo>
                  <a:pt x="116" y="996"/>
                  <a:pt x="116" y="996"/>
                  <a:pt x="116" y="996"/>
                </a:cubicBezTo>
                <a:cubicBezTo>
                  <a:pt x="53" y="1059"/>
                  <a:pt x="53" y="1059"/>
                  <a:pt x="53" y="1059"/>
                </a:cubicBezTo>
                <a:cubicBezTo>
                  <a:pt x="24" y="1059"/>
                  <a:pt x="24" y="1059"/>
                  <a:pt x="24" y="1059"/>
                </a:cubicBezTo>
                <a:cubicBezTo>
                  <a:pt x="0" y="1083"/>
                  <a:pt x="0" y="1083"/>
                  <a:pt x="0" y="1083"/>
                </a:cubicBezTo>
                <a:cubicBezTo>
                  <a:pt x="1" y="1084"/>
                  <a:pt x="1" y="1085"/>
                  <a:pt x="2" y="1085"/>
                </a:cubicBezTo>
                <a:cubicBezTo>
                  <a:pt x="2" y="1086"/>
                  <a:pt x="3" y="1086"/>
                  <a:pt x="3" y="1086"/>
                </a:cubicBezTo>
                <a:cubicBezTo>
                  <a:pt x="26" y="1063"/>
                  <a:pt x="26" y="1063"/>
                  <a:pt x="26" y="1063"/>
                </a:cubicBezTo>
                <a:cubicBezTo>
                  <a:pt x="55" y="1063"/>
                  <a:pt x="55" y="1063"/>
                  <a:pt x="55" y="1063"/>
                </a:cubicBezTo>
                <a:cubicBezTo>
                  <a:pt x="117" y="1000"/>
                  <a:pt x="117" y="1000"/>
                  <a:pt x="117" y="1000"/>
                </a:cubicBezTo>
                <a:cubicBezTo>
                  <a:pt x="161" y="1002"/>
                  <a:pt x="161" y="1002"/>
                  <a:pt x="161" y="1002"/>
                </a:cubicBezTo>
                <a:cubicBezTo>
                  <a:pt x="189" y="1030"/>
                  <a:pt x="189" y="1030"/>
                  <a:pt x="189" y="1030"/>
                </a:cubicBezTo>
                <a:cubicBezTo>
                  <a:pt x="280" y="1030"/>
                  <a:pt x="280" y="1030"/>
                  <a:pt x="280" y="1030"/>
                </a:cubicBezTo>
                <a:cubicBezTo>
                  <a:pt x="316" y="1066"/>
                  <a:pt x="316" y="1066"/>
                  <a:pt x="316" y="1066"/>
                </a:cubicBezTo>
                <a:cubicBezTo>
                  <a:pt x="397" y="1066"/>
                  <a:pt x="397" y="1066"/>
                  <a:pt x="397" y="1066"/>
                </a:cubicBezTo>
                <a:cubicBezTo>
                  <a:pt x="680" y="782"/>
                  <a:pt x="680" y="782"/>
                  <a:pt x="680" y="782"/>
                </a:cubicBezTo>
                <a:cubicBezTo>
                  <a:pt x="889" y="783"/>
                  <a:pt x="889" y="783"/>
                  <a:pt x="889" y="783"/>
                </a:cubicBezTo>
                <a:cubicBezTo>
                  <a:pt x="1008" y="664"/>
                  <a:pt x="1008" y="664"/>
                  <a:pt x="1008" y="664"/>
                </a:cubicBezTo>
                <a:cubicBezTo>
                  <a:pt x="1011" y="571"/>
                  <a:pt x="1011" y="571"/>
                  <a:pt x="1011" y="571"/>
                </a:cubicBezTo>
                <a:cubicBezTo>
                  <a:pt x="1578" y="3"/>
                  <a:pt x="1578" y="3"/>
                  <a:pt x="1578" y="3"/>
                </a:cubicBezTo>
                <a:cubicBezTo>
                  <a:pt x="1576" y="0"/>
                  <a:pt x="1576" y="0"/>
                  <a:pt x="157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48" name="Freeform 704"/>
          <p:cNvSpPr>
            <a:spLocks/>
          </p:cNvSpPr>
          <p:nvPr/>
        </p:nvSpPr>
        <p:spPr bwMode="auto">
          <a:xfrm>
            <a:off x="11743555" y="-758826"/>
            <a:ext cx="6329365" cy="4522796"/>
          </a:xfrm>
          <a:custGeom>
            <a:avLst/>
            <a:gdLst>
              <a:gd name="T0" fmla="*/ 3982 w 3987"/>
              <a:gd name="T1" fmla="*/ 0 h 2849"/>
              <a:gd name="T2" fmla="*/ 2515 w 3987"/>
              <a:gd name="T3" fmla="*/ 1467 h 2849"/>
              <a:gd name="T4" fmla="*/ 2504 w 3987"/>
              <a:gd name="T5" fmla="*/ 1713 h 2849"/>
              <a:gd name="T6" fmla="*/ 2183 w 3987"/>
              <a:gd name="T7" fmla="*/ 2034 h 2849"/>
              <a:gd name="T8" fmla="*/ 1640 w 3987"/>
              <a:gd name="T9" fmla="*/ 2034 h 2849"/>
              <a:gd name="T10" fmla="*/ 899 w 3987"/>
              <a:gd name="T11" fmla="*/ 2773 h 2849"/>
              <a:gd name="T12" fmla="*/ 645 w 3987"/>
              <a:gd name="T13" fmla="*/ 2768 h 2849"/>
              <a:gd name="T14" fmla="*/ 554 w 3987"/>
              <a:gd name="T15" fmla="*/ 2676 h 2849"/>
              <a:gd name="T16" fmla="*/ 322 w 3987"/>
              <a:gd name="T17" fmla="*/ 2682 h 2849"/>
              <a:gd name="T18" fmla="*/ 243 w 3987"/>
              <a:gd name="T19" fmla="*/ 2603 h 2849"/>
              <a:gd name="T20" fmla="*/ 144 w 3987"/>
              <a:gd name="T21" fmla="*/ 2598 h 2849"/>
              <a:gd name="T22" fmla="*/ 0 w 3987"/>
              <a:gd name="T23" fmla="*/ 2742 h 2849"/>
              <a:gd name="T24" fmla="*/ 0 w 3987"/>
              <a:gd name="T25" fmla="*/ 2810 h 2849"/>
              <a:gd name="T26" fmla="*/ 3 w 3987"/>
              <a:gd name="T27" fmla="*/ 2849 h 2849"/>
              <a:gd name="T28" fmla="*/ 13 w 3987"/>
              <a:gd name="T29" fmla="*/ 2849 h 2849"/>
              <a:gd name="T30" fmla="*/ 11 w 3987"/>
              <a:gd name="T31" fmla="*/ 2810 h 2849"/>
              <a:gd name="T32" fmla="*/ 11 w 3987"/>
              <a:gd name="T33" fmla="*/ 2747 h 2849"/>
              <a:gd name="T34" fmla="*/ 149 w 3987"/>
              <a:gd name="T35" fmla="*/ 2608 h 2849"/>
              <a:gd name="T36" fmla="*/ 241 w 3987"/>
              <a:gd name="T37" fmla="*/ 2611 h 2849"/>
              <a:gd name="T38" fmla="*/ 319 w 3987"/>
              <a:gd name="T39" fmla="*/ 2692 h 2849"/>
              <a:gd name="T40" fmla="*/ 551 w 3987"/>
              <a:gd name="T41" fmla="*/ 2687 h 2849"/>
              <a:gd name="T42" fmla="*/ 643 w 3987"/>
              <a:gd name="T43" fmla="*/ 2778 h 2849"/>
              <a:gd name="T44" fmla="*/ 904 w 3987"/>
              <a:gd name="T45" fmla="*/ 2783 h 2849"/>
              <a:gd name="T46" fmla="*/ 1643 w 3987"/>
              <a:gd name="T47" fmla="*/ 2044 h 2849"/>
              <a:gd name="T48" fmla="*/ 2188 w 3987"/>
              <a:gd name="T49" fmla="*/ 2044 h 2849"/>
              <a:gd name="T50" fmla="*/ 2515 w 3987"/>
              <a:gd name="T51" fmla="*/ 1718 h 2849"/>
              <a:gd name="T52" fmla="*/ 2523 w 3987"/>
              <a:gd name="T53" fmla="*/ 1472 h 2849"/>
              <a:gd name="T54" fmla="*/ 3987 w 3987"/>
              <a:gd name="T55" fmla="*/ 7 h 2849"/>
              <a:gd name="T56" fmla="*/ 3982 w 3987"/>
              <a:gd name="T57" fmla="*/ 0 h 2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987" h="2849">
                <a:moveTo>
                  <a:pt x="3982" y="0"/>
                </a:moveTo>
                <a:lnTo>
                  <a:pt x="2515" y="1467"/>
                </a:lnTo>
                <a:lnTo>
                  <a:pt x="2504" y="1713"/>
                </a:lnTo>
                <a:lnTo>
                  <a:pt x="2183" y="2034"/>
                </a:lnTo>
                <a:lnTo>
                  <a:pt x="1640" y="2034"/>
                </a:lnTo>
                <a:lnTo>
                  <a:pt x="899" y="2773"/>
                </a:lnTo>
                <a:lnTo>
                  <a:pt x="645" y="2768"/>
                </a:lnTo>
                <a:lnTo>
                  <a:pt x="554" y="2676"/>
                </a:lnTo>
                <a:lnTo>
                  <a:pt x="322" y="2682"/>
                </a:lnTo>
                <a:lnTo>
                  <a:pt x="243" y="2603"/>
                </a:lnTo>
                <a:lnTo>
                  <a:pt x="144" y="2598"/>
                </a:lnTo>
                <a:lnTo>
                  <a:pt x="0" y="2742"/>
                </a:lnTo>
                <a:lnTo>
                  <a:pt x="0" y="2810"/>
                </a:lnTo>
                <a:lnTo>
                  <a:pt x="3" y="2849"/>
                </a:lnTo>
                <a:lnTo>
                  <a:pt x="13" y="2849"/>
                </a:lnTo>
                <a:lnTo>
                  <a:pt x="11" y="2810"/>
                </a:lnTo>
                <a:lnTo>
                  <a:pt x="11" y="2747"/>
                </a:lnTo>
                <a:lnTo>
                  <a:pt x="149" y="2608"/>
                </a:lnTo>
                <a:lnTo>
                  <a:pt x="241" y="2611"/>
                </a:lnTo>
                <a:lnTo>
                  <a:pt x="319" y="2692"/>
                </a:lnTo>
                <a:lnTo>
                  <a:pt x="551" y="2687"/>
                </a:lnTo>
                <a:lnTo>
                  <a:pt x="643" y="2778"/>
                </a:lnTo>
                <a:lnTo>
                  <a:pt x="904" y="2783"/>
                </a:lnTo>
                <a:lnTo>
                  <a:pt x="1643" y="2044"/>
                </a:lnTo>
                <a:lnTo>
                  <a:pt x="2188" y="2044"/>
                </a:lnTo>
                <a:lnTo>
                  <a:pt x="2515" y="1718"/>
                </a:lnTo>
                <a:lnTo>
                  <a:pt x="2523" y="1472"/>
                </a:lnTo>
                <a:lnTo>
                  <a:pt x="3987" y="7"/>
                </a:lnTo>
                <a:lnTo>
                  <a:pt x="3982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49" name="Freeform 705"/>
          <p:cNvSpPr>
            <a:spLocks/>
          </p:cNvSpPr>
          <p:nvPr/>
        </p:nvSpPr>
        <p:spPr bwMode="auto">
          <a:xfrm>
            <a:off x="11743555" y="-758826"/>
            <a:ext cx="6329365" cy="4522796"/>
          </a:xfrm>
          <a:custGeom>
            <a:avLst/>
            <a:gdLst>
              <a:gd name="T0" fmla="*/ 3982 w 3987"/>
              <a:gd name="T1" fmla="*/ 0 h 2849"/>
              <a:gd name="T2" fmla="*/ 2515 w 3987"/>
              <a:gd name="T3" fmla="*/ 1467 h 2849"/>
              <a:gd name="T4" fmla="*/ 2504 w 3987"/>
              <a:gd name="T5" fmla="*/ 1713 h 2849"/>
              <a:gd name="T6" fmla="*/ 2183 w 3987"/>
              <a:gd name="T7" fmla="*/ 2034 h 2849"/>
              <a:gd name="T8" fmla="*/ 1640 w 3987"/>
              <a:gd name="T9" fmla="*/ 2034 h 2849"/>
              <a:gd name="T10" fmla="*/ 899 w 3987"/>
              <a:gd name="T11" fmla="*/ 2773 h 2849"/>
              <a:gd name="T12" fmla="*/ 645 w 3987"/>
              <a:gd name="T13" fmla="*/ 2768 h 2849"/>
              <a:gd name="T14" fmla="*/ 554 w 3987"/>
              <a:gd name="T15" fmla="*/ 2676 h 2849"/>
              <a:gd name="T16" fmla="*/ 322 w 3987"/>
              <a:gd name="T17" fmla="*/ 2682 h 2849"/>
              <a:gd name="T18" fmla="*/ 243 w 3987"/>
              <a:gd name="T19" fmla="*/ 2603 h 2849"/>
              <a:gd name="T20" fmla="*/ 144 w 3987"/>
              <a:gd name="T21" fmla="*/ 2598 h 2849"/>
              <a:gd name="T22" fmla="*/ 0 w 3987"/>
              <a:gd name="T23" fmla="*/ 2742 h 2849"/>
              <a:gd name="T24" fmla="*/ 0 w 3987"/>
              <a:gd name="T25" fmla="*/ 2810 h 2849"/>
              <a:gd name="T26" fmla="*/ 3 w 3987"/>
              <a:gd name="T27" fmla="*/ 2849 h 2849"/>
              <a:gd name="T28" fmla="*/ 13 w 3987"/>
              <a:gd name="T29" fmla="*/ 2849 h 2849"/>
              <a:gd name="T30" fmla="*/ 11 w 3987"/>
              <a:gd name="T31" fmla="*/ 2810 h 2849"/>
              <a:gd name="T32" fmla="*/ 11 w 3987"/>
              <a:gd name="T33" fmla="*/ 2747 h 2849"/>
              <a:gd name="T34" fmla="*/ 149 w 3987"/>
              <a:gd name="T35" fmla="*/ 2608 h 2849"/>
              <a:gd name="T36" fmla="*/ 241 w 3987"/>
              <a:gd name="T37" fmla="*/ 2611 h 2849"/>
              <a:gd name="T38" fmla="*/ 319 w 3987"/>
              <a:gd name="T39" fmla="*/ 2692 h 2849"/>
              <a:gd name="T40" fmla="*/ 551 w 3987"/>
              <a:gd name="T41" fmla="*/ 2687 h 2849"/>
              <a:gd name="T42" fmla="*/ 643 w 3987"/>
              <a:gd name="T43" fmla="*/ 2778 h 2849"/>
              <a:gd name="T44" fmla="*/ 904 w 3987"/>
              <a:gd name="T45" fmla="*/ 2783 h 2849"/>
              <a:gd name="T46" fmla="*/ 1643 w 3987"/>
              <a:gd name="T47" fmla="*/ 2044 h 2849"/>
              <a:gd name="T48" fmla="*/ 2188 w 3987"/>
              <a:gd name="T49" fmla="*/ 2044 h 2849"/>
              <a:gd name="T50" fmla="*/ 2515 w 3987"/>
              <a:gd name="T51" fmla="*/ 1718 h 2849"/>
              <a:gd name="T52" fmla="*/ 2523 w 3987"/>
              <a:gd name="T53" fmla="*/ 1472 h 2849"/>
              <a:gd name="T54" fmla="*/ 3987 w 3987"/>
              <a:gd name="T55" fmla="*/ 7 h 2849"/>
              <a:gd name="T56" fmla="*/ 3982 w 3987"/>
              <a:gd name="T57" fmla="*/ 0 h 2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987" h="2849">
                <a:moveTo>
                  <a:pt x="3982" y="0"/>
                </a:moveTo>
                <a:lnTo>
                  <a:pt x="2515" y="1467"/>
                </a:lnTo>
                <a:lnTo>
                  <a:pt x="2504" y="1713"/>
                </a:lnTo>
                <a:lnTo>
                  <a:pt x="2183" y="2034"/>
                </a:lnTo>
                <a:lnTo>
                  <a:pt x="1640" y="2034"/>
                </a:lnTo>
                <a:lnTo>
                  <a:pt x="899" y="2773"/>
                </a:lnTo>
                <a:lnTo>
                  <a:pt x="645" y="2768"/>
                </a:lnTo>
                <a:lnTo>
                  <a:pt x="554" y="2676"/>
                </a:lnTo>
                <a:lnTo>
                  <a:pt x="322" y="2682"/>
                </a:lnTo>
                <a:lnTo>
                  <a:pt x="243" y="2603"/>
                </a:lnTo>
                <a:lnTo>
                  <a:pt x="144" y="2598"/>
                </a:lnTo>
                <a:lnTo>
                  <a:pt x="0" y="2742"/>
                </a:lnTo>
                <a:lnTo>
                  <a:pt x="0" y="2810"/>
                </a:lnTo>
                <a:lnTo>
                  <a:pt x="3" y="2849"/>
                </a:lnTo>
                <a:lnTo>
                  <a:pt x="13" y="2849"/>
                </a:lnTo>
                <a:lnTo>
                  <a:pt x="11" y="2810"/>
                </a:lnTo>
                <a:lnTo>
                  <a:pt x="11" y="2747"/>
                </a:lnTo>
                <a:lnTo>
                  <a:pt x="149" y="2608"/>
                </a:lnTo>
                <a:lnTo>
                  <a:pt x="241" y="2611"/>
                </a:lnTo>
                <a:lnTo>
                  <a:pt x="319" y="2692"/>
                </a:lnTo>
                <a:lnTo>
                  <a:pt x="551" y="2687"/>
                </a:lnTo>
                <a:lnTo>
                  <a:pt x="643" y="2778"/>
                </a:lnTo>
                <a:lnTo>
                  <a:pt x="904" y="2783"/>
                </a:lnTo>
                <a:lnTo>
                  <a:pt x="1643" y="2044"/>
                </a:lnTo>
                <a:lnTo>
                  <a:pt x="2188" y="2044"/>
                </a:lnTo>
                <a:lnTo>
                  <a:pt x="2515" y="1718"/>
                </a:lnTo>
                <a:lnTo>
                  <a:pt x="2523" y="1472"/>
                </a:lnTo>
                <a:lnTo>
                  <a:pt x="3987" y="7"/>
                </a:lnTo>
                <a:lnTo>
                  <a:pt x="398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50" name="Freeform 706"/>
          <p:cNvSpPr>
            <a:spLocks/>
          </p:cNvSpPr>
          <p:nvPr/>
        </p:nvSpPr>
        <p:spPr bwMode="auto">
          <a:xfrm>
            <a:off x="12211868" y="7938"/>
            <a:ext cx="5567364" cy="4108458"/>
          </a:xfrm>
          <a:custGeom>
            <a:avLst/>
            <a:gdLst>
              <a:gd name="T0" fmla="*/ 1340 w 1343"/>
              <a:gd name="T1" fmla="*/ 0 h 991"/>
              <a:gd name="T2" fmla="*/ 730 w 1343"/>
              <a:gd name="T3" fmla="*/ 610 h 991"/>
              <a:gd name="T4" fmla="*/ 522 w 1343"/>
              <a:gd name="T5" fmla="*/ 614 h 991"/>
              <a:gd name="T6" fmla="*/ 279 w 1343"/>
              <a:gd name="T7" fmla="*/ 857 h 991"/>
              <a:gd name="T8" fmla="*/ 277 w 1343"/>
              <a:gd name="T9" fmla="*/ 928 h 991"/>
              <a:gd name="T10" fmla="*/ 219 w 1343"/>
              <a:gd name="T11" fmla="*/ 986 h 991"/>
              <a:gd name="T12" fmla="*/ 190 w 1343"/>
              <a:gd name="T13" fmla="*/ 987 h 991"/>
              <a:gd name="T14" fmla="*/ 89 w 1343"/>
              <a:gd name="T15" fmla="*/ 886 h 991"/>
              <a:gd name="T16" fmla="*/ 0 w 1343"/>
              <a:gd name="T17" fmla="*/ 885 h 991"/>
              <a:gd name="T18" fmla="*/ 0 w 1343"/>
              <a:gd name="T19" fmla="*/ 889 h 991"/>
              <a:gd name="T20" fmla="*/ 87 w 1343"/>
              <a:gd name="T21" fmla="*/ 890 h 991"/>
              <a:gd name="T22" fmla="*/ 188 w 1343"/>
              <a:gd name="T23" fmla="*/ 991 h 991"/>
              <a:gd name="T24" fmla="*/ 220 w 1343"/>
              <a:gd name="T25" fmla="*/ 990 h 991"/>
              <a:gd name="T26" fmla="*/ 281 w 1343"/>
              <a:gd name="T27" fmla="*/ 929 h 991"/>
              <a:gd name="T28" fmla="*/ 283 w 1343"/>
              <a:gd name="T29" fmla="*/ 859 h 991"/>
              <a:gd name="T30" fmla="*/ 524 w 1343"/>
              <a:gd name="T31" fmla="*/ 618 h 991"/>
              <a:gd name="T32" fmla="*/ 732 w 1343"/>
              <a:gd name="T33" fmla="*/ 614 h 991"/>
              <a:gd name="T34" fmla="*/ 1343 w 1343"/>
              <a:gd name="T35" fmla="*/ 3 h 991"/>
              <a:gd name="T36" fmla="*/ 1340 w 1343"/>
              <a:gd name="T37" fmla="*/ 0 h 9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343" h="991">
                <a:moveTo>
                  <a:pt x="1340" y="0"/>
                </a:moveTo>
                <a:cubicBezTo>
                  <a:pt x="730" y="610"/>
                  <a:pt x="730" y="610"/>
                  <a:pt x="730" y="610"/>
                </a:cubicBezTo>
                <a:cubicBezTo>
                  <a:pt x="522" y="614"/>
                  <a:pt x="522" y="614"/>
                  <a:pt x="522" y="614"/>
                </a:cubicBezTo>
                <a:cubicBezTo>
                  <a:pt x="279" y="857"/>
                  <a:pt x="279" y="857"/>
                  <a:pt x="279" y="857"/>
                </a:cubicBezTo>
                <a:cubicBezTo>
                  <a:pt x="277" y="928"/>
                  <a:pt x="277" y="928"/>
                  <a:pt x="277" y="928"/>
                </a:cubicBezTo>
                <a:cubicBezTo>
                  <a:pt x="219" y="986"/>
                  <a:pt x="219" y="986"/>
                  <a:pt x="219" y="986"/>
                </a:cubicBezTo>
                <a:cubicBezTo>
                  <a:pt x="190" y="987"/>
                  <a:pt x="190" y="987"/>
                  <a:pt x="190" y="987"/>
                </a:cubicBezTo>
                <a:cubicBezTo>
                  <a:pt x="89" y="886"/>
                  <a:pt x="89" y="886"/>
                  <a:pt x="89" y="886"/>
                </a:cubicBezTo>
                <a:cubicBezTo>
                  <a:pt x="0" y="885"/>
                  <a:pt x="0" y="885"/>
                  <a:pt x="0" y="885"/>
                </a:cubicBezTo>
                <a:cubicBezTo>
                  <a:pt x="1" y="886"/>
                  <a:pt x="1" y="887"/>
                  <a:pt x="0" y="889"/>
                </a:cubicBezTo>
                <a:cubicBezTo>
                  <a:pt x="87" y="890"/>
                  <a:pt x="87" y="890"/>
                  <a:pt x="87" y="890"/>
                </a:cubicBezTo>
                <a:cubicBezTo>
                  <a:pt x="188" y="991"/>
                  <a:pt x="188" y="991"/>
                  <a:pt x="188" y="991"/>
                </a:cubicBezTo>
                <a:cubicBezTo>
                  <a:pt x="220" y="990"/>
                  <a:pt x="220" y="990"/>
                  <a:pt x="220" y="990"/>
                </a:cubicBezTo>
                <a:cubicBezTo>
                  <a:pt x="281" y="929"/>
                  <a:pt x="281" y="929"/>
                  <a:pt x="281" y="929"/>
                </a:cubicBezTo>
                <a:cubicBezTo>
                  <a:pt x="283" y="859"/>
                  <a:pt x="283" y="859"/>
                  <a:pt x="283" y="859"/>
                </a:cubicBezTo>
                <a:cubicBezTo>
                  <a:pt x="524" y="618"/>
                  <a:pt x="524" y="618"/>
                  <a:pt x="524" y="618"/>
                </a:cubicBezTo>
                <a:cubicBezTo>
                  <a:pt x="732" y="614"/>
                  <a:pt x="732" y="614"/>
                  <a:pt x="732" y="614"/>
                </a:cubicBezTo>
                <a:cubicBezTo>
                  <a:pt x="1343" y="3"/>
                  <a:pt x="1343" y="3"/>
                  <a:pt x="1343" y="3"/>
                </a:cubicBezTo>
                <a:cubicBezTo>
                  <a:pt x="1340" y="0"/>
                  <a:pt x="1340" y="0"/>
                  <a:pt x="134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51" name="Freeform 707"/>
          <p:cNvSpPr>
            <a:spLocks/>
          </p:cNvSpPr>
          <p:nvPr/>
        </p:nvSpPr>
        <p:spPr bwMode="auto">
          <a:xfrm>
            <a:off x="12072168" y="65088"/>
            <a:ext cx="5765802" cy="4149733"/>
          </a:xfrm>
          <a:custGeom>
            <a:avLst/>
            <a:gdLst>
              <a:gd name="T0" fmla="*/ 1388 w 1391"/>
              <a:gd name="T1" fmla="*/ 0 h 1001"/>
              <a:gd name="T2" fmla="*/ 1388 w 1391"/>
              <a:gd name="T3" fmla="*/ 0 h 1001"/>
              <a:gd name="T4" fmla="*/ 770 w 1391"/>
              <a:gd name="T5" fmla="*/ 619 h 1001"/>
              <a:gd name="T6" fmla="*/ 559 w 1391"/>
              <a:gd name="T7" fmla="*/ 620 h 1001"/>
              <a:gd name="T8" fmla="*/ 333 w 1391"/>
              <a:gd name="T9" fmla="*/ 846 h 1001"/>
              <a:gd name="T10" fmla="*/ 331 w 1391"/>
              <a:gd name="T11" fmla="*/ 916 h 1001"/>
              <a:gd name="T12" fmla="*/ 251 w 1391"/>
              <a:gd name="T13" fmla="*/ 996 h 1001"/>
              <a:gd name="T14" fmla="*/ 225 w 1391"/>
              <a:gd name="T15" fmla="*/ 997 h 1001"/>
              <a:gd name="T16" fmla="*/ 124 w 1391"/>
              <a:gd name="T17" fmla="*/ 896 h 1001"/>
              <a:gd name="T18" fmla="*/ 22 w 1391"/>
              <a:gd name="T19" fmla="*/ 897 h 1001"/>
              <a:gd name="T20" fmla="*/ 0 w 1391"/>
              <a:gd name="T21" fmla="*/ 919 h 1001"/>
              <a:gd name="T22" fmla="*/ 2 w 1391"/>
              <a:gd name="T23" fmla="*/ 920 h 1001"/>
              <a:gd name="T24" fmla="*/ 3 w 1391"/>
              <a:gd name="T25" fmla="*/ 921 h 1001"/>
              <a:gd name="T26" fmla="*/ 24 w 1391"/>
              <a:gd name="T27" fmla="*/ 901 h 1001"/>
              <a:gd name="T28" fmla="*/ 123 w 1391"/>
              <a:gd name="T29" fmla="*/ 900 h 1001"/>
              <a:gd name="T30" fmla="*/ 224 w 1391"/>
              <a:gd name="T31" fmla="*/ 1001 h 1001"/>
              <a:gd name="T32" fmla="*/ 253 w 1391"/>
              <a:gd name="T33" fmla="*/ 1000 h 1001"/>
              <a:gd name="T34" fmla="*/ 335 w 1391"/>
              <a:gd name="T35" fmla="*/ 918 h 1001"/>
              <a:gd name="T36" fmla="*/ 337 w 1391"/>
              <a:gd name="T37" fmla="*/ 847 h 1001"/>
              <a:gd name="T38" fmla="*/ 560 w 1391"/>
              <a:gd name="T39" fmla="*/ 624 h 1001"/>
              <a:gd name="T40" fmla="*/ 771 w 1391"/>
              <a:gd name="T41" fmla="*/ 623 h 1001"/>
              <a:gd name="T42" fmla="*/ 1391 w 1391"/>
              <a:gd name="T43" fmla="*/ 3 h 1001"/>
              <a:gd name="T44" fmla="*/ 1388 w 1391"/>
              <a:gd name="T45" fmla="*/ 0 h 10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391" h="1001">
                <a:moveTo>
                  <a:pt x="1388" y="0"/>
                </a:moveTo>
                <a:cubicBezTo>
                  <a:pt x="1388" y="0"/>
                  <a:pt x="1388" y="0"/>
                  <a:pt x="1388" y="0"/>
                </a:cubicBezTo>
                <a:cubicBezTo>
                  <a:pt x="770" y="619"/>
                  <a:pt x="770" y="619"/>
                  <a:pt x="770" y="619"/>
                </a:cubicBezTo>
                <a:cubicBezTo>
                  <a:pt x="559" y="620"/>
                  <a:pt x="559" y="620"/>
                  <a:pt x="559" y="620"/>
                </a:cubicBezTo>
                <a:cubicBezTo>
                  <a:pt x="333" y="846"/>
                  <a:pt x="333" y="846"/>
                  <a:pt x="333" y="846"/>
                </a:cubicBezTo>
                <a:cubicBezTo>
                  <a:pt x="331" y="916"/>
                  <a:pt x="331" y="916"/>
                  <a:pt x="331" y="916"/>
                </a:cubicBezTo>
                <a:cubicBezTo>
                  <a:pt x="251" y="996"/>
                  <a:pt x="251" y="996"/>
                  <a:pt x="251" y="996"/>
                </a:cubicBezTo>
                <a:cubicBezTo>
                  <a:pt x="225" y="997"/>
                  <a:pt x="225" y="997"/>
                  <a:pt x="225" y="997"/>
                </a:cubicBezTo>
                <a:cubicBezTo>
                  <a:pt x="124" y="896"/>
                  <a:pt x="124" y="896"/>
                  <a:pt x="124" y="896"/>
                </a:cubicBezTo>
                <a:cubicBezTo>
                  <a:pt x="22" y="897"/>
                  <a:pt x="22" y="897"/>
                  <a:pt x="22" y="897"/>
                </a:cubicBezTo>
                <a:cubicBezTo>
                  <a:pt x="0" y="919"/>
                  <a:pt x="0" y="919"/>
                  <a:pt x="0" y="919"/>
                </a:cubicBezTo>
                <a:cubicBezTo>
                  <a:pt x="1" y="919"/>
                  <a:pt x="2" y="920"/>
                  <a:pt x="2" y="920"/>
                </a:cubicBezTo>
                <a:cubicBezTo>
                  <a:pt x="3" y="921"/>
                  <a:pt x="3" y="921"/>
                  <a:pt x="3" y="921"/>
                </a:cubicBezTo>
                <a:cubicBezTo>
                  <a:pt x="24" y="901"/>
                  <a:pt x="24" y="901"/>
                  <a:pt x="24" y="901"/>
                </a:cubicBezTo>
                <a:cubicBezTo>
                  <a:pt x="123" y="900"/>
                  <a:pt x="123" y="900"/>
                  <a:pt x="123" y="900"/>
                </a:cubicBezTo>
                <a:cubicBezTo>
                  <a:pt x="224" y="1001"/>
                  <a:pt x="224" y="1001"/>
                  <a:pt x="224" y="1001"/>
                </a:cubicBezTo>
                <a:cubicBezTo>
                  <a:pt x="253" y="1000"/>
                  <a:pt x="253" y="1000"/>
                  <a:pt x="253" y="1000"/>
                </a:cubicBezTo>
                <a:cubicBezTo>
                  <a:pt x="335" y="918"/>
                  <a:pt x="335" y="918"/>
                  <a:pt x="335" y="918"/>
                </a:cubicBezTo>
                <a:cubicBezTo>
                  <a:pt x="337" y="847"/>
                  <a:pt x="337" y="847"/>
                  <a:pt x="337" y="847"/>
                </a:cubicBezTo>
                <a:cubicBezTo>
                  <a:pt x="560" y="624"/>
                  <a:pt x="560" y="624"/>
                  <a:pt x="560" y="624"/>
                </a:cubicBezTo>
                <a:cubicBezTo>
                  <a:pt x="771" y="623"/>
                  <a:pt x="771" y="623"/>
                  <a:pt x="771" y="623"/>
                </a:cubicBezTo>
                <a:cubicBezTo>
                  <a:pt x="1391" y="3"/>
                  <a:pt x="1391" y="3"/>
                  <a:pt x="1391" y="3"/>
                </a:cubicBezTo>
                <a:cubicBezTo>
                  <a:pt x="1388" y="0"/>
                  <a:pt x="1388" y="0"/>
                  <a:pt x="138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52" name="Freeform 708"/>
          <p:cNvSpPr>
            <a:spLocks/>
          </p:cNvSpPr>
          <p:nvPr/>
        </p:nvSpPr>
        <p:spPr bwMode="auto">
          <a:xfrm>
            <a:off x="14185131" y="127001"/>
            <a:ext cx="3709989" cy="2836868"/>
          </a:xfrm>
          <a:custGeom>
            <a:avLst/>
            <a:gdLst>
              <a:gd name="T0" fmla="*/ 892 w 895"/>
              <a:gd name="T1" fmla="*/ 0 h 684"/>
              <a:gd name="T2" fmla="*/ 269 w 895"/>
              <a:gd name="T3" fmla="*/ 622 h 684"/>
              <a:gd name="T4" fmla="*/ 62 w 895"/>
              <a:gd name="T5" fmla="*/ 620 h 684"/>
              <a:gd name="T6" fmla="*/ 0 w 895"/>
              <a:gd name="T7" fmla="*/ 682 h 684"/>
              <a:gd name="T8" fmla="*/ 4 w 895"/>
              <a:gd name="T9" fmla="*/ 684 h 684"/>
              <a:gd name="T10" fmla="*/ 64 w 895"/>
              <a:gd name="T11" fmla="*/ 624 h 684"/>
              <a:gd name="T12" fmla="*/ 271 w 895"/>
              <a:gd name="T13" fmla="*/ 626 h 684"/>
              <a:gd name="T14" fmla="*/ 895 w 895"/>
              <a:gd name="T15" fmla="*/ 2 h 684"/>
              <a:gd name="T16" fmla="*/ 892 w 895"/>
              <a:gd name="T17" fmla="*/ 0 h 6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95" h="684">
                <a:moveTo>
                  <a:pt x="892" y="0"/>
                </a:moveTo>
                <a:cubicBezTo>
                  <a:pt x="269" y="622"/>
                  <a:pt x="269" y="622"/>
                  <a:pt x="269" y="622"/>
                </a:cubicBezTo>
                <a:cubicBezTo>
                  <a:pt x="62" y="620"/>
                  <a:pt x="62" y="620"/>
                  <a:pt x="62" y="620"/>
                </a:cubicBezTo>
                <a:cubicBezTo>
                  <a:pt x="0" y="682"/>
                  <a:pt x="0" y="682"/>
                  <a:pt x="0" y="682"/>
                </a:cubicBezTo>
                <a:cubicBezTo>
                  <a:pt x="1" y="683"/>
                  <a:pt x="2" y="684"/>
                  <a:pt x="4" y="684"/>
                </a:cubicBezTo>
                <a:cubicBezTo>
                  <a:pt x="64" y="624"/>
                  <a:pt x="64" y="624"/>
                  <a:pt x="64" y="624"/>
                </a:cubicBezTo>
                <a:cubicBezTo>
                  <a:pt x="271" y="626"/>
                  <a:pt x="271" y="626"/>
                  <a:pt x="271" y="626"/>
                </a:cubicBezTo>
                <a:cubicBezTo>
                  <a:pt x="895" y="2"/>
                  <a:pt x="895" y="2"/>
                  <a:pt x="895" y="2"/>
                </a:cubicBezTo>
                <a:cubicBezTo>
                  <a:pt x="892" y="0"/>
                  <a:pt x="892" y="0"/>
                  <a:pt x="89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53" name="Freeform 709"/>
          <p:cNvSpPr>
            <a:spLocks/>
          </p:cNvSpPr>
          <p:nvPr/>
        </p:nvSpPr>
        <p:spPr bwMode="auto">
          <a:xfrm>
            <a:off x="13642206" y="160338"/>
            <a:ext cx="4286251" cy="3619507"/>
          </a:xfrm>
          <a:custGeom>
            <a:avLst/>
            <a:gdLst>
              <a:gd name="T0" fmla="*/ 1032 w 1034"/>
              <a:gd name="T1" fmla="*/ 0 h 873"/>
              <a:gd name="T2" fmla="*/ 400 w 1034"/>
              <a:gd name="T3" fmla="*/ 631 h 873"/>
              <a:gd name="T4" fmla="*/ 235 w 1034"/>
              <a:gd name="T5" fmla="*/ 632 h 873"/>
              <a:gd name="T6" fmla="*/ 194 w 1034"/>
              <a:gd name="T7" fmla="*/ 674 h 873"/>
              <a:gd name="T8" fmla="*/ 182 w 1034"/>
              <a:gd name="T9" fmla="*/ 713 h 873"/>
              <a:gd name="T10" fmla="*/ 163 w 1034"/>
              <a:gd name="T11" fmla="*/ 733 h 873"/>
              <a:gd name="T12" fmla="*/ 100 w 1034"/>
              <a:gd name="T13" fmla="*/ 734 h 873"/>
              <a:gd name="T14" fmla="*/ 0 w 1034"/>
              <a:gd name="T15" fmla="*/ 834 h 873"/>
              <a:gd name="T16" fmla="*/ 0 w 1034"/>
              <a:gd name="T17" fmla="*/ 873 h 873"/>
              <a:gd name="T18" fmla="*/ 85 w 1034"/>
              <a:gd name="T19" fmla="*/ 788 h 873"/>
              <a:gd name="T20" fmla="*/ 111 w 1034"/>
              <a:gd name="T21" fmla="*/ 788 h 873"/>
              <a:gd name="T22" fmla="*/ 111 w 1034"/>
              <a:gd name="T23" fmla="*/ 785 h 873"/>
              <a:gd name="T24" fmla="*/ 111 w 1034"/>
              <a:gd name="T25" fmla="*/ 784 h 873"/>
              <a:gd name="T26" fmla="*/ 83 w 1034"/>
              <a:gd name="T27" fmla="*/ 784 h 873"/>
              <a:gd name="T28" fmla="*/ 4 w 1034"/>
              <a:gd name="T29" fmla="*/ 864 h 873"/>
              <a:gd name="T30" fmla="*/ 4 w 1034"/>
              <a:gd name="T31" fmla="*/ 835 h 873"/>
              <a:gd name="T32" fmla="*/ 102 w 1034"/>
              <a:gd name="T33" fmla="*/ 738 h 873"/>
              <a:gd name="T34" fmla="*/ 164 w 1034"/>
              <a:gd name="T35" fmla="*/ 737 h 873"/>
              <a:gd name="T36" fmla="*/ 186 w 1034"/>
              <a:gd name="T37" fmla="*/ 715 h 873"/>
              <a:gd name="T38" fmla="*/ 197 w 1034"/>
              <a:gd name="T39" fmla="*/ 676 h 873"/>
              <a:gd name="T40" fmla="*/ 237 w 1034"/>
              <a:gd name="T41" fmla="*/ 636 h 873"/>
              <a:gd name="T42" fmla="*/ 402 w 1034"/>
              <a:gd name="T43" fmla="*/ 635 h 873"/>
              <a:gd name="T44" fmla="*/ 1034 w 1034"/>
              <a:gd name="T45" fmla="*/ 3 h 873"/>
              <a:gd name="T46" fmla="*/ 1032 w 1034"/>
              <a:gd name="T47" fmla="*/ 0 h 8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034" h="873">
                <a:moveTo>
                  <a:pt x="1032" y="0"/>
                </a:moveTo>
                <a:cubicBezTo>
                  <a:pt x="400" y="631"/>
                  <a:pt x="400" y="631"/>
                  <a:pt x="400" y="631"/>
                </a:cubicBezTo>
                <a:cubicBezTo>
                  <a:pt x="235" y="632"/>
                  <a:pt x="235" y="632"/>
                  <a:pt x="235" y="632"/>
                </a:cubicBezTo>
                <a:cubicBezTo>
                  <a:pt x="194" y="674"/>
                  <a:pt x="194" y="674"/>
                  <a:pt x="194" y="674"/>
                </a:cubicBezTo>
                <a:cubicBezTo>
                  <a:pt x="182" y="713"/>
                  <a:pt x="182" y="713"/>
                  <a:pt x="182" y="713"/>
                </a:cubicBezTo>
                <a:cubicBezTo>
                  <a:pt x="163" y="733"/>
                  <a:pt x="163" y="733"/>
                  <a:pt x="163" y="733"/>
                </a:cubicBezTo>
                <a:cubicBezTo>
                  <a:pt x="100" y="734"/>
                  <a:pt x="100" y="734"/>
                  <a:pt x="100" y="734"/>
                </a:cubicBezTo>
                <a:cubicBezTo>
                  <a:pt x="0" y="834"/>
                  <a:pt x="0" y="834"/>
                  <a:pt x="0" y="834"/>
                </a:cubicBezTo>
                <a:cubicBezTo>
                  <a:pt x="0" y="873"/>
                  <a:pt x="0" y="873"/>
                  <a:pt x="0" y="873"/>
                </a:cubicBezTo>
                <a:cubicBezTo>
                  <a:pt x="85" y="788"/>
                  <a:pt x="85" y="788"/>
                  <a:pt x="85" y="788"/>
                </a:cubicBezTo>
                <a:cubicBezTo>
                  <a:pt x="111" y="788"/>
                  <a:pt x="111" y="788"/>
                  <a:pt x="111" y="788"/>
                </a:cubicBezTo>
                <a:cubicBezTo>
                  <a:pt x="111" y="787"/>
                  <a:pt x="111" y="786"/>
                  <a:pt x="111" y="785"/>
                </a:cubicBezTo>
                <a:cubicBezTo>
                  <a:pt x="111" y="784"/>
                  <a:pt x="111" y="784"/>
                  <a:pt x="111" y="784"/>
                </a:cubicBezTo>
                <a:cubicBezTo>
                  <a:pt x="83" y="784"/>
                  <a:pt x="83" y="784"/>
                  <a:pt x="83" y="784"/>
                </a:cubicBezTo>
                <a:cubicBezTo>
                  <a:pt x="4" y="864"/>
                  <a:pt x="4" y="864"/>
                  <a:pt x="4" y="864"/>
                </a:cubicBezTo>
                <a:cubicBezTo>
                  <a:pt x="4" y="835"/>
                  <a:pt x="4" y="835"/>
                  <a:pt x="4" y="835"/>
                </a:cubicBezTo>
                <a:cubicBezTo>
                  <a:pt x="102" y="738"/>
                  <a:pt x="102" y="738"/>
                  <a:pt x="102" y="738"/>
                </a:cubicBezTo>
                <a:cubicBezTo>
                  <a:pt x="164" y="737"/>
                  <a:pt x="164" y="737"/>
                  <a:pt x="164" y="737"/>
                </a:cubicBezTo>
                <a:cubicBezTo>
                  <a:pt x="186" y="715"/>
                  <a:pt x="186" y="715"/>
                  <a:pt x="186" y="715"/>
                </a:cubicBezTo>
                <a:cubicBezTo>
                  <a:pt x="197" y="676"/>
                  <a:pt x="197" y="676"/>
                  <a:pt x="197" y="676"/>
                </a:cubicBezTo>
                <a:cubicBezTo>
                  <a:pt x="237" y="636"/>
                  <a:pt x="237" y="636"/>
                  <a:pt x="237" y="636"/>
                </a:cubicBezTo>
                <a:cubicBezTo>
                  <a:pt x="402" y="635"/>
                  <a:pt x="402" y="635"/>
                  <a:pt x="402" y="635"/>
                </a:cubicBezTo>
                <a:cubicBezTo>
                  <a:pt x="1034" y="3"/>
                  <a:pt x="1034" y="3"/>
                  <a:pt x="1034" y="3"/>
                </a:cubicBezTo>
                <a:cubicBezTo>
                  <a:pt x="1032" y="0"/>
                  <a:pt x="1032" y="0"/>
                  <a:pt x="10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54" name="Freeform 710"/>
          <p:cNvSpPr>
            <a:spLocks/>
          </p:cNvSpPr>
          <p:nvPr/>
        </p:nvSpPr>
        <p:spPr bwMode="auto">
          <a:xfrm>
            <a:off x="14529619" y="2092329"/>
            <a:ext cx="3108326" cy="2271717"/>
          </a:xfrm>
          <a:custGeom>
            <a:avLst/>
            <a:gdLst>
              <a:gd name="T0" fmla="*/ 748 w 750"/>
              <a:gd name="T1" fmla="*/ 0 h 548"/>
              <a:gd name="T2" fmla="*/ 433 w 750"/>
              <a:gd name="T3" fmla="*/ 315 h 548"/>
              <a:gd name="T4" fmla="*/ 319 w 750"/>
              <a:gd name="T5" fmla="*/ 316 h 548"/>
              <a:gd name="T6" fmla="*/ 194 w 750"/>
              <a:gd name="T7" fmla="*/ 441 h 548"/>
              <a:gd name="T8" fmla="*/ 99 w 750"/>
              <a:gd name="T9" fmla="*/ 445 h 548"/>
              <a:gd name="T10" fmla="*/ 0 w 750"/>
              <a:gd name="T11" fmla="*/ 544 h 548"/>
              <a:gd name="T12" fmla="*/ 1 w 750"/>
              <a:gd name="T13" fmla="*/ 548 h 548"/>
              <a:gd name="T14" fmla="*/ 101 w 750"/>
              <a:gd name="T15" fmla="*/ 449 h 548"/>
              <a:gd name="T16" fmla="*/ 195 w 750"/>
              <a:gd name="T17" fmla="*/ 445 h 548"/>
              <a:gd name="T18" fmla="*/ 320 w 750"/>
              <a:gd name="T19" fmla="*/ 320 h 548"/>
              <a:gd name="T20" fmla="*/ 434 w 750"/>
              <a:gd name="T21" fmla="*/ 319 h 548"/>
              <a:gd name="T22" fmla="*/ 750 w 750"/>
              <a:gd name="T23" fmla="*/ 3 h 548"/>
              <a:gd name="T24" fmla="*/ 748 w 750"/>
              <a:gd name="T25" fmla="*/ 0 h 5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750" h="548">
                <a:moveTo>
                  <a:pt x="748" y="0"/>
                </a:moveTo>
                <a:cubicBezTo>
                  <a:pt x="433" y="315"/>
                  <a:pt x="433" y="315"/>
                  <a:pt x="433" y="315"/>
                </a:cubicBezTo>
                <a:cubicBezTo>
                  <a:pt x="319" y="316"/>
                  <a:pt x="319" y="316"/>
                  <a:pt x="319" y="316"/>
                </a:cubicBezTo>
                <a:cubicBezTo>
                  <a:pt x="194" y="441"/>
                  <a:pt x="194" y="441"/>
                  <a:pt x="194" y="441"/>
                </a:cubicBezTo>
                <a:cubicBezTo>
                  <a:pt x="99" y="445"/>
                  <a:pt x="99" y="445"/>
                  <a:pt x="99" y="445"/>
                </a:cubicBezTo>
                <a:cubicBezTo>
                  <a:pt x="0" y="544"/>
                  <a:pt x="0" y="544"/>
                  <a:pt x="0" y="544"/>
                </a:cubicBezTo>
                <a:cubicBezTo>
                  <a:pt x="0" y="545"/>
                  <a:pt x="1" y="547"/>
                  <a:pt x="1" y="548"/>
                </a:cubicBezTo>
                <a:cubicBezTo>
                  <a:pt x="101" y="449"/>
                  <a:pt x="101" y="449"/>
                  <a:pt x="101" y="449"/>
                </a:cubicBezTo>
                <a:cubicBezTo>
                  <a:pt x="195" y="445"/>
                  <a:pt x="195" y="445"/>
                  <a:pt x="195" y="445"/>
                </a:cubicBezTo>
                <a:cubicBezTo>
                  <a:pt x="320" y="320"/>
                  <a:pt x="320" y="320"/>
                  <a:pt x="320" y="320"/>
                </a:cubicBezTo>
                <a:cubicBezTo>
                  <a:pt x="434" y="319"/>
                  <a:pt x="434" y="319"/>
                  <a:pt x="434" y="319"/>
                </a:cubicBezTo>
                <a:cubicBezTo>
                  <a:pt x="750" y="3"/>
                  <a:pt x="750" y="3"/>
                  <a:pt x="750" y="3"/>
                </a:cubicBezTo>
                <a:cubicBezTo>
                  <a:pt x="748" y="0"/>
                  <a:pt x="748" y="0"/>
                  <a:pt x="74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55" name="Freeform 711"/>
          <p:cNvSpPr>
            <a:spLocks/>
          </p:cNvSpPr>
          <p:nvPr/>
        </p:nvSpPr>
        <p:spPr bwMode="auto">
          <a:xfrm>
            <a:off x="14694719" y="2047879"/>
            <a:ext cx="2898776" cy="2030416"/>
          </a:xfrm>
          <a:custGeom>
            <a:avLst/>
            <a:gdLst>
              <a:gd name="T0" fmla="*/ 696 w 699"/>
              <a:gd name="T1" fmla="*/ 0 h 490"/>
              <a:gd name="T2" fmla="*/ 390 w 699"/>
              <a:gd name="T3" fmla="*/ 306 h 490"/>
              <a:gd name="T4" fmla="*/ 276 w 699"/>
              <a:gd name="T5" fmla="*/ 307 h 490"/>
              <a:gd name="T6" fmla="*/ 151 w 699"/>
              <a:gd name="T7" fmla="*/ 432 h 490"/>
              <a:gd name="T8" fmla="*/ 54 w 699"/>
              <a:gd name="T9" fmla="*/ 433 h 490"/>
              <a:gd name="T10" fmla="*/ 0 w 699"/>
              <a:gd name="T11" fmla="*/ 486 h 490"/>
              <a:gd name="T12" fmla="*/ 2 w 699"/>
              <a:gd name="T13" fmla="*/ 490 h 490"/>
              <a:gd name="T14" fmla="*/ 56 w 699"/>
              <a:gd name="T15" fmla="*/ 437 h 490"/>
              <a:gd name="T16" fmla="*/ 153 w 699"/>
              <a:gd name="T17" fmla="*/ 436 h 490"/>
              <a:gd name="T18" fmla="*/ 278 w 699"/>
              <a:gd name="T19" fmla="*/ 311 h 490"/>
              <a:gd name="T20" fmla="*/ 392 w 699"/>
              <a:gd name="T21" fmla="*/ 310 h 490"/>
              <a:gd name="T22" fmla="*/ 699 w 699"/>
              <a:gd name="T23" fmla="*/ 3 h 490"/>
              <a:gd name="T24" fmla="*/ 696 w 699"/>
              <a:gd name="T25" fmla="*/ 0 h 4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699" h="490">
                <a:moveTo>
                  <a:pt x="696" y="0"/>
                </a:moveTo>
                <a:cubicBezTo>
                  <a:pt x="390" y="306"/>
                  <a:pt x="390" y="306"/>
                  <a:pt x="390" y="306"/>
                </a:cubicBezTo>
                <a:cubicBezTo>
                  <a:pt x="276" y="307"/>
                  <a:pt x="276" y="307"/>
                  <a:pt x="276" y="307"/>
                </a:cubicBezTo>
                <a:cubicBezTo>
                  <a:pt x="151" y="432"/>
                  <a:pt x="151" y="432"/>
                  <a:pt x="151" y="432"/>
                </a:cubicBezTo>
                <a:cubicBezTo>
                  <a:pt x="54" y="433"/>
                  <a:pt x="54" y="433"/>
                  <a:pt x="54" y="433"/>
                </a:cubicBezTo>
                <a:cubicBezTo>
                  <a:pt x="0" y="486"/>
                  <a:pt x="0" y="486"/>
                  <a:pt x="0" y="486"/>
                </a:cubicBezTo>
                <a:cubicBezTo>
                  <a:pt x="1" y="488"/>
                  <a:pt x="2" y="489"/>
                  <a:pt x="2" y="490"/>
                </a:cubicBezTo>
                <a:cubicBezTo>
                  <a:pt x="56" y="437"/>
                  <a:pt x="56" y="437"/>
                  <a:pt x="56" y="437"/>
                </a:cubicBezTo>
                <a:cubicBezTo>
                  <a:pt x="153" y="436"/>
                  <a:pt x="153" y="436"/>
                  <a:pt x="153" y="436"/>
                </a:cubicBezTo>
                <a:cubicBezTo>
                  <a:pt x="278" y="311"/>
                  <a:pt x="278" y="311"/>
                  <a:pt x="278" y="311"/>
                </a:cubicBezTo>
                <a:cubicBezTo>
                  <a:pt x="392" y="310"/>
                  <a:pt x="392" y="310"/>
                  <a:pt x="392" y="310"/>
                </a:cubicBezTo>
                <a:cubicBezTo>
                  <a:pt x="699" y="3"/>
                  <a:pt x="699" y="3"/>
                  <a:pt x="699" y="3"/>
                </a:cubicBezTo>
                <a:cubicBezTo>
                  <a:pt x="696" y="0"/>
                  <a:pt x="696" y="0"/>
                  <a:pt x="69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56" name="Freeform 712"/>
          <p:cNvSpPr>
            <a:spLocks/>
          </p:cNvSpPr>
          <p:nvPr/>
        </p:nvSpPr>
        <p:spPr bwMode="auto">
          <a:xfrm>
            <a:off x="14856644" y="288926"/>
            <a:ext cx="3200401" cy="2665417"/>
          </a:xfrm>
          <a:custGeom>
            <a:avLst/>
            <a:gdLst>
              <a:gd name="T0" fmla="*/ 770 w 772"/>
              <a:gd name="T1" fmla="*/ 0 h 643"/>
              <a:gd name="T2" fmla="*/ 212 w 772"/>
              <a:gd name="T3" fmla="*/ 557 h 643"/>
              <a:gd name="T4" fmla="*/ 187 w 772"/>
              <a:gd name="T5" fmla="*/ 555 h 643"/>
              <a:gd name="T6" fmla="*/ 102 w 772"/>
              <a:gd name="T7" fmla="*/ 639 h 643"/>
              <a:gd name="T8" fmla="*/ 0 w 772"/>
              <a:gd name="T9" fmla="*/ 638 h 643"/>
              <a:gd name="T10" fmla="*/ 1 w 772"/>
              <a:gd name="T11" fmla="*/ 642 h 643"/>
              <a:gd name="T12" fmla="*/ 104 w 772"/>
              <a:gd name="T13" fmla="*/ 643 h 643"/>
              <a:gd name="T14" fmla="*/ 188 w 772"/>
              <a:gd name="T15" fmla="*/ 559 h 643"/>
              <a:gd name="T16" fmla="*/ 214 w 772"/>
              <a:gd name="T17" fmla="*/ 562 h 643"/>
              <a:gd name="T18" fmla="*/ 772 w 772"/>
              <a:gd name="T19" fmla="*/ 3 h 643"/>
              <a:gd name="T20" fmla="*/ 770 w 772"/>
              <a:gd name="T21" fmla="*/ 0 h 6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772" h="643">
                <a:moveTo>
                  <a:pt x="770" y="0"/>
                </a:moveTo>
                <a:cubicBezTo>
                  <a:pt x="212" y="557"/>
                  <a:pt x="212" y="557"/>
                  <a:pt x="212" y="557"/>
                </a:cubicBezTo>
                <a:cubicBezTo>
                  <a:pt x="187" y="555"/>
                  <a:pt x="187" y="555"/>
                  <a:pt x="187" y="555"/>
                </a:cubicBezTo>
                <a:cubicBezTo>
                  <a:pt x="102" y="639"/>
                  <a:pt x="102" y="639"/>
                  <a:pt x="102" y="639"/>
                </a:cubicBezTo>
                <a:cubicBezTo>
                  <a:pt x="0" y="638"/>
                  <a:pt x="0" y="638"/>
                  <a:pt x="0" y="638"/>
                </a:cubicBezTo>
                <a:cubicBezTo>
                  <a:pt x="1" y="640"/>
                  <a:pt x="1" y="641"/>
                  <a:pt x="1" y="642"/>
                </a:cubicBezTo>
                <a:cubicBezTo>
                  <a:pt x="104" y="643"/>
                  <a:pt x="104" y="643"/>
                  <a:pt x="104" y="643"/>
                </a:cubicBezTo>
                <a:cubicBezTo>
                  <a:pt x="188" y="559"/>
                  <a:pt x="188" y="559"/>
                  <a:pt x="188" y="559"/>
                </a:cubicBezTo>
                <a:cubicBezTo>
                  <a:pt x="214" y="562"/>
                  <a:pt x="214" y="562"/>
                  <a:pt x="214" y="562"/>
                </a:cubicBezTo>
                <a:cubicBezTo>
                  <a:pt x="772" y="3"/>
                  <a:pt x="772" y="3"/>
                  <a:pt x="772" y="3"/>
                </a:cubicBezTo>
                <a:cubicBezTo>
                  <a:pt x="770" y="0"/>
                  <a:pt x="770" y="0"/>
                  <a:pt x="77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57" name="Freeform 713"/>
          <p:cNvSpPr>
            <a:spLocks/>
          </p:cNvSpPr>
          <p:nvPr/>
        </p:nvSpPr>
        <p:spPr bwMode="auto">
          <a:xfrm>
            <a:off x="12283306" y="476251"/>
            <a:ext cx="5964239" cy="4211645"/>
          </a:xfrm>
          <a:custGeom>
            <a:avLst/>
            <a:gdLst>
              <a:gd name="T0" fmla="*/ 1436 w 1439"/>
              <a:gd name="T1" fmla="*/ 0 h 1016"/>
              <a:gd name="T2" fmla="*/ 1436 w 1439"/>
              <a:gd name="T3" fmla="*/ 0 h 1016"/>
              <a:gd name="T4" fmla="*/ 857 w 1439"/>
              <a:gd name="T5" fmla="*/ 580 h 1016"/>
              <a:gd name="T6" fmla="*/ 821 w 1439"/>
              <a:gd name="T7" fmla="*/ 581 h 1016"/>
              <a:gd name="T8" fmla="*/ 735 w 1439"/>
              <a:gd name="T9" fmla="*/ 667 h 1016"/>
              <a:gd name="T10" fmla="*/ 666 w 1439"/>
              <a:gd name="T11" fmla="*/ 669 h 1016"/>
              <a:gd name="T12" fmla="*/ 610 w 1439"/>
              <a:gd name="T13" fmla="*/ 724 h 1016"/>
              <a:gd name="T14" fmla="*/ 558 w 1439"/>
              <a:gd name="T15" fmla="*/ 725 h 1016"/>
              <a:gd name="T16" fmla="*/ 472 w 1439"/>
              <a:gd name="T17" fmla="*/ 812 h 1016"/>
              <a:gd name="T18" fmla="*/ 360 w 1439"/>
              <a:gd name="T19" fmla="*/ 811 h 1016"/>
              <a:gd name="T20" fmla="*/ 228 w 1439"/>
              <a:gd name="T21" fmla="*/ 942 h 1016"/>
              <a:gd name="T22" fmla="*/ 165 w 1439"/>
              <a:gd name="T23" fmla="*/ 944 h 1016"/>
              <a:gd name="T24" fmla="*/ 140 w 1439"/>
              <a:gd name="T25" fmla="*/ 968 h 1016"/>
              <a:gd name="T26" fmla="*/ 46 w 1439"/>
              <a:gd name="T27" fmla="*/ 967 h 1016"/>
              <a:gd name="T28" fmla="*/ 0 w 1439"/>
              <a:gd name="T29" fmla="*/ 1012 h 1016"/>
              <a:gd name="T30" fmla="*/ 2 w 1439"/>
              <a:gd name="T31" fmla="*/ 1016 h 1016"/>
              <a:gd name="T32" fmla="*/ 47 w 1439"/>
              <a:gd name="T33" fmla="*/ 971 h 1016"/>
              <a:gd name="T34" fmla="*/ 142 w 1439"/>
              <a:gd name="T35" fmla="*/ 972 h 1016"/>
              <a:gd name="T36" fmla="*/ 166 w 1439"/>
              <a:gd name="T37" fmla="*/ 948 h 1016"/>
              <a:gd name="T38" fmla="*/ 230 w 1439"/>
              <a:gd name="T39" fmla="*/ 946 h 1016"/>
              <a:gd name="T40" fmla="*/ 361 w 1439"/>
              <a:gd name="T41" fmla="*/ 815 h 1016"/>
              <a:gd name="T42" fmla="*/ 473 w 1439"/>
              <a:gd name="T43" fmla="*/ 816 h 1016"/>
              <a:gd name="T44" fmla="*/ 560 w 1439"/>
              <a:gd name="T45" fmla="*/ 729 h 1016"/>
              <a:gd name="T46" fmla="*/ 612 w 1439"/>
              <a:gd name="T47" fmla="*/ 728 h 1016"/>
              <a:gd name="T48" fmla="*/ 667 w 1439"/>
              <a:gd name="T49" fmla="*/ 673 h 1016"/>
              <a:gd name="T50" fmla="*/ 737 w 1439"/>
              <a:gd name="T51" fmla="*/ 671 h 1016"/>
              <a:gd name="T52" fmla="*/ 823 w 1439"/>
              <a:gd name="T53" fmla="*/ 585 h 1016"/>
              <a:gd name="T54" fmla="*/ 858 w 1439"/>
              <a:gd name="T55" fmla="*/ 584 h 1016"/>
              <a:gd name="T56" fmla="*/ 1439 w 1439"/>
              <a:gd name="T57" fmla="*/ 3 h 1016"/>
              <a:gd name="T58" fmla="*/ 1436 w 1439"/>
              <a:gd name="T59" fmla="*/ 0 h 10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439" h="1016">
                <a:moveTo>
                  <a:pt x="1436" y="0"/>
                </a:moveTo>
                <a:cubicBezTo>
                  <a:pt x="1436" y="0"/>
                  <a:pt x="1436" y="0"/>
                  <a:pt x="1436" y="0"/>
                </a:cubicBezTo>
                <a:cubicBezTo>
                  <a:pt x="857" y="580"/>
                  <a:pt x="857" y="580"/>
                  <a:pt x="857" y="580"/>
                </a:cubicBezTo>
                <a:cubicBezTo>
                  <a:pt x="821" y="581"/>
                  <a:pt x="821" y="581"/>
                  <a:pt x="821" y="581"/>
                </a:cubicBezTo>
                <a:cubicBezTo>
                  <a:pt x="735" y="667"/>
                  <a:pt x="735" y="667"/>
                  <a:pt x="735" y="667"/>
                </a:cubicBezTo>
                <a:cubicBezTo>
                  <a:pt x="666" y="669"/>
                  <a:pt x="666" y="669"/>
                  <a:pt x="666" y="669"/>
                </a:cubicBezTo>
                <a:cubicBezTo>
                  <a:pt x="610" y="724"/>
                  <a:pt x="610" y="724"/>
                  <a:pt x="610" y="724"/>
                </a:cubicBezTo>
                <a:cubicBezTo>
                  <a:pt x="558" y="725"/>
                  <a:pt x="558" y="725"/>
                  <a:pt x="558" y="725"/>
                </a:cubicBezTo>
                <a:cubicBezTo>
                  <a:pt x="472" y="812"/>
                  <a:pt x="472" y="812"/>
                  <a:pt x="472" y="812"/>
                </a:cubicBezTo>
                <a:cubicBezTo>
                  <a:pt x="360" y="811"/>
                  <a:pt x="360" y="811"/>
                  <a:pt x="360" y="811"/>
                </a:cubicBezTo>
                <a:cubicBezTo>
                  <a:pt x="228" y="942"/>
                  <a:pt x="228" y="942"/>
                  <a:pt x="228" y="942"/>
                </a:cubicBezTo>
                <a:cubicBezTo>
                  <a:pt x="165" y="944"/>
                  <a:pt x="165" y="944"/>
                  <a:pt x="165" y="944"/>
                </a:cubicBezTo>
                <a:cubicBezTo>
                  <a:pt x="140" y="968"/>
                  <a:pt x="140" y="968"/>
                  <a:pt x="140" y="968"/>
                </a:cubicBezTo>
                <a:cubicBezTo>
                  <a:pt x="46" y="967"/>
                  <a:pt x="46" y="967"/>
                  <a:pt x="46" y="967"/>
                </a:cubicBezTo>
                <a:cubicBezTo>
                  <a:pt x="0" y="1012"/>
                  <a:pt x="0" y="1012"/>
                  <a:pt x="0" y="1012"/>
                </a:cubicBezTo>
                <a:cubicBezTo>
                  <a:pt x="1" y="1013"/>
                  <a:pt x="1" y="1015"/>
                  <a:pt x="2" y="1016"/>
                </a:cubicBezTo>
                <a:cubicBezTo>
                  <a:pt x="47" y="971"/>
                  <a:pt x="47" y="971"/>
                  <a:pt x="47" y="971"/>
                </a:cubicBezTo>
                <a:cubicBezTo>
                  <a:pt x="142" y="972"/>
                  <a:pt x="142" y="972"/>
                  <a:pt x="142" y="972"/>
                </a:cubicBezTo>
                <a:cubicBezTo>
                  <a:pt x="166" y="948"/>
                  <a:pt x="166" y="948"/>
                  <a:pt x="166" y="948"/>
                </a:cubicBezTo>
                <a:cubicBezTo>
                  <a:pt x="230" y="946"/>
                  <a:pt x="230" y="946"/>
                  <a:pt x="230" y="946"/>
                </a:cubicBezTo>
                <a:cubicBezTo>
                  <a:pt x="361" y="815"/>
                  <a:pt x="361" y="815"/>
                  <a:pt x="361" y="815"/>
                </a:cubicBezTo>
                <a:cubicBezTo>
                  <a:pt x="473" y="816"/>
                  <a:pt x="473" y="816"/>
                  <a:pt x="473" y="816"/>
                </a:cubicBezTo>
                <a:cubicBezTo>
                  <a:pt x="560" y="729"/>
                  <a:pt x="560" y="729"/>
                  <a:pt x="560" y="729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67" y="673"/>
                  <a:pt x="667" y="673"/>
                  <a:pt x="667" y="673"/>
                </a:cubicBezTo>
                <a:cubicBezTo>
                  <a:pt x="737" y="671"/>
                  <a:pt x="737" y="671"/>
                  <a:pt x="737" y="671"/>
                </a:cubicBezTo>
                <a:cubicBezTo>
                  <a:pt x="823" y="585"/>
                  <a:pt x="823" y="585"/>
                  <a:pt x="823" y="585"/>
                </a:cubicBezTo>
                <a:cubicBezTo>
                  <a:pt x="858" y="584"/>
                  <a:pt x="858" y="584"/>
                  <a:pt x="858" y="584"/>
                </a:cubicBezTo>
                <a:cubicBezTo>
                  <a:pt x="1439" y="3"/>
                  <a:pt x="1439" y="3"/>
                  <a:pt x="1439" y="3"/>
                </a:cubicBezTo>
                <a:cubicBezTo>
                  <a:pt x="1436" y="0"/>
                  <a:pt x="1436" y="0"/>
                  <a:pt x="143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58" name="Freeform 714"/>
          <p:cNvSpPr>
            <a:spLocks/>
          </p:cNvSpPr>
          <p:nvPr/>
        </p:nvSpPr>
        <p:spPr bwMode="auto">
          <a:xfrm>
            <a:off x="12221393" y="430214"/>
            <a:ext cx="5976939" cy="4191008"/>
          </a:xfrm>
          <a:custGeom>
            <a:avLst/>
            <a:gdLst>
              <a:gd name="T0" fmla="*/ 1440 w 1442"/>
              <a:gd name="T1" fmla="*/ 0 h 1011"/>
              <a:gd name="T2" fmla="*/ 865 w 1442"/>
              <a:gd name="T3" fmla="*/ 575 h 1011"/>
              <a:gd name="T4" fmla="*/ 829 w 1442"/>
              <a:gd name="T5" fmla="*/ 576 h 1011"/>
              <a:gd name="T6" fmla="*/ 743 w 1442"/>
              <a:gd name="T7" fmla="*/ 662 h 1011"/>
              <a:gd name="T8" fmla="*/ 671 w 1442"/>
              <a:gd name="T9" fmla="*/ 661 h 1011"/>
              <a:gd name="T10" fmla="*/ 615 w 1442"/>
              <a:gd name="T11" fmla="*/ 717 h 1011"/>
              <a:gd name="T12" fmla="*/ 563 w 1442"/>
              <a:gd name="T13" fmla="*/ 718 h 1011"/>
              <a:gd name="T14" fmla="*/ 477 w 1442"/>
              <a:gd name="T15" fmla="*/ 805 h 1011"/>
              <a:gd name="T16" fmla="*/ 365 w 1442"/>
              <a:gd name="T17" fmla="*/ 803 h 1011"/>
              <a:gd name="T18" fmla="*/ 233 w 1442"/>
              <a:gd name="T19" fmla="*/ 935 h 1011"/>
              <a:gd name="T20" fmla="*/ 170 w 1442"/>
              <a:gd name="T21" fmla="*/ 936 h 1011"/>
              <a:gd name="T22" fmla="*/ 146 w 1442"/>
              <a:gd name="T23" fmla="*/ 960 h 1011"/>
              <a:gd name="T24" fmla="*/ 51 w 1442"/>
              <a:gd name="T25" fmla="*/ 959 h 1011"/>
              <a:gd name="T26" fmla="*/ 0 w 1442"/>
              <a:gd name="T27" fmla="*/ 1009 h 1011"/>
              <a:gd name="T28" fmla="*/ 4 w 1442"/>
              <a:gd name="T29" fmla="*/ 1011 h 1011"/>
              <a:gd name="T30" fmla="*/ 52 w 1442"/>
              <a:gd name="T31" fmla="*/ 963 h 1011"/>
              <a:gd name="T32" fmla="*/ 147 w 1442"/>
              <a:gd name="T33" fmla="*/ 964 h 1011"/>
              <a:gd name="T34" fmla="*/ 172 w 1442"/>
              <a:gd name="T35" fmla="*/ 940 h 1011"/>
              <a:gd name="T36" fmla="*/ 235 w 1442"/>
              <a:gd name="T37" fmla="*/ 939 h 1011"/>
              <a:gd name="T38" fmla="*/ 366 w 1442"/>
              <a:gd name="T39" fmla="*/ 807 h 1011"/>
              <a:gd name="T40" fmla="*/ 478 w 1442"/>
              <a:gd name="T41" fmla="*/ 809 h 1011"/>
              <a:gd name="T42" fmla="*/ 565 w 1442"/>
              <a:gd name="T43" fmla="*/ 722 h 1011"/>
              <a:gd name="T44" fmla="*/ 617 w 1442"/>
              <a:gd name="T45" fmla="*/ 721 h 1011"/>
              <a:gd name="T46" fmla="*/ 672 w 1442"/>
              <a:gd name="T47" fmla="*/ 665 h 1011"/>
              <a:gd name="T48" fmla="*/ 745 w 1442"/>
              <a:gd name="T49" fmla="*/ 666 h 1011"/>
              <a:gd name="T50" fmla="*/ 831 w 1442"/>
              <a:gd name="T51" fmla="*/ 580 h 1011"/>
              <a:gd name="T52" fmla="*/ 867 w 1442"/>
              <a:gd name="T53" fmla="*/ 579 h 1011"/>
              <a:gd name="T54" fmla="*/ 1442 w 1442"/>
              <a:gd name="T55" fmla="*/ 3 h 1011"/>
              <a:gd name="T56" fmla="*/ 1440 w 1442"/>
              <a:gd name="T57" fmla="*/ 0 h 10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442" h="1011">
                <a:moveTo>
                  <a:pt x="1440" y="0"/>
                </a:moveTo>
                <a:cubicBezTo>
                  <a:pt x="865" y="575"/>
                  <a:pt x="865" y="575"/>
                  <a:pt x="865" y="575"/>
                </a:cubicBezTo>
                <a:cubicBezTo>
                  <a:pt x="829" y="576"/>
                  <a:pt x="829" y="576"/>
                  <a:pt x="829" y="576"/>
                </a:cubicBezTo>
                <a:cubicBezTo>
                  <a:pt x="743" y="662"/>
                  <a:pt x="743" y="662"/>
                  <a:pt x="743" y="662"/>
                </a:cubicBezTo>
                <a:cubicBezTo>
                  <a:pt x="671" y="661"/>
                  <a:pt x="671" y="661"/>
                  <a:pt x="671" y="661"/>
                </a:cubicBezTo>
                <a:cubicBezTo>
                  <a:pt x="615" y="717"/>
                  <a:pt x="615" y="717"/>
                  <a:pt x="615" y="717"/>
                </a:cubicBezTo>
                <a:cubicBezTo>
                  <a:pt x="563" y="718"/>
                  <a:pt x="563" y="718"/>
                  <a:pt x="563" y="718"/>
                </a:cubicBezTo>
                <a:cubicBezTo>
                  <a:pt x="477" y="805"/>
                  <a:pt x="477" y="805"/>
                  <a:pt x="477" y="805"/>
                </a:cubicBezTo>
                <a:cubicBezTo>
                  <a:pt x="365" y="803"/>
                  <a:pt x="365" y="803"/>
                  <a:pt x="365" y="803"/>
                </a:cubicBezTo>
                <a:cubicBezTo>
                  <a:pt x="233" y="935"/>
                  <a:pt x="233" y="935"/>
                  <a:pt x="233" y="935"/>
                </a:cubicBezTo>
                <a:cubicBezTo>
                  <a:pt x="170" y="936"/>
                  <a:pt x="170" y="936"/>
                  <a:pt x="170" y="936"/>
                </a:cubicBezTo>
                <a:cubicBezTo>
                  <a:pt x="146" y="960"/>
                  <a:pt x="146" y="960"/>
                  <a:pt x="146" y="960"/>
                </a:cubicBezTo>
                <a:cubicBezTo>
                  <a:pt x="51" y="959"/>
                  <a:pt x="51" y="959"/>
                  <a:pt x="51" y="959"/>
                </a:cubicBezTo>
                <a:cubicBezTo>
                  <a:pt x="0" y="1009"/>
                  <a:pt x="0" y="1009"/>
                  <a:pt x="0" y="1009"/>
                </a:cubicBezTo>
                <a:cubicBezTo>
                  <a:pt x="2" y="1010"/>
                  <a:pt x="3" y="1011"/>
                  <a:pt x="4" y="1011"/>
                </a:cubicBezTo>
                <a:cubicBezTo>
                  <a:pt x="52" y="963"/>
                  <a:pt x="52" y="963"/>
                  <a:pt x="52" y="963"/>
                </a:cubicBezTo>
                <a:cubicBezTo>
                  <a:pt x="147" y="964"/>
                  <a:pt x="147" y="964"/>
                  <a:pt x="147" y="964"/>
                </a:cubicBezTo>
                <a:cubicBezTo>
                  <a:pt x="172" y="940"/>
                  <a:pt x="172" y="940"/>
                  <a:pt x="172" y="940"/>
                </a:cubicBezTo>
                <a:cubicBezTo>
                  <a:pt x="235" y="939"/>
                  <a:pt x="235" y="939"/>
                  <a:pt x="235" y="939"/>
                </a:cubicBezTo>
                <a:cubicBezTo>
                  <a:pt x="366" y="807"/>
                  <a:pt x="366" y="807"/>
                  <a:pt x="366" y="807"/>
                </a:cubicBezTo>
                <a:cubicBezTo>
                  <a:pt x="478" y="809"/>
                  <a:pt x="478" y="809"/>
                  <a:pt x="478" y="809"/>
                </a:cubicBezTo>
                <a:cubicBezTo>
                  <a:pt x="565" y="722"/>
                  <a:pt x="565" y="722"/>
                  <a:pt x="565" y="722"/>
                </a:cubicBezTo>
                <a:cubicBezTo>
                  <a:pt x="617" y="721"/>
                  <a:pt x="617" y="721"/>
                  <a:pt x="617" y="721"/>
                </a:cubicBezTo>
                <a:cubicBezTo>
                  <a:pt x="672" y="665"/>
                  <a:pt x="672" y="665"/>
                  <a:pt x="672" y="665"/>
                </a:cubicBezTo>
                <a:cubicBezTo>
                  <a:pt x="745" y="666"/>
                  <a:pt x="745" y="666"/>
                  <a:pt x="745" y="666"/>
                </a:cubicBezTo>
                <a:cubicBezTo>
                  <a:pt x="831" y="580"/>
                  <a:pt x="831" y="580"/>
                  <a:pt x="831" y="580"/>
                </a:cubicBezTo>
                <a:cubicBezTo>
                  <a:pt x="867" y="579"/>
                  <a:pt x="867" y="579"/>
                  <a:pt x="867" y="579"/>
                </a:cubicBezTo>
                <a:cubicBezTo>
                  <a:pt x="1442" y="3"/>
                  <a:pt x="1442" y="3"/>
                  <a:pt x="1442" y="3"/>
                </a:cubicBezTo>
                <a:cubicBezTo>
                  <a:pt x="1440" y="0"/>
                  <a:pt x="1440" y="0"/>
                  <a:pt x="144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59" name="Freeform 715"/>
          <p:cNvSpPr>
            <a:spLocks/>
          </p:cNvSpPr>
          <p:nvPr/>
        </p:nvSpPr>
        <p:spPr bwMode="auto">
          <a:xfrm>
            <a:off x="10932343" y="123826"/>
            <a:ext cx="1312863" cy="1944691"/>
          </a:xfrm>
          <a:custGeom>
            <a:avLst/>
            <a:gdLst>
              <a:gd name="T0" fmla="*/ 314 w 317"/>
              <a:gd name="T1" fmla="*/ 0 h 469"/>
              <a:gd name="T2" fmla="*/ 312 w 317"/>
              <a:gd name="T3" fmla="*/ 3 h 469"/>
              <a:gd name="T4" fmla="*/ 312 w 317"/>
              <a:gd name="T5" fmla="*/ 3 h 469"/>
              <a:gd name="T6" fmla="*/ 313 w 317"/>
              <a:gd name="T7" fmla="*/ 69 h 469"/>
              <a:gd name="T8" fmla="*/ 79 w 317"/>
              <a:gd name="T9" fmla="*/ 303 h 469"/>
              <a:gd name="T10" fmla="*/ 80 w 317"/>
              <a:gd name="T11" fmla="*/ 387 h 469"/>
              <a:gd name="T12" fmla="*/ 0 w 317"/>
              <a:gd name="T13" fmla="*/ 467 h 469"/>
              <a:gd name="T14" fmla="*/ 4 w 317"/>
              <a:gd name="T15" fmla="*/ 469 h 469"/>
              <a:gd name="T16" fmla="*/ 84 w 317"/>
              <a:gd name="T17" fmla="*/ 389 h 469"/>
              <a:gd name="T18" fmla="*/ 83 w 317"/>
              <a:gd name="T19" fmla="*/ 305 h 469"/>
              <a:gd name="T20" fmla="*/ 317 w 317"/>
              <a:gd name="T21" fmla="*/ 71 h 469"/>
              <a:gd name="T22" fmla="*/ 316 w 317"/>
              <a:gd name="T23" fmla="*/ 2 h 469"/>
              <a:gd name="T24" fmla="*/ 314 w 317"/>
              <a:gd name="T25" fmla="*/ 0 h 4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17" h="469">
                <a:moveTo>
                  <a:pt x="314" y="0"/>
                </a:moveTo>
                <a:cubicBezTo>
                  <a:pt x="312" y="3"/>
                  <a:pt x="312" y="3"/>
                  <a:pt x="312" y="3"/>
                </a:cubicBezTo>
                <a:cubicBezTo>
                  <a:pt x="312" y="3"/>
                  <a:pt x="312" y="3"/>
                  <a:pt x="312" y="3"/>
                </a:cubicBezTo>
                <a:cubicBezTo>
                  <a:pt x="313" y="69"/>
                  <a:pt x="313" y="69"/>
                  <a:pt x="313" y="69"/>
                </a:cubicBezTo>
                <a:cubicBezTo>
                  <a:pt x="79" y="303"/>
                  <a:pt x="79" y="303"/>
                  <a:pt x="79" y="303"/>
                </a:cubicBezTo>
                <a:cubicBezTo>
                  <a:pt x="80" y="387"/>
                  <a:pt x="80" y="387"/>
                  <a:pt x="80" y="387"/>
                </a:cubicBezTo>
                <a:cubicBezTo>
                  <a:pt x="0" y="467"/>
                  <a:pt x="0" y="467"/>
                  <a:pt x="0" y="467"/>
                </a:cubicBezTo>
                <a:cubicBezTo>
                  <a:pt x="1" y="467"/>
                  <a:pt x="3" y="468"/>
                  <a:pt x="4" y="469"/>
                </a:cubicBezTo>
                <a:cubicBezTo>
                  <a:pt x="84" y="389"/>
                  <a:pt x="84" y="389"/>
                  <a:pt x="84" y="389"/>
                </a:cubicBezTo>
                <a:cubicBezTo>
                  <a:pt x="83" y="305"/>
                  <a:pt x="83" y="305"/>
                  <a:pt x="83" y="305"/>
                </a:cubicBezTo>
                <a:cubicBezTo>
                  <a:pt x="317" y="71"/>
                  <a:pt x="317" y="71"/>
                  <a:pt x="317" y="71"/>
                </a:cubicBezTo>
                <a:cubicBezTo>
                  <a:pt x="316" y="2"/>
                  <a:pt x="316" y="2"/>
                  <a:pt x="316" y="2"/>
                </a:cubicBezTo>
                <a:cubicBezTo>
                  <a:pt x="314" y="0"/>
                  <a:pt x="314" y="0"/>
                  <a:pt x="31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60" name="Freeform 716"/>
          <p:cNvSpPr>
            <a:spLocks noEditPoints="1"/>
          </p:cNvSpPr>
          <p:nvPr/>
        </p:nvSpPr>
        <p:spPr bwMode="auto">
          <a:xfrm>
            <a:off x="9049567" y="-4473583"/>
            <a:ext cx="2022476" cy="4240220"/>
          </a:xfrm>
          <a:custGeom>
            <a:avLst/>
            <a:gdLst>
              <a:gd name="T0" fmla="*/ 7 w 488"/>
              <a:gd name="T1" fmla="*/ 879 h 1023"/>
              <a:gd name="T2" fmla="*/ 4 w 488"/>
              <a:gd name="T3" fmla="*/ 880 h 1023"/>
              <a:gd name="T4" fmla="*/ 4 w 488"/>
              <a:gd name="T5" fmla="*/ 880 h 1023"/>
              <a:gd name="T6" fmla="*/ 3 w 488"/>
              <a:gd name="T7" fmla="*/ 880 h 1023"/>
              <a:gd name="T8" fmla="*/ 4 w 488"/>
              <a:gd name="T9" fmla="*/ 921 h 1023"/>
              <a:gd name="T10" fmla="*/ 84 w 488"/>
              <a:gd name="T11" fmla="*/ 1001 h 1023"/>
              <a:gd name="T12" fmla="*/ 83 w 488"/>
              <a:gd name="T13" fmla="*/ 1017 h 1023"/>
              <a:gd name="T14" fmla="*/ 83 w 488"/>
              <a:gd name="T15" fmla="*/ 1023 h 1023"/>
              <a:gd name="T16" fmla="*/ 87 w 488"/>
              <a:gd name="T17" fmla="*/ 1023 h 1023"/>
              <a:gd name="T18" fmla="*/ 87 w 488"/>
              <a:gd name="T19" fmla="*/ 1019 h 1023"/>
              <a:gd name="T20" fmla="*/ 88 w 488"/>
              <a:gd name="T21" fmla="*/ 1000 h 1023"/>
              <a:gd name="T22" fmla="*/ 8 w 488"/>
              <a:gd name="T23" fmla="*/ 919 h 1023"/>
              <a:gd name="T24" fmla="*/ 7 w 488"/>
              <a:gd name="T25" fmla="*/ 879 h 1023"/>
              <a:gd name="T26" fmla="*/ 486 w 488"/>
              <a:gd name="T27" fmla="*/ 0 h 1023"/>
              <a:gd name="T28" fmla="*/ 486 w 488"/>
              <a:gd name="T29" fmla="*/ 0 h 1023"/>
              <a:gd name="T30" fmla="*/ 0 w 488"/>
              <a:gd name="T31" fmla="*/ 486 h 1023"/>
              <a:gd name="T32" fmla="*/ 3 w 488"/>
              <a:gd name="T33" fmla="*/ 838 h 1023"/>
              <a:gd name="T34" fmla="*/ 4 w 488"/>
              <a:gd name="T35" fmla="*/ 838 h 1023"/>
              <a:gd name="T36" fmla="*/ 4 w 488"/>
              <a:gd name="T37" fmla="*/ 838 h 1023"/>
              <a:gd name="T38" fmla="*/ 7 w 488"/>
              <a:gd name="T39" fmla="*/ 839 h 1023"/>
              <a:gd name="T40" fmla="*/ 4 w 488"/>
              <a:gd name="T41" fmla="*/ 488 h 1023"/>
              <a:gd name="T42" fmla="*/ 488 w 488"/>
              <a:gd name="T43" fmla="*/ 3 h 1023"/>
              <a:gd name="T44" fmla="*/ 486 w 488"/>
              <a:gd name="T45" fmla="*/ 0 h 10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488" h="1023">
                <a:moveTo>
                  <a:pt x="7" y="879"/>
                </a:moveTo>
                <a:cubicBezTo>
                  <a:pt x="6" y="880"/>
                  <a:pt x="5" y="880"/>
                  <a:pt x="4" y="880"/>
                </a:cubicBezTo>
                <a:cubicBezTo>
                  <a:pt x="4" y="880"/>
                  <a:pt x="4" y="880"/>
                  <a:pt x="4" y="880"/>
                </a:cubicBezTo>
                <a:cubicBezTo>
                  <a:pt x="4" y="880"/>
                  <a:pt x="3" y="880"/>
                  <a:pt x="3" y="880"/>
                </a:cubicBezTo>
                <a:cubicBezTo>
                  <a:pt x="4" y="921"/>
                  <a:pt x="4" y="921"/>
                  <a:pt x="4" y="921"/>
                </a:cubicBezTo>
                <a:cubicBezTo>
                  <a:pt x="84" y="1001"/>
                  <a:pt x="84" y="1001"/>
                  <a:pt x="84" y="1001"/>
                </a:cubicBezTo>
                <a:cubicBezTo>
                  <a:pt x="83" y="1017"/>
                  <a:pt x="83" y="1017"/>
                  <a:pt x="83" y="1017"/>
                </a:cubicBezTo>
                <a:cubicBezTo>
                  <a:pt x="83" y="1023"/>
                  <a:pt x="83" y="1023"/>
                  <a:pt x="83" y="1023"/>
                </a:cubicBezTo>
                <a:cubicBezTo>
                  <a:pt x="87" y="1023"/>
                  <a:pt x="87" y="1023"/>
                  <a:pt x="87" y="1023"/>
                </a:cubicBezTo>
                <a:cubicBezTo>
                  <a:pt x="87" y="1019"/>
                  <a:pt x="87" y="1019"/>
                  <a:pt x="87" y="1019"/>
                </a:cubicBezTo>
                <a:cubicBezTo>
                  <a:pt x="88" y="1000"/>
                  <a:pt x="88" y="1000"/>
                  <a:pt x="88" y="1000"/>
                </a:cubicBezTo>
                <a:cubicBezTo>
                  <a:pt x="8" y="919"/>
                  <a:pt x="8" y="919"/>
                  <a:pt x="8" y="919"/>
                </a:cubicBezTo>
                <a:cubicBezTo>
                  <a:pt x="7" y="879"/>
                  <a:pt x="7" y="879"/>
                  <a:pt x="7" y="879"/>
                </a:cubicBezTo>
                <a:moveTo>
                  <a:pt x="486" y="0"/>
                </a:moveTo>
                <a:cubicBezTo>
                  <a:pt x="486" y="0"/>
                  <a:pt x="486" y="0"/>
                  <a:pt x="486" y="0"/>
                </a:cubicBezTo>
                <a:cubicBezTo>
                  <a:pt x="0" y="486"/>
                  <a:pt x="0" y="486"/>
                  <a:pt x="0" y="486"/>
                </a:cubicBezTo>
                <a:cubicBezTo>
                  <a:pt x="3" y="838"/>
                  <a:pt x="3" y="838"/>
                  <a:pt x="3" y="838"/>
                </a:cubicBezTo>
                <a:cubicBezTo>
                  <a:pt x="3" y="838"/>
                  <a:pt x="4" y="838"/>
                  <a:pt x="4" y="838"/>
                </a:cubicBezTo>
                <a:cubicBezTo>
                  <a:pt x="4" y="838"/>
                  <a:pt x="4" y="838"/>
                  <a:pt x="4" y="838"/>
                </a:cubicBezTo>
                <a:cubicBezTo>
                  <a:pt x="5" y="838"/>
                  <a:pt x="6" y="838"/>
                  <a:pt x="7" y="839"/>
                </a:cubicBezTo>
                <a:cubicBezTo>
                  <a:pt x="4" y="488"/>
                  <a:pt x="4" y="488"/>
                  <a:pt x="4" y="488"/>
                </a:cubicBezTo>
                <a:cubicBezTo>
                  <a:pt x="488" y="3"/>
                  <a:pt x="488" y="3"/>
                  <a:pt x="488" y="3"/>
                </a:cubicBezTo>
                <a:cubicBezTo>
                  <a:pt x="486" y="0"/>
                  <a:pt x="486" y="0"/>
                  <a:pt x="48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61" name="Freeform 717"/>
          <p:cNvSpPr>
            <a:spLocks/>
          </p:cNvSpPr>
          <p:nvPr/>
        </p:nvSpPr>
        <p:spPr bwMode="auto">
          <a:xfrm>
            <a:off x="9095605" y="-4324358"/>
            <a:ext cx="2135188" cy="4618046"/>
          </a:xfrm>
          <a:custGeom>
            <a:avLst/>
            <a:gdLst>
              <a:gd name="T0" fmla="*/ 1337 w 1345"/>
              <a:gd name="T1" fmla="*/ 0 h 2909"/>
              <a:gd name="T2" fmla="*/ 130 w 1345"/>
              <a:gd name="T3" fmla="*/ 1206 h 2909"/>
              <a:gd name="T4" fmla="*/ 133 w 1345"/>
              <a:gd name="T5" fmla="*/ 2313 h 2909"/>
              <a:gd name="T6" fmla="*/ 405 w 1345"/>
              <a:gd name="T7" fmla="*/ 2585 h 2909"/>
              <a:gd name="T8" fmla="*/ 407 w 1345"/>
              <a:gd name="T9" fmla="*/ 2624 h 2909"/>
              <a:gd name="T10" fmla="*/ 133 w 1345"/>
              <a:gd name="T11" fmla="*/ 2898 h 2909"/>
              <a:gd name="T12" fmla="*/ 65 w 1345"/>
              <a:gd name="T13" fmla="*/ 2898 h 2909"/>
              <a:gd name="T14" fmla="*/ 0 w 1345"/>
              <a:gd name="T15" fmla="*/ 2898 h 2909"/>
              <a:gd name="T16" fmla="*/ 0 w 1345"/>
              <a:gd name="T17" fmla="*/ 2909 h 2909"/>
              <a:gd name="T18" fmla="*/ 68 w 1345"/>
              <a:gd name="T19" fmla="*/ 2909 h 2909"/>
              <a:gd name="T20" fmla="*/ 138 w 1345"/>
              <a:gd name="T21" fmla="*/ 2909 h 2909"/>
              <a:gd name="T22" fmla="*/ 420 w 1345"/>
              <a:gd name="T23" fmla="*/ 2629 h 2909"/>
              <a:gd name="T24" fmla="*/ 412 w 1345"/>
              <a:gd name="T25" fmla="*/ 2580 h 2909"/>
              <a:gd name="T26" fmla="*/ 144 w 1345"/>
              <a:gd name="T27" fmla="*/ 2311 h 2909"/>
              <a:gd name="T28" fmla="*/ 141 w 1345"/>
              <a:gd name="T29" fmla="*/ 1211 h 2909"/>
              <a:gd name="T30" fmla="*/ 1345 w 1345"/>
              <a:gd name="T31" fmla="*/ 7 h 2909"/>
              <a:gd name="T32" fmla="*/ 1337 w 1345"/>
              <a:gd name="T33" fmla="*/ 0 h 29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345" h="2909">
                <a:moveTo>
                  <a:pt x="1337" y="0"/>
                </a:moveTo>
                <a:lnTo>
                  <a:pt x="130" y="1206"/>
                </a:lnTo>
                <a:lnTo>
                  <a:pt x="133" y="2313"/>
                </a:lnTo>
                <a:lnTo>
                  <a:pt x="405" y="2585"/>
                </a:lnTo>
                <a:lnTo>
                  <a:pt x="407" y="2624"/>
                </a:lnTo>
                <a:lnTo>
                  <a:pt x="133" y="2898"/>
                </a:lnTo>
                <a:lnTo>
                  <a:pt x="65" y="2898"/>
                </a:lnTo>
                <a:lnTo>
                  <a:pt x="0" y="2898"/>
                </a:lnTo>
                <a:lnTo>
                  <a:pt x="0" y="2909"/>
                </a:lnTo>
                <a:lnTo>
                  <a:pt x="68" y="2909"/>
                </a:lnTo>
                <a:lnTo>
                  <a:pt x="138" y="2909"/>
                </a:lnTo>
                <a:lnTo>
                  <a:pt x="420" y="2629"/>
                </a:lnTo>
                <a:lnTo>
                  <a:pt x="412" y="2580"/>
                </a:lnTo>
                <a:lnTo>
                  <a:pt x="144" y="2311"/>
                </a:lnTo>
                <a:lnTo>
                  <a:pt x="141" y="1211"/>
                </a:lnTo>
                <a:lnTo>
                  <a:pt x="1345" y="7"/>
                </a:lnTo>
                <a:lnTo>
                  <a:pt x="1337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62" name="Freeform 718"/>
          <p:cNvSpPr>
            <a:spLocks/>
          </p:cNvSpPr>
          <p:nvPr/>
        </p:nvSpPr>
        <p:spPr bwMode="auto">
          <a:xfrm>
            <a:off x="9095605" y="-4324358"/>
            <a:ext cx="2135188" cy="4618046"/>
          </a:xfrm>
          <a:custGeom>
            <a:avLst/>
            <a:gdLst>
              <a:gd name="T0" fmla="*/ 1337 w 1345"/>
              <a:gd name="T1" fmla="*/ 0 h 2909"/>
              <a:gd name="T2" fmla="*/ 130 w 1345"/>
              <a:gd name="T3" fmla="*/ 1206 h 2909"/>
              <a:gd name="T4" fmla="*/ 133 w 1345"/>
              <a:gd name="T5" fmla="*/ 2313 h 2909"/>
              <a:gd name="T6" fmla="*/ 405 w 1345"/>
              <a:gd name="T7" fmla="*/ 2585 h 2909"/>
              <a:gd name="T8" fmla="*/ 407 w 1345"/>
              <a:gd name="T9" fmla="*/ 2624 h 2909"/>
              <a:gd name="T10" fmla="*/ 133 w 1345"/>
              <a:gd name="T11" fmla="*/ 2898 h 2909"/>
              <a:gd name="T12" fmla="*/ 65 w 1345"/>
              <a:gd name="T13" fmla="*/ 2898 h 2909"/>
              <a:gd name="T14" fmla="*/ 0 w 1345"/>
              <a:gd name="T15" fmla="*/ 2898 h 2909"/>
              <a:gd name="T16" fmla="*/ 0 w 1345"/>
              <a:gd name="T17" fmla="*/ 2909 h 2909"/>
              <a:gd name="T18" fmla="*/ 68 w 1345"/>
              <a:gd name="T19" fmla="*/ 2909 h 2909"/>
              <a:gd name="T20" fmla="*/ 138 w 1345"/>
              <a:gd name="T21" fmla="*/ 2909 h 2909"/>
              <a:gd name="T22" fmla="*/ 420 w 1345"/>
              <a:gd name="T23" fmla="*/ 2629 h 2909"/>
              <a:gd name="T24" fmla="*/ 412 w 1345"/>
              <a:gd name="T25" fmla="*/ 2580 h 2909"/>
              <a:gd name="T26" fmla="*/ 144 w 1345"/>
              <a:gd name="T27" fmla="*/ 2311 h 2909"/>
              <a:gd name="T28" fmla="*/ 141 w 1345"/>
              <a:gd name="T29" fmla="*/ 1211 h 2909"/>
              <a:gd name="T30" fmla="*/ 1345 w 1345"/>
              <a:gd name="T31" fmla="*/ 7 h 2909"/>
              <a:gd name="T32" fmla="*/ 1337 w 1345"/>
              <a:gd name="T33" fmla="*/ 0 h 29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345" h="2909">
                <a:moveTo>
                  <a:pt x="1337" y="0"/>
                </a:moveTo>
                <a:lnTo>
                  <a:pt x="130" y="1206"/>
                </a:lnTo>
                <a:lnTo>
                  <a:pt x="133" y="2313"/>
                </a:lnTo>
                <a:lnTo>
                  <a:pt x="405" y="2585"/>
                </a:lnTo>
                <a:lnTo>
                  <a:pt x="407" y="2624"/>
                </a:lnTo>
                <a:lnTo>
                  <a:pt x="133" y="2898"/>
                </a:lnTo>
                <a:lnTo>
                  <a:pt x="65" y="2898"/>
                </a:lnTo>
                <a:lnTo>
                  <a:pt x="0" y="2898"/>
                </a:lnTo>
                <a:lnTo>
                  <a:pt x="0" y="2909"/>
                </a:lnTo>
                <a:lnTo>
                  <a:pt x="68" y="2909"/>
                </a:lnTo>
                <a:lnTo>
                  <a:pt x="138" y="2909"/>
                </a:lnTo>
                <a:lnTo>
                  <a:pt x="420" y="2629"/>
                </a:lnTo>
                <a:lnTo>
                  <a:pt x="412" y="2580"/>
                </a:lnTo>
                <a:lnTo>
                  <a:pt x="144" y="2311"/>
                </a:lnTo>
                <a:lnTo>
                  <a:pt x="141" y="1211"/>
                </a:lnTo>
                <a:lnTo>
                  <a:pt x="1345" y="7"/>
                </a:lnTo>
                <a:lnTo>
                  <a:pt x="1337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63" name="Freeform 719"/>
          <p:cNvSpPr>
            <a:spLocks/>
          </p:cNvSpPr>
          <p:nvPr/>
        </p:nvSpPr>
        <p:spPr bwMode="auto">
          <a:xfrm>
            <a:off x="9090842" y="-4262445"/>
            <a:ext cx="2193926" cy="4911734"/>
          </a:xfrm>
          <a:custGeom>
            <a:avLst/>
            <a:gdLst>
              <a:gd name="T0" fmla="*/ 1376 w 1382"/>
              <a:gd name="T1" fmla="*/ 0 h 3094"/>
              <a:gd name="T2" fmla="*/ 186 w 1382"/>
              <a:gd name="T3" fmla="*/ 1188 h 3094"/>
              <a:gd name="T4" fmla="*/ 191 w 1382"/>
              <a:gd name="T5" fmla="*/ 2256 h 3094"/>
              <a:gd name="T6" fmla="*/ 489 w 1382"/>
              <a:gd name="T7" fmla="*/ 2554 h 3094"/>
              <a:gd name="T8" fmla="*/ 481 w 1382"/>
              <a:gd name="T9" fmla="*/ 2606 h 3094"/>
              <a:gd name="T10" fmla="*/ 21 w 1382"/>
              <a:gd name="T11" fmla="*/ 3068 h 3094"/>
              <a:gd name="T12" fmla="*/ 0 w 1382"/>
              <a:gd name="T13" fmla="*/ 3087 h 3094"/>
              <a:gd name="T14" fmla="*/ 8 w 1382"/>
              <a:gd name="T15" fmla="*/ 3094 h 3094"/>
              <a:gd name="T16" fmla="*/ 29 w 1382"/>
              <a:gd name="T17" fmla="*/ 3076 h 3094"/>
              <a:gd name="T18" fmla="*/ 491 w 1382"/>
              <a:gd name="T19" fmla="*/ 2611 h 3094"/>
              <a:gd name="T20" fmla="*/ 499 w 1382"/>
              <a:gd name="T21" fmla="*/ 2551 h 3094"/>
              <a:gd name="T22" fmla="*/ 201 w 1382"/>
              <a:gd name="T23" fmla="*/ 2254 h 3094"/>
              <a:gd name="T24" fmla="*/ 196 w 1382"/>
              <a:gd name="T25" fmla="*/ 1193 h 3094"/>
              <a:gd name="T26" fmla="*/ 1382 w 1382"/>
              <a:gd name="T27" fmla="*/ 8 h 3094"/>
              <a:gd name="T28" fmla="*/ 1376 w 1382"/>
              <a:gd name="T29" fmla="*/ 0 h 30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382" h="3094">
                <a:moveTo>
                  <a:pt x="1376" y="0"/>
                </a:moveTo>
                <a:lnTo>
                  <a:pt x="186" y="1188"/>
                </a:lnTo>
                <a:lnTo>
                  <a:pt x="191" y="2256"/>
                </a:lnTo>
                <a:lnTo>
                  <a:pt x="489" y="2554"/>
                </a:lnTo>
                <a:lnTo>
                  <a:pt x="481" y="2606"/>
                </a:lnTo>
                <a:lnTo>
                  <a:pt x="21" y="3068"/>
                </a:lnTo>
                <a:lnTo>
                  <a:pt x="0" y="3087"/>
                </a:lnTo>
                <a:lnTo>
                  <a:pt x="8" y="3094"/>
                </a:lnTo>
                <a:lnTo>
                  <a:pt x="29" y="3076"/>
                </a:lnTo>
                <a:lnTo>
                  <a:pt x="491" y="2611"/>
                </a:lnTo>
                <a:lnTo>
                  <a:pt x="499" y="2551"/>
                </a:lnTo>
                <a:lnTo>
                  <a:pt x="201" y="2254"/>
                </a:lnTo>
                <a:lnTo>
                  <a:pt x="196" y="1193"/>
                </a:lnTo>
                <a:lnTo>
                  <a:pt x="1382" y="8"/>
                </a:lnTo>
                <a:lnTo>
                  <a:pt x="137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64" name="Freeform 720"/>
          <p:cNvSpPr>
            <a:spLocks/>
          </p:cNvSpPr>
          <p:nvPr/>
        </p:nvSpPr>
        <p:spPr bwMode="auto">
          <a:xfrm>
            <a:off x="9090842" y="-4262445"/>
            <a:ext cx="2193926" cy="4911734"/>
          </a:xfrm>
          <a:custGeom>
            <a:avLst/>
            <a:gdLst>
              <a:gd name="T0" fmla="*/ 1376 w 1382"/>
              <a:gd name="T1" fmla="*/ 0 h 3094"/>
              <a:gd name="T2" fmla="*/ 186 w 1382"/>
              <a:gd name="T3" fmla="*/ 1188 h 3094"/>
              <a:gd name="T4" fmla="*/ 191 w 1382"/>
              <a:gd name="T5" fmla="*/ 2256 h 3094"/>
              <a:gd name="T6" fmla="*/ 489 w 1382"/>
              <a:gd name="T7" fmla="*/ 2554 h 3094"/>
              <a:gd name="T8" fmla="*/ 481 w 1382"/>
              <a:gd name="T9" fmla="*/ 2606 h 3094"/>
              <a:gd name="T10" fmla="*/ 21 w 1382"/>
              <a:gd name="T11" fmla="*/ 3068 h 3094"/>
              <a:gd name="T12" fmla="*/ 0 w 1382"/>
              <a:gd name="T13" fmla="*/ 3087 h 3094"/>
              <a:gd name="T14" fmla="*/ 8 w 1382"/>
              <a:gd name="T15" fmla="*/ 3094 h 3094"/>
              <a:gd name="T16" fmla="*/ 29 w 1382"/>
              <a:gd name="T17" fmla="*/ 3076 h 3094"/>
              <a:gd name="T18" fmla="*/ 491 w 1382"/>
              <a:gd name="T19" fmla="*/ 2611 h 3094"/>
              <a:gd name="T20" fmla="*/ 499 w 1382"/>
              <a:gd name="T21" fmla="*/ 2551 h 3094"/>
              <a:gd name="T22" fmla="*/ 201 w 1382"/>
              <a:gd name="T23" fmla="*/ 2254 h 3094"/>
              <a:gd name="T24" fmla="*/ 196 w 1382"/>
              <a:gd name="T25" fmla="*/ 1193 h 3094"/>
              <a:gd name="T26" fmla="*/ 1382 w 1382"/>
              <a:gd name="T27" fmla="*/ 8 h 3094"/>
              <a:gd name="T28" fmla="*/ 1376 w 1382"/>
              <a:gd name="T29" fmla="*/ 0 h 30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382" h="3094">
                <a:moveTo>
                  <a:pt x="1376" y="0"/>
                </a:moveTo>
                <a:lnTo>
                  <a:pt x="186" y="1188"/>
                </a:lnTo>
                <a:lnTo>
                  <a:pt x="191" y="2256"/>
                </a:lnTo>
                <a:lnTo>
                  <a:pt x="489" y="2554"/>
                </a:lnTo>
                <a:lnTo>
                  <a:pt x="481" y="2606"/>
                </a:lnTo>
                <a:lnTo>
                  <a:pt x="21" y="3068"/>
                </a:lnTo>
                <a:lnTo>
                  <a:pt x="0" y="3087"/>
                </a:lnTo>
                <a:lnTo>
                  <a:pt x="8" y="3094"/>
                </a:lnTo>
                <a:lnTo>
                  <a:pt x="29" y="3076"/>
                </a:lnTo>
                <a:lnTo>
                  <a:pt x="491" y="2611"/>
                </a:lnTo>
                <a:lnTo>
                  <a:pt x="499" y="2551"/>
                </a:lnTo>
                <a:lnTo>
                  <a:pt x="201" y="2254"/>
                </a:lnTo>
                <a:lnTo>
                  <a:pt x="196" y="1193"/>
                </a:lnTo>
                <a:lnTo>
                  <a:pt x="1382" y="8"/>
                </a:lnTo>
                <a:lnTo>
                  <a:pt x="1376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65" name="Freeform 721"/>
          <p:cNvSpPr>
            <a:spLocks/>
          </p:cNvSpPr>
          <p:nvPr/>
        </p:nvSpPr>
        <p:spPr bwMode="auto">
          <a:xfrm>
            <a:off x="9460730" y="-4217995"/>
            <a:ext cx="1873251" cy="4457708"/>
          </a:xfrm>
          <a:custGeom>
            <a:avLst/>
            <a:gdLst>
              <a:gd name="T0" fmla="*/ 449 w 452"/>
              <a:gd name="T1" fmla="*/ 0 h 1075"/>
              <a:gd name="T2" fmla="*/ 449 w 452"/>
              <a:gd name="T3" fmla="*/ 0 h 1075"/>
              <a:gd name="T4" fmla="*/ 0 w 452"/>
              <a:gd name="T5" fmla="*/ 449 h 1075"/>
              <a:gd name="T6" fmla="*/ 5 w 452"/>
              <a:gd name="T7" fmla="*/ 847 h 1075"/>
              <a:gd name="T8" fmla="*/ 129 w 452"/>
              <a:gd name="T9" fmla="*/ 971 h 1075"/>
              <a:gd name="T10" fmla="*/ 129 w 452"/>
              <a:gd name="T11" fmla="*/ 999 h 1075"/>
              <a:gd name="T12" fmla="*/ 56 w 452"/>
              <a:gd name="T13" fmla="*/ 1072 h 1075"/>
              <a:gd name="T14" fmla="*/ 58 w 452"/>
              <a:gd name="T15" fmla="*/ 1074 h 1075"/>
              <a:gd name="T16" fmla="*/ 59 w 452"/>
              <a:gd name="T17" fmla="*/ 1075 h 1075"/>
              <a:gd name="T18" fmla="*/ 133 w 452"/>
              <a:gd name="T19" fmla="*/ 1001 h 1075"/>
              <a:gd name="T20" fmla="*/ 133 w 452"/>
              <a:gd name="T21" fmla="*/ 969 h 1075"/>
              <a:gd name="T22" fmla="*/ 9 w 452"/>
              <a:gd name="T23" fmla="*/ 845 h 1075"/>
              <a:gd name="T24" fmla="*/ 4 w 452"/>
              <a:gd name="T25" fmla="*/ 450 h 1075"/>
              <a:gd name="T26" fmla="*/ 452 w 452"/>
              <a:gd name="T27" fmla="*/ 3 h 1075"/>
              <a:gd name="T28" fmla="*/ 449 w 452"/>
              <a:gd name="T29" fmla="*/ 0 h 10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452" h="1075">
                <a:moveTo>
                  <a:pt x="449" y="0"/>
                </a:moveTo>
                <a:cubicBezTo>
                  <a:pt x="449" y="0"/>
                  <a:pt x="449" y="0"/>
                  <a:pt x="449" y="0"/>
                </a:cubicBezTo>
                <a:cubicBezTo>
                  <a:pt x="0" y="449"/>
                  <a:pt x="0" y="449"/>
                  <a:pt x="0" y="449"/>
                </a:cubicBezTo>
                <a:cubicBezTo>
                  <a:pt x="5" y="847"/>
                  <a:pt x="5" y="847"/>
                  <a:pt x="5" y="847"/>
                </a:cubicBezTo>
                <a:cubicBezTo>
                  <a:pt x="129" y="971"/>
                  <a:pt x="129" y="971"/>
                  <a:pt x="129" y="971"/>
                </a:cubicBezTo>
                <a:cubicBezTo>
                  <a:pt x="129" y="999"/>
                  <a:pt x="129" y="999"/>
                  <a:pt x="129" y="999"/>
                </a:cubicBezTo>
                <a:cubicBezTo>
                  <a:pt x="56" y="1072"/>
                  <a:pt x="56" y="1072"/>
                  <a:pt x="56" y="1072"/>
                </a:cubicBezTo>
                <a:cubicBezTo>
                  <a:pt x="57" y="1072"/>
                  <a:pt x="57" y="1073"/>
                  <a:pt x="58" y="1074"/>
                </a:cubicBezTo>
                <a:cubicBezTo>
                  <a:pt x="58" y="1074"/>
                  <a:pt x="59" y="1074"/>
                  <a:pt x="59" y="1075"/>
                </a:cubicBezTo>
                <a:cubicBezTo>
                  <a:pt x="133" y="1001"/>
                  <a:pt x="133" y="1001"/>
                  <a:pt x="133" y="1001"/>
                </a:cubicBezTo>
                <a:cubicBezTo>
                  <a:pt x="133" y="969"/>
                  <a:pt x="133" y="969"/>
                  <a:pt x="133" y="969"/>
                </a:cubicBezTo>
                <a:cubicBezTo>
                  <a:pt x="9" y="845"/>
                  <a:pt x="9" y="845"/>
                  <a:pt x="9" y="845"/>
                </a:cubicBezTo>
                <a:cubicBezTo>
                  <a:pt x="4" y="450"/>
                  <a:pt x="4" y="450"/>
                  <a:pt x="4" y="450"/>
                </a:cubicBezTo>
                <a:cubicBezTo>
                  <a:pt x="452" y="3"/>
                  <a:pt x="452" y="3"/>
                  <a:pt x="452" y="3"/>
                </a:cubicBezTo>
                <a:cubicBezTo>
                  <a:pt x="449" y="0"/>
                  <a:pt x="449" y="0"/>
                  <a:pt x="44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66" name="Freeform 722"/>
          <p:cNvSpPr>
            <a:spLocks/>
          </p:cNvSpPr>
          <p:nvPr/>
        </p:nvSpPr>
        <p:spPr bwMode="auto">
          <a:xfrm>
            <a:off x="9548042" y="-4159257"/>
            <a:ext cx="1843088" cy="4702184"/>
          </a:xfrm>
          <a:custGeom>
            <a:avLst/>
            <a:gdLst>
              <a:gd name="T0" fmla="*/ 442 w 445"/>
              <a:gd name="T1" fmla="*/ 0 h 1134"/>
              <a:gd name="T2" fmla="*/ 0 w 445"/>
              <a:gd name="T3" fmla="*/ 442 h 1134"/>
              <a:gd name="T4" fmla="*/ 3 w 445"/>
              <a:gd name="T5" fmla="*/ 828 h 1134"/>
              <a:gd name="T6" fmla="*/ 137 w 445"/>
              <a:gd name="T7" fmla="*/ 963 h 1134"/>
              <a:gd name="T8" fmla="*/ 139 w 445"/>
              <a:gd name="T9" fmla="*/ 999 h 1134"/>
              <a:gd name="T10" fmla="*/ 7 w 445"/>
              <a:gd name="T11" fmla="*/ 1132 h 1134"/>
              <a:gd name="T12" fmla="*/ 9 w 445"/>
              <a:gd name="T13" fmla="*/ 1133 h 1134"/>
              <a:gd name="T14" fmla="*/ 9 w 445"/>
              <a:gd name="T15" fmla="*/ 1134 h 1134"/>
              <a:gd name="T16" fmla="*/ 143 w 445"/>
              <a:gd name="T17" fmla="*/ 1001 h 1134"/>
              <a:gd name="T18" fmla="*/ 141 w 445"/>
              <a:gd name="T19" fmla="*/ 961 h 1134"/>
              <a:gd name="T20" fmla="*/ 7 w 445"/>
              <a:gd name="T21" fmla="*/ 827 h 1134"/>
              <a:gd name="T22" fmla="*/ 4 w 445"/>
              <a:gd name="T23" fmla="*/ 444 h 1134"/>
              <a:gd name="T24" fmla="*/ 445 w 445"/>
              <a:gd name="T25" fmla="*/ 3 h 1134"/>
              <a:gd name="T26" fmla="*/ 442 w 445"/>
              <a:gd name="T27" fmla="*/ 0 h 1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45" h="1134">
                <a:moveTo>
                  <a:pt x="442" y="0"/>
                </a:moveTo>
                <a:cubicBezTo>
                  <a:pt x="0" y="442"/>
                  <a:pt x="0" y="442"/>
                  <a:pt x="0" y="442"/>
                </a:cubicBezTo>
                <a:cubicBezTo>
                  <a:pt x="3" y="828"/>
                  <a:pt x="3" y="828"/>
                  <a:pt x="3" y="828"/>
                </a:cubicBezTo>
                <a:cubicBezTo>
                  <a:pt x="137" y="963"/>
                  <a:pt x="137" y="963"/>
                  <a:pt x="137" y="963"/>
                </a:cubicBezTo>
                <a:cubicBezTo>
                  <a:pt x="139" y="999"/>
                  <a:pt x="139" y="999"/>
                  <a:pt x="139" y="999"/>
                </a:cubicBezTo>
                <a:cubicBezTo>
                  <a:pt x="7" y="1132"/>
                  <a:pt x="7" y="1132"/>
                  <a:pt x="7" y="1132"/>
                </a:cubicBezTo>
                <a:cubicBezTo>
                  <a:pt x="7" y="1132"/>
                  <a:pt x="8" y="1133"/>
                  <a:pt x="9" y="1133"/>
                </a:cubicBezTo>
                <a:cubicBezTo>
                  <a:pt x="9" y="1134"/>
                  <a:pt x="9" y="1134"/>
                  <a:pt x="9" y="1134"/>
                </a:cubicBezTo>
                <a:cubicBezTo>
                  <a:pt x="143" y="1001"/>
                  <a:pt x="143" y="1001"/>
                  <a:pt x="143" y="1001"/>
                </a:cubicBezTo>
                <a:cubicBezTo>
                  <a:pt x="141" y="961"/>
                  <a:pt x="141" y="961"/>
                  <a:pt x="141" y="961"/>
                </a:cubicBezTo>
                <a:cubicBezTo>
                  <a:pt x="7" y="827"/>
                  <a:pt x="7" y="827"/>
                  <a:pt x="7" y="827"/>
                </a:cubicBezTo>
                <a:cubicBezTo>
                  <a:pt x="4" y="444"/>
                  <a:pt x="4" y="444"/>
                  <a:pt x="4" y="444"/>
                </a:cubicBezTo>
                <a:cubicBezTo>
                  <a:pt x="445" y="3"/>
                  <a:pt x="445" y="3"/>
                  <a:pt x="445" y="3"/>
                </a:cubicBezTo>
                <a:cubicBezTo>
                  <a:pt x="442" y="0"/>
                  <a:pt x="442" y="0"/>
                  <a:pt x="44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67" name="Freeform 723"/>
          <p:cNvSpPr>
            <a:spLocks/>
          </p:cNvSpPr>
          <p:nvPr/>
        </p:nvSpPr>
        <p:spPr bwMode="auto">
          <a:xfrm>
            <a:off x="9625830" y="-4110045"/>
            <a:ext cx="1811338" cy="4216408"/>
          </a:xfrm>
          <a:custGeom>
            <a:avLst/>
            <a:gdLst>
              <a:gd name="T0" fmla="*/ 434 w 437"/>
              <a:gd name="T1" fmla="*/ 0 h 1017"/>
              <a:gd name="T2" fmla="*/ 434 w 437"/>
              <a:gd name="T3" fmla="*/ 0 h 1017"/>
              <a:gd name="T4" fmla="*/ 0 w 437"/>
              <a:gd name="T5" fmla="*/ 435 h 1017"/>
              <a:gd name="T6" fmla="*/ 5 w 437"/>
              <a:gd name="T7" fmla="*/ 809 h 1017"/>
              <a:gd name="T8" fmla="*/ 150 w 437"/>
              <a:gd name="T9" fmla="*/ 954 h 1017"/>
              <a:gd name="T10" fmla="*/ 149 w 437"/>
              <a:gd name="T11" fmla="*/ 1016 h 1017"/>
              <a:gd name="T12" fmla="*/ 153 w 437"/>
              <a:gd name="T13" fmla="*/ 1017 h 1017"/>
              <a:gd name="T14" fmla="*/ 154 w 437"/>
              <a:gd name="T15" fmla="*/ 952 h 1017"/>
              <a:gd name="T16" fmla="*/ 9 w 437"/>
              <a:gd name="T17" fmla="*/ 808 h 1017"/>
              <a:gd name="T18" fmla="*/ 4 w 437"/>
              <a:gd name="T19" fmla="*/ 436 h 1017"/>
              <a:gd name="T20" fmla="*/ 437 w 437"/>
              <a:gd name="T21" fmla="*/ 3 h 1017"/>
              <a:gd name="T22" fmla="*/ 434 w 437"/>
              <a:gd name="T23" fmla="*/ 0 h 10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37" h="1017">
                <a:moveTo>
                  <a:pt x="434" y="0"/>
                </a:moveTo>
                <a:cubicBezTo>
                  <a:pt x="434" y="0"/>
                  <a:pt x="434" y="0"/>
                  <a:pt x="434" y="0"/>
                </a:cubicBezTo>
                <a:cubicBezTo>
                  <a:pt x="0" y="435"/>
                  <a:pt x="0" y="435"/>
                  <a:pt x="0" y="435"/>
                </a:cubicBezTo>
                <a:cubicBezTo>
                  <a:pt x="5" y="809"/>
                  <a:pt x="5" y="809"/>
                  <a:pt x="5" y="809"/>
                </a:cubicBezTo>
                <a:cubicBezTo>
                  <a:pt x="150" y="954"/>
                  <a:pt x="150" y="954"/>
                  <a:pt x="150" y="954"/>
                </a:cubicBezTo>
                <a:cubicBezTo>
                  <a:pt x="149" y="1016"/>
                  <a:pt x="149" y="1016"/>
                  <a:pt x="149" y="1016"/>
                </a:cubicBezTo>
                <a:cubicBezTo>
                  <a:pt x="150" y="1016"/>
                  <a:pt x="152" y="1017"/>
                  <a:pt x="153" y="1017"/>
                </a:cubicBezTo>
                <a:cubicBezTo>
                  <a:pt x="154" y="952"/>
                  <a:pt x="154" y="952"/>
                  <a:pt x="154" y="952"/>
                </a:cubicBezTo>
                <a:cubicBezTo>
                  <a:pt x="9" y="808"/>
                  <a:pt x="9" y="808"/>
                  <a:pt x="9" y="808"/>
                </a:cubicBezTo>
                <a:cubicBezTo>
                  <a:pt x="4" y="436"/>
                  <a:pt x="4" y="436"/>
                  <a:pt x="4" y="436"/>
                </a:cubicBezTo>
                <a:cubicBezTo>
                  <a:pt x="437" y="3"/>
                  <a:pt x="437" y="3"/>
                  <a:pt x="437" y="3"/>
                </a:cubicBezTo>
                <a:cubicBezTo>
                  <a:pt x="434" y="0"/>
                  <a:pt x="434" y="0"/>
                  <a:pt x="43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68" name="Freeform 724"/>
          <p:cNvSpPr>
            <a:spLocks/>
          </p:cNvSpPr>
          <p:nvPr/>
        </p:nvSpPr>
        <p:spPr bwMode="auto">
          <a:xfrm>
            <a:off x="9713142" y="-4051307"/>
            <a:ext cx="1782763" cy="4594234"/>
          </a:xfrm>
          <a:custGeom>
            <a:avLst/>
            <a:gdLst>
              <a:gd name="T0" fmla="*/ 427 w 430"/>
              <a:gd name="T1" fmla="*/ 0 h 1108"/>
              <a:gd name="T2" fmla="*/ 0 w 430"/>
              <a:gd name="T3" fmla="*/ 428 h 1108"/>
              <a:gd name="T4" fmla="*/ 3 w 430"/>
              <a:gd name="T5" fmla="*/ 791 h 1108"/>
              <a:gd name="T6" fmla="*/ 184 w 430"/>
              <a:gd name="T7" fmla="*/ 972 h 1108"/>
              <a:gd name="T8" fmla="*/ 185 w 430"/>
              <a:gd name="T9" fmla="*/ 1063 h 1108"/>
              <a:gd name="T10" fmla="*/ 144 w 430"/>
              <a:gd name="T11" fmla="*/ 1104 h 1108"/>
              <a:gd name="T12" fmla="*/ 60 w 430"/>
              <a:gd name="T13" fmla="*/ 1104 h 1108"/>
              <a:gd name="T14" fmla="*/ 60 w 430"/>
              <a:gd name="T15" fmla="*/ 1105 h 1108"/>
              <a:gd name="T16" fmla="*/ 60 w 430"/>
              <a:gd name="T17" fmla="*/ 1108 h 1108"/>
              <a:gd name="T18" fmla="*/ 145 w 430"/>
              <a:gd name="T19" fmla="*/ 1108 h 1108"/>
              <a:gd name="T20" fmla="*/ 189 w 430"/>
              <a:gd name="T21" fmla="*/ 1065 h 1108"/>
              <a:gd name="T22" fmla="*/ 188 w 430"/>
              <a:gd name="T23" fmla="*/ 971 h 1108"/>
              <a:gd name="T24" fmla="*/ 6 w 430"/>
              <a:gd name="T25" fmla="*/ 790 h 1108"/>
              <a:gd name="T26" fmla="*/ 4 w 430"/>
              <a:gd name="T27" fmla="*/ 429 h 1108"/>
              <a:gd name="T28" fmla="*/ 430 w 430"/>
              <a:gd name="T29" fmla="*/ 3 h 1108"/>
              <a:gd name="T30" fmla="*/ 427 w 430"/>
              <a:gd name="T31" fmla="*/ 0 h 1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430" h="1108">
                <a:moveTo>
                  <a:pt x="427" y="0"/>
                </a:moveTo>
                <a:cubicBezTo>
                  <a:pt x="0" y="428"/>
                  <a:pt x="0" y="428"/>
                  <a:pt x="0" y="428"/>
                </a:cubicBezTo>
                <a:cubicBezTo>
                  <a:pt x="3" y="791"/>
                  <a:pt x="3" y="791"/>
                  <a:pt x="3" y="791"/>
                </a:cubicBezTo>
                <a:cubicBezTo>
                  <a:pt x="184" y="972"/>
                  <a:pt x="184" y="972"/>
                  <a:pt x="184" y="972"/>
                </a:cubicBezTo>
                <a:cubicBezTo>
                  <a:pt x="185" y="1063"/>
                  <a:pt x="185" y="1063"/>
                  <a:pt x="185" y="1063"/>
                </a:cubicBezTo>
                <a:cubicBezTo>
                  <a:pt x="144" y="1104"/>
                  <a:pt x="144" y="1104"/>
                  <a:pt x="144" y="1104"/>
                </a:cubicBezTo>
                <a:cubicBezTo>
                  <a:pt x="60" y="1104"/>
                  <a:pt x="60" y="1104"/>
                  <a:pt x="60" y="1104"/>
                </a:cubicBezTo>
                <a:cubicBezTo>
                  <a:pt x="60" y="1104"/>
                  <a:pt x="60" y="1104"/>
                  <a:pt x="60" y="1105"/>
                </a:cubicBezTo>
                <a:cubicBezTo>
                  <a:pt x="60" y="1106"/>
                  <a:pt x="60" y="1107"/>
                  <a:pt x="60" y="1108"/>
                </a:cubicBezTo>
                <a:cubicBezTo>
                  <a:pt x="145" y="1108"/>
                  <a:pt x="145" y="1108"/>
                  <a:pt x="145" y="1108"/>
                </a:cubicBezTo>
                <a:cubicBezTo>
                  <a:pt x="189" y="1065"/>
                  <a:pt x="189" y="1065"/>
                  <a:pt x="189" y="1065"/>
                </a:cubicBezTo>
                <a:cubicBezTo>
                  <a:pt x="188" y="971"/>
                  <a:pt x="188" y="971"/>
                  <a:pt x="188" y="971"/>
                </a:cubicBezTo>
                <a:cubicBezTo>
                  <a:pt x="6" y="790"/>
                  <a:pt x="6" y="790"/>
                  <a:pt x="6" y="790"/>
                </a:cubicBezTo>
                <a:cubicBezTo>
                  <a:pt x="4" y="429"/>
                  <a:pt x="4" y="429"/>
                  <a:pt x="4" y="429"/>
                </a:cubicBezTo>
                <a:cubicBezTo>
                  <a:pt x="430" y="3"/>
                  <a:pt x="430" y="3"/>
                  <a:pt x="430" y="3"/>
                </a:cubicBezTo>
                <a:cubicBezTo>
                  <a:pt x="427" y="0"/>
                  <a:pt x="427" y="0"/>
                  <a:pt x="42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69" name="Freeform 725"/>
          <p:cNvSpPr>
            <a:spLocks/>
          </p:cNvSpPr>
          <p:nvPr/>
        </p:nvSpPr>
        <p:spPr bwMode="auto">
          <a:xfrm>
            <a:off x="9738542" y="-3994157"/>
            <a:ext cx="1814513" cy="4913322"/>
          </a:xfrm>
          <a:custGeom>
            <a:avLst/>
            <a:gdLst>
              <a:gd name="T0" fmla="*/ 1138 w 1143"/>
              <a:gd name="T1" fmla="*/ 0 h 3095"/>
              <a:gd name="T2" fmla="*/ 39 w 1143"/>
              <a:gd name="T3" fmla="*/ 1100 h 3095"/>
              <a:gd name="T4" fmla="*/ 47 w 1143"/>
              <a:gd name="T5" fmla="*/ 2011 h 3095"/>
              <a:gd name="T6" fmla="*/ 522 w 1143"/>
              <a:gd name="T7" fmla="*/ 2489 h 3095"/>
              <a:gd name="T8" fmla="*/ 524 w 1143"/>
              <a:gd name="T9" fmla="*/ 2740 h 3095"/>
              <a:gd name="T10" fmla="*/ 389 w 1143"/>
              <a:gd name="T11" fmla="*/ 2876 h 3095"/>
              <a:gd name="T12" fmla="*/ 209 w 1143"/>
              <a:gd name="T13" fmla="*/ 2878 h 3095"/>
              <a:gd name="T14" fmla="*/ 34 w 1143"/>
              <a:gd name="T15" fmla="*/ 3053 h 3095"/>
              <a:gd name="T16" fmla="*/ 0 w 1143"/>
              <a:gd name="T17" fmla="*/ 3087 h 3095"/>
              <a:gd name="T18" fmla="*/ 7 w 1143"/>
              <a:gd name="T19" fmla="*/ 3095 h 3095"/>
              <a:gd name="T20" fmla="*/ 41 w 1143"/>
              <a:gd name="T21" fmla="*/ 3061 h 3095"/>
              <a:gd name="T22" fmla="*/ 214 w 1143"/>
              <a:gd name="T23" fmla="*/ 2889 h 3095"/>
              <a:gd name="T24" fmla="*/ 394 w 1143"/>
              <a:gd name="T25" fmla="*/ 2886 h 3095"/>
              <a:gd name="T26" fmla="*/ 535 w 1143"/>
              <a:gd name="T27" fmla="*/ 2745 h 3095"/>
              <a:gd name="T28" fmla="*/ 532 w 1143"/>
              <a:gd name="T29" fmla="*/ 2484 h 3095"/>
              <a:gd name="T30" fmla="*/ 57 w 1143"/>
              <a:gd name="T31" fmla="*/ 2009 h 3095"/>
              <a:gd name="T32" fmla="*/ 49 w 1143"/>
              <a:gd name="T33" fmla="*/ 1105 h 3095"/>
              <a:gd name="T34" fmla="*/ 1143 w 1143"/>
              <a:gd name="T35" fmla="*/ 8 h 3095"/>
              <a:gd name="T36" fmla="*/ 1138 w 1143"/>
              <a:gd name="T37" fmla="*/ 0 h 30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43" h="3095">
                <a:moveTo>
                  <a:pt x="1138" y="0"/>
                </a:moveTo>
                <a:lnTo>
                  <a:pt x="39" y="1100"/>
                </a:lnTo>
                <a:lnTo>
                  <a:pt x="47" y="2011"/>
                </a:lnTo>
                <a:lnTo>
                  <a:pt x="522" y="2489"/>
                </a:lnTo>
                <a:lnTo>
                  <a:pt x="524" y="2740"/>
                </a:lnTo>
                <a:lnTo>
                  <a:pt x="389" y="2876"/>
                </a:lnTo>
                <a:lnTo>
                  <a:pt x="209" y="2878"/>
                </a:lnTo>
                <a:lnTo>
                  <a:pt x="34" y="3053"/>
                </a:lnTo>
                <a:lnTo>
                  <a:pt x="0" y="3087"/>
                </a:lnTo>
                <a:lnTo>
                  <a:pt x="7" y="3095"/>
                </a:lnTo>
                <a:lnTo>
                  <a:pt x="41" y="3061"/>
                </a:lnTo>
                <a:lnTo>
                  <a:pt x="214" y="2889"/>
                </a:lnTo>
                <a:lnTo>
                  <a:pt x="394" y="2886"/>
                </a:lnTo>
                <a:lnTo>
                  <a:pt x="535" y="2745"/>
                </a:lnTo>
                <a:lnTo>
                  <a:pt x="532" y="2484"/>
                </a:lnTo>
                <a:lnTo>
                  <a:pt x="57" y="2009"/>
                </a:lnTo>
                <a:lnTo>
                  <a:pt x="49" y="1105"/>
                </a:lnTo>
                <a:lnTo>
                  <a:pt x="1143" y="8"/>
                </a:lnTo>
                <a:lnTo>
                  <a:pt x="113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70" name="Freeform 726"/>
          <p:cNvSpPr>
            <a:spLocks/>
          </p:cNvSpPr>
          <p:nvPr/>
        </p:nvSpPr>
        <p:spPr bwMode="auto">
          <a:xfrm>
            <a:off x="9738542" y="-3994157"/>
            <a:ext cx="1814513" cy="4913322"/>
          </a:xfrm>
          <a:custGeom>
            <a:avLst/>
            <a:gdLst>
              <a:gd name="T0" fmla="*/ 1138 w 1143"/>
              <a:gd name="T1" fmla="*/ 0 h 3095"/>
              <a:gd name="T2" fmla="*/ 39 w 1143"/>
              <a:gd name="T3" fmla="*/ 1100 h 3095"/>
              <a:gd name="T4" fmla="*/ 47 w 1143"/>
              <a:gd name="T5" fmla="*/ 2011 h 3095"/>
              <a:gd name="T6" fmla="*/ 522 w 1143"/>
              <a:gd name="T7" fmla="*/ 2489 h 3095"/>
              <a:gd name="T8" fmla="*/ 524 w 1143"/>
              <a:gd name="T9" fmla="*/ 2740 h 3095"/>
              <a:gd name="T10" fmla="*/ 389 w 1143"/>
              <a:gd name="T11" fmla="*/ 2876 h 3095"/>
              <a:gd name="T12" fmla="*/ 209 w 1143"/>
              <a:gd name="T13" fmla="*/ 2878 h 3095"/>
              <a:gd name="T14" fmla="*/ 34 w 1143"/>
              <a:gd name="T15" fmla="*/ 3053 h 3095"/>
              <a:gd name="T16" fmla="*/ 0 w 1143"/>
              <a:gd name="T17" fmla="*/ 3087 h 3095"/>
              <a:gd name="T18" fmla="*/ 7 w 1143"/>
              <a:gd name="T19" fmla="*/ 3095 h 3095"/>
              <a:gd name="T20" fmla="*/ 41 w 1143"/>
              <a:gd name="T21" fmla="*/ 3061 h 3095"/>
              <a:gd name="T22" fmla="*/ 214 w 1143"/>
              <a:gd name="T23" fmla="*/ 2889 h 3095"/>
              <a:gd name="T24" fmla="*/ 394 w 1143"/>
              <a:gd name="T25" fmla="*/ 2886 h 3095"/>
              <a:gd name="T26" fmla="*/ 535 w 1143"/>
              <a:gd name="T27" fmla="*/ 2745 h 3095"/>
              <a:gd name="T28" fmla="*/ 532 w 1143"/>
              <a:gd name="T29" fmla="*/ 2484 h 3095"/>
              <a:gd name="T30" fmla="*/ 57 w 1143"/>
              <a:gd name="T31" fmla="*/ 2009 h 3095"/>
              <a:gd name="T32" fmla="*/ 49 w 1143"/>
              <a:gd name="T33" fmla="*/ 1105 h 3095"/>
              <a:gd name="T34" fmla="*/ 1143 w 1143"/>
              <a:gd name="T35" fmla="*/ 8 h 3095"/>
              <a:gd name="T36" fmla="*/ 1138 w 1143"/>
              <a:gd name="T37" fmla="*/ 0 h 30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43" h="3095">
                <a:moveTo>
                  <a:pt x="1138" y="0"/>
                </a:moveTo>
                <a:lnTo>
                  <a:pt x="39" y="1100"/>
                </a:lnTo>
                <a:lnTo>
                  <a:pt x="47" y="2011"/>
                </a:lnTo>
                <a:lnTo>
                  <a:pt x="522" y="2489"/>
                </a:lnTo>
                <a:lnTo>
                  <a:pt x="524" y="2740"/>
                </a:lnTo>
                <a:lnTo>
                  <a:pt x="389" y="2876"/>
                </a:lnTo>
                <a:lnTo>
                  <a:pt x="209" y="2878"/>
                </a:lnTo>
                <a:lnTo>
                  <a:pt x="34" y="3053"/>
                </a:lnTo>
                <a:lnTo>
                  <a:pt x="0" y="3087"/>
                </a:lnTo>
                <a:lnTo>
                  <a:pt x="7" y="3095"/>
                </a:lnTo>
                <a:lnTo>
                  <a:pt x="41" y="3061"/>
                </a:lnTo>
                <a:lnTo>
                  <a:pt x="214" y="2889"/>
                </a:lnTo>
                <a:lnTo>
                  <a:pt x="394" y="2886"/>
                </a:lnTo>
                <a:lnTo>
                  <a:pt x="535" y="2745"/>
                </a:lnTo>
                <a:lnTo>
                  <a:pt x="532" y="2484"/>
                </a:lnTo>
                <a:lnTo>
                  <a:pt x="57" y="2009"/>
                </a:lnTo>
                <a:lnTo>
                  <a:pt x="49" y="1105"/>
                </a:lnTo>
                <a:lnTo>
                  <a:pt x="1143" y="8"/>
                </a:lnTo>
                <a:lnTo>
                  <a:pt x="113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71" name="Freeform 727"/>
          <p:cNvSpPr>
            <a:spLocks noEditPoints="1"/>
          </p:cNvSpPr>
          <p:nvPr/>
        </p:nvSpPr>
        <p:spPr bwMode="auto">
          <a:xfrm>
            <a:off x="9983017" y="-3897319"/>
            <a:ext cx="1665288" cy="2362204"/>
          </a:xfrm>
          <a:custGeom>
            <a:avLst/>
            <a:gdLst>
              <a:gd name="T0" fmla="*/ 36 w 402"/>
              <a:gd name="T1" fmla="*/ 363 h 570"/>
              <a:gd name="T2" fmla="*/ 0 w 402"/>
              <a:gd name="T3" fmla="*/ 399 h 570"/>
              <a:gd name="T4" fmla="*/ 0 w 402"/>
              <a:gd name="T5" fmla="*/ 569 h 570"/>
              <a:gd name="T6" fmla="*/ 4 w 402"/>
              <a:gd name="T7" fmla="*/ 570 h 570"/>
              <a:gd name="T8" fmla="*/ 4 w 402"/>
              <a:gd name="T9" fmla="*/ 401 h 570"/>
              <a:gd name="T10" fmla="*/ 39 w 402"/>
              <a:gd name="T11" fmla="*/ 366 h 570"/>
              <a:gd name="T12" fmla="*/ 38 w 402"/>
              <a:gd name="T13" fmla="*/ 365 h 570"/>
              <a:gd name="T14" fmla="*/ 36 w 402"/>
              <a:gd name="T15" fmla="*/ 363 h 570"/>
              <a:gd name="T16" fmla="*/ 399 w 402"/>
              <a:gd name="T17" fmla="*/ 0 h 570"/>
              <a:gd name="T18" fmla="*/ 65 w 402"/>
              <a:gd name="T19" fmla="*/ 334 h 570"/>
              <a:gd name="T20" fmla="*/ 67 w 402"/>
              <a:gd name="T21" fmla="*/ 336 h 570"/>
              <a:gd name="T22" fmla="*/ 68 w 402"/>
              <a:gd name="T23" fmla="*/ 337 h 570"/>
              <a:gd name="T24" fmla="*/ 402 w 402"/>
              <a:gd name="T25" fmla="*/ 3 h 570"/>
              <a:gd name="T26" fmla="*/ 399 w 402"/>
              <a:gd name="T27" fmla="*/ 0 h 5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02" h="570">
                <a:moveTo>
                  <a:pt x="36" y="363"/>
                </a:moveTo>
                <a:cubicBezTo>
                  <a:pt x="0" y="399"/>
                  <a:pt x="0" y="399"/>
                  <a:pt x="0" y="399"/>
                </a:cubicBezTo>
                <a:cubicBezTo>
                  <a:pt x="0" y="569"/>
                  <a:pt x="0" y="569"/>
                  <a:pt x="0" y="569"/>
                </a:cubicBezTo>
                <a:cubicBezTo>
                  <a:pt x="1" y="569"/>
                  <a:pt x="2" y="569"/>
                  <a:pt x="4" y="570"/>
                </a:cubicBezTo>
                <a:cubicBezTo>
                  <a:pt x="4" y="401"/>
                  <a:pt x="4" y="401"/>
                  <a:pt x="4" y="401"/>
                </a:cubicBezTo>
                <a:cubicBezTo>
                  <a:pt x="39" y="366"/>
                  <a:pt x="39" y="366"/>
                  <a:pt x="39" y="366"/>
                </a:cubicBezTo>
                <a:cubicBezTo>
                  <a:pt x="38" y="366"/>
                  <a:pt x="38" y="365"/>
                  <a:pt x="38" y="365"/>
                </a:cubicBezTo>
                <a:cubicBezTo>
                  <a:pt x="37" y="364"/>
                  <a:pt x="37" y="364"/>
                  <a:pt x="36" y="363"/>
                </a:cubicBezTo>
                <a:moveTo>
                  <a:pt x="399" y="0"/>
                </a:moveTo>
                <a:cubicBezTo>
                  <a:pt x="65" y="334"/>
                  <a:pt x="65" y="334"/>
                  <a:pt x="65" y="334"/>
                </a:cubicBezTo>
                <a:cubicBezTo>
                  <a:pt x="66" y="335"/>
                  <a:pt x="66" y="335"/>
                  <a:pt x="67" y="336"/>
                </a:cubicBezTo>
                <a:cubicBezTo>
                  <a:pt x="67" y="336"/>
                  <a:pt x="68" y="336"/>
                  <a:pt x="68" y="337"/>
                </a:cubicBezTo>
                <a:cubicBezTo>
                  <a:pt x="402" y="3"/>
                  <a:pt x="402" y="3"/>
                  <a:pt x="402" y="3"/>
                </a:cubicBezTo>
                <a:cubicBezTo>
                  <a:pt x="399" y="0"/>
                  <a:pt x="399" y="0"/>
                  <a:pt x="39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72" name="Freeform 728"/>
          <p:cNvSpPr>
            <a:spLocks/>
          </p:cNvSpPr>
          <p:nvPr/>
        </p:nvSpPr>
        <p:spPr bwMode="auto">
          <a:xfrm>
            <a:off x="10081442" y="-3748094"/>
            <a:ext cx="1720851" cy="4162433"/>
          </a:xfrm>
          <a:custGeom>
            <a:avLst/>
            <a:gdLst>
              <a:gd name="T0" fmla="*/ 412 w 415"/>
              <a:gd name="T1" fmla="*/ 0 h 1004"/>
              <a:gd name="T2" fmla="*/ 4 w 415"/>
              <a:gd name="T3" fmla="*/ 408 h 1004"/>
              <a:gd name="T4" fmla="*/ 0 w 415"/>
              <a:gd name="T5" fmla="*/ 709 h 1004"/>
              <a:gd name="T6" fmla="*/ 206 w 415"/>
              <a:gd name="T7" fmla="*/ 915 h 1004"/>
              <a:gd name="T8" fmla="*/ 205 w 415"/>
              <a:gd name="T9" fmla="*/ 982 h 1004"/>
              <a:gd name="T10" fmla="*/ 228 w 415"/>
              <a:gd name="T11" fmla="*/ 1004 h 1004"/>
              <a:gd name="T12" fmla="*/ 230 w 415"/>
              <a:gd name="T13" fmla="*/ 1001 h 1004"/>
              <a:gd name="T14" fmla="*/ 209 w 415"/>
              <a:gd name="T15" fmla="*/ 980 h 1004"/>
              <a:gd name="T16" fmla="*/ 210 w 415"/>
              <a:gd name="T17" fmla="*/ 913 h 1004"/>
              <a:gd name="T18" fmla="*/ 4 w 415"/>
              <a:gd name="T19" fmla="*/ 707 h 1004"/>
              <a:gd name="T20" fmla="*/ 8 w 415"/>
              <a:gd name="T21" fmla="*/ 410 h 1004"/>
              <a:gd name="T22" fmla="*/ 415 w 415"/>
              <a:gd name="T23" fmla="*/ 3 h 1004"/>
              <a:gd name="T24" fmla="*/ 412 w 415"/>
              <a:gd name="T25" fmla="*/ 0 h 10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15" h="1004">
                <a:moveTo>
                  <a:pt x="412" y="0"/>
                </a:moveTo>
                <a:cubicBezTo>
                  <a:pt x="4" y="408"/>
                  <a:pt x="4" y="408"/>
                  <a:pt x="4" y="408"/>
                </a:cubicBezTo>
                <a:cubicBezTo>
                  <a:pt x="0" y="709"/>
                  <a:pt x="0" y="709"/>
                  <a:pt x="0" y="709"/>
                </a:cubicBezTo>
                <a:cubicBezTo>
                  <a:pt x="206" y="915"/>
                  <a:pt x="206" y="915"/>
                  <a:pt x="206" y="915"/>
                </a:cubicBezTo>
                <a:cubicBezTo>
                  <a:pt x="205" y="982"/>
                  <a:pt x="205" y="982"/>
                  <a:pt x="205" y="982"/>
                </a:cubicBezTo>
                <a:cubicBezTo>
                  <a:pt x="228" y="1004"/>
                  <a:pt x="228" y="1004"/>
                  <a:pt x="228" y="1004"/>
                </a:cubicBezTo>
                <a:cubicBezTo>
                  <a:pt x="228" y="1003"/>
                  <a:pt x="229" y="1002"/>
                  <a:pt x="230" y="1001"/>
                </a:cubicBezTo>
                <a:cubicBezTo>
                  <a:pt x="209" y="980"/>
                  <a:pt x="209" y="980"/>
                  <a:pt x="209" y="980"/>
                </a:cubicBezTo>
                <a:cubicBezTo>
                  <a:pt x="210" y="913"/>
                  <a:pt x="210" y="913"/>
                  <a:pt x="210" y="913"/>
                </a:cubicBezTo>
                <a:cubicBezTo>
                  <a:pt x="4" y="707"/>
                  <a:pt x="4" y="707"/>
                  <a:pt x="4" y="707"/>
                </a:cubicBezTo>
                <a:cubicBezTo>
                  <a:pt x="8" y="410"/>
                  <a:pt x="8" y="410"/>
                  <a:pt x="8" y="410"/>
                </a:cubicBezTo>
                <a:cubicBezTo>
                  <a:pt x="415" y="3"/>
                  <a:pt x="415" y="3"/>
                  <a:pt x="415" y="3"/>
                </a:cubicBezTo>
                <a:cubicBezTo>
                  <a:pt x="412" y="0"/>
                  <a:pt x="412" y="0"/>
                  <a:pt x="41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73" name="Freeform 729"/>
          <p:cNvSpPr>
            <a:spLocks/>
          </p:cNvSpPr>
          <p:nvPr/>
        </p:nvSpPr>
        <p:spPr bwMode="auto">
          <a:xfrm>
            <a:off x="10181455" y="-3711582"/>
            <a:ext cx="1654176" cy="3698882"/>
          </a:xfrm>
          <a:custGeom>
            <a:avLst/>
            <a:gdLst>
              <a:gd name="T0" fmla="*/ 396 w 399"/>
              <a:gd name="T1" fmla="*/ 0 h 892"/>
              <a:gd name="T2" fmla="*/ 1 w 399"/>
              <a:gd name="T3" fmla="*/ 395 h 892"/>
              <a:gd name="T4" fmla="*/ 0 w 399"/>
              <a:gd name="T5" fmla="*/ 684 h 892"/>
              <a:gd name="T6" fmla="*/ 208 w 399"/>
              <a:gd name="T7" fmla="*/ 892 h 892"/>
              <a:gd name="T8" fmla="*/ 208 w 399"/>
              <a:gd name="T9" fmla="*/ 892 h 892"/>
              <a:gd name="T10" fmla="*/ 208 w 399"/>
              <a:gd name="T11" fmla="*/ 892 h 892"/>
              <a:gd name="T12" fmla="*/ 211 w 399"/>
              <a:gd name="T13" fmla="*/ 890 h 892"/>
              <a:gd name="T14" fmla="*/ 4 w 399"/>
              <a:gd name="T15" fmla="*/ 683 h 892"/>
              <a:gd name="T16" fmla="*/ 5 w 399"/>
              <a:gd name="T17" fmla="*/ 397 h 892"/>
              <a:gd name="T18" fmla="*/ 399 w 399"/>
              <a:gd name="T19" fmla="*/ 3 h 892"/>
              <a:gd name="T20" fmla="*/ 396 w 399"/>
              <a:gd name="T21" fmla="*/ 0 h 8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9" h="892">
                <a:moveTo>
                  <a:pt x="396" y="0"/>
                </a:moveTo>
                <a:cubicBezTo>
                  <a:pt x="1" y="395"/>
                  <a:pt x="1" y="395"/>
                  <a:pt x="1" y="395"/>
                </a:cubicBezTo>
                <a:cubicBezTo>
                  <a:pt x="0" y="684"/>
                  <a:pt x="0" y="684"/>
                  <a:pt x="0" y="684"/>
                </a:cubicBezTo>
                <a:cubicBezTo>
                  <a:pt x="208" y="892"/>
                  <a:pt x="208" y="892"/>
                  <a:pt x="208" y="892"/>
                </a:cubicBezTo>
                <a:cubicBezTo>
                  <a:pt x="208" y="892"/>
                  <a:pt x="208" y="892"/>
                  <a:pt x="208" y="892"/>
                </a:cubicBezTo>
                <a:cubicBezTo>
                  <a:pt x="208" y="892"/>
                  <a:pt x="208" y="892"/>
                  <a:pt x="208" y="892"/>
                </a:cubicBezTo>
                <a:cubicBezTo>
                  <a:pt x="209" y="891"/>
                  <a:pt x="210" y="890"/>
                  <a:pt x="211" y="890"/>
                </a:cubicBezTo>
                <a:cubicBezTo>
                  <a:pt x="4" y="683"/>
                  <a:pt x="4" y="683"/>
                  <a:pt x="4" y="683"/>
                </a:cubicBezTo>
                <a:cubicBezTo>
                  <a:pt x="5" y="397"/>
                  <a:pt x="5" y="397"/>
                  <a:pt x="5" y="397"/>
                </a:cubicBezTo>
                <a:cubicBezTo>
                  <a:pt x="399" y="3"/>
                  <a:pt x="399" y="3"/>
                  <a:pt x="399" y="3"/>
                </a:cubicBezTo>
                <a:cubicBezTo>
                  <a:pt x="396" y="0"/>
                  <a:pt x="396" y="0"/>
                  <a:pt x="39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74" name="Freeform 730"/>
          <p:cNvSpPr>
            <a:spLocks/>
          </p:cNvSpPr>
          <p:nvPr/>
        </p:nvSpPr>
        <p:spPr bwMode="auto">
          <a:xfrm>
            <a:off x="10294167" y="-3652844"/>
            <a:ext cx="1598613" cy="3867157"/>
          </a:xfrm>
          <a:custGeom>
            <a:avLst/>
            <a:gdLst>
              <a:gd name="T0" fmla="*/ 1002 w 1007"/>
              <a:gd name="T1" fmla="*/ 0 h 2436"/>
              <a:gd name="T2" fmla="*/ 1002 w 1007"/>
              <a:gd name="T3" fmla="*/ 0 h 2436"/>
              <a:gd name="T4" fmla="*/ 10 w 1007"/>
              <a:gd name="T5" fmla="*/ 992 h 2436"/>
              <a:gd name="T6" fmla="*/ 0 w 1007"/>
              <a:gd name="T7" fmla="*/ 1718 h 2436"/>
              <a:gd name="T8" fmla="*/ 592 w 1007"/>
              <a:gd name="T9" fmla="*/ 2308 h 2436"/>
              <a:gd name="T10" fmla="*/ 595 w 1007"/>
              <a:gd name="T11" fmla="*/ 2381 h 2436"/>
              <a:gd name="T12" fmla="*/ 595 w 1007"/>
              <a:gd name="T13" fmla="*/ 2436 h 2436"/>
              <a:gd name="T14" fmla="*/ 605 w 1007"/>
              <a:gd name="T15" fmla="*/ 2436 h 2436"/>
              <a:gd name="T16" fmla="*/ 605 w 1007"/>
              <a:gd name="T17" fmla="*/ 2379 h 2436"/>
              <a:gd name="T18" fmla="*/ 603 w 1007"/>
              <a:gd name="T19" fmla="*/ 2306 h 2436"/>
              <a:gd name="T20" fmla="*/ 10 w 1007"/>
              <a:gd name="T21" fmla="*/ 1713 h 2436"/>
              <a:gd name="T22" fmla="*/ 20 w 1007"/>
              <a:gd name="T23" fmla="*/ 997 h 2436"/>
              <a:gd name="T24" fmla="*/ 1007 w 1007"/>
              <a:gd name="T25" fmla="*/ 7 h 2436"/>
              <a:gd name="T26" fmla="*/ 1002 w 1007"/>
              <a:gd name="T27" fmla="*/ 0 h 24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007" h="2436">
                <a:moveTo>
                  <a:pt x="1002" y="0"/>
                </a:moveTo>
                <a:lnTo>
                  <a:pt x="1002" y="0"/>
                </a:lnTo>
                <a:lnTo>
                  <a:pt x="10" y="992"/>
                </a:lnTo>
                <a:lnTo>
                  <a:pt x="0" y="1718"/>
                </a:lnTo>
                <a:lnTo>
                  <a:pt x="592" y="2308"/>
                </a:lnTo>
                <a:lnTo>
                  <a:pt x="595" y="2381"/>
                </a:lnTo>
                <a:lnTo>
                  <a:pt x="595" y="2436"/>
                </a:lnTo>
                <a:lnTo>
                  <a:pt x="605" y="2436"/>
                </a:lnTo>
                <a:lnTo>
                  <a:pt x="605" y="2379"/>
                </a:lnTo>
                <a:lnTo>
                  <a:pt x="603" y="2306"/>
                </a:lnTo>
                <a:lnTo>
                  <a:pt x="10" y="1713"/>
                </a:lnTo>
                <a:lnTo>
                  <a:pt x="20" y="997"/>
                </a:lnTo>
                <a:lnTo>
                  <a:pt x="1007" y="7"/>
                </a:lnTo>
                <a:lnTo>
                  <a:pt x="1002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75" name="Freeform 731"/>
          <p:cNvSpPr>
            <a:spLocks/>
          </p:cNvSpPr>
          <p:nvPr/>
        </p:nvSpPr>
        <p:spPr bwMode="auto">
          <a:xfrm>
            <a:off x="10294167" y="-3652844"/>
            <a:ext cx="1598613" cy="3867157"/>
          </a:xfrm>
          <a:custGeom>
            <a:avLst/>
            <a:gdLst>
              <a:gd name="T0" fmla="*/ 1002 w 1007"/>
              <a:gd name="T1" fmla="*/ 0 h 2436"/>
              <a:gd name="T2" fmla="*/ 1002 w 1007"/>
              <a:gd name="T3" fmla="*/ 0 h 2436"/>
              <a:gd name="T4" fmla="*/ 10 w 1007"/>
              <a:gd name="T5" fmla="*/ 992 h 2436"/>
              <a:gd name="T6" fmla="*/ 0 w 1007"/>
              <a:gd name="T7" fmla="*/ 1718 h 2436"/>
              <a:gd name="T8" fmla="*/ 592 w 1007"/>
              <a:gd name="T9" fmla="*/ 2308 h 2436"/>
              <a:gd name="T10" fmla="*/ 595 w 1007"/>
              <a:gd name="T11" fmla="*/ 2381 h 2436"/>
              <a:gd name="T12" fmla="*/ 595 w 1007"/>
              <a:gd name="T13" fmla="*/ 2436 h 2436"/>
              <a:gd name="T14" fmla="*/ 605 w 1007"/>
              <a:gd name="T15" fmla="*/ 2436 h 2436"/>
              <a:gd name="T16" fmla="*/ 605 w 1007"/>
              <a:gd name="T17" fmla="*/ 2379 h 2436"/>
              <a:gd name="T18" fmla="*/ 603 w 1007"/>
              <a:gd name="T19" fmla="*/ 2306 h 2436"/>
              <a:gd name="T20" fmla="*/ 10 w 1007"/>
              <a:gd name="T21" fmla="*/ 1713 h 2436"/>
              <a:gd name="T22" fmla="*/ 20 w 1007"/>
              <a:gd name="T23" fmla="*/ 997 h 2436"/>
              <a:gd name="T24" fmla="*/ 1007 w 1007"/>
              <a:gd name="T25" fmla="*/ 7 h 2436"/>
              <a:gd name="T26" fmla="*/ 1002 w 1007"/>
              <a:gd name="T27" fmla="*/ 0 h 24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007" h="2436">
                <a:moveTo>
                  <a:pt x="1002" y="0"/>
                </a:moveTo>
                <a:lnTo>
                  <a:pt x="1002" y="0"/>
                </a:lnTo>
                <a:lnTo>
                  <a:pt x="10" y="992"/>
                </a:lnTo>
                <a:lnTo>
                  <a:pt x="0" y="1718"/>
                </a:lnTo>
                <a:lnTo>
                  <a:pt x="592" y="2308"/>
                </a:lnTo>
                <a:lnTo>
                  <a:pt x="595" y="2381"/>
                </a:lnTo>
                <a:lnTo>
                  <a:pt x="595" y="2436"/>
                </a:lnTo>
                <a:lnTo>
                  <a:pt x="605" y="2436"/>
                </a:lnTo>
                <a:lnTo>
                  <a:pt x="605" y="2379"/>
                </a:lnTo>
                <a:lnTo>
                  <a:pt x="603" y="2306"/>
                </a:lnTo>
                <a:lnTo>
                  <a:pt x="10" y="1713"/>
                </a:lnTo>
                <a:lnTo>
                  <a:pt x="20" y="997"/>
                </a:lnTo>
                <a:lnTo>
                  <a:pt x="1007" y="7"/>
                </a:lnTo>
                <a:lnTo>
                  <a:pt x="100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76" name="Freeform 732"/>
          <p:cNvSpPr>
            <a:spLocks/>
          </p:cNvSpPr>
          <p:nvPr/>
        </p:nvSpPr>
        <p:spPr bwMode="auto">
          <a:xfrm>
            <a:off x="10495780" y="-3524256"/>
            <a:ext cx="1530350" cy="4675196"/>
          </a:xfrm>
          <a:custGeom>
            <a:avLst/>
            <a:gdLst>
              <a:gd name="T0" fmla="*/ 366 w 369"/>
              <a:gd name="T1" fmla="*/ 0 h 1128"/>
              <a:gd name="T2" fmla="*/ 366 w 369"/>
              <a:gd name="T3" fmla="*/ 0 h 1128"/>
              <a:gd name="T4" fmla="*/ 2 w 369"/>
              <a:gd name="T5" fmla="*/ 364 h 1128"/>
              <a:gd name="T6" fmla="*/ 0 w 369"/>
              <a:gd name="T7" fmla="*/ 618 h 1128"/>
              <a:gd name="T8" fmla="*/ 242 w 369"/>
              <a:gd name="T9" fmla="*/ 861 h 1128"/>
              <a:gd name="T10" fmla="*/ 244 w 369"/>
              <a:gd name="T11" fmla="*/ 948 h 1128"/>
              <a:gd name="T12" fmla="*/ 66 w 369"/>
              <a:gd name="T13" fmla="*/ 1126 h 1128"/>
              <a:gd name="T14" fmla="*/ 68 w 369"/>
              <a:gd name="T15" fmla="*/ 1127 h 1128"/>
              <a:gd name="T16" fmla="*/ 69 w 369"/>
              <a:gd name="T17" fmla="*/ 1128 h 1128"/>
              <a:gd name="T18" fmla="*/ 248 w 369"/>
              <a:gd name="T19" fmla="*/ 950 h 1128"/>
              <a:gd name="T20" fmla="*/ 246 w 369"/>
              <a:gd name="T21" fmla="*/ 859 h 1128"/>
              <a:gd name="T22" fmla="*/ 4 w 369"/>
              <a:gd name="T23" fmla="*/ 617 h 1128"/>
              <a:gd name="T24" fmla="*/ 6 w 369"/>
              <a:gd name="T25" fmla="*/ 365 h 1128"/>
              <a:gd name="T26" fmla="*/ 369 w 369"/>
              <a:gd name="T27" fmla="*/ 3 h 1128"/>
              <a:gd name="T28" fmla="*/ 366 w 369"/>
              <a:gd name="T29" fmla="*/ 0 h 1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69" h="1128">
                <a:moveTo>
                  <a:pt x="366" y="0"/>
                </a:moveTo>
                <a:cubicBezTo>
                  <a:pt x="366" y="0"/>
                  <a:pt x="366" y="0"/>
                  <a:pt x="366" y="0"/>
                </a:cubicBezTo>
                <a:cubicBezTo>
                  <a:pt x="2" y="364"/>
                  <a:pt x="2" y="364"/>
                  <a:pt x="2" y="364"/>
                </a:cubicBezTo>
                <a:cubicBezTo>
                  <a:pt x="0" y="618"/>
                  <a:pt x="0" y="618"/>
                  <a:pt x="0" y="618"/>
                </a:cubicBezTo>
                <a:cubicBezTo>
                  <a:pt x="242" y="861"/>
                  <a:pt x="242" y="861"/>
                  <a:pt x="242" y="861"/>
                </a:cubicBezTo>
                <a:cubicBezTo>
                  <a:pt x="244" y="948"/>
                  <a:pt x="244" y="948"/>
                  <a:pt x="244" y="948"/>
                </a:cubicBezTo>
                <a:cubicBezTo>
                  <a:pt x="66" y="1126"/>
                  <a:pt x="66" y="1126"/>
                  <a:pt x="66" y="1126"/>
                </a:cubicBezTo>
                <a:cubicBezTo>
                  <a:pt x="67" y="1126"/>
                  <a:pt x="68" y="1127"/>
                  <a:pt x="68" y="1127"/>
                </a:cubicBezTo>
                <a:cubicBezTo>
                  <a:pt x="69" y="1128"/>
                  <a:pt x="69" y="1128"/>
                  <a:pt x="69" y="1128"/>
                </a:cubicBezTo>
                <a:cubicBezTo>
                  <a:pt x="248" y="950"/>
                  <a:pt x="248" y="950"/>
                  <a:pt x="248" y="950"/>
                </a:cubicBezTo>
                <a:cubicBezTo>
                  <a:pt x="246" y="859"/>
                  <a:pt x="246" y="859"/>
                  <a:pt x="246" y="859"/>
                </a:cubicBezTo>
                <a:cubicBezTo>
                  <a:pt x="4" y="617"/>
                  <a:pt x="4" y="617"/>
                  <a:pt x="4" y="617"/>
                </a:cubicBezTo>
                <a:cubicBezTo>
                  <a:pt x="6" y="365"/>
                  <a:pt x="6" y="365"/>
                  <a:pt x="6" y="365"/>
                </a:cubicBezTo>
                <a:cubicBezTo>
                  <a:pt x="369" y="3"/>
                  <a:pt x="369" y="3"/>
                  <a:pt x="369" y="3"/>
                </a:cubicBezTo>
                <a:cubicBezTo>
                  <a:pt x="366" y="0"/>
                  <a:pt x="366" y="0"/>
                  <a:pt x="36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77" name="Freeform 733"/>
          <p:cNvSpPr>
            <a:spLocks/>
          </p:cNvSpPr>
          <p:nvPr/>
        </p:nvSpPr>
        <p:spPr bwMode="auto">
          <a:xfrm>
            <a:off x="10546580" y="-3487744"/>
            <a:ext cx="1512888" cy="5245110"/>
          </a:xfrm>
          <a:custGeom>
            <a:avLst/>
            <a:gdLst>
              <a:gd name="T0" fmla="*/ 362 w 365"/>
              <a:gd name="T1" fmla="*/ 0 h 1265"/>
              <a:gd name="T2" fmla="*/ 3 w 365"/>
              <a:gd name="T3" fmla="*/ 359 h 1265"/>
              <a:gd name="T4" fmla="*/ 0 w 365"/>
              <a:gd name="T5" fmla="*/ 600 h 1265"/>
              <a:gd name="T6" fmla="*/ 253 w 365"/>
              <a:gd name="T7" fmla="*/ 853 h 1265"/>
              <a:gd name="T8" fmla="*/ 253 w 365"/>
              <a:gd name="T9" fmla="*/ 940 h 1265"/>
              <a:gd name="T10" fmla="*/ 79 w 365"/>
              <a:gd name="T11" fmla="*/ 1115 h 1265"/>
              <a:gd name="T12" fmla="*/ 81 w 365"/>
              <a:gd name="T13" fmla="*/ 1186 h 1265"/>
              <a:gd name="T14" fmla="*/ 15 w 365"/>
              <a:gd name="T15" fmla="*/ 1252 h 1265"/>
              <a:gd name="T16" fmla="*/ 15 w 365"/>
              <a:gd name="T17" fmla="*/ 1265 h 1265"/>
              <a:gd name="T18" fmla="*/ 19 w 365"/>
              <a:gd name="T19" fmla="*/ 1265 h 1265"/>
              <a:gd name="T20" fmla="*/ 19 w 365"/>
              <a:gd name="T21" fmla="*/ 1253 h 1265"/>
              <a:gd name="T22" fmla="*/ 85 w 365"/>
              <a:gd name="T23" fmla="*/ 1187 h 1265"/>
              <a:gd name="T24" fmla="*/ 83 w 365"/>
              <a:gd name="T25" fmla="*/ 1117 h 1265"/>
              <a:gd name="T26" fmla="*/ 257 w 365"/>
              <a:gd name="T27" fmla="*/ 942 h 1265"/>
              <a:gd name="T28" fmla="*/ 257 w 365"/>
              <a:gd name="T29" fmla="*/ 851 h 1265"/>
              <a:gd name="T30" fmla="*/ 4 w 365"/>
              <a:gd name="T31" fmla="*/ 598 h 1265"/>
              <a:gd name="T32" fmla="*/ 7 w 365"/>
              <a:gd name="T33" fmla="*/ 361 h 1265"/>
              <a:gd name="T34" fmla="*/ 365 w 365"/>
              <a:gd name="T35" fmla="*/ 3 h 1265"/>
              <a:gd name="T36" fmla="*/ 362 w 365"/>
              <a:gd name="T37" fmla="*/ 0 h 12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365" h="1265">
                <a:moveTo>
                  <a:pt x="362" y="0"/>
                </a:moveTo>
                <a:cubicBezTo>
                  <a:pt x="3" y="359"/>
                  <a:pt x="3" y="359"/>
                  <a:pt x="3" y="359"/>
                </a:cubicBezTo>
                <a:cubicBezTo>
                  <a:pt x="0" y="600"/>
                  <a:pt x="0" y="600"/>
                  <a:pt x="0" y="600"/>
                </a:cubicBezTo>
                <a:cubicBezTo>
                  <a:pt x="253" y="853"/>
                  <a:pt x="253" y="853"/>
                  <a:pt x="253" y="853"/>
                </a:cubicBezTo>
                <a:cubicBezTo>
                  <a:pt x="253" y="940"/>
                  <a:pt x="253" y="940"/>
                  <a:pt x="253" y="940"/>
                </a:cubicBezTo>
                <a:cubicBezTo>
                  <a:pt x="79" y="1115"/>
                  <a:pt x="79" y="1115"/>
                  <a:pt x="79" y="1115"/>
                </a:cubicBezTo>
                <a:cubicBezTo>
                  <a:pt x="81" y="1186"/>
                  <a:pt x="81" y="1186"/>
                  <a:pt x="81" y="1186"/>
                </a:cubicBezTo>
                <a:cubicBezTo>
                  <a:pt x="15" y="1252"/>
                  <a:pt x="15" y="1252"/>
                  <a:pt x="15" y="1252"/>
                </a:cubicBezTo>
                <a:cubicBezTo>
                  <a:pt x="15" y="1265"/>
                  <a:pt x="15" y="1265"/>
                  <a:pt x="15" y="1265"/>
                </a:cubicBezTo>
                <a:cubicBezTo>
                  <a:pt x="17" y="1265"/>
                  <a:pt x="18" y="1265"/>
                  <a:pt x="19" y="1265"/>
                </a:cubicBezTo>
                <a:cubicBezTo>
                  <a:pt x="19" y="1253"/>
                  <a:pt x="19" y="1253"/>
                  <a:pt x="19" y="1253"/>
                </a:cubicBezTo>
                <a:cubicBezTo>
                  <a:pt x="85" y="1187"/>
                  <a:pt x="85" y="1187"/>
                  <a:pt x="85" y="1187"/>
                </a:cubicBezTo>
                <a:cubicBezTo>
                  <a:pt x="83" y="1117"/>
                  <a:pt x="83" y="1117"/>
                  <a:pt x="83" y="1117"/>
                </a:cubicBezTo>
                <a:cubicBezTo>
                  <a:pt x="257" y="942"/>
                  <a:pt x="257" y="942"/>
                  <a:pt x="257" y="942"/>
                </a:cubicBezTo>
                <a:cubicBezTo>
                  <a:pt x="257" y="851"/>
                  <a:pt x="257" y="851"/>
                  <a:pt x="257" y="851"/>
                </a:cubicBezTo>
                <a:cubicBezTo>
                  <a:pt x="4" y="598"/>
                  <a:pt x="4" y="598"/>
                  <a:pt x="4" y="598"/>
                </a:cubicBezTo>
                <a:cubicBezTo>
                  <a:pt x="7" y="361"/>
                  <a:pt x="7" y="361"/>
                  <a:pt x="7" y="361"/>
                </a:cubicBezTo>
                <a:cubicBezTo>
                  <a:pt x="365" y="3"/>
                  <a:pt x="365" y="3"/>
                  <a:pt x="365" y="3"/>
                </a:cubicBezTo>
                <a:cubicBezTo>
                  <a:pt x="362" y="0"/>
                  <a:pt x="362" y="0"/>
                  <a:pt x="36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78" name="Freeform 734"/>
          <p:cNvSpPr>
            <a:spLocks/>
          </p:cNvSpPr>
          <p:nvPr/>
        </p:nvSpPr>
        <p:spPr bwMode="auto">
          <a:xfrm>
            <a:off x="10633893" y="-3441706"/>
            <a:ext cx="1471613" cy="5148272"/>
          </a:xfrm>
          <a:custGeom>
            <a:avLst/>
            <a:gdLst>
              <a:gd name="T0" fmla="*/ 921 w 927"/>
              <a:gd name="T1" fmla="*/ 0 h 3243"/>
              <a:gd name="T2" fmla="*/ 921 w 927"/>
              <a:gd name="T3" fmla="*/ 0 h 3243"/>
              <a:gd name="T4" fmla="*/ 0 w 927"/>
              <a:gd name="T5" fmla="*/ 922 h 3243"/>
              <a:gd name="T6" fmla="*/ 2 w 927"/>
              <a:gd name="T7" fmla="*/ 1520 h 3243"/>
              <a:gd name="T8" fmla="*/ 689 w 927"/>
              <a:gd name="T9" fmla="*/ 2207 h 3243"/>
              <a:gd name="T10" fmla="*/ 686 w 927"/>
              <a:gd name="T11" fmla="*/ 2449 h 3243"/>
              <a:gd name="T12" fmla="*/ 224 w 927"/>
              <a:gd name="T13" fmla="*/ 2912 h 3243"/>
              <a:gd name="T14" fmla="*/ 216 w 927"/>
              <a:gd name="T15" fmla="*/ 3110 h 3243"/>
              <a:gd name="T16" fmla="*/ 125 w 927"/>
              <a:gd name="T17" fmla="*/ 3202 h 3243"/>
              <a:gd name="T18" fmla="*/ 94 w 927"/>
              <a:gd name="T19" fmla="*/ 3236 h 3243"/>
              <a:gd name="T20" fmla="*/ 101 w 927"/>
              <a:gd name="T21" fmla="*/ 3243 h 3243"/>
              <a:gd name="T22" fmla="*/ 135 w 927"/>
              <a:gd name="T23" fmla="*/ 3209 h 3243"/>
              <a:gd name="T24" fmla="*/ 227 w 927"/>
              <a:gd name="T25" fmla="*/ 3115 h 3243"/>
              <a:gd name="T26" fmla="*/ 235 w 927"/>
              <a:gd name="T27" fmla="*/ 2917 h 3243"/>
              <a:gd name="T28" fmla="*/ 697 w 927"/>
              <a:gd name="T29" fmla="*/ 2455 h 3243"/>
              <a:gd name="T30" fmla="*/ 699 w 927"/>
              <a:gd name="T31" fmla="*/ 2201 h 3243"/>
              <a:gd name="T32" fmla="*/ 13 w 927"/>
              <a:gd name="T33" fmla="*/ 1515 h 3243"/>
              <a:gd name="T34" fmla="*/ 10 w 927"/>
              <a:gd name="T35" fmla="*/ 924 h 3243"/>
              <a:gd name="T36" fmla="*/ 927 w 927"/>
              <a:gd name="T37" fmla="*/ 8 h 3243"/>
              <a:gd name="T38" fmla="*/ 921 w 927"/>
              <a:gd name="T39" fmla="*/ 0 h 3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927" h="3243">
                <a:moveTo>
                  <a:pt x="921" y="0"/>
                </a:moveTo>
                <a:lnTo>
                  <a:pt x="921" y="0"/>
                </a:lnTo>
                <a:lnTo>
                  <a:pt x="0" y="922"/>
                </a:lnTo>
                <a:lnTo>
                  <a:pt x="2" y="1520"/>
                </a:lnTo>
                <a:lnTo>
                  <a:pt x="689" y="2207"/>
                </a:lnTo>
                <a:lnTo>
                  <a:pt x="686" y="2449"/>
                </a:lnTo>
                <a:lnTo>
                  <a:pt x="224" y="2912"/>
                </a:lnTo>
                <a:lnTo>
                  <a:pt x="216" y="3110"/>
                </a:lnTo>
                <a:lnTo>
                  <a:pt x="125" y="3202"/>
                </a:lnTo>
                <a:lnTo>
                  <a:pt x="94" y="3236"/>
                </a:lnTo>
                <a:lnTo>
                  <a:pt x="101" y="3243"/>
                </a:lnTo>
                <a:lnTo>
                  <a:pt x="135" y="3209"/>
                </a:lnTo>
                <a:lnTo>
                  <a:pt x="227" y="3115"/>
                </a:lnTo>
                <a:lnTo>
                  <a:pt x="235" y="2917"/>
                </a:lnTo>
                <a:lnTo>
                  <a:pt x="697" y="2455"/>
                </a:lnTo>
                <a:lnTo>
                  <a:pt x="699" y="2201"/>
                </a:lnTo>
                <a:lnTo>
                  <a:pt x="13" y="1515"/>
                </a:lnTo>
                <a:lnTo>
                  <a:pt x="10" y="924"/>
                </a:lnTo>
                <a:lnTo>
                  <a:pt x="927" y="8"/>
                </a:lnTo>
                <a:lnTo>
                  <a:pt x="921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79" name="Freeform 735"/>
          <p:cNvSpPr>
            <a:spLocks/>
          </p:cNvSpPr>
          <p:nvPr/>
        </p:nvSpPr>
        <p:spPr bwMode="auto">
          <a:xfrm>
            <a:off x="10633893" y="-3441706"/>
            <a:ext cx="1471613" cy="5148272"/>
          </a:xfrm>
          <a:custGeom>
            <a:avLst/>
            <a:gdLst>
              <a:gd name="T0" fmla="*/ 921 w 927"/>
              <a:gd name="T1" fmla="*/ 0 h 3243"/>
              <a:gd name="T2" fmla="*/ 921 w 927"/>
              <a:gd name="T3" fmla="*/ 0 h 3243"/>
              <a:gd name="T4" fmla="*/ 0 w 927"/>
              <a:gd name="T5" fmla="*/ 922 h 3243"/>
              <a:gd name="T6" fmla="*/ 2 w 927"/>
              <a:gd name="T7" fmla="*/ 1520 h 3243"/>
              <a:gd name="T8" fmla="*/ 689 w 927"/>
              <a:gd name="T9" fmla="*/ 2207 h 3243"/>
              <a:gd name="T10" fmla="*/ 686 w 927"/>
              <a:gd name="T11" fmla="*/ 2449 h 3243"/>
              <a:gd name="T12" fmla="*/ 224 w 927"/>
              <a:gd name="T13" fmla="*/ 2912 h 3243"/>
              <a:gd name="T14" fmla="*/ 216 w 927"/>
              <a:gd name="T15" fmla="*/ 3110 h 3243"/>
              <a:gd name="T16" fmla="*/ 125 w 927"/>
              <a:gd name="T17" fmla="*/ 3202 h 3243"/>
              <a:gd name="T18" fmla="*/ 94 w 927"/>
              <a:gd name="T19" fmla="*/ 3236 h 3243"/>
              <a:gd name="T20" fmla="*/ 101 w 927"/>
              <a:gd name="T21" fmla="*/ 3243 h 3243"/>
              <a:gd name="T22" fmla="*/ 135 w 927"/>
              <a:gd name="T23" fmla="*/ 3209 h 3243"/>
              <a:gd name="T24" fmla="*/ 227 w 927"/>
              <a:gd name="T25" fmla="*/ 3115 h 3243"/>
              <a:gd name="T26" fmla="*/ 235 w 927"/>
              <a:gd name="T27" fmla="*/ 2917 h 3243"/>
              <a:gd name="T28" fmla="*/ 697 w 927"/>
              <a:gd name="T29" fmla="*/ 2455 h 3243"/>
              <a:gd name="T30" fmla="*/ 699 w 927"/>
              <a:gd name="T31" fmla="*/ 2201 h 3243"/>
              <a:gd name="T32" fmla="*/ 13 w 927"/>
              <a:gd name="T33" fmla="*/ 1515 h 3243"/>
              <a:gd name="T34" fmla="*/ 10 w 927"/>
              <a:gd name="T35" fmla="*/ 924 h 3243"/>
              <a:gd name="T36" fmla="*/ 927 w 927"/>
              <a:gd name="T37" fmla="*/ 8 h 3243"/>
              <a:gd name="T38" fmla="*/ 921 w 927"/>
              <a:gd name="T39" fmla="*/ 0 h 3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927" h="3243">
                <a:moveTo>
                  <a:pt x="921" y="0"/>
                </a:moveTo>
                <a:lnTo>
                  <a:pt x="921" y="0"/>
                </a:lnTo>
                <a:lnTo>
                  <a:pt x="0" y="922"/>
                </a:lnTo>
                <a:lnTo>
                  <a:pt x="2" y="1520"/>
                </a:lnTo>
                <a:lnTo>
                  <a:pt x="689" y="2207"/>
                </a:lnTo>
                <a:lnTo>
                  <a:pt x="686" y="2449"/>
                </a:lnTo>
                <a:lnTo>
                  <a:pt x="224" y="2912"/>
                </a:lnTo>
                <a:lnTo>
                  <a:pt x="216" y="3110"/>
                </a:lnTo>
                <a:lnTo>
                  <a:pt x="125" y="3202"/>
                </a:lnTo>
                <a:lnTo>
                  <a:pt x="94" y="3236"/>
                </a:lnTo>
                <a:lnTo>
                  <a:pt x="101" y="3243"/>
                </a:lnTo>
                <a:lnTo>
                  <a:pt x="135" y="3209"/>
                </a:lnTo>
                <a:lnTo>
                  <a:pt x="227" y="3115"/>
                </a:lnTo>
                <a:lnTo>
                  <a:pt x="235" y="2917"/>
                </a:lnTo>
                <a:lnTo>
                  <a:pt x="697" y="2455"/>
                </a:lnTo>
                <a:lnTo>
                  <a:pt x="699" y="2201"/>
                </a:lnTo>
                <a:lnTo>
                  <a:pt x="13" y="1515"/>
                </a:lnTo>
                <a:lnTo>
                  <a:pt x="10" y="924"/>
                </a:lnTo>
                <a:lnTo>
                  <a:pt x="927" y="8"/>
                </a:lnTo>
                <a:lnTo>
                  <a:pt x="921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80" name="Freeform 736"/>
          <p:cNvSpPr>
            <a:spLocks noEditPoints="1"/>
          </p:cNvSpPr>
          <p:nvPr/>
        </p:nvSpPr>
        <p:spPr bwMode="auto">
          <a:xfrm>
            <a:off x="10546580" y="-3384556"/>
            <a:ext cx="1616076" cy="5581660"/>
          </a:xfrm>
          <a:custGeom>
            <a:avLst/>
            <a:gdLst>
              <a:gd name="T0" fmla="*/ 314 w 390"/>
              <a:gd name="T1" fmla="*/ 905 h 1346"/>
              <a:gd name="T2" fmla="*/ 314 w 390"/>
              <a:gd name="T3" fmla="*/ 934 h 1346"/>
              <a:gd name="T4" fmla="*/ 127 w 390"/>
              <a:gd name="T5" fmla="*/ 1121 h 1346"/>
              <a:gd name="T6" fmla="*/ 128 w 390"/>
              <a:gd name="T7" fmla="*/ 1216 h 1346"/>
              <a:gd name="T8" fmla="*/ 8 w 390"/>
              <a:gd name="T9" fmla="*/ 1336 h 1346"/>
              <a:gd name="T10" fmla="*/ 0 w 390"/>
              <a:gd name="T11" fmla="*/ 1344 h 1346"/>
              <a:gd name="T12" fmla="*/ 3 w 390"/>
              <a:gd name="T13" fmla="*/ 1346 h 1346"/>
              <a:gd name="T14" fmla="*/ 11 w 390"/>
              <a:gd name="T15" fmla="*/ 1339 h 1346"/>
              <a:gd name="T16" fmla="*/ 132 w 390"/>
              <a:gd name="T17" fmla="*/ 1218 h 1346"/>
              <a:gd name="T18" fmla="*/ 131 w 390"/>
              <a:gd name="T19" fmla="*/ 1122 h 1346"/>
              <a:gd name="T20" fmla="*/ 318 w 390"/>
              <a:gd name="T21" fmla="*/ 936 h 1346"/>
              <a:gd name="T22" fmla="*/ 318 w 390"/>
              <a:gd name="T23" fmla="*/ 905 h 1346"/>
              <a:gd name="T24" fmla="*/ 316 w 390"/>
              <a:gd name="T25" fmla="*/ 905 h 1346"/>
              <a:gd name="T26" fmla="*/ 316 w 390"/>
              <a:gd name="T27" fmla="*/ 905 h 1346"/>
              <a:gd name="T28" fmla="*/ 314 w 390"/>
              <a:gd name="T29" fmla="*/ 905 h 1346"/>
              <a:gd name="T30" fmla="*/ 388 w 390"/>
              <a:gd name="T31" fmla="*/ 0 h 1346"/>
              <a:gd name="T32" fmla="*/ 42 w 390"/>
              <a:gd name="T33" fmla="*/ 346 h 1346"/>
              <a:gd name="T34" fmla="*/ 40 w 390"/>
              <a:gd name="T35" fmla="*/ 563 h 1346"/>
              <a:gd name="T36" fmla="*/ 314 w 390"/>
              <a:gd name="T37" fmla="*/ 837 h 1346"/>
              <a:gd name="T38" fmla="*/ 314 w 390"/>
              <a:gd name="T39" fmla="*/ 864 h 1346"/>
              <a:gd name="T40" fmla="*/ 316 w 390"/>
              <a:gd name="T41" fmla="*/ 864 h 1346"/>
              <a:gd name="T42" fmla="*/ 316 w 390"/>
              <a:gd name="T43" fmla="*/ 864 h 1346"/>
              <a:gd name="T44" fmla="*/ 318 w 390"/>
              <a:gd name="T45" fmla="*/ 864 h 1346"/>
              <a:gd name="T46" fmla="*/ 318 w 390"/>
              <a:gd name="T47" fmla="*/ 835 h 1346"/>
              <a:gd name="T48" fmla="*/ 44 w 390"/>
              <a:gd name="T49" fmla="*/ 562 h 1346"/>
              <a:gd name="T50" fmla="*/ 46 w 390"/>
              <a:gd name="T51" fmla="*/ 348 h 1346"/>
              <a:gd name="T52" fmla="*/ 390 w 390"/>
              <a:gd name="T53" fmla="*/ 3 h 1346"/>
              <a:gd name="T54" fmla="*/ 388 w 390"/>
              <a:gd name="T55" fmla="*/ 0 h 13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390" h="1346">
                <a:moveTo>
                  <a:pt x="314" y="905"/>
                </a:moveTo>
                <a:cubicBezTo>
                  <a:pt x="314" y="934"/>
                  <a:pt x="314" y="934"/>
                  <a:pt x="314" y="934"/>
                </a:cubicBezTo>
                <a:cubicBezTo>
                  <a:pt x="127" y="1121"/>
                  <a:pt x="127" y="1121"/>
                  <a:pt x="127" y="1121"/>
                </a:cubicBezTo>
                <a:cubicBezTo>
                  <a:pt x="128" y="1216"/>
                  <a:pt x="128" y="1216"/>
                  <a:pt x="128" y="1216"/>
                </a:cubicBezTo>
                <a:cubicBezTo>
                  <a:pt x="8" y="1336"/>
                  <a:pt x="8" y="1336"/>
                  <a:pt x="8" y="1336"/>
                </a:cubicBezTo>
                <a:cubicBezTo>
                  <a:pt x="0" y="1344"/>
                  <a:pt x="0" y="1344"/>
                  <a:pt x="0" y="1344"/>
                </a:cubicBezTo>
                <a:cubicBezTo>
                  <a:pt x="3" y="1346"/>
                  <a:pt x="3" y="1346"/>
                  <a:pt x="3" y="1346"/>
                </a:cubicBezTo>
                <a:cubicBezTo>
                  <a:pt x="11" y="1339"/>
                  <a:pt x="11" y="1339"/>
                  <a:pt x="11" y="1339"/>
                </a:cubicBezTo>
                <a:cubicBezTo>
                  <a:pt x="132" y="1218"/>
                  <a:pt x="132" y="1218"/>
                  <a:pt x="132" y="1218"/>
                </a:cubicBezTo>
                <a:cubicBezTo>
                  <a:pt x="131" y="1122"/>
                  <a:pt x="131" y="1122"/>
                  <a:pt x="131" y="1122"/>
                </a:cubicBezTo>
                <a:cubicBezTo>
                  <a:pt x="318" y="936"/>
                  <a:pt x="318" y="936"/>
                  <a:pt x="318" y="936"/>
                </a:cubicBezTo>
                <a:cubicBezTo>
                  <a:pt x="318" y="905"/>
                  <a:pt x="318" y="905"/>
                  <a:pt x="318" y="905"/>
                </a:cubicBezTo>
                <a:cubicBezTo>
                  <a:pt x="317" y="905"/>
                  <a:pt x="317" y="905"/>
                  <a:pt x="316" y="905"/>
                </a:cubicBezTo>
                <a:cubicBezTo>
                  <a:pt x="316" y="905"/>
                  <a:pt x="316" y="905"/>
                  <a:pt x="316" y="905"/>
                </a:cubicBezTo>
                <a:cubicBezTo>
                  <a:pt x="315" y="905"/>
                  <a:pt x="314" y="905"/>
                  <a:pt x="314" y="905"/>
                </a:cubicBezTo>
                <a:moveTo>
                  <a:pt x="388" y="0"/>
                </a:moveTo>
                <a:cubicBezTo>
                  <a:pt x="42" y="346"/>
                  <a:pt x="42" y="346"/>
                  <a:pt x="42" y="346"/>
                </a:cubicBezTo>
                <a:cubicBezTo>
                  <a:pt x="40" y="563"/>
                  <a:pt x="40" y="563"/>
                  <a:pt x="40" y="563"/>
                </a:cubicBezTo>
                <a:cubicBezTo>
                  <a:pt x="314" y="837"/>
                  <a:pt x="314" y="837"/>
                  <a:pt x="314" y="837"/>
                </a:cubicBezTo>
                <a:cubicBezTo>
                  <a:pt x="314" y="864"/>
                  <a:pt x="314" y="864"/>
                  <a:pt x="314" y="864"/>
                </a:cubicBezTo>
                <a:cubicBezTo>
                  <a:pt x="314" y="864"/>
                  <a:pt x="315" y="864"/>
                  <a:pt x="316" y="864"/>
                </a:cubicBezTo>
                <a:cubicBezTo>
                  <a:pt x="316" y="864"/>
                  <a:pt x="316" y="864"/>
                  <a:pt x="316" y="864"/>
                </a:cubicBezTo>
                <a:cubicBezTo>
                  <a:pt x="317" y="864"/>
                  <a:pt x="317" y="864"/>
                  <a:pt x="318" y="864"/>
                </a:cubicBezTo>
                <a:cubicBezTo>
                  <a:pt x="318" y="835"/>
                  <a:pt x="318" y="835"/>
                  <a:pt x="318" y="835"/>
                </a:cubicBezTo>
                <a:cubicBezTo>
                  <a:pt x="44" y="562"/>
                  <a:pt x="44" y="562"/>
                  <a:pt x="44" y="562"/>
                </a:cubicBezTo>
                <a:cubicBezTo>
                  <a:pt x="46" y="348"/>
                  <a:pt x="46" y="348"/>
                  <a:pt x="46" y="348"/>
                </a:cubicBezTo>
                <a:cubicBezTo>
                  <a:pt x="390" y="3"/>
                  <a:pt x="390" y="3"/>
                  <a:pt x="390" y="3"/>
                </a:cubicBezTo>
                <a:cubicBezTo>
                  <a:pt x="388" y="0"/>
                  <a:pt x="388" y="0"/>
                  <a:pt x="38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81" name="Freeform 737"/>
          <p:cNvSpPr>
            <a:spLocks/>
          </p:cNvSpPr>
          <p:nvPr/>
        </p:nvSpPr>
        <p:spPr bwMode="auto">
          <a:xfrm>
            <a:off x="10752955" y="-3276606"/>
            <a:ext cx="1517650" cy="5527685"/>
          </a:xfrm>
          <a:custGeom>
            <a:avLst/>
            <a:gdLst>
              <a:gd name="T0" fmla="*/ 363 w 366"/>
              <a:gd name="T1" fmla="*/ 0 h 1333"/>
              <a:gd name="T2" fmla="*/ 31 w 366"/>
              <a:gd name="T3" fmla="*/ 332 h 1333"/>
              <a:gd name="T4" fmla="*/ 33 w 366"/>
              <a:gd name="T5" fmla="*/ 523 h 1333"/>
              <a:gd name="T6" fmla="*/ 327 w 366"/>
              <a:gd name="T7" fmla="*/ 817 h 1333"/>
              <a:gd name="T8" fmla="*/ 326 w 366"/>
              <a:gd name="T9" fmla="*/ 879 h 1333"/>
              <a:gd name="T10" fmla="*/ 98 w 366"/>
              <a:gd name="T11" fmla="*/ 1107 h 1333"/>
              <a:gd name="T12" fmla="*/ 100 w 366"/>
              <a:gd name="T13" fmla="*/ 1197 h 1333"/>
              <a:gd name="T14" fmla="*/ 0 w 366"/>
              <a:gd name="T15" fmla="*/ 1296 h 1333"/>
              <a:gd name="T16" fmla="*/ 0 w 366"/>
              <a:gd name="T17" fmla="*/ 1333 h 1333"/>
              <a:gd name="T18" fmla="*/ 3 w 366"/>
              <a:gd name="T19" fmla="*/ 1333 h 1333"/>
              <a:gd name="T20" fmla="*/ 3 w 366"/>
              <a:gd name="T21" fmla="*/ 1333 h 1333"/>
              <a:gd name="T22" fmla="*/ 4 w 366"/>
              <a:gd name="T23" fmla="*/ 1333 h 1333"/>
              <a:gd name="T24" fmla="*/ 4 w 366"/>
              <a:gd name="T25" fmla="*/ 1298 h 1333"/>
              <a:gd name="T26" fmla="*/ 104 w 366"/>
              <a:gd name="T27" fmla="*/ 1198 h 1333"/>
              <a:gd name="T28" fmla="*/ 102 w 366"/>
              <a:gd name="T29" fmla="*/ 1109 h 1333"/>
              <a:gd name="T30" fmla="*/ 330 w 366"/>
              <a:gd name="T31" fmla="*/ 881 h 1333"/>
              <a:gd name="T32" fmla="*/ 331 w 366"/>
              <a:gd name="T33" fmla="*/ 816 h 1333"/>
              <a:gd name="T34" fmla="*/ 37 w 366"/>
              <a:gd name="T35" fmla="*/ 522 h 1333"/>
              <a:gd name="T36" fmla="*/ 35 w 366"/>
              <a:gd name="T37" fmla="*/ 333 h 1333"/>
              <a:gd name="T38" fmla="*/ 366 w 366"/>
              <a:gd name="T39" fmla="*/ 2 h 1333"/>
              <a:gd name="T40" fmla="*/ 363 w 366"/>
              <a:gd name="T41" fmla="*/ 0 h 13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66" h="1333">
                <a:moveTo>
                  <a:pt x="363" y="0"/>
                </a:moveTo>
                <a:cubicBezTo>
                  <a:pt x="31" y="332"/>
                  <a:pt x="31" y="332"/>
                  <a:pt x="31" y="332"/>
                </a:cubicBezTo>
                <a:cubicBezTo>
                  <a:pt x="33" y="523"/>
                  <a:pt x="33" y="523"/>
                  <a:pt x="33" y="523"/>
                </a:cubicBezTo>
                <a:cubicBezTo>
                  <a:pt x="327" y="817"/>
                  <a:pt x="327" y="817"/>
                  <a:pt x="327" y="817"/>
                </a:cubicBezTo>
                <a:cubicBezTo>
                  <a:pt x="326" y="879"/>
                  <a:pt x="326" y="879"/>
                  <a:pt x="326" y="879"/>
                </a:cubicBezTo>
                <a:cubicBezTo>
                  <a:pt x="98" y="1107"/>
                  <a:pt x="98" y="1107"/>
                  <a:pt x="98" y="1107"/>
                </a:cubicBezTo>
                <a:cubicBezTo>
                  <a:pt x="100" y="1197"/>
                  <a:pt x="100" y="1197"/>
                  <a:pt x="100" y="1197"/>
                </a:cubicBezTo>
                <a:cubicBezTo>
                  <a:pt x="0" y="1296"/>
                  <a:pt x="0" y="1296"/>
                  <a:pt x="0" y="1296"/>
                </a:cubicBezTo>
                <a:cubicBezTo>
                  <a:pt x="0" y="1333"/>
                  <a:pt x="0" y="1333"/>
                  <a:pt x="0" y="1333"/>
                </a:cubicBezTo>
                <a:cubicBezTo>
                  <a:pt x="1" y="1333"/>
                  <a:pt x="2" y="1333"/>
                  <a:pt x="3" y="1333"/>
                </a:cubicBezTo>
                <a:cubicBezTo>
                  <a:pt x="3" y="1333"/>
                  <a:pt x="3" y="1333"/>
                  <a:pt x="3" y="1333"/>
                </a:cubicBezTo>
                <a:cubicBezTo>
                  <a:pt x="3" y="1333"/>
                  <a:pt x="4" y="1333"/>
                  <a:pt x="4" y="1333"/>
                </a:cubicBezTo>
                <a:cubicBezTo>
                  <a:pt x="4" y="1298"/>
                  <a:pt x="4" y="1298"/>
                  <a:pt x="4" y="1298"/>
                </a:cubicBezTo>
                <a:cubicBezTo>
                  <a:pt x="104" y="1198"/>
                  <a:pt x="104" y="1198"/>
                  <a:pt x="104" y="1198"/>
                </a:cubicBezTo>
                <a:cubicBezTo>
                  <a:pt x="102" y="1109"/>
                  <a:pt x="102" y="1109"/>
                  <a:pt x="102" y="1109"/>
                </a:cubicBezTo>
                <a:cubicBezTo>
                  <a:pt x="330" y="881"/>
                  <a:pt x="330" y="881"/>
                  <a:pt x="330" y="881"/>
                </a:cubicBezTo>
                <a:cubicBezTo>
                  <a:pt x="331" y="816"/>
                  <a:pt x="331" y="816"/>
                  <a:pt x="331" y="816"/>
                </a:cubicBezTo>
                <a:cubicBezTo>
                  <a:pt x="37" y="522"/>
                  <a:pt x="37" y="522"/>
                  <a:pt x="37" y="522"/>
                </a:cubicBezTo>
                <a:cubicBezTo>
                  <a:pt x="35" y="333"/>
                  <a:pt x="35" y="333"/>
                  <a:pt x="35" y="333"/>
                </a:cubicBezTo>
                <a:cubicBezTo>
                  <a:pt x="366" y="2"/>
                  <a:pt x="366" y="2"/>
                  <a:pt x="366" y="2"/>
                </a:cubicBezTo>
                <a:cubicBezTo>
                  <a:pt x="363" y="0"/>
                  <a:pt x="363" y="0"/>
                  <a:pt x="36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82" name="Freeform 738"/>
          <p:cNvSpPr>
            <a:spLocks/>
          </p:cNvSpPr>
          <p:nvPr/>
        </p:nvSpPr>
        <p:spPr bwMode="auto">
          <a:xfrm>
            <a:off x="10964093" y="-3217868"/>
            <a:ext cx="1365250" cy="3354394"/>
          </a:xfrm>
          <a:custGeom>
            <a:avLst/>
            <a:gdLst>
              <a:gd name="T0" fmla="*/ 852 w 860"/>
              <a:gd name="T1" fmla="*/ 0 h 2113"/>
              <a:gd name="T2" fmla="*/ 3 w 860"/>
              <a:gd name="T3" fmla="*/ 849 h 2113"/>
              <a:gd name="T4" fmla="*/ 0 w 860"/>
              <a:gd name="T5" fmla="*/ 1319 h 2113"/>
              <a:gd name="T6" fmla="*/ 794 w 860"/>
              <a:gd name="T7" fmla="*/ 2113 h 2113"/>
              <a:gd name="T8" fmla="*/ 799 w 860"/>
              <a:gd name="T9" fmla="*/ 2105 h 2113"/>
              <a:gd name="T10" fmla="*/ 11 w 860"/>
              <a:gd name="T11" fmla="*/ 1316 h 2113"/>
              <a:gd name="T12" fmla="*/ 14 w 860"/>
              <a:gd name="T13" fmla="*/ 854 h 2113"/>
              <a:gd name="T14" fmla="*/ 860 w 860"/>
              <a:gd name="T15" fmla="*/ 8 h 2113"/>
              <a:gd name="T16" fmla="*/ 852 w 860"/>
              <a:gd name="T17" fmla="*/ 0 h 2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60" h="2113">
                <a:moveTo>
                  <a:pt x="852" y="0"/>
                </a:moveTo>
                <a:lnTo>
                  <a:pt x="3" y="849"/>
                </a:lnTo>
                <a:lnTo>
                  <a:pt x="0" y="1319"/>
                </a:lnTo>
                <a:lnTo>
                  <a:pt x="794" y="2113"/>
                </a:lnTo>
                <a:lnTo>
                  <a:pt x="799" y="2105"/>
                </a:lnTo>
                <a:lnTo>
                  <a:pt x="11" y="1316"/>
                </a:lnTo>
                <a:lnTo>
                  <a:pt x="14" y="854"/>
                </a:lnTo>
                <a:lnTo>
                  <a:pt x="860" y="8"/>
                </a:lnTo>
                <a:lnTo>
                  <a:pt x="852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83" name="Freeform 739"/>
          <p:cNvSpPr>
            <a:spLocks/>
          </p:cNvSpPr>
          <p:nvPr/>
        </p:nvSpPr>
        <p:spPr bwMode="auto">
          <a:xfrm>
            <a:off x="10964093" y="-3217868"/>
            <a:ext cx="1365250" cy="3354394"/>
          </a:xfrm>
          <a:custGeom>
            <a:avLst/>
            <a:gdLst>
              <a:gd name="T0" fmla="*/ 852 w 860"/>
              <a:gd name="T1" fmla="*/ 0 h 2113"/>
              <a:gd name="T2" fmla="*/ 3 w 860"/>
              <a:gd name="T3" fmla="*/ 849 h 2113"/>
              <a:gd name="T4" fmla="*/ 0 w 860"/>
              <a:gd name="T5" fmla="*/ 1319 h 2113"/>
              <a:gd name="T6" fmla="*/ 794 w 860"/>
              <a:gd name="T7" fmla="*/ 2113 h 2113"/>
              <a:gd name="T8" fmla="*/ 799 w 860"/>
              <a:gd name="T9" fmla="*/ 2105 h 2113"/>
              <a:gd name="T10" fmla="*/ 11 w 860"/>
              <a:gd name="T11" fmla="*/ 1316 h 2113"/>
              <a:gd name="T12" fmla="*/ 14 w 860"/>
              <a:gd name="T13" fmla="*/ 854 h 2113"/>
              <a:gd name="T14" fmla="*/ 860 w 860"/>
              <a:gd name="T15" fmla="*/ 8 h 2113"/>
              <a:gd name="T16" fmla="*/ 852 w 860"/>
              <a:gd name="T17" fmla="*/ 0 h 2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60" h="2113">
                <a:moveTo>
                  <a:pt x="852" y="0"/>
                </a:moveTo>
                <a:lnTo>
                  <a:pt x="3" y="849"/>
                </a:lnTo>
                <a:lnTo>
                  <a:pt x="0" y="1319"/>
                </a:lnTo>
                <a:lnTo>
                  <a:pt x="794" y="2113"/>
                </a:lnTo>
                <a:lnTo>
                  <a:pt x="799" y="2105"/>
                </a:lnTo>
                <a:lnTo>
                  <a:pt x="11" y="1316"/>
                </a:lnTo>
                <a:lnTo>
                  <a:pt x="14" y="854"/>
                </a:lnTo>
                <a:lnTo>
                  <a:pt x="860" y="8"/>
                </a:lnTo>
                <a:lnTo>
                  <a:pt x="85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84" name="Freeform 740"/>
          <p:cNvSpPr>
            <a:spLocks/>
          </p:cNvSpPr>
          <p:nvPr/>
        </p:nvSpPr>
        <p:spPr bwMode="auto">
          <a:xfrm>
            <a:off x="13778731" y="1343028"/>
            <a:ext cx="1227138" cy="977902"/>
          </a:xfrm>
          <a:custGeom>
            <a:avLst/>
            <a:gdLst>
              <a:gd name="T0" fmla="*/ 296 w 296"/>
              <a:gd name="T1" fmla="*/ 0 h 236"/>
              <a:gd name="T2" fmla="*/ 277 w 296"/>
              <a:gd name="T3" fmla="*/ 1 h 236"/>
              <a:gd name="T4" fmla="*/ 102 w 296"/>
              <a:gd name="T5" fmla="*/ 176 h 236"/>
              <a:gd name="T6" fmla="*/ 56 w 296"/>
              <a:gd name="T7" fmla="*/ 177 h 236"/>
              <a:gd name="T8" fmla="*/ 0 w 296"/>
              <a:gd name="T9" fmla="*/ 233 h 236"/>
              <a:gd name="T10" fmla="*/ 2 w 296"/>
              <a:gd name="T11" fmla="*/ 235 h 236"/>
              <a:gd name="T12" fmla="*/ 3 w 296"/>
              <a:gd name="T13" fmla="*/ 236 h 236"/>
              <a:gd name="T14" fmla="*/ 58 w 296"/>
              <a:gd name="T15" fmla="*/ 181 h 236"/>
              <a:gd name="T16" fmla="*/ 103 w 296"/>
              <a:gd name="T17" fmla="*/ 180 h 236"/>
              <a:gd name="T18" fmla="*/ 279 w 296"/>
              <a:gd name="T19" fmla="*/ 5 h 236"/>
              <a:gd name="T20" fmla="*/ 296 w 296"/>
              <a:gd name="T21" fmla="*/ 4 h 236"/>
              <a:gd name="T22" fmla="*/ 296 w 296"/>
              <a:gd name="T23" fmla="*/ 0 h 2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96" h="236">
                <a:moveTo>
                  <a:pt x="296" y="0"/>
                </a:moveTo>
                <a:cubicBezTo>
                  <a:pt x="277" y="1"/>
                  <a:pt x="277" y="1"/>
                  <a:pt x="277" y="1"/>
                </a:cubicBezTo>
                <a:cubicBezTo>
                  <a:pt x="102" y="176"/>
                  <a:pt x="102" y="176"/>
                  <a:pt x="102" y="176"/>
                </a:cubicBezTo>
                <a:cubicBezTo>
                  <a:pt x="56" y="177"/>
                  <a:pt x="56" y="177"/>
                  <a:pt x="56" y="177"/>
                </a:cubicBezTo>
                <a:cubicBezTo>
                  <a:pt x="0" y="233"/>
                  <a:pt x="0" y="233"/>
                  <a:pt x="0" y="233"/>
                </a:cubicBezTo>
                <a:cubicBezTo>
                  <a:pt x="0" y="234"/>
                  <a:pt x="1" y="234"/>
                  <a:pt x="2" y="235"/>
                </a:cubicBezTo>
                <a:cubicBezTo>
                  <a:pt x="2" y="235"/>
                  <a:pt x="2" y="235"/>
                  <a:pt x="3" y="236"/>
                </a:cubicBezTo>
                <a:cubicBezTo>
                  <a:pt x="58" y="181"/>
                  <a:pt x="58" y="181"/>
                  <a:pt x="58" y="181"/>
                </a:cubicBezTo>
                <a:cubicBezTo>
                  <a:pt x="103" y="180"/>
                  <a:pt x="103" y="180"/>
                  <a:pt x="103" y="180"/>
                </a:cubicBezTo>
                <a:cubicBezTo>
                  <a:pt x="279" y="5"/>
                  <a:pt x="279" y="5"/>
                  <a:pt x="279" y="5"/>
                </a:cubicBezTo>
                <a:cubicBezTo>
                  <a:pt x="296" y="4"/>
                  <a:pt x="296" y="4"/>
                  <a:pt x="296" y="4"/>
                </a:cubicBezTo>
                <a:cubicBezTo>
                  <a:pt x="296" y="3"/>
                  <a:pt x="296" y="2"/>
                  <a:pt x="29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85" name="Freeform 741"/>
          <p:cNvSpPr>
            <a:spLocks noEditPoints="1"/>
          </p:cNvSpPr>
          <p:nvPr/>
        </p:nvSpPr>
        <p:spPr bwMode="auto">
          <a:xfrm>
            <a:off x="12842106" y="-1709740"/>
            <a:ext cx="5011739" cy="4532321"/>
          </a:xfrm>
          <a:custGeom>
            <a:avLst/>
            <a:gdLst>
              <a:gd name="T0" fmla="*/ 2 w 1209"/>
              <a:gd name="T1" fmla="*/ 982 h 1093"/>
              <a:gd name="T2" fmla="*/ 0 w 1209"/>
              <a:gd name="T3" fmla="*/ 1030 h 1093"/>
              <a:gd name="T4" fmla="*/ 22 w 1209"/>
              <a:gd name="T5" fmla="*/ 1052 h 1093"/>
              <a:gd name="T6" fmla="*/ 25 w 1209"/>
              <a:gd name="T7" fmla="*/ 1049 h 1093"/>
              <a:gd name="T8" fmla="*/ 4 w 1209"/>
              <a:gd name="T9" fmla="*/ 1028 h 1093"/>
              <a:gd name="T10" fmla="*/ 6 w 1209"/>
              <a:gd name="T11" fmla="*/ 983 h 1093"/>
              <a:gd name="T12" fmla="*/ 2 w 1209"/>
              <a:gd name="T13" fmla="*/ 982 h 1093"/>
              <a:gd name="T14" fmla="*/ 543 w 1209"/>
              <a:gd name="T15" fmla="*/ 663 h 1093"/>
              <a:gd name="T16" fmla="*/ 315 w 1209"/>
              <a:gd name="T17" fmla="*/ 891 h 1093"/>
              <a:gd name="T18" fmla="*/ 260 w 1209"/>
              <a:gd name="T19" fmla="*/ 890 h 1093"/>
              <a:gd name="T20" fmla="*/ 181 w 1209"/>
              <a:gd name="T21" fmla="*/ 968 h 1093"/>
              <a:gd name="T22" fmla="*/ 183 w 1209"/>
              <a:gd name="T23" fmla="*/ 1045 h 1093"/>
              <a:gd name="T24" fmla="*/ 139 w 1209"/>
              <a:gd name="T25" fmla="*/ 1089 h 1093"/>
              <a:gd name="T26" fmla="*/ 65 w 1209"/>
              <a:gd name="T27" fmla="*/ 1089 h 1093"/>
              <a:gd name="T28" fmla="*/ 54 w 1209"/>
              <a:gd name="T29" fmla="*/ 1078 h 1093"/>
              <a:gd name="T30" fmla="*/ 51 w 1209"/>
              <a:gd name="T31" fmla="*/ 1080 h 1093"/>
              <a:gd name="T32" fmla="*/ 63 w 1209"/>
              <a:gd name="T33" fmla="*/ 1093 h 1093"/>
              <a:gd name="T34" fmla="*/ 141 w 1209"/>
              <a:gd name="T35" fmla="*/ 1093 h 1093"/>
              <a:gd name="T36" fmla="*/ 187 w 1209"/>
              <a:gd name="T37" fmla="*/ 1047 h 1093"/>
              <a:gd name="T38" fmla="*/ 185 w 1209"/>
              <a:gd name="T39" fmla="*/ 970 h 1093"/>
              <a:gd name="T40" fmla="*/ 261 w 1209"/>
              <a:gd name="T41" fmla="*/ 894 h 1093"/>
              <a:gd name="T42" fmla="*/ 317 w 1209"/>
              <a:gd name="T43" fmla="*/ 895 h 1093"/>
              <a:gd name="T44" fmla="*/ 546 w 1209"/>
              <a:gd name="T45" fmla="*/ 666 h 1093"/>
              <a:gd name="T46" fmla="*/ 545 w 1209"/>
              <a:gd name="T47" fmla="*/ 665 h 1093"/>
              <a:gd name="T48" fmla="*/ 543 w 1209"/>
              <a:gd name="T49" fmla="*/ 663 h 1093"/>
              <a:gd name="T50" fmla="*/ 1206 w 1209"/>
              <a:gd name="T51" fmla="*/ 0 h 1093"/>
              <a:gd name="T52" fmla="*/ 572 w 1209"/>
              <a:gd name="T53" fmla="*/ 634 h 1093"/>
              <a:gd name="T54" fmla="*/ 574 w 1209"/>
              <a:gd name="T55" fmla="*/ 636 h 1093"/>
              <a:gd name="T56" fmla="*/ 575 w 1209"/>
              <a:gd name="T57" fmla="*/ 637 h 1093"/>
              <a:gd name="T58" fmla="*/ 1209 w 1209"/>
              <a:gd name="T59" fmla="*/ 3 h 1093"/>
              <a:gd name="T60" fmla="*/ 1206 w 1209"/>
              <a:gd name="T61" fmla="*/ 0 h 10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209" h="1093">
                <a:moveTo>
                  <a:pt x="2" y="982"/>
                </a:moveTo>
                <a:cubicBezTo>
                  <a:pt x="0" y="1030"/>
                  <a:pt x="0" y="1030"/>
                  <a:pt x="0" y="1030"/>
                </a:cubicBezTo>
                <a:cubicBezTo>
                  <a:pt x="22" y="1052"/>
                  <a:pt x="22" y="1052"/>
                  <a:pt x="22" y="1052"/>
                </a:cubicBezTo>
                <a:cubicBezTo>
                  <a:pt x="23" y="1051"/>
                  <a:pt x="24" y="1050"/>
                  <a:pt x="25" y="1049"/>
                </a:cubicBezTo>
                <a:cubicBezTo>
                  <a:pt x="4" y="1028"/>
                  <a:pt x="4" y="1028"/>
                  <a:pt x="4" y="1028"/>
                </a:cubicBezTo>
                <a:cubicBezTo>
                  <a:pt x="6" y="983"/>
                  <a:pt x="6" y="983"/>
                  <a:pt x="6" y="983"/>
                </a:cubicBezTo>
                <a:cubicBezTo>
                  <a:pt x="5" y="983"/>
                  <a:pt x="4" y="982"/>
                  <a:pt x="2" y="982"/>
                </a:cubicBezTo>
                <a:moveTo>
                  <a:pt x="543" y="663"/>
                </a:moveTo>
                <a:cubicBezTo>
                  <a:pt x="315" y="891"/>
                  <a:pt x="315" y="891"/>
                  <a:pt x="315" y="891"/>
                </a:cubicBezTo>
                <a:cubicBezTo>
                  <a:pt x="260" y="890"/>
                  <a:pt x="260" y="890"/>
                  <a:pt x="260" y="890"/>
                </a:cubicBezTo>
                <a:cubicBezTo>
                  <a:pt x="181" y="968"/>
                  <a:pt x="181" y="968"/>
                  <a:pt x="181" y="968"/>
                </a:cubicBezTo>
                <a:cubicBezTo>
                  <a:pt x="183" y="1045"/>
                  <a:pt x="183" y="1045"/>
                  <a:pt x="183" y="1045"/>
                </a:cubicBezTo>
                <a:cubicBezTo>
                  <a:pt x="139" y="1089"/>
                  <a:pt x="139" y="1089"/>
                  <a:pt x="139" y="1089"/>
                </a:cubicBezTo>
                <a:cubicBezTo>
                  <a:pt x="65" y="1089"/>
                  <a:pt x="65" y="1089"/>
                  <a:pt x="65" y="1089"/>
                </a:cubicBezTo>
                <a:cubicBezTo>
                  <a:pt x="54" y="1078"/>
                  <a:pt x="54" y="1078"/>
                  <a:pt x="54" y="1078"/>
                </a:cubicBezTo>
                <a:cubicBezTo>
                  <a:pt x="53" y="1079"/>
                  <a:pt x="52" y="1080"/>
                  <a:pt x="51" y="1080"/>
                </a:cubicBezTo>
                <a:cubicBezTo>
                  <a:pt x="63" y="1093"/>
                  <a:pt x="63" y="1093"/>
                  <a:pt x="63" y="1093"/>
                </a:cubicBezTo>
                <a:cubicBezTo>
                  <a:pt x="141" y="1093"/>
                  <a:pt x="141" y="1093"/>
                  <a:pt x="141" y="1093"/>
                </a:cubicBezTo>
                <a:cubicBezTo>
                  <a:pt x="187" y="1047"/>
                  <a:pt x="187" y="1047"/>
                  <a:pt x="187" y="1047"/>
                </a:cubicBezTo>
                <a:cubicBezTo>
                  <a:pt x="185" y="970"/>
                  <a:pt x="185" y="970"/>
                  <a:pt x="185" y="970"/>
                </a:cubicBezTo>
                <a:cubicBezTo>
                  <a:pt x="261" y="894"/>
                  <a:pt x="261" y="894"/>
                  <a:pt x="261" y="894"/>
                </a:cubicBezTo>
                <a:cubicBezTo>
                  <a:pt x="317" y="895"/>
                  <a:pt x="317" y="895"/>
                  <a:pt x="317" y="895"/>
                </a:cubicBezTo>
                <a:cubicBezTo>
                  <a:pt x="546" y="666"/>
                  <a:pt x="546" y="666"/>
                  <a:pt x="546" y="666"/>
                </a:cubicBezTo>
                <a:cubicBezTo>
                  <a:pt x="546" y="665"/>
                  <a:pt x="545" y="665"/>
                  <a:pt x="545" y="665"/>
                </a:cubicBezTo>
                <a:cubicBezTo>
                  <a:pt x="544" y="664"/>
                  <a:pt x="544" y="663"/>
                  <a:pt x="543" y="663"/>
                </a:cubicBezTo>
                <a:moveTo>
                  <a:pt x="1206" y="0"/>
                </a:moveTo>
                <a:cubicBezTo>
                  <a:pt x="572" y="634"/>
                  <a:pt x="572" y="634"/>
                  <a:pt x="572" y="634"/>
                </a:cubicBezTo>
                <a:cubicBezTo>
                  <a:pt x="573" y="634"/>
                  <a:pt x="574" y="635"/>
                  <a:pt x="574" y="636"/>
                </a:cubicBezTo>
                <a:cubicBezTo>
                  <a:pt x="575" y="636"/>
                  <a:pt x="575" y="636"/>
                  <a:pt x="575" y="637"/>
                </a:cubicBezTo>
                <a:cubicBezTo>
                  <a:pt x="1209" y="3"/>
                  <a:pt x="1209" y="3"/>
                  <a:pt x="1209" y="3"/>
                </a:cubicBezTo>
                <a:cubicBezTo>
                  <a:pt x="1206" y="0"/>
                  <a:pt x="1206" y="0"/>
                  <a:pt x="120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86" name="Freeform 742"/>
          <p:cNvSpPr>
            <a:spLocks/>
          </p:cNvSpPr>
          <p:nvPr/>
        </p:nvSpPr>
        <p:spPr bwMode="auto">
          <a:xfrm>
            <a:off x="13104043" y="-2222504"/>
            <a:ext cx="4724402" cy="4675196"/>
          </a:xfrm>
          <a:custGeom>
            <a:avLst/>
            <a:gdLst>
              <a:gd name="T0" fmla="*/ 1137 w 1140"/>
              <a:gd name="T1" fmla="*/ 0 h 1128"/>
              <a:gd name="T2" fmla="*/ 255 w 1140"/>
              <a:gd name="T3" fmla="*/ 882 h 1128"/>
              <a:gd name="T4" fmla="*/ 257 w 1140"/>
              <a:gd name="T5" fmla="*/ 931 h 1128"/>
              <a:gd name="T6" fmla="*/ 64 w 1140"/>
              <a:gd name="T7" fmla="*/ 1123 h 1128"/>
              <a:gd name="T8" fmla="*/ 0 w 1140"/>
              <a:gd name="T9" fmla="*/ 1124 h 1128"/>
              <a:gd name="T10" fmla="*/ 0 w 1140"/>
              <a:gd name="T11" fmla="*/ 1128 h 1128"/>
              <a:gd name="T12" fmla="*/ 66 w 1140"/>
              <a:gd name="T13" fmla="*/ 1127 h 1128"/>
              <a:gd name="T14" fmla="*/ 261 w 1140"/>
              <a:gd name="T15" fmla="*/ 933 h 1128"/>
              <a:gd name="T16" fmla="*/ 259 w 1140"/>
              <a:gd name="T17" fmla="*/ 883 h 1128"/>
              <a:gd name="T18" fmla="*/ 1140 w 1140"/>
              <a:gd name="T19" fmla="*/ 3 h 1128"/>
              <a:gd name="T20" fmla="*/ 1137 w 1140"/>
              <a:gd name="T21" fmla="*/ 0 h 1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140" h="1128">
                <a:moveTo>
                  <a:pt x="1137" y="0"/>
                </a:moveTo>
                <a:cubicBezTo>
                  <a:pt x="255" y="882"/>
                  <a:pt x="255" y="882"/>
                  <a:pt x="255" y="882"/>
                </a:cubicBezTo>
                <a:cubicBezTo>
                  <a:pt x="257" y="931"/>
                  <a:pt x="257" y="931"/>
                  <a:pt x="257" y="931"/>
                </a:cubicBezTo>
                <a:cubicBezTo>
                  <a:pt x="64" y="1123"/>
                  <a:pt x="64" y="1123"/>
                  <a:pt x="64" y="1123"/>
                </a:cubicBezTo>
                <a:cubicBezTo>
                  <a:pt x="0" y="1124"/>
                  <a:pt x="0" y="1124"/>
                  <a:pt x="0" y="1124"/>
                </a:cubicBezTo>
                <a:cubicBezTo>
                  <a:pt x="1" y="1125"/>
                  <a:pt x="1" y="1126"/>
                  <a:pt x="0" y="1128"/>
                </a:cubicBezTo>
                <a:cubicBezTo>
                  <a:pt x="66" y="1127"/>
                  <a:pt x="66" y="1127"/>
                  <a:pt x="66" y="1127"/>
                </a:cubicBezTo>
                <a:cubicBezTo>
                  <a:pt x="261" y="933"/>
                  <a:pt x="261" y="933"/>
                  <a:pt x="261" y="933"/>
                </a:cubicBezTo>
                <a:cubicBezTo>
                  <a:pt x="259" y="883"/>
                  <a:pt x="259" y="883"/>
                  <a:pt x="259" y="883"/>
                </a:cubicBezTo>
                <a:cubicBezTo>
                  <a:pt x="1140" y="3"/>
                  <a:pt x="1140" y="3"/>
                  <a:pt x="1140" y="3"/>
                </a:cubicBezTo>
                <a:cubicBezTo>
                  <a:pt x="1137" y="0"/>
                  <a:pt x="1137" y="0"/>
                  <a:pt x="113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87" name="Freeform 743"/>
          <p:cNvSpPr>
            <a:spLocks/>
          </p:cNvSpPr>
          <p:nvPr/>
        </p:nvSpPr>
        <p:spPr bwMode="auto">
          <a:xfrm>
            <a:off x="11138718" y="-2381254"/>
            <a:ext cx="6707190" cy="6029336"/>
          </a:xfrm>
          <a:custGeom>
            <a:avLst/>
            <a:gdLst>
              <a:gd name="T0" fmla="*/ 1615 w 1618"/>
              <a:gd name="T1" fmla="*/ 0 h 1454"/>
              <a:gd name="T2" fmla="*/ 1615 w 1618"/>
              <a:gd name="T3" fmla="*/ 0 h 1454"/>
              <a:gd name="T4" fmla="*/ 712 w 1618"/>
              <a:gd name="T5" fmla="*/ 903 h 1454"/>
              <a:gd name="T6" fmla="*/ 714 w 1618"/>
              <a:gd name="T7" fmla="*/ 963 h 1454"/>
              <a:gd name="T8" fmla="*/ 536 w 1618"/>
              <a:gd name="T9" fmla="*/ 1141 h 1454"/>
              <a:gd name="T10" fmla="*/ 499 w 1618"/>
              <a:gd name="T11" fmla="*/ 1144 h 1454"/>
              <a:gd name="T12" fmla="*/ 433 w 1618"/>
              <a:gd name="T13" fmla="*/ 1078 h 1454"/>
              <a:gd name="T14" fmla="*/ 407 w 1618"/>
              <a:gd name="T15" fmla="*/ 1078 h 1454"/>
              <a:gd name="T16" fmla="*/ 369 w 1618"/>
              <a:gd name="T17" fmla="*/ 1116 h 1454"/>
              <a:gd name="T18" fmla="*/ 371 w 1618"/>
              <a:gd name="T19" fmla="*/ 1160 h 1454"/>
              <a:gd name="T20" fmla="*/ 210 w 1618"/>
              <a:gd name="T21" fmla="*/ 1320 h 1454"/>
              <a:gd name="T22" fmla="*/ 160 w 1618"/>
              <a:gd name="T23" fmla="*/ 1320 h 1454"/>
              <a:gd name="T24" fmla="*/ 124 w 1618"/>
              <a:gd name="T25" fmla="*/ 1356 h 1454"/>
              <a:gd name="T26" fmla="*/ 43 w 1618"/>
              <a:gd name="T27" fmla="*/ 1357 h 1454"/>
              <a:gd name="T28" fmla="*/ 0 w 1618"/>
              <a:gd name="T29" fmla="*/ 1400 h 1454"/>
              <a:gd name="T30" fmla="*/ 0 w 1618"/>
              <a:gd name="T31" fmla="*/ 1453 h 1454"/>
              <a:gd name="T32" fmla="*/ 4 w 1618"/>
              <a:gd name="T33" fmla="*/ 1454 h 1454"/>
              <a:gd name="T34" fmla="*/ 4 w 1618"/>
              <a:gd name="T35" fmla="*/ 1401 h 1454"/>
              <a:gd name="T36" fmla="*/ 44 w 1618"/>
              <a:gd name="T37" fmla="*/ 1361 h 1454"/>
              <a:gd name="T38" fmla="*/ 125 w 1618"/>
              <a:gd name="T39" fmla="*/ 1360 h 1454"/>
              <a:gd name="T40" fmla="*/ 161 w 1618"/>
              <a:gd name="T41" fmla="*/ 1324 h 1454"/>
              <a:gd name="T42" fmla="*/ 212 w 1618"/>
              <a:gd name="T43" fmla="*/ 1324 h 1454"/>
              <a:gd name="T44" fmla="*/ 375 w 1618"/>
              <a:gd name="T45" fmla="*/ 1161 h 1454"/>
              <a:gd name="T46" fmla="*/ 373 w 1618"/>
              <a:gd name="T47" fmla="*/ 1118 h 1454"/>
              <a:gd name="T48" fmla="*/ 409 w 1618"/>
              <a:gd name="T49" fmla="*/ 1082 h 1454"/>
              <a:gd name="T50" fmla="*/ 431 w 1618"/>
              <a:gd name="T51" fmla="*/ 1082 h 1454"/>
              <a:gd name="T52" fmla="*/ 498 w 1618"/>
              <a:gd name="T53" fmla="*/ 1148 h 1454"/>
              <a:gd name="T54" fmla="*/ 538 w 1618"/>
              <a:gd name="T55" fmla="*/ 1145 h 1454"/>
              <a:gd name="T56" fmla="*/ 718 w 1618"/>
              <a:gd name="T57" fmla="*/ 965 h 1454"/>
              <a:gd name="T58" fmla="*/ 716 w 1618"/>
              <a:gd name="T59" fmla="*/ 904 h 1454"/>
              <a:gd name="T60" fmla="*/ 1618 w 1618"/>
              <a:gd name="T61" fmla="*/ 3 h 1454"/>
              <a:gd name="T62" fmla="*/ 1615 w 1618"/>
              <a:gd name="T63" fmla="*/ 0 h 14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18" h="1454">
                <a:moveTo>
                  <a:pt x="1615" y="0"/>
                </a:moveTo>
                <a:cubicBezTo>
                  <a:pt x="1615" y="0"/>
                  <a:pt x="1615" y="0"/>
                  <a:pt x="1615" y="0"/>
                </a:cubicBezTo>
                <a:cubicBezTo>
                  <a:pt x="712" y="903"/>
                  <a:pt x="712" y="903"/>
                  <a:pt x="712" y="903"/>
                </a:cubicBezTo>
                <a:cubicBezTo>
                  <a:pt x="714" y="963"/>
                  <a:pt x="714" y="963"/>
                  <a:pt x="714" y="963"/>
                </a:cubicBezTo>
                <a:cubicBezTo>
                  <a:pt x="536" y="1141"/>
                  <a:pt x="536" y="1141"/>
                  <a:pt x="536" y="1141"/>
                </a:cubicBezTo>
                <a:cubicBezTo>
                  <a:pt x="499" y="1144"/>
                  <a:pt x="499" y="1144"/>
                  <a:pt x="499" y="1144"/>
                </a:cubicBezTo>
                <a:cubicBezTo>
                  <a:pt x="433" y="1078"/>
                  <a:pt x="433" y="1078"/>
                  <a:pt x="433" y="1078"/>
                </a:cubicBezTo>
                <a:cubicBezTo>
                  <a:pt x="407" y="1078"/>
                  <a:pt x="407" y="1078"/>
                  <a:pt x="407" y="1078"/>
                </a:cubicBezTo>
                <a:cubicBezTo>
                  <a:pt x="369" y="1116"/>
                  <a:pt x="369" y="1116"/>
                  <a:pt x="369" y="1116"/>
                </a:cubicBezTo>
                <a:cubicBezTo>
                  <a:pt x="371" y="1160"/>
                  <a:pt x="371" y="1160"/>
                  <a:pt x="371" y="1160"/>
                </a:cubicBezTo>
                <a:cubicBezTo>
                  <a:pt x="210" y="1320"/>
                  <a:pt x="210" y="1320"/>
                  <a:pt x="210" y="1320"/>
                </a:cubicBezTo>
                <a:cubicBezTo>
                  <a:pt x="160" y="1320"/>
                  <a:pt x="160" y="1320"/>
                  <a:pt x="160" y="1320"/>
                </a:cubicBezTo>
                <a:cubicBezTo>
                  <a:pt x="124" y="1356"/>
                  <a:pt x="124" y="1356"/>
                  <a:pt x="124" y="1356"/>
                </a:cubicBezTo>
                <a:cubicBezTo>
                  <a:pt x="43" y="1357"/>
                  <a:pt x="43" y="1357"/>
                  <a:pt x="43" y="1357"/>
                </a:cubicBezTo>
                <a:cubicBezTo>
                  <a:pt x="0" y="1400"/>
                  <a:pt x="0" y="1400"/>
                  <a:pt x="0" y="1400"/>
                </a:cubicBezTo>
                <a:cubicBezTo>
                  <a:pt x="0" y="1453"/>
                  <a:pt x="0" y="1453"/>
                  <a:pt x="0" y="1453"/>
                </a:cubicBezTo>
                <a:cubicBezTo>
                  <a:pt x="1" y="1453"/>
                  <a:pt x="3" y="1453"/>
                  <a:pt x="4" y="1454"/>
                </a:cubicBezTo>
                <a:cubicBezTo>
                  <a:pt x="4" y="1401"/>
                  <a:pt x="4" y="1401"/>
                  <a:pt x="4" y="1401"/>
                </a:cubicBezTo>
                <a:cubicBezTo>
                  <a:pt x="44" y="1361"/>
                  <a:pt x="44" y="1361"/>
                  <a:pt x="44" y="1361"/>
                </a:cubicBezTo>
                <a:cubicBezTo>
                  <a:pt x="125" y="1360"/>
                  <a:pt x="125" y="1360"/>
                  <a:pt x="125" y="1360"/>
                </a:cubicBezTo>
                <a:cubicBezTo>
                  <a:pt x="161" y="1324"/>
                  <a:pt x="161" y="1324"/>
                  <a:pt x="161" y="1324"/>
                </a:cubicBezTo>
                <a:cubicBezTo>
                  <a:pt x="212" y="1324"/>
                  <a:pt x="212" y="1324"/>
                  <a:pt x="212" y="1324"/>
                </a:cubicBezTo>
                <a:cubicBezTo>
                  <a:pt x="375" y="1161"/>
                  <a:pt x="375" y="1161"/>
                  <a:pt x="375" y="1161"/>
                </a:cubicBezTo>
                <a:cubicBezTo>
                  <a:pt x="373" y="1118"/>
                  <a:pt x="373" y="1118"/>
                  <a:pt x="373" y="1118"/>
                </a:cubicBezTo>
                <a:cubicBezTo>
                  <a:pt x="409" y="1082"/>
                  <a:pt x="409" y="1082"/>
                  <a:pt x="409" y="1082"/>
                </a:cubicBezTo>
                <a:cubicBezTo>
                  <a:pt x="431" y="1082"/>
                  <a:pt x="431" y="1082"/>
                  <a:pt x="431" y="1082"/>
                </a:cubicBezTo>
                <a:cubicBezTo>
                  <a:pt x="498" y="1148"/>
                  <a:pt x="498" y="1148"/>
                  <a:pt x="498" y="1148"/>
                </a:cubicBezTo>
                <a:cubicBezTo>
                  <a:pt x="538" y="1145"/>
                  <a:pt x="538" y="1145"/>
                  <a:pt x="538" y="1145"/>
                </a:cubicBezTo>
                <a:cubicBezTo>
                  <a:pt x="718" y="965"/>
                  <a:pt x="718" y="965"/>
                  <a:pt x="718" y="965"/>
                </a:cubicBezTo>
                <a:cubicBezTo>
                  <a:pt x="716" y="904"/>
                  <a:pt x="716" y="904"/>
                  <a:pt x="716" y="904"/>
                </a:cubicBezTo>
                <a:cubicBezTo>
                  <a:pt x="1618" y="3"/>
                  <a:pt x="1618" y="3"/>
                  <a:pt x="1618" y="3"/>
                </a:cubicBezTo>
                <a:cubicBezTo>
                  <a:pt x="1615" y="0"/>
                  <a:pt x="1615" y="0"/>
                  <a:pt x="161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88" name="Freeform 744"/>
          <p:cNvSpPr>
            <a:spLocks noEditPoints="1"/>
          </p:cNvSpPr>
          <p:nvPr/>
        </p:nvSpPr>
        <p:spPr bwMode="auto">
          <a:xfrm>
            <a:off x="13315181" y="-2679705"/>
            <a:ext cx="4662489" cy="4879984"/>
          </a:xfrm>
          <a:custGeom>
            <a:avLst/>
            <a:gdLst>
              <a:gd name="T0" fmla="*/ 432 w 1125"/>
              <a:gd name="T1" fmla="*/ 690 h 1177"/>
              <a:gd name="T2" fmla="*/ 168 w 1125"/>
              <a:gd name="T3" fmla="*/ 955 h 1177"/>
              <a:gd name="T4" fmla="*/ 170 w 1125"/>
              <a:gd name="T5" fmla="*/ 1026 h 1177"/>
              <a:gd name="T6" fmla="*/ 23 w 1125"/>
              <a:gd name="T7" fmla="*/ 1173 h 1177"/>
              <a:gd name="T8" fmla="*/ 0 w 1125"/>
              <a:gd name="T9" fmla="*/ 1173 h 1177"/>
              <a:gd name="T10" fmla="*/ 0 w 1125"/>
              <a:gd name="T11" fmla="*/ 1177 h 1177"/>
              <a:gd name="T12" fmla="*/ 25 w 1125"/>
              <a:gd name="T13" fmla="*/ 1177 h 1177"/>
              <a:gd name="T14" fmla="*/ 174 w 1125"/>
              <a:gd name="T15" fmla="*/ 1027 h 1177"/>
              <a:gd name="T16" fmla="*/ 172 w 1125"/>
              <a:gd name="T17" fmla="*/ 956 h 1177"/>
              <a:gd name="T18" fmla="*/ 435 w 1125"/>
              <a:gd name="T19" fmla="*/ 693 h 1177"/>
              <a:gd name="T20" fmla="*/ 434 w 1125"/>
              <a:gd name="T21" fmla="*/ 692 h 1177"/>
              <a:gd name="T22" fmla="*/ 432 w 1125"/>
              <a:gd name="T23" fmla="*/ 690 h 1177"/>
              <a:gd name="T24" fmla="*/ 1122 w 1125"/>
              <a:gd name="T25" fmla="*/ 0 h 1177"/>
              <a:gd name="T26" fmla="*/ 461 w 1125"/>
              <a:gd name="T27" fmla="*/ 661 h 1177"/>
              <a:gd name="T28" fmla="*/ 463 w 1125"/>
              <a:gd name="T29" fmla="*/ 663 h 1177"/>
              <a:gd name="T30" fmla="*/ 464 w 1125"/>
              <a:gd name="T31" fmla="*/ 664 h 1177"/>
              <a:gd name="T32" fmla="*/ 1125 w 1125"/>
              <a:gd name="T33" fmla="*/ 3 h 1177"/>
              <a:gd name="T34" fmla="*/ 1122 w 1125"/>
              <a:gd name="T35" fmla="*/ 0 h 11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125" h="1177">
                <a:moveTo>
                  <a:pt x="432" y="690"/>
                </a:moveTo>
                <a:cubicBezTo>
                  <a:pt x="168" y="955"/>
                  <a:pt x="168" y="955"/>
                  <a:pt x="168" y="955"/>
                </a:cubicBezTo>
                <a:cubicBezTo>
                  <a:pt x="170" y="1026"/>
                  <a:pt x="170" y="1026"/>
                  <a:pt x="170" y="1026"/>
                </a:cubicBezTo>
                <a:cubicBezTo>
                  <a:pt x="23" y="1173"/>
                  <a:pt x="23" y="1173"/>
                  <a:pt x="23" y="1173"/>
                </a:cubicBezTo>
                <a:cubicBezTo>
                  <a:pt x="0" y="1173"/>
                  <a:pt x="0" y="1173"/>
                  <a:pt x="0" y="1173"/>
                </a:cubicBezTo>
                <a:cubicBezTo>
                  <a:pt x="0" y="1174"/>
                  <a:pt x="0" y="1176"/>
                  <a:pt x="0" y="1177"/>
                </a:cubicBezTo>
                <a:cubicBezTo>
                  <a:pt x="25" y="1177"/>
                  <a:pt x="25" y="1177"/>
                  <a:pt x="25" y="1177"/>
                </a:cubicBezTo>
                <a:cubicBezTo>
                  <a:pt x="174" y="1027"/>
                  <a:pt x="174" y="1027"/>
                  <a:pt x="174" y="1027"/>
                </a:cubicBezTo>
                <a:cubicBezTo>
                  <a:pt x="172" y="956"/>
                  <a:pt x="172" y="956"/>
                  <a:pt x="172" y="956"/>
                </a:cubicBezTo>
                <a:cubicBezTo>
                  <a:pt x="435" y="693"/>
                  <a:pt x="435" y="693"/>
                  <a:pt x="435" y="693"/>
                </a:cubicBezTo>
                <a:cubicBezTo>
                  <a:pt x="435" y="693"/>
                  <a:pt x="434" y="693"/>
                  <a:pt x="434" y="692"/>
                </a:cubicBezTo>
                <a:cubicBezTo>
                  <a:pt x="433" y="692"/>
                  <a:pt x="433" y="691"/>
                  <a:pt x="432" y="690"/>
                </a:cubicBezTo>
                <a:moveTo>
                  <a:pt x="1122" y="0"/>
                </a:moveTo>
                <a:cubicBezTo>
                  <a:pt x="461" y="661"/>
                  <a:pt x="461" y="661"/>
                  <a:pt x="461" y="661"/>
                </a:cubicBezTo>
                <a:cubicBezTo>
                  <a:pt x="462" y="662"/>
                  <a:pt x="462" y="662"/>
                  <a:pt x="463" y="663"/>
                </a:cubicBezTo>
                <a:cubicBezTo>
                  <a:pt x="463" y="663"/>
                  <a:pt x="464" y="664"/>
                  <a:pt x="464" y="664"/>
                </a:cubicBezTo>
                <a:cubicBezTo>
                  <a:pt x="1125" y="3"/>
                  <a:pt x="1125" y="3"/>
                  <a:pt x="1125" y="3"/>
                </a:cubicBezTo>
                <a:cubicBezTo>
                  <a:pt x="1122" y="0"/>
                  <a:pt x="1122" y="0"/>
                  <a:pt x="112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89" name="Freeform 745"/>
          <p:cNvSpPr>
            <a:spLocks/>
          </p:cNvSpPr>
          <p:nvPr/>
        </p:nvSpPr>
        <p:spPr bwMode="auto">
          <a:xfrm>
            <a:off x="9227367" y="4124333"/>
            <a:ext cx="2930526" cy="4991109"/>
          </a:xfrm>
          <a:custGeom>
            <a:avLst/>
            <a:gdLst>
              <a:gd name="T0" fmla="*/ 654 w 707"/>
              <a:gd name="T1" fmla="*/ 0 h 1204"/>
              <a:gd name="T2" fmla="*/ 635 w 707"/>
              <a:gd name="T3" fmla="*/ 19 h 1204"/>
              <a:gd name="T4" fmla="*/ 512 w 707"/>
              <a:gd name="T5" fmla="*/ 18 h 1204"/>
              <a:gd name="T6" fmla="*/ 463 w 707"/>
              <a:gd name="T7" fmla="*/ 67 h 1204"/>
              <a:gd name="T8" fmla="*/ 463 w 707"/>
              <a:gd name="T9" fmla="*/ 197 h 1204"/>
              <a:gd name="T10" fmla="*/ 328 w 707"/>
              <a:gd name="T11" fmla="*/ 332 h 1204"/>
              <a:gd name="T12" fmla="*/ 330 w 707"/>
              <a:gd name="T13" fmla="*/ 375 h 1204"/>
              <a:gd name="T14" fmla="*/ 225 w 707"/>
              <a:gd name="T15" fmla="*/ 480 h 1204"/>
              <a:gd name="T16" fmla="*/ 24 w 707"/>
              <a:gd name="T17" fmla="*/ 480 h 1204"/>
              <a:gd name="T18" fmla="*/ 0 w 707"/>
              <a:gd name="T19" fmla="*/ 505 h 1204"/>
              <a:gd name="T20" fmla="*/ 0 w 707"/>
              <a:gd name="T21" fmla="*/ 1204 h 1204"/>
              <a:gd name="T22" fmla="*/ 4 w 707"/>
              <a:gd name="T23" fmla="*/ 1204 h 1204"/>
              <a:gd name="T24" fmla="*/ 4 w 707"/>
              <a:gd name="T25" fmla="*/ 506 h 1204"/>
              <a:gd name="T26" fmla="*/ 26 w 707"/>
              <a:gd name="T27" fmla="*/ 484 h 1204"/>
              <a:gd name="T28" fmla="*/ 227 w 707"/>
              <a:gd name="T29" fmla="*/ 484 h 1204"/>
              <a:gd name="T30" fmla="*/ 334 w 707"/>
              <a:gd name="T31" fmla="*/ 376 h 1204"/>
              <a:gd name="T32" fmla="*/ 332 w 707"/>
              <a:gd name="T33" fmla="*/ 334 h 1204"/>
              <a:gd name="T34" fmla="*/ 467 w 707"/>
              <a:gd name="T35" fmla="*/ 198 h 1204"/>
              <a:gd name="T36" fmla="*/ 467 w 707"/>
              <a:gd name="T37" fmla="*/ 69 h 1204"/>
              <a:gd name="T38" fmla="*/ 513 w 707"/>
              <a:gd name="T39" fmla="*/ 22 h 1204"/>
              <a:gd name="T40" fmla="*/ 636 w 707"/>
              <a:gd name="T41" fmla="*/ 23 h 1204"/>
              <a:gd name="T42" fmla="*/ 656 w 707"/>
              <a:gd name="T43" fmla="*/ 4 h 1204"/>
              <a:gd name="T44" fmla="*/ 707 w 707"/>
              <a:gd name="T45" fmla="*/ 4 h 1204"/>
              <a:gd name="T46" fmla="*/ 707 w 707"/>
              <a:gd name="T47" fmla="*/ 4 h 1204"/>
              <a:gd name="T48" fmla="*/ 707 w 707"/>
              <a:gd name="T49" fmla="*/ 0 h 1204"/>
              <a:gd name="T50" fmla="*/ 654 w 707"/>
              <a:gd name="T51" fmla="*/ 0 h 12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07" h="1204">
                <a:moveTo>
                  <a:pt x="654" y="0"/>
                </a:moveTo>
                <a:cubicBezTo>
                  <a:pt x="635" y="19"/>
                  <a:pt x="635" y="19"/>
                  <a:pt x="635" y="19"/>
                </a:cubicBezTo>
                <a:cubicBezTo>
                  <a:pt x="512" y="18"/>
                  <a:pt x="512" y="18"/>
                  <a:pt x="512" y="18"/>
                </a:cubicBezTo>
                <a:cubicBezTo>
                  <a:pt x="463" y="67"/>
                  <a:pt x="463" y="67"/>
                  <a:pt x="463" y="67"/>
                </a:cubicBezTo>
                <a:cubicBezTo>
                  <a:pt x="463" y="197"/>
                  <a:pt x="463" y="197"/>
                  <a:pt x="463" y="197"/>
                </a:cubicBezTo>
                <a:cubicBezTo>
                  <a:pt x="328" y="332"/>
                  <a:pt x="328" y="332"/>
                  <a:pt x="328" y="332"/>
                </a:cubicBezTo>
                <a:cubicBezTo>
                  <a:pt x="330" y="375"/>
                  <a:pt x="330" y="375"/>
                  <a:pt x="330" y="375"/>
                </a:cubicBezTo>
                <a:cubicBezTo>
                  <a:pt x="225" y="480"/>
                  <a:pt x="225" y="480"/>
                  <a:pt x="225" y="480"/>
                </a:cubicBezTo>
                <a:cubicBezTo>
                  <a:pt x="24" y="480"/>
                  <a:pt x="24" y="480"/>
                  <a:pt x="24" y="480"/>
                </a:cubicBezTo>
                <a:cubicBezTo>
                  <a:pt x="0" y="505"/>
                  <a:pt x="0" y="505"/>
                  <a:pt x="0" y="505"/>
                </a:cubicBezTo>
                <a:cubicBezTo>
                  <a:pt x="0" y="1204"/>
                  <a:pt x="0" y="1204"/>
                  <a:pt x="0" y="1204"/>
                </a:cubicBezTo>
                <a:cubicBezTo>
                  <a:pt x="4" y="1204"/>
                  <a:pt x="4" y="1204"/>
                  <a:pt x="4" y="1204"/>
                </a:cubicBezTo>
                <a:cubicBezTo>
                  <a:pt x="4" y="506"/>
                  <a:pt x="4" y="506"/>
                  <a:pt x="4" y="506"/>
                </a:cubicBezTo>
                <a:cubicBezTo>
                  <a:pt x="26" y="484"/>
                  <a:pt x="26" y="484"/>
                  <a:pt x="26" y="484"/>
                </a:cubicBezTo>
                <a:cubicBezTo>
                  <a:pt x="227" y="484"/>
                  <a:pt x="227" y="484"/>
                  <a:pt x="227" y="484"/>
                </a:cubicBezTo>
                <a:cubicBezTo>
                  <a:pt x="334" y="376"/>
                  <a:pt x="334" y="376"/>
                  <a:pt x="334" y="376"/>
                </a:cubicBezTo>
                <a:cubicBezTo>
                  <a:pt x="332" y="334"/>
                  <a:pt x="332" y="334"/>
                  <a:pt x="332" y="334"/>
                </a:cubicBezTo>
                <a:cubicBezTo>
                  <a:pt x="467" y="198"/>
                  <a:pt x="467" y="198"/>
                  <a:pt x="467" y="198"/>
                </a:cubicBezTo>
                <a:cubicBezTo>
                  <a:pt x="467" y="69"/>
                  <a:pt x="467" y="69"/>
                  <a:pt x="467" y="69"/>
                </a:cubicBezTo>
                <a:cubicBezTo>
                  <a:pt x="513" y="22"/>
                  <a:pt x="513" y="22"/>
                  <a:pt x="513" y="22"/>
                </a:cubicBezTo>
                <a:cubicBezTo>
                  <a:pt x="636" y="23"/>
                  <a:pt x="636" y="23"/>
                  <a:pt x="636" y="23"/>
                </a:cubicBezTo>
                <a:cubicBezTo>
                  <a:pt x="656" y="4"/>
                  <a:pt x="656" y="4"/>
                  <a:pt x="656" y="4"/>
                </a:cubicBezTo>
                <a:cubicBezTo>
                  <a:pt x="707" y="4"/>
                  <a:pt x="707" y="4"/>
                  <a:pt x="707" y="4"/>
                </a:cubicBezTo>
                <a:cubicBezTo>
                  <a:pt x="707" y="4"/>
                  <a:pt x="707" y="4"/>
                  <a:pt x="707" y="4"/>
                </a:cubicBezTo>
                <a:cubicBezTo>
                  <a:pt x="707" y="3"/>
                  <a:pt x="707" y="1"/>
                  <a:pt x="707" y="0"/>
                </a:cubicBezTo>
                <a:cubicBezTo>
                  <a:pt x="654" y="0"/>
                  <a:pt x="654" y="0"/>
                  <a:pt x="65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90" name="Freeform 746"/>
          <p:cNvSpPr>
            <a:spLocks/>
          </p:cNvSpPr>
          <p:nvPr/>
        </p:nvSpPr>
        <p:spPr bwMode="auto">
          <a:xfrm>
            <a:off x="9394055" y="4268796"/>
            <a:ext cx="2490788" cy="5178435"/>
          </a:xfrm>
          <a:custGeom>
            <a:avLst/>
            <a:gdLst>
              <a:gd name="T0" fmla="*/ 488 w 601"/>
              <a:gd name="T1" fmla="*/ 0 h 1249"/>
              <a:gd name="T2" fmla="*/ 439 w 601"/>
              <a:gd name="T3" fmla="*/ 49 h 1249"/>
              <a:gd name="T4" fmla="*/ 440 w 601"/>
              <a:gd name="T5" fmla="*/ 179 h 1249"/>
              <a:gd name="T6" fmla="*/ 304 w 601"/>
              <a:gd name="T7" fmla="*/ 314 h 1249"/>
              <a:gd name="T8" fmla="*/ 307 w 601"/>
              <a:gd name="T9" fmla="*/ 356 h 1249"/>
              <a:gd name="T10" fmla="*/ 202 w 601"/>
              <a:gd name="T11" fmla="*/ 461 h 1249"/>
              <a:gd name="T12" fmla="*/ 27 w 601"/>
              <a:gd name="T13" fmla="*/ 461 h 1249"/>
              <a:gd name="T14" fmla="*/ 0 w 601"/>
              <a:gd name="T15" fmla="*/ 487 h 1249"/>
              <a:gd name="T16" fmla="*/ 0 w 601"/>
              <a:gd name="T17" fmla="*/ 1249 h 1249"/>
              <a:gd name="T18" fmla="*/ 4 w 601"/>
              <a:gd name="T19" fmla="*/ 1249 h 1249"/>
              <a:gd name="T20" fmla="*/ 4 w 601"/>
              <a:gd name="T21" fmla="*/ 489 h 1249"/>
              <a:gd name="T22" fmla="*/ 29 w 601"/>
              <a:gd name="T23" fmla="*/ 465 h 1249"/>
              <a:gd name="T24" fmla="*/ 204 w 601"/>
              <a:gd name="T25" fmla="*/ 465 h 1249"/>
              <a:gd name="T26" fmla="*/ 311 w 601"/>
              <a:gd name="T27" fmla="*/ 358 h 1249"/>
              <a:gd name="T28" fmla="*/ 309 w 601"/>
              <a:gd name="T29" fmla="*/ 316 h 1249"/>
              <a:gd name="T30" fmla="*/ 444 w 601"/>
              <a:gd name="T31" fmla="*/ 180 h 1249"/>
              <a:gd name="T32" fmla="*/ 443 w 601"/>
              <a:gd name="T33" fmla="*/ 51 h 1249"/>
              <a:gd name="T34" fmla="*/ 490 w 601"/>
              <a:gd name="T35" fmla="*/ 4 h 1249"/>
              <a:gd name="T36" fmla="*/ 601 w 601"/>
              <a:gd name="T37" fmla="*/ 5 h 1249"/>
              <a:gd name="T38" fmla="*/ 601 w 601"/>
              <a:gd name="T39" fmla="*/ 1 h 1249"/>
              <a:gd name="T40" fmla="*/ 488 w 601"/>
              <a:gd name="T41" fmla="*/ 0 h 12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601" h="1249">
                <a:moveTo>
                  <a:pt x="488" y="0"/>
                </a:moveTo>
                <a:cubicBezTo>
                  <a:pt x="439" y="49"/>
                  <a:pt x="439" y="49"/>
                  <a:pt x="439" y="49"/>
                </a:cubicBezTo>
                <a:cubicBezTo>
                  <a:pt x="440" y="179"/>
                  <a:pt x="440" y="179"/>
                  <a:pt x="440" y="179"/>
                </a:cubicBezTo>
                <a:cubicBezTo>
                  <a:pt x="304" y="314"/>
                  <a:pt x="304" y="314"/>
                  <a:pt x="304" y="314"/>
                </a:cubicBezTo>
                <a:cubicBezTo>
                  <a:pt x="307" y="356"/>
                  <a:pt x="307" y="356"/>
                  <a:pt x="307" y="356"/>
                </a:cubicBezTo>
                <a:cubicBezTo>
                  <a:pt x="202" y="461"/>
                  <a:pt x="202" y="461"/>
                  <a:pt x="202" y="461"/>
                </a:cubicBezTo>
                <a:cubicBezTo>
                  <a:pt x="27" y="461"/>
                  <a:pt x="27" y="461"/>
                  <a:pt x="27" y="461"/>
                </a:cubicBezTo>
                <a:cubicBezTo>
                  <a:pt x="0" y="487"/>
                  <a:pt x="0" y="487"/>
                  <a:pt x="0" y="487"/>
                </a:cubicBezTo>
                <a:cubicBezTo>
                  <a:pt x="0" y="1249"/>
                  <a:pt x="0" y="1249"/>
                  <a:pt x="0" y="1249"/>
                </a:cubicBezTo>
                <a:cubicBezTo>
                  <a:pt x="4" y="1249"/>
                  <a:pt x="4" y="1249"/>
                  <a:pt x="4" y="1249"/>
                </a:cubicBezTo>
                <a:cubicBezTo>
                  <a:pt x="4" y="489"/>
                  <a:pt x="4" y="489"/>
                  <a:pt x="4" y="489"/>
                </a:cubicBezTo>
                <a:cubicBezTo>
                  <a:pt x="29" y="465"/>
                  <a:pt x="29" y="465"/>
                  <a:pt x="29" y="465"/>
                </a:cubicBezTo>
                <a:cubicBezTo>
                  <a:pt x="204" y="465"/>
                  <a:pt x="204" y="465"/>
                  <a:pt x="204" y="465"/>
                </a:cubicBezTo>
                <a:cubicBezTo>
                  <a:pt x="311" y="358"/>
                  <a:pt x="311" y="358"/>
                  <a:pt x="311" y="358"/>
                </a:cubicBezTo>
                <a:cubicBezTo>
                  <a:pt x="309" y="316"/>
                  <a:pt x="309" y="316"/>
                  <a:pt x="309" y="316"/>
                </a:cubicBezTo>
                <a:cubicBezTo>
                  <a:pt x="444" y="180"/>
                  <a:pt x="444" y="180"/>
                  <a:pt x="444" y="180"/>
                </a:cubicBezTo>
                <a:cubicBezTo>
                  <a:pt x="443" y="51"/>
                  <a:pt x="443" y="51"/>
                  <a:pt x="443" y="51"/>
                </a:cubicBezTo>
                <a:cubicBezTo>
                  <a:pt x="490" y="4"/>
                  <a:pt x="490" y="4"/>
                  <a:pt x="490" y="4"/>
                </a:cubicBezTo>
                <a:cubicBezTo>
                  <a:pt x="601" y="5"/>
                  <a:pt x="601" y="5"/>
                  <a:pt x="601" y="5"/>
                </a:cubicBezTo>
                <a:cubicBezTo>
                  <a:pt x="601" y="4"/>
                  <a:pt x="601" y="3"/>
                  <a:pt x="601" y="1"/>
                </a:cubicBezTo>
                <a:cubicBezTo>
                  <a:pt x="488" y="0"/>
                  <a:pt x="488" y="0"/>
                  <a:pt x="48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91" name="Freeform 747"/>
          <p:cNvSpPr>
            <a:spLocks/>
          </p:cNvSpPr>
          <p:nvPr/>
        </p:nvSpPr>
        <p:spPr bwMode="auto">
          <a:xfrm>
            <a:off x="9525817" y="4438659"/>
            <a:ext cx="2184401" cy="4610109"/>
          </a:xfrm>
          <a:custGeom>
            <a:avLst/>
            <a:gdLst>
              <a:gd name="T0" fmla="*/ 527 w 527"/>
              <a:gd name="T1" fmla="*/ 0 h 1112"/>
              <a:gd name="T2" fmla="*/ 489 w 527"/>
              <a:gd name="T3" fmla="*/ 0 h 1112"/>
              <a:gd name="T4" fmla="*/ 448 w 527"/>
              <a:gd name="T5" fmla="*/ 41 h 1112"/>
              <a:gd name="T6" fmla="*/ 447 w 527"/>
              <a:gd name="T7" fmla="*/ 133 h 1112"/>
              <a:gd name="T8" fmla="*/ 289 w 527"/>
              <a:gd name="T9" fmla="*/ 290 h 1112"/>
              <a:gd name="T10" fmla="*/ 292 w 527"/>
              <a:gd name="T11" fmla="*/ 332 h 1112"/>
              <a:gd name="T12" fmla="*/ 187 w 527"/>
              <a:gd name="T13" fmla="*/ 436 h 1112"/>
              <a:gd name="T14" fmla="*/ 39 w 527"/>
              <a:gd name="T15" fmla="*/ 436 h 1112"/>
              <a:gd name="T16" fmla="*/ 0 w 527"/>
              <a:gd name="T17" fmla="*/ 474 h 1112"/>
              <a:gd name="T18" fmla="*/ 0 w 527"/>
              <a:gd name="T19" fmla="*/ 1112 h 1112"/>
              <a:gd name="T20" fmla="*/ 4 w 527"/>
              <a:gd name="T21" fmla="*/ 1112 h 1112"/>
              <a:gd name="T22" fmla="*/ 4 w 527"/>
              <a:gd name="T23" fmla="*/ 476 h 1112"/>
              <a:gd name="T24" fmla="*/ 41 w 527"/>
              <a:gd name="T25" fmla="*/ 440 h 1112"/>
              <a:gd name="T26" fmla="*/ 189 w 527"/>
              <a:gd name="T27" fmla="*/ 440 h 1112"/>
              <a:gd name="T28" fmla="*/ 296 w 527"/>
              <a:gd name="T29" fmla="*/ 333 h 1112"/>
              <a:gd name="T30" fmla="*/ 294 w 527"/>
              <a:gd name="T31" fmla="*/ 292 h 1112"/>
              <a:gd name="T32" fmla="*/ 451 w 527"/>
              <a:gd name="T33" fmla="*/ 134 h 1112"/>
              <a:gd name="T34" fmla="*/ 452 w 527"/>
              <a:gd name="T35" fmla="*/ 42 h 1112"/>
              <a:gd name="T36" fmla="*/ 490 w 527"/>
              <a:gd name="T37" fmla="*/ 4 h 1112"/>
              <a:gd name="T38" fmla="*/ 526 w 527"/>
              <a:gd name="T39" fmla="*/ 4 h 1112"/>
              <a:gd name="T40" fmla="*/ 527 w 527"/>
              <a:gd name="T41" fmla="*/ 0 h 1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27" h="1112">
                <a:moveTo>
                  <a:pt x="527" y="0"/>
                </a:moveTo>
                <a:cubicBezTo>
                  <a:pt x="489" y="0"/>
                  <a:pt x="489" y="0"/>
                  <a:pt x="489" y="0"/>
                </a:cubicBezTo>
                <a:cubicBezTo>
                  <a:pt x="448" y="41"/>
                  <a:pt x="448" y="41"/>
                  <a:pt x="448" y="41"/>
                </a:cubicBezTo>
                <a:cubicBezTo>
                  <a:pt x="447" y="133"/>
                  <a:pt x="447" y="133"/>
                  <a:pt x="447" y="133"/>
                </a:cubicBezTo>
                <a:cubicBezTo>
                  <a:pt x="289" y="290"/>
                  <a:pt x="289" y="290"/>
                  <a:pt x="289" y="290"/>
                </a:cubicBezTo>
                <a:cubicBezTo>
                  <a:pt x="292" y="332"/>
                  <a:pt x="292" y="332"/>
                  <a:pt x="292" y="332"/>
                </a:cubicBezTo>
                <a:cubicBezTo>
                  <a:pt x="187" y="436"/>
                  <a:pt x="187" y="436"/>
                  <a:pt x="187" y="436"/>
                </a:cubicBezTo>
                <a:cubicBezTo>
                  <a:pt x="39" y="436"/>
                  <a:pt x="39" y="436"/>
                  <a:pt x="39" y="436"/>
                </a:cubicBezTo>
                <a:cubicBezTo>
                  <a:pt x="0" y="474"/>
                  <a:pt x="0" y="474"/>
                  <a:pt x="0" y="474"/>
                </a:cubicBezTo>
                <a:cubicBezTo>
                  <a:pt x="0" y="1112"/>
                  <a:pt x="0" y="1112"/>
                  <a:pt x="0" y="1112"/>
                </a:cubicBezTo>
                <a:cubicBezTo>
                  <a:pt x="4" y="1112"/>
                  <a:pt x="4" y="1112"/>
                  <a:pt x="4" y="1112"/>
                </a:cubicBezTo>
                <a:cubicBezTo>
                  <a:pt x="4" y="476"/>
                  <a:pt x="4" y="476"/>
                  <a:pt x="4" y="476"/>
                </a:cubicBezTo>
                <a:cubicBezTo>
                  <a:pt x="41" y="440"/>
                  <a:pt x="41" y="440"/>
                  <a:pt x="41" y="440"/>
                </a:cubicBezTo>
                <a:cubicBezTo>
                  <a:pt x="189" y="440"/>
                  <a:pt x="189" y="440"/>
                  <a:pt x="189" y="440"/>
                </a:cubicBezTo>
                <a:cubicBezTo>
                  <a:pt x="296" y="333"/>
                  <a:pt x="296" y="333"/>
                  <a:pt x="296" y="333"/>
                </a:cubicBezTo>
                <a:cubicBezTo>
                  <a:pt x="294" y="292"/>
                  <a:pt x="294" y="292"/>
                  <a:pt x="294" y="292"/>
                </a:cubicBezTo>
                <a:cubicBezTo>
                  <a:pt x="451" y="134"/>
                  <a:pt x="451" y="134"/>
                  <a:pt x="451" y="134"/>
                </a:cubicBezTo>
                <a:cubicBezTo>
                  <a:pt x="452" y="42"/>
                  <a:pt x="452" y="42"/>
                  <a:pt x="452" y="42"/>
                </a:cubicBezTo>
                <a:cubicBezTo>
                  <a:pt x="490" y="4"/>
                  <a:pt x="490" y="4"/>
                  <a:pt x="490" y="4"/>
                </a:cubicBezTo>
                <a:cubicBezTo>
                  <a:pt x="526" y="4"/>
                  <a:pt x="526" y="4"/>
                  <a:pt x="526" y="4"/>
                </a:cubicBezTo>
                <a:cubicBezTo>
                  <a:pt x="526" y="3"/>
                  <a:pt x="527" y="1"/>
                  <a:pt x="52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92" name="Freeform 748"/>
          <p:cNvSpPr>
            <a:spLocks/>
          </p:cNvSpPr>
          <p:nvPr/>
        </p:nvSpPr>
        <p:spPr bwMode="auto">
          <a:xfrm>
            <a:off x="10140180" y="4132271"/>
            <a:ext cx="2325688" cy="2459042"/>
          </a:xfrm>
          <a:custGeom>
            <a:avLst/>
            <a:gdLst>
              <a:gd name="T0" fmla="*/ 561 w 561"/>
              <a:gd name="T1" fmla="*/ 0 h 593"/>
              <a:gd name="T2" fmla="*/ 558 w 561"/>
              <a:gd name="T3" fmla="*/ 0 h 593"/>
              <a:gd name="T4" fmla="*/ 558 w 561"/>
              <a:gd name="T5" fmla="*/ 0 h 593"/>
              <a:gd name="T6" fmla="*/ 557 w 561"/>
              <a:gd name="T7" fmla="*/ 0 h 593"/>
              <a:gd name="T8" fmla="*/ 556 w 561"/>
              <a:gd name="T9" fmla="*/ 29 h 593"/>
              <a:gd name="T10" fmla="*/ 509 w 561"/>
              <a:gd name="T11" fmla="*/ 76 h 593"/>
              <a:gd name="T12" fmla="*/ 440 w 561"/>
              <a:gd name="T13" fmla="*/ 77 h 593"/>
              <a:gd name="T14" fmla="*/ 334 w 561"/>
              <a:gd name="T15" fmla="*/ 183 h 593"/>
              <a:gd name="T16" fmla="*/ 335 w 561"/>
              <a:gd name="T17" fmla="*/ 232 h 593"/>
              <a:gd name="T18" fmla="*/ 260 w 561"/>
              <a:gd name="T19" fmla="*/ 308 h 593"/>
              <a:gd name="T20" fmla="*/ 258 w 561"/>
              <a:gd name="T21" fmla="*/ 333 h 593"/>
              <a:gd name="T22" fmla="*/ 0 w 561"/>
              <a:gd name="T23" fmla="*/ 590 h 593"/>
              <a:gd name="T24" fmla="*/ 3 w 561"/>
              <a:gd name="T25" fmla="*/ 592 h 593"/>
              <a:gd name="T26" fmla="*/ 3 w 561"/>
              <a:gd name="T27" fmla="*/ 593 h 593"/>
              <a:gd name="T28" fmla="*/ 262 w 561"/>
              <a:gd name="T29" fmla="*/ 335 h 593"/>
              <a:gd name="T30" fmla="*/ 264 w 561"/>
              <a:gd name="T31" fmla="*/ 310 h 593"/>
              <a:gd name="T32" fmla="*/ 339 w 561"/>
              <a:gd name="T33" fmla="*/ 234 h 593"/>
              <a:gd name="T34" fmla="*/ 338 w 561"/>
              <a:gd name="T35" fmla="*/ 184 h 593"/>
              <a:gd name="T36" fmla="*/ 441 w 561"/>
              <a:gd name="T37" fmla="*/ 81 h 593"/>
              <a:gd name="T38" fmla="*/ 510 w 561"/>
              <a:gd name="T39" fmla="*/ 80 h 593"/>
              <a:gd name="T40" fmla="*/ 560 w 561"/>
              <a:gd name="T41" fmla="*/ 31 h 593"/>
              <a:gd name="T42" fmla="*/ 561 w 561"/>
              <a:gd name="T43" fmla="*/ 0 h 5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61" h="593">
                <a:moveTo>
                  <a:pt x="561" y="0"/>
                </a:moveTo>
                <a:cubicBezTo>
                  <a:pt x="560" y="0"/>
                  <a:pt x="559" y="0"/>
                  <a:pt x="558" y="0"/>
                </a:cubicBezTo>
                <a:cubicBezTo>
                  <a:pt x="558" y="0"/>
                  <a:pt x="558" y="0"/>
                  <a:pt x="558" y="0"/>
                </a:cubicBezTo>
                <a:cubicBezTo>
                  <a:pt x="558" y="0"/>
                  <a:pt x="557" y="0"/>
                  <a:pt x="557" y="0"/>
                </a:cubicBezTo>
                <a:cubicBezTo>
                  <a:pt x="556" y="29"/>
                  <a:pt x="556" y="29"/>
                  <a:pt x="556" y="29"/>
                </a:cubicBezTo>
                <a:cubicBezTo>
                  <a:pt x="509" y="76"/>
                  <a:pt x="509" y="76"/>
                  <a:pt x="509" y="76"/>
                </a:cubicBezTo>
                <a:cubicBezTo>
                  <a:pt x="440" y="77"/>
                  <a:pt x="440" y="77"/>
                  <a:pt x="440" y="77"/>
                </a:cubicBezTo>
                <a:cubicBezTo>
                  <a:pt x="334" y="183"/>
                  <a:pt x="334" y="183"/>
                  <a:pt x="334" y="183"/>
                </a:cubicBezTo>
                <a:cubicBezTo>
                  <a:pt x="335" y="232"/>
                  <a:pt x="335" y="232"/>
                  <a:pt x="335" y="232"/>
                </a:cubicBezTo>
                <a:cubicBezTo>
                  <a:pt x="260" y="308"/>
                  <a:pt x="260" y="308"/>
                  <a:pt x="260" y="308"/>
                </a:cubicBezTo>
                <a:cubicBezTo>
                  <a:pt x="258" y="333"/>
                  <a:pt x="258" y="333"/>
                  <a:pt x="258" y="333"/>
                </a:cubicBezTo>
                <a:cubicBezTo>
                  <a:pt x="0" y="590"/>
                  <a:pt x="0" y="590"/>
                  <a:pt x="0" y="590"/>
                </a:cubicBezTo>
                <a:cubicBezTo>
                  <a:pt x="1" y="591"/>
                  <a:pt x="2" y="591"/>
                  <a:pt x="3" y="592"/>
                </a:cubicBezTo>
                <a:cubicBezTo>
                  <a:pt x="3" y="592"/>
                  <a:pt x="3" y="593"/>
                  <a:pt x="3" y="593"/>
                </a:cubicBezTo>
                <a:cubicBezTo>
                  <a:pt x="262" y="335"/>
                  <a:pt x="262" y="335"/>
                  <a:pt x="262" y="335"/>
                </a:cubicBezTo>
                <a:cubicBezTo>
                  <a:pt x="264" y="310"/>
                  <a:pt x="264" y="310"/>
                  <a:pt x="264" y="310"/>
                </a:cubicBezTo>
                <a:cubicBezTo>
                  <a:pt x="339" y="234"/>
                  <a:pt x="339" y="234"/>
                  <a:pt x="339" y="234"/>
                </a:cubicBezTo>
                <a:cubicBezTo>
                  <a:pt x="338" y="184"/>
                  <a:pt x="338" y="184"/>
                  <a:pt x="338" y="184"/>
                </a:cubicBezTo>
                <a:cubicBezTo>
                  <a:pt x="441" y="81"/>
                  <a:pt x="441" y="81"/>
                  <a:pt x="441" y="81"/>
                </a:cubicBezTo>
                <a:cubicBezTo>
                  <a:pt x="510" y="80"/>
                  <a:pt x="510" y="80"/>
                  <a:pt x="510" y="80"/>
                </a:cubicBezTo>
                <a:cubicBezTo>
                  <a:pt x="560" y="31"/>
                  <a:pt x="560" y="31"/>
                  <a:pt x="560" y="31"/>
                </a:cubicBezTo>
                <a:cubicBezTo>
                  <a:pt x="561" y="0"/>
                  <a:pt x="561" y="0"/>
                  <a:pt x="56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93" name="Freeform 749"/>
          <p:cNvSpPr>
            <a:spLocks noEditPoints="1"/>
          </p:cNvSpPr>
          <p:nvPr/>
        </p:nvSpPr>
        <p:spPr bwMode="auto">
          <a:xfrm>
            <a:off x="10819630" y="4754572"/>
            <a:ext cx="1039813" cy="1438278"/>
          </a:xfrm>
          <a:custGeom>
            <a:avLst/>
            <a:gdLst>
              <a:gd name="T0" fmla="*/ 211 w 251"/>
              <a:gd name="T1" fmla="*/ 58 h 347"/>
              <a:gd name="T2" fmla="*/ 210 w 251"/>
              <a:gd name="T3" fmla="*/ 89 h 347"/>
              <a:gd name="T4" fmla="*/ 131 w 251"/>
              <a:gd name="T5" fmla="*/ 168 h 347"/>
              <a:gd name="T6" fmla="*/ 132 w 251"/>
              <a:gd name="T7" fmla="*/ 212 h 347"/>
              <a:gd name="T8" fmla="*/ 0 w 251"/>
              <a:gd name="T9" fmla="*/ 344 h 347"/>
              <a:gd name="T10" fmla="*/ 3 w 251"/>
              <a:gd name="T11" fmla="*/ 346 h 347"/>
              <a:gd name="T12" fmla="*/ 3 w 251"/>
              <a:gd name="T13" fmla="*/ 347 h 347"/>
              <a:gd name="T14" fmla="*/ 136 w 251"/>
              <a:gd name="T15" fmla="*/ 214 h 347"/>
              <a:gd name="T16" fmla="*/ 135 w 251"/>
              <a:gd name="T17" fmla="*/ 170 h 347"/>
              <a:gd name="T18" fmla="*/ 214 w 251"/>
              <a:gd name="T19" fmla="*/ 91 h 347"/>
              <a:gd name="T20" fmla="*/ 215 w 251"/>
              <a:gd name="T21" fmla="*/ 59 h 347"/>
              <a:gd name="T22" fmla="*/ 211 w 251"/>
              <a:gd name="T23" fmla="*/ 58 h 347"/>
              <a:gd name="T24" fmla="*/ 248 w 251"/>
              <a:gd name="T25" fmla="*/ 0 h 347"/>
              <a:gd name="T26" fmla="*/ 228 w 251"/>
              <a:gd name="T27" fmla="*/ 20 h 347"/>
              <a:gd name="T28" fmla="*/ 232 w 251"/>
              <a:gd name="T29" fmla="*/ 22 h 347"/>
              <a:gd name="T30" fmla="*/ 251 w 251"/>
              <a:gd name="T31" fmla="*/ 3 h 347"/>
              <a:gd name="T32" fmla="*/ 250 w 251"/>
              <a:gd name="T33" fmla="*/ 2 h 347"/>
              <a:gd name="T34" fmla="*/ 248 w 251"/>
              <a:gd name="T35" fmla="*/ 0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51" h="347">
                <a:moveTo>
                  <a:pt x="211" y="58"/>
                </a:moveTo>
                <a:cubicBezTo>
                  <a:pt x="210" y="89"/>
                  <a:pt x="210" y="89"/>
                  <a:pt x="210" y="89"/>
                </a:cubicBezTo>
                <a:cubicBezTo>
                  <a:pt x="131" y="168"/>
                  <a:pt x="131" y="168"/>
                  <a:pt x="131" y="168"/>
                </a:cubicBezTo>
                <a:cubicBezTo>
                  <a:pt x="132" y="212"/>
                  <a:pt x="132" y="212"/>
                  <a:pt x="132" y="212"/>
                </a:cubicBezTo>
                <a:cubicBezTo>
                  <a:pt x="0" y="344"/>
                  <a:pt x="0" y="344"/>
                  <a:pt x="0" y="344"/>
                </a:cubicBezTo>
                <a:cubicBezTo>
                  <a:pt x="1" y="345"/>
                  <a:pt x="2" y="345"/>
                  <a:pt x="3" y="346"/>
                </a:cubicBezTo>
                <a:cubicBezTo>
                  <a:pt x="3" y="346"/>
                  <a:pt x="3" y="347"/>
                  <a:pt x="3" y="347"/>
                </a:cubicBezTo>
                <a:cubicBezTo>
                  <a:pt x="136" y="214"/>
                  <a:pt x="136" y="214"/>
                  <a:pt x="136" y="214"/>
                </a:cubicBezTo>
                <a:cubicBezTo>
                  <a:pt x="135" y="170"/>
                  <a:pt x="135" y="170"/>
                  <a:pt x="135" y="170"/>
                </a:cubicBezTo>
                <a:cubicBezTo>
                  <a:pt x="214" y="91"/>
                  <a:pt x="214" y="91"/>
                  <a:pt x="214" y="91"/>
                </a:cubicBezTo>
                <a:cubicBezTo>
                  <a:pt x="215" y="59"/>
                  <a:pt x="215" y="59"/>
                  <a:pt x="215" y="59"/>
                </a:cubicBezTo>
                <a:cubicBezTo>
                  <a:pt x="214" y="59"/>
                  <a:pt x="212" y="58"/>
                  <a:pt x="211" y="58"/>
                </a:cubicBezTo>
                <a:moveTo>
                  <a:pt x="248" y="0"/>
                </a:moveTo>
                <a:cubicBezTo>
                  <a:pt x="228" y="20"/>
                  <a:pt x="228" y="20"/>
                  <a:pt x="228" y="20"/>
                </a:cubicBezTo>
                <a:cubicBezTo>
                  <a:pt x="229" y="21"/>
                  <a:pt x="230" y="21"/>
                  <a:pt x="232" y="22"/>
                </a:cubicBezTo>
                <a:cubicBezTo>
                  <a:pt x="251" y="3"/>
                  <a:pt x="251" y="3"/>
                  <a:pt x="251" y="3"/>
                </a:cubicBezTo>
                <a:cubicBezTo>
                  <a:pt x="250" y="3"/>
                  <a:pt x="250" y="3"/>
                  <a:pt x="250" y="2"/>
                </a:cubicBezTo>
                <a:cubicBezTo>
                  <a:pt x="249" y="2"/>
                  <a:pt x="248" y="1"/>
                  <a:pt x="24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94" name="Freeform 750"/>
          <p:cNvSpPr>
            <a:spLocks/>
          </p:cNvSpPr>
          <p:nvPr/>
        </p:nvSpPr>
        <p:spPr bwMode="auto">
          <a:xfrm>
            <a:off x="11349855" y="177801"/>
            <a:ext cx="3333751" cy="2984506"/>
          </a:xfrm>
          <a:custGeom>
            <a:avLst/>
            <a:gdLst>
              <a:gd name="T0" fmla="*/ 804 w 804"/>
              <a:gd name="T1" fmla="*/ 0 h 720"/>
              <a:gd name="T2" fmla="*/ 791 w 804"/>
              <a:gd name="T3" fmla="*/ 0 h 720"/>
              <a:gd name="T4" fmla="*/ 761 w 804"/>
              <a:gd name="T5" fmla="*/ 31 h 720"/>
              <a:gd name="T6" fmla="*/ 678 w 804"/>
              <a:gd name="T7" fmla="*/ 31 h 720"/>
              <a:gd name="T8" fmla="*/ 612 w 804"/>
              <a:gd name="T9" fmla="*/ 97 h 720"/>
              <a:gd name="T10" fmla="*/ 613 w 804"/>
              <a:gd name="T11" fmla="*/ 125 h 720"/>
              <a:gd name="T12" fmla="*/ 435 w 804"/>
              <a:gd name="T13" fmla="*/ 303 h 720"/>
              <a:gd name="T14" fmla="*/ 436 w 804"/>
              <a:gd name="T15" fmla="*/ 352 h 720"/>
              <a:gd name="T16" fmla="*/ 299 w 804"/>
              <a:gd name="T17" fmla="*/ 489 h 720"/>
              <a:gd name="T18" fmla="*/ 299 w 804"/>
              <a:gd name="T19" fmla="*/ 529 h 720"/>
              <a:gd name="T20" fmla="*/ 151 w 804"/>
              <a:gd name="T21" fmla="*/ 677 h 720"/>
              <a:gd name="T22" fmla="*/ 97 w 804"/>
              <a:gd name="T23" fmla="*/ 680 h 720"/>
              <a:gd name="T24" fmla="*/ 60 w 804"/>
              <a:gd name="T25" fmla="*/ 716 h 720"/>
              <a:gd name="T26" fmla="*/ 1 w 804"/>
              <a:gd name="T27" fmla="*/ 715 h 720"/>
              <a:gd name="T28" fmla="*/ 0 w 804"/>
              <a:gd name="T29" fmla="*/ 719 h 720"/>
              <a:gd name="T30" fmla="*/ 62 w 804"/>
              <a:gd name="T31" fmla="*/ 720 h 720"/>
              <a:gd name="T32" fmla="*/ 99 w 804"/>
              <a:gd name="T33" fmla="*/ 684 h 720"/>
              <a:gd name="T34" fmla="*/ 152 w 804"/>
              <a:gd name="T35" fmla="*/ 681 h 720"/>
              <a:gd name="T36" fmla="*/ 303 w 804"/>
              <a:gd name="T37" fmla="*/ 530 h 720"/>
              <a:gd name="T38" fmla="*/ 303 w 804"/>
              <a:gd name="T39" fmla="*/ 491 h 720"/>
              <a:gd name="T40" fmla="*/ 440 w 804"/>
              <a:gd name="T41" fmla="*/ 354 h 720"/>
              <a:gd name="T42" fmla="*/ 439 w 804"/>
              <a:gd name="T43" fmla="*/ 304 h 720"/>
              <a:gd name="T44" fmla="*/ 617 w 804"/>
              <a:gd name="T45" fmla="*/ 126 h 720"/>
              <a:gd name="T46" fmla="*/ 616 w 804"/>
              <a:gd name="T47" fmla="*/ 99 h 720"/>
              <a:gd name="T48" fmla="*/ 680 w 804"/>
              <a:gd name="T49" fmla="*/ 35 h 720"/>
              <a:gd name="T50" fmla="*/ 763 w 804"/>
              <a:gd name="T51" fmla="*/ 35 h 720"/>
              <a:gd name="T52" fmla="*/ 793 w 804"/>
              <a:gd name="T53" fmla="*/ 4 h 720"/>
              <a:gd name="T54" fmla="*/ 803 w 804"/>
              <a:gd name="T55" fmla="*/ 4 h 720"/>
              <a:gd name="T56" fmla="*/ 804 w 804"/>
              <a:gd name="T57" fmla="*/ 0 h 7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804" h="720">
                <a:moveTo>
                  <a:pt x="804" y="0"/>
                </a:moveTo>
                <a:cubicBezTo>
                  <a:pt x="791" y="0"/>
                  <a:pt x="791" y="0"/>
                  <a:pt x="791" y="0"/>
                </a:cubicBezTo>
                <a:cubicBezTo>
                  <a:pt x="761" y="31"/>
                  <a:pt x="761" y="31"/>
                  <a:pt x="761" y="31"/>
                </a:cubicBezTo>
                <a:cubicBezTo>
                  <a:pt x="678" y="31"/>
                  <a:pt x="678" y="31"/>
                  <a:pt x="678" y="31"/>
                </a:cubicBezTo>
                <a:cubicBezTo>
                  <a:pt x="612" y="97"/>
                  <a:pt x="612" y="97"/>
                  <a:pt x="612" y="97"/>
                </a:cubicBezTo>
                <a:cubicBezTo>
                  <a:pt x="613" y="125"/>
                  <a:pt x="613" y="125"/>
                  <a:pt x="613" y="125"/>
                </a:cubicBezTo>
                <a:cubicBezTo>
                  <a:pt x="435" y="303"/>
                  <a:pt x="435" y="303"/>
                  <a:pt x="435" y="303"/>
                </a:cubicBezTo>
                <a:cubicBezTo>
                  <a:pt x="436" y="352"/>
                  <a:pt x="436" y="352"/>
                  <a:pt x="436" y="352"/>
                </a:cubicBezTo>
                <a:cubicBezTo>
                  <a:pt x="299" y="489"/>
                  <a:pt x="299" y="489"/>
                  <a:pt x="299" y="489"/>
                </a:cubicBezTo>
                <a:cubicBezTo>
                  <a:pt x="299" y="529"/>
                  <a:pt x="299" y="529"/>
                  <a:pt x="299" y="529"/>
                </a:cubicBezTo>
                <a:cubicBezTo>
                  <a:pt x="151" y="677"/>
                  <a:pt x="151" y="677"/>
                  <a:pt x="151" y="677"/>
                </a:cubicBezTo>
                <a:cubicBezTo>
                  <a:pt x="97" y="680"/>
                  <a:pt x="97" y="680"/>
                  <a:pt x="97" y="680"/>
                </a:cubicBezTo>
                <a:cubicBezTo>
                  <a:pt x="60" y="716"/>
                  <a:pt x="60" y="716"/>
                  <a:pt x="60" y="716"/>
                </a:cubicBezTo>
                <a:cubicBezTo>
                  <a:pt x="1" y="715"/>
                  <a:pt x="1" y="715"/>
                  <a:pt x="1" y="715"/>
                </a:cubicBezTo>
                <a:cubicBezTo>
                  <a:pt x="1" y="717"/>
                  <a:pt x="1" y="718"/>
                  <a:pt x="0" y="719"/>
                </a:cubicBezTo>
                <a:cubicBezTo>
                  <a:pt x="62" y="720"/>
                  <a:pt x="62" y="720"/>
                  <a:pt x="62" y="720"/>
                </a:cubicBezTo>
                <a:cubicBezTo>
                  <a:pt x="99" y="684"/>
                  <a:pt x="99" y="684"/>
                  <a:pt x="99" y="684"/>
                </a:cubicBezTo>
                <a:cubicBezTo>
                  <a:pt x="152" y="681"/>
                  <a:pt x="152" y="681"/>
                  <a:pt x="152" y="681"/>
                </a:cubicBezTo>
                <a:cubicBezTo>
                  <a:pt x="303" y="530"/>
                  <a:pt x="303" y="530"/>
                  <a:pt x="303" y="530"/>
                </a:cubicBezTo>
                <a:cubicBezTo>
                  <a:pt x="303" y="491"/>
                  <a:pt x="303" y="491"/>
                  <a:pt x="303" y="491"/>
                </a:cubicBezTo>
                <a:cubicBezTo>
                  <a:pt x="440" y="354"/>
                  <a:pt x="440" y="354"/>
                  <a:pt x="440" y="354"/>
                </a:cubicBezTo>
                <a:cubicBezTo>
                  <a:pt x="439" y="304"/>
                  <a:pt x="439" y="304"/>
                  <a:pt x="439" y="304"/>
                </a:cubicBezTo>
                <a:cubicBezTo>
                  <a:pt x="617" y="126"/>
                  <a:pt x="617" y="126"/>
                  <a:pt x="617" y="126"/>
                </a:cubicBezTo>
                <a:cubicBezTo>
                  <a:pt x="616" y="99"/>
                  <a:pt x="616" y="99"/>
                  <a:pt x="616" y="99"/>
                </a:cubicBezTo>
                <a:cubicBezTo>
                  <a:pt x="680" y="35"/>
                  <a:pt x="680" y="35"/>
                  <a:pt x="680" y="35"/>
                </a:cubicBezTo>
                <a:cubicBezTo>
                  <a:pt x="763" y="35"/>
                  <a:pt x="763" y="35"/>
                  <a:pt x="763" y="35"/>
                </a:cubicBezTo>
                <a:cubicBezTo>
                  <a:pt x="793" y="4"/>
                  <a:pt x="793" y="4"/>
                  <a:pt x="793" y="4"/>
                </a:cubicBezTo>
                <a:cubicBezTo>
                  <a:pt x="803" y="4"/>
                  <a:pt x="803" y="4"/>
                  <a:pt x="803" y="4"/>
                </a:cubicBezTo>
                <a:cubicBezTo>
                  <a:pt x="803" y="3"/>
                  <a:pt x="803" y="1"/>
                  <a:pt x="80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95" name="Freeform 751"/>
          <p:cNvSpPr>
            <a:spLocks/>
          </p:cNvSpPr>
          <p:nvPr/>
        </p:nvSpPr>
        <p:spPr bwMode="auto">
          <a:xfrm>
            <a:off x="11354618" y="-100012"/>
            <a:ext cx="3457576" cy="3221044"/>
          </a:xfrm>
          <a:custGeom>
            <a:avLst/>
            <a:gdLst>
              <a:gd name="T0" fmla="*/ 832 w 834"/>
              <a:gd name="T1" fmla="*/ 0 h 777"/>
              <a:gd name="T2" fmla="*/ 746 w 834"/>
              <a:gd name="T3" fmla="*/ 86 h 777"/>
              <a:gd name="T4" fmla="*/ 663 w 834"/>
              <a:gd name="T5" fmla="*/ 84 h 777"/>
              <a:gd name="T6" fmla="*/ 597 w 834"/>
              <a:gd name="T7" fmla="*/ 150 h 777"/>
              <a:gd name="T8" fmla="*/ 598 w 834"/>
              <a:gd name="T9" fmla="*/ 178 h 777"/>
              <a:gd name="T10" fmla="*/ 420 w 834"/>
              <a:gd name="T11" fmla="*/ 356 h 777"/>
              <a:gd name="T12" fmla="*/ 421 w 834"/>
              <a:gd name="T13" fmla="*/ 405 h 777"/>
              <a:gd name="T14" fmla="*/ 284 w 834"/>
              <a:gd name="T15" fmla="*/ 542 h 777"/>
              <a:gd name="T16" fmla="*/ 287 w 834"/>
              <a:gd name="T17" fmla="*/ 585 h 777"/>
              <a:gd name="T18" fmla="*/ 138 w 834"/>
              <a:gd name="T19" fmla="*/ 733 h 777"/>
              <a:gd name="T20" fmla="*/ 85 w 834"/>
              <a:gd name="T21" fmla="*/ 736 h 777"/>
              <a:gd name="T22" fmla="*/ 48 w 834"/>
              <a:gd name="T23" fmla="*/ 773 h 777"/>
              <a:gd name="T24" fmla="*/ 0 w 834"/>
              <a:gd name="T25" fmla="*/ 772 h 777"/>
              <a:gd name="T26" fmla="*/ 1 w 834"/>
              <a:gd name="T27" fmla="*/ 776 h 777"/>
              <a:gd name="T28" fmla="*/ 49 w 834"/>
              <a:gd name="T29" fmla="*/ 777 h 777"/>
              <a:gd name="T30" fmla="*/ 86 w 834"/>
              <a:gd name="T31" fmla="*/ 740 h 777"/>
              <a:gd name="T32" fmla="*/ 140 w 834"/>
              <a:gd name="T33" fmla="*/ 737 h 777"/>
              <a:gd name="T34" fmla="*/ 291 w 834"/>
              <a:gd name="T35" fmla="*/ 586 h 777"/>
              <a:gd name="T36" fmla="*/ 288 w 834"/>
              <a:gd name="T37" fmla="*/ 544 h 777"/>
              <a:gd name="T38" fmla="*/ 425 w 834"/>
              <a:gd name="T39" fmla="*/ 407 h 777"/>
              <a:gd name="T40" fmla="*/ 424 w 834"/>
              <a:gd name="T41" fmla="*/ 357 h 777"/>
              <a:gd name="T42" fmla="*/ 602 w 834"/>
              <a:gd name="T43" fmla="*/ 179 h 777"/>
              <a:gd name="T44" fmla="*/ 601 w 834"/>
              <a:gd name="T45" fmla="*/ 152 h 777"/>
              <a:gd name="T46" fmla="*/ 665 w 834"/>
              <a:gd name="T47" fmla="*/ 88 h 777"/>
              <a:gd name="T48" fmla="*/ 748 w 834"/>
              <a:gd name="T49" fmla="*/ 90 h 777"/>
              <a:gd name="T50" fmla="*/ 834 w 834"/>
              <a:gd name="T51" fmla="*/ 3 h 777"/>
              <a:gd name="T52" fmla="*/ 833 w 834"/>
              <a:gd name="T53" fmla="*/ 2 h 777"/>
              <a:gd name="T54" fmla="*/ 832 w 834"/>
              <a:gd name="T55" fmla="*/ 0 h 7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834" h="777">
                <a:moveTo>
                  <a:pt x="832" y="0"/>
                </a:moveTo>
                <a:cubicBezTo>
                  <a:pt x="746" y="86"/>
                  <a:pt x="746" y="86"/>
                  <a:pt x="746" y="86"/>
                </a:cubicBezTo>
                <a:cubicBezTo>
                  <a:pt x="663" y="84"/>
                  <a:pt x="663" y="84"/>
                  <a:pt x="663" y="84"/>
                </a:cubicBezTo>
                <a:cubicBezTo>
                  <a:pt x="597" y="150"/>
                  <a:pt x="597" y="150"/>
                  <a:pt x="597" y="150"/>
                </a:cubicBezTo>
                <a:cubicBezTo>
                  <a:pt x="598" y="178"/>
                  <a:pt x="598" y="178"/>
                  <a:pt x="598" y="178"/>
                </a:cubicBezTo>
                <a:cubicBezTo>
                  <a:pt x="420" y="356"/>
                  <a:pt x="420" y="356"/>
                  <a:pt x="420" y="356"/>
                </a:cubicBezTo>
                <a:cubicBezTo>
                  <a:pt x="421" y="405"/>
                  <a:pt x="421" y="405"/>
                  <a:pt x="421" y="405"/>
                </a:cubicBezTo>
                <a:cubicBezTo>
                  <a:pt x="284" y="542"/>
                  <a:pt x="284" y="542"/>
                  <a:pt x="284" y="542"/>
                </a:cubicBezTo>
                <a:cubicBezTo>
                  <a:pt x="287" y="585"/>
                  <a:pt x="287" y="585"/>
                  <a:pt x="287" y="585"/>
                </a:cubicBezTo>
                <a:cubicBezTo>
                  <a:pt x="138" y="733"/>
                  <a:pt x="138" y="733"/>
                  <a:pt x="138" y="733"/>
                </a:cubicBezTo>
                <a:cubicBezTo>
                  <a:pt x="85" y="736"/>
                  <a:pt x="85" y="736"/>
                  <a:pt x="85" y="736"/>
                </a:cubicBezTo>
                <a:cubicBezTo>
                  <a:pt x="48" y="773"/>
                  <a:pt x="48" y="773"/>
                  <a:pt x="48" y="773"/>
                </a:cubicBezTo>
                <a:cubicBezTo>
                  <a:pt x="0" y="772"/>
                  <a:pt x="0" y="772"/>
                  <a:pt x="0" y="772"/>
                </a:cubicBezTo>
                <a:cubicBezTo>
                  <a:pt x="0" y="773"/>
                  <a:pt x="1" y="775"/>
                  <a:pt x="1" y="776"/>
                </a:cubicBezTo>
                <a:cubicBezTo>
                  <a:pt x="49" y="777"/>
                  <a:pt x="49" y="777"/>
                  <a:pt x="49" y="777"/>
                </a:cubicBezTo>
                <a:cubicBezTo>
                  <a:pt x="86" y="740"/>
                  <a:pt x="86" y="740"/>
                  <a:pt x="86" y="740"/>
                </a:cubicBezTo>
                <a:cubicBezTo>
                  <a:pt x="140" y="737"/>
                  <a:pt x="140" y="737"/>
                  <a:pt x="140" y="737"/>
                </a:cubicBezTo>
                <a:cubicBezTo>
                  <a:pt x="291" y="586"/>
                  <a:pt x="291" y="586"/>
                  <a:pt x="291" y="586"/>
                </a:cubicBezTo>
                <a:cubicBezTo>
                  <a:pt x="288" y="544"/>
                  <a:pt x="288" y="544"/>
                  <a:pt x="288" y="544"/>
                </a:cubicBezTo>
                <a:cubicBezTo>
                  <a:pt x="425" y="407"/>
                  <a:pt x="425" y="407"/>
                  <a:pt x="425" y="407"/>
                </a:cubicBezTo>
                <a:cubicBezTo>
                  <a:pt x="424" y="357"/>
                  <a:pt x="424" y="357"/>
                  <a:pt x="424" y="357"/>
                </a:cubicBezTo>
                <a:cubicBezTo>
                  <a:pt x="602" y="179"/>
                  <a:pt x="602" y="179"/>
                  <a:pt x="602" y="179"/>
                </a:cubicBezTo>
                <a:cubicBezTo>
                  <a:pt x="601" y="152"/>
                  <a:pt x="601" y="152"/>
                  <a:pt x="601" y="152"/>
                </a:cubicBezTo>
                <a:cubicBezTo>
                  <a:pt x="665" y="88"/>
                  <a:pt x="665" y="88"/>
                  <a:pt x="665" y="88"/>
                </a:cubicBezTo>
                <a:cubicBezTo>
                  <a:pt x="748" y="90"/>
                  <a:pt x="748" y="90"/>
                  <a:pt x="748" y="90"/>
                </a:cubicBezTo>
                <a:cubicBezTo>
                  <a:pt x="834" y="3"/>
                  <a:pt x="834" y="3"/>
                  <a:pt x="834" y="3"/>
                </a:cubicBezTo>
                <a:cubicBezTo>
                  <a:pt x="834" y="3"/>
                  <a:pt x="834" y="3"/>
                  <a:pt x="833" y="2"/>
                </a:cubicBezTo>
                <a:cubicBezTo>
                  <a:pt x="833" y="2"/>
                  <a:pt x="832" y="1"/>
                  <a:pt x="8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96" name="Freeform 752"/>
          <p:cNvSpPr>
            <a:spLocks noEditPoints="1"/>
          </p:cNvSpPr>
          <p:nvPr/>
        </p:nvSpPr>
        <p:spPr bwMode="auto">
          <a:xfrm>
            <a:off x="11532418" y="-3960820"/>
            <a:ext cx="6296027" cy="6862775"/>
          </a:xfrm>
          <a:custGeom>
            <a:avLst/>
            <a:gdLst>
              <a:gd name="T0" fmla="*/ 132 w 1519"/>
              <a:gd name="T1" fmla="*/ 1582 h 1655"/>
              <a:gd name="T2" fmla="*/ 95 w 1519"/>
              <a:gd name="T3" fmla="*/ 1620 h 1655"/>
              <a:gd name="T4" fmla="*/ 34 w 1519"/>
              <a:gd name="T5" fmla="*/ 1618 h 1655"/>
              <a:gd name="T6" fmla="*/ 0 w 1519"/>
              <a:gd name="T7" fmla="*/ 1652 h 1655"/>
              <a:gd name="T8" fmla="*/ 2 w 1519"/>
              <a:gd name="T9" fmla="*/ 1654 h 1655"/>
              <a:gd name="T10" fmla="*/ 3 w 1519"/>
              <a:gd name="T11" fmla="*/ 1655 h 1655"/>
              <a:gd name="T12" fmla="*/ 36 w 1519"/>
              <a:gd name="T13" fmla="*/ 1622 h 1655"/>
              <a:gd name="T14" fmla="*/ 96 w 1519"/>
              <a:gd name="T15" fmla="*/ 1624 h 1655"/>
              <a:gd name="T16" fmla="*/ 136 w 1519"/>
              <a:gd name="T17" fmla="*/ 1584 h 1655"/>
              <a:gd name="T18" fmla="*/ 132 w 1519"/>
              <a:gd name="T19" fmla="*/ 1582 h 1655"/>
              <a:gd name="T20" fmla="*/ 523 w 1519"/>
              <a:gd name="T21" fmla="*/ 994 h 1655"/>
              <a:gd name="T22" fmla="*/ 482 w 1519"/>
              <a:gd name="T23" fmla="*/ 1035 h 1655"/>
              <a:gd name="T24" fmla="*/ 482 w 1519"/>
              <a:gd name="T25" fmla="*/ 1074 h 1655"/>
              <a:gd name="T26" fmla="*/ 388 w 1519"/>
              <a:gd name="T27" fmla="*/ 1168 h 1655"/>
              <a:gd name="T28" fmla="*/ 390 w 1519"/>
              <a:gd name="T29" fmla="*/ 1228 h 1655"/>
              <a:gd name="T30" fmla="*/ 332 w 1519"/>
              <a:gd name="T31" fmla="*/ 1286 h 1655"/>
              <a:gd name="T32" fmla="*/ 332 w 1519"/>
              <a:gd name="T33" fmla="*/ 1332 h 1655"/>
              <a:gd name="T34" fmla="*/ 194 w 1519"/>
              <a:gd name="T35" fmla="*/ 1469 h 1655"/>
              <a:gd name="T36" fmla="*/ 195 w 1519"/>
              <a:gd name="T37" fmla="*/ 1519 h 1655"/>
              <a:gd name="T38" fmla="*/ 161 w 1519"/>
              <a:gd name="T39" fmla="*/ 1553 h 1655"/>
              <a:gd name="T40" fmla="*/ 164 w 1519"/>
              <a:gd name="T41" fmla="*/ 1556 h 1655"/>
              <a:gd name="T42" fmla="*/ 199 w 1519"/>
              <a:gd name="T43" fmla="*/ 1521 h 1655"/>
              <a:gd name="T44" fmla="*/ 198 w 1519"/>
              <a:gd name="T45" fmla="*/ 1471 h 1655"/>
              <a:gd name="T46" fmla="*/ 336 w 1519"/>
              <a:gd name="T47" fmla="*/ 1333 h 1655"/>
              <a:gd name="T48" fmla="*/ 336 w 1519"/>
              <a:gd name="T49" fmla="*/ 1287 h 1655"/>
              <a:gd name="T50" fmla="*/ 394 w 1519"/>
              <a:gd name="T51" fmla="*/ 1230 h 1655"/>
              <a:gd name="T52" fmla="*/ 392 w 1519"/>
              <a:gd name="T53" fmla="*/ 1169 h 1655"/>
              <a:gd name="T54" fmla="*/ 485 w 1519"/>
              <a:gd name="T55" fmla="*/ 1076 h 1655"/>
              <a:gd name="T56" fmla="*/ 486 w 1519"/>
              <a:gd name="T57" fmla="*/ 1036 h 1655"/>
              <a:gd name="T58" fmla="*/ 525 w 1519"/>
              <a:gd name="T59" fmla="*/ 997 h 1655"/>
              <a:gd name="T60" fmla="*/ 524 w 1519"/>
              <a:gd name="T61" fmla="*/ 996 h 1655"/>
              <a:gd name="T62" fmla="*/ 523 w 1519"/>
              <a:gd name="T63" fmla="*/ 994 h 1655"/>
              <a:gd name="T64" fmla="*/ 790 w 1519"/>
              <a:gd name="T65" fmla="*/ 726 h 1655"/>
              <a:gd name="T66" fmla="*/ 552 w 1519"/>
              <a:gd name="T67" fmla="*/ 965 h 1655"/>
              <a:gd name="T68" fmla="*/ 554 w 1519"/>
              <a:gd name="T69" fmla="*/ 966 h 1655"/>
              <a:gd name="T70" fmla="*/ 555 w 1519"/>
              <a:gd name="T71" fmla="*/ 967 h 1655"/>
              <a:gd name="T72" fmla="*/ 793 w 1519"/>
              <a:gd name="T73" fmla="*/ 729 h 1655"/>
              <a:gd name="T74" fmla="*/ 790 w 1519"/>
              <a:gd name="T75" fmla="*/ 726 h 1655"/>
              <a:gd name="T76" fmla="*/ 1517 w 1519"/>
              <a:gd name="T77" fmla="*/ 0 h 1655"/>
              <a:gd name="T78" fmla="*/ 819 w 1519"/>
              <a:gd name="T79" fmla="*/ 698 h 1655"/>
              <a:gd name="T80" fmla="*/ 822 w 1519"/>
              <a:gd name="T81" fmla="*/ 700 h 1655"/>
              <a:gd name="T82" fmla="*/ 1519 w 1519"/>
              <a:gd name="T83" fmla="*/ 3 h 1655"/>
              <a:gd name="T84" fmla="*/ 1517 w 1519"/>
              <a:gd name="T85" fmla="*/ 0 h 1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19" h="1655">
                <a:moveTo>
                  <a:pt x="132" y="1582"/>
                </a:moveTo>
                <a:cubicBezTo>
                  <a:pt x="95" y="1620"/>
                  <a:pt x="95" y="1620"/>
                  <a:pt x="95" y="1620"/>
                </a:cubicBezTo>
                <a:cubicBezTo>
                  <a:pt x="34" y="1618"/>
                  <a:pt x="34" y="1618"/>
                  <a:pt x="34" y="1618"/>
                </a:cubicBezTo>
                <a:cubicBezTo>
                  <a:pt x="0" y="1652"/>
                  <a:pt x="0" y="1652"/>
                  <a:pt x="0" y="1652"/>
                </a:cubicBezTo>
                <a:cubicBezTo>
                  <a:pt x="1" y="1653"/>
                  <a:pt x="1" y="1653"/>
                  <a:pt x="2" y="1654"/>
                </a:cubicBezTo>
                <a:cubicBezTo>
                  <a:pt x="2" y="1654"/>
                  <a:pt x="3" y="1654"/>
                  <a:pt x="3" y="1655"/>
                </a:cubicBezTo>
                <a:cubicBezTo>
                  <a:pt x="36" y="1622"/>
                  <a:pt x="36" y="1622"/>
                  <a:pt x="36" y="1622"/>
                </a:cubicBezTo>
                <a:cubicBezTo>
                  <a:pt x="96" y="1624"/>
                  <a:pt x="96" y="1624"/>
                  <a:pt x="96" y="1624"/>
                </a:cubicBezTo>
                <a:cubicBezTo>
                  <a:pt x="136" y="1584"/>
                  <a:pt x="136" y="1584"/>
                  <a:pt x="136" y="1584"/>
                </a:cubicBezTo>
                <a:cubicBezTo>
                  <a:pt x="134" y="1584"/>
                  <a:pt x="133" y="1583"/>
                  <a:pt x="132" y="1582"/>
                </a:cubicBezTo>
                <a:moveTo>
                  <a:pt x="523" y="994"/>
                </a:moveTo>
                <a:cubicBezTo>
                  <a:pt x="482" y="1035"/>
                  <a:pt x="482" y="1035"/>
                  <a:pt x="482" y="1035"/>
                </a:cubicBezTo>
                <a:cubicBezTo>
                  <a:pt x="482" y="1074"/>
                  <a:pt x="482" y="1074"/>
                  <a:pt x="482" y="1074"/>
                </a:cubicBezTo>
                <a:cubicBezTo>
                  <a:pt x="388" y="1168"/>
                  <a:pt x="388" y="1168"/>
                  <a:pt x="388" y="1168"/>
                </a:cubicBezTo>
                <a:cubicBezTo>
                  <a:pt x="390" y="1228"/>
                  <a:pt x="390" y="1228"/>
                  <a:pt x="390" y="1228"/>
                </a:cubicBezTo>
                <a:cubicBezTo>
                  <a:pt x="332" y="1286"/>
                  <a:pt x="332" y="1286"/>
                  <a:pt x="332" y="1286"/>
                </a:cubicBezTo>
                <a:cubicBezTo>
                  <a:pt x="332" y="1332"/>
                  <a:pt x="332" y="1332"/>
                  <a:pt x="332" y="1332"/>
                </a:cubicBezTo>
                <a:cubicBezTo>
                  <a:pt x="194" y="1469"/>
                  <a:pt x="194" y="1469"/>
                  <a:pt x="194" y="1469"/>
                </a:cubicBezTo>
                <a:cubicBezTo>
                  <a:pt x="195" y="1519"/>
                  <a:pt x="195" y="1519"/>
                  <a:pt x="195" y="1519"/>
                </a:cubicBezTo>
                <a:cubicBezTo>
                  <a:pt x="161" y="1553"/>
                  <a:pt x="161" y="1553"/>
                  <a:pt x="161" y="1553"/>
                </a:cubicBezTo>
                <a:cubicBezTo>
                  <a:pt x="162" y="1554"/>
                  <a:pt x="163" y="1555"/>
                  <a:pt x="164" y="1556"/>
                </a:cubicBezTo>
                <a:cubicBezTo>
                  <a:pt x="199" y="1521"/>
                  <a:pt x="199" y="1521"/>
                  <a:pt x="199" y="1521"/>
                </a:cubicBezTo>
                <a:cubicBezTo>
                  <a:pt x="198" y="1471"/>
                  <a:pt x="198" y="1471"/>
                  <a:pt x="198" y="1471"/>
                </a:cubicBezTo>
                <a:cubicBezTo>
                  <a:pt x="336" y="1333"/>
                  <a:pt x="336" y="1333"/>
                  <a:pt x="336" y="1333"/>
                </a:cubicBezTo>
                <a:cubicBezTo>
                  <a:pt x="336" y="1287"/>
                  <a:pt x="336" y="1287"/>
                  <a:pt x="336" y="1287"/>
                </a:cubicBezTo>
                <a:cubicBezTo>
                  <a:pt x="394" y="1230"/>
                  <a:pt x="394" y="1230"/>
                  <a:pt x="394" y="1230"/>
                </a:cubicBezTo>
                <a:cubicBezTo>
                  <a:pt x="392" y="1169"/>
                  <a:pt x="392" y="1169"/>
                  <a:pt x="392" y="1169"/>
                </a:cubicBezTo>
                <a:cubicBezTo>
                  <a:pt x="485" y="1076"/>
                  <a:pt x="485" y="1076"/>
                  <a:pt x="485" y="1076"/>
                </a:cubicBezTo>
                <a:cubicBezTo>
                  <a:pt x="486" y="1036"/>
                  <a:pt x="486" y="1036"/>
                  <a:pt x="486" y="1036"/>
                </a:cubicBezTo>
                <a:cubicBezTo>
                  <a:pt x="525" y="997"/>
                  <a:pt x="525" y="997"/>
                  <a:pt x="525" y="997"/>
                </a:cubicBezTo>
                <a:cubicBezTo>
                  <a:pt x="525" y="996"/>
                  <a:pt x="525" y="996"/>
                  <a:pt x="524" y="996"/>
                </a:cubicBezTo>
                <a:cubicBezTo>
                  <a:pt x="524" y="995"/>
                  <a:pt x="523" y="994"/>
                  <a:pt x="523" y="994"/>
                </a:cubicBezTo>
                <a:moveTo>
                  <a:pt x="790" y="726"/>
                </a:moveTo>
                <a:cubicBezTo>
                  <a:pt x="552" y="965"/>
                  <a:pt x="552" y="965"/>
                  <a:pt x="552" y="965"/>
                </a:cubicBezTo>
                <a:cubicBezTo>
                  <a:pt x="552" y="965"/>
                  <a:pt x="553" y="966"/>
                  <a:pt x="554" y="966"/>
                </a:cubicBezTo>
                <a:cubicBezTo>
                  <a:pt x="554" y="967"/>
                  <a:pt x="554" y="967"/>
                  <a:pt x="555" y="967"/>
                </a:cubicBezTo>
                <a:cubicBezTo>
                  <a:pt x="793" y="729"/>
                  <a:pt x="793" y="729"/>
                  <a:pt x="793" y="729"/>
                </a:cubicBezTo>
                <a:cubicBezTo>
                  <a:pt x="792" y="728"/>
                  <a:pt x="791" y="727"/>
                  <a:pt x="790" y="726"/>
                </a:cubicBezTo>
                <a:moveTo>
                  <a:pt x="1517" y="0"/>
                </a:moveTo>
                <a:cubicBezTo>
                  <a:pt x="819" y="698"/>
                  <a:pt x="819" y="698"/>
                  <a:pt x="819" y="698"/>
                </a:cubicBezTo>
                <a:cubicBezTo>
                  <a:pt x="820" y="698"/>
                  <a:pt x="821" y="699"/>
                  <a:pt x="822" y="700"/>
                </a:cubicBezTo>
                <a:cubicBezTo>
                  <a:pt x="1519" y="3"/>
                  <a:pt x="1519" y="3"/>
                  <a:pt x="1519" y="3"/>
                </a:cubicBezTo>
                <a:cubicBezTo>
                  <a:pt x="1517" y="0"/>
                  <a:pt x="1517" y="0"/>
                  <a:pt x="151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97" name="Freeform 753"/>
          <p:cNvSpPr>
            <a:spLocks/>
          </p:cNvSpPr>
          <p:nvPr/>
        </p:nvSpPr>
        <p:spPr bwMode="auto">
          <a:xfrm>
            <a:off x="12249968" y="-3536956"/>
            <a:ext cx="4687889" cy="5199072"/>
          </a:xfrm>
          <a:custGeom>
            <a:avLst/>
            <a:gdLst>
              <a:gd name="T0" fmla="*/ 1128 w 1131"/>
              <a:gd name="T1" fmla="*/ 0 h 1254"/>
              <a:gd name="T2" fmla="*/ 204 w 1131"/>
              <a:gd name="T3" fmla="*/ 924 h 1254"/>
              <a:gd name="T4" fmla="*/ 205 w 1131"/>
              <a:gd name="T5" fmla="*/ 969 h 1254"/>
              <a:gd name="T6" fmla="*/ 170 w 1131"/>
              <a:gd name="T7" fmla="*/ 1003 h 1254"/>
              <a:gd name="T8" fmla="*/ 168 w 1131"/>
              <a:gd name="T9" fmla="*/ 1096 h 1254"/>
              <a:gd name="T10" fmla="*/ 121 w 1131"/>
              <a:gd name="T11" fmla="*/ 1143 h 1254"/>
              <a:gd name="T12" fmla="*/ 81 w 1131"/>
              <a:gd name="T13" fmla="*/ 1144 h 1254"/>
              <a:gd name="T14" fmla="*/ 0 w 1131"/>
              <a:gd name="T15" fmla="*/ 1224 h 1254"/>
              <a:gd name="T16" fmla="*/ 0 w 1131"/>
              <a:gd name="T17" fmla="*/ 1254 h 1254"/>
              <a:gd name="T18" fmla="*/ 4 w 1131"/>
              <a:gd name="T19" fmla="*/ 1252 h 1254"/>
              <a:gd name="T20" fmla="*/ 4 w 1131"/>
              <a:gd name="T21" fmla="*/ 1226 h 1254"/>
              <a:gd name="T22" fmla="*/ 82 w 1131"/>
              <a:gd name="T23" fmla="*/ 1148 h 1254"/>
              <a:gd name="T24" fmla="*/ 123 w 1131"/>
              <a:gd name="T25" fmla="*/ 1147 h 1254"/>
              <a:gd name="T26" fmla="*/ 172 w 1131"/>
              <a:gd name="T27" fmla="*/ 1097 h 1254"/>
              <a:gd name="T28" fmla="*/ 174 w 1131"/>
              <a:gd name="T29" fmla="*/ 1005 h 1254"/>
              <a:gd name="T30" fmla="*/ 209 w 1131"/>
              <a:gd name="T31" fmla="*/ 970 h 1254"/>
              <a:gd name="T32" fmla="*/ 208 w 1131"/>
              <a:gd name="T33" fmla="*/ 926 h 1254"/>
              <a:gd name="T34" fmla="*/ 1131 w 1131"/>
              <a:gd name="T35" fmla="*/ 3 h 1254"/>
              <a:gd name="T36" fmla="*/ 1128 w 1131"/>
              <a:gd name="T37" fmla="*/ 0 h 12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31" h="1254">
                <a:moveTo>
                  <a:pt x="1128" y="0"/>
                </a:moveTo>
                <a:cubicBezTo>
                  <a:pt x="204" y="924"/>
                  <a:pt x="204" y="924"/>
                  <a:pt x="204" y="924"/>
                </a:cubicBezTo>
                <a:cubicBezTo>
                  <a:pt x="205" y="969"/>
                  <a:pt x="205" y="969"/>
                  <a:pt x="205" y="969"/>
                </a:cubicBezTo>
                <a:cubicBezTo>
                  <a:pt x="170" y="1003"/>
                  <a:pt x="170" y="1003"/>
                  <a:pt x="170" y="1003"/>
                </a:cubicBezTo>
                <a:cubicBezTo>
                  <a:pt x="168" y="1096"/>
                  <a:pt x="168" y="1096"/>
                  <a:pt x="168" y="1096"/>
                </a:cubicBezTo>
                <a:cubicBezTo>
                  <a:pt x="121" y="1143"/>
                  <a:pt x="121" y="1143"/>
                  <a:pt x="121" y="1143"/>
                </a:cubicBezTo>
                <a:cubicBezTo>
                  <a:pt x="81" y="1144"/>
                  <a:pt x="81" y="1144"/>
                  <a:pt x="81" y="1144"/>
                </a:cubicBezTo>
                <a:cubicBezTo>
                  <a:pt x="0" y="1224"/>
                  <a:pt x="0" y="1224"/>
                  <a:pt x="0" y="1224"/>
                </a:cubicBezTo>
                <a:cubicBezTo>
                  <a:pt x="0" y="1254"/>
                  <a:pt x="0" y="1254"/>
                  <a:pt x="0" y="1254"/>
                </a:cubicBezTo>
                <a:cubicBezTo>
                  <a:pt x="1" y="1253"/>
                  <a:pt x="2" y="1253"/>
                  <a:pt x="4" y="1252"/>
                </a:cubicBezTo>
                <a:cubicBezTo>
                  <a:pt x="4" y="1226"/>
                  <a:pt x="4" y="1226"/>
                  <a:pt x="4" y="1226"/>
                </a:cubicBezTo>
                <a:cubicBezTo>
                  <a:pt x="82" y="1148"/>
                  <a:pt x="82" y="1148"/>
                  <a:pt x="82" y="1148"/>
                </a:cubicBezTo>
                <a:cubicBezTo>
                  <a:pt x="123" y="1147"/>
                  <a:pt x="123" y="1147"/>
                  <a:pt x="123" y="1147"/>
                </a:cubicBezTo>
                <a:cubicBezTo>
                  <a:pt x="172" y="1097"/>
                  <a:pt x="172" y="1097"/>
                  <a:pt x="172" y="1097"/>
                </a:cubicBezTo>
                <a:cubicBezTo>
                  <a:pt x="174" y="1005"/>
                  <a:pt x="174" y="1005"/>
                  <a:pt x="174" y="1005"/>
                </a:cubicBezTo>
                <a:cubicBezTo>
                  <a:pt x="209" y="970"/>
                  <a:pt x="209" y="970"/>
                  <a:pt x="209" y="970"/>
                </a:cubicBezTo>
                <a:cubicBezTo>
                  <a:pt x="208" y="926"/>
                  <a:pt x="208" y="926"/>
                  <a:pt x="208" y="926"/>
                </a:cubicBezTo>
                <a:cubicBezTo>
                  <a:pt x="1131" y="3"/>
                  <a:pt x="1131" y="3"/>
                  <a:pt x="1131" y="3"/>
                </a:cubicBezTo>
                <a:cubicBezTo>
                  <a:pt x="1128" y="0"/>
                  <a:pt x="1128" y="0"/>
                  <a:pt x="112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98" name="Freeform 754"/>
          <p:cNvSpPr>
            <a:spLocks/>
          </p:cNvSpPr>
          <p:nvPr/>
        </p:nvSpPr>
        <p:spPr bwMode="auto">
          <a:xfrm>
            <a:off x="10814868" y="-3544894"/>
            <a:ext cx="6015039" cy="6442087"/>
          </a:xfrm>
          <a:custGeom>
            <a:avLst/>
            <a:gdLst>
              <a:gd name="T0" fmla="*/ 1448 w 1451"/>
              <a:gd name="T1" fmla="*/ 0 h 1554"/>
              <a:gd name="T2" fmla="*/ 536 w 1451"/>
              <a:gd name="T3" fmla="*/ 912 h 1554"/>
              <a:gd name="T4" fmla="*/ 537 w 1451"/>
              <a:gd name="T5" fmla="*/ 957 h 1554"/>
              <a:gd name="T6" fmla="*/ 280 w 1451"/>
              <a:gd name="T7" fmla="*/ 1213 h 1554"/>
              <a:gd name="T8" fmla="*/ 278 w 1451"/>
              <a:gd name="T9" fmla="*/ 1334 h 1554"/>
              <a:gd name="T10" fmla="*/ 62 w 1451"/>
              <a:gd name="T11" fmla="*/ 1550 h 1554"/>
              <a:gd name="T12" fmla="*/ 0 w 1451"/>
              <a:gd name="T13" fmla="*/ 1550 h 1554"/>
              <a:gd name="T14" fmla="*/ 1 w 1451"/>
              <a:gd name="T15" fmla="*/ 1551 h 1554"/>
              <a:gd name="T16" fmla="*/ 0 w 1451"/>
              <a:gd name="T17" fmla="*/ 1554 h 1554"/>
              <a:gd name="T18" fmla="*/ 64 w 1451"/>
              <a:gd name="T19" fmla="*/ 1554 h 1554"/>
              <a:gd name="T20" fmla="*/ 282 w 1451"/>
              <a:gd name="T21" fmla="*/ 1335 h 1554"/>
              <a:gd name="T22" fmla="*/ 284 w 1451"/>
              <a:gd name="T23" fmla="*/ 1215 h 1554"/>
              <a:gd name="T24" fmla="*/ 541 w 1451"/>
              <a:gd name="T25" fmla="*/ 958 h 1554"/>
              <a:gd name="T26" fmla="*/ 540 w 1451"/>
              <a:gd name="T27" fmla="*/ 914 h 1554"/>
              <a:gd name="T28" fmla="*/ 1451 w 1451"/>
              <a:gd name="T29" fmla="*/ 3 h 1554"/>
              <a:gd name="T30" fmla="*/ 1448 w 1451"/>
              <a:gd name="T31" fmla="*/ 0 h 15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451" h="1554">
                <a:moveTo>
                  <a:pt x="1448" y="0"/>
                </a:moveTo>
                <a:cubicBezTo>
                  <a:pt x="536" y="912"/>
                  <a:pt x="536" y="912"/>
                  <a:pt x="536" y="912"/>
                </a:cubicBezTo>
                <a:cubicBezTo>
                  <a:pt x="537" y="957"/>
                  <a:pt x="537" y="957"/>
                  <a:pt x="537" y="957"/>
                </a:cubicBezTo>
                <a:cubicBezTo>
                  <a:pt x="280" y="1213"/>
                  <a:pt x="280" y="1213"/>
                  <a:pt x="280" y="1213"/>
                </a:cubicBezTo>
                <a:cubicBezTo>
                  <a:pt x="278" y="1334"/>
                  <a:pt x="278" y="1334"/>
                  <a:pt x="278" y="1334"/>
                </a:cubicBezTo>
                <a:cubicBezTo>
                  <a:pt x="62" y="1550"/>
                  <a:pt x="62" y="1550"/>
                  <a:pt x="62" y="1550"/>
                </a:cubicBezTo>
                <a:cubicBezTo>
                  <a:pt x="0" y="1550"/>
                  <a:pt x="0" y="1550"/>
                  <a:pt x="0" y="1550"/>
                </a:cubicBezTo>
                <a:cubicBezTo>
                  <a:pt x="1" y="1551"/>
                  <a:pt x="1" y="1551"/>
                  <a:pt x="1" y="1551"/>
                </a:cubicBezTo>
                <a:cubicBezTo>
                  <a:pt x="1" y="1552"/>
                  <a:pt x="0" y="1553"/>
                  <a:pt x="0" y="1554"/>
                </a:cubicBezTo>
                <a:cubicBezTo>
                  <a:pt x="64" y="1554"/>
                  <a:pt x="64" y="1554"/>
                  <a:pt x="64" y="1554"/>
                </a:cubicBezTo>
                <a:cubicBezTo>
                  <a:pt x="282" y="1335"/>
                  <a:pt x="282" y="1335"/>
                  <a:pt x="282" y="1335"/>
                </a:cubicBezTo>
                <a:cubicBezTo>
                  <a:pt x="284" y="1215"/>
                  <a:pt x="284" y="1215"/>
                  <a:pt x="284" y="1215"/>
                </a:cubicBezTo>
                <a:cubicBezTo>
                  <a:pt x="541" y="958"/>
                  <a:pt x="541" y="958"/>
                  <a:pt x="541" y="958"/>
                </a:cubicBezTo>
                <a:cubicBezTo>
                  <a:pt x="540" y="914"/>
                  <a:pt x="540" y="914"/>
                  <a:pt x="540" y="914"/>
                </a:cubicBezTo>
                <a:cubicBezTo>
                  <a:pt x="1451" y="3"/>
                  <a:pt x="1451" y="3"/>
                  <a:pt x="1451" y="3"/>
                </a:cubicBezTo>
                <a:cubicBezTo>
                  <a:pt x="1448" y="0"/>
                  <a:pt x="1448" y="0"/>
                  <a:pt x="144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99" name="Freeform 755"/>
          <p:cNvSpPr>
            <a:spLocks/>
          </p:cNvSpPr>
          <p:nvPr/>
        </p:nvSpPr>
        <p:spPr bwMode="auto">
          <a:xfrm>
            <a:off x="11110143" y="-3636969"/>
            <a:ext cx="5716589" cy="6256349"/>
          </a:xfrm>
          <a:custGeom>
            <a:avLst/>
            <a:gdLst>
              <a:gd name="T0" fmla="*/ 3593 w 3601"/>
              <a:gd name="T1" fmla="*/ 0 h 3941"/>
              <a:gd name="T2" fmla="*/ 1172 w 3601"/>
              <a:gd name="T3" fmla="*/ 2421 h 3941"/>
              <a:gd name="T4" fmla="*/ 1167 w 3601"/>
              <a:gd name="T5" fmla="*/ 2531 h 3941"/>
              <a:gd name="T6" fmla="*/ 499 w 3601"/>
              <a:gd name="T7" fmla="*/ 3199 h 3941"/>
              <a:gd name="T8" fmla="*/ 501 w 3601"/>
              <a:gd name="T9" fmla="*/ 3523 h 3941"/>
              <a:gd name="T10" fmla="*/ 96 w 3601"/>
              <a:gd name="T11" fmla="*/ 3928 h 3941"/>
              <a:gd name="T12" fmla="*/ 0 w 3601"/>
              <a:gd name="T13" fmla="*/ 3930 h 3941"/>
              <a:gd name="T14" fmla="*/ 0 w 3601"/>
              <a:gd name="T15" fmla="*/ 3941 h 3941"/>
              <a:gd name="T16" fmla="*/ 99 w 3601"/>
              <a:gd name="T17" fmla="*/ 3938 h 3941"/>
              <a:gd name="T18" fmla="*/ 512 w 3601"/>
              <a:gd name="T19" fmla="*/ 3526 h 3941"/>
              <a:gd name="T20" fmla="*/ 509 w 3601"/>
              <a:gd name="T21" fmla="*/ 3204 h 3941"/>
              <a:gd name="T22" fmla="*/ 1177 w 3601"/>
              <a:gd name="T23" fmla="*/ 2536 h 3941"/>
              <a:gd name="T24" fmla="*/ 1183 w 3601"/>
              <a:gd name="T25" fmla="*/ 2426 h 3941"/>
              <a:gd name="T26" fmla="*/ 3601 w 3601"/>
              <a:gd name="T27" fmla="*/ 8 h 3941"/>
              <a:gd name="T28" fmla="*/ 3593 w 3601"/>
              <a:gd name="T29" fmla="*/ 0 h 3941"/>
              <a:gd name="T30" fmla="*/ 3593 w 3601"/>
              <a:gd name="T31" fmla="*/ 0 h 39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3601" h="3941">
                <a:moveTo>
                  <a:pt x="3593" y="0"/>
                </a:moveTo>
                <a:lnTo>
                  <a:pt x="1172" y="2421"/>
                </a:lnTo>
                <a:lnTo>
                  <a:pt x="1167" y="2531"/>
                </a:lnTo>
                <a:lnTo>
                  <a:pt x="499" y="3199"/>
                </a:lnTo>
                <a:lnTo>
                  <a:pt x="501" y="3523"/>
                </a:lnTo>
                <a:lnTo>
                  <a:pt x="96" y="3928"/>
                </a:lnTo>
                <a:lnTo>
                  <a:pt x="0" y="3930"/>
                </a:lnTo>
                <a:lnTo>
                  <a:pt x="0" y="3941"/>
                </a:lnTo>
                <a:lnTo>
                  <a:pt x="99" y="3938"/>
                </a:lnTo>
                <a:lnTo>
                  <a:pt x="512" y="3526"/>
                </a:lnTo>
                <a:lnTo>
                  <a:pt x="509" y="3204"/>
                </a:lnTo>
                <a:lnTo>
                  <a:pt x="1177" y="2536"/>
                </a:lnTo>
                <a:lnTo>
                  <a:pt x="1183" y="2426"/>
                </a:lnTo>
                <a:lnTo>
                  <a:pt x="3601" y="8"/>
                </a:lnTo>
                <a:lnTo>
                  <a:pt x="3593" y="0"/>
                </a:lnTo>
                <a:lnTo>
                  <a:pt x="3593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00" name="Freeform 756"/>
          <p:cNvSpPr>
            <a:spLocks/>
          </p:cNvSpPr>
          <p:nvPr/>
        </p:nvSpPr>
        <p:spPr bwMode="auto">
          <a:xfrm>
            <a:off x="11110143" y="-3636969"/>
            <a:ext cx="5716589" cy="6256349"/>
          </a:xfrm>
          <a:custGeom>
            <a:avLst/>
            <a:gdLst>
              <a:gd name="T0" fmla="*/ 3593 w 3601"/>
              <a:gd name="T1" fmla="*/ 0 h 3941"/>
              <a:gd name="T2" fmla="*/ 1172 w 3601"/>
              <a:gd name="T3" fmla="*/ 2421 h 3941"/>
              <a:gd name="T4" fmla="*/ 1167 w 3601"/>
              <a:gd name="T5" fmla="*/ 2531 h 3941"/>
              <a:gd name="T6" fmla="*/ 499 w 3601"/>
              <a:gd name="T7" fmla="*/ 3199 h 3941"/>
              <a:gd name="T8" fmla="*/ 501 w 3601"/>
              <a:gd name="T9" fmla="*/ 3523 h 3941"/>
              <a:gd name="T10" fmla="*/ 96 w 3601"/>
              <a:gd name="T11" fmla="*/ 3928 h 3941"/>
              <a:gd name="T12" fmla="*/ 0 w 3601"/>
              <a:gd name="T13" fmla="*/ 3930 h 3941"/>
              <a:gd name="T14" fmla="*/ 0 w 3601"/>
              <a:gd name="T15" fmla="*/ 3941 h 3941"/>
              <a:gd name="T16" fmla="*/ 99 w 3601"/>
              <a:gd name="T17" fmla="*/ 3938 h 3941"/>
              <a:gd name="T18" fmla="*/ 512 w 3601"/>
              <a:gd name="T19" fmla="*/ 3526 h 3941"/>
              <a:gd name="T20" fmla="*/ 509 w 3601"/>
              <a:gd name="T21" fmla="*/ 3204 h 3941"/>
              <a:gd name="T22" fmla="*/ 1177 w 3601"/>
              <a:gd name="T23" fmla="*/ 2536 h 3941"/>
              <a:gd name="T24" fmla="*/ 1183 w 3601"/>
              <a:gd name="T25" fmla="*/ 2426 h 3941"/>
              <a:gd name="T26" fmla="*/ 3601 w 3601"/>
              <a:gd name="T27" fmla="*/ 8 h 3941"/>
              <a:gd name="T28" fmla="*/ 3593 w 3601"/>
              <a:gd name="T29" fmla="*/ 0 h 3941"/>
              <a:gd name="T30" fmla="*/ 3593 w 3601"/>
              <a:gd name="T31" fmla="*/ 0 h 39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3601" h="3941">
                <a:moveTo>
                  <a:pt x="3593" y="0"/>
                </a:moveTo>
                <a:lnTo>
                  <a:pt x="1172" y="2421"/>
                </a:lnTo>
                <a:lnTo>
                  <a:pt x="1167" y="2531"/>
                </a:lnTo>
                <a:lnTo>
                  <a:pt x="499" y="3199"/>
                </a:lnTo>
                <a:lnTo>
                  <a:pt x="501" y="3523"/>
                </a:lnTo>
                <a:lnTo>
                  <a:pt x="96" y="3928"/>
                </a:lnTo>
                <a:lnTo>
                  <a:pt x="0" y="3930"/>
                </a:lnTo>
                <a:lnTo>
                  <a:pt x="0" y="3941"/>
                </a:lnTo>
                <a:lnTo>
                  <a:pt x="99" y="3938"/>
                </a:lnTo>
                <a:lnTo>
                  <a:pt x="512" y="3526"/>
                </a:lnTo>
                <a:lnTo>
                  <a:pt x="509" y="3204"/>
                </a:lnTo>
                <a:lnTo>
                  <a:pt x="1177" y="2536"/>
                </a:lnTo>
                <a:lnTo>
                  <a:pt x="1183" y="2426"/>
                </a:lnTo>
                <a:lnTo>
                  <a:pt x="3601" y="8"/>
                </a:lnTo>
                <a:lnTo>
                  <a:pt x="3593" y="0"/>
                </a:lnTo>
                <a:lnTo>
                  <a:pt x="3593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01" name="Freeform 757"/>
          <p:cNvSpPr>
            <a:spLocks/>
          </p:cNvSpPr>
          <p:nvPr/>
        </p:nvSpPr>
        <p:spPr bwMode="auto">
          <a:xfrm>
            <a:off x="12296006" y="-3475044"/>
            <a:ext cx="4670427" cy="5124460"/>
          </a:xfrm>
          <a:custGeom>
            <a:avLst/>
            <a:gdLst>
              <a:gd name="T0" fmla="*/ 1125 w 1127"/>
              <a:gd name="T1" fmla="*/ 0 h 1236"/>
              <a:gd name="T2" fmla="*/ 209 w 1127"/>
              <a:gd name="T3" fmla="*/ 916 h 1236"/>
              <a:gd name="T4" fmla="*/ 209 w 1127"/>
              <a:gd name="T5" fmla="*/ 961 h 1236"/>
              <a:gd name="T6" fmla="*/ 175 w 1127"/>
              <a:gd name="T7" fmla="*/ 995 h 1236"/>
              <a:gd name="T8" fmla="*/ 176 w 1127"/>
              <a:gd name="T9" fmla="*/ 1090 h 1236"/>
              <a:gd name="T10" fmla="*/ 124 w 1127"/>
              <a:gd name="T11" fmla="*/ 1142 h 1236"/>
              <a:gd name="T12" fmla="*/ 81 w 1127"/>
              <a:gd name="T13" fmla="*/ 1140 h 1236"/>
              <a:gd name="T14" fmla="*/ 0 w 1127"/>
              <a:gd name="T15" fmla="*/ 1221 h 1236"/>
              <a:gd name="T16" fmla="*/ 0 w 1127"/>
              <a:gd name="T17" fmla="*/ 1236 h 1236"/>
              <a:gd name="T18" fmla="*/ 1 w 1127"/>
              <a:gd name="T19" fmla="*/ 1236 h 1236"/>
              <a:gd name="T20" fmla="*/ 2 w 1127"/>
              <a:gd name="T21" fmla="*/ 1236 h 1236"/>
              <a:gd name="T22" fmla="*/ 4 w 1127"/>
              <a:gd name="T23" fmla="*/ 1236 h 1236"/>
              <a:gd name="T24" fmla="*/ 4 w 1127"/>
              <a:gd name="T25" fmla="*/ 1222 h 1236"/>
              <a:gd name="T26" fmla="*/ 82 w 1127"/>
              <a:gd name="T27" fmla="*/ 1144 h 1236"/>
              <a:gd name="T28" fmla="*/ 126 w 1127"/>
              <a:gd name="T29" fmla="*/ 1146 h 1236"/>
              <a:gd name="T30" fmla="*/ 180 w 1127"/>
              <a:gd name="T31" fmla="*/ 1092 h 1236"/>
              <a:gd name="T32" fmla="*/ 179 w 1127"/>
              <a:gd name="T33" fmla="*/ 997 h 1236"/>
              <a:gd name="T34" fmla="*/ 213 w 1127"/>
              <a:gd name="T35" fmla="*/ 962 h 1236"/>
              <a:gd name="T36" fmla="*/ 213 w 1127"/>
              <a:gd name="T37" fmla="*/ 918 h 1236"/>
              <a:gd name="T38" fmla="*/ 1127 w 1127"/>
              <a:gd name="T39" fmla="*/ 3 h 1236"/>
              <a:gd name="T40" fmla="*/ 1125 w 1127"/>
              <a:gd name="T41" fmla="*/ 0 h 12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127" h="1236">
                <a:moveTo>
                  <a:pt x="1125" y="0"/>
                </a:moveTo>
                <a:cubicBezTo>
                  <a:pt x="209" y="916"/>
                  <a:pt x="209" y="916"/>
                  <a:pt x="209" y="916"/>
                </a:cubicBezTo>
                <a:cubicBezTo>
                  <a:pt x="209" y="961"/>
                  <a:pt x="209" y="961"/>
                  <a:pt x="209" y="961"/>
                </a:cubicBezTo>
                <a:cubicBezTo>
                  <a:pt x="175" y="995"/>
                  <a:pt x="175" y="995"/>
                  <a:pt x="175" y="995"/>
                </a:cubicBezTo>
                <a:cubicBezTo>
                  <a:pt x="176" y="1090"/>
                  <a:pt x="176" y="1090"/>
                  <a:pt x="176" y="1090"/>
                </a:cubicBezTo>
                <a:cubicBezTo>
                  <a:pt x="124" y="1142"/>
                  <a:pt x="124" y="1142"/>
                  <a:pt x="124" y="1142"/>
                </a:cubicBezTo>
                <a:cubicBezTo>
                  <a:pt x="81" y="1140"/>
                  <a:pt x="81" y="1140"/>
                  <a:pt x="81" y="1140"/>
                </a:cubicBezTo>
                <a:cubicBezTo>
                  <a:pt x="0" y="1221"/>
                  <a:pt x="0" y="1221"/>
                  <a:pt x="0" y="1221"/>
                </a:cubicBezTo>
                <a:cubicBezTo>
                  <a:pt x="0" y="1236"/>
                  <a:pt x="0" y="1236"/>
                  <a:pt x="0" y="1236"/>
                </a:cubicBezTo>
                <a:cubicBezTo>
                  <a:pt x="1" y="1236"/>
                  <a:pt x="1" y="1236"/>
                  <a:pt x="1" y="1236"/>
                </a:cubicBezTo>
                <a:cubicBezTo>
                  <a:pt x="2" y="1236"/>
                  <a:pt x="2" y="1236"/>
                  <a:pt x="2" y="1236"/>
                </a:cubicBezTo>
                <a:cubicBezTo>
                  <a:pt x="2" y="1236"/>
                  <a:pt x="3" y="1236"/>
                  <a:pt x="4" y="1236"/>
                </a:cubicBezTo>
                <a:cubicBezTo>
                  <a:pt x="4" y="1222"/>
                  <a:pt x="4" y="1222"/>
                  <a:pt x="4" y="1222"/>
                </a:cubicBezTo>
                <a:cubicBezTo>
                  <a:pt x="82" y="1144"/>
                  <a:pt x="82" y="1144"/>
                  <a:pt x="82" y="1144"/>
                </a:cubicBezTo>
                <a:cubicBezTo>
                  <a:pt x="126" y="1146"/>
                  <a:pt x="126" y="1146"/>
                  <a:pt x="126" y="1146"/>
                </a:cubicBezTo>
                <a:cubicBezTo>
                  <a:pt x="180" y="1092"/>
                  <a:pt x="180" y="1092"/>
                  <a:pt x="180" y="1092"/>
                </a:cubicBezTo>
                <a:cubicBezTo>
                  <a:pt x="179" y="997"/>
                  <a:pt x="179" y="997"/>
                  <a:pt x="179" y="997"/>
                </a:cubicBezTo>
                <a:cubicBezTo>
                  <a:pt x="213" y="962"/>
                  <a:pt x="213" y="962"/>
                  <a:pt x="213" y="962"/>
                </a:cubicBezTo>
                <a:cubicBezTo>
                  <a:pt x="213" y="918"/>
                  <a:pt x="213" y="918"/>
                  <a:pt x="213" y="918"/>
                </a:cubicBezTo>
                <a:cubicBezTo>
                  <a:pt x="1127" y="3"/>
                  <a:pt x="1127" y="3"/>
                  <a:pt x="1127" y="3"/>
                </a:cubicBezTo>
                <a:cubicBezTo>
                  <a:pt x="1125" y="0"/>
                  <a:pt x="1125" y="0"/>
                  <a:pt x="112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02" name="Freeform 758"/>
          <p:cNvSpPr>
            <a:spLocks/>
          </p:cNvSpPr>
          <p:nvPr/>
        </p:nvSpPr>
        <p:spPr bwMode="auto">
          <a:xfrm>
            <a:off x="11156180" y="-3644906"/>
            <a:ext cx="5562602" cy="6110299"/>
          </a:xfrm>
          <a:custGeom>
            <a:avLst/>
            <a:gdLst>
              <a:gd name="T0" fmla="*/ 3496 w 3504"/>
              <a:gd name="T1" fmla="*/ 0 h 3849"/>
              <a:gd name="T2" fmla="*/ 3496 w 3504"/>
              <a:gd name="T3" fmla="*/ 0 h 3849"/>
              <a:gd name="T4" fmla="*/ 1039 w 3504"/>
              <a:gd name="T5" fmla="*/ 2457 h 3849"/>
              <a:gd name="T6" fmla="*/ 1036 w 3504"/>
              <a:gd name="T7" fmla="*/ 2549 h 3849"/>
              <a:gd name="T8" fmla="*/ 323 w 3504"/>
              <a:gd name="T9" fmla="*/ 3262 h 3849"/>
              <a:gd name="T10" fmla="*/ 321 w 3504"/>
              <a:gd name="T11" fmla="*/ 3604 h 3849"/>
              <a:gd name="T12" fmla="*/ 86 w 3504"/>
              <a:gd name="T13" fmla="*/ 3839 h 3849"/>
              <a:gd name="T14" fmla="*/ 54 w 3504"/>
              <a:gd name="T15" fmla="*/ 3839 h 3849"/>
              <a:gd name="T16" fmla="*/ 0 w 3504"/>
              <a:gd name="T17" fmla="*/ 3839 h 3849"/>
              <a:gd name="T18" fmla="*/ 0 w 3504"/>
              <a:gd name="T19" fmla="*/ 3849 h 3849"/>
              <a:gd name="T20" fmla="*/ 54 w 3504"/>
              <a:gd name="T21" fmla="*/ 3849 h 3849"/>
              <a:gd name="T22" fmla="*/ 91 w 3504"/>
              <a:gd name="T23" fmla="*/ 3849 h 3849"/>
              <a:gd name="T24" fmla="*/ 331 w 3504"/>
              <a:gd name="T25" fmla="*/ 3609 h 3849"/>
              <a:gd name="T26" fmla="*/ 334 w 3504"/>
              <a:gd name="T27" fmla="*/ 3267 h 3849"/>
              <a:gd name="T28" fmla="*/ 1047 w 3504"/>
              <a:gd name="T29" fmla="*/ 2554 h 3849"/>
              <a:gd name="T30" fmla="*/ 1049 w 3504"/>
              <a:gd name="T31" fmla="*/ 2463 h 3849"/>
              <a:gd name="T32" fmla="*/ 3504 w 3504"/>
              <a:gd name="T33" fmla="*/ 8 h 3849"/>
              <a:gd name="T34" fmla="*/ 3496 w 3504"/>
              <a:gd name="T35" fmla="*/ 0 h 3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504" h="3849">
                <a:moveTo>
                  <a:pt x="3496" y="0"/>
                </a:moveTo>
                <a:lnTo>
                  <a:pt x="3496" y="0"/>
                </a:lnTo>
                <a:lnTo>
                  <a:pt x="1039" y="2457"/>
                </a:lnTo>
                <a:lnTo>
                  <a:pt x="1036" y="2549"/>
                </a:lnTo>
                <a:lnTo>
                  <a:pt x="323" y="3262"/>
                </a:lnTo>
                <a:lnTo>
                  <a:pt x="321" y="3604"/>
                </a:lnTo>
                <a:lnTo>
                  <a:pt x="86" y="3839"/>
                </a:lnTo>
                <a:lnTo>
                  <a:pt x="54" y="3839"/>
                </a:lnTo>
                <a:lnTo>
                  <a:pt x="0" y="3839"/>
                </a:lnTo>
                <a:lnTo>
                  <a:pt x="0" y="3849"/>
                </a:lnTo>
                <a:lnTo>
                  <a:pt x="54" y="3849"/>
                </a:lnTo>
                <a:lnTo>
                  <a:pt x="91" y="3849"/>
                </a:lnTo>
                <a:lnTo>
                  <a:pt x="331" y="3609"/>
                </a:lnTo>
                <a:lnTo>
                  <a:pt x="334" y="3267"/>
                </a:lnTo>
                <a:lnTo>
                  <a:pt x="1047" y="2554"/>
                </a:lnTo>
                <a:lnTo>
                  <a:pt x="1049" y="2463"/>
                </a:lnTo>
                <a:lnTo>
                  <a:pt x="3504" y="8"/>
                </a:lnTo>
                <a:lnTo>
                  <a:pt x="349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03" name="Freeform 759"/>
          <p:cNvSpPr>
            <a:spLocks/>
          </p:cNvSpPr>
          <p:nvPr/>
        </p:nvSpPr>
        <p:spPr bwMode="auto">
          <a:xfrm>
            <a:off x="11156180" y="-3644906"/>
            <a:ext cx="5562602" cy="6110299"/>
          </a:xfrm>
          <a:custGeom>
            <a:avLst/>
            <a:gdLst>
              <a:gd name="T0" fmla="*/ 3496 w 3504"/>
              <a:gd name="T1" fmla="*/ 0 h 3849"/>
              <a:gd name="T2" fmla="*/ 3496 w 3504"/>
              <a:gd name="T3" fmla="*/ 0 h 3849"/>
              <a:gd name="T4" fmla="*/ 1039 w 3504"/>
              <a:gd name="T5" fmla="*/ 2457 h 3849"/>
              <a:gd name="T6" fmla="*/ 1036 w 3504"/>
              <a:gd name="T7" fmla="*/ 2549 h 3849"/>
              <a:gd name="T8" fmla="*/ 323 w 3504"/>
              <a:gd name="T9" fmla="*/ 3262 h 3849"/>
              <a:gd name="T10" fmla="*/ 321 w 3504"/>
              <a:gd name="T11" fmla="*/ 3604 h 3849"/>
              <a:gd name="T12" fmla="*/ 86 w 3504"/>
              <a:gd name="T13" fmla="*/ 3839 h 3849"/>
              <a:gd name="T14" fmla="*/ 54 w 3504"/>
              <a:gd name="T15" fmla="*/ 3839 h 3849"/>
              <a:gd name="T16" fmla="*/ 0 w 3504"/>
              <a:gd name="T17" fmla="*/ 3839 h 3849"/>
              <a:gd name="T18" fmla="*/ 0 w 3504"/>
              <a:gd name="T19" fmla="*/ 3849 h 3849"/>
              <a:gd name="T20" fmla="*/ 54 w 3504"/>
              <a:gd name="T21" fmla="*/ 3849 h 3849"/>
              <a:gd name="T22" fmla="*/ 91 w 3504"/>
              <a:gd name="T23" fmla="*/ 3849 h 3849"/>
              <a:gd name="T24" fmla="*/ 331 w 3504"/>
              <a:gd name="T25" fmla="*/ 3609 h 3849"/>
              <a:gd name="T26" fmla="*/ 334 w 3504"/>
              <a:gd name="T27" fmla="*/ 3267 h 3849"/>
              <a:gd name="T28" fmla="*/ 1047 w 3504"/>
              <a:gd name="T29" fmla="*/ 2554 h 3849"/>
              <a:gd name="T30" fmla="*/ 1049 w 3504"/>
              <a:gd name="T31" fmla="*/ 2463 h 3849"/>
              <a:gd name="T32" fmla="*/ 3504 w 3504"/>
              <a:gd name="T33" fmla="*/ 8 h 3849"/>
              <a:gd name="T34" fmla="*/ 3496 w 3504"/>
              <a:gd name="T35" fmla="*/ 0 h 3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504" h="3849">
                <a:moveTo>
                  <a:pt x="3496" y="0"/>
                </a:moveTo>
                <a:lnTo>
                  <a:pt x="3496" y="0"/>
                </a:lnTo>
                <a:lnTo>
                  <a:pt x="1039" y="2457"/>
                </a:lnTo>
                <a:lnTo>
                  <a:pt x="1036" y="2549"/>
                </a:lnTo>
                <a:lnTo>
                  <a:pt x="323" y="3262"/>
                </a:lnTo>
                <a:lnTo>
                  <a:pt x="321" y="3604"/>
                </a:lnTo>
                <a:lnTo>
                  <a:pt x="86" y="3839"/>
                </a:lnTo>
                <a:lnTo>
                  <a:pt x="54" y="3839"/>
                </a:lnTo>
                <a:lnTo>
                  <a:pt x="0" y="3839"/>
                </a:lnTo>
                <a:lnTo>
                  <a:pt x="0" y="3849"/>
                </a:lnTo>
                <a:lnTo>
                  <a:pt x="54" y="3849"/>
                </a:lnTo>
                <a:lnTo>
                  <a:pt x="91" y="3849"/>
                </a:lnTo>
                <a:lnTo>
                  <a:pt x="331" y="3609"/>
                </a:lnTo>
                <a:lnTo>
                  <a:pt x="334" y="3267"/>
                </a:lnTo>
                <a:lnTo>
                  <a:pt x="1047" y="2554"/>
                </a:lnTo>
                <a:lnTo>
                  <a:pt x="1049" y="2463"/>
                </a:lnTo>
                <a:lnTo>
                  <a:pt x="3504" y="8"/>
                </a:lnTo>
                <a:lnTo>
                  <a:pt x="3496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04" name="Freeform 760"/>
          <p:cNvSpPr>
            <a:spLocks/>
          </p:cNvSpPr>
          <p:nvPr/>
        </p:nvSpPr>
        <p:spPr bwMode="auto">
          <a:xfrm>
            <a:off x="12746856" y="-3598869"/>
            <a:ext cx="3784601" cy="3668719"/>
          </a:xfrm>
          <a:custGeom>
            <a:avLst/>
            <a:gdLst>
              <a:gd name="T0" fmla="*/ 2376 w 2384"/>
              <a:gd name="T1" fmla="*/ 0 h 2311"/>
              <a:gd name="T2" fmla="*/ 76 w 2384"/>
              <a:gd name="T3" fmla="*/ 2300 h 2311"/>
              <a:gd name="T4" fmla="*/ 32 w 2384"/>
              <a:gd name="T5" fmla="*/ 2300 h 2311"/>
              <a:gd name="T6" fmla="*/ 0 w 2384"/>
              <a:gd name="T7" fmla="*/ 2300 h 2311"/>
              <a:gd name="T8" fmla="*/ 0 w 2384"/>
              <a:gd name="T9" fmla="*/ 2311 h 2311"/>
              <a:gd name="T10" fmla="*/ 34 w 2384"/>
              <a:gd name="T11" fmla="*/ 2311 h 2311"/>
              <a:gd name="T12" fmla="*/ 79 w 2384"/>
              <a:gd name="T13" fmla="*/ 2311 h 2311"/>
              <a:gd name="T14" fmla="*/ 2384 w 2384"/>
              <a:gd name="T15" fmla="*/ 7 h 2311"/>
              <a:gd name="T16" fmla="*/ 2376 w 2384"/>
              <a:gd name="T17" fmla="*/ 0 h 2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84" h="2311">
                <a:moveTo>
                  <a:pt x="2376" y="0"/>
                </a:moveTo>
                <a:lnTo>
                  <a:pt x="76" y="2300"/>
                </a:lnTo>
                <a:lnTo>
                  <a:pt x="32" y="2300"/>
                </a:lnTo>
                <a:lnTo>
                  <a:pt x="0" y="2300"/>
                </a:lnTo>
                <a:lnTo>
                  <a:pt x="0" y="2311"/>
                </a:lnTo>
                <a:lnTo>
                  <a:pt x="34" y="2311"/>
                </a:lnTo>
                <a:lnTo>
                  <a:pt x="79" y="2311"/>
                </a:lnTo>
                <a:lnTo>
                  <a:pt x="2384" y="7"/>
                </a:lnTo>
                <a:lnTo>
                  <a:pt x="237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05" name="Freeform 761"/>
          <p:cNvSpPr>
            <a:spLocks/>
          </p:cNvSpPr>
          <p:nvPr/>
        </p:nvSpPr>
        <p:spPr bwMode="auto">
          <a:xfrm>
            <a:off x="12746856" y="-3598869"/>
            <a:ext cx="3784601" cy="3668719"/>
          </a:xfrm>
          <a:custGeom>
            <a:avLst/>
            <a:gdLst>
              <a:gd name="T0" fmla="*/ 2376 w 2384"/>
              <a:gd name="T1" fmla="*/ 0 h 2311"/>
              <a:gd name="T2" fmla="*/ 76 w 2384"/>
              <a:gd name="T3" fmla="*/ 2300 h 2311"/>
              <a:gd name="T4" fmla="*/ 32 w 2384"/>
              <a:gd name="T5" fmla="*/ 2300 h 2311"/>
              <a:gd name="T6" fmla="*/ 0 w 2384"/>
              <a:gd name="T7" fmla="*/ 2300 h 2311"/>
              <a:gd name="T8" fmla="*/ 0 w 2384"/>
              <a:gd name="T9" fmla="*/ 2311 h 2311"/>
              <a:gd name="T10" fmla="*/ 34 w 2384"/>
              <a:gd name="T11" fmla="*/ 2311 h 2311"/>
              <a:gd name="T12" fmla="*/ 79 w 2384"/>
              <a:gd name="T13" fmla="*/ 2311 h 2311"/>
              <a:gd name="T14" fmla="*/ 2384 w 2384"/>
              <a:gd name="T15" fmla="*/ 7 h 2311"/>
              <a:gd name="T16" fmla="*/ 2376 w 2384"/>
              <a:gd name="T17" fmla="*/ 0 h 2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84" h="2311">
                <a:moveTo>
                  <a:pt x="2376" y="0"/>
                </a:moveTo>
                <a:lnTo>
                  <a:pt x="76" y="2300"/>
                </a:lnTo>
                <a:lnTo>
                  <a:pt x="32" y="2300"/>
                </a:lnTo>
                <a:lnTo>
                  <a:pt x="0" y="2300"/>
                </a:lnTo>
                <a:lnTo>
                  <a:pt x="0" y="2311"/>
                </a:lnTo>
                <a:lnTo>
                  <a:pt x="34" y="2311"/>
                </a:lnTo>
                <a:lnTo>
                  <a:pt x="79" y="2311"/>
                </a:lnTo>
                <a:lnTo>
                  <a:pt x="2384" y="7"/>
                </a:lnTo>
                <a:lnTo>
                  <a:pt x="2376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06" name="Freeform 762"/>
          <p:cNvSpPr>
            <a:spLocks noEditPoints="1"/>
          </p:cNvSpPr>
          <p:nvPr/>
        </p:nvSpPr>
        <p:spPr bwMode="auto">
          <a:xfrm>
            <a:off x="12576993" y="-3106743"/>
            <a:ext cx="3017838" cy="2857505"/>
          </a:xfrm>
          <a:custGeom>
            <a:avLst/>
            <a:gdLst>
              <a:gd name="T0" fmla="*/ 258 w 728"/>
              <a:gd name="T1" fmla="*/ 467 h 689"/>
              <a:gd name="T2" fmla="*/ 181 w 728"/>
              <a:gd name="T3" fmla="*/ 543 h 689"/>
              <a:gd name="T4" fmla="*/ 107 w 728"/>
              <a:gd name="T5" fmla="*/ 544 h 689"/>
              <a:gd name="T6" fmla="*/ 0 w 728"/>
              <a:gd name="T7" fmla="*/ 651 h 689"/>
              <a:gd name="T8" fmla="*/ 0 w 728"/>
              <a:gd name="T9" fmla="*/ 669 h 689"/>
              <a:gd name="T10" fmla="*/ 0 w 728"/>
              <a:gd name="T11" fmla="*/ 689 h 689"/>
              <a:gd name="T12" fmla="*/ 4 w 728"/>
              <a:gd name="T13" fmla="*/ 689 h 689"/>
              <a:gd name="T14" fmla="*/ 4 w 728"/>
              <a:gd name="T15" fmla="*/ 669 h 689"/>
              <a:gd name="T16" fmla="*/ 4 w 728"/>
              <a:gd name="T17" fmla="*/ 653 h 689"/>
              <a:gd name="T18" fmla="*/ 109 w 728"/>
              <a:gd name="T19" fmla="*/ 548 h 689"/>
              <a:gd name="T20" fmla="*/ 183 w 728"/>
              <a:gd name="T21" fmla="*/ 547 h 689"/>
              <a:gd name="T22" fmla="*/ 260 w 728"/>
              <a:gd name="T23" fmla="*/ 470 h 689"/>
              <a:gd name="T24" fmla="*/ 258 w 728"/>
              <a:gd name="T25" fmla="*/ 467 h 689"/>
              <a:gd name="T26" fmla="*/ 725 w 728"/>
              <a:gd name="T27" fmla="*/ 0 h 689"/>
              <a:gd name="T28" fmla="*/ 286 w 728"/>
              <a:gd name="T29" fmla="*/ 439 h 689"/>
              <a:gd name="T30" fmla="*/ 289 w 728"/>
              <a:gd name="T31" fmla="*/ 441 h 689"/>
              <a:gd name="T32" fmla="*/ 728 w 728"/>
              <a:gd name="T33" fmla="*/ 2 h 689"/>
              <a:gd name="T34" fmla="*/ 725 w 728"/>
              <a:gd name="T35" fmla="*/ 0 h 6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728" h="689">
                <a:moveTo>
                  <a:pt x="258" y="467"/>
                </a:moveTo>
                <a:cubicBezTo>
                  <a:pt x="181" y="543"/>
                  <a:pt x="181" y="543"/>
                  <a:pt x="181" y="543"/>
                </a:cubicBezTo>
                <a:cubicBezTo>
                  <a:pt x="107" y="544"/>
                  <a:pt x="107" y="544"/>
                  <a:pt x="107" y="544"/>
                </a:cubicBezTo>
                <a:cubicBezTo>
                  <a:pt x="0" y="651"/>
                  <a:pt x="0" y="651"/>
                  <a:pt x="0" y="651"/>
                </a:cubicBezTo>
                <a:cubicBezTo>
                  <a:pt x="0" y="669"/>
                  <a:pt x="0" y="669"/>
                  <a:pt x="0" y="669"/>
                </a:cubicBezTo>
                <a:cubicBezTo>
                  <a:pt x="0" y="689"/>
                  <a:pt x="0" y="689"/>
                  <a:pt x="0" y="689"/>
                </a:cubicBezTo>
                <a:cubicBezTo>
                  <a:pt x="4" y="689"/>
                  <a:pt x="4" y="689"/>
                  <a:pt x="4" y="689"/>
                </a:cubicBezTo>
                <a:cubicBezTo>
                  <a:pt x="4" y="669"/>
                  <a:pt x="4" y="669"/>
                  <a:pt x="4" y="669"/>
                </a:cubicBezTo>
                <a:cubicBezTo>
                  <a:pt x="4" y="653"/>
                  <a:pt x="4" y="653"/>
                  <a:pt x="4" y="653"/>
                </a:cubicBezTo>
                <a:cubicBezTo>
                  <a:pt x="109" y="548"/>
                  <a:pt x="109" y="548"/>
                  <a:pt x="109" y="548"/>
                </a:cubicBezTo>
                <a:cubicBezTo>
                  <a:pt x="183" y="547"/>
                  <a:pt x="183" y="547"/>
                  <a:pt x="183" y="547"/>
                </a:cubicBezTo>
                <a:cubicBezTo>
                  <a:pt x="260" y="470"/>
                  <a:pt x="260" y="470"/>
                  <a:pt x="260" y="470"/>
                </a:cubicBezTo>
                <a:cubicBezTo>
                  <a:pt x="259" y="469"/>
                  <a:pt x="258" y="468"/>
                  <a:pt x="258" y="467"/>
                </a:cubicBezTo>
                <a:moveTo>
                  <a:pt x="725" y="0"/>
                </a:moveTo>
                <a:cubicBezTo>
                  <a:pt x="286" y="439"/>
                  <a:pt x="286" y="439"/>
                  <a:pt x="286" y="439"/>
                </a:cubicBezTo>
                <a:cubicBezTo>
                  <a:pt x="287" y="440"/>
                  <a:pt x="288" y="440"/>
                  <a:pt x="289" y="441"/>
                </a:cubicBezTo>
                <a:cubicBezTo>
                  <a:pt x="728" y="2"/>
                  <a:pt x="728" y="2"/>
                  <a:pt x="728" y="2"/>
                </a:cubicBezTo>
                <a:cubicBezTo>
                  <a:pt x="725" y="0"/>
                  <a:pt x="725" y="0"/>
                  <a:pt x="72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07" name="Freeform 763"/>
          <p:cNvSpPr>
            <a:spLocks noEditPoints="1"/>
          </p:cNvSpPr>
          <p:nvPr/>
        </p:nvSpPr>
        <p:spPr bwMode="auto">
          <a:xfrm>
            <a:off x="12299181" y="-3246443"/>
            <a:ext cx="3221039" cy="2287592"/>
          </a:xfrm>
          <a:custGeom>
            <a:avLst/>
            <a:gdLst>
              <a:gd name="T0" fmla="*/ 0 w 777"/>
              <a:gd name="T1" fmla="*/ 517 h 552"/>
              <a:gd name="T2" fmla="*/ 0 w 777"/>
              <a:gd name="T3" fmla="*/ 521 h 552"/>
              <a:gd name="T4" fmla="*/ 16 w 777"/>
              <a:gd name="T5" fmla="*/ 521 h 552"/>
              <a:gd name="T6" fmla="*/ 45 w 777"/>
              <a:gd name="T7" fmla="*/ 521 h 552"/>
              <a:gd name="T8" fmla="*/ 45 w 777"/>
              <a:gd name="T9" fmla="*/ 521 h 552"/>
              <a:gd name="T10" fmla="*/ 45 w 777"/>
              <a:gd name="T11" fmla="*/ 517 h 552"/>
              <a:gd name="T12" fmla="*/ 16 w 777"/>
              <a:gd name="T13" fmla="*/ 517 h 552"/>
              <a:gd name="T14" fmla="*/ 0 w 777"/>
              <a:gd name="T15" fmla="*/ 517 h 552"/>
              <a:gd name="T16" fmla="*/ 775 w 777"/>
              <a:gd name="T17" fmla="*/ 0 h 552"/>
              <a:gd name="T18" fmla="*/ 226 w 777"/>
              <a:gd name="T19" fmla="*/ 548 h 552"/>
              <a:gd name="T20" fmla="*/ 155 w 777"/>
              <a:gd name="T21" fmla="*/ 548 h 552"/>
              <a:gd name="T22" fmla="*/ 125 w 777"/>
              <a:gd name="T23" fmla="*/ 518 h 552"/>
              <a:gd name="T24" fmla="*/ 86 w 777"/>
              <a:gd name="T25" fmla="*/ 517 h 552"/>
              <a:gd name="T26" fmla="*/ 86 w 777"/>
              <a:gd name="T27" fmla="*/ 521 h 552"/>
              <a:gd name="T28" fmla="*/ 86 w 777"/>
              <a:gd name="T29" fmla="*/ 521 h 552"/>
              <a:gd name="T30" fmla="*/ 123 w 777"/>
              <a:gd name="T31" fmla="*/ 522 h 552"/>
              <a:gd name="T32" fmla="*/ 153 w 777"/>
              <a:gd name="T33" fmla="*/ 552 h 552"/>
              <a:gd name="T34" fmla="*/ 228 w 777"/>
              <a:gd name="T35" fmla="*/ 552 h 552"/>
              <a:gd name="T36" fmla="*/ 777 w 777"/>
              <a:gd name="T37" fmla="*/ 3 h 552"/>
              <a:gd name="T38" fmla="*/ 775 w 777"/>
              <a:gd name="T39" fmla="*/ 0 h 5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777" h="552">
                <a:moveTo>
                  <a:pt x="0" y="517"/>
                </a:moveTo>
                <a:cubicBezTo>
                  <a:pt x="0" y="521"/>
                  <a:pt x="0" y="521"/>
                  <a:pt x="0" y="521"/>
                </a:cubicBezTo>
                <a:cubicBezTo>
                  <a:pt x="16" y="521"/>
                  <a:pt x="16" y="521"/>
                  <a:pt x="16" y="521"/>
                </a:cubicBezTo>
                <a:cubicBezTo>
                  <a:pt x="45" y="521"/>
                  <a:pt x="45" y="521"/>
                  <a:pt x="45" y="521"/>
                </a:cubicBezTo>
                <a:cubicBezTo>
                  <a:pt x="45" y="521"/>
                  <a:pt x="45" y="521"/>
                  <a:pt x="45" y="521"/>
                </a:cubicBezTo>
                <a:cubicBezTo>
                  <a:pt x="45" y="519"/>
                  <a:pt x="45" y="518"/>
                  <a:pt x="45" y="517"/>
                </a:cubicBezTo>
                <a:cubicBezTo>
                  <a:pt x="16" y="517"/>
                  <a:pt x="16" y="517"/>
                  <a:pt x="16" y="517"/>
                </a:cubicBezTo>
                <a:cubicBezTo>
                  <a:pt x="0" y="517"/>
                  <a:pt x="0" y="517"/>
                  <a:pt x="0" y="517"/>
                </a:cubicBezTo>
                <a:moveTo>
                  <a:pt x="775" y="0"/>
                </a:moveTo>
                <a:cubicBezTo>
                  <a:pt x="226" y="548"/>
                  <a:pt x="226" y="548"/>
                  <a:pt x="226" y="548"/>
                </a:cubicBezTo>
                <a:cubicBezTo>
                  <a:pt x="155" y="548"/>
                  <a:pt x="155" y="548"/>
                  <a:pt x="155" y="548"/>
                </a:cubicBezTo>
                <a:cubicBezTo>
                  <a:pt x="125" y="518"/>
                  <a:pt x="125" y="518"/>
                  <a:pt x="125" y="518"/>
                </a:cubicBezTo>
                <a:cubicBezTo>
                  <a:pt x="86" y="517"/>
                  <a:pt x="86" y="517"/>
                  <a:pt x="86" y="517"/>
                </a:cubicBezTo>
                <a:cubicBezTo>
                  <a:pt x="86" y="518"/>
                  <a:pt x="86" y="519"/>
                  <a:pt x="86" y="521"/>
                </a:cubicBezTo>
                <a:cubicBezTo>
                  <a:pt x="86" y="521"/>
                  <a:pt x="86" y="521"/>
                  <a:pt x="86" y="521"/>
                </a:cubicBezTo>
                <a:cubicBezTo>
                  <a:pt x="123" y="522"/>
                  <a:pt x="123" y="522"/>
                  <a:pt x="123" y="522"/>
                </a:cubicBezTo>
                <a:cubicBezTo>
                  <a:pt x="153" y="552"/>
                  <a:pt x="153" y="552"/>
                  <a:pt x="153" y="552"/>
                </a:cubicBezTo>
                <a:cubicBezTo>
                  <a:pt x="228" y="552"/>
                  <a:pt x="228" y="552"/>
                  <a:pt x="228" y="552"/>
                </a:cubicBezTo>
                <a:cubicBezTo>
                  <a:pt x="777" y="3"/>
                  <a:pt x="777" y="3"/>
                  <a:pt x="777" y="3"/>
                </a:cubicBezTo>
                <a:cubicBezTo>
                  <a:pt x="775" y="0"/>
                  <a:pt x="775" y="0"/>
                  <a:pt x="77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08" name="Freeform 764"/>
          <p:cNvSpPr>
            <a:spLocks noEditPoints="1"/>
          </p:cNvSpPr>
          <p:nvPr/>
        </p:nvSpPr>
        <p:spPr bwMode="auto">
          <a:xfrm>
            <a:off x="11519718" y="-3421069"/>
            <a:ext cx="1435100" cy="5446723"/>
          </a:xfrm>
          <a:custGeom>
            <a:avLst/>
            <a:gdLst>
              <a:gd name="T0" fmla="*/ 136 w 346"/>
              <a:gd name="T1" fmla="*/ 701 h 1314"/>
              <a:gd name="T2" fmla="*/ 135 w 346"/>
              <a:gd name="T3" fmla="*/ 727 h 1314"/>
              <a:gd name="T4" fmla="*/ 245 w 346"/>
              <a:gd name="T5" fmla="*/ 836 h 1314"/>
              <a:gd name="T6" fmla="*/ 243 w 346"/>
              <a:gd name="T7" fmla="*/ 943 h 1314"/>
              <a:gd name="T8" fmla="*/ 0 w 346"/>
              <a:gd name="T9" fmla="*/ 1186 h 1314"/>
              <a:gd name="T10" fmla="*/ 0 w 346"/>
              <a:gd name="T11" fmla="*/ 1291 h 1314"/>
              <a:gd name="T12" fmla="*/ 0 w 346"/>
              <a:gd name="T13" fmla="*/ 1314 h 1314"/>
              <a:gd name="T14" fmla="*/ 4 w 346"/>
              <a:gd name="T15" fmla="*/ 1314 h 1314"/>
              <a:gd name="T16" fmla="*/ 4 w 346"/>
              <a:gd name="T17" fmla="*/ 1291 h 1314"/>
              <a:gd name="T18" fmla="*/ 4 w 346"/>
              <a:gd name="T19" fmla="*/ 1187 h 1314"/>
              <a:gd name="T20" fmla="*/ 247 w 346"/>
              <a:gd name="T21" fmla="*/ 945 h 1314"/>
              <a:gd name="T22" fmla="*/ 249 w 346"/>
              <a:gd name="T23" fmla="*/ 835 h 1314"/>
              <a:gd name="T24" fmla="*/ 139 w 346"/>
              <a:gd name="T25" fmla="*/ 726 h 1314"/>
              <a:gd name="T26" fmla="*/ 140 w 346"/>
              <a:gd name="T27" fmla="*/ 702 h 1314"/>
              <a:gd name="T28" fmla="*/ 136 w 346"/>
              <a:gd name="T29" fmla="*/ 701 h 1314"/>
              <a:gd name="T30" fmla="*/ 343 w 346"/>
              <a:gd name="T31" fmla="*/ 0 h 1314"/>
              <a:gd name="T32" fmla="*/ 22 w 346"/>
              <a:gd name="T33" fmla="*/ 321 h 1314"/>
              <a:gd name="T34" fmla="*/ 24 w 346"/>
              <a:gd name="T35" fmla="*/ 356 h 1314"/>
              <a:gd name="T36" fmla="*/ 67 w 346"/>
              <a:gd name="T37" fmla="*/ 399 h 1314"/>
              <a:gd name="T38" fmla="*/ 140 w 346"/>
              <a:gd name="T39" fmla="*/ 398 h 1314"/>
              <a:gd name="T40" fmla="*/ 185 w 346"/>
              <a:gd name="T41" fmla="*/ 443 h 1314"/>
              <a:gd name="T42" fmla="*/ 182 w 346"/>
              <a:gd name="T43" fmla="*/ 484 h 1314"/>
              <a:gd name="T44" fmla="*/ 110 w 346"/>
              <a:gd name="T45" fmla="*/ 556 h 1314"/>
              <a:gd name="T46" fmla="*/ 108 w 346"/>
              <a:gd name="T47" fmla="*/ 604 h 1314"/>
              <a:gd name="T48" fmla="*/ 136 w 346"/>
              <a:gd name="T49" fmla="*/ 632 h 1314"/>
              <a:gd name="T50" fmla="*/ 136 w 346"/>
              <a:gd name="T51" fmla="*/ 661 h 1314"/>
              <a:gd name="T52" fmla="*/ 140 w 346"/>
              <a:gd name="T53" fmla="*/ 661 h 1314"/>
              <a:gd name="T54" fmla="*/ 140 w 346"/>
              <a:gd name="T55" fmla="*/ 630 h 1314"/>
              <a:gd name="T56" fmla="*/ 112 w 346"/>
              <a:gd name="T57" fmla="*/ 602 h 1314"/>
              <a:gd name="T58" fmla="*/ 113 w 346"/>
              <a:gd name="T59" fmla="*/ 557 h 1314"/>
              <a:gd name="T60" fmla="*/ 186 w 346"/>
              <a:gd name="T61" fmla="*/ 485 h 1314"/>
              <a:gd name="T62" fmla="*/ 189 w 346"/>
              <a:gd name="T63" fmla="*/ 442 h 1314"/>
              <a:gd name="T64" fmla="*/ 141 w 346"/>
              <a:gd name="T65" fmla="*/ 394 h 1314"/>
              <a:gd name="T66" fmla="*/ 69 w 346"/>
              <a:gd name="T67" fmla="*/ 395 h 1314"/>
              <a:gd name="T68" fmla="*/ 28 w 346"/>
              <a:gd name="T69" fmla="*/ 354 h 1314"/>
              <a:gd name="T70" fmla="*/ 26 w 346"/>
              <a:gd name="T71" fmla="*/ 322 h 1314"/>
              <a:gd name="T72" fmla="*/ 346 w 346"/>
              <a:gd name="T73" fmla="*/ 3 h 1314"/>
              <a:gd name="T74" fmla="*/ 343 w 346"/>
              <a:gd name="T75" fmla="*/ 0 h 13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46" h="1314">
                <a:moveTo>
                  <a:pt x="136" y="701"/>
                </a:moveTo>
                <a:cubicBezTo>
                  <a:pt x="135" y="727"/>
                  <a:pt x="135" y="727"/>
                  <a:pt x="135" y="727"/>
                </a:cubicBezTo>
                <a:cubicBezTo>
                  <a:pt x="245" y="836"/>
                  <a:pt x="245" y="836"/>
                  <a:pt x="245" y="836"/>
                </a:cubicBezTo>
                <a:cubicBezTo>
                  <a:pt x="243" y="943"/>
                  <a:pt x="243" y="943"/>
                  <a:pt x="243" y="943"/>
                </a:cubicBezTo>
                <a:cubicBezTo>
                  <a:pt x="0" y="1186"/>
                  <a:pt x="0" y="1186"/>
                  <a:pt x="0" y="1186"/>
                </a:cubicBezTo>
                <a:cubicBezTo>
                  <a:pt x="0" y="1291"/>
                  <a:pt x="0" y="1291"/>
                  <a:pt x="0" y="1291"/>
                </a:cubicBezTo>
                <a:cubicBezTo>
                  <a:pt x="0" y="1314"/>
                  <a:pt x="0" y="1314"/>
                  <a:pt x="0" y="1314"/>
                </a:cubicBezTo>
                <a:cubicBezTo>
                  <a:pt x="4" y="1314"/>
                  <a:pt x="4" y="1314"/>
                  <a:pt x="4" y="1314"/>
                </a:cubicBezTo>
                <a:cubicBezTo>
                  <a:pt x="4" y="1291"/>
                  <a:pt x="4" y="1291"/>
                  <a:pt x="4" y="1291"/>
                </a:cubicBezTo>
                <a:cubicBezTo>
                  <a:pt x="4" y="1187"/>
                  <a:pt x="4" y="1187"/>
                  <a:pt x="4" y="1187"/>
                </a:cubicBezTo>
                <a:cubicBezTo>
                  <a:pt x="247" y="945"/>
                  <a:pt x="247" y="945"/>
                  <a:pt x="247" y="945"/>
                </a:cubicBezTo>
                <a:cubicBezTo>
                  <a:pt x="249" y="835"/>
                  <a:pt x="249" y="835"/>
                  <a:pt x="249" y="835"/>
                </a:cubicBezTo>
                <a:cubicBezTo>
                  <a:pt x="139" y="726"/>
                  <a:pt x="139" y="726"/>
                  <a:pt x="139" y="726"/>
                </a:cubicBezTo>
                <a:cubicBezTo>
                  <a:pt x="140" y="702"/>
                  <a:pt x="140" y="702"/>
                  <a:pt x="140" y="702"/>
                </a:cubicBezTo>
                <a:cubicBezTo>
                  <a:pt x="138" y="702"/>
                  <a:pt x="137" y="702"/>
                  <a:pt x="136" y="701"/>
                </a:cubicBezTo>
                <a:moveTo>
                  <a:pt x="343" y="0"/>
                </a:moveTo>
                <a:cubicBezTo>
                  <a:pt x="22" y="321"/>
                  <a:pt x="22" y="321"/>
                  <a:pt x="22" y="321"/>
                </a:cubicBezTo>
                <a:cubicBezTo>
                  <a:pt x="24" y="356"/>
                  <a:pt x="24" y="356"/>
                  <a:pt x="24" y="356"/>
                </a:cubicBezTo>
                <a:cubicBezTo>
                  <a:pt x="67" y="399"/>
                  <a:pt x="67" y="399"/>
                  <a:pt x="67" y="399"/>
                </a:cubicBezTo>
                <a:cubicBezTo>
                  <a:pt x="140" y="398"/>
                  <a:pt x="140" y="398"/>
                  <a:pt x="140" y="398"/>
                </a:cubicBezTo>
                <a:cubicBezTo>
                  <a:pt x="185" y="443"/>
                  <a:pt x="185" y="443"/>
                  <a:pt x="185" y="443"/>
                </a:cubicBezTo>
                <a:cubicBezTo>
                  <a:pt x="182" y="484"/>
                  <a:pt x="182" y="484"/>
                  <a:pt x="182" y="484"/>
                </a:cubicBezTo>
                <a:cubicBezTo>
                  <a:pt x="110" y="556"/>
                  <a:pt x="110" y="556"/>
                  <a:pt x="110" y="556"/>
                </a:cubicBezTo>
                <a:cubicBezTo>
                  <a:pt x="108" y="604"/>
                  <a:pt x="108" y="604"/>
                  <a:pt x="108" y="604"/>
                </a:cubicBezTo>
                <a:cubicBezTo>
                  <a:pt x="136" y="632"/>
                  <a:pt x="136" y="632"/>
                  <a:pt x="136" y="632"/>
                </a:cubicBezTo>
                <a:cubicBezTo>
                  <a:pt x="136" y="661"/>
                  <a:pt x="136" y="661"/>
                  <a:pt x="136" y="661"/>
                </a:cubicBezTo>
                <a:cubicBezTo>
                  <a:pt x="137" y="661"/>
                  <a:pt x="139" y="661"/>
                  <a:pt x="140" y="661"/>
                </a:cubicBezTo>
                <a:cubicBezTo>
                  <a:pt x="140" y="630"/>
                  <a:pt x="140" y="630"/>
                  <a:pt x="140" y="630"/>
                </a:cubicBezTo>
                <a:cubicBezTo>
                  <a:pt x="112" y="602"/>
                  <a:pt x="112" y="602"/>
                  <a:pt x="112" y="602"/>
                </a:cubicBezTo>
                <a:cubicBezTo>
                  <a:pt x="113" y="557"/>
                  <a:pt x="113" y="557"/>
                  <a:pt x="113" y="557"/>
                </a:cubicBezTo>
                <a:cubicBezTo>
                  <a:pt x="186" y="485"/>
                  <a:pt x="186" y="485"/>
                  <a:pt x="186" y="485"/>
                </a:cubicBezTo>
                <a:cubicBezTo>
                  <a:pt x="189" y="442"/>
                  <a:pt x="189" y="442"/>
                  <a:pt x="189" y="442"/>
                </a:cubicBezTo>
                <a:cubicBezTo>
                  <a:pt x="141" y="394"/>
                  <a:pt x="141" y="394"/>
                  <a:pt x="141" y="394"/>
                </a:cubicBezTo>
                <a:cubicBezTo>
                  <a:pt x="69" y="395"/>
                  <a:pt x="69" y="395"/>
                  <a:pt x="69" y="395"/>
                </a:cubicBezTo>
                <a:cubicBezTo>
                  <a:pt x="28" y="354"/>
                  <a:pt x="28" y="354"/>
                  <a:pt x="28" y="354"/>
                </a:cubicBezTo>
                <a:cubicBezTo>
                  <a:pt x="26" y="322"/>
                  <a:pt x="26" y="322"/>
                  <a:pt x="26" y="322"/>
                </a:cubicBezTo>
                <a:cubicBezTo>
                  <a:pt x="346" y="3"/>
                  <a:pt x="346" y="3"/>
                  <a:pt x="346" y="3"/>
                </a:cubicBezTo>
                <a:cubicBezTo>
                  <a:pt x="343" y="0"/>
                  <a:pt x="343" y="0"/>
                  <a:pt x="34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09" name="Freeform 765"/>
          <p:cNvSpPr>
            <a:spLocks noEditPoints="1"/>
          </p:cNvSpPr>
          <p:nvPr/>
        </p:nvSpPr>
        <p:spPr bwMode="auto">
          <a:xfrm>
            <a:off x="10765655" y="-3470281"/>
            <a:ext cx="2143126" cy="6126174"/>
          </a:xfrm>
          <a:custGeom>
            <a:avLst/>
            <a:gdLst>
              <a:gd name="T0" fmla="*/ 244 w 517"/>
              <a:gd name="T1" fmla="*/ 479 h 1478"/>
              <a:gd name="T2" fmla="*/ 240 w 517"/>
              <a:gd name="T3" fmla="*/ 479 h 1478"/>
              <a:gd name="T4" fmla="*/ 240 w 517"/>
              <a:gd name="T5" fmla="*/ 479 h 1478"/>
              <a:gd name="T6" fmla="*/ 240 w 517"/>
              <a:gd name="T7" fmla="*/ 479 h 1478"/>
              <a:gd name="T8" fmla="*/ 239 w 517"/>
              <a:gd name="T9" fmla="*/ 497 h 1478"/>
              <a:gd name="T10" fmla="*/ 278 w 517"/>
              <a:gd name="T11" fmla="*/ 536 h 1478"/>
              <a:gd name="T12" fmla="*/ 280 w 517"/>
              <a:gd name="T13" fmla="*/ 562 h 1478"/>
              <a:gd name="T14" fmla="*/ 253 w 517"/>
              <a:gd name="T15" fmla="*/ 590 h 1478"/>
              <a:gd name="T16" fmla="*/ 252 w 517"/>
              <a:gd name="T17" fmla="*/ 619 h 1478"/>
              <a:gd name="T18" fmla="*/ 232 w 517"/>
              <a:gd name="T19" fmla="*/ 639 h 1478"/>
              <a:gd name="T20" fmla="*/ 229 w 517"/>
              <a:gd name="T21" fmla="*/ 696 h 1478"/>
              <a:gd name="T22" fmla="*/ 400 w 517"/>
              <a:gd name="T23" fmla="*/ 867 h 1478"/>
              <a:gd name="T24" fmla="*/ 403 w 517"/>
              <a:gd name="T25" fmla="*/ 938 h 1478"/>
              <a:gd name="T26" fmla="*/ 145 w 517"/>
              <a:gd name="T27" fmla="*/ 1195 h 1478"/>
              <a:gd name="T28" fmla="*/ 143 w 517"/>
              <a:gd name="T29" fmla="*/ 1299 h 1478"/>
              <a:gd name="T30" fmla="*/ 0 w 517"/>
              <a:gd name="T31" fmla="*/ 1442 h 1478"/>
              <a:gd name="T32" fmla="*/ 0 w 517"/>
              <a:gd name="T33" fmla="*/ 1456 h 1478"/>
              <a:gd name="T34" fmla="*/ 1 w 517"/>
              <a:gd name="T35" fmla="*/ 1478 h 1478"/>
              <a:gd name="T36" fmla="*/ 5 w 517"/>
              <a:gd name="T37" fmla="*/ 1478 h 1478"/>
              <a:gd name="T38" fmla="*/ 4 w 517"/>
              <a:gd name="T39" fmla="*/ 1455 h 1478"/>
              <a:gd name="T40" fmla="*/ 4 w 517"/>
              <a:gd name="T41" fmla="*/ 1444 h 1478"/>
              <a:gd name="T42" fmla="*/ 147 w 517"/>
              <a:gd name="T43" fmla="*/ 1300 h 1478"/>
              <a:gd name="T44" fmla="*/ 149 w 517"/>
              <a:gd name="T45" fmla="*/ 1197 h 1478"/>
              <a:gd name="T46" fmla="*/ 407 w 517"/>
              <a:gd name="T47" fmla="*/ 939 h 1478"/>
              <a:gd name="T48" fmla="*/ 404 w 517"/>
              <a:gd name="T49" fmla="*/ 865 h 1478"/>
              <a:gd name="T50" fmla="*/ 233 w 517"/>
              <a:gd name="T51" fmla="*/ 694 h 1478"/>
              <a:gd name="T52" fmla="*/ 236 w 517"/>
              <a:gd name="T53" fmla="*/ 640 h 1478"/>
              <a:gd name="T54" fmla="*/ 256 w 517"/>
              <a:gd name="T55" fmla="*/ 620 h 1478"/>
              <a:gd name="T56" fmla="*/ 257 w 517"/>
              <a:gd name="T57" fmla="*/ 591 h 1478"/>
              <a:gd name="T58" fmla="*/ 285 w 517"/>
              <a:gd name="T59" fmla="*/ 563 h 1478"/>
              <a:gd name="T60" fmla="*/ 282 w 517"/>
              <a:gd name="T61" fmla="*/ 534 h 1478"/>
              <a:gd name="T62" fmla="*/ 243 w 517"/>
              <a:gd name="T63" fmla="*/ 495 h 1478"/>
              <a:gd name="T64" fmla="*/ 244 w 517"/>
              <a:gd name="T65" fmla="*/ 479 h 1478"/>
              <a:gd name="T66" fmla="*/ 514 w 517"/>
              <a:gd name="T67" fmla="*/ 0 h 1478"/>
              <a:gd name="T68" fmla="*/ 180 w 517"/>
              <a:gd name="T69" fmla="*/ 334 h 1478"/>
              <a:gd name="T70" fmla="*/ 182 w 517"/>
              <a:gd name="T71" fmla="*/ 366 h 1478"/>
              <a:gd name="T72" fmla="*/ 241 w 517"/>
              <a:gd name="T73" fmla="*/ 425 h 1478"/>
              <a:gd name="T74" fmla="*/ 241 w 517"/>
              <a:gd name="T75" fmla="*/ 438 h 1478"/>
              <a:gd name="T76" fmla="*/ 245 w 517"/>
              <a:gd name="T77" fmla="*/ 438 h 1478"/>
              <a:gd name="T78" fmla="*/ 245 w 517"/>
              <a:gd name="T79" fmla="*/ 424 h 1478"/>
              <a:gd name="T80" fmla="*/ 186 w 517"/>
              <a:gd name="T81" fmla="*/ 364 h 1478"/>
              <a:gd name="T82" fmla="*/ 184 w 517"/>
              <a:gd name="T83" fmla="*/ 336 h 1478"/>
              <a:gd name="T84" fmla="*/ 517 w 517"/>
              <a:gd name="T85" fmla="*/ 3 h 1478"/>
              <a:gd name="T86" fmla="*/ 514 w 517"/>
              <a:gd name="T87" fmla="*/ 0 h 14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17" h="1478">
                <a:moveTo>
                  <a:pt x="244" y="479"/>
                </a:moveTo>
                <a:cubicBezTo>
                  <a:pt x="243" y="479"/>
                  <a:pt x="241" y="479"/>
                  <a:pt x="240" y="479"/>
                </a:cubicBezTo>
                <a:cubicBezTo>
                  <a:pt x="240" y="479"/>
                  <a:pt x="240" y="479"/>
                  <a:pt x="240" y="479"/>
                </a:cubicBezTo>
                <a:cubicBezTo>
                  <a:pt x="240" y="479"/>
                  <a:pt x="240" y="479"/>
                  <a:pt x="240" y="479"/>
                </a:cubicBezTo>
                <a:cubicBezTo>
                  <a:pt x="239" y="497"/>
                  <a:pt x="239" y="497"/>
                  <a:pt x="239" y="497"/>
                </a:cubicBezTo>
                <a:cubicBezTo>
                  <a:pt x="278" y="536"/>
                  <a:pt x="278" y="536"/>
                  <a:pt x="278" y="536"/>
                </a:cubicBezTo>
                <a:cubicBezTo>
                  <a:pt x="280" y="562"/>
                  <a:pt x="280" y="562"/>
                  <a:pt x="280" y="562"/>
                </a:cubicBezTo>
                <a:cubicBezTo>
                  <a:pt x="253" y="590"/>
                  <a:pt x="253" y="590"/>
                  <a:pt x="253" y="590"/>
                </a:cubicBezTo>
                <a:cubicBezTo>
                  <a:pt x="252" y="619"/>
                  <a:pt x="252" y="619"/>
                  <a:pt x="252" y="619"/>
                </a:cubicBezTo>
                <a:cubicBezTo>
                  <a:pt x="232" y="639"/>
                  <a:pt x="232" y="639"/>
                  <a:pt x="232" y="639"/>
                </a:cubicBezTo>
                <a:cubicBezTo>
                  <a:pt x="229" y="696"/>
                  <a:pt x="229" y="696"/>
                  <a:pt x="229" y="696"/>
                </a:cubicBezTo>
                <a:cubicBezTo>
                  <a:pt x="400" y="867"/>
                  <a:pt x="400" y="867"/>
                  <a:pt x="400" y="867"/>
                </a:cubicBezTo>
                <a:cubicBezTo>
                  <a:pt x="403" y="938"/>
                  <a:pt x="403" y="938"/>
                  <a:pt x="403" y="938"/>
                </a:cubicBezTo>
                <a:cubicBezTo>
                  <a:pt x="145" y="1195"/>
                  <a:pt x="145" y="1195"/>
                  <a:pt x="145" y="1195"/>
                </a:cubicBezTo>
                <a:cubicBezTo>
                  <a:pt x="143" y="1299"/>
                  <a:pt x="143" y="1299"/>
                  <a:pt x="143" y="1299"/>
                </a:cubicBezTo>
                <a:cubicBezTo>
                  <a:pt x="0" y="1442"/>
                  <a:pt x="0" y="1442"/>
                  <a:pt x="0" y="1442"/>
                </a:cubicBezTo>
                <a:cubicBezTo>
                  <a:pt x="0" y="1456"/>
                  <a:pt x="0" y="1456"/>
                  <a:pt x="0" y="1456"/>
                </a:cubicBezTo>
                <a:cubicBezTo>
                  <a:pt x="1" y="1478"/>
                  <a:pt x="1" y="1478"/>
                  <a:pt x="1" y="1478"/>
                </a:cubicBezTo>
                <a:cubicBezTo>
                  <a:pt x="5" y="1478"/>
                  <a:pt x="5" y="1478"/>
                  <a:pt x="5" y="1478"/>
                </a:cubicBezTo>
                <a:cubicBezTo>
                  <a:pt x="4" y="1455"/>
                  <a:pt x="4" y="1455"/>
                  <a:pt x="4" y="1455"/>
                </a:cubicBezTo>
                <a:cubicBezTo>
                  <a:pt x="4" y="1444"/>
                  <a:pt x="4" y="1444"/>
                  <a:pt x="4" y="1444"/>
                </a:cubicBezTo>
                <a:cubicBezTo>
                  <a:pt x="147" y="1300"/>
                  <a:pt x="147" y="1300"/>
                  <a:pt x="147" y="1300"/>
                </a:cubicBezTo>
                <a:cubicBezTo>
                  <a:pt x="149" y="1197"/>
                  <a:pt x="149" y="1197"/>
                  <a:pt x="149" y="1197"/>
                </a:cubicBezTo>
                <a:cubicBezTo>
                  <a:pt x="407" y="939"/>
                  <a:pt x="407" y="939"/>
                  <a:pt x="407" y="939"/>
                </a:cubicBezTo>
                <a:cubicBezTo>
                  <a:pt x="404" y="865"/>
                  <a:pt x="404" y="865"/>
                  <a:pt x="404" y="865"/>
                </a:cubicBezTo>
                <a:cubicBezTo>
                  <a:pt x="233" y="694"/>
                  <a:pt x="233" y="694"/>
                  <a:pt x="233" y="694"/>
                </a:cubicBezTo>
                <a:cubicBezTo>
                  <a:pt x="236" y="640"/>
                  <a:pt x="236" y="640"/>
                  <a:pt x="236" y="640"/>
                </a:cubicBezTo>
                <a:cubicBezTo>
                  <a:pt x="256" y="620"/>
                  <a:pt x="256" y="620"/>
                  <a:pt x="256" y="620"/>
                </a:cubicBezTo>
                <a:cubicBezTo>
                  <a:pt x="257" y="591"/>
                  <a:pt x="257" y="591"/>
                  <a:pt x="257" y="591"/>
                </a:cubicBezTo>
                <a:cubicBezTo>
                  <a:pt x="285" y="563"/>
                  <a:pt x="285" y="563"/>
                  <a:pt x="285" y="563"/>
                </a:cubicBezTo>
                <a:cubicBezTo>
                  <a:pt x="282" y="534"/>
                  <a:pt x="282" y="534"/>
                  <a:pt x="282" y="534"/>
                </a:cubicBezTo>
                <a:cubicBezTo>
                  <a:pt x="243" y="495"/>
                  <a:pt x="243" y="495"/>
                  <a:pt x="243" y="495"/>
                </a:cubicBezTo>
                <a:cubicBezTo>
                  <a:pt x="244" y="479"/>
                  <a:pt x="244" y="479"/>
                  <a:pt x="244" y="479"/>
                </a:cubicBezTo>
                <a:moveTo>
                  <a:pt x="514" y="0"/>
                </a:moveTo>
                <a:cubicBezTo>
                  <a:pt x="180" y="334"/>
                  <a:pt x="180" y="334"/>
                  <a:pt x="180" y="334"/>
                </a:cubicBezTo>
                <a:cubicBezTo>
                  <a:pt x="182" y="366"/>
                  <a:pt x="182" y="366"/>
                  <a:pt x="182" y="366"/>
                </a:cubicBezTo>
                <a:cubicBezTo>
                  <a:pt x="241" y="425"/>
                  <a:pt x="241" y="425"/>
                  <a:pt x="241" y="425"/>
                </a:cubicBezTo>
                <a:cubicBezTo>
                  <a:pt x="241" y="438"/>
                  <a:pt x="241" y="438"/>
                  <a:pt x="241" y="438"/>
                </a:cubicBezTo>
                <a:cubicBezTo>
                  <a:pt x="242" y="438"/>
                  <a:pt x="243" y="438"/>
                  <a:pt x="245" y="438"/>
                </a:cubicBezTo>
                <a:cubicBezTo>
                  <a:pt x="245" y="424"/>
                  <a:pt x="245" y="424"/>
                  <a:pt x="245" y="424"/>
                </a:cubicBezTo>
                <a:cubicBezTo>
                  <a:pt x="186" y="364"/>
                  <a:pt x="186" y="364"/>
                  <a:pt x="186" y="364"/>
                </a:cubicBezTo>
                <a:cubicBezTo>
                  <a:pt x="184" y="336"/>
                  <a:pt x="184" y="336"/>
                  <a:pt x="184" y="336"/>
                </a:cubicBezTo>
                <a:cubicBezTo>
                  <a:pt x="517" y="3"/>
                  <a:pt x="517" y="3"/>
                  <a:pt x="517" y="3"/>
                </a:cubicBezTo>
                <a:cubicBezTo>
                  <a:pt x="514" y="0"/>
                  <a:pt x="514" y="0"/>
                  <a:pt x="51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10" name="Freeform 766"/>
          <p:cNvSpPr>
            <a:spLocks/>
          </p:cNvSpPr>
          <p:nvPr/>
        </p:nvSpPr>
        <p:spPr bwMode="auto">
          <a:xfrm>
            <a:off x="11272068" y="-3441706"/>
            <a:ext cx="1536700" cy="2433642"/>
          </a:xfrm>
          <a:custGeom>
            <a:avLst/>
            <a:gdLst>
              <a:gd name="T0" fmla="*/ 368 w 371"/>
              <a:gd name="T1" fmla="*/ 0 h 587"/>
              <a:gd name="T2" fmla="*/ 368 w 371"/>
              <a:gd name="T3" fmla="*/ 0 h 587"/>
              <a:gd name="T4" fmla="*/ 2 w 371"/>
              <a:gd name="T5" fmla="*/ 367 h 587"/>
              <a:gd name="T6" fmla="*/ 0 w 371"/>
              <a:gd name="T7" fmla="*/ 424 h 587"/>
              <a:gd name="T8" fmla="*/ 70 w 371"/>
              <a:gd name="T9" fmla="*/ 494 h 587"/>
              <a:gd name="T10" fmla="*/ 72 w 371"/>
              <a:gd name="T11" fmla="*/ 522 h 587"/>
              <a:gd name="T12" fmla="*/ 32 w 371"/>
              <a:gd name="T13" fmla="*/ 563 h 587"/>
              <a:gd name="T14" fmla="*/ 32 w 371"/>
              <a:gd name="T15" fmla="*/ 587 h 587"/>
              <a:gd name="T16" fmla="*/ 36 w 371"/>
              <a:gd name="T17" fmla="*/ 586 h 587"/>
              <a:gd name="T18" fmla="*/ 36 w 371"/>
              <a:gd name="T19" fmla="*/ 586 h 587"/>
              <a:gd name="T20" fmla="*/ 36 w 371"/>
              <a:gd name="T21" fmla="*/ 586 h 587"/>
              <a:gd name="T22" fmla="*/ 36 w 371"/>
              <a:gd name="T23" fmla="*/ 564 h 587"/>
              <a:gd name="T24" fmla="*/ 76 w 371"/>
              <a:gd name="T25" fmla="*/ 524 h 587"/>
              <a:gd name="T26" fmla="*/ 74 w 371"/>
              <a:gd name="T27" fmla="*/ 492 h 587"/>
              <a:gd name="T28" fmla="*/ 4 w 371"/>
              <a:gd name="T29" fmla="*/ 423 h 587"/>
              <a:gd name="T30" fmla="*/ 6 w 371"/>
              <a:gd name="T31" fmla="*/ 368 h 587"/>
              <a:gd name="T32" fmla="*/ 371 w 371"/>
              <a:gd name="T33" fmla="*/ 3 h 587"/>
              <a:gd name="T34" fmla="*/ 368 w 371"/>
              <a:gd name="T35" fmla="*/ 0 h 5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71" h="587">
                <a:moveTo>
                  <a:pt x="368" y="0"/>
                </a:moveTo>
                <a:cubicBezTo>
                  <a:pt x="368" y="0"/>
                  <a:pt x="368" y="0"/>
                  <a:pt x="368" y="0"/>
                </a:cubicBezTo>
                <a:cubicBezTo>
                  <a:pt x="2" y="367"/>
                  <a:pt x="2" y="367"/>
                  <a:pt x="2" y="367"/>
                </a:cubicBezTo>
                <a:cubicBezTo>
                  <a:pt x="0" y="424"/>
                  <a:pt x="0" y="424"/>
                  <a:pt x="0" y="424"/>
                </a:cubicBezTo>
                <a:cubicBezTo>
                  <a:pt x="70" y="494"/>
                  <a:pt x="70" y="494"/>
                  <a:pt x="70" y="494"/>
                </a:cubicBezTo>
                <a:cubicBezTo>
                  <a:pt x="72" y="522"/>
                  <a:pt x="72" y="522"/>
                  <a:pt x="72" y="522"/>
                </a:cubicBezTo>
                <a:cubicBezTo>
                  <a:pt x="32" y="563"/>
                  <a:pt x="32" y="563"/>
                  <a:pt x="32" y="563"/>
                </a:cubicBezTo>
                <a:cubicBezTo>
                  <a:pt x="32" y="587"/>
                  <a:pt x="32" y="587"/>
                  <a:pt x="32" y="587"/>
                </a:cubicBezTo>
                <a:cubicBezTo>
                  <a:pt x="34" y="587"/>
                  <a:pt x="35" y="586"/>
                  <a:pt x="36" y="586"/>
                </a:cubicBezTo>
                <a:cubicBezTo>
                  <a:pt x="36" y="586"/>
                  <a:pt x="36" y="586"/>
                  <a:pt x="36" y="586"/>
                </a:cubicBezTo>
                <a:cubicBezTo>
                  <a:pt x="36" y="586"/>
                  <a:pt x="36" y="586"/>
                  <a:pt x="36" y="586"/>
                </a:cubicBezTo>
                <a:cubicBezTo>
                  <a:pt x="36" y="564"/>
                  <a:pt x="36" y="564"/>
                  <a:pt x="36" y="564"/>
                </a:cubicBezTo>
                <a:cubicBezTo>
                  <a:pt x="76" y="524"/>
                  <a:pt x="76" y="524"/>
                  <a:pt x="76" y="524"/>
                </a:cubicBezTo>
                <a:cubicBezTo>
                  <a:pt x="74" y="492"/>
                  <a:pt x="74" y="492"/>
                  <a:pt x="74" y="492"/>
                </a:cubicBezTo>
                <a:cubicBezTo>
                  <a:pt x="4" y="423"/>
                  <a:pt x="4" y="423"/>
                  <a:pt x="4" y="423"/>
                </a:cubicBezTo>
                <a:cubicBezTo>
                  <a:pt x="6" y="368"/>
                  <a:pt x="6" y="368"/>
                  <a:pt x="6" y="368"/>
                </a:cubicBezTo>
                <a:cubicBezTo>
                  <a:pt x="371" y="3"/>
                  <a:pt x="371" y="3"/>
                  <a:pt x="371" y="3"/>
                </a:cubicBezTo>
                <a:cubicBezTo>
                  <a:pt x="368" y="0"/>
                  <a:pt x="368" y="0"/>
                  <a:pt x="36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11" name="Freeform 767"/>
          <p:cNvSpPr>
            <a:spLocks/>
          </p:cNvSpPr>
          <p:nvPr/>
        </p:nvSpPr>
        <p:spPr bwMode="auto">
          <a:xfrm>
            <a:off x="11176818" y="-3706819"/>
            <a:ext cx="1781176" cy="2251079"/>
          </a:xfrm>
          <a:custGeom>
            <a:avLst/>
            <a:gdLst>
              <a:gd name="T0" fmla="*/ 427 w 430"/>
              <a:gd name="T1" fmla="*/ 0 h 543"/>
              <a:gd name="T2" fmla="*/ 2 w 430"/>
              <a:gd name="T3" fmla="*/ 425 h 543"/>
              <a:gd name="T4" fmla="*/ 0 w 430"/>
              <a:gd name="T5" fmla="*/ 499 h 543"/>
              <a:gd name="T6" fmla="*/ 37 w 430"/>
              <a:gd name="T7" fmla="*/ 535 h 543"/>
              <a:gd name="T8" fmla="*/ 37 w 430"/>
              <a:gd name="T9" fmla="*/ 543 h 543"/>
              <a:gd name="T10" fmla="*/ 41 w 430"/>
              <a:gd name="T11" fmla="*/ 543 h 543"/>
              <a:gd name="T12" fmla="*/ 41 w 430"/>
              <a:gd name="T13" fmla="*/ 534 h 543"/>
              <a:gd name="T14" fmla="*/ 4 w 430"/>
              <a:gd name="T15" fmla="*/ 497 h 543"/>
              <a:gd name="T16" fmla="*/ 6 w 430"/>
              <a:gd name="T17" fmla="*/ 427 h 543"/>
              <a:gd name="T18" fmla="*/ 430 w 430"/>
              <a:gd name="T19" fmla="*/ 3 h 543"/>
              <a:gd name="T20" fmla="*/ 427 w 430"/>
              <a:gd name="T21" fmla="*/ 0 h 5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30" h="543">
                <a:moveTo>
                  <a:pt x="427" y="0"/>
                </a:moveTo>
                <a:cubicBezTo>
                  <a:pt x="2" y="425"/>
                  <a:pt x="2" y="425"/>
                  <a:pt x="2" y="425"/>
                </a:cubicBezTo>
                <a:cubicBezTo>
                  <a:pt x="0" y="499"/>
                  <a:pt x="0" y="499"/>
                  <a:pt x="0" y="499"/>
                </a:cubicBezTo>
                <a:cubicBezTo>
                  <a:pt x="37" y="535"/>
                  <a:pt x="37" y="535"/>
                  <a:pt x="37" y="535"/>
                </a:cubicBezTo>
                <a:cubicBezTo>
                  <a:pt x="37" y="543"/>
                  <a:pt x="37" y="543"/>
                  <a:pt x="37" y="543"/>
                </a:cubicBezTo>
                <a:cubicBezTo>
                  <a:pt x="38" y="543"/>
                  <a:pt x="40" y="543"/>
                  <a:pt x="41" y="543"/>
                </a:cubicBezTo>
                <a:cubicBezTo>
                  <a:pt x="41" y="534"/>
                  <a:pt x="41" y="534"/>
                  <a:pt x="41" y="534"/>
                </a:cubicBezTo>
                <a:cubicBezTo>
                  <a:pt x="4" y="497"/>
                  <a:pt x="4" y="497"/>
                  <a:pt x="4" y="497"/>
                </a:cubicBezTo>
                <a:cubicBezTo>
                  <a:pt x="6" y="427"/>
                  <a:pt x="6" y="427"/>
                  <a:pt x="6" y="427"/>
                </a:cubicBezTo>
                <a:cubicBezTo>
                  <a:pt x="430" y="3"/>
                  <a:pt x="430" y="3"/>
                  <a:pt x="430" y="3"/>
                </a:cubicBezTo>
                <a:cubicBezTo>
                  <a:pt x="427" y="0"/>
                  <a:pt x="427" y="0"/>
                  <a:pt x="42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12" name="Freeform 768"/>
          <p:cNvSpPr>
            <a:spLocks/>
          </p:cNvSpPr>
          <p:nvPr/>
        </p:nvSpPr>
        <p:spPr bwMode="auto">
          <a:xfrm>
            <a:off x="12502381" y="-1157289"/>
            <a:ext cx="136525" cy="136525"/>
          </a:xfrm>
          <a:custGeom>
            <a:avLst/>
            <a:gdLst>
              <a:gd name="T0" fmla="*/ 17 w 33"/>
              <a:gd name="T1" fmla="*/ 0 h 33"/>
              <a:gd name="T2" fmla="*/ 5 w 33"/>
              <a:gd name="T3" fmla="*/ 5 h 33"/>
              <a:gd name="T4" fmla="*/ 3 w 33"/>
              <a:gd name="T5" fmla="*/ 3 h 33"/>
              <a:gd name="T6" fmla="*/ 5 w 33"/>
              <a:gd name="T7" fmla="*/ 5 h 33"/>
              <a:gd name="T8" fmla="*/ 0 w 33"/>
              <a:gd name="T9" fmla="*/ 17 h 33"/>
              <a:gd name="T10" fmla="*/ 5 w 33"/>
              <a:gd name="T11" fmla="*/ 28 h 33"/>
              <a:gd name="T12" fmla="*/ 17 w 33"/>
              <a:gd name="T13" fmla="*/ 33 h 33"/>
              <a:gd name="T14" fmla="*/ 28 w 33"/>
              <a:gd name="T15" fmla="*/ 28 h 33"/>
              <a:gd name="T16" fmla="*/ 33 w 33"/>
              <a:gd name="T17" fmla="*/ 17 h 33"/>
              <a:gd name="T18" fmla="*/ 28 w 33"/>
              <a:gd name="T19" fmla="*/ 5 h 33"/>
              <a:gd name="T20" fmla="*/ 17 w 33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3" h="33">
                <a:moveTo>
                  <a:pt x="17" y="0"/>
                </a:moveTo>
                <a:cubicBezTo>
                  <a:pt x="12" y="0"/>
                  <a:pt x="8" y="1"/>
                  <a:pt x="5" y="5"/>
                </a:cubicBezTo>
                <a:cubicBezTo>
                  <a:pt x="3" y="3"/>
                  <a:pt x="3" y="3"/>
                  <a:pt x="3" y="3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2" y="33"/>
                  <a:pt x="17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13" name="Freeform 769"/>
          <p:cNvSpPr>
            <a:spLocks noEditPoints="1"/>
          </p:cNvSpPr>
          <p:nvPr/>
        </p:nvSpPr>
        <p:spPr bwMode="auto">
          <a:xfrm>
            <a:off x="12486506" y="-1174752"/>
            <a:ext cx="169863" cy="169863"/>
          </a:xfrm>
          <a:custGeom>
            <a:avLst/>
            <a:gdLst>
              <a:gd name="T0" fmla="*/ 9 w 41"/>
              <a:gd name="T1" fmla="*/ 9 h 41"/>
              <a:gd name="T2" fmla="*/ 21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2 h 41"/>
              <a:gd name="T10" fmla="*/ 21 w 41"/>
              <a:gd name="T11" fmla="*/ 37 h 41"/>
              <a:gd name="T12" fmla="*/ 9 w 41"/>
              <a:gd name="T13" fmla="*/ 32 h 41"/>
              <a:gd name="T14" fmla="*/ 4 w 41"/>
              <a:gd name="T15" fmla="*/ 21 h 41"/>
              <a:gd name="T16" fmla="*/ 9 w 41"/>
              <a:gd name="T17" fmla="*/ 9 h 41"/>
              <a:gd name="T18" fmla="*/ 7 w 41"/>
              <a:gd name="T19" fmla="*/ 7 h 41"/>
              <a:gd name="T20" fmla="*/ 9 w 41"/>
              <a:gd name="T21" fmla="*/ 9 h 41"/>
              <a:gd name="T22" fmla="*/ 21 w 41"/>
              <a:gd name="T23" fmla="*/ 0 h 41"/>
              <a:gd name="T24" fmla="*/ 21 w 41"/>
              <a:gd name="T25" fmla="*/ 0 h 41"/>
              <a:gd name="T26" fmla="*/ 6 w 41"/>
              <a:gd name="T27" fmla="*/ 6 h 41"/>
              <a:gd name="T28" fmla="*/ 6 w 41"/>
              <a:gd name="T29" fmla="*/ 6 h 41"/>
              <a:gd name="T30" fmla="*/ 0 w 41"/>
              <a:gd name="T31" fmla="*/ 17 h 41"/>
              <a:gd name="T32" fmla="*/ 0 w 41"/>
              <a:gd name="T33" fmla="*/ 21 h 41"/>
              <a:gd name="T34" fmla="*/ 0 w 41"/>
              <a:gd name="T35" fmla="*/ 21 h 41"/>
              <a:gd name="T36" fmla="*/ 6 w 41"/>
              <a:gd name="T37" fmla="*/ 35 h 41"/>
              <a:gd name="T38" fmla="*/ 21 w 41"/>
              <a:gd name="T39" fmla="*/ 41 h 41"/>
              <a:gd name="T40" fmla="*/ 21 w 41"/>
              <a:gd name="T41" fmla="*/ 41 h 41"/>
              <a:gd name="T42" fmla="*/ 35 w 41"/>
              <a:gd name="T43" fmla="*/ 35 h 41"/>
              <a:gd name="T44" fmla="*/ 41 w 41"/>
              <a:gd name="T45" fmla="*/ 21 h 41"/>
              <a:gd name="T46" fmla="*/ 41 w 41"/>
              <a:gd name="T47" fmla="*/ 21 h 41"/>
              <a:gd name="T48" fmla="*/ 41 w 41"/>
              <a:gd name="T49" fmla="*/ 17 h 41"/>
              <a:gd name="T50" fmla="*/ 35 w 41"/>
              <a:gd name="T51" fmla="*/ 6 h 41"/>
              <a:gd name="T52" fmla="*/ 21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5"/>
                  <a:pt x="16" y="4"/>
                  <a:pt x="21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6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7" y="7"/>
                  <a:pt x="7" y="7"/>
                  <a:pt x="7" y="7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3" y="9"/>
                  <a:pt x="1" y="13"/>
                  <a:pt x="0" y="17"/>
                </a:cubicBezTo>
                <a:cubicBezTo>
                  <a:pt x="0" y="18"/>
                  <a:pt x="0" y="19"/>
                  <a:pt x="0" y="21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21"/>
                  <a:pt x="41" y="21"/>
                  <a:pt x="41" y="21"/>
                </a:cubicBezTo>
                <a:cubicBezTo>
                  <a:pt x="41" y="19"/>
                  <a:pt x="41" y="18"/>
                  <a:pt x="41" y="17"/>
                </a:cubicBezTo>
                <a:cubicBezTo>
                  <a:pt x="40" y="13"/>
                  <a:pt x="38" y="9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14" name="Freeform 770"/>
          <p:cNvSpPr>
            <a:spLocks/>
          </p:cNvSpPr>
          <p:nvPr/>
        </p:nvSpPr>
        <p:spPr bwMode="auto">
          <a:xfrm>
            <a:off x="11694343" y="-1638303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8 h 33"/>
              <a:gd name="T10" fmla="*/ 16 w 33"/>
              <a:gd name="T11" fmla="*/ 33 h 33"/>
              <a:gd name="T12" fmla="*/ 28 w 33"/>
              <a:gd name="T13" fmla="*/ 28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15" name="Freeform 771"/>
          <p:cNvSpPr>
            <a:spLocks noEditPoints="1"/>
          </p:cNvSpPr>
          <p:nvPr/>
        </p:nvSpPr>
        <p:spPr bwMode="auto">
          <a:xfrm>
            <a:off x="11678468" y="-1655765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2 h 41"/>
              <a:gd name="T10" fmla="*/ 20 w 41"/>
              <a:gd name="T11" fmla="*/ 37 h 41"/>
              <a:gd name="T12" fmla="*/ 9 w 41"/>
              <a:gd name="T13" fmla="*/ 32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6 w 41"/>
              <a:gd name="T29" fmla="*/ 6 h 41"/>
              <a:gd name="T30" fmla="*/ 6 w 41"/>
              <a:gd name="T31" fmla="*/ 6 h 41"/>
              <a:gd name="T32" fmla="*/ 6 w 41"/>
              <a:gd name="T33" fmla="*/ 6 h 41"/>
              <a:gd name="T34" fmla="*/ 0 w 41"/>
              <a:gd name="T35" fmla="*/ 21 h 41"/>
              <a:gd name="T36" fmla="*/ 6 w 41"/>
              <a:gd name="T37" fmla="*/ 35 h 41"/>
              <a:gd name="T38" fmla="*/ 20 w 41"/>
              <a:gd name="T39" fmla="*/ 41 h 41"/>
              <a:gd name="T40" fmla="*/ 20 w 41"/>
              <a:gd name="T41" fmla="*/ 41 h 41"/>
              <a:gd name="T42" fmla="*/ 20 w 41"/>
              <a:gd name="T43" fmla="*/ 41 h 41"/>
              <a:gd name="T44" fmla="*/ 24 w 41"/>
              <a:gd name="T45" fmla="*/ 41 h 41"/>
              <a:gd name="T46" fmla="*/ 35 w 41"/>
              <a:gd name="T47" fmla="*/ 35 h 41"/>
              <a:gd name="T48" fmla="*/ 41 w 41"/>
              <a:gd name="T49" fmla="*/ 21 h 41"/>
              <a:gd name="T50" fmla="*/ 35 w 41"/>
              <a:gd name="T51" fmla="*/ 6 h 41"/>
              <a:gd name="T52" fmla="*/ 25 w 41"/>
              <a:gd name="T53" fmla="*/ 0 h 41"/>
              <a:gd name="T54" fmla="*/ 21 w 41"/>
              <a:gd name="T55" fmla="*/ 0 h 41"/>
              <a:gd name="T56" fmla="*/ 20 w 41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2"/>
                  <a:pt x="37" y="16"/>
                  <a:pt x="37" y="21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1" y="41"/>
                  <a:pt x="23" y="41"/>
                  <a:pt x="24" y="41"/>
                </a:cubicBezTo>
                <a:cubicBezTo>
                  <a:pt x="28" y="40"/>
                  <a:pt x="32" y="38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2" y="3"/>
                  <a:pt x="28" y="1"/>
                  <a:pt x="25" y="0"/>
                </a:cubicBezTo>
                <a:cubicBezTo>
                  <a:pt x="23" y="0"/>
                  <a:pt x="22" y="0"/>
                  <a:pt x="21" y="0"/>
                </a:cubicBezTo>
                <a:cubicBezTo>
                  <a:pt x="21" y="0"/>
                  <a:pt x="20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16" name="Freeform 772"/>
          <p:cNvSpPr>
            <a:spLocks noEditPoints="1"/>
          </p:cNvSpPr>
          <p:nvPr/>
        </p:nvSpPr>
        <p:spPr bwMode="auto">
          <a:xfrm>
            <a:off x="9368655" y="517526"/>
            <a:ext cx="236538" cy="236538"/>
          </a:xfrm>
          <a:custGeom>
            <a:avLst/>
            <a:gdLst>
              <a:gd name="T0" fmla="*/ 29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8 h 57"/>
              <a:gd name="T18" fmla="*/ 7 w 57"/>
              <a:gd name="T19" fmla="*/ 7 h 57"/>
              <a:gd name="T20" fmla="*/ 9 w 57"/>
              <a:gd name="T21" fmla="*/ 8 h 57"/>
              <a:gd name="T22" fmla="*/ 0 w 57"/>
              <a:gd name="T23" fmla="*/ 28 h 57"/>
              <a:gd name="T24" fmla="*/ 9 w 57"/>
              <a:gd name="T25" fmla="*/ 48 h 57"/>
              <a:gd name="T26" fmla="*/ 29 w 57"/>
              <a:gd name="T27" fmla="*/ 57 h 57"/>
              <a:gd name="T28" fmla="*/ 49 w 57"/>
              <a:gd name="T29" fmla="*/ 48 h 57"/>
              <a:gd name="T30" fmla="*/ 57 w 57"/>
              <a:gd name="T31" fmla="*/ 28 h 57"/>
              <a:gd name="T32" fmla="*/ 49 w 57"/>
              <a:gd name="T33" fmla="*/ 8 h 57"/>
              <a:gd name="T34" fmla="*/ 29 w 57"/>
              <a:gd name="T35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5" y="42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10"/>
                  <a:pt x="29" y="10"/>
                </a:cubicBezTo>
                <a:cubicBezTo>
                  <a:pt x="33" y="10"/>
                  <a:pt x="38" y="11"/>
                  <a:pt x="42" y="15"/>
                </a:cubicBezTo>
                <a:cubicBezTo>
                  <a:pt x="49" y="22"/>
                  <a:pt x="49" y="34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8"/>
                </a:cubicBezTo>
                <a:cubicBezTo>
                  <a:pt x="7" y="7"/>
                  <a:pt x="7" y="7"/>
                  <a:pt x="7" y="7"/>
                </a:cubicBezTo>
                <a:cubicBezTo>
                  <a:pt x="9" y="8"/>
                  <a:pt x="9" y="8"/>
                  <a:pt x="9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9" y="48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8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9" y="8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17" name="Freeform 773"/>
          <p:cNvSpPr>
            <a:spLocks noEditPoints="1"/>
          </p:cNvSpPr>
          <p:nvPr/>
        </p:nvSpPr>
        <p:spPr bwMode="auto">
          <a:xfrm>
            <a:off x="9352780" y="500064"/>
            <a:ext cx="269875" cy="269876"/>
          </a:xfrm>
          <a:custGeom>
            <a:avLst/>
            <a:gdLst>
              <a:gd name="T0" fmla="*/ 13 w 65"/>
              <a:gd name="T1" fmla="*/ 12 h 65"/>
              <a:gd name="T2" fmla="*/ 33 w 65"/>
              <a:gd name="T3" fmla="*/ 4 h 65"/>
              <a:gd name="T4" fmla="*/ 53 w 65"/>
              <a:gd name="T5" fmla="*/ 12 h 65"/>
              <a:gd name="T6" fmla="*/ 61 w 65"/>
              <a:gd name="T7" fmla="*/ 32 h 65"/>
              <a:gd name="T8" fmla="*/ 53 w 65"/>
              <a:gd name="T9" fmla="*/ 52 h 65"/>
              <a:gd name="T10" fmla="*/ 33 w 65"/>
              <a:gd name="T11" fmla="*/ 61 h 65"/>
              <a:gd name="T12" fmla="*/ 13 w 65"/>
              <a:gd name="T13" fmla="*/ 52 h 65"/>
              <a:gd name="T14" fmla="*/ 4 w 65"/>
              <a:gd name="T15" fmla="*/ 32 h 65"/>
              <a:gd name="T16" fmla="*/ 13 w 65"/>
              <a:gd name="T17" fmla="*/ 12 h 65"/>
              <a:gd name="T18" fmla="*/ 11 w 65"/>
              <a:gd name="T19" fmla="*/ 11 h 65"/>
              <a:gd name="T20" fmla="*/ 13 w 65"/>
              <a:gd name="T21" fmla="*/ 12 h 65"/>
              <a:gd name="T22" fmla="*/ 33 w 65"/>
              <a:gd name="T23" fmla="*/ 0 h 65"/>
              <a:gd name="T24" fmla="*/ 33 w 65"/>
              <a:gd name="T25" fmla="*/ 0 h 65"/>
              <a:gd name="T26" fmla="*/ 10 w 65"/>
              <a:gd name="T27" fmla="*/ 9 h 65"/>
              <a:gd name="T28" fmla="*/ 10 w 65"/>
              <a:gd name="T29" fmla="*/ 9 h 65"/>
              <a:gd name="T30" fmla="*/ 0 w 65"/>
              <a:gd name="T31" fmla="*/ 32 h 65"/>
              <a:gd name="T32" fmla="*/ 10 w 65"/>
              <a:gd name="T33" fmla="*/ 55 h 65"/>
              <a:gd name="T34" fmla="*/ 33 w 65"/>
              <a:gd name="T35" fmla="*/ 65 h 65"/>
              <a:gd name="T36" fmla="*/ 33 w 65"/>
              <a:gd name="T37" fmla="*/ 65 h 65"/>
              <a:gd name="T38" fmla="*/ 56 w 65"/>
              <a:gd name="T39" fmla="*/ 55 h 65"/>
              <a:gd name="T40" fmla="*/ 65 w 65"/>
              <a:gd name="T41" fmla="*/ 32 h 65"/>
              <a:gd name="T42" fmla="*/ 56 w 65"/>
              <a:gd name="T43" fmla="*/ 10 h 65"/>
              <a:gd name="T44" fmla="*/ 56 w 65"/>
              <a:gd name="T45" fmla="*/ 9 h 65"/>
              <a:gd name="T46" fmla="*/ 54 w 65"/>
              <a:gd name="T47" fmla="*/ 8 h 65"/>
              <a:gd name="T48" fmla="*/ 33 w 65"/>
              <a:gd name="T49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5" h="65">
                <a:moveTo>
                  <a:pt x="13" y="12"/>
                </a:move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3" y="52"/>
                </a:cubicBezTo>
                <a:cubicBezTo>
                  <a:pt x="47" y="58"/>
                  <a:pt x="40" y="61"/>
                  <a:pt x="33" y="61"/>
                </a:cubicBezTo>
                <a:cubicBezTo>
                  <a:pt x="25" y="61"/>
                  <a:pt x="18" y="58"/>
                  <a:pt x="13" y="52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3" y="12"/>
                </a:cubicBezTo>
                <a:cubicBezTo>
                  <a:pt x="11" y="11"/>
                  <a:pt x="11" y="11"/>
                  <a:pt x="11" y="11"/>
                </a:cubicBezTo>
                <a:cubicBezTo>
                  <a:pt x="13" y="12"/>
                  <a:pt x="13" y="12"/>
                  <a:pt x="13" y="12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4" y="16"/>
                  <a:pt x="0" y="24"/>
                  <a:pt x="0" y="32"/>
                </a:cubicBezTo>
                <a:cubicBezTo>
                  <a:pt x="0" y="41"/>
                  <a:pt x="4" y="49"/>
                  <a:pt x="10" y="55"/>
                </a:cubicBezTo>
                <a:cubicBezTo>
                  <a:pt x="16" y="61"/>
                  <a:pt x="24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1"/>
                  <a:pt x="56" y="55"/>
                </a:cubicBezTo>
                <a:cubicBezTo>
                  <a:pt x="62" y="49"/>
                  <a:pt x="65" y="41"/>
                  <a:pt x="65" y="32"/>
                </a:cubicBezTo>
                <a:cubicBezTo>
                  <a:pt x="65" y="24"/>
                  <a:pt x="62" y="17"/>
                  <a:pt x="56" y="10"/>
                </a:cubicBezTo>
                <a:cubicBezTo>
                  <a:pt x="56" y="10"/>
                  <a:pt x="56" y="10"/>
                  <a:pt x="56" y="9"/>
                </a:cubicBezTo>
                <a:cubicBezTo>
                  <a:pt x="55" y="9"/>
                  <a:pt x="54" y="8"/>
                  <a:pt x="54" y="8"/>
                </a:cubicBezTo>
                <a:cubicBezTo>
                  <a:pt x="48" y="3"/>
                  <a:pt x="40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18" name="Freeform 774"/>
          <p:cNvSpPr>
            <a:spLocks/>
          </p:cNvSpPr>
          <p:nvPr/>
        </p:nvSpPr>
        <p:spPr bwMode="auto">
          <a:xfrm>
            <a:off x="9401992" y="558801"/>
            <a:ext cx="169863" cy="153988"/>
          </a:xfrm>
          <a:custGeom>
            <a:avLst/>
            <a:gdLst>
              <a:gd name="T0" fmla="*/ 21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1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19" name="Freeform 775"/>
          <p:cNvSpPr>
            <a:spLocks noEditPoints="1"/>
          </p:cNvSpPr>
          <p:nvPr/>
        </p:nvSpPr>
        <p:spPr bwMode="auto">
          <a:xfrm>
            <a:off x="10484667" y="1773241"/>
            <a:ext cx="234950" cy="231775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8 w 57"/>
              <a:gd name="T19" fmla="*/ 8 h 56"/>
              <a:gd name="T20" fmla="*/ 0 w 57"/>
              <a:gd name="T21" fmla="*/ 28 h 56"/>
              <a:gd name="T22" fmla="*/ 8 w 57"/>
              <a:gd name="T23" fmla="*/ 48 h 56"/>
              <a:gd name="T24" fmla="*/ 28 w 57"/>
              <a:gd name="T25" fmla="*/ 56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9"/>
                  <a:pt x="28" y="9"/>
                </a:cubicBezTo>
                <a:cubicBezTo>
                  <a:pt x="33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6" y="56"/>
                  <a:pt x="43" y="54"/>
                  <a:pt x="48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8" y="8"/>
                </a:cubicBezTo>
                <a:cubicBezTo>
                  <a:pt x="43" y="2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20" name="Freeform 776"/>
          <p:cNvSpPr>
            <a:spLocks noEditPoints="1"/>
          </p:cNvSpPr>
          <p:nvPr/>
        </p:nvSpPr>
        <p:spPr bwMode="auto">
          <a:xfrm>
            <a:off x="10467205" y="1757366"/>
            <a:ext cx="269875" cy="265113"/>
          </a:xfrm>
          <a:custGeom>
            <a:avLst/>
            <a:gdLst>
              <a:gd name="T0" fmla="*/ 12 w 65"/>
              <a:gd name="T1" fmla="*/ 12 h 64"/>
              <a:gd name="T2" fmla="*/ 32 w 65"/>
              <a:gd name="T3" fmla="*/ 4 h 64"/>
              <a:gd name="T4" fmla="*/ 52 w 65"/>
              <a:gd name="T5" fmla="*/ 12 h 64"/>
              <a:gd name="T6" fmla="*/ 61 w 65"/>
              <a:gd name="T7" fmla="*/ 32 h 64"/>
              <a:gd name="T8" fmla="*/ 52 w 65"/>
              <a:gd name="T9" fmla="*/ 52 h 64"/>
              <a:gd name="T10" fmla="*/ 32 w 65"/>
              <a:gd name="T11" fmla="*/ 60 h 64"/>
              <a:gd name="T12" fmla="*/ 12 w 65"/>
              <a:gd name="T13" fmla="*/ 52 h 64"/>
              <a:gd name="T14" fmla="*/ 4 w 65"/>
              <a:gd name="T15" fmla="*/ 32 h 64"/>
              <a:gd name="T16" fmla="*/ 12 w 65"/>
              <a:gd name="T17" fmla="*/ 12 h 64"/>
              <a:gd name="T18" fmla="*/ 12 w 65"/>
              <a:gd name="T19" fmla="*/ 12 h 64"/>
              <a:gd name="T20" fmla="*/ 32 w 65"/>
              <a:gd name="T21" fmla="*/ 0 h 64"/>
              <a:gd name="T22" fmla="*/ 32 w 65"/>
              <a:gd name="T23" fmla="*/ 0 h 64"/>
              <a:gd name="T24" fmla="*/ 10 w 65"/>
              <a:gd name="T25" fmla="*/ 9 h 64"/>
              <a:gd name="T26" fmla="*/ 10 w 65"/>
              <a:gd name="T27" fmla="*/ 9 h 64"/>
              <a:gd name="T28" fmla="*/ 0 w 65"/>
              <a:gd name="T29" fmla="*/ 32 h 64"/>
              <a:gd name="T30" fmla="*/ 10 w 65"/>
              <a:gd name="T31" fmla="*/ 55 h 64"/>
              <a:gd name="T32" fmla="*/ 32 w 65"/>
              <a:gd name="T33" fmla="*/ 64 h 64"/>
              <a:gd name="T34" fmla="*/ 32 w 65"/>
              <a:gd name="T35" fmla="*/ 64 h 64"/>
              <a:gd name="T36" fmla="*/ 55 w 65"/>
              <a:gd name="T37" fmla="*/ 55 h 64"/>
              <a:gd name="T38" fmla="*/ 65 w 65"/>
              <a:gd name="T39" fmla="*/ 32 h 64"/>
              <a:gd name="T40" fmla="*/ 55 w 65"/>
              <a:gd name="T41" fmla="*/ 9 h 64"/>
              <a:gd name="T42" fmla="*/ 38 w 65"/>
              <a:gd name="T43" fmla="*/ 0 h 64"/>
              <a:gd name="T44" fmla="*/ 34 w 65"/>
              <a:gd name="T45" fmla="*/ 0 h 64"/>
              <a:gd name="T46" fmla="*/ 32 w 65"/>
              <a:gd name="T4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4">
                <a:moveTo>
                  <a:pt x="12" y="12"/>
                </a:moveTo>
                <a:cubicBezTo>
                  <a:pt x="18" y="6"/>
                  <a:pt x="25" y="4"/>
                  <a:pt x="32" y="4"/>
                </a:cubicBezTo>
                <a:cubicBezTo>
                  <a:pt x="40" y="4"/>
                  <a:pt x="47" y="6"/>
                  <a:pt x="52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2" y="52"/>
                </a:cubicBezTo>
                <a:cubicBezTo>
                  <a:pt x="47" y="58"/>
                  <a:pt x="40" y="60"/>
                  <a:pt x="32" y="60"/>
                </a:cubicBezTo>
                <a:cubicBezTo>
                  <a:pt x="25" y="60"/>
                  <a:pt x="18" y="58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9"/>
                  <a:pt x="10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1" y="64"/>
                  <a:pt x="49" y="61"/>
                  <a:pt x="55" y="55"/>
                </a:cubicBezTo>
                <a:cubicBezTo>
                  <a:pt x="62" y="49"/>
                  <a:pt x="65" y="40"/>
                  <a:pt x="65" y="32"/>
                </a:cubicBezTo>
                <a:cubicBezTo>
                  <a:pt x="65" y="24"/>
                  <a:pt x="62" y="15"/>
                  <a:pt x="55" y="9"/>
                </a:cubicBezTo>
                <a:cubicBezTo>
                  <a:pt x="50" y="4"/>
                  <a:pt x="45" y="1"/>
                  <a:pt x="38" y="0"/>
                </a:cubicBezTo>
                <a:cubicBezTo>
                  <a:pt x="37" y="0"/>
                  <a:pt x="36" y="0"/>
                  <a:pt x="34" y="0"/>
                </a:cubicBezTo>
                <a:cubicBezTo>
                  <a:pt x="34" y="0"/>
                  <a:pt x="33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21" name="Freeform 777"/>
          <p:cNvSpPr>
            <a:spLocks/>
          </p:cNvSpPr>
          <p:nvPr/>
        </p:nvSpPr>
        <p:spPr bwMode="auto">
          <a:xfrm>
            <a:off x="10518005" y="1811341"/>
            <a:ext cx="169863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0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22" name="Freeform 778"/>
          <p:cNvSpPr>
            <a:spLocks noEditPoints="1"/>
          </p:cNvSpPr>
          <p:nvPr/>
        </p:nvSpPr>
        <p:spPr bwMode="auto">
          <a:xfrm>
            <a:off x="11010130" y="3659195"/>
            <a:ext cx="236538" cy="236538"/>
          </a:xfrm>
          <a:custGeom>
            <a:avLst/>
            <a:gdLst>
              <a:gd name="T0" fmla="*/ 29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8 h 57"/>
              <a:gd name="T18" fmla="*/ 9 w 57"/>
              <a:gd name="T19" fmla="*/ 8 h 57"/>
              <a:gd name="T20" fmla="*/ 0 w 57"/>
              <a:gd name="T21" fmla="*/ 28 h 57"/>
              <a:gd name="T22" fmla="*/ 9 w 57"/>
              <a:gd name="T23" fmla="*/ 48 h 57"/>
              <a:gd name="T24" fmla="*/ 29 w 57"/>
              <a:gd name="T25" fmla="*/ 57 h 57"/>
              <a:gd name="T26" fmla="*/ 49 w 57"/>
              <a:gd name="T27" fmla="*/ 48 h 57"/>
              <a:gd name="T28" fmla="*/ 57 w 57"/>
              <a:gd name="T29" fmla="*/ 28 h 57"/>
              <a:gd name="T30" fmla="*/ 49 w 57"/>
              <a:gd name="T31" fmla="*/ 8 h 57"/>
              <a:gd name="T32" fmla="*/ 29 w 57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5" y="42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10"/>
                  <a:pt x="29" y="10"/>
                </a:cubicBezTo>
                <a:cubicBezTo>
                  <a:pt x="33" y="10"/>
                  <a:pt x="38" y="11"/>
                  <a:pt x="42" y="15"/>
                </a:cubicBezTo>
                <a:cubicBezTo>
                  <a:pt x="49" y="22"/>
                  <a:pt x="49" y="34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8"/>
                </a:cubicBezTo>
                <a:cubicBezTo>
                  <a:pt x="9" y="8"/>
                  <a:pt x="9" y="8"/>
                  <a:pt x="9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9" y="48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8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9" y="8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23" name="Freeform 779"/>
          <p:cNvSpPr>
            <a:spLocks noEditPoints="1"/>
          </p:cNvSpPr>
          <p:nvPr/>
        </p:nvSpPr>
        <p:spPr bwMode="auto">
          <a:xfrm>
            <a:off x="10994255" y="3643320"/>
            <a:ext cx="268288" cy="269876"/>
          </a:xfrm>
          <a:custGeom>
            <a:avLst/>
            <a:gdLst>
              <a:gd name="T0" fmla="*/ 13 w 65"/>
              <a:gd name="T1" fmla="*/ 12 h 65"/>
              <a:gd name="T2" fmla="*/ 33 w 65"/>
              <a:gd name="T3" fmla="*/ 4 h 65"/>
              <a:gd name="T4" fmla="*/ 53 w 65"/>
              <a:gd name="T5" fmla="*/ 12 h 65"/>
              <a:gd name="T6" fmla="*/ 61 w 65"/>
              <a:gd name="T7" fmla="*/ 32 h 65"/>
              <a:gd name="T8" fmla="*/ 53 w 65"/>
              <a:gd name="T9" fmla="*/ 52 h 65"/>
              <a:gd name="T10" fmla="*/ 33 w 65"/>
              <a:gd name="T11" fmla="*/ 61 h 65"/>
              <a:gd name="T12" fmla="*/ 13 w 65"/>
              <a:gd name="T13" fmla="*/ 52 h 65"/>
              <a:gd name="T14" fmla="*/ 4 w 65"/>
              <a:gd name="T15" fmla="*/ 32 h 65"/>
              <a:gd name="T16" fmla="*/ 13 w 65"/>
              <a:gd name="T17" fmla="*/ 12 h 65"/>
              <a:gd name="T18" fmla="*/ 13 w 65"/>
              <a:gd name="T19" fmla="*/ 12 h 65"/>
              <a:gd name="T20" fmla="*/ 33 w 65"/>
              <a:gd name="T21" fmla="*/ 0 h 65"/>
              <a:gd name="T22" fmla="*/ 33 w 65"/>
              <a:gd name="T23" fmla="*/ 0 h 65"/>
              <a:gd name="T24" fmla="*/ 10 w 65"/>
              <a:gd name="T25" fmla="*/ 9 h 65"/>
              <a:gd name="T26" fmla="*/ 10 w 65"/>
              <a:gd name="T27" fmla="*/ 9 h 65"/>
              <a:gd name="T28" fmla="*/ 0 w 65"/>
              <a:gd name="T29" fmla="*/ 32 h 65"/>
              <a:gd name="T30" fmla="*/ 10 w 65"/>
              <a:gd name="T31" fmla="*/ 55 h 65"/>
              <a:gd name="T32" fmla="*/ 33 w 65"/>
              <a:gd name="T33" fmla="*/ 65 h 65"/>
              <a:gd name="T34" fmla="*/ 33 w 65"/>
              <a:gd name="T35" fmla="*/ 65 h 65"/>
              <a:gd name="T36" fmla="*/ 56 w 65"/>
              <a:gd name="T37" fmla="*/ 55 h 65"/>
              <a:gd name="T38" fmla="*/ 65 w 65"/>
              <a:gd name="T39" fmla="*/ 32 h 65"/>
              <a:gd name="T40" fmla="*/ 56 w 65"/>
              <a:gd name="T41" fmla="*/ 9 h 65"/>
              <a:gd name="T42" fmla="*/ 39 w 65"/>
              <a:gd name="T43" fmla="*/ 1 h 65"/>
              <a:gd name="T44" fmla="*/ 35 w 65"/>
              <a:gd name="T45" fmla="*/ 0 h 65"/>
              <a:gd name="T46" fmla="*/ 33 w 65"/>
              <a:gd name="T47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5">
                <a:moveTo>
                  <a:pt x="13" y="12"/>
                </a:move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3" y="52"/>
                </a:cubicBezTo>
                <a:cubicBezTo>
                  <a:pt x="47" y="58"/>
                  <a:pt x="40" y="61"/>
                  <a:pt x="33" y="61"/>
                </a:cubicBezTo>
                <a:cubicBezTo>
                  <a:pt x="25" y="61"/>
                  <a:pt x="18" y="58"/>
                  <a:pt x="13" y="52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3" y="12"/>
                </a:cubicBezTo>
                <a:cubicBezTo>
                  <a:pt x="13" y="12"/>
                  <a:pt x="13" y="12"/>
                  <a:pt x="13" y="12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1"/>
                  <a:pt x="3" y="49"/>
                  <a:pt x="10" y="55"/>
                </a:cubicBezTo>
                <a:cubicBezTo>
                  <a:pt x="16" y="62"/>
                  <a:pt x="24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2"/>
                  <a:pt x="56" y="55"/>
                </a:cubicBezTo>
                <a:cubicBezTo>
                  <a:pt x="62" y="49"/>
                  <a:pt x="65" y="41"/>
                  <a:pt x="65" y="32"/>
                </a:cubicBezTo>
                <a:cubicBezTo>
                  <a:pt x="65" y="24"/>
                  <a:pt x="62" y="16"/>
                  <a:pt x="56" y="9"/>
                </a:cubicBezTo>
                <a:cubicBezTo>
                  <a:pt x="51" y="5"/>
                  <a:pt x="45" y="2"/>
                  <a:pt x="39" y="1"/>
                </a:cubicBezTo>
                <a:cubicBezTo>
                  <a:pt x="38" y="0"/>
                  <a:pt x="36" y="0"/>
                  <a:pt x="35" y="0"/>
                </a:cubicBezTo>
                <a:cubicBezTo>
                  <a:pt x="34" y="0"/>
                  <a:pt x="33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24" name="Freeform 780"/>
          <p:cNvSpPr>
            <a:spLocks/>
          </p:cNvSpPr>
          <p:nvPr/>
        </p:nvSpPr>
        <p:spPr bwMode="auto">
          <a:xfrm>
            <a:off x="11043468" y="3702057"/>
            <a:ext cx="169863" cy="152400"/>
          </a:xfrm>
          <a:custGeom>
            <a:avLst/>
            <a:gdLst>
              <a:gd name="T0" fmla="*/ 21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1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25" name="Freeform 781"/>
          <p:cNvSpPr>
            <a:spLocks noEditPoints="1"/>
          </p:cNvSpPr>
          <p:nvPr/>
        </p:nvSpPr>
        <p:spPr bwMode="auto">
          <a:xfrm>
            <a:off x="14612169" y="2851156"/>
            <a:ext cx="231775" cy="236538"/>
          </a:xfrm>
          <a:custGeom>
            <a:avLst/>
            <a:gdLst>
              <a:gd name="T0" fmla="*/ 28 w 56"/>
              <a:gd name="T1" fmla="*/ 47 h 57"/>
              <a:gd name="T2" fmla="*/ 15 w 56"/>
              <a:gd name="T3" fmla="*/ 41 h 57"/>
              <a:gd name="T4" fmla="*/ 15 w 56"/>
              <a:gd name="T5" fmla="*/ 15 h 57"/>
              <a:gd name="T6" fmla="*/ 28 w 56"/>
              <a:gd name="T7" fmla="*/ 10 h 57"/>
              <a:gd name="T8" fmla="*/ 41 w 56"/>
              <a:gd name="T9" fmla="*/ 15 h 57"/>
              <a:gd name="T10" fmla="*/ 41 w 56"/>
              <a:gd name="T11" fmla="*/ 41 h 57"/>
              <a:gd name="T12" fmla="*/ 28 w 56"/>
              <a:gd name="T13" fmla="*/ 47 h 57"/>
              <a:gd name="T14" fmla="*/ 28 w 56"/>
              <a:gd name="T15" fmla="*/ 0 h 57"/>
              <a:gd name="T16" fmla="*/ 8 w 56"/>
              <a:gd name="T17" fmla="*/ 8 h 57"/>
              <a:gd name="T18" fmla="*/ 8 w 56"/>
              <a:gd name="T19" fmla="*/ 8 h 57"/>
              <a:gd name="T20" fmla="*/ 0 w 56"/>
              <a:gd name="T21" fmla="*/ 28 h 57"/>
              <a:gd name="T22" fmla="*/ 8 w 56"/>
              <a:gd name="T23" fmla="*/ 48 h 57"/>
              <a:gd name="T24" fmla="*/ 28 w 56"/>
              <a:gd name="T25" fmla="*/ 57 h 57"/>
              <a:gd name="T26" fmla="*/ 48 w 56"/>
              <a:gd name="T27" fmla="*/ 48 h 57"/>
              <a:gd name="T28" fmla="*/ 56 w 56"/>
              <a:gd name="T29" fmla="*/ 28 h 57"/>
              <a:gd name="T30" fmla="*/ 48 w 56"/>
              <a:gd name="T31" fmla="*/ 8 h 57"/>
              <a:gd name="T32" fmla="*/ 28 w 56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6" h="57">
                <a:moveTo>
                  <a:pt x="28" y="47"/>
                </a:moveTo>
                <a:cubicBezTo>
                  <a:pt x="23" y="47"/>
                  <a:pt x="18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8" y="11"/>
                  <a:pt x="23" y="10"/>
                  <a:pt x="28" y="10"/>
                </a:cubicBezTo>
                <a:cubicBezTo>
                  <a:pt x="33" y="10"/>
                  <a:pt x="38" y="11"/>
                  <a:pt x="41" y="15"/>
                </a:cubicBezTo>
                <a:cubicBezTo>
                  <a:pt x="48" y="22"/>
                  <a:pt x="48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3" y="3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2" y="14"/>
                  <a:pt x="0" y="21"/>
                  <a:pt x="0" y="28"/>
                </a:cubicBezTo>
                <a:cubicBezTo>
                  <a:pt x="0" y="35"/>
                  <a:pt x="2" y="43"/>
                  <a:pt x="8" y="48"/>
                </a:cubicBezTo>
                <a:cubicBezTo>
                  <a:pt x="13" y="54"/>
                  <a:pt x="21" y="57"/>
                  <a:pt x="28" y="57"/>
                </a:cubicBezTo>
                <a:cubicBezTo>
                  <a:pt x="35" y="57"/>
                  <a:pt x="42" y="54"/>
                  <a:pt x="48" y="48"/>
                </a:cubicBezTo>
                <a:cubicBezTo>
                  <a:pt x="54" y="43"/>
                  <a:pt x="56" y="35"/>
                  <a:pt x="56" y="28"/>
                </a:cubicBezTo>
                <a:cubicBezTo>
                  <a:pt x="56" y="21"/>
                  <a:pt x="54" y="14"/>
                  <a:pt x="48" y="8"/>
                </a:cubicBezTo>
                <a:cubicBezTo>
                  <a:pt x="42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26" name="Freeform 782"/>
          <p:cNvSpPr>
            <a:spLocks noEditPoints="1"/>
          </p:cNvSpPr>
          <p:nvPr/>
        </p:nvSpPr>
        <p:spPr bwMode="auto">
          <a:xfrm>
            <a:off x="14596294" y="2835281"/>
            <a:ext cx="265113" cy="268288"/>
          </a:xfrm>
          <a:custGeom>
            <a:avLst/>
            <a:gdLst>
              <a:gd name="T0" fmla="*/ 12 w 64"/>
              <a:gd name="T1" fmla="*/ 12 h 65"/>
              <a:gd name="T2" fmla="*/ 32 w 64"/>
              <a:gd name="T3" fmla="*/ 4 h 65"/>
              <a:gd name="T4" fmla="*/ 52 w 64"/>
              <a:gd name="T5" fmla="*/ 12 h 65"/>
              <a:gd name="T6" fmla="*/ 60 w 64"/>
              <a:gd name="T7" fmla="*/ 32 h 65"/>
              <a:gd name="T8" fmla="*/ 52 w 64"/>
              <a:gd name="T9" fmla="*/ 52 h 65"/>
              <a:gd name="T10" fmla="*/ 32 w 64"/>
              <a:gd name="T11" fmla="*/ 61 h 65"/>
              <a:gd name="T12" fmla="*/ 12 w 64"/>
              <a:gd name="T13" fmla="*/ 52 h 65"/>
              <a:gd name="T14" fmla="*/ 4 w 64"/>
              <a:gd name="T15" fmla="*/ 32 h 65"/>
              <a:gd name="T16" fmla="*/ 12 w 64"/>
              <a:gd name="T17" fmla="*/ 12 h 65"/>
              <a:gd name="T18" fmla="*/ 12 w 64"/>
              <a:gd name="T19" fmla="*/ 12 h 65"/>
              <a:gd name="T20" fmla="*/ 32 w 64"/>
              <a:gd name="T21" fmla="*/ 0 h 65"/>
              <a:gd name="T22" fmla="*/ 32 w 64"/>
              <a:gd name="T23" fmla="*/ 0 h 65"/>
              <a:gd name="T24" fmla="*/ 9 w 64"/>
              <a:gd name="T25" fmla="*/ 9 h 65"/>
              <a:gd name="T26" fmla="*/ 9 w 64"/>
              <a:gd name="T27" fmla="*/ 9 h 65"/>
              <a:gd name="T28" fmla="*/ 0 w 64"/>
              <a:gd name="T29" fmla="*/ 32 h 65"/>
              <a:gd name="T30" fmla="*/ 9 w 64"/>
              <a:gd name="T31" fmla="*/ 55 h 65"/>
              <a:gd name="T32" fmla="*/ 32 w 64"/>
              <a:gd name="T33" fmla="*/ 65 h 65"/>
              <a:gd name="T34" fmla="*/ 32 w 64"/>
              <a:gd name="T35" fmla="*/ 65 h 65"/>
              <a:gd name="T36" fmla="*/ 55 w 64"/>
              <a:gd name="T37" fmla="*/ 55 h 65"/>
              <a:gd name="T38" fmla="*/ 64 w 64"/>
              <a:gd name="T39" fmla="*/ 32 h 65"/>
              <a:gd name="T40" fmla="*/ 64 w 64"/>
              <a:gd name="T41" fmla="*/ 28 h 65"/>
              <a:gd name="T42" fmla="*/ 63 w 64"/>
              <a:gd name="T43" fmla="*/ 24 h 65"/>
              <a:gd name="T44" fmla="*/ 55 w 64"/>
              <a:gd name="T45" fmla="*/ 9 h 65"/>
              <a:gd name="T46" fmla="*/ 32 w 64"/>
              <a:gd name="T47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4" h="65">
                <a:moveTo>
                  <a:pt x="12" y="12"/>
                </a:moveTo>
                <a:cubicBezTo>
                  <a:pt x="17" y="7"/>
                  <a:pt x="25" y="4"/>
                  <a:pt x="32" y="4"/>
                </a:cubicBezTo>
                <a:cubicBezTo>
                  <a:pt x="39" y="4"/>
                  <a:pt x="46" y="7"/>
                  <a:pt x="52" y="12"/>
                </a:cubicBezTo>
                <a:cubicBezTo>
                  <a:pt x="58" y="18"/>
                  <a:pt x="60" y="25"/>
                  <a:pt x="60" y="32"/>
                </a:cubicBezTo>
                <a:cubicBezTo>
                  <a:pt x="60" y="39"/>
                  <a:pt x="58" y="47"/>
                  <a:pt x="52" y="52"/>
                </a:cubicBezTo>
                <a:cubicBezTo>
                  <a:pt x="46" y="58"/>
                  <a:pt x="39" y="61"/>
                  <a:pt x="32" y="61"/>
                </a:cubicBezTo>
                <a:cubicBezTo>
                  <a:pt x="25" y="61"/>
                  <a:pt x="17" y="58"/>
                  <a:pt x="12" y="52"/>
                </a:cubicBezTo>
                <a:cubicBezTo>
                  <a:pt x="6" y="47"/>
                  <a:pt x="4" y="39"/>
                  <a:pt x="4" y="32"/>
                </a:cubicBezTo>
                <a:cubicBezTo>
                  <a:pt x="4" y="25"/>
                  <a:pt x="6" y="18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5" y="3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5" y="61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0" y="65"/>
                  <a:pt x="49" y="61"/>
                  <a:pt x="55" y="55"/>
                </a:cubicBezTo>
                <a:cubicBezTo>
                  <a:pt x="61" y="49"/>
                  <a:pt x="64" y="40"/>
                  <a:pt x="64" y="32"/>
                </a:cubicBezTo>
                <a:cubicBezTo>
                  <a:pt x="64" y="31"/>
                  <a:pt x="64" y="30"/>
                  <a:pt x="64" y="28"/>
                </a:cubicBezTo>
                <a:cubicBezTo>
                  <a:pt x="64" y="27"/>
                  <a:pt x="64" y="26"/>
                  <a:pt x="63" y="24"/>
                </a:cubicBezTo>
                <a:cubicBezTo>
                  <a:pt x="62" y="19"/>
                  <a:pt x="59" y="14"/>
                  <a:pt x="55" y="9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27" name="Freeform 783"/>
          <p:cNvSpPr>
            <a:spLocks/>
          </p:cNvSpPr>
          <p:nvPr/>
        </p:nvSpPr>
        <p:spPr bwMode="auto">
          <a:xfrm>
            <a:off x="14645506" y="2892431"/>
            <a:ext cx="166688" cy="153988"/>
          </a:xfrm>
          <a:custGeom>
            <a:avLst/>
            <a:gdLst>
              <a:gd name="T0" fmla="*/ 20 w 40"/>
              <a:gd name="T1" fmla="*/ 0 h 37"/>
              <a:gd name="T2" fmla="*/ 7 w 40"/>
              <a:gd name="T3" fmla="*/ 5 h 37"/>
              <a:gd name="T4" fmla="*/ 7 w 40"/>
              <a:gd name="T5" fmla="*/ 31 h 37"/>
              <a:gd name="T6" fmla="*/ 20 w 40"/>
              <a:gd name="T7" fmla="*/ 37 h 37"/>
              <a:gd name="T8" fmla="*/ 33 w 40"/>
              <a:gd name="T9" fmla="*/ 31 h 37"/>
              <a:gd name="T10" fmla="*/ 33 w 40"/>
              <a:gd name="T11" fmla="*/ 5 h 37"/>
              <a:gd name="T12" fmla="*/ 20 w 40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" h="37">
                <a:moveTo>
                  <a:pt x="20" y="0"/>
                </a:moveTo>
                <a:cubicBezTo>
                  <a:pt x="15" y="0"/>
                  <a:pt x="10" y="1"/>
                  <a:pt x="7" y="5"/>
                </a:cubicBezTo>
                <a:cubicBezTo>
                  <a:pt x="0" y="12"/>
                  <a:pt x="0" y="24"/>
                  <a:pt x="7" y="31"/>
                </a:cubicBezTo>
                <a:cubicBezTo>
                  <a:pt x="10" y="35"/>
                  <a:pt x="15" y="37"/>
                  <a:pt x="20" y="37"/>
                </a:cubicBezTo>
                <a:cubicBezTo>
                  <a:pt x="25" y="37"/>
                  <a:pt x="30" y="35"/>
                  <a:pt x="33" y="31"/>
                </a:cubicBezTo>
                <a:cubicBezTo>
                  <a:pt x="40" y="24"/>
                  <a:pt x="40" y="12"/>
                  <a:pt x="33" y="5"/>
                </a:cubicBezTo>
                <a:cubicBezTo>
                  <a:pt x="30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28" name="Freeform 784"/>
          <p:cNvSpPr>
            <a:spLocks noEditPoints="1"/>
          </p:cNvSpPr>
          <p:nvPr/>
        </p:nvSpPr>
        <p:spPr bwMode="auto">
          <a:xfrm>
            <a:off x="10567218" y="2768605"/>
            <a:ext cx="236538" cy="236538"/>
          </a:xfrm>
          <a:custGeom>
            <a:avLst/>
            <a:gdLst>
              <a:gd name="T0" fmla="*/ 28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8 w 57"/>
              <a:gd name="T7" fmla="*/ 10 h 57"/>
              <a:gd name="T8" fmla="*/ 41 w 57"/>
              <a:gd name="T9" fmla="*/ 15 h 57"/>
              <a:gd name="T10" fmla="*/ 41 w 57"/>
              <a:gd name="T11" fmla="*/ 42 h 57"/>
              <a:gd name="T12" fmla="*/ 28 w 57"/>
              <a:gd name="T13" fmla="*/ 47 h 57"/>
              <a:gd name="T14" fmla="*/ 28 w 57"/>
              <a:gd name="T15" fmla="*/ 0 h 57"/>
              <a:gd name="T16" fmla="*/ 8 w 57"/>
              <a:gd name="T17" fmla="*/ 8 h 57"/>
              <a:gd name="T18" fmla="*/ 8 w 57"/>
              <a:gd name="T19" fmla="*/ 8 h 57"/>
              <a:gd name="T20" fmla="*/ 0 w 57"/>
              <a:gd name="T21" fmla="*/ 28 h 57"/>
              <a:gd name="T22" fmla="*/ 8 w 57"/>
              <a:gd name="T23" fmla="*/ 48 h 57"/>
              <a:gd name="T24" fmla="*/ 28 w 57"/>
              <a:gd name="T25" fmla="*/ 57 h 57"/>
              <a:gd name="T26" fmla="*/ 48 w 57"/>
              <a:gd name="T27" fmla="*/ 48 h 57"/>
              <a:gd name="T28" fmla="*/ 57 w 57"/>
              <a:gd name="T29" fmla="*/ 28 h 57"/>
              <a:gd name="T30" fmla="*/ 48 w 57"/>
              <a:gd name="T31" fmla="*/ 8 h 57"/>
              <a:gd name="T32" fmla="*/ 28 w 57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7">
                <a:moveTo>
                  <a:pt x="28" y="47"/>
                </a:moveTo>
                <a:cubicBezTo>
                  <a:pt x="23" y="47"/>
                  <a:pt x="19" y="45"/>
                  <a:pt x="15" y="42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2"/>
                  <a:pt x="23" y="10"/>
                  <a:pt x="28" y="10"/>
                </a:cubicBezTo>
                <a:cubicBezTo>
                  <a:pt x="33" y="10"/>
                  <a:pt x="38" y="12"/>
                  <a:pt x="41" y="15"/>
                </a:cubicBezTo>
                <a:cubicBezTo>
                  <a:pt x="49" y="22"/>
                  <a:pt x="49" y="34"/>
                  <a:pt x="41" y="42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8" y="48"/>
                </a:cubicBezTo>
                <a:cubicBezTo>
                  <a:pt x="14" y="54"/>
                  <a:pt x="21" y="57"/>
                  <a:pt x="28" y="57"/>
                </a:cubicBezTo>
                <a:cubicBezTo>
                  <a:pt x="35" y="57"/>
                  <a:pt x="43" y="54"/>
                  <a:pt x="48" y="48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8" y="8"/>
                </a:cubicBezTo>
                <a:cubicBezTo>
                  <a:pt x="43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29" name="Freeform 785"/>
          <p:cNvSpPr>
            <a:spLocks noEditPoints="1"/>
          </p:cNvSpPr>
          <p:nvPr/>
        </p:nvSpPr>
        <p:spPr bwMode="auto">
          <a:xfrm>
            <a:off x="10549755" y="2752730"/>
            <a:ext cx="269875" cy="268288"/>
          </a:xfrm>
          <a:custGeom>
            <a:avLst/>
            <a:gdLst>
              <a:gd name="T0" fmla="*/ 12 w 65"/>
              <a:gd name="T1" fmla="*/ 12 h 65"/>
              <a:gd name="T2" fmla="*/ 32 w 65"/>
              <a:gd name="T3" fmla="*/ 4 h 65"/>
              <a:gd name="T4" fmla="*/ 52 w 65"/>
              <a:gd name="T5" fmla="*/ 12 h 65"/>
              <a:gd name="T6" fmla="*/ 61 w 65"/>
              <a:gd name="T7" fmla="*/ 32 h 65"/>
              <a:gd name="T8" fmla="*/ 52 w 65"/>
              <a:gd name="T9" fmla="*/ 52 h 65"/>
              <a:gd name="T10" fmla="*/ 32 w 65"/>
              <a:gd name="T11" fmla="*/ 61 h 65"/>
              <a:gd name="T12" fmla="*/ 12 w 65"/>
              <a:gd name="T13" fmla="*/ 52 h 65"/>
              <a:gd name="T14" fmla="*/ 4 w 65"/>
              <a:gd name="T15" fmla="*/ 32 h 65"/>
              <a:gd name="T16" fmla="*/ 12 w 65"/>
              <a:gd name="T17" fmla="*/ 12 h 65"/>
              <a:gd name="T18" fmla="*/ 12 w 65"/>
              <a:gd name="T19" fmla="*/ 12 h 65"/>
              <a:gd name="T20" fmla="*/ 32 w 65"/>
              <a:gd name="T21" fmla="*/ 0 h 65"/>
              <a:gd name="T22" fmla="*/ 32 w 65"/>
              <a:gd name="T23" fmla="*/ 0 h 65"/>
              <a:gd name="T24" fmla="*/ 9 w 65"/>
              <a:gd name="T25" fmla="*/ 10 h 65"/>
              <a:gd name="T26" fmla="*/ 9 w 65"/>
              <a:gd name="T27" fmla="*/ 10 h 65"/>
              <a:gd name="T28" fmla="*/ 9 w 65"/>
              <a:gd name="T29" fmla="*/ 10 h 65"/>
              <a:gd name="T30" fmla="*/ 9 w 65"/>
              <a:gd name="T31" fmla="*/ 10 h 65"/>
              <a:gd name="T32" fmla="*/ 9 w 65"/>
              <a:gd name="T33" fmla="*/ 10 h 65"/>
              <a:gd name="T34" fmla="*/ 0 w 65"/>
              <a:gd name="T35" fmla="*/ 32 h 65"/>
              <a:gd name="T36" fmla="*/ 9 w 65"/>
              <a:gd name="T37" fmla="*/ 55 h 65"/>
              <a:gd name="T38" fmla="*/ 32 w 65"/>
              <a:gd name="T39" fmla="*/ 65 h 65"/>
              <a:gd name="T40" fmla="*/ 32 w 65"/>
              <a:gd name="T41" fmla="*/ 65 h 65"/>
              <a:gd name="T42" fmla="*/ 55 w 65"/>
              <a:gd name="T43" fmla="*/ 55 h 65"/>
              <a:gd name="T44" fmla="*/ 64 w 65"/>
              <a:gd name="T45" fmla="*/ 35 h 65"/>
              <a:gd name="T46" fmla="*/ 65 w 65"/>
              <a:gd name="T47" fmla="*/ 32 h 65"/>
              <a:gd name="T48" fmla="*/ 64 w 65"/>
              <a:gd name="T49" fmla="*/ 31 h 65"/>
              <a:gd name="T50" fmla="*/ 55 w 65"/>
              <a:gd name="T51" fmla="*/ 10 h 65"/>
              <a:gd name="T52" fmla="*/ 32 w 65"/>
              <a:gd name="T53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5" h="65">
                <a:moveTo>
                  <a:pt x="12" y="12"/>
                </a:moveTo>
                <a:cubicBezTo>
                  <a:pt x="18" y="7"/>
                  <a:pt x="25" y="4"/>
                  <a:pt x="32" y="4"/>
                </a:cubicBezTo>
                <a:cubicBezTo>
                  <a:pt x="39" y="4"/>
                  <a:pt x="47" y="7"/>
                  <a:pt x="52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2" y="52"/>
                </a:cubicBezTo>
                <a:cubicBezTo>
                  <a:pt x="47" y="58"/>
                  <a:pt x="39" y="61"/>
                  <a:pt x="32" y="61"/>
                </a:cubicBezTo>
                <a:cubicBezTo>
                  <a:pt x="25" y="61"/>
                  <a:pt x="18" y="58"/>
                  <a:pt x="12" y="52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1"/>
                  <a:pt x="3" y="49"/>
                  <a:pt x="9" y="55"/>
                </a:cubicBezTo>
                <a:cubicBezTo>
                  <a:pt x="16" y="62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0" y="65"/>
                  <a:pt x="49" y="62"/>
                  <a:pt x="55" y="55"/>
                </a:cubicBezTo>
                <a:cubicBezTo>
                  <a:pt x="61" y="50"/>
                  <a:pt x="64" y="42"/>
                  <a:pt x="64" y="35"/>
                </a:cubicBezTo>
                <a:cubicBezTo>
                  <a:pt x="64" y="34"/>
                  <a:pt x="65" y="33"/>
                  <a:pt x="65" y="32"/>
                </a:cubicBezTo>
                <a:cubicBezTo>
                  <a:pt x="65" y="32"/>
                  <a:pt x="65" y="32"/>
                  <a:pt x="64" y="31"/>
                </a:cubicBezTo>
                <a:cubicBezTo>
                  <a:pt x="64" y="23"/>
                  <a:pt x="61" y="15"/>
                  <a:pt x="55" y="10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30" name="Freeform 786"/>
          <p:cNvSpPr>
            <a:spLocks/>
          </p:cNvSpPr>
          <p:nvPr/>
        </p:nvSpPr>
        <p:spPr bwMode="auto">
          <a:xfrm>
            <a:off x="10600555" y="2809881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3 w 41"/>
              <a:gd name="T9" fmla="*/ 32 h 37"/>
              <a:gd name="T10" fmla="*/ 33 w 41"/>
              <a:gd name="T11" fmla="*/ 5 h 37"/>
              <a:gd name="T12" fmla="*/ 20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5" y="0"/>
                  <a:pt x="11" y="2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5" y="37"/>
                  <a:pt x="20" y="37"/>
                </a:cubicBezTo>
                <a:cubicBezTo>
                  <a:pt x="25" y="37"/>
                  <a:pt x="30" y="35"/>
                  <a:pt x="33" y="32"/>
                </a:cubicBezTo>
                <a:cubicBezTo>
                  <a:pt x="41" y="24"/>
                  <a:pt x="41" y="12"/>
                  <a:pt x="33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31" name="Freeform 787"/>
          <p:cNvSpPr>
            <a:spLocks noEditPoints="1"/>
          </p:cNvSpPr>
          <p:nvPr/>
        </p:nvSpPr>
        <p:spPr bwMode="auto">
          <a:xfrm>
            <a:off x="12337281" y="3883033"/>
            <a:ext cx="236538" cy="233363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1 w 57"/>
              <a:gd name="T9" fmla="*/ 15 h 56"/>
              <a:gd name="T10" fmla="*/ 41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8 w 57"/>
              <a:gd name="T19" fmla="*/ 8 h 56"/>
              <a:gd name="T20" fmla="*/ 0 w 57"/>
              <a:gd name="T21" fmla="*/ 28 h 56"/>
              <a:gd name="T22" fmla="*/ 8 w 57"/>
              <a:gd name="T23" fmla="*/ 48 h 56"/>
              <a:gd name="T24" fmla="*/ 28 w 57"/>
              <a:gd name="T25" fmla="*/ 56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5"/>
                  <a:pt x="3" y="43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6" y="56"/>
                  <a:pt x="43" y="54"/>
                  <a:pt x="48" y="48"/>
                </a:cubicBezTo>
                <a:cubicBezTo>
                  <a:pt x="54" y="43"/>
                  <a:pt x="57" y="35"/>
                  <a:pt x="57" y="28"/>
                </a:cubicBezTo>
                <a:cubicBezTo>
                  <a:pt x="57" y="21"/>
                  <a:pt x="54" y="14"/>
                  <a:pt x="48" y="8"/>
                </a:cubicBezTo>
                <a:cubicBezTo>
                  <a:pt x="43" y="3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32" name="Freeform 788"/>
          <p:cNvSpPr>
            <a:spLocks noEditPoints="1"/>
          </p:cNvSpPr>
          <p:nvPr/>
        </p:nvSpPr>
        <p:spPr bwMode="auto">
          <a:xfrm>
            <a:off x="12319818" y="3867158"/>
            <a:ext cx="269875" cy="265113"/>
          </a:xfrm>
          <a:custGeom>
            <a:avLst/>
            <a:gdLst>
              <a:gd name="T0" fmla="*/ 12 w 65"/>
              <a:gd name="T1" fmla="*/ 12 h 64"/>
              <a:gd name="T2" fmla="*/ 32 w 65"/>
              <a:gd name="T3" fmla="*/ 4 h 64"/>
              <a:gd name="T4" fmla="*/ 52 w 65"/>
              <a:gd name="T5" fmla="*/ 12 h 64"/>
              <a:gd name="T6" fmla="*/ 61 w 65"/>
              <a:gd name="T7" fmla="*/ 32 h 64"/>
              <a:gd name="T8" fmla="*/ 52 w 65"/>
              <a:gd name="T9" fmla="*/ 52 h 64"/>
              <a:gd name="T10" fmla="*/ 32 w 65"/>
              <a:gd name="T11" fmla="*/ 60 h 64"/>
              <a:gd name="T12" fmla="*/ 12 w 65"/>
              <a:gd name="T13" fmla="*/ 52 h 64"/>
              <a:gd name="T14" fmla="*/ 4 w 65"/>
              <a:gd name="T15" fmla="*/ 32 h 64"/>
              <a:gd name="T16" fmla="*/ 12 w 65"/>
              <a:gd name="T17" fmla="*/ 12 h 64"/>
              <a:gd name="T18" fmla="*/ 12 w 65"/>
              <a:gd name="T19" fmla="*/ 12 h 64"/>
              <a:gd name="T20" fmla="*/ 32 w 65"/>
              <a:gd name="T21" fmla="*/ 0 h 64"/>
              <a:gd name="T22" fmla="*/ 32 w 65"/>
              <a:gd name="T23" fmla="*/ 0 h 64"/>
              <a:gd name="T24" fmla="*/ 9 w 65"/>
              <a:gd name="T25" fmla="*/ 9 h 64"/>
              <a:gd name="T26" fmla="*/ 9 w 65"/>
              <a:gd name="T27" fmla="*/ 9 h 64"/>
              <a:gd name="T28" fmla="*/ 0 w 65"/>
              <a:gd name="T29" fmla="*/ 32 h 64"/>
              <a:gd name="T30" fmla="*/ 9 w 65"/>
              <a:gd name="T31" fmla="*/ 55 h 64"/>
              <a:gd name="T32" fmla="*/ 31 w 65"/>
              <a:gd name="T33" fmla="*/ 64 h 64"/>
              <a:gd name="T34" fmla="*/ 32 w 65"/>
              <a:gd name="T35" fmla="*/ 64 h 64"/>
              <a:gd name="T36" fmla="*/ 32 w 65"/>
              <a:gd name="T37" fmla="*/ 64 h 64"/>
              <a:gd name="T38" fmla="*/ 35 w 65"/>
              <a:gd name="T39" fmla="*/ 64 h 64"/>
              <a:gd name="T40" fmla="*/ 55 w 65"/>
              <a:gd name="T41" fmla="*/ 55 h 64"/>
              <a:gd name="T42" fmla="*/ 65 w 65"/>
              <a:gd name="T43" fmla="*/ 32 h 64"/>
              <a:gd name="T44" fmla="*/ 55 w 65"/>
              <a:gd name="T45" fmla="*/ 9 h 64"/>
              <a:gd name="T46" fmla="*/ 32 w 65"/>
              <a:gd name="T4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4">
                <a:moveTo>
                  <a:pt x="12" y="12"/>
                </a:moveTo>
                <a:cubicBezTo>
                  <a:pt x="18" y="7"/>
                  <a:pt x="25" y="4"/>
                  <a:pt x="32" y="4"/>
                </a:cubicBezTo>
                <a:cubicBezTo>
                  <a:pt x="40" y="4"/>
                  <a:pt x="47" y="7"/>
                  <a:pt x="52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39"/>
                  <a:pt x="58" y="47"/>
                  <a:pt x="52" y="52"/>
                </a:cubicBezTo>
                <a:cubicBezTo>
                  <a:pt x="47" y="58"/>
                  <a:pt x="40" y="60"/>
                  <a:pt x="32" y="60"/>
                </a:cubicBezTo>
                <a:cubicBezTo>
                  <a:pt x="25" y="60"/>
                  <a:pt x="18" y="58"/>
                  <a:pt x="12" y="52"/>
                </a:cubicBezTo>
                <a:cubicBezTo>
                  <a:pt x="7" y="47"/>
                  <a:pt x="4" y="39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5" y="61"/>
                  <a:pt x="23" y="64"/>
                  <a:pt x="31" y="64"/>
                </a:cubicBezTo>
                <a:cubicBezTo>
                  <a:pt x="31" y="64"/>
                  <a:pt x="32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33" y="64"/>
                  <a:pt x="34" y="64"/>
                  <a:pt x="35" y="64"/>
                </a:cubicBezTo>
                <a:cubicBezTo>
                  <a:pt x="42" y="64"/>
                  <a:pt x="49" y="61"/>
                  <a:pt x="55" y="55"/>
                </a:cubicBezTo>
                <a:cubicBezTo>
                  <a:pt x="61" y="49"/>
                  <a:pt x="65" y="40"/>
                  <a:pt x="65" y="32"/>
                </a:cubicBezTo>
                <a:cubicBezTo>
                  <a:pt x="65" y="24"/>
                  <a:pt x="61" y="16"/>
                  <a:pt x="55" y="9"/>
                </a:cubicBezTo>
                <a:cubicBezTo>
                  <a:pt x="49" y="3"/>
                  <a:pt x="41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33" name="Freeform 789"/>
          <p:cNvSpPr>
            <a:spLocks/>
          </p:cNvSpPr>
          <p:nvPr/>
        </p:nvSpPr>
        <p:spPr bwMode="auto">
          <a:xfrm>
            <a:off x="12370618" y="3921133"/>
            <a:ext cx="169863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34" name="Freeform 790"/>
          <p:cNvSpPr>
            <a:spLocks noEditPoints="1"/>
          </p:cNvSpPr>
          <p:nvPr/>
        </p:nvSpPr>
        <p:spPr bwMode="auto">
          <a:xfrm>
            <a:off x="15023331" y="1243015"/>
            <a:ext cx="231775" cy="236538"/>
          </a:xfrm>
          <a:custGeom>
            <a:avLst/>
            <a:gdLst>
              <a:gd name="T0" fmla="*/ 28 w 56"/>
              <a:gd name="T1" fmla="*/ 47 h 57"/>
              <a:gd name="T2" fmla="*/ 15 w 56"/>
              <a:gd name="T3" fmla="*/ 42 h 57"/>
              <a:gd name="T4" fmla="*/ 15 w 56"/>
              <a:gd name="T5" fmla="*/ 15 h 57"/>
              <a:gd name="T6" fmla="*/ 28 w 56"/>
              <a:gd name="T7" fmla="*/ 10 h 57"/>
              <a:gd name="T8" fmla="*/ 41 w 56"/>
              <a:gd name="T9" fmla="*/ 15 h 57"/>
              <a:gd name="T10" fmla="*/ 41 w 56"/>
              <a:gd name="T11" fmla="*/ 42 h 57"/>
              <a:gd name="T12" fmla="*/ 28 w 56"/>
              <a:gd name="T13" fmla="*/ 47 h 57"/>
              <a:gd name="T14" fmla="*/ 28 w 56"/>
              <a:gd name="T15" fmla="*/ 0 h 57"/>
              <a:gd name="T16" fmla="*/ 8 w 56"/>
              <a:gd name="T17" fmla="*/ 9 h 57"/>
              <a:gd name="T18" fmla="*/ 8 w 56"/>
              <a:gd name="T19" fmla="*/ 9 h 57"/>
              <a:gd name="T20" fmla="*/ 0 w 56"/>
              <a:gd name="T21" fmla="*/ 29 h 57"/>
              <a:gd name="T22" fmla="*/ 8 w 56"/>
              <a:gd name="T23" fmla="*/ 49 h 57"/>
              <a:gd name="T24" fmla="*/ 28 w 56"/>
              <a:gd name="T25" fmla="*/ 57 h 57"/>
              <a:gd name="T26" fmla="*/ 48 w 56"/>
              <a:gd name="T27" fmla="*/ 49 h 57"/>
              <a:gd name="T28" fmla="*/ 56 w 56"/>
              <a:gd name="T29" fmla="*/ 29 h 57"/>
              <a:gd name="T30" fmla="*/ 48 w 56"/>
              <a:gd name="T31" fmla="*/ 9 h 57"/>
              <a:gd name="T32" fmla="*/ 28 w 56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6" h="57">
                <a:moveTo>
                  <a:pt x="28" y="47"/>
                </a:moveTo>
                <a:cubicBezTo>
                  <a:pt x="23" y="47"/>
                  <a:pt x="18" y="46"/>
                  <a:pt x="15" y="42"/>
                </a:cubicBezTo>
                <a:cubicBezTo>
                  <a:pt x="7" y="35"/>
                  <a:pt x="7" y="23"/>
                  <a:pt x="15" y="15"/>
                </a:cubicBezTo>
                <a:cubicBezTo>
                  <a:pt x="18" y="12"/>
                  <a:pt x="23" y="10"/>
                  <a:pt x="28" y="10"/>
                </a:cubicBezTo>
                <a:cubicBezTo>
                  <a:pt x="33" y="10"/>
                  <a:pt x="38" y="12"/>
                  <a:pt x="41" y="15"/>
                </a:cubicBezTo>
                <a:cubicBezTo>
                  <a:pt x="48" y="23"/>
                  <a:pt x="48" y="35"/>
                  <a:pt x="41" y="42"/>
                </a:cubicBezTo>
                <a:cubicBezTo>
                  <a:pt x="38" y="46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3" y="3"/>
                  <a:pt x="8" y="9"/>
                </a:cubicBezTo>
                <a:cubicBezTo>
                  <a:pt x="8" y="9"/>
                  <a:pt x="8" y="9"/>
                  <a:pt x="8" y="9"/>
                </a:cubicBezTo>
                <a:cubicBezTo>
                  <a:pt x="2" y="14"/>
                  <a:pt x="0" y="21"/>
                  <a:pt x="0" y="29"/>
                </a:cubicBezTo>
                <a:cubicBezTo>
                  <a:pt x="0" y="36"/>
                  <a:pt x="2" y="43"/>
                  <a:pt x="8" y="49"/>
                </a:cubicBezTo>
                <a:cubicBezTo>
                  <a:pt x="13" y="54"/>
                  <a:pt x="21" y="57"/>
                  <a:pt x="28" y="57"/>
                </a:cubicBezTo>
                <a:cubicBezTo>
                  <a:pt x="35" y="57"/>
                  <a:pt x="42" y="54"/>
                  <a:pt x="48" y="49"/>
                </a:cubicBezTo>
                <a:cubicBezTo>
                  <a:pt x="54" y="43"/>
                  <a:pt x="56" y="36"/>
                  <a:pt x="56" y="29"/>
                </a:cubicBezTo>
                <a:cubicBezTo>
                  <a:pt x="56" y="21"/>
                  <a:pt x="54" y="14"/>
                  <a:pt x="48" y="9"/>
                </a:cubicBezTo>
                <a:cubicBezTo>
                  <a:pt x="42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35" name="Freeform 791"/>
          <p:cNvSpPr>
            <a:spLocks noEditPoints="1"/>
          </p:cNvSpPr>
          <p:nvPr/>
        </p:nvSpPr>
        <p:spPr bwMode="auto">
          <a:xfrm>
            <a:off x="15005869" y="1225553"/>
            <a:ext cx="265113" cy="269876"/>
          </a:xfrm>
          <a:custGeom>
            <a:avLst/>
            <a:gdLst>
              <a:gd name="T0" fmla="*/ 12 w 64"/>
              <a:gd name="T1" fmla="*/ 13 h 65"/>
              <a:gd name="T2" fmla="*/ 32 w 64"/>
              <a:gd name="T3" fmla="*/ 4 h 65"/>
              <a:gd name="T4" fmla="*/ 52 w 64"/>
              <a:gd name="T5" fmla="*/ 13 h 65"/>
              <a:gd name="T6" fmla="*/ 60 w 64"/>
              <a:gd name="T7" fmla="*/ 33 h 65"/>
              <a:gd name="T8" fmla="*/ 52 w 64"/>
              <a:gd name="T9" fmla="*/ 53 h 65"/>
              <a:gd name="T10" fmla="*/ 32 w 64"/>
              <a:gd name="T11" fmla="*/ 61 h 65"/>
              <a:gd name="T12" fmla="*/ 12 w 64"/>
              <a:gd name="T13" fmla="*/ 53 h 65"/>
              <a:gd name="T14" fmla="*/ 4 w 64"/>
              <a:gd name="T15" fmla="*/ 33 h 65"/>
              <a:gd name="T16" fmla="*/ 12 w 64"/>
              <a:gd name="T17" fmla="*/ 13 h 65"/>
              <a:gd name="T18" fmla="*/ 12 w 64"/>
              <a:gd name="T19" fmla="*/ 13 h 65"/>
              <a:gd name="T20" fmla="*/ 32 w 64"/>
              <a:gd name="T21" fmla="*/ 0 h 65"/>
              <a:gd name="T22" fmla="*/ 32 w 64"/>
              <a:gd name="T23" fmla="*/ 0 h 65"/>
              <a:gd name="T24" fmla="*/ 9 w 64"/>
              <a:gd name="T25" fmla="*/ 10 h 65"/>
              <a:gd name="T26" fmla="*/ 9 w 64"/>
              <a:gd name="T27" fmla="*/ 10 h 65"/>
              <a:gd name="T28" fmla="*/ 0 w 64"/>
              <a:gd name="T29" fmla="*/ 28 h 65"/>
              <a:gd name="T30" fmla="*/ 0 w 64"/>
              <a:gd name="T31" fmla="*/ 32 h 65"/>
              <a:gd name="T32" fmla="*/ 0 w 64"/>
              <a:gd name="T33" fmla="*/ 33 h 65"/>
              <a:gd name="T34" fmla="*/ 9 w 64"/>
              <a:gd name="T35" fmla="*/ 56 h 65"/>
              <a:gd name="T36" fmla="*/ 32 w 64"/>
              <a:gd name="T37" fmla="*/ 65 h 65"/>
              <a:gd name="T38" fmla="*/ 32 w 64"/>
              <a:gd name="T39" fmla="*/ 65 h 65"/>
              <a:gd name="T40" fmla="*/ 55 w 64"/>
              <a:gd name="T41" fmla="*/ 56 h 65"/>
              <a:gd name="T42" fmla="*/ 64 w 64"/>
              <a:gd name="T43" fmla="*/ 33 h 65"/>
              <a:gd name="T44" fmla="*/ 55 w 64"/>
              <a:gd name="T45" fmla="*/ 10 h 65"/>
              <a:gd name="T46" fmla="*/ 32 w 64"/>
              <a:gd name="T47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4" h="65">
                <a:moveTo>
                  <a:pt x="12" y="13"/>
                </a:moveTo>
                <a:cubicBezTo>
                  <a:pt x="17" y="7"/>
                  <a:pt x="25" y="4"/>
                  <a:pt x="32" y="4"/>
                </a:cubicBezTo>
                <a:cubicBezTo>
                  <a:pt x="39" y="4"/>
                  <a:pt x="46" y="7"/>
                  <a:pt x="52" y="13"/>
                </a:cubicBezTo>
                <a:cubicBezTo>
                  <a:pt x="58" y="18"/>
                  <a:pt x="60" y="25"/>
                  <a:pt x="60" y="33"/>
                </a:cubicBezTo>
                <a:cubicBezTo>
                  <a:pt x="60" y="40"/>
                  <a:pt x="58" y="47"/>
                  <a:pt x="52" y="53"/>
                </a:cubicBezTo>
                <a:cubicBezTo>
                  <a:pt x="46" y="58"/>
                  <a:pt x="39" y="61"/>
                  <a:pt x="32" y="61"/>
                </a:cubicBezTo>
                <a:cubicBezTo>
                  <a:pt x="25" y="61"/>
                  <a:pt x="17" y="58"/>
                  <a:pt x="12" y="53"/>
                </a:cubicBezTo>
                <a:cubicBezTo>
                  <a:pt x="6" y="47"/>
                  <a:pt x="4" y="40"/>
                  <a:pt x="4" y="33"/>
                </a:cubicBezTo>
                <a:cubicBezTo>
                  <a:pt x="4" y="25"/>
                  <a:pt x="6" y="18"/>
                  <a:pt x="12" y="13"/>
                </a:cubicBezTo>
                <a:cubicBezTo>
                  <a:pt x="12" y="13"/>
                  <a:pt x="12" y="13"/>
                  <a:pt x="12" y="13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5" y="4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4" y="15"/>
                  <a:pt x="1" y="21"/>
                  <a:pt x="0" y="28"/>
                </a:cubicBezTo>
                <a:cubicBezTo>
                  <a:pt x="0" y="30"/>
                  <a:pt x="0" y="31"/>
                  <a:pt x="0" y="32"/>
                </a:cubicBezTo>
                <a:cubicBezTo>
                  <a:pt x="0" y="32"/>
                  <a:pt x="0" y="33"/>
                  <a:pt x="0" y="33"/>
                </a:cubicBezTo>
                <a:cubicBezTo>
                  <a:pt x="0" y="41"/>
                  <a:pt x="3" y="49"/>
                  <a:pt x="9" y="56"/>
                </a:cubicBezTo>
                <a:cubicBezTo>
                  <a:pt x="15" y="62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0" y="65"/>
                  <a:pt x="49" y="62"/>
                  <a:pt x="55" y="56"/>
                </a:cubicBezTo>
                <a:cubicBezTo>
                  <a:pt x="61" y="49"/>
                  <a:pt x="64" y="41"/>
                  <a:pt x="64" y="33"/>
                </a:cubicBezTo>
                <a:cubicBezTo>
                  <a:pt x="64" y="24"/>
                  <a:pt x="61" y="16"/>
                  <a:pt x="55" y="10"/>
                </a:cubicBezTo>
                <a:cubicBezTo>
                  <a:pt x="49" y="4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36" name="Freeform 792"/>
          <p:cNvSpPr>
            <a:spLocks/>
          </p:cNvSpPr>
          <p:nvPr/>
        </p:nvSpPr>
        <p:spPr bwMode="auto">
          <a:xfrm>
            <a:off x="15051906" y="1284290"/>
            <a:ext cx="169863" cy="153988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5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1" y="36"/>
                  <a:pt x="34" y="32"/>
                </a:cubicBezTo>
                <a:cubicBezTo>
                  <a:pt x="41" y="25"/>
                  <a:pt x="41" y="13"/>
                  <a:pt x="34" y="5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37" name="Freeform 793"/>
          <p:cNvSpPr>
            <a:spLocks noEditPoints="1"/>
          </p:cNvSpPr>
          <p:nvPr/>
        </p:nvSpPr>
        <p:spPr bwMode="auto">
          <a:xfrm>
            <a:off x="11210155" y="-1439865"/>
            <a:ext cx="234950" cy="231775"/>
          </a:xfrm>
          <a:custGeom>
            <a:avLst/>
            <a:gdLst>
              <a:gd name="T0" fmla="*/ 29 w 57"/>
              <a:gd name="T1" fmla="*/ 47 h 56"/>
              <a:gd name="T2" fmla="*/ 16 w 57"/>
              <a:gd name="T3" fmla="*/ 41 h 56"/>
              <a:gd name="T4" fmla="*/ 16 w 57"/>
              <a:gd name="T5" fmla="*/ 15 h 56"/>
              <a:gd name="T6" fmla="*/ 29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9 w 57"/>
              <a:gd name="T13" fmla="*/ 47 h 56"/>
              <a:gd name="T14" fmla="*/ 29 w 57"/>
              <a:gd name="T15" fmla="*/ 0 h 56"/>
              <a:gd name="T16" fmla="*/ 9 w 57"/>
              <a:gd name="T17" fmla="*/ 8 h 56"/>
              <a:gd name="T18" fmla="*/ 9 w 57"/>
              <a:gd name="T19" fmla="*/ 8 h 56"/>
              <a:gd name="T20" fmla="*/ 0 w 57"/>
              <a:gd name="T21" fmla="*/ 28 h 56"/>
              <a:gd name="T22" fmla="*/ 9 w 57"/>
              <a:gd name="T23" fmla="*/ 48 h 56"/>
              <a:gd name="T24" fmla="*/ 29 w 57"/>
              <a:gd name="T25" fmla="*/ 56 h 56"/>
              <a:gd name="T26" fmla="*/ 49 w 57"/>
              <a:gd name="T27" fmla="*/ 48 h 56"/>
              <a:gd name="T28" fmla="*/ 57 w 57"/>
              <a:gd name="T29" fmla="*/ 28 h 56"/>
              <a:gd name="T30" fmla="*/ 49 w 57"/>
              <a:gd name="T31" fmla="*/ 8 h 56"/>
              <a:gd name="T32" fmla="*/ 29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9" y="47"/>
                </a:moveTo>
                <a:cubicBezTo>
                  <a:pt x="24" y="47"/>
                  <a:pt x="19" y="45"/>
                  <a:pt x="16" y="41"/>
                </a:cubicBezTo>
                <a:cubicBezTo>
                  <a:pt x="8" y="34"/>
                  <a:pt x="8" y="22"/>
                  <a:pt x="16" y="15"/>
                </a:cubicBezTo>
                <a:cubicBezTo>
                  <a:pt x="19" y="11"/>
                  <a:pt x="24" y="9"/>
                  <a:pt x="29" y="9"/>
                </a:cubicBezTo>
                <a:cubicBezTo>
                  <a:pt x="34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4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2"/>
                  <a:pt x="9" y="8"/>
                </a:cubicBezTo>
                <a:cubicBezTo>
                  <a:pt x="9" y="8"/>
                  <a:pt x="9" y="8"/>
                  <a:pt x="9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9" y="48"/>
                </a:cubicBezTo>
                <a:cubicBezTo>
                  <a:pt x="14" y="54"/>
                  <a:pt x="21" y="56"/>
                  <a:pt x="29" y="56"/>
                </a:cubicBezTo>
                <a:cubicBezTo>
                  <a:pt x="36" y="56"/>
                  <a:pt x="43" y="54"/>
                  <a:pt x="49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9" y="8"/>
                </a:cubicBezTo>
                <a:cubicBezTo>
                  <a:pt x="43" y="2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38" name="Freeform 794"/>
          <p:cNvSpPr>
            <a:spLocks noEditPoints="1"/>
          </p:cNvSpPr>
          <p:nvPr/>
        </p:nvSpPr>
        <p:spPr bwMode="auto">
          <a:xfrm>
            <a:off x="11192693" y="-1455740"/>
            <a:ext cx="269875" cy="265113"/>
          </a:xfrm>
          <a:custGeom>
            <a:avLst/>
            <a:gdLst>
              <a:gd name="T0" fmla="*/ 13 w 65"/>
              <a:gd name="T1" fmla="*/ 12 h 64"/>
              <a:gd name="T2" fmla="*/ 33 w 65"/>
              <a:gd name="T3" fmla="*/ 4 h 64"/>
              <a:gd name="T4" fmla="*/ 53 w 65"/>
              <a:gd name="T5" fmla="*/ 12 h 64"/>
              <a:gd name="T6" fmla="*/ 61 w 65"/>
              <a:gd name="T7" fmla="*/ 32 h 64"/>
              <a:gd name="T8" fmla="*/ 53 w 65"/>
              <a:gd name="T9" fmla="*/ 52 h 64"/>
              <a:gd name="T10" fmla="*/ 33 w 65"/>
              <a:gd name="T11" fmla="*/ 60 h 64"/>
              <a:gd name="T12" fmla="*/ 13 w 65"/>
              <a:gd name="T13" fmla="*/ 52 h 64"/>
              <a:gd name="T14" fmla="*/ 4 w 65"/>
              <a:gd name="T15" fmla="*/ 32 h 64"/>
              <a:gd name="T16" fmla="*/ 13 w 65"/>
              <a:gd name="T17" fmla="*/ 12 h 64"/>
              <a:gd name="T18" fmla="*/ 13 w 65"/>
              <a:gd name="T19" fmla="*/ 12 h 64"/>
              <a:gd name="T20" fmla="*/ 33 w 65"/>
              <a:gd name="T21" fmla="*/ 0 h 64"/>
              <a:gd name="T22" fmla="*/ 33 w 65"/>
              <a:gd name="T23" fmla="*/ 0 h 64"/>
              <a:gd name="T24" fmla="*/ 10 w 65"/>
              <a:gd name="T25" fmla="*/ 9 h 64"/>
              <a:gd name="T26" fmla="*/ 10 w 65"/>
              <a:gd name="T27" fmla="*/ 9 h 64"/>
              <a:gd name="T28" fmla="*/ 0 w 65"/>
              <a:gd name="T29" fmla="*/ 32 h 64"/>
              <a:gd name="T30" fmla="*/ 10 w 65"/>
              <a:gd name="T31" fmla="*/ 55 h 64"/>
              <a:gd name="T32" fmla="*/ 33 w 65"/>
              <a:gd name="T33" fmla="*/ 64 h 64"/>
              <a:gd name="T34" fmla="*/ 33 w 65"/>
              <a:gd name="T35" fmla="*/ 64 h 64"/>
              <a:gd name="T36" fmla="*/ 56 w 65"/>
              <a:gd name="T37" fmla="*/ 55 h 64"/>
              <a:gd name="T38" fmla="*/ 65 w 65"/>
              <a:gd name="T39" fmla="*/ 32 h 64"/>
              <a:gd name="T40" fmla="*/ 56 w 65"/>
              <a:gd name="T41" fmla="*/ 9 h 64"/>
              <a:gd name="T42" fmla="*/ 37 w 65"/>
              <a:gd name="T43" fmla="*/ 0 h 64"/>
              <a:gd name="T44" fmla="*/ 33 w 65"/>
              <a:gd name="T45" fmla="*/ 0 h 64"/>
              <a:gd name="T46" fmla="*/ 33 w 65"/>
              <a:gd name="T4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4">
                <a:moveTo>
                  <a:pt x="13" y="12"/>
                </a:moveTo>
                <a:cubicBezTo>
                  <a:pt x="18" y="6"/>
                  <a:pt x="25" y="4"/>
                  <a:pt x="33" y="4"/>
                </a:cubicBezTo>
                <a:cubicBezTo>
                  <a:pt x="40" y="4"/>
                  <a:pt x="47" y="6"/>
                  <a:pt x="53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3" y="52"/>
                </a:cubicBezTo>
                <a:cubicBezTo>
                  <a:pt x="47" y="58"/>
                  <a:pt x="40" y="60"/>
                  <a:pt x="33" y="60"/>
                </a:cubicBezTo>
                <a:cubicBezTo>
                  <a:pt x="25" y="60"/>
                  <a:pt x="18" y="58"/>
                  <a:pt x="13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3" y="12"/>
                </a:cubicBezTo>
                <a:cubicBezTo>
                  <a:pt x="13" y="12"/>
                  <a:pt x="13" y="12"/>
                  <a:pt x="13" y="12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4" y="15"/>
                  <a:pt x="0" y="24"/>
                  <a:pt x="0" y="32"/>
                </a:cubicBezTo>
                <a:cubicBezTo>
                  <a:pt x="0" y="40"/>
                  <a:pt x="4" y="49"/>
                  <a:pt x="10" y="55"/>
                </a:cubicBezTo>
                <a:cubicBezTo>
                  <a:pt x="16" y="61"/>
                  <a:pt x="24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1" y="64"/>
                  <a:pt x="49" y="61"/>
                  <a:pt x="56" y="55"/>
                </a:cubicBezTo>
                <a:cubicBezTo>
                  <a:pt x="62" y="49"/>
                  <a:pt x="65" y="40"/>
                  <a:pt x="65" y="32"/>
                </a:cubicBezTo>
                <a:cubicBezTo>
                  <a:pt x="65" y="24"/>
                  <a:pt x="62" y="15"/>
                  <a:pt x="56" y="9"/>
                </a:cubicBezTo>
                <a:cubicBezTo>
                  <a:pt x="50" y="4"/>
                  <a:pt x="44" y="1"/>
                  <a:pt x="37" y="0"/>
                </a:cubicBezTo>
                <a:cubicBezTo>
                  <a:pt x="36" y="0"/>
                  <a:pt x="34" y="0"/>
                  <a:pt x="33" y="0"/>
                </a:cubicBezTo>
                <a:cubicBezTo>
                  <a:pt x="33" y="0"/>
                  <a:pt x="33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39" name="Freeform 795"/>
          <p:cNvSpPr>
            <a:spLocks/>
          </p:cNvSpPr>
          <p:nvPr/>
        </p:nvSpPr>
        <p:spPr bwMode="auto">
          <a:xfrm>
            <a:off x="11241905" y="-1401765"/>
            <a:ext cx="169863" cy="157163"/>
          </a:xfrm>
          <a:custGeom>
            <a:avLst/>
            <a:gdLst>
              <a:gd name="T0" fmla="*/ 21 w 41"/>
              <a:gd name="T1" fmla="*/ 0 h 38"/>
              <a:gd name="T2" fmla="*/ 8 w 41"/>
              <a:gd name="T3" fmla="*/ 6 h 38"/>
              <a:gd name="T4" fmla="*/ 8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40" name="Freeform 796"/>
          <p:cNvSpPr>
            <a:spLocks noEditPoints="1"/>
          </p:cNvSpPr>
          <p:nvPr/>
        </p:nvSpPr>
        <p:spPr bwMode="auto">
          <a:xfrm>
            <a:off x="11022830" y="363539"/>
            <a:ext cx="236538" cy="236538"/>
          </a:xfrm>
          <a:custGeom>
            <a:avLst/>
            <a:gdLst>
              <a:gd name="T0" fmla="*/ 28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8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8 w 57"/>
              <a:gd name="T13" fmla="*/ 47 h 57"/>
              <a:gd name="T14" fmla="*/ 28 w 57"/>
              <a:gd name="T15" fmla="*/ 0 h 57"/>
              <a:gd name="T16" fmla="*/ 8 w 57"/>
              <a:gd name="T17" fmla="*/ 9 h 57"/>
              <a:gd name="T18" fmla="*/ 7 w 57"/>
              <a:gd name="T19" fmla="*/ 7 h 57"/>
              <a:gd name="T20" fmla="*/ 8 w 57"/>
              <a:gd name="T21" fmla="*/ 9 h 57"/>
              <a:gd name="T22" fmla="*/ 0 w 57"/>
              <a:gd name="T23" fmla="*/ 29 h 57"/>
              <a:gd name="T24" fmla="*/ 8 w 57"/>
              <a:gd name="T25" fmla="*/ 49 h 57"/>
              <a:gd name="T26" fmla="*/ 28 w 57"/>
              <a:gd name="T27" fmla="*/ 57 h 57"/>
              <a:gd name="T28" fmla="*/ 49 w 57"/>
              <a:gd name="T29" fmla="*/ 49 h 57"/>
              <a:gd name="T30" fmla="*/ 57 w 57"/>
              <a:gd name="T31" fmla="*/ 29 h 57"/>
              <a:gd name="T32" fmla="*/ 49 w 57"/>
              <a:gd name="T33" fmla="*/ 9 h 57"/>
              <a:gd name="T34" fmla="*/ 28 w 57"/>
              <a:gd name="T35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57" h="57">
                <a:moveTo>
                  <a:pt x="28" y="47"/>
                </a:moveTo>
                <a:cubicBezTo>
                  <a:pt x="24" y="47"/>
                  <a:pt x="19" y="45"/>
                  <a:pt x="15" y="42"/>
                </a:cubicBezTo>
                <a:cubicBezTo>
                  <a:pt x="8" y="34"/>
                  <a:pt x="8" y="23"/>
                  <a:pt x="15" y="15"/>
                </a:cubicBezTo>
                <a:cubicBezTo>
                  <a:pt x="19" y="12"/>
                  <a:pt x="24" y="10"/>
                  <a:pt x="28" y="10"/>
                </a:cubicBezTo>
                <a:cubicBezTo>
                  <a:pt x="33" y="10"/>
                  <a:pt x="38" y="12"/>
                  <a:pt x="42" y="15"/>
                </a:cubicBezTo>
                <a:cubicBezTo>
                  <a:pt x="49" y="23"/>
                  <a:pt x="49" y="34"/>
                  <a:pt x="42" y="42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9"/>
                </a:cubicBezTo>
                <a:cubicBezTo>
                  <a:pt x="7" y="7"/>
                  <a:pt x="7" y="7"/>
                  <a:pt x="7" y="7"/>
                </a:cubicBezTo>
                <a:cubicBezTo>
                  <a:pt x="8" y="9"/>
                  <a:pt x="8" y="9"/>
                  <a:pt x="8" y="9"/>
                </a:cubicBezTo>
                <a:cubicBezTo>
                  <a:pt x="3" y="14"/>
                  <a:pt x="0" y="21"/>
                  <a:pt x="0" y="29"/>
                </a:cubicBezTo>
                <a:cubicBezTo>
                  <a:pt x="0" y="36"/>
                  <a:pt x="3" y="43"/>
                  <a:pt x="8" y="49"/>
                </a:cubicBezTo>
                <a:cubicBezTo>
                  <a:pt x="14" y="54"/>
                  <a:pt x="21" y="57"/>
                  <a:pt x="28" y="57"/>
                </a:cubicBezTo>
                <a:cubicBezTo>
                  <a:pt x="36" y="57"/>
                  <a:pt x="43" y="54"/>
                  <a:pt x="49" y="49"/>
                </a:cubicBezTo>
                <a:cubicBezTo>
                  <a:pt x="54" y="43"/>
                  <a:pt x="57" y="36"/>
                  <a:pt x="57" y="29"/>
                </a:cubicBezTo>
                <a:cubicBezTo>
                  <a:pt x="57" y="21"/>
                  <a:pt x="54" y="14"/>
                  <a:pt x="49" y="9"/>
                </a:cubicBezTo>
                <a:cubicBezTo>
                  <a:pt x="43" y="3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41" name="Freeform 797"/>
          <p:cNvSpPr>
            <a:spLocks noEditPoints="1"/>
          </p:cNvSpPr>
          <p:nvPr/>
        </p:nvSpPr>
        <p:spPr bwMode="auto">
          <a:xfrm>
            <a:off x="11006955" y="347663"/>
            <a:ext cx="268288" cy="269876"/>
          </a:xfrm>
          <a:custGeom>
            <a:avLst/>
            <a:gdLst>
              <a:gd name="T0" fmla="*/ 12 w 65"/>
              <a:gd name="T1" fmla="*/ 13 h 65"/>
              <a:gd name="T2" fmla="*/ 32 w 65"/>
              <a:gd name="T3" fmla="*/ 4 h 65"/>
              <a:gd name="T4" fmla="*/ 53 w 65"/>
              <a:gd name="T5" fmla="*/ 13 h 65"/>
              <a:gd name="T6" fmla="*/ 61 w 65"/>
              <a:gd name="T7" fmla="*/ 33 h 65"/>
              <a:gd name="T8" fmla="*/ 53 w 65"/>
              <a:gd name="T9" fmla="*/ 53 h 65"/>
              <a:gd name="T10" fmla="*/ 32 w 65"/>
              <a:gd name="T11" fmla="*/ 61 h 65"/>
              <a:gd name="T12" fmla="*/ 12 w 65"/>
              <a:gd name="T13" fmla="*/ 53 h 65"/>
              <a:gd name="T14" fmla="*/ 4 w 65"/>
              <a:gd name="T15" fmla="*/ 33 h 65"/>
              <a:gd name="T16" fmla="*/ 12 w 65"/>
              <a:gd name="T17" fmla="*/ 13 h 65"/>
              <a:gd name="T18" fmla="*/ 11 w 65"/>
              <a:gd name="T19" fmla="*/ 11 h 65"/>
              <a:gd name="T20" fmla="*/ 12 w 65"/>
              <a:gd name="T21" fmla="*/ 13 h 65"/>
              <a:gd name="T22" fmla="*/ 32 w 65"/>
              <a:gd name="T23" fmla="*/ 0 h 65"/>
              <a:gd name="T24" fmla="*/ 32 w 65"/>
              <a:gd name="T25" fmla="*/ 0 h 65"/>
              <a:gd name="T26" fmla="*/ 10 w 65"/>
              <a:gd name="T27" fmla="*/ 10 h 65"/>
              <a:gd name="T28" fmla="*/ 10 w 65"/>
              <a:gd name="T29" fmla="*/ 10 h 65"/>
              <a:gd name="T30" fmla="*/ 7 w 65"/>
              <a:gd name="T31" fmla="*/ 13 h 65"/>
              <a:gd name="T32" fmla="*/ 5 w 65"/>
              <a:gd name="T33" fmla="*/ 16 h 65"/>
              <a:gd name="T34" fmla="*/ 0 w 65"/>
              <a:gd name="T35" fmla="*/ 33 h 65"/>
              <a:gd name="T36" fmla="*/ 10 w 65"/>
              <a:gd name="T37" fmla="*/ 55 h 65"/>
              <a:gd name="T38" fmla="*/ 32 w 65"/>
              <a:gd name="T39" fmla="*/ 65 h 65"/>
              <a:gd name="T40" fmla="*/ 32 w 65"/>
              <a:gd name="T41" fmla="*/ 65 h 65"/>
              <a:gd name="T42" fmla="*/ 55 w 65"/>
              <a:gd name="T43" fmla="*/ 55 h 65"/>
              <a:gd name="T44" fmla="*/ 65 w 65"/>
              <a:gd name="T45" fmla="*/ 33 h 65"/>
              <a:gd name="T46" fmla="*/ 55 w 65"/>
              <a:gd name="T47" fmla="*/ 10 h 65"/>
              <a:gd name="T48" fmla="*/ 32 w 65"/>
              <a:gd name="T49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5" h="65">
                <a:moveTo>
                  <a:pt x="12" y="13"/>
                </a:moveTo>
                <a:cubicBezTo>
                  <a:pt x="18" y="7"/>
                  <a:pt x="25" y="4"/>
                  <a:pt x="32" y="4"/>
                </a:cubicBezTo>
                <a:cubicBezTo>
                  <a:pt x="40" y="4"/>
                  <a:pt x="47" y="7"/>
                  <a:pt x="53" y="13"/>
                </a:cubicBezTo>
                <a:cubicBezTo>
                  <a:pt x="58" y="18"/>
                  <a:pt x="61" y="25"/>
                  <a:pt x="61" y="33"/>
                </a:cubicBezTo>
                <a:cubicBezTo>
                  <a:pt x="61" y="40"/>
                  <a:pt x="58" y="47"/>
                  <a:pt x="53" y="53"/>
                </a:cubicBezTo>
                <a:cubicBezTo>
                  <a:pt x="47" y="58"/>
                  <a:pt x="40" y="61"/>
                  <a:pt x="32" y="61"/>
                </a:cubicBezTo>
                <a:cubicBezTo>
                  <a:pt x="25" y="61"/>
                  <a:pt x="18" y="58"/>
                  <a:pt x="12" y="53"/>
                </a:cubicBezTo>
                <a:cubicBezTo>
                  <a:pt x="7" y="47"/>
                  <a:pt x="4" y="40"/>
                  <a:pt x="4" y="33"/>
                </a:cubicBezTo>
                <a:cubicBezTo>
                  <a:pt x="4" y="25"/>
                  <a:pt x="7" y="18"/>
                  <a:pt x="12" y="13"/>
                </a:cubicBezTo>
                <a:cubicBezTo>
                  <a:pt x="11" y="11"/>
                  <a:pt x="11" y="11"/>
                  <a:pt x="11" y="11"/>
                </a:cubicBezTo>
                <a:cubicBezTo>
                  <a:pt x="12" y="13"/>
                  <a:pt x="12" y="13"/>
                  <a:pt x="12" y="13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9" y="11"/>
                  <a:pt x="8" y="12"/>
                  <a:pt x="7" y="13"/>
                </a:cubicBezTo>
                <a:cubicBezTo>
                  <a:pt x="6" y="14"/>
                  <a:pt x="5" y="15"/>
                  <a:pt x="5" y="16"/>
                </a:cubicBezTo>
                <a:cubicBezTo>
                  <a:pt x="2" y="21"/>
                  <a:pt x="0" y="27"/>
                  <a:pt x="0" y="33"/>
                </a:cubicBezTo>
                <a:cubicBezTo>
                  <a:pt x="0" y="41"/>
                  <a:pt x="3" y="49"/>
                  <a:pt x="10" y="55"/>
                </a:cubicBezTo>
                <a:cubicBezTo>
                  <a:pt x="16" y="62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1" y="65"/>
                  <a:pt x="49" y="62"/>
                  <a:pt x="55" y="55"/>
                </a:cubicBezTo>
                <a:cubicBezTo>
                  <a:pt x="62" y="49"/>
                  <a:pt x="65" y="41"/>
                  <a:pt x="65" y="33"/>
                </a:cubicBezTo>
                <a:cubicBezTo>
                  <a:pt x="65" y="24"/>
                  <a:pt x="62" y="16"/>
                  <a:pt x="55" y="10"/>
                </a:cubicBezTo>
                <a:cubicBezTo>
                  <a:pt x="49" y="3"/>
                  <a:pt x="41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42" name="Freeform 798"/>
          <p:cNvSpPr>
            <a:spLocks/>
          </p:cNvSpPr>
          <p:nvPr/>
        </p:nvSpPr>
        <p:spPr bwMode="auto">
          <a:xfrm>
            <a:off x="11056168" y="404814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0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43" name="Freeform 799"/>
          <p:cNvSpPr>
            <a:spLocks/>
          </p:cNvSpPr>
          <p:nvPr/>
        </p:nvSpPr>
        <p:spPr bwMode="auto">
          <a:xfrm>
            <a:off x="9571855" y="227013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6 h 33"/>
              <a:gd name="T8" fmla="*/ 5 w 33"/>
              <a:gd name="T9" fmla="*/ 28 h 33"/>
              <a:gd name="T10" fmla="*/ 16 w 33"/>
              <a:gd name="T11" fmla="*/ 33 h 33"/>
              <a:gd name="T12" fmla="*/ 28 w 33"/>
              <a:gd name="T13" fmla="*/ 28 h 33"/>
              <a:gd name="T14" fmla="*/ 33 w 33"/>
              <a:gd name="T15" fmla="*/ 16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1"/>
                  <a:pt x="12" y="33"/>
                  <a:pt x="16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1" y="25"/>
                  <a:pt x="33" y="21"/>
                  <a:pt x="33" y="16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44" name="Freeform 800"/>
          <p:cNvSpPr>
            <a:spLocks noEditPoints="1"/>
          </p:cNvSpPr>
          <p:nvPr/>
        </p:nvSpPr>
        <p:spPr bwMode="auto">
          <a:xfrm>
            <a:off x="9555980" y="211138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0 h 41"/>
              <a:gd name="T8" fmla="*/ 32 w 41"/>
              <a:gd name="T9" fmla="*/ 32 h 41"/>
              <a:gd name="T10" fmla="*/ 20 w 41"/>
              <a:gd name="T11" fmla="*/ 37 h 41"/>
              <a:gd name="T12" fmla="*/ 9 w 41"/>
              <a:gd name="T13" fmla="*/ 32 h 41"/>
              <a:gd name="T14" fmla="*/ 4 w 41"/>
              <a:gd name="T15" fmla="*/ 20 h 41"/>
              <a:gd name="T16" fmla="*/ 9 w 41"/>
              <a:gd name="T17" fmla="*/ 9 h 41"/>
              <a:gd name="T18" fmla="*/ 9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0 h 41"/>
              <a:gd name="T30" fmla="*/ 6 w 41"/>
              <a:gd name="T31" fmla="*/ 35 h 41"/>
              <a:gd name="T32" fmla="*/ 20 w 41"/>
              <a:gd name="T33" fmla="*/ 41 h 41"/>
              <a:gd name="T34" fmla="*/ 20 w 41"/>
              <a:gd name="T35" fmla="*/ 41 h 41"/>
              <a:gd name="T36" fmla="*/ 35 w 41"/>
              <a:gd name="T37" fmla="*/ 35 h 41"/>
              <a:gd name="T38" fmla="*/ 41 w 41"/>
              <a:gd name="T39" fmla="*/ 20 h 41"/>
              <a:gd name="T40" fmla="*/ 36 w 41"/>
              <a:gd name="T41" fmla="*/ 7 h 41"/>
              <a:gd name="T42" fmla="*/ 35 w 41"/>
              <a:gd name="T43" fmla="*/ 6 h 41"/>
              <a:gd name="T44" fmla="*/ 33 w 41"/>
              <a:gd name="T45" fmla="*/ 4 h 41"/>
              <a:gd name="T46" fmla="*/ 20 w 41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5" y="12"/>
                  <a:pt x="37" y="16"/>
                  <a:pt x="37" y="20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5"/>
                  <a:pt x="25" y="37"/>
                  <a:pt x="20" y="37"/>
                </a:cubicBezTo>
                <a:cubicBezTo>
                  <a:pt x="16" y="37"/>
                  <a:pt x="12" y="35"/>
                  <a:pt x="9" y="32"/>
                </a:cubicBezTo>
                <a:cubicBezTo>
                  <a:pt x="5" y="29"/>
                  <a:pt x="4" y="25"/>
                  <a:pt x="4" y="20"/>
                </a:cubicBezTo>
                <a:cubicBezTo>
                  <a:pt x="4" y="16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0"/>
                </a:cubicBezTo>
                <a:cubicBezTo>
                  <a:pt x="41" y="15"/>
                  <a:pt x="39" y="11"/>
                  <a:pt x="36" y="7"/>
                </a:cubicBezTo>
                <a:cubicBezTo>
                  <a:pt x="36" y="6"/>
                  <a:pt x="35" y="6"/>
                  <a:pt x="35" y="6"/>
                </a:cubicBezTo>
                <a:cubicBezTo>
                  <a:pt x="34" y="5"/>
                  <a:pt x="34" y="4"/>
                  <a:pt x="33" y="4"/>
                </a:cubicBezTo>
                <a:cubicBezTo>
                  <a:pt x="29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45" name="Freeform 801"/>
          <p:cNvSpPr>
            <a:spLocks/>
          </p:cNvSpPr>
          <p:nvPr/>
        </p:nvSpPr>
        <p:spPr bwMode="auto">
          <a:xfrm>
            <a:off x="9803630" y="458789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4 w 34"/>
              <a:gd name="T5" fmla="*/ 4 h 34"/>
              <a:gd name="T6" fmla="*/ 5 w 34"/>
              <a:gd name="T7" fmla="*/ 5 h 34"/>
              <a:gd name="T8" fmla="*/ 0 w 34"/>
              <a:gd name="T9" fmla="*/ 17 h 34"/>
              <a:gd name="T10" fmla="*/ 5 w 34"/>
              <a:gd name="T11" fmla="*/ 29 h 34"/>
              <a:gd name="T12" fmla="*/ 17 w 34"/>
              <a:gd name="T13" fmla="*/ 34 h 34"/>
              <a:gd name="T14" fmla="*/ 29 w 34"/>
              <a:gd name="T15" fmla="*/ 29 h 34"/>
              <a:gd name="T16" fmla="*/ 34 w 34"/>
              <a:gd name="T17" fmla="*/ 17 h 34"/>
              <a:gd name="T18" fmla="*/ 29 w 34"/>
              <a:gd name="T19" fmla="*/ 5 h 34"/>
              <a:gd name="T20" fmla="*/ 17 w 34"/>
              <a:gd name="T21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4" y="4"/>
                  <a:pt x="4" y="4"/>
                  <a:pt x="4" y="4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46" name="Freeform 802"/>
          <p:cNvSpPr>
            <a:spLocks noEditPoints="1"/>
          </p:cNvSpPr>
          <p:nvPr/>
        </p:nvSpPr>
        <p:spPr bwMode="auto">
          <a:xfrm>
            <a:off x="9787755" y="442914"/>
            <a:ext cx="174625" cy="174625"/>
          </a:xfrm>
          <a:custGeom>
            <a:avLst/>
            <a:gdLst>
              <a:gd name="T0" fmla="*/ 9 w 42"/>
              <a:gd name="T1" fmla="*/ 9 h 42"/>
              <a:gd name="T2" fmla="*/ 21 w 42"/>
              <a:gd name="T3" fmla="*/ 4 h 42"/>
              <a:gd name="T4" fmla="*/ 33 w 42"/>
              <a:gd name="T5" fmla="*/ 9 h 42"/>
              <a:gd name="T6" fmla="*/ 38 w 42"/>
              <a:gd name="T7" fmla="*/ 21 h 42"/>
              <a:gd name="T8" fmla="*/ 33 w 42"/>
              <a:gd name="T9" fmla="*/ 33 h 42"/>
              <a:gd name="T10" fmla="*/ 21 w 42"/>
              <a:gd name="T11" fmla="*/ 38 h 42"/>
              <a:gd name="T12" fmla="*/ 9 w 42"/>
              <a:gd name="T13" fmla="*/ 33 h 42"/>
              <a:gd name="T14" fmla="*/ 4 w 42"/>
              <a:gd name="T15" fmla="*/ 21 h 42"/>
              <a:gd name="T16" fmla="*/ 9 w 42"/>
              <a:gd name="T17" fmla="*/ 9 h 42"/>
              <a:gd name="T18" fmla="*/ 8 w 42"/>
              <a:gd name="T19" fmla="*/ 8 h 42"/>
              <a:gd name="T20" fmla="*/ 9 w 42"/>
              <a:gd name="T21" fmla="*/ 9 h 42"/>
              <a:gd name="T22" fmla="*/ 21 w 42"/>
              <a:gd name="T23" fmla="*/ 0 h 42"/>
              <a:gd name="T24" fmla="*/ 21 w 42"/>
              <a:gd name="T25" fmla="*/ 0 h 42"/>
              <a:gd name="T26" fmla="*/ 6 w 42"/>
              <a:gd name="T27" fmla="*/ 6 h 42"/>
              <a:gd name="T28" fmla="*/ 6 w 42"/>
              <a:gd name="T29" fmla="*/ 6 h 42"/>
              <a:gd name="T30" fmla="*/ 0 w 42"/>
              <a:gd name="T31" fmla="*/ 21 h 42"/>
              <a:gd name="T32" fmla="*/ 6 w 42"/>
              <a:gd name="T33" fmla="*/ 35 h 42"/>
              <a:gd name="T34" fmla="*/ 21 w 42"/>
              <a:gd name="T35" fmla="*/ 42 h 42"/>
              <a:gd name="T36" fmla="*/ 21 w 42"/>
              <a:gd name="T37" fmla="*/ 42 h 42"/>
              <a:gd name="T38" fmla="*/ 36 w 42"/>
              <a:gd name="T39" fmla="*/ 35 h 42"/>
              <a:gd name="T40" fmla="*/ 42 w 42"/>
              <a:gd name="T41" fmla="*/ 24 h 42"/>
              <a:gd name="T42" fmla="*/ 42 w 42"/>
              <a:gd name="T43" fmla="*/ 21 h 42"/>
              <a:gd name="T44" fmla="*/ 42 w 42"/>
              <a:gd name="T45" fmla="*/ 20 h 42"/>
              <a:gd name="T46" fmla="*/ 36 w 42"/>
              <a:gd name="T47" fmla="*/ 6 h 42"/>
              <a:gd name="T48" fmla="*/ 21 w 42"/>
              <a:gd name="T4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2" h="42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30" y="36"/>
                  <a:pt x="25" y="38"/>
                  <a:pt x="21" y="38"/>
                </a:cubicBezTo>
                <a:cubicBezTo>
                  <a:pt x="17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8" y="8"/>
                  <a:pt x="8" y="8"/>
                  <a:pt x="8" y="8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40"/>
                  <a:pt x="36" y="35"/>
                </a:cubicBezTo>
                <a:cubicBezTo>
                  <a:pt x="39" y="32"/>
                  <a:pt x="41" y="28"/>
                  <a:pt x="42" y="24"/>
                </a:cubicBezTo>
                <a:cubicBezTo>
                  <a:pt x="42" y="23"/>
                  <a:pt x="42" y="22"/>
                  <a:pt x="42" y="21"/>
                </a:cubicBezTo>
                <a:cubicBezTo>
                  <a:pt x="42" y="20"/>
                  <a:pt x="42" y="20"/>
                  <a:pt x="42" y="20"/>
                </a:cubicBezTo>
                <a:cubicBezTo>
                  <a:pt x="41" y="15"/>
                  <a:pt x="39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47" name="Freeform 803"/>
          <p:cNvSpPr>
            <a:spLocks/>
          </p:cNvSpPr>
          <p:nvPr/>
        </p:nvSpPr>
        <p:spPr bwMode="auto">
          <a:xfrm>
            <a:off x="11035530" y="-22225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5 w 34"/>
              <a:gd name="T5" fmla="*/ 5 h 34"/>
              <a:gd name="T6" fmla="*/ 0 w 34"/>
              <a:gd name="T7" fmla="*/ 17 h 34"/>
              <a:gd name="T8" fmla="*/ 5 w 34"/>
              <a:gd name="T9" fmla="*/ 29 h 34"/>
              <a:gd name="T10" fmla="*/ 17 w 34"/>
              <a:gd name="T11" fmla="*/ 34 h 34"/>
              <a:gd name="T12" fmla="*/ 29 w 34"/>
              <a:gd name="T13" fmla="*/ 29 h 34"/>
              <a:gd name="T14" fmla="*/ 34 w 34"/>
              <a:gd name="T15" fmla="*/ 17 h 34"/>
              <a:gd name="T16" fmla="*/ 29 w 34"/>
              <a:gd name="T17" fmla="*/ 5 h 34"/>
              <a:gd name="T18" fmla="*/ 17 w 34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48" name="Freeform 804"/>
          <p:cNvSpPr>
            <a:spLocks noEditPoints="1"/>
          </p:cNvSpPr>
          <p:nvPr/>
        </p:nvSpPr>
        <p:spPr bwMode="auto">
          <a:xfrm>
            <a:off x="11018068" y="-38100"/>
            <a:ext cx="174625" cy="174625"/>
          </a:xfrm>
          <a:custGeom>
            <a:avLst/>
            <a:gdLst>
              <a:gd name="T0" fmla="*/ 9 w 42"/>
              <a:gd name="T1" fmla="*/ 9 h 42"/>
              <a:gd name="T2" fmla="*/ 21 w 42"/>
              <a:gd name="T3" fmla="*/ 4 h 42"/>
              <a:gd name="T4" fmla="*/ 33 w 42"/>
              <a:gd name="T5" fmla="*/ 9 h 42"/>
              <a:gd name="T6" fmla="*/ 38 w 42"/>
              <a:gd name="T7" fmla="*/ 21 h 42"/>
              <a:gd name="T8" fmla="*/ 33 w 42"/>
              <a:gd name="T9" fmla="*/ 33 h 42"/>
              <a:gd name="T10" fmla="*/ 21 w 42"/>
              <a:gd name="T11" fmla="*/ 38 h 42"/>
              <a:gd name="T12" fmla="*/ 9 w 42"/>
              <a:gd name="T13" fmla="*/ 33 h 42"/>
              <a:gd name="T14" fmla="*/ 4 w 42"/>
              <a:gd name="T15" fmla="*/ 21 h 42"/>
              <a:gd name="T16" fmla="*/ 9 w 42"/>
              <a:gd name="T17" fmla="*/ 9 h 42"/>
              <a:gd name="T18" fmla="*/ 9 w 42"/>
              <a:gd name="T19" fmla="*/ 9 h 42"/>
              <a:gd name="T20" fmla="*/ 21 w 42"/>
              <a:gd name="T21" fmla="*/ 0 h 42"/>
              <a:gd name="T22" fmla="*/ 21 w 42"/>
              <a:gd name="T23" fmla="*/ 0 h 42"/>
              <a:gd name="T24" fmla="*/ 9 w 42"/>
              <a:gd name="T25" fmla="*/ 4 h 42"/>
              <a:gd name="T26" fmla="*/ 6 w 42"/>
              <a:gd name="T27" fmla="*/ 6 h 42"/>
              <a:gd name="T28" fmla="*/ 6 w 42"/>
              <a:gd name="T29" fmla="*/ 6 h 42"/>
              <a:gd name="T30" fmla="*/ 6 w 42"/>
              <a:gd name="T31" fmla="*/ 6 h 42"/>
              <a:gd name="T32" fmla="*/ 0 w 42"/>
              <a:gd name="T33" fmla="*/ 21 h 42"/>
              <a:gd name="T34" fmla="*/ 6 w 42"/>
              <a:gd name="T35" fmla="*/ 36 h 42"/>
              <a:gd name="T36" fmla="*/ 21 w 42"/>
              <a:gd name="T37" fmla="*/ 42 h 42"/>
              <a:gd name="T38" fmla="*/ 21 w 42"/>
              <a:gd name="T39" fmla="*/ 42 h 42"/>
              <a:gd name="T40" fmla="*/ 36 w 42"/>
              <a:gd name="T41" fmla="*/ 36 h 42"/>
              <a:gd name="T42" fmla="*/ 42 w 42"/>
              <a:gd name="T43" fmla="*/ 21 h 42"/>
              <a:gd name="T44" fmla="*/ 36 w 42"/>
              <a:gd name="T45" fmla="*/ 6 h 42"/>
              <a:gd name="T46" fmla="*/ 21 w 42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2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30" y="36"/>
                  <a:pt x="25" y="38"/>
                  <a:pt x="21" y="38"/>
                </a:cubicBezTo>
                <a:cubicBezTo>
                  <a:pt x="17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7" y="0"/>
                  <a:pt x="13" y="1"/>
                  <a:pt x="9" y="4"/>
                </a:cubicBezTo>
                <a:cubicBezTo>
                  <a:pt x="8" y="4"/>
                  <a:pt x="7" y="5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6"/>
                </a:cubicBezTo>
                <a:cubicBezTo>
                  <a:pt x="10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40"/>
                  <a:pt x="36" y="36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49" name="Freeform 805"/>
          <p:cNvSpPr>
            <a:spLocks/>
          </p:cNvSpPr>
          <p:nvPr/>
        </p:nvSpPr>
        <p:spPr bwMode="auto">
          <a:xfrm>
            <a:off x="10168755" y="119063"/>
            <a:ext cx="136525" cy="141288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7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7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2" y="33"/>
                  <a:pt x="17" y="34"/>
                </a:cubicBezTo>
                <a:cubicBezTo>
                  <a:pt x="21" y="33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50" name="Freeform 806"/>
          <p:cNvSpPr>
            <a:spLocks noEditPoints="1"/>
          </p:cNvSpPr>
          <p:nvPr/>
        </p:nvSpPr>
        <p:spPr bwMode="auto">
          <a:xfrm>
            <a:off x="10152880" y="103188"/>
            <a:ext cx="169863" cy="173038"/>
          </a:xfrm>
          <a:custGeom>
            <a:avLst/>
            <a:gdLst>
              <a:gd name="T0" fmla="*/ 9 w 41"/>
              <a:gd name="T1" fmla="*/ 9 h 42"/>
              <a:gd name="T2" fmla="*/ 21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1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1 w 41"/>
              <a:gd name="T21" fmla="*/ 0 h 42"/>
              <a:gd name="T22" fmla="*/ 21 w 41"/>
              <a:gd name="T23" fmla="*/ 0 h 42"/>
              <a:gd name="T24" fmla="*/ 6 w 41"/>
              <a:gd name="T25" fmla="*/ 6 h 42"/>
              <a:gd name="T26" fmla="*/ 6 w 41"/>
              <a:gd name="T27" fmla="*/ 6 h 42"/>
              <a:gd name="T28" fmla="*/ 6 w 41"/>
              <a:gd name="T29" fmla="*/ 6 h 42"/>
              <a:gd name="T30" fmla="*/ 6 w 41"/>
              <a:gd name="T31" fmla="*/ 6 h 42"/>
              <a:gd name="T32" fmla="*/ 6 w 41"/>
              <a:gd name="T33" fmla="*/ 6 h 42"/>
              <a:gd name="T34" fmla="*/ 0 w 41"/>
              <a:gd name="T35" fmla="*/ 21 h 42"/>
              <a:gd name="T36" fmla="*/ 6 w 41"/>
              <a:gd name="T37" fmla="*/ 35 h 42"/>
              <a:gd name="T38" fmla="*/ 21 w 41"/>
              <a:gd name="T39" fmla="*/ 42 h 42"/>
              <a:gd name="T40" fmla="*/ 21 w 41"/>
              <a:gd name="T41" fmla="*/ 42 h 42"/>
              <a:gd name="T42" fmla="*/ 35 w 41"/>
              <a:gd name="T43" fmla="*/ 35 h 42"/>
              <a:gd name="T44" fmla="*/ 41 w 41"/>
              <a:gd name="T45" fmla="*/ 21 h 42"/>
              <a:gd name="T46" fmla="*/ 35 w 41"/>
              <a:gd name="T47" fmla="*/ 6 h 42"/>
              <a:gd name="T48" fmla="*/ 26 w 41"/>
              <a:gd name="T49" fmla="*/ 1 h 42"/>
              <a:gd name="T50" fmla="*/ 22 w 41"/>
              <a:gd name="T51" fmla="*/ 0 h 42"/>
              <a:gd name="T52" fmla="*/ 21 w 41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7"/>
                  <a:pt x="21" y="38"/>
                </a:cubicBezTo>
                <a:cubicBezTo>
                  <a:pt x="16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3" y="4"/>
                  <a:pt x="29" y="2"/>
                  <a:pt x="26" y="1"/>
                </a:cubicBezTo>
                <a:cubicBezTo>
                  <a:pt x="25" y="1"/>
                  <a:pt x="23" y="0"/>
                  <a:pt x="22" y="0"/>
                </a:cubicBezTo>
                <a:cubicBezTo>
                  <a:pt x="22" y="0"/>
                  <a:pt x="21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51" name="Freeform 807"/>
          <p:cNvSpPr>
            <a:spLocks/>
          </p:cNvSpPr>
          <p:nvPr/>
        </p:nvSpPr>
        <p:spPr bwMode="auto">
          <a:xfrm>
            <a:off x="9911580" y="-1522415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3 w 33"/>
              <a:gd name="T5" fmla="*/ 4 h 34"/>
              <a:gd name="T6" fmla="*/ 5 w 33"/>
              <a:gd name="T7" fmla="*/ 5 h 34"/>
              <a:gd name="T8" fmla="*/ 0 w 33"/>
              <a:gd name="T9" fmla="*/ 17 h 34"/>
              <a:gd name="T10" fmla="*/ 5 w 33"/>
              <a:gd name="T11" fmla="*/ 29 h 34"/>
              <a:gd name="T12" fmla="*/ 16 w 33"/>
              <a:gd name="T13" fmla="*/ 34 h 34"/>
              <a:gd name="T14" fmla="*/ 28 w 33"/>
              <a:gd name="T15" fmla="*/ 29 h 34"/>
              <a:gd name="T16" fmla="*/ 33 w 33"/>
              <a:gd name="T17" fmla="*/ 17 h 34"/>
              <a:gd name="T18" fmla="*/ 28 w 33"/>
              <a:gd name="T19" fmla="*/ 5 h 34"/>
              <a:gd name="T20" fmla="*/ 16 w 33"/>
              <a:gd name="T21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3" y="4"/>
                  <a:pt x="3" y="4"/>
                  <a:pt x="3" y="4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52" name="Freeform 808"/>
          <p:cNvSpPr>
            <a:spLocks noEditPoints="1"/>
          </p:cNvSpPr>
          <p:nvPr/>
        </p:nvSpPr>
        <p:spPr bwMode="auto">
          <a:xfrm>
            <a:off x="9895705" y="-1538290"/>
            <a:ext cx="169863" cy="173038"/>
          </a:xfrm>
          <a:custGeom>
            <a:avLst/>
            <a:gdLst>
              <a:gd name="T0" fmla="*/ 9 w 41"/>
              <a:gd name="T1" fmla="*/ 9 h 42"/>
              <a:gd name="T2" fmla="*/ 20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0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7 w 41"/>
              <a:gd name="T19" fmla="*/ 8 h 42"/>
              <a:gd name="T20" fmla="*/ 9 w 41"/>
              <a:gd name="T21" fmla="*/ 9 h 42"/>
              <a:gd name="T22" fmla="*/ 20 w 41"/>
              <a:gd name="T23" fmla="*/ 0 h 42"/>
              <a:gd name="T24" fmla="*/ 20 w 41"/>
              <a:gd name="T25" fmla="*/ 0 h 42"/>
              <a:gd name="T26" fmla="*/ 6 w 41"/>
              <a:gd name="T27" fmla="*/ 6 h 42"/>
              <a:gd name="T28" fmla="*/ 6 w 41"/>
              <a:gd name="T29" fmla="*/ 6 h 42"/>
              <a:gd name="T30" fmla="*/ 0 w 41"/>
              <a:gd name="T31" fmla="*/ 21 h 42"/>
              <a:gd name="T32" fmla="*/ 6 w 41"/>
              <a:gd name="T33" fmla="*/ 35 h 42"/>
              <a:gd name="T34" fmla="*/ 20 w 41"/>
              <a:gd name="T35" fmla="*/ 42 h 42"/>
              <a:gd name="T36" fmla="*/ 20 w 41"/>
              <a:gd name="T37" fmla="*/ 42 h 42"/>
              <a:gd name="T38" fmla="*/ 35 w 41"/>
              <a:gd name="T39" fmla="*/ 35 h 42"/>
              <a:gd name="T40" fmla="*/ 41 w 41"/>
              <a:gd name="T41" fmla="*/ 21 h 42"/>
              <a:gd name="T42" fmla="*/ 35 w 41"/>
              <a:gd name="T43" fmla="*/ 6 h 42"/>
              <a:gd name="T44" fmla="*/ 25 w 41"/>
              <a:gd name="T45" fmla="*/ 1 h 42"/>
              <a:gd name="T46" fmla="*/ 21 w 41"/>
              <a:gd name="T47" fmla="*/ 0 h 42"/>
              <a:gd name="T48" fmla="*/ 20 w 41"/>
              <a:gd name="T4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8"/>
                  <a:pt x="20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7" y="8"/>
                  <a:pt x="7" y="8"/>
                  <a:pt x="7" y="8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2" y="3"/>
                  <a:pt x="28" y="1"/>
                  <a:pt x="25" y="1"/>
                </a:cubicBezTo>
                <a:cubicBezTo>
                  <a:pt x="23" y="0"/>
                  <a:pt x="22" y="0"/>
                  <a:pt x="21" y="0"/>
                </a:cubicBezTo>
                <a:cubicBezTo>
                  <a:pt x="21" y="0"/>
                  <a:pt x="21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53" name="Freeform 809"/>
          <p:cNvSpPr>
            <a:spLocks/>
          </p:cNvSpPr>
          <p:nvPr/>
        </p:nvSpPr>
        <p:spPr bwMode="auto">
          <a:xfrm>
            <a:off x="10132242" y="-2513017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3 w 33"/>
              <a:gd name="T5" fmla="*/ 3 h 33"/>
              <a:gd name="T6" fmla="*/ 5 w 33"/>
              <a:gd name="T7" fmla="*/ 5 h 33"/>
              <a:gd name="T8" fmla="*/ 0 w 33"/>
              <a:gd name="T9" fmla="*/ 16 h 33"/>
              <a:gd name="T10" fmla="*/ 5 w 33"/>
              <a:gd name="T11" fmla="*/ 28 h 33"/>
              <a:gd name="T12" fmla="*/ 16 w 33"/>
              <a:gd name="T13" fmla="*/ 33 h 33"/>
              <a:gd name="T14" fmla="*/ 28 w 33"/>
              <a:gd name="T15" fmla="*/ 28 h 33"/>
              <a:gd name="T16" fmla="*/ 33 w 33"/>
              <a:gd name="T17" fmla="*/ 16 h 33"/>
              <a:gd name="T18" fmla="*/ 28 w 33"/>
              <a:gd name="T19" fmla="*/ 5 h 33"/>
              <a:gd name="T20" fmla="*/ 16 w 33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5"/>
                </a:cubicBezTo>
                <a:cubicBezTo>
                  <a:pt x="3" y="3"/>
                  <a:pt x="3" y="3"/>
                  <a:pt x="3" y="3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1"/>
                  <a:pt x="12" y="33"/>
                  <a:pt x="16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1" y="25"/>
                  <a:pt x="33" y="21"/>
                  <a:pt x="33" y="16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54" name="Freeform 810"/>
          <p:cNvSpPr>
            <a:spLocks noEditPoints="1"/>
          </p:cNvSpPr>
          <p:nvPr/>
        </p:nvSpPr>
        <p:spPr bwMode="auto">
          <a:xfrm>
            <a:off x="10114780" y="-2530479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0 h 41"/>
              <a:gd name="T8" fmla="*/ 32 w 41"/>
              <a:gd name="T9" fmla="*/ 32 h 41"/>
              <a:gd name="T10" fmla="*/ 20 w 41"/>
              <a:gd name="T11" fmla="*/ 37 h 41"/>
              <a:gd name="T12" fmla="*/ 9 w 41"/>
              <a:gd name="T13" fmla="*/ 32 h 41"/>
              <a:gd name="T14" fmla="*/ 4 w 41"/>
              <a:gd name="T15" fmla="*/ 20 h 41"/>
              <a:gd name="T16" fmla="*/ 9 w 41"/>
              <a:gd name="T17" fmla="*/ 9 h 41"/>
              <a:gd name="T18" fmla="*/ 7 w 41"/>
              <a:gd name="T19" fmla="*/ 7 h 41"/>
              <a:gd name="T20" fmla="*/ 9 w 41"/>
              <a:gd name="T21" fmla="*/ 9 h 41"/>
              <a:gd name="T22" fmla="*/ 20 w 41"/>
              <a:gd name="T23" fmla="*/ 0 h 41"/>
              <a:gd name="T24" fmla="*/ 20 w 41"/>
              <a:gd name="T25" fmla="*/ 0 h 41"/>
              <a:gd name="T26" fmla="*/ 6 w 41"/>
              <a:gd name="T27" fmla="*/ 6 h 41"/>
              <a:gd name="T28" fmla="*/ 6 w 41"/>
              <a:gd name="T29" fmla="*/ 6 h 41"/>
              <a:gd name="T30" fmla="*/ 0 w 41"/>
              <a:gd name="T31" fmla="*/ 20 h 41"/>
              <a:gd name="T32" fmla="*/ 4 w 41"/>
              <a:gd name="T33" fmla="*/ 33 h 41"/>
              <a:gd name="T34" fmla="*/ 6 w 41"/>
              <a:gd name="T35" fmla="*/ 35 h 41"/>
              <a:gd name="T36" fmla="*/ 7 w 41"/>
              <a:gd name="T37" fmla="*/ 36 h 41"/>
              <a:gd name="T38" fmla="*/ 20 w 41"/>
              <a:gd name="T39" fmla="*/ 41 h 41"/>
              <a:gd name="T40" fmla="*/ 20 w 41"/>
              <a:gd name="T41" fmla="*/ 41 h 41"/>
              <a:gd name="T42" fmla="*/ 35 w 41"/>
              <a:gd name="T43" fmla="*/ 35 h 41"/>
              <a:gd name="T44" fmla="*/ 41 w 41"/>
              <a:gd name="T45" fmla="*/ 20 h 41"/>
              <a:gd name="T46" fmla="*/ 36 w 41"/>
              <a:gd name="T47" fmla="*/ 7 h 41"/>
              <a:gd name="T48" fmla="*/ 35 w 41"/>
              <a:gd name="T49" fmla="*/ 6 h 41"/>
              <a:gd name="T50" fmla="*/ 33 w 41"/>
              <a:gd name="T51" fmla="*/ 4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5" y="12"/>
                  <a:pt x="37" y="16"/>
                  <a:pt x="37" y="20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5"/>
                  <a:pt x="25" y="37"/>
                  <a:pt x="20" y="37"/>
                </a:cubicBezTo>
                <a:cubicBezTo>
                  <a:pt x="16" y="37"/>
                  <a:pt x="12" y="35"/>
                  <a:pt x="9" y="32"/>
                </a:cubicBezTo>
                <a:cubicBezTo>
                  <a:pt x="5" y="29"/>
                  <a:pt x="4" y="25"/>
                  <a:pt x="4" y="20"/>
                </a:cubicBezTo>
                <a:cubicBezTo>
                  <a:pt x="4" y="16"/>
                  <a:pt x="5" y="12"/>
                  <a:pt x="9" y="9"/>
                </a:cubicBezTo>
                <a:cubicBezTo>
                  <a:pt x="7" y="7"/>
                  <a:pt x="7" y="7"/>
                  <a:pt x="7" y="7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5"/>
                  <a:pt x="1" y="29"/>
                  <a:pt x="4" y="33"/>
                </a:cubicBezTo>
                <a:cubicBezTo>
                  <a:pt x="5" y="34"/>
                  <a:pt x="5" y="34"/>
                  <a:pt x="6" y="35"/>
                </a:cubicBezTo>
                <a:cubicBezTo>
                  <a:pt x="6" y="35"/>
                  <a:pt x="6" y="36"/>
                  <a:pt x="7" y="36"/>
                </a:cubicBezTo>
                <a:cubicBezTo>
                  <a:pt x="11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0"/>
                </a:cubicBezTo>
                <a:cubicBezTo>
                  <a:pt x="41" y="15"/>
                  <a:pt x="39" y="11"/>
                  <a:pt x="36" y="7"/>
                </a:cubicBezTo>
                <a:cubicBezTo>
                  <a:pt x="36" y="6"/>
                  <a:pt x="35" y="6"/>
                  <a:pt x="35" y="6"/>
                </a:cubicBezTo>
                <a:cubicBezTo>
                  <a:pt x="34" y="5"/>
                  <a:pt x="34" y="5"/>
                  <a:pt x="33" y="4"/>
                </a:cubicBezTo>
                <a:cubicBezTo>
                  <a:pt x="29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57" name="Freeform 813"/>
          <p:cNvSpPr>
            <a:spLocks/>
          </p:cNvSpPr>
          <p:nvPr/>
        </p:nvSpPr>
        <p:spPr bwMode="auto">
          <a:xfrm>
            <a:off x="12942118" y="-3155956"/>
            <a:ext cx="2305051" cy="2001841"/>
          </a:xfrm>
          <a:custGeom>
            <a:avLst/>
            <a:gdLst>
              <a:gd name="T0" fmla="*/ 553 w 556"/>
              <a:gd name="T1" fmla="*/ 0 h 483"/>
              <a:gd name="T2" fmla="*/ 73 w 556"/>
              <a:gd name="T3" fmla="*/ 479 h 483"/>
              <a:gd name="T4" fmla="*/ 26 w 556"/>
              <a:gd name="T5" fmla="*/ 478 h 483"/>
              <a:gd name="T6" fmla="*/ 3 w 556"/>
              <a:gd name="T7" fmla="*/ 455 h 483"/>
              <a:gd name="T8" fmla="*/ 0 w 556"/>
              <a:gd name="T9" fmla="*/ 458 h 483"/>
              <a:gd name="T10" fmla="*/ 24 w 556"/>
              <a:gd name="T11" fmla="*/ 482 h 483"/>
              <a:gd name="T12" fmla="*/ 75 w 556"/>
              <a:gd name="T13" fmla="*/ 483 h 483"/>
              <a:gd name="T14" fmla="*/ 556 w 556"/>
              <a:gd name="T15" fmla="*/ 2 h 483"/>
              <a:gd name="T16" fmla="*/ 553 w 556"/>
              <a:gd name="T17" fmla="*/ 0 h 4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56" h="483">
                <a:moveTo>
                  <a:pt x="553" y="0"/>
                </a:moveTo>
                <a:cubicBezTo>
                  <a:pt x="73" y="479"/>
                  <a:pt x="73" y="479"/>
                  <a:pt x="73" y="479"/>
                </a:cubicBezTo>
                <a:cubicBezTo>
                  <a:pt x="26" y="478"/>
                  <a:pt x="26" y="478"/>
                  <a:pt x="26" y="478"/>
                </a:cubicBezTo>
                <a:cubicBezTo>
                  <a:pt x="3" y="455"/>
                  <a:pt x="3" y="455"/>
                  <a:pt x="3" y="455"/>
                </a:cubicBezTo>
                <a:cubicBezTo>
                  <a:pt x="2" y="456"/>
                  <a:pt x="1" y="457"/>
                  <a:pt x="0" y="458"/>
                </a:cubicBezTo>
                <a:cubicBezTo>
                  <a:pt x="24" y="482"/>
                  <a:pt x="24" y="482"/>
                  <a:pt x="24" y="482"/>
                </a:cubicBezTo>
                <a:cubicBezTo>
                  <a:pt x="75" y="483"/>
                  <a:pt x="75" y="483"/>
                  <a:pt x="75" y="483"/>
                </a:cubicBezTo>
                <a:cubicBezTo>
                  <a:pt x="556" y="2"/>
                  <a:pt x="556" y="2"/>
                  <a:pt x="556" y="2"/>
                </a:cubicBezTo>
                <a:cubicBezTo>
                  <a:pt x="553" y="0"/>
                  <a:pt x="553" y="0"/>
                  <a:pt x="55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58" name="Freeform 814"/>
          <p:cNvSpPr>
            <a:spLocks noEditPoints="1"/>
          </p:cNvSpPr>
          <p:nvPr/>
        </p:nvSpPr>
        <p:spPr bwMode="auto">
          <a:xfrm>
            <a:off x="12361093" y="-3387731"/>
            <a:ext cx="1193800" cy="1425578"/>
          </a:xfrm>
          <a:custGeom>
            <a:avLst/>
            <a:gdLst>
              <a:gd name="T0" fmla="*/ 32 w 288"/>
              <a:gd name="T1" fmla="*/ 253 h 344"/>
              <a:gd name="T2" fmla="*/ 0 w 288"/>
              <a:gd name="T3" fmla="*/ 285 h 344"/>
              <a:gd name="T4" fmla="*/ 0 w 288"/>
              <a:gd name="T5" fmla="*/ 344 h 344"/>
              <a:gd name="T6" fmla="*/ 2 w 288"/>
              <a:gd name="T7" fmla="*/ 344 h 344"/>
              <a:gd name="T8" fmla="*/ 2 w 288"/>
              <a:gd name="T9" fmla="*/ 344 h 344"/>
              <a:gd name="T10" fmla="*/ 4 w 288"/>
              <a:gd name="T11" fmla="*/ 344 h 344"/>
              <a:gd name="T12" fmla="*/ 4 w 288"/>
              <a:gd name="T13" fmla="*/ 286 h 344"/>
              <a:gd name="T14" fmla="*/ 34 w 288"/>
              <a:gd name="T15" fmla="*/ 256 h 344"/>
              <a:gd name="T16" fmla="*/ 33 w 288"/>
              <a:gd name="T17" fmla="*/ 255 h 344"/>
              <a:gd name="T18" fmla="*/ 32 w 288"/>
              <a:gd name="T19" fmla="*/ 253 h 344"/>
              <a:gd name="T20" fmla="*/ 285 w 288"/>
              <a:gd name="T21" fmla="*/ 0 h 344"/>
              <a:gd name="T22" fmla="*/ 285 w 288"/>
              <a:gd name="T23" fmla="*/ 0 h 344"/>
              <a:gd name="T24" fmla="*/ 77 w 288"/>
              <a:gd name="T25" fmla="*/ 207 h 344"/>
              <a:gd name="T26" fmla="*/ 79 w 288"/>
              <a:gd name="T27" fmla="*/ 209 h 344"/>
              <a:gd name="T28" fmla="*/ 80 w 288"/>
              <a:gd name="T29" fmla="*/ 210 h 344"/>
              <a:gd name="T30" fmla="*/ 288 w 288"/>
              <a:gd name="T31" fmla="*/ 2 h 344"/>
              <a:gd name="T32" fmla="*/ 285 w 288"/>
              <a:gd name="T33" fmla="*/ 0 h 3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88" h="344">
                <a:moveTo>
                  <a:pt x="32" y="253"/>
                </a:moveTo>
                <a:cubicBezTo>
                  <a:pt x="0" y="285"/>
                  <a:pt x="0" y="285"/>
                  <a:pt x="0" y="285"/>
                </a:cubicBezTo>
                <a:cubicBezTo>
                  <a:pt x="0" y="344"/>
                  <a:pt x="0" y="344"/>
                  <a:pt x="0" y="344"/>
                </a:cubicBezTo>
                <a:cubicBezTo>
                  <a:pt x="1" y="344"/>
                  <a:pt x="2" y="344"/>
                  <a:pt x="2" y="344"/>
                </a:cubicBezTo>
                <a:cubicBezTo>
                  <a:pt x="2" y="344"/>
                  <a:pt x="2" y="344"/>
                  <a:pt x="2" y="344"/>
                </a:cubicBezTo>
                <a:cubicBezTo>
                  <a:pt x="3" y="344"/>
                  <a:pt x="4" y="344"/>
                  <a:pt x="4" y="344"/>
                </a:cubicBezTo>
                <a:cubicBezTo>
                  <a:pt x="4" y="286"/>
                  <a:pt x="4" y="286"/>
                  <a:pt x="4" y="286"/>
                </a:cubicBezTo>
                <a:cubicBezTo>
                  <a:pt x="34" y="256"/>
                  <a:pt x="34" y="256"/>
                  <a:pt x="34" y="256"/>
                </a:cubicBezTo>
                <a:cubicBezTo>
                  <a:pt x="34" y="256"/>
                  <a:pt x="34" y="255"/>
                  <a:pt x="33" y="255"/>
                </a:cubicBezTo>
                <a:cubicBezTo>
                  <a:pt x="33" y="254"/>
                  <a:pt x="32" y="254"/>
                  <a:pt x="32" y="253"/>
                </a:cubicBezTo>
                <a:moveTo>
                  <a:pt x="285" y="0"/>
                </a:moveTo>
                <a:cubicBezTo>
                  <a:pt x="285" y="0"/>
                  <a:pt x="285" y="0"/>
                  <a:pt x="285" y="0"/>
                </a:cubicBezTo>
                <a:cubicBezTo>
                  <a:pt x="77" y="207"/>
                  <a:pt x="77" y="207"/>
                  <a:pt x="77" y="207"/>
                </a:cubicBezTo>
                <a:cubicBezTo>
                  <a:pt x="78" y="208"/>
                  <a:pt x="78" y="209"/>
                  <a:pt x="79" y="209"/>
                </a:cubicBezTo>
                <a:cubicBezTo>
                  <a:pt x="79" y="210"/>
                  <a:pt x="80" y="210"/>
                  <a:pt x="80" y="210"/>
                </a:cubicBezTo>
                <a:cubicBezTo>
                  <a:pt x="288" y="2"/>
                  <a:pt x="288" y="2"/>
                  <a:pt x="288" y="2"/>
                </a:cubicBezTo>
                <a:cubicBezTo>
                  <a:pt x="285" y="0"/>
                  <a:pt x="285" y="0"/>
                  <a:pt x="28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59" name="Freeform 815"/>
          <p:cNvSpPr>
            <a:spLocks/>
          </p:cNvSpPr>
          <p:nvPr/>
        </p:nvSpPr>
        <p:spPr bwMode="auto">
          <a:xfrm>
            <a:off x="13199293" y="-3832232"/>
            <a:ext cx="2570163" cy="2500317"/>
          </a:xfrm>
          <a:custGeom>
            <a:avLst/>
            <a:gdLst>
              <a:gd name="T0" fmla="*/ 617 w 620"/>
              <a:gd name="T1" fmla="*/ 0 h 603"/>
              <a:gd name="T2" fmla="*/ 17 w 620"/>
              <a:gd name="T3" fmla="*/ 599 h 603"/>
              <a:gd name="T4" fmla="*/ 0 w 620"/>
              <a:gd name="T5" fmla="*/ 599 h 603"/>
              <a:gd name="T6" fmla="*/ 2 w 620"/>
              <a:gd name="T7" fmla="*/ 603 h 603"/>
              <a:gd name="T8" fmla="*/ 19 w 620"/>
              <a:gd name="T9" fmla="*/ 603 h 603"/>
              <a:gd name="T10" fmla="*/ 620 w 620"/>
              <a:gd name="T11" fmla="*/ 3 h 603"/>
              <a:gd name="T12" fmla="*/ 617 w 620"/>
              <a:gd name="T13" fmla="*/ 0 h 6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20" h="603">
                <a:moveTo>
                  <a:pt x="617" y="0"/>
                </a:moveTo>
                <a:cubicBezTo>
                  <a:pt x="17" y="599"/>
                  <a:pt x="17" y="599"/>
                  <a:pt x="17" y="599"/>
                </a:cubicBezTo>
                <a:cubicBezTo>
                  <a:pt x="0" y="599"/>
                  <a:pt x="0" y="599"/>
                  <a:pt x="0" y="599"/>
                </a:cubicBezTo>
                <a:cubicBezTo>
                  <a:pt x="1" y="600"/>
                  <a:pt x="1" y="602"/>
                  <a:pt x="2" y="603"/>
                </a:cubicBezTo>
                <a:cubicBezTo>
                  <a:pt x="19" y="603"/>
                  <a:pt x="19" y="603"/>
                  <a:pt x="19" y="603"/>
                </a:cubicBezTo>
                <a:cubicBezTo>
                  <a:pt x="620" y="3"/>
                  <a:pt x="620" y="3"/>
                  <a:pt x="620" y="3"/>
                </a:cubicBezTo>
                <a:cubicBezTo>
                  <a:pt x="617" y="0"/>
                  <a:pt x="617" y="0"/>
                  <a:pt x="61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60" name="Freeform 816"/>
          <p:cNvSpPr>
            <a:spLocks/>
          </p:cNvSpPr>
          <p:nvPr/>
        </p:nvSpPr>
        <p:spPr bwMode="auto">
          <a:xfrm>
            <a:off x="12303943" y="-1944691"/>
            <a:ext cx="136525" cy="139700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6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6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9"/>
                  <a:pt x="0" y="13"/>
                  <a:pt x="0" y="17"/>
                </a:cubicBezTo>
                <a:cubicBezTo>
                  <a:pt x="0" y="21"/>
                  <a:pt x="1" y="26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6"/>
                  <a:pt x="33" y="21"/>
                  <a:pt x="33" y="17"/>
                </a:cubicBezTo>
                <a:cubicBezTo>
                  <a:pt x="33" y="13"/>
                  <a:pt x="32" y="9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61" name="Freeform 817"/>
          <p:cNvSpPr>
            <a:spLocks noEditPoints="1"/>
          </p:cNvSpPr>
          <p:nvPr/>
        </p:nvSpPr>
        <p:spPr bwMode="auto">
          <a:xfrm>
            <a:off x="12286481" y="-1962153"/>
            <a:ext cx="169863" cy="174625"/>
          </a:xfrm>
          <a:custGeom>
            <a:avLst/>
            <a:gdLst>
              <a:gd name="T0" fmla="*/ 9 w 41"/>
              <a:gd name="T1" fmla="*/ 9 h 42"/>
              <a:gd name="T2" fmla="*/ 20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0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0 w 41"/>
              <a:gd name="T21" fmla="*/ 0 h 42"/>
              <a:gd name="T22" fmla="*/ 20 w 41"/>
              <a:gd name="T23" fmla="*/ 0 h 42"/>
              <a:gd name="T24" fmla="*/ 18 w 41"/>
              <a:gd name="T25" fmla="*/ 0 h 42"/>
              <a:gd name="T26" fmla="*/ 6 w 41"/>
              <a:gd name="T27" fmla="*/ 6 h 42"/>
              <a:gd name="T28" fmla="*/ 6 w 41"/>
              <a:gd name="T29" fmla="*/ 6 h 42"/>
              <a:gd name="T30" fmla="*/ 0 w 41"/>
              <a:gd name="T31" fmla="*/ 21 h 42"/>
              <a:gd name="T32" fmla="*/ 6 w 41"/>
              <a:gd name="T33" fmla="*/ 36 h 42"/>
              <a:gd name="T34" fmla="*/ 20 w 41"/>
              <a:gd name="T35" fmla="*/ 42 h 42"/>
              <a:gd name="T36" fmla="*/ 20 w 41"/>
              <a:gd name="T37" fmla="*/ 42 h 42"/>
              <a:gd name="T38" fmla="*/ 35 w 41"/>
              <a:gd name="T39" fmla="*/ 36 h 42"/>
              <a:gd name="T40" fmla="*/ 41 w 41"/>
              <a:gd name="T41" fmla="*/ 21 h 42"/>
              <a:gd name="T42" fmla="*/ 35 w 41"/>
              <a:gd name="T43" fmla="*/ 6 h 42"/>
              <a:gd name="T44" fmla="*/ 22 w 41"/>
              <a:gd name="T45" fmla="*/ 0 h 42"/>
              <a:gd name="T46" fmla="*/ 20 w 41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3"/>
                  <a:pt x="37" y="17"/>
                  <a:pt x="37" y="21"/>
                </a:cubicBezTo>
                <a:cubicBezTo>
                  <a:pt x="37" y="25"/>
                  <a:pt x="36" y="30"/>
                  <a:pt x="32" y="33"/>
                </a:cubicBezTo>
                <a:cubicBezTo>
                  <a:pt x="29" y="36"/>
                  <a:pt x="25" y="38"/>
                  <a:pt x="20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3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20" y="0"/>
                  <a:pt x="19" y="0"/>
                  <a:pt x="18" y="0"/>
                </a:cubicBezTo>
                <a:cubicBezTo>
                  <a:pt x="14" y="1"/>
                  <a:pt x="9" y="3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1" y="3"/>
                  <a:pt x="27" y="1"/>
                  <a:pt x="22" y="0"/>
                </a:cubicBezTo>
                <a:cubicBezTo>
                  <a:pt x="22" y="0"/>
                  <a:pt x="21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62" name="Freeform 818"/>
          <p:cNvSpPr>
            <a:spLocks/>
          </p:cNvSpPr>
          <p:nvPr/>
        </p:nvSpPr>
        <p:spPr bwMode="auto">
          <a:xfrm>
            <a:off x="11354618" y="-995364"/>
            <a:ext cx="136525" cy="139700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6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6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9"/>
                  <a:pt x="0" y="13"/>
                  <a:pt x="0" y="17"/>
                </a:cubicBezTo>
                <a:cubicBezTo>
                  <a:pt x="0" y="21"/>
                  <a:pt x="1" y="26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6"/>
                  <a:pt x="33" y="21"/>
                  <a:pt x="33" y="17"/>
                </a:cubicBezTo>
                <a:cubicBezTo>
                  <a:pt x="33" y="13"/>
                  <a:pt x="31" y="9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63" name="Freeform 819"/>
          <p:cNvSpPr>
            <a:spLocks noEditPoints="1"/>
          </p:cNvSpPr>
          <p:nvPr/>
        </p:nvSpPr>
        <p:spPr bwMode="auto">
          <a:xfrm>
            <a:off x="11337155" y="-1012827"/>
            <a:ext cx="171450" cy="174625"/>
          </a:xfrm>
          <a:custGeom>
            <a:avLst/>
            <a:gdLst>
              <a:gd name="T0" fmla="*/ 9 w 41"/>
              <a:gd name="T1" fmla="*/ 9 h 42"/>
              <a:gd name="T2" fmla="*/ 20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0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0 w 41"/>
              <a:gd name="T21" fmla="*/ 0 h 42"/>
              <a:gd name="T22" fmla="*/ 20 w 41"/>
              <a:gd name="T23" fmla="*/ 0 h 42"/>
              <a:gd name="T24" fmla="*/ 16 w 41"/>
              <a:gd name="T25" fmla="*/ 1 h 42"/>
              <a:gd name="T26" fmla="*/ 6 w 41"/>
              <a:gd name="T27" fmla="*/ 7 h 42"/>
              <a:gd name="T28" fmla="*/ 6 w 41"/>
              <a:gd name="T29" fmla="*/ 7 h 42"/>
              <a:gd name="T30" fmla="*/ 0 w 41"/>
              <a:gd name="T31" fmla="*/ 21 h 42"/>
              <a:gd name="T32" fmla="*/ 6 w 41"/>
              <a:gd name="T33" fmla="*/ 36 h 42"/>
              <a:gd name="T34" fmla="*/ 20 w 41"/>
              <a:gd name="T35" fmla="*/ 42 h 42"/>
              <a:gd name="T36" fmla="*/ 20 w 41"/>
              <a:gd name="T37" fmla="*/ 42 h 42"/>
              <a:gd name="T38" fmla="*/ 35 w 41"/>
              <a:gd name="T39" fmla="*/ 36 h 42"/>
              <a:gd name="T40" fmla="*/ 41 w 41"/>
              <a:gd name="T41" fmla="*/ 21 h 42"/>
              <a:gd name="T42" fmla="*/ 35 w 41"/>
              <a:gd name="T43" fmla="*/ 7 h 42"/>
              <a:gd name="T44" fmla="*/ 20 w 41"/>
              <a:gd name="T45" fmla="*/ 0 h 42"/>
              <a:gd name="T46" fmla="*/ 20 w 41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3"/>
                  <a:pt x="37" y="17"/>
                  <a:pt x="37" y="21"/>
                </a:cubicBezTo>
                <a:cubicBezTo>
                  <a:pt x="37" y="25"/>
                  <a:pt x="35" y="30"/>
                  <a:pt x="32" y="33"/>
                </a:cubicBezTo>
                <a:cubicBezTo>
                  <a:pt x="29" y="36"/>
                  <a:pt x="25" y="38"/>
                  <a:pt x="20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3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9" y="0"/>
                  <a:pt x="18" y="1"/>
                  <a:pt x="16" y="1"/>
                </a:cubicBezTo>
                <a:cubicBezTo>
                  <a:pt x="12" y="2"/>
                  <a:pt x="9" y="4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1"/>
                  <a:pt x="35" y="7"/>
                </a:cubicBezTo>
                <a:cubicBezTo>
                  <a:pt x="31" y="2"/>
                  <a:pt x="26" y="0"/>
                  <a:pt x="20" y="0"/>
                </a:cubicBezTo>
                <a:cubicBezTo>
                  <a:pt x="20" y="0"/>
                  <a:pt x="20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64" name="Freeform 820"/>
          <p:cNvSpPr>
            <a:spLocks/>
          </p:cNvSpPr>
          <p:nvPr/>
        </p:nvSpPr>
        <p:spPr bwMode="auto">
          <a:xfrm>
            <a:off x="12034068" y="-663576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6 h 33"/>
              <a:gd name="T8" fmla="*/ 5 w 33"/>
              <a:gd name="T9" fmla="*/ 28 h 33"/>
              <a:gd name="T10" fmla="*/ 16 w 33"/>
              <a:gd name="T11" fmla="*/ 33 h 33"/>
              <a:gd name="T12" fmla="*/ 28 w 33"/>
              <a:gd name="T13" fmla="*/ 28 h 33"/>
              <a:gd name="T14" fmla="*/ 33 w 33"/>
              <a:gd name="T15" fmla="*/ 16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1"/>
                  <a:pt x="12" y="33"/>
                  <a:pt x="16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1" y="25"/>
                  <a:pt x="33" y="21"/>
                  <a:pt x="33" y="16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65" name="Freeform 821"/>
          <p:cNvSpPr>
            <a:spLocks noEditPoints="1"/>
          </p:cNvSpPr>
          <p:nvPr/>
        </p:nvSpPr>
        <p:spPr bwMode="auto">
          <a:xfrm>
            <a:off x="12018193" y="-681038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0 h 41"/>
              <a:gd name="T8" fmla="*/ 32 w 41"/>
              <a:gd name="T9" fmla="*/ 32 h 41"/>
              <a:gd name="T10" fmla="*/ 20 w 41"/>
              <a:gd name="T11" fmla="*/ 37 h 41"/>
              <a:gd name="T12" fmla="*/ 9 w 41"/>
              <a:gd name="T13" fmla="*/ 32 h 41"/>
              <a:gd name="T14" fmla="*/ 4 w 41"/>
              <a:gd name="T15" fmla="*/ 20 h 41"/>
              <a:gd name="T16" fmla="*/ 9 w 41"/>
              <a:gd name="T17" fmla="*/ 9 h 41"/>
              <a:gd name="T18" fmla="*/ 9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20 w 41"/>
              <a:gd name="T25" fmla="*/ 0 h 41"/>
              <a:gd name="T26" fmla="*/ 16 w 41"/>
              <a:gd name="T27" fmla="*/ 0 h 41"/>
              <a:gd name="T28" fmla="*/ 6 w 41"/>
              <a:gd name="T29" fmla="*/ 6 h 41"/>
              <a:gd name="T30" fmla="*/ 6 w 41"/>
              <a:gd name="T31" fmla="*/ 6 h 41"/>
              <a:gd name="T32" fmla="*/ 0 w 41"/>
              <a:gd name="T33" fmla="*/ 20 h 41"/>
              <a:gd name="T34" fmla="*/ 6 w 41"/>
              <a:gd name="T35" fmla="*/ 35 h 41"/>
              <a:gd name="T36" fmla="*/ 16 w 41"/>
              <a:gd name="T37" fmla="*/ 40 h 41"/>
              <a:gd name="T38" fmla="*/ 20 w 41"/>
              <a:gd name="T39" fmla="*/ 41 h 41"/>
              <a:gd name="T40" fmla="*/ 20 w 41"/>
              <a:gd name="T41" fmla="*/ 41 h 41"/>
              <a:gd name="T42" fmla="*/ 20 w 41"/>
              <a:gd name="T43" fmla="*/ 41 h 41"/>
              <a:gd name="T44" fmla="*/ 35 w 41"/>
              <a:gd name="T45" fmla="*/ 35 h 41"/>
              <a:gd name="T46" fmla="*/ 41 w 41"/>
              <a:gd name="T47" fmla="*/ 20 h 41"/>
              <a:gd name="T48" fmla="*/ 35 w 41"/>
              <a:gd name="T49" fmla="*/ 6 h 41"/>
              <a:gd name="T50" fmla="*/ 20 w 41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5" y="12"/>
                  <a:pt x="37" y="16"/>
                  <a:pt x="37" y="20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5"/>
                  <a:pt x="25" y="37"/>
                  <a:pt x="20" y="37"/>
                </a:cubicBezTo>
                <a:cubicBezTo>
                  <a:pt x="16" y="37"/>
                  <a:pt x="12" y="35"/>
                  <a:pt x="9" y="32"/>
                </a:cubicBezTo>
                <a:cubicBezTo>
                  <a:pt x="5" y="29"/>
                  <a:pt x="4" y="25"/>
                  <a:pt x="4" y="20"/>
                </a:cubicBezTo>
                <a:cubicBezTo>
                  <a:pt x="4" y="16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20" y="0"/>
                  <a:pt x="20" y="0"/>
                  <a:pt x="20" y="0"/>
                </a:cubicBezTo>
                <a:cubicBezTo>
                  <a:pt x="19" y="0"/>
                  <a:pt x="17" y="0"/>
                  <a:pt x="16" y="0"/>
                </a:cubicBezTo>
                <a:cubicBezTo>
                  <a:pt x="12" y="1"/>
                  <a:pt x="9" y="3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9" y="38"/>
                  <a:pt x="12" y="40"/>
                  <a:pt x="16" y="40"/>
                </a:cubicBezTo>
                <a:cubicBezTo>
                  <a:pt x="17" y="41"/>
                  <a:pt x="18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0"/>
                </a:cubicBezTo>
                <a:cubicBezTo>
                  <a:pt x="41" y="15"/>
                  <a:pt x="39" y="10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66" name="Freeform 822"/>
          <p:cNvSpPr>
            <a:spLocks/>
          </p:cNvSpPr>
          <p:nvPr/>
        </p:nvSpPr>
        <p:spPr bwMode="auto">
          <a:xfrm>
            <a:off x="11784830" y="214313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6 h 33"/>
              <a:gd name="T8" fmla="*/ 5 w 34"/>
              <a:gd name="T9" fmla="*/ 28 h 33"/>
              <a:gd name="T10" fmla="*/ 17 w 34"/>
              <a:gd name="T11" fmla="*/ 33 h 33"/>
              <a:gd name="T12" fmla="*/ 29 w 34"/>
              <a:gd name="T13" fmla="*/ 28 h 33"/>
              <a:gd name="T14" fmla="*/ 34 w 34"/>
              <a:gd name="T15" fmla="*/ 16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9" y="1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1"/>
                  <a:pt x="2" y="25"/>
                  <a:pt x="5" y="28"/>
                </a:cubicBezTo>
                <a:cubicBezTo>
                  <a:pt x="9" y="32"/>
                  <a:pt x="13" y="33"/>
                  <a:pt x="17" y="33"/>
                </a:cubicBezTo>
                <a:cubicBezTo>
                  <a:pt x="21" y="33"/>
                  <a:pt x="26" y="32"/>
                  <a:pt x="29" y="28"/>
                </a:cubicBezTo>
                <a:cubicBezTo>
                  <a:pt x="32" y="25"/>
                  <a:pt x="34" y="21"/>
                  <a:pt x="34" y="16"/>
                </a:cubicBezTo>
                <a:cubicBezTo>
                  <a:pt x="34" y="12"/>
                  <a:pt x="32" y="8"/>
                  <a:pt x="29" y="5"/>
                </a:cubicBezTo>
                <a:cubicBezTo>
                  <a:pt x="26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67" name="Freeform 823"/>
          <p:cNvSpPr>
            <a:spLocks noEditPoints="1"/>
          </p:cNvSpPr>
          <p:nvPr/>
        </p:nvSpPr>
        <p:spPr bwMode="auto">
          <a:xfrm>
            <a:off x="11768955" y="198438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0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0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19 w 42"/>
              <a:gd name="T25" fmla="*/ 0 h 41"/>
              <a:gd name="T26" fmla="*/ 6 w 42"/>
              <a:gd name="T27" fmla="*/ 6 h 41"/>
              <a:gd name="T28" fmla="*/ 6 w 42"/>
              <a:gd name="T29" fmla="*/ 6 h 41"/>
              <a:gd name="T30" fmla="*/ 0 w 42"/>
              <a:gd name="T31" fmla="*/ 20 h 41"/>
              <a:gd name="T32" fmla="*/ 6 w 42"/>
              <a:gd name="T33" fmla="*/ 35 h 41"/>
              <a:gd name="T34" fmla="*/ 19 w 42"/>
              <a:gd name="T35" fmla="*/ 41 h 41"/>
              <a:gd name="T36" fmla="*/ 21 w 42"/>
              <a:gd name="T37" fmla="*/ 41 h 41"/>
              <a:gd name="T38" fmla="*/ 21 w 42"/>
              <a:gd name="T39" fmla="*/ 41 h 41"/>
              <a:gd name="T40" fmla="*/ 23 w 42"/>
              <a:gd name="T41" fmla="*/ 41 h 41"/>
              <a:gd name="T42" fmla="*/ 36 w 42"/>
              <a:gd name="T43" fmla="*/ 35 h 41"/>
              <a:gd name="T44" fmla="*/ 42 w 42"/>
              <a:gd name="T45" fmla="*/ 20 h 41"/>
              <a:gd name="T46" fmla="*/ 36 w 42"/>
              <a:gd name="T47" fmla="*/ 6 h 41"/>
              <a:gd name="T48" fmla="*/ 23 w 42"/>
              <a:gd name="T49" fmla="*/ 0 h 41"/>
              <a:gd name="T50" fmla="*/ 21 w 42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3" y="5"/>
                  <a:pt x="17" y="4"/>
                  <a:pt x="21" y="4"/>
                </a:cubicBezTo>
                <a:cubicBezTo>
                  <a:pt x="25" y="4"/>
                  <a:pt x="30" y="5"/>
                  <a:pt x="33" y="9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5"/>
                  <a:pt x="36" y="29"/>
                  <a:pt x="33" y="32"/>
                </a:cubicBezTo>
                <a:cubicBezTo>
                  <a:pt x="30" y="36"/>
                  <a:pt x="25" y="37"/>
                  <a:pt x="21" y="37"/>
                </a:cubicBezTo>
                <a:cubicBezTo>
                  <a:pt x="17" y="37"/>
                  <a:pt x="13" y="36"/>
                  <a:pt x="9" y="32"/>
                </a:cubicBezTo>
                <a:cubicBezTo>
                  <a:pt x="6" y="29"/>
                  <a:pt x="4" y="25"/>
                  <a:pt x="4" y="20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0" y="0"/>
                  <a:pt x="19" y="0"/>
                  <a:pt x="19" y="0"/>
                </a:cubicBezTo>
                <a:cubicBezTo>
                  <a:pt x="14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8"/>
                  <a:pt x="14" y="40"/>
                  <a:pt x="19" y="41"/>
                </a:cubicBezTo>
                <a:cubicBezTo>
                  <a:pt x="19" y="41"/>
                  <a:pt x="20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2" y="41"/>
                  <a:pt x="22" y="41"/>
                  <a:pt x="23" y="41"/>
                </a:cubicBezTo>
                <a:cubicBezTo>
                  <a:pt x="27" y="41"/>
                  <a:pt x="32" y="39"/>
                  <a:pt x="36" y="35"/>
                </a:cubicBezTo>
                <a:cubicBezTo>
                  <a:pt x="40" y="31"/>
                  <a:pt x="42" y="26"/>
                  <a:pt x="42" y="20"/>
                </a:cubicBezTo>
                <a:cubicBezTo>
                  <a:pt x="42" y="15"/>
                  <a:pt x="40" y="10"/>
                  <a:pt x="36" y="6"/>
                </a:cubicBezTo>
                <a:cubicBezTo>
                  <a:pt x="32" y="2"/>
                  <a:pt x="27" y="0"/>
                  <a:pt x="23" y="0"/>
                </a:cubicBezTo>
                <a:cubicBezTo>
                  <a:pt x="22" y="0"/>
                  <a:pt x="22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68" name="Freeform 824"/>
          <p:cNvSpPr>
            <a:spLocks/>
          </p:cNvSpPr>
          <p:nvPr/>
        </p:nvSpPr>
        <p:spPr bwMode="auto">
          <a:xfrm>
            <a:off x="10649768" y="1139827"/>
            <a:ext cx="136525" cy="139700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7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7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2" y="34"/>
                  <a:pt x="17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69" name="Freeform 825"/>
          <p:cNvSpPr>
            <a:spLocks noEditPoints="1"/>
          </p:cNvSpPr>
          <p:nvPr/>
        </p:nvSpPr>
        <p:spPr bwMode="auto">
          <a:xfrm>
            <a:off x="10633893" y="1122365"/>
            <a:ext cx="169863" cy="174625"/>
          </a:xfrm>
          <a:custGeom>
            <a:avLst/>
            <a:gdLst>
              <a:gd name="T0" fmla="*/ 9 w 41"/>
              <a:gd name="T1" fmla="*/ 9 h 42"/>
              <a:gd name="T2" fmla="*/ 21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1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1 w 41"/>
              <a:gd name="T21" fmla="*/ 0 h 42"/>
              <a:gd name="T22" fmla="*/ 21 w 41"/>
              <a:gd name="T23" fmla="*/ 0 h 42"/>
              <a:gd name="T24" fmla="*/ 6 w 41"/>
              <a:gd name="T25" fmla="*/ 6 h 42"/>
              <a:gd name="T26" fmla="*/ 6 w 41"/>
              <a:gd name="T27" fmla="*/ 6 h 42"/>
              <a:gd name="T28" fmla="*/ 0 w 41"/>
              <a:gd name="T29" fmla="*/ 21 h 42"/>
              <a:gd name="T30" fmla="*/ 6 w 41"/>
              <a:gd name="T31" fmla="*/ 36 h 42"/>
              <a:gd name="T32" fmla="*/ 21 w 41"/>
              <a:gd name="T33" fmla="*/ 42 h 42"/>
              <a:gd name="T34" fmla="*/ 21 w 41"/>
              <a:gd name="T35" fmla="*/ 42 h 42"/>
              <a:gd name="T36" fmla="*/ 35 w 41"/>
              <a:gd name="T37" fmla="*/ 36 h 42"/>
              <a:gd name="T38" fmla="*/ 41 w 41"/>
              <a:gd name="T39" fmla="*/ 21 h 42"/>
              <a:gd name="T40" fmla="*/ 36 w 41"/>
              <a:gd name="T41" fmla="*/ 7 h 42"/>
              <a:gd name="T42" fmla="*/ 35 w 41"/>
              <a:gd name="T43" fmla="*/ 6 h 42"/>
              <a:gd name="T44" fmla="*/ 33 w 41"/>
              <a:gd name="T45" fmla="*/ 5 h 42"/>
              <a:gd name="T46" fmla="*/ 21 w 41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8"/>
                  <a:pt x="21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6"/>
                </a:cubicBezTo>
                <a:cubicBezTo>
                  <a:pt x="10" y="40"/>
                  <a:pt x="15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40" y="11"/>
                  <a:pt x="36" y="7"/>
                </a:cubicBezTo>
                <a:cubicBezTo>
                  <a:pt x="36" y="7"/>
                  <a:pt x="36" y="7"/>
                  <a:pt x="35" y="6"/>
                </a:cubicBezTo>
                <a:cubicBezTo>
                  <a:pt x="35" y="6"/>
                  <a:pt x="34" y="5"/>
                  <a:pt x="33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70" name="Freeform 826"/>
          <p:cNvSpPr>
            <a:spLocks/>
          </p:cNvSpPr>
          <p:nvPr/>
        </p:nvSpPr>
        <p:spPr bwMode="auto">
          <a:xfrm>
            <a:off x="13053243" y="-1381127"/>
            <a:ext cx="138113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9 h 33"/>
              <a:gd name="T10" fmla="*/ 16 w 33"/>
              <a:gd name="T11" fmla="*/ 33 h 33"/>
              <a:gd name="T12" fmla="*/ 28 w 33"/>
              <a:gd name="T13" fmla="*/ 29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71" name="Freeform 827"/>
          <p:cNvSpPr>
            <a:spLocks noEditPoints="1"/>
          </p:cNvSpPr>
          <p:nvPr/>
        </p:nvSpPr>
        <p:spPr bwMode="auto">
          <a:xfrm>
            <a:off x="13037368" y="-1398590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9 w 41"/>
              <a:gd name="T13" fmla="*/ 33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1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6 w 41"/>
              <a:gd name="T31" fmla="*/ 35 h 41"/>
              <a:gd name="T32" fmla="*/ 20 w 41"/>
              <a:gd name="T33" fmla="*/ 41 h 41"/>
              <a:gd name="T34" fmla="*/ 20 w 41"/>
              <a:gd name="T35" fmla="*/ 41 h 41"/>
              <a:gd name="T36" fmla="*/ 35 w 41"/>
              <a:gd name="T37" fmla="*/ 35 h 41"/>
              <a:gd name="T38" fmla="*/ 41 w 41"/>
              <a:gd name="T39" fmla="*/ 21 h 41"/>
              <a:gd name="T40" fmla="*/ 41 w 41"/>
              <a:gd name="T41" fmla="*/ 16 h 41"/>
              <a:gd name="T42" fmla="*/ 39 w 41"/>
              <a:gd name="T43" fmla="*/ 12 h 41"/>
              <a:gd name="T44" fmla="*/ 35 w 41"/>
              <a:gd name="T45" fmla="*/ 6 h 41"/>
              <a:gd name="T46" fmla="*/ 21 w 41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9"/>
                  <a:pt x="41" y="18"/>
                  <a:pt x="41" y="16"/>
                </a:cubicBezTo>
                <a:cubicBezTo>
                  <a:pt x="40" y="15"/>
                  <a:pt x="40" y="13"/>
                  <a:pt x="39" y="12"/>
                </a:cubicBezTo>
                <a:cubicBezTo>
                  <a:pt x="38" y="10"/>
                  <a:pt x="37" y="8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72" name="Freeform 828"/>
          <p:cNvSpPr>
            <a:spLocks/>
          </p:cNvSpPr>
          <p:nvPr/>
        </p:nvSpPr>
        <p:spPr bwMode="auto">
          <a:xfrm>
            <a:off x="14812194" y="-1066802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3 w 33"/>
              <a:gd name="T5" fmla="*/ 4 h 33"/>
              <a:gd name="T6" fmla="*/ 5 w 33"/>
              <a:gd name="T7" fmla="*/ 5 h 33"/>
              <a:gd name="T8" fmla="*/ 0 w 33"/>
              <a:gd name="T9" fmla="*/ 17 h 33"/>
              <a:gd name="T10" fmla="*/ 5 w 33"/>
              <a:gd name="T11" fmla="*/ 29 h 33"/>
              <a:gd name="T12" fmla="*/ 16 w 33"/>
              <a:gd name="T13" fmla="*/ 33 h 33"/>
              <a:gd name="T14" fmla="*/ 28 w 33"/>
              <a:gd name="T15" fmla="*/ 29 h 33"/>
              <a:gd name="T16" fmla="*/ 33 w 33"/>
              <a:gd name="T17" fmla="*/ 17 h 33"/>
              <a:gd name="T18" fmla="*/ 28 w 33"/>
              <a:gd name="T19" fmla="*/ 5 h 33"/>
              <a:gd name="T20" fmla="*/ 16 w 33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3" y="4"/>
                  <a:pt x="3" y="4"/>
                  <a:pt x="3" y="4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73" name="Freeform 829"/>
          <p:cNvSpPr>
            <a:spLocks noEditPoints="1"/>
          </p:cNvSpPr>
          <p:nvPr/>
        </p:nvSpPr>
        <p:spPr bwMode="auto">
          <a:xfrm>
            <a:off x="14794731" y="-1082677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9 w 41"/>
              <a:gd name="T13" fmla="*/ 33 h 41"/>
              <a:gd name="T14" fmla="*/ 4 w 41"/>
              <a:gd name="T15" fmla="*/ 21 h 41"/>
              <a:gd name="T16" fmla="*/ 9 w 41"/>
              <a:gd name="T17" fmla="*/ 9 h 41"/>
              <a:gd name="T18" fmla="*/ 7 w 41"/>
              <a:gd name="T19" fmla="*/ 8 h 41"/>
              <a:gd name="T20" fmla="*/ 9 w 41"/>
              <a:gd name="T21" fmla="*/ 9 h 41"/>
              <a:gd name="T22" fmla="*/ 21 w 41"/>
              <a:gd name="T23" fmla="*/ 0 h 41"/>
              <a:gd name="T24" fmla="*/ 20 w 41"/>
              <a:gd name="T25" fmla="*/ 0 h 41"/>
              <a:gd name="T26" fmla="*/ 6 w 41"/>
              <a:gd name="T27" fmla="*/ 6 h 41"/>
              <a:gd name="T28" fmla="*/ 6 w 41"/>
              <a:gd name="T29" fmla="*/ 6 h 41"/>
              <a:gd name="T30" fmla="*/ 0 w 41"/>
              <a:gd name="T31" fmla="*/ 21 h 41"/>
              <a:gd name="T32" fmla="*/ 3 w 41"/>
              <a:gd name="T33" fmla="*/ 32 h 41"/>
              <a:gd name="T34" fmla="*/ 6 w 41"/>
              <a:gd name="T35" fmla="*/ 35 h 41"/>
              <a:gd name="T36" fmla="*/ 6 w 41"/>
              <a:gd name="T37" fmla="*/ 35 h 41"/>
              <a:gd name="T38" fmla="*/ 20 w 41"/>
              <a:gd name="T39" fmla="*/ 41 h 41"/>
              <a:gd name="T40" fmla="*/ 20 w 41"/>
              <a:gd name="T41" fmla="*/ 41 h 41"/>
              <a:gd name="T42" fmla="*/ 35 w 41"/>
              <a:gd name="T43" fmla="*/ 35 h 41"/>
              <a:gd name="T44" fmla="*/ 41 w 41"/>
              <a:gd name="T45" fmla="*/ 21 h 41"/>
              <a:gd name="T46" fmla="*/ 35 w 41"/>
              <a:gd name="T47" fmla="*/ 6 h 41"/>
              <a:gd name="T48" fmla="*/ 35 w 41"/>
              <a:gd name="T49" fmla="*/ 6 h 41"/>
              <a:gd name="T50" fmla="*/ 32 w 41"/>
              <a:gd name="T51" fmla="*/ 4 h 41"/>
              <a:gd name="T52" fmla="*/ 21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7" y="8"/>
                  <a:pt x="7" y="8"/>
                  <a:pt x="7" y="8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5"/>
                  <a:pt x="1" y="29"/>
                  <a:pt x="3" y="32"/>
                </a:cubicBezTo>
                <a:cubicBezTo>
                  <a:pt x="4" y="33"/>
                  <a:pt x="5" y="34"/>
                  <a:pt x="6" y="35"/>
                </a:cubicBezTo>
                <a:cubicBezTo>
                  <a:pt x="6" y="35"/>
                  <a:pt x="6" y="35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5"/>
                  <a:pt x="33" y="4"/>
                  <a:pt x="32" y="4"/>
                </a:cubicBezTo>
                <a:cubicBezTo>
                  <a:pt x="28" y="1"/>
                  <a:pt x="24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74" name="Freeform 830"/>
          <p:cNvSpPr>
            <a:spLocks/>
          </p:cNvSpPr>
          <p:nvPr/>
        </p:nvSpPr>
        <p:spPr bwMode="auto">
          <a:xfrm>
            <a:off x="13650144" y="-1282702"/>
            <a:ext cx="138113" cy="138113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9 h 33"/>
              <a:gd name="T10" fmla="*/ 16 w 33"/>
              <a:gd name="T11" fmla="*/ 33 h 33"/>
              <a:gd name="T12" fmla="*/ 28 w 33"/>
              <a:gd name="T13" fmla="*/ 29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75" name="Freeform 831"/>
          <p:cNvSpPr>
            <a:spLocks noEditPoints="1"/>
          </p:cNvSpPr>
          <p:nvPr/>
        </p:nvSpPr>
        <p:spPr bwMode="auto">
          <a:xfrm>
            <a:off x="13634269" y="-1298577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9 w 41"/>
              <a:gd name="T13" fmla="*/ 33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1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3 w 41"/>
              <a:gd name="T31" fmla="*/ 31 h 41"/>
              <a:gd name="T32" fmla="*/ 5 w 41"/>
              <a:gd name="T33" fmla="*/ 34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35 w 41"/>
              <a:gd name="T41" fmla="*/ 35 h 41"/>
              <a:gd name="T42" fmla="*/ 41 w 41"/>
              <a:gd name="T43" fmla="*/ 21 h 41"/>
              <a:gd name="T44" fmla="*/ 35 w 41"/>
              <a:gd name="T45" fmla="*/ 6 h 41"/>
              <a:gd name="T46" fmla="*/ 34 w 41"/>
              <a:gd name="T47" fmla="*/ 5 h 41"/>
              <a:gd name="T48" fmla="*/ 31 w 41"/>
              <a:gd name="T49" fmla="*/ 3 h 41"/>
              <a:gd name="T50" fmla="*/ 21 w 41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4"/>
                  <a:pt x="1" y="28"/>
                  <a:pt x="3" y="31"/>
                </a:cubicBezTo>
                <a:cubicBezTo>
                  <a:pt x="3" y="32"/>
                  <a:pt x="4" y="33"/>
                  <a:pt x="5" y="34"/>
                </a:cubicBezTo>
                <a:cubicBezTo>
                  <a:pt x="5" y="35"/>
                  <a:pt x="6" y="35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4" y="6"/>
                  <a:pt x="34" y="5"/>
                </a:cubicBezTo>
                <a:cubicBezTo>
                  <a:pt x="33" y="4"/>
                  <a:pt x="32" y="4"/>
                  <a:pt x="31" y="3"/>
                </a:cubicBezTo>
                <a:cubicBezTo>
                  <a:pt x="28" y="1"/>
                  <a:pt x="24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76" name="Freeform 832"/>
          <p:cNvSpPr>
            <a:spLocks/>
          </p:cNvSpPr>
          <p:nvPr/>
        </p:nvSpPr>
        <p:spPr bwMode="auto">
          <a:xfrm>
            <a:off x="12291243" y="6777050"/>
            <a:ext cx="136525" cy="138113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9 h 33"/>
              <a:gd name="T10" fmla="*/ 16 w 33"/>
              <a:gd name="T11" fmla="*/ 33 h 33"/>
              <a:gd name="T12" fmla="*/ 28 w 33"/>
              <a:gd name="T13" fmla="*/ 29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77" name="Freeform 833"/>
          <p:cNvSpPr>
            <a:spLocks noEditPoints="1"/>
          </p:cNvSpPr>
          <p:nvPr/>
        </p:nvSpPr>
        <p:spPr bwMode="auto">
          <a:xfrm>
            <a:off x="12275368" y="6761175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9 w 41"/>
              <a:gd name="T13" fmla="*/ 33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1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3 w 41"/>
              <a:gd name="T31" fmla="*/ 32 h 41"/>
              <a:gd name="T32" fmla="*/ 6 w 41"/>
              <a:gd name="T33" fmla="*/ 35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35 w 41"/>
              <a:gd name="T41" fmla="*/ 35 h 41"/>
              <a:gd name="T42" fmla="*/ 41 w 41"/>
              <a:gd name="T43" fmla="*/ 21 h 41"/>
              <a:gd name="T44" fmla="*/ 35 w 41"/>
              <a:gd name="T45" fmla="*/ 6 h 41"/>
              <a:gd name="T46" fmla="*/ 35 w 41"/>
              <a:gd name="T47" fmla="*/ 6 h 41"/>
              <a:gd name="T48" fmla="*/ 32 w 41"/>
              <a:gd name="T49" fmla="*/ 4 h 41"/>
              <a:gd name="T50" fmla="*/ 21 w 41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5"/>
                  <a:pt x="1" y="29"/>
                  <a:pt x="3" y="32"/>
                </a:cubicBezTo>
                <a:cubicBezTo>
                  <a:pt x="4" y="33"/>
                  <a:pt x="5" y="34"/>
                  <a:pt x="6" y="35"/>
                </a:cubicBezTo>
                <a:cubicBezTo>
                  <a:pt x="6" y="35"/>
                  <a:pt x="6" y="35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5"/>
                  <a:pt x="33" y="4"/>
                  <a:pt x="32" y="4"/>
                </a:cubicBezTo>
                <a:cubicBezTo>
                  <a:pt x="28" y="1"/>
                  <a:pt x="24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78" name="Freeform 834"/>
          <p:cNvSpPr>
            <a:spLocks/>
          </p:cNvSpPr>
          <p:nvPr/>
        </p:nvSpPr>
        <p:spPr bwMode="auto">
          <a:xfrm>
            <a:off x="12813531" y="-1401765"/>
            <a:ext cx="169863" cy="157163"/>
          </a:xfrm>
          <a:custGeom>
            <a:avLst/>
            <a:gdLst>
              <a:gd name="T0" fmla="*/ 21 w 41"/>
              <a:gd name="T1" fmla="*/ 0 h 38"/>
              <a:gd name="T2" fmla="*/ 8 w 41"/>
              <a:gd name="T3" fmla="*/ 6 h 38"/>
              <a:gd name="T4" fmla="*/ 8 w 41"/>
              <a:gd name="T5" fmla="*/ 32 h 38"/>
              <a:gd name="T6" fmla="*/ 21 w 41"/>
              <a:gd name="T7" fmla="*/ 38 h 38"/>
              <a:gd name="T8" fmla="*/ 31 w 41"/>
              <a:gd name="T9" fmla="*/ 35 h 38"/>
              <a:gd name="T10" fmla="*/ 34 w 41"/>
              <a:gd name="T11" fmla="*/ 32 h 38"/>
              <a:gd name="T12" fmla="*/ 34 w 41"/>
              <a:gd name="T13" fmla="*/ 32 h 38"/>
              <a:gd name="T14" fmla="*/ 34 w 41"/>
              <a:gd name="T15" fmla="*/ 6 h 38"/>
              <a:gd name="T16" fmla="*/ 21 w 41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4" y="38"/>
                  <a:pt x="28" y="37"/>
                  <a:pt x="31" y="35"/>
                </a:cubicBezTo>
                <a:cubicBezTo>
                  <a:pt x="32" y="34"/>
                  <a:pt x="33" y="33"/>
                  <a:pt x="34" y="32"/>
                </a:cubicBezTo>
                <a:cubicBezTo>
                  <a:pt x="34" y="32"/>
                  <a:pt x="34" y="32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79" name="Freeform 835"/>
          <p:cNvSpPr>
            <a:spLocks/>
          </p:cNvSpPr>
          <p:nvPr/>
        </p:nvSpPr>
        <p:spPr bwMode="auto">
          <a:xfrm>
            <a:off x="13646969" y="2292355"/>
            <a:ext cx="169863" cy="157163"/>
          </a:xfrm>
          <a:custGeom>
            <a:avLst/>
            <a:gdLst>
              <a:gd name="T0" fmla="*/ 21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5 w 41"/>
              <a:gd name="T11" fmla="*/ 7 h 38"/>
              <a:gd name="T12" fmla="*/ 34 w 41"/>
              <a:gd name="T13" fmla="*/ 6 h 38"/>
              <a:gd name="T14" fmla="*/ 32 w 41"/>
              <a:gd name="T15" fmla="*/ 4 h 38"/>
              <a:gd name="T16" fmla="*/ 21 w 41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4"/>
                  <a:pt x="35" y="7"/>
                </a:cubicBezTo>
                <a:cubicBezTo>
                  <a:pt x="34" y="6"/>
                  <a:pt x="34" y="6"/>
                  <a:pt x="34" y="6"/>
                </a:cubicBezTo>
                <a:cubicBezTo>
                  <a:pt x="33" y="5"/>
                  <a:pt x="32" y="5"/>
                  <a:pt x="32" y="4"/>
                </a:cubicBezTo>
                <a:cubicBezTo>
                  <a:pt x="28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80" name="Freeform 836"/>
          <p:cNvSpPr>
            <a:spLocks/>
          </p:cNvSpPr>
          <p:nvPr/>
        </p:nvSpPr>
        <p:spPr bwMode="auto">
          <a:xfrm>
            <a:off x="14069244" y="2951168"/>
            <a:ext cx="169863" cy="152400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32 w 41"/>
              <a:gd name="T13" fmla="*/ 3 h 37"/>
              <a:gd name="T14" fmla="*/ 28 w 41"/>
              <a:gd name="T15" fmla="*/ 1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1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3" y="4"/>
                  <a:pt x="32" y="4"/>
                  <a:pt x="32" y="3"/>
                </a:cubicBezTo>
                <a:cubicBezTo>
                  <a:pt x="30" y="3"/>
                  <a:pt x="29" y="2"/>
                  <a:pt x="28" y="1"/>
                </a:cubicBezTo>
                <a:cubicBezTo>
                  <a:pt x="26" y="0"/>
                  <a:pt x="23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81" name="Freeform 837"/>
          <p:cNvSpPr>
            <a:spLocks/>
          </p:cNvSpPr>
          <p:nvPr/>
        </p:nvSpPr>
        <p:spPr bwMode="auto">
          <a:xfrm>
            <a:off x="12792893" y="2208217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14 w 41"/>
              <a:gd name="T7" fmla="*/ 37 h 38"/>
              <a:gd name="T8" fmla="*/ 18 w 41"/>
              <a:gd name="T9" fmla="*/ 38 h 38"/>
              <a:gd name="T10" fmla="*/ 20 w 41"/>
              <a:gd name="T11" fmla="*/ 38 h 38"/>
              <a:gd name="T12" fmla="*/ 33 w 41"/>
              <a:gd name="T13" fmla="*/ 32 h 38"/>
              <a:gd name="T14" fmla="*/ 33 w 41"/>
              <a:gd name="T15" fmla="*/ 6 h 38"/>
              <a:gd name="T16" fmla="*/ 20 w 41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9" y="34"/>
                  <a:pt x="12" y="36"/>
                  <a:pt x="14" y="37"/>
                </a:cubicBezTo>
                <a:cubicBezTo>
                  <a:pt x="16" y="37"/>
                  <a:pt x="17" y="38"/>
                  <a:pt x="18" y="38"/>
                </a:cubicBezTo>
                <a:cubicBezTo>
                  <a:pt x="19" y="38"/>
                  <a:pt x="19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82" name="Freeform 838"/>
          <p:cNvSpPr>
            <a:spLocks/>
          </p:cNvSpPr>
          <p:nvPr/>
        </p:nvSpPr>
        <p:spPr bwMode="auto">
          <a:xfrm>
            <a:off x="12743681" y="3265494"/>
            <a:ext cx="169863" cy="153988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5 w 41"/>
              <a:gd name="T11" fmla="*/ 6 h 37"/>
              <a:gd name="T12" fmla="*/ 34 w 41"/>
              <a:gd name="T13" fmla="*/ 5 h 37"/>
              <a:gd name="T14" fmla="*/ 32 w 41"/>
              <a:gd name="T15" fmla="*/ 4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5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41" y="25"/>
                  <a:pt x="41" y="14"/>
                  <a:pt x="35" y="6"/>
                </a:cubicBezTo>
                <a:cubicBezTo>
                  <a:pt x="35" y="6"/>
                  <a:pt x="34" y="6"/>
                  <a:pt x="34" y="5"/>
                </a:cubicBezTo>
                <a:cubicBezTo>
                  <a:pt x="33" y="5"/>
                  <a:pt x="33" y="4"/>
                  <a:pt x="32" y="4"/>
                </a:cubicBezTo>
                <a:cubicBezTo>
                  <a:pt x="29" y="1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83" name="Freeform 839"/>
          <p:cNvSpPr>
            <a:spLocks/>
          </p:cNvSpPr>
          <p:nvPr/>
        </p:nvSpPr>
        <p:spPr bwMode="auto">
          <a:xfrm>
            <a:off x="12051530" y="3605220"/>
            <a:ext cx="165100" cy="153988"/>
          </a:xfrm>
          <a:custGeom>
            <a:avLst/>
            <a:gdLst>
              <a:gd name="T0" fmla="*/ 21 w 40"/>
              <a:gd name="T1" fmla="*/ 0 h 37"/>
              <a:gd name="T2" fmla="*/ 8 w 40"/>
              <a:gd name="T3" fmla="*/ 6 h 37"/>
              <a:gd name="T4" fmla="*/ 8 w 40"/>
              <a:gd name="T5" fmla="*/ 32 h 37"/>
              <a:gd name="T6" fmla="*/ 21 w 40"/>
              <a:gd name="T7" fmla="*/ 37 h 37"/>
              <a:gd name="T8" fmla="*/ 34 w 40"/>
              <a:gd name="T9" fmla="*/ 32 h 37"/>
              <a:gd name="T10" fmla="*/ 39 w 40"/>
              <a:gd name="T11" fmla="*/ 21 h 37"/>
              <a:gd name="T12" fmla="*/ 39 w 40"/>
              <a:gd name="T13" fmla="*/ 17 h 37"/>
              <a:gd name="T14" fmla="*/ 34 w 40"/>
              <a:gd name="T15" fmla="*/ 6 h 37"/>
              <a:gd name="T16" fmla="*/ 21 w 40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7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37" y="29"/>
                  <a:pt x="39" y="25"/>
                  <a:pt x="39" y="21"/>
                </a:cubicBezTo>
                <a:cubicBezTo>
                  <a:pt x="40" y="19"/>
                  <a:pt x="40" y="18"/>
                  <a:pt x="39" y="17"/>
                </a:cubicBezTo>
                <a:cubicBezTo>
                  <a:pt x="39" y="13"/>
                  <a:pt x="37" y="9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84" name="Freeform 840"/>
          <p:cNvSpPr>
            <a:spLocks/>
          </p:cNvSpPr>
          <p:nvPr/>
        </p:nvSpPr>
        <p:spPr bwMode="auto">
          <a:xfrm>
            <a:off x="13883506" y="3957645"/>
            <a:ext cx="161925" cy="153988"/>
          </a:xfrm>
          <a:custGeom>
            <a:avLst/>
            <a:gdLst>
              <a:gd name="T0" fmla="*/ 20 w 39"/>
              <a:gd name="T1" fmla="*/ 0 h 37"/>
              <a:gd name="T2" fmla="*/ 7 w 39"/>
              <a:gd name="T3" fmla="*/ 5 h 37"/>
              <a:gd name="T4" fmla="*/ 7 w 39"/>
              <a:gd name="T5" fmla="*/ 32 h 37"/>
              <a:gd name="T6" fmla="*/ 20 w 39"/>
              <a:gd name="T7" fmla="*/ 37 h 37"/>
              <a:gd name="T8" fmla="*/ 33 w 39"/>
              <a:gd name="T9" fmla="*/ 32 h 37"/>
              <a:gd name="T10" fmla="*/ 39 w 39"/>
              <a:gd name="T11" fmla="*/ 16 h 37"/>
              <a:gd name="T12" fmla="*/ 38 w 39"/>
              <a:gd name="T13" fmla="*/ 12 h 37"/>
              <a:gd name="T14" fmla="*/ 33 w 39"/>
              <a:gd name="T15" fmla="*/ 5 h 37"/>
              <a:gd name="T16" fmla="*/ 20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20" y="0"/>
                </a:moveTo>
                <a:cubicBezTo>
                  <a:pt x="15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5" y="37"/>
                  <a:pt x="20" y="37"/>
                </a:cubicBezTo>
                <a:cubicBezTo>
                  <a:pt x="25" y="37"/>
                  <a:pt x="30" y="35"/>
                  <a:pt x="33" y="32"/>
                </a:cubicBezTo>
                <a:cubicBezTo>
                  <a:pt x="38" y="28"/>
                  <a:pt x="39" y="22"/>
                  <a:pt x="39" y="16"/>
                </a:cubicBezTo>
                <a:cubicBezTo>
                  <a:pt x="39" y="15"/>
                  <a:pt x="38" y="14"/>
                  <a:pt x="38" y="12"/>
                </a:cubicBezTo>
                <a:cubicBezTo>
                  <a:pt x="37" y="10"/>
                  <a:pt x="35" y="7"/>
                  <a:pt x="33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85" name="Freeform 841"/>
          <p:cNvSpPr>
            <a:spLocks/>
          </p:cNvSpPr>
          <p:nvPr/>
        </p:nvSpPr>
        <p:spPr bwMode="auto">
          <a:xfrm>
            <a:off x="14185131" y="4306896"/>
            <a:ext cx="166688" cy="152400"/>
          </a:xfrm>
          <a:custGeom>
            <a:avLst/>
            <a:gdLst>
              <a:gd name="T0" fmla="*/ 19 w 40"/>
              <a:gd name="T1" fmla="*/ 0 h 37"/>
              <a:gd name="T2" fmla="*/ 6 w 40"/>
              <a:gd name="T3" fmla="*/ 5 h 37"/>
              <a:gd name="T4" fmla="*/ 1 w 40"/>
              <a:gd name="T5" fmla="*/ 17 h 37"/>
              <a:gd name="T6" fmla="*/ 1 w 40"/>
              <a:gd name="T7" fmla="*/ 21 h 37"/>
              <a:gd name="T8" fmla="*/ 6 w 40"/>
              <a:gd name="T9" fmla="*/ 32 h 37"/>
              <a:gd name="T10" fmla="*/ 19 w 40"/>
              <a:gd name="T11" fmla="*/ 37 h 37"/>
              <a:gd name="T12" fmla="*/ 32 w 40"/>
              <a:gd name="T13" fmla="*/ 32 h 37"/>
              <a:gd name="T14" fmla="*/ 32 w 40"/>
              <a:gd name="T15" fmla="*/ 5 h 37"/>
              <a:gd name="T16" fmla="*/ 19 w 40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7">
                <a:moveTo>
                  <a:pt x="19" y="0"/>
                </a:moveTo>
                <a:cubicBezTo>
                  <a:pt x="14" y="0"/>
                  <a:pt x="10" y="2"/>
                  <a:pt x="6" y="5"/>
                </a:cubicBezTo>
                <a:cubicBezTo>
                  <a:pt x="3" y="9"/>
                  <a:pt x="1" y="13"/>
                  <a:pt x="1" y="17"/>
                </a:cubicBezTo>
                <a:cubicBezTo>
                  <a:pt x="0" y="19"/>
                  <a:pt x="0" y="20"/>
                  <a:pt x="1" y="21"/>
                </a:cubicBezTo>
                <a:cubicBezTo>
                  <a:pt x="1" y="25"/>
                  <a:pt x="3" y="29"/>
                  <a:pt x="6" y="32"/>
                </a:cubicBezTo>
                <a:cubicBezTo>
                  <a:pt x="10" y="35"/>
                  <a:pt x="14" y="37"/>
                  <a:pt x="19" y="37"/>
                </a:cubicBezTo>
                <a:cubicBezTo>
                  <a:pt x="24" y="37"/>
                  <a:pt x="29" y="35"/>
                  <a:pt x="32" y="32"/>
                </a:cubicBezTo>
                <a:cubicBezTo>
                  <a:pt x="40" y="24"/>
                  <a:pt x="40" y="13"/>
                  <a:pt x="32" y="5"/>
                </a:cubicBezTo>
                <a:cubicBezTo>
                  <a:pt x="29" y="2"/>
                  <a:pt x="24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86" name="Freeform 842"/>
          <p:cNvSpPr>
            <a:spLocks/>
          </p:cNvSpPr>
          <p:nvPr/>
        </p:nvSpPr>
        <p:spPr bwMode="auto">
          <a:xfrm>
            <a:off x="14545494" y="4024320"/>
            <a:ext cx="166688" cy="153988"/>
          </a:xfrm>
          <a:custGeom>
            <a:avLst/>
            <a:gdLst>
              <a:gd name="T0" fmla="*/ 20 w 40"/>
              <a:gd name="T1" fmla="*/ 0 h 37"/>
              <a:gd name="T2" fmla="*/ 7 w 40"/>
              <a:gd name="T3" fmla="*/ 5 h 37"/>
              <a:gd name="T4" fmla="*/ 7 w 40"/>
              <a:gd name="T5" fmla="*/ 32 h 37"/>
              <a:gd name="T6" fmla="*/ 20 w 40"/>
              <a:gd name="T7" fmla="*/ 37 h 37"/>
              <a:gd name="T8" fmla="*/ 33 w 40"/>
              <a:gd name="T9" fmla="*/ 32 h 37"/>
              <a:gd name="T10" fmla="*/ 38 w 40"/>
              <a:gd name="T11" fmla="*/ 13 h 37"/>
              <a:gd name="T12" fmla="*/ 36 w 40"/>
              <a:gd name="T13" fmla="*/ 9 h 37"/>
              <a:gd name="T14" fmla="*/ 33 w 40"/>
              <a:gd name="T15" fmla="*/ 5 h 37"/>
              <a:gd name="T16" fmla="*/ 20 w 40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7">
                <a:moveTo>
                  <a:pt x="20" y="0"/>
                </a:moveTo>
                <a:cubicBezTo>
                  <a:pt x="15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5" y="37"/>
                  <a:pt x="20" y="37"/>
                </a:cubicBezTo>
                <a:cubicBezTo>
                  <a:pt x="25" y="37"/>
                  <a:pt x="30" y="35"/>
                  <a:pt x="33" y="32"/>
                </a:cubicBezTo>
                <a:cubicBezTo>
                  <a:pt x="38" y="27"/>
                  <a:pt x="40" y="20"/>
                  <a:pt x="38" y="13"/>
                </a:cubicBezTo>
                <a:cubicBezTo>
                  <a:pt x="38" y="12"/>
                  <a:pt x="37" y="11"/>
                  <a:pt x="36" y="9"/>
                </a:cubicBezTo>
                <a:cubicBezTo>
                  <a:pt x="36" y="8"/>
                  <a:pt x="35" y="7"/>
                  <a:pt x="33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87" name="Freeform 843"/>
          <p:cNvSpPr>
            <a:spLocks/>
          </p:cNvSpPr>
          <p:nvPr/>
        </p:nvSpPr>
        <p:spPr bwMode="auto">
          <a:xfrm>
            <a:off x="12494443" y="5143510"/>
            <a:ext cx="161925" cy="153988"/>
          </a:xfrm>
          <a:custGeom>
            <a:avLst/>
            <a:gdLst>
              <a:gd name="T0" fmla="*/ 19 w 39"/>
              <a:gd name="T1" fmla="*/ 0 h 37"/>
              <a:gd name="T2" fmla="*/ 5 w 39"/>
              <a:gd name="T3" fmla="*/ 5 h 37"/>
              <a:gd name="T4" fmla="*/ 0 w 39"/>
              <a:gd name="T5" fmla="*/ 15 h 37"/>
              <a:gd name="T6" fmla="*/ 0 w 39"/>
              <a:gd name="T7" fmla="*/ 19 h 37"/>
              <a:gd name="T8" fmla="*/ 5 w 39"/>
              <a:gd name="T9" fmla="*/ 31 h 37"/>
              <a:gd name="T10" fmla="*/ 19 w 39"/>
              <a:gd name="T11" fmla="*/ 37 h 37"/>
              <a:gd name="T12" fmla="*/ 32 w 39"/>
              <a:gd name="T13" fmla="*/ 31 h 37"/>
              <a:gd name="T14" fmla="*/ 32 w 39"/>
              <a:gd name="T15" fmla="*/ 5 h 37"/>
              <a:gd name="T16" fmla="*/ 19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19" y="0"/>
                </a:moveTo>
                <a:cubicBezTo>
                  <a:pt x="14" y="0"/>
                  <a:pt x="9" y="1"/>
                  <a:pt x="5" y="5"/>
                </a:cubicBezTo>
                <a:cubicBezTo>
                  <a:pt x="3" y="8"/>
                  <a:pt x="1" y="11"/>
                  <a:pt x="0" y="15"/>
                </a:cubicBezTo>
                <a:cubicBezTo>
                  <a:pt x="0" y="16"/>
                  <a:pt x="0" y="18"/>
                  <a:pt x="0" y="19"/>
                </a:cubicBezTo>
                <a:cubicBezTo>
                  <a:pt x="0" y="23"/>
                  <a:pt x="2" y="28"/>
                  <a:pt x="5" y="31"/>
                </a:cubicBezTo>
                <a:cubicBezTo>
                  <a:pt x="9" y="35"/>
                  <a:pt x="14" y="37"/>
                  <a:pt x="19" y="37"/>
                </a:cubicBezTo>
                <a:cubicBezTo>
                  <a:pt x="23" y="37"/>
                  <a:pt x="28" y="35"/>
                  <a:pt x="32" y="31"/>
                </a:cubicBezTo>
                <a:cubicBezTo>
                  <a:pt x="39" y="24"/>
                  <a:pt x="39" y="12"/>
                  <a:pt x="32" y="5"/>
                </a:cubicBezTo>
                <a:cubicBezTo>
                  <a:pt x="28" y="1"/>
                  <a:pt x="23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88" name="Freeform 844"/>
          <p:cNvSpPr>
            <a:spLocks/>
          </p:cNvSpPr>
          <p:nvPr/>
        </p:nvSpPr>
        <p:spPr bwMode="auto">
          <a:xfrm>
            <a:off x="12018193" y="5073660"/>
            <a:ext cx="165100" cy="153988"/>
          </a:xfrm>
          <a:custGeom>
            <a:avLst/>
            <a:gdLst>
              <a:gd name="T0" fmla="*/ 20 w 40"/>
              <a:gd name="T1" fmla="*/ 0 h 37"/>
              <a:gd name="T2" fmla="*/ 7 w 40"/>
              <a:gd name="T3" fmla="*/ 5 h 37"/>
              <a:gd name="T4" fmla="*/ 7 w 40"/>
              <a:gd name="T5" fmla="*/ 31 h 37"/>
              <a:gd name="T6" fmla="*/ 20 w 40"/>
              <a:gd name="T7" fmla="*/ 37 h 37"/>
              <a:gd name="T8" fmla="*/ 34 w 40"/>
              <a:gd name="T9" fmla="*/ 31 h 37"/>
              <a:gd name="T10" fmla="*/ 39 w 40"/>
              <a:gd name="T11" fmla="*/ 15 h 37"/>
              <a:gd name="T12" fmla="*/ 38 w 40"/>
              <a:gd name="T13" fmla="*/ 11 h 37"/>
              <a:gd name="T14" fmla="*/ 34 w 40"/>
              <a:gd name="T15" fmla="*/ 5 h 37"/>
              <a:gd name="T16" fmla="*/ 20 w 40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7">
                <a:moveTo>
                  <a:pt x="20" y="0"/>
                </a:moveTo>
                <a:cubicBezTo>
                  <a:pt x="16" y="0"/>
                  <a:pt x="11" y="1"/>
                  <a:pt x="7" y="5"/>
                </a:cubicBezTo>
                <a:cubicBezTo>
                  <a:pt x="0" y="12"/>
                  <a:pt x="0" y="24"/>
                  <a:pt x="7" y="31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1"/>
                </a:cubicBezTo>
                <a:cubicBezTo>
                  <a:pt x="38" y="27"/>
                  <a:pt x="40" y="21"/>
                  <a:pt x="39" y="15"/>
                </a:cubicBezTo>
                <a:cubicBezTo>
                  <a:pt x="39" y="14"/>
                  <a:pt x="38" y="13"/>
                  <a:pt x="38" y="11"/>
                </a:cubicBezTo>
                <a:cubicBezTo>
                  <a:pt x="37" y="9"/>
                  <a:pt x="35" y="7"/>
                  <a:pt x="34" y="5"/>
                </a:cubicBezTo>
                <a:cubicBezTo>
                  <a:pt x="30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89" name="Freeform 845"/>
          <p:cNvSpPr>
            <a:spLocks/>
          </p:cNvSpPr>
          <p:nvPr/>
        </p:nvSpPr>
        <p:spPr bwMode="auto">
          <a:xfrm>
            <a:off x="11884843" y="4203708"/>
            <a:ext cx="161925" cy="157163"/>
          </a:xfrm>
          <a:custGeom>
            <a:avLst/>
            <a:gdLst>
              <a:gd name="T0" fmla="*/ 18 w 39"/>
              <a:gd name="T1" fmla="*/ 0 h 38"/>
              <a:gd name="T2" fmla="*/ 5 w 39"/>
              <a:gd name="T3" fmla="*/ 6 h 38"/>
              <a:gd name="T4" fmla="*/ 0 w 39"/>
              <a:gd name="T5" fmla="*/ 17 h 38"/>
              <a:gd name="T6" fmla="*/ 0 w 39"/>
              <a:gd name="T7" fmla="*/ 21 h 38"/>
              <a:gd name="T8" fmla="*/ 5 w 39"/>
              <a:gd name="T9" fmla="*/ 32 h 38"/>
              <a:gd name="T10" fmla="*/ 18 w 39"/>
              <a:gd name="T11" fmla="*/ 38 h 38"/>
              <a:gd name="T12" fmla="*/ 32 w 39"/>
              <a:gd name="T13" fmla="*/ 32 h 38"/>
              <a:gd name="T14" fmla="*/ 32 w 39"/>
              <a:gd name="T15" fmla="*/ 6 h 38"/>
              <a:gd name="T16" fmla="*/ 18 w 39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8">
                <a:moveTo>
                  <a:pt x="18" y="0"/>
                </a:moveTo>
                <a:cubicBezTo>
                  <a:pt x="14" y="0"/>
                  <a:pt x="9" y="2"/>
                  <a:pt x="5" y="6"/>
                </a:cubicBezTo>
                <a:cubicBezTo>
                  <a:pt x="2" y="9"/>
                  <a:pt x="0" y="13"/>
                  <a:pt x="0" y="17"/>
                </a:cubicBezTo>
                <a:cubicBezTo>
                  <a:pt x="0" y="19"/>
                  <a:pt x="0" y="20"/>
                  <a:pt x="0" y="21"/>
                </a:cubicBezTo>
                <a:cubicBezTo>
                  <a:pt x="0" y="25"/>
                  <a:pt x="2" y="29"/>
                  <a:pt x="5" y="32"/>
                </a:cubicBezTo>
                <a:cubicBezTo>
                  <a:pt x="9" y="36"/>
                  <a:pt x="14" y="38"/>
                  <a:pt x="18" y="38"/>
                </a:cubicBezTo>
                <a:cubicBezTo>
                  <a:pt x="23" y="38"/>
                  <a:pt x="28" y="36"/>
                  <a:pt x="32" y="32"/>
                </a:cubicBezTo>
                <a:cubicBezTo>
                  <a:pt x="39" y="25"/>
                  <a:pt x="39" y="13"/>
                  <a:pt x="32" y="6"/>
                </a:cubicBezTo>
                <a:cubicBezTo>
                  <a:pt x="28" y="2"/>
                  <a:pt x="23" y="0"/>
                  <a:pt x="1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90" name="Freeform 846"/>
          <p:cNvSpPr>
            <a:spLocks/>
          </p:cNvSpPr>
          <p:nvPr/>
        </p:nvSpPr>
        <p:spPr bwMode="auto">
          <a:xfrm>
            <a:off x="12942118" y="2362205"/>
            <a:ext cx="165100" cy="157163"/>
          </a:xfrm>
          <a:custGeom>
            <a:avLst/>
            <a:gdLst>
              <a:gd name="T0" fmla="*/ 21 w 40"/>
              <a:gd name="T1" fmla="*/ 0 h 38"/>
              <a:gd name="T2" fmla="*/ 8 w 40"/>
              <a:gd name="T3" fmla="*/ 6 h 38"/>
              <a:gd name="T4" fmla="*/ 8 w 40"/>
              <a:gd name="T5" fmla="*/ 32 h 38"/>
              <a:gd name="T6" fmla="*/ 21 w 40"/>
              <a:gd name="T7" fmla="*/ 38 h 38"/>
              <a:gd name="T8" fmla="*/ 34 w 40"/>
              <a:gd name="T9" fmla="*/ 32 h 38"/>
              <a:gd name="T10" fmla="*/ 39 w 40"/>
              <a:gd name="T11" fmla="*/ 22 h 38"/>
              <a:gd name="T12" fmla="*/ 39 w 40"/>
              <a:gd name="T13" fmla="*/ 18 h 38"/>
              <a:gd name="T14" fmla="*/ 34 w 40"/>
              <a:gd name="T15" fmla="*/ 6 h 38"/>
              <a:gd name="T16" fmla="*/ 21 w 40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37" y="29"/>
                  <a:pt x="39" y="26"/>
                  <a:pt x="39" y="22"/>
                </a:cubicBezTo>
                <a:cubicBezTo>
                  <a:pt x="40" y="20"/>
                  <a:pt x="40" y="19"/>
                  <a:pt x="39" y="18"/>
                </a:cubicBezTo>
                <a:cubicBezTo>
                  <a:pt x="39" y="13"/>
                  <a:pt x="37" y="9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91" name="Freeform 847"/>
          <p:cNvSpPr>
            <a:spLocks/>
          </p:cNvSpPr>
          <p:nvPr/>
        </p:nvSpPr>
        <p:spPr bwMode="auto">
          <a:xfrm>
            <a:off x="11707043" y="4381509"/>
            <a:ext cx="165100" cy="152400"/>
          </a:xfrm>
          <a:custGeom>
            <a:avLst/>
            <a:gdLst>
              <a:gd name="T0" fmla="*/ 19 w 40"/>
              <a:gd name="T1" fmla="*/ 0 h 37"/>
              <a:gd name="T2" fmla="*/ 6 w 40"/>
              <a:gd name="T3" fmla="*/ 5 h 37"/>
              <a:gd name="T4" fmla="*/ 1 w 40"/>
              <a:gd name="T5" fmla="*/ 14 h 37"/>
              <a:gd name="T6" fmla="*/ 0 w 40"/>
              <a:gd name="T7" fmla="*/ 18 h 37"/>
              <a:gd name="T8" fmla="*/ 6 w 40"/>
              <a:gd name="T9" fmla="*/ 32 h 37"/>
              <a:gd name="T10" fmla="*/ 19 w 40"/>
              <a:gd name="T11" fmla="*/ 37 h 37"/>
              <a:gd name="T12" fmla="*/ 32 w 40"/>
              <a:gd name="T13" fmla="*/ 32 h 37"/>
              <a:gd name="T14" fmla="*/ 32 w 40"/>
              <a:gd name="T15" fmla="*/ 5 h 37"/>
              <a:gd name="T16" fmla="*/ 19 w 40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7">
                <a:moveTo>
                  <a:pt x="19" y="0"/>
                </a:moveTo>
                <a:cubicBezTo>
                  <a:pt x="14" y="0"/>
                  <a:pt x="10" y="2"/>
                  <a:pt x="6" y="5"/>
                </a:cubicBezTo>
                <a:cubicBezTo>
                  <a:pt x="3" y="8"/>
                  <a:pt x="2" y="11"/>
                  <a:pt x="1" y="14"/>
                </a:cubicBezTo>
                <a:cubicBezTo>
                  <a:pt x="1" y="15"/>
                  <a:pt x="0" y="17"/>
                  <a:pt x="0" y="18"/>
                </a:cubicBezTo>
                <a:cubicBezTo>
                  <a:pt x="0" y="23"/>
                  <a:pt x="2" y="28"/>
                  <a:pt x="6" y="32"/>
                </a:cubicBezTo>
                <a:cubicBezTo>
                  <a:pt x="10" y="35"/>
                  <a:pt x="14" y="37"/>
                  <a:pt x="19" y="37"/>
                </a:cubicBezTo>
                <a:cubicBezTo>
                  <a:pt x="24" y="37"/>
                  <a:pt x="29" y="35"/>
                  <a:pt x="32" y="32"/>
                </a:cubicBezTo>
                <a:cubicBezTo>
                  <a:pt x="40" y="24"/>
                  <a:pt x="40" y="12"/>
                  <a:pt x="32" y="5"/>
                </a:cubicBezTo>
                <a:cubicBezTo>
                  <a:pt x="29" y="2"/>
                  <a:pt x="24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92" name="Freeform 848"/>
          <p:cNvSpPr>
            <a:spLocks/>
          </p:cNvSpPr>
          <p:nvPr/>
        </p:nvSpPr>
        <p:spPr bwMode="auto">
          <a:xfrm>
            <a:off x="11761018" y="5446723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5 w 41"/>
              <a:gd name="T5" fmla="*/ 30 h 37"/>
              <a:gd name="T6" fmla="*/ 7 w 41"/>
              <a:gd name="T7" fmla="*/ 32 h 37"/>
              <a:gd name="T8" fmla="*/ 8 w 41"/>
              <a:gd name="T9" fmla="*/ 33 h 37"/>
              <a:gd name="T10" fmla="*/ 20 w 41"/>
              <a:gd name="T11" fmla="*/ 37 h 37"/>
              <a:gd name="T12" fmla="*/ 33 w 41"/>
              <a:gd name="T13" fmla="*/ 32 h 37"/>
              <a:gd name="T14" fmla="*/ 33 w 41"/>
              <a:gd name="T15" fmla="*/ 6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2"/>
                  <a:pt x="0" y="23"/>
                  <a:pt x="5" y="30"/>
                </a:cubicBezTo>
                <a:cubicBezTo>
                  <a:pt x="6" y="31"/>
                  <a:pt x="6" y="31"/>
                  <a:pt x="7" y="32"/>
                </a:cubicBezTo>
                <a:cubicBezTo>
                  <a:pt x="7" y="32"/>
                  <a:pt x="8" y="33"/>
                  <a:pt x="8" y="33"/>
                </a:cubicBezTo>
                <a:cubicBezTo>
                  <a:pt x="12" y="36"/>
                  <a:pt x="16" y="37"/>
                  <a:pt x="20" y="37"/>
                </a:cubicBezTo>
                <a:cubicBezTo>
                  <a:pt x="25" y="37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93" name="Freeform 849"/>
          <p:cNvSpPr>
            <a:spLocks/>
          </p:cNvSpPr>
          <p:nvPr/>
        </p:nvSpPr>
        <p:spPr bwMode="auto">
          <a:xfrm>
            <a:off x="13153256" y="2105029"/>
            <a:ext cx="161925" cy="153988"/>
          </a:xfrm>
          <a:custGeom>
            <a:avLst/>
            <a:gdLst>
              <a:gd name="T0" fmla="*/ 21 w 39"/>
              <a:gd name="T1" fmla="*/ 0 h 37"/>
              <a:gd name="T2" fmla="*/ 8 w 39"/>
              <a:gd name="T3" fmla="*/ 5 h 37"/>
              <a:gd name="T4" fmla="*/ 8 w 39"/>
              <a:gd name="T5" fmla="*/ 32 h 37"/>
              <a:gd name="T6" fmla="*/ 21 w 39"/>
              <a:gd name="T7" fmla="*/ 37 h 37"/>
              <a:gd name="T8" fmla="*/ 34 w 39"/>
              <a:gd name="T9" fmla="*/ 32 h 37"/>
              <a:gd name="T10" fmla="*/ 39 w 39"/>
              <a:gd name="T11" fmla="*/ 23 h 37"/>
              <a:gd name="T12" fmla="*/ 39 w 39"/>
              <a:gd name="T13" fmla="*/ 19 h 37"/>
              <a:gd name="T14" fmla="*/ 34 w 39"/>
              <a:gd name="T15" fmla="*/ 5 h 37"/>
              <a:gd name="T16" fmla="*/ 21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21" y="0"/>
                </a:moveTo>
                <a:cubicBezTo>
                  <a:pt x="16" y="0"/>
                  <a:pt x="11" y="2"/>
                  <a:pt x="8" y="5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37" y="29"/>
                  <a:pt x="38" y="26"/>
                  <a:pt x="39" y="23"/>
                </a:cubicBezTo>
                <a:cubicBezTo>
                  <a:pt x="39" y="22"/>
                  <a:pt x="39" y="20"/>
                  <a:pt x="39" y="19"/>
                </a:cubicBezTo>
                <a:cubicBezTo>
                  <a:pt x="39" y="14"/>
                  <a:pt x="38" y="9"/>
                  <a:pt x="34" y="5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94" name="Freeform 850"/>
          <p:cNvSpPr>
            <a:spLocks/>
          </p:cNvSpPr>
          <p:nvPr/>
        </p:nvSpPr>
        <p:spPr bwMode="auto">
          <a:xfrm>
            <a:off x="10695805" y="2266955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6 h 33"/>
              <a:gd name="T8" fmla="*/ 5 w 34"/>
              <a:gd name="T9" fmla="*/ 28 h 33"/>
              <a:gd name="T10" fmla="*/ 17 w 34"/>
              <a:gd name="T11" fmla="*/ 33 h 33"/>
              <a:gd name="T12" fmla="*/ 29 w 34"/>
              <a:gd name="T13" fmla="*/ 28 h 33"/>
              <a:gd name="T14" fmla="*/ 34 w 34"/>
              <a:gd name="T15" fmla="*/ 16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1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1"/>
                  <a:pt x="13" y="33"/>
                  <a:pt x="17" y="33"/>
                </a:cubicBezTo>
                <a:cubicBezTo>
                  <a:pt x="21" y="33"/>
                  <a:pt x="26" y="31"/>
                  <a:pt x="29" y="28"/>
                </a:cubicBezTo>
                <a:cubicBezTo>
                  <a:pt x="32" y="25"/>
                  <a:pt x="34" y="21"/>
                  <a:pt x="34" y="16"/>
                </a:cubicBezTo>
                <a:cubicBezTo>
                  <a:pt x="34" y="12"/>
                  <a:pt x="32" y="8"/>
                  <a:pt x="29" y="5"/>
                </a:cubicBezTo>
                <a:cubicBezTo>
                  <a:pt x="26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95" name="Freeform 851"/>
          <p:cNvSpPr>
            <a:spLocks noEditPoints="1"/>
          </p:cNvSpPr>
          <p:nvPr/>
        </p:nvSpPr>
        <p:spPr bwMode="auto">
          <a:xfrm>
            <a:off x="10678343" y="2251080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0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0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18 w 42"/>
              <a:gd name="T25" fmla="*/ 0 h 41"/>
              <a:gd name="T26" fmla="*/ 6 w 42"/>
              <a:gd name="T27" fmla="*/ 6 h 41"/>
              <a:gd name="T28" fmla="*/ 6 w 42"/>
              <a:gd name="T29" fmla="*/ 6 h 41"/>
              <a:gd name="T30" fmla="*/ 0 w 42"/>
              <a:gd name="T31" fmla="*/ 20 h 41"/>
              <a:gd name="T32" fmla="*/ 6 w 42"/>
              <a:gd name="T33" fmla="*/ 35 h 41"/>
              <a:gd name="T34" fmla="*/ 21 w 42"/>
              <a:gd name="T35" fmla="*/ 41 h 41"/>
              <a:gd name="T36" fmla="*/ 21 w 42"/>
              <a:gd name="T37" fmla="*/ 41 h 41"/>
              <a:gd name="T38" fmla="*/ 36 w 42"/>
              <a:gd name="T39" fmla="*/ 35 h 41"/>
              <a:gd name="T40" fmla="*/ 42 w 42"/>
              <a:gd name="T41" fmla="*/ 20 h 41"/>
              <a:gd name="T42" fmla="*/ 36 w 42"/>
              <a:gd name="T43" fmla="*/ 6 h 41"/>
              <a:gd name="T44" fmla="*/ 22 w 42"/>
              <a:gd name="T45" fmla="*/ 0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5"/>
                  <a:pt x="17" y="4"/>
                  <a:pt x="21" y="4"/>
                </a:cubicBezTo>
                <a:cubicBezTo>
                  <a:pt x="25" y="4"/>
                  <a:pt x="30" y="5"/>
                  <a:pt x="33" y="9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5"/>
                  <a:pt x="36" y="29"/>
                  <a:pt x="33" y="32"/>
                </a:cubicBezTo>
                <a:cubicBezTo>
                  <a:pt x="30" y="35"/>
                  <a:pt x="25" y="37"/>
                  <a:pt x="21" y="37"/>
                </a:cubicBezTo>
                <a:cubicBezTo>
                  <a:pt x="17" y="37"/>
                  <a:pt x="12" y="35"/>
                  <a:pt x="9" y="32"/>
                </a:cubicBezTo>
                <a:cubicBezTo>
                  <a:pt x="6" y="29"/>
                  <a:pt x="4" y="25"/>
                  <a:pt x="4" y="20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0" y="0"/>
                  <a:pt x="19" y="0"/>
                  <a:pt x="18" y="0"/>
                </a:cubicBezTo>
                <a:cubicBezTo>
                  <a:pt x="14" y="1"/>
                  <a:pt x="10" y="3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0"/>
                </a:cubicBezTo>
                <a:cubicBezTo>
                  <a:pt x="42" y="15"/>
                  <a:pt x="40" y="10"/>
                  <a:pt x="36" y="6"/>
                </a:cubicBezTo>
                <a:cubicBezTo>
                  <a:pt x="32" y="2"/>
                  <a:pt x="27" y="0"/>
                  <a:pt x="22" y="0"/>
                </a:cubicBezTo>
                <a:cubicBezTo>
                  <a:pt x="22" y="0"/>
                  <a:pt x="21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96" name="Freeform 853"/>
          <p:cNvSpPr>
            <a:spLocks/>
          </p:cNvSpPr>
          <p:nvPr/>
        </p:nvSpPr>
        <p:spPr bwMode="auto">
          <a:xfrm>
            <a:off x="11411767" y="2889250"/>
            <a:ext cx="138113" cy="136525"/>
          </a:xfrm>
          <a:custGeom>
            <a:avLst/>
            <a:gdLst>
              <a:gd name="T0" fmla="*/ 17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6 h 33"/>
              <a:gd name="T8" fmla="*/ 5 w 33"/>
              <a:gd name="T9" fmla="*/ 28 h 33"/>
              <a:gd name="T10" fmla="*/ 17 w 33"/>
              <a:gd name="T11" fmla="*/ 33 h 33"/>
              <a:gd name="T12" fmla="*/ 28 w 33"/>
              <a:gd name="T13" fmla="*/ 28 h 33"/>
              <a:gd name="T14" fmla="*/ 33 w 33"/>
              <a:gd name="T15" fmla="*/ 16 h 33"/>
              <a:gd name="T16" fmla="*/ 28 w 33"/>
              <a:gd name="T17" fmla="*/ 5 h 33"/>
              <a:gd name="T18" fmla="*/ 17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7" y="0"/>
                </a:moveTo>
                <a:cubicBezTo>
                  <a:pt x="12" y="0"/>
                  <a:pt x="8" y="1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1"/>
                  <a:pt x="12" y="33"/>
                  <a:pt x="17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2" y="25"/>
                  <a:pt x="33" y="21"/>
                  <a:pt x="33" y="16"/>
                </a:cubicBezTo>
                <a:cubicBezTo>
                  <a:pt x="33" y="12"/>
                  <a:pt x="32" y="8"/>
                  <a:pt x="28" y="5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97" name="Freeform 854"/>
          <p:cNvSpPr>
            <a:spLocks noEditPoints="1"/>
          </p:cNvSpPr>
          <p:nvPr/>
        </p:nvSpPr>
        <p:spPr bwMode="auto">
          <a:xfrm>
            <a:off x="11395892" y="2871788"/>
            <a:ext cx="169863" cy="169863"/>
          </a:xfrm>
          <a:custGeom>
            <a:avLst/>
            <a:gdLst>
              <a:gd name="T0" fmla="*/ 9 w 41"/>
              <a:gd name="T1" fmla="*/ 9 h 41"/>
              <a:gd name="T2" fmla="*/ 21 w 41"/>
              <a:gd name="T3" fmla="*/ 4 h 41"/>
              <a:gd name="T4" fmla="*/ 32 w 41"/>
              <a:gd name="T5" fmla="*/ 9 h 41"/>
              <a:gd name="T6" fmla="*/ 37 w 41"/>
              <a:gd name="T7" fmla="*/ 20 h 41"/>
              <a:gd name="T8" fmla="*/ 32 w 41"/>
              <a:gd name="T9" fmla="*/ 32 h 41"/>
              <a:gd name="T10" fmla="*/ 21 w 41"/>
              <a:gd name="T11" fmla="*/ 37 h 41"/>
              <a:gd name="T12" fmla="*/ 9 w 41"/>
              <a:gd name="T13" fmla="*/ 32 h 41"/>
              <a:gd name="T14" fmla="*/ 4 w 41"/>
              <a:gd name="T15" fmla="*/ 20 h 41"/>
              <a:gd name="T16" fmla="*/ 9 w 41"/>
              <a:gd name="T17" fmla="*/ 9 h 41"/>
              <a:gd name="T18" fmla="*/ 9 w 41"/>
              <a:gd name="T19" fmla="*/ 9 h 41"/>
              <a:gd name="T20" fmla="*/ 21 w 41"/>
              <a:gd name="T21" fmla="*/ 0 h 41"/>
              <a:gd name="T22" fmla="*/ 21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0 h 41"/>
              <a:gd name="T30" fmla="*/ 6 w 41"/>
              <a:gd name="T31" fmla="*/ 35 h 41"/>
              <a:gd name="T32" fmla="*/ 21 w 41"/>
              <a:gd name="T33" fmla="*/ 41 h 41"/>
              <a:gd name="T34" fmla="*/ 21 w 41"/>
              <a:gd name="T35" fmla="*/ 41 h 41"/>
              <a:gd name="T36" fmla="*/ 35 w 41"/>
              <a:gd name="T37" fmla="*/ 35 h 41"/>
              <a:gd name="T38" fmla="*/ 41 w 41"/>
              <a:gd name="T39" fmla="*/ 20 h 41"/>
              <a:gd name="T40" fmla="*/ 36 w 41"/>
              <a:gd name="T41" fmla="*/ 7 h 41"/>
              <a:gd name="T42" fmla="*/ 35 w 41"/>
              <a:gd name="T43" fmla="*/ 6 h 41"/>
              <a:gd name="T44" fmla="*/ 33 w 41"/>
              <a:gd name="T45" fmla="*/ 4 h 41"/>
              <a:gd name="T46" fmla="*/ 21 w 41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5"/>
                  <a:pt x="16" y="4"/>
                  <a:pt x="21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6" y="12"/>
                  <a:pt x="37" y="16"/>
                  <a:pt x="37" y="20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5"/>
                  <a:pt x="25" y="37"/>
                  <a:pt x="21" y="37"/>
                </a:cubicBezTo>
                <a:cubicBezTo>
                  <a:pt x="16" y="37"/>
                  <a:pt x="12" y="35"/>
                  <a:pt x="9" y="32"/>
                </a:cubicBezTo>
                <a:cubicBezTo>
                  <a:pt x="5" y="29"/>
                  <a:pt x="4" y="25"/>
                  <a:pt x="4" y="20"/>
                </a:cubicBezTo>
                <a:cubicBezTo>
                  <a:pt x="4" y="16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0"/>
                </a:cubicBezTo>
                <a:cubicBezTo>
                  <a:pt x="41" y="15"/>
                  <a:pt x="39" y="11"/>
                  <a:pt x="36" y="7"/>
                </a:cubicBezTo>
                <a:cubicBezTo>
                  <a:pt x="36" y="6"/>
                  <a:pt x="35" y="6"/>
                  <a:pt x="35" y="6"/>
                </a:cubicBezTo>
                <a:cubicBezTo>
                  <a:pt x="34" y="5"/>
                  <a:pt x="34" y="5"/>
                  <a:pt x="33" y="4"/>
                </a:cubicBezTo>
                <a:cubicBezTo>
                  <a:pt x="29" y="1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98" name="Freeform 855"/>
          <p:cNvSpPr>
            <a:spLocks/>
          </p:cNvSpPr>
          <p:nvPr/>
        </p:nvSpPr>
        <p:spPr bwMode="auto">
          <a:xfrm>
            <a:off x="11951517" y="3871913"/>
            <a:ext cx="136525" cy="139700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7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7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2" y="34"/>
                  <a:pt x="17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99" name="Freeform 856"/>
          <p:cNvSpPr>
            <a:spLocks noEditPoints="1"/>
          </p:cNvSpPr>
          <p:nvPr/>
        </p:nvSpPr>
        <p:spPr bwMode="auto">
          <a:xfrm>
            <a:off x="11934054" y="3854450"/>
            <a:ext cx="171450" cy="174625"/>
          </a:xfrm>
          <a:custGeom>
            <a:avLst/>
            <a:gdLst>
              <a:gd name="T0" fmla="*/ 9 w 41"/>
              <a:gd name="T1" fmla="*/ 9 h 42"/>
              <a:gd name="T2" fmla="*/ 21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1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1 w 41"/>
              <a:gd name="T21" fmla="*/ 0 h 42"/>
              <a:gd name="T22" fmla="*/ 21 w 41"/>
              <a:gd name="T23" fmla="*/ 0 h 42"/>
              <a:gd name="T24" fmla="*/ 6 w 41"/>
              <a:gd name="T25" fmla="*/ 6 h 42"/>
              <a:gd name="T26" fmla="*/ 6 w 41"/>
              <a:gd name="T27" fmla="*/ 6 h 42"/>
              <a:gd name="T28" fmla="*/ 0 w 41"/>
              <a:gd name="T29" fmla="*/ 21 h 42"/>
              <a:gd name="T30" fmla="*/ 6 w 41"/>
              <a:gd name="T31" fmla="*/ 36 h 42"/>
              <a:gd name="T32" fmla="*/ 21 w 41"/>
              <a:gd name="T33" fmla="*/ 42 h 42"/>
              <a:gd name="T34" fmla="*/ 21 w 41"/>
              <a:gd name="T35" fmla="*/ 42 h 42"/>
              <a:gd name="T36" fmla="*/ 35 w 41"/>
              <a:gd name="T37" fmla="*/ 36 h 42"/>
              <a:gd name="T38" fmla="*/ 41 w 41"/>
              <a:gd name="T39" fmla="*/ 21 h 42"/>
              <a:gd name="T40" fmla="*/ 36 w 41"/>
              <a:gd name="T41" fmla="*/ 7 h 42"/>
              <a:gd name="T42" fmla="*/ 35 w 41"/>
              <a:gd name="T43" fmla="*/ 6 h 42"/>
              <a:gd name="T44" fmla="*/ 33 w 41"/>
              <a:gd name="T45" fmla="*/ 5 h 42"/>
              <a:gd name="T46" fmla="*/ 21 w 41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8"/>
                  <a:pt x="21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40" y="11"/>
                  <a:pt x="36" y="7"/>
                </a:cubicBezTo>
                <a:cubicBezTo>
                  <a:pt x="36" y="7"/>
                  <a:pt x="36" y="7"/>
                  <a:pt x="35" y="6"/>
                </a:cubicBezTo>
                <a:cubicBezTo>
                  <a:pt x="35" y="6"/>
                  <a:pt x="34" y="5"/>
                  <a:pt x="33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00" name="Freeform 857"/>
          <p:cNvSpPr>
            <a:spLocks/>
          </p:cNvSpPr>
          <p:nvPr/>
        </p:nvSpPr>
        <p:spPr bwMode="auto">
          <a:xfrm>
            <a:off x="12175354" y="4070350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6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6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6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6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01" name="Freeform 858"/>
          <p:cNvSpPr>
            <a:spLocks noEditPoints="1"/>
          </p:cNvSpPr>
          <p:nvPr/>
        </p:nvSpPr>
        <p:spPr bwMode="auto">
          <a:xfrm>
            <a:off x="12157892" y="4054475"/>
            <a:ext cx="171450" cy="173038"/>
          </a:xfrm>
          <a:custGeom>
            <a:avLst/>
            <a:gdLst>
              <a:gd name="T0" fmla="*/ 9 w 41"/>
              <a:gd name="T1" fmla="*/ 9 h 42"/>
              <a:gd name="T2" fmla="*/ 20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0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0 w 41"/>
              <a:gd name="T21" fmla="*/ 0 h 42"/>
              <a:gd name="T22" fmla="*/ 20 w 41"/>
              <a:gd name="T23" fmla="*/ 0 h 42"/>
              <a:gd name="T24" fmla="*/ 6 w 41"/>
              <a:gd name="T25" fmla="*/ 6 h 42"/>
              <a:gd name="T26" fmla="*/ 6 w 41"/>
              <a:gd name="T27" fmla="*/ 6 h 42"/>
              <a:gd name="T28" fmla="*/ 0 w 41"/>
              <a:gd name="T29" fmla="*/ 17 h 42"/>
              <a:gd name="T30" fmla="*/ 0 w 41"/>
              <a:gd name="T31" fmla="*/ 21 h 42"/>
              <a:gd name="T32" fmla="*/ 0 w 41"/>
              <a:gd name="T33" fmla="*/ 21 h 42"/>
              <a:gd name="T34" fmla="*/ 6 w 41"/>
              <a:gd name="T35" fmla="*/ 36 h 42"/>
              <a:gd name="T36" fmla="*/ 20 w 41"/>
              <a:gd name="T37" fmla="*/ 42 h 42"/>
              <a:gd name="T38" fmla="*/ 20 w 41"/>
              <a:gd name="T39" fmla="*/ 42 h 42"/>
              <a:gd name="T40" fmla="*/ 35 w 41"/>
              <a:gd name="T41" fmla="*/ 36 h 42"/>
              <a:gd name="T42" fmla="*/ 41 w 41"/>
              <a:gd name="T43" fmla="*/ 21 h 42"/>
              <a:gd name="T44" fmla="*/ 35 w 41"/>
              <a:gd name="T45" fmla="*/ 6 h 42"/>
              <a:gd name="T46" fmla="*/ 20 w 41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30"/>
                  <a:pt x="32" y="33"/>
                </a:cubicBezTo>
                <a:cubicBezTo>
                  <a:pt x="29" y="36"/>
                  <a:pt x="25" y="38"/>
                  <a:pt x="20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3" y="9"/>
                  <a:pt x="1" y="13"/>
                  <a:pt x="0" y="17"/>
                </a:cubicBezTo>
                <a:cubicBezTo>
                  <a:pt x="0" y="18"/>
                  <a:pt x="0" y="20"/>
                  <a:pt x="0" y="21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02" name="Freeform 859"/>
          <p:cNvSpPr>
            <a:spLocks/>
          </p:cNvSpPr>
          <p:nvPr/>
        </p:nvSpPr>
        <p:spPr bwMode="auto">
          <a:xfrm>
            <a:off x="11354617" y="3671888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6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6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03" name="Freeform 860"/>
          <p:cNvSpPr>
            <a:spLocks noEditPoints="1"/>
          </p:cNvSpPr>
          <p:nvPr/>
        </p:nvSpPr>
        <p:spPr bwMode="auto">
          <a:xfrm>
            <a:off x="11337154" y="3656013"/>
            <a:ext cx="171450" cy="174625"/>
          </a:xfrm>
          <a:custGeom>
            <a:avLst/>
            <a:gdLst>
              <a:gd name="T0" fmla="*/ 9 w 41"/>
              <a:gd name="T1" fmla="*/ 9 h 42"/>
              <a:gd name="T2" fmla="*/ 20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0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0 w 41"/>
              <a:gd name="T21" fmla="*/ 0 h 42"/>
              <a:gd name="T22" fmla="*/ 20 w 41"/>
              <a:gd name="T23" fmla="*/ 0 h 42"/>
              <a:gd name="T24" fmla="*/ 6 w 41"/>
              <a:gd name="T25" fmla="*/ 6 h 42"/>
              <a:gd name="T26" fmla="*/ 6 w 41"/>
              <a:gd name="T27" fmla="*/ 6 h 42"/>
              <a:gd name="T28" fmla="*/ 0 w 41"/>
              <a:gd name="T29" fmla="*/ 21 h 42"/>
              <a:gd name="T30" fmla="*/ 6 w 41"/>
              <a:gd name="T31" fmla="*/ 35 h 42"/>
              <a:gd name="T32" fmla="*/ 20 w 41"/>
              <a:gd name="T33" fmla="*/ 42 h 42"/>
              <a:gd name="T34" fmla="*/ 20 w 41"/>
              <a:gd name="T35" fmla="*/ 42 h 42"/>
              <a:gd name="T36" fmla="*/ 35 w 41"/>
              <a:gd name="T37" fmla="*/ 35 h 42"/>
              <a:gd name="T38" fmla="*/ 41 w 41"/>
              <a:gd name="T39" fmla="*/ 21 h 42"/>
              <a:gd name="T40" fmla="*/ 36 w 41"/>
              <a:gd name="T41" fmla="*/ 7 h 42"/>
              <a:gd name="T42" fmla="*/ 35 w 41"/>
              <a:gd name="T43" fmla="*/ 6 h 42"/>
              <a:gd name="T44" fmla="*/ 33 w 41"/>
              <a:gd name="T45" fmla="*/ 4 h 42"/>
              <a:gd name="T46" fmla="*/ 20 w 41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8"/>
                  <a:pt x="20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1"/>
                  <a:pt x="36" y="7"/>
                </a:cubicBezTo>
                <a:cubicBezTo>
                  <a:pt x="36" y="7"/>
                  <a:pt x="35" y="7"/>
                  <a:pt x="35" y="6"/>
                </a:cubicBezTo>
                <a:cubicBezTo>
                  <a:pt x="34" y="6"/>
                  <a:pt x="34" y="5"/>
                  <a:pt x="33" y="4"/>
                </a:cubicBezTo>
                <a:cubicBezTo>
                  <a:pt x="29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04" name="Freeform 861"/>
          <p:cNvSpPr>
            <a:spLocks/>
          </p:cNvSpPr>
          <p:nvPr/>
        </p:nvSpPr>
        <p:spPr bwMode="auto">
          <a:xfrm>
            <a:off x="11848329" y="4633913"/>
            <a:ext cx="136525" cy="136525"/>
          </a:xfrm>
          <a:custGeom>
            <a:avLst/>
            <a:gdLst>
              <a:gd name="T0" fmla="*/ 16 w 33"/>
              <a:gd name="T1" fmla="*/ 0 h 33"/>
              <a:gd name="T2" fmla="*/ 4 w 33"/>
              <a:gd name="T3" fmla="*/ 5 h 33"/>
              <a:gd name="T4" fmla="*/ 4 w 33"/>
              <a:gd name="T5" fmla="*/ 5 h 33"/>
              <a:gd name="T6" fmla="*/ 0 w 33"/>
              <a:gd name="T7" fmla="*/ 17 h 33"/>
              <a:gd name="T8" fmla="*/ 4 w 33"/>
              <a:gd name="T9" fmla="*/ 29 h 33"/>
              <a:gd name="T10" fmla="*/ 16 w 33"/>
              <a:gd name="T11" fmla="*/ 33 h 33"/>
              <a:gd name="T12" fmla="*/ 28 w 33"/>
              <a:gd name="T13" fmla="*/ 29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4" y="5"/>
                </a:cubicBezTo>
                <a:cubicBezTo>
                  <a:pt x="4" y="5"/>
                  <a:pt x="4" y="5"/>
                  <a:pt x="4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4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0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25" y="2"/>
                  <a:pt x="20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05" name="Freeform 862"/>
          <p:cNvSpPr>
            <a:spLocks noEditPoints="1"/>
          </p:cNvSpPr>
          <p:nvPr/>
        </p:nvSpPr>
        <p:spPr bwMode="auto">
          <a:xfrm>
            <a:off x="11830867" y="4618038"/>
            <a:ext cx="169863" cy="169863"/>
          </a:xfrm>
          <a:custGeom>
            <a:avLst/>
            <a:gdLst>
              <a:gd name="T0" fmla="*/ 8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8 w 41"/>
              <a:gd name="T13" fmla="*/ 33 h 41"/>
              <a:gd name="T14" fmla="*/ 4 w 41"/>
              <a:gd name="T15" fmla="*/ 21 h 41"/>
              <a:gd name="T16" fmla="*/ 8 w 41"/>
              <a:gd name="T17" fmla="*/ 9 h 41"/>
              <a:gd name="T18" fmla="*/ 8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4 w 41"/>
              <a:gd name="T31" fmla="*/ 33 h 41"/>
              <a:gd name="T32" fmla="*/ 6 w 41"/>
              <a:gd name="T33" fmla="*/ 35 h 41"/>
              <a:gd name="T34" fmla="*/ 7 w 41"/>
              <a:gd name="T35" fmla="*/ 36 h 41"/>
              <a:gd name="T36" fmla="*/ 20 w 41"/>
              <a:gd name="T37" fmla="*/ 41 h 41"/>
              <a:gd name="T38" fmla="*/ 20 w 41"/>
              <a:gd name="T39" fmla="*/ 41 h 41"/>
              <a:gd name="T40" fmla="*/ 35 w 41"/>
              <a:gd name="T41" fmla="*/ 35 h 41"/>
              <a:gd name="T42" fmla="*/ 41 w 41"/>
              <a:gd name="T43" fmla="*/ 21 h 41"/>
              <a:gd name="T44" fmla="*/ 35 w 41"/>
              <a:gd name="T45" fmla="*/ 6 h 41"/>
              <a:gd name="T46" fmla="*/ 20 w 41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1">
                <a:moveTo>
                  <a:pt x="8" y="9"/>
                </a:moveTo>
                <a:cubicBezTo>
                  <a:pt x="12" y="6"/>
                  <a:pt x="16" y="4"/>
                  <a:pt x="20" y="4"/>
                </a:cubicBezTo>
                <a:cubicBezTo>
                  <a:pt x="24" y="4"/>
                  <a:pt x="29" y="6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4" y="37"/>
                  <a:pt x="20" y="37"/>
                </a:cubicBezTo>
                <a:cubicBezTo>
                  <a:pt x="16" y="37"/>
                  <a:pt x="12" y="36"/>
                  <a:pt x="8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8" y="9"/>
                </a:cubicBezTo>
                <a:cubicBezTo>
                  <a:pt x="8" y="9"/>
                  <a:pt x="8" y="9"/>
                  <a:pt x="8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5"/>
                  <a:pt x="1" y="30"/>
                  <a:pt x="4" y="33"/>
                </a:cubicBezTo>
                <a:cubicBezTo>
                  <a:pt x="4" y="34"/>
                  <a:pt x="5" y="35"/>
                  <a:pt x="6" y="35"/>
                </a:cubicBezTo>
                <a:cubicBezTo>
                  <a:pt x="6" y="36"/>
                  <a:pt x="6" y="36"/>
                  <a:pt x="7" y="36"/>
                </a:cubicBezTo>
                <a:cubicBezTo>
                  <a:pt x="10" y="40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5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1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06" name="Freeform 863"/>
          <p:cNvSpPr>
            <a:spLocks/>
          </p:cNvSpPr>
          <p:nvPr/>
        </p:nvSpPr>
        <p:spPr bwMode="auto">
          <a:xfrm>
            <a:off x="11657829" y="4845050"/>
            <a:ext cx="139700" cy="138113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7 h 33"/>
              <a:gd name="T8" fmla="*/ 5 w 34"/>
              <a:gd name="T9" fmla="*/ 28 h 33"/>
              <a:gd name="T10" fmla="*/ 17 w 34"/>
              <a:gd name="T11" fmla="*/ 33 h 33"/>
              <a:gd name="T12" fmla="*/ 29 w 34"/>
              <a:gd name="T13" fmla="*/ 28 h 33"/>
              <a:gd name="T14" fmla="*/ 34 w 34"/>
              <a:gd name="T15" fmla="*/ 17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07" name="Freeform 864"/>
          <p:cNvSpPr>
            <a:spLocks noEditPoints="1"/>
          </p:cNvSpPr>
          <p:nvPr/>
        </p:nvSpPr>
        <p:spPr bwMode="auto">
          <a:xfrm>
            <a:off x="11640367" y="4829175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1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1 h 41"/>
              <a:gd name="T30" fmla="*/ 6 w 42"/>
              <a:gd name="T31" fmla="*/ 35 h 41"/>
              <a:gd name="T32" fmla="*/ 13 w 42"/>
              <a:gd name="T33" fmla="*/ 40 h 41"/>
              <a:gd name="T34" fmla="*/ 17 w 42"/>
              <a:gd name="T35" fmla="*/ 41 h 41"/>
              <a:gd name="T36" fmla="*/ 21 w 42"/>
              <a:gd name="T37" fmla="*/ 41 h 41"/>
              <a:gd name="T38" fmla="*/ 21 w 42"/>
              <a:gd name="T39" fmla="*/ 41 h 41"/>
              <a:gd name="T40" fmla="*/ 36 w 42"/>
              <a:gd name="T41" fmla="*/ 35 h 41"/>
              <a:gd name="T42" fmla="*/ 42 w 42"/>
              <a:gd name="T43" fmla="*/ 21 h 41"/>
              <a:gd name="T44" fmla="*/ 36 w 42"/>
              <a:gd name="T45" fmla="*/ 6 h 41"/>
              <a:gd name="T46" fmla="*/ 34 w 42"/>
              <a:gd name="T47" fmla="*/ 4 h 41"/>
              <a:gd name="T48" fmla="*/ 30 w 42"/>
              <a:gd name="T49" fmla="*/ 2 h 41"/>
              <a:gd name="T50" fmla="*/ 21 w 42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8" y="37"/>
                  <a:pt x="11" y="39"/>
                  <a:pt x="13" y="40"/>
                </a:cubicBezTo>
                <a:cubicBezTo>
                  <a:pt x="14" y="40"/>
                  <a:pt x="16" y="41"/>
                  <a:pt x="17" y="41"/>
                </a:cubicBezTo>
                <a:cubicBezTo>
                  <a:pt x="18" y="41"/>
                  <a:pt x="20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5"/>
                  <a:pt x="40" y="10"/>
                  <a:pt x="36" y="6"/>
                </a:cubicBezTo>
                <a:cubicBezTo>
                  <a:pt x="35" y="5"/>
                  <a:pt x="34" y="5"/>
                  <a:pt x="34" y="4"/>
                </a:cubicBezTo>
                <a:cubicBezTo>
                  <a:pt x="32" y="3"/>
                  <a:pt x="31" y="3"/>
                  <a:pt x="30" y="2"/>
                </a:cubicBezTo>
                <a:cubicBezTo>
                  <a:pt x="27" y="1"/>
                  <a:pt x="24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08" name="Freeform 865"/>
          <p:cNvSpPr>
            <a:spLocks/>
          </p:cNvSpPr>
          <p:nvPr/>
        </p:nvSpPr>
        <p:spPr bwMode="auto">
          <a:xfrm>
            <a:off x="12316642" y="4775200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9 h 33"/>
              <a:gd name="T10" fmla="*/ 16 w 33"/>
              <a:gd name="T11" fmla="*/ 33 h 33"/>
              <a:gd name="T12" fmla="*/ 28 w 33"/>
              <a:gd name="T13" fmla="*/ 29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09" name="Freeform 866"/>
          <p:cNvSpPr>
            <a:spLocks noEditPoints="1"/>
          </p:cNvSpPr>
          <p:nvPr/>
        </p:nvSpPr>
        <p:spPr bwMode="auto">
          <a:xfrm>
            <a:off x="12299179" y="4759325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9 w 41"/>
              <a:gd name="T13" fmla="*/ 33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6 w 41"/>
              <a:gd name="T31" fmla="*/ 35 h 41"/>
              <a:gd name="T32" fmla="*/ 20 w 41"/>
              <a:gd name="T33" fmla="*/ 41 h 41"/>
              <a:gd name="T34" fmla="*/ 20 w 41"/>
              <a:gd name="T35" fmla="*/ 41 h 41"/>
              <a:gd name="T36" fmla="*/ 35 w 41"/>
              <a:gd name="T37" fmla="*/ 35 h 41"/>
              <a:gd name="T38" fmla="*/ 41 w 41"/>
              <a:gd name="T39" fmla="*/ 21 h 41"/>
              <a:gd name="T40" fmla="*/ 38 w 41"/>
              <a:gd name="T41" fmla="*/ 10 h 41"/>
              <a:gd name="T42" fmla="*/ 36 w 41"/>
              <a:gd name="T43" fmla="*/ 7 h 41"/>
              <a:gd name="T44" fmla="*/ 35 w 41"/>
              <a:gd name="T45" fmla="*/ 6 h 41"/>
              <a:gd name="T46" fmla="*/ 20 w 41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2"/>
                  <a:pt x="37" y="16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7"/>
                  <a:pt x="40" y="14"/>
                  <a:pt x="38" y="10"/>
                </a:cubicBezTo>
                <a:cubicBezTo>
                  <a:pt x="38" y="9"/>
                  <a:pt x="37" y="8"/>
                  <a:pt x="36" y="7"/>
                </a:cubicBezTo>
                <a:cubicBezTo>
                  <a:pt x="36" y="7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10" name="Freeform 867"/>
          <p:cNvSpPr>
            <a:spLocks/>
          </p:cNvSpPr>
          <p:nvPr/>
        </p:nvSpPr>
        <p:spPr bwMode="auto">
          <a:xfrm>
            <a:off x="12067404" y="2465388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4 w 34"/>
              <a:gd name="T5" fmla="*/ 3 h 33"/>
              <a:gd name="T6" fmla="*/ 5 w 34"/>
              <a:gd name="T7" fmla="*/ 5 h 33"/>
              <a:gd name="T8" fmla="*/ 0 w 34"/>
              <a:gd name="T9" fmla="*/ 17 h 33"/>
              <a:gd name="T10" fmla="*/ 5 w 34"/>
              <a:gd name="T11" fmla="*/ 28 h 33"/>
              <a:gd name="T12" fmla="*/ 17 w 34"/>
              <a:gd name="T13" fmla="*/ 33 h 33"/>
              <a:gd name="T14" fmla="*/ 29 w 34"/>
              <a:gd name="T15" fmla="*/ 28 h 33"/>
              <a:gd name="T16" fmla="*/ 34 w 34"/>
              <a:gd name="T17" fmla="*/ 17 h 33"/>
              <a:gd name="T18" fmla="*/ 29 w 34"/>
              <a:gd name="T19" fmla="*/ 5 h 33"/>
              <a:gd name="T20" fmla="*/ 17 w 34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1"/>
                  <a:pt x="5" y="5"/>
                </a:cubicBezTo>
                <a:cubicBezTo>
                  <a:pt x="4" y="3"/>
                  <a:pt x="4" y="3"/>
                  <a:pt x="4" y="3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11" name="Freeform 868"/>
          <p:cNvSpPr>
            <a:spLocks noEditPoints="1"/>
          </p:cNvSpPr>
          <p:nvPr/>
        </p:nvSpPr>
        <p:spPr bwMode="auto">
          <a:xfrm>
            <a:off x="12051529" y="2449513"/>
            <a:ext cx="173038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1 h 41"/>
              <a:gd name="T16" fmla="*/ 9 w 42"/>
              <a:gd name="T17" fmla="*/ 9 h 41"/>
              <a:gd name="T18" fmla="*/ 8 w 42"/>
              <a:gd name="T19" fmla="*/ 7 h 41"/>
              <a:gd name="T20" fmla="*/ 9 w 42"/>
              <a:gd name="T21" fmla="*/ 9 h 41"/>
              <a:gd name="T22" fmla="*/ 21 w 42"/>
              <a:gd name="T23" fmla="*/ 0 h 41"/>
              <a:gd name="T24" fmla="*/ 21 w 42"/>
              <a:gd name="T25" fmla="*/ 0 h 41"/>
              <a:gd name="T26" fmla="*/ 6 w 42"/>
              <a:gd name="T27" fmla="*/ 6 h 41"/>
              <a:gd name="T28" fmla="*/ 6 w 42"/>
              <a:gd name="T29" fmla="*/ 6 h 41"/>
              <a:gd name="T30" fmla="*/ 0 w 42"/>
              <a:gd name="T31" fmla="*/ 21 h 41"/>
              <a:gd name="T32" fmla="*/ 6 w 42"/>
              <a:gd name="T33" fmla="*/ 35 h 41"/>
              <a:gd name="T34" fmla="*/ 7 w 42"/>
              <a:gd name="T35" fmla="*/ 36 h 41"/>
              <a:gd name="T36" fmla="*/ 11 w 42"/>
              <a:gd name="T37" fmla="*/ 38 h 41"/>
              <a:gd name="T38" fmla="*/ 21 w 42"/>
              <a:gd name="T39" fmla="*/ 41 h 41"/>
              <a:gd name="T40" fmla="*/ 21 w 42"/>
              <a:gd name="T41" fmla="*/ 41 h 41"/>
              <a:gd name="T42" fmla="*/ 36 w 42"/>
              <a:gd name="T43" fmla="*/ 35 h 41"/>
              <a:gd name="T44" fmla="*/ 42 w 42"/>
              <a:gd name="T45" fmla="*/ 21 h 41"/>
              <a:gd name="T46" fmla="*/ 39 w 42"/>
              <a:gd name="T47" fmla="*/ 10 h 41"/>
              <a:gd name="T48" fmla="*/ 36 w 42"/>
              <a:gd name="T49" fmla="*/ 7 h 41"/>
              <a:gd name="T50" fmla="*/ 36 w 42"/>
              <a:gd name="T51" fmla="*/ 6 h 41"/>
              <a:gd name="T52" fmla="*/ 21 w 42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5"/>
                  <a:pt x="17" y="4"/>
                  <a:pt x="21" y="4"/>
                </a:cubicBezTo>
                <a:cubicBezTo>
                  <a:pt x="25" y="4"/>
                  <a:pt x="29" y="5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8" y="7"/>
                  <a:pt x="8" y="7"/>
                  <a:pt x="8" y="7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7" y="35"/>
                  <a:pt x="7" y="36"/>
                  <a:pt x="7" y="36"/>
                </a:cubicBezTo>
                <a:cubicBezTo>
                  <a:pt x="8" y="37"/>
                  <a:pt x="9" y="38"/>
                  <a:pt x="11" y="38"/>
                </a:cubicBezTo>
                <a:cubicBezTo>
                  <a:pt x="14" y="40"/>
                  <a:pt x="17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7"/>
                  <a:pt x="41" y="13"/>
                  <a:pt x="39" y="10"/>
                </a:cubicBezTo>
                <a:cubicBezTo>
                  <a:pt x="38" y="9"/>
                  <a:pt x="37" y="8"/>
                  <a:pt x="36" y="7"/>
                </a:cubicBezTo>
                <a:cubicBezTo>
                  <a:pt x="36" y="7"/>
                  <a:pt x="36" y="6"/>
                  <a:pt x="36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12" name="Freeform 869"/>
          <p:cNvSpPr>
            <a:spLocks/>
          </p:cNvSpPr>
          <p:nvPr/>
        </p:nvSpPr>
        <p:spPr bwMode="auto">
          <a:xfrm>
            <a:off x="13696179" y="36513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5 w 34"/>
              <a:gd name="T5" fmla="*/ 5 h 34"/>
              <a:gd name="T6" fmla="*/ 0 w 34"/>
              <a:gd name="T7" fmla="*/ 17 h 34"/>
              <a:gd name="T8" fmla="*/ 5 w 34"/>
              <a:gd name="T9" fmla="*/ 29 h 34"/>
              <a:gd name="T10" fmla="*/ 17 w 34"/>
              <a:gd name="T11" fmla="*/ 34 h 34"/>
              <a:gd name="T12" fmla="*/ 29 w 34"/>
              <a:gd name="T13" fmla="*/ 29 h 34"/>
              <a:gd name="T14" fmla="*/ 34 w 34"/>
              <a:gd name="T15" fmla="*/ 17 h 34"/>
              <a:gd name="T16" fmla="*/ 29 w 34"/>
              <a:gd name="T17" fmla="*/ 5 h 34"/>
              <a:gd name="T18" fmla="*/ 17 w 34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9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9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9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32" y="26"/>
                  <a:pt x="34" y="21"/>
                  <a:pt x="34" y="17"/>
                </a:cubicBezTo>
                <a:cubicBezTo>
                  <a:pt x="34" y="13"/>
                  <a:pt x="32" y="9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13" name="Freeform 870"/>
          <p:cNvSpPr>
            <a:spLocks noEditPoints="1"/>
          </p:cNvSpPr>
          <p:nvPr/>
        </p:nvSpPr>
        <p:spPr bwMode="auto">
          <a:xfrm>
            <a:off x="13680304" y="19050"/>
            <a:ext cx="173038" cy="174625"/>
          </a:xfrm>
          <a:custGeom>
            <a:avLst/>
            <a:gdLst>
              <a:gd name="T0" fmla="*/ 9 w 42"/>
              <a:gd name="T1" fmla="*/ 9 h 42"/>
              <a:gd name="T2" fmla="*/ 21 w 42"/>
              <a:gd name="T3" fmla="*/ 4 h 42"/>
              <a:gd name="T4" fmla="*/ 33 w 42"/>
              <a:gd name="T5" fmla="*/ 9 h 42"/>
              <a:gd name="T6" fmla="*/ 38 w 42"/>
              <a:gd name="T7" fmla="*/ 21 h 42"/>
              <a:gd name="T8" fmla="*/ 33 w 42"/>
              <a:gd name="T9" fmla="*/ 33 h 42"/>
              <a:gd name="T10" fmla="*/ 21 w 42"/>
              <a:gd name="T11" fmla="*/ 38 h 42"/>
              <a:gd name="T12" fmla="*/ 9 w 42"/>
              <a:gd name="T13" fmla="*/ 33 h 42"/>
              <a:gd name="T14" fmla="*/ 4 w 42"/>
              <a:gd name="T15" fmla="*/ 21 h 42"/>
              <a:gd name="T16" fmla="*/ 9 w 42"/>
              <a:gd name="T17" fmla="*/ 9 h 42"/>
              <a:gd name="T18" fmla="*/ 9 w 42"/>
              <a:gd name="T19" fmla="*/ 9 h 42"/>
              <a:gd name="T20" fmla="*/ 21 w 42"/>
              <a:gd name="T21" fmla="*/ 0 h 42"/>
              <a:gd name="T22" fmla="*/ 21 w 42"/>
              <a:gd name="T23" fmla="*/ 0 h 42"/>
              <a:gd name="T24" fmla="*/ 6 w 42"/>
              <a:gd name="T25" fmla="*/ 6 h 42"/>
              <a:gd name="T26" fmla="*/ 6 w 42"/>
              <a:gd name="T27" fmla="*/ 6 h 42"/>
              <a:gd name="T28" fmla="*/ 0 w 42"/>
              <a:gd name="T29" fmla="*/ 21 h 42"/>
              <a:gd name="T30" fmla="*/ 5 w 42"/>
              <a:gd name="T31" fmla="*/ 34 h 42"/>
              <a:gd name="T32" fmla="*/ 6 w 42"/>
              <a:gd name="T33" fmla="*/ 36 h 42"/>
              <a:gd name="T34" fmla="*/ 7 w 42"/>
              <a:gd name="T35" fmla="*/ 37 h 42"/>
              <a:gd name="T36" fmla="*/ 21 w 42"/>
              <a:gd name="T37" fmla="*/ 42 h 42"/>
              <a:gd name="T38" fmla="*/ 21 w 42"/>
              <a:gd name="T39" fmla="*/ 42 h 42"/>
              <a:gd name="T40" fmla="*/ 36 w 42"/>
              <a:gd name="T41" fmla="*/ 36 h 42"/>
              <a:gd name="T42" fmla="*/ 42 w 42"/>
              <a:gd name="T43" fmla="*/ 21 h 42"/>
              <a:gd name="T44" fmla="*/ 37 w 42"/>
              <a:gd name="T45" fmla="*/ 7 h 42"/>
              <a:gd name="T46" fmla="*/ 36 w 42"/>
              <a:gd name="T47" fmla="*/ 6 h 42"/>
              <a:gd name="T48" fmla="*/ 34 w 42"/>
              <a:gd name="T49" fmla="*/ 5 h 42"/>
              <a:gd name="T50" fmla="*/ 21 w 42"/>
              <a:gd name="T51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2" h="42">
                <a:moveTo>
                  <a:pt x="9" y="9"/>
                </a:moveTo>
                <a:cubicBezTo>
                  <a:pt x="13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6" y="13"/>
                  <a:pt x="38" y="17"/>
                  <a:pt x="38" y="21"/>
                </a:cubicBezTo>
                <a:cubicBezTo>
                  <a:pt x="38" y="25"/>
                  <a:pt x="36" y="30"/>
                  <a:pt x="33" y="33"/>
                </a:cubicBezTo>
                <a:cubicBezTo>
                  <a:pt x="30" y="36"/>
                  <a:pt x="25" y="38"/>
                  <a:pt x="21" y="38"/>
                </a:cubicBezTo>
                <a:cubicBezTo>
                  <a:pt x="17" y="38"/>
                  <a:pt x="13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3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5"/>
                  <a:pt x="2" y="30"/>
                  <a:pt x="5" y="34"/>
                </a:cubicBezTo>
                <a:cubicBezTo>
                  <a:pt x="5" y="34"/>
                  <a:pt x="6" y="35"/>
                  <a:pt x="6" y="36"/>
                </a:cubicBezTo>
                <a:cubicBezTo>
                  <a:pt x="7" y="36"/>
                  <a:pt x="7" y="36"/>
                  <a:pt x="7" y="37"/>
                </a:cubicBezTo>
                <a:cubicBezTo>
                  <a:pt x="11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40"/>
                  <a:pt x="36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16"/>
                  <a:pt x="40" y="11"/>
                  <a:pt x="37" y="7"/>
                </a:cubicBezTo>
                <a:cubicBezTo>
                  <a:pt x="36" y="7"/>
                  <a:pt x="36" y="7"/>
                  <a:pt x="36" y="6"/>
                </a:cubicBezTo>
                <a:cubicBezTo>
                  <a:pt x="35" y="6"/>
                  <a:pt x="34" y="5"/>
                  <a:pt x="34" y="5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14" name="Freeform 871"/>
          <p:cNvSpPr>
            <a:spLocks/>
          </p:cNvSpPr>
          <p:nvPr/>
        </p:nvSpPr>
        <p:spPr bwMode="auto">
          <a:xfrm>
            <a:off x="14799492" y="-220662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7 h 33"/>
              <a:gd name="T8" fmla="*/ 5 w 34"/>
              <a:gd name="T9" fmla="*/ 29 h 33"/>
              <a:gd name="T10" fmla="*/ 17 w 34"/>
              <a:gd name="T11" fmla="*/ 33 h 33"/>
              <a:gd name="T12" fmla="*/ 29 w 34"/>
              <a:gd name="T13" fmla="*/ 29 h 33"/>
              <a:gd name="T14" fmla="*/ 34 w 34"/>
              <a:gd name="T15" fmla="*/ 17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15" name="Freeform 872"/>
          <p:cNvSpPr>
            <a:spLocks noEditPoints="1"/>
          </p:cNvSpPr>
          <p:nvPr/>
        </p:nvSpPr>
        <p:spPr bwMode="auto">
          <a:xfrm>
            <a:off x="14782029" y="-236537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3 h 41"/>
              <a:gd name="T10" fmla="*/ 21 w 42"/>
              <a:gd name="T11" fmla="*/ 37 h 41"/>
              <a:gd name="T12" fmla="*/ 9 w 42"/>
              <a:gd name="T13" fmla="*/ 33 h 41"/>
              <a:gd name="T14" fmla="*/ 4 w 42"/>
              <a:gd name="T15" fmla="*/ 21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1 h 41"/>
              <a:gd name="T30" fmla="*/ 5 w 42"/>
              <a:gd name="T31" fmla="*/ 33 h 41"/>
              <a:gd name="T32" fmla="*/ 6 w 42"/>
              <a:gd name="T33" fmla="*/ 35 h 41"/>
              <a:gd name="T34" fmla="*/ 7 w 42"/>
              <a:gd name="T35" fmla="*/ 36 h 41"/>
              <a:gd name="T36" fmla="*/ 21 w 42"/>
              <a:gd name="T37" fmla="*/ 41 h 41"/>
              <a:gd name="T38" fmla="*/ 21 w 42"/>
              <a:gd name="T39" fmla="*/ 41 h 41"/>
              <a:gd name="T40" fmla="*/ 36 w 42"/>
              <a:gd name="T41" fmla="*/ 35 h 41"/>
              <a:gd name="T42" fmla="*/ 42 w 42"/>
              <a:gd name="T43" fmla="*/ 21 h 41"/>
              <a:gd name="T44" fmla="*/ 36 w 42"/>
              <a:gd name="T45" fmla="*/ 6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5"/>
                  <a:pt x="2" y="30"/>
                  <a:pt x="5" y="33"/>
                </a:cubicBezTo>
                <a:cubicBezTo>
                  <a:pt x="5" y="34"/>
                  <a:pt x="6" y="35"/>
                  <a:pt x="6" y="35"/>
                </a:cubicBezTo>
                <a:cubicBezTo>
                  <a:pt x="7" y="36"/>
                  <a:pt x="7" y="36"/>
                  <a:pt x="7" y="36"/>
                </a:cubicBezTo>
                <a:cubicBezTo>
                  <a:pt x="11" y="40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16" name="Freeform 873"/>
          <p:cNvSpPr>
            <a:spLocks/>
          </p:cNvSpPr>
          <p:nvPr/>
        </p:nvSpPr>
        <p:spPr bwMode="auto">
          <a:xfrm>
            <a:off x="13639029" y="6130925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4 w 34"/>
              <a:gd name="T5" fmla="*/ 4 h 33"/>
              <a:gd name="T6" fmla="*/ 5 w 34"/>
              <a:gd name="T7" fmla="*/ 5 h 33"/>
              <a:gd name="T8" fmla="*/ 0 w 34"/>
              <a:gd name="T9" fmla="*/ 17 h 33"/>
              <a:gd name="T10" fmla="*/ 5 w 34"/>
              <a:gd name="T11" fmla="*/ 29 h 33"/>
              <a:gd name="T12" fmla="*/ 17 w 34"/>
              <a:gd name="T13" fmla="*/ 33 h 33"/>
              <a:gd name="T14" fmla="*/ 29 w 34"/>
              <a:gd name="T15" fmla="*/ 29 h 33"/>
              <a:gd name="T16" fmla="*/ 34 w 34"/>
              <a:gd name="T17" fmla="*/ 17 h 33"/>
              <a:gd name="T18" fmla="*/ 29 w 34"/>
              <a:gd name="T19" fmla="*/ 5 h 33"/>
              <a:gd name="T20" fmla="*/ 17 w 34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4" y="4"/>
                  <a:pt x="4" y="4"/>
                  <a:pt x="4" y="4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17" name="Freeform 874"/>
          <p:cNvSpPr>
            <a:spLocks noEditPoints="1"/>
          </p:cNvSpPr>
          <p:nvPr/>
        </p:nvSpPr>
        <p:spPr bwMode="auto">
          <a:xfrm>
            <a:off x="13621567" y="6113463"/>
            <a:ext cx="174625" cy="171450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3 h 41"/>
              <a:gd name="T10" fmla="*/ 21 w 42"/>
              <a:gd name="T11" fmla="*/ 37 h 41"/>
              <a:gd name="T12" fmla="*/ 9 w 42"/>
              <a:gd name="T13" fmla="*/ 33 h 41"/>
              <a:gd name="T14" fmla="*/ 4 w 42"/>
              <a:gd name="T15" fmla="*/ 21 h 41"/>
              <a:gd name="T16" fmla="*/ 9 w 42"/>
              <a:gd name="T17" fmla="*/ 9 h 41"/>
              <a:gd name="T18" fmla="*/ 8 w 42"/>
              <a:gd name="T19" fmla="*/ 8 h 41"/>
              <a:gd name="T20" fmla="*/ 9 w 42"/>
              <a:gd name="T21" fmla="*/ 9 h 41"/>
              <a:gd name="T22" fmla="*/ 21 w 42"/>
              <a:gd name="T23" fmla="*/ 0 h 41"/>
              <a:gd name="T24" fmla="*/ 21 w 42"/>
              <a:gd name="T25" fmla="*/ 0 h 41"/>
              <a:gd name="T26" fmla="*/ 6 w 42"/>
              <a:gd name="T27" fmla="*/ 6 h 41"/>
              <a:gd name="T28" fmla="*/ 6 w 42"/>
              <a:gd name="T29" fmla="*/ 6 h 41"/>
              <a:gd name="T30" fmla="*/ 0 w 42"/>
              <a:gd name="T31" fmla="*/ 21 h 41"/>
              <a:gd name="T32" fmla="*/ 6 w 42"/>
              <a:gd name="T33" fmla="*/ 35 h 41"/>
              <a:gd name="T34" fmla="*/ 20 w 42"/>
              <a:gd name="T35" fmla="*/ 41 h 41"/>
              <a:gd name="T36" fmla="*/ 21 w 42"/>
              <a:gd name="T37" fmla="*/ 41 h 41"/>
              <a:gd name="T38" fmla="*/ 21 w 42"/>
              <a:gd name="T39" fmla="*/ 41 h 41"/>
              <a:gd name="T40" fmla="*/ 24 w 42"/>
              <a:gd name="T41" fmla="*/ 41 h 41"/>
              <a:gd name="T42" fmla="*/ 36 w 42"/>
              <a:gd name="T43" fmla="*/ 35 h 41"/>
              <a:gd name="T44" fmla="*/ 42 w 42"/>
              <a:gd name="T45" fmla="*/ 21 h 41"/>
              <a:gd name="T46" fmla="*/ 36 w 42"/>
              <a:gd name="T47" fmla="*/ 6 h 41"/>
              <a:gd name="T48" fmla="*/ 21 w 42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8" y="8"/>
                  <a:pt x="8" y="8"/>
                  <a:pt x="8" y="8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1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2" y="41"/>
                  <a:pt x="23" y="41"/>
                  <a:pt x="24" y="41"/>
                </a:cubicBezTo>
                <a:cubicBezTo>
                  <a:pt x="28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18" name="Freeform 875"/>
          <p:cNvSpPr>
            <a:spLocks/>
          </p:cNvSpPr>
          <p:nvPr/>
        </p:nvSpPr>
        <p:spPr bwMode="auto">
          <a:xfrm>
            <a:off x="14616929" y="5500688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4 w 34"/>
              <a:gd name="T5" fmla="*/ 4 h 33"/>
              <a:gd name="T6" fmla="*/ 5 w 34"/>
              <a:gd name="T7" fmla="*/ 5 h 33"/>
              <a:gd name="T8" fmla="*/ 0 w 34"/>
              <a:gd name="T9" fmla="*/ 17 h 33"/>
              <a:gd name="T10" fmla="*/ 5 w 34"/>
              <a:gd name="T11" fmla="*/ 29 h 33"/>
              <a:gd name="T12" fmla="*/ 17 w 34"/>
              <a:gd name="T13" fmla="*/ 33 h 33"/>
              <a:gd name="T14" fmla="*/ 29 w 34"/>
              <a:gd name="T15" fmla="*/ 29 h 33"/>
              <a:gd name="T16" fmla="*/ 34 w 34"/>
              <a:gd name="T17" fmla="*/ 17 h 33"/>
              <a:gd name="T18" fmla="*/ 29 w 34"/>
              <a:gd name="T19" fmla="*/ 5 h 33"/>
              <a:gd name="T20" fmla="*/ 17 w 34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4" y="4"/>
                  <a:pt x="4" y="4"/>
                  <a:pt x="4" y="4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19" name="Freeform 876"/>
          <p:cNvSpPr>
            <a:spLocks noEditPoints="1"/>
          </p:cNvSpPr>
          <p:nvPr/>
        </p:nvSpPr>
        <p:spPr bwMode="auto">
          <a:xfrm>
            <a:off x="14599467" y="5484813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3 h 41"/>
              <a:gd name="T10" fmla="*/ 21 w 42"/>
              <a:gd name="T11" fmla="*/ 37 h 41"/>
              <a:gd name="T12" fmla="*/ 9 w 42"/>
              <a:gd name="T13" fmla="*/ 33 h 41"/>
              <a:gd name="T14" fmla="*/ 4 w 42"/>
              <a:gd name="T15" fmla="*/ 21 h 41"/>
              <a:gd name="T16" fmla="*/ 9 w 42"/>
              <a:gd name="T17" fmla="*/ 9 h 41"/>
              <a:gd name="T18" fmla="*/ 8 w 42"/>
              <a:gd name="T19" fmla="*/ 8 h 41"/>
              <a:gd name="T20" fmla="*/ 9 w 42"/>
              <a:gd name="T21" fmla="*/ 9 h 41"/>
              <a:gd name="T22" fmla="*/ 21 w 42"/>
              <a:gd name="T23" fmla="*/ 0 h 41"/>
              <a:gd name="T24" fmla="*/ 21 w 42"/>
              <a:gd name="T25" fmla="*/ 0 h 41"/>
              <a:gd name="T26" fmla="*/ 6 w 42"/>
              <a:gd name="T27" fmla="*/ 6 h 41"/>
              <a:gd name="T28" fmla="*/ 6 w 42"/>
              <a:gd name="T29" fmla="*/ 6 h 41"/>
              <a:gd name="T30" fmla="*/ 0 w 42"/>
              <a:gd name="T31" fmla="*/ 21 h 41"/>
              <a:gd name="T32" fmla="*/ 6 w 42"/>
              <a:gd name="T33" fmla="*/ 35 h 41"/>
              <a:gd name="T34" fmla="*/ 7 w 42"/>
              <a:gd name="T35" fmla="*/ 37 h 41"/>
              <a:gd name="T36" fmla="*/ 11 w 42"/>
              <a:gd name="T37" fmla="*/ 39 h 41"/>
              <a:gd name="T38" fmla="*/ 21 w 42"/>
              <a:gd name="T39" fmla="*/ 41 h 41"/>
              <a:gd name="T40" fmla="*/ 21 w 42"/>
              <a:gd name="T41" fmla="*/ 41 h 41"/>
              <a:gd name="T42" fmla="*/ 36 w 42"/>
              <a:gd name="T43" fmla="*/ 35 h 41"/>
              <a:gd name="T44" fmla="*/ 42 w 42"/>
              <a:gd name="T45" fmla="*/ 21 h 41"/>
              <a:gd name="T46" fmla="*/ 36 w 42"/>
              <a:gd name="T47" fmla="*/ 6 h 41"/>
              <a:gd name="T48" fmla="*/ 21 w 42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8" y="8"/>
                  <a:pt x="8" y="8"/>
                  <a:pt x="8" y="8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7" y="36"/>
                  <a:pt x="7" y="36"/>
                  <a:pt x="7" y="37"/>
                </a:cubicBezTo>
                <a:cubicBezTo>
                  <a:pt x="9" y="37"/>
                  <a:pt x="10" y="38"/>
                  <a:pt x="11" y="39"/>
                </a:cubicBezTo>
                <a:cubicBezTo>
                  <a:pt x="14" y="41"/>
                  <a:pt x="17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20" name="Freeform 877"/>
          <p:cNvSpPr>
            <a:spLocks/>
          </p:cNvSpPr>
          <p:nvPr/>
        </p:nvSpPr>
        <p:spPr bwMode="auto">
          <a:xfrm>
            <a:off x="14882042" y="5318125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7 h 33"/>
              <a:gd name="T8" fmla="*/ 5 w 34"/>
              <a:gd name="T9" fmla="*/ 29 h 33"/>
              <a:gd name="T10" fmla="*/ 17 w 34"/>
              <a:gd name="T11" fmla="*/ 33 h 33"/>
              <a:gd name="T12" fmla="*/ 29 w 34"/>
              <a:gd name="T13" fmla="*/ 29 h 33"/>
              <a:gd name="T14" fmla="*/ 34 w 34"/>
              <a:gd name="T15" fmla="*/ 17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21" name="Freeform 878"/>
          <p:cNvSpPr>
            <a:spLocks noEditPoints="1"/>
          </p:cNvSpPr>
          <p:nvPr/>
        </p:nvSpPr>
        <p:spPr bwMode="auto">
          <a:xfrm>
            <a:off x="14866167" y="5302250"/>
            <a:ext cx="173038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3 h 41"/>
              <a:gd name="T10" fmla="*/ 21 w 42"/>
              <a:gd name="T11" fmla="*/ 37 h 41"/>
              <a:gd name="T12" fmla="*/ 9 w 42"/>
              <a:gd name="T13" fmla="*/ 33 h 41"/>
              <a:gd name="T14" fmla="*/ 4 w 42"/>
              <a:gd name="T15" fmla="*/ 21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1 h 41"/>
              <a:gd name="T30" fmla="*/ 6 w 42"/>
              <a:gd name="T31" fmla="*/ 35 h 41"/>
              <a:gd name="T32" fmla="*/ 13 w 42"/>
              <a:gd name="T33" fmla="*/ 40 h 41"/>
              <a:gd name="T34" fmla="*/ 17 w 42"/>
              <a:gd name="T35" fmla="*/ 41 h 41"/>
              <a:gd name="T36" fmla="*/ 21 w 42"/>
              <a:gd name="T37" fmla="*/ 41 h 41"/>
              <a:gd name="T38" fmla="*/ 21 w 42"/>
              <a:gd name="T39" fmla="*/ 41 h 41"/>
              <a:gd name="T40" fmla="*/ 36 w 42"/>
              <a:gd name="T41" fmla="*/ 35 h 41"/>
              <a:gd name="T42" fmla="*/ 42 w 42"/>
              <a:gd name="T43" fmla="*/ 21 h 41"/>
              <a:gd name="T44" fmla="*/ 36 w 42"/>
              <a:gd name="T45" fmla="*/ 6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8" y="37"/>
                  <a:pt x="10" y="39"/>
                  <a:pt x="13" y="40"/>
                </a:cubicBezTo>
                <a:cubicBezTo>
                  <a:pt x="14" y="40"/>
                  <a:pt x="16" y="41"/>
                  <a:pt x="17" y="41"/>
                </a:cubicBezTo>
                <a:cubicBezTo>
                  <a:pt x="18" y="41"/>
                  <a:pt x="20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22" name="Freeform 879"/>
          <p:cNvSpPr>
            <a:spLocks/>
          </p:cNvSpPr>
          <p:nvPr/>
        </p:nvSpPr>
        <p:spPr bwMode="auto">
          <a:xfrm>
            <a:off x="13207229" y="6437313"/>
            <a:ext cx="169863" cy="153988"/>
          </a:xfrm>
          <a:custGeom>
            <a:avLst/>
            <a:gdLst>
              <a:gd name="T0" fmla="*/ 21 w 41"/>
              <a:gd name="T1" fmla="*/ 0 h 37"/>
              <a:gd name="T2" fmla="*/ 9 w 41"/>
              <a:gd name="T3" fmla="*/ 4 h 37"/>
              <a:gd name="T4" fmla="*/ 8 w 41"/>
              <a:gd name="T5" fmla="*/ 6 h 37"/>
              <a:gd name="T6" fmla="*/ 6 w 41"/>
              <a:gd name="T7" fmla="*/ 7 h 37"/>
              <a:gd name="T8" fmla="*/ 8 w 41"/>
              <a:gd name="T9" fmla="*/ 32 h 37"/>
              <a:gd name="T10" fmla="*/ 21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7" y="0"/>
                  <a:pt x="12" y="2"/>
                  <a:pt x="9" y="4"/>
                </a:cubicBezTo>
                <a:cubicBezTo>
                  <a:pt x="9" y="5"/>
                  <a:pt x="8" y="5"/>
                  <a:pt x="8" y="6"/>
                </a:cubicBezTo>
                <a:cubicBezTo>
                  <a:pt x="7" y="6"/>
                  <a:pt x="7" y="7"/>
                  <a:pt x="6" y="7"/>
                </a:cubicBezTo>
                <a:cubicBezTo>
                  <a:pt x="0" y="15"/>
                  <a:pt x="1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23" name="Freeform 880"/>
          <p:cNvSpPr>
            <a:spLocks/>
          </p:cNvSpPr>
          <p:nvPr/>
        </p:nvSpPr>
        <p:spPr bwMode="auto">
          <a:xfrm>
            <a:off x="14185129" y="6072188"/>
            <a:ext cx="169863" cy="153988"/>
          </a:xfrm>
          <a:custGeom>
            <a:avLst/>
            <a:gdLst>
              <a:gd name="T0" fmla="*/ 21 w 41"/>
              <a:gd name="T1" fmla="*/ 0 h 37"/>
              <a:gd name="T2" fmla="*/ 8 w 41"/>
              <a:gd name="T3" fmla="*/ 6 h 37"/>
              <a:gd name="T4" fmla="*/ 8 w 41"/>
              <a:gd name="T5" fmla="*/ 32 h 37"/>
              <a:gd name="T6" fmla="*/ 18 w 41"/>
              <a:gd name="T7" fmla="*/ 37 h 37"/>
              <a:gd name="T8" fmla="*/ 21 w 41"/>
              <a:gd name="T9" fmla="*/ 37 h 37"/>
              <a:gd name="T10" fmla="*/ 22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5"/>
                  <a:pt x="14" y="37"/>
                  <a:pt x="18" y="37"/>
                </a:cubicBezTo>
                <a:cubicBezTo>
                  <a:pt x="19" y="37"/>
                  <a:pt x="20" y="37"/>
                  <a:pt x="21" y="37"/>
                </a:cubicBezTo>
                <a:cubicBezTo>
                  <a:pt x="21" y="37"/>
                  <a:pt x="22" y="37"/>
                  <a:pt x="22" y="37"/>
                </a:cubicBezTo>
                <a:cubicBezTo>
                  <a:pt x="26" y="37"/>
                  <a:pt x="31" y="35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24" name="Freeform 881"/>
          <p:cNvSpPr>
            <a:spLocks/>
          </p:cNvSpPr>
          <p:nvPr/>
        </p:nvSpPr>
        <p:spPr bwMode="auto">
          <a:xfrm>
            <a:off x="13140554" y="6619875"/>
            <a:ext cx="169863" cy="153988"/>
          </a:xfrm>
          <a:custGeom>
            <a:avLst/>
            <a:gdLst>
              <a:gd name="T0" fmla="*/ 21 w 41"/>
              <a:gd name="T1" fmla="*/ 0 h 37"/>
              <a:gd name="T2" fmla="*/ 8 w 41"/>
              <a:gd name="T3" fmla="*/ 6 h 37"/>
              <a:gd name="T4" fmla="*/ 7 w 41"/>
              <a:gd name="T5" fmla="*/ 31 h 37"/>
              <a:gd name="T6" fmla="*/ 8 w 41"/>
              <a:gd name="T7" fmla="*/ 32 h 37"/>
              <a:gd name="T8" fmla="*/ 10 w 41"/>
              <a:gd name="T9" fmla="*/ 34 h 37"/>
              <a:gd name="T10" fmla="*/ 21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1" y="13"/>
                  <a:pt x="0" y="24"/>
                  <a:pt x="7" y="31"/>
                </a:cubicBezTo>
                <a:cubicBezTo>
                  <a:pt x="7" y="31"/>
                  <a:pt x="7" y="32"/>
                  <a:pt x="8" y="32"/>
                </a:cubicBezTo>
                <a:cubicBezTo>
                  <a:pt x="8" y="33"/>
                  <a:pt x="9" y="33"/>
                  <a:pt x="10" y="34"/>
                </a:cubicBezTo>
                <a:cubicBezTo>
                  <a:pt x="13" y="36"/>
                  <a:pt x="17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25" name="Freeform 882"/>
          <p:cNvSpPr>
            <a:spLocks/>
          </p:cNvSpPr>
          <p:nvPr/>
        </p:nvSpPr>
        <p:spPr bwMode="auto">
          <a:xfrm>
            <a:off x="15093179" y="919163"/>
            <a:ext cx="136525" cy="136525"/>
          </a:xfrm>
          <a:custGeom>
            <a:avLst/>
            <a:gdLst>
              <a:gd name="T0" fmla="*/ 17 w 33"/>
              <a:gd name="T1" fmla="*/ 0 h 33"/>
              <a:gd name="T2" fmla="*/ 5 w 33"/>
              <a:gd name="T3" fmla="*/ 4 h 33"/>
              <a:gd name="T4" fmla="*/ 5 w 33"/>
              <a:gd name="T5" fmla="*/ 4 h 33"/>
              <a:gd name="T6" fmla="*/ 0 w 33"/>
              <a:gd name="T7" fmla="*/ 16 h 33"/>
              <a:gd name="T8" fmla="*/ 5 w 33"/>
              <a:gd name="T9" fmla="*/ 28 h 33"/>
              <a:gd name="T10" fmla="*/ 17 w 33"/>
              <a:gd name="T11" fmla="*/ 33 h 33"/>
              <a:gd name="T12" fmla="*/ 28 w 33"/>
              <a:gd name="T13" fmla="*/ 28 h 33"/>
              <a:gd name="T14" fmla="*/ 33 w 33"/>
              <a:gd name="T15" fmla="*/ 16 h 33"/>
              <a:gd name="T16" fmla="*/ 28 w 33"/>
              <a:gd name="T17" fmla="*/ 4 h 33"/>
              <a:gd name="T18" fmla="*/ 17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7" y="0"/>
                </a:moveTo>
                <a:cubicBezTo>
                  <a:pt x="12" y="0"/>
                  <a:pt x="8" y="1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0"/>
                  <a:pt x="2" y="25"/>
                  <a:pt x="5" y="28"/>
                </a:cubicBezTo>
                <a:cubicBezTo>
                  <a:pt x="8" y="31"/>
                  <a:pt x="12" y="33"/>
                  <a:pt x="17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2" y="25"/>
                  <a:pt x="33" y="20"/>
                  <a:pt x="33" y="16"/>
                </a:cubicBezTo>
                <a:cubicBezTo>
                  <a:pt x="33" y="12"/>
                  <a:pt x="32" y="8"/>
                  <a:pt x="28" y="4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26" name="Freeform 883"/>
          <p:cNvSpPr>
            <a:spLocks noEditPoints="1"/>
          </p:cNvSpPr>
          <p:nvPr/>
        </p:nvSpPr>
        <p:spPr bwMode="auto">
          <a:xfrm>
            <a:off x="15077304" y="903288"/>
            <a:ext cx="169863" cy="169863"/>
          </a:xfrm>
          <a:custGeom>
            <a:avLst/>
            <a:gdLst>
              <a:gd name="T0" fmla="*/ 9 w 41"/>
              <a:gd name="T1" fmla="*/ 8 h 41"/>
              <a:gd name="T2" fmla="*/ 21 w 41"/>
              <a:gd name="T3" fmla="*/ 4 h 41"/>
              <a:gd name="T4" fmla="*/ 32 w 41"/>
              <a:gd name="T5" fmla="*/ 8 h 41"/>
              <a:gd name="T6" fmla="*/ 37 w 41"/>
              <a:gd name="T7" fmla="*/ 20 h 41"/>
              <a:gd name="T8" fmla="*/ 32 w 41"/>
              <a:gd name="T9" fmla="*/ 32 h 41"/>
              <a:gd name="T10" fmla="*/ 21 w 41"/>
              <a:gd name="T11" fmla="*/ 37 h 41"/>
              <a:gd name="T12" fmla="*/ 9 w 41"/>
              <a:gd name="T13" fmla="*/ 32 h 41"/>
              <a:gd name="T14" fmla="*/ 4 w 41"/>
              <a:gd name="T15" fmla="*/ 20 h 41"/>
              <a:gd name="T16" fmla="*/ 9 w 41"/>
              <a:gd name="T17" fmla="*/ 8 h 41"/>
              <a:gd name="T18" fmla="*/ 9 w 41"/>
              <a:gd name="T19" fmla="*/ 8 h 41"/>
              <a:gd name="T20" fmla="*/ 21 w 41"/>
              <a:gd name="T21" fmla="*/ 0 h 41"/>
              <a:gd name="T22" fmla="*/ 21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0 h 41"/>
              <a:gd name="T30" fmla="*/ 4 w 41"/>
              <a:gd name="T31" fmla="*/ 33 h 41"/>
              <a:gd name="T32" fmla="*/ 6 w 41"/>
              <a:gd name="T33" fmla="*/ 35 h 41"/>
              <a:gd name="T34" fmla="*/ 7 w 41"/>
              <a:gd name="T35" fmla="*/ 36 h 41"/>
              <a:gd name="T36" fmla="*/ 21 w 41"/>
              <a:gd name="T37" fmla="*/ 41 h 41"/>
              <a:gd name="T38" fmla="*/ 21 w 41"/>
              <a:gd name="T39" fmla="*/ 41 h 41"/>
              <a:gd name="T40" fmla="*/ 35 w 41"/>
              <a:gd name="T41" fmla="*/ 35 h 41"/>
              <a:gd name="T42" fmla="*/ 41 w 41"/>
              <a:gd name="T43" fmla="*/ 20 h 41"/>
              <a:gd name="T44" fmla="*/ 36 w 41"/>
              <a:gd name="T45" fmla="*/ 7 h 41"/>
              <a:gd name="T46" fmla="*/ 35 w 41"/>
              <a:gd name="T47" fmla="*/ 6 h 41"/>
              <a:gd name="T48" fmla="*/ 33 w 41"/>
              <a:gd name="T49" fmla="*/ 4 h 41"/>
              <a:gd name="T50" fmla="*/ 21 w 41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1" h="41">
                <a:moveTo>
                  <a:pt x="9" y="8"/>
                </a:moveTo>
                <a:cubicBezTo>
                  <a:pt x="12" y="5"/>
                  <a:pt x="16" y="4"/>
                  <a:pt x="21" y="4"/>
                </a:cubicBezTo>
                <a:cubicBezTo>
                  <a:pt x="25" y="4"/>
                  <a:pt x="29" y="5"/>
                  <a:pt x="32" y="8"/>
                </a:cubicBezTo>
                <a:cubicBezTo>
                  <a:pt x="36" y="12"/>
                  <a:pt x="37" y="16"/>
                  <a:pt x="37" y="20"/>
                </a:cubicBezTo>
                <a:cubicBezTo>
                  <a:pt x="37" y="24"/>
                  <a:pt x="36" y="29"/>
                  <a:pt x="32" y="32"/>
                </a:cubicBezTo>
                <a:cubicBezTo>
                  <a:pt x="29" y="35"/>
                  <a:pt x="25" y="37"/>
                  <a:pt x="21" y="37"/>
                </a:cubicBezTo>
                <a:cubicBezTo>
                  <a:pt x="16" y="37"/>
                  <a:pt x="12" y="35"/>
                  <a:pt x="9" y="32"/>
                </a:cubicBezTo>
                <a:cubicBezTo>
                  <a:pt x="6" y="29"/>
                  <a:pt x="4" y="24"/>
                  <a:pt x="4" y="20"/>
                </a:cubicBezTo>
                <a:cubicBezTo>
                  <a:pt x="4" y="16"/>
                  <a:pt x="6" y="12"/>
                  <a:pt x="9" y="8"/>
                </a:cubicBezTo>
                <a:cubicBezTo>
                  <a:pt x="9" y="8"/>
                  <a:pt x="9" y="8"/>
                  <a:pt x="9" y="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5"/>
                  <a:pt x="1" y="29"/>
                  <a:pt x="4" y="33"/>
                </a:cubicBezTo>
                <a:cubicBezTo>
                  <a:pt x="5" y="33"/>
                  <a:pt x="5" y="34"/>
                  <a:pt x="6" y="35"/>
                </a:cubicBezTo>
                <a:cubicBezTo>
                  <a:pt x="6" y="35"/>
                  <a:pt x="7" y="35"/>
                  <a:pt x="7" y="36"/>
                </a:cubicBezTo>
                <a:cubicBezTo>
                  <a:pt x="11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5"/>
                  <a:pt x="41" y="20"/>
                </a:cubicBezTo>
                <a:cubicBezTo>
                  <a:pt x="41" y="15"/>
                  <a:pt x="40" y="10"/>
                  <a:pt x="36" y="7"/>
                </a:cubicBezTo>
                <a:cubicBezTo>
                  <a:pt x="36" y="6"/>
                  <a:pt x="36" y="6"/>
                  <a:pt x="35" y="6"/>
                </a:cubicBezTo>
                <a:cubicBezTo>
                  <a:pt x="35" y="5"/>
                  <a:pt x="34" y="4"/>
                  <a:pt x="33" y="4"/>
                </a:cubicBezTo>
                <a:cubicBezTo>
                  <a:pt x="30" y="1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27" name="Freeform 884"/>
          <p:cNvSpPr>
            <a:spLocks/>
          </p:cNvSpPr>
          <p:nvPr/>
        </p:nvSpPr>
        <p:spPr bwMode="auto">
          <a:xfrm>
            <a:off x="12937354" y="2627313"/>
            <a:ext cx="138113" cy="141288"/>
          </a:xfrm>
          <a:custGeom>
            <a:avLst/>
            <a:gdLst>
              <a:gd name="T0" fmla="*/ 16 w 33"/>
              <a:gd name="T1" fmla="*/ 0 h 34"/>
              <a:gd name="T2" fmla="*/ 4 w 33"/>
              <a:gd name="T3" fmla="*/ 5 h 34"/>
              <a:gd name="T4" fmla="*/ 4 w 33"/>
              <a:gd name="T5" fmla="*/ 5 h 34"/>
              <a:gd name="T6" fmla="*/ 0 w 33"/>
              <a:gd name="T7" fmla="*/ 17 h 34"/>
              <a:gd name="T8" fmla="*/ 4 w 33"/>
              <a:gd name="T9" fmla="*/ 29 h 34"/>
              <a:gd name="T10" fmla="*/ 16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6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4" y="5"/>
                </a:cubicBezTo>
                <a:cubicBezTo>
                  <a:pt x="4" y="5"/>
                  <a:pt x="4" y="5"/>
                  <a:pt x="4" y="5"/>
                </a:cubicBezTo>
                <a:cubicBezTo>
                  <a:pt x="1" y="9"/>
                  <a:pt x="0" y="13"/>
                  <a:pt x="0" y="17"/>
                </a:cubicBezTo>
                <a:cubicBezTo>
                  <a:pt x="0" y="21"/>
                  <a:pt x="1" y="26"/>
                  <a:pt x="4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0" y="34"/>
                  <a:pt x="25" y="32"/>
                  <a:pt x="28" y="29"/>
                </a:cubicBezTo>
                <a:cubicBezTo>
                  <a:pt x="31" y="26"/>
                  <a:pt x="33" y="21"/>
                  <a:pt x="33" y="17"/>
                </a:cubicBezTo>
                <a:cubicBezTo>
                  <a:pt x="33" y="13"/>
                  <a:pt x="31" y="9"/>
                  <a:pt x="28" y="5"/>
                </a:cubicBezTo>
                <a:cubicBezTo>
                  <a:pt x="25" y="2"/>
                  <a:pt x="20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28" name="Freeform 885"/>
          <p:cNvSpPr>
            <a:spLocks noEditPoints="1"/>
          </p:cNvSpPr>
          <p:nvPr/>
        </p:nvSpPr>
        <p:spPr bwMode="auto">
          <a:xfrm>
            <a:off x="12921479" y="2611438"/>
            <a:ext cx="169863" cy="173038"/>
          </a:xfrm>
          <a:custGeom>
            <a:avLst/>
            <a:gdLst>
              <a:gd name="T0" fmla="*/ 8 w 41"/>
              <a:gd name="T1" fmla="*/ 9 h 42"/>
              <a:gd name="T2" fmla="*/ 20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0 w 41"/>
              <a:gd name="T11" fmla="*/ 38 h 42"/>
              <a:gd name="T12" fmla="*/ 8 w 41"/>
              <a:gd name="T13" fmla="*/ 33 h 42"/>
              <a:gd name="T14" fmla="*/ 4 w 41"/>
              <a:gd name="T15" fmla="*/ 21 h 42"/>
              <a:gd name="T16" fmla="*/ 8 w 41"/>
              <a:gd name="T17" fmla="*/ 9 h 42"/>
              <a:gd name="T18" fmla="*/ 8 w 41"/>
              <a:gd name="T19" fmla="*/ 9 h 42"/>
              <a:gd name="T20" fmla="*/ 20 w 41"/>
              <a:gd name="T21" fmla="*/ 0 h 42"/>
              <a:gd name="T22" fmla="*/ 20 w 41"/>
              <a:gd name="T23" fmla="*/ 0 h 42"/>
              <a:gd name="T24" fmla="*/ 6 w 41"/>
              <a:gd name="T25" fmla="*/ 7 h 42"/>
              <a:gd name="T26" fmla="*/ 6 w 41"/>
              <a:gd name="T27" fmla="*/ 7 h 42"/>
              <a:gd name="T28" fmla="*/ 6 w 41"/>
              <a:gd name="T29" fmla="*/ 7 h 42"/>
              <a:gd name="T30" fmla="*/ 3 w 41"/>
              <a:gd name="T31" fmla="*/ 10 h 42"/>
              <a:gd name="T32" fmla="*/ 0 w 41"/>
              <a:gd name="T33" fmla="*/ 21 h 42"/>
              <a:gd name="T34" fmla="*/ 6 w 41"/>
              <a:gd name="T35" fmla="*/ 36 h 42"/>
              <a:gd name="T36" fmla="*/ 20 w 41"/>
              <a:gd name="T37" fmla="*/ 42 h 42"/>
              <a:gd name="T38" fmla="*/ 20 w 41"/>
              <a:gd name="T39" fmla="*/ 42 h 42"/>
              <a:gd name="T40" fmla="*/ 32 w 41"/>
              <a:gd name="T41" fmla="*/ 38 h 42"/>
              <a:gd name="T42" fmla="*/ 35 w 41"/>
              <a:gd name="T43" fmla="*/ 36 h 42"/>
              <a:gd name="T44" fmla="*/ 35 w 41"/>
              <a:gd name="T45" fmla="*/ 36 h 42"/>
              <a:gd name="T46" fmla="*/ 41 w 41"/>
              <a:gd name="T47" fmla="*/ 21 h 42"/>
              <a:gd name="T48" fmla="*/ 35 w 41"/>
              <a:gd name="T49" fmla="*/ 7 h 42"/>
              <a:gd name="T50" fmla="*/ 20 w 41"/>
              <a:gd name="T51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1" h="42">
                <a:moveTo>
                  <a:pt x="8" y="9"/>
                </a:moveTo>
                <a:cubicBezTo>
                  <a:pt x="12" y="6"/>
                  <a:pt x="16" y="4"/>
                  <a:pt x="20" y="4"/>
                </a:cubicBezTo>
                <a:cubicBezTo>
                  <a:pt x="24" y="4"/>
                  <a:pt x="29" y="6"/>
                  <a:pt x="32" y="9"/>
                </a:cubicBezTo>
                <a:cubicBezTo>
                  <a:pt x="35" y="13"/>
                  <a:pt x="37" y="17"/>
                  <a:pt x="37" y="21"/>
                </a:cubicBezTo>
                <a:cubicBezTo>
                  <a:pt x="37" y="25"/>
                  <a:pt x="35" y="30"/>
                  <a:pt x="32" y="33"/>
                </a:cubicBezTo>
                <a:cubicBezTo>
                  <a:pt x="29" y="36"/>
                  <a:pt x="24" y="38"/>
                  <a:pt x="20" y="38"/>
                </a:cubicBezTo>
                <a:cubicBezTo>
                  <a:pt x="16" y="38"/>
                  <a:pt x="12" y="36"/>
                  <a:pt x="8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3"/>
                  <a:pt x="8" y="9"/>
                </a:cubicBezTo>
                <a:cubicBezTo>
                  <a:pt x="8" y="9"/>
                  <a:pt x="8" y="9"/>
                  <a:pt x="8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5" y="8"/>
                  <a:pt x="4" y="9"/>
                  <a:pt x="3" y="10"/>
                </a:cubicBezTo>
                <a:cubicBezTo>
                  <a:pt x="1" y="13"/>
                  <a:pt x="0" y="17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4" y="42"/>
                  <a:pt x="28" y="41"/>
                  <a:pt x="32" y="38"/>
                </a:cubicBezTo>
                <a:cubicBezTo>
                  <a:pt x="33" y="38"/>
                  <a:pt x="34" y="37"/>
                  <a:pt x="35" y="36"/>
                </a:cubicBezTo>
                <a:cubicBezTo>
                  <a:pt x="35" y="36"/>
                  <a:pt x="35" y="36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1"/>
                  <a:pt x="35" y="7"/>
                </a:cubicBezTo>
                <a:cubicBezTo>
                  <a:pt x="31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29" name="Freeform 886"/>
          <p:cNvSpPr>
            <a:spLocks/>
          </p:cNvSpPr>
          <p:nvPr/>
        </p:nvSpPr>
        <p:spPr bwMode="auto">
          <a:xfrm>
            <a:off x="12502379" y="2735263"/>
            <a:ext cx="136525" cy="136525"/>
          </a:xfrm>
          <a:custGeom>
            <a:avLst/>
            <a:gdLst>
              <a:gd name="T0" fmla="*/ 17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8 h 33"/>
              <a:gd name="T10" fmla="*/ 17 w 33"/>
              <a:gd name="T11" fmla="*/ 33 h 33"/>
              <a:gd name="T12" fmla="*/ 28 w 33"/>
              <a:gd name="T13" fmla="*/ 28 h 33"/>
              <a:gd name="T14" fmla="*/ 33 w 33"/>
              <a:gd name="T15" fmla="*/ 17 h 33"/>
              <a:gd name="T16" fmla="*/ 28 w 33"/>
              <a:gd name="T17" fmla="*/ 5 h 33"/>
              <a:gd name="T18" fmla="*/ 17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2" y="33"/>
                  <a:pt x="17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30" name="Freeform 887"/>
          <p:cNvSpPr>
            <a:spLocks noEditPoints="1"/>
          </p:cNvSpPr>
          <p:nvPr/>
        </p:nvSpPr>
        <p:spPr bwMode="auto">
          <a:xfrm>
            <a:off x="12486504" y="2719388"/>
            <a:ext cx="169863" cy="169863"/>
          </a:xfrm>
          <a:custGeom>
            <a:avLst/>
            <a:gdLst>
              <a:gd name="T0" fmla="*/ 9 w 41"/>
              <a:gd name="T1" fmla="*/ 9 h 41"/>
              <a:gd name="T2" fmla="*/ 21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2 h 41"/>
              <a:gd name="T10" fmla="*/ 21 w 41"/>
              <a:gd name="T11" fmla="*/ 37 h 41"/>
              <a:gd name="T12" fmla="*/ 9 w 41"/>
              <a:gd name="T13" fmla="*/ 32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1 w 41"/>
              <a:gd name="T21" fmla="*/ 0 h 41"/>
              <a:gd name="T22" fmla="*/ 21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6 w 41"/>
              <a:gd name="T31" fmla="*/ 35 h 41"/>
              <a:gd name="T32" fmla="*/ 21 w 41"/>
              <a:gd name="T33" fmla="*/ 41 h 41"/>
              <a:gd name="T34" fmla="*/ 21 w 41"/>
              <a:gd name="T35" fmla="*/ 41 h 41"/>
              <a:gd name="T36" fmla="*/ 32 w 41"/>
              <a:gd name="T37" fmla="*/ 38 h 41"/>
              <a:gd name="T38" fmla="*/ 35 w 41"/>
              <a:gd name="T39" fmla="*/ 35 h 41"/>
              <a:gd name="T40" fmla="*/ 35 w 41"/>
              <a:gd name="T41" fmla="*/ 35 h 41"/>
              <a:gd name="T42" fmla="*/ 41 w 41"/>
              <a:gd name="T43" fmla="*/ 21 h 41"/>
              <a:gd name="T44" fmla="*/ 35 w 41"/>
              <a:gd name="T45" fmla="*/ 6 h 41"/>
              <a:gd name="T46" fmla="*/ 21 w 41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6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5" y="41"/>
                  <a:pt x="29" y="40"/>
                  <a:pt x="32" y="38"/>
                </a:cubicBezTo>
                <a:cubicBezTo>
                  <a:pt x="33" y="37"/>
                  <a:pt x="34" y="36"/>
                  <a:pt x="35" y="35"/>
                </a:cubicBezTo>
                <a:cubicBezTo>
                  <a:pt x="35" y="35"/>
                  <a:pt x="35" y="35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31" name="Freeform 888"/>
          <p:cNvSpPr>
            <a:spLocks/>
          </p:cNvSpPr>
          <p:nvPr/>
        </p:nvSpPr>
        <p:spPr bwMode="auto">
          <a:xfrm>
            <a:off x="12245204" y="3062288"/>
            <a:ext cx="136525" cy="138113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3 w 33"/>
              <a:gd name="T5" fmla="*/ 4 h 33"/>
              <a:gd name="T6" fmla="*/ 5 w 33"/>
              <a:gd name="T7" fmla="*/ 5 h 33"/>
              <a:gd name="T8" fmla="*/ 0 w 33"/>
              <a:gd name="T9" fmla="*/ 17 h 33"/>
              <a:gd name="T10" fmla="*/ 5 w 33"/>
              <a:gd name="T11" fmla="*/ 29 h 33"/>
              <a:gd name="T12" fmla="*/ 16 w 33"/>
              <a:gd name="T13" fmla="*/ 33 h 33"/>
              <a:gd name="T14" fmla="*/ 28 w 33"/>
              <a:gd name="T15" fmla="*/ 29 h 33"/>
              <a:gd name="T16" fmla="*/ 33 w 33"/>
              <a:gd name="T17" fmla="*/ 17 h 33"/>
              <a:gd name="T18" fmla="*/ 28 w 33"/>
              <a:gd name="T19" fmla="*/ 5 h 33"/>
              <a:gd name="T20" fmla="*/ 16 w 33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3" y="4"/>
                  <a:pt x="3" y="4"/>
                  <a:pt x="3" y="4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32" name="Freeform 889"/>
          <p:cNvSpPr>
            <a:spLocks noEditPoints="1"/>
          </p:cNvSpPr>
          <p:nvPr/>
        </p:nvSpPr>
        <p:spPr bwMode="auto">
          <a:xfrm>
            <a:off x="12229329" y="3046413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9 w 41"/>
              <a:gd name="T13" fmla="*/ 33 h 41"/>
              <a:gd name="T14" fmla="*/ 4 w 41"/>
              <a:gd name="T15" fmla="*/ 21 h 41"/>
              <a:gd name="T16" fmla="*/ 9 w 41"/>
              <a:gd name="T17" fmla="*/ 9 h 41"/>
              <a:gd name="T18" fmla="*/ 7 w 41"/>
              <a:gd name="T19" fmla="*/ 8 h 41"/>
              <a:gd name="T20" fmla="*/ 9 w 41"/>
              <a:gd name="T21" fmla="*/ 9 h 41"/>
              <a:gd name="T22" fmla="*/ 20 w 41"/>
              <a:gd name="T23" fmla="*/ 0 h 41"/>
              <a:gd name="T24" fmla="*/ 20 w 41"/>
              <a:gd name="T25" fmla="*/ 0 h 41"/>
              <a:gd name="T26" fmla="*/ 6 w 41"/>
              <a:gd name="T27" fmla="*/ 6 h 41"/>
              <a:gd name="T28" fmla="*/ 6 w 41"/>
              <a:gd name="T29" fmla="*/ 6 h 41"/>
              <a:gd name="T30" fmla="*/ 0 w 41"/>
              <a:gd name="T31" fmla="*/ 21 h 41"/>
              <a:gd name="T32" fmla="*/ 6 w 41"/>
              <a:gd name="T33" fmla="*/ 35 h 41"/>
              <a:gd name="T34" fmla="*/ 20 w 41"/>
              <a:gd name="T35" fmla="*/ 41 h 41"/>
              <a:gd name="T36" fmla="*/ 20 w 41"/>
              <a:gd name="T37" fmla="*/ 41 h 41"/>
              <a:gd name="T38" fmla="*/ 35 w 41"/>
              <a:gd name="T39" fmla="*/ 35 h 41"/>
              <a:gd name="T40" fmla="*/ 41 w 41"/>
              <a:gd name="T41" fmla="*/ 21 h 41"/>
              <a:gd name="T42" fmla="*/ 36 w 41"/>
              <a:gd name="T43" fmla="*/ 7 h 41"/>
              <a:gd name="T44" fmla="*/ 35 w 41"/>
              <a:gd name="T45" fmla="*/ 6 h 41"/>
              <a:gd name="T46" fmla="*/ 33 w 41"/>
              <a:gd name="T47" fmla="*/ 4 h 41"/>
              <a:gd name="T48" fmla="*/ 20 w 41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2"/>
                  <a:pt x="37" y="16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7" y="8"/>
                  <a:pt x="7" y="8"/>
                  <a:pt x="7" y="8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1"/>
                  <a:pt x="36" y="7"/>
                </a:cubicBezTo>
                <a:cubicBezTo>
                  <a:pt x="36" y="7"/>
                  <a:pt x="35" y="6"/>
                  <a:pt x="35" y="6"/>
                </a:cubicBezTo>
                <a:cubicBezTo>
                  <a:pt x="34" y="6"/>
                  <a:pt x="34" y="5"/>
                  <a:pt x="33" y="4"/>
                </a:cubicBezTo>
                <a:cubicBezTo>
                  <a:pt x="29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33" name="Freeform 890"/>
          <p:cNvSpPr>
            <a:spLocks/>
          </p:cNvSpPr>
          <p:nvPr/>
        </p:nvSpPr>
        <p:spPr bwMode="auto">
          <a:xfrm>
            <a:off x="14120042" y="3344863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4 w 34"/>
              <a:gd name="T5" fmla="*/ 3 h 33"/>
              <a:gd name="T6" fmla="*/ 5 w 34"/>
              <a:gd name="T7" fmla="*/ 5 h 33"/>
              <a:gd name="T8" fmla="*/ 0 w 34"/>
              <a:gd name="T9" fmla="*/ 17 h 33"/>
              <a:gd name="T10" fmla="*/ 5 w 34"/>
              <a:gd name="T11" fmla="*/ 28 h 33"/>
              <a:gd name="T12" fmla="*/ 17 w 34"/>
              <a:gd name="T13" fmla="*/ 33 h 33"/>
              <a:gd name="T14" fmla="*/ 29 w 34"/>
              <a:gd name="T15" fmla="*/ 28 h 33"/>
              <a:gd name="T16" fmla="*/ 34 w 34"/>
              <a:gd name="T17" fmla="*/ 17 h 33"/>
              <a:gd name="T18" fmla="*/ 29 w 34"/>
              <a:gd name="T19" fmla="*/ 5 h 33"/>
              <a:gd name="T20" fmla="*/ 17 w 34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4" y="3"/>
                  <a:pt x="4" y="3"/>
                  <a:pt x="4" y="3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34" name="Freeform 891"/>
          <p:cNvSpPr>
            <a:spLocks noEditPoints="1"/>
          </p:cNvSpPr>
          <p:nvPr/>
        </p:nvSpPr>
        <p:spPr bwMode="auto">
          <a:xfrm>
            <a:off x="14102579" y="3328988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1 h 41"/>
              <a:gd name="T16" fmla="*/ 9 w 42"/>
              <a:gd name="T17" fmla="*/ 9 h 41"/>
              <a:gd name="T18" fmla="*/ 8 w 42"/>
              <a:gd name="T19" fmla="*/ 7 h 41"/>
              <a:gd name="T20" fmla="*/ 9 w 42"/>
              <a:gd name="T21" fmla="*/ 9 h 41"/>
              <a:gd name="T22" fmla="*/ 21 w 42"/>
              <a:gd name="T23" fmla="*/ 0 h 41"/>
              <a:gd name="T24" fmla="*/ 21 w 42"/>
              <a:gd name="T25" fmla="*/ 0 h 41"/>
              <a:gd name="T26" fmla="*/ 6 w 42"/>
              <a:gd name="T27" fmla="*/ 6 h 41"/>
              <a:gd name="T28" fmla="*/ 6 w 42"/>
              <a:gd name="T29" fmla="*/ 6 h 41"/>
              <a:gd name="T30" fmla="*/ 0 w 42"/>
              <a:gd name="T31" fmla="*/ 20 h 41"/>
              <a:gd name="T32" fmla="*/ 0 w 42"/>
              <a:gd name="T33" fmla="*/ 21 h 41"/>
              <a:gd name="T34" fmla="*/ 0 w 42"/>
              <a:gd name="T35" fmla="*/ 24 h 41"/>
              <a:gd name="T36" fmla="*/ 6 w 42"/>
              <a:gd name="T37" fmla="*/ 35 h 41"/>
              <a:gd name="T38" fmla="*/ 21 w 42"/>
              <a:gd name="T39" fmla="*/ 41 h 41"/>
              <a:gd name="T40" fmla="*/ 21 w 42"/>
              <a:gd name="T41" fmla="*/ 41 h 41"/>
              <a:gd name="T42" fmla="*/ 35 w 42"/>
              <a:gd name="T43" fmla="*/ 35 h 41"/>
              <a:gd name="T44" fmla="*/ 42 w 42"/>
              <a:gd name="T45" fmla="*/ 21 h 41"/>
              <a:gd name="T46" fmla="*/ 35 w 42"/>
              <a:gd name="T47" fmla="*/ 6 h 41"/>
              <a:gd name="T48" fmla="*/ 21 w 42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8" y="7"/>
                  <a:pt x="8" y="7"/>
                  <a:pt x="8" y="7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0"/>
                  <a:pt x="0" y="20"/>
                  <a:pt x="0" y="21"/>
                </a:cubicBezTo>
                <a:cubicBezTo>
                  <a:pt x="0" y="22"/>
                  <a:pt x="0" y="23"/>
                  <a:pt x="0" y="24"/>
                </a:cubicBezTo>
                <a:cubicBezTo>
                  <a:pt x="1" y="28"/>
                  <a:pt x="3" y="32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5"/>
                  <a:pt x="40" y="10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35" name="Freeform 892"/>
          <p:cNvSpPr>
            <a:spLocks/>
          </p:cNvSpPr>
          <p:nvPr/>
        </p:nvSpPr>
        <p:spPr bwMode="auto">
          <a:xfrm>
            <a:off x="14385154" y="4322763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7 h 33"/>
              <a:gd name="T8" fmla="*/ 5 w 34"/>
              <a:gd name="T9" fmla="*/ 28 h 33"/>
              <a:gd name="T10" fmla="*/ 17 w 34"/>
              <a:gd name="T11" fmla="*/ 33 h 33"/>
              <a:gd name="T12" fmla="*/ 29 w 34"/>
              <a:gd name="T13" fmla="*/ 28 h 33"/>
              <a:gd name="T14" fmla="*/ 34 w 34"/>
              <a:gd name="T15" fmla="*/ 17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36" name="Freeform 893"/>
          <p:cNvSpPr>
            <a:spLocks noEditPoints="1"/>
          </p:cNvSpPr>
          <p:nvPr/>
        </p:nvSpPr>
        <p:spPr bwMode="auto">
          <a:xfrm>
            <a:off x="14367692" y="4306888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1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1 h 41"/>
              <a:gd name="T30" fmla="*/ 6 w 42"/>
              <a:gd name="T31" fmla="*/ 35 h 41"/>
              <a:gd name="T32" fmla="*/ 21 w 42"/>
              <a:gd name="T33" fmla="*/ 41 h 41"/>
              <a:gd name="T34" fmla="*/ 21 w 42"/>
              <a:gd name="T35" fmla="*/ 41 h 41"/>
              <a:gd name="T36" fmla="*/ 35 w 42"/>
              <a:gd name="T37" fmla="*/ 35 h 41"/>
              <a:gd name="T38" fmla="*/ 42 w 42"/>
              <a:gd name="T39" fmla="*/ 21 h 41"/>
              <a:gd name="T40" fmla="*/ 40 w 42"/>
              <a:gd name="T41" fmla="*/ 14 h 41"/>
              <a:gd name="T42" fmla="*/ 39 w 42"/>
              <a:gd name="T43" fmla="*/ 10 h 41"/>
              <a:gd name="T44" fmla="*/ 35 w 42"/>
              <a:gd name="T45" fmla="*/ 6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8"/>
                  <a:pt x="41" y="16"/>
                  <a:pt x="40" y="14"/>
                </a:cubicBezTo>
                <a:cubicBezTo>
                  <a:pt x="40" y="13"/>
                  <a:pt x="39" y="11"/>
                  <a:pt x="39" y="10"/>
                </a:cubicBezTo>
                <a:cubicBezTo>
                  <a:pt x="38" y="9"/>
                  <a:pt x="37" y="7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37" name="Freeform 894"/>
          <p:cNvSpPr>
            <a:spLocks/>
          </p:cNvSpPr>
          <p:nvPr/>
        </p:nvSpPr>
        <p:spPr bwMode="auto">
          <a:xfrm>
            <a:off x="16325079" y="2581275"/>
            <a:ext cx="139700" cy="138113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7 h 33"/>
              <a:gd name="T8" fmla="*/ 5 w 34"/>
              <a:gd name="T9" fmla="*/ 28 h 33"/>
              <a:gd name="T10" fmla="*/ 17 w 34"/>
              <a:gd name="T11" fmla="*/ 33 h 33"/>
              <a:gd name="T12" fmla="*/ 29 w 34"/>
              <a:gd name="T13" fmla="*/ 28 h 33"/>
              <a:gd name="T14" fmla="*/ 34 w 34"/>
              <a:gd name="T15" fmla="*/ 17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38" name="Freeform 895"/>
          <p:cNvSpPr>
            <a:spLocks noEditPoints="1"/>
          </p:cNvSpPr>
          <p:nvPr/>
        </p:nvSpPr>
        <p:spPr bwMode="auto">
          <a:xfrm>
            <a:off x="16307617" y="2565400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1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1 h 41"/>
              <a:gd name="T30" fmla="*/ 6 w 42"/>
              <a:gd name="T31" fmla="*/ 35 h 41"/>
              <a:gd name="T32" fmla="*/ 20 w 42"/>
              <a:gd name="T33" fmla="*/ 41 h 41"/>
              <a:gd name="T34" fmla="*/ 21 w 42"/>
              <a:gd name="T35" fmla="*/ 41 h 41"/>
              <a:gd name="T36" fmla="*/ 21 w 42"/>
              <a:gd name="T37" fmla="*/ 41 h 41"/>
              <a:gd name="T38" fmla="*/ 24 w 42"/>
              <a:gd name="T39" fmla="*/ 41 h 41"/>
              <a:gd name="T40" fmla="*/ 35 w 42"/>
              <a:gd name="T41" fmla="*/ 35 h 41"/>
              <a:gd name="T42" fmla="*/ 42 w 42"/>
              <a:gd name="T43" fmla="*/ 21 h 41"/>
              <a:gd name="T44" fmla="*/ 35 w 42"/>
              <a:gd name="T45" fmla="*/ 6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1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2" y="41"/>
                  <a:pt x="23" y="41"/>
                  <a:pt x="24" y="41"/>
                </a:cubicBezTo>
                <a:cubicBezTo>
                  <a:pt x="28" y="40"/>
                  <a:pt x="32" y="39"/>
                  <a:pt x="35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5"/>
                  <a:pt x="40" y="10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39" name="Freeform 896"/>
          <p:cNvSpPr>
            <a:spLocks/>
          </p:cNvSpPr>
          <p:nvPr/>
        </p:nvSpPr>
        <p:spPr bwMode="auto">
          <a:xfrm>
            <a:off x="15105879" y="61913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8 h 33"/>
              <a:gd name="T10" fmla="*/ 16 w 33"/>
              <a:gd name="T11" fmla="*/ 33 h 33"/>
              <a:gd name="T12" fmla="*/ 28 w 33"/>
              <a:gd name="T13" fmla="*/ 28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40" name="Freeform 897"/>
          <p:cNvSpPr>
            <a:spLocks noEditPoints="1"/>
          </p:cNvSpPr>
          <p:nvPr/>
        </p:nvSpPr>
        <p:spPr bwMode="auto">
          <a:xfrm>
            <a:off x="15090004" y="44450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2 h 41"/>
              <a:gd name="T10" fmla="*/ 20 w 41"/>
              <a:gd name="T11" fmla="*/ 37 h 41"/>
              <a:gd name="T12" fmla="*/ 9 w 41"/>
              <a:gd name="T13" fmla="*/ 32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4 w 41"/>
              <a:gd name="T31" fmla="*/ 33 h 41"/>
              <a:gd name="T32" fmla="*/ 6 w 41"/>
              <a:gd name="T33" fmla="*/ 35 h 41"/>
              <a:gd name="T34" fmla="*/ 7 w 41"/>
              <a:gd name="T35" fmla="*/ 36 h 41"/>
              <a:gd name="T36" fmla="*/ 20 w 41"/>
              <a:gd name="T37" fmla="*/ 41 h 41"/>
              <a:gd name="T38" fmla="*/ 20 w 41"/>
              <a:gd name="T39" fmla="*/ 41 h 41"/>
              <a:gd name="T40" fmla="*/ 35 w 41"/>
              <a:gd name="T41" fmla="*/ 35 h 41"/>
              <a:gd name="T42" fmla="*/ 41 w 41"/>
              <a:gd name="T43" fmla="*/ 21 h 41"/>
              <a:gd name="T44" fmla="*/ 36 w 41"/>
              <a:gd name="T45" fmla="*/ 7 h 41"/>
              <a:gd name="T46" fmla="*/ 35 w 41"/>
              <a:gd name="T47" fmla="*/ 6 h 41"/>
              <a:gd name="T48" fmla="*/ 33 w 41"/>
              <a:gd name="T49" fmla="*/ 4 h 41"/>
              <a:gd name="T50" fmla="*/ 20 w 41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5"/>
                  <a:pt x="1" y="30"/>
                  <a:pt x="4" y="33"/>
                </a:cubicBezTo>
                <a:cubicBezTo>
                  <a:pt x="5" y="34"/>
                  <a:pt x="5" y="35"/>
                  <a:pt x="6" y="35"/>
                </a:cubicBezTo>
                <a:cubicBezTo>
                  <a:pt x="6" y="36"/>
                  <a:pt x="7" y="36"/>
                  <a:pt x="7" y="36"/>
                </a:cubicBezTo>
                <a:cubicBezTo>
                  <a:pt x="11" y="40"/>
                  <a:pt x="16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1"/>
                  <a:pt x="36" y="7"/>
                </a:cubicBezTo>
                <a:cubicBezTo>
                  <a:pt x="36" y="7"/>
                  <a:pt x="35" y="6"/>
                  <a:pt x="35" y="6"/>
                </a:cubicBezTo>
                <a:cubicBezTo>
                  <a:pt x="34" y="5"/>
                  <a:pt x="34" y="5"/>
                  <a:pt x="33" y="4"/>
                </a:cubicBezTo>
                <a:cubicBezTo>
                  <a:pt x="29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41" name="Freeform 898"/>
          <p:cNvSpPr>
            <a:spLocks/>
          </p:cNvSpPr>
          <p:nvPr/>
        </p:nvSpPr>
        <p:spPr bwMode="auto">
          <a:xfrm>
            <a:off x="10824392" y="2068513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6 h 33"/>
              <a:gd name="T8" fmla="*/ 5 w 34"/>
              <a:gd name="T9" fmla="*/ 28 h 33"/>
              <a:gd name="T10" fmla="*/ 17 w 34"/>
              <a:gd name="T11" fmla="*/ 33 h 33"/>
              <a:gd name="T12" fmla="*/ 29 w 34"/>
              <a:gd name="T13" fmla="*/ 28 h 33"/>
              <a:gd name="T14" fmla="*/ 34 w 34"/>
              <a:gd name="T15" fmla="*/ 16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9" y="1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1"/>
                  <a:pt x="2" y="25"/>
                  <a:pt x="5" y="28"/>
                </a:cubicBezTo>
                <a:cubicBezTo>
                  <a:pt x="9" y="31"/>
                  <a:pt x="13" y="33"/>
                  <a:pt x="17" y="33"/>
                </a:cubicBezTo>
                <a:cubicBezTo>
                  <a:pt x="21" y="33"/>
                  <a:pt x="26" y="31"/>
                  <a:pt x="29" y="28"/>
                </a:cubicBezTo>
                <a:cubicBezTo>
                  <a:pt x="32" y="25"/>
                  <a:pt x="34" y="21"/>
                  <a:pt x="34" y="16"/>
                </a:cubicBezTo>
                <a:cubicBezTo>
                  <a:pt x="34" y="12"/>
                  <a:pt x="32" y="8"/>
                  <a:pt x="29" y="5"/>
                </a:cubicBezTo>
                <a:cubicBezTo>
                  <a:pt x="26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42" name="Freeform 899"/>
          <p:cNvSpPr>
            <a:spLocks noEditPoints="1"/>
          </p:cNvSpPr>
          <p:nvPr/>
        </p:nvSpPr>
        <p:spPr bwMode="auto">
          <a:xfrm>
            <a:off x="10806929" y="2051050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0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0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0 h 41"/>
              <a:gd name="T30" fmla="*/ 6 w 42"/>
              <a:gd name="T31" fmla="*/ 35 h 41"/>
              <a:gd name="T32" fmla="*/ 21 w 42"/>
              <a:gd name="T33" fmla="*/ 41 h 41"/>
              <a:gd name="T34" fmla="*/ 21 w 42"/>
              <a:gd name="T35" fmla="*/ 41 h 41"/>
              <a:gd name="T36" fmla="*/ 36 w 42"/>
              <a:gd name="T37" fmla="*/ 35 h 41"/>
              <a:gd name="T38" fmla="*/ 42 w 42"/>
              <a:gd name="T39" fmla="*/ 20 h 41"/>
              <a:gd name="T40" fmla="*/ 36 w 42"/>
              <a:gd name="T41" fmla="*/ 6 h 41"/>
              <a:gd name="T42" fmla="*/ 34 w 42"/>
              <a:gd name="T43" fmla="*/ 4 h 41"/>
              <a:gd name="T44" fmla="*/ 30 w 42"/>
              <a:gd name="T45" fmla="*/ 2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3" y="5"/>
                  <a:pt x="17" y="4"/>
                  <a:pt x="21" y="4"/>
                </a:cubicBezTo>
                <a:cubicBezTo>
                  <a:pt x="25" y="4"/>
                  <a:pt x="30" y="5"/>
                  <a:pt x="33" y="9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5"/>
                  <a:pt x="36" y="29"/>
                  <a:pt x="33" y="32"/>
                </a:cubicBezTo>
                <a:cubicBezTo>
                  <a:pt x="30" y="35"/>
                  <a:pt x="25" y="37"/>
                  <a:pt x="21" y="37"/>
                </a:cubicBezTo>
                <a:cubicBezTo>
                  <a:pt x="17" y="37"/>
                  <a:pt x="13" y="35"/>
                  <a:pt x="9" y="32"/>
                </a:cubicBezTo>
                <a:cubicBezTo>
                  <a:pt x="6" y="29"/>
                  <a:pt x="4" y="25"/>
                  <a:pt x="4" y="20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1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1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0"/>
                </a:cubicBezTo>
                <a:cubicBezTo>
                  <a:pt x="42" y="15"/>
                  <a:pt x="40" y="10"/>
                  <a:pt x="36" y="6"/>
                </a:cubicBezTo>
                <a:cubicBezTo>
                  <a:pt x="35" y="5"/>
                  <a:pt x="34" y="5"/>
                  <a:pt x="34" y="4"/>
                </a:cubicBezTo>
                <a:cubicBezTo>
                  <a:pt x="33" y="3"/>
                  <a:pt x="31" y="2"/>
                  <a:pt x="30" y="2"/>
                </a:cubicBezTo>
                <a:cubicBezTo>
                  <a:pt x="27" y="0"/>
                  <a:pt x="24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43" name="Freeform 900"/>
          <p:cNvSpPr>
            <a:spLocks noEditPoints="1"/>
          </p:cNvSpPr>
          <p:nvPr/>
        </p:nvSpPr>
        <p:spPr bwMode="auto">
          <a:xfrm>
            <a:off x="12478567" y="-2541587"/>
            <a:ext cx="234950" cy="231775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1 w 57"/>
              <a:gd name="T9" fmla="*/ 15 h 56"/>
              <a:gd name="T10" fmla="*/ 41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8 w 57"/>
              <a:gd name="T19" fmla="*/ 8 h 56"/>
              <a:gd name="T20" fmla="*/ 0 w 57"/>
              <a:gd name="T21" fmla="*/ 28 h 56"/>
              <a:gd name="T22" fmla="*/ 8 w 57"/>
              <a:gd name="T23" fmla="*/ 48 h 56"/>
              <a:gd name="T24" fmla="*/ 28 w 57"/>
              <a:gd name="T25" fmla="*/ 56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5"/>
                  <a:pt x="3" y="43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5" y="56"/>
                  <a:pt x="43" y="54"/>
                  <a:pt x="48" y="48"/>
                </a:cubicBezTo>
                <a:cubicBezTo>
                  <a:pt x="54" y="43"/>
                  <a:pt x="57" y="35"/>
                  <a:pt x="57" y="28"/>
                </a:cubicBezTo>
                <a:cubicBezTo>
                  <a:pt x="57" y="21"/>
                  <a:pt x="54" y="14"/>
                  <a:pt x="48" y="8"/>
                </a:cubicBezTo>
                <a:cubicBezTo>
                  <a:pt x="43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44" name="Freeform 901"/>
          <p:cNvSpPr>
            <a:spLocks noEditPoints="1"/>
          </p:cNvSpPr>
          <p:nvPr/>
        </p:nvSpPr>
        <p:spPr bwMode="auto">
          <a:xfrm>
            <a:off x="12461104" y="-2559050"/>
            <a:ext cx="269875" cy="265113"/>
          </a:xfrm>
          <a:custGeom>
            <a:avLst/>
            <a:gdLst>
              <a:gd name="T0" fmla="*/ 12 w 65"/>
              <a:gd name="T1" fmla="*/ 12 h 64"/>
              <a:gd name="T2" fmla="*/ 32 w 65"/>
              <a:gd name="T3" fmla="*/ 4 h 64"/>
              <a:gd name="T4" fmla="*/ 52 w 65"/>
              <a:gd name="T5" fmla="*/ 12 h 64"/>
              <a:gd name="T6" fmla="*/ 61 w 65"/>
              <a:gd name="T7" fmla="*/ 32 h 64"/>
              <a:gd name="T8" fmla="*/ 52 w 65"/>
              <a:gd name="T9" fmla="*/ 52 h 64"/>
              <a:gd name="T10" fmla="*/ 32 w 65"/>
              <a:gd name="T11" fmla="*/ 60 h 64"/>
              <a:gd name="T12" fmla="*/ 12 w 65"/>
              <a:gd name="T13" fmla="*/ 52 h 64"/>
              <a:gd name="T14" fmla="*/ 4 w 65"/>
              <a:gd name="T15" fmla="*/ 32 h 64"/>
              <a:gd name="T16" fmla="*/ 12 w 65"/>
              <a:gd name="T17" fmla="*/ 12 h 64"/>
              <a:gd name="T18" fmla="*/ 12 w 65"/>
              <a:gd name="T19" fmla="*/ 12 h 64"/>
              <a:gd name="T20" fmla="*/ 32 w 65"/>
              <a:gd name="T21" fmla="*/ 0 h 64"/>
              <a:gd name="T22" fmla="*/ 32 w 65"/>
              <a:gd name="T23" fmla="*/ 0 h 64"/>
              <a:gd name="T24" fmla="*/ 9 w 65"/>
              <a:gd name="T25" fmla="*/ 9 h 64"/>
              <a:gd name="T26" fmla="*/ 9 w 65"/>
              <a:gd name="T27" fmla="*/ 9 h 64"/>
              <a:gd name="T28" fmla="*/ 0 w 65"/>
              <a:gd name="T29" fmla="*/ 32 h 64"/>
              <a:gd name="T30" fmla="*/ 8 w 65"/>
              <a:gd name="T31" fmla="*/ 53 h 64"/>
              <a:gd name="T32" fmla="*/ 9 w 65"/>
              <a:gd name="T33" fmla="*/ 55 h 64"/>
              <a:gd name="T34" fmla="*/ 10 w 65"/>
              <a:gd name="T35" fmla="*/ 56 h 64"/>
              <a:gd name="T36" fmla="*/ 32 w 65"/>
              <a:gd name="T37" fmla="*/ 64 h 64"/>
              <a:gd name="T38" fmla="*/ 32 w 65"/>
              <a:gd name="T39" fmla="*/ 64 h 64"/>
              <a:gd name="T40" fmla="*/ 55 w 65"/>
              <a:gd name="T41" fmla="*/ 55 h 64"/>
              <a:gd name="T42" fmla="*/ 65 w 65"/>
              <a:gd name="T43" fmla="*/ 32 h 64"/>
              <a:gd name="T44" fmla="*/ 56 w 65"/>
              <a:gd name="T45" fmla="*/ 10 h 64"/>
              <a:gd name="T46" fmla="*/ 55 w 65"/>
              <a:gd name="T47" fmla="*/ 9 h 64"/>
              <a:gd name="T48" fmla="*/ 53 w 65"/>
              <a:gd name="T49" fmla="*/ 7 h 64"/>
              <a:gd name="T50" fmla="*/ 32 w 65"/>
              <a:gd name="T51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5" h="64">
                <a:moveTo>
                  <a:pt x="12" y="12"/>
                </a:moveTo>
                <a:cubicBezTo>
                  <a:pt x="18" y="7"/>
                  <a:pt x="25" y="4"/>
                  <a:pt x="32" y="4"/>
                </a:cubicBezTo>
                <a:cubicBezTo>
                  <a:pt x="39" y="4"/>
                  <a:pt x="47" y="7"/>
                  <a:pt x="52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39"/>
                  <a:pt x="58" y="47"/>
                  <a:pt x="52" y="52"/>
                </a:cubicBezTo>
                <a:cubicBezTo>
                  <a:pt x="47" y="58"/>
                  <a:pt x="39" y="60"/>
                  <a:pt x="32" y="60"/>
                </a:cubicBezTo>
                <a:cubicBezTo>
                  <a:pt x="25" y="60"/>
                  <a:pt x="18" y="58"/>
                  <a:pt x="12" y="52"/>
                </a:cubicBezTo>
                <a:cubicBezTo>
                  <a:pt x="7" y="47"/>
                  <a:pt x="4" y="39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2" y="47"/>
                  <a:pt x="8" y="53"/>
                </a:cubicBezTo>
                <a:cubicBezTo>
                  <a:pt x="8" y="54"/>
                  <a:pt x="9" y="54"/>
                  <a:pt x="9" y="55"/>
                </a:cubicBezTo>
                <a:cubicBezTo>
                  <a:pt x="10" y="55"/>
                  <a:pt x="10" y="56"/>
                  <a:pt x="10" y="56"/>
                </a:cubicBezTo>
                <a:cubicBezTo>
                  <a:pt x="17" y="62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0" y="64"/>
                  <a:pt x="49" y="61"/>
                  <a:pt x="55" y="55"/>
                </a:cubicBezTo>
                <a:cubicBezTo>
                  <a:pt x="61" y="49"/>
                  <a:pt x="65" y="40"/>
                  <a:pt x="65" y="32"/>
                </a:cubicBezTo>
                <a:cubicBezTo>
                  <a:pt x="65" y="24"/>
                  <a:pt x="62" y="16"/>
                  <a:pt x="56" y="10"/>
                </a:cubicBezTo>
                <a:cubicBezTo>
                  <a:pt x="56" y="10"/>
                  <a:pt x="55" y="10"/>
                  <a:pt x="55" y="9"/>
                </a:cubicBezTo>
                <a:cubicBezTo>
                  <a:pt x="54" y="9"/>
                  <a:pt x="54" y="8"/>
                  <a:pt x="53" y="7"/>
                </a:cubicBezTo>
                <a:cubicBezTo>
                  <a:pt x="47" y="2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45" name="Freeform 902"/>
          <p:cNvSpPr>
            <a:spLocks/>
          </p:cNvSpPr>
          <p:nvPr/>
        </p:nvSpPr>
        <p:spPr bwMode="auto">
          <a:xfrm>
            <a:off x="12510317" y="-2505075"/>
            <a:ext cx="169863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46" name="Freeform 903"/>
          <p:cNvSpPr>
            <a:spLocks noEditPoints="1"/>
          </p:cNvSpPr>
          <p:nvPr/>
        </p:nvSpPr>
        <p:spPr bwMode="auto">
          <a:xfrm>
            <a:off x="13277079" y="1181100"/>
            <a:ext cx="444500" cy="684213"/>
          </a:xfrm>
          <a:custGeom>
            <a:avLst/>
            <a:gdLst>
              <a:gd name="T0" fmla="*/ 31 w 107"/>
              <a:gd name="T1" fmla="*/ 73 h 165"/>
              <a:gd name="T2" fmla="*/ 0 w 107"/>
              <a:gd name="T3" fmla="*/ 105 h 165"/>
              <a:gd name="T4" fmla="*/ 0 w 107"/>
              <a:gd name="T5" fmla="*/ 165 h 165"/>
              <a:gd name="T6" fmla="*/ 2 w 107"/>
              <a:gd name="T7" fmla="*/ 164 h 165"/>
              <a:gd name="T8" fmla="*/ 2 w 107"/>
              <a:gd name="T9" fmla="*/ 164 h 165"/>
              <a:gd name="T10" fmla="*/ 4 w 107"/>
              <a:gd name="T11" fmla="*/ 165 h 165"/>
              <a:gd name="T12" fmla="*/ 4 w 107"/>
              <a:gd name="T13" fmla="*/ 106 h 165"/>
              <a:gd name="T14" fmla="*/ 34 w 107"/>
              <a:gd name="T15" fmla="*/ 76 h 165"/>
              <a:gd name="T16" fmla="*/ 33 w 107"/>
              <a:gd name="T17" fmla="*/ 75 h 165"/>
              <a:gd name="T18" fmla="*/ 31 w 107"/>
              <a:gd name="T19" fmla="*/ 73 h 165"/>
              <a:gd name="T20" fmla="*/ 105 w 107"/>
              <a:gd name="T21" fmla="*/ 0 h 165"/>
              <a:gd name="T22" fmla="*/ 77 w 107"/>
              <a:gd name="T23" fmla="*/ 28 h 165"/>
              <a:gd name="T24" fmla="*/ 79 w 107"/>
              <a:gd name="T25" fmla="*/ 29 h 165"/>
              <a:gd name="T26" fmla="*/ 80 w 107"/>
              <a:gd name="T27" fmla="*/ 30 h 165"/>
              <a:gd name="T28" fmla="*/ 107 w 107"/>
              <a:gd name="T29" fmla="*/ 3 h 165"/>
              <a:gd name="T30" fmla="*/ 106 w 107"/>
              <a:gd name="T31" fmla="*/ 2 h 165"/>
              <a:gd name="T32" fmla="*/ 105 w 107"/>
              <a:gd name="T33" fmla="*/ 0 h 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07" h="165">
                <a:moveTo>
                  <a:pt x="31" y="73"/>
                </a:moveTo>
                <a:cubicBezTo>
                  <a:pt x="0" y="105"/>
                  <a:pt x="0" y="105"/>
                  <a:pt x="0" y="105"/>
                </a:cubicBezTo>
                <a:cubicBezTo>
                  <a:pt x="0" y="165"/>
                  <a:pt x="0" y="165"/>
                  <a:pt x="0" y="165"/>
                </a:cubicBezTo>
                <a:cubicBezTo>
                  <a:pt x="1" y="164"/>
                  <a:pt x="1" y="164"/>
                  <a:pt x="2" y="164"/>
                </a:cubicBezTo>
                <a:cubicBezTo>
                  <a:pt x="2" y="164"/>
                  <a:pt x="2" y="164"/>
                  <a:pt x="2" y="164"/>
                </a:cubicBezTo>
                <a:cubicBezTo>
                  <a:pt x="3" y="164"/>
                  <a:pt x="3" y="164"/>
                  <a:pt x="4" y="165"/>
                </a:cubicBezTo>
                <a:cubicBezTo>
                  <a:pt x="4" y="106"/>
                  <a:pt x="4" y="106"/>
                  <a:pt x="4" y="106"/>
                </a:cubicBezTo>
                <a:cubicBezTo>
                  <a:pt x="34" y="76"/>
                  <a:pt x="34" y="76"/>
                  <a:pt x="34" y="76"/>
                </a:cubicBezTo>
                <a:cubicBezTo>
                  <a:pt x="34" y="76"/>
                  <a:pt x="33" y="75"/>
                  <a:pt x="33" y="75"/>
                </a:cubicBezTo>
                <a:cubicBezTo>
                  <a:pt x="32" y="74"/>
                  <a:pt x="32" y="74"/>
                  <a:pt x="31" y="73"/>
                </a:cubicBezTo>
                <a:moveTo>
                  <a:pt x="105" y="0"/>
                </a:moveTo>
                <a:cubicBezTo>
                  <a:pt x="77" y="28"/>
                  <a:pt x="77" y="28"/>
                  <a:pt x="77" y="28"/>
                </a:cubicBezTo>
                <a:cubicBezTo>
                  <a:pt x="77" y="28"/>
                  <a:pt x="78" y="29"/>
                  <a:pt x="79" y="29"/>
                </a:cubicBezTo>
                <a:cubicBezTo>
                  <a:pt x="79" y="30"/>
                  <a:pt x="79" y="30"/>
                  <a:pt x="80" y="30"/>
                </a:cubicBezTo>
                <a:cubicBezTo>
                  <a:pt x="107" y="3"/>
                  <a:pt x="107" y="3"/>
                  <a:pt x="107" y="3"/>
                </a:cubicBezTo>
                <a:cubicBezTo>
                  <a:pt x="107" y="2"/>
                  <a:pt x="107" y="2"/>
                  <a:pt x="106" y="2"/>
                </a:cubicBezTo>
                <a:cubicBezTo>
                  <a:pt x="106" y="1"/>
                  <a:pt x="105" y="0"/>
                  <a:pt x="10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47" name="Freeform 904"/>
          <p:cNvSpPr>
            <a:spLocks/>
          </p:cNvSpPr>
          <p:nvPr/>
        </p:nvSpPr>
        <p:spPr bwMode="auto">
          <a:xfrm>
            <a:off x="13215167" y="1876425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5 w 34"/>
              <a:gd name="T5" fmla="*/ 5 h 34"/>
              <a:gd name="T6" fmla="*/ 0 w 34"/>
              <a:gd name="T7" fmla="*/ 17 h 34"/>
              <a:gd name="T8" fmla="*/ 5 w 34"/>
              <a:gd name="T9" fmla="*/ 29 h 34"/>
              <a:gd name="T10" fmla="*/ 17 w 34"/>
              <a:gd name="T11" fmla="*/ 34 h 34"/>
              <a:gd name="T12" fmla="*/ 29 w 34"/>
              <a:gd name="T13" fmla="*/ 29 h 34"/>
              <a:gd name="T14" fmla="*/ 34 w 34"/>
              <a:gd name="T15" fmla="*/ 17 h 34"/>
              <a:gd name="T16" fmla="*/ 29 w 34"/>
              <a:gd name="T17" fmla="*/ 5 h 34"/>
              <a:gd name="T18" fmla="*/ 17 w 34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9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9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9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32" y="26"/>
                  <a:pt x="34" y="21"/>
                  <a:pt x="34" y="17"/>
                </a:cubicBezTo>
                <a:cubicBezTo>
                  <a:pt x="34" y="13"/>
                  <a:pt x="32" y="9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48" name="Freeform 905"/>
          <p:cNvSpPr>
            <a:spLocks noEditPoints="1"/>
          </p:cNvSpPr>
          <p:nvPr/>
        </p:nvSpPr>
        <p:spPr bwMode="auto">
          <a:xfrm>
            <a:off x="13199292" y="1860550"/>
            <a:ext cx="174625" cy="174625"/>
          </a:xfrm>
          <a:custGeom>
            <a:avLst/>
            <a:gdLst>
              <a:gd name="T0" fmla="*/ 9 w 42"/>
              <a:gd name="T1" fmla="*/ 9 h 42"/>
              <a:gd name="T2" fmla="*/ 21 w 42"/>
              <a:gd name="T3" fmla="*/ 4 h 42"/>
              <a:gd name="T4" fmla="*/ 33 w 42"/>
              <a:gd name="T5" fmla="*/ 9 h 42"/>
              <a:gd name="T6" fmla="*/ 38 w 42"/>
              <a:gd name="T7" fmla="*/ 21 h 42"/>
              <a:gd name="T8" fmla="*/ 33 w 42"/>
              <a:gd name="T9" fmla="*/ 33 h 42"/>
              <a:gd name="T10" fmla="*/ 21 w 42"/>
              <a:gd name="T11" fmla="*/ 38 h 42"/>
              <a:gd name="T12" fmla="*/ 9 w 42"/>
              <a:gd name="T13" fmla="*/ 33 h 42"/>
              <a:gd name="T14" fmla="*/ 4 w 42"/>
              <a:gd name="T15" fmla="*/ 21 h 42"/>
              <a:gd name="T16" fmla="*/ 9 w 42"/>
              <a:gd name="T17" fmla="*/ 9 h 42"/>
              <a:gd name="T18" fmla="*/ 9 w 42"/>
              <a:gd name="T19" fmla="*/ 9 h 42"/>
              <a:gd name="T20" fmla="*/ 21 w 42"/>
              <a:gd name="T21" fmla="*/ 0 h 42"/>
              <a:gd name="T22" fmla="*/ 21 w 42"/>
              <a:gd name="T23" fmla="*/ 0 h 42"/>
              <a:gd name="T24" fmla="*/ 19 w 42"/>
              <a:gd name="T25" fmla="*/ 1 h 42"/>
              <a:gd name="T26" fmla="*/ 6 w 42"/>
              <a:gd name="T27" fmla="*/ 6 h 42"/>
              <a:gd name="T28" fmla="*/ 6 w 42"/>
              <a:gd name="T29" fmla="*/ 6 h 42"/>
              <a:gd name="T30" fmla="*/ 0 w 42"/>
              <a:gd name="T31" fmla="*/ 21 h 42"/>
              <a:gd name="T32" fmla="*/ 6 w 42"/>
              <a:gd name="T33" fmla="*/ 36 h 42"/>
              <a:gd name="T34" fmla="*/ 21 w 42"/>
              <a:gd name="T35" fmla="*/ 42 h 42"/>
              <a:gd name="T36" fmla="*/ 21 w 42"/>
              <a:gd name="T37" fmla="*/ 42 h 42"/>
              <a:gd name="T38" fmla="*/ 36 w 42"/>
              <a:gd name="T39" fmla="*/ 36 h 42"/>
              <a:gd name="T40" fmla="*/ 42 w 42"/>
              <a:gd name="T41" fmla="*/ 21 h 42"/>
              <a:gd name="T42" fmla="*/ 36 w 42"/>
              <a:gd name="T43" fmla="*/ 6 h 42"/>
              <a:gd name="T44" fmla="*/ 23 w 42"/>
              <a:gd name="T45" fmla="*/ 1 h 42"/>
              <a:gd name="T46" fmla="*/ 21 w 42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2">
                <a:moveTo>
                  <a:pt x="9" y="9"/>
                </a:moveTo>
                <a:cubicBezTo>
                  <a:pt x="13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6" y="13"/>
                  <a:pt x="38" y="17"/>
                  <a:pt x="38" y="21"/>
                </a:cubicBezTo>
                <a:cubicBezTo>
                  <a:pt x="38" y="25"/>
                  <a:pt x="36" y="30"/>
                  <a:pt x="33" y="33"/>
                </a:cubicBezTo>
                <a:cubicBezTo>
                  <a:pt x="30" y="36"/>
                  <a:pt x="25" y="38"/>
                  <a:pt x="21" y="38"/>
                </a:cubicBezTo>
                <a:cubicBezTo>
                  <a:pt x="17" y="38"/>
                  <a:pt x="13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3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0" y="0"/>
                  <a:pt x="20" y="0"/>
                  <a:pt x="19" y="1"/>
                </a:cubicBezTo>
                <a:cubicBezTo>
                  <a:pt x="14" y="1"/>
                  <a:pt x="10" y="3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1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40"/>
                  <a:pt x="36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16"/>
                  <a:pt x="40" y="11"/>
                  <a:pt x="36" y="6"/>
                </a:cubicBezTo>
                <a:cubicBezTo>
                  <a:pt x="32" y="3"/>
                  <a:pt x="27" y="1"/>
                  <a:pt x="23" y="1"/>
                </a:cubicBezTo>
                <a:cubicBezTo>
                  <a:pt x="22" y="0"/>
                  <a:pt x="22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49" name="Freeform 906"/>
          <p:cNvSpPr>
            <a:spLocks/>
          </p:cNvSpPr>
          <p:nvPr/>
        </p:nvSpPr>
        <p:spPr bwMode="auto">
          <a:xfrm>
            <a:off x="13708879" y="1055688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5 w 34"/>
              <a:gd name="T5" fmla="*/ 5 h 34"/>
              <a:gd name="T6" fmla="*/ 0 w 34"/>
              <a:gd name="T7" fmla="*/ 17 h 34"/>
              <a:gd name="T8" fmla="*/ 5 w 34"/>
              <a:gd name="T9" fmla="*/ 29 h 34"/>
              <a:gd name="T10" fmla="*/ 17 w 34"/>
              <a:gd name="T11" fmla="*/ 34 h 34"/>
              <a:gd name="T12" fmla="*/ 29 w 34"/>
              <a:gd name="T13" fmla="*/ 29 h 34"/>
              <a:gd name="T14" fmla="*/ 34 w 34"/>
              <a:gd name="T15" fmla="*/ 17 h 34"/>
              <a:gd name="T16" fmla="*/ 29 w 34"/>
              <a:gd name="T17" fmla="*/ 5 h 34"/>
              <a:gd name="T18" fmla="*/ 17 w 34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9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5" y="32"/>
                  <a:pt x="29" y="29"/>
                </a:cubicBezTo>
                <a:cubicBezTo>
                  <a:pt x="32" y="26"/>
                  <a:pt x="34" y="21"/>
                  <a:pt x="34" y="17"/>
                </a:cubicBezTo>
                <a:cubicBezTo>
                  <a:pt x="34" y="13"/>
                  <a:pt x="32" y="9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50" name="Freeform 907"/>
          <p:cNvSpPr>
            <a:spLocks noEditPoints="1"/>
          </p:cNvSpPr>
          <p:nvPr/>
        </p:nvSpPr>
        <p:spPr bwMode="auto">
          <a:xfrm>
            <a:off x="13693004" y="1039813"/>
            <a:ext cx="173038" cy="174625"/>
          </a:xfrm>
          <a:custGeom>
            <a:avLst/>
            <a:gdLst>
              <a:gd name="T0" fmla="*/ 9 w 42"/>
              <a:gd name="T1" fmla="*/ 9 h 42"/>
              <a:gd name="T2" fmla="*/ 21 w 42"/>
              <a:gd name="T3" fmla="*/ 4 h 42"/>
              <a:gd name="T4" fmla="*/ 33 w 42"/>
              <a:gd name="T5" fmla="*/ 9 h 42"/>
              <a:gd name="T6" fmla="*/ 38 w 42"/>
              <a:gd name="T7" fmla="*/ 21 h 42"/>
              <a:gd name="T8" fmla="*/ 33 w 42"/>
              <a:gd name="T9" fmla="*/ 33 h 42"/>
              <a:gd name="T10" fmla="*/ 21 w 42"/>
              <a:gd name="T11" fmla="*/ 38 h 42"/>
              <a:gd name="T12" fmla="*/ 9 w 42"/>
              <a:gd name="T13" fmla="*/ 33 h 42"/>
              <a:gd name="T14" fmla="*/ 4 w 42"/>
              <a:gd name="T15" fmla="*/ 21 h 42"/>
              <a:gd name="T16" fmla="*/ 9 w 42"/>
              <a:gd name="T17" fmla="*/ 9 h 42"/>
              <a:gd name="T18" fmla="*/ 9 w 42"/>
              <a:gd name="T19" fmla="*/ 9 h 42"/>
              <a:gd name="T20" fmla="*/ 21 w 42"/>
              <a:gd name="T21" fmla="*/ 0 h 42"/>
              <a:gd name="T22" fmla="*/ 21 w 42"/>
              <a:gd name="T23" fmla="*/ 0 h 42"/>
              <a:gd name="T24" fmla="*/ 6 w 42"/>
              <a:gd name="T25" fmla="*/ 6 h 42"/>
              <a:gd name="T26" fmla="*/ 6 w 42"/>
              <a:gd name="T27" fmla="*/ 6 h 42"/>
              <a:gd name="T28" fmla="*/ 0 w 42"/>
              <a:gd name="T29" fmla="*/ 21 h 42"/>
              <a:gd name="T30" fmla="*/ 5 w 42"/>
              <a:gd name="T31" fmla="*/ 34 h 42"/>
              <a:gd name="T32" fmla="*/ 6 w 42"/>
              <a:gd name="T33" fmla="*/ 36 h 42"/>
              <a:gd name="T34" fmla="*/ 7 w 42"/>
              <a:gd name="T35" fmla="*/ 37 h 42"/>
              <a:gd name="T36" fmla="*/ 21 w 42"/>
              <a:gd name="T37" fmla="*/ 42 h 42"/>
              <a:gd name="T38" fmla="*/ 21 w 42"/>
              <a:gd name="T39" fmla="*/ 42 h 42"/>
              <a:gd name="T40" fmla="*/ 35 w 42"/>
              <a:gd name="T41" fmla="*/ 36 h 42"/>
              <a:gd name="T42" fmla="*/ 42 w 42"/>
              <a:gd name="T43" fmla="*/ 21 h 42"/>
              <a:gd name="T44" fmla="*/ 35 w 42"/>
              <a:gd name="T45" fmla="*/ 6 h 42"/>
              <a:gd name="T46" fmla="*/ 21 w 42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2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3"/>
                  <a:pt x="38" y="17"/>
                  <a:pt x="38" y="21"/>
                </a:cubicBezTo>
                <a:cubicBezTo>
                  <a:pt x="38" y="25"/>
                  <a:pt x="36" y="30"/>
                  <a:pt x="33" y="33"/>
                </a:cubicBezTo>
                <a:cubicBezTo>
                  <a:pt x="29" y="36"/>
                  <a:pt x="25" y="38"/>
                  <a:pt x="21" y="38"/>
                </a:cubicBezTo>
                <a:cubicBezTo>
                  <a:pt x="17" y="38"/>
                  <a:pt x="12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3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0"/>
                  <a:pt x="5" y="34"/>
                </a:cubicBezTo>
                <a:cubicBezTo>
                  <a:pt x="5" y="34"/>
                  <a:pt x="6" y="35"/>
                  <a:pt x="6" y="36"/>
                </a:cubicBezTo>
                <a:cubicBezTo>
                  <a:pt x="7" y="36"/>
                  <a:pt x="7" y="36"/>
                  <a:pt x="7" y="37"/>
                </a:cubicBezTo>
                <a:cubicBezTo>
                  <a:pt x="11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16"/>
                  <a:pt x="40" y="11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51" name="Freeform 908"/>
          <p:cNvSpPr>
            <a:spLocks noEditPoints="1"/>
          </p:cNvSpPr>
          <p:nvPr/>
        </p:nvSpPr>
        <p:spPr bwMode="auto">
          <a:xfrm>
            <a:off x="13394554" y="1279525"/>
            <a:ext cx="231775" cy="233363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8 w 56"/>
              <a:gd name="T19" fmla="*/ 8 h 56"/>
              <a:gd name="T20" fmla="*/ 0 w 56"/>
              <a:gd name="T21" fmla="*/ 28 h 56"/>
              <a:gd name="T22" fmla="*/ 8 w 56"/>
              <a:gd name="T23" fmla="*/ 48 h 56"/>
              <a:gd name="T24" fmla="*/ 28 w 56"/>
              <a:gd name="T25" fmla="*/ 56 h 56"/>
              <a:gd name="T26" fmla="*/ 48 w 56"/>
              <a:gd name="T27" fmla="*/ 48 h 56"/>
              <a:gd name="T28" fmla="*/ 56 w 56"/>
              <a:gd name="T29" fmla="*/ 28 h 56"/>
              <a:gd name="T30" fmla="*/ 48 w 56"/>
              <a:gd name="T31" fmla="*/ 8 h 56"/>
              <a:gd name="T32" fmla="*/ 28 w 56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8" y="45"/>
                  <a:pt x="15" y="41"/>
                </a:cubicBezTo>
                <a:cubicBezTo>
                  <a:pt x="7" y="34"/>
                  <a:pt x="7" y="22"/>
                  <a:pt x="15" y="15"/>
                </a:cubicBezTo>
                <a:cubicBezTo>
                  <a:pt x="18" y="11"/>
                  <a:pt x="23" y="9"/>
                  <a:pt x="28" y="9"/>
                </a:cubicBezTo>
                <a:cubicBezTo>
                  <a:pt x="33" y="9"/>
                  <a:pt x="37" y="11"/>
                  <a:pt x="41" y="15"/>
                </a:cubicBezTo>
                <a:cubicBezTo>
                  <a:pt x="48" y="22"/>
                  <a:pt x="48" y="34"/>
                  <a:pt x="41" y="41"/>
                </a:cubicBezTo>
                <a:cubicBezTo>
                  <a:pt x="37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3" y="3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2" y="14"/>
                  <a:pt x="0" y="21"/>
                  <a:pt x="0" y="28"/>
                </a:cubicBezTo>
                <a:cubicBezTo>
                  <a:pt x="0" y="35"/>
                  <a:pt x="2" y="43"/>
                  <a:pt x="8" y="48"/>
                </a:cubicBezTo>
                <a:cubicBezTo>
                  <a:pt x="13" y="54"/>
                  <a:pt x="21" y="56"/>
                  <a:pt x="28" y="56"/>
                </a:cubicBezTo>
                <a:cubicBezTo>
                  <a:pt x="35" y="56"/>
                  <a:pt x="42" y="54"/>
                  <a:pt x="48" y="48"/>
                </a:cubicBezTo>
                <a:cubicBezTo>
                  <a:pt x="53" y="43"/>
                  <a:pt x="56" y="35"/>
                  <a:pt x="56" y="28"/>
                </a:cubicBezTo>
                <a:cubicBezTo>
                  <a:pt x="56" y="21"/>
                  <a:pt x="53" y="14"/>
                  <a:pt x="48" y="8"/>
                </a:cubicBezTo>
                <a:cubicBezTo>
                  <a:pt x="42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52" name="Freeform 909"/>
          <p:cNvSpPr>
            <a:spLocks noEditPoints="1"/>
          </p:cNvSpPr>
          <p:nvPr/>
        </p:nvSpPr>
        <p:spPr bwMode="auto">
          <a:xfrm>
            <a:off x="13373917" y="1263650"/>
            <a:ext cx="268288" cy="265113"/>
          </a:xfrm>
          <a:custGeom>
            <a:avLst/>
            <a:gdLst>
              <a:gd name="T0" fmla="*/ 13 w 65"/>
              <a:gd name="T1" fmla="*/ 12 h 64"/>
              <a:gd name="T2" fmla="*/ 33 w 65"/>
              <a:gd name="T3" fmla="*/ 4 h 64"/>
              <a:gd name="T4" fmla="*/ 53 w 65"/>
              <a:gd name="T5" fmla="*/ 12 h 64"/>
              <a:gd name="T6" fmla="*/ 61 w 65"/>
              <a:gd name="T7" fmla="*/ 32 h 64"/>
              <a:gd name="T8" fmla="*/ 53 w 65"/>
              <a:gd name="T9" fmla="*/ 52 h 64"/>
              <a:gd name="T10" fmla="*/ 33 w 65"/>
              <a:gd name="T11" fmla="*/ 60 h 64"/>
              <a:gd name="T12" fmla="*/ 13 w 65"/>
              <a:gd name="T13" fmla="*/ 52 h 64"/>
              <a:gd name="T14" fmla="*/ 5 w 65"/>
              <a:gd name="T15" fmla="*/ 32 h 64"/>
              <a:gd name="T16" fmla="*/ 13 w 65"/>
              <a:gd name="T17" fmla="*/ 12 h 64"/>
              <a:gd name="T18" fmla="*/ 13 w 65"/>
              <a:gd name="T19" fmla="*/ 12 h 64"/>
              <a:gd name="T20" fmla="*/ 33 w 65"/>
              <a:gd name="T21" fmla="*/ 0 h 64"/>
              <a:gd name="T22" fmla="*/ 33 w 65"/>
              <a:gd name="T23" fmla="*/ 0 h 64"/>
              <a:gd name="T24" fmla="*/ 10 w 65"/>
              <a:gd name="T25" fmla="*/ 9 h 64"/>
              <a:gd name="T26" fmla="*/ 10 w 65"/>
              <a:gd name="T27" fmla="*/ 9 h 64"/>
              <a:gd name="T28" fmla="*/ 1 w 65"/>
              <a:gd name="T29" fmla="*/ 32 h 64"/>
              <a:gd name="T30" fmla="*/ 8 w 65"/>
              <a:gd name="T31" fmla="*/ 53 h 64"/>
              <a:gd name="T32" fmla="*/ 10 w 65"/>
              <a:gd name="T33" fmla="*/ 55 h 64"/>
              <a:gd name="T34" fmla="*/ 11 w 65"/>
              <a:gd name="T35" fmla="*/ 56 h 64"/>
              <a:gd name="T36" fmla="*/ 33 w 65"/>
              <a:gd name="T37" fmla="*/ 64 h 64"/>
              <a:gd name="T38" fmla="*/ 33 w 65"/>
              <a:gd name="T39" fmla="*/ 64 h 64"/>
              <a:gd name="T40" fmla="*/ 56 w 65"/>
              <a:gd name="T41" fmla="*/ 55 h 64"/>
              <a:gd name="T42" fmla="*/ 65 w 65"/>
              <a:gd name="T43" fmla="*/ 32 h 64"/>
              <a:gd name="T44" fmla="*/ 57 w 65"/>
              <a:gd name="T45" fmla="*/ 10 h 64"/>
              <a:gd name="T46" fmla="*/ 56 w 65"/>
              <a:gd name="T47" fmla="*/ 9 h 64"/>
              <a:gd name="T48" fmla="*/ 54 w 65"/>
              <a:gd name="T49" fmla="*/ 8 h 64"/>
              <a:gd name="T50" fmla="*/ 33 w 65"/>
              <a:gd name="T51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5" h="64">
                <a:moveTo>
                  <a:pt x="13" y="12"/>
                </a:moveTo>
                <a:cubicBezTo>
                  <a:pt x="18" y="7"/>
                  <a:pt x="26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39"/>
                  <a:pt x="58" y="47"/>
                  <a:pt x="53" y="52"/>
                </a:cubicBezTo>
                <a:cubicBezTo>
                  <a:pt x="47" y="58"/>
                  <a:pt x="40" y="60"/>
                  <a:pt x="33" y="60"/>
                </a:cubicBezTo>
                <a:cubicBezTo>
                  <a:pt x="26" y="60"/>
                  <a:pt x="18" y="58"/>
                  <a:pt x="13" y="52"/>
                </a:cubicBezTo>
                <a:cubicBezTo>
                  <a:pt x="7" y="47"/>
                  <a:pt x="5" y="39"/>
                  <a:pt x="5" y="32"/>
                </a:cubicBezTo>
                <a:cubicBezTo>
                  <a:pt x="5" y="25"/>
                  <a:pt x="7" y="18"/>
                  <a:pt x="13" y="12"/>
                </a:cubicBezTo>
                <a:cubicBezTo>
                  <a:pt x="13" y="12"/>
                  <a:pt x="13" y="12"/>
                  <a:pt x="13" y="12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5" y="0"/>
                  <a:pt x="16" y="3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4" y="16"/>
                  <a:pt x="0" y="24"/>
                  <a:pt x="1" y="32"/>
                </a:cubicBezTo>
                <a:cubicBezTo>
                  <a:pt x="0" y="40"/>
                  <a:pt x="3" y="47"/>
                  <a:pt x="8" y="53"/>
                </a:cubicBezTo>
                <a:cubicBezTo>
                  <a:pt x="9" y="54"/>
                  <a:pt x="9" y="54"/>
                  <a:pt x="10" y="55"/>
                </a:cubicBezTo>
                <a:cubicBezTo>
                  <a:pt x="10" y="55"/>
                  <a:pt x="11" y="56"/>
                  <a:pt x="11" y="56"/>
                </a:cubicBezTo>
                <a:cubicBezTo>
                  <a:pt x="17" y="62"/>
                  <a:pt x="25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1" y="64"/>
                  <a:pt x="49" y="61"/>
                  <a:pt x="56" y="55"/>
                </a:cubicBezTo>
                <a:cubicBezTo>
                  <a:pt x="62" y="49"/>
                  <a:pt x="65" y="40"/>
                  <a:pt x="65" y="32"/>
                </a:cubicBezTo>
                <a:cubicBezTo>
                  <a:pt x="65" y="24"/>
                  <a:pt x="62" y="16"/>
                  <a:pt x="57" y="10"/>
                </a:cubicBezTo>
                <a:cubicBezTo>
                  <a:pt x="56" y="10"/>
                  <a:pt x="56" y="10"/>
                  <a:pt x="56" y="9"/>
                </a:cubicBezTo>
                <a:cubicBezTo>
                  <a:pt x="55" y="9"/>
                  <a:pt x="54" y="8"/>
                  <a:pt x="54" y="8"/>
                </a:cubicBezTo>
                <a:cubicBezTo>
                  <a:pt x="48" y="2"/>
                  <a:pt x="40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53" name="Freeform 910"/>
          <p:cNvSpPr>
            <a:spLocks/>
          </p:cNvSpPr>
          <p:nvPr/>
        </p:nvSpPr>
        <p:spPr bwMode="auto">
          <a:xfrm>
            <a:off x="13423129" y="1317625"/>
            <a:ext cx="169863" cy="157163"/>
          </a:xfrm>
          <a:custGeom>
            <a:avLst/>
            <a:gdLst>
              <a:gd name="T0" fmla="*/ 21 w 41"/>
              <a:gd name="T1" fmla="*/ 0 h 38"/>
              <a:gd name="T2" fmla="*/ 8 w 41"/>
              <a:gd name="T3" fmla="*/ 6 h 38"/>
              <a:gd name="T4" fmla="*/ 8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61" name="Freeform 918"/>
          <p:cNvSpPr>
            <a:spLocks/>
          </p:cNvSpPr>
          <p:nvPr/>
        </p:nvSpPr>
        <p:spPr bwMode="auto">
          <a:xfrm>
            <a:off x="9144817" y="5397500"/>
            <a:ext cx="1376363" cy="3702050"/>
          </a:xfrm>
          <a:custGeom>
            <a:avLst/>
            <a:gdLst>
              <a:gd name="T0" fmla="*/ 327 w 332"/>
              <a:gd name="T1" fmla="*/ 0 h 893"/>
              <a:gd name="T2" fmla="*/ 328 w 332"/>
              <a:gd name="T3" fmla="*/ 56 h 893"/>
              <a:gd name="T4" fmla="*/ 228 w 332"/>
              <a:gd name="T5" fmla="*/ 153 h 893"/>
              <a:gd name="T6" fmla="*/ 31 w 332"/>
              <a:gd name="T7" fmla="*/ 153 h 893"/>
              <a:gd name="T8" fmla="*/ 0 w 332"/>
              <a:gd name="T9" fmla="*/ 185 h 893"/>
              <a:gd name="T10" fmla="*/ 0 w 332"/>
              <a:gd name="T11" fmla="*/ 893 h 893"/>
              <a:gd name="T12" fmla="*/ 4 w 332"/>
              <a:gd name="T13" fmla="*/ 893 h 893"/>
              <a:gd name="T14" fmla="*/ 4 w 332"/>
              <a:gd name="T15" fmla="*/ 187 h 893"/>
              <a:gd name="T16" fmla="*/ 33 w 332"/>
              <a:gd name="T17" fmla="*/ 157 h 893"/>
              <a:gd name="T18" fmla="*/ 230 w 332"/>
              <a:gd name="T19" fmla="*/ 157 h 893"/>
              <a:gd name="T20" fmla="*/ 332 w 332"/>
              <a:gd name="T21" fmla="*/ 57 h 893"/>
              <a:gd name="T22" fmla="*/ 331 w 332"/>
              <a:gd name="T23" fmla="*/ 0 h 893"/>
              <a:gd name="T24" fmla="*/ 330 w 332"/>
              <a:gd name="T25" fmla="*/ 0 h 893"/>
              <a:gd name="T26" fmla="*/ 330 w 332"/>
              <a:gd name="T27" fmla="*/ 0 h 893"/>
              <a:gd name="T28" fmla="*/ 327 w 332"/>
              <a:gd name="T29" fmla="*/ 0 h 8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32" h="893">
                <a:moveTo>
                  <a:pt x="327" y="0"/>
                </a:moveTo>
                <a:cubicBezTo>
                  <a:pt x="328" y="56"/>
                  <a:pt x="328" y="56"/>
                  <a:pt x="328" y="56"/>
                </a:cubicBezTo>
                <a:cubicBezTo>
                  <a:pt x="228" y="153"/>
                  <a:pt x="228" y="153"/>
                  <a:pt x="228" y="153"/>
                </a:cubicBezTo>
                <a:cubicBezTo>
                  <a:pt x="31" y="153"/>
                  <a:pt x="31" y="153"/>
                  <a:pt x="31" y="153"/>
                </a:cubicBezTo>
                <a:cubicBezTo>
                  <a:pt x="0" y="185"/>
                  <a:pt x="0" y="185"/>
                  <a:pt x="0" y="185"/>
                </a:cubicBezTo>
                <a:cubicBezTo>
                  <a:pt x="0" y="893"/>
                  <a:pt x="0" y="893"/>
                  <a:pt x="0" y="893"/>
                </a:cubicBezTo>
                <a:cubicBezTo>
                  <a:pt x="4" y="893"/>
                  <a:pt x="4" y="893"/>
                  <a:pt x="4" y="893"/>
                </a:cubicBezTo>
                <a:cubicBezTo>
                  <a:pt x="4" y="187"/>
                  <a:pt x="4" y="187"/>
                  <a:pt x="4" y="187"/>
                </a:cubicBezTo>
                <a:cubicBezTo>
                  <a:pt x="33" y="157"/>
                  <a:pt x="33" y="157"/>
                  <a:pt x="33" y="157"/>
                </a:cubicBezTo>
                <a:cubicBezTo>
                  <a:pt x="230" y="157"/>
                  <a:pt x="230" y="157"/>
                  <a:pt x="230" y="157"/>
                </a:cubicBezTo>
                <a:cubicBezTo>
                  <a:pt x="332" y="57"/>
                  <a:pt x="332" y="57"/>
                  <a:pt x="332" y="57"/>
                </a:cubicBezTo>
                <a:cubicBezTo>
                  <a:pt x="331" y="0"/>
                  <a:pt x="331" y="0"/>
                  <a:pt x="331" y="0"/>
                </a:cubicBezTo>
                <a:cubicBezTo>
                  <a:pt x="331" y="0"/>
                  <a:pt x="330" y="0"/>
                  <a:pt x="330" y="0"/>
                </a:cubicBezTo>
                <a:cubicBezTo>
                  <a:pt x="330" y="0"/>
                  <a:pt x="330" y="0"/>
                  <a:pt x="330" y="0"/>
                </a:cubicBezTo>
                <a:cubicBezTo>
                  <a:pt x="329" y="0"/>
                  <a:pt x="328" y="0"/>
                  <a:pt x="32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62" name="Freeform 919"/>
          <p:cNvSpPr>
            <a:spLocks/>
          </p:cNvSpPr>
          <p:nvPr/>
        </p:nvSpPr>
        <p:spPr bwMode="auto">
          <a:xfrm>
            <a:off x="10443392" y="5243513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4 h 33"/>
              <a:gd name="T4" fmla="*/ 0 w 34"/>
              <a:gd name="T5" fmla="*/ 16 h 33"/>
              <a:gd name="T6" fmla="*/ 5 w 34"/>
              <a:gd name="T7" fmla="*/ 28 h 33"/>
              <a:gd name="T8" fmla="*/ 17 w 34"/>
              <a:gd name="T9" fmla="*/ 33 h 33"/>
              <a:gd name="T10" fmla="*/ 29 w 34"/>
              <a:gd name="T11" fmla="*/ 28 h 33"/>
              <a:gd name="T12" fmla="*/ 29 w 34"/>
              <a:gd name="T13" fmla="*/ 28 h 33"/>
              <a:gd name="T14" fmla="*/ 34 w 34"/>
              <a:gd name="T15" fmla="*/ 16 h 33"/>
              <a:gd name="T16" fmla="*/ 29 w 34"/>
              <a:gd name="T17" fmla="*/ 4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1"/>
                  <a:pt x="5" y="4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0"/>
                  <a:pt x="2" y="25"/>
                  <a:pt x="5" y="28"/>
                </a:cubicBezTo>
                <a:cubicBezTo>
                  <a:pt x="8" y="31"/>
                  <a:pt x="13" y="33"/>
                  <a:pt x="17" y="33"/>
                </a:cubicBezTo>
                <a:cubicBezTo>
                  <a:pt x="21" y="33"/>
                  <a:pt x="25" y="31"/>
                  <a:pt x="29" y="28"/>
                </a:cubicBezTo>
                <a:cubicBezTo>
                  <a:pt x="29" y="28"/>
                  <a:pt x="29" y="28"/>
                  <a:pt x="29" y="28"/>
                </a:cubicBezTo>
                <a:cubicBezTo>
                  <a:pt x="32" y="25"/>
                  <a:pt x="34" y="20"/>
                  <a:pt x="34" y="16"/>
                </a:cubicBezTo>
                <a:cubicBezTo>
                  <a:pt x="34" y="12"/>
                  <a:pt x="32" y="8"/>
                  <a:pt x="29" y="4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63" name="Freeform 920"/>
          <p:cNvSpPr>
            <a:spLocks noEditPoints="1"/>
          </p:cNvSpPr>
          <p:nvPr/>
        </p:nvSpPr>
        <p:spPr bwMode="auto">
          <a:xfrm>
            <a:off x="10425929" y="5227638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2 h 41"/>
              <a:gd name="T4" fmla="*/ 4 w 42"/>
              <a:gd name="T5" fmla="*/ 20 h 41"/>
              <a:gd name="T6" fmla="*/ 9 w 42"/>
              <a:gd name="T7" fmla="*/ 8 h 41"/>
              <a:gd name="T8" fmla="*/ 21 w 42"/>
              <a:gd name="T9" fmla="*/ 4 h 41"/>
              <a:gd name="T10" fmla="*/ 33 w 42"/>
              <a:gd name="T11" fmla="*/ 8 h 41"/>
              <a:gd name="T12" fmla="*/ 38 w 42"/>
              <a:gd name="T13" fmla="*/ 20 h 41"/>
              <a:gd name="T14" fmla="*/ 33 w 42"/>
              <a:gd name="T15" fmla="*/ 32 h 41"/>
              <a:gd name="T16" fmla="*/ 33 w 42"/>
              <a:gd name="T17" fmla="*/ 32 h 41"/>
              <a:gd name="T18" fmla="*/ 21 w 42"/>
              <a:gd name="T19" fmla="*/ 37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0 w 42"/>
              <a:gd name="T27" fmla="*/ 20 h 41"/>
              <a:gd name="T28" fmla="*/ 6 w 42"/>
              <a:gd name="T29" fmla="*/ 35 h 41"/>
              <a:gd name="T30" fmla="*/ 18 w 42"/>
              <a:gd name="T31" fmla="*/ 41 h 41"/>
              <a:gd name="T32" fmla="*/ 21 w 42"/>
              <a:gd name="T33" fmla="*/ 41 h 41"/>
              <a:gd name="T34" fmla="*/ 21 w 42"/>
              <a:gd name="T35" fmla="*/ 41 h 41"/>
              <a:gd name="T36" fmla="*/ 22 w 42"/>
              <a:gd name="T37" fmla="*/ 41 h 41"/>
              <a:gd name="T38" fmla="*/ 36 w 42"/>
              <a:gd name="T39" fmla="*/ 35 h 41"/>
              <a:gd name="T40" fmla="*/ 34 w 42"/>
              <a:gd name="T41" fmla="*/ 33 h 41"/>
              <a:gd name="T42" fmla="*/ 36 w 42"/>
              <a:gd name="T43" fmla="*/ 35 h 41"/>
              <a:gd name="T44" fmla="*/ 42 w 42"/>
              <a:gd name="T45" fmla="*/ 20 h 41"/>
              <a:gd name="T46" fmla="*/ 36 w 42"/>
              <a:gd name="T47" fmla="*/ 6 h 41"/>
              <a:gd name="T48" fmla="*/ 21 w 42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5"/>
                  <a:pt x="9" y="32"/>
                </a:cubicBezTo>
                <a:cubicBezTo>
                  <a:pt x="6" y="29"/>
                  <a:pt x="4" y="24"/>
                  <a:pt x="4" y="20"/>
                </a:cubicBezTo>
                <a:cubicBezTo>
                  <a:pt x="4" y="16"/>
                  <a:pt x="6" y="12"/>
                  <a:pt x="9" y="8"/>
                </a:cubicBezTo>
                <a:cubicBezTo>
                  <a:pt x="12" y="5"/>
                  <a:pt x="17" y="4"/>
                  <a:pt x="21" y="4"/>
                </a:cubicBezTo>
                <a:cubicBezTo>
                  <a:pt x="25" y="4"/>
                  <a:pt x="29" y="5"/>
                  <a:pt x="33" y="8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4"/>
                  <a:pt x="36" y="29"/>
                  <a:pt x="33" y="32"/>
                </a:cubicBezTo>
                <a:cubicBezTo>
                  <a:pt x="33" y="32"/>
                  <a:pt x="33" y="32"/>
                  <a:pt x="33" y="32"/>
                </a:cubicBezTo>
                <a:cubicBezTo>
                  <a:pt x="29" y="35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5"/>
                  <a:pt x="2" y="31"/>
                  <a:pt x="6" y="35"/>
                </a:cubicBezTo>
                <a:cubicBezTo>
                  <a:pt x="10" y="38"/>
                  <a:pt x="14" y="40"/>
                  <a:pt x="18" y="41"/>
                </a:cubicBezTo>
                <a:cubicBezTo>
                  <a:pt x="19" y="41"/>
                  <a:pt x="20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1" y="41"/>
                  <a:pt x="22" y="41"/>
                  <a:pt x="22" y="41"/>
                </a:cubicBezTo>
                <a:cubicBezTo>
                  <a:pt x="27" y="41"/>
                  <a:pt x="32" y="39"/>
                  <a:pt x="36" y="35"/>
                </a:cubicBezTo>
                <a:cubicBezTo>
                  <a:pt x="34" y="33"/>
                  <a:pt x="34" y="33"/>
                  <a:pt x="34" y="33"/>
                </a:cubicBezTo>
                <a:cubicBezTo>
                  <a:pt x="36" y="35"/>
                  <a:pt x="36" y="35"/>
                  <a:pt x="36" y="35"/>
                </a:cubicBezTo>
                <a:cubicBezTo>
                  <a:pt x="40" y="31"/>
                  <a:pt x="42" y="25"/>
                  <a:pt x="42" y="20"/>
                </a:cubicBezTo>
                <a:cubicBezTo>
                  <a:pt x="42" y="15"/>
                  <a:pt x="40" y="10"/>
                  <a:pt x="36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64" name="Freeform 921"/>
          <p:cNvSpPr>
            <a:spLocks noEditPoints="1"/>
          </p:cNvSpPr>
          <p:nvPr/>
        </p:nvSpPr>
        <p:spPr bwMode="auto">
          <a:xfrm>
            <a:off x="9013054" y="4584700"/>
            <a:ext cx="1631950" cy="4597400"/>
          </a:xfrm>
          <a:custGeom>
            <a:avLst/>
            <a:gdLst>
              <a:gd name="T0" fmla="*/ 314 w 394"/>
              <a:gd name="T1" fmla="*/ 133 h 1109"/>
              <a:gd name="T2" fmla="*/ 273 w 394"/>
              <a:gd name="T3" fmla="*/ 175 h 1109"/>
              <a:gd name="T4" fmla="*/ 275 w 394"/>
              <a:gd name="T5" fmla="*/ 234 h 1109"/>
              <a:gd name="T6" fmla="*/ 190 w 394"/>
              <a:gd name="T7" fmla="*/ 317 h 1109"/>
              <a:gd name="T8" fmla="*/ 35 w 394"/>
              <a:gd name="T9" fmla="*/ 317 h 1109"/>
              <a:gd name="T10" fmla="*/ 0 w 394"/>
              <a:gd name="T11" fmla="*/ 353 h 1109"/>
              <a:gd name="T12" fmla="*/ 0 w 394"/>
              <a:gd name="T13" fmla="*/ 1109 h 1109"/>
              <a:gd name="T14" fmla="*/ 4 w 394"/>
              <a:gd name="T15" fmla="*/ 1109 h 1109"/>
              <a:gd name="T16" fmla="*/ 4 w 394"/>
              <a:gd name="T17" fmla="*/ 355 h 1109"/>
              <a:gd name="T18" fmla="*/ 37 w 394"/>
              <a:gd name="T19" fmla="*/ 321 h 1109"/>
              <a:gd name="T20" fmla="*/ 191 w 394"/>
              <a:gd name="T21" fmla="*/ 321 h 1109"/>
              <a:gd name="T22" fmla="*/ 279 w 394"/>
              <a:gd name="T23" fmla="*/ 235 h 1109"/>
              <a:gd name="T24" fmla="*/ 277 w 394"/>
              <a:gd name="T25" fmla="*/ 176 h 1109"/>
              <a:gd name="T26" fmla="*/ 317 w 394"/>
              <a:gd name="T27" fmla="*/ 136 h 1109"/>
              <a:gd name="T28" fmla="*/ 316 w 394"/>
              <a:gd name="T29" fmla="*/ 136 h 1109"/>
              <a:gd name="T30" fmla="*/ 314 w 394"/>
              <a:gd name="T31" fmla="*/ 133 h 1109"/>
              <a:gd name="T32" fmla="*/ 389 w 394"/>
              <a:gd name="T33" fmla="*/ 0 h 1109"/>
              <a:gd name="T34" fmla="*/ 390 w 394"/>
              <a:gd name="T35" fmla="*/ 57 h 1109"/>
              <a:gd name="T36" fmla="*/ 360 w 394"/>
              <a:gd name="T37" fmla="*/ 88 h 1109"/>
              <a:gd name="T38" fmla="*/ 362 w 394"/>
              <a:gd name="T39" fmla="*/ 90 h 1109"/>
              <a:gd name="T40" fmla="*/ 363 w 394"/>
              <a:gd name="T41" fmla="*/ 91 h 1109"/>
              <a:gd name="T42" fmla="*/ 394 w 394"/>
              <a:gd name="T43" fmla="*/ 59 h 1109"/>
              <a:gd name="T44" fmla="*/ 393 w 394"/>
              <a:gd name="T45" fmla="*/ 1 h 1109"/>
              <a:gd name="T46" fmla="*/ 393 w 394"/>
              <a:gd name="T47" fmla="*/ 1 h 1109"/>
              <a:gd name="T48" fmla="*/ 393 w 394"/>
              <a:gd name="T49" fmla="*/ 1 h 1109"/>
              <a:gd name="T50" fmla="*/ 389 w 394"/>
              <a:gd name="T51" fmla="*/ 0 h 1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394" h="1109">
                <a:moveTo>
                  <a:pt x="314" y="133"/>
                </a:moveTo>
                <a:cubicBezTo>
                  <a:pt x="273" y="175"/>
                  <a:pt x="273" y="175"/>
                  <a:pt x="273" y="175"/>
                </a:cubicBezTo>
                <a:cubicBezTo>
                  <a:pt x="275" y="234"/>
                  <a:pt x="275" y="234"/>
                  <a:pt x="275" y="234"/>
                </a:cubicBezTo>
                <a:cubicBezTo>
                  <a:pt x="190" y="317"/>
                  <a:pt x="190" y="317"/>
                  <a:pt x="190" y="317"/>
                </a:cubicBezTo>
                <a:cubicBezTo>
                  <a:pt x="35" y="317"/>
                  <a:pt x="35" y="317"/>
                  <a:pt x="35" y="317"/>
                </a:cubicBezTo>
                <a:cubicBezTo>
                  <a:pt x="0" y="353"/>
                  <a:pt x="0" y="353"/>
                  <a:pt x="0" y="353"/>
                </a:cubicBezTo>
                <a:cubicBezTo>
                  <a:pt x="0" y="1109"/>
                  <a:pt x="0" y="1109"/>
                  <a:pt x="0" y="1109"/>
                </a:cubicBezTo>
                <a:cubicBezTo>
                  <a:pt x="4" y="1109"/>
                  <a:pt x="4" y="1109"/>
                  <a:pt x="4" y="1109"/>
                </a:cubicBezTo>
                <a:cubicBezTo>
                  <a:pt x="4" y="355"/>
                  <a:pt x="4" y="355"/>
                  <a:pt x="4" y="355"/>
                </a:cubicBezTo>
                <a:cubicBezTo>
                  <a:pt x="37" y="321"/>
                  <a:pt x="37" y="321"/>
                  <a:pt x="37" y="321"/>
                </a:cubicBezTo>
                <a:cubicBezTo>
                  <a:pt x="191" y="321"/>
                  <a:pt x="191" y="321"/>
                  <a:pt x="191" y="321"/>
                </a:cubicBezTo>
                <a:cubicBezTo>
                  <a:pt x="279" y="235"/>
                  <a:pt x="279" y="235"/>
                  <a:pt x="279" y="235"/>
                </a:cubicBezTo>
                <a:cubicBezTo>
                  <a:pt x="277" y="176"/>
                  <a:pt x="277" y="176"/>
                  <a:pt x="277" y="176"/>
                </a:cubicBezTo>
                <a:cubicBezTo>
                  <a:pt x="317" y="136"/>
                  <a:pt x="317" y="136"/>
                  <a:pt x="317" y="136"/>
                </a:cubicBezTo>
                <a:cubicBezTo>
                  <a:pt x="317" y="136"/>
                  <a:pt x="317" y="136"/>
                  <a:pt x="316" y="136"/>
                </a:cubicBezTo>
                <a:cubicBezTo>
                  <a:pt x="316" y="135"/>
                  <a:pt x="315" y="134"/>
                  <a:pt x="314" y="133"/>
                </a:cubicBezTo>
                <a:moveTo>
                  <a:pt x="389" y="0"/>
                </a:moveTo>
                <a:cubicBezTo>
                  <a:pt x="390" y="57"/>
                  <a:pt x="390" y="57"/>
                  <a:pt x="390" y="57"/>
                </a:cubicBezTo>
                <a:cubicBezTo>
                  <a:pt x="360" y="88"/>
                  <a:pt x="360" y="88"/>
                  <a:pt x="360" y="88"/>
                </a:cubicBezTo>
                <a:cubicBezTo>
                  <a:pt x="361" y="89"/>
                  <a:pt x="361" y="89"/>
                  <a:pt x="362" y="90"/>
                </a:cubicBezTo>
                <a:cubicBezTo>
                  <a:pt x="362" y="90"/>
                  <a:pt x="362" y="90"/>
                  <a:pt x="363" y="91"/>
                </a:cubicBezTo>
                <a:cubicBezTo>
                  <a:pt x="394" y="59"/>
                  <a:pt x="394" y="59"/>
                  <a:pt x="394" y="59"/>
                </a:cubicBezTo>
                <a:cubicBezTo>
                  <a:pt x="393" y="1"/>
                  <a:pt x="393" y="1"/>
                  <a:pt x="393" y="1"/>
                </a:cubicBezTo>
                <a:cubicBezTo>
                  <a:pt x="393" y="1"/>
                  <a:pt x="393" y="1"/>
                  <a:pt x="393" y="1"/>
                </a:cubicBezTo>
                <a:cubicBezTo>
                  <a:pt x="393" y="1"/>
                  <a:pt x="393" y="1"/>
                  <a:pt x="393" y="1"/>
                </a:cubicBezTo>
                <a:cubicBezTo>
                  <a:pt x="392" y="1"/>
                  <a:pt x="390" y="1"/>
                  <a:pt x="38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65" name="Freeform 922"/>
          <p:cNvSpPr>
            <a:spLocks/>
          </p:cNvSpPr>
          <p:nvPr/>
        </p:nvSpPr>
        <p:spPr bwMode="auto">
          <a:xfrm>
            <a:off x="10570392" y="4430713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0 w 34"/>
              <a:gd name="T5" fmla="*/ 17 h 34"/>
              <a:gd name="T6" fmla="*/ 5 w 34"/>
              <a:gd name="T7" fmla="*/ 29 h 34"/>
              <a:gd name="T8" fmla="*/ 17 w 34"/>
              <a:gd name="T9" fmla="*/ 34 h 34"/>
              <a:gd name="T10" fmla="*/ 29 w 34"/>
              <a:gd name="T11" fmla="*/ 29 h 34"/>
              <a:gd name="T12" fmla="*/ 29 w 34"/>
              <a:gd name="T13" fmla="*/ 29 h 34"/>
              <a:gd name="T14" fmla="*/ 34 w 34"/>
              <a:gd name="T15" fmla="*/ 17 h 34"/>
              <a:gd name="T16" fmla="*/ 29 w 34"/>
              <a:gd name="T17" fmla="*/ 5 h 34"/>
              <a:gd name="T18" fmla="*/ 17 w 34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29" y="29"/>
                  <a:pt x="29" y="29"/>
                  <a:pt x="29" y="29"/>
                </a:cubicBezTo>
                <a:cubicBezTo>
                  <a:pt x="32" y="26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66" name="Freeform 923"/>
          <p:cNvSpPr>
            <a:spLocks noEditPoints="1"/>
          </p:cNvSpPr>
          <p:nvPr/>
        </p:nvSpPr>
        <p:spPr bwMode="auto">
          <a:xfrm>
            <a:off x="10554517" y="4414838"/>
            <a:ext cx="174625" cy="173038"/>
          </a:xfrm>
          <a:custGeom>
            <a:avLst/>
            <a:gdLst>
              <a:gd name="T0" fmla="*/ 21 w 42"/>
              <a:gd name="T1" fmla="*/ 38 h 42"/>
              <a:gd name="T2" fmla="*/ 9 w 42"/>
              <a:gd name="T3" fmla="*/ 33 h 42"/>
              <a:gd name="T4" fmla="*/ 4 w 42"/>
              <a:gd name="T5" fmla="*/ 21 h 42"/>
              <a:gd name="T6" fmla="*/ 9 w 42"/>
              <a:gd name="T7" fmla="*/ 9 h 42"/>
              <a:gd name="T8" fmla="*/ 21 w 42"/>
              <a:gd name="T9" fmla="*/ 4 h 42"/>
              <a:gd name="T10" fmla="*/ 33 w 42"/>
              <a:gd name="T11" fmla="*/ 9 h 42"/>
              <a:gd name="T12" fmla="*/ 38 w 42"/>
              <a:gd name="T13" fmla="*/ 21 h 42"/>
              <a:gd name="T14" fmla="*/ 33 w 42"/>
              <a:gd name="T15" fmla="*/ 33 h 42"/>
              <a:gd name="T16" fmla="*/ 33 w 42"/>
              <a:gd name="T17" fmla="*/ 33 h 42"/>
              <a:gd name="T18" fmla="*/ 21 w 42"/>
              <a:gd name="T19" fmla="*/ 38 h 42"/>
              <a:gd name="T20" fmla="*/ 21 w 42"/>
              <a:gd name="T21" fmla="*/ 0 h 42"/>
              <a:gd name="T22" fmla="*/ 21 w 42"/>
              <a:gd name="T23" fmla="*/ 0 h 42"/>
              <a:gd name="T24" fmla="*/ 6 w 42"/>
              <a:gd name="T25" fmla="*/ 6 h 42"/>
              <a:gd name="T26" fmla="*/ 0 w 42"/>
              <a:gd name="T27" fmla="*/ 21 h 42"/>
              <a:gd name="T28" fmla="*/ 6 w 42"/>
              <a:gd name="T29" fmla="*/ 36 h 42"/>
              <a:gd name="T30" fmla="*/ 17 w 42"/>
              <a:gd name="T31" fmla="*/ 41 h 42"/>
              <a:gd name="T32" fmla="*/ 21 w 42"/>
              <a:gd name="T33" fmla="*/ 42 h 42"/>
              <a:gd name="T34" fmla="*/ 21 w 42"/>
              <a:gd name="T35" fmla="*/ 42 h 42"/>
              <a:gd name="T36" fmla="*/ 21 w 42"/>
              <a:gd name="T37" fmla="*/ 42 h 42"/>
              <a:gd name="T38" fmla="*/ 36 w 42"/>
              <a:gd name="T39" fmla="*/ 36 h 42"/>
              <a:gd name="T40" fmla="*/ 36 w 42"/>
              <a:gd name="T41" fmla="*/ 36 h 42"/>
              <a:gd name="T42" fmla="*/ 42 w 42"/>
              <a:gd name="T43" fmla="*/ 21 h 42"/>
              <a:gd name="T44" fmla="*/ 36 w 42"/>
              <a:gd name="T45" fmla="*/ 6 h 42"/>
              <a:gd name="T46" fmla="*/ 21 w 42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2">
                <a:moveTo>
                  <a:pt x="21" y="38"/>
                </a:moveTo>
                <a:cubicBezTo>
                  <a:pt x="17" y="38"/>
                  <a:pt x="12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30"/>
                  <a:pt x="33" y="33"/>
                </a:cubicBezTo>
                <a:cubicBezTo>
                  <a:pt x="33" y="33"/>
                  <a:pt x="33" y="33"/>
                  <a:pt x="33" y="33"/>
                </a:cubicBezTo>
                <a:cubicBezTo>
                  <a:pt x="30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9" y="39"/>
                  <a:pt x="13" y="41"/>
                  <a:pt x="17" y="41"/>
                </a:cubicBezTo>
                <a:cubicBezTo>
                  <a:pt x="18" y="42"/>
                  <a:pt x="20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40"/>
                  <a:pt x="36" y="36"/>
                </a:cubicBezTo>
                <a:cubicBezTo>
                  <a:pt x="36" y="36"/>
                  <a:pt x="36" y="36"/>
                  <a:pt x="36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67" name="Freeform 924"/>
          <p:cNvSpPr>
            <a:spLocks noEditPoints="1"/>
          </p:cNvSpPr>
          <p:nvPr/>
        </p:nvSpPr>
        <p:spPr bwMode="auto">
          <a:xfrm>
            <a:off x="10302104" y="4937125"/>
            <a:ext cx="236538" cy="231775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1 w 57"/>
              <a:gd name="T9" fmla="*/ 15 h 56"/>
              <a:gd name="T10" fmla="*/ 41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0 w 57"/>
              <a:gd name="T19" fmla="*/ 28 h 56"/>
              <a:gd name="T20" fmla="*/ 8 w 57"/>
              <a:gd name="T21" fmla="*/ 48 h 56"/>
              <a:gd name="T22" fmla="*/ 28 w 57"/>
              <a:gd name="T23" fmla="*/ 56 h 56"/>
              <a:gd name="T24" fmla="*/ 48 w 57"/>
              <a:gd name="T25" fmla="*/ 48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6" y="56"/>
                  <a:pt x="43" y="54"/>
                  <a:pt x="48" y="48"/>
                </a:cubicBezTo>
                <a:cubicBezTo>
                  <a:pt x="48" y="48"/>
                  <a:pt x="48" y="48"/>
                  <a:pt x="48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8" y="8"/>
                </a:cubicBezTo>
                <a:cubicBezTo>
                  <a:pt x="43" y="2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68" name="Freeform 925"/>
          <p:cNvSpPr>
            <a:spLocks noEditPoints="1"/>
          </p:cNvSpPr>
          <p:nvPr/>
        </p:nvSpPr>
        <p:spPr bwMode="auto">
          <a:xfrm>
            <a:off x="10284642" y="4919663"/>
            <a:ext cx="269875" cy="265113"/>
          </a:xfrm>
          <a:custGeom>
            <a:avLst/>
            <a:gdLst>
              <a:gd name="T0" fmla="*/ 32 w 65"/>
              <a:gd name="T1" fmla="*/ 60 h 64"/>
              <a:gd name="T2" fmla="*/ 12 w 65"/>
              <a:gd name="T3" fmla="*/ 52 h 64"/>
              <a:gd name="T4" fmla="*/ 4 w 65"/>
              <a:gd name="T5" fmla="*/ 32 h 64"/>
              <a:gd name="T6" fmla="*/ 12 w 65"/>
              <a:gd name="T7" fmla="*/ 12 h 64"/>
              <a:gd name="T8" fmla="*/ 32 w 65"/>
              <a:gd name="T9" fmla="*/ 4 h 64"/>
              <a:gd name="T10" fmla="*/ 52 w 65"/>
              <a:gd name="T11" fmla="*/ 12 h 64"/>
              <a:gd name="T12" fmla="*/ 61 w 65"/>
              <a:gd name="T13" fmla="*/ 32 h 64"/>
              <a:gd name="T14" fmla="*/ 52 w 65"/>
              <a:gd name="T15" fmla="*/ 52 h 64"/>
              <a:gd name="T16" fmla="*/ 52 w 65"/>
              <a:gd name="T17" fmla="*/ 52 h 64"/>
              <a:gd name="T18" fmla="*/ 32 w 65"/>
              <a:gd name="T19" fmla="*/ 60 h 64"/>
              <a:gd name="T20" fmla="*/ 32 w 65"/>
              <a:gd name="T21" fmla="*/ 0 h 64"/>
              <a:gd name="T22" fmla="*/ 32 w 65"/>
              <a:gd name="T23" fmla="*/ 0 h 64"/>
              <a:gd name="T24" fmla="*/ 9 w 65"/>
              <a:gd name="T25" fmla="*/ 9 h 64"/>
              <a:gd name="T26" fmla="*/ 0 w 65"/>
              <a:gd name="T27" fmla="*/ 32 h 64"/>
              <a:gd name="T28" fmla="*/ 7 w 65"/>
              <a:gd name="T29" fmla="*/ 52 h 64"/>
              <a:gd name="T30" fmla="*/ 9 w 65"/>
              <a:gd name="T31" fmla="*/ 55 h 64"/>
              <a:gd name="T32" fmla="*/ 10 w 65"/>
              <a:gd name="T33" fmla="*/ 55 h 64"/>
              <a:gd name="T34" fmla="*/ 32 w 65"/>
              <a:gd name="T35" fmla="*/ 64 h 64"/>
              <a:gd name="T36" fmla="*/ 32 w 65"/>
              <a:gd name="T37" fmla="*/ 64 h 64"/>
              <a:gd name="T38" fmla="*/ 55 w 65"/>
              <a:gd name="T39" fmla="*/ 55 h 64"/>
              <a:gd name="T40" fmla="*/ 55 w 65"/>
              <a:gd name="T41" fmla="*/ 55 h 64"/>
              <a:gd name="T42" fmla="*/ 65 w 65"/>
              <a:gd name="T43" fmla="*/ 32 h 64"/>
              <a:gd name="T44" fmla="*/ 56 w 65"/>
              <a:gd name="T45" fmla="*/ 10 h 64"/>
              <a:gd name="T46" fmla="*/ 55 w 65"/>
              <a:gd name="T47" fmla="*/ 9 h 64"/>
              <a:gd name="T48" fmla="*/ 53 w 65"/>
              <a:gd name="T49" fmla="*/ 7 h 64"/>
              <a:gd name="T50" fmla="*/ 32 w 65"/>
              <a:gd name="T51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5" h="64">
                <a:moveTo>
                  <a:pt x="32" y="60"/>
                </a:moveTo>
                <a:cubicBezTo>
                  <a:pt x="25" y="60"/>
                  <a:pt x="18" y="58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40" y="4"/>
                  <a:pt x="47" y="6"/>
                  <a:pt x="52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2" y="52"/>
                </a:cubicBezTo>
                <a:cubicBezTo>
                  <a:pt x="52" y="52"/>
                  <a:pt x="52" y="52"/>
                  <a:pt x="52" y="52"/>
                </a:cubicBezTo>
                <a:cubicBezTo>
                  <a:pt x="47" y="58"/>
                  <a:pt x="40" y="60"/>
                  <a:pt x="32" y="60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39"/>
                  <a:pt x="2" y="46"/>
                  <a:pt x="7" y="52"/>
                </a:cubicBezTo>
                <a:cubicBezTo>
                  <a:pt x="8" y="53"/>
                  <a:pt x="9" y="54"/>
                  <a:pt x="9" y="55"/>
                </a:cubicBezTo>
                <a:cubicBezTo>
                  <a:pt x="10" y="55"/>
                  <a:pt x="10" y="55"/>
                  <a:pt x="10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1" y="64"/>
                  <a:pt x="49" y="61"/>
                  <a:pt x="55" y="55"/>
                </a:cubicBezTo>
                <a:cubicBezTo>
                  <a:pt x="55" y="55"/>
                  <a:pt x="55" y="55"/>
                  <a:pt x="55" y="55"/>
                </a:cubicBezTo>
                <a:cubicBezTo>
                  <a:pt x="61" y="49"/>
                  <a:pt x="65" y="40"/>
                  <a:pt x="65" y="32"/>
                </a:cubicBezTo>
                <a:cubicBezTo>
                  <a:pt x="65" y="24"/>
                  <a:pt x="62" y="16"/>
                  <a:pt x="56" y="10"/>
                </a:cubicBezTo>
                <a:cubicBezTo>
                  <a:pt x="55" y="9"/>
                  <a:pt x="55" y="9"/>
                  <a:pt x="55" y="9"/>
                </a:cubicBezTo>
                <a:cubicBezTo>
                  <a:pt x="54" y="8"/>
                  <a:pt x="54" y="8"/>
                  <a:pt x="53" y="7"/>
                </a:cubicBezTo>
                <a:cubicBezTo>
                  <a:pt x="47" y="2"/>
                  <a:pt x="39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69" name="Freeform 926"/>
          <p:cNvSpPr>
            <a:spLocks/>
          </p:cNvSpPr>
          <p:nvPr/>
        </p:nvSpPr>
        <p:spPr bwMode="auto">
          <a:xfrm>
            <a:off x="10335442" y="4973638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70" name="Freeform 927"/>
          <p:cNvSpPr>
            <a:spLocks noEditPoints="1"/>
          </p:cNvSpPr>
          <p:nvPr/>
        </p:nvSpPr>
        <p:spPr bwMode="auto">
          <a:xfrm>
            <a:off x="13369154" y="6164263"/>
            <a:ext cx="236538" cy="231775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1 w 57"/>
              <a:gd name="T9" fmla="*/ 15 h 56"/>
              <a:gd name="T10" fmla="*/ 41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0 w 57"/>
              <a:gd name="T19" fmla="*/ 28 h 56"/>
              <a:gd name="T20" fmla="*/ 8 w 57"/>
              <a:gd name="T21" fmla="*/ 48 h 56"/>
              <a:gd name="T22" fmla="*/ 28 w 57"/>
              <a:gd name="T23" fmla="*/ 56 h 56"/>
              <a:gd name="T24" fmla="*/ 48 w 57"/>
              <a:gd name="T25" fmla="*/ 48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6" y="56"/>
                  <a:pt x="43" y="54"/>
                  <a:pt x="48" y="48"/>
                </a:cubicBezTo>
                <a:cubicBezTo>
                  <a:pt x="48" y="48"/>
                  <a:pt x="48" y="48"/>
                  <a:pt x="48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8" y="8"/>
                </a:cubicBezTo>
                <a:cubicBezTo>
                  <a:pt x="43" y="2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71" name="Freeform 928"/>
          <p:cNvSpPr>
            <a:spLocks noEditPoints="1"/>
          </p:cNvSpPr>
          <p:nvPr/>
        </p:nvSpPr>
        <p:spPr bwMode="auto">
          <a:xfrm>
            <a:off x="13351692" y="6146800"/>
            <a:ext cx="269875" cy="266700"/>
          </a:xfrm>
          <a:custGeom>
            <a:avLst/>
            <a:gdLst>
              <a:gd name="T0" fmla="*/ 32 w 65"/>
              <a:gd name="T1" fmla="*/ 60 h 64"/>
              <a:gd name="T2" fmla="*/ 12 w 65"/>
              <a:gd name="T3" fmla="*/ 52 h 64"/>
              <a:gd name="T4" fmla="*/ 4 w 65"/>
              <a:gd name="T5" fmla="*/ 32 h 64"/>
              <a:gd name="T6" fmla="*/ 12 w 65"/>
              <a:gd name="T7" fmla="*/ 12 h 64"/>
              <a:gd name="T8" fmla="*/ 32 w 65"/>
              <a:gd name="T9" fmla="*/ 4 h 64"/>
              <a:gd name="T10" fmla="*/ 52 w 65"/>
              <a:gd name="T11" fmla="*/ 12 h 64"/>
              <a:gd name="T12" fmla="*/ 61 w 65"/>
              <a:gd name="T13" fmla="*/ 32 h 64"/>
              <a:gd name="T14" fmla="*/ 52 w 65"/>
              <a:gd name="T15" fmla="*/ 52 h 64"/>
              <a:gd name="T16" fmla="*/ 52 w 65"/>
              <a:gd name="T17" fmla="*/ 52 h 64"/>
              <a:gd name="T18" fmla="*/ 32 w 65"/>
              <a:gd name="T19" fmla="*/ 60 h 64"/>
              <a:gd name="T20" fmla="*/ 32 w 65"/>
              <a:gd name="T21" fmla="*/ 0 h 64"/>
              <a:gd name="T22" fmla="*/ 32 w 65"/>
              <a:gd name="T23" fmla="*/ 0 h 64"/>
              <a:gd name="T24" fmla="*/ 20 w 65"/>
              <a:gd name="T25" fmla="*/ 2 h 64"/>
              <a:gd name="T26" fmla="*/ 16 w 65"/>
              <a:gd name="T27" fmla="*/ 4 h 64"/>
              <a:gd name="T28" fmla="*/ 9 w 65"/>
              <a:gd name="T29" fmla="*/ 9 h 64"/>
              <a:gd name="T30" fmla="*/ 0 w 65"/>
              <a:gd name="T31" fmla="*/ 32 h 64"/>
              <a:gd name="T32" fmla="*/ 9 w 65"/>
              <a:gd name="T33" fmla="*/ 55 h 64"/>
              <a:gd name="T34" fmla="*/ 32 w 65"/>
              <a:gd name="T35" fmla="*/ 64 h 64"/>
              <a:gd name="T36" fmla="*/ 32 w 65"/>
              <a:gd name="T37" fmla="*/ 64 h 64"/>
              <a:gd name="T38" fmla="*/ 55 w 65"/>
              <a:gd name="T39" fmla="*/ 55 h 64"/>
              <a:gd name="T40" fmla="*/ 54 w 65"/>
              <a:gd name="T41" fmla="*/ 53 h 64"/>
              <a:gd name="T42" fmla="*/ 55 w 65"/>
              <a:gd name="T43" fmla="*/ 55 h 64"/>
              <a:gd name="T44" fmla="*/ 65 w 65"/>
              <a:gd name="T45" fmla="*/ 32 h 64"/>
              <a:gd name="T46" fmla="*/ 55 w 65"/>
              <a:gd name="T47" fmla="*/ 9 h 64"/>
              <a:gd name="T48" fmla="*/ 32 w 65"/>
              <a:gd name="T49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5" h="64">
                <a:moveTo>
                  <a:pt x="32" y="60"/>
                </a:moveTo>
                <a:cubicBezTo>
                  <a:pt x="25" y="60"/>
                  <a:pt x="18" y="58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40" y="4"/>
                  <a:pt x="47" y="6"/>
                  <a:pt x="52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2" y="52"/>
                </a:cubicBezTo>
                <a:cubicBezTo>
                  <a:pt x="52" y="52"/>
                  <a:pt x="52" y="52"/>
                  <a:pt x="52" y="52"/>
                </a:cubicBezTo>
                <a:cubicBezTo>
                  <a:pt x="47" y="58"/>
                  <a:pt x="40" y="60"/>
                  <a:pt x="32" y="60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8" y="0"/>
                  <a:pt x="24" y="0"/>
                  <a:pt x="20" y="2"/>
                </a:cubicBezTo>
                <a:cubicBezTo>
                  <a:pt x="18" y="3"/>
                  <a:pt x="17" y="3"/>
                  <a:pt x="16" y="4"/>
                </a:cubicBezTo>
                <a:cubicBezTo>
                  <a:pt x="14" y="5"/>
                  <a:pt x="11" y="7"/>
                  <a:pt x="9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1" y="64"/>
                  <a:pt x="49" y="61"/>
                  <a:pt x="55" y="55"/>
                </a:cubicBezTo>
                <a:cubicBezTo>
                  <a:pt x="54" y="53"/>
                  <a:pt x="54" y="53"/>
                  <a:pt x="54" y="53"/>
                </a:cubicBezTo>
                <a:cubicBezTo>
                  <a:pt x="55" y="55"/>
                  <a:pt x="55" y="55"/>
                  <a:pt x="55" y="55"/>
                </a:cubicBezTo>
                <a:cubicBezTo>
                  <a:pt x="61" y="49"/>
                  <a:pt x="65" y="40"/>
                  <a:pt x="65" y="32"/>
                </a:cubicBezTo>
                <a:cubicBezTo>
                  <a:pt x="65" y="24"/>
                  <a:pt x="61" y="15"/>
                  <a:pt x="55" y="9"/>
                </a:cubicBezTo>
                <a:cubicBezTo>
                  <a:pt x="49" y="3"/>
                  <a:pt x="41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72" name="Freeform 929"/>
          <p:cNvSpPr>
            <a:spLocks/>
          </p:cNvSpPr>
          <p:nvPr/>
        </p:nvSpPr>
        <p:spPr bwMode="auto">
          <a:xfrm>
            <a:off x="13402492" y="6200775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73" name="Freeform 930"/>
          <p:cNvSpPr>
            <a:spLocks/>
          </p:cNvSpPr>
          <p:nvPr/>
        </p:nvSpPr>
        <p:spPr bwMode="auto">
          <a:xfrm>
            <a:off x="12677004" y="6308725"/>
            <a:ext cx="2035175" cy="3271838"/>
          </a:xfrm>
          <a:custGeom>
            <a:avLst/>
            <a:gdLst>
              <a:gd name="T0" fmla="*/ 479 w 491"/>
              <a:gd name="T1" fmla="*/ 0 h 789"/>
              <a:gd name="T2" fmla="*/ 448 w 491"/>
              <a:gd name="T3" fmla="*/ 0 h 789"/>
              <a:gd name="T4" fmla="*/ 405 w 491"/>
              <a:gd name="T5" fmla="*/ 43 h 789"/>
              <a:gd name="T6" fmla="*/ 361 w 491"/>
              <a:gd name="T7" fmla="*/ 43 h 789"/>
              <a:gd name="T8" fmla="*/ 166 w 491"/>
              <a:gd name="T9" fmla="*/ 237 h 789"/>
              <a:gd name="T10" fmla="*/ 166 w 491"/>
              <a:gd name="T11" fmla="*/ 321 h 789"/>
              <a:gd name="T12" fmla="*/ 0 w 491"/>
              <a:gd name="T13" fmla="*/ 487 h 789"/>
              <a:gd name="T14" fmla="*/ 0 w 491"/>
              <a:gd name="T15" fmla="*/ 789 h 789"/>
              <a:gd name="T16" fmla="*/ 4 w 491"/>
              <a:gd name="T17" fmla="*/ 789 h 789"/>
              <a:gd name="T18" fmla="*/ 4 w 491"/>
              <a:gd name="T19" fmla="*/ 488 h 789"/>
              <a:gd name="T20" fmla="*/ 170 w 491"/>
              <a:gd name="T21" fmla="*/ 323 h 789"/>
              <a:gd name="T22" fmla="*/ 170 w 491"/>
              <a:gd name="T23" fmla="*/ 239 h 789"/>
              <a:gd name="T24" fmla="*/ 362 w 491"/>
              <a:gd name="T25" fmla="*/ 47 h 789"/>
              <a:gd name="T26" fmla="*/ 407 w 491"/>
              <a:gd name="T27" fmla="*/ 47 h 789"/>
              <a:gd name="T28" fmla="*/ 450 w 491"/>
              <a:gd name="T29" fmla="*/ 4 h 789"/>
              <a:gd name="T30" fmla="*/ 478 w 491"/>
              <a:gd name="T31" fmla="*/ 4 h 789"/>
              <a:gd name="T32" fmla="*/ 487 w 491"/>
              <a:gd name="T33" fmla="*/ 13 h 789"/>
              <a:gd name="T34" fmla="*/ 491 w 491"/>
              <a:gd name="T35" fmla="*/ 11 h 789"/>
              <a:gd name="T36" fmla="*/ 479 w 491"/>
              <a:gd name="T37" fmla="*/ 0 h 7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91" h="789">
                <a:moveTo>
                  <a:pt x="479" y="0"/>
                </a:moveTo>
                <a:cubicBezTo>
                  <a:pt x="448" y="0"/>
                  <a:pt x="448" y="0"/>
                  <a:pt x="448" y="0"/>
                </a:cubicBezTo>
                <a:cubicBezTo>
                  <a:pt x="405" y="43"/>
                  <a:pt x="405" y="43"/>
                  <a:pt x="405" y="43"/>
                </a:cubicBezTo>
                <a:cubicBezTo>
                  <a:pt x="361" y="43"/>
                  <a:pt x="361" y="43"/>
                  <a:pt x="361" y="43"/>
                </a:cubicBezTo>
                <a:cubicBezTo>
                  <a:pt x="166" y="237"/>
                  <a:pt x="166" y="237"/>
                  <a:pt x="166" y="237"/>
                </a:cubicBezTo>
                <a:cubicBezTo>
                  <a:pt x="166" y="321"/>
                  <a:pt x="166" y="321"/>
                  <a:pt x="166" y="321"/>
                </a:cubicBezTo>
                <a:cubicBezTo>
                  <a:pt x="0" y="487"/>
                  <a:pt x="0" y="487"/>
                  <a:pt x="0" y="487"/>
                </a:cubicBezTo>
                <a:cubicBezTo>
                  <a:pt x="0" y="789"/>
                  <a:pt x="0" y="789"/>
                  <a:pt x="0" y="789"/>
                </a:cubicBezTo>
                <a:cubicBezTo>
                  <a:pt x="4" y="789"/>
                  <a:pt x="4" y="789"/>
                  <a:pt x="4" y="789"/>
                </a:cubicBezTo>
                <a:cubicBezTo>
                  <a:pt x="4" y="488"/>
                  <a:pt x="4" y="488"/>
                  <a:pt x="4" y="488"/>
                </a:cubicBezTo>
                <a:cubicBezTo>
                  <a:pt x="170" y="323"/>
                  <a:pt x="170" y="323"/>
                  <a:pt x="170" y="323"/>
                </a:cubicBezTo>
                <a:cubicBezTo>
                  <a:pt x="170" y="239"/>
                  <a:pt x="170" y="239"/>
                  <a:pt x="170" y="239"/>
                </a:cubicBezTo>
                <a:cubicBezTo>
                  <a:pt x="362" y="47"/>
                  <a:pt x="362" y="47"/>
                  <a:pt x="362" y="47"/>
                </a:cubicBezTo>
                <a:cubicBezTo>
                  <a:pt x="407" y="47"/>
                  <a:pt x="407" y="47"/>
                  <a:pt x="407" y="47"/>
                </a:cubicBezTo>
                <a:cubicBezTo>
                  <a:pt x="450" y="4"/>
                  <a:pt x="450" y="4"/>
                  <a:pt x="450" y="4"/>
                </a:cubicBezTo>
                <a:cubicBezTo>
                  <a:pt x="478" y="4"/>
                  <a:pt x="478" y="4"/>
                  <a:pt x="478" y="4"/>
                </a:cubicBezTo>
                <a:cubicBezTo>
                  <a:pt x="487" y="13"/>
                  <a:pt x="487" y="13"/>
                  <a:pt x="487" y="13"/>
                </a:cubicBezTo>
                <a:cubicBezTo>
                  <a:pt x="488" y="12"/>
                  <a:pt x="489" y="12"/>
                  <a:pt x="491" y="11"/>
                </a:cubicBezTo>
                <a:cubicBezTo>
                  <a:pt x="479" y="0"/>
                  <a:pt x="479" y="0"/>
                  <a:pt x="47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74" name="Freeform 931"/>
          <p:cNvSpPr>
            <a:spLocks/>
          </p:cNvSpPr>
          <p:nvPr/>
        </p:nvSpPr>
        <p:spPr bwMode="auto">
          <a:xfrm>
            <a:off x="12743679" y="6624638"/>
            <a:ext cx="1778000" cy="3022600"/>
          </a:xfrm>
          <a:custGeom>
            <a:avLst/>
            <a:gdLst>
              <a:gd name="T0" fmla="*/ 422 w 429"/>
              <a:gd name="T1" fmla="*/ 0 h 729"/>
              <a:gd name="T2" fmla="*/ 343 w 429"/>
              <a:gd name="T3" fmla="*/ 2 h 729"/>
              <a:gd name="T4" fmla="*/ 252 w 429"/>
              <a:gd name="T5" fmla="*/ 94 h 729"/>
              <a:gd name="T6" fmla="*/ 255 w 429"/>
              <a:gd name="T7" fmla="*/ 198 h 729"/>
              <a:gd name="T8" fmla="*/ 237 w 429"/>
              <a:gd name="T9" fmla="*/ 216 h 729"/>
              <a:gd name="T10" fmla="*/ 209 w 429"/>
              <a:gd name="T11" fmla="*/ 216 h 729"/>
              <a:gd name="T12" fmla="*/ 0 w 429"/>
              <a:gd name="T13" fmla="*/ 425 h 729"/>
              <a:gd name="T14" fmla="*/ 0 w 429"/>
              <a:gd name="T15" fmla="*/ 729 h 729"/>
              <a:gd name="T16" fmla="*/ 4 w 429"/>
              <a:gd name="T17" fmla="*/ 729 h 729"/>
              <a:gd name="T18" fmla="*/ 4 w 429"/>
              <a:gd name="T19" fmla="*/ 426 h 729"/>
              <a:gd name="T20" fmla="*/ 211 w 429"/>
              <a:gd name="T21" fmla="*/ 220 h 729"/>
              <a:gd name="T22" fmla="*/ 239 w 429"/>
              <a:gd name="T23" fmla="*/ 220 h 729"/>
              <a:gd name="T24" fmla="*/ 259 w 429"/>
              <a:gd name="T25" fmla="*/ 199 h 729"/>
              <a:gd name="T26" fmla="*/ 256 w 429"/>
              <a:gd name="T27" fmla="*/ 95 h 729"/>
              <a:gd name="T28" fmla="*/ 345 w 429"/>
              <a:gd name="T29" fmla="*/ 6 h 729"/>
              <a:gd name="T30" fmla="*/ 420 w 429"/>
              <a:gd name="T31" fmla="*/ 4 h 729"/>
              <a:gd name="T32" fmla="*/ 426 w 429"/>
              <a:gd name="T33" fmla="*/ 10 h 729"/>
              <a:gd name="T34" fmla="*/ 428 w 429"/>
              <a:gd name="T35" fmla="*/ 9 h 729"/>
              <a:gd name="T36" fmla="*/ 429 w 429"/>
              <a:gd name="T37" fmla="*/ 7 h 729"/>
              <a:gd name="T38" fmla="*/ 422 w 429"/>
              <a:gd name="T39" fmla="*/ 0 h 7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29" h="729">
                <a:moveTo>
                  <a:pt x="422" y="0"/>
                </a:moveTo>
                <a:cubicBezTo>
                  <a:pt x="343" y="2"/>
                  <a:pt x="343" y="2"/>
                  <a:pt x="343" y="2"/>
                </a:cubicBezTo>
                <a:cubicBezTo>
                  <a:pt x="252" y="94"/>
                  <a:pt x="252" y="94"/>
                  <a:pt x="252" y="94"/>
                </a:cubicBezTo>
                <a:cubicBezTo>
                  <a:pt x="255" y="198"/>
                  <a:pt x="255" y="198"/>
                  <a:pt x="255" y="198"/>
                </a:cubicBezTo>
                <a:cubicBezTo>
                  <a:pt x="237" y="216"/>
                  <a:pt x="237" y="216"/>
                  <a:pt x="237" y="216"/>
                </a:cubicBezTo>
                <a:cubicBezTo>
                  <a:pt x="209" y="216"/>
                  <a:pt x="209" y="216"/>
                  <a:pt x="209" y="216"/>
                </a:cubicBezTo>
                <a:cubicBezTo>
                  <a:pt x="0" y="425"/>
                  <a:pt x="0" y="425"/>
                  <a:pt x="0" y="425"/>
                </a:cubicBezTo>
                <a:cubicBezTo>
                  <a:pt x="0" y="729"/>
                  <a:pt x="0" y="729"/>
                  <a:pt x="0" y="729"/>
                </a:cubicBezTo>
                <a:cubicBezTo>
                  <a:pt x="4" y="729"/>
                  <a:pt x="4" y="729"/>
                  <a:pt x="4" y="729"/>
                </a:cubicBezTo>
                <a:cubicBezTo>
                  <a:pt x="4" y="426"/>
                  <a:pt x="4" y="426"/>
                  <a:pt x="4" y="426"/>
                </a:cubicBezTo>
                <a:cubicBezTo>
                  <a:pt x="211" y="220"/>
                  <a:pt x="211" y="220"/>
                  <a:pt x="211" y="220"/>
                </a:cubicBezTo>
                <a:cubicBezTo>
                  <a:pt x="239" y="220"/>
                  <a:pt x="239" y="220"/>
                  <a:pt x="239" y="220"/>
                </a:cubicBezTo>
                <a:cubicBezTo>
                  <a:pt x="259" y="199"/>
                  <a:pt x="259" y="199"/>
                  <a:pt x="259" y="199"/>
                </a:cubicBezTo>
                <a:cubicBezTo>
                  <a:pt x="256" y="95"/>
                  <a:pt x="256" y="95"/>
                  <a:pt x="256" y="95"/>
                </a:cubicBezTo>
                <a:cubicBezTo>
                  <a:pt x="345" y="6"/>
                  <a:pt x="345" y="6"/>
                  <a:pt x="345" y="6"/>
                </a:cubicBezTo>
                <a:cubicBezTo>
                  <a:pt x="420" y="4"/>
                  <a:pt x="420" y="4"/>
                  <a:pt x="420" y="4"/>
                </a:cubicBezTo>
                <a:cubicBezTo>
                  <a:pt x="426" y="10"/>
                  <a:pt x="426" y="10"/>
                  <a:pt x="426" y="10"/>
                </a:cubicBezTo>
                <a:cubicBezTo>
                  <a:pt x="427" y="10"/>
                  <a:pt x="427" y="9"/>
                  <a:pt x="428" y="9"/>
                </a:cubicBezTo>
                <a:cubicBezTo>
                  <a:pt x="428" y="8"/>
                  <a:pt x="429" y="8"/>
                  <a:pt x="429" y="7"/>
                </a:cubicBezTo>
                <a:cubicBezTo>
                  <a:pt x="422" y="0"/>
                  <a:pt x="422" y="0"/>
                  <a:pt x="42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75" name="Freeform 932"/>
          <p:cNvSpPr>
            <a:spLocks/>
          </p:cNvSpPr>
          <p:nvPr/>
        </p:nvSpPr>
        <p:spPr bwMode="auto">
          <a:xfrm>
            <a:off x="12808767" y="6943725"/>
            <a:ext cx="1646238" cy="2586038"/>
          </a:xfrm>
          <a:custGeom>
            <a:avLst/>
            <a:gdLst>
              <a:gd name="T0" fmla="*/ 394 w 397"/>
              <a:gd name="T1" fmla="*/ 0 h 624"/>
              <a:gd name="T2" fmla="*/ 239 w 397"/>
              <a:gd name="T3" fmla="*/ 156 h 624"/>
              <a:gd name="T4" fmla="*/ 207 w 397"/>
              <a:gd name="T5" fmla="*/ 154 h 624"/>
              <a:gd name="T6" fmla="*/ 0 w 397"/>
              <a:gd name="T7" fmla="*/ 362 h 624"/>
              <a:gd name="T8" fmla="*/ 0 w 397"/>
              <a:gd name="T9" fmla="*/ 624 h 624"/>
              <a:gd name="T10" fmla="*/ 4 w 397"/>
              <a:gd name="T11" fmla="*/ 624 h 624"/>
              <a:gd name="T12" fmla="*/ 4 w 397"/>
              <a:gd name="T13" fmla="*/ 363 h 624"/>
              <a:gd name="T14" fmla="*/ 208 w 397"/>
              <a:gd name="T15" fmla="*/ 158 h 624"/>
              <a:gd name="T16" fmla="*/ 240 w 397"/>
              <a:gd name="T17" fmla="*/ 160 h 624"/>
              <a:gd name="T18" fmla="*/ 397 w 397"/>
              <a:gd name="T19" fmla="*/ 3 h 624"/>
              <a:gd name="T20" fmla="*/ 396 w 397"/>
              <a:gd name="T21" fmla="*/ 2 h 624"/>
              <a:gd name="T22" fmla="*/ 394 w 397"/>
              <a:gd name="T23" fmla="*/ 0 h 6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97" h="624">
                <a:moveTo>
                  <a:pt x="394" y="0"/>
                </a:moveTo>
                <a:cubicBezTo>
                  <a:pt x="239" y="156"/>
                  <a:pt x="239" y="156"/>
                  <a:pt x="239" y="156"/>
                </a:cubicBezTo>
                <a:cubicBezTo>
                  <a:pt x="207" y="154"/>
                  <a:pt x="207" y="154"/>
                  <a:pt x="207" y="154"/>
                </a:cubicBezTo>
                <a:cubicBezTo>
                  <a:pt x="0" y="362"/>
                  <a:pt x="0" y="362"/>
                  <a:pt x="0" y="362"/>
                </a:cubicBezTo>
                <a:cubicBezTo>
                  <a:pt x="0" y="624"/>
                  <a:pt x="0" y="624"/>
                  <a:pt x="0" y="624"/>
                </a:cubicBezTo>
                <a:cubicBezTo>
                  <a:pt x="4" y="624"/>
                  <a:pt x="4" y="624"/>
                  <a:pt x="4" y="624"/>
                </a:cubicBezTo>
                <a:cubicBezTo>
                  <a:pt x="4" y="363"/>
                  <a:pt x="4" y="363"/>
                  <a:pt x="4" y="363"/>
                </a:cubicBezTo>
                <a:cubicBezTo>
                  <a:pt x="208" y="158"/>
                  <a:pt x="208" y="158"/>
                  <a:pt x="208" y="158"/>
                </a:cubicBezTo>
                <a:cubicBezTo>
                  <a:pt x="240" y="160"/>
                  <a:pt x="240" y="160"/>
                  <a:pt x="240" y="160"/>
                </a:cubicBezTo>
                <a:cubicBezTo>
                  <a:pt x="397" y="3"/>
                  <a:pt x="397" y="3"/>
                  <a:pt x="397" y="3"/>
                </a:cubicBezTo>
                <a:cubicBezTo>
                  <a:pt x="397" y="3"/>
                  <a:pt x="396" y="2"/>
                  <a:pt x="396" y="2"/>
                </a:cubicBezTo>
                <a:cubicBezTo>
                  <a:pt x="395" y="2"/>
                  <a:pt x="395" y="1"/>
                  <a:pt x="39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76" name="Freeform 933"/>
          <p:cNvSpPr>
            <a:spLocks/>
          </p:cNvSpPr>
          <p:nvPr/>
        </p:nvSpPr>
        <p:spPr bwMode="auto">
          <a:xfrm>
            <a:off x="12842104" y="6483350"/>
            <a:ext cx="2155825" cy="3328988"/>
          </a:xfrm>
          <a:custGeom>
            <a:avLst/>
            <a:gdLst>
              <a:gd name="T0" fmla="*/ 520 w 520"/>
              <a:gd name="T1" fmla="*/ 0 h 803"/>
              <a:gd name="T2" fmla="*/ 517 w 520"/>
              <a:gd name="T3" fmla="*/ 0 h 803"/>
              <a:gd name="T4" fmla="*/ 517 w 520"/>
              <a:gd name="T5" fmla="*/ 0 h 803"/>
              <a:gd name="T6" fmla="*/ 516 w 520"/>
              <a:gd name="T7" fmla="*/ 0 h 803"/>
              <a:gd name="T8" fmla="*/ 516 w 520"/>
              <a:gd name="T9" fmla="*/ 33 h 803"/>
              <a:gd name="T10" fmla="*/ 256 w 520"/>
              <a:gd name="T11" fmla="*/ 292 h 803"/>
              <a:gd name="T12" fmla="*/ 190 w 520"/>
              <a:gd name="T13" fmla="*/ 291 h 803"/>
              <a:gd name="T14" fmla="*/ 0 w 520"/>
              <a:gd name="T15" fmla="*/ 481 h 803"/>
              <a:gd name="T16" fmla="*/ 0 w 520"/>
              <a:gd name="T17" fmla="*/ 803 h 803"/>
              <a:gd name="T18" fmla="*/ 4 w 520"/>
              <a:gd name="T19" fmla="*/ 803 h 803"/>
              <a:gd name="T20" fmla="*/ 4 w 520"/>
              <a:gd name="T21" fmla="*/ 483 h 803"/>
              <a:gd name="T22" fmla="*/ 191 w 520"/>
              <a:gd name="T23" fmla="*/ 295 h 803"/>
              <a:gd name="T24" fmla="*/ 257 w 520"/>
              <a:gd name="T25" fmla="*/ 296 h 803"/>
              <a:gd name="T26" fmla="*/ 520 w 520"/>
              <a:gd name="T27" fmla="*/ 34 h 803"/>
              <a:gd name="T28" fmla="*/ 520 w 520"/>
              <a:gd name="T29" fmla="*/ 0 h 8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520" h="803">
                <a:moveTo>
                  <a:pt x="520" y="0"/>
                </a:moveTo>
                <a:cubicBezTo>
                  <a:pt x="519" y="0"/>
                  <a:pt x="518" y="0"/>
                  <a:pt x="517" y="0"/>
                </a:cubicBezTo>
                <a:cubicBezTo>
                  <a:pt x="517" y="0"/>
                  <a:pt x="517" y="0"/>
                  <a:pt x="517" y="0"/>
                </a:cubicBezTo>
                <a:cubicBezTo>
                  <a:pt x="517" y="0"/>
                  <a:pt x="517" y="0"/>
                  <a:pt x="516" y="0"/>
                </a:cubicBezTo>
                <a:cubicBezTo>
                  <a:pt x="516" y="33"/>
                  <a:pt x="516" y="33"/>
                  <a:pt x="516" y="33"/>
                </a:cubicBezTo>
                <a:cubicBezTo>
                  <a:pt x="256" y="292"/>
                  <a:pt x="256" y="292"/>
                  <a:pt x="256" y="292"/>
                </a:cubicBezTo>
                <a:cubicBezTo>
                  <a:pt x="190" y="291"/>
                  <a:pt x="190" y="291"/>
                  <a:pt x="190" y="291"/>
                </a:cubicBezTo>
                <a:cubicBezTo>
                  <a:pt x="0" y="481"/>
                  <a:pt x="0" y="481"/>
                  <a:pt x="0" y="481"/>
                </a:cubicBezTo>
                <a:cubicBezTo>
                  <a:pt x="0" y="803"/>
                  <a:pt x="0" y="803"/>
                  <a:pt x="0" y="803"/>
                </a:cubicBezTo>
                <a:cubicBezTo>
                  <a:pt x="4" y="803"/>
                  <a:pt x="4" y="803"/>
                  <a:pt x="4" y="803"/>
                </a:cubicBezTo>
                <a:cubicBezTo>
                  <a:pt x="4" y="483"/>
                  <a:pt x="4" y="483"/>
                  <a:pt x="4" y="483"/>
                </a:cubicBezTo>
                <a:cubicBezTo>
                  <a:pt x="191" y="295"/>
                  <a:pt x="191" y="295"/>
                  <a:pt x="191" y="295"/>
                </a:cubicBezTo>
                <a:cubicBezTo>
                  <a:pt x="257" y="296"/>
                  <a:pt x="257" y="296"/>
                  <a:pt x="257" y="296"/>
                </a:cubicBezTo>
                <a:cubicBezTo>
                  <a:pt x="520" y="34"/>
                  <a:pt x="520" y="34"/>
                  <a:pt x="520" y="34"/>
                </a:cubicBezTo>
                <a:cubicBezTo>
                  <a:pt x="520" y="0"/>
                  <a:pt x="520" y="0"/>
                  <a:pt x="5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77" name="Freeform 934"/>
          <p:cNvSpPr>
            <a:spLocks/>
          </p:cNvSpPr>
          <p:nvPr/>
        </p:nvSpPr>
        <p:spPr bwMode="auto">
          <a:xfrm>
            <a:off x="12926242" y="4332288"/>
            <a:ext cx="4616450" cy="5016500"/>
          </a:xfrm>
          <a:custGeom>
            <a:avLst/>
            <a:gdLst>
              <a:gd name="T0" fmla="*/ 2900 w 2908"/>
              <a:gd name="T1" fmla="*/ 0 h 3160"/>
              <a:gd name="T2" fmla="*/ 1788 w 2908"/>
              <a:gd name="T3" fmla="*/ 1109 h 3160"/>
              <a:gd name="T4" fmla="*/ 1577 w 2908"/>
              <a:gd name="T5" fmla="*/ 1112 h 3160"/>
              <a:gd name="T6" fmla="*/ 1441 w 2908"/>
              <a:gd name="T7" fmla="*/ 1248 h 3160"/>
              <a:gd name="T8" fmla="*/ 1443 w 2908"/>
              <a:gd name="T9" fmla="*/ 1423 h 3160"/>
              <a:gd name="T10" fmla="*/ 671 w 2908"/>
              <a:gd name="T11" fmla="*/ 2196 h 3160"/>
              <a:gd name="T12" fmla="*/ 470 w 2908"/>
              <a:gd name="T13" fmla="*/ 2191 h 3160"/>
              <a:gd name="T14" fmla="*/ 0 w 2908"/>
              <a:gd name="T15" fmla="*/ 2663 h 3160"/>
              <a:gd name="T16" fmla="*/ 0 w 2908"/>
              <a:gd name="T17" fmla="*/ 3160 h 3160"/>
              <a:gd name="T18" fmla="*/ 10 w 2908"/>
              <a:gd name="T19" fmla="*/ 3160 h 3160"/>
              <a:gd name="T20" fmla="*/ 10 w 2908"/>
              <a:gd name="T21" fmla="*/ 2669 h 3160"/>
              <a:gd name="T22" fmla="*/ 475 w 2908"/>
              <a:gd name="T23" fmla="*/ 2201 h 3160"/>
              <a:gd name="T24" fmla="*/ 673 w 2908"/>
              <a:gd name="T25" fmla="*/ 2206 h 3160"/>
              <a:gd name="T26" fmla="*/ 1454 w 2908"/>
              <a:gd name="T27" fmla="*/ 1425 h 3160"/>
              <a:gd name="T28" fmla="*/ 1451 w 2908"/>
              <a:gd name="T29" fmla="*/ 1250 h 3160"/>
              <a:gd name="T30" fmla="*/ 1582 w 2908"/>
              <a:gd name="T31" fmla="*/ 1122 h 3160"/>
              <a:gd name="T32" fmla="*/ 1791 w 2908"/>
              <a:gd name="T33" fmla="*/ 1120 h 3160"/>
              <a:gd name="T34" fmla="*/ 2908 w 2908"/>
              <a:gd name="T35" fmla="*/ 7 h 3160"/>
              <a:gd name="T36" fmla="*/ 2900 w 2908"/>
              <a:gd name="T37" fmla="*/ 0 h 3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908" h="3160">
                <a:moveTo>
                  <a:pt x="2900" y="0"/>
                </a:moveTo>
                <a:lnTo>
                  <a:pt x="1788" y="1109"/>
                </a:lnTo>
                <a:lnTo>
                  <a:pt x="1577" y="1112"/>
                </a:lnTo>
                <a:lnTo>
                  <a:pt x="1441" y="1248"/>
                </a:lnTo>
                <a:lnTo>
                  <a:pt x="1443" y="1423"/>
                </a:lnTo>
                <a:lnTo>
                  <a:pt x="671" y="2196"/>
                </a:lnTo>
                <a:lnTo>
                  <a:pt x="470" y="2191"/>
                </a:lnTo>
                <a:lnTo>
                  <a:pt x="0" y="2663"/>
                </a:lnTo>
                <a:lnTo>
                  <a:pt x="0" y="3160"/>
                </a:lnTo>
                <a:lnTo>
                  <a:pt x="10" y="3160"/>
                </a:lnTo>
                <a:lnTo>
                  <a:pt x="10" y="2669"/>
                </a:lnTo>
                <a:lnTo>
                  <a:pt x="475" y="2201"/>
                </a:lnTo>
                <a:lnTo>
                  <a:pt x="673" y="2206"/>
                </a:lnTo>
                <a:lnTo>
                  <a:pt x="1454" y="1425"/>
                </a:lnTo>
                <a:lnTo>
                  <a:pt x="1451" y="1250"/>
                </a:lnTo>
                <a:lnTo>
                  <a:pt x="1582" y="1122"/>
                </a:lnTo>
                <a:lnTo>
                  <a:pt x="1791" y="1120"/>
                </a:lnTo>
                <a:lnTo>
                  <a:pt x="2908" y="7"/>
                </a:lnTo>
                <a:lnTo>
                  <a:pt x="290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78" name="Freeform 935"/>
          <p:cNvSpPr>
            <a:spLocks/>
          </p:cNvSpPr>
          <p:nvPr/>
        </p:nvSpPr>
        <p:spPr bwMode="auto">
          <a:xfrm>
            <a:off x="12926242" y="4332288"/>
            <a:ext cx="4616450" cy="5016500"/>
          </a:xfrm>
          <a:custGeom>
            <a:avLst/>
            <a:gdLst>
              <a:gd name="T0" fmla="*/ 2900 w 2908"/>
              <a:gd name="T1" fmla="*/ 0 h 3160"/>
              <a:gd name="T2" fmla="*/ 1788 w 2908"/>
              <a:gd name="T3" fmla="*/ 1109 h 3160"/>
              <a:gd name="T4" fmla="*/ 1577 w 2908"/>
              <a:gd name="T5" fmla="*/ 1112 h 3160"/>
              <a:gd name="T6" fmla="*/ 1441 w 2908"/>
              <a:gd name="T7" fmla="*/ 1248 h 3160"/>
              <a:gd name="T8" fmla="*/ 1443 w 2908"/>
              <a:gd name="T9" fmla="*/ 1423 h 3160"/>
              <a:gd name="T10" fmla="*/ 671 w 2908"/>
              <a:gd name="T11" fmla="*/ 2196 h 3160"/>
              <a:gd name="T12" fmla="*/ 470 w 2908"/>
              <a:gd name="T13" fmla="*/ 2191 h 3160"/>
              <a:gd name="T14" fmla="*/ 0 w 2908"/>
              <a:gd name="T15" fmla="*/ 2663 h 3160"/>
              <a:gd name="T16" fmla="*/ 0 w 2908"/>
              <a:gd name="T17" fmla="*/ 3160 h 3160"/>
              <a:gd name="T18" fmla="*/ 10 w 2908"/>
              <a:gd name="T19" fmla="*/ 3160 h 3160"/>
              <a:gd name="T20" fmla="*/ 10 w 2908"/>
              <a:gd name="T21" fmla="*/ 2669 h 3160"/>
              <a:gd name="T22" fmla="*/ 475 w 2908"/>
              <a:gd name="T23" fmla="*/ 2201 h 3160"/>
              <a:gd name="T24" fmla="*/ 673 w 2908"/>
              <a:gd name="T25" fmla="*/ 2206 h 3160"/>
              <a:gd name="T26" fmla="*/ 1454 w 2908"/>
              <a:gd name="T27" fmla="*/ 1425 h 3160"/>
              <a:gd name="T28" fmla="*/ 1451 w 2908"/>
              <a:gd name="T29" fmla="*/ 1250 h 3160"/>
              <a:gd name="T30" fmla="*/ 1582 w 2908"/>
              <a:gd name="T31" fmla="*/ 1122 h 3160"/>
              <a:gd name="T32" fmla="*/ 1791 w 2908"/>
              <a:gd name="T33" fmla="*/ 1120 h 3160"/>
              <a:gd name="T34" fmla="*/ 2908 w 2908"/>
              <a:gd name="T35" fmla="*/ 7 h 3160"/>
              <a:gd name="T36" fmla="*/ 2900 w 2908"/>
              <a:gd name="T37" fmla="*/ 0 h 3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908" h="3160">
                <a:moveTo>
                  <a:pt x="2900" y="0"/>
                </a:moveTo>
                <a:lnTo>
                  <a:pt x="1788" y="1109"/>
                </a:lnTo>
                <a:lnTo>
                  <a:pt x="1577" y="1112"/>
                </a:lnTo>
                <a:lnTo>
                  <a:pt x="1441" y="1248"/>
                </a:lnTo>
                <a:lnTo>
                  <a:pt x="1443" y="1423"/>
                </a:lnTo>
                <a:lnTo>
                  <a:pt x="671" y="2196"/>
                </a:lnTo>
                <a:lnTo>
                  <a:pt x="470" y="2191"/>
                </a:lnTo>
                <a:lnTo>
                  <a:pt x="0" y="2663"/>
                </a:lnTo>
                <a:lnTo>
                  <a:pt x="0" y="3160"/>
                </a:lnTo>
                <a:lnTo>
                  <a:pt x="10" y="3160"/>
                </a:lnTo>
                <a:lnTo>
                  <a:pt x="10" y="2669"/>
                </a:lnTo>
                <a:lnTo>
                  <a:pt x="475" y="2201"/>
                </a:lnTo>
                <a:lnTo>
                  <a:pt x="673" y="2206"/>
                </a:lnTo>
                <a:lnTo>
                  <a:pt x="1454" y="1425"/>
                </a:lnTo>
                <a:lnTo>
                  <a:pt x="1451" y="1250"/>
                </a:lnTo>
                <a:lnTo>
                  <a:pt x="1582" y="1122"/>
                </a:lnTo>
                <a:lnTo>
                  <a:pt x="1791" y="1120"/>
                </a:lnTo>
                <a:lnTo>
                  <a:pt x="2908" y="7"/>
                </a:lnTo>
                <a:lnTo>
                  <a:pt x="290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79" name="Freeform 936"/>
          <p:cNvSpPr>
            <a:spLocks/>
          </p:cNvSpPr>
          <p:nvPr/>
        </p:nvSpPr>
        <p:spPr bwMode="auto">
          <a:xfrm>
            <a:off x="12975454" y="4937125"/>
            <a:ext cx="4049713" cy="4443413"/>
          </a:xfrm>
          <a:custGeom>
            <a:avLst/>
            <a:gdLst>
              <a:gd name="T0" fmla="*/ 2543 w 2551"/>
              <a:gd name="T1" fmla="*/ 0 h 2799"/>
              <a:gd name="T2" fmla="*/ 2543 w 2551"/>
              <a:gd name="T3" fmla="*/ 0 h 2799"/>
              <a:gd name="T4" fmla="*/ 1783 w 2551"/>
              <a:gd name="T5" fmla="*/ 760 h 2799"/>
              <a:gd name="T6" fmla="*/ 1574 w 2551"/>
              <a:gd name="T7" fmla="*/ 762 h 2799"/>
              <a:gd name="T8" fmla="*/ 1439 w 2551"/>
              <a:gd name="T9" fmla="*/ 896 h 2799"/>
              <a:gd name="T10" fmla="*/ 1449 w 2551"/>
              <a:gd name="T11" fmla="*/ 1078 h 2799"/>
              <a:gd name="T12" fmla="*/ 676 w 2551"/>
              <a:gd name="T13" fmla="*/ 1851 h 2799"/>
              <a:gd name="T14" fmla="*/ 472 w 2551"/>
              <a:gd name="T15" fmla="*/ 1849 h 2799"/>
              <a:gd name="T16" fmla="*/ 0 w 2551"/>
              <a:gd name="T17" fmla="*/ 2319 h 2799"/>
              <a:gd name="T18" fmla="*/ 0 w 2551"/>
              <a:gd name="T19" fmla="*/ 2799 h 2799"/>
              <a:gd name="T20" fmla="*/ 10 w 2551"/>
              <a:gd name="T21" fmla="*/ 2799 h 2799"/>
              <a:gd name="T22" fmla="*/ 10 w 2551"/>
              <a:gd name="T23" fmla="*/ 2324 h 2799"/>
              <a:gd name="T24" fmla="*/ 478 w 2551"/>
              <a:gd name="T25" fmla="*/ 1859 h 2799"/>
              <a:gd name="T26" fmla="*/ 679 w 2551"/>
              <a:gd name="T27" fmla="*/ 1862 h 2799"/>
              <a:gd name="T28" fmla="*/ 1459 w 2551"/>
              <a:gd name="T29" fmla="*/ 1081 h 2799"/>
              <a:gd name="T30" fmla="*/ 1452 w 2551"/>
              <a:gd name="T31" fmla="*/ 901 h 2799"/>
              <a:gd name="T32" fmla="*/ 1580 w 2551"/>
              <a:gd name="T33" fmla="*/ 773 h 2799"/>
              <a:gd name="T34" fmla="*/ 1788 w 2551"/>
              <a:gd name="T35" fmla="*/ 768 h 2799"/>
              <a:gd name="T36" fmla="*/ 2551 w 2551"/>
              <a:gd name="T37" fmla="*/ 8 h 2799"/>
              <a:gd name="T38" fmla="*/ 2543 w 2551"/>
              <a:gd name="T39" fmla="*/ 0 h 27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551" h="2799">
                <a:moveTo>
                  <a:pt x="2543" y="0"/>
                </a:moveTo>
                <a:lnTo>
                  <a:pt x="2543" y="0"/>
                </a:lnTo>
                <a:lnTo>
                  <a:pt x="1783" y="760"/>
                </a:lnTo>
                <a:lnTo>
                  <a:pt x="1574" y="762"/>
                </a:lnTo>
                <a:lnTo>
                  <a:pt x="1439" y="896"/>
                </a:lnTo>
                <a:lnTo>
                  <a:pt x="1449" y="1078"/>
                </a:lnTo>
                <a:lnTo>
                  <a:pt x="676" y="1851"/>
                </a:lnTo>
                <a:lnTo>
                  <a:pt x="472" y="1849"/>
                </a:lnTo>
                <a:lnTo>
                  <a:pt x="0" y="2319"/>
                </a:lnTo>
                <a:lnTo>
                  <a:pt x="0" y="2799"/>
                </a:lnTo>
                <a:lnTo>
                  <a:pt x="10" y="2799"/>
                </a:lnTo>
                <a:lnTo>
                  <a:pt x="10" y="2324"/>
                </a:lnTo>
                <a:lnTo>
                  <a:pt x="478" y="1859"/>
                </a:lnTo>
                <a:lnTo>
                  <a:pt x="679" y="1862"/>
                </a:lnTo>
                <a:lnTo>
                  <a:pt x="1459" y="1081"/>
                </a:lnTo>
                <a:lnTo>
                  <a:pt x="1452" y="901"/>
                </a:lnTo>
                <a:lnTo>
                  <a:pt x="1580" y="773"/>
                </a:lnTo>
                <a:lnTo>
                  <a:pt x="1788" y="768"/>
                </a:lnTo>
                <a:lnTo>
                  <a:pt x="2551" y="8"/>
                </a:lnTo>
                <a:lnTo>
                  <a:pt x="2543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80" name="Freeform 937"/>
          <p:cNvSpPr>
            <a:spLocks/>
          </p:cNvSpPr>
          <p:nvPr/>
        </p:nvSpPr>
        <p:spPr bwMode="auto">
          <a:xfrm>
            <a:off x="12975454" y="4937125"/>
            <a:ext cx="4049713" cy="4443413"/>
          </a:xfrm>
          <a:custGeom>
            <a:avLst/>
            <a:gdLst>
              <a:gd name="T0" fmla="*/ 2543 w 2551"/>
              <a:gd name="T1" fmla="*/ 0 h 2799"/>
              <a:gd name="T2" fmla="*/ 2543 w 2551"/>
              <a:gd name="T3" fmla="*/ 0 h 2799"/>
              <a:gd name="T4" fmla="*/ 1783 w 2551"/>
              <a:gd name="T5" fmla="*/ 760 h 2799"/>
              <a:gd name="T6" fmla="*/ 1574 w 2551"/>
              <a:gd name="T7" fmla="*/ 762 h 2799"/>
              <a:gd name="T8" fmla="*/ 1439 w 2551"/>
              <a:gd name="T9" fmla="*/ 896 h 2799"/>
              <a:gd name="T10" fmla="*/ 1449 w 2551"/>
              <a:gd name="T11" fmla="*/ 1078 h 2799"/>
              <a:gd name="T12" fmla="*/ 676 w 2551"/>
              <a:gd name="T13" fmla="*/ 1851 h 2799"/>
              <a:gd name="T14" fmla="*/ 472 w 2551"/>
              <a:gd name="T15" fmla="*/ 1849 h 2799"/>
              <a:gd name="T16" fmla="*/ 0 w 2551"/>
              <a:gd name="T17" fmla="*/ 2319 h 2799"/>
              <a:gd name="T18" fmla="*/ 0 w 2551"/>
              <a:gd name="T19" fmla="*/ 2799 h 2799"/>
              <a:gd name="T20" fmla="*/ 10 w 2551"/>
              <a:gd name="T21" fmla="*/ 2799 h 2799"/>
              <a:gd name="T22" fmla="*/ 10 w 2551"/>
              <a:gd name="T23" fmla="*/ 2324 h 2799"/>
              <a:gd name="T24" fmla="*/ 478 w 2551"/>
              <a:gd name="T25" fmla="*/ 1859 h 2799"/>
              <a:gd name="T26" fmla="*/ 679 w 2551"/>
              <a:gd name="T27" fmla="*/ 1862 h 2799"/>
              <a:gd name="T28" fmla="*/ 1459 w 2551"/>
              <a:gd name="T29" fmla="*/ 1081 h 2799"/>
              <a:gd name="T30" fmla="*/ 1452 w 2551"/>
              <a:gd name="T31" fmla="*/ 901 h 2799"/>
              <a:gd name="T32" fmla="*/ 1580 w 2551"/>
              <a:gd name="T33" fmla="*/ 773 h 2799"/>
              <a:gd name="T34" fmla="*/ 1788 w 2551"/>
              <a:gd name="T35" fmla="*/ 768 h 2799"/>
              <a:gd name="T36" fmla="*/ 2551 w 2551"/>
              <a:gd name="T37" fmla="*/ 8 h 2799"/>
              <a:gd name="T38" fmla="*/ 2543 w 2551"/>
              <a:gd name="T39" fmla="*/ 0 h 27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551" h="2799">
                <a:moveTo>
                  <a:pt x="2543" y="0"/>
                </a:moveTo>
                <a:lnTo>
                  <a:pt x="2543" y="0"/>
                </a:lnTo>
                <a:lnTo>
                  <a:pt x="1783" y="760"/>
                </a:lnTo>
                <a:lnTo>
                  <a:pt x="1574" y="762"/>
                </a:lnTo>
                <a:lnTo>
                  <a:pt x="1439" y="896"/>
                </a:lnTo>
                <a:lnTo>
                  <a:pt x="1449" y="1078"/>
                </a:lnTo>
                <a:lnTo>
                  <a:pt x="676" y="1851"/>
                </a:lnTo>
                <a:lnTo>
                  <a:pt x="472" y="1849"/>
                </a:lnTo>
                <a:lnTo>
                  <a:pt x="0" y="2319"/>
                </a:lnTo>
                <a:lnTo>
                  <a:pt x="0" y="2799"/>
                </a:lnTo>
                <a:lnTo>
                  <a:pt x="10" y="2799"/>
                </a:lnTo>
                <a:lnTo>
                  <a:pt x="10" y="2324"/>
                </a:lnTo>
                <a:lnTo>
                  <a:pt x="478" y="1859"/>
                </a:lnTo>
                <a:lnTo>
                  <a:pt x="679" y="1862"/>
                </a:lnTo>
                <a:lnTo>
                  <a:pt x="1459" y="1081"/>
                </a:lnTo>
                <a:lnTo>
                  <a:pt x="1452" y="901"/>
                </a:lnTo>
                <a:lnTo>
                  <a:pt x="1580" y="773"/>
                </a:lnTo>
                <a:lnTo>
                  <a:pt x="1788" y="768"/>
                </a:lnTo>
                <a:lnTo>
                  <a:pt x="2551" y="8"/>
                </a:lnTo>
                <a:lnTo>
                  <a:pt x="2543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81" name="Freeform 938"/>
          <p:cNvSpPr>
            <a:spLocks/>
          </p:cNvSpPr>
          <p:nvPr/>
        </p:nvSpPr>
        <p:spPr bwMode="auto">
          <a:xfrm>
            <a:off x="13042129" y="6424613"/>
            <a:ext cx="2511425" cy="3155950"/>
          </a:xfrm>
          <a:custGeom>
            <a:avLst/>
            <a:gdLst>
              <a:gd name="T0" fmla="*/ 602 w 606"/>
              <a:gd name="T1" fmla="*/ 0 h 761"/>
              <a:gd name="T2" fmla="*/ 601 w 606"/>
              <a:gd name="T3" fmla="*/ 15 h 761"/>
              <a:gd name="T4" fmla="*/ 254 w 606"/>
              <a:gd name="T5" fmla="*/ 361 h 761"/>
              <a:gd name="T6" fmla="*/ 180 w 606"/>
              <a:gd name="T7" fmla="*/ 363 h 761"/>
              <a:gd name="T8" fmla="*/ 0 w 606"/>
              <a:gd name="T9" fmla="*/ 543 h 761"/>
              <a:gd name="T10" fmla="*/ 0 w 606"/>
              <a:gd name="T11" fmla="*/ 761 h 761"/>
              <a:gd name="T12" fmla="*/ 4 w 606"/>
              <a:gd name="T13" fmla="*/ 761 h 761"/>
              <a:gd name="T14" fmla="*/ 4 w 606"/>
              <a:gd name="T15" fmla="*/ 545 h 761"/>
              <a:gd name="T16" fmla="*/ 182 w 606"/>
              <a:gd name="T17" fmla="*/ 367 h 761"/>
              <a:gd name="T18" fmla="*/ 256 w 606"/>
              <a:gd name="T19" fmla="*/ 365 h 761"/>
              <a:gd name="T20" fmla="*/ 605 w 606"/>
              <a:gd name="T21" fmla="*/ 16 h 761"/>
              <a:gd name="T22" fmla="*/ 606 w 606"/>
              <a:gd name="T23" fmla="*/ 0 h 761"/>
              <a:gd name="T24" fmla="*/ 605 w 606"/>
              <a:gd name="T25" fmla="*/ 0 h 761"/>
              <a:gd name="T26" fmla="*/ 602 w 606"/>
              <a:gd name="T27" fmla="*/ 0 h 7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606" h="761">
                <a:moveTo>
                  <a:pt x="602" y="0"/>
                </a:moveTo>
                <a:cubicBezTo>
                  <a:pt x="601" y="15"/>
                  <a:pt x="601" y="15"/>
                  <a:pt x="601" y="15"/>
                </a:cubicBezTo>
                <a:cubicBezTo>
                  <a:pt x="254" y="361"/>
                  <a:pt x="254" y="361"/>
                  <a:pt x="254" y="361"/>
                </a:cubicBezTo>
                <a:cubicBezTo>
                  <a:pt x="180" y="363"/>
                  <a:pt x="180" y="363"/>
                  <a:pt x="180" y="363"/>
                </a:cubicBezTo>
                <a:cubicBezTo>
                  <a:pt x="0" y="543"/>
                  <a:pt x="0" y="543"/>
                  <a:pt x="0" y="543"/>
                </a:cubicBezTo>
                <a:cubicBezTo>
                  <a:pt x="0" y="761"/>
                  <a:pt x="0" y="761"/>
                  <a:pt x="0" y="761"/>
                </a:cubicBezTo>
                <a:cubicBezTo>
                  <a:pt x="4" y="761"/>
                  <a:pt x="4" y="761"/>
                  <a:pt x="4" y="761"/>
                </a:cubicBezTo>
                <a:cubicBezTo>
                  <a:pt x="4" y="545"/>
                  <a:pt x="4" y="545"/>
                  <a:pt x="4" y="545"/>
                </a:cubicBezTo>
                <a:cubicBezTo>
                  <a:pt x="182" y="367"/>
                  <a:pt x="182" y="367"/>
                  <a:pt x="182" y="367"/>
                </a:cubicBezTo>
                <a:cubicBezTo>
                  <a:pt x="256" y="365"/>
                  <a:pt x="256" y="365"/>
                  <a:pt x="256" y="365"/>
                </a:cubicBezTo>
                <a:cubicBezTo>
                  <a:pt x="605" y="16"/>
                  <a:pt x="605" y="16"/>
                  <a:pt x="605" y="16"/>
                </a:cubicBezTo>
                <a:cubicBezTo>
                  <a:pt x="606" y="0"/>
                  <a:pt x="606" y="0"/>
                  <a:pt x="606" y="0"/>
                </a:cubicBezTo>
                <a:cubicBezTo>
                  <a:pt x="606" y="0"/>
                  <a:pt x="605" y="0"/>
                  <a:pt x="605" y="0"/>
                </a:cubicBezTo>
                <a:cubicBezTo>
                  <a:pt x="604" y="0"/>
                  <a:pt x="603" y="0"/>
                  <a:pt x="60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82" name="Freeform 939"/>
          <p:cNvSpPr>
            <a:spLocks/>
          </p:cNvSpPr>
          <p:nvPr/>
        </p:nvSpPr>
        <p:spPr bwMode="auto">
          <a:xfrm>
            <a:off x="14915379" y="6329363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7 h 33"/>
              <a:gd name="T8" fmla="*/ 5 w 34"/>
              <a:gd name="T9" fmla="*/ 29 h 33"/>
              <a:gd name="T10" fmla="*/ 17 w 34"/>
              <a:gd name="T11" fmla="*/ 33 h 33"/>
              <a:gd name="T12" fmla="*/ 29 w 34"/>
              <a:gd name="T13" fmla="*/ 29 h 33"/>
              <a:gd name="T14" fmla="*/ 34 w 34"/>
              <a:gd name="T15" fmla="*/ 17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83" name="Freeform 940"/>
          <p:cNvSpPr>
            <a:spLocks noEditPoints="1"/>
          </p:cNvSpPr>
          <p:nvPr/>
        </p:nvSpPr>
        <p:spPr bwMode="auto">
          <a:xfrm>
            <a:off x="14897917" y="6313488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3 h 41"/>
              <a:gd name="T10" fmla="*/ 21 w 42"/>
              <a:gd name="T11" fmla="*/ 37 h 41"/>
              <a:gd name="T12" fmla="*/ 9 w 42"/>
              <a:gd name="T13" fmla="*/ 33 h 41"/>
              <a:gd name="T14" fmla="*/ 4 w 42"/>
              <a:gd name="T15" fmla="*/ 21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1 h 41"/>
              <a:gd name="T30" fmla="*/ 6 w 42"/>
              <a:gd name="T31" fmla="*/ 35 h 41"/>
              <a:gd name="T32" fmla="*/ 20 w 42"/>
              <a:gd name="T33" fmla="*/ 41 h 41"/>
              <a:gd name="T34" fmla="*/ 21 w 42"/>
              <a:gd name="T35" fmla="*/ 41 h 41"/>
              <a:gd name="T36" fmla="*/ 21 w 42"/>
              <a:gd name="T37" fmla="*/ 41 h 41"/>
              <a:gd name="T38" fmla="*/ 24 w 42"/>
              <a:gd name="T39" fmla="*/ 41 h 41"/>
              <a:gd name="T40" fmla="*/ 36 w 42"/>
              <a:gd name="T41" fmla="*/ 35 h 41"/>
              <a:gd name="T42" fmla="*/ 42 w 42"/>
              <a:gd name="T43" fmla="*/ 21 h 41"/>
              <a:gd name="T44" fmla="*/ 36 w 42"/>
              <a:gd name="T45" fmla="*/ 6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2" y="41"/>
                  <a:pt x="23" y="41"/>
                  <a:pt x="24" y="41"/>
                </a:cubicBezTo>
                <a:cubicBezTo>
                  <a:pt x="28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84" name="Freeform 941"/>
          <p:cNvSpPr>
            <a:spLocks/>
          </p:cNvSpPr>
          <p:nvPr/>
        </p:nvSpPr>
        <p:spPr bwMode="auto">
          <a:xfrm>
            <a:off x="14483579" y="6637338"/>
            <a:ext cx="169863" cy="152400"/>
          </a:xfrm>
          <a:custGeom>
            <a:avLst/>
            <a:gdLst>
              <a:gd name="T0" fmla="*/ 21 w 41"/>
              <a:gd name="T1" fmla="*/ 0 h 37"/>
              <a:gd name="T2" fmla="*/ 9 w 41"/>
              <a:gd name="T3" fmla="*/ 4 h 37"/>
              <a:gd name="T4" fmla="*/ 8 w 41"/>
              <a:gd name="T5" fmla="*/ 6 h 37"/>
              <a:gd name="T6" fmla="*/ 6 w 41"/>
              <a:gd name="T7" fmla="*/ 7 h 37"/>
              <a:gd name="T8" fmla="*/ 8 w 41"/>
              <a:gd name="T9" fmla="*/ 32 h 37"/>
              <a:gd name="T10" fmla="*/ 21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7" y="0"/>
                  <a:pt x="12" y="2"/>
                  <a:pt x="9" y="4"/>
                </a:cubicBezTo>
                <a:cubicBezTo>
                  <a:pt x="9" y="5"/>
                  <a:pt x="8" y="5"/>
                  <a:pt x="8" y="6"/>
                </a:cubicBezTo>
                <a:cubicBezTo>
                  <a:pt x="7" y="6"/>
                  <a:pt x="7" y="7"/>
                  <a:pt x="6" y="7"/>
                </a:cubicBezTo>
                <a:cubicBezTo>
                  <a:pt x="0" y="15"/>
                  <a:pt x="1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85" name="Freeform 942"/>
          <p:cNvSpPr>
            <a:spLocks/>
          </p:cNvSpPr>
          <p:nvPr/>
        </p:nvSpPr>
        <p:spPr bwMode="auto">
          <a:xfrm>
            <a:off x="15463067" y="6272213"/>
            <a:ext cx="169863" cy="152400"/>
          </a:xfrm>
          <a:custGeom>
            <a:avLst/>
            <a:gdLst>
              <a:gd name="T0" fmla="*/ 21 w 41"/>
              <a:gd name="T1" fmla="*/ 0 h 37"/>
              <a:gd name="T2" fmla="*/ 8 w 41"/>
              <a:gd name="T3" fmla="*/ 6 h 37"/>
              <a:gd name="T4" fmla="*/ 8 w 41"/>
              <a:gd name="T5" fmla="*/ 32 h 37"/>
              <a:gd name="T6" fmla="*/ 18 w 41"/>
              <a:gd name="T7" fmla="*/ 37 h 37"/>
              <a:gd name="T8" fmla="*/ 21 w 41"/>
              <a:gd name="T9" fmla="*/ 37 h 37"/>
              <a:gd name="T10" fmla="*/ 22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5"/>
                  <a:pt x="14" y="37"/>
                  <a:pt x="18" y="37"/>
                </a:cubicBezTo>
                <a:cubicBezTo>
                  <a:pt x="19" y="37"/>
                  <a:pt x="20" y="37"/>
                  <a:pt x="21" y="37"/>
                </a:cubicBezTo>
                <a:cubicBezTo>
                  <a:pt x="21" y="37"/>
                  <a:pt x="22" y="37"/>
                  <a:pt x="22" y="37"/>
                </a:cubicBezTo>
                <a:cubicBezTo>
                  <a:pt x="26" y="37"/>
                  <a:pt x="31" y="35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86" name="Freeform 943"/>
          <p:cNvSpPr>
            <a:spLocks/>
          </p:cNvSpPr>
          <p:nvPr/>
        </p:nvSpPr>
        <p:spPr bwMode="auto">
          <a:xfrm>
            <a:off x="14418492" y="6818313"/>
            <a:ext cx="169863" cy="153988"/>
          </a:xfrm>
          <a:custGeom>
            <a:avLst/>
            <a:gdLst>
              <a:gd name="T0" fmla="*/ 21 w 41"/>
              <a:gd name="T1" fmla="*/ 0 h 37"/>
              <a:gd name="T2" fmla="*/ 8 w 41"/>
              <a:gd name="T3" fmla="*/ 6 h 37"/>
              <a:gd name="T4" fmla="*/ 6 w 41"/>
              <a:gd name="T5" fmla="*/ 30 h 37"/>
              <a:gd name="T6" fmla="*/ 8 w 41"/>
              <a:gd name="T7" fmla="*/ 32 h 37"/>
              <a:gd name="T8" fmla="*/ 9 w 41"/>
              <a:gd name="T9" fmla="*/ 33 h 37"/>
              <a:gd name="T10" fmla="*/ 21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1" y="12"/>
                  <a:pt x="0" y="23"/>
                  <a:pt x="6" y="30"/>
                </a:cubicBezTo>
                <a:cubicBezTo>
                  <a:pt x="7" y="31"/>
                  <a:pt x="7" y="32"/>
                  <a:pt x="8" y="32"/>
                </a:cubicBezTo>
                <a:cubicBezTo>
                  <a:pt x="8" y="32"/>
                  <a:pt x="9" y="33"/>
                  <a:pt x="9" y="33"/>
                </a:cubicBezTo>
                <a:cubicBezTo>
                  <a:pt x="13" y="36"/>
                  <a:pt x="17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87" name="Freeform 944"/>
          <p:cNvSpPr>
            <a:spLocks noEditPoints="1"/>
          </p:cNvSpPr>
          <p:nvPr/>
        </p:nvSpPr>
        <p:spPr bwMode="auto">
          <a:xfrm>
            <a:off x="14645504" y="6362700"/>
            <a:ext cx="236538" cy="231775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1 w 57"/>
              <a:gd name="T9" fmla="*/ 15 h 56"/>
              <a:gd name="T10" fmla="*/ 41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0 w 57"/>
              <a:gd name="T19" fmla="*/ 28 h 56"/>
              <a:gd name="T20" fmla="*/ 8 w 57"/>
              <a:gd name="T21" fmla="*/ 48 h 56"/>
              <a:gd name="T22" fmla="*/ 28 w 57"/>
              <a:gd name="T23" fmla="*/ 56 h 56"/>
              <a:gd name="T24" fmla="*/ 48 w 57"/>
              <a:gd name="T25" fmla="*/ 48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6" y="56"/>
                  <a:pt x="43" y="54"/>
                  <a:pt x="48" y="48"/>
                </a:cubicBezTo>
                <a:cubicBezTo>
                  <a:pt x="48" y="48"/>
                  <a:pt x="48" y="48"/>
                  <a:pt x="48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8" y="8"/>
                </a:cubicBezTo>
                <a:cubicBezTo>
                  <a:pt x="43" y="2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88" name="Freeform 945"/>
          <p:cNvSpPr>
            <a:spLocks noEditPoints="1"/>
          </p:cNvSpPr>
          <p:nvPr/>
        </p:nvSpPr>
        <p:spPr bwMode="auto">
          <a:xfrm>
            <a:off x="14629629" y="6346825"/>
            <a:ext cx="268288" cy="265113"/>
          </a:xfrm>
          <a:custGeom>
            <a:avLst/>
            <a:gdLst>
              <a:gd name="T0" fmla="*/ 32 w 65"/>
              <a:gd name="T1" fmla="*/ 60 h 64"/>
              <a:gd name="T2" fmla="*/ 12 w 65"/>
              <a:gd name="T3" fmla="*/ 52 h 64"/>
              <a:gd name="T4" fmla="*/ 4 w 65"/>
              <a:gd name="T5" fmla="*/ 32 h 64"/>
              <a:gd name="T6" fmla="*/ 12 w 65"/>
              <a:gd name="T7" fmla="*/ 12 h 64"/>
              <a:gd name="T8" fmla="*/ 32 w 65"/>
              <a:gd name="T9" fmla="*/ 4 h 64"/>
              <a:gd name="T10" fmla="*/ 52 w 65"/>
              <a:gd name="T11" fmla="*/ 12 h 64"/>
              <a:gd name="T12" fmla="*/ 61 w 65"/>
              <a:gd name="T13" fmla="*/ 32 h 64"/>
              <a:gd name="T14" fmla="*/ 52 w 65"/>
              <a:gd name="T15" fmla="*/ 52 h 64"/>
              <a:gd name="T16" fmla="*/ 52 w 65"/>
              <a:gd name="T17" fmla="*/ 52 h 64"/>
              <a:gd name="T18" fmla="*/ 32 w 65"/>
              <a:gd name="T19" fmla="*/ 60 h 64"/>
              <a:gd name="T20" fmla="*/ 32 w 65"/>
              <a:gd name="T21" fmla="*/ 0 h 64"/>
              <a:gd name="T22" fmla="*/ 32 w 65"/>
              <a:gd name="T23" fmla="*/ 0 h 64"/>
              <a:gd name="T24" fmla="*/ 20 w 65"/>
              <a:gd name="T25" fmla="*/ 2 h 64"/>
              <a:gd name="T26" fmla="*/ 16 w 65"/>
              <a:gd name="T27" fmla="*/ 4 h 64"/>
              <a:gd name="T28" fmla="*/ 9 w 65"/>
              <a:gd name="T29" fmla="*/ 9 h 64"/>
              <a:gd name="T30" fmla="*/ 0 w 65"/>
              <a:gd name="T31" fmla="*/ 32 h 64"/>
              <a:gd name="T32" fmla="*/ 9 w 65"/>
              <a:gd name="T33" fmla="*/ 55 h 64"/>
              <a:gd name="T34" fmla="*/ 32 w 65"/>
              <a:gd name="T35" fmla="*/ 64 h 64"/>
              <a:gd name="T36" fmla="*/ 32 w 65"/>
              <a:gd name="T37" fmla="*/ 64 h 64"/>
              <a:gd name="T38" fmla="*/ 55 w 65"/>
              <a:gd name="T39" fmla="*/ 55 h 64"/>
              <a:gd name="T40" fmla="*/ 55 w 65"/>
              <a:gd name="T41" fmla="*/ 55 h 64"/>
              <a:gd name="T42" fmla="*/ 65 w 65"/>
              <a:gd name="T43" fmla="*/ 32 h 64"/>
              <a:gd name="T44" fmla="*/ 55 w 65"/>
              <a:gd name="T45" fmla="*/ 9 h 64"/>
              <a:gd name="T46" fmla="*/ 32 w 65"/>
              <a:gd name="T4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4">
                <a:moveTo>
                  <a:pt x="32" y="60"/>
                </a:moveTo>
                <a:cubicBezTo>
                  <a:pt x="25" y="60"/>
                  <a:pt x="18" y="58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40" y="4"/>
                  <a:pt x="47" y="6"/>
                  <a:pt x="52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2" y="52"/>
                </a:cubicBezTo>
                <a:cubicBezTo>
                  <a:pt x="52" y="52"/>
                  <a:pt x="52" y="52"/>
                  <a:pt x="52" y="52"/>
                </a:cubicBezTo>
                <a:cubicBezTo>
                  <a:pt x="47" y="58"/>
                  <a:pt x="40" y="60"/>
                  <a:pt x="32" y="60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8" y="0"/>
                  <a:pt x="24" y="0"/>
                  <a:pt x="20" y="2"/>
                </a:cubicBezTo>
                <a:cubicBezTo>
                  <a:pt x="18" y="3"/>
                  <a:pt x="17" y="3"/>
                  <a:pt x="16" y="4"/>
                </a:cubicBezTo>
                <a:cubicBezTo>
                  <a:pt x="14" y="5"/>
                  <a:pt x="11" y="7"/>
                  <a:pt x="9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1" y="64"/>
                  <a:pt x="49" y="61"/>
                  <a:pt x="55" y="55"/>
                </a:cubicBezTo>
                <a:cubicBezTo>
                  <a:pt x="55" y="55"/>
                  <a:pt x="55" y="55"/>
                  <a:pt x="55" y="55"/>
                </a:cubicBezTo>
                <a:cubicBezTo>
                  <a:pt x="61" y="49"/>
                  <a:pt x="65" y="40"/>
                  <a:pt x="65" y="32"/>
                </a:cubicBezTo>
                <a:cubicBezTo>
                  <a:pt x="65" y="24"/>
                  <a:pt x="61" y="15"/>
                  <a:pt x="55" y="9"/>
                </a:cubicBezTo>
                <a:cubicBezTo>
                  <a:pt x="49" y="3"/>
                  <a:pt x="41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89" name="Freeform 946"/>
          <p:cNvSpPr>
            <a:spLocks/>
          </p:cNvSpPr>
          <p:nvPr/>
        </p:nvSpPr>
        <p:spPr bwMode="auto">
          <a:xfrm>
            <a:off x="14678842" y="6400800"/>
            <a:ext cx="169863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90" name="Freeform 947"/>
          <p:cNvSpPr>
            <a:spLocks noEditPoints="1"/>
          </p:cNvSpPr>
          <p:nvPr/>
        </p:nvSpPr>
        <p:spPr bwMode="auto">
          <a:xfrm>
            <a:off x="10616429" y="6167438"/>
            <a:ext cx="236538" cy="233363"/>
          </a:xfrm>
          <a:custGeom>
            <a:avLst/>
            <a:gdLst>
              <a:gd name="T0" fmla="*/ 29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9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9 w 57"/>
              <a:gd name="T13" fmla="*/ 47 h 56"/>
              <a:gd name="T14" fmla="*/ 29 w 57"/>
              <a:gd name="T15" fmla="*/ 0 h 56"/>
              <a:gd name="T16" fmla="*/ 9 w 57"/>
              <a:gd name="T17" fmla="*/ 8 h 56"/>
              <a:gd name="T18" fmla="*/ 0 w 57"/>
              <a:gd name="T19" fmla="*/ 28 h 56"/>
              <a:gd name="T20" fmla="*/ 9 w 57"/>
              <a:gd name="T21" fmla="*/ 48 h 56"/>
              <a:gd name="T22" fmla="*/ 29 w 57"/>
              <a:gd name="T23" fmla="*/ 56 h 56"/>
              <a:gd name="T24" fmla="*/ 49 w 57"/>
              <a:gd name="T25" fmla="*/ 48 h 56"/>
              <a:gd name="T26" fmla="*/ 49 w 57"/>
              <a:gd name="T27" fmla="*/ 48 h 56"/>
              <a:gd name="T28" fmla="*/ 57 w 57"/>
              <a:gd name="T29" fmla="*/ 28 h 56"/>
              <a:gd name="T30" fmla="*/ 49 w 57"/>
              <a:gd name="T31" fmla="*/ 8 h 56"/>
              <a:gd name="T32" fmla="*/ 29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9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9"/>
                  <a:pt x="29" y="9"/>
                </a:cubicBezTo>
                <a:cubicBezTo>
                  <a:pt x="33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2"/>
                  <a:pt x="9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9" y="48"/>
                </a:cubicBezTo>
                <a:cubicBezTo>
                  <a:pt x="14" y="54"/>
                  <a:pt x="21" y="56"/>
                  <a:pt x="29" y="56"/>
                </a:cubicBezTo>
                <a:cubicBezTo>
                  <a:pt x="36" y="56"/>
                  <a:pt x="43" y="54"/>
                  <a:pt x="49" y="48"/>
                </a:cubicBezTo>
                <a:cubicBezTo>
                  <a:pt x="49" y="48"/>
                  <a:pt x="49" y="48"/>
                  <a:pt x="49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9" y="8"/>
                </a:cubicBezTo>
                <a:cubicBezTo>
                  <a:pt x="43" y="2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91" name="Freeform 948"/>
          <p:cNvSpPr>
            <a:spLocks noEditPoints="1"/>
          </p:cNvSpPr>
          <p:nvPr/>
        </p:nvSpPr>
        <p:spPr bwMode="auto">
          <a:xfrm>
            <a:off x="10600554" y="6151563"/>
            <a:ext cx="268288" cy="265113"/>
          </a:xfrm>
          <a:custGeom>
            <a:avLst/>
            <a:gdLst>
              <a:gd name="T0" fmla="*/ 33 w 65"/>
              <a:gd name="T1" fmla="*/ 60 h 64"/>
              <a:gd name="T2" fmla="*/ 13 w 65"/>
              <a:gd name="T3" fmla="*/ 52 h 64"/>
              <a:gd name="T4" fmla="*/ 4 w 65"/>
              <a:gd name="T5" fmla="*/ 32 h 64"/>
              <a:gd name="T6" fmla="*/ 13 w 65"/>
              <a:gd name="T7" fmla="*/ 12 h 64"/>
              <a:gd name="T8" fmla="*/ 33 w 65"/>
              <a:gd name="T9" fmla="*/ 4 h 64"/>
              <a:gd name="T10" fmla="*/ 53 w 65"/>
              <a:gd name="T11" fmla="*/ 12 h 64"/>
              <a:gd name="T12" fmla="*/ 61 w 65"/>
              <a:gd name="T13" fmla="*/ 32 h 64"/>
              <a:gd name="T14" fmla="*/ 53 w 65"/>
              <a:gd name="T15" fmla="*/ 52 h 64"/>
              <a:gd name="T16" fmla="*/ 53 w 65"/>
              <a:gd name="T17" fmla="*/ 52 h 64"/>
              <a:gd name="T18" fmla="*/ 33 w 65"/>
              <a:gd name="T19" fmla="*/ 60 h 64"/>
              <a:gd name="T20" fmla="*/ 33 w 65"/>
              <a:gd name="T21" fmla="*/ 0 h 64"/>
              <a:gd name="T22" fmla="*/ 33 w 65"/>
              <a:gd name="T23" fmla="*/ 0 h 64"/>
              <a:gd name="T24" fmla="*/ 10 w 65"/>
              <a:gd name="T25" fmla="*/ 9 h 64"/>
              <a:gd name="T26" fmla="*/ 0 w 65"/>
              <a:gd name="T27" fmla="*/ 32 h 64"/>
              <a:gd name="T28" fmla="*/ 10 w 65"/>
              <a:gd name="T29" fmla="*/ 55 h 64"/>
              <a:gd name="T30" fmla="*/ 33 w 65"/>
              <a:gd name="T31" fmla="*/ 64 h 64"/>
              <a:gd name="T32" fmla="*/ 33 w 65"/>
              <a:gd name="T33" fmla="*/ 64 h 64"/>
              <a:gd name="T34" fmla="*/ 56 w 65"/>
              <a:gd name="T35" fmla="*/ 55 h 64"/>
              <a:gd name="T36" fmla="*/ 56 w 65"/>
              <a:gd name="T37" fmla="*/ 55 h 64"/>
              <a:gd name="T38" fmla="*/ 65 w 65"/>
              <a:gd name="T39" fmla="*/ 32 h 64"/>
              <a:gd name="T40" fmla="*/ 56 w 65"/>
              <a:gd name="T41" fmla="*/ 10 h 64"/>
              <a:gd name="T42" fmla="*/ 56 w 65"/>
              <a:gd name="T43" fmla="*/ 9 h 64"/>
              <a:gd name="T44" fmla="*/ 53 w 65"/>
              <a:gd name="T45" fmla="*/ 7 h 64"/>
              <a:gd name="T46" fmla="*/ 33 w 65"/>
              <a:gd name="T4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4">
                <a:moveTo>
                  <a:pt x="33" y="60"/>
                </a:moveTo>
                <a:cubicBezTo>
                  <a:pt x="25" y="60"/>
                  <a:pt x="18" y="58"/>
                  <a:pt x="13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3" y="12"/>
                </a:cubicBezTo>
                <a:cubicBezTo>
                  <a:pt x="18" y="6"/>
                  <a:pt x="25" y="4"/>
                  <a:pt x="33" y="4"/>
                </a:cubicBezTo>
                <a:cubicBezTo>
                  <a:pt x="40" y="4"/>
                  <a:pt x="47" y="6"/>
                  <a:pt x="53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3" y="52"/>
                </a:cubicBezTo>
                <a:cubicBezTo>
                  <a:pt x="53" y="52"/>
                  <a:pt x="53" y="52"/>
                  <a:pt x="53" y="52"/>
                </a:cubicBezTo>
                <a:cubicBezTo>
                  <a:pt x="47" y="58"/>
                  <a:pt x="40" y="60"/>
                  <a:pt x="33" y="60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8"/>
                  <a:pt x="10" y="55"/>
                </a:cubicBezTo>
                <a:cubicBezTo>
                  <a:pt x="16" y="61"/>
                  <a:pt x="24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1" y="64"/>
                  <a:pt x="49" y="61"/>
                  <a:pt x="56" y="55"/>
                </a:cubicBezTo>
                <a:cubicBezTo>
                  <a:pt x="56" y="55"/>
                  <a:pt x="56" y="55"/>
                  <a:pt x="56" y="55"/>
                </a:cubicBezTo>
                <a:cubicBezTo>
                  <a:pt x="62" y="48"/>
                  <a:pt x="65" y="40"/>
                  <a:pt x="65" y="32"/>
                </a:cubicBezTo>
                <a:cubicBezTo>
                  <a:pt x="65" y="24"/>
                  <a:pt x="62" y="16"/>
                  <a:pt x="56" y="10"/>
                </a:cubicBezTo>
                <a:cubicBezTo>
                  <a:pt x="56" y="10"/>
                  <a:pt x="56" y="9"/>
                  <a:pt x="56" y="9"/>
                </a:cubicBezTo>
                <a:cubicBezTo>
                  <a:pt x="55" y="8"/>
                  <a:pt x="54" y="8"/>
                  <a:pt x="53" y="7"/>
                </a:cubicBezTo>
                <a:cubicBezTo>
                  <a:pt x="47" y="2"/>
                  <a:pt x="40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92" name="Freeform 949"/>
          <p:cNvSpPr>
            <a:spLocks/>
          </p:cNvSpPr>
          <p:nvPr/>
        </p:nvSpPr>
        <p:spPr bwMode="auto">
          <a:xfrm>
            <a:off x="10649767" y="6205538"/>
            <a:ext cx="169863" cy="157163"/>
          </a:xfrm>
          <a:custGeom>
            <a:avLst/>
            <a:gdLst>
              <a:gd name="T0" fmla="*/ 21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93" name="Freeform 950"/>
          <p:cNvSpPr>
            <a:spLocks noEditPoints="1"/>
          </p:cNvSpPr>
          <p:nvPr/>
        </p:nvSpPr>
        <p:spPr bwMode="auto">
          <a:xfrm>
            <a:off x="9936979" y="6565900"/>
            <a:ext cx="236538" cy="231775"/>
          </a:xfrm>
          <a:custGeom>
            <a:avLst/>
            <a:gdLst>
              <a:gd name="T0" fmla="*/ 29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9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9 w 57"/>
              <a:gd name="T13" fmla="*/ 47 h 56"/>
              <a:gd name="T14" fmla="*/ 29 w 57"/>
              <a:gd name="T15" fmla="*/ 0 h 56"/>
              <a:gd name="T16" fmla="*/ 9 w 57"/>
              <a:gd name="T17" fmla="*/ 8 h 56"/>
              <a:gd name="T18" fmla="*/ 0 w 57"/>
              <a:gd name="T19" fmla="*/ 28 h 56"/>
              <a:gd name="T20" fmla="*/ 9 w 57"/>
              <a:gd name="T21" fmla="*/ 48 h 56"/>
              <a:gd name="T22" fmla="*/ 29 w 57"/>
              <a:gd name="T23" fmla="*/ 56 h 56"/>
              <a:gd name="T24" fmla="*/ 49 w 57"/>
              <a:gd name="T25" fmla="*/ 48 h 56"/>
              <a:gd name="T26" fmla="*/ 49 w 57"/>
              <a:gd name="T27" fmla="*/ 48 h 56"/>
              <a:gd name="T28" fmla="*/ 57 w 57"/>
              <a:gd name="T29" fmla="*/ 28 h 56"/>
              <a:gd name="T30" fmla="*/ 49 w 57"/>
              <a:gd name="T31" fmla="*/ 8 h 56"/>
              <a:gd name="T32" fmla="*/ 29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9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9"/>
                  <a:pt x="29" y="9"/>
                </a:cubicBezTo>
                <a:cubicBezTo>
                  <a:pt x="33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2"/>
                  <a:pt x="9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9" y="48"/>
                </a:cubicBezTo>
                <a:cubicBezTo>
                  <a:pt x="14" y="54"/>
                  <a:pt x="21" y="56"/>
                  <a:pt x="29" y="56"/>
                </a:cubicBezTo>
                <a:cubicBezTo>
                  <a:pt x="36" y="56"/>
                  <a:pt x="43" y="54"/>
                  <a:pt x="49" y="48"/>
                </a:cubicBezTo>
                <a:cubicBezTo>
                  <a:pt x="49" y="48"/>
                  <a:pt x="49" y="48"/>
                  <a:pt x="49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9" y="8"/>
                </a:cubicBezTo>
                <a:cubicBezTo>
                  <a:pt x="43" y="2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94" name="Freeform 951"/>
          <p:cNvSpPr>
            <a:spLocks noEditPoints="1"/>
          </p:cNvSpPr>
          <p:nvPr/>
        </p:nvSpPr>
        <p:spPr bwMode="auto">
          <a:xfrm>
            <a:off x="9921104" y="6550025"/>
            <a:ext cx="268288" cy="265113"/>
          </a:xfrm>
          <a:custGeom>
            <a:avLst/>
            <a:gdLst>
              <a:gd name="T0" fmla="*/ 33 w 65"/>
              <a:gd name="T1" fmla="*/ 60 h 64"/>
              <a:gd name="T2" fmla="*/ 13 w 65"/>
              <a:gd name="T3" fmla="*/ 52 h 64"/>
              <a:gd name="T4" fmla="*/ 4 w 65"/>
              <a:gd name="T5" fmla="*/ 32 h 64"/>
              <a:gd name="T6" fmla="*/ 13 w 65"/>
              <a:gd name="T7" fmla="*/ 12 h 64"/>
              <a:gd name="T8" fmla="*/ 33 w 65"/>
              <a:gd name="T9" fmla="*/ 4 h 64"/>
              <a:gd name="T10" fmla="*/ 53 w 65"/>
              <a:gd name="T11" fmla="*/ 12 h 64"/>
              <a:gd name="T12" fmla="*/ 61 w 65"/>
              <a:gd name="T13" fmla="*/ 32 h 64"/>
              <a:gd name="T14" fmla="*/ 53 w 65"/>
              <a:gd name="T15" fmla="*/ 52 h 64"/>
              <a:gd name="T16" fmla="*/ 53 w 65"/>
              <a:gd name="T17" fmla="*/ 52 h 64"/>
              <a:gd name="T18" fmla="*/ 33 w 65"/>
              <a:gd name="T19" fmla="*/ 60 h 64"/>
              <a:gd name="T20" fmla="*/ 33 w 65"/>
              <a:gd name="T21" fmla="*/ 0 h 64"/>
              <a:gd name="T22" fmla="*/ 33 w 65"/>
              <a:gd name="T23" fmla="*/ 0 h 64"/>
              <a:gd name="T24" fmla="*/ 10 w 65"/>
              <a:gd name="T25" fmla="*/ 9 h 64"/>
              <a:gd name="T26" fmla="*/ 0 w 65"/>
              <a:gd name="T27" fmla="*/ 32 h 64"/>
              <a:gd name="T28" fmla="*/ 10 w 65"/>
              <a:gd name="T29" fmla="*/ 55 h 64"/>
              <a:gd name="T30" fmla="*/ 33 w 65"/>
              <a:gd name="T31" fmla="*/ 64 h 64"/>
              <a:gd name="T32" fmla="*/ 33 w 65"/>
              <a:gd name="T33" fmla="*/ 64 h 64"/>
              <a:gd name="T34" fmla="*/ 56 w 65"/>
              <a:gd name="T35" fmla="*/ 55 h 64"/>
              <a:gd name="T36" fmla="*/ 56 w 65"/>
              <a:gd name="T37" fmla="*/ 55 h 64"/>
              <a:gd name="T38" fmla="*/ 65 w 65"/>
              <a:gd name="T39" fmla="*/ 32 h 64"/>
              <a:gd name="T40" fmla="*/ 56 w 65"/>
              <a:gd name="T41" fmla="*/ 10 h 64"/>
              <a:gd name="T42" fmla="*/ 56 w 65"/>
              <a:gd name="T43" fmla="*/ 9 h 64"/>
              <a:gd name="T44" fmla="*/ 53 w 65"/>
              <a:gd name="T45" fmla="*/ 7 h 64"/>
              <a:gd name="T46" fmla="*/ 33 w 65"/>
              <a:gd name="T4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4">
                <a:moveTo>
                  <a:pt x="33" y="60"/>
                </a:moveTo>
                <a:cubicBezTo>
                  <a:pt x="25" y="60"/>
                  <a:pt x="18" y="58"/>
                  <a:pt x="13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3" y="12"/>
                </a:cubicBezTo>
                <a:cubicBezTo>
                  <a:pt x="18" y="6"/>
                  <a:pt x="25" y="4"/>
                  <a:pt x="33" y="4"/>
                </a:cubicBezTo>
                <a:cubicBezTo>
                  <a:pt x="40" y="4"/>
                  <a:pt x="47" y="6"/>
                  <a:pt x="53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3" y="52"/>
                </a:cubicBezTo>
                <a:cubicBezTo>
                  <a:pt x="53" y="52"/>
                  <a:pt x="53" y="52"/>
                  <a:pt x="53" y="52"/>
                </a:cubicBezTo>
                <a:cubicBezTo>
                  <a:pt x="47" y="58"/>
                  <a:pt x="40" y="60"/>
                  <a:pt x="33" y="60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8"/>
                  <a:pt x="10" y="55"/>
                </a:cubicBezTo>
                <a:cubicBezTo>
                  <a:pt x="16" y="61"/>
                  <a:pt x="24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1" y="64"/>
                  <a:pt x="49" y="61"/>
                  <a:pt x="56" y="55"/>
                </a:cubicBezTo>
                <a:cubicBezTo>
                  <a:pt x="56" y="55"/>
                  <a:pt x="56" y="55"/>
                  <a:pt x="56" y="55"/>
                </a:cubicBezTo>
                <a:cubicBezTo>
                  <a:pt x="62" y="48"/>
                  <a:pt x="65" y="40"/>
                  <a:pt x="65" y="32"/>
                </a:cubicBezTo>
                <a:cubicBezTo>
                  <a:pt x="65" y="24"/>
                  <a:pt x="62" y="16"/>
                  <a:pt x="56" y="10"/>
                </a:cubicBezTo>
                <a:cubicBezTo>
                  <a:pt x="56" y="10"/>
                  <a:pt x="56" y="9"/>
                  <a:pt x="56" y="9"/>
                </a:cubicBezTo>
                <a:cubicBezTo>
                  <a:pt x="55" y="8"/>
                  <a:pt x="54" y="8"/>
                  <a:pt x="53" y="7"/>
                </a:cubicBezTo>
                <a:cubicBezTo>
                  <a:pt x="47" y="2"/>
                  <a:pt x="40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95" name="Freeform 952"/>
          <p:cNvSpPr>
            <a:spLocks/>
          </p:cNvSpPr>
          <p:nvPr/>
        </p:nvSpPr>
        <p:spPr bwMode="auto">
          <a:xfrm>
            <a:off x="9970317" y="6604000"/>
            <a:ext cx="169863" cy="157163"/>
          </a:xfrm>
          <a:custGeom>
            <a:avLst/>
            <a:gdLst>
              <a:gd name="T0" fmla="*/ 21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96" name="Freeform 953"/>
          <p:cNvSpPr>
            <a:spLocks noEditPoints="1"/>
          </p:cNvSpPr>
          <p:nvPr/>
        </p:nvSpPr>
        <p:spPr bwMode="auto">
          <a:xfrm>
            <a:off x="12046767" y="4618038"/>
            <a:ext cx="236538" cy="236538"/>
          </a:xfrm>
          <a:custGeom>
            <a:avLst/>
            <a:gdLst>
              <a:gd name="T0" fmla="*/ 29 w 57"/>
              <a:gd name="T1" fmla="*/ 47 h 57"/>
              <a:gd name="T2" fmla="*/ 16 w 57"/>
              <a:gd name="T3" fmla="*/ 42 h 57"/>
              <a:gd name="T4" fmla="*/ 16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9 h 57"/>
              <a:gd name="T18" fmla="*/ 0 w 57"/>
              <a:gd name="T19" fmla="*/ 29 h 57"/>
              <a:gd name="T20" fmla="*/ 9 w 57"/>
              <a:gd name="T21" fmla="*/ 49 h 57"/>
              <a:gd name="T22" fmla="*/ 29 w 57"/>
              <a:gd name="T23" fmla="*/ 57 h 57"/>
              <a:gd name="T24" fmla="*/ 49 w 57"/>
              <a:gd name="T25" fmla="*/ 49 h 57"/>
              <a:gd name="T26" fmla="*/ 49 w 57"/>
              <a:gd name="T27" fmla="*/ 49 h 57"/>
              <a:gd name="T28" fmla="*/ 57 w 57"/>
              <a:gd name="T29" fmla="*/ 29 h 57"/>
              <a:gd name="T30" fmla="*/ 49 w 57"/>
              <a:gd name="T31" fmla="*/ 9 h 57"/>
              <a:gd name="T32" fmla="*/ 29 w 57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6" y="42"/>
                </a:cubicBezTo>
                <a:cubicBezTo>
                  <a:pt x="8" y="35"/>
                  <a:pt x="8" y="23"/>
                  <a:pt x="16" y="15"/>
                </a:cubicBezTo>
                <a:cubicBezTo>
                  <a:pt x="19" y="12"/>
                  <a:pt x="24" y="10"/>
                  <a:pt x="29" y="10"/>
                </a:cubicBezTo>
                <a:cubicBezTo>
                  <a:pt x="33" y="10"/>
                  <a:pt x="38" y="12"/>
                  <a:pt x="42" y="15"/>
                </a:cubicBezTo>
                <a:cubicBezTo>
                  <a:pt x="49" y="23"/>
                  <a:pt x="49" y="35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9"/>
                </a:cubicBezTo>
                <a:cubicBezTo>
                  <a:pt x="3" y="14"/>
                  <a:pt x="0" y="21"/>
                  <a:pt x="0" y="29"/>
                </a:cubicBezTo>
                <a:cubicBezTo>
                  <a:pt x="0" y="36"/>
                  <a:pt x="3" y="43"/>
                  <a:pt x="9" y="49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9"/>
                </a:cubicBezTo>
                <a:cubicBezTo>
                  <a:pt x="49" y="49"/>
                  <a:pt x="49" y="49"/>
                  <a:pt x="49" y="49"/>
                </a:cubicBezTo>
                <a:cubicBezTo>
                  <a:pt x="54" y="43"/>
                  <a:pt x="57" y="36"/>
                  <a:pt x="57" y="29"/>
                </a:cubicBezTo>
                <a:cubicBezTo>
                  <a:pt x="57" y="21"/>
                  <a:pt x="54" y="14"/>
                  <a:pt x="49" y="9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97" name="Freeform 954"/>
          <p:cNvSpPr>
            <a:spLocks noEditPoints="1"/>
          </p:cNvSpPr>
          <p:nvPr/>
        </p:nvSpPr>
        <p:spPr bwMode="auto">
          <a:xfrm>
            <a:off x="12030892" y="4600575"/>
            <a:ext cx="268288" cy="269875"/>
          </a:xfrm>
          <a:custGeom>
            <a:avLst/>
            <a:gdLst>
              <a:gd name="T0" fmla="*/ 33 w 65"/>
              <a:gd name="T1" fmla="*/ 61 h 65"/>
              <a:gd name="T2" fmla="*/ 13 w 65"/>
              <a:gd name="T3" fmla="*/ 53 h 65"/>
              <a:gd name="T4" fmla="*/ 4 w 65"/>
              <a:gd name="T5" fmla="*/ 33 h 65"/>
              <a:gd name="T6" fmla="*/ 13 w 65"/>
              <a:gd name="T7" fmla="*/ 13 h 65"/>
              <a:gd name="T8" fmla="*/ 33 w 65"/>
              <a:gd name="T9" fmla="*/ 4 h 65"/>
              <a:gd name="T10" fmla="*/ 53 w 65"/>
              <a:gd name="T11" fmla="*/ 13 h 65"/>
              <a:gd name="T12" fmla="*/ 61 w 65"/>
              <a:gd name="T13" fmla="*/ 33 h 65"/>
              <a:gd name="T14" fmla="*/ 53 w 65"/>
              <a:gd name="T15" fmla="*/ 53 h 65"/>
              <a:gd name="T16" fmla="*/ 53 w 65"/>
              <a:gd name="T17" fmla="*/ 53 h 65"/>
              <a:gd name="T18" fmla="*/ 33 w 65"/>
              <a:gd name="T19" fmla="*/ 61 h 65"/>
              <a:gd name="T20" fmla="*/ 33 w 65"/>
              <a:gd name="T21" fmla="*/ 0 h 65"/>
              <a:gd name="T22" fmla="*/ 33 w 65"/>
              <a:gd name="T23" fmla="*/ 0 h 65"/>
              <a:gd name="T24" fmla="*/ 10 w 65"/>
              <a:gd name="T25" fmla="*/ 10 h 65"/>
              <a:gd name="T26" fmla="*/ 0 w 65"/>
              <a:gd name="T27" fmla="*/ 33 h 65"/>
              <a:gd name="T28" fmla="*/ 10 w 65"/>
              <a:gd name="T29" fmla="*/ 55 h 65"/>
              <a:gd name="T30" fmla="*/ 33 w 65"/>
              <a:gd name="T31" fmla="*/ 65 h 65"/>
              <a:gd name="T32" fmla="*/ 33 w 65"/>
              <a:gd name="T33" fmla="*/ 65 h 65"/>
              <a:gd name="T34" fmla="*/ 56 w 65"/>
              <a:gd name="T35" fmla="*/ 55 h 65"/>
              <a:gd name="T36" fmla="*/ 56 w 65"/>
              <a:gd name="T37" fmla="*/ 55 h 65"/>
              <a:gd name="T38" fmla="*/ 65 w 65"/>
              <a:gd name="T39" fmla="*/ 33 h 65"/>
              <a:gd name="T40" fmla="*/ 63 w 65"/>
              <a:gd name="T41" fmla="*/ 21 h 65"/>
              <a:gd name="T42" fmla="*/ 61 w 65"/>
              <a:gd name="T43" fmla="*/ 17 h 65"/>
              <a:gd name="T44" fmla="*/ 56 w 65"/>
              <a:gd name="T45" fmla="*/ 10 h 65"/>
              <a:gd name="T46" fmla="*/ 50 w 65"/>
              <a:gd name="T47" fmla="*/ 5 h 65"/>
              <a:gd name="T48" fmla="*/ 46 w 65"/>
              <a:gd name="T49" fmla="*/ 3 h 65"/>
              <a:gd name="T50" fmla="*/ 33 w 65"/>
              <a:gd name="T51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5" h="65">
                <a:moveTo>
                  <a:pt x="33" y="61"/>
                </a:moveTo>
                <a:cubicBezTo>
                  <a:pt x="25" y="61"/>
                  <a:pt x="18" y="58"/>
                  <a:pt x="13" y="53"/>
                </a:cubicBezTo>
                <a:cubicBezTo>
                  <a:pt x="7" y="47"/>
                  <a:pt x="4" y="40"/>
                  <a:pt x="4" y="33"/>
                </a:cubicBezTo>
                <a:cubicBezTo>
                  <a:pt x="4" y="25"/>
                  <a:pt x="7" y="18"/>
                  <a:pt x="13" y="13"/>
                </a:cubicBez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3"/>
                </a:cubicBezTo>
                <a:cubicBezTo>
                  <a:pt x="58" y="18"/>
                  <a:pt x="61" y="25"/>
                  <a:pt x="61" y="33"/>
                </a:cubicBezTo>
                <a:cubicBezTo>
                  <a:pt x="61" y="40"/>
                  <a:pt x="58" y="47"/>
                  <a:pt x="53" y="53"/>
                </a:cubicBezTo>
                <a:cubicBezTo>
                  <a:pt x="53" y="53"/>
                  <a:pt x="53" y="53"/>
                  <a:pt x="53" y="53"/>
                </a:cubicBezTo>
                <a:cubicBezTo>
                  <a:pt x="47" y="58"/>
                  <a:pt x="40" y="61"/>
                  <a:pt x="33" y="61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10"/>
                </a:cubicBezTo>
                <a:cubicBezTo>
                  <a:pt x="4" y="16"/>
                  <a:pt x="0" y="24"/>
                  <a:pt x="0" y="33"/>
                </a:cubicBezTo>
                <a:cubicBezTo>
                  <a:pt x="0" y="41"/>
                  <a:pt x="4" y="49"/>
                  <a:pt x="10" y="55"/>
                </a:cubicBezTo>
                <a:cubicBezTo>
                  <a:pt x="16" y="62"/>
                  <a:pt x="24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2"/>
                  <a:pt x="56" y="55"/>
                </a:cubicBezTo>
                <a:cubicBezTo>
                  <a:pt x="56" y="55"/>
                  <a:pt x="56" y="55"/>
                  <a:pt x="56" y="55"/>
                </a:cubicBezTo>
                <a:cubicBezTo>
                  <a:pt x="62" y="49"/>
                  <a:pt x="65" y="41"/>
                  <a:pt x="65" y="33"/>
                </a:cubicBezTo>
                <a:cubicBezTo>
                  <a:pt x="65" y="29"/>
                  <a:pt x="64" y="25"/>
                  <a:pt x="63" y="21"/>
                </a:cubicBezTo>
                <a:cubicBezTo>
                  <a:pt x="62" y="20"/>
                  <a:pt x="62" y="18"/>
                  <a:pt x="61" y="17"/>
                </a:cubicBezTo>
                <a:cubicBezTo>
                  <a:pt x="60" y="14"/>
                  <a:pt x="58" y="12"/>
                  <a:pt x="56" y="10"/>
                </a:cubicBezTo>
                <a:cubicBezTo>
                  <a:pt x="54" y="8"/>
                  <a:pt x="52" y="7"/>
                  <a:pt x="50" y="5"/>
                </a:cubicBezTo>
                <a:cubicBezTo>
                  <a:pt x="49" y="5"/>
                  <a:pt x="48" y="4"/>
                  <a:pt x="46" y="3"/>
                </a:cubicBezTo>
                <a:cubicBezTo>
                  <a:pt x="42" y="1"/>
                  <a:pt x="37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98" name="Freeform 955"/>
          <p:cNvSpPr>
            <a:spLocks/>
          </p:cNvSpPr>
          <p:nvPr/>
        </p:nvSpPr>
        <p:spPr bwMode="auto">
          <a:xfrm>
            <a:off x="12080104" y="4659313"/>
            <a:ext cx="169863" cy="152400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5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5"/>
                  <a:pt x="41" y="13"/>
                  <a:pt x="34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99" name="Freeform 956"/>
          <p:cNvSpPr>
            <a:spLocks noEditPoints="1"/>
          </p:cNvSpPr>
          <p:nvPr/>
        </p:nvSpPr>
        <p:spPr bwMode="auto">
          <a:xfrm>
            <a:off x="12183292" y="1665288"/>
            <a:ext cx="236538" cy="236538"/>
          </a:xfrm>
          <a:custGeom>
            <a:avLst/>
            <a:gdLst>
              <a:gd name="T0" fmla="*/ 29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8 w 57"/>
              <a:gd name="T15" fmla="*/ 0 h 57"/>
              <a:gd name="T16" fmla="*/ 8 w 57"/>
              <a:gd name="T17" fmla="*/ 8 h 57"/>
              <a:gd name="T18" fmla="*/ 8 w 57"/>
              <a:gd name="T19" fmla="*/ 8 h 57"/>
              <a:gd name="T20" fmla="*/ 0 w 57"/>
              <a:gd name="T21" fmla="*/ 28 h 57"/>
              <a:gd name="T22" fmla="*/ 8 w 57"/>
              <a:gd name="T23" fmla="*/ 49 h 57"/>
              <a:gd name="T24" fmla="*/ 29 w 57"/>
              <a:gd name="T25" fmla="*/ 57 h 57"/>
              <a:gd name="T26" fmla="*/ 49 w 57"/>
              <a:gd name="T27" fmla="*/ 49 h 57"/>
              <a:gd name="T28" fmla="*/ 57 w 57"/>
              <a:gd name="T29" fmla="*/ 29 h 57"/>
              <a:gd name="T30" fmla="*/ 49 w 57"/>
              <a:gd name="T31" fmla="*/ 8 h 57"/>
              <a:gd name="T32" fmla="*/ 28 w 57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5" y="42"/>
                </a:cubicBezTo>
                <a:cubicBezTo>
                  <a:pt x="8" y="34"/>
                  <a:pt x="8" y="23"/>
                  <a:pt x="15" y="15"/>
                </a:cubicBezTo>
                <a:cubicBezTo>
                  <a:pt x="19" y="12"/>
                  <a:pt x="24" y="10"/>
                  <a:pt x="29" y="10"/>
                </a:cubicBezTo>
                <a:cubicBezTo>
                  <a:pt x="33" y="10"/>
                  <a:pt x="38" y="12"/>
                  <a:pt x="42" y="15"/>
                </a:cubicBezTo>
                <a:cubicBezTo>
                  <a:pt x="49" y="23"/>
                  <a:pt x="49" y="34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8" y="49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9"/>
                </a:cubicBezTo>
                <a:cubicBezTo>
                  <a:pt x="54" y="43"/>
                  <a:pt x="57" y="36"/>
                  <a:pt x="57" y="29"/>
                </a:cubicBezTo>
                <a:cubicBezTo>
                  <a:pt x="57" y="21"/>
                  <a:pt x="54" y="14"/>
                  <a:pt x="49" y="8"/>
                </a:cubicBezTo>
                <a:cubicBezTo>
                  <a:pt x="43" y="3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00" name="Freeform 957"/>
          <p:cNvSpPr>
            <a:spLocks noEditPoints="1"/>
          </p:cNvSpPr>
          <p:nvPr/>
        </p:nvSpPr>
        <p:spPr bwMode="auto">
          <a:xfrm>
            <a:off x="12167417" y="1649413"/>
            <a:ext cx="268288" cy="269875"/>
          </a:xfrm>
          <a:custGeom>
            <a:avLst/>
            <a:gdLst>
              <a:gd name="T0" fmla="*/ 12 w 65"/>
              <a:gd name="T1" fmla="*/ 12 h 65"/>
              <a:gd name="T2" fmla="*/ 32 w 65"/>
              <a:gd name="T3" fmla="*/ 4 h 65"/>
              <a:gd name="T4" fmla="*/ 53 w 65"/>
              <a:gd name="T5" fmla="*/ 12 h 65"/>
              <a:gd name="T6" fmla="*/ 61 w 65"/>
              <a:gd name="T7" fmla="*/ 33 h 65"/>
              <a:gd name="T8" fmla="*/ 53 w 65"/>
              <a:gd name="T9" fmla="*/ 53 h 65"/>
              <a:gd name="T10" fmla="*/ 33 w 65"/>
              <a:gd name="T11" fmla="*/ 61 h 65"/>
              <a:gd name="T12" fmla="*/ 12 w 65"/>
              <a:gd name="T13" fmla="*/ 53 h 65"/>
              <a:gd name="T14" fmla="*/ 4 w 65"/>
              <a:gd name="T15" fmla="*/ 32 h 65"/>
              <a:gd name="T16" fmla="*/ 12 w 65"/>
              <a:gd name="T17" fmla="*/ 12 h 65"/>
              <a:gd name="T18" fmla="*/ 12 w 65"/>
              <a:gd name="T19" fmla="*/ 12 h 65"/>
              <a:gd name="T20" fmla="*/ 33 w 65"/>
              <a:gd name="T21" fmla="*/ 0 h 65"/>
              <a:gd name="T22" fmla="*/ 32 w 65"/>
              <a:gd name="T23" fmla="*/ 0 h 65"/>
              <a:gd name="T24" fmla="*/ 31 w 65"/>
              <a:gd name="T25" fmla="*/ 0 h 65"/>
              <a:gd name="T26" fmla="*/ 24 w 65"/>
              <a:gd name="T27" fmla="*/ 1 h 65"/>
              <a:gd name="T28" fmla="*/ 20 w 65"/>
              <a:gd name="T29" fmla="*/ 3 h 65"/>
              <a:gd name="T30" fmla="*/ 10 w 65"/>
              <a:gd name="T31" fmla="*/ 10 h 65"/>
              <a:gd name="T32" fmla="*/ 10 w 65"/>
              <a:gd name="T33" fmla="*/ 10 h 65"/>
              <a:gd name="T34" fmla="*/ 0 w 65"/>
              <a:gd name="T35" fmla="*/ 32 h 65"/>
              <a:gd name="T36" fmla="*/ 10 w 65"/>
              <a:gd name="T37" fmla="*/ 55 h 65"/>
              <a:gd name="T38" fmla="*/ 32 w 65"/>
              <a:gd name="T39" fmla="*/ 65 h 65"/>
              <a:gd name="T40" fmla="*/ 33 w 65"/>
              <a:gd name="T41" fmla="*/ 65 h 65"/>
              <a:gd name="T42" fmla="*/ 55 w 65"/>
              <a:gd name="T43" fmla="*/ 55 h 65"/>
              <a:gd name="T44" fmla="*/ 65 w 65"/>
              <a:gd name="T45" fmla="*/ 33 h 65"/>
              <a:gd name="T46" fmla="*/ 55 w 65"/>
              <a:gd name="T47" fmla="*/ 10 h 65"/>
              <a:gd name="T48" fmla="*/ 35 w 65"/>
              <a:gd name="T49" fmla="*/ 0 h 65"/>
              <a:gd name="T50" fmla="*/ 33 w 65"/>
              <a:gd name="T51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5" h="65">
                <a:moveTo>
                  <a:pt x="12" y="12"/>
                </a:moveTo>
                <a:cubicBezTo>
                  <a:pt x="18" y="7"/>
                  <a:pt x="25" y="4"/>
                  <a:pt x="32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8" y="18"/>
                  <a:pt x="61" y="25"/>
                  <a:pt x="61" y="33"/>
                </a:cubicBezTo>
                <a:cubicBezTo>
                  <a:pt x="61" y="40"/>
                  <a:pt x="58" y="47"/>
                  <a:pt x="53" y="53"/>
                </a:cubicBezTo>
                <a:cubicBezTo>
                  <a:pt x="47" y="58"/>
                  <a:pt x="40" y="61"/>
                  <a:pt x="33" y="61"/>
                </a:cubicBezTo>
                <a:cubicBezTo>
                  <a:pt x="25" y="61"/>
                  <a:pt x="18" y="58"/>
                  <a:pt x="12" y="53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3" y="0"/>
                </a:moveTo>
                <a:cubicBezTo>
                  <a:pt x="33" y="0"/>
                  <a:pt x="33" y="0"/>
                  <a:pt x="32" y="0"/>
                </a:cubicBezTo>
                <a:cubicBezTo>
                  <a:pt x="32" y="0"/>
                  <a:pt x="32" y="0"/>
                  <a:pt x="31" y="0"/>
                </a:cubicBezTo>
                <a:cubicBezTo>
                  <a:pt x="29" y="0"/>
                  <a:pt x="26" y="1"/>
                  <a:pt x="24" y="1"/>
                </a:cubicBezTo>
                <a:cubicBezTo>
                  <a:pt x="22" y="2"/>
                  <a:pt x="21" y="2"/>
                  <a:pt x="20" y="3"/>
                </a:cubicBezTo>
                <a:cubicBezTo>
                  <a:pt x="16" y="4"/>
                  <a:pt x="13" y="7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1"/>
                  <a:pt x="3" y="49"/>
                  <a:pt x="10" y="55"/>
                </a:cubicBezTo>
                <a:cubicBezTo>
                  <a:pt x="16" y="62"/>
                  <a:pt x="24" y="65"/>
                  <a:pt x="32" y="65"/>
                </a:cubicBezTo>
                <a:cubicBezTo>
                  <a:pt x="32" y="65"/>
                  <a:pt x="33" y="65"/>
                  <a:pt x="33" y="65"/>
                </a:cubicBezTo>
                <a:cubicBezTo>
                  <a:pt x="41" y="65"/>
                  <a:pt x="49" y="62"/>
                  <a:pt x="55" y="55"/>
                </a:cubicBezTo>
                <a:cubicBezTo>
                  <a:pt x="62" y="49"/>
                  <a:pt x="65" y="41"/>
                  <a:pt x="65" y="33"/>
                </a:cubicBezTo>
                <a:cubicBezTo>
                  <a:pt x="65" y="24"/>
                  <a:pt x="62" y="16"/>
                  <a:pt x="55" y="10"/>
                </a:cubicBezTo>
                <a:cubicBezTo>
                  <a:pt x="50" y="4"/>
                  <a:pt x="43" y="1"/>
                  <a:pt x="35" y="0"/>
                </a:cubicBezTo>
                <a:cubicBezTo>
                  <a:pt x="34" y="0"/>
                  <a:pt x="33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01" name="Freeform 958"/>
          <p:cNvSpPr>
            <a:spLocks/>
          </p:cNvSpPr>
          <p:nvPr/>
        </p:nvSpPr>
        <p:spPr bwMode="auto">
          <a:xfrm>
            <a:off x="12216629" y="1706563"/>
            <a:ext cx="169863" cy="153988"/>
          </a:xfrm>
          <a:custGeom>
            <a:avLst/>
            <a:gdLst>
              <a:gd name="T0" fmla="*/ 21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02" name="Freeform 959"/>
          <p:cNvSpPr>
            <a:spLocks noEditPoints="1"/>
          </p:cNvSpPr>
          <p:nvPr/>
        </p:nvSpPr>
        <p:spPr bwMode="auto">
          <a:xfrm>
            <a:off x="14691542" y="93663"/>
            <a:ext cx="236538" cy="236538"/>
          </a:xfrm>
          <a:custGeom>
            <a:avLst/>
            <a:gdLst>
              <a:gd name="T0" fmla="*/ 29 w 57"/>
              <a:gd name="T1" fmla="*/ 47 h 57"/>
              <a:gd name="T2" fmla="*/ 16 w 57"/>
              <a:gd name="T3" fmla="*/ 42 h 57"/>
              <a:gd name="T4" fmla="*/ 16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8 h 57"/>
              <a:gd name="T18" fmla="*/ 9 w 57"/>
              <a:gd name="T19" fmla="*/ 8 h 57"/>
              <a:gd name="T20" fmla="*/ 0 w 57"/>
              <a:gd name="T21" fmla="*/ 28 h 57"/>
              <a:gd name="T22" fmla="*/ 9 w 57"/>
              <a:gd name="T23" fmla="*/ 49 h 57"/>
              <a:gd name="T24" fmla="*/ 29 w 57"/>
              <a:gd name="T25" fmla="*/ 57 h 57"/>
              <a:gd name="T26" fmla="*/ 49 w 57"/>
              <a:gd name="T27" fmla="*/ 49 h 57"/>
              <a:gd name="T28" fmla="*/ 57 w 57"/>
              <a:gd name="T29" fmla="*/ 28 h 57"/>
              <a:gd name="T30" fmla="*/ 49 w 57"/>
              <a:gd name="T31" fmla="*/ 8 h 57"/>
              <a:gd name="T32" fmla="*/ 29 w 57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6" y="42"/>
                </a:cubicBezTo>
                <a:cubicBezTo>
                  <a:pt x="8" y="34"/>
                  <a:pt x="8" y="23"/>
                  <a:pt x="16" y="15"/>
                </a:cubicBezTo>
                <a:cubicBezTo>
                  <a:pt x="19" y="12"/>
                  <a:pt x="24" y="10"/>
                  <a:pt x="29" y="10"/>
                </a:cubicBezTo>
                <a:cubicBezTo>
                  <a:pt x="34" y="10"/>
                  <a:pt x="38" y="12"/>
                  <a:pt x="42" y="15"/>
                </a:cubicBezTo>
                <a:cubicBezTo>
                  <a:pt x="49" y="23"/>
                  <a:pt x="49" y="34"/>
                  <a:pt x="42" y="42"/>
                </a:cubicBezTo>
                <a:cubicBezTo>
                  <a:pt x="38" y="45"/>
                  <a:pt x="34" y="47"/>
                  <a:pt x="29" y="47"/>
                </a:cubicBezTo>
                <a:moveTo>
                  <a:pt x="29" y="0"/>
                </a:moveTo>
                <a:cubicBezTo>
                  <a:pt x="22" y="0"/>
                  <a:pt x="14" y="3"/>
                  <a:pt x="9" y="8"/>
                </a:cubicBezTo>
                <a:cubicBezTo>
                  <a:pt x="9" y="8"/>
                  <a:pt x="9" y="8"/>
                  <a:pt x="9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9" y="49"/>
                </a:cubicBezTo>
                <a:cubicBezTo>
                  <a:pt x="14" y="54"/>
                  <a:pt x="22" y="57"/>
                  <a:pt x="29" y="57"/>
                </a:cubicBezTo>
                <a:cubicBezTo>
                  <a:pt x="36" y="57"/>
                  <a:pt x="43" y="54"/>
                  <a:pt x="49" y="49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9" y="8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03" name="Freeform 960"/>
          <p:cNvSpPr>
            <a:spLocks noEditPoints="1"/>
          </p:cNvSpPr>
          <p:nvPr/>
        </p:nvSpPr>
        <p:spPr bwMode="auto">
          <a:xfrm>
            <a:off x="14674079" y="77788"/>
            <a:ext cx="269875" cy="269875"/>
          </a:xfrm>
          <a:custGeom>
            <a:avLst/>
            <a:gdLst>
              <a:gd name="T0" fmla="*/ 13 w 65"/>
              <a:gd name="T1" fmla="*/ 12 h 65"/>
              <a:gd name="T2" fmla="*/ 33 w 65"/>
              <a:gd name="T3" fmla="*/ 4 h 65"/>
              <a:gd name="T4" fmla="*/ 53 w 65"/>
              <a:gd name="T5" fmla="*/ 12 h 65"/>
              <a:gd name="T6" fmla="*/ 61 w 65"/>
              <a:gd name="T7" fmla="*/ 32 h 65"/>
              <a:gd name="T8" fmla="*/ 53 w 65"/>
              <a:gd name="T9" fmla="*/ 53 h 65"/>
              <a:gd name="T10" fmla="*/ 33 w 65"/>
              <a:gd name="T11" fmla="*/ 61 h 65"/>
              <a:gd name="T12" fmla="*/ 13 w 65"/>
              <a:gd name="T13" fmla="*/ 53 h 65"/>
              <a:gd name="T14" fmla="*/ 4 w 65"/>
              <a:gd name="T15" fmla="*/ 32 h 65"/>
              <a:gd name="T16" fmla="*/ 13 w 65"/>
              <a:gd name="T17" fmla="*/ 12 h 65"/>
              <a:gd name="T18" fmla="*/ 13 w 65"/>
              <a:gd name="T19" fmla="*/ 12 h 65"/>
              <a:gd name="T20" fmla="*/ 33 w 65"/>
              <a:gd name="T21" fmla="*/ 0 h 65"/>
              <a:gd name="T22" fmla="*/ 33 w 65"/>
              <a:gd name="T23" fmla="*/ 0 h 65"/>
              <a:gd name="T24" fmla="*/ 10 w 65"/>
              <a:gd name="T25" fmla="*/ 10 h 65"/>
              <a:gd name="T26" fmla="*/ 10 w 65"/>
              <a:gd name="T27" fmla="*/ 10 h 65"/>
              <a:gd name="T28" fmla="*/ 2 w 65"/>
              <a:gd name="T29" fmla="*/ 24 h 65"/>
              <a:gd name="T30" fmla="*/ 1 w 65"/>
              <a:gd name="T31" fmla="*/ 28 h 65"/>
              <a:gd name="T32" fmla="*/ 0 w 65"/>
              <a:gd name="T33" fmla="*/ 32 h 65"/>
              <a:gd name="T34" fmla="*/ 10 w 65"/>
              <a:gd name="T35" fmla="*/ 55 h 65"/>
              <a:gd name="T36" fmla="*/ 33 w 65"/>
              <a:gd name="T37" fmla="*/ 65 h 65"/>
              <a:gd name="T38" fmla="*/ 33 w 65"/>
              <a:gd name="T39" fmla="*/ 65 h 65"/>
              <a:gd name="T40" fmla="*/ 56 w 65"/>
              <a:gd name="T41" fmla="*/ 55 h 65"/>
              <a:gd name="T42" fmla="*/ 65 w 65"/>
              <a:gd name="T43" fmla="*/ 32 h 65"/>
              <a:gd name="T44" fmla="*/ 56 w 65"/>
              <a:gd name="T45" fmla="*/ 10 h 65"/>
              <a:gd name="T46" fmla="*/ 33 w 65"/>
              <a:gd name="T47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5">
                <a:moveTo>
                  <a:pt x="13" y="12"/>
                </a:moveTo>
                <a:cubicBezTo>
                  <a:pt x="18" y="7"/>
                  <a:pt x="26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3" y="53"/>
                </a:cubicBezTo>
                <a:cubicBezTo>
                  <a:pt x="47" y="58"/>
                  <a:pt x="40" y="61"/>
                  <a:pt x="33" y="61"/>
                </a:cubicBezTo>
                <a:cubicBezTo>
                  <a:pt x="26" y="61"/>
                  <a:pt x="18" y="58"/>
                  <a:pt x="13" y="53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3" y="12"/>
                </a:cubicBezTo>
                <a:cubicBezTo>
                  <a:pt x="13" y="12"/>
                  <a:pt x="13" y="12"/>
                  <a:pt x="13" y="12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5" y="0"/>
                  <a:pt x="16" y="3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6" y="14"/>
                  <a:pt x="3" y="19"/>
                  <a:pt x="2" y="24"/>
                </a:cubicBezTo>
                <a:cubicBezTo>
                  <a:pt x="1" y="25"/>
                  <a:pt x="1" y="27"/>
                  <a:pt x="1" y="28"/>
                </a:cubicBezTo>
                <a:cubicBezTo>
                  <a:pt x="1" y="29"/>
                  <a:pt x="0" y="31"/>
                  <a:pt x="0" y="32"/>
                </a:cubicBezTo>
                <a:cubicBezTo>
                  <a:pt x="0" y="41"/>
                  <a:pt x="4" y="49"/>
                  <a:pt x="10" y="55"/>
                </a:cubicBezTo>
                <a:cubicBezTo>
                  <a:pt x="16" y="62"/>
                  <a:pt x="25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2"/>
                  <a:pt x="56" y="55"/>
                </a:cubicBezTo>
                <a:cubicBezTo>
                  <a:pt x="62" y="49"/>
                  <a:pt x="65" y="41"/>
                  <a:pt x="65" y="32"/>
                </a:cubicBezTo>
                <a:cubicBezTo>
                  <a:pt x="65" y="24"/>
                  <a:pt x="62" y="16"/>
                  <a:pt x="56" y="10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04" name="Freeform 961"/>
          <p:cNvSpPr>
            <a:spLocks/>
          </p:cNvSpPr>
          <p:nvPr/>
        </p:nvSpPr>
        <p:spPr bwMode="auto">
          <a:xfrm>
            <a:off x="14724879" y="136525"/>
            <a:ext cx="169863" cy="152400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5"/>
                </a:cubicBezTo>
                <a:cubicBezTo>
                  <a:pt x="0" y="13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05" name="Freeform 962"/>
          <p:cNvSpPr>
            <a:spLocks noEditPoints="1"/>
          </p:cNvSpPr>
          <p:nvPr/>
        </p:nvSpPr>
        <p:spPr bwMode="auto">
          <a:xfrm>
            <a:off x="11105379" y="3005138"/>
            <a:ext cx="236538" cy="231775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1 w 57"/>
              <a:gd name="T9" fmla="*/ 15 h 56"/>
              <a:gd name="T10" fmla="*/ 41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8 w 57"/>
              <a:gd name="T19" fmla="*/ 8 h 56"/>
              <a:gd name="T20" fmla="*/ 0 w 57"/>
              <a:gd name="T21" fmla="*/ 28 h 56"/>
              <a:gd name="T22" fmla="*/ 8 w 57"/>
              <a:gd name="T23" fmla="*/ 48 h 56"/>
              <a:gd name="T24" fmla="*/ 28 w 57"/>
              <a:gd name="T25" fmla="*/ 56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6" y="56"/>
                  <a:pt x="43" y="54"/>
                  <a:pt x="48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8" y="8"/>
                </a:cubicBezTo>
                <a:cubicBezTo>
                  <a:pt x="43" y="2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06" name="Freeform 963"/>
          <p:cNvSpPr>
            <a:spLocks noEditPoints="1"/>
          </p:cNvSpPr>
          <p:nvPr/>
        </p:nvSpPr>
        <p:spPr bwMode="auto">
          <a:xfrm>
            <a:off x="11089504" y="2987675"/>
            <a:ext cx="269875" cy="266700"/>
          </a:xfrm>
          <a:custGeom>
            <a:avLst/>
            <a:gdLst>
              <a:gd name="T0" fmla="*/ 12 w 65"/>
              <a:gd name="T1" fmla="*/ 12 h 64"/>
              <a:gd name="T2" fmla="*/ 32 w 65"/>
              <a:gd name="T3" fmla="*/ 4 h 64"/>
              <a:gd name="T4" fmla="*/ 52 w 65"/>
              <a:gd name="T5" fmla="*/ 12 h 64"/>
              <a:gd name="T6" fmla="*/ 61 w 65"/>
              <a:gd name="T7" fmla="*/ 32 h 64"/>
              <a:gd name="T8" fmla="*/ 52 w 65"/>
              <a:gd name="T9" fmla="*/ 52 h 64"/>
              <a:gd name="T10" fmla="*/ 32 w 65"/>
              <a:gd name="T11" fmla="*/ 60 h 64"/>
              <a:gd name="T12" fmla="*/ 12 w 65"/>
              <a:gd name="T13" fmla="*/ 52 h 64"/>
              <a:gd name="T14" fmla="*/ 4 w 65"/>
              <a:gd name="T15" fmla="*/ 32 h 64"/>
              <a:gd name="T16" fmla="*/ 12 w 65"/>
              <a:gd name="T17" fmla="*/ 12 h 64"/>
              <a:gd name="T18" fmla="*/ 12 w 65"/>
              <a:gd name="T19" fmla="*/ 12 h 64"/>
              <a:gd name="T20" fmla="*/ 32 w 65"/>
              <a:gd name="T21" fmla="*/ 0 h 64"/>
              <a:gd name="T22" fmla="*/ 32 w 65"/>
              <a:gd name="T23" fmla="*/ 0 h 64"/>
              <a:gd name="T24" fmla="*/ 9 w 65"/>
              <a:gd name="T25" fmla="*/ 9 h 64"/>
              <a:gd name="T26" fmla="*/ 9 w 65"/>
              <a:gd name="T27" fmla="*/ 9 h 64"/>
              <a:gd name="T28" fmla="*/ 9 w 65"/>
              <a:gd name="T29" fmla="*/ 9 h 64"/>
              <a:gd name="T30" fmla="*/ 9 w 65"/>
              <a:gd name="T31" fmla="*/ 9 h 64"/>
              <a:gd name="T32" fmla="*/ 9 w 65"/>
              <a:gd name="T33" fmla="*/ 9 h 64"/>
              <a:gd name="T34" fmla="*/ 0 w 65"/>
              <a:gd name="T35" fmla="*/ 32 h 64"/>
              <a:gd name="T36" fmla="*/ 9 w 65"/>
              <a:gd name="T37" fmla="*/ 55 h 64"/>
              <a:gd name="T38" fmla="*/ 32 w 65"/>
              <a:gd name="T39" fmla="*/ 64 h 64"/>
              <a:gd name="T40" fmla="*/ 32 w 65"/>
              <a:gd name="T41" fmla="*/ 64 h 64"/>
              <a:gd name="T42" fmla="*/ 55 w 65"/>
              <a:gd name="T43" fmla="*/ 55 h 64"/>
              <a:gd name="T44" fmla="*/ 63 w 65"/>
              <a:gd name="T45" fmla="*/ 41 h 64"/>
              <a:gd name="T46" fmla="*/ 64 w 65"/>
              <a:gd name="T47" fmla="*/ 37 h 64"/>
              <a:gd name="T48" fmla="*/ 65 w 65"/>
              <a:gd name="T49" fmla="*/ 32 h 64"/>
              <a:gd name="T50" fmla="*/ 65 w 65"/>
              <a:gd name="T51" fmla="*/ 31 h 64"/>
              <a:gd name="T52" fmla="*/ 64 w 65"/>
              <a:gd name="T53" fmla="*/ 27 h 64"/>
              <a:gd name="T54" fmla="*/ 55 w 65"/>
              <a:gd name="T55" fmla="*/ 9 h 64"/>
              <a:gd name="T56" fmla="*/ 32 w 65"/>
              <a:gd name="T5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5" h="64">
                <a:moveTo>
                  <a:pt x="12" y="12"/>
                </a:moveTo>
                <a:cubicBezTo>
                  <a:pt x="18" y="6"/>
                  <a:pt x="25" y="4"/>
                  <a:pt x="32" y="4"/>
                </a:cubicBezTo>
                <a:cubicBezTo>
                  <a:pt x="40" y="4"/>
                  <a:pt x="47" y="6"/>
                  <a:pt x="52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2" y="52"/>
                </a:cubicBezTo>
                <a:cubicBezTo>
                  <a:pt x="47" y="58"/>
                  <a:pt x="40" y="60"/>
                  <a:pt x="32" y="60"/>
                </a:cubicBezTo>
                <a:cubicBezTo>
                  <a:pt x="25" y="60"/>
                  <a:pt x="18" y="58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8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1" y="64"/>
                  <a:pt x="49" y="61"/>
                  <a:pt x="55" y="55"/>
                </a:cubicBezTo>
                <a:cubicBezTo>
                  <a:pt x="59" y="51"/>
                  <a:pt x="62" y="46"/>
                  <a:pt x="63" y="41"/>
                </a:cubicBezTo>
                <a:cubicBezTo>
                  <a:pt x="64" y="40"/>
                  <a:pt x="64" y="39"/>
                  <a:pt x="64" y="37"/>
                </a:cubicBezTo>
                <a:cubicBezTo>
                  <a:pt x="64" y="36"/>
                  <a:pt x="65" y="34"/>
                  <a:pt x="65" y="32"/>
                </a:cubicBezTo>
                <a:cubicBezTo>
                  <a:pt x="65" y="32"/>
                  <a:pt x="65" y="31"/>
                  <a:pt x="65" y="31"/>
                </a:cubicBezTo>
                <a:cubicBezTo>
                  <a:pt x="65" y="30"/>
                  <a:pt x="64" y="28"/>
                  <a:pt x="64" y="27"/>
                </a:cubicBezTo>
                <a:cubicBezTo>
                  <a:pt x="63" y="20"/>
                  <a:pt x="60" y="14"/>
                  <a:pt x="55" y="9"/>
                </a:cubicBezTo>
                <a:cubicBezTo>
                  <a:pt x="49" y="3"/>
                  <a:pt x="41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07" name="Freeform 964"/>
          <p:cNvSpPr>
            <a:spLocks/>
          </p:cNvSpPr>
          <p:nvPr/>
        </p:nvSpPr>
        <p:spPr bwMode="auto">
          <a:xfrm>
            <a:off x="11138717" y="3041650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12" name="Freeform 969"/>
          <p:cNvSpPr>
            <a:spLocks noEditPoints="1"/>
          </p:cNvSpPr>
          <p:nvPr/>
        </p:nvSpPr>
        <p:spPr bwMode="auto">
          <a:xfrm>
            <a:off x="7244555" y="5318126"/>
            <a:ext cx="169863" cy="174625"/>
          </a:xfrm>
          <a:custGeom>
            <a:avLst/>
            <a:gdLst>
              <a:gd name="T0" fmla="*/ 9 w 41"/>
              <a:gd name="T1" fmla="*/ 9 h 42"/>
              <a:gd name="T2" fmla="*/ 21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1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7 w 41"/>
              <a:gd name="T19" fmla="*/ 8 h 42"/>
              <a:gd name="T20" fmla="*/ 9 w 41"/>
              <a:gd name="T21" fmla="*/ 9 h 42"/>
              <a:gd name="T22" fmla="*/ 21 w 41"/>
              <a:gd name="T23" fmla="*/ 0 h 42"/>
              <a:gd name="T24" fmla="*/ 21 w 41"/>
              <a:gd name="T25" fmla="*/ 0 h 42"/>
              <a:gd name="T26" fmla="*/ 6 w 41"/>
              <a:gd name="T27" fmla="*/ 7 h 42"/>
              <a:gd name="T28" fmla="*/ 6 w 41"/>
              <a:gd name="T29" fmla="*/ 7 h 42"/>
              <a:gd name="T30" fmla="*/ 0 w 41"/>
              <a:gd name="T31" fmla="*/ 21 h 42"/>
              <a:gd name="T32" fmla="*/ 6 w 41"/>
              <a:gd name="T33" fmla="*/ 36 h 42"/>
              <a:gd name="T34" fmla="*/ 14 w 41"/>
              <a:gd name="T35" fmla="*/ 41 h 42"/>
              <a:gd name="T36" fmla="*/ 18 w 41"/>
              <a:gd name="T37" fmla="*/ 42 h 42"/>
              <a:gd name="T38" fmla="*/ 21 w 41"/>
              <a:gd name="T39" fmla="*/ 42 h 42"/>
              <a:gd name="T40" fmla="*/ 21 w 41"/>
              <a:gd name="T41" fmla="*/ 42 h 42"/>
              <a:gd name="T42" fmla="*/ 35 w 41"/>
              <a:gd name="T43" fmla="*/ 36 h 42"/>
              <a:gd name="T44" fmla="*/ 41 w 41"/>
              <a:gd name="T45" fmla="*/ 21 h 42"/>
              <a:gd name="T46" fmla="*/ 35 w 41"/>
              <a:gd name="T47" fmla="*/ 7 h 42"/>
              <a:gd name="T48" fmla="*/ 21 w 41"/>
              <a:gd name="T4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3"/>
                  <a:pt x="37" y="17"/>
                  <a:pt x="37" y="21"/>
                </a:cubicBezTo>
                <a:cubicBezTo>
                  <a:pt x="37" y="25"/>
                  <a:pt x="36" y="30"/>
                  <a:pt x="32" y="33"/>
                </a:cubicBezTo>
                <a:cubicBezTo>
                  <a:pt x="29" y="36"/>
                  <a:pt x="25" y="38"/>
                  <a:pt x="21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3"/>
                  <a:pt x="9" y="9"/>
                </a:cubicBezTo>
                <a:cubicBezTo>
                  <a:pt x="7" y="8"/>
                  <a:pt x="7" y="8"/>
                  <a:pt x="7" y="8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3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8" y="38"/>
                  <a:pt x="11" y="40"/>
                  <a:pt x="14" y="41"/>
                </a:cubicBezTo>
                <a:cubicBezTo>
                  <a:pt x="15" y="41"/>
                  <a:pt x="17" y="41"/>
                  <a:pt x="18" y="42"/>
                </a:cubicBezTo>
                <a:cubicBezTo>
                  <a:pt x="19" y="42"/>
                  <a:pt x="20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1"/>
                  <a:pt x="35" y="7"/>
                </a:cubicBezTo>
                <a:cubicBezTo>
                  <a:pt x="31" y="3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79" name="Freeform 1237"/>
          <p:cNvSpPr>
            <a:spLocks noEditPoints="1"/>
          </p:cNvSpPr>
          <p:nvPr/>
        </p:nvSpPr>
        <p:spPr bwMode="auto">
          <a:xfrm>
            <a:off x="5890828" y="-2899574"/>
            <a:ext cx="165100" cy="169863"/>
          </a:xfrm>
          <a:custGeom>
            <a:avLst/>
            <a:gdLst>
              <a:gd name="T0" fmla="*/ 40 w 40"/>
              <a:gd name="T1" fmla="*/ 20 h 41"/>
              <a:gd name="T2" fmla="*/ 38 w 40"/>
              <a:gd name="T3" fmla="*/ 20 h 41"/>
              <a:gd name="T4" fmla="*/ 37 w 40"/>
              <a:gd name="T5" fmla="*/ 20 h 41"/>
              <a:gd name="T6" fmla="*/ 20 w 40"/>
              <a:gd name="T7" fmla="*/ 37 h 41"/>
              <a:gd name="T8" fmla="*/ 20 w 40"/>
              <a:gd name="T9" fmla="*/ 37 h 41"/>
              <a:gd name="T10" fmla="*/ 19 w 40"/>
              <a:gd name="T11" fmla="*/ 37 h 41"/>
              <a:gd name="T12" fmla="*/ 3 w 40"/>
              <a:gd name="T13" fmla="*/ 20 h 41"/>
              <a:gd name="T14" fmla="*/ 3 w 40"/>
              <a:gd name="T15" fmla="*/ 20 h 41"/>
              <a:gd name="T16" fmla="*/ 2 w 40"/>
              <a:gd name="T17" fmla="*/ 20 h 41"/>
              <a:gd name="T18" fmla="*/ 0 w 40"/>
              <a:gd name="T19" fmla="*/ 20 h 41"/>
              <a:gd name="T20" fmla="*/ 5 w 40"/>
              <a:gd name="T21" fmla="*/ 34 h 41"/>
              <a:gd name="T22" fmla="*/ 8 w 40"/>
              <a:gd name="T23" fmla="*/ 37 h 41"/>
              <a:gd name="T24" fmla="*/ 20 w 40"/>
              <a:gd name="T25" fmla="*/ 41 h 41"/>
              <a:gd name="T26" fmla="*/ 31 w 40"/>
              <a:gd name="T27" fmla="*/ 37 h 41"/>
              <a:gd name="T28" fmla="*/ 34 w 40"/>
              <a:gd name="T29" fmla="*/ 34 h 41"/>
              <a:gd name="T30" fmla="*/ 40 w 40"/>
              <a:gd name="T31" fmla="*/ 20 h 41"/>
              <a:gd name="T32" fmla="*/ 20 w 40"/>
              <a:gd name="T33" fmla="*/ 0 h 41"/>
              <a:gd name="T34" fmla="*/ 0 w 40"/>
              <a:gd name="T35" fmla="*/ 20 h 41"/>
              <a:gd name="T36" fmla="*/ 2 w 40"/>
              <a:gd name="T37" fmla="*/ 20 h 41"/>
              <a:gd name="T38" fmla="*/ 3 w 40"/>
              <a:gd name="T39" fmla="*/ 20 h 41"/>
              <a:gd name="T40" fmla="*/ 7 w 40"/>
              <a:gd name="T41" fmla="*/ 8 h 41"/>
              <a:gd name="T42" fmla="*/ 19 w 40"/>
              <a:gd name="T43" fmla="*/ 4 h 41"/>
              <a:gd name="T44" fmla="*/ 20 w 40"/>
              <a:gd name="T45" fmla="*/ 4 h 41"/>
              <a:gd name="T46" fmla="*/ 20 w 40"/>
              <a:gd name="T47" fmla="*/ 4 h 41"/>
              <a:gd name="T48" fmla="*/ 32 w 40"/>
              <a:gd name="T49" fmla="*/ 8 h 41"/>
              <a:gd name="T50" fmla="*/ 37 w 40"/>
              <a:gd name="T51" fmla="*/ 20 h 41"/>
              <a:gd name="T52" fmla="*/ 37 w 40"/>
              <a:gd name="T53" fmla="*/ 20 h 41"/>
              <a:gd name="T54" fmla="*/ 38 w 40"/>
              <a:gd name="T55" fmla="*/ 20 h 41"/>
              <a:gd name="T56" fmla="*/ 40 w 40"/>
              <a:gd name="T57" fmla="*/ 20 h 41"/>
              <a:gd name="T58" fmla="*/ 20 w 40"/>
              <a:gd name="T5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40" h="41">
                <a:moveTo>
                  <a:pt x="40" y="20"/>
                </a:moveTo>
                <a:cubicBezTo>
                  <a:pt x="38" y="20"/>
                  <a:pt x="38" y="20"/>
                  <a:pt x="38" y="20"/>
                </a:cubicBezTo>
                <a:cubicBezTo>
                  <a:pt x="37" y="20"/>
                  <a:pt x="37" y="20"/>
                  <a:pt x="37" y="20"/>
                </a:cubicBezTo>
                <a:cubicBezTo>
                  <a:pt x="37" y="29"/>
                  <a:pt x="29" y="37"/>
                  <a:pt x="20" y="37"/>
                </a:cubicBezTo>
                <a:cubicBezTo>
                  <a:pt x="20" y="37"/>
                  <a:pt x="20" y="37"/>
                  <a:pt x="20" y="37"/>
                </a:cubicBezTo>
                <a:cubicBezTo>
                  <a:pt x="20" y="37"/>
                  <a:pt x="19" y="37"/>
                  <a:pt x="19" y="37"/>
                </a:cubicBezTo>
                <a:cubicBezTo>
                  <a:pt x="10" y="37"/>
                  <a:pt x="3" y="29"/>
                  <a:pt x="3" y="20"/>
                </a:cubicBezTo>
                <a:cubicBezTo>
                  <a:pt x="3" y="20"/>
                  <a:pt x="3" y="20"/>
                  <a:pt x="3" y="20"/>
                </a:cubicBezTo>
                <a:cubicBezTo>
                  <a:pt x="2" y="20"/>
                  <a:pt x="2" y="20"/>
                  <a:pt x="2" y="20"/>
                </a:cubicBezTo>
                <a:cubicBezTo>
                  <a:pt x="0" y="20"/>
                  <a:pt x="0" y="20"/>
                  <a:pt x="0" y="20"/>
                </a:cubicBezTo>
                <a:cubicBezTo>
                  <a:pt x="0" y="26"/>
                  <a:pt x="2" y="31"/>
                  <a:pt x="5" y="34"/>
                </a:cubicBezTo>
                <a:cubicBezTo>
                  <a:pt x="6" y="35"/>
                  <a:pt x="7" y="36"/>
                  <a:pt x="8" y="37"/>
                </a:cubicBezTo>
                <a:cubicBezTo>
                  <a:pt x="11" y="39"/>
                  <a:pt x="15" y="41"/>
                  <a:pt x="20" y="41"/>
                </a:cubicBezTo>
                <a:cubicBezTo>
                  <a:pt x="24" y="41"/>
                  <a:pt x="28" y="39"/>
                  <a:pt x="31" y="37"/>
                </a:cubicBezTo>
                <a:cubicBezTo>
                  <a:pt x="32" y="36"/>
                  <a:pt x="33" y="35"/>
                  <a:pt x="34" y="34"/>
                </a:cubicBezTo>
                <a:cubicBezTo>
                  <a:pt x="38" y="31"/>
                  <a:pt x="40" y="26"/>
                  <a:pt x="40" y="20"/>
                </a:cubicBezTo>
                <a:moveTo>
                  <a:pt x="20" y="0"/>
                </a:moveTo>
                <a:cubicBezTo>
                  <a:pt x="9" y="0"/>
                  <a:pt x="0" y="9"/>
                  <a:pt x="0" y="20"/>
                </a:cubicBezTo>
                <a:cubicBezTo>
                  <a:pt x="2" y="20"/>
                  <a:pt x="2" y="20"/>
                  <a:pt x="2" y="20"/>
                </a:cubicBezTo>
                <a:cubicBezTo>
                  <a:pt x="3" y="20"/>
                  <a:pt x="3" y="20"/>
                  <a:pt x="3" y="20"/>
                </a:cubicBezTo>
                <a:cubicBezTo>
                  <a:pt x="3" y="16"/>
                  <a:pt x="4" y="11"/>
                  <a:pt x="7" y="8"/>
                </a:cubicBezTo>
                <a:cubicBezTo>
                  <a:pt x="10" y="5"/>
                  <a:pt x="15" y="4"/>
                  <a:pt x="19" y="4"/>
                </a:cubicBezTo>
                <a:cubicBezTo>
                  <a:pt x="19" y="4"/>
                  <a:pt x="20" y="4"/>
                  <a:pt x="20" y="4"/>
                </a:cubicBezTo>
                <a:cubicBezTo>
                  <a:pt x="20" y="4"/>
                  <a:pt x="20" y="4"/>
                  <a:pt x="20" y="4"/>
                </a:cubicBezTo>
                <a:cubicBezTo>
                  <a:pt x="25" y="4"/>
                  <a:pt x="29" y="5"/>
                  <a:pt x="32" y="8"/>
                </a:cubicBezTo>
                <a:cubicBezTo>
                  <a:pt x="35" y="11"/>
                  <a:pt x="37" y="16"/>
                  <a:pt x="37" y="20"/>
                </a:cubicBezTo>
                <a:cubicBezTo>
                  <a:pt x="37" y="20"/>
                  <a:pt x="37" y="20"/>
                  <a:pt x="37" y="20"/>
                </a:cubicBezTo>
                <a:cubicBezTo>
                  <a:pt x="38" y="20"/>
                  <a:pt x="38" y="20"/>
                  <a:pt x="38" y="20"/>
                </a:cubicBezTo>
                <a:cubicBezTo>
                  <a:pt x="40" y="20"/>
                  <a:pt x="40" y="20"/>
                  <a:pt x="40" y="20"/>
                </a:cubicBezTo>
                <a:cubicBezTo>
                  <a:pt x="40" y="9"/>
                  <a:pt x="31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91" name="Freeform 1291"/>
          <p:cNvSpPr>
            <a:spLocks/>
          </p:cNvSpPr>
          <p:nvPr/>
        </p:nvSpPr>
        <p:spPr bwMode="auto">
          <a:xfrm>
            <a:off x="4679950" y="5173663"/>
            <a:ext cx="1169988" cy="4090988"/>
          </a:xfrm>
          <a:custGeom>
            <a:avLst/>
            <a:gdLst>
              <a:gd name="T0" fmla="*/ 102 w 737"/>
              <a:gd name="T1" fmla="*/ 0 h 2577"/>
              <a:gd name="T2" fmla="*/ 79 w 737"/>
              <a:gd name="T3" fmla="*/ 26 h 2577"/>
              <a:gd name="T4" fmla="*/ 6 w 737"/>
              <a:gd name="T5" fmla="*/ 96 h 2577"/>
              <a:gd name="T6" fmla="*/ 0 w 737"/>
              <a:gd name="T7" fmla="*/ 222 h 2577"/>
              <a:gd name="T8" fmla="*/ 199 w 737"/>
              <a:gd name="T9" fmla="*/ 415 h 2577"/>
              <a:gd name="T10" fmla="*/ 614 w 737"/>
              <a:gd name="T11" fmla="*/ 415 h 2577"/>
              <a:gd name="T12" fmla="*/ 726 w 737"/>
              <a:gd name="T13" fmla="*/ 530 h 2577"/>
              <a:gd name="T14" fmla="*/ 726 w 737"/>
              <a:gd name="T15" fmla="*/ 2577 h 2577"/>
              <a:gd name="T16" fmla="*/ 737 w 737"/>
              <a:gd name="T17" fmla="*/ 2577 h 2577"/>
              <a:gd name="T18" fmla="*/ 737 w 737"/>
              <a:gd name="T19" fmla="*/ 525 h 2577"/>
              <a:gd name="T20" fmla="*/ 617 w 737"/>
              <a:gd name="T21" fmla="*/ 404 h 2577"/>
              <a:gd name="T22" fmla="*/ 204 w 737"/>
              <a:gd name="T23" fmla="*/ 404 h 2577"/>
              <a:gd name="T24" fmla="*/ 11 w 737"/>
              <a:gd name="T25" fmla="*/ 216 h 2577"/>
              <a:gd name="T26" fmla="*/ 16 w 737"/>
              <a:gd name="T27" fmla="*/ 102 h 2577"/>
              <a:gd name="T28" fmla="*/ 84 w 737"/>
              <a:gd name="T29" fmla="*/ 34 h 2577"/>
              <a:gd name="T30" fmla="*/ 110 w 737"/>
              <a:gd name="T31" fmla="*/ 7 h 2577"/>
              <a:gd name="T32" fmla="*/ 102 w 737"/>
              <a:gd name="T33" fmla="*/ 0 h 25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737" h="2577">
                <a:moveTo>
                  <a:pt x="102" y="0"/>
                </a:moveTo>
                <a:lnTo>
                  <a:pt x="79" y="26"/>
                </a:lnTo>
                <a:lnTo>
                  <a:pt x="6" y="96"/>
                </a:lnTo>
                <a:lnTo>
                  <a:pt x="0" y="222"/>
                </a:lnTo>
                <a:lnTo>
                  <a:pt x="199" y="415"/>
                </a:lnTo>
                <a:lnTo>
                  <a:pt x="614" y="415"/>
                </a:lnTo>
                <a:lnTo>
                  <a:pt x="726" y="530"/>
                </a:lnTo>
                <a:lnTo>
                  <a:pt x="726" y="2577"/>
                </a:lnTo>
                <a:lnTo>
                  <a:pt x="737" y="2577"/>
                </a:lnTo>
                <a:lnTo>
                  <a:pt x="737" y="525"/>
                </a:lnTo>
                <a:lnTo>
                  <a:pt x="617" y="404"/>
                </a:lnTo>
                <a:lnTo>
                  <a:pt x="204" y="404"/>
                </a:lnTo>
                <a:lnTo>
                  <a:pt x="11" y="216"/>
                </a:lnTo>
                <a:lnTo>
                  <a:pt x="16" y="102"/>
                </a:lnTo>
                <a:lnTo>
                  <a:pt x="84" y="34"/>
                </a:lnTo>
                <a:lnTo>
                  <a:pt x="110" y="7"/>
                </a:lnTo>
                <a:lnTo>
                  <a:pt x="102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92" name="Freeform 1292"/>
          <p:cNvSpPr>
            <a:spLocks/>
          </p:cNvSpPr>
          <p:nvPr/>
        </p:nvSpPr>
        <p:spPr bwMode="auto">
          <a:xfrm>
            <a:off x="4679950" y="5173663"/>
            <a:ext cx="1169988" cy="4090988"/>
          </a:xfrm>
          <a:custGeom>
            <a:avLst/>
            <a:gdLst>
              <a:gd name="T0" fmla="*/ 102 w 737"/>
              <a:gd name="T1" fmla="*/ 0 h 2577"/>
              <a:gd name="T2" fmla="*/ 79 w 737"/>
              <a:gd name="T3" fmla="*/ 26 h 2577"/>
              <a:gd name="T4" fmla="*/ 6 w 737"/>
              <a:gd name="T5" fmla="*/ 96 h 2577"/>
              <a:gd name="T6" fmla="*/ 0 w 737"/>
              <a:gd name="T7" fmla="*/ 222 h 2577"/>
              <a:gd name="T8" fmla="*/ 199 w 737"/>
              <a:gd name="T9" fmla="*/ 415 h 2577"/>
              <a:gd name="T10" fmla="*/ 614 w 737"/>
              <a:gd name="T11" fmla="*/ 415 h 2577"/>
              <a:gd name="T12" fmla="*/ 726 w 737"/>
              <a:gd name="T13" fmla="*/ 530 h 2577"/>
              <a:gd name="T14" fmla="*/ 726 w 737"/>
              <a:gd name="T15" fmla="*/ 2577 h 2577"/>
              <a:gd name="T16" fmla="*/ 737 w 737"/>
              <a:gd name="T17" fmla="*/ 2577 h 2577"/>
              <a:gd name="T18" fmla="*/ 737 w 737"/>
              <a:gd name="T19" fmla="*/ 525 h 2577"/>
              <a:gd name="T20" fmla="*/ 617 w 737"/>
              <a:gd name="T21" fmla="*/ 404 h 2577"/>
              <a:gd name="T22" fmla="*/ 204 w 737"/>
              <a:gd name="T23" fmla="*/ 404 h 2577"/>
              <a:gd name="T24" fmla="*/ 11 w 737"/>
              <a:gd name="T25" fmla="*/ 216 h 2577"/>
              <a:gd name="T26" fmla="*/ 16 w 737"/>
              <a:gd name="T27" fmla="*/ 102 h 2577"/>
              <a:gd name="T28" fmla="*/ 84 w 737"/>
              <a:gd name="T29" fmla="*/ 34 h 2577"/>
              <a:gd name="T30" fmla="*/ 110 w 737"/>
              <a:gd name="T31" fmla="*/ 7 h 2577"/>
              <a:gd name="T32" fmla="*/ 102 w 737"/>
              <a:gd name="T33" fmla="*/ 0 h 25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737" h="2577">
                <a:moveTo>
                  <a:pt x="102" y="0"/>
                </a:moveTo>
                <a:lnTo>
                  <a:pt x="79" y="26"/>
                </a:lnTo>
                <a:lnTo>
                  <a:pt x="6" y="96"/>
                </a:lnTo>
                <a:lnTo>
                  <a:pt x="0" y="222"/>
                </a:lnTo>
                <a:lnTo>
                  <a:pt x="199" y="415"/>
                </a:lnTo>
                <a:lnTo>
                  <a:pt x="614" y="415"/>
                </a:lnTo>
                <a:lnTo>
                  <a:pt x="726" y="530"/>
                </a:lnTo>
                <a:lnTo>
                  <a:pt x="726" y="2577"/>
                </a:lnTo>
                <a:lnTo>
                  <a:pt x="737" y="2577"/>
                </a:lnTo>
                <a:lnTo>
                  <a:pt x="737" y="525"/>
                </a:lnTo>
                <a:lnTo>
                  <a:pt x="617" y="404"/>
                </a:lnTo>
                <a:lnTo>
                  <a:pt x="204" y="404"/>
                </a:lnTo>
                <a:lnTo>
                  <a:pt x="11" y="216"/>
                </a:lnTo>
                <a:lnTo>
                  <a:pt x="16" y="102"/>
                </a:lnTo>
                <a:lnTo>
                  <a:pt x="84" y="34"/>
                </a:lnTo>
                <a:lnTo>
                  <a:pt x="110" y="7"/>
                </a:lnTo>
                <a:lnTo>
                  <a:pt x="10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93" name="Freeform 1293"/>
          <p:cNvSpPr>
            <a:spLocks/>
          </p:cNvSpPr>
          <p:nvPr/>
        </p:nvSpPr>
        <p:spPr bwMode="auto">
          <a:xfrm>
            <a:off x="4846637" y="5484813"/>
            <a:ext cx="1101725" cy="4260850"/>
          </a:xfrm>
          <a:custGeom>
            <a:avLst/>
            <a:gdLst>
              <a:gd name="T0" fmla="*/ 5 w 266"/>
              <a:gd name="T1" fmla="*/ 0 h 1028"/>
              <a:gd name="T2" fmla="*/ 1 w 266"/>
              <a:gd name="T3" fmla="*/ 1 h 1028"/>
              <a:gd name="T4" fmla="*/ 0 w 266"/>
              <a:gd name="T5" fmla="*/ 16 h 1028"/>
              <a:gd name="T6" fmla="*/ 53 w 266"/>
              <a:gd name="T7" fmla="*/ 68 h 1028"/>
              <a:gd name="T8" fmla="*/ 215 w 266"/>
              <a:gd name="T9" fmla="*/ 68 h 1028"/>
              <a:gd name="T10" fmla="*/ 262 w 266"/>
              <a:gd name="T11" fmla="*/ 116 h 1028"/>
              <a:gd name="T12" fmla="*/ 262 w 266"/>
              <a:gd name="T13" fmla="*/ 1028 h 1028"/>
              <a:gd name="T14" fmla="*/ 266 w 266"/>
              <a:gd name="T15" fmla="*/ 1028 h 1028"/>
              <a:gd name="T16" fmla="*/ 266 w 266"/>
              <a:gd name="T17" fmla="*/ 114 h 1028"/>
              <a:gd name="T18" fmla="*/ 217 w 266"/>
              <a:gd name="T19" fmla="*/ 64 h 1028"/>
              <a:gd name="T20" fmla="*/ 55 w 266"/>
              <a:gd name="T21" fmla="*/ 64 h 1028"/>
              <a:gd name="T22" fmla="*/ 4 w 266"/>
              <a:gd name="T23" fmla="*/ 14 h 1028"/>
              <a:gd name="T24" fmla="*/ 5 w 266"/>
              <a:gd name="T25" fmla="*/ 0 h 10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66" h="1028">
                <a:moveTo>
                  <a:pt x="5" y="0"/>
                </a:moveTo>
                <a:cubicBezTo>
                  <a:pt x="3" y="0"/>
                  <a:pt x="2" y="1"/>
                  <a:pt x="1" y="1"/>
                </a:cubicBezTo>
                <a:cubicBezTo>
                  <a:pt x="0" y="16"/>
                  <a:pt x="0" y="16"/>
                  <a:pt x="0" y="16"/>
                </a:cubicBezTo>
                <a:cubicBezTo>
                  <a:pt x="53" y="68"/>
                  <a:pt x="53" y="68"/>
                  <a:pt x="53" y="68"/>
                </a:cubicBezTo>
                <a:cubicBezTo>
                  <a:pt x="215" y="68"/>
                  <a:pt x="215" y="68"/>
                  <a:pt x="215" y="68"/>
                </a:cubicBezTo>
                <a:cubicBezTo>
                  <a:pt x="262" y="116"/>
                  <a:pt x="262" y="116"/>
                  <a:pt x="262" y="116"/>
                </a:cubicBezTo>
                <a:cubicBezTo>
                  <a:pt x="262" y="1028"/>
                  <a:pt x="262" y="1028"/>
                  <a:pt x="262" y="1028"/>
                </a:cubicBezTo>
                <a:cubicBezTo>
                  <a:pt x="266" y="1028"/>
                  <a:pt x="266" y="1028"/>
                  <a:pt x="266" y="1028"/>
                </a:cubicBezTo>
                <a:cubicBezTo>
                  <a:pt x="266" y="114"/>
                  <a:pt x="266" y="114"/>
                  <a:pt x="266" y="114"/>
                </a:cubicBezTo>
                <a:cubicBezTo>
                  <a:pt x="217" y="64"/>
                  <a:pt x="217" y="64"/>
                  <a:pt x="217" y="64"/>
                </a:cubicBezTo>
                <a:cubicBezTo>
                  <a:pt x="55" y="64"/>
                  <a:pt x="55" y="64"/>
                  <a:pt x="55" y="64"/>
                </a:cubicBezTo>
                <a:cubicBezTo>
                  <a:pt x="4" y="14"/>
                  <a:pt x="4" y="14"/>
                  <a:pt x="4" y="14"/>
                </a:cubicBezTo>
                <a:cubicBezTo>
                  <a:pt x="5" y="0"/>
                  <a:pt x="5" y="0"/>
                  <a:pt x="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13" name="Freeform 970"/>
          <p:cNvSpPr>
            <a:spLocks/>
          </p:cNvSpPr>
          <p:nvPr/>
        </p:nvSpPr>
        <p:spPr bwMode="auto">
          <a:xfrm>
            <a:off x="-456430" y="-331787"/>
            <a:ext cx="166688" cy="152400"/>
          </a:xfrm>
          <a:custGeom>
            <a:avLst/>
            <a:gdLst>
              <a:gd name="T0" fmla="*/ 22 w 40"/>
              <a:gd name="T1" fmla="*/ 0 h 37"/>
              <a:gd name="T2" fmla="*/ 22 w 40"/>
              <a:gd name="T3" fmla="*/ 20 h 37"/>
              <a:gd name="T4" fmla="*/ 18 w 40"/>
              <a:gd name="T5" fmla="*/ 20 h 37"/>
              <a:gd name="T6" fmla="*/ 18 w 40"/>
              <a:gd name="T7" fmla="*/ 0 h 37"/>
              <a:gd name="T8" fmla="*/ 7 w 40"/>
              <a:gd name="T9" fmla="*/ 5 h 37"/>
              <a:gd name="T10" fmla="*/ 7 w 40"/>
              <a:gd name="T11" fmla="*/ 32 h 37"/>
              <a:gd name="T12" fmla="*/ 20 w 40"/>
              <a:gd name="T13" fmla="*/ 37 h 37"/>
              <a:gd name="T14" fmla="*/ 33 w 40"/>
              <a:gd name="T15" fmla="*/ 32 h 37"/>
              <a:gd name="T16" fmla="*/ 33 w 40"/>
              <a:gd name="T17" fmla="*/ 5 h 37"/>
              <a:gd name="T18" fmla="*/ 22 w 40"/>
              <a:gd name="T19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0" h="37">
                <a:moveTo>
                  <a:pt x="22" y="0"/>
                </a:moveTo>
                <a:cubicBezTo>
                  <a:pt x="22" y="20"/>
                  <a:pt x="22" y="20"/>
                  <a:pt x="22" y="20"/>
                </a:cubicBezTo>
                <a:cubicBezTo>
                  <a:pt x="18" y="20"/>
                  <a:pt x="18" y="20"/>
                  <a:pt x="18" y="20"/>
                </a:cubicBezTo>
                <a:cubicBezTo>
                  <a:pt x="18" y="0"/>
                  <a:pt x="18" y="0"/>
                  <a:pt x="18" y="0"/>
                </a:cubicBezTo>
                <a:cubicBezTo>
                  <a:pt x="14" y="0"/>
                  <a:pt x="10" y="2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0" y="35"/>
                  <a:pt x="15" y="37"/>
                  <a:pt x="20" y="37"/>
                </a:cubicBezTo>
                <a:cubicBezTo>
                  <a:pt x="25" y="37"/>
                  <a:pt x="30" y="35"/>
                  <a:pt x="33" y="32"/>
                </a:cubicBezTo>
                <a:cubicBezTo>
                  <a:pt x="40" y="24"/>
                  <a:pt x="40" y="12"/>
                  <a:pt x="33" y="5"/>
                </a:cubicBezTo>
                <a:cubicBezTo>
                  <a:pt x="30" y="2"/>
                  <a:pt x="26" y="0"/>
                  <a:pt x="2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14" name="Freeform 971"/>
          <p:cNvSpPr>
            <a:spLocks/>
          </p:cNvSpPr>
          <p:nvPr/>
        </p:nvSpPr>
        <p:spPr bwMode="auto">
          <a:xfrm>
            <a:off x="-157980" y="-1165225"/>
            <a:ext cx="161925" cy="152400"/>
          </a:xfrm>
          <a:custGeom>
            <a:avLst/>
            <a:gdLst>
              <a:gd name="T0" fmla="*/ 19 w 39"/>
              <a:gd name="T1" fmla="*/ 0 h 37"/>
              <a:gd name="T2" fmla="*/ 6 w 39"/>
              <a:gd name="T3" fmla="*/ 5 h 37"/>
              <a:gd name="T4" fmla="*/ 0 w 39"/>
              <a:gd name="T5" fmla="*/ 15 h 37"/>
              <a:gd name="T6" fmla="*/ 16 w 39"/>
              <a:gd name="T7" fmla="*/ 15 h 37"/>
              <a:gd name="T8" fmla="*/ 16 w 39"/>
              <a:gd name="T9" fmla="*/ 19 h 37"/>
              <a:gd name="T10" fmla="*/ 0 w 39"/>
              <a:gd name="T11" fmla="*/ 19 h 37"/>
              <a:gd name="T12" fmla="*/ 6 w 39"/>
              <a:gd name="T13" fmla="*/ 32 h 37"/>
              <a:gd name="T14" fmla="*/ 19 w 39"/>
              <a:gd name="T15" fmla="*/ 37 h 37"/>
              <a:gd name="T16" fmla="*/ 32 w 39"/>
              <a:gd name="T17" fmla="*/ 32 h 37"/>
              <a:gd name="T18" fmla="*/ 32 w 39"/>
              <a:gd name="T19" fmla="*/ 5 h 37"/>
              <a:gd name="T20" fmla="*/ 19 w 39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" h="37">
                <a:moveTo>
                  <a:pt x="19" y="0"/>
                </a:moveTo>
                <a:cubicBezTo>
                  <a:pt x="14" y="0"/>
                  <a:pt x="9" y="2"/>
                  <a:pt x="6" y="5"/>
                </a:cubicBezTo>
                <a:cubicBezTo>
                  <a:pt x="3" y="8"/>
                  <a:pt x="1" y="11"/>
                  <a:pt x="0" y="15"/>
                </a:cubicBezTo>
                <a:cubicBezTo>
                  <a:pt x="16" y="15"/>
                  <a:pt x="16" y="15"/>
                  <a:pt x="16" y="15"/>
                </a:cubicBezTo>
                <a:cubicBezTo>
                  <a:pt x="16" y="19"/>
                  <a:pt x="16" y="19"/>
                  <a:pt x="16" y="19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24"/>
                  <a:pt x="2" y="28"/>
                  <a:pt x="6" y="32"/>
                </a:cubicBezTo>
                <a:cubicBezTo>
                  <a:pt x="9" y="35"/>
                  <a:pt x="14" y="37"/>
                  <a:pt x="19" y="37"/>
                </a:cubicBezTo>
                <a:cubicBezTo>
                  <a:pt x="23" y="37"/>
                  <a:pt x="28" y="35"/>
                  <a:pt x="32" y="32"/>
                </a:cubicBezTo>
                <a:cubicBezTo>
                  <a:pt x="39" y="24"/>
                  <a:pt x="39" y="13"/>
                  <a:pt x="32" y="5"/>
                </a:cubicBezTo>
                <a:cubicBezTo>
                  <a:pt x="28" y="2"/>
                  <a:pt x="23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15" name="Freeform 972"/>
          <p:cNvSpPr>
            <a:spLocks/>
          </p:cNvSpPr>
          <p:nvPr/>
        </p:nvSpPr>
        <p:spPr bwMode="auto">
          <a:xfrm>
            <a:off x="-592955" y="-4762"/>
            <a:ext cx="166688" cy="152400"/>
          </a:xfrm>
          <a:custGeom>
            <a:avLst/>
            <a:gdLst>
              <a:gd name="T0" fmla="*/ 19 w 40"/>
              <a:gd name="T1" fmla="*/ 0 h 37"/>
              <a:gd name="T2" fmla="*/ 6 w 40"/>
              <a:gd name="T3" fmla="*/ 5 h 37"/>
              <a:gd name="T4" fmla="*/ 1 w 40"/>
              <a:gd name="T5" fmla="*/ 14 h 37"/>
              <a:gd name="T6" fmla="*/ 13 w 40"/>
              <a:gd name="T7" fmla="*/ 14 h 37"/>
              <a:gd name="T8" fmla="*/ 13 w 40"/>
              <a:gd name="T9" fmla="*/ 18 h 37"/>
              <a:gd name="T10" fmla="*/ 0 w 40"/>
              <a:gd name="T11" fmla="*/ 18 h 37"/>
              <a:gd name="T12" fmla="*/ 6 w 40"/>
              <a:gd name="T13" fmla="*/ 32 h 37"/>
              <a:gd name="T14" fmla="*/ 19 w 40"/>
              <a:gd name="T15" fmla="*/ 37 h 37"/>
              <a:gd name="T16" fmla="*/ 32 w 40"/>
              <a:gd name="T17" fmla="*/ 32 h 37"/>
              <a:gd name="T18" fmla="*/ 32 w 40"/>
              <a:gd name="T19" fmla="*/ 5 h 37"/>
              <a:gd name="T20" fmla="*/ 19 w 40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0" h="37">
                <a:moveTo>
                  <a:pt x="19" y="0"/>
                </a:moveTo>
                <a:cubicBezTo>
                  <a:pt x="14" y="0"/>
                  <a:pt x="9" y="2"/>
                  <a:pt x="6" y="5"/>
                </a:cubicBezTo>
                <a:cubicBezTo>
                  <a:pt x="3" y="8"/>
                  <a:pt x="2" y="11"/>
                  <a:pt x="1" y="14"/>
                </a:cubicBezTo>
                <a:cubicBezTo>
                  <a:pt x="13" y="14"/>
                  <a:pt x="13" y="14"/>
                  <a:pt x="13" y="14"/>
                </a:cubicBezTo>
                <a:cubicBezTo>
                  <a:pt x="13" y="18"/>
                  <a:pt x="13" y="18"/>
                  <a:pt x="13" y="18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23"/>
                  <a:pt x="2" y="28"/>
                  <a:pt x="6" y="32"/>
                </a:cubicBezTo>
                <a:cubicBezTo>
                  <a:pt x="9" y="35"/>
                  <a:pt x="14" y="37"/>
                  <a:pt x="19" y="37"/>
                </a:cubicBezTo>
                <a:cubicBezTo>
                  <a:pt x="24" y="37"/>
                  <a:pt x="29" y="35"/>
                  <a:pt x="32" y="32"/>
                </a:cubicBezTo>
                <a:cubicBezTo>
                  <a:pt x="40" y="24"/>
                  <a:pt x="40" y="13"/>
                  <a:pt x="32" y="5"/>
                </a:cubicBezTo>
                <a:cubicBezTo>
                  <a:pt x="29" y="2"/>
                  <a:pt x="24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16" name="Freeform 973"/>
          <p:cNvSpPr>
            <a:spLocks/>
          </p:cNvSpPr>
          <p:nvPr/>
        </p:nvSpPr>
        <p:spPr bwMode="auto">
          <a:xfrm>
            <a:off x="1591445" y="2138363"/>
            <a:ext cx="169863" cy="157163"/>
          </a:xfrm>
          <a:custGeom>
            <a:avLst/>
            <a:gdLst>
              <a:gd name="T0" fmla="*/ 21 w 41"/>
              <a:gd name="T1" fmla="*/ 0 h 38"/>
              <a:gd name="T2" fmla="*/ 10 w 41"/>
              <a:gd name="T3" fmla="*/ 4 h 38"/>
              <a:gd name="T4" fmla="*/ 17 w 41"/>
              <a:gd name="T5" fmla="*/ 12 h 38"/>
              <a:gd name="T6" fmla="*/ 14 w 41"/>
              <a:gd name="T7" fmla="*/ 14 h 38"/>
              <a:gd name="T8" fmla="*/ 7 w 41"/>
              <a:gd name="T9" fmla="*/ 7 h 38"/>
              <a:gd name="T10" fmla="*/ 8 w 41"/>
              <a:gd name="T11" fmla="*/ 32 h 38"/>
              <a:gd name="T12" fmla="*/ 21 w 41"/>
              <a:gd name="T13" fmla="*/ 38 h 38"/>
              <a:gd name="T14" fmla="*/ 34 w 41"/>
              <a:gd name="T15" fmla="*/ 32 h 38"/>
              <a:gd name="T16" fmla="*/ 34 w 41"/>
              <a:gd name="T17" fmla="*/ 6 h 38"/>
              <a:gd name="T18" fmla="*/ 21 w 41"/>
              <a:gd name="T19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7" y="0"/>
                  <a:pt x="13" y="2"/>
                  <a:pt x="10" y="4"/>
                </a:cubicBezTo>
                <a:cubicBezTo>
                  <a:pt x="17" y="12"/>
                  <a:pt x="17" y="12"/>
                  <a:pt x="17" y="12"/>
                </a:cubicBezTo>
                <a:cubicBezTo>
                  <a:pt x="14" y="14"/>
                  <a:pt x="14" y="14"/>
                  <a:pt x="14" y="14"/>
                </a:cubicBezTo>
                <a:cubicBezTo>
                  <a:pt x="7" y="7"/>
                  <a:pt x="7" y="7"/>
                  <a:pt x="7" y="7"/>
                </a:cubicBezTo>
                <a:cubicBezTo>
                  <a:pt x="0" y="14"/>
                  <a:pt x="1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1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17" name="Freeform 974"/>
          <p:cNvSpPr>
            <a:spLocks/>
          </p:cNvSpPr>
          <p:nvPr/>
        </p:nvSpPr>
        <p:spPr bwMode="auto">
          <a:xfrm>
            <a:off x="361133" y="3702050"/>
            <a:ext cx="169863" cy="152400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5 w 41"/>
              <a:gd name="T13" fmla="*/ 0 h 37"/>
              <a:gd name="T14" fmla="*/ 25 w 41"/>
              <a:gd name="T15" fmla="*/ 15 h 37"/>
              <a:gd name="T16" fmla="*/ 21 w 41"/>
              <a:gd name="T17" fmla="*/ 15 h 37"/>
              <a:gd name="T18" fmla="*/ 21 w 41"/>
              <a:gd name="T19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1"/>
                  <a:pt x="8" y="5"/>
                </a:cubicBezTo>
                <a:cubicBezTo>
                  <a:pt x="0" y="12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1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2" y="3"/>
                  <a:pt x="28" y="1"/>
                  <a:pt x="25" y="0"/>
                </a:cubicBezTo>
                <a:cubicBezTo>
                  <a:pt x="25" y="15"/>
                  <a:pt x="25" y="15"/>
                  <a:pt x="25" y="15"/>
                </a:cubicBezTo>
                <a:cubicBezTo>
                  <a:pt x="21" y="15"/>
                  <a:pt x="21" y="15"/>
                  <a:pt x="21" y="15"/>
                </a:cubicBezTo>
                <a:cubicBezTo>
                  <a:pt x="21" y="0"/>
                  <a:pt x="21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18" name="Freeform 975"/>
          <p:cNvSpPr>
            <a:spLocks/>
          </p:cNvSpPr>
          <p:nvPr/>
        </p:nvSpPr>
        <p:spPr bwMode="auto">
          <a:xfrm>
            <a:off x="608783" y="1930400"/>
            <a:ext cx="169863" cy="153988"/>
          </a:xfrm>
          <a:custGeom>
            <a:avLst/>
            <a:gdLst>
              <a:gd name="T0" fmla="*/ 20 w 41"/>
              <a:gd name="T1" fmla="*/ 0 h 37"/>
              <a:gd name="T2" fmla="*/ 19 w 41"/>
              <a:gd name="T3" fmla="*/ 0 h 37"/>
              <a:gd name="T4" fmla="*/ 19 w 41"/>
              <a:gd name="T5" fmla="*/ 23 h 37"/>
              <a:gd name="T6" fmla="*/ 15 w 41"/>
              <a:gd name="T7" fmla="*/ 23 h 37"/>
              <a:gd name="T8" fmla="*/ 15 w 41"/>
              <a:gd name="T9" fmla="*/ 0 h 37"/>
              <a:gd name="T10" fmla="*/ 7 w 41"/>
              <a:gd name="T11" fmla="*/ 5 h 37"/>
              <a:gd name="T12" fmla="*/ 7 w 41"/>
              <a:gd name="T13" fmla="*/ 31 h 37"/>
              <a:gd name="T14" fmla="*/ 20 w 41"/>
              <a:gd name="T15" fmla="*/ 37 h 37"/>
              <a:gd name="T16" fmla="*/ 34 w 41"/>
              <a:gd name="T17" fmla="*/ 31 h 37"/>
              <a:gd name="T18" fmla="*/ 34 w 41"/>
              <a:gd name="T19" fmla="*/ 5 h 37"/>
              <a:gd name="T20" fmla="*/ 20 w 41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20" y="0"/>
                  <a:pt x="20" y="0"/>
                  <a:pt x="19" y="0"/>
                </a:cubicBezTo>
                <a:cubicBezTo>
                  <a:pt x="19" y="23"/>
                  <a:pt x="19" y="23"/>
                  <a:pt x="19" y="23"/>
                </a:cubicBezTo>
                <a:cubicBezTo>
                  <a:pt x="15" y="23"/>
                  <a:pt x="15" y="23"/>
                  <a:pt x="15" y="23"/>
                </a:cubicBezTo>
                <a:cubicBezTo>
                  <a:pt x="15" y="0"/>
                  <a:pt x="15" y="0"/>
                  <a:pt x="15" y="0"/>
                </a:cubicBezTo>
                <a:cubicBezTo>
                  <a:pt x="12" y="1"/>
                  <a:pt x="10" y="3"/>
                  <a:pt x="7" y="5"/>
                </a:cubicBezTo>
                <a:cubicBezTo>
                  <a:pt x="0" y="12"/>
                  <a:pt x="0" y="24"/>
                  <a:pt x="7" y="31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1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19" name="Freeform 976"/>
          <p:cNvSpPr>
            <a:spLocks/>
          </p:cNvSpPr>
          <p:nvPr/>
        </p:nvSpPr>
        <p:spPr bwMode="auto">
          <a:xfrm>
            <a:off x="970733" y="2374900"/>
            <a:ext cx="160338" cy="152400"/>
          </a:xfrm>
          <a:custGeom>
            <a:avLst/>
            <a:gdLst>
              <a:gd name="T0" fmla="*/ 18 w 39"/>
              <a:gd name="T1" fmla="*/ 0 h 37"/>
              <a:gd name="T2" fmla="*/ 5 w 39"/>
              <a:gd name="T3" fmla="*/ 6 h 37"/>
              <a:gd name="T4" fmla="*/ 0 w 39"/>
              <a:gd name="T5" fmla="*/ 18 h 37"/>
              <a:gd name="T6" fmla="*/ 20 w 39"/>
              <a:gd name="T7" fmla="*/ 18 h 37"/>
              <a:gd name="T8" fmla="*/ 20 w 39"/>
              <a:gd name="T9" fmla="*/ 22 h 37"/>
              <a:gd name="T10" fmla="*/ 0 w 39"/>
              <a:gd name="T11" fmla="*/ 22 h 37"/>
              <a:gd name="T12" fmla="*/ 5 w 39"/>
              <a:gd name="T13" fmla="*/ 32 h 37"/>
              <a:gd name="T14" fmla="*/ 18 w 39"/>
              <a:gd name="T15" fmla="*/ 37 h 37"/>
              <a:gd name="T16" fmla="*/ 31 w 39"/>
              <a:gd name="T17" fmla="*/ 32 h 37"/>
              <a:gd name="T18" fmla="*/ 31 w 39"/>
              <a:gd name="T19" fmla="*/ 6 h 37"/>
              <a:gd name="T20" fmla="*/ 18 w 39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" h="37">
                <a:moveTo>
                  <a:pt x="18" y="0"/>
                </a:moveTo>
                <a:cubicBezTo>
                  <a:pt x="13" y="0"/>
                  <a:pt x="9" y="2"/>
                  <a:pt x="5" y="6"/>
                </a:cubicBezTo>
                <a:cubicBezTo>
                  <a:pt x="2" y="9"/>
                  <a:pt x="0" y="13"/>
                  <a:pt x="0" y="18"/>
                </a:cubicBezTo>
                <a:cubicBezTo>
                  <a:pt x="20" y="18"/>
                  <a:pt x="20" y="18"/>
                  <a:pt x="20" y="18"/>
                </a:cubicBezTo>
                <a:cubicBezTo>
                  <a:pt x="20" y="22"/>
                  <a:pt x="20" y="22"/>
                  <a:pt x="20" y="22"/>
                </a:cubicBezTo>
                <a:cubicBezTo>
                  <a:pt x="0" y="22"/>
                  <a:pt x="0" y="22"/>
                  <a:pt x="0" y="22"/>
                </a:cubicBezTo>
                <a:cubicBezTo>
                  <a:pt x="1" y="26"/>
                  <a:pt x="2" y="29"/>
                  <a:pt x="5" y="32"/>
                </a:cubicBezTo>
                <a:cubicBezTo>
                  <a:pt x="9" y="36"/>
                  <a:pt x="13" y="37"/>
                  <a:pt x="18" y="37"/>
                </a:cubicBezTo>
                <a:cubicBezTo>
                  <a:pt x="23" y="37"/>
                  <a:pt x="28" y="36"/>
                  <a:pt x="31" y="32"/>
                </a:cubicBezTo>
                <a:cubicBezTo>
                  <a:pt x="39" y="25"/>
                  <a:pt x="39" y="13"/>
                  <a:pt x="31" y="6"/>
                </a:cubicBezTo>
                <a:cubicBezTo>
                  <a:pt x="28" y="2"/>
                  <a:pt x="23" y="0"/>
                  <a:pt x="1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21" name="Freeform 978"/>
          <p:cNvSpPr>
            <a:spLocks/>
          </p:cNvSpPr>
          <p:nvPr/>
        </p:nvSpPr>
        <p:spPr bwMode="auto">
          <a:xfrm>
            <a:off x="1118370" y="2524125"/>
            <a:ext cx="138113" cy="136525"/>
          </a:xfrm>
          <a:custGeom>
            <a:avLst/>
            <a:gdLst>
              <a:gd name="T0" fmla="*/ 16 w 33"/>
              <a:gd name="T1" fmla="*/ 0 h 33"/>
              <a:gd name="T2" fmla="*/ 4 w 33"/>
              <a:gd name="T3" fmla="*/ 5 h 33"/>
              <a:gd name="T4" fmla="*/ 0 w 33"/>
              <a:gd name="T5" fmla="*/ 17 h 33"/>
              <a:gd name="T6" fmla="*/ 4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7 h 33"/>
              <a:gd name="T14" fmla="*/ 28 w 33"/>
              <a:gd name="T15" fmla="*/ 5 h 33"/>
              <a:gd name="T16" fmla="*/ 29 w 33"/>
              <a:gd name="T17" fmla="*/ 3 h 33"/>
              <a:gd name="T18" fmla="*/ 29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4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4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0" y="33"/>
                  <a:pt x="25" y="32"/>
                  <a:pt x="28" y="28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2"/>
                  <a:pt x="31" y="8"/>
                  <a:pt x="28" y="5"/>
                </a:cubicBezTo>
                <a:cubicBezTo>
                  <a:pt x="29" y="3"/>
                  <a:pt x="29" y="3"/>
                  <a:pt x="29" y="3"/>
                </a:cubicBezTo>
                <a:cubicBezTo>
                  <a:pt x="29" y="3"/>
                  <a:pt x="29" y="3"/>
                  <a:pt x="29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0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22" name="Freeform 979"/>
          <p:cNvSpPr>
            <a:spLocks noEditPoints="1"/>
          </p:cNvSpPr>
          <p:nvPr/>
        </p:nvSpPr>
        <p:spPr bwMode="auto">
          <a:xfrm>
            <a:off x="1102495" y="2506663"/>
            <a:ext cx="169863" cy="169863"/>
          </a:xfrm>
          <a:custGeom>
            <a:avLst/>
            <a:gdLst>
              <a:gd name="T0" fmla="*/ 20 w 41"/>
              <a:gd name="T1" fmla="*/ 37 h 41"/>
              <a:gd name="T2" fmla="*/ 8 w 41"/>
              <a:gd name="T3" fmla="*/ 32 h 41"/>
              <a:gd name="T4" fmla="*/ 4 w 41"/>
              <a:gd name="T5" fmla="*/ 21 h 41"/>
              <a:gd name="T6" fmla="*/ 8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3 w 41"/>
              <a:gd name="T13" fmla="*/ 7 h 41"/>
              <a:gd name="T14" fmla="*/ 35 w 41"/>
              <a:gd name="T15" fmla="*/ 6 h 41"/>
              <a:gd name="T16" fmla="*/ 33 w 41"/>
              <a:gd name="T17" fmla="*/ 7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2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35 w 41"/>
              <a:gd name="T41" fmla="*/ 35 h 41"/>
              <a:gd name="T42" fmla="*/ 41 w 41"/>
              <a:gd name="T43" fmla="*/ 21 h 41"/>
              <a:gd name="T44" fmla="*/ 35 w 41"/>
              <a:gd name="T45" fmla="*/ 6 h 41"/>
              <a:gd name="T46" fmla="*/ 35 w 41"/>
              <a:gd name="T47" fmla="*/ 6 h 41"/>
              <a:gd name="T48" fmla="*/ 20 w 41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8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8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4" y="4"/>
                  <a:pt x="29" y="6"/>
                  <a:pt x="32" y="9"/>
                </a:cubicBezTo>
                <a:cubicBezTo>
                  <a:pt x="33" y="7"/>
                  <a:pt x="33" y="7"/>
                  <a:pt x="33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3" y="7"/>
                  <a:pt x="33" y="7"/>
                  <a:pt x="33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6"/>
                  <a:pt x="37" y="21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6"/>
                  <a:pt x="24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5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23" name="Freeform 980"/>
          <p:cNvSpPr>
            <a:spLocks/>
          </p:cNvSpPr>
          <p:nvPr/>
        </p:nvSpPr>
        <p:spPr bwMode="auto">
          <a:xfrm>
            <a:off x="3047183" y="592138"/>
            <a:ext cx="169863" cy="153988"/>
          </a:xfrm>
          <a:custGeom>
            <a:avLst/>
            <a:gdLst>
              <a:gd name="T0" fmla="*/ 21 w 41"/>
              <a:gd name="T1" fmla="*/ 0 h 37"/>
              <a:gd name="T2" fmla="*/ 9 w 41"/>
              <a:gd name="T3" fmla="*/ 4 h 37"/>
              <a:gd name="T4" fmla="*/ 17 w 41"/>
              <a:gd name="T5" fmla="*/ 11 h 37"/>
              <a:gd name="T6" fmla="*/ 14 w 41"/>
              <a:gd name="T7" fmla="*/ 14 h 37"/>
              <a:gd name="T8" fmla="*/ 7 w 41"/>
              <a:gd name="T9" fmla="*/ 7 h 37"/>
              <a:gd name="T10" fmla="*/ 7 w 41"/>
              <a:gd name="T11" fmla="*/ 32 h 37"/>
              <a:gd name="T12" fmla="*/ 21 w 41"/>
              <a:gd name="T13" fmla="*/ 37 h 37"/>
              <a:gd name="T14" fmla="*/ 34 w 41"/>
              <a:gd name="T15" fmla="*/ 32 h 37"/>
              <a:gd name="T16" fmla="*/ 34 w 41"/>
              <a:gd name="T17" fmla="*/ 6 h 37"/>
              <a:gd name="T18" fmla="*/ 21 w 41"/>
              <a:gd name="T19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7" y="0"/>
                  <a:pt x="13" y="1"/>
                  <a:pt x="9" y="4"/>
                </a:cubicBezTo>
                <a:cubicBezTo>
                  <a:pt x="17" y="11"/>
                  <a:pt x="17" y="11"/>
                  <a:pt x="17" y="11"/>
                </a:cubicBezTo>
                <a:cubicBezTo>
                  <a:pt x="14" y="14"/>
                  <a:pt x="14" y="14"/>
                  <a:pt x="14" y="14"/>
                </a:cubicBezTo>
                <a:cubicBezTo>
                  <a:pt x="7" y="7"/>
                  <a:pt x="7" y="7"/>
                  <a:pt x="7" y="7"/>
                </a:cubicBezTo>
                <a:cubicBezTo>
                  <a:pt x="0" y="14"/>
                  <a:pt x="1" y="25"/>
                  <a:pt x="7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5" y="37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24" name="Freeform 981"/>
          <p:cNvSpPr>
            <a:spLocks/>
          </p:cNvSpPr>
          <p:nvPr/>
        </p:nvSpPr>
        <p:spPr bwMode="auto">
          <a:xfrm>
            <a:off x="3009083" y="219075"/>
            <a:ext cx="161925" cy="152400"/>
          </a:xfrm>
          <a:custGeom>
            <a:avLst/>
            <a:gdLst>
              <a:gd name="T0" fmla="*/ 18 w 39"/>
              <a:gd name="T1" fmla="*/ 0 h 37"/>
              <a:gd name="T2" fmla="*/ 5 w 39"/>
              <a:gd name="T3" fmla="*/ 5 h 37"/>
              <a:gd name="T4" fmla="*/ 0 w 39"/>
              <a:gd name="T5" fmla="*/ 14 h 37"/>
              <a:gd name="T6" fmla="*/ 24 w 39"/>
              <a:gd name="T7" fmla="*/ 14 h 37"/>
              <a:gd name="T8" fmla="*/ 24 w 39"/>
              <a:gd name="T9" fmla="*/ 18 h 37"/>
              <a:gd name="T10" fmla="*/ 0 w 39"/>
              <a:gd name="T11" fmla="*/ 18 h 37"/>
              <a:gd name="T12" fmla="*/ 5 w 39"/>
              <a:gd name="T13" fmla="*/ 31 h 37"/>
              <a:gd name="T14" fmla="*/ 18 w 39"/>
              <a:gd name="T15" fmla="*/ 37 h 37"/>
              <a:gd name="T16" fmla="*/ 32 w 39"/>
              <a:gd name="T17" fmla="*/ 31 h 37"/>
              <a:gd name="T18" fmla="*/ 32 w 39"/>
              <a:gd name="T19" fmla="*/ 5 h 37"/>
              <a:gd name="T20" fmla="*/ 18 w 39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" h="37">
                <a:moveTo>
                  <a:pt x="18" y="0"/>
                </a:moveTo>
                <a:cubicBezTo>
                  <a:pt x="14" y="0"/>
                  <a:pt x="9" y="1"/>
                  <a:pt x="5" y="5"/>
                </a:cubicBezTo>
                <a:cubicBezTo>
                  <a:pt x="3" y="8"/>
                  <a:pt x="1" y="11"/>
                  <a:pt x="0" y="14"/>
                </a:cubicBezTo>
                <a:cubicBezTo>
                  <a:pt x="24" y="14"/>
                  <a:pt x="24" y="14"/>
                  <a:pt x="24" y="14"/>
                </a:cubicBezTo>
                <a:cubicBezTo>
                  <a:pt x="24" y="18"/>
                  <a:pt x="24" y="18"/>
                  <a:pt x="24" y="18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23"/>
                  <a:pt x="1" y="28"/>
                  <a:pt x="5" y="31"/>
                </a:cubicBezTo>
                <a:cubicBezTo>
                  <a:pt x="9" y="35"/>
                  <a:pt x="14" y="37"/>
                  <a:pt x="18" y="37"/>
                </a:cubicBezTo>
                <a:cubicBezTo>
                  <a:pt x="23" y="37"/>
                  <a:pt x="28" y="35"/>
                  <a:pt x="32" y="31"/>
                </a:cubicBezTo>
                <a:cubicBezTo>
                  <a:pt x="39" y="24"/>
                  <a:pt x="39" y="12"/>
                  <a:pt x="32" y="5"/>
                </a:cubicBezTo>
                <a:cubicBezTo>
                  <a:pt x="28" y="1"/>
                  <a:pt x="23" y="0"/>
                  <a:pt x="1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25" name="Freeform 982"/>
          <p:cNvSpPr>
            <a:spLocks/>
          </p:cNvSpPr>
          <p:nvPr/>
        </p:nvSpPr>
        <p:spPr bwMode="auto">
          <a:xfrm>
            <a:off x="1334270" y="2560638"/>
            <a:ext cx="169863" cy="158750"/>
          </a:xfrm>
          <a:custGeom>
            <a:avLst/>
            <a:gdLst>
              <a:gd name="T0" fmla="*/ 21 w 41"/>
              <a:gd name="T1" fmla="*/ 0 h 38"/>
              <a:gd name="T2" fmla="*/ 8 w 41"/>
              <a:gd name="T3" fmla="*/ 6 h 38"/>
              <a:gd name="T4" fmla="*/ 8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6 w 41"/>
              <a:gd name="T13" fmla="*/ 1 h 38"/>
              <a:gd name="T14" fmla="*/ 26 w 41"/>
              <a:gd name="T15" fmla="*/ 23 h 38"/>
              <a:gd name="T16" fmla="*/ 22 w 41"/>
              <a:gd name="T17" fmla="*/ 23 h 38"/>
              <a:gd name="T18" fmla="*/ 22 w 41"/>
              <a:gd name="T19" fmla="*/ 0 h 38"/>
              <a:gd name="T20" fmla="*/ 21 w 41"/>
              <a:gd name="T21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2" y="4"/>
                  <a:pt x="29" y="2"/>
                  <a:pt x="26" y="1"/>
                </a:cubicBezTo>
                <a:cubicBezTo>
                  <a:pt x="26" y="23"/>
                  <a:pt x="26" y="23"/>
                  <a:pt x="26" y="23"/>
                </a:cubicBezTo>
                <a:cubicBezTo>
                  <a:pt x="22" y="23"/>
                  <a:pt x="22" y="23"/>
                  <a:pt x="22" y="23"/>
                </a:cubicBezTo>
                <a:cubicBezTo>
                  <a:pt x="22" y="0"/>
                  <a:pt x="22" y="0"/>
                  <a:pt x="22" y="0"/>
                </a:cubicBezTo>
                <a:cubicBezTo>
                  <a:pt x="22" y="0"/>
                  <a:pt x="21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26" name="Freeform 983"/>
          <p:cNvSpPr>
            <a:spLocks/>
          </p:cNvSpPr>
          <p:nvPr/>
        </p:nvSpPr>
        <p:spPr bwMode="auto">
          <a:xfrm>
            <a:off x="2378845" y="841375"/>
            <a:ext cx="169863" cy="152400"/>
          </a:xfrm>
          <a:custGeom>
            <a:avLst/>
            <a:gdLst>
              <a:gd name="T0" fmla="*/ 20 w 41"/>
              <a:gd name="T1" fmla="*/ 0 h 37"/>
              <a:gd name="T2" fmla="*/ 9 w 41"/>
              <a:gd name="T3" fmla="*/ 3 h 37"/>
              <a:gd name="T4" fmla="*/ 22 w 41"/>
              <a:gd name="T5" fmla="*/ 16 h 37"/>
              <a:gd name="T6" fmla="*/ 20 w 41"/>
              <a:gd name="T7" fmla="*/ 19 h 37"/>
              <a:gd name="T8" fmla="*/ 6 w 41"/>
              <a:gd name="T9" fmla="*/ 6 h 37"/>
              <a:gd name="T10" fmla="*/ 7 w 41"/>
              <a:gd name="T11" fmla="*/ 31 h 37"/>
              <a:gd name="T12" fmla="*/ 20 w 41"/>
              <a:gd name="T13" fmla="*/ 37 h 37"/>
              <a:gd name="T14" fmla="*/ 34 w 41"/>
              <a:gd name="T15" fmla="*/ 31 h 37"/>
              <a:gd name="T16" fmla="*/ 34 w 41"/>
              <a:gd name="T17" fmla="*/ 5 h 37"/>
              <a:gd name="T18" fmla="*/ 20 w 41"/>
              <a:gd name="T19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7" y="0"/>
                  <a:pt x="13" y="1"/>
                  <a:pt x="9" y="3"/>
                </a:cubicBezTo>
                <a:cubicBezTo>
                  <a:pt x="22" y="16"/>
                  <a:pt x="22" y="16"/>
                  <a:pt x="22" y="16"/>
                </a:cubicBezTo>
                <a:cubicBezTo>
                  <a:pt x="20" y="19"/>
                  <a:pt x="20" y="19"/>
                  <a:pt x="20" y="19"/>
                </a:cubicBezTo>
                <a:cubicBezTo>
                  <a:pt x="6" y="6"/>
                  <a:pt x="6" y="6"/>
                  <a:pt x="6" y="6"/>
                </a:cubicBezTo>
                <a:cubicBezTo>
                  <a:pt x="0" y="13"/>
                  <a:pt x="0" y="24"/>
                  <a:pt x="7" y="31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1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27" name="Freeform 984"/>
          <p:cNvSpPr>
            <a:spLocks/>
          </p:cNvSpPr>
          <p:nvPr/>
        </p:nvSpPr>
        <p:spPr bwMode="auto">
          <a:xfrm>
            <a:off x="1321570" y="1636713"/>
            <a:ext cx="169863" cy="153988"/>
          </a:xfrm>
          <a:custGeom>
            <a:avLst/>
            <a:gdLst>
              <a:gd name="T0" fmla="*/ 21 w 41"/>
              <a:gd name="T1" fmla="*/ 0 h 37"/>
              <a:gd name="T2" fmla="*/ 13 w 41"/>
              <a:gd name="T3" fmla="*/ 1 h 37"/>
              <a:gd name="T4" fmla="*/ 26 w 41"/>
              <a:gd name="T5" fmla="*/ 14 h 37"/>
              <a:gd name="T6" fmla="*/ 23 w 41"/>
              <a:gd name="T7" fmla="*/ 17 h 37"/>
              <a:gd name="T8" fmla="*/ 10 w 41"/>
              <a:gd name="T9" fmla="*/ 4 h 37"/>
              <a:gd name="T10" fmla="*/ 8 w 41"/>
              <a:gd name="T11" fmla="*/ 5 h 37"/>
              <a:gd name="T12" fmla="*/ 8 w 41"/>
              <a:gd name="T13" fmla="*/ 32 h 37"/>
              <a:gd name="T14" fmla="*/ 21 w 41"/>
              <a:gd name="T15" fmla="*/ 37 h 37"/>
              <a:gd name="T16" fmla="*/ 34 w 41"/>
              <a:gd name="T17" fmla="*/ 32 h 37"/>
              <a:gd name="T18" fmla="*/ 34 w 41"/>
              <a:gd name="T19" fmla="*/ 5 h 37"/>
              <a:gd name="T20" fmla="*/ 21 w 41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8" y="0"/>
                  <a:pt x="16" y="0"/>
                  <a:pt x="13" y="1"/>
                </a:cubicBezTo>
                <a:cubicBezTo>
                  <a:pt x="26" y="14"/>
                  <a:pt x="26" y="14"/>
                  <a:pt x="26" y="14"/>
                </a:cubicBezTo>
                <a:cubicBezTo>
                  <a:pt x="23" y="17"/>
                  <a:pt x="23" y="17"/>
                  <a:pt x="23" y="17"/>
                </a:cubicBezTo>
                <a:cubicBezTo>
                  <a:pt x="10" y="4"/>
                  <a:pt x="10" y="4"/>
                  <a:pt x="10" y="4"/>
                </a:cubicBezTo>
                <a:cubicBezTo>
                  <a:pt x="9" y="4"/>
                  <a:pt x="8" y="5"/>
                  <a:pt x="8" y="5"/>
                </a:cubicBezTo>
                <a:cubicBezTo>
                  <a:pt x="0" y="13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28" name="Freeform 985"/>
          <p:cNvSpPr>
            <a:spLocks/>
          </p:cNvSpPr>
          <p:nvPr/>
        </p:nvSpPr>
        <p:spPr bwMode="auto">
          <a:xfrm>
            <a:off x="2751908" y="-261937"/>
            <a:ext cx="169863" cy="153988"/>
          </a:xfrm>
          <a:custGeom>
            <a:avLst/>
            <a:gdLst>
              <a:gd name="T0" fmla="*/ 21 w 41"/>
              <a:gd name="T1" fmla="*/ 0 h 37"/>
              <a:gd name="T2" fmla="*/ 15 w 41"/>
              <a:gd name="T3" fmla="*/ 1 h 37"/>
              <a:gd name="T4" fmla="*/ 15 w 41"/>
              <a:gd name="T5" fmla="*/ 7 h 37"/>
              <a:gd name="T6" fmla="*/ 11 w 41"/>
              <a:gd name="T7" fmla="*/ 7 h 37"/>
              <a:gd name="T8" fmla="*/ 11 w 41"/>
              <a:gd name="T9" fmla="*/ 3 h 37"/>
              <a:gd name="T10" fmla="*/ 8 w 41"/>
              <a:gd name="T11" fmla="*/ 5 h 37"/>
              <a:gd name="T12" fmla="*/ 8 w 41"/>
              <a:gd name="T13" fmla="*/ 32 h 37"/>
              <a:gd name="T14" fmla="*/ 21 w 41"/>
              <a:gd name="T15" fmla="*/ 37 h 37"/>
              <a:gd name="T16" fmla="*/ 34 w 41"/>
              <a:gd name="T17" fmla="*/ 32 h 37"/>
              <a:gd name="T18" fmla="*/ 34 w 41"/>
              <a:gd name="T19" fmla="*/ 5 h 37"/>
              <a:gd name="T20" fmla="*/ 21 w 41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9" y="0"/>
                  <a:pt x="17" y="0"/>
                  <a:pt x="15" y="1"/>
                </a:cubicBezTo>
                <a:cubicBezTo>
                  <a:pt x="15" y="7"/>
                  <a:pt x="15" y="7"/>
                  <a:pt x="15" y="7"/>
                </a:cubicBezTo>
                <a:cubicBezTo>
                  <a:pt x="11" y="7"/>
                  <a:pt x="11" y="7"/>
                  <a:pt x="11" y="7"/>
                </a:cubicBezTo>
                <a:cubicBezTo>
                  <a:pt x="11" y="3"/>
                  <a:pt x="11" y="3"/>
                  <a:pt x="11" y="3"/>
                </a:cubicBezTo>
                <a:cubicBezTo>
                  <a:pt x="10" y="3"/>
                  <a:pt x="9" y="4"/>
                  <a:pt x="8" y="5"/>
                </a:cubicBezTo>
                <a:cubicBezTo>
                  <a:pt x="0" y="12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1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1" y="1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29" name="Freeform 986"/>
          <p:cNvSpPr>
            <a:spLocks/>
          </p:cNvSpPr>
          <p:nvPr/>
        </p:nvSpPr>
        <p:spPr bwMode="auto">
          <a:xfrm>
            <a:off x="865958" y="123825"/>
            <a:ext cx="169863" cy="152400"/>
          </a:xfrm>
          <a:custGeom>
            <a:avLst/>
            <a:gdLst>
              <a:gd name="T0" fmla="*/ 21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6 w 41"/>
              <a:gd name="T13" fmla="*/ 1 h 37"/>
              <a:gd name="T14" fmla="*/ 25 w 41"/>
              <a:gd name="T15" fmla="*/ 22 h 37"/>
              <a:gd name="T16" fmla="*/ 21 w 41"/>
              <a:gd name="T17" fmla="*/ 22 h 37"/>
              <a:gd name="T18" fmla="*/ 22 w 41"/>
              <a:gd name="T19" fmla="*/ 0 h 37"/>
              <a:gd name="T20" fmla="*/ 21 w 41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5" y="37"/>
                  <a:pt x="30" y="36"/>
                  <a:pt x="34" y="32"/>
                </a:cubicBezTo>
                <a:cubicBezTo>
                  <a:pt x="41" y="25"/>
                  <a:pt x="41" y="13"/>
                  <a:pt x="34" y="5"/>
                </a:cubicBezTo>
                <a:cubicBezTo>
                  <a:pt x="31" y="3"/>
                  <a:pt x="29" y="2"/>
                  <a:pt x="26" y="1"/>
                </a:cubicBezTo>
                <a:cubicBezTo>
                  <a:pt x="25" y="22"/>
                  <a:pt x="25" y="22"/>
                  <a:pt x="25" y="22"/>
                </a:cubicBezTo>
                <a:cubicBezTo>
                  <a:pt x="21" y="22"/>
                  <a:pt x="21" y="22"/>
                  <a:pt x="21" y="22"/>
                </a:cubicBezTo>
                <a:cubicBezTo>
                  <a:pt x="22" y="0"/>
                  <a:pt x="22" y="0"/>
                  <a:pt x="22" y="0"/>
                </a:cubicBezTo>
                <a:cubicBezTo>
                  <a:pt x="21" y="0"/>
                  <a:pt x="21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30" name="Freeform 987"/>
          <p:cNvSpPr>
            <a:spLocks/>
          </p:cNvSpPr>
          <p:nvPr/>
        </p:nvSpPr>
        <p:spPr bwMode="auto">
          <a:xfrm>
            <a:off x="-4202930" y="2735263"/>
            <a:ext cx="2374900" cy="1293813"/>
          </a:xfrm>
          <a:custGeom>
            <a:avLst/>
            <a:gdLst>
              <a:gd name="T0" fmla="*/ 0 w 573"/>
              <a:gd name="T1" fmla="*/ 0 h 312"/>
              <a:gd name="T2" fmla="*/ 0 w 573"/>
              <a:gd name="T3" fmla="*/ 17 h 312"/>
              <a:gd name="T4" fmla="*/ 49 w 573"/>
              <a:gd name="T5" fmla="*/ 65 h 312"/>
              <a:gd name="T6" fmla="*/ 156 w 573"/>
              <a:gd name="T7" fmla="*/ 68 h 312"/>
              <a:gd name="T8" fmla="*/ 237 w 573"/>
              <a:gd name="T9" fmla="*/ 149 h 312"/>
              <a:gd name="T10" fmla="*/ 324 w 573"/>
              <a:gd name="T11" fmla="*/ 151 h 312"/>
              <a:gd name="T12" fmla="*/ 375 w 573"/>
              <a:gd name="T13" fmla="*/ 202 h 312"/>
              <a:gd name="T14" fmla="*/ 430 w 573"/>
              <a:gd name="T15" fmla="*/ 200 h 312"/>
              <a:gd name="T16" fmla="*/ 541 w 573"/>
              <a:gd name="T17" fmla="*/ 312 h 312"/>
              <a:gd name="T18" fmla="*/ 572 w 573"/>
              <a:gd name="T19" fmla="*/ 311 h 312"/>
              <a:gd name="T20" fmla="*/ 573 w 573"/>
              <a:gd name="T21" fmla="*/ 307 h 312"/>
              <a:gd name="T22" fmla="*/ 543 w 573"/>
              <a:gd name="T23" fmla="*/ 308 h 312"/>
              <a:gd name="T24" fmla="*/ 431 w 573"/>
              <a:gd name="T25" fmla="*/ 196 h 312"/>
              <a:gd name="T26" fmla="*/ 376 w 573"/>
              <a:gd name="T27" fmla="*/ 198 h 312"/>
              <a:gd name="T28" fmla="*/ 325 w 573"/>
              <a:gd name="T29" fmla="*/ 147 h 312"/>
              <a:gd name="T30" fmla="*/ 238 w 573"/>
              <a:gd name="T31" fmla="*/ 145 h 312"/>
              <a:gd name="T32" fmla="*/ 158 w 573"/>
              <a:gd name="T33" fmla="*/ 64 h 312"/>
              <a:gd name="T34" fmla="*/ 51 w 573"/>
              <a:gd name="T35" fmla="*/ 61 h 312"/>
              <a:gd name="T36" fmla="*/ 4 w 573"/>
              <a:gd name="T37" fmla="*/ 15 h 312"/>
              <a:gd name="T38" fmla="*/ 4 w 573"/>
              <a:gd name="T39" fmla="*/ 0 h 312"/>
              <a:gd name="T40" fmla="*/ 0 w 573"/>
              <a:gd name="T41" fmla="*/ 0 h 3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73" h="312">
                <a:moveTo>
                  <a:pt x="0" y="0"/>
                </a:moveTo>
                <a:cubicBezTo>
                  <a:pt x="0" y="17"/>
                  <a:pt x="0" y="17"/>
                  <a:pt x="0" y="17"/>
                </a:cubicBezTo>
                <a:cubicBezTo>
                  <a:pt x="49" y="65"/>
                  <a:pt x="49" y="65"/>
                  <a:pt x="49" y="65"/>
                </a:cubicBezTo>
                <a:cubicBezTo>
                  <a:pt x="156" y="68"/>
                  <a:pt x="156" y="68"/>
                  <a:pt x="156" y="68"/>
                </a:cubicBezTo>
                <a:cubicBezTo>
                  <a:pt x="237" y="149"/>
                  <a:pt x="237" y="149"/>
                  <a:pt x="237" y="149"/>
                </a:cubicBezTo>
                <a:cubicBezTo>
                  <a:pt x="324" y="151"/>
                  <a:pt x="324" y="151"/>
                  <a:pt x="324" y="151"/>
                </a:cubicBezTo>
                <a:cubicBezTo>
                  <a:pt x="375" y="202"/>
                  <a:pt x="375" y="202"/>
                  <a:pt x="375" y="202"/>
                </a:cubicBezTo>
                <a:cubicBezTo>
                  <a:pt x="430" y="200"/>
                  <a:pt x="430" y="200"/>
                  <a:pt x="430" y="200"/>
                </a:cubicBezTo>
                <a:cubicBezTo>
                  <a:pt x="541" y="312"/>
                  <a:pt x="541" y="312"/>
                  <a:pt x="541" y="312"/>
                </a:cubicBezTo>
                <a:cubicBezTo>
                  <a:pt x="572" y="311"/>
                  <a:pt x="572" y="311"/>
                  <a:pt x="572" y="311"/>
                </a:cubicBezTo>
                <a:cubicBezTo>
                  <a:pt x="572" y="310"/>
                  <a:pt x="572" y="309"/>
                  <a:pt x="573" y="307"/>
                </a:cubicBezTo>
                <a:cubicBezTo>
                  <a:pt x="543" y="308"/>
                  <a:pt x="543" y="308"/>
                  <a:pt x="543" y="308"/>
                </a:cubicBezTo>
                <a:cubicBezTo>
                  <a:pt x="431" y="196"/>
                  <a:pt x="431" y="196"/>
                  <a:pt x="431" y="196"/>
                </a:cubicBezTo>
                <a:cubicBezTo>
                  <a:pt x="376" y="198"/>
                  <a:pt x="376" y="198"/>
                  <a:pt x="376" y="198"/>
                </a:cubicBezTo>
                <a:cubicBezTo>
                  <a:pt x="325" y="147"/>
                  <a:pt x="325" y="147"/>
                  <a:pt x="325" y="147"/>
                </a:cubicBezTo>
                <a:cubicBezTo>
                  <a:pt x="238" y="145"/>
                  <a:pt x="238" y="145"/>
                  <a:pt x="238" y="145"/>
                </a:cubicBezTo>
                <a:cubicBezTo>
                  <a:pt x="158" y="64"/>
                  <a:pt x="158" y="64"/>
                  <a:pt x="158" y="64"/>
                </a:cubicBezTo>
                <a:cubicBezTo>
                  <a:pt x="51" y="61"/>
                  <a:pt x="51" y="61"/>
                  <a:pt x="51" y="61"/>
                </a:cubicBezTo>
                <a:cubicBezTo>
                  <a:pt x="4" y="15"/>
                  <a:pt x="4" y="15"/>
                  <a:pt x="4" y="15"/>
                </a:cubicBezTo>
                <a:cubicBezTo>
                  <a:pt x="4" y="0"/>
                  <a:pt x="4" y="0"/>
                  <a:pt x="4" y="0"/>
                </a:cubicBezTo>
                <a:cubicBezTo>
                  <a:pt x="3" y="0"/>
                  <a:pt x="1" y="0"/>
                  <a:pt x="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31" name="Freeform 988"/>
          <p:cNvSpPr>
            <a:spLocks/>
          </p:cNvSpPr>
          <p:nvPr/>
        </p:nvSpPr>
        <p:spPr bwMode="auto">
          <a:xfrm>
            <a:off x="-5491980" y="2154238"/>
            <a:ext cx="7423150" cy="7359650"/>
          </a:xfrm>
          <a:custGeom>
            <a:avLst/>
            <a:gdLst>
              <a:gd name="T0" fmla="*/ 5 w 4676"/>
              <a:gd name="T1" fmla="*/ 0 h 4636"/>
              <a:gd name="T2" fmla="*/ 0 w 4676"/>
              <a:gd name="T3" fmla="*/ 8 h 4636"/>
              <a:gd name="T4" fmla="*/ 835 w 4676"/>
              <a:gd name="T5" fmla="*/ 844 h 4636"/>
              <a:gd name="T6" fmla="*/ 1136 w 4676"/>
              <a:gd name="T7" fmla="*/ 847 h 4636"/>
              <a:gd name="T8" fmla="*/ 1462 w 4676"/>
              <a:gd name="T9" fmla="*/ 1173 h 4636"/>
              <a:gd name="T10" fmla="*/ 1715 w 4676"/>
              <a:gd name="T11" fmla="*/ 1173 h 4636"/>
              <a:gd name="T12" fmla="*/ 2021 w 4676"/>
              <a:gd name="T13" fmla="*/ 1479 h 4636"/>
              <a:gd name="T14" fmla="*/ 2091 w 4676"/>
              <a:gd name="T15" fmla="*/ 1476 h 4636"/>
              <a:gd name="T16" fmla="*/ 2285 w 4676"/>
              <a:gd name="T17" fmla="*/ 1667 h 4636"/>
              <a:gd name="T18" fmla="*/ 2854 w 4676"/>
              <a:gd name="T19" fmla="*/ 1677 h 4636"/>
              <a:gd name="T20" fmla="*/ 3191 w 4676"/>
              <a:gd name="T21" fmla="*/ 2011 h 4636"/>
              <a:gd name="T22" fmla="*/ 3308 w 4676"/>
              <a:gd name="T23" fmla="*/ 2011 h 4636"/>
              <a:gd name="T24" fmla="*/ 3943 w 4676"/>
              <a:gd name="T25" fmla="*/ 2646 h 4636"/>
              <a:gd name="T26" fmla="*/ 3937 w 4676"/>
              <a:gd name="T27" fmla="*/ 2837 h 4636"/>
              <a:gd name="T28" fmla="*/ 4666 w 4676"/>
              <a:gd name="T29" fmla="*/ 3570 h 4636"/>
              <a:gd name="T30" fmla="*/ 4666 w 4676"/>
              <a:gd name="T31" fmla="*/ 4636 h 4636"/>
              <a:gd name="T32" fmla="*/ 4676 w 4676"/>
              <a:gd name="T33" fmla="*/ 4636 h 4636"/>
              <a:gd name="T34" fmla="*/ 4676 w 4676"/>
              <a:gd name="T35" fmla="*/ 3565 h 4636"/>
              <a:gd name="T36" fmla="*/ 3948 w 4676"/>
              <a:gd name="T37" fmla="*/ 2831 h 4636"/>
              <a:gd name="T38" fmla="*/ 3953 w 4676"/>
              <a:gd name="T39" fmla="*/ 2643 h 4636"/>
              <a:gd name="T40" fmla="*/ 3313 w 4676"/>
              <a:gd name="T41" fmla="*/ 2001 h 4636"/>
              <a:gd name="T42" fmla="*/ 3193 w 4676"/>
              <a:gd name="T43" fmla="*/ 2001 h 4636"/>
              <a:gd name="T44" fmla="*/ 2859 w 4676"/>
              <a:gd name="T45" fmla="*/ 1667 h 4636"/>
              <a:gd name="T46" fmla="*/ 2290 w 4676"/>
              <a:gd name="T47" fmla="*/ 1656 h 4636"/>
              <a:gd name="T48" fmla="*/ 2097 w 4676"/>
              <a:gd name="T49" fmla="*/ 1463 h 4636"/>
              <a:gd name="T50" fmla="*/ 2023 w 4676"/>
              <a:gd name="T51" fmla="*/ 1468 h 4636"/>
              <a:gd name="T52" fmla="*/ 1721 w 4676"/>
              <a:gd name="T53" fmla="*/ 1163 h 4636"/>
              <a:gd name="T54" fmla="*/ 1467 w 4676"/>
              <a:gd name="T55" fmla="*/ 1163 h 4636"/>
              <a:gd name="T56" fmla="*/ 1141 w 4676"/>
              <a:gd name="T57" fmla="*/ 836 h 4636"/>
              <a:gd name="T58" fmla="*/ 841 w 4676"/>
              <a:gd name="T59" fmla="*/ 834 h 4636"/>
              <a:gd name="T60" fmla="*/ 5 w 4676"/>
              <a:gd name="T61" fmla="*/ 0 h 4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676" h="4636">
                <a:moveTo>
                  <a:pt x="5" y="0"/>
                </a:moveTo>
                <a:lnTo>
                  <a:pt x="0" y="8"/>
                </a:lnTo>
                <a:lnTo>
                  <a:pt x="835" y="844"/>
                </a:lnTo>
                <a:lnTo>
                  <a:pt x="1136" y="847"/>
                </a:lnTo>
                <a:lnTo>
                  <a:pt x="1462" y="1173"/>
                </a:lnTo>
                <a:lnTo>
                  <a:pt x="1715" y="1173"/>
                </a:lnTo>
                <a:lnTo>
                  <a:pt x="2021" y="1479"/>
                </a:lnTo>
                <a:lnTo>
                  <a:pt x="2091" y="1476"/>
                </a:lnTo>
                <a:lnTo>
                  <a:pt x="2285" y="1667"/>
                </a:lnTo>
                <a:lnTo>
                  <a:pt x="2854" y="1677"/>
                </a:lnTo>
                <a:lnTo>
                  <a:pt x="3191" y="2011"/>
                </a:lnTo>
                <a:lnTo>
                  <a:pt x="3308" y="2011"/>
                </a:lnTo>
                <a:lnTo>
                  <a:pt x="3943" y="2646"/>
                </a:lnTo>
                <a:lnTo>
                  <a:pt x="3937" y="2837"/>
                </a:lnTo>
                <a:lnTo>
                  <a:pt x="4666" y="3570"/>
                </a:lnTo>
                <a:lnTo>
                  <a:pt x="4666" y="4636"/>
                </a:lnTo>
                <a:lnTo>
                  <a:pt x="4676" y="4636"/>
                </a:lnTo>
                <a:lnTo>
                  <a:pt x="4676" y="3565"/>
                </a:lnTo>
                <a:lnTo>
                  <a:pt x="3948" y="2831"/>
                </a:lnTo>
                <a:lnTo>
                  <a:pt x="3953" y="2643"/>
                </a:lnTo>
                <a:lnTo>
                  <a:pt x="3313" y="2001"/>
                </a:lnTo>
                <a:lnTo>
                  <a:pt x="3193" y="2001"/>
                </a:lnTo>
                <a:lnTo>
                  <a:pt x="2859" y="1667"/>
                </a:lnTo>
                <a:lnTo>
                  <a:pt x="2290" y="1656"/>
                </a:lnTo>
                <a:lnTo>
                  <a:pt x="2097" y="1463"/>
                </a:lnTo>
                <a:lnTo>
                  <a:pt x="2023" y="1468"/>
                </a:lnTo>
                <a:lnTo>
                  <a:pt x="1721" y="1163"/>
                </a:lnTo>
                <a:lnTo>
                  <a:pt x="1467" y="1163"/>
                </a:lnTo>
                <a:lnTo>
                  <a:pt x="1141" y="836"/>
                </a:lnTo>
                <a:lnTo>
                  <a:pt x="841" y="834"/>
                </a:lnTo>
                <a:lnTo>
                  <a:pt x="5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32" name="Freeform 989"/>
          <p:cNvSpPr>
            <a:spLocks/>
          </p:cNvSpPr>
          <p:nvPr/>
        </p:nvSpPr>
        <p:spPr bwMode="auto">
          <a:xfrm>
            <a:off x="-5491980" y="2154238"/>
            <a:ext cx="7423150" cy="7359650"/>
          </a:xfrm>
          <a:custGeom>
            <a:avLst/>
            <a:gdLst>
              <a:gd name="T0" fmla="*/ 5 w 4676"/>
              <a:gd name="T1" fmla="*/ 0 h 4636"/>
              <a:gd name="T2" fmla="*/ 0 w 4676"/>
              <a:gd name="T3" fmla="*/ 8 h 4636"/>
              <a:gd name="T4" fmla="*/ 835 w 4676"/>
              <a:gd name="T5" fmla="*/ 844 h 4636"/>
              <a:gd name="T6" fmla="*/ 1136 w 4676"/>
              <a:gd name="T7" fmla="*/ 847 h 4636"/>
              <a:gd name="T8" fmla="*/ 1462 w 4676"/>
              <a:gd name="T9" fmla="*/ 1173 h 4636"/>
              <a:gd name="T10" fmla="*/ 1715 w 4676"/>
              <a:gd name="T11" fmla="*/ 1173 h 4636"/>
              <a:gd name="T12" fmla="*/ 2021 w 4676"/>
              <a:gd name="T13" fmla="*/ 1479 h 4636"/>
              <a:gd name="T14" fmla="*/ 2091 w 4676"/>
              <a:gd name="T15" fmla="*/ 1476 h 4636"/>
              <a:gd name="T16" fmla="*/ 2285 w 4676"/>
              <a:gd name="T17" fmla="*/ 1667 h 4636"/>
              <a:gd name="T18" fmla="*/ 2854 w 4676"/>
              <a:gd name="T19" fmla="*/ 1677 h 4636"/>
              <a:gd name="T20" fmla="*/ 3191 w 4676"/>
              <a:gd name="T21" fmla="*/ 2011 h 4636"/>
              <a:gd name="T22" fmla="*/ 3308 w 4676"/>
              <a:gd name="T23" fmla="*/ 2011 h 4636"/>
              <a:gd name="T24" fmla="*/ 3943 w 4676"/>
              <a:gd name="T25" fmla="*/ 2646 h 4636"/>
              <a:gd name="T26" fmla="*/ 3937 w 4676"/>
              <a:gd name="T27" fmla="*/ 2837 h 4636"/>
              <a:gd name="T28" fmla="*/ 4666 w 4676"/>
              <a:gd name="T29" fmla="*/ 3570 h 4636"/>
              <a:gd name="T30" fmla="*/ 4666 w 4676"/>
              <a:gd name="T31" fmla="*/ 4636 h 4636"/>
              <a:gd name="T32" fmla="*/ 4676 w 4676"/>
              <a:gd name="T33" fmla="*/ 4636 h 4636"/>
              <a:gd name="T34" fmla="*/ 4676 w 4676"/>
              <a:gd name="T35" fmla="*/ 3565 h 4636"/>
              <a:gd name="T36" fmla="*/ 3948 w 4676"/>
              <a:gd name="T37" fmla="*/ 2831 h 4636"/>
              <a:gd name="T38" fmla="*/ 3953 w 4676"/>
              <a:gd name="T39" fmla="*/ 2643 h 4636"/>
              <a:gd name="T40" fmla="*/ 3313 w 4676"/>
              <a:gd name="T41" fmla="*/ 2001 h 4636"/>
              <a:gd name="T42" fmla="*/ 3193 w 4676"/>
              <a:gd name="T43" fmla="*/ 2001 h 4636"/>
              <a:gd name="T44" fmla="*/ 2859 w 4676"/>
              <a:gd name="T45" fmla="*/ 1667 h 4636"/>
              <a:gd name="T46" fmla="*/ 2290 w 4676"/>
              <a:gd name="T47" fmla="*/ 1656 h 4636"/>
              <a:gd name="T48" fmla="*/ 2097 w 4676"/>
              <a:gd name="T49" fmla="*/ 1463 h 4636"/>
              <a:gd name="T50" fmla="*/ 2023 w 4676"/>
              <a:gd name="T51" fmla="*/ 1468 h 4636"/>
              <a:gd name="T52" fmla="*/ 1721 w 4676"/>
              <a:gd name="T53" fmla="*/ 1163 h 4636"/>
              <a:gd name="T54" fmla="*/ 1467 w 4676"/>
              <a:gd name="T55" fmla="*/ 1163 h 4636"/>
              <a:gd name="T56" fmla="*/ 1141 w 4676"/>
              <a:gd name="T57" fmla="*/ 836 h 4636"/>
              <a:gd name="T58" fmla="*/ 841 w 4676"/>
              <a:gd name="T59" fmla="*/ 834 h 4636"/>
              <a:gd name="T60" fmla="*/ 5 w 4676"/>
              <a:gd name="T61" fmla="*/ 0 h 4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676" h="4636">
                <a:moveTo>
                  <a:pt x="5" y="0"/>
                </a:moveTo>
                <a:lnTo>
                  <a:pt x="0" y="8"/>
                </a:lnTo>
                <a:lnTo>
                  <a:pt x="835" y="844"/>
                </a:lnTo>
                <a:lnTo>
                  <a:pt x="1136" y="847"/>
                </a:lnTo>
                <a:lnTo>
                  <a:pt x="1462" y="1173"/>
                </a:lnTo>
                <a:lnTo>
                  <a:pt x="1715" y="1173"/>
                </a:lnTo>
                <a:lnTo>
                  <a:pt x="2021" y="1479"/>
                </a:lnTo>
                <a:lnTo>
                  <a:pt x="2091" y="1476"/>
                </a:lnTo>
                <a:lnTo>
                  <a:pt x="2285" y="1667"/>
                </a:lnTo>
                <a:lnTo>
                  <a:pt x="2854" y="1677"/>
                </a:lnTo>
                <a:lnTo>
                  <a:pt x="3191" y="2011"/>
                </a:lnTo>
                <a:lnTo>
                  <a:pt x="3308" y="2011"/>
                </a:lnTo>
                <a:lnTo>
                  <a:pt x="3943" y="2646"/>
                </a:lnTo>
                <a:lnTo>
                  <a:pt x="3937" y="2837"/>
                </a:lnTo>
                <a:lnTo>
                  <a:pt x="4666" y="3570"/>
                </a:lnTo>
                <a:lnTo>
                  <a:pt x="4666" y="4636"/>
                </a:lnTo>
                <a:lnTo>
                  <a:pt x="4676" y="4636"/>
                </a:lnTo>
                <a:lnTo>
                  <a:pt x="4676" y="3565"/>
                </a:lnTo>
                <a:lnTo>
                  <a:pt x="3948" y="2831"/>
                </a:lnTo>
                <a:lnTo>
                  <a:pt x="3953" y="2643"/>
                </a:lnTo>
                <a:lnTo>
                  <a:pt x="3313" y="2001"/>
                </a:lnTo>
                <a:lnTo>
                  <a:pt x="3193" y="2001"/>
                </a:lnTo>
                <a:lnTo>
                  <a:pt x="2859" y="1667"/>
                </a:lnTo>
                <a:lnTo>
                  <a:pt x="2290" y="1656"/>
                </a:lnTo>
                <a:lnTo>
                  <a:pt x="2097" y="1463"/>
                </a:lnTo>
                <a:lnTo>
                  <a:pt x="2023" y="1468"/>
                </a:lnTo>
                <a:lnTo>
                  <a:pt x="1721" y="1163"/>
                </a:lnTo>
                <a:lnTo>
                  <a:pt x="1467" y="1163"/>
                </a:lnTo>
                <a:lnTo>
                  <a:pt x="1141" y="836"/>
                </a:lnTo>
                <a:lnTo>
                  <a:pt x="841" y="834"/>
                </a:lnTo>
                <a:lnTo>
                  <a:pt x="5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33" name="Freeform 990"/>
          <p:cNvSpPr>
            <a:spLocks noEditPoints="1"/>
          </p:cNvSpPr>
          <p:nvPr/>
        </p:nvSpPr>
        <p:spPr bwMode="auto">
          <a:xfrm>
            <a:off x="-5533255" y="2200275"/>
            <a:ext cx="7315200" cy="7545388"/>
          </a:xfrm>
          <a:custGeom>
            <a:avLst/>
            <a:gdLst>
              <a:gd name="T0" fmla="*/ 0 w 4608"/>
              <a:gd name="T1" fmla="*/ 8 h 4753"/>
              <a:gd name="T2" fmla="*/ 0 w 4608"/>
              <a:gd name="T3" fmla="*/ 8 h 4753"/>
              <a:gd name="T4" fmla="*/ 0 w 4608"/>
              <a:gd name="T5" fmla="*/ 8 h 4753"/>
              <a:gd name="T6" fmla="*/ 0 w 4608"/>
              <a:gd name="T7" fmla="*/ 8 h 4753"/>
              <a:gd name="T8" fmla="*/ 8 w 4608"/>
              <a:gd name="T9" fmla="*/ 0 h 4753"/>
              <a:gd name="T10" fmla="*/ 0 w 4608"/>
              <a:gd name="T11" fmla="*/ 8 h 4753"/>
              <a:gd name="T12" fmla="*/ 854 w 4608"/>
              <a:gd name="T13" fmla="*/ 862 h 4753"/>
              <a:gd name="T14" fmla="*/ 1151 w 4608"/>
              <a:gd name="T15" fmla="*/ 865 h 4753"/>
              <a:gd name="T16" fmla="*/ 1478 w 4608"/>
              <a:gd name="T17" fmla="*/ 1191 h 4753"/>
              <a:gd name="T18" fmla="*/ 1723 w 4608"/>
              <a:gd name="T19" fmla="*/ 1201 h 4753"/>
              <a:gd name="T20" fmla="*/ 2029 w 4608"/>
              <a:gd name="T21" fmla="*/ 1504 h 4753"/>
              <a:gd name="T22" fmla="*/ 2099 w 4608"/>
              <a:gd name="T23" fmla="*/ 1502 h 4753"/>
              <a:gd name="T24" fmla="*/ 2292 w 4608"/>
              <a:gd name="T25" fmla="*/ 1695 h 4753"/>
              <a:gd name="T26" fmla="*/ 2861 w 4608"/>
              <a:gd name="T27" fmla="*/ 1703 h 4753"/>
              <a:gd name="T28" fmla="*/ 3198 w 4608"/>
              <a:gd name="T29" fmla="*/ 2040 h 4753"/>
              <a:gd name="T30" fmla="*/ 3316 w 4608"/>
              <a:gd name="T31" fmla="*/ 2040 h 4753"/>
              <a:gd name="T32" fmla="*/ 3935 w 4608"/>
              <a:gd name="T33" fmla="*/ 2656 h 4753"/>
              <a:gd name="T34" fmla="*/ 3935 w 4608"/>
              <a:gd name="T35" fmla="*/ 2849 h 4753"/>
              <a:gd name="T36" fmla="*/ 4598 w 4608"/>
              <a:gd name="T37" fmla="*/ 3513 h 4753"/>
              <a:gd name="T38" fmla="*/ 4598 w 4608"/>
              <a:gd name="T39" fmla="*/ 4753 h 4753"/>
              <a:gd name="T40" fmla="*/ 4608 w 4608"/>
              <a:gd name="T41" fmla="*/ 4753 h 4753"/>
              <a:gd name="T42" fmla="*/ 4608 w 4608"/>
              <a:gd name="T43" fmla="*/ 3507 h 4753"/>
              <a:gd name="T44" fmla="*/ 3945 w 4608"/>
              <a:gd name="T45" fmla="*/ 2844 h 4753"/>
              <a:gd name="T46" fmla="*/ 3945 w 4608"/>
              <a:gd name="T47" fmla="*/ 2654 h 4753"/>
              <a:gd name="T48" fmla="*/ 3321 w 4608"/>
              <a:gd name="T49" fmla="*/ 2029 h 4753"/>
              <a:gd name="T50" fmla="*/ 3201 w 4608"/>
              <a:gd name="T51" fmla="*/ 2029 h 4753"/>
              <a:gd name="T52" fmla="*/ 2867 w 4608"/>
              <a:gd name="T53" fmla="*/ 1692 h 4753"/>
              <a:gd name="T54" fmla="*/ 2297 w 4608"/>
              <a:gd name="T55" fmla="*/ 1685 h 4753"/>
              <a:gd name="T56" fmla="*/ 2104 w 4608"/>
              <a:gd name="T57" fmla="*/ 1491 h 4753"/>
              <a:gd name="T58" fmla="*/ 2031 w 4608"/>
              <a:gd name="T59" fmla="*/ 1494 h 4753"/>
              <a:gd name="T60" fmla="*/ 1728 w 4608"/>
              <a:gd name="T61" fmla="*/ 1191 h 4753"/>
              <a:gd name="T62" fmla="*/ 1483 w 4608"/>
              <a:gd name="T63" fmla="*/ 1181 h 4753"/>
              <a:gd name="T64" fmla="*/ 1156 w 4608"/>
              <a:gd name="T65" fmla="*/ 854 h 4753"/>
              <a:gd name="T66" fmla="*/ 859 w 4608"/>
              <a:gd name="T67" fmla="*/ 852 h 4753"/>
              <a:gd name="T68" fmla="*/ 8 w 4608"/>
              <a:gd name="T69" fmla="*/ 0 h 47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608" h="4753">
                <a:moveTo>
                  <a:pt x="0" y="8"/>
                </a:moveTo>
                <a:lnTo>
                  <a:pt x="0" y="8"/>
                </a:lnTo>
                <a:lnTo>
                  <a:pt x="0" y="8"/>
                </a:lnTo>
                <a:lnTo>
                  <a:pt x="0" y="8"/>
                </a:lnTo>
                <a:close/>
                <a:moveTo>
                  <a:pt x="8" y="0"/>
                </a:moveTo>
                <a:lnTo>
                  <a:pt x="0" y="8"/>
                </a:lnTo>
                <a:lnTo>
                  <a:pt x="854" y="862"/>
                </a:lnTo>
                <a:lnTo>
                  <a:pt x="1151" y="865"/>
                </a:lnTo>
                <a:lnTo>
                  <a:pt x="1478" y="1191"/>
                </a:lnTo>
                <a:lnTo>
                  <a:pt x="1723" y="1201"/>
                </a:lnTo>
                <a:lnTo>
                  <a:pt x="2029" y="1504"/>
                </a:lnTo>
                <a:lnTo>
                  <a:pt x="2099" y="1502"/>
                </a:lnTo>
                <a:lnTo>
                  <a:pt x="2292" y="1695"/>
                </a:lnTo>
                <a:lnTo>
                  <a:pt x="2861" y="1703"/>
                </a:lnTo>
                <a:lnTo>
                  <a:pt x="3198" y="2040"/>
                </a:lnTo>
                <a:lnTo>
                  <a:pt x="3316" y="2040"/>
                </a:lnTo>
                <a:lnTo>
                  <a:pt x="3935" y="2656"/>
                </a:lnTo>
                <a:lnTo>
                  <a:pt x="3935" y="2849"/>
                </a:lnTo>
                <a:lnTo>
                  <a:pt x="4598" y="3513"/>
                </a:lnTo>
                <a:lnTo>
                  <a:pt x="4598" y="4753"/>
                </a:lnTo>
                <a:lnTo>
                  <a:pt x="4608" y="4753"/>
                </a:lnTo>
                <a:lnTo>
                  <a:pt x="4608" y="3507"/>
                </a:lnTo>
                <a:lnTo>
                  <a:pt x="3945" y="2844"/>
                </a:lnTo>
                <a:lnTo>
                  <a:pt x="3945" y="2654"/>
                </a:lnTo>
                <a:lnTo>
                  <a:pt x="3321" y="2029"/>
                </a:lnTo>
                <a:lnTo>
                  <a:pt x="3201" y="2029"/>
                </a:lnTo>
                <a:lnTo>
                  <a:pt x="2867" y="1692"/>
                </a:lnTo>
                <a:lnTo>
                  <a:pt x="2297" y="1685"/>
                </a:lnTo>
                <a:lnTo>
                  <a:pt x="2104" y="1491"/>
                </a:lnTo>
                <a:lnTo>
                  <a:pt x="2031" y="1494"/>
                </a:lnTo>
                <a:lnTo>
                  <a:pt x="1728" y="1191"/>
                </a:lnTo>
                <a:lnTo>
                  <a:pt x="1483" y="1181"/>
                </a:lnTo>
                <a:lnTo>
                  <a:pt x="1156" y="854"/>
                </a:lnTo>
                <a:lnTo>
                  <a:pt x="859" y="852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34" name="Freeform 991"/>
          <p:cNvSpPr>
            <a:spLocks noEditPoints="1"/>
          </p:cNvSpPr>
          <p:nvPr/>
        </p:nvSpPr>
        <p:spPr bwMode="auto">
          <a:xfrm>
            <a:off x="-5533255" y="2200275"/>
            <a:ext cx="7315200" cy="7545388"/>
          </a:xfrm>
          <a:custGeom>
            <a:avLst/>
            <a:gdLst>
              <a:gd name="T0" fmla="*/ 0 w 4608"/>
              <a:gd name="T1" fmla="*/ 8 h 4753"/>
              <a:gd name="T2" fmla="*/ 0 w 4608"/>
              <a:gd name="T3" fmla="*/ 8 h 4753"/>
              <a:gd name="T4" fmla="*/ 0 w 4608"/>
              <a:gd name="T5" fmla="*/ 8 h 4753"/>
              <a:gd name="T6" fmla="*/ 0 w 4608"/>
              <a:gd name="T7" fmla="*/ 8 h 4753"/>
              <a:gd name="T8" fmla="*/ 8 w 4608"/>
              <a:gd name="T9" fmla="*/ 0 h 4753"/>
              <a:gd name="T10" fmla="*/ 0 w 4608"/>
              <a:gd name="T11" fmla="*/ 8 h 4753"/>
              <a:gd name="T12" fmla="*/ 854 w 4608"/>
              <a:gd name="T13" fmla="*/ 862 h 4753"/>
              <a:gd name="T14" fmla="*/ 1151 w 4608"/>
              <a:gd name="T15" fmla="*/ 865 h 4753"/>
              <a:gd name="T16" fmla="*/ 1478 w 4608"/>
              <a:gd name="T17" fmla="*/ 1191 h 4753"/>
              <a:gd name="T18" fmla="*/ 1723 w 4608"/>
              <a:gd name="T19" fmla="*/ 1201 h 4753"/>
              <a:gd name="T20" fmla="*/ 2029 w 4608"/>
              <a:gd name="T21" fmla="*/ 1504 h 4753"/>
              <a:gd name="T22" fmla="*/ 2099 w 4608"/>
              <a:gd name="T23" fmla="*/ 1502 h 4753"/>
              <a:gd name="T24" fmla="*/ 2292 w 4608"/>
              <a:gd name="T25" fmla="*/ 1695 h 4753"/>
              <a:gd name="T26" fmla="*/ 2861 w 4608"/>
              <a:gd name="T27" fmla="*/ 1703 h 4753"/>
              <a:gd name="T28" fmla="*/ 3198 w 4608"/>
              <a:gd name="T29" fmla="*/ 2040 h 4753"/>
              <a:gd name="T30" fmla="*/ 3316 w 4608"/>
              <a:gd name="T31" fmla="*/ 2040 h 4753"/>
              <a:gd name="T32" fmla="*/ 3935 w 4608"/>
              <a:gd name="T33" fmla="*/ 2656 h 4753"/>
              <a:gd name="T34" fmla="*/ 3935 w 4608"/>
              <a:gd name="T35" fmla="*/ 2849 h 4753"/>
              <a:gd name="T36" fmla="*/ 4598 w 4608"/>
              <a:gd name="T37" fmla="*/ 3513 h 4753"/>
              <a:gd name="T38" fmla="*/ 4598 w 4608"/>
              <a:gd name="T39" fmla="*/ 4753 h 4753"/>
              <a:gd name="T40" fmla="*/ 4608 w 4608"/>
              <a:gd name="T41" fmla="*/ 4753 h 4753"/>
              <a:gd name="T42" fmla="*/ 4608 w 4608"/>
              <a:gd name="T43" fmla="*/ 3507 h 4753"/>
              <a:gd name="T44" fmla="*/ 3945 w 4608"/>
              <a:gd name="T45" fmla="*/ 2844 h 4753"/>
              <a:gd name="T46" fmla="*/ 3945 w 4608"/>
              <a:gd name="T47" fmla="*/ 2654 h 4753"/>
              <a:gd name="T48" fmla="*/ 3321 w 4608"/>
              <a:gd name="T49" fmla="*/ 2029 h 4753"/>
              <a:gd name="T50" fmla="*/ 3201 w 4608"/>
              <a:gd name="T51" fmla="*/ 2029 h 4753"/>
              <a:gd name="T52" fmla="*/ 2867 w 4608"/>
              <a:gd name="T53" fmla="*/ 1692 h 4753"/>
              <a:gd name="T54" fmla="*/ 2297 w 4608"/>
              <a:gd name="T55" fmla="*/ 1685 h 4753"/>
              <a:gd name="T56" fmla="*/ 2104 w 4608"/>
              <a:gd name="T57" fmla="*/ 1491 h 4753"/>
              <a:gd name="T58" fmla="*/ 2031 w 4608"/>
              <a:gd name="T59" fmla="*/ 1494 h 4753"/>
              <a:gd name="T60" fmla="*/ 1728 w 4608"/>
              <a:gd name="T61" fmla="*/ 1191 h 4753"/>
              <a:gd name="T62" fmla="*/ 1483 w 4608"/>
              <a:gd name="T63" fmla="*/ 1181 h 4753"/>
              <a:gd name="T64" fmla="*/ 1156 w 4608"/>
              <a:gd name="T65" fmla="*/ 854 h 4753"/>
              <a:gd name="T66" fmla="*/ 859 w 4608"/>
              <a:gd name="T67" fmla="*/ 852 h 4753"/>
              <a:gd name="T68" fmla="*/ 8 w 4608"/>
              <a:gd name="T69" fmla="*/ 0 h 47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608" h="4753">
                <a:moveTo>
                  <a:pt x="0" y="8"/>
                </a:moveTo>
                <a:lnTo>
                  <a:pt x="0" y="8"/>
                </a:lnTo>
                <a:lnTo>
                  <a:pt x="0" y="8"/>
                </a:lnTo>
                <a:lnTo>
                  <a:pt x="0" y="8"/>
                </a:lnTo>
                <a:moveTo>
                  <a:pt x="8" y="0"/>
                </a:moveTo>
                <a:lnTo>
                  <a:pt x="0" y="8"/>
                </a:lnTo>
                <a:lnTo>
                  <a:pt x="854" y="862"/>
                </a:lnTo>
                <a:lnTo>
                  <a:pt x="1151" y="865"/>
                </a:lnTo>
                <a:lnTo>
                  <a:pt x="1478" y="1191"/>
                </a:lnTo>
                <a:lnTo>
                  <a:pt x="1723" y="1201"/>
                </a:lnTo>
                <a:lnTo>
                  <a:pt x="2029" y="1504"/>
                </a:lnTo>
                <a:lnTo>
                  <a:pt x="2099" y="1502"/>
                </a:lnTo>
                <a:lnTo>
                  <a:pt x="2292" y="1695"/>
                </a:lnTo>
                <a:lnTo>
                  <a:pt x="2861" y="1703"/>
                </a:lnTo>
                <a:lnTo>
                  <a:pt x="3198" y="2040"/>
                </a:lnTo>
                <a:lnTo>
                  <a:pt x="3316" y="2040"/>
                </a:lnTo>
                <a:lnTo>
                  <a:pt x="3935" y="2656"/>
                </a:lnTo>
                <a:lnTo>
                  <a:pt x="3935" y="2849"/>
                </a:lnTo>
                <a:lnTo>
                  <a:pt x="4598" y="3513"/>
                </a:lnTo>
                <a:lnTo>
                  <a:pt x="4598" y="4753"/>
                </a:lnTo>
                <a:lnTo>
                  <a:pt x="4608" y="4753"/>
                </a:lnTo>
                <a:lnTo>
                  <a:pt x="4608" y="3507"/>
                </a:lnTo>
                <a:lnTo>
                  <a:pt x="3945" y="2844"/>
                </a:lnTo>
                <a:lnTo>
                  <a:pt x="3945" y="2654"/>
                </a:lnTo>
                <a:lnTo>
                  <a:pt x="3321" y="2029"/>
                </a:lnTo>
                <a:lnTo>
                  <a:pt x="3201" y="2029"/>
                </a:lnTo>
                <a:lnTo>
                  <a:pt x="2867" y="1692"/>
                </a:lnTo>
                <a:lnTo>
                  <a:pt x="2297" y="1685"/>
                </a:lnTo>
                <a:lnTo>
                  <a:pt x="2104" y="1491"/>
                </a:lnTo>
                <a:lnTo>
                  <a:pt x="2031" y="1494"/>
                </a:lnTo>
                <a:lnTo>
                  <a:pt x="1728" y="1191"/>
                </a:lnTo>
                <a:lnTo>
                  <a:pt x="1483" y="1181"/>
                </a:lnTo>
                <a:lnTo>
                  <a:pt x="1156" y="854"/>
                </a:lnTo>
                <a:lnTo>
                  <a:pt x="859" y="852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35" name="Freeform 992"/>
          <p:cNvSpPr>
            <a:spLocks/>
          </p:cNvSpPr>
          <p:nvPr/>
        </p:nvSpPr>
        <p:spPr bwMode="auto">
          <a:xfrm>
            <a:off x="-5599930" y="2259013"/>
            <a:ext cx="7134225" cy="7288213"/>
          </a:xfrm>
          <a:custGeom>
            <a:avLst/>
            <a:gdLst>
              <a:gd name="T0" fmla="*/ 8 w 4494"/>
              <a:gd name="T1" fmla="*/ 0 h 4591"/>
              <a:gd name="T2" fmla="*/ 0 w 4494"/>
              <a:gd name="T3" fmla="*/ 5 h 4591"/>
              <a:gd name="T4" fmla="*/ 875 w 4494"/>
              <a:gd name="T5" fmla="*/ 880 h 4591"/>
              <a:gd name="T6" fmla="*/ 1175 w 4494"/>
              <a:gd name="T7" fmla="*/ 882 h 4591"/>
              <a:gd name="T8" fmla="*/ 1501 w 4494"/>
              <a:gd name="T9" fmla="*/ 1209 h 4591"/>
              <a:gd name="T10" fmla="*/ 1755 w 4494"/>
              <a:gd name="T11" fmla="*/ 1211 h 4591"/>
              <a:gd name="T12" fmla="*/ 2060 w 4494"/>
              <a:gd name="T13" fmla="*/ 1514 h 4591"/>
              <a:gd name="T14" fmla="*/ 2123 w 4494"/>
              <a:gd name="T15" fmla="*/ 1520 h 4591"/>
              <a:gd name="T16" fmla="*/ 2316 w 4494"/>
              <a:gd name="T17" fmla="*/ 1713 h 4591"/>
              <a:gd name="T18" fmla="*/ 2893 w 4494"/>
              <a:gd name="T19" fmla="*/ 1716 h 4591"/>
              <a:gd name="T20" fmla="*/ 3227 w 4494"/>
              <a:gd name="T21" fmla="*/ 2050 h 4591"/>
              <a:gd name="T22" fmla="*/ 3347 w 4494"/>
              <a:gd name="T23" fmla="*/ 2050 h 4591"/>
              <a:gd name="T24" fmla="*/ 3948 w 4494"/>
              <a:gd name="T25" fmla="*/ 2653 h 4591"/>
              <a:gd name="T26" fmla="*/ 3940 w 4494"/>
              <a:gd name="T27" fmla="*/ 2852 h 4591"/>
              <a:gd name="T28" fmla="*/ 4483 w 4494"/>
              <a:gd name="T29" fmla="*/ 3400 h 4591"/>
              <a:gd name="T30" fmla="*/ 4483 w 4494"/>
              <a:gd name="T31" fmla="*/ 4591 h 4591"/>
              <a:gd name="T32" fmla="*/ 4494 w 4494"/>
              <a:gd name="T33" fmla="*/ 4591 h 4591"/>
              <a:gd name="T34" fmla="*/ 4494 w 4494"/>
              <a:gd name="T35" fmla="*/ 3395 h 4591"/>
              <a:gd name="T36" fmla="*/ 3951 w 4494"/>
              <a:gd name="T37" fmla="*/ 2849 h 4591"/>
              <a:gd name="T38" fmla="*/ 3958 w 4494"/>
              <a:gd name="T39" fmla="*/ 2648 h 4591"/>
              <a:gd name="T40" fmla="*/ 3353 w 4494"/>
              <a:gd name="T41" fmla="*/ 2039 h 4591"/>
              <a:gd name="T42" fmla="*/ 3232 w 4494"/>
              <a:gd name="T43" fmla="*/ 2039 h 4591"/>
              <a:gd name="T44" fmla="*/ 2898 w 4494"/>
              <a:gd name="T45" fmla="*/ 1705 h 4591"/>
              <a:gd name="T46" fmla="*/ 2321 w 4494"/>
              <a:gd name="T47" fmla="*/ 1702 h 4591"/>
              <a:gd name="T48" fmla="*/ 2128 w 4494"/>
              <a:gd name="T49" fmla="*/ 1509 h 4591"/>
              <a:gd name="T50" fmla="*/ 2063 w 4494"/>
              <a:gd name="T51" fmla="*/ 1504 h 4591"/>
              <a:gd name="T52" fmla="*/ 1760 w 4494"/>
              <a:gd name="T53" fmla="*/ 1201 h 4591"/>
              <a:gd name="T54" fmla="*/ 1507 w 4494"/>
              <a:gd name="T55" fmla="*/ 1198 h 4591"/>
              <a:gd name="T56" fmla="*/ 1180 w 4494"/>
              <a:gd name="T57" fmla="*/ 872 h 4591"/>
              <a:gd name="T58" fmla="*/ 880 w 4494"/>
              <a:gd name="T59" fmla="*/ 869 h 4591"/>
              <a:gd name="T60" fmla="*/ 8 w 4494"/>
              <a:gd name="T61" fmla="*/ 0 h 4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94" h="4591">
                <a:moveTo>
                  <a:pt x="8" y="0"/>
                </a:moveTo>
                <a:lnTo>
                  <a:pt x="0" y="5"/>
                </a:lnTo>
                <a:lnTo>
                  <a:pt x="875" y="880"/>
                </a:lnTo>
                <a:lnTo>
                  <a:pt x="1175" y="882"/>
                </a:lnTo>
                <a:lnTo>
                  <a:pt x="1501" y="1209"/>
                </a:lnTo>
                <a:lnTo>
                  <a:pt x="1755" y="1211"/>
                </a:lnTo>
                <a:lnTo>
                  <a:pt x="2060" y="1514"/>
                </a:lnTo>
                <a:lnTo>
                  <a:pt x="2123" y="1520"/>
                </a:lnTo>
                <a:lnTo>
                  <a:pt x="2316" y="1713"/>
                </a:lnTo>
                <a:lnTo>
                  <a:pt x="2893" y="1716"/>
                </a:lnTo>
                <a:lnTo>
                  <a:pt x="3227" y="2050"/>
                </a:lnTo>
                <a:lnTo>
                  <a:pt x="3347" y="2050"/>
                </a:lnTo>
                <a:lnTo>
                  <a:pt x="3948" y="2653"/>
                </a:lnTo>
                <a:lnTo>
                  <a:pt x="3940" y="2852"/>
                </a:lnTo>
                <a:lnTo>
                  <a:pt x="4483" y="3400"/>
                </a:lnTo>
                <a:lnTo>
                  <a:pt x="4483" y="4591"/>
                </a:lnTo>
                <a:lnTo>
                  <a:pt x="4494" y="4591"/>
                </a:lnTo>
                <a:lnTo>
                  <a:pt x="4494" y="3395"/>
                </a:lnTo>
                <a:lnTo>
                  <a:pt x="3951" y="2849"/>
                </a:lnTo>
                <a:lnTo>
                  <a:pt x="3958" y="2648"/>
                </a:lnTo>
                <a:lnTo>
                  <a:pt x="3353" y="2039"/>
                </a:lnTo>
                <a:lnTo>
                  <a:pt x="3232" y="2039"/>
                </a:lnTo>
                <a:lnTo>
                  <a:pt x="2898" y="1705"/>
                </a:lnTo>
                <a:lnTo>
                  <a:pt x="2321" y="1702"/>
                </a:lnTo>
                <a:lnTo>
                  <a:pt x="2128" y="1509"/>
                </a:lnTo>
                <a:lnTo>
                  <a:pt x="2063" y="1504"/>
                </a:lnTo>
                <a:lnTo>
                  <a:pt x="1760" y="1201"/>
                </a:lnTo>
                <a:lnTo>
                  <a:pt x="1507" y="1198"/>
                </a:lnTo>
                <a:lnTo>
                  <a:pt x="1180" y="872"/>
                </a:lnTo>
                <a:lnTo>
                  <a:pt x="880" y="869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36" name="Freeform 993"/>
          <p:cNvSpPr>
            <a:spLocks/>
          </p:cNvSpPr>
          <p:nvPr/>
        </p:nvSpPr>
        <p:spPr bwMode="auto">
          <a:xfrm>
            <a:off x="-5599930" y="2259013"/>
            <a:ext cx="7134225" cy="7288213"/>
          </a:xfrm>
          <a:custGeom>
            <a:avLst/>
            <a:gdLst>
              <a:gd name="T0" fmla="*/ 8 w 4494"/>
              <a:gd name="T1" fmla="*/ 0 h 4591"/>
              <a:gd name="T2" fmla="*/ 0 w 4494"/>
              <a:gd name="T3" fmla="*/ 5 h 4591"/>
              <a:gd name="T4" fmla="*/ 875 w 4494"/>
              <a:gd name="T5" fmla="*/ 880 h 4591"/>
              <a:gd name="T6" fmla="*/ 1175 w 4494"/>
              <a:gd name="T7" fmla="*/ 882 h 4591"/>
              <a:gd name="T8" fmla="*/ 1501 w 4494"/>
              <a:gd name="T9" fmla="*/ 1209 h 4591"/>
              <a:gd name="T10" fmla="*/ 1755 w 4494"/>
              <a:gd name="T11" fmla="*/ 1211 h 4591"/>
              <a:gd name="T12" fmla="*/ 2060 w 4494"/>
              <a:gd name="T13" fmla="*/ 1514 h 4591"/>
              <a:gd name="T14" fmla="*/ 2123 w 4494"/>
              <a:gd name="T15" fmla="*/ 1520 h 4591"/>
              <a:gd name="T16" fmla="*/ 2316 w 4494"/>
              <a:gd name="T17" fmla="*/ 1713 h 4591"/>
              <a:gd name="T18" fmla="*/ 2893 w 4494"/>
              <a:gd name="T19" fmla="*/ 1716 h 4591"/>
              <a:gd name="T20" fmla="*/ 3227 w 4494"/>
              <a:gd name="T21" fmla="*/ 2050 h 4591"/>
              <a:gd name="T22" fmla="*/ 3347 w 4494"/>
              <a:gd name="T23" fmla="*/ 2050 h 4591"/>
              <a:gd name="T24" fmla="*/ 3948 w 4494"/>
              <a:gd name="T25" fmla="*/ 2653 h 4591"/>
              <a:gd name="T26" fmla="*/ 3940 w 4494"/>
              <a:gd name="T27" fmla="*/ 2852 h 4591"/>
              <a:gd name="T28" fmla="*/ 4483 w 4494"/>
              <a:gd name="T29" fmla="*/ 3400 h 4591"/>
              <a:gd name="T30" fmla="*/ 4483 w 4494"/>
              <a:gd name="T31" fmla="*/ 4591 h 4591"/>
              <a:gd name="T32" fmla="*/ 4494 w 4494"/>
              <a:gd name="T33" fmla="*/ 4591 h 4591"/>
              <a:gd name="T34" fmla="*/ 4494 w 4494"/>
              <a:gd name="T35" fmla="*/ 3395 h 4591"/>
              <a:gd name="T36" fmla="*/ 3951 w 4494"/>
              <a:gd name="T37" fmla="*/ 2849 h 4591"/>
              <a:gd name="T38" fmla="*/ 3958 w 4494"/>
              <a:gd name="T39" fmla="*/ 2648 h 4591"/>
              <a:gd name="T40" fmla="*/ 3353 w 4494"/>
              <a:gd name="T41" fmla="*/ 2039 h 4591"/>
              <a:gd name="T42" fmla="*/ 3232 w 4494"/>
              <a:gd name="T43" fmla="*/ 2039 h 4591"/>
              <a:gd name="T44" fmla="*/ 2898 w 4494"/>
              <a:gd name="T45" fmla="*/ 1705 h 4591"/>
              <a:gd name="T46" fmla="*/ 2321 w 4494"/>
              <a:gd name="T47" fmla="*/ 1702 h 4591"/>
              <a:gd name="T48" fmla="*/ 2128 w 4494"/>
              <a:gd name="T49" fmla="*/ 1509 h 4591"/>
              <a:gd name="T50" fmla="*/ 2063 w 4494"/>
              <a:gd name="T51" fmla="*/ 1504 h 4591"/>
              <a:gd name="T52" fmla="*/ 1760 w 4494"/>
              <a:gd name="T53" fmla="*/ 1201 h 4591"/>
              <a:gd name="T54" fmla="*/ 1507 w 4494"/>
              <a:gd name="T55" fmla="*/ 1198 h 4591"/>
              <a:gd name="T56" fmla="*/ 1180 w 4494"/>
              <a:gd name="T57" fmla="*/ 872 h 4591"/>
              <a:gd name="T58" fmla="*/ 880 w 4494"/>
              <a:gd name="T59" fmla="*/ 869 h 4591"/>
              <a:gd name="T60" fmla="*/ 8 w 4494"/>
              <a:gd name="T61" fmla="*/ 0 h 4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94" h="4591">
                <a:moveTo>
                  <a:pt x="8" y="0"/>
                </a:moveTo>
                <a:lnTo>
                  <a:pt x="0" y="5"/>
                </a:lnTo>
                <a:lnTo>
                  <a:pt x="875" y="880"/>
                </a:lnTo>
                <a:lnTo>
                  <a:pt x="1175" y="882"/>
                </a:lnTo>
                <a:lnTo>
                  <a:pt x="1501" y="1209"/>
                </a:lnTo>
                <a:lnTo>
                  <a:pt x="1755" y="1211"/>
                </a:lnTo>
                <a:lnTo>
                  <a:pt x="2060" y="1514"/>
                </a:lnTo>
                <a:lnTo>
                  <a:pt x="2123" y="1520"/>
                </a:lnTo>
                <a:lnTo>
                  <a:pt x="2316" y="1713"/>
                </a:lnTo>
                <a:lnTo>
                  <a:pt x="2893" y="1716"/>
                </a:lnTo>
                <a:lnTo>
                  <a:pt x="3227" y="2050"/>
                </a:lnTo>
                <a:lnTo>
                  <a:pt x="3347" y="2050"/>
                </a:lnTo>
                <a:lnTo>
                  <a:pt x="3948" y="2653"/>
                </a:lnTo>
                <a:lnTo>
                  <a:pt x="3940" y="2852"/>
                </a:lnTo>
                <a:lnTo>
                  <a:pt x="4483" y="3400"/>
                </a:lnTo>
                <a:lnTo>
                  <a:pt x="4483" y="4591"/>
                </a:lnTo>
                <a:lnTo>
                  <a:pt x="4494" y="4591"/>
                </a:lnTo>
                <a:lnTo>
                  <a:pt x="4494" y="3395"/>
                </a:lnTo>
                <a:lnTo>
                  <a:pt x="3951" y="2849"/>
                </a:lnTo>
                <a:lnTo>
                  <a:pt x="3958" y="2648"/>
                </a:lnTo>
                <a:lnTo>
                  <a:pt x="3353" y="2039"/>
                </a:lnTo>
                <a:lnTo>
                  <a:pt x="3232" y="2039"/>
                </a:lnTo>
                <a:lnTo>
                  <a:pt x="2898" y="1705"/>
                </a:lnTo>
                <a:lnTo>
                  <a:pt x="2321" y="1702"/>
                </a:lnTo>
                <a:lnTo>
                  <a:pt x="2128" y="1509"/>
                </a:lnTo>
                <a:lnTo>
                  <a:pt x="2063" y="1504"/>
                </a:lnTo>
                <a:lnTo>
                  <a:pt x="1760" y="1201"/>
                </a:lnTo>
                <a:lnTo>
                  <a:pt x="1507" y="1198"/>
                </a:lnTo>
                <a:lnTo>
                  <a:pt x="1180" y="872"/>
                </a:lnTo>
                <a:lnTo>
                  <a:pt x="880" y="869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37" name="Freeform 994"/>
          <p:cNvSpPr>
            <a:spLocks/>
          </p:cNvSpPr>
          <p:nvPr/>
        </p:nvSpPr>
        <p:spPr bwMode="auto">
          <a:xfrm>
            <a:off x="-5653905" y="2320925"/>
            <a:ext cx="7137400" cy="7027863"/>
          </a:xfrm>
          <a:custGeom>
            <a:avLst/>
            <a:gdLst>
              <a:gd name="T0" fmla="*/ 8 w 4496"/>
              <a:gd name="T1" fmla="*/ 0 h 4427"/>
              <a:gd name="T2" fmla="*/ 0 w 4496"/>
              <a:gd name="T3" fmla="*/ 8 h 4427"/>
              <a:gd name="T4" fmla="*/ 893 w 4496"/>
              <a:gd name="T5" fmla="*/ 898 h 4427"/>
              <a:gd name="T6" fmla="*/ 1191 w 4496"/>
              <a:gd name="T7" fmla="*/ 901 h 4427"/>
              <a:gd name="T8" fmla="*/ 1517 w 4496"/>
              <a:gd name="T9" fmla="*/ 1227 h 4427"/>
              <a:gd name="T10" fmla="*/ 1770 w 4496"/>
              <a:gd name="T11" fmla="*/ 1227 h 4427"/>
              <a:gd name="T12" fmla="*/ 2076 w 4496"/>
              <a:gd name="T13" fmla="*/ 1533 h 4427"/>
              <a:gd name="T14" fmla="*/ 2146 w 4496"/>
              <a:gd name="T15" fmla="*/ 1530 h 4427"/>
              <a:gd name="T16" fmla="*/ 2340 w 4496"/>
              <a:gd name="T17" fmla="*/ 1724 h 4427"/>
              <a:gd name="T18" fmla="*/ 2909 w 4496"/>
              <a:gd name="T19" fmla="*/ 1731 h 4427"/>
              <a:gd name="T20" fmla="*/ 3243 w 4496"/>
              <a:gd name="T21" fmla="*/ 2066 h 4427"/>
              <a:gd name="T22" fmla="*/ 3363 w 4496"/>
              <a:gd name="T23" fmla="*/ 2066 h 4427"/>
              <a:gd name="T24" fmla="*/ 3948 w 4496"/>
              <a:gd name="T25" fmla="*/ 2653 h 4427"/>
              <a:gd name="T26" fmla="*/ 3943 w 4496"/>
              <a:gd name="T27" fmla="*/ 2854 h 4427"/>
              <a:gd name="T28" fmla="*/ 4486 w 4496"/>
              <a:gd name="T29" fmla="*/ 3398 h 4427"/>
              <a:gd name="T30" fmla="*/ 4486 w 4496"/>
              <a:gd name="T31" fmla="*/ 4427 h 4427"/>
              <a:gd name="T32" fmla="*/ 4496 w 4496"/>
              <a:gd name="T33" fmla="*/ 4427 h 4427"/>
              <a:gd name="T34" fmla="*/ 4496 w 4496"/>
              <a:gd name="T35" fmla="*/ 3395 h 4427"/>
              <a:gd name="T36" fmla="*/ 3953 w 4496"/>
              <a:gd name="T37" fmla="*/ 2852 h 4427"/>
              <a:gd name="T38" fmla="*/ 3958 w 4496"/>
              <a:gd name="T39" fmla="*/ 2648 h 4427"/>
              <a:gd name="T40" fmla="*/ 3368 w 4496"/>
              <a:gd name="T41" fmla="*/ 2055 h 4427"/>
              <a:gd name="T42" fmla="*/ 3248 w 4496"/>
              <a:gd name="T43" fmla="*/ 2055 h 4427"/>
              <a:gd name="T44" fmla="*/ 2914 w 4496"/>
              <a:gd name="T45" fmla="*/ 1721 h 4427"/>
              <a:gd name="T46" fmla="*/ 2342 w 4496"/>
              <a:gd name="T47" fmla="*/ 1713 h 4427"/>
              <a:gd name="T48" fmla="*/ 2149 w 4496"/>
              <a:gd name="T49" fmla="*/ 1520 h 4427"/>
              <a:gd name="T50" fmla="*/ 2078 w 4496"/>
              <a:gd name="T51" fmla="*/ 1522 h 4427"/>
              <a:gd name="T52" fmla="*/ 1776 w 4496"/>
              <a:gd name="T53" fmla="*/ 1217 h 4427"/>
              <a:gd name="T54" fmla="*/ 1522 w 4496"/>
              <a:gd name="T55" fmla="*/ 1217 h 4427"/>
              <a:gd name="T56" fmla="*/ 1196 w 4496"/>
              <a:gd name="T57" fmla="*/ 890 h 4427"/>
              <a:gd name="T58" fmla="*/ 898 w 4496"/>
              <a:gd name="T59" fmla="*/ 888 h 4427"/>
              <a:gd name="T60" fmla="*/ 8 w 4496"/>
              <a:gd name="T61" fmla="*/ 0 h 44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96" h="4427">
                <a:moveTo>
                  <a:pt x="8" y="0"/>
                </a:moveTo>
                <a:lnTo>
                  <a:pt x="0" y="8"/>
                </a:lnTo>
                <a:lnTo>
                  <a:pt x="893" y="898"/>
                </a:lnTo>
                <a:lnTo>
                  <a:pt x="1191" y="901"/>
                </a:lnTo>
                <a:lnTo>
                  <a:pt x="1517" y="1227"/>
                </a:lnTo>
                <a:lnTo>
                  <a:pt x="1770" y="1227"/>
                </a:lnTo>
                <a:lnTo>
                  <a:pt x="2076" y="1533"/>
                </a:lnTo>
                <a:lnTo>
                  <a:pt x="2146" y="1530"/>
                </a:lnTo>
                <a:lnTo>
                  <a:pt x="2340" y="1724"/>
                </a:lnTo>
                <a:lnTo>
                  <a:pt x="2909" y="1731"/>
                </a:lnTo>
                <a:lnTo>
                  <a:pt x="3243" y="2066"/>
                </a:lnTo>
                <a:lnTo>
                  <a:pt x="3363" y="2066"/>
                </a:lnTo>
                <a:lnTo>
                  <a:pt x="3948" y="2653"/>
                </a:lnTo>
                <a:lnTo>
                  <a:pt x="3943" y="2854"/>
                </a:lnTo>
                <a:lnTo>
                  <a:pt x="4486" y="3398"/>
                </a:lnTo>
                <a:lnTo>
                  <a:pt x="4486" y="4427"/>
                </a:lnTo>
                <a:lnTo>
                  <a:pt x="4496" y="4427"/>
                </a:lnTo>
                <a:lnTo>
                  <a:pt x="4496" y="3395"/>
                </a:lnTo>
                <a:lnTo>
                  <a:pt x="3953" y="2852"/>
                </a:lnTo>
                <a:lnTo>
                  <a:pt x="3958" y="2648"/>
                </a:lnTo>
                <a:lnTo>
                  <a:pt x="3368" y="2055"/>
                </a:lnTo>
                <a:lnTo>
                  <a:pt x="3248" y="2055"/>
                </a:lnTo>
                <a:lnTo>
                  <a:pt x="2914" y="1721"/>
                </a:lnTo>
                <a:lnTo>
                  <a:pt x="2342" y="1713"/>
                </a:lnTo>
                <a:lnTo>
                  <a:pt x="2149" y="1520"/>
                </a:lnTo>
                <a:lnTo>
                  <a:pt x="2078" y="1522"/>
                </a:lnTo>
                <a:lnTo>
                  <a:pt x="1776" y="1217"/>
                </a:lnTo>
                <a:lnTo>
                  <a:pt x="1522" y="1217"/>
                </a:lnTo>
                <a:lnTo>
                  <a:pt x="1196" y="890"/>
                </a:lnTo>
                <a:lnTo>
                  <a:pt x="898" y="888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38" name="Freeform 995"/>
          <p:cNvSpPr>
            <a:spLocks/>
          </p:cNvSpPr>
          <p:nvPr/>
        </p:nvSpPr>
        <p:spPr bwMode="auto">
          <a:xfrm>
            <a:off x="-5653905" y="2320925"/>
            <a:ext cx="7137400" cy="7027863"/>
          </a:xfrm>
          <a:custGeom>
            <a:avLst/>
            <a:gdLst>
              <a:gd name="T0" fmla="*/ 8 w 4496"/>
              <a:gd name="T1" fmla="*/ 0 h 4427"/>
              <a:gd name="T2" fmla="*/ 0 w 4496"/>
              <a:gd name="T3" fmla="*/ 8 h 4427"/>
              <a:gd name="T4" fmla="*/ 893 w 4496"/>
              <a:gd name="T5" fmla="*/ 898 h 4427"/>
              <a:gd name="T6" fmla="*/ 1191 w 4496"/>
              <a:gd name="T7" fmla="*/ 901 h 4427"/>
              <a:gd name="T8" fmla="*/ 1517 w 4496"/>
              <a:gd name="T9" fmla="*/ 1227 h 4427"/>
              <a:gd name="T10" fmla="*/ 1770 w 4496"/>
              <a:gd name="T11" fmla="*/ 1227 h 4427"/>
              <a:gd name="T12" fmla="*/ 2076 w 4496"/>
              <a:gd name="T13" fmla="*/ 1533 h 4427"/>
              <a:gd name="T14" fmla="*/ 2146 w 4496"/>
              <a:gd name="T15" fmla="*/ 1530 h 4427"/>
              <a:gd name="T16" fmla="*/ 2340 w 4496"/>
              <a:gd name="T17" fmla="*/ 1724 h 4427"/>
              <a:gd name="T18" fmla="*/ 2909 w 4496"/>
              <a:gd name="T19" fmla="*/ 1731 h 4427"/>
              <a:gd name="T20" fmla="*/ 3243 w 4496"/>
              <a:gd name="T21" fmla="*/ 2066 h 4427"/>
              <a:gd name="T22" fmla="*/ 3363 w 4496"/>
              <a:gd name="T23" fmla="*/ 2066 h 4427"/>
              <a:gd name="T24" fmla="*/ 3948 w 4496"/>
              <a:gd name="T25" fmla="*/ 2653 h 4427"/>
              <a:gd name="T26" fmla="*/ 3943 w 4496"/>
              <a:gd name="T27" fmla="*/ 2854 h 4427"/>
              <a:gd name="T28" fmla="*/ 4486 w 4496"/>
              <a:gd name="T29" fmla="*/ 3398 h 4427"/>
              <a:gd name="T30" fmla="*/ 4486 w 4496"/>
              <a:gd name="T31" fmla="*/ 4427 h 4427"/>
              <a:gd name="T32" fmla="*/ 4496 w 4496"/>
              <a:gd name="T33" fmla="*/ 4427 h 4427"/>
              <a:gd name="T34" fmla="*/ 4496 w 4496"/>
              <a:gd name="T35" fmla="*/ 3395 h 4427"/>
              <a:gd name="T36" fmla="*/ 3953 w 4496"/>
              <a:gd name="T37" fmla="*/ 2852 h 4427"/>
              <a:gd name="T38" fmla="*/ 3958 w 4496"/>
              <a:gd name="T39" fmla="*/ 2648 h 4427"/>
              <a:gd name="T40" fmla="*/ 3368 w 4496"/>
              <a:gd name="T41" fmla="*/ 2055 h 4427"/>
              <a:gd name="T42" fmla="*/ 3248 w 4496"/>
              <a:gd name="T43" fmla="*/ 2055 h 4427"/>
              <a:gd name="T44" fmla="*/ 2914 w 4496"/>
              <a:gd name="T45" fmla="*/ 1721 h 4427"/>
              <a:gd name="T46" fmla="*/ 2342 w 4496"/>
              <a:gd name="T47" fmla="*/ 1713 h 4427"/>
              <a:gd name="T48" fmla="*/ 2149 w 4496"/>
              <a:gd name="T49" fmla="*/ 1520 h 4427"/>
              <a:gd name="T50" fmla="*/ 2078 w 4496"/>
              <a:gd name="T51" fmla="*/ 1522 h 4427"/>
              <a:gd name="T52" fmla="*/ 1776 w 4496"/>
              <a:gd name="T53" fmla="*/ 1217 h 4427"/>
              <a:gd name="T54" fmla="*/ 1522 w 4496"/>
              <a:gd name="T55" fmla="*/ 1217 h 4427"/>
              <a:gd name="T56" fmla="*/ 1196 w 4496"/>
              <a:gd name="T57" fmla="*/ 890 h 4427"/>
              <a:gd name="T58" fmla="*/ 898 w 4496"/>
              <a:gd name="T59" fmla="*/ 888 h 4427"/>
              <a:gd name="T60" fmla="*/ 8 w 4496"/>
              <a:gd name="T61" fmla="*/ 0 h 44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96" h="4427">
                <a:moveTo>
                  <a:pt x="8" y="0"/>
                </a:moveTo>
                <a:lnTo>
                  <a:pt x="0" y="8"/>
                </a:lnTo>
                <a:lnTo>
                  <a:pt x="893" y="898"/>
                </a:lnTo>
                <a:lnTo>
                  <a:pt x="1191" y="901"/>
                </a:lnTo>
                <a:lnTo>
                  <a:pt x="1517" y="1227"/>
                </a:lnTo>
                <a:lnTo>
                  <a:pt x="1770" y="1227"/>
                </a:lnTo>
                <a:lnTo>
                  <a:pt x="2076" y="1533"/>
                </a:lnTo>
                <a:lnTo>
                  <a:pt x="2146" y="1530"/>
                </a:lnTo>
                <a:lnTo>
                  <a:pt x="2340" y="1724"/>
                </a:lnTo>
                <a:lnTo>
                  <a:pt x="2909" y="1731"/>
                </a:lnTo>
                <a:lnTo>
                  <a:pt x="3243" y="2066"/>
                </a:lnTo>
                <a:lnTo>
                  <a:pt x="3363" y="2066"/>
                </a:lnTo>
                <a:lnTo>
                  <a:pt x="3948" y="2653"/>
                </a:lnTo>
                <a:lnTo>
                  <a:pt x="3943" y="2854"/>
                </a:lnTo>
                <a:lnTo>
                  <a:pt x="4486" y="3398"/>
                </a:lnTo>
                <a:lnTo>
                  <a:pt x="4486" y="4427"/>
                </a:lnTo>
                <a:lnTo>
                  <a:pt x="4496" y="4427"/>
                </a:lnTo>
                <a:lnTo>
                  <a:pt x="4496" y="3395"/>
                </a:lnTo>
                <a:lnTo>
                  <a:pt x="3953" y="2852"/>
                </a:lnTo>
                <a:lnTo>
                  <a:pt x="3958" y="2648"/>
                </a:lnTo>
                <a:lnTo>
                  <a:pt x="3368" y="2055"/>
                </a:lnTo>
                <a:lnTo>
                  <a:pt x="3248" y="2055"/>
                </a:lnTo>
                <a:lnTo>
                  <a:pt x="2914" y="1721"/>
                </a:lnTo>
                <a:lnTo>
                  <a:pt x="2342" y="1713"/>
                </a:lnTo>
                <a:lnTo>
                  <a:pt x="2149" y="1520"/>
                </a:lnTo>
                <a:lnTo>
                  <a:pt x="2078" y="1522"/>
                </a:lnTo>
                <a:lnTo>
                  <a:pt x="1776" y="1217"/>
                </a:lnTo>
                <a:lnTo>
                  <a:pt x="1522" y="1217"/>
                </a:lnTo>
                <a:lnTo>
                  <a:pt x="1196" y="890"/>
                </a:lnTo>
                <a:lnTo>
                  <a:pt x="898" y="888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39" name="Freeform 996"/>
          <p:cNvSpPr>
            <a:spLocks/>
          </p:cNvSpPr>
          <p:nvPr/>
        </p:nvSpPr>
        <p:spPr bwMode="auto">
          <a:xfrm>
            <a:off x="-5703117" y="2366963"/>
            <a:ext cx="7119938" cy="6964363"/>
          </a:xfrm>
          <a:custGeom>
            <a:avLst/>
            <a:gdLst>
              <a:gd name="T0" fmla="*/ 8 w 4485"/>
              <a:gd name="T1" fmla="*/ 0 h 4387"/>
              <a:gd name="T2" fmla="*/ 0 w 4485"/>
              <a:gd name="T3" fmla="*/ 7 h 4387"/>
              <a:gd name="T4" fmla="*/ 911 w 4485"/>
              <a:gd name="T5" fmla="*/ 916 h 4387"/>
              <a:gd name="T6" fmla="*/ 1211 w 4485"/>
              <a:gd name="T7" fmla="*/ 919 h 4387"/>
              <a:gd name="T8" fmla="*/ 1538 w 4485"/>
              <a:gd name="T9" fmla="*/ 1245 h 4387"/>
              <a:gd name="T10" fmla="*/ 1783 w 4485"/>
              <a:gd name="T11" fmla="*/ 1256 h 4387"/>
              <a:gd name="T12" fmla="*/ 2089 w 4485"/>
              <a:gd name="T13" fmla="*/ 1559 h 4387"/>
              <a:gd name="T14" fmla="*/ 2159 w 4485"/>
              <a:gd name="T15" fmla="*/ 1556 h 4387"/>
              <a:gd name="T16" fmla="*/ 2352 w 4485"/>
              <a:gd name="T17" fmla="*/ 1749 h 4387"/>
              <a:gd name="T18" fmla="*/ 2929 w 4485"/>
              <a:gd name="T19" fmla="*/ 1749 h 4387"/>
              <a:gd name="T20" fmla="*/ 3264 w 4485"/>
              <a:gd name="T21" fmla="*/ 2086 h 4387"/>
              <a:gd name="T22" fmla="*/ 3376 w 4485"/>
              <a:gd name="T23" fmla="*/ 2094 h 4387"/>
              <a:gd name="T24" fmla="*/ 3945 w 4485"/>
              <a:gd name="T25" fmla="*/ 2663 h 4387"/>
              <a:gd name="T26" fmla="*/ 3940 w 4485"/>
              <a:gd name="T27" fmla="*/ 2867 h 4387"/>
              <a:gd name="T28" fmla="*/ 4475 w 4485"/>
              <a:gd name="T29" fmla="*/ 3405 h 4387"/>
              <a:gd name="T30" fmla="*/ 4475 w 4485"/>
              <a:gd name="T31" fmla="*/ 4387 h 4387"/>
              <a:gd name="T32" fmla="*/ 4485 w 4485"/>
              <a:gd name="T33" fmla="*/ 4387 h 4387"/>
              <a:gd name="T34" fmla="*/ 4485 w 4485"/>
              <a:gd name="T35" fmla="*/ 3402 h 4387"/>
              <a:gd name="T36" fmla="*/ 3950 w 4485"/>
              <a:gd name="T37" fmla="*/ 2865 h 4387"/>
              <a:gd name="T38" fmla="*/ 3955 w 4485"/>
              <a:gd name="T39" fmla="*/ 2658 h 4387"/>
              <a:gd name="T40" fmla="*/ 3381 w 4485"/>
              <a:gd name="T41" fmla="*/ 2084 h 4387"/>
              <a:gd name="T42" fmla="*/ 3269 w 4485"/>
              <a:gd name="T43" fmla="*/ 2076 h 4387"/>
              <a:gd name="T44" fmla="*/ 2935 w 4485"/>
              <a:gd name="T45" fmla="*/ 1739 h 4387"/>
              <a:gd name="T46" fmla="*/ 2355 w 4485"/>
              <a:gd name="T47" fmla="*/ 1739 h 4387"/>
              <a:gd name="T48" fmla="*/ 2162 w 4485"/>
              <a:gd name="T49" fmla="*/ 1546 h 4387"/>
              <a:gd name="T50" fmla="*/ 2091 w 4485"/>
              <a:gd name="T51" fmla="*/ 1548 h 4387"/>
              <a:gd name="T52" fmla="*/ 1788 w 4485"/>
              <a:gd name="T53" fmla="*/ 1245 h 4387"/>
              <a:gd name="T54" fmla="*/ 1543 w 4485"/>
              <a:gd name="T55" fmla="*/ 1235 h 4387"/>
              <a:gd name="T56" fmla="*/ 1214 w 4485"/>
              <a:gd name="T57" fmla="*/ 908 h 4387"/>
              <a:gd name="T58" fmla="*/ 916 w 4485"/>
              <a:gd name="T59" fmla="*/ 906 h 4387"/>
              <a:gd name="T60" fmla="*/ 8 w 4485"/>
              <a:gd name="T61" fmla="*/ 0 h 43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5" h="4387">
                <a:moveTo>
                  <a:pt x="8" y="0"/>
                </a:moveTo>
                <a:lnTo>
                  <a:pt x="0" y="7"/>
                </a:lnTo>
                <a:lnTo>
                  <a:pt x="911" y="916"/>
                </a:lnTo>
                <a:lnTo>
                  <a:pt x="1211" y="919"/>
                </a:lnTo>
                <a:lnTo>
                  <a:pt x="1538" y="1245"/>
                </a:lnTo>
                <a:lnTo>
                  <a:pt x="1783" y="1256"/>
                </a:lnTo>
                <a:lnTo>
                  <a:pt x="2089" y="1559"/>
                </a:lnTo>
                <a:lnTo>
                  <a:pt x="2159" y="1556"/>
                </a:lnTo>
                <a:lnTo>
                  <a:pt x="2352" y="1749"/>
                </a:lnTo>
                <a:lnTo>
                  <a:pt x="2929" y="1749"/>
                </a:lnTo>
                <a:lnTo>
                  <a:pt x="3264" y="2086"/>
                </a:lnTo>
                <a:lnTo>
                  <a:pt x="3376" y="2094"/>
                </a:lnTo>
                <a:lnTo>
                  <a:pt x="3945" y="2663"/>
                </a:lnTo>
                <a:lnTo>
                  <a:pt x="3940" y="2867"/>
                </a:lnTo>
                <a:lnTo>
                  <a:pt x="4475" y="3405"/>
                </a:lnTo>
                <a:lnTo>
                  <a:pt x="4475" y="4387"/>
                </a:lnTo>
                <a:lnTo>
                  <a:pt x="4485" y="4387"/>
                </a:lnTo>
                <a:lnTo>
                  <a:pt x="4485" y="3402"/>
                </a:lnTo>
                <a:lnTo>
                  <a:pt x="3950" y="2865"/>
                </a:lnTo>
                <a:lnTo>
                  <a:pt x="3955" y="2658"/>
                </a:lnTo>
                <a:lnTo>
                  <a:pt x="3381" y="2084"/>
                </a:lnTo>
                <a:lnTo>
                  <a:pt x="3269" y="2076"/>
                </a:lnTo>
                <a:lnTo>
                  <a:pt x="2935" y="1739"/>
                </a:lnTo>
                <a:lnTo>
                  <a:pt x="2355" y="1739"/>
                </a:lnTo>
                <a:lnTo>
                  <a:pt x="2162" y="1546"/>
                </a:lnTo>
                <a:lnTo>
                  <a:pt x="2091" y="1548"/>
                </a:lnTo>
                <a:lnTo>
                  <a:pt x="1788" y="1245"/>
                </a:lnTo>
                <a:lnTo>
                  <a:pt x="1543" y="1235"/>
                </a:lnTo>
                <a:lnTo>
                  <a:pt x="1214" y="908"/>
                </a:lnTo>
                <a:lnTo>
                  <a:pt x="916" y="906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40" name="Freeform 997"/>
          <p:cNvSpPr>
            <a:spLocks/>
          </p:cNvSpPr>
          <p:nvPr/>
        </p:nvSpPr>
        <p:spPr bwMode="auto">
          <a:xfrm>
            <a:off x="-5703117" y="2366963"/>
            <a:ext cx="7119938" cy="6964363"/>
          </a:xfrm>
          <a:custGeom>
            <a:avLst/>
            <a:gdLst>
              <a:gd name="T0" fmla="*/ 8 w 4485"/>
              <a:gd name="T1" fmla="*/ 0 h 4387"/>
              <a:gd name="T2" fmla="*/ 0 w 4485"/>
              <a:gd name="T3" fmla="*/ 7 h 4387"/>
              <a:gd name="T4" fmla="*/ 911 w 4485"/>
              <a:gd name="T5" fmla="*/ 916 h 4387"/>
              <a:gd name="T6" fmla="*/ 1211 w 4485"/>
              <a:gd name="T7" fmla="*/ 919 h 4387"/>
              <a:gd name="T8" fmla="*/ 1538 w 4485"/>
              <a:gd name="T9" fmla="*/ 1245 h 4387"/>
              <a:gd name="T10" fmla="*/ 1783 w 4485"/>
              <a:gd name="T11" fmla="*/ 1256 h 4387"/>
              <a:gd name="T12" fmla="*/ 2089 w 4485"/>
              <a:gd name="T13" fmla="*/ 1559 h 4387"/>
              <a:gd name="T14" fmla="*/ 2159 w 4485"/>
              <a:gd name="T15" fmla="*/ 1556 h 4387"/>
              <a:gd name="T16" fmla="*/ 2352 w 4485"/>
              <a:gd name="T17" fmla="*/ 1749 h 4387"/>
              <a:gd name="T18" fmla="*/ 2929 w 4485"/>
              <a:gd name="T19" fmla="*/ 1749 h 4387"/>
              <a:gd name="T20" fmla="*/ 3264 w 4485"/>
              <a:gd name="T21" fmla="*/ 2086 h 4387"/>
              <a:gd name="T22" fmla="*/ 3376 w 4485"/>
              <a:gd name="T23" fmla="*/ 2094 h 4387"/>
              <a:gd name="T24" fmla="*/ 3945 w 4485"/>
              <a:gd name="T25" fmla="*/ 2663 h 4387"/>
              <a:gd name="T26" fmla="*/ 3940 w 4485"/>
              <a:gd name="T27" fmla="*/ 2867 h 4387"/>
              <a:gd name="T28" fmla="*/ 4475 w 4485"/>
              <a:gd name="T29" fmla="*/ 3405 h 4387"/>
              <a:gd name="T30" fmla="*/ 4475 w 4485"/>
              <a:gd name="T31" fmla="*/ 4387 h 4387"/>
              <a:gd name="T32" fmla="*/ 4485 w 4485"/>
              <a:gd name="T33" fmla="*/ 4387 h 4387"/>
              <a:gd name="T34" fmla="*/ 4485 w 4485"/>
              <a:gd name="T35" fmla="*/ 3402 h 4387"/>
              <a:gd name="T36" fmla="*/ 3950 w 4485"/>
              <a:gd name="T37" fmla="*/ 2865 h 4387"/>
              <a:gd name="T38" fmla="*/ 3955 w 4485"/>
              <a:gd name="T39" fmla="*/ 2658 h 4387"/>
              <a:gd name="T40" fmla="*/ 3381 w 4485"/>
              <a:gd name="T41" fmla="*/ 2084 h 4387"/>
              <a:gd name="T42" fmla="*/ 3269 w 4485"/>
              <a:gd name="T43" fmla="*/ 2076 h 4387"/>
              <a:gd name="T44" fmla="*/ 2935 w 4485"/>
              <a:gd name="T45" fmla="*/ 1739 h 4387"/>
              <a:gd name="T46" fmla="*/ 2355 w 4485"/>
              <a:gd name="T47" fmla="*/ 1739 h 4387"/>
              <a:gd name="T48" fmla="*/ 2162 w 4485"/>
              <a:gd name="T49" fmla="*/ 1546 h 4387"/>
              <a:gd name="T50" fmla="*/ 2091 w 4485"/>
              <a:gd name="T51" fmla="*/ 1548 h 4387"/>
              <a:gd name="T52" fmla="*/ 1788 w 4485"/>
              <a:gd name="T53" fmla="*/ 1245 h 4387"/>
              <a:gd name="T54" fmla="*/ 1543 w 4485"/>
              <a:gd name="T55" fmla="*/ 1235 h 4387"/>
              <a:gd name="T56" fmla="*/ 1214 w 4485"/>
              <a:gd name="T57" fmla="*/ 908 h 4387"/>
              <a:gd name="T58" fmla="*/ 916 w 4485"/>
              <a:gd name="T59" fmla="*/ 906 h 4387"/>
              <a:gd name="T60" fmla="*/ 8 w 4485"/>
              <a:gd name="T61" fmla="*/ 0 h 43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5" h="4387">
                <a:moveTo>
                  <a:pt x="8" y="0"/>
                </a:moveTo>
                <a:lnTo>
                  <a:pt x="0" y="7"/>
                </a:lnTo>
                <a:lnTo>
                  <a:pt x="911" y="916"/>
                </a:lnTo>
                <a:lnTo>
                  <a:pt x="1211" y="919"/>
                </a:lnTo>
                <a:lnTo>
                  <a:pt x="1538" y="1245"/>
                </a:lnTo>
                <a:lnTo>
                  <a:pt x="1783" y="1256"/>
                </a:lnTo>
                <a:lnTo>
                  <a:pt x="2089" y="1559"/>
                </a:lnTo>
                <a:lnTo>
                  <a:pt x="2159" y="1556"/>
                </a:lnTo>
                <a:lnTo>
                  <a:pt x="2352" y="1749"/>
                </a:lnTo>
                <a:lnTo>
                  <a:pt x="2929" y="1749"/>
                </a:lnTo>
                <a:lnTo>
                  <a:pt x="3264" y="2086"/>
                </a:lnTo>
                <a:lnTo>
                  <a:pt x="3376" y="2094"/>
                </a:lnTo>
                <a:lnTo>
                  <a:pt x="3945" y="2663"/>
                </a:lnTo>
                <a:lnTo>
                  <a:pt x="3940" y="2867"/>
                </a:lnTo>
                <a:lnTo>
                  <a:pt x="4475" y="3405"/>
                </a:lnTo>
                <a:lnTo>
                  <a:pt x="4475" y="4387"/>
                </a:lnTo>
                <a:lnTo>
                  <a:pt x="4485" y="4387"/>
                </a:lnTo>
                <a:lnTo>
                  <a:pt x="4485" y="3402"/>
                </a:lnTo>
                <a:lnTo>
                  <a:pt x="3950" y="2865"/>
                </a:lnTo>
                <a:lnTo>
                  <a:pt x="3955" y="2658"/>
                </a:lnTo>
                <a:lnTo>
                  <a:pt x="3381" y="2084"/>
                </a:lnTo>
                <a:lnTo>
                  <a:pt x="3269" y="2076"/>
                </a:lnTo>
                <a:lnTo>
                  <a:pt x="2935" y="1739"/>
                </a:lnTo>
                <a:lnTo>
                  <a:pt x="2355" y="1739"/>
                </a:lnTo>
                <a:lnTo>
                  <a:pt x="2162" y="1546"/>
                </a:lnTo>
                <a:lnTo>
                  <a:pt x="2091" y="1548"/>
                </a:lnTo>
                <a:lnTo>
                  <a:pt x="1788" y="1245"/>
                </a:lnTo>
                <a:lnTo>
                  <a:pt x="1543" y="1235"/>
                </a:lnTo>
                <a:lnTo>
                  <a:pt x="1214" y="908"/>
                </a:lnTo>
                <a:lnTo>
                  <a:pt x="916" y="906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41" name="Freeform 998"/>
          <p:cNvSpPr>
            <a:spLocks/>
          </p:cNvSpPr>
          <p:nvPr/>
        </p:nvSpPr>
        <p:spPr bwMode="auto">
          <a:xfrm>
            <a:off x="-5819005" y="2482850"/>
            <a:ext cx="7119938" cy="6981825"/>
          </a:xfrm>
          <a:custGeom>
            <a:avLst/>
            <a:gdLst>
              <a:gd name="T0" fmla="*/ 5 w 4485"/>
              <a:gd name="T1" fmla="*/ 0 h 4398"/>
              <a:gd name="T2" fmla="*/ 0 w 4485"/>
              <a:gd name="T3" fmla="*/ 8 h 4398"/>
              <a:gd name="T4" fmla="*/ 947 w 4485"/>
              <a:gd name="T5" fmla="*/ 956 h 4398"/>
              <a:gd name="T6" fmla="*/ 1248 w 4485"/>
              <a:gd name="T7" fmla="*/ 958 h 4398"/>
              <a:gd name="T8" fmla="*/ 1574 w 4485"/>
              <a:gd name="T9" fmla="*/ 1285 h 4398"/>
              <a:gd name="T10" fmla="*/ 1827 w 4485"/>
              <a:gd name="T11" fmla="*/ 1285 h 4398"/>
              <a:gd name="T12" fmla="*/ 2133 w 4485"/>
              <a:gd name="T13" fmla="*/ 1590 h 4398"/>
              <a:gd name="T14" fmla="*/ 2203 w 4485"/>
              <a:gd name="T15" fmla="*/ 1588 h 4398"/>
              <a:gd name="T16" fmla="*/ 2397 w 4485"/>
              <a:gd name="T17" fmla="*/ 1781 h 4398"/>
              <a:gd name="T18" fmla="*/ 2966 w 4485"/>
              <a:gd name="T19" fmla="*/ 1789 h 4398"/>
              <a:gd name="T20" fmla="*/ 3300 w 4485"/>
              <a:gd name="T21" fmla="*/ 2123 h 4398"/>
              <a:gd name="T22" fmla="*/ 3420 w 4485"/>
              <a:gd name="T23" fmla="*/ 2126 h 4398"/>
              <a:gd name="T24" fmla="*/ 3958 w 4485"/>
              <a:gd name="T25" fmla="*/ 2661 h 4398"/>
              <a:gd name="T26" fmla="*/ 3948 w 4485"/>
              <a:gd name="T27" fmla="*/ 2878 h 4398"/>
              <a:gd name="T28" fmla="*/ 4475 w 4485"/>
              <a:gd name="T29" fmla="*/ 3408 h 4398"/>
              <a:gd name="T30" fmla="*/ 4475 w 4485"/>
              <a:gd name="T31" fmla="*/ 4398 h 4398"/>
              <a:gd name="T32" fmla="*/ 4485 w 4485"/>
              <a:gd name="T33" fmla="*/ 4398 h 4398"/>
              <a:gd name="T34" fmla="*/ 4485 w 4485"/>
              <a:gd name="T35" fmla="*/ 3403 h 4398"/>
              <a:gd name="T36" fmla="*/ 3958 w 4485"/>
              <a:gd name="T37" fmla="*/ 2872 h 4398"/>
              <a:gd name="T38" fmla="*/ 3968 w 4485"/>
              <a:gd name="T39" fmla="*/ 2658 h 4398"/>
              <a:gd name="T40" fmla="*/ 3423 w 4485"/>
              <a:gd name="T41" fmla="*/ 2115 h 4398"/>
              <a:gd name="T42" fmla="*/ 3305 w 4485"/>
              <a:gd name="T43" fmla="*/ 2113 h 4398"/>
              <a:gd name="T44" fmla="*/ 2971 w 4485"/>
              <a:gd name="T45" fmla="*/ 1778 h 4398"/>
              <a:gd name="T46" fmla="*/ 2399 w 4485"/>
              <a:gd name="T47" fmla="*/ 1770 h 4398"/>
              <a:gd name="T48" fmla="*/ 2206 w 4485"/>
              <a:gd name="T49" fmla="*/ 1577 h 4398"/>
              <a:gd name="T50" fmla="*/ 2135 w 4485"/>
              <a:gd name="T51" fmla="*/ 1580 h 4398"/>
              <a:gd name="T52" fmla="*/ 1833 w 4485"/>
              <a:gd name="T53" fmla="*/ 1274 h 4398"/>
              <a:gd name="T54" fmla="*/ 1579 w 4485"/>
              <a:gd name="T55" fmla="*/ 1274 h 4398"/>
              <a:gd name="T56" fmla="*/ 1250 w 4485"/>
              <a:gd name="T57" fmla="*/ 948 h 4398"/>
              <a:gd name="T58" fmla="*/ 953 w 4485"/>
              <a:gd name="T59" fmla="*/ 945 h 4398"/>
              <a:gd name="T60" fmla="*/ 5 w 4485"/>
              <a:gd name="T61" fmla="*/ 0 h 43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5" h="4398">
                <a:moveTo>
                  <a:pt x="5" y="0"/>
                </a:moveTo>
                <a:lnTo>
                  <a:pt x="0" y="8"/>
                </a:lnTo>
                <a:lnTo>
                  <a:pt x="947" y="956"/>
                </a:lnTo>
                <a:lnTo>
                  <a:pt x="1248" y="958"/>
                </a:lnTo>
                <a:lnTo>
                  <a:pt x="1574" y="1285"/>
                </a:lnTo>
                <a:lnTo>
                  <a:pt x="1827" y="1285"/>
                </a:lnTo>
                <a:lnTo>
                  <a:pt x="2133" y="1590"/>
                </a:lnTo>
                <a:lnTo>
                  <a:pt x="2203" y="1588"/>
                </a:lnTo>
                <a:lnTo>
                  <a:pt x="2397" y="1781"/>
                </a:lnTo>
                <a:lnTo>
                  <a:pt x="2966" y="1789"/>
                </a:lnTo>
                <a:lnTo>
                  <a:pt x="3300" y="2123"/>
                </a:lnTo>
                <a:lnTo>
                  <a:pt x="3420" y="2126"/>
                </a:lnTo>
                <a:lnTo>
                  <a:pt x="3958" y="2661"/>
                </a:lnTo>
                <a:lnTo>
                  <a:pt x="3948" y="2878"/>
                </a:lnTo>
                <a:lnTo>
                  <a:pt x="4475" y="3408"/>
                </a:lnTo>
                <a:lnTo>
                  <a:pt x="4475" y="4398"/>
                </a:lnTo>
                <a:lnTo>
                  <a:pt x="4485" y="4398"/>
                </a:lnTo>
                <a:lnTo>
                  <a:pt x="4485" y="3403"/>
                </a:lnTo>
                <a:lnTo>
                  <a:pt x="3958" y="2872"/>
                </a:lnTo>
                <a:lnTo>
                  <a:pt x="3968" y="2658"/>
                </a:lnTo>
                <a:lnTo>
                  <a:pt x="3423" y="2115"/>
                </a:lnTo>
                <a:lnTo>
                  <a:pt x="3305" y="2113"/>
                </a:lnTo>
                <a:lnTo>
                  <a:pt x="2971" y="1778"/>
                </a:lnTo>
                <a:lnTo>
                  <a:pt x="2399" y="1770"/>
                </a:lnTo>
                <a:lnTo>
                  <a:pt x="2206" y="1577"/>
                </a:lnTo>
                <a:lnTo>
                  <a:pt x="2135" y="1580"/>
                </a:lnTo>
                <a:lnTo>
                  <a:pt x="1833" y="1274"/>
                </a:lnTo>
                <a:lnTo>
                  <a:pt x="1579" y="1274"/>
                </a:lnTo>
                <a:lnTo>
                  <a:pt x="1250" y="948"/>
                </a:lnTo>
                <a:lnTo>
                  <a:pt x="953" y="945"/>
                </a:lnTo>
                <a:lnTo>
                  <a:pt x="5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42" name="Freeform 999"/>
          <p:cNvSpPr>
            <a:spLocks/>
          </p:cNvSpPr>
          <p:nvPr/>
        </p:nvSpPr>
        <p:spPr bwMode="auto">
          <a:xfrm>
            <a:off x="-5819005" y="2482850"/>
            <a:ext cx="7119938" cy="6981825"/>
          </a:xfrm>
          <a:custGeom>
            <a:avLst/>
            <a:gdLst>
              <a:gd name="T0" fmla="*/ 5 w 4485"/>
              <a:gd name="T1" fmla="*/ 0 h 4398"/>
              <a:gd name="T2" fmla="*/ 0 w 4485"/>
              <a:gd name="T3" fmla="*/ 8 h 4398"/>
              <a:gd name="T4" fmla="*/ 947 w 4485"/>
              <a:gd name="T5" fmla="*/ 956 h 4398"/>
              <a:gd name="T6" fmla="*/ 1248 w 4485"/>
              <a:gd name="T7" fmla="*/ 958 h 4398"/>
              <a:gd name="T8" fmla="*/ 1574 w 4485"/>
              <a:gd name="T9" fmla="*/ 1285 h 4398"/>
              <a:gd name="T10" fmla="*/ 1827 w 4485"/>
              <a:gd name="T11" fmla="*/ 1285 h 4398"/>
              <a:gd name="T12" fmla="*/ 2133 w 4485"/>
              <a:gd name="T13" fmla="*/ 1590 h 4398"/>
              <a:gd name="T14" fmla="*/ 2203 w 4485"/>
              <a:gd name="T15" fmla="*/ 1588 h 4398"/>
              <a:gd name="T16" fmla="*/ 2397 w 4485"/>
              <a:gd name="T17" fmla="*/ 1781 h 4398"/>
              <a:gd name="T18" fmla="*/ 2966 w 4485"/>
              <a:gd name="T19" fmla="*/ 1789 h 4398"/>
              <a:gd name="T20" fmla="*/ 3300 w 4485"/>
              <a:gd name="T21" fmla="*/ 2123 h 4398"/>
              <a:gd name="T22" fmla="*/ 3420 w 4485"/>
              <a:gd name="T23" fmla="*/ 2126 h 4398"/>
              <a:gd name="T24" fmla="*/ 3958 w 4485"/>
              <a:gd name="T25" fmla="*/ 2661 h 4398"/>
              <a:gd name="T26" fmla="*/ 3948 w 4485"/>
              <a:gd name="T27" fmla="*/ 2878 h 4398"/>
              <a:gd name="T28" fmla="*/ 4475 w 4485"/>
              <a:gd name="T29" fmla="*/ 3408 h 4398"/>
              <a:gd name="T30" fmla="*/ 4475 w 4485"/>
              <a:gd name="T31" fmla="*/ 4398 h 4398"/>
              <a:gd name="T32" fmla="*/ 4485 w 4485"/>
              <a:gd name="T33" fmla="*/ 4398 h 4398"/>
              <a:gd name="T34" fmla="*/ 4485 w 4485"/>
              <a:gd name="T35" fmla="*/ 3403 h 4398"/>
              <a:gd name="T36" fmla="*/ 3958 w 4485"/>
              <a:gd name="T37" fmla="*/ 2872 h 4398"/>
              <a:gd name="T38" fmla="*/ 3968 w 4485"/>
              <a:gd name="T39" fmla="*/ 2658 h 4398"/>
              <a:gd name="T40" fmla="*/ 3423 w 4485"/>
              <a:gd name="T41" fmla="*/ 2115 h 4398"/>
              <a:gd name="T42" fmla="*/ 3305 w 4485"/>
              <a:gd name="T43" fmla="*/ 2113 h 4398"/>
              <a:gd name="T44" fmla="*/ 2971 w 4485"/>
              <a:gd name="T45" fmla="*/ 1778 h 4398"/>
              <a:gd name="T46" fmla="*/ 2399 w 4485"/>
              <a:gd name="T47" fmla="*/ 1770 h 4398"/>
              <a:gd name="T48" fmla="*/ 2206 w 4485"/>
              <a:gd name="T49" fmla="*/ 1577 h 4398"/>
              <a:gd name="T50" fmla="*/ 2135 w 4485"/>
              <a:gd name="T51" fmla="*/ 1580 h 4398"/>
              <a:gd name="T52" fmla="*/ 1833 w 4485"/>
              <a:gd name="T53" fmla="*/ 1274 h 4398"/>
              <a:gd name="T54" fmla="*/ 1579 w 4485"/>
              <a:gd name="T55" fmla="*/ 1274 h 4398"/>
              <a:gd name="T56" fmla="*/ 1250 w 4485"/>
              <a:gd name="T57" fmla="*/ 948 h 4398"/>
              <a:gd name="T58" fmla="*/ 953 w 4485"/>
              <a:gd name="T59" fmla="*/ 945 h 4398"/>
              <a:gd name="T60" fmla="*/ 5 w 4485"/>
              <a:gd name="T61" fmla="*/ 0 h 43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5" h="4398">
                <a:moveTo>
                  <a:pt x="5" y="0"/>
                </a:moveTo>
                <a:lnTo>
                  <a:pt x="0" y="8"/>
                </a:lnTo>
                <a:lnTo>
                  <a:pt x="947" y="956"/>
                </a:lnTo>
                <a:lnTo>
                  <a:pt x="1248" y="958"/>
                </a:lnTo>
                <a:lnTo>
                  <a:pt x="1574" y="1285"/>
                </a:lnTo>
                <a:lnTo>
                  <a:pt x="1827" y="1285"/>
                </a:lnTo>
                <a:lnTo>
                  <a:pt x="2133" y="1590"/>
                </a:lnTo>
                <a:lnTo>
                  <a:pt x="2203" y="1588"/>
                </a:lnTo>
                <a:lnTo>
                  <a:pt x="2397" y="1781"/>
                </a:lnTo>
                <a:lnTo>
                  <a:pt x="2966" y="1789"/>
                </a:lnTo>
                <a:lnTo>
                  <a:pt x="3300" y="2123"/>
                </a:lnTo>
                <a:lnTo>
                  <a:pt x="3420" y="2126"/>
                </a:lnTo>
                <a:lnTo>
                  <a:pt x="3958" y="2661"/>
                </a:lnTo>
                <a:lnTo>
                  <a:pt x="3948" y="2878"/>
                </a:lnTo>
                <a:lnTo>
                  <a:pt x="4475" y="3408"/>
                </a:lnTo>
                <a:lnTo>
                  <a:pt x="4475" y="4398"/>
                </a:lnTo>
                <a:lnTo>
                  <a:pt x="4485" y="4398"/>
                </a:lnTo>
                <a:lnTo>
                  <a:pt x="4485" y="3403"/>
                </a:lnTo>
                <a:lnTo>
                  <a:pt x="3958" y="2872"/>
                </a:lnTo>
                <a:lnTo>
                  <a:pt x="3968" y="2658"/>
                </a:lnTo>
                <a:lnTo>
                  <a:pt x="3423" y="2115"/>
                </a:lnTo>
                <a:lnTo>
                  <a:pt x="3305" y="2113"/>
                </a:lnTo>
                <a:lnTo>
                  <a:pt x="2971" y="1778"/>
                </a:lnTo>
                <a:lnTo>
                  <a:pt x="2399" y="1770"/>
                </a:lnTo>
                <a:lnTo>
                  <a:pt x="2206" y="1577"/>
                </a:lnTo>
                <a:lnTo>
                  <a:pt x="2135" y="1580"/>
                </a:lnTo>
                <a:lnTo>
                  <a:pt x="1833" y="1274"/>
                </a:lnTo>
                <a:lnTo>
                  <a:pt x="1579" y="1274"/>
                </a:lnTo>
                <a:lnTo>
                  <a:pt x="1250" y="948"/>
                </a:lnTo>
                <a:lnTo>
                  <a:pt x="953" y="945"/>
                </a:lnTo>
                <a:lnTo>
                  <a:pt x="5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43" name="Freeform 1000"/>
          <p:cNvSpPr>
            <a:spLocks/>
          </p:cNvSpPr>
          <p:nvPr/>
        </p:nvSpPr>
        <p:spPr bwMode="auto">
          <a:xfrm>
            <a:off x="-5865042" y="2527300"/>
            <a:ext cx="7116763" cy="6837363"/>
          </a:xfrm>
          <a:custGeom>
            <a:avLst/>
            <a:gdLst>
              <a:gd name="T0" fmla="*/ 8 w 4483"/>
              <a:gd name="T1" fmla="*/ 0 h 4307"/>
              <a:gd name="T2" fmla="*/ 0 w 4483"/>
              <a:gd name="T3" fmla="*/ 8 h 4307"/>
              <a:gd name="T4" fmla="*/ 969 w 4483"/>
              <a:gd name="T5" fmla="*/ 975 h 4307"/>
              <a:gd name="T6" fmla="*/ 1266 w 4483"/>
              <a:gd name="T7" fmla="*/ 977 h 4307"/>
              <a:gd name="T8" fmla="*/ 1593 w 4483"/>
              <a:gd name="T9" fmla="*/ 1304 h 4307"/>
              <a:gd name="T10" fmla="*/ 1846 w 4483"/>
              <a:gd name="T11" fmla="*/ 1306 h 4307"/>
              <a:gd name="T12" fmla="*/ 2149 w 4483"/>
              <a:gd name="T13" fmla="*/ 1609 h 4307"/>
              <a:gd name="T14" fmla="*/ 2214 w 4483"/>
              <a:gd name="T15" fmla="*/ 1614 h 4307"/>
              <a:gd name="T16" fmla="*/ 2407 w 4483"/>
              <a:gd name="T17" fmla="*/ 1808 h 4307"/>
              <a:gd name="T18" fmla="*/ 2984 w 4483"/>
              <a:gd name="T19" fmla="*/ 1810 h 4307"/>
              <a:gd name="T20" fmla="*/ 3319 w 4483"/>
              <a:gd name="T21" fmla="*/ 2145 h 4307"/>
              <a:gd name="T22" fmla="*/ 3431 w 4483"/>
              <a:gd name="T23" fmla="*/ 2152 h 4307"/>
              <a:gd name="T24" fmla="*/ 3950 w 4483"/>
              <a:gd name="T25" fmla="*/ 2672 h 4307"/>
              <a:gd name="T26" fmla="*/ 3948 w 4483"/>
              <a:gd name="T27" fmla="*/ 2891 h 4307"/>
              <a:gd name="T28" fmla="*/ 4473 w 4483"/>
              <a:gd name="T29" fmla="*/ 3416 h 4307"/>
              <a:gd name="T30" fmla="*/ 4473 w 4483"/>
              <a:gd name="T31" fmla="*/ 4307 h 4307"/>
              <a:gd name="T32" fmla="*/ 4483 w 4483"/>
              <a:gd name="T33" fmla="*/ 4307 h 4307"/>
              <a:gd name="T34" fmla="*/ 4483 w 4483"/>
              <a:gd name="T35" fmla="*/ 3411 h 4307"/>
              <a:gd name="T36" fmla="*/ 3958 w 4483"/>
              <a:gd name="T37" fmla="*/ 2886 h 4307"/>
              <a:gd name="T38" fmla="*/ 3963 w 4483"/>
              <a:gd name="T39" fmla="*/ 2670 h 4307"/>
              <a:gd name="T40" fmla="*/ 3436 w 4483"/>
              <a:gd name="T41" fmla="*/ 2142 h 4307"/>
              <a:gd name="T42" fmla="*/ 3324 w 4483"/>
              <a:gd name="T43" fmla="*/ 2134 h 4307"/>
              <a:gd name="T44" fmla="*/ 2990 w 4483"/>
              <a:gd name="T45" fmla="*/ 1800 h 4307"/>
              <a:gd name="T46" fmla="*/ 2410 w 4483"/>
              <a:gd name="T47" fmla="*/ 1797 h 4307"/>
              <a:gd name="T48" fmla="*/ 2217 w 4483"/>
              <a:gd name="T49" fmla="*/ 1604 h 4307"/>
              <a:gd name="T50" fmla="*/ 2154 w 4483"/>
              <a:gd name="T51" fmla="*/ 1599 h 4307"/>
              <a:gd name="T52" fmla="*/ 1851 w 4483"/>
              <a:gd name="T53" fmla="*/ 1296 h 4307"/>
              <a:gd name="T54" fmla="*/ 1598 w 4483"/>
              <a:gd name="T55" fmla="*/ 1293 h 4307"/>
              <a:gd name="T56" fmla="*/ 1271 w 4483"/>
              <a:gd name="T57" fmla="*/ 967 h 4307"/>
              <a:gd name="T58" fmla="*/ 971 w 4483"/>
              <a:gd name="T59" fmla="*/ 964 h 4307"/>
              <a:gd name="T60" fmla="*/ 8 w 4483"/>
              <a:gd name="T61" fmla="*/ 0 h 43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3" h="4307">
                <a:moveTo>
                  <a:pt x="8" y="0"/>
                </a:moveTo>
                <a:lnTo>
                  <a:pt x="0" y="8"/>
                </a:lnTo>
                <a:lnTo>
                  <a:pt x="969" y="975"/>
                </a:lnTo>
                <a:lnTo>
                  <a:pt x="1266" y="977"/>
                </a:lnTo>
                <a:lnTo>
                  <a:pt x="1593" y="1304"/>
                </a:lnTo>
                <a:lnTo>
                  <a:pt x="1846" y="1306"/>
                </a:lnTo>
                <a:lnTo>
                  <a:pt x="2149" y="1609"/>
                </a:lnTo>
                <a:lnTo>
                  <a:pt x="2214" y="1614"/>
                </a:lnTo>
                <a:lnTo>
                  <a:pt x="2407" y="1808"/>
                </a:lnTo>
                <a:lnTo>
                  <a:pt x="2984" y="1810"/>
                </a:lnTo>
                <a:lnTo>
                  <a:pt x="3319" y="2145"/>
                </a:lnTo>
                <a:lnTo>
                  <a:pt x="3431" y="2152"/>
                </a:lnTo>
                <a:lnTo>
                  <a:pt x="3950" y="2672"/>
                </a:lnTo>
                <a:lnTo>
                  <a:pt x="3948" y="2891"/>
                </a:lnTo>
                <a:lnTo>
                  <a:pt x="4473" y="3416"/>
                </a:lnTo>
                <a:lnTo>
                  <a:pt x="4473" y="4307"/>
                </a:lnTo>
                <a:lnTo>
                  <a:pt x="4483" y="4307"/>
                </a:lnTo>
                <a:lnTo>
                  <a:pt x="4483" y="3411"/>
                </a:lnTo>
                <a:lnTo>
                  <a:pt x="3958" y="2886"/>
                </a:lnTo>
                <a:lnTo>
                  <a:pt x="3963" y="2670"/>
                </a:lnTo>
                <a:lnTo>
                  <a:pt x="3436" y="2142"/>
                </a:lnTo>
                <a:lnTo>
                  <a:pt x="3324" y="2134"/>
                </a:lnTo>
                <a:lnTo>
                  <a:pt x="2990" y="1800"/>
                </a:lnTo>
                <a:lnTo>
                  <a:pt x="2410" y="1797"/>
                </a:lnTo>
                <a:lnTo>
                  <a:pt x="2217" y="1604"/>
                </a:lnTo>
                <a:lnTo>
                  <a:pt x="2154" y="1599"/>
                </a:lnTo>
                <a:lnTo>
                  <a:pt x="1851" y="1296"/>
                </a:lnTo>
                <a:lnTo>
                  <a:pt x="1598" y="1293"/>
                </a:lnTo>
                <a:lnTo>
                  <a:pt x="1271" y="967"/>
                </a:lnTo>
                <a:lnTo>
                  <a:pt x="971" y="964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44" name="Freeform 1001"/>
          <p:cNvSpPr>
            <a:spLocks/>
          </p:cNvSpPr>
          <p:nvPr/>
        </p:nvSpPr>
        <p:spPr bwMode="auto">
          <a:xfrm>
            <a:off x="-5865042" y="2527300"/>
            <a:ext cx="7116763" cy="6837363"/>
          </a:xfrm>
          <a:custGeom>
            <a:avLst/>
            <a:gdLst>
              <a:gd name="T0" fmla="*/ 8 w 4483"/>
              <a:gd name="T1" fmla="*/ 0 h 4307"/>
              <a:gd name="T2" fmla="*/ 0 w 4483"/>
              <a:gd name="T3" fmla="*/ 8 h 4307"/>
              <a:gd name="T4" fmla="*/ 969 w 4483"/>
              <a:gd name="T5" fmla="*/ 975 h 4307"/>
              <a:gd name="T6" fmla="*/ 1266 w 4483"/>
              <a:gd name="T7" fmla="*/ 977 h 4307"/>
              <a:gd name="T8" fmla="*/ 1593 w 4483"/>
              <a:gd name="T9" fmla="*/ 1304 h 4307"/>
              <a:gd name="T10" fmla="*/ 1846 w 4483"/>
              <a:gd name="T11" fmla="*/ 1306 h 4307"/>
              <a:gd name="T12" fmla="*/ 2149 w 4483"/>
              <a:gd name="T13" fmla="*/ 1609 h 4307"/>
              <a:gd name="T14" fmla="*/ 2214 w 4483"/>
              <a:gd name="T15" fmla="*/ 1614 h 4307"/>
              <a:gd name="T16" fmla="*/ 2407 w 4483"/>
              <a:gd name="T17" fmla="*/ 1808 h 4307"/>
              <a:gd name="T18" fmla="*/ 2984 w 4483"/>
              <a:gd name="T19" fmla="*/ 1810 h 4307"/>
              <a:gd name="T20" fmla="*/ 3319 w 4483"/>
              <a:gd name="T21" fmla="*/ 2145 h 4307"/>
              <a:gd name="T22" fmla="*/ 3431 w 4483"/>
              <a:gd name="T23" fmla="*/ 2152 h 4307"/>
              <a:gd name="T24" fmla="*/ 3950 w 4483"/>
              <a:gd name="T25" fmla="*/ 2672 h 4307"/>
              <a:gd name="T26" fmla="*/ 3948 w 4483"/>
              <a:gd name="T27" fmla="*/ 2891 h 4307"/>
              <a:gd name="T28" fmla="*/ 4473 w 4483"/>
              <a:gd name="T29" fmla="*/ 3416 h 4307"/>
              <a:gd name="T30" fmla="*/ 4473 w 4483"/>
              <a:gd name="T31" fmla="*/ 4307 h 4307"/>
              <a:gd name="T32" fmla="*/ 4483 w 4483"/>
              <a:gd name="T33" fmla="*/ 4307 h 4307"/>
              <a:gd name="T34" fmla="*/ 4483 w 4483"/>
              <a:gd name="T35" fmla="*/ 3411 h 4307"/>
              <a:gd name="T36" fmla="*/ 3958 w 4483"/>
              <a:gd name="T37" fmla="*/ 2886 h 4307"/>
              <a:gd name="T38" fmla="*/ 3963 w 4483"/>
              <a:gd name="T39" fmla="*/ 2670 h 4307"/>
              <a:gd name="T40" fmla="*/ 3436 w 4483"/>
              <a:gd name="T41" fmla="*/ 2142 h 4307"/>
              <a:gd name="T42" fmla="*/ 3324 w 4483"/>
              <a:gd name="T43" fmla="*/ 2134 h 4307"/>
              <a:gd name="T44" fmla="*/ 2990 w 4483"/>
              <a:gd name="T45" fmla="*/ 1800 h 4307"/>
              <a:gd name="T46" fmla="*/ 2410 w 4483"/>
              <a:gd name="T47" fmla="*/ 1797 h 4307"/>
              <a:gd name="T48" fmla="*/ 2217 w 4483"/>
              <a:gd name="T49" fmla="*/ 1604 h 4307"/>
              <a:gd name="T50" fmla="*/ 2154 w 4483"/>
              <a:gd name="T51" fmla="*/ 1599 h 4307"/>
              <a:gd name="T52" fmla="*/ 1851 w 4483"/>
              <a:gd name="T53" fmla="*/ 1296 h 4307"/>
              <a:gd name="T54" fmla="*/ 1598 w 4483"/>
              <a:gd name="T55" fmla="*/ 1293 h 4307"/>
              <a:gd name="T56" fmla="*/ 1271 w 4483"/>
              <a:gd name="T57" fmla="*/ 967 h 4307"/>
              <a:gd name="T58" fmla="*/ 971 w 4483"/>
              <a:gd name="T59" fmla="*/ 964 h 4307"/>
              <a:gd name="T60" fmla="*/ 8 w 4483"/>
              <a:gd name="T61" fmla="*/ 0 h 43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3" h="4307">
                <a:moveTo>
                  <a:pt x="8" y="0"/>
                </a:moveTo>
                <a:lnTo>
                  <a:pt x="0" y="8"/>
                </a:lnTo>
                <a:lnTo>
                  <a:pt x="969" y="975"/>
                </a:lnTo>
                <a:lnTo>
                  <a:pt x="1266" y="977"/>
                </a:lnTo>
                <a:lnTo>
                  <a:pt x="1593" y="1304"/>
                </a:lnTo>
                <a:lnTo>
                  <a:pt x="1846" y="1306"/>
                </a:lnTo>
                <a:lnTo>
                  <a:pt x="2149" y="1609"/>
                </a:lnTo>
                <a:lnTo>
                  <a:pt x="2214" y="1614"/>
                </a:lnTo>
                <a:lnTo>
                  <a:pt x="2407" y="1808"/>
                </a:lnTo>
                <a:lnTo>
                  <a:pt x="2984" y="1810"/>
                </a:lnTo>
                <a:lnTo>
                  <a:pt x="3319" y="2145"/>
                </a:lnTo>
                <a:lnTo>
                  <a:pt x="3431" y="2152"/>
                </a:lnTo>
                <a:lnTo>
                  <a:pt x="3950" y="2672"/>
                </a:lnTo>
                <a:lnTo>
                  <a:pt x="3948" y="2891"/>
                </a:lnTo>
                <a:lnTo>
                  <a:pt x="4473" y="3416"/>
                </a:lnTo>
                <a:lnTo>
                  <a:pt x="4473" y="4307"/>
                </a:lnTo>
                <a:lnTo>
                  <a:pt x="4483" y="4307"/>
                </a:lnTo>
                <a:lnTo>
                  <a:pt x="4483" y="3411"/>
                </a:lnTo>
                <a:lnTo>
                  <a:pt x="3958" y="2886"/>
                </a:lnTo>
                <a:lnTo>
                  <a:pt x="3963" y="2670"/>
                </a:lnTo>
                <a:lnTo>
                  <a:pt x="3436" y="2142"/>
                </a:lnTo>
                <a:lnTo>
                  <a:pt x="3324" y="2134"/>
                </a:lnTo>
                <a:lnTo>
                  <a:pt x="2990" y="1800"/>
                </a:lnTo>
                <a:lnTo>
                  <a:pt x="2410" y="1797"/>
                </a:lnTo>
                <a:lnTo>
                  <a:pt x="2217" y="1604"/>
                </a:lnTo>
                <a:lnTo>
                  <a:pt x="2154" y="1599"/>
                </a:lnTo>
                <a:lnTo>
                  <a:pt x="1851" y="1296"/>
                </a:lnTo>
                <a:lnTo>
                  <a:pt x="1598" y="1293"/>
                </a:lnTo>
                <a:lnTo>
                  <a:pt x="1271" y="967"/>
                </a:lnTo>
                <a:lnTo>
                  <a:pt x="971" y="964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45" name="Freeform 1002"/>
          <p:cNvSpPr>
            <a:spLocks/>
          </p:cNvSpPr>
          <p:nvPr/>
        </p:nvSpPr>
        <p:spPr bwMode="auto">
          <a:xfrm>
            <a:off x="-5553892" y="3074988"/>
            <a:ext cx="6738938" cy="6423025"/>
          </a:xfrm>
          <a:custGeom>
            <a:avLst/>
            <a:gdLst>
              <a:gd name="T0" fmla="*/ 8 w 4245"/>
              <a:gd name="T1" fmla="*/ 0 h 4046"/>
              <a:gd name="T2" fmla="*/ 0 w 4245"/>
              <a:gd name="T3" fmla="*/ 8 h 4046"/>
              <a:gd name="T4" fmla="*/ 775 w 4245"/>
              <a:gd name="T5" fmla="*/ 781 h 4046"/>
              <a:gd name="T6" fmla="*/ 1143 w 4245"/>
              <a:gd name="T7" fmla="*/ 778 h 4046"/>
              <a:gd name="T8" fmla="*/ 1378 w 4245"/>
              <a:gd name="T9" fmla="*/ 1013 h 4046"/>
              <a:gd name="T10" fmla="*/ 1632 w 4245"/>
              <a:gd name="T11" fmla="*/ 1016 h 4046"/>
              <a:gd name="T12" fmla="*/ 1934 w 4245"/>
              <a:gd name="T13" fmla="*/ 1322 h 4046"/>
              <a:gd name="T14" fmla="*/ 2008 w 4245"/>
              <a:gd name="T15" fmla="*/ 1316 h 4046"/>
              <a:gd name="T16" fmla="*/ 2201 w 4245"/>
              <a:gd name="T17" fmla="*/ 1510 h 4046"/>
              <a:gd name="T18" fmla="*/ 2770 w 4245"/>
              <a:gd name="T19" fmla="*/ 1520 h 4046"/>
              <a:gd name="T20" fmla="*/ 3104 w 4245"/>
              <a:gd name="T21" fmla="*/ 1854 h 4046"/>
              <a:gd name="T22" fmla="*/ 3224 w 4245"/>
              <a:gd name="T23" fmla="*/ 1854 h 4046"/>
              <a:gd name="T24" fmla="*/ 3728 w 4245"/>
              <a:gd name="T25" fmla="*/ 2361 h 4046"/>
              <a:gd name="T26" fmla="*/ 3718 w 4245"/>
              <a:gd name="T27" fmla="*/ 2588 h 4046"/>
              <a:gd name="T28" fmla="*/ 4235 w 4245"/>
              <a:gd name="T29" fmla="*/ 3108 h 4046"/>
              <a:gd name="T30" fmla="*/ 4235 w 4245"/>
              <a:gd name="T31" fmla="*/ 4046 h 4046"/>
              <a:gd name="T32" fmla="*/ 4245 w 4245"/>
              <a:gd name="T33" fmla="*/ 4046 h 4046"/>
              <a:gd name="T34" fmla="*/ 4245 w 4245"/>
              <a:gd name="T35" fmla="*/ 3103 h 4046"/>
              <a:gd name="T36" fmla="*/ 3728 w 4245"/>
              <a:gd name="T37" fmla="*/ 2583 h 4046"/>
              <a:gd name="T38" fmla="*/ 3739 w 4245"/>
              <a:gd name="T39" fmla="*/ 2356 h 4046"/>
              <a:gd name="T40" fmla="*/ 3227 w 4245"/>
              <a:gd name="T41" fmla="*/ 1844 h 4046"/>
              <a:gd name="T42" fmla="*/ 3109 w 4245"/>
              <a:gd name="T43" fmla="*/ 1844 h 4046"/>
              <a:gd name="T44" fmla="*/ 2775 w 4245"/>
              <a:gd name="T45" fmla="*/ 1510 h 4046"/>
              <a:gd name="T46" fmla="*/ 2203 w 4245"/>
              <a:gd name="T47" fmla="*/ 1499 h 4046"/>
              <a:gd name="T48" fmla="*/ 2010 w 4245"/>
              <a:gd name="T49" fmla="*/ 1306 h 4046"/>
              <a:gd name="T50" fmla="*/ 1940 w 4245"/>
              <a:gd name="T51" fmla="*/ 1311 h 4046"/>
              <a:gd name="T52" fmla="*/ 1637 w 4245"/>
              <a:gd name="T53" fmla="*/ 1006 h 4046"/>
              <a:gd name="T54" fmla="*/ 1384 w 4245"/>
              <a:gd name="T55" fmla="*/ 1003 h 4046"/>
              <a:gd name="T56" fmla="*/ 1146 w 4245"/>
              <a:gd name="T57" fmla="*/ 768 h 4046"/>
              <a:gd name="T58" fmla="*/ 780 w 4245"/>
              <a:gd name="T59" fmla="*/ 771 h 4046"/>
              <a:gd name="T60" fmla="*/ 8 w 4245"/>
              <a:gd name="T61" fmla="*/ 0 h 40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245" h="4046">
                <a:moveTo>
                  <a:pt x="8" y="0"/>
                </a:moveTo>
                <a:lnTo>
                  <a:pt x="0" y="8"/>
                </a:lnTo>
                <a:lnTo>
                  <a:pt x="775" y="781"/>
                </a:lnTo>
                <a:lnTo>
                  <a:pt x="1143" y="778"/>
                </a:lnTo>
                <a:lnTo>
                  <a:pt x="1378" y="1013"/>
                </a:lnTo>
                <a:lnTo>
                  <a:pt x="1632" y="1016"/>
                </a:lnTo>
                <a:lnTo>
                  <a:pt x="1934" y="1322"/>
                </a:lnTo>
                <a:lnTo>
                  <a:pt x="2008" y="1316"/>
                </a:lnTo>
                <a:lnTo>
                  <a:pt x="2201" y="1510"/>
                </a:lnTo>
                <a:lnTo>
                  <a:pt x="2770" y="1520"/>
                </a:lnTo>
                <a:lnTo>
                  <a:pt x="3104" y="1854"/>
                </a:lnTo>
                <a:lnTo>
                  <a:pt x="3224" y="1854"/>
                </a:lnTo>
                <a:lnTo>
                  <a:pt x="3728" y="2361"/>
                </a:lnTo>
                <a:lnTo>
                  <a:pt x="3718" y="2588"/>
                </a:lnTo>
                <a:lnTo>
                  <a:pt x="4235" y="3108"/>
                </a:lnTo>
                <a:lnTo>
                  <a:pt x="4235" y="4046"/>
                </a:lnTo>
                <a:lnTo>
                  <a:pt x="4245" y="4046"/>
                </a:lnTo>
                <a:lnTo>
                  <a:pt x="4245" y="3103"/>
                </a:lnTo>
                <a:lnTo>
                  <a:pt x="3728" y="2583"/>
                </a:lnTo>
                <a:lnTo>
                  <a:pt x="3739" y="2356"/>
                </a:lnTo>
                <a:lnTo>
                  <a:pt x="3227" y="1844"/>
                </a:lnTo>
                <a:lnTo>
                  <a:pt x="3109" y="1844"/>
                </a:lnTo>
                <a:lnTo>
                  <a:pt x="2775" y="1510"/>
                </a:lnTo>
                <a:lnTo>
                  <a:pt x="2203" y="1499"/>
                </a:lnTo>
                <a:lnTo>
                  <a:pt x="2010" y="1306"/>
                </a:lnTo>
                <a:lnTo>
                  <a:pt x="1940" y="1311"/>
                </a:lnTo>
                <a:lnTo>
                  <a:pt x="1637" y="1006"/>
                </a:lnTo>
                <a:lnTo>
                  <a:pt x="1384" y="1003"/>
                </a:lnTo>
                <a:lnTo>
                  <a:pt x="1146" y="768"/>
                </a:lnTo>
                <a:lnTo>
                  <a:pt x="780" y="771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46" name="Freeform 1003"/>
          <p:cNvSpPr>
            <a:spLocks/>
          </p:cNvSpPr>
          <p:nvPr/>
        </p:nvSpPr>
        <p:spPr bwMode="auto">
          <a:xfrm>
            <a:off x="-5553892" y="3074988"/>
            <a:ext cx="6738938" cy="6423025"/>
          </a:xfrm>
          <a:custGeom>
            <a:avLst/>
            <a:gdLst>
              <a:gd name="T0" fmla="*/ 8 w 4245"/>
              <a:gd name="T1" fmla="*/ 0 h 4046"/>
              <a:gd name="T2" fmla="*/ 0 w 4245"/>
              <a:gd name="T3" fmla="*/ 8 h 4046"/>
              <a:gd name="T4" fmla="*/ 775 w 4245"/>
              <a:gd name="T5" fmla="*/ 781 h 4046"/>
              <a:gd name="T6" fmla="*/ 1143 w 4245"/>
              <a:gd name="T7" fmla="*/ 778 h 4046"/>
              <a:gd name="T8" fmla="*/ 1378 w 4245"/>
              <a:gd name="T9" fmla="*/ 1013 h 4046"/>
              <a:gd name="T10" fmla="*/ 1632 w 4245"/>
              <a:gd name="T11" fmla="*/ 1016 h 4046"/>
              <a:gd name="T12" fmla="*/ 1934 w 4245"/>
              <a:gd name="T13" fmla="*/ 1322 h 4046"/>
              <a:gd name="T14" fmla="*/ 2008 w 4245"/>
              <a:gd name="T15" fmla="*/ 1316 h 4046"/>
              <a:gd name="T16" fmla="*/ 2201 w 4245"/>
              <a:gd name="T17" fmla="*/ 1510 h 4046"/>
              <a:gd name="T18" fmla="*/ 2770 w 4245"/>
              <a:gd name="T19" fmla="*/ 1520 h 4046"/>
              <a:gd name="T20" fmla="*/ 3104 w 4245"/>
              <a:gd name="T21" fmla="*/ 1854 h 4046"/>
              <a:gd name="T22" fmla="*/ 3224 w 4245"/>
              <a:gd name="T23" fmla="*/ 1854 h 4046"/>
              <a:gd name="T24" fmla="*/ 3728 w 4245"/>
              <a:gd name="T25" fmla="*/ 2361 h 4046"/>
              <a:gd name="T26" fmla="*/ 3718 w 4245"/>
              <a:gd name="T27" fmla="*/ 2588 h 4046"/>
              <a:gd name="T28" fmla="*/ 4235 w 4245"/>
              <a:gd name="T29" fmla="*/ 3108 h 4046"/>
              <a:gd name="T30" fmla="*/ 4235 w 4245"/>
              <a:gd name="T31" fmla="*/ 4046 h 4046"/>
              <a:gd name="T32" fmla="*/ 4245 w 4245"/>
              <a:gd name="T33" fmla="*/ 4046 h 4046"/>
              <a:gd name="T34" fmla="*/ 4245 w 4245"/>
              <a:gd name="T35" fmla="*/ 3103 h 4046"/>
              <a:gd name="T36" fmla="*/ 3728 w 4245"/>
              <a:gd name="T37" fmla="*/ 2583 h 4046"/>
              <a:gd name="T38" fmla="*/ 3739 w 4245"/>
              <a:gd name="T39" fmla="*/ 2356 h 4046"/>
              <a:gd name="T40" fmla="*/ 3227 w 4245"/>
              <a:gd name="T41" fmla="*/ 1844 h 4046"/>
              <a:gd name="T42" fmla="*/ 3109 w 4245"/>
              <a:gd name="T43" fmla="*/ 1844 h 4046"/>
              <a:gd name="T44" fmla="*/ 2775 w 4245"/>
              <a:gd name="T45" fmla="*/ 1510 h 4046"/>
              <a:gd name="T46" fmla="*/ 2203 w 4245"/>
              <a:gd name="T47" fmla="*/ 1499 h 4046"/>
              <a:gd name="T48" fmla="*/ 2010 w 4245"/>
              <a:gd name="T49" fmla="*/ 1306 h 4046"/>
              <a:gd name="T50" fmla="*/ 1940 w 4245"/>
              <a:gd name="T51" fmla="*/ 1311 h 4046"/>
              <a:gd name="T52" fmla="*/ 1637 w 4245"/>
              <a:gd name="T53" fmla="*/ 1006 h 4046"/>
              <a:gd name="T54" fmla="*/ 1384 w 4245"/>
              <a:gd name="T55" fmla="*/ 1003 h 4046"/>
              <a:gd name="T56" fmla="*/ 1146 w 4245"/>
              <a:gd name="T57" fmla="*/ 768 h 4046"/>
              <a:gd name="T58" fmla="*/ 780 w 4245"/>
              <a:gd name="T59" fmla="*/ 771 h 4046"/>
              <a:gd name="T60" fmla="*/ 8 w 4245"/>
              <a:gd name="T61" fmla="*/ 0 h 40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245" h="4046">
                <a:moveTo>
                  <a:pt x="8" y="0"/>
                </a:moveTo>
                <a:lnTo>
                  <a:pt x="0" y="8"/>
                </a:lnTo>
                <a:lnTo>
                  <a:pt x="775" y="781"/>
                </a:lnTo>
                <a:lnTo>
                  <a:pt x="1143" y="778"/>
                </a:lnTo>
                <a:lnTo>
                  <a:pt x="1378" y="1013"/>
                </a:lnTo>
                <a:lnTo>
                  <a:pt x="1632" y="1016"/>
                </a:lnTo>
                <a:lnTo>
                  <a:pt x="1934" y="1322"/>
                </a:lnTo>
                <a:lnTo>
                  <a:pt x="2008" y="1316"/>
                </a:lnTo>
                <a:lnTo>
                  <a:pt x="2201" y="1510"/>
                </a:lnTo>
                <a:lnTo>
                  <a:pt x="2770" y="1520"/>
                </a:lnTo>
                <a:lnTo>
                  <a:pt x="3104" y="1854"/>
                </a:lnTo>
                <a:lnTo>
                  <a:pt x="3224" y="1854"/>
                </a:lnTo>
                <a:lnTo>
                  <a:pt x="3728" y="2361"/>
                </a:lnTo>
                <a:lnTo>
                  <a:pt x="3718" y="2588"/>
                </a:lnTo>
                <a:lnTo>
                  <a:pt x="4235" y="3108"/>
                </a:lnTo>
                <a:lnTo>
                  <a:pt x="4235" y="4046"/>
                </a:lnTo>
                <a:lnTo>
                  <a:pt x="4245" y="4046"/>
                </a:lnTo>
                <a:lnTo>
                  <a:pt x="4245" y="3103"/>
                </a:lnTo>
                <a:lnTo>
                  <a:pt x="3728" y="2583"/>
                </a:lnTo>
                <a:lnTo>
                  <a:pt x="3739" y="2356"/>
                </a:lnTo>
                <a:lnTo>
                  <a:pt x="3227" y="1844"/>
                </a:lnTo>
                <a:lnTo>
                  <a:pt x="3109" y="1844"/>
                </a:lnTo>
                <a:lnTo>
                  <a:pt x="2775" y="1510"/>
                </a:lnTo>
                <a:lnTo>
                  <a:pt x="2203" y="1499"/>
                </a:lnTo>
                <a:lnTo>
                  <a:pt x="2010" y="1306"/>
                </a:lnTo>
                <a:lnTo>
                  <a:pt x="1940" y="1311"/>
                </a:lnTo>
                <a:lnTo>
                  <a:pt x="1637" y="1006"/>
                </a:lnTo>
                <a:lnTo>
                  <a:pt x="1384" y="1003"/>
                </a:lnTo>
                <a:lnTo>
                  <a:pt x="1146" y="768"/>
                </a:lnTo>
                <a:lnTo>
                  <a:pt x="780" y="771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47" name="Freeform 1004"/>
          <p:cNvSpPr>
            <a:spLocks/>
          </p:cNvSpPr>
          <p:nvPr/>
        </p:nvSpPr>
        <p:spPr bwMode="auto">
          <a:xfrm>
            <a:off x="-4679180" y="2420938"/>
            <a:ext cx="4443413" cy="2379663"/>
          </a:xfrm>
          <a:custGeom>
            <a:avLst/>
            <a:gdLst>
              <a:gd name="T0" fmla="*/ 3 w 1072"/>
              <a:gd name="T1" fmla="*/ 0 h 574"/>
              <a:gd name="T2" fmla="*/ 0 w 1072"/>
              <a:gd name="T3" fmla="*/ 3 h 574"/>
              <a:gd name="T4" fmla="*/ 0 w 1072"/>
              <a:gd name="T5" fmla="*/ 3 h 574"/>
              <a:gd name="T6" fmla="*/ 156 w 1072"/>
              <a:gd name="T7" fmla="*/ 159 h 574"/>
              <a:gd name="T8" fmla="*/ 270 w 1072"/>
              <a:gd name="T9" fmla="*/ 160 h 574"/>
              <a:gd name="T10" fmla="*/ 408 w 1072"/>
              <a:gd name="T11" fmla="*/ 298 h 574"/>
              <a:gd name="T12" fmla="*/ 537 w 1072"/>
              <a:gd name="T13" fmla="*/ 297 h 574"/>
              <a:gd name="T14" fmla="*/ 620 w 1072"/>
              <a:gd name="T15" fmla="*/ 380 h 574"/>
              <a:gd name="T16" fmla="*/ 621 w 1072"/>
              <a:gd name="T17" fmla="*/ 409 h 574"/>
              <a:gd name="T18" fmla="*/ 655 w 1072"/>
              <a:gd name="T19" fmla="*/ 443 h 574"/>
              <a:gd name="T20" fmla="*/ 693 w 1072"/>
              <a:gd name="T21" fmla="*/ 441 h 574"/>
              <a:gd name="T22" fmla="*/ 762 w 1072"/>
              <a:gd name="T23" fmla="*/ 510 h 574"/>
              <a:gd name="T24" fmla="*/ 927 w 1072"/>
              <a:gd name="T25" fmla="*/ 511 h 574"/>
              <a:gd name="T26" fmla="*/ 953 w 1072"/>
              <a:gd name="T27" fmla="*/ 537 h 574"/>
              <a:gd name="T28" fmla="*/ 1032 w 1072"/>
              <a:gd name="T29" fmla="*/ 538 h 574"/>
              <a:gd name="T30" fmla="*/ 1069 w 1072"/>
              <a:gd name="T31" fmla="*/ 574 h 574"/>
              <a:gd name="T32" fmla="*/ 1072 w 1072"/>
              <a:gd name="T33" fmla="*/ 571 h 574"/>
              <a:gd name="T34" fmla="*/ 1034 w 1072"/>
              <a:gd name="T35" fmla="*/ 534 h 574"/>
              <a:gd name="T36" fmla="*/ 954 w 1072"/>
              <a:gd name="T37" fmla="*/ 533 h 574"/>
              <a:gd name="T38" fmla="*/ 929 w 1072"/>
              <a:gd name="T39" fmla="*/ 507 h 574"/>
              <a:gd name="T40" fmla="*/ 764 w 1072"/>
              <a:gd name="T41" fmla="*/ 506 h 574"/>
              <a:gd name="T42" fmla="*/ 694 w 1072"/>
              <a:gd name="T43" fmla="*/ 437 h 574"/>
              <a:gd name="T44" fmla="*/ 657 w 1072"/>
              <a:gd name="T45" fmla="*/ 439 h 574"/>
              <a:gd name="T46" fmla="*/ 625 w 1072"/>
              <a:gd name="T47" fmla="*/ 407 h 574"/>
              <a:gd name="T48" fmla="*/ 624 w 1072"/>
              <a:gd name="T49" fmla="*/ 378 h 574"/>
              <a:gd name="T50" fmla="*/ 539 w 1072"/>
              <a:gd name="T51" fmla="*/ 293 h 574"/>
              <a:gd name="T52" fmla="*/ 410 w 1072"/>
              <a:gd name="T53" fmla="*/ 294 h 574"/>
              <a:gd name="T54" fmla="*/ 272 w 1072"/>
              <a:gd name="T55" fmla="*/ 156 h 574"/>
              <a:gd name="T56" fmla="*/ 158 w 1072"/>
              <a:gd name="T57" fmla="*/ 155 h 574"/>
              <a:gd name="T58" fmla="*/ 3 w 1072"/>
              <a:gd name="T59" fmla="*/ 0 h 5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072" h="574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156" y="159"/>
                  <a:pt x="156" y="159"/>
                  <a:pt x="156" y="159"/>
                </a:cubicBezTo>
                <a:cubicBezTo>
                  <a:pt x="270" y="160"/>
                  <a:pt x="270" y="160"/>
                  <a:pt x="270" y="160"/>
                </a:cubicBezTo>
                <a:cubicBezTo>
                  <a:pt x="408" y="298"/>
                  <a:pt x="408" y="298"/>
                  <a:pt x="408" y="298"/>
                </a:cubicBezTo>
                <a:cubicBezTo>
                  <a:pt x="537" y="297"/>
                  <a:pt x="537" y="297"/>
                  <a:pt x="537" y="297"/>
                </a:cubicBezTo>
                <a:cubicBezTo>
                  <a:pt x="620" y="380"/>
                  <a:pt x="620" y="380"/>
                  <a:pt x="620" y="380"/>
                </a:cubicBezTo>
                <a:cubicBezTo>
                  <a:pt x="621" y="409"/>
                  <a:pt x="621" y="409"/>
                  <a:pt x="621" y="409"/>
                </a:cubicBezTo>
                <a:cubicBezTo>
                  <a:pt x="655" y="443"/>
                  <a:pt x="655" y="443"/>
                  <a:pt x="655" y="443"/>
                </a:cubicBezTo>
                <a:cubicBezTo>
                  <a:pt x="693" y="441"/>
                  <a:pt x="693" y="441"/>
                  <a:pt x="693" y="441"/>
                </a:cubicBezTo>
                <a:cubicBezTo>
                  <a:pt x="762" y="510"/>
                  <a:pt x="762" y="510"/>
                  <a:pt x="762" y="510"/>
                </a:cubicBezTo>
                <a:cubicBezTo>
                  <a:pt x="927" y="511"/>
                  <a:pt x="927" y="511"/>
                  <a:pt x="927" y="511"/>
                </a:cubicBezTo>
                <a:cubicBezTo>
                  <a:pt x="953" y="537"/>
                  <a:pt x="953" y="537"/>
                  <a:pt x="953" y="537"/>
                </a:cubicBezTo>
                <a:cubicBezTo>
                  <a:pt x="1032" y="538"/>
                  <a:pt x="1032" y="538"/>
                  <a:pt x="1032" y="538"/>
                </a:cubicBezTo>
                <a:cubicBezTo>
                  <a:pt x="1069" y="574"/>
                  <a:pt x="1069" y="574"/>
                  <a:pt x="1069" y="574"/>
                </a:cubicBezTo>
                <a:cubicBezTo>
                  <a:pt x="1070" y="573"/>
                  <a:pt x="1071" y="572"/>
                  <a:pt x="1072" y="571"/>
                </a:cubicBezTo>
                <a:cubicBezTo>
                  <a:pt x="1034" y="534"/>
                  <a:pt x="1034" y="534"/>
                  <a:pt x="1034" y="534"/>
                </a:cubicBezTo>
                <a:cubicBezTo>
                  <a:pt x="954" y="533"/>
                  <a:pt x="954" y="533"/>
                  <a:pt x="954" y="533"/>
                </a:cubicBezTo>
                <a:cubicBezTo>
                  <a:pt x="929" y="507"/>
                  <a:pt x="929" y="507"/>
                  <a:pt x="929" y="507"/>
                </a:cubicBezTo>
                <a:cubicBezTo>
                  <a:pt x="764" y="506"/>
                  <a:pt x="764" y="506"/>
                  <a:pt x="764" y="506"/>
                </a:cubicBezTo>
                <a:cubicBezTo>
                  <a:pt x="694" y="437"/>
                  <a:pt x="694" y="437"/>
                  <a:pt x="694" y="437"/>
                </a:cubicBezTo>
                <a:cubicBezTo>
                  <a:pt x="657" y="439"/>
                  <a:pt x="657" y="439"/>
                  <a:pt x="657" y="439"/>
                </a:cubicBezTo>
                <a:cubicBezTo>
                  <a:pt x="625" y="407"/>
                  <a:pt x="625" y="407"/>
                  <a:pt x="625" y="407"/>
                </a:cubicBezTo>
                <a:cubicBezTo>
                  <a:pt x="624" y="378"/>
                  <a:pt x="624" y="378"/>
                  <a:pt x="624" y="378"/>
                </a:cubicBezTo>
                <a:cubicBezTo>
                  <a:pt x="539" y="293"/>
                  <a:pt x="539" y="293"/>
                  <a:pt x="539" y="293"/>
                </a:cubicBezTo>
                <a:cubicBezTo>
                  <a:pt x="410" y="294"/>
                  <a:pt x="410" y="294"/>
                  <a:pt x="410" y="294"/>
                </a:cubicBezTo>
                <a:cubicBezTo>
                  <a:pt x="272" y="156"/>
                  <a:pt x="272" y="156"/>
                  <a:pt x="272" y="156"/>
                </a:cubicBezTo>
                <a:cubicBezTo>
                  <a:pt x="158" y="155"/>
                  <a:pt x="158" y="155"/>
                  <a:pt x="158" y="155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48" name="Freeform 1005"/>
          <p:cNvSpPr>
            <a:spLocks/>
          </p:cNvSpPr>
          <p:nvPr/>
        </p:nvSpPr>
        <p:spPr bwMode="auto">
          <a:xfrm>
            <a:off x="-4725217" y="2490788"/>
            <a:ext cx="4762500" cy="2644775"/>
          </a:xfrm>
          <a:custGeom>
            <a:avLst/>
            <a:gdLst>
              <a:gd name="T0" fmla="*/ 3 w 1149"/>
              <a:gd name="T1" fmla="*/ 0 h 638"/>
              <a:gd name="T2" fmla="*/ 0 w 1149"/>
              <a:gd name="T3" fmla="*/ 3 h 638"/>
              <a:gd name="T4" fmla="*/ 157 w 1149"/>
              <a:gd name="T5" fmla="*/ 161 h 638"/>
              <a:gd name="T6" fmla="*/ 272 w 1149"/>
              <a:gd name="T7" fmla="*/ 162 h 638"/>
              <a:gd name="T8" fmla="*/ 410 w 1149"/>
              <a:gd name="T9" fmla="*/ 300 h 638"/>
              <a:gd name="T10" fmla="*/ 538 w 1149"/>
              <a:gd name="T11" fmla="*/ 298 h 638"/>
              <a:gd name="T12" fmla="*/ 622 w 1149"/>
              <a:gd name="T13" fmla="*/ 382 h 638"/>
              <a:gd name="T14" fmla="*/ 625 w 1149"/>
              <a:gd name="T15" fmla="*/ 408 h 638"/>
              <a:gd name="T16" fmla="*/ 659 w 1149"/>
              <a:gd name="T17" fmla="*/ 442 h 638"/>
              <a:gd name="T18" fmla="*/ 694 w 1149"/>
              <a:gd name="T19" fmla="*/ 443 h 638"/>
              <a:gd name="T20" fmla="*/ 763 w 1149"/>
              <a:gd name="T21" fmla="*/ 512 h 638"/>
              <a:gd name="T22" fmla="*/ 928 w 1149"/>
              <a:gd name="T23" fmla="*/ 513 h 638"/>
              <a:gd name="T24" fmla="*/ 954 w 1149"/>
              <a:gd name="T25" fmla="*/ 539 h 638"/>
              <a:gd name="T26" fmla="*/ 1034 w 1149"/>
              <a:gd name="T27" fmla="*/ 539 h 638"/>
              <a:gd name="T28" fmla="*/ 1133 w 1149"/>
              <a:gd name="T29" fmla="*/ 638 h 638"/>
              <a:gd name="T30" fmla="*/ 1148 w 1149"/>
              <a:gd name="T31" fmla="*/ 638 h 638"/>
              <a:gd name="T32" fmla="*/ 1149 w 1149"/>
              <a:gd name="T33" fmla="*/ 634 h 638"/>
              <a:gd name="T34" fmla="*/ 1134 w 1149"/>
              <a:gd name="T35" fmla="*/ 634 h 638"/>
              <a:gd name="T36" fmla="*/ 1035 w 1149"/>
              <a:gd name="T37" fmla="*/ 535 h 638"/>
              <a:gd name="T38" fmla="*/ 956 w 1149"/>
              <a:gd name="T39" fmla="*/ 535 h 638"/>
              <a:gd name="T40" fmla="*/ 930 w 1149"/>
              <a:gd name="T41" fmla="*/ 509 h 638"/>
              <a:gd name="T42" fmla="*/ 765 w 1149"/>
              <a:gd name="T43" fmla="*/ 508 h 638"/>
              <a:gd name="T44" fmla="*/ 696 w 1149"/>
              <a:gd name="T45" fmla="*/ 439 h 638"/>
              <a:gd name="T46" fmla="*/ 661 w 1149"/>
              <a:gd name="T47" fmla="*/ 438 h 638"/>
              <a:gd name="T48" fmla="*/ 629 w 1149"/>
              <a:gd name="T49" fmla="*/ 406 h 638"/>
              <a:gd name="T50" fmla="*/ 625 w 1149"/>
              <a:gd name="T51" fmla="*/ 380 h 638"/>
              <a:gd name="T52" fmla="*/ 540 w 1149"/>
              <a:gd name="T53" fmla="*/ 294 h 638"/>
              <a:gd name="T54" fmla="*/ 411 w 1149"/>
              <a:gd name="T55" fmla="*/ 296 h 638"/>
              <a:gd name="T56" fmla="*/ 273 w 1149"/>
              <a:gd name="T57" fmla="*/ 158 h 638"/>
              <a:gd name="T58" fmla="*/ 159 w 1149"/>
              <a:gd name="T59" fmla="*/ 157 h 638"/>
              <a:gd name="T60" fmla="*/ 3 w 1149"/>
              <a:gd name="T61" fmla="*/ 0 h 6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149" h="638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157" y="161"/>
                  <a:pt x="157" y="161"/>
                  <a:pt x="157" y="161"/>
                </a:cubicBezTo>
                <a:cubicBezTo>
                  <a:pt x="272" y="162"/>
                  <a:pt x="272" y="162"/>
                  <a:pt x="272" y="162"/>
                </a:cubicBezTo>
                <a:cubicBezTo>
                  <a:pt x="410" y="300"/>
                  <a:pt x="410" y="300"/>
                  <a:pt x="410" y="300"/>
                </a:cubicBezTo>
                <a:cubicBezTo>
                  <a:pt x="538" y="298"/>
                  <a:pt x="538" y="298"/>
                  <a:pt x="538" y="298"/>
                </a:cubicBezTo>
                <a:cubicBezTo>
                  <a:pt x="622" y="382"/>
                  <a:pt x="622" y="382"/>
                  <a:pt x="622" y="382"/>
                </a:cubicBezTo>
                <a:cubicBezTo>
                  <a:pt x="625" y="408"/>
                  <a:pt x="625" y="408"/>
                  <a:pt x="625" y="408"/>
                </a:cubicBezTo>
                <a:cubicBezTo>
                  <a:pt x="659" y="442"/>
                  <a:pt x="659" y="442"/>
                  <a:pt x="659" y="442"/>
                </a:cubicBezTo>
                <a:cubicBezTo>
                  <a:pt x="694" y="443"/>
                  <a:pt x="694" y="443"/>
                  <a:pt x="694" y="443"/>
                </a:cubicBezTo>
                <a:cubicBezTo>
                  <a:pt x="763" y="512"/>
                  <a:pt x="763" y="512"/>
                  <a:pt x="763" y="512"/>
                </a:cubicBezTo>
                <a:cubicBezTo>
                  <a:pt x="928" y="513"/>
                  <a:pt x="928" y="513"/>
                  <a:pt x="928" y="513"/>
                </a:cubicBezTo>
                <a:cubicBezTo>
                  <a:pt x="954" y="539"/>
                  <a:pt x="954" y="539"/>
                  <a:pt x="954" y="539"/>
                </a:cubicBezTo>
                <a:cubicBezTo>
                  <a:pt x="1034" y="539"/>
                  <a:pt x="1034" y="539"/>
                  <a:pt x="1034" y="539"/>
                </a:cubicBezTo>
                <a:cubicBezTo>
                  <a:pt x="1133" y="638"/>
                  <a:pt x="1133" y="638"/>
                  <a:pt x="1133" y="638"/>
                </a:cubicBezTo>
                <a:cubicBezTo>
                  <a:pt x="1148" y="638"/>
                  <a:pt x="1148" y="638"/>
                  <a:pt x="1148" y="638"/>
                </a:cubicBezTo>
                <a:cubicBezTo>
                  <a:pt x="1148" y="637"/>
                  <a:pt x="1148" y="636"/>
                  <a:pt x="1149" y="634"/>
                </a:cubicBezTo>
                <a:cubicBezTo>
                  <a:pt x="1134" y="634"/>
                  <a:pt x="1134" y="634"/>
                  <a:pt x="1134" y="634"/>
                </a:cubicBezTo>
                <a:cubicBezTo>
                  <a:pt x="1035" y="535"/>
                  <a:pt x="1035" y="535"/>
                  <a:pt x="1035" y="535"/>
                </a:cubicBezTo>
                <a:cubicBezTo>
                  <a:pt x="956" y="535"/>
                  <a:pt x="956" y="535"/>
                  <a:pt x="956" y="535"/>
                </a:cubicBezTo>
                <a:cubicBezTo>
                  <a:pt x="930" y="509"/>
                  <a:pt x="930" y="509"/>
                  <a:pt x="930" y="509"/>
                </a:cubicBezTo>
                <a:cubicBezTo>
                  <a:pt x="765" y="508"/>
                  <a:pt x="765" y="508"/>
                  <a:pt x="765" y="508"/>
                </a:cubicBezTo>
                <a:cubicBezTo>
                  <a:pt x="696" y="439"/>
                  <a:pt x="696" y="439"/>
                  <a:pt x="696" y="439"/>
                </a:cubicBezTo>
                <a:cubicBezTo>
                  <a:pt x="661" y="438"/>
                  <a:pt x="661" y="438"/>
                  <a:pt x="661" y="438"/>
                </a:cubicBezTo>
                <a:cubicBezTo>
                  <a:pt x="629" y="406"/>
                  <a:pt x="629" y="406"/>
                  <a:pt x="629" y="406"/>
                </a:cubicBezTo>
                <a:cubicBezTo>
                  <a:pt x="625" y="380"/>
                  <a:pt x="625" y="380"/>
                  <a:pt x="625" y="380"/>
                </a:cubicBezTo>
                <a:cubicBezTo>
                  <a:pt x="540" y="294"/>
                  <a:pt x="540" y="294"/>
                  <a:pt x="540" y="294"/>
                </a:cubicBezTo>
                <a:cubicBezTo>
                  <a:pt x="411" y="296"/>
                  <a:pt x="411" y="296"/>
                  <a:pt x="411" y="296"/>
                </a:cubicBezTo>
                <a:cubicBezTo>
                  <a:pt x="273" y="158"/>
                  <a:pt x="273" y="158"/>
                  <a:pt x="273" y="158"/>
                </a:cubicBezTo>
                <a:cubicBezTo>
                  <a:pt x="159" y="157"/>
                  <a:pt x="159" y="157"/>
                  <a:pt x="159" y="157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49" name="Freeform 1006"/>
          <p:cNvSpPr>
            <a:spLocks noEditPoints="1"/>
          </p:cNvSpPr>
          <p:nvPr/>
        </p:nvSpPr>
        <p:spPr bwMode="auto">
          <a:xfrm>
            <a:off x="-1226367" y="6110288"/>
            <a:ext cx="2146300" cy="3586163"/>
          </a:xfrm>
          <a:custGeom>
            <a:avLst/>
            <a:gdLst>
              <a:gd name="T0" fmla="*/ 277 w 518"/>
              <a:gd name="T1" fmla="*/ 189 h 865"/>
              <a:gd name="T2" fmla="*/ 275 w 518"/>
              <a:gd name="T3" fmla="*/ 192 h 865"/>
              <a:gd name="T4" fmla="*/ 321 w 518"/>
              <a:gd name="T5" fmla="*/ 239 h 865"/>
              <a:gd name="T6" fmla="*/ 320 w 518"/>
              <a:gd name="T7" fmla="*/ 323 h 865"/>
              <a:gd name="T8" fmla="*/ 514 w 518"/>
              <a:gd name="T9" fmla="*/ 516 h 865"/>
              <a:gd name="T10" fmla="*/ 514 w 518"/>
              <a:gd name="T11" fmla="*/ 865 h 865"/>
              <a:gd name="T12" fmla="*/ 518 w 518"/>
              <a:gd name="T13" fmla="*/ 865 h 865"/>
              <a:gd name="T14" fmla="*/ 518 w 518"/>
              <a:gd name="T15" fmla="*/ 515 h 865"/>
              <a:gd name="T16" fmla="*/ 324 w 518"/>
              <a:gd name="T17" fmla="*/ 321 h 865"/>
              <a:gd name="T18" fmla="*/ 325 w 518"/>
              <a:gd name="T19" fmla="*/ 237 h 865"/>
              <a:gd name="T20" fmla="*/ 277 w 518"/>
              <a:gd name="T21" fmla="*/ 189 h 865"/>
              <a:gd name="T22" fmla="*/ 12 w 518"/>
              <a:gd name="T23" fmla="*/ 0 h 865"/>
              <a:gd name="T24" fmla="*/ 0 w 518"/>
              <a:gd name="T25" fmla="*/ 11 h 865"/>
              <a:gd name="T26" fmla="*/ 4 w 518"/>
              <a:gd name="T27" fmla="*/ 13 h 865"/>
              <a:gd name="T28" fmla="*/ 13 w 518"/>
              <a:gd name="T29" fmla="*/ 4 h 865"/>
              <a:gd name="T30" fmla="*/ 41 w 518"/>
              <a:gd name="T31" fmla="*/ 4 h 865"/>
              <a:gd name="T32" fmla="*/ 84 w 518"/>
              <a:gd name="T33" fmla="*/ 47 h 865"/>
              <a:gd name="T34" fmla="*/ 129 w 518"/>
              <a:gd name="T35" fmla="*/ 47 h 865"/>
              <a:gd name="T36" fmla="*/ 245 w 518"/>
              <a:gd name="T37" fmla="*/ 163 h 865"/>
              <a:gd name="T38" fmla="*/ 248 w 518"/>
              <a:gd name="T39" fmla="*/ 161 h 865"/>
              <a:gd name="T40" fmla="*/ 131 w 518"/>
              <a:gd name="T41" fmla="*/ 43 h 865"/>
              <a:gd name="T42" fmla="*/ 86 w 518"/>
              <a:gd name="T43" fmla="*/ 43 h 865"/>
              <a:gd name="T44" fmla="*/ 43 w 518"/>
              <a:gd name="T45" fmla="*/ 0 h 865"/>
              <a:gd name="T46" fmla="*/ 12 w 518"/>
              <a:gd name="T47" fmla="*/ 0 h 8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518" h="865">
                <a:moveTo>
                  <a:pt x="277" y="189"/>
                </a:moveTo>
                <a:cubicBezTo>
                  <a:pt x="276" y="190"/>
                  <a:pt x="276" y="191"/>
                  <a:pt x="275" y="192"/>
                </a:cubicBezTo>
                <a:cubicBezTo>
                  <a:pt x="321" y="239"/>
                  <a:pt x="321" y="239"/>
                  <a:pt x="321" y="239"/>
                </a:cubicBezTo>
                <a:cubicBezTo>
                  <a:pt x="320" y="323"/>
                  <a:pt x="320" y="323"/>
                  <a:pt x="320" y="323"/>
                </a:cubicBezTo>
                <a:cubicBezTo>
                  <a:pt x="514" y="516"/>
                  <a:pt x="514" y="516"/>
                  <a:pt x="514" y="516"/>
                </a:cubicBezTo>
                <a:cubicBezTo>
                  <a:pt x="514" y="865"/>
                  <a:pt x="514" y="865"/>
                  <a:pt x="514" y="865"/>
                </a:cubicBezTo>
                <a:cubicBezTo>
                  <a:pt x="518" y="865"/>
                  <a:pt x="518" y="865"/>
                  <a:pt x="518" y="865"/>
                </a:cubicBezTo>
                <a:cubicBezTo>
                  <a:pt x="518" y="515"/>
                  <a:pt x="518" y="515"/>
                  <a:pt x="518" y="515"/>
                </a:cubicBezTo>
                <a:cubicBezTo>
                  <a:pt x="324" y="321"/>
                  <a:pt x="324" y="321"/>
                  <a:pt x="324" y="321"/>
                </a:cubicBezTo>
                <a:cubicBezTo>
                  <a:pt x="325" y="237"/>
                  <a:pt x="325" y="237"/>
                  <a:pt x="325" y="237"/>
                </a:cubicBezTo>
                <a:cubicBezTo>
                  <a:pt x="277" y="189"/>
                  <a:pt x="277" y="189"/>
                  <a:pt x="277" y="189"/>
                </a:cubicBezTo>
                <a:moveTo>
                  <a:pt x="12" y="0"/>
                </a:moveTo>
                <a:cubicBezTo>
                  <a:pt x="0" y="11"/>
                  <a:pt x="0" y="11"/>
                  <a:pt x="0" y="11"/>
                </a:cubicBezTo>
                <a:cubicBezTo>
                  <a:pt x="2" y="12"/>
                  <a:pt x="3" y="12"/>
                  <a:pt x="4" y="13"/>
                </a:cubicBezTo>
                <a:cubicBezTo>
                  <a:pt x="13" y="4"/>
                  <a:pt x="13" y="4"/>
                  <a:pt x="13" y="4"/>
                </a:cubicBezTo>
                <a:cubicBezTo>
                  <a:pt x="41" y="4"/>
                  <a:pt x="41" y="4"/>
                  <a:pt x="41" y="4"/>
                </a:cubicBezTo>
                <a:cubicBezTo>
                  <a:pt x="84" y="47"/>
                  <a:pt x="84" y="47"/>
                  <a:pt x="84" y="47"/>
                </a:cubicBezTo>
                <a:cubicBezTo>
                  <a:pt x="129" y="47"/>
                  <a:pt x="129" y="47"/>
                  <a:pt x="129" y="47"/>
                </a:cubicBezTo>
                <a:cubicBezTo>
                  <a:pt x="245" y="163"/>
                  <a:pt x="245" y="163"/>
                  <a:pt x="245" y="163"/>
                </a:cubicBezTo>
                <a:cubicBezTo>
                  <a:pt x="246" y="162"/>
                  <a:pt x="247" y="161"/>
                  <a:pt x="248" y="161"/>
                </a:cubicBezTo>
                <a:cubicBezTo>
                  <a:pt x="131" y="43"/>
                  <a:pt x="131" y="43"/>
                  <a:pt x="131" y="43"/>
                </a:cubicBezTo>
                <a:cubicBezTo>
                  <a:pt x="86" y="43"/>
                  <a:pt x="86" y="43"/>
                  <a:pt x="86" y="43"/>
                </a:cubicBezTo>
                <a:cubicBezTo>
                  <a:pt x="43" y="0"/>
                  <a:pt x="43" y="0"/>
                  <a:pt x="43" y="0"/>
                </a:cubicBezTo>
                <a:cubicBezTo>
                  <a:pt x="12" y="0"/>
                  <a:pt x="12" y="0"/>
                  <a:pt x="1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50" name="Freeform 1007"/>
          <p:cNvSpPr>
            <a:spLocks/>
          </p:cNvSpPr>
          <p:nvPr/>
        </p:nvSpPr>
        <p:spPr bwMode="auto">
          <a:xfrm>
            <a:off x="-1035867" y="6424613"/>
            <a:ext cx="1889125" cy="3089275"/>
          </a:xfrm>
          <a:custGeom>
            <a:avLst/>
            <a:gdLst>
              <a:gd name="T0" fmla="*/ 7 w 456"/>
              <a:gd name="T1" fmla="*/ 0 h 745"/>
              <a:gd name="T2" fmla="*/ 0 w 456"/>
              <a:gd name="T3" fmla="*/ 7 h 745"/>
              <a:gd name="T4" fmla="*/ 2 w 456"/>
              <a:gd name="T5" fmla="*/ 9 h 745"/>
              <a:gd name="T6" fmla="*/ 3 w 456"/>
              <a:gd name="T7" fmla="*/ 10 h 745"/>
              <a:gd name="T8" fmla="*/ 9 w 456"/>
              <a:gd name="T9" fmla="*/ 4 h 745"/>
              <a:gd name="T10" fmla="*/ 84 w 456"/>
              <a:gd name="T11" fmla="*/ 6 h 745"/>
              <a:gd name="T12" fmla="*/ 173 w 456"/>
              <a:gd name="T13" fmla="*/ 95 h 745"/>
              <a:gd name="T14" fmla="*/ 170 w 456"/>
              <a:gd name="T15" fmla="*/ 199 h 745"/>
              <a:gd name="T16" fmla="*/ 191 w 456"/>
              <a:gd name="T17" fmla="*/ 220 h 745"/>
              <a:gd name="T18" fmla="*/ 218 w 456"/>
              <a:gd name="T19" fmla="*/ 220 h 745"/>
              <a:gd name="T20" fmla="*/ 452 w 456"/>
              <a:gd name="T21" fmla="*/ 454 h 745"/>
              <a:gd name="T22" fmla="*/ 452 w 456"/>
              <a:gd name="T23" fmla="*/ 745 h 745"/>
              <a:gd name="T24" fmla="*/ 456 w 456"/>
              <a:gd name="T25" fmla="*/ 745 h 745"/>
              <a:gd name="T26" fmla="*/ 456 w 456"/>
              <a:gd name="T27" fmla="*/ 453 h 745"/>
              <a:gd name="T28" fmla="*/ 220 w 456"/>
              <a:gd name="T29" fmla="*/ 216 h 745"/>
              <a:gd name="T30" fmla="*/ 192 w 456"/>
              <a:gd name="T31" fmla="*/ 216 h 745"/>
              <a:gd name="T32" fmla="*/ 174 w 456"/>
              <a:gd name="T33" fmla="*/ 198 h 745"/>
              <a:gd name="T34" fmla="*/ 177 w 456"/>
              <a:gd name="T35" fmla="*/ 94 h 745"/>
              <a:gd name="T36" fmla="*/ 86 w 456"/>
              <a:gd name="T37" fmla="*/ 2 h 745"/>
              <a:gd name="T38" fmla="*/ 7 w 456"/>
              <a:gd name="T39" fmla="*/ 0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56" h="745">
                <a:moveTo>
                  <a:pt x="7" y="0"/>
                </a:moveTo>
                <a:cubicBezTo>
                  <a:pt x="0" y="7"/>
                  <a:pt x="0" y="7"/>
                  <a:pt x="0" y="7"/>
                </a:cubicBezTo>
                <a:cubicBezTo>
                  <a:pt x="1" y="8"/>
                  <a:pt x="1" y="8"/>
                  <a:pt x="2" y="9"/>
                </a:cubicBezTo>
                <a:cubicBezTo>
                  <a:pt x="2" y="9"/>
                  <a:pt x="3" y="10"/>
                  <a:pt x="3" y="10"/>
                </a:cubicBezTo>
                <a:cubicBezTo>
                  <a:pt x="9" y="4"/>
                  <a:pt x="9" y="4"/>
                  <a:pt x="9" y="4"/>
                </a:cubicBezTo>
                <a:cubicBezTo>
                  <a:pt x="84" y="6"/>
                  <a:pt x="84" y="6"/>
                  <a:pt x="84" y="6"/>
                </a:cubicBezTo>
                <a:cubicBezTo>
                  <a:pt x="173" y="95"/>
                  <a:pt x="173" y="95"/>
                  <a:pt x="173" y="95"/>
                </a:cubicBezTo>
                <a:cubicBezTo>
                  <a:pt x="170" y="199"/>
                  <a:pt x="170" y="199"/>
                  <a:pt x="170" y="199"/>
                </a:cubicBezTo>
                <a:cubicBezTo>
                  <a:pt x="191" y="220"/>
                  <a:pt x="191" y="220"/>
                  <a:pt x="191" y="220"/>
                </a:cubicBezTo>
                <a:cubicBezTo>
                  <a:pt x="218" y="220"/>
                  <a:pt x="218" y="220"/>
                  <a:pt x="218" y="220"/>
                </a:cubicBezTo>
                <a:cubicBezTo>
                  <a:pt x="452" y="454"/>
                  <a:pt x="452" y="454"/>
                  <a:pt x="452" y="454"/>
                </a:cubicBezTo>
                <a:cubicBezTo>
                  <a:pt x="452" y="745"/>
                  <a:pt x="452" y="745"/>
                  <a:pt x="452" y="745"/>
                </a:cubicBezTo>
                <a:cubicBezTo>
                  <a:pt x="456" y="745"/>
                  <a:pt x="456" y="745"/>
                  <a:pt x="456" y="745"/>
                </a:cubicBezTo>
                <a:cubicBezTo>
                  <a:pt x="456" y="453"/>
                  <a:pt x="456" y="453"/>
                  <a:pt x="456" y="453"/>
                </a:cubicBezTo>
                <a:cubicBezTo>
                  <a:pt x="220" y="216"/>
                  <a:pt x="220" y="216"/>
                  <a:pt x="220" y="216"/>
                </a:cubicBezTo>
                <a:cubicBezTo>
                  <a:pt x="192" y="216"/>
                  <a:pt x="192" y="216"/>
                  <a:pt x="192" y="216"/>
                </a:cubicBezTo>
                <a:cubicBezTo>
                  <a:pt x="174" y="198"/>
                  <a:pt x="174" y="198"/>
                  <a:pt x="174" y="198"/>
                </a:cubicBezTo>
                <a:cubicBezTo>
                  <a:pt x="177" y="94"/>
                  <a:pt x="177" y="94"/>
                  <a:pt x="177" y="94"/>
                </a:cubicBezTo>
                <a:cubicBezTo>
                  <a:pt x="86" y="2"/>
                  <a:pt x="86" y="2"/>
                  <a:pt x="86" y="2"/>
                </a:cubicBezTo>
                <a:cubicBezTo>
                  <a:pt x="7" y="0"/>
                  <a:pt x="7" y="0"/>
                  <a:pt x="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51" name="Freeform 1008"/>
          <p:cNvSpPr>
            <a:spLocks/>
          </p:cNvSpPr>
          <p:nvPr/>
        </p:nvSpPr>
        <p:spPr bwMode="auto">
          <a:xfrm>
            <a:off x="-973955" y="6748463"/>
            <a:ext cx="1762125" cy="2814638"/>
          </a:xfrm>
          <a:custGeom>
            <a:avLst/>
            <a:gdLst>
              <a:gd name="T0" fmla="*/ 3 w 425"/>
              <a:gd name="T1" fmla="*/ 0 h 679"/>
              <a:gd name="T2" fmla="*/ 3 w 425"/>
              <a:gd name="T3" fmla="*/ 1 h 679"/>
              <a:gd name="T4" fmla="*/ 0 w 425"/>
              <a:gd name="T5" fmla="*/ 3 h 679"/>
              <a:gd name="T6" fmla="*/ 158 w 425"/>
              <a:gd name="T7" fmla="*/ 159 h 679"/>
              <a:gd name="T8" fmla="*/ 189 w 425"/>
              <a:gd name="T9" fmla="*/ 158 h 679"/>
              <a:gd name="T10" fmla="*/ 421 w 425"/>
              <a:gd name="T11" fmla="*/ 390 h 679"/>
              <a:gd name="T12" fmla="*/ 421 w 425"/>
              <a:gd name="T13" fmla="*/ 679 h 679"/>
              <a:gd name="T14" fmla="*/ 425 w 425"/>
              <a:gd name="T15" fmla="*/ 679 h 679"/>
              <a:gd name="T16" fmla="*/ 425 w 425"/>
              <a:gd name="T17" fmla="*/ 389 h 679"/>
              <a:gd name="T18" fmla="*/ 191 w 425"/>
              <a:gd name="T19" fmla="*/ 153 h 679"/>
              <a:gd name="T20" fmla="*/ 159 w 425"/>
              <a:gd name="T21" fmla="*/ 155 h 679"/>
              <a:gd name="T22" fmla="*/ 3 w 425"/>
              <a:gd name="T23" fmla="*/ 0 h 6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25" h="679">
                <a:moveTo>
                  <a:pt x="3" y="0"/>
                </a:moveTo>
                <a:cubicBezTo>
                  <a:pt x="3" y="1"/>
                  <a:pt x="3" y="1"/>
                  <a:pt x="3" y="1"/>
                </a:cubicBezTo>
                <a:cubicBezTo>
                  <a:pt x="2" y="2"/>
                  <a:pt x="1" y="2"/>
                  <a:pt x="0" y="3"/>
                </a:cubicBezTo>
                <a:cubicBezTo>
                  <a:pt x="158" y="159"/>
                  <a:pt x="158" y="159"/>
                  <a:pt x="158" y="159"/>
                </a:cubicBezTo>
                <a:cubicBezTo>
                  <a:pt x="189" y="158"/>
                  <a:pt x="189" y="158"/>
                  <a:pt x="189" y="158"/>
                </a:cubicBezTo>
                <a:cubicBezTo>
                  <a:pt x="421" y="390"/>
                  <a:pt x="421" y="390"/>
                  <a:pt x="421" y="390"/>
                </a:cubicBezTo>
                <a:cubicBezTo>
                  <a:pt x="421" y="679"/>
                  <a:pt x="421" y="679"/>
                  <a:pt x="421" y="679"/>
                </a:cubicBezTo>
                <a:cubicBezTo>
                  <a:pt x="425" y="679"/>
                  <a:pt x="425" y="679"/>
                  <a:pt x="425" y="679"/>
                </a:cubicBezTo>
                <a:cubicBezTo>
                  <a:pt x="425" y="389"/>
                  <a:pt x="425" y="389"/>
                  <a:pt x="425" y="389"/>
                </a:cubicBezTo>
                <a:cubicBezTo>
                  <a:pt x="191" y="153"/>
                  <a:pt x="191" y="153"/>
                  <a:pt x="191" y="153"/>
                </a:cubicBezTo>
                <a:cubicBezTo>
                  <a:pt x="159" y="155"/>
                  <a:pt x="159" y="155"/>
                  <a:pt x="159" y="155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52" name="Freeform 1009"/>
          <p:cNvSpPr>
            <a:spLocks/>
          </p:cNvSpPr>
          <p:nvPr/>
        </p:nvSpPr>
        <p:spPr bwMode="auto">
          <a:xfrm>
            <a:off x="-1513705" y="6284913"/>
            <a:ext cx="2268538" cy="3228975"/>
          </a:xfrm>
          <a:custGeom>
            <a:avLst/>
            <a:gdLst>
              <a:gd name="T0" fmla="*/ 0 w 547"/>
              <a:gd name="T1" fmla="*/ 0 h 779"/>
              <a:gd name="T2" fmla="*/ 0 w 547"/>
              <a:gd name="T3" fmla="*/ 34 h 779"/>
              <a:gd name="T4" fmla="*/ 263 w 547"/>
              <a:gd name="T5" fmla="*/ 296 h 779"/>
              <a:gd name="T6" fmla="*/ 328 w 547"/>
              <a:gd name="T7" fmla="*/ 295 h 779"/>
              <a:gd name="T8" fmla="*/ 543 w 547"/>
              <a:gd name="T9" fmla="*/ 511 h 779"/>
              <a:gd name="T10" fmla="*/ 543 w 547"/>
              <a:gd name="T11" fmla="*/ 779 h 779"/>
              <a:gd name="T12" fmla="*/ 547 w 547"/>
              <a:gd name="T13" fmla="*/ 779 h 779"/>
              <a:gd name="T14" fmla="*/ 547 w 547"/>
              <a:gd name="T15" fmla="*/ 509 h 779"/>
              <a:gd name="T16" fmla="*/ 330 w 547"/>
              <a:gd name="T17" fmla="*/ 291 h 779"/>
              <a:gd name="T18" fmla="*/ 264 w 547"/>
              <a:gd name="T19" fmla="*/ 292 h 779"/>
              <a:gd name="T20" fmla="*/ 4 w 547"/>
              <a:gd name="T21" fmla="*/ 32 h 779"/>
              <a:gd name="T22" fmla="*/ 4 w 547"/>
              <a:gd name="T23" fmla="*/ 0 h 779"/>
              <a:gd name="T24" fmla="*/ 3 w 547"/>
              <a:gd name="T25" fmla="*/ 0 h 779"/>
              <a:gd name="T26" fmla="*/ 3 w 547"/>
              <a:gd name="T27" fmla="*/ 0 h 779"/>
              <a:gd name="T28" fmla="*/ 0 w 547"/>
              <a:gd name="T29" fmla="*/ 0 h 7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547" h="779">
                <a:moveTo>
                  <a:pt x="0" y="0"/>
                </a:moveTo>
                <a:cubicBezTo>
                  <a:pt x="0" y="34"/>
                  <a:pt x="0" y="34"/>
                  <a:pt x="0" y="34"/>
                </a:cubicBezTo>
                <a:cubicBezTo>
                  <a:pt x="263" y="296"/>
                  <a:pt x="263" y="296"/>
                  <a:pt x="263" y="296"/>
                </a:cubicBezTo>
                <a:cubicBezTo>
                  <a:pt x="328" y="295"/>
                  <a:pt x="328" y="295"/>
                  <a:pt x="328" y="295"/>
                </a:cubicBezTo>
                <a:cubicBezTo>
                  <a:pt x="543" y="511"/>
                  <a:pt x="543" y="511"/>
                  <a:pt x="543" y="511"/>
                </a:cubicBezTo>
                <a:cubicBezTo>
                  <a:pt x="543" y="779"/>
                  <a:pt x="543" y="779"/>
                  <a:pt x="543" y="779"/>
                </a:cubicBezTo>
                <a:cubicBezTo>
                  <a:pt x="547" y="779"/>
                  <a:pt x="547" y="779"/>
                  <a:pt x="547" y="779"/>
                </a:cubicBezTo>
                <a:cubicBezTo>
                  <a:pt x="547" y="509"/>
                  <a:pt x="547" y="509"/>
                  <a:pt x="547" y="509"/>
                </a:cubicBezTo>
                <a:cubicBezTo>
                  <a:pt x="330" y="291"/>
                  <a:pt x="330" y="291"/>
                  <a:pt x="330" y="291"/>
                </a:cubicBezTo>
                <a:cubicBezTo>
                  <a:pt x="264" y="292"/>
                  <a:pt x="264" y="292"/>
                  <a:pt x="264" y="292"/>
                </a:cubicBezTo>
                <a:cubicBezTo>
                  <a:pt x="4" y="32"/>
                  <a:pt x="4" y="32"/>
                  <a:pt x="4" y="32"/>
                </a:cubicBezTo>
                <a:cubicBezTo>
                  <a:pt x="4" y="0"/>
                  <a:pt x="4" y="0"/>
                  <a:pt x="4" y="0"/>
                </a:cubicBezTo>
                <a:cubicBezTo>
                  <a:pt x="4" y="0"/>
                  <a:pt x="3" y="0"/>
                  <a:pt x="3" y="0"/>
                </a:cubicBezTo>
                <a:cubicBezTo>
                  <a:pt x="3" y="0"/>
                  <a:pt x="3" y="0"/>
                  <a:pt x="3" y="0"/>
                </a:cubicBezTo>
                <a:cubicBezTo>
                  <a:pt x="2" y="0"/>
                  <a:pt x="1" y="0"/>
                  <a:pt x="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53" name="Freeform 1010"/>
          <p:cNvSpPr>
            <a:spLocks/>
          </p:cNvSpPr>
          <p:nvPr/>
        </p:nvSpPr>
        <p:spPr bwMode="auto">
          <a:xfrm>
            <a:off x="-2437630" y="5637213"/>
            <a:ext cx="3159125" cy="3810000"/>
          </a:xfrm>
          <a:custGeom>
            <a:avLst/>
            <a:gdLst>
              <a:gd name="T0" fmla="*/ 4 w 762"/>
              <a:gd name="T1" fmla="*/ 0 h 919"/>
              <a:gd name="T2" fmla="*/ 0 w 762"/>
              <a:gd name="T3" fmla="*/ 2 h 919"/>
              <a:gd name="T4" fmla="*/ 51 w 762"/>
              <a:gd name="T5" fmla="*/ 52 h 919"/>
              <a:gd name="T6" fmla="*/ 132 w 762"/>
              <a:gd name="T7" fmla="*/ 53 h 919"/>
              <a:gd name="T8" fmla="*/ 181 w 762"/>
              <a:gd name="T9" fmla="*/ 102 h 919"/>
              <a:gd name="T10" fmla="*/ 177 w 762"/>
              <a:gd name="T11" fmla="*/ 172 h 919"/>
              <a:gd name="T12" fmla="*/ 476 w 762"/>
              <a:gd name="T13" fmla="*/ 471 h 919"/>
              <a:gd name="T14" fmla="*/ 553 w 762"/>
              <a:gd name="T15" fmla="*/ 469 h 919"/>
              <a:gd name="T16" fmla="*/ 758 w 762"/>
              <a:gd name="T17" fmla="*/ 675 h 919"/>
              <a:gd name="T18" fmla="*/ 758 w 762"/>
              <a:gd name="T19" fmla="*/ 919 h 919"/>
              <a:gd name="T20" fmla="*/ 762 w 762"/>
              <a:gd name="T21" fmla="*/ 919 h 919"/>
              <a:gd name="T22" fmla="*/ 762 w 762"/>
              <a:gd name="T23" fmla="*/ 674 h 919"/>
              <a:gd name="T24" fmla="*/ 554 w 762"/>
              <a:gd name="T25" fmla="*/ 465 h 919"/>
              <a:gd name="T26" fmla="*/ 478 w 762"/>
              <a:gd name="T27" fmla="*/ 467 h 919"/>
              <a:gd name="T28" fmla="*/ 181 w 762"/>
              <a:gd name="T29" fmla="*/ 170 h 919"/>
              <a:gd name="T30" fmla="*/ 185 w 762"/>
              <a:gd name="T31" fmla="*/ 101 h 919"/>
              <a:gd name="T32" fmla="*/ 133 w 762"/>
              <a:gd name="T33" fmla="*/ 49 h 919"/>
              <a:gd name="T34" fmla="*/ 53 w 762"/>
              <a:gd name="T35" fmla="*/ 48 h 919"/>
              <a:gd name="T36" fmla="*/ 4 w 762"/>
              <a:gd name="T37" fmla="*/ 0 h 9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762" h="919">
                <a:moveTo>
                  <a:pt x="4" y="0"/>
                </a:moveTo>
                <a:cubicBezTo>
                  <a:pt x="3" y="1"/>
                  <a:pt x="1" y="1"/>
                  <a:pt x="0" y="2"/>
                </a:cubicBezTo>
                <a:cubicBezTo>
                  <a:pt x="51" y="52"/>
                  <a:pt x="51" y="52"/>
                  <a:pt x="51" y="52"/>
                </a:cubicBezTo>
                <a:cubicBezTo>
                  <a:pt x="132" y="53"/>
                  <a:pt x="132" y="53"/>
                  <a:pt x="132" y="53"/>
                </a:cubicBezTo>
                <a:cubicBezTo>
                  <a:pt x="181" y="102"/>
                  <a:pt x="181" y="102"/>
                  <a:pt x="181" y="102"/>
                </a:cubicBezTo>
                <a:cubicBezTo>
                  <a:pt x="177" y="172"/>
                  <a:pt x="177" y="172"/>
                  <a:pt x="177" y="172"/>
                </a:cubicBezTo>
                <a:cubicBezTo>
                  <a:pt x="476" y="471"/>
                  <a:pt x="476" y="471"/>
                  <a:pt x="476" y="471"/>
                </a:cubicBezTo>
                <a:cubicBezTo>
                  <a:pt x="553" y="469"/>
                  <a:pt x="553" y="469"/>
                  <a:pt x="553" y="469"/>
                </a:cubicBezTo>
                <a:cubicBezTo>
                  <a:pt x="758" y="675"/>
                  <a:pt x="758" y="675"/>
                  <a:pt x="758" y="675"/>
                </a:cubicBezTo>
                <a:cubicBezTo>
                  <a:pt x="758" y="919"/>
                  <a:pt x="758" y="919"/>
                  <a:pt x="758" y="919"/>
                </a:cubicBezTo>
                <a:cubicBezTo>
                  <a:pt x="762" y="919"/>
                  <a:pt x="762" y="919"/>
                  <a:pt x="762" y="919"/>
                </a:cubicBezTo>
                <a:cubicBezTo>
                  <a:pt x="762" y="674"/>
                  <a:pt x="762" y="674"/>
                  <a:pt x="762" y="674"/>
                </a:cubicBezTo>
                <a:cubicBezTo>
                  <a:pt x="554" y="465"/>
                  <a:pt x="554" y="465"/>
                  <a:pt x="554" y="465"/>
                </a:cubicBezTo>
                <a:cubicBezTo>
                  <a:pt x="478" y="467"/>
                  <a:pt x="478" y="467"/>
                  <a:pt x="478" y="467"/>
                </a:cubicBezTo>
                <a:cubicBezTo>
                  <a:pt x="181" y="170"/>
                  <a:pt x="181" y="170"/>
                  <a:pt x="181" y="170"/>
                </a:cubicBezTo>
                <a:cubicBezTo>
                  <a:pt x="185" y="101"/>
                  <a:pt x="185" y="101"/>
                  <a:pt x="185" y="101"/>
                </a:cubicBezTo>
                <a:cubicBezTo>
                  <a:pt x="133" y="49"/>
                  <a:pt x="133" y="49"/>
                  <a:pt x="133" y="49"/>
                </a:cubicBezTo>
                <a:cubicBezTo>
                  <a:pt x="53" y="48"/>
                  <a:pt x="53" y="48"/>
                  <a:pt x="53" y="48"/>
                </a:cubicBezTo>
                <a:cubicBezTo>
                  <a:pt x="4" y="0"/>
                  <a:pt x="4" y="0"/>
                  <a:pt x="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54" name="Freeform 1011"/>
          <p:cNvSpPr>
            <a:spLocks/>
          </p:cNvSpPr>
          <p:nvPr/>
        </p:nvSpPr>
        <p:spPr bwMode="auto">
          <a:xfrm>
            <a:off x="-2728142" y="5467350"/>
            <a:ext cx="3400425" cy="3881438"/>
          </a:xfrm>
          <a:custGeom>
            <a:avLst/>
            <a:gdLst>
              <a:gd name="T0" fmla="*/ 4 w 820"/>
              <a:gd name="T1" fmla="*/ 0 h 936"/>
              <a:gd name="T2" fmla="*/ 0 w 820"/>
              <a:gd name="T3" fmla="*/ 1 h 936"/>
              <a:gd name="T4" fmla="*/ 107 w 820"/>
              <a:gd name="T5" fmla="*/ 107 h 936"/>
              <a:gd name="T6" fmla="*/ 188 w 820"/>
              <a:gd name="T7" fmla="*/ 108 h 936"/>
              <a:gd name="T8" fmla="*/ 237 w 820"/>
              <a:gd name="T9" fmla="*/ 157 h 936"/>
              <a:gd name="T10" fmla="*/ 236 w 820"/>
              <a:gd name="T11" fmla="*/ 224 h 936"/>
              <a:gd name="T12" fmla="*/ 535 w 820"/>
              <a:gd name="T13" fmla="*/ 523 h 936"/>
              <a:gd name="T14" fmla="*/ 611 w 820"/>
              <a:gd name="T15" fmla="*/ 521 h 936"/>
              <a:gd name="T16" fmla="*/ 816 w 820"/>
              <a:gd name="T17" fmla="*/ 728 h 936"/>
              <a:gd name="T18" fmla="*/ 816 w 820"/>
              <a:gd name="T19" fmla="*/ 936 h 936"/>
              <a:gd name="T20" fmla="*/ 820 w 820"/>
              <a:gd name="T21" fmla="*/ 936 h 936"/>
              <a:gd name="T22" fmla="*/ 820 w 820"/>
              <a:gd name="T23" fmla="*/ 726 h 936"/>
              <a:gd name="T24" fmla="*/ 613 w 820"/>
              <a:gd name="T25" fmla="*/ 517 h 936"/>
              <a:gd name="T26" fmla="*/ 537 w 820"/>
              <a:gd name="T27" fmla="*/ 519 h 936"/>
              <a:gd name="T28" fmla="*/ 240 w 820"/>
              <a:gd name="T29" fmla="*/ 223 h 936"/>
              <a:gd name="T30" fmla="*/ 241 w 820"/>
              <a:gd name="T31" fmla="*/ 156 h 936"/>
              <a:gd name="T32" fmla="*/ 189 w 820"/>
              <a:gd name="T33" fmla="*/ 104 h 936"/>
              <a:gd name="T34" fmla="*/ 108 w 820"/>
              <a:gd name="T35" fmla="*/ 103 h 936"/>
              <a:gd name="T36" fmla="*/ 4 w 820"/>
              <a:gd name="T37" fmla="*/ 0 h 9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820" h="936">
                <a:moveTo>
                  <a:pt x="4" y="0"/>
                </a:moveTo>
                <a:cubicBezTo>
                  <a:pt x="3" y="1"/>
                  <a:pt x="1" y="1"/>
                  <a:pt x="0" y="1"/>
                </a:cubicBezTo>
                <a:cubicBezTo>
                  <a:pt x="107" y="107"/>
                  <a:pt x="107" y="107"/>
                  <a:pt x="107" y="107"/>
                </a:cubicBezTo>
                <a:cubicBezTo>
                  <a:pt x="188" y="108"/>
                  <a:pt x="188" y="108"/>
                  <a:pt x="188" y="108"/>
                </a:cubicBezTo>
                <a:cubicBezTo>
                  <a:pt x="237" y="157"/>
                  <a:pt x="237" y="157"/>
                  <a:pt x="237" y="157"/>
                </a:cubicBezTo>
                <a:cubicBezTo>
                  <a:pt x="236" y="224"/>
                  <a:pt x="236" y="224"/>
                  <a:pt x="236" y="224"/>
                </a:cubicBezTo>
                <a:cubicBezTo>
                  <a:pt x="535" y="523"/>
                  <a:pt x="535" y="523"/>
                  <a:pt x="535" y="523"/>
                </a:cubicBezTo>
                <a:cubicBezTo>
                  <a:pt x="611" y="521"/>
                  <a:pt x="611" y="521"/>
                  <a:pt x="611" y="521"/>
                </a:cubicBezTo>
                <a:cubicBezTo>
                  <a:pt x="816" y="728"/>
                  <a:pt x="816" y="728"/>
                  <a:pt x="816" y="728"/>
                </a:cubicBezTo>
                <a:cubicBezTo>
                  <a:pt x="816" y="936"/>
                  <a:pt x="816" y="936"/>
                  <a:pt x="816" y="936"/>
                </a:cubicBezTo>
                <a:cubicBezTo>
                  <a:pt x="820" y="936"/>
                  <a:pt x="820" y="936"/>
                  <a:pt x="820" y="936"/>
                </a:cubicBezTo>
                <a:cubicBezTo>
                  <a:pt x="820" y="726"/>
                  <a:pt x="820" y="726"/>
                  <a:pt x="820" y="726"/>
                </a:cubicBezTo>
                <a:cubicBezTo>
                  <a:pt x="613" y="517"/>
                  <a:pt x="613" y="517"/>
                  <a:pt x="613" y="517"/>
                </a:cubicBezTo>
                <a:cubicBezTo>
                  <a:pt x="537" y="519"/>
                  <a:pt x="537" y="519"/>
                  <a:pt x="537" y="519"/>
                </a:cubicBezTo>
                <a:cubicBezTo>
                  <a:pt x="240" y="223"/>
                  <a:pt x="240" y="223"/>
                  <a:pt x="240" y="223"/>
                </a:cubicBezTo>
                <a:cubicBezTo>
                  <a:pt x="241" y="156"/>
                  <a:pt x="241" y="156"/>
                  <a:pt x="241" y="156"/>
                </a:cubicBezTo>
                <a:cubicBezTo>
                  <a:pt x="189" y="104"/>
                  <a:pt x="189" y="104"/>
                  <a:pt x="189" y="104"/>
                </a:cubicBezTo>
                <a:cubicBezTo>
                  <a:pt x="108" y="103"/>
                  <a:pt x="108" y="103"/>
                  <a:pt x="108" y="103"/>
                </a:cubicBezTo>
                <a:cubicBezTo>
                  <a:pt x="4" y="0"/>
                  <a:pt x="4" y="0"/>
                  <a:pt x="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55" name="Freeform 1012"/>
          <p:cNvSpPr>
            <a:spLocks/>
          </p:cNvSpPr>
          <p:nvPr/>
        </p:nvSpPr>
        <p:spPr bwMode="auto">
          <a:xfrm>
            <a:off x="-5103042" y="3713163"/>
            <a:ext cx="5724525" cy="5684838"/>
          </a:xfrm>
          <a:custGeom>
            <a:avLst/>
            <a:gdLst>
              <a:gd name="T0" fmla="*/ 8 w 3606"/>
              <a:gd name="T1" fmla="*/ 0 h 3581"/>
              <a:gd name="T2" fmla="*/ 0 w 3606"/>
              <a:gd name="T3" fmla="*/ 6 h 3581"/>
              <a:gd name="T4" fmla="*/ 549 w 3606"/>
              <a:gd name="T5" fmla="*/ 551 h 3581"/>
              <a:gd name="T6" fmla="*/ 885 w 3606"/>
              <a:gd name="T7" fmla="*/ 551 h 3581"/>
              <a:gd name="T8" fmla="*/ 1747 w 3606"/>
              <a:gd name="T9" fmla="*/ 1413 h 3581"/>
              <a:gd name="T10" fmla="*/ 1959 w 3606"/>
              <a:gd name="T11" fmla="*/ 1416 h 3581"/>
              <a:gd name="T12" fmla="*/ 2087 w 3606"/>
              <a:gd name="T13" fmla="*/ 1546 h 3581"/>
              <a:gd name="T14" fmla="*/ 2076 w 3606"/>
              <a:gd name="T15" fmla="*/ 1727 h 3581"/>
              <a:gd name="T16" fmla="*/ 2857 w 3606"/>
              <a:gd name="T17" fmla="*/ 2507 h 3581"/>
              <a:gd name="T18" fmla="*/ 3058 w 3606"/>
              <a:gd name="T19" fmla="*/ 2505 h 3581"/>
              <a:gd name="T20" fmla="*/ 3596 w 3606"/>
              <a:gd name="T21" fmla="*/ 3045 h 3581"/>
              <a:gd name="T22" fmla="*/ 3596 w 3606"/>
              <a:gd name="T23" fmla="*/ 3581 h 3581"/>
              <a:gd name="T24" fmla="*/ 3606 w 3606"/>
              <a:gd name="T25" fmla="*/ 3581 h 3581"/>
              <a:gd name="T26" fmla="*/ 3606 w 3606"/>
              <a:gd name="T27" fmla="*/ 3040 h 3581"/>
              <a:gd name="T28" fmla="*/ 3063 w 3606"/>
              <a:gd name="T29" fmla="*/ 2494 h 3581"/>
              <a:gd name="T30" fmla="*/ 2862 w 3606"/>
              <a:gd name="T31" fmla="*/ 2497 h 3581"/>
              <a:gd name="T32" fmla="*/ 2087 w 3606"/>
              <a:gd name="T33" fmla="*/ 1724 h 3581"/>
              <a:gd name="T34" fmla="*/ 2097 w 3606"/>
              <a:gd name="T35" fmla="*/ 1541 h 3581"/>
              <a:gd name="T36" fmla="*/ 1961 w 3606"/>
              <a:gd name="T37" fmla="*/ 1405 h 3581"/>
              <a:gd name="T38" fmla="*/ 1752 w 3606"/>
              <a:gd name="T39" fmla="*/ 1403 h 3581"/>
              <a:gd name="T40" fmla="*/ 888 w 3606"/>
              <a:gd name="T41" fmla="*/ 541 h 3581"/>
              <a:gd name="T42" fmla="*/ 554 w 3606"/>
              <a:gd name="T43" fmla="*/ 541 h 3581"/>
              <a:gd name="T44" fmla="*/ 8 w 3606"/>
              <a:gd name="T45" fmla="*/ 0 h 35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606" h="3581">
                <a:moveTo>
                  <a:pt x="8" y="0"/>
                </a:moveTo>
                <a:lnTo>
                  <a:pt x="0" y="6"/>
                </a:lnTo>
                <a:lnTo>
                  <a:pt x="549" y="551"/>
                </a:lnTo>
                <a:lnTo>
                  <a:pt x="885" y="551"/>
                </a:lnTo>
                <a:lnTo>
                  <a:pt x="1747" y="1413"/>
                </a:lnTo>
                <a:lnTo>
                  <a:pt x="1959" y="1416"/>
                </a:lnTo>
                <a:lnTo>
                  <a:pt x="2087" y="1546"/>
                </a:lnTo>
                <a:lnTo>
                  <a:pt x="2076" y="1727"/>
                </a:lnTo>
                <a:lnTo>
                  <a:pt x="2857" y="2507"/>
                </a:lnTo>
                <a:lnTo>
                  <a:pt x="3058" y="2505"/>
                </a:lnTo>
                <a:lnTo>
                  <a:pt x="3596" y="3045"/>
                </a:lnTo>
                <a:lnTo>
                  <a:pt x="3596" y="3581"/>
                </a:lnTo>
                <a:lnTo>
                  <a:pt x="3606" y="3581"/>
                </a:lnTo>
                <a:lnTo>
                  <a:pt x="3606" y="3040"/>
                </a:lnTo>
                <a:lnTo>
                  <a:pt x="3063" y="2494"/>
                </a:lnTo>
                <a:lnTo>
                  <a:pt x="2862" y="2497"/>
                </a:lnTo>
                <a:lnTo>
                  <a:pt x="2087" y="1724"/>
                </a:lnTo>
                <a:lnTo>
                  <a:pt x="2097" y="1541"/>
                </a:lnTo>
                <a:lnTo>
                  <a:pt x="1961" y="1405"/>
                </a:lnTo>
                <a:lnTo>
                  <a:pt x="1752" y="1403"/>
                </a:lnTo>
                <a:lnTo>
                  <a:pt x="888" y="541"/>
                </a:lnTo>
                <a:lnTo>
                  <a:pt x="554" y="541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56" name="Freeform 1013"/>
          <p:cNvSpPr>
            <a:spLocks/>
          </p:cNvSpPr>
          <p:nvPr/>
        </p:nvSpPr>
        <p:spPr bwMode="auto">
          <a:xfrm>
            <a:off x="-5103042" y="3713163"/>
            <a:ext cx="5724525" cy="5684838"/>
          </a:xfrm>
          <a:custGeom>
            <a:avLst/>
            <a:gdLst>
              <a:gd name="T0" fmla="*/ 8 w 3606"/>
              <a:gd name="T1" fmla="*/ 0 h 3581"/>
              <a:gd name="T2" fmla="*/ 0 w 3606"/>
              <a:gd name="T3" fmla="*/ 6 h 3581"/>
              <a:gd name="T4" fmla="*/ 549 w 3606"/>
              <a:gd name="T5" fmla="*/ 551 h 3581"/>
              <a:gd name="T6" fmla="*/ 885 w 3606"/>
              <a:gd name="T7" fmla="*/ 551 h 3581"/>
              <a:gd name="T8" fmla="*/ 1747 w 3606"/>
              <a:gd name="T9" fmla="*/ 1413 h 3581"/>
              <a:gd name="T10" fmla="*/ 1959 w 3606"/>
              <a:gd name="T11" fmla="*/ 1416 h 3581"/>
              <a:gd name="T12" fmla="*/ 2087 w 3606"/>
              <a:gd name="T13" fmla="*/ 1546 h 3581"/>
              <a:gd name="T14" fmla="*/ 2076 w 3606"/>
              <a:gd name="T15" fmla="*/ 1727 h 3581"/>
              <a:gd name="T16" fmla="*/ 2857 w 3606"/>
              <a:gd name="T17" fmla="*/ 2507 h 3581"/>
              <a:gd name="T18" fmla="*/ 3058 w 3606"/>
              <a:gd name="T19" fmla="*/ 2505 h 3581"/>
              <a:gd name="T20" fmla="*/ 3596 w 3606"/>
              <a:gd name="T21" fmla="*/ 3045 h 3581"/>
              <a:gd name="T22" fmla="*/ 3596 w 3606"/>
              <a:gd name="T23" fmla="*/ 3581 h 3581"/>
              <a:gd name="T24" fmla="*/ 3606 w 3606"/>
              <a:gd name="T25" fmla="*/ 3581 h 3581"/>
              <a:gd name="T26" fmla="*/ 3606 w 3606"/>
              <a:gd name="T27" fmla="*/ 3040 h 3581"/>
              <a:gd name="T28" fmla="*/ 3063 w 3606"/>
              <a:gd name="T29" fmla="*/ 2494 h 3581"/>
              <a:gd name="T30" fmla="*/ 2862 w 3606"/>
              <a:gd name="T31" fmla="*/ 2497 h 3581"/>
              <a:gd name="T32" fmla="*/ 2087 w 3606"/>
              <a:gd name="T33" fmla="*/ 1724 h 3581"/>
              <a:gd name="T34" fmla="*/ 2097 w 3606"/>
              <a:gd name="T35" fmla="*/ 1541 h 3581"/>
              <a:gd name="T36" fmla="*/ 1961 w 3606"/>
              <a:gd name="T37" fmla="*/ 1405 h 3581"/>
              <a:gd name="T38" fmla="*/ 1752 w 3606"/>
              <a:gd name="T39" fmla="*/ 1403 h 3581"/>
              <a:gd name="T40" fmla="*/ 888 w 3606"/>
              <a:gd name="T41" fmla="*/ 541 h 3581"/>
              <a:gd name="T42" fmla="*/ 554 w 3606"/>
              <a:gd name="T43" fmla="*/ 541 h 3581"/>
              <a:gd name="T44" fmla="*/ 8 w 3606"/>
              <a:gd name="T45" fmla="*/ 0 h 35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606" h="3581">
                <a:moveTo>
                  <a:pt x="8" y="0"/>
                </a:moveTo>
                <a:lnTo>
                  <a:pt x="0" y="6"/>
                </a:lnTo>
                <a:lnTo>
                  <a:pt x="549" y="551"/>
                </a:lnTo>
                <a:lnTo>
                  <a:pt x="885" y="551"/>
                </a:lnTo>
                <a:lnTo>
                  <a:pt x="1747" y="1413"/>
                </a:lnTo>
                <a:lnTo>
                  <a:pt x="1959" y="1416"/>
                </a:lnTo>
                <a:lnTo>
                  <a:pt x="2087" y="1546"/>
                </a:lnTo>
                <a:lnTo>
                  <a:pt x="2076" y="1727"/>
                </a:lnTo>
                <a:lnTo>
                  <a:pt x="2857" y="2507"/>
                </a:lnTo>
                <a:lnTo>
                  <a:pt x="3058" y="2505"/>
                </a:lnTo>
                <a:lnTo>
                  <a:pt x="3596" y="3045"/>
                </a:lnTo>
                <a:lnTo>
                  <a:pt x="3596" y="3581"/>
                </a:lnTo>
                <a:lnTo>
                  <a:pt x="3606" y="3581"/>
                </a:lnTo>
                <a:lnTo>
                  <a:pt x="3606" y="3040"/>
                </a:lnTo>
                <a:lnTo>
                  <a:pt x="3063" y="2494"/>
                </a:lnTo>
                <a:lnTo>
                  <a:pt x="2862" y="2497"/>
                </a:lnTo>
                <a:lnTo>
                  <a:pt x="2087" y="1724"/>
                </a:lnTo>
                <a:lnTo>
                  <a:pt x="2097" y="1541"/>
                </a:lnTo>
                <a:lnTo>
                  <a:pt x="1961" y="1405"/>
                </a:lnTo>
                <a:lnTo>
                  <a:pt x="1752" y="1403"/>
                </a:lnTo>
                <a:lnTo>
                  <a:pt x="888" y="541"/>
                </a:lnTo>
                <a:lnTo>
                  <a:pt x="554" y="541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57" name="Freeform 1014"/>
          <p:cNvSpPr>
            <a:spLocks/>
          </p:cNvSpPr>
          <p:nvPr/>
        </p:nvSpPr>
        <p:spPr bwMode="auto">
          <a:xfrm>
            <a:off x="-2067742" y="6226175"/>
            <a:ext cx="2622550" cy="3089275"/>
          </a:xfrm>
          <a:custGeom>
            <a:avLst/>
            <a:gdLst>
              <a:gd name="T0" fmla="*/ 4 w 633"/>
              <a:gd name="T1" fmla="*/ 0 h 745"/>
              <a:gd name="T2" fmla="*/ 1 w 633"/>
              <a:gd name="T3" fmla="*/ 0 h 745"/>
              <a:gd name="T4" fmla="*/ 0 w 633"/>
              <a:gd name="T5" fmla="*/ 0 h 745"/>
              <a:gd name="T6" fmla="*/ 1 w 633"/>
              <a:gd name="T7" fmla="*/ 16 h 745"/>
              <a:gd name="T8" fmla="*/ 350 w 633"/>
              <a:gd name="T9" fmla="*/ 365 h 745"/>
              <a:gd name="T10" fmla="*/ 424 w 633"/>
              <a:gd name="T11" fmla="*/ 367 h 745"/>
              <a:gd name="T12" fmla="*/ 629 w 633"/>
              <a:gd name="T13" fmla="*/ 573 h 745"/>
              <a:gd name="T14" fmla="*/ 629 w 633"/>
              <a:gd name="T15" fmla="*/ 745 h 745"/>
              <a:gd name="T16" fmla="*/ 633 w 633"/>
              <a:gd name="T17" fmla="*/ 745 h 745"/>
              <a:gd name="T18" fmla="*/ 633 w 633"/>
              <a:gd name="T19" fmla="*/ 571 h 745"/>
              <a:gd name="T20" fmla="*/ 426 w 633"/>
              <a:gd name="T21" fmla="*/ 363 h 745"/>
              <a:gd name="T22" fmla="*/ 352 w 633"/>
              <a:gd name="T23" fmla="*/ 361 h 745"/>
              <a:gd name="T24" fmla="*/ 5 w 633"/>
              <a:gd name="T25" fmla="*/ 15 h 745"/>
              <a:gd name="T26" fmla="*/ 4 w 633"/>
              <a:gd name="T27" fmla="*/ 0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633" h="745">
                <a:moveTo>
                  <a:pt x="4" y="0"/>
                </a:moveTo>
                <a:cubicBezTo>
                  <a:pt x="3" y="0"/>
                  <a:pt x="2" y="0"/>
                  <a:pt x="1" y="0"/>
                </a:cubicBezTo>
                <a:cubicBezTo>
                  <a:pt x="1" y="0"/>
                  <a:pt x="0" y="0"/>
                  <a:pt x="0" y="0"/>
                </a:cubicBezTo>
                <a:cubicBezTo>
                  <a:pt x="1" y="16"/>
                  <a:pt x="1" y="16"/>
                  <a:pt x="1" y="16"/>
                </a:cubicBezTo>
                <a:cubicBezTo>
                  <a:pt x="350" y="365"/>
                  <a:pt x="350" y="365"/>
                  <a:pt x="350" y="365"/>
                </a:cubicBezTo>
                <a:cubicBezTo>
                  <a:pt x="424" y="367"/>
                  <a:pt x="424" y="367"/>
                  <a:pt x="424" y="367"/>
                </a:cubicBezTo>
                <a:cubicBezTo>
                  <a:pt x="629" y="573"/>
                  <a:pt x="629" y="573"/>
                  <a:pt x="629" y="573"/>
                </a:cubicBezTo>
                <a:cubicBezTo>
                  <a:pt x="629" y="745"/>
                  <a:pt x="629" y="745"/>
                  <a:pt x="629" y="745"/>
                </a:cubicBezTo>
                <a:cubicBezTo>
                  <a:pt x="633" y="745"/>
                  <a:pt x="633" y="745"/>
                  <a:pt x="633" y="745"/>
                </a:cubicBezTo>
                <a:cubicBezTo>
                  <a:pt x="633" y="571"/>
                  <a:pt x="633" y="571"/>
                  <a:pt x="633" y="571"/>
                </a:cubicBezTo>
                <a:cubicBezTo>
                  <a:pt x="426" y="363"/>
                  <a:pt x="426" y="363"/>
                  <a:pt x="426" y="363"/>
                </a:cubicBezTo>
                <a:cubicBezTo>
                  <a:pt x="352" y="361"/>
                  <a:pt x="352" y="361"/>
                  <a:pt x="352" y="361"/>
                </a:cubicBezTo>
                <a:cubicBezTo>
                  <a:pt x="5" y="15"/>
                  <a:pt x="5" y="15"/>
                  <a:pt x="5" y="15"/>
                </a:cubicBezTo>
                <a:cubicBezTo>
                  <a:pt x="4" y="0"/>
                  <a:pt x="4" y="0"/>
                  <a:pt x="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58" name="Freeform 1015"/>
          <p:cNvSpPr>
            <a:spLocks/>
          </p:cNvSpPr>
          <p:nvPr/>
        </p:nvSpPr>
        <p:spPr bwMode="auto">
          <a:xfrm>
            <a:off x="-286567" y="5202238"/>
            <a:ext cx="2449513" cy="4046538"/>
          </a:xfrm>
          <a:custGeom>
            <a:avLst/>
            <a:gdLst>
              <a:gd name="T0" fmla="*/ 20 w 591"/>
              <a:gd name="T1" fmla="*/ 0 h 976"/>
              <a:gd name="T2" fmla="*/ 0 w 591"/>
              <a:gd name="T3" fmla="*/ 1 h 976"/>
              <a:gd name="T4" fmla="*/ 0 w 591"/>
              <a:gd name="T5" fmla="*/ 5 h 976"/>
              <a:gd name="T6" fmla="*/ 18 w 591"/>
              <a:gd name="T7" fmla="*/ 4 h 976"/>
              <a:gd name="T8" fmla="*/ 587 w 591"/>
              <a:gd name="T9" fmla="*/ 574 h 976"/>
              <a:gd name="T10" fmla="*/ 587 w 591"/>
              <a:gd name="T11" fmla="*/ 976 h 976"/>
              <a:gd name="T12" fmla="*/ 591 w 591"/>
              <a:gd name="T13" fmla="*/ 976 h 976"/>
              <a:gd name="T14" fmla="*/ 591 w 591"/>
              <a:gd name="T15" fmla="*/ 572 h 976"/>
              <a:gd name="T16" fmla="*/ 20 w 591"/>
              <a:gd name="T17" fmla="*/ 0 h 9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91" h="976">
                <a:moveTo>
                  <a:pt x="20" y="0"/>
                </a:moveTo>
                <a:cubicBezTo>
                  <a:pt x="0" y="1"/>
                  <a:pt x="0" y="1"/>
                  <a:pt x="0" y="1"/>
                </a:cubicBezTo>
                <a:cubicBezTo>
                  <a:pt x="0" y="2"/>
                  <a:pt x="1" y="4"/>
                  <a:pt x="0" y="5"/>
                </a:cubicBezTo>
                <a:cubicBezTo>
                  <a:pt x="18" y="4"/>
                  <a:pt x="18" y="4"/>
                  <a:pt x="18" y="4"/>
                </a:cubicBezTo>
                <a:cubicBezTo>
                  <a:pt x="587" y="574"/>
                  <a:pt x="587" y="574"/>
                  <a:pt x="587" y="574"/>
                </a:cubicBezTo>
                <a:cubicBezTo>
                  <a:pt x="587" y="976"/>
                  <a:pt x="587" y="976"/>
                  <a:pt x="587" y="976"/>
                </a:cubicBezTo>
                <a:cubicBezTo>
                  <a:pt x="591" y="976"/>
                  <a:pt x="591" y="976"/>
                  <a:pt x="591" y="976"/>
                </a:cubicBezTo>
                <a:cubicBezTo>
                  <a:pt x="591" y="572"/>
                  <a:pt x="591" y="572"/>
                  <a:pt x="591" y="572"/>
                </a:cubicBezTo>
                <a:cubicBezTo>
                  <a:pt x="20" y="0"/>
                  <a:pt x="20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59" name="Freeform 1016"/>
          <p:cNvSpPr>
            <a:spLocks/>
          </p:cNvSpPr>
          <p:nvPr/>
        </p:nvSpPr>
        <p:spPr bwMode="auto">
          <a:xfrm>
            <a:off x="415108" y="5570538"/>
            <a:ext cx="1847850" cy="4059238"/>
          </a:xfrm>
          <a:custGeom>
            <a:avLst/>
            <a:gdLst>
              <a:gd name="T0" fmla="*/ 3 w 446"/>
              <a:gd name="T1" fmla="*/ 0 h 979"/>
              <a:gd name="T2" fmla="*/ 1 w 446"/>
              <a:gd name="T3" fmla="*/ 2 h 979"/>
              <a:gd name="T4" fmla="*/ 0 w 446"/>
              <a:gd name="T5" fmla="*/ 3 h 979"/>
              <a:gd name="T6" fmla="*/ 13 w 446"/>
              <a:gd name="T7" fmla="*/ 16 h 979"/>
              <a:gd name="T8" fmla="*/ 13 w 446"/>
              <a:gd name="T9" fmla="*/ 51 h 979"/>
              <a:gd name="T10" fmla="*/ 442 w 446"/>
              <a:gd name="T11" fmla="*/ 481 h 979"/>
              <a:gd name="T12" fmla="*/ 442 w 446"/>
              <a:gd name="T13" fmla="*/ 979 h 979"/>
              <a:gd name="T14" fmla="*/ 446 w 446"/>
              <a:gd name="T15" fmla="*/ 979 h 979"/>
              <a:gd name="T16" fmla="*/ 446 w 446"/>
              <a:gd name="T17" fmla="*/ 479 h 979"/>
              <a:gd name="T18" fmla="*/ 17 w 446"/>
              <a:gd name="T19" fmla="*/ 50 h 979"/>
              <a:gd name="T20" fmla="*/ 17 w 446"/>
              <a:gd name="T21" fmla="*/ 14 h 979"/>
              <a:gd name="T22" fmla="*/ 3 w 446"/>
              <a:gd name="T23" fmla="*/ 0 h 9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46" h="979">
                <a:moveTo>
                  <a:pt x="3" y="0"/>
                </a:moveTo>
                <a:cubicBezTo>
                  <a:pt x="2" y="1"/>
                  <a:pt x="2" y="1"/>
                  <a:pt x="1" y="2"/>
                </a:cubicBezTo>
                <a:cubicBezTo>
                  <a:pt x="1" y="2"/>
                  <a:pt x="0" y="3"/>
                  <a:pt x="0" y="3"/>
                </a:cubicBezTo>
                <a:cubicBezTo>
                  <a:pt x="13" y="16"/>
                  <a:pt x="13" y="16"/>
                  <a:pt x="13" y="16"/>
                </a:cubicBezTo>
                <a:cubicBezTo>
                  <a:pt x="13" y="51"/>
                  <a:pt x="13" y="51"/>
                  <a:pt x="13" y="51"/>
                </a:cubicBezTo>
                <a:cubicBezTo>
                  <a:pt x="442" y="481"/>
                  <a:pt x="442" y="481"/>
                  <a:pt x="442" y="481"/>
                </a:cubicBezTo>
                <a:cubicBezTo>
                  <a:pt x="442" y="979"/>
                  <a:pt x="442" y="979"/>
                  <a:pt x="442" y="979"/>
                </a:cubicBezTo>
                <a:cubicBezTo>
                  <a:pt x="446" y="979"/>
                  <a:pt x="446" y="979"/>
                  <a:pt x="446" y="979"/>
                </a:cubicBezTo>
                <a:cubicBezTo>
                  <a:pt x="446" y="479"/>
                  <a:pt x="446" y="479"/>
                  <a:pt x="446" y="479"/>
                </a:cubicBezTo>
                <a:cubicBezTo>
                  <a:pt x="17" y="50"/>
                  <a:pt x="17" y="50"/>
                  <a:pt x="17" y="50"/>
                </a:cubicBezTo>
                <a:cubicBezTo>
                  <a:pt x="17" y="14"/>
                  <a:pt x="17" y="14"/>
                  <a:pt x="17" y="14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60" name="Freeform 1017"/>
          <p:cNvSpPr>
            <a:spLocks/>
          </p:cNvSpPr>
          <p:nvPr/>
        </p:nvSpPr>
        <p:spPr bwMode="auto">
          <a:xfrm>
            <a:off x="-1977255" y="4376738"/>
            <a:ext cx="4340225" cy="5203825"/>
          </a:xfrm>
          <a:custGeom>
            <a:avLst/>
            <a:gdLst>
              <a:gd name="T0" fmla="*/ 0 w 1047"/>
              <a:gd name="T1" fmla="*/ 0 h 1255"/>
              <a:gd name="T2" fmla="*/ 0 w 1047"/>
              <a:gd name="T3" fmla="*/ 4 h 1255"/>
              <a:gd name="T4" fmla="*/ 20 w 1047"/>
              <a:gd name="T5" fmla="*/ 5 h 1255"/>
              <a:gd name="T6" fmla="*/ 94 w 1047"/>
              <a:gd name="T7" fmla="*/ 80 h 1255"/>
              <a:gd name="T8" fmla="*/ 262 w 1047"/>
              <a:gd name="T9" fmla="*/ 78 h 1255"/>
              <a:gd name="T10" fmla="*/ 288 w 1047"/>
              <a:gd name="T11" fmla="*/ 104 h 1255"/>
              <a:gd name="T12" fmla="*/ 372 w 1047"/>
              <a:gd name="T13" fmla="*/ 103 h 1255"/>
              <a:gd name="T14" fmla="*/ 451 w 1047"/>
              <a:gd name="T15" fmla="*/ 182 h 1255"/>
              <a:gd name="T16" fmla="*/ 450 w 1047"/>
              <a:gd name="T17" fmla="*/ 209 h 1255"/>
              <a:gd name="T18" fmla="*/ 495 w 1047"/>
              <a:gd name="T19" fmla="*/ 254 h 1255"/>
              <a:gd name="T20" fmla="*/ 528 w 1047"/>
              <a:gd name="T21" fmla="*/ 252 h 1255"/>
              <a:gd name="T22" fmla="*/ 556 w 1047"/>
              <a:gd name="T23" fmla="*/ 224 h 1255"/>
              <a:gd name="T24" fmla="*/ 617 w 1047"/>
              <a:gd name="T25" fmla="*/ 285 h 1255"/>
              <a:gd name="T26" fmla="*/ 615 w 1047"/>
              <a:gd name="T27" fmla="*/ 329 h 1255"/>
              <a:gd name="T28" fmla="*/ 1043 w 1047"/>
              <a:gd name="T29" fmla="*/ 758 h 1255"/>
              <a:gd name="T30" fmla="*/ 1043 w 1047"/>
              <a:gd name="T31" fmla="*/ 1255 h 1255"/>
              <a:gd name="T32" fmla="*/ 1047 w 1047"/>
              <a:gd name="T33" fmla="*/ 1255 h 1255"/>
              <a:gd name="T34" fmla="*/ 1047 w 1047"/>
              <a:gd name="T35" fmla="*/ 756 h 1255"/>
              <a:gd name="T36" fmla="*/ 619 w 1047"/>
              <a:gd name="T37" fmla="*/ 328 h 1255"/>
              <a:gd name="T38" fmla="*/ 621 w 1047"/>
              <a:gd name="T39" fmla="*/ 284 h 1255"/>
              <a:gd name="T40" fmla="*/ 556 w 1047"/>
              <a:gd name="T41" fmla="*/ 218 h 1255"/>
              <a:gd name="T42" fmla="*/ 526 w 1047"/>
              <a:gd name="T43" fmla="*/ 248 h 1255"/>
              <a:gd name="T44" fmla="*/ 496 w 1047"/>
              <a:gd name="T45" fmla="*/ 250 h 1255"/>
              <a:gd name="T46" fmla="*/ 455 w 1047"/>
              <a:gd name="T47" fmla="*/ 208 h 1255"/>
              <a:gd name="T48" fmla="*/ 455 w 1047"/>
              <a:gd name="T49" fmla="*/ 180 h 1255"/>
              <a:gd name="T50" fmla="*/ 374 w 1047"/>
              <a:gd name="T51" fmla="*/ 99 h 1255"/>
              <a:gd name="T52" fmla="*/ 290 w 1047"/>
              <a:gd name="T53" fmla="*/ 100 h 1255"/>
              <a:gd name="T54" fmla="*/ 264 w 1047"/>
              <a:gd name="T55" fmla="*/ 74 h 1255"/>
              <a:gd name="T56" fmla="*/ 96 w 1047"/>
              <a:gd name="T57" fmla="*/ 76 h 1255"/>
              <a:gd name="T58" fmla="*/ 21 w 1047"/>
              <a:gd name="T59" fmla="*/ 1 h 1255"/>
              <a:gd name="T60" fmla="*/ 0 w 1047"/>
              <a:gd name="T61" fmla="*/ 0 h 12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047" h="1255">
                <a:moveTo>
                  <a:pt x="0" y="0"/>
                </a:moveTo>
                <a:cubicBezTo>
                  <a:pt x="0" y="2"/>
                  <a:pt x="0" y="3"/>
                  <a:pt x="0" y="4"/>
                </a:cubicBezTo>
                <a:cubicBezTo>
                  <a:pt x="20" y="5"/>
                  <a:pt x="20" y="5"/>
                  <a:pt x="20" y="5"/>
                </a:cubicBezTo>
                <a:cubicBezTo>
                  <a:pt x="94" y="80"/>
                  <a:pt x="94" y="80"/>
                  <a:pt x="94" y="80"/>
                </a:cubicBezTo>
                <a:cubicBezTo>
                  <a:pt x="262" y="78"/>
                  <a:pt x="262" y="78"/>
                  <a:pt x="262" y="78"/>
                </a:cubicBezTo>
                <a:cubicBezTo>
                  <a:pt x="288" y="104"/>
                  <a:pt x="288" y="104"/>
                  <a:pt x="288" y="104"/>
                </a:cubicBezTo>
                <a:cubicBezTo>
                  <a:pt x="372" y="103"/>
                  <a:pt x="372" y="103"/>
                  <a:pt x="372" y="103"/>
                </a:cubicBezTo>
                <a:cubicBezTo>
                  <a:pt x="451" y="182"/>
                  <a:pt x="451" y="182"/>
                  <a:pt x="451" y="182"/>
                </a:cubicBezTo>
                <a:cubicBezTo>
                  <a:pt x="450" y="209"/>
                  <a:pt x="450" y="209"/>
                  <a:pt x="450" y="209"/>
                </a:cubicBezTo>
                <a:cubicBezTo>
                  <a:pt x="495" y="254"/>
                  <a:pt x="495" y="254"/>
                  <a:pt x="495" y="254"/>
                </a:cubicBezTo>
                <a:cubicBezTo>
                  <a:pt x="528" y="252"/>
                  <a:pt x="528" y="252"/>
                  <a:pt x="528" y="252"/>
                </a:cubicBezTo>
                <a:cubicBezTo>
                  <a:pt x="556" y="224"/>
                  <a:pt x="556" y="224"/>
                  <a:pt x="556" y="224"/>
                </a:cubicBezTo>
                <a:cubicBezTo>
                  <a:pt x="617" y="285"/>
                  <a:pt x="617" y="285"/>
                  <a:pt x="617" y="285"/>
                </a:cubicBezTo>
                <a:cubicBezTo>
                  <a:pt x="615" y="329"/>
                  <a:pt x="615" y="329"/>
                  <a:pt x="615" y="329"/>
                </a:cubicBezTo>
                <a:cubicBezTo>
                  <a:pt x="1043" y="758"/>
                  <a:pt x="1043" y="758"/>
                  <a:pt x="1043" y="758"/>
                </a:cubicBezTo>
                <a:cubicBezTo>
                  <a:pt x="1043" y="1255"/>
                  <a:pt x="1043" y="1255"/>
                  <a:pt x="1043" y="1255"/>
                </a:cubicBezTo>
                <a:cubicBezTo>
                  <a:pt x="1047" y="1255"/>
                  <a:pt x="1047" y="1255"/>
                  <a:pt x="1047" y="1255"/>
                </a:cubicBezTo>
                <a:cubicBezTo>
                  <a:pt x="1047" y="756"/>
                  <a:pt x="1047" y="756"/>
                  <a:pt x="1047" y="756"/>
                </a:cubicBezTo>
                <a:cubicBezTo>
                  <a:pt x="619" y="328"/>
                  <a:pt x="619" y="328"/>
                  <a:pt x="619" y="328"/>
                </a:cubicBezTo>
                <a:cubicBezTo>
                  <a:pt x="621" y="284"/>
                  <a:pt x="621" y="284"/>
                  <a:pt x="621" y="284"/>
                </a:cubicBezTo>
                <a:cubicBezTo>
                  <a:pt x="556" y="218"/>
                  <a:pt x="556" y="218"/>
                  <a:pt x="556" y="218"/>
                </a:cubicBezTo>
                <a:cubicBezTo>
                  <a:pt x="526" y="248"/>
                  <a:pt x="526" y="248"/>
                  <a:pt x="526" y="248"/>
                </a:cubicBezTo>
                <a:cubicBezTo>
                  <a:pt x="496" y="250"/>
                  <a:pt x="496" y="250"/>
                  <a:pt x="496" y="250"/>
                </a:cubicBezTo>
                <a:cubicBezTo>
                  <a:pt x="455" y="208"/>
                  <a:pt x="455" y="208"/>
                  <a:pt x="455" y="208"/>
                </a:cubicBezTo>
                <a:cubicBezTo>
                  <a:pt x="455" y="180"/>
                  <a:pt x="455" y="180"/>
                  <a:pt x="455" y="180"/>
                </a:cubicBezTo>
                <a:cubicBezTo>
                  <a:pt x="374" y="99"/>
                  <a:pt x="374" y="99"/>
                  <a:pt x="374" y="99"/>
                </a:cubicBezTo>
                <a:cubicBezTo>
                  <a:pt x="290" y="100"/>
                  <a:pt x="290" y="100"/>
                  <a:pt x="290" y="100"/>
                </a:cubicBezTo>
                <a:cubicBezTo>
                  <a:pt x="264" y="74"/>
                  <a:pt x="264" y="74"/>
                  <a:pt x="264" y="74"/>
                </a:cubicBezTo>
                <a:cubicBezTo>
                  <a:pt x="96" y="76"/>
                  <a:pt x="96" y="76"/>
                  <a:pt x="96" y="76"/>
                </a:cubicBezTo>
                <a:cubicBezTo>
                  <a:pt x="21" y="1"/>
                  <a:pt x="21" y="1"/>
                  <a:pt x="21" y="1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61" name="Freeform 1018"/>
          <p:cNvSpPr>
            <a:spLocks/>
          </p:cNvSpPr>
          <p:nvPr/>
        </p:nvSpPr>
        <p:spPr bwMode="auto">
          <a:xfrm>
            <a:off x="-5960292" y="-1389062"/>
            <a:ext cx="5549900" cy="4314825"/>
          </a:xfrm>
          <a:custGeom>
            <a:avLst/>
            <a:gdLst>
              <a:gd name="T0" fmla="*/ 3 w 1339"/>
              <a:gd name="T1" fmla="*/ 0 h 1041"/>
              <a:gd name="T2" fmla="*/ 0 w 1339"/>
              <a:gd name="T3" fmla="*/ 2 h 1041"/>
              <a:gd name="T4" fmla="*/ 862 w 1339"/>
              <a:gd name="T5" fmla="*/ 864 h 1041"/>
              <a:gd name="T6" fmla="*/ 963 w 1339"/>
              <a:gd name="T7" fmla="*/ 863 h 1041"/>
              <a:gd name="T8" fmla="*/ 1139 w 1339"/>
              <a:gd name="T9" fmla="*/ 1039 h 1041"/>
              <a:gd name="T10" fmla="*/ 1327 w 1339"/>
              <a:gd name="T11" fmla="*/ 1041 h 1041"/>
              <a:gd name="T12" fmla="*/ 1339 w 1339"/>
              <a:gd name="T13" fmla="*/ 1029 h 1041"/>
              <a:gd name="T14" fmla="*/ 1336 w 1339"/>
              <a:gd name="T15" fmla="*/ 1026 h 1041"/>
              <a:gd name="T16" fmla="*/ 1326 w 1339"/>
              <a:gd name="T17" fmla="*/ 1037 h 1041"/>
              <a:gd name="T18" fmla="*/ 1141 w 1339"/>
              <a:gd name="T19" fmla="*/ 1035 h 1041"/>
              <a:gd name="T20" fmla="*/ 965 w 1339"/>
              <a:gd name="T21" fmla="*/ 859 h 1041"/>
              <a:gd name="T22" fmla="*/ 864 w 1339"/>
              <a:gd name="T23" fmla="*/ 860 h 1041"/>
              <a:gd name="T24" fmla="*/ 3 w 1339"/>
              <a:gd name="T25" fmla="*/ 0 h 10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339" h="1041">
                <a:moveTo>
                  <a:pt x="3" y="0"/>
                </a:moveTo>
                <a:cubicBezTo>
                  <a:pt x="0" y="2"/>
                  <a:pt x="0" y="2"/>
                  <a:pt x="0" y="2"/>
                </a:cubicBezTo>
                <a:cubicBezTo>
                  <a:pt x="862" y="864"/>
                  <a:pt x="862" y="864"/>
                  <a:pt x="862" y="864"/>
                </a:cubicBezTo>
                <a:cubicBezTo>
                  <a:pt x="963" y="863"/>
                  <a:pt x="963" y="863"/>
                  <a:pt x="963" y="863"/>
                </a:cubicBezTo>
                <a:cubicBezTo>
                  <a:pt x="1139" y="1039"/>
                  <a:pt x="1139" y="1039"/>
                  <a:pt x="1139" y="1039"/>
                </a:cubicBezTo>
                <a:cubicBezTo>
                  <a:pt x="1327" y="1041"/>
                  <a:pt x="1327" y="1041"/>
                  <a:pt x="1327" y="1041"/>
                </a:cubicBezTo>
                <a:cubicBezTo>
                  <a:pt x="1339" y="1029"/>
                  <a:pt x="1339" y="1029"/>
                  <a:pt x="1339" y="1029"/>
                </a:cubicBezTo>
                <a:cubicBezTo>
                  <a:pt x="1338" y="1028"/>
                  <a:pt x="1337" y="1027"/>
                  <a:pt x="1336" y="1026"/>
                </a:cubicBezTo>
                <a:cubicBezTo>
                  <a:pt x="1326" y="1037"/>
                  <a:pt x="1326" y="1037"/>
                  <a:pt x="1326" y="1037"/>
                </a:cubicBezTo>
                <a:cubicBezTo>
                  <a:pt x="1141" y="1035"/>
                  <a:pt x="1141" y="1035"/>
                  <a:pt x="1141" y="1035"/>
                </a:cubicBezTo>
                <a:cubicBezTo>
                  <a:pt x="965" y="859"/>
                  <a:pt x="965" y="859"/>
                  <a:pt x="965" y="859"/>
                </a:cubicBezTo>
                <a:cubicBezTo>
                  <a:pt x="864" y="860"/>
                  <a:pt x="864" y="860"/>
                  <a:pt x="864" y="860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62" name="Freeform 1019"/>
          <p:cNvSpPr>
            <a:spLocks/>
          </p:cNvSpPr>
          <p:nvPr/>
        </p:nvSpPr>
        <p:spPr bwMode="auto">
          <a:xfrm>
            <a:off x="-6019030" y="-1331912"/>
            <a:ext cx="5861050" cy="4406900"/>
          </a:xfrm>
          <a:custGeom>
            <a:avLst/>
            <a:gdLst>
              <a:gd name="T0" fmla="*/ 3 w 1414"/>
              <a:gd name="T1" fmla="*/ 0 h 1063"/>
              <a:gd name="T2" fmla="*/ 0 w 1414"/>
              <a:gd name="T3" fmla="*/ 3 h 1063"/>
              <a:gd name="T4" fmla="*/ 0 w 1414"/>
              <a:gd name="T5" fmla="*/ 3 h 1063"/>
              <a:gd name="T6" fmla="*/ 862 w 1414"/>
              <a:gd name="T7" fmla="*/ 864 h 1063"/>
              <a:gd name="T8" fmla="*/ 963 w 1414"/>
              <a:gd name="T9" fmla="*/ 864 h 1063"/>
              <a:gd name="T10" fmla="*/ 1139 w 1414"/>
              <a:gd name="T11" fmla="*/ 1039 h 1063"/>
              <a:gd name="T12" fmla="*/ 1385 w 1414"/>
              <a:gd name="T13" fmla="*/ 1037 h 1063"/>
              <a:gd name="T14" fmla="*/ 1412 w 1414"/>
              <a:gd name="T15" fmla="*/ 1063 h 1063"/>
              <a:gd name="T16" fmla="*/ 1412 w 1414"/>
              <a:gd name="T17" fmla="*/ 1062 h 1063"/>
              <a:gd name="T18" fmla="*/ 1414 w 1414"/>
              <a:gd name="T19" fmla="*/ 1060 h 1063"/>
              <a:gd name="T20" fmla="*/ 1387 w 1414"/>
              <a:gd name="T21" fmla="*/ 1033 h 1063"/>
              <a:gd name="T22" fmla="*/ 1141 w 1414"/>
              <a:gd name="T23" fmla="*/ 1035 h 1063"/>
              <a:gd name="T24" fmla="*/ 965 w 1414"/>
              <a:gd name="T25" fmla="*/ 860 h 1063"/>
              <a:gd name="T26" fmla="*/ 863 w 1414"/>
              <a:gd name="T27" fmla="*/ 860 h 1063"/>
              <a:gd name="T28" fmla="*/ 3 w 1414"/>
              <a:gd name="T29" fmla="*/ 0 h 10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414" h="1063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862" y="864"/>
                  <a:pt x="862" y="864"/>
                  <a:pt x="862" y="864"/>
                </a:cubicBezTo>
                <a:cubicBezTo>
                  <a:pt x="963" y="864"/>
                  <a:pt x="963" y="864"/>
                  <a:pt x="963" y="864"/>
                </a:cubicBezTo>
                <a:cubicBezTo>
                  <a:pt x="1139" y="1039"/>
                  <a:pt x="1139" y="1039"/>
                  <a:pt x="1139" y="1039"/>
                </a:cubicBezTo>
                <a:cubicBezTo>
                  <a:pt x="1385" y="1037"/>
                  <a:pt x="1385" y="1037"/>
                  <a:pt x="1385" y="1037"/>
                </a:cubicBezTo>
                <a:cubicBezTo>
                  <a:pt x="1412" y="1063"/>
                  <a:pt x="1412" y="1063"/>
                  <a:pt x="1412" y="1063"/>
                </a:cubicBezTo>
                <a:cubicBezTo>
                  <a:pt x="1412" y="1063"/>
                  <a:pt x="1412" y="1062"/>
                  <a:pt x="1412" y="1062"/>
                </a:cubicBezTo>
                <a:cubicBezTo>
                  <a:pt x="1413" y="1062"/>
                  <a:pt x="1414" y="1061"/>
                  <a:pt x="1414" y="1060"/>
                </a:cubicBezTo>
                <a:cubicBezTo>
                  <a:pt x="1387" y="1033"/>
                  <a:pt x="1387" y="1033"/>
                  <a:pt x="1387" y="1033"/>
                </a:cubicBezTo>
                <a:cubicBezTo>
                  <a:pt x="1141" y="1035"/>
                  <a:pt x="1141" y="1035"/>
                  <a:pt x="1141" y="1035"/>
                </a:cubicBezTo>
                <a:cubicBezTo>
                  <a:pt x="965" y="860"/>
                  <a:pt x="965" y="860"/>
                  <a:pt x="965" y="860"/>
                </a:cubicBezTo>
                <a:cubicBezTo>
                  <a:pt x="863" y="860"/>
                  <a:pt x="863" y="860"/>
                  <a:pt x="863" y="860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63" name="Freeform 1020"/>
          <p:cNvSpPr>
            <a:spLocks/>
          </p:cNvSpPr>
          <p:nvPr/>
        </p:nvSpPr>
        <p:spPr bwMode="auto">
          <a:xfrm>
            <a:off x="-6076180" y="-1273175"/>
            <a:ext cx="5408613" cy="4564063"/>
          </a:xfrm>
          <a:custGeom>
            <a:avLst/>
            <a:gdLst>
              <a:gd name="T0" fmla="*/ 3 w 1305"/>
              <a:gd name="T1" fmla="*/ 0 h 1101"/>
              <a:gd name="T2" fmla="*/ 0 w 1305"/>
              <a:gd name="T3" fmla="*/ 3 h 1101"/>
              <a:gd name="T4" fmla="*/ 862 w 1305"/>
              <a:gd name="T5" fmla="*/ 864 h 1101"/>
              <a:gd name="T6" fmla="*/ 966 w 1305"/>
              <a:gd name="T7" fmla="*/ 861 h 1101"/>
              <a:gd name="T8" fmla="*/ 1181 w 1305"/>
              <a:gd name="T9" fmla="*/ 1076 h 1101"/>
              <a:gd name="T10" fmla="*/ 1278 w 1305"/>
              <a:gd name="T11" fmla="*/ 1077 h 1101"/>
              <a:gd name="T12" fmla="*/ 1302 w 1305"/>
              <a:gd name="T13" fmla="*/ 1101 h 1101"/>
              <a:gd name="T14" fmla="*/ 1303 w 1305"/>
              <a:gd name="T15" fmla="*/ 1100 h 1101"/>
              <a:gd name="T16" fmla="*/ 1305 w 1305"/>
              <a:gd name="T17" fmla="*/ 1099 h 1101"/>
              <a:gd name="T18" fmla="*/ 1280 w 1305"/>
              <a:gd name="T19" fmla="*/ 1073 h 1101"/>
              <a:gd name="T20" fmla="*/ 1182 w 1305"/>
              <a:gd name="T21" fmla="*/ 1072 h 1101"/>
              <a:gd name="T22" fmla="*/ 967 w 1305"/>
              <a:gd name="T23" fmla="*/ 857 h 1101"/>
              <a:gd name="T24" fmla="*/ 863 w 1305"/>
              <a:gd name="T25" fmla="*/ 860 h 1101"/>
              <a:gd name="T26" fmla="*/ 3 w 1305"/>
              <a:gd name="T27" fmla="*/ 0 h 1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305" h="1101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862" y="864"/>
                  <a:pt x="862" y="864"/>
                  <a:pt x="862" y="864"/>
                </a:cubicBezTo>
                <a:cubicBezTo>
                  <a:pt x="966" y="861"/>
                  <a:pt x="966" y="861"/>
                  <a:pt x="966" y="861"/>
                </a:cubicBezTo>
                <a:cubicBezTo>
                  <a:pt x="1181" y="1076"/>
                  <a:pt x="1181" y="1076"/>
                  <a:pt x="1181" y="1076"/>
                </a:cubicBezTo>
                <a:cubicBezTo>
                  <a:pt x="1278" y="1077"/>
                  <a:pt x="1278" y="1077"/>
                  <a:pt x="1278" y="1077"/>
                </a:cubicBezTo>
                <a:cubicBezTo>
                  <a:pt x="1302" y="1101"/>
                  <a:pt x="1302" y="1101"/>
                  <a:pt x="1302" y="1101"/>
                </a:cubicBezTo>
                <a:cubicBezTo>
                  <a:pt x="1303" y="1101"/>
                  <a:pt x="1303" y="1101"/>
                  <a:pt x="1303" y="1100"/>
                </a:cubicBezTo>
                <a:cubicBezTo>
                  <a:pt x="1304" y="1100"/>
                  <a:pt x="1305" y="1099"/>
                  <a:pt x="1305" y="1099"/>
                </a:cubicBezTo>
                <a:cubicBezTo>
                  <a:pt x="1280" y="1073"/>
                  <a:pt x="1280" y="1073"/>
                  <a:pt x="1280" y="1073"/>
                </a:cubicBezTo>
                <a:cubicBezTo>
                  <a:pt x="1182" y="1072"/>
                  <a:pt x="1182" y="1072"/>
                  <a:pt x="1182" y="1072"/>
                </a:cubicBezTo>
                <a:cubicBezTo>
                  <a:pt x="967" y="857"/>
                  <a:pt x="967" y="857"/>
                  <a:pt x="967" y="857"/>
                </a:cubicBezTo>
                <a:cubicBezTo>
                  <a:pt x="863" y="860"/>
                  <a:pt x="863" y="860"/>
                  <a:pt x="863" y="860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64" name="Freeform 1021"/>
          <p:cNvSpPr>
            <a:spLocks/>
          </p:cNvSpPr>
          <p:nvPr/>
        </p:nvSpPr>
        <p:spPr bwMode="auto">
          <a:xfrm>
            <a:off x="-5807892" y="-817562"/>
            <a:ext cx="6542088" cy="4502150"/>
          </a:xfrm>
          <a:custGeom>
            <a:avLst/>
            <a:gdLst>
              <a:gd name="T0" fmla="*/ 3 w 1578"/>
              <a:gd name="T1" fmla="*/ 0 h 1086"/>
              <a:gd name="T2" fmla="*/ 0 w 1578"/>
              <a:gd name="T3" fmla="*/ 3 h 1086"/>
              <a:gd name="T4" fmla="*/ 568 w 1578"/>
              <a:gd name="T5" fmla="*/ 571 h 1086"/>
              <a:gd name="T6" fmla="*/ 570 w 1578"/>
              <a:gd name="T7" fmla="*/ 664 h 1086"/>
              <a:gd name="T8" fmla="*/ 690 w 1578"/>
              <a:gd name="T9" fmla="*/ 783 h 1086"/>
              <a:gd name="T10" fmla="*/ 898 w 1578"/>
              <a:gd name="T11" fmla="*/ 782 h 1086"/>
              <a:gd name="T12" fmla="*/ 1181 w 1578"/>
              <a:gd name="T13" fmla="*/ 1066 h 1086"/>
              <a:gd name="T14" fmla="*/ 1263 w 1578"/>
              <a:gd name="T15" fmla="*/ 1066 h 1086"/>
              <a:gd name="T16" fmla="*/ 1298 w 1578"/>
              <a:gd name="T17" fmla="*/ 1030 h 1086"/>
              <a:gd name="T18" fmla="*/ 1389 w 1578"/>
              <a:gd name="T19" fmla="*/ 1030 h 1086"/>
              <a:gd name="T20" fmla="*/ 1418 w 1578"/>
              <a:gd name="T21" fmla="*/ 1002 h 1086"/>
              <a:gd name="T22" fmla="*/ 1461 w 1578"/>
              <a:gd name="T23" fmla="*/ 1000 h 1086"/>
              <a:gd name="T24" fmla="*/ 1524 w 1578"/>
              <a:gd name="T25" fmla="*/ 1063 h 1086"/>
              <a:gd name="T26" fmla="*/ 1553 w 1578"/>
              <a:gd name="T27" fmla="*/ 1063 h 1086"/>
              <a:gd name="T28" fmla="*/ 1575 w 1578"/>
              <a:gd name="T29" fmla="*/ 1086 h 1086"/>
              <a:gd name="T30" fmla="*/ 1576 w 1578"/>
              <a:gd name="T31" fmla="*/ 1085 h 1086"/>
              <a:gd name="T32" fmla="*/ 1578 w 1578"/>
              <a:gd name="T33" fmla="*/ 1083 h 1086"/>
              <a:gd name="T34" fmla="*/ 1554 w 1578"/>
              <a:gd name="T35" fmla="*/ 1059 h 1086"/>
              <a:gd name="T36" fmla="*/ 1525 w 1578"/>
              <a:gd name="T37" fmla="*/ 1059 h 1086"/>
              <a:gd name="T38" fmla="*/ 1462 w 1578"/>
              <a:gd name="T39" fmla="*/ 996 h 1086"/>
              <a:gd name="T40" fmla="*/ 1416 w 1578"/>
              <a:gd name="T41" fmla="*/ 998 h 1086"/>
              <a:gd name="T42" fmla="*/ 1387 w 1578"/>
              <a:gd name="T43" fmla="*/ 1026 h 1086"/>
              <a:gd name="T44" fmla="*/ 1297 w 1578"/>
              <a:gd name="T45" fmla="*/ 1026 h 1086"/>
              <a:gd name="T46" fmla="*/ 1261 w 1578"/>
              <a:gd name="T47" fmla="*/ 1062 h 1086"/>
              <a:gd name="T48" fmla="*/ 1183 w 1578"/>
              <a:gd name="T49" fmla="*/ 1062 h 1086"/>
              <a:gd name="T50" fmla="*/ 900 w 1578"/>
              <a:gd name="T51" fmla="*/ 778 h 1086"/>
              <a:gd name="T52" fmla="*/ 691 w 1578"/>
              <a:gd name="T53" fmla="*/ 779 h 1086"/>
              <a:gd name="T54" fmla="*/ 574 w 1578"/>
              <a:gd name="T55" fmla="*/ 662 h 1086"/>
              <a:gd name="T56" fmla="*/ 572 w 1578"/>
              <a:gd name="T57" fmla="*/ 569 h 1086"/>
              <a:gd name="T58" fmla="*/ 3 w 1578"/>
              <a:gd name="T59" fmla="*/ 0 h 10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578" h="1086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568" y="571"/>
                  <a:pt x="568" y="571"/>
                  <a:pt x="568" y="571"/>
                </a:cubicBezTo>
                <a:cubicBezTo>
                  <a:pt x="570" y="664"/>
                  <a:pt x="570" y="664"/>
                  <a:pt x="570" y="664"/>
                </a:cubicBezTo>
                <a:cubicBezTo>
                  <a:pt x="690" y="783"/>
                  <a:pt x="690" y="783"/>
                  <a:pt x="690" y="783"/>
                </a:cubicBezTo>
                <a:cubicBezTo>
                  <a:pt x="898" y="782"/>
                  <a:pt x="898" y="782"/>
                  <a:pt x="898" y="782"/>
                </a:cubicBezTo>
                <a:cubicBezTo>
                  <a:pt x="1181" y="1066"/>
                  <a:pt x="1181" y="1066"/>
                  <a:pt x="1181" y="1066"/>
                </a:cubicBezTo>
                <a:cubicBezTo>
                  <a:pt x="1263" y="1066"/>
                  <a:pt x="1263" y="1066"/>
                  <a:pt x="1263" y="1066"/>
                </a:cubicBezTo>
                <a:cubicBezTo>
                  <a:pt x="1298" y="1030"/>
                  <a:pt x="1298" y="1030"/>
                  <a:pt x="1298" y="1030"/>
                </a:cubicBezTo>
                <a:cubicBezTo>
                  <a:pt x="1389" y="1030"/>
                  <a:pt x="1389" y="1030"/>
                  <a:pt x="1389" y="1030"/>
                </a:cubicBezTo>
                <a:cubicBezTo>
                  <a:pt x="1418" y="1002"/>
                  <a:pt x="1418" y="1002"/>
                  <a:pt x="1418" y="1002"/>
                </a:cubicBezTo>
                <a:cubicBezTo>
                  <a:pt x="1461" y="1000"/>
                  <a:pt x="1461" y="1000"/>
                  <a:pt x="1461" y="1000"/>
                </a:cubicBezTo>
                <a:cubicBezTo>
                  <a:pt x="1524" y="1063"/>
                  <a:pt x="1524" y="1063"/>
                  <a:pt x="1524" y="1063"/>
                </a:cubicBezTo>
                <a:cubicBezTo>
                  <a:pt x="1553" y="1063"/>
                  <a:pt x="1553" y="1063"/>
                  <a:pt x="1553" y="1063"/>
                </a:cubicBezTo>
                <a:cubicBezTo>
                  <a:pt x="1575" y="1086"/>
                  <a:pt x="1575" y="1086"/>
                  <a:pt x="1575" y="1086"/>
                </a:cubicBezTo>
                <a:cubicBezTo>
                  <a:pt x="1576" y="1086"/>
                  <a:pt x="1576" y="1086"/>
                  <a:pt x="1576" y="1085"/>
                </a:cubicBezTo>
                <a:cubicBezTo>
                  <a:pt x="1577" y="1085"/>
                  <a:pt x="1578" y="1084"/>
                  <a:pt x="1578" y="1083"/>
                </a:cubicBezTo>
                <a:cubicBezTo>
                  <a:pt x="1554" y="1059"/>
                  <a:pt x="1554" y="1059"/>
                  <a:pt x="1554" y="1059"/>
                </a:cubicBezTo>
                <a:cubicBezTo>
                  <a:pt x="1525" y="1059"/>
                  <a:pt x="1525" y="1059"/>
                  <a:pt x="1525" y="1059"/>
                </a:cubicBezTo>
                <a:cubicBezTo>
                  <a:pt x="1462" y="996"/>
                  <a:pt x="1462" y="996"/>
                  <a:pt x="1462" y="996"/>
                </a:cubicBezTo>
                <a:cubicBezTo>
                  <a:pt x="1416" y="998"/>
                  <a:pt x="1416" y="998"/>
                  <a:pt x="1416" y="998"/>
                </a:cubicBezTo>
                <a:cubicBezTo>
                  <a:pt x="1387" y="1026"/>
                  <a:pt x="1387" y="1026"/>
                  <a:pt x="1387" y="1026"/>
                </a:cubicBezTo>
                <a:cubicBezTo>
                  <a:pt x="1297" y="1026"/>
                  <a:pt x="1297" y="1026"/>
                  <a:pt x="1297" y="1026"/>
                </a:cubicBezTo>
                <a:cubicBezTo>
                  <a:pt x="1261" y="1062"/>
                  <a:pt x="1261" y="1062"/>
                  <a:pt x="1261" y="1062"/>
                </a:cubicBezTo>
                <a:cubicBezTo>
                  <a:pt x="1183" y="1062"/>
                  <a:pt x="1183" y="1062"/>
                  <a:pt x="1183" y="1062"/>
                </a:cubicBezTo>
                <a:cubicBezTo>
                  <a:pt x="900" y="778"/>
                  <a:pt x="900" y="778"/>
                  <a:pt x="900" y="778"/>
                </a:cubicBezTo>
                <a:cubicBezTo>
                  <a:pt x="691" y="779"/>
                  <a:pt x="691" y="779"/>
                  <a:pt x="691" y="779"/>
                </a:cubicBezTo>
                <a:cubicBezTo>
                  <a:pt x="574" y="662"/>
                  <a:pt x="574" y="662"/>
                  <a:pt x="574" y="662"/>
                </a:cubicBezTo>
                <a:cubicBezTo>
                  <a:pt x="572" y="569"/>
                  <a:pt x="572" y="569"/>
                  <a:pt x="572" y="569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65" name="Freeform 1022"/>
          <p:cNvSpPr>
            <a:spLocks/>
          </p:cNvSpPr>
          <p:nvPr/>
        </p:nvSpPr>
        <p:spPr bwMode="auto">
          <a:xfrm>
            <a:off x="-5865042" y="-758825"/>
            <a:ext cx="6334125" cy="4522788"/>
          </a:xfrm>
          <a:custGeom>
            <a:avLst/>
            <a:gdLst>
              <a:gd name="T0" fmla="*/ 8 w 3990"/>
              <a:gd name="T1" fmla="*/ 0 h 2849"/>
              <a:gd name="T2" fmla="*/ 0 w 3990"/>
              <a:gd name="T3" fmla="*/ 7 h 2849"/>
              <a:gd name="T4" fmla="*/ 1465 w 3990"/>
              <a:gd name="T5" fmla="*/ 1472 h 2849"/>
              <a:gd name="T6" fmla="*/ 1472 w 3990"/>
              <a:gd name="T7" fmla="*/ 1718 h 2849"/>
              <a:gd name="T8" fmla="*/ 1799 w 3990"/>
              <a:gd name="T9" fmla="*/ 2044 h 2849"/>
              <a:gd name="T10" fmla="*/ 2345 w 3990"/>
              <a:gd name="T11" fmla="*/ 2044 h 2849"/>
              <a:gd name="T12" fmla="*/ 3084 w 3990"/>
              <a:gd name="T13" fmla="*/ 2783 h 2849"/>
              <a:gd name="T14" fmla="*/ 3347 w 3990"/>
              <a:gd name="T15" fmla="*/ 2778 h 2849"/>
              <a:gd name="T16" fmla="*/ 3439 w 3990"/>
              <a:gd name="T17" fmla="*/ 2687 h 2849"/>
              <a:gd name="T18" fmla="*/ 3671 w 3990"/>
              <a:gd name="T19" fmla="*/ 2692 h 2849"/>
              <a:gd name="T20" fmla="*/ 3749 w 3990"/>
              <a:gd name="T21" fmla="*/ 2611 h 2849"/>
              <a:gd name="T22" fmla="*/ 3841 w 3990"/>
              <a:gd name="T23" fmla="*/ 2608 h 2849"/>
              <a:gd name="T24" fmla="*/ 3979 w 3990"/>
              <a:gd name="T25" fmla="*/ 2747 h 2849"/>
              <a:gd name="T26" fmla="*/ 3977 w 3990"/>
              <a:gd name="T27" fmla="*/ 2810 h 2849"/>
              <a:gd name="T28" fmla="*/ 3977 w 3990"/>
              <a:gd name="T29" fmla="*/ 2849 h 2849"/>
              <a:gd name="T30" fmla="*/ 3987 w 3990"/>
              <a:gd name="T31" fmla="*/ 2849 h 2849"/>
              <a:gd name="T32" fmla="*/ 3987 w 3990"/>
              <a:gd name="T33" fmla="*/ 2810 h 2849"/>
              <a:gd name="T34" fmla="*/ 3990 w 3990"/>
              <a:gd name="T35" fmla="*/ 2742 h 2849"/>
              <a:gd name="T36" fmla="*/ 3843 w 3990"/>
              <a:gd name="T37" fmla="*/ 2598 h 2849"/>
              <a:gd name="T38" fmla="*/ 3744 w 3990"/>
              <a:gd name="T39" fmla="*/ 2603 h 2849"/>
              <a:gd name="T40" fmla="*/ 3666 w 3990"/>
              <a:gd name="T41" fmla="*/ 2682 h 2849"/>
              <a:gd name="T42" fmla="*/ 3433 w 3990"/>
              <a:gd name="T43" fmla="*/ 2676 h 2849"/>
              <a:gd name="T44" fmla="*/ 3342 w 3990"/>
              <a:gd name="T45" fmla="*/ 2768 h 2849"/>
              <a:gd name="T46" fmla="*/ 3089 w 3990"/>
              <a:gd name="T47" fmla="*/ 2773 h 2849"/>
              <a:gd name="T48" fmla="*/ 2350 w 3990"/>
              <a:gd name="T49" fmla="*/ 2034 h 2849"/>
              <a:gd name="T50" fmla="*/ 1804 w 3990"/>
              <a:gd name="T51" fmla="*/ 2034 h 2849"/>
              <a:gd name="T52" fmla="*/ 1483 w 3990"/>
              <a:gd name="T53" fmla="*/ 1713 h 2849"/>
              <a:gd name="T54" fmla="*/ 1475 w 3990"/>
              <a:gd name="T55" fmla="*/ 1467 h 2849"/>
              <a:gd name="T56" fmla="*/ 8 w 3990"/>
              <a:gd name="T57" fmla="*/ 0 h 2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990" h="2849">
                <a:moveTo>
                  <a:pt x="8" y="0"/>
                </a:moveTo>
                <a:lnTo>
                  <a:pt x="0" y="7"/>
                </a:lnTo>
                <a:lnTo>
                  <a:pt x="1465" y="1472"/>
                </a:lnTo>
                <a:lnTo>
                  <a:pt x="1472" y="1718"/>
                </a:lnTo>
                <a:lnTo>
                  <a:pt x="1799" y="2044"/>
                </a:lnTo>
                <a:lnTo>
                  <a:pt x="2345" y="2044"/>
                </a:lnTo>
                <a:lnTo>
                  <a:pt x="3084" y="2783"/>
                </a:lnTo>
                <a:lnTo>
                  <a:pt x="3347" y="2778"/>
                </a:lnTo>
                <a:lnTo>
                  <a:pt x="3439" y="2687"/>
                </a:lnTo>
                <a:lnTo>
                  <a:pt x="3671" y="2692"/>
                </a:lnTo>
                <a:lnTo>
                  <a:pt x="3749" y="2611"/>
                </a:lnTo>
                <a:lnTo>
                  <a:pt x="3841" y="2608"/>
                </a:lnTo>
                <a:lnTo>
                  <a:pt x="3979" y="2747"/>
                </a:lnTo>
                <a:lnTo>
                  <a:pt x="3977" y="2810"/>
                </a:lnTo>
                <a:lnTo>
                  <a:pt x="3977" y="2849"/>
                </a:lnTo>
                <a:lnTo>
                  <a:pt x="3987" y="2849"/>
                </a:lnTo>
                <a:lnTo>
                  <a:pt x="3987" y="2810"/>
                </a:lnTo>
                <a:lnTo>
                  <a:pt x="3990" y="2742"/>
                </a:lnTo>
                <a:lnTo>
                  <a:pt x="3843" y="2598"/>
                </a:lnTo>
                <a:lnTo>
                  <a:pt x="3744" y="2603"/>
                </a:lnTo>
                <a:lnTo>
                  <a:pt x="3666" y="2682"/>
                </a:lnTo>
                <a:lnTo>
                  <a:pt x="3433" y="2676"/>
                </a:lnTo>
                <a:lnTo>
                  <a:pt x="3342" y="2768"/>
                </a:lnTo>
                <a:lnTo>
                  <a:pt x="3089" y="2773"/>
                </a:lnTo>
                <a:lnTo>
                  <a:pt x="2350" y="2034"/>
                </a:lnTo>
                <a:lnTo>
                  <a:pt x="1804" y="2034"/>
                </a:lnTo>
                <a:lnTo>
                  <a:pt x="1483" y="1713"/>
                </a:lnTo>
                <a:lnTo>
                  <a:pt x="1475" y="1467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66" name="Freeform 1023"/>
          <p:cNvSpPr>
            <a:spLocks/>
          </p:cNvSpPr>
          <p:nvPr/>
        </p:nvSpPr>
        <p:spPr bwMode="auto">
          <a:xfrm>
            <a:off x="-5865042" y="-758825"/>
            <a:ext cx="6334125" cy="4522788"/>
          </a:xfrm>
          <a:custGeom>
            <a:avLst/>
            <a:gdLst>
              <a:gd name="T0" fmla="*/ 8 w 3990"/>
              <a:gd name="T1" fmla="*/ 0 h 2849"/>
              <a:gd name="T2" fmla="*/ 0 w 3990"/>
              <a:gd name="T3" fmla="*/ 7 h 2849"/>
              <a:gd name="T4" fmla="*/ 1465 w 3990"/>
              <a:gd name="T5" fmla="*/ 1472 h 2849"/>
              <a:gd name="T6" fmla="*/ 1472 w 3990"/>
              <a:gd name="T7" fmla="*/ 1718 h 2849"/>
              <a:gd name="T8" fmla="*/ 1799 w 3990"/>
              <a:gd name="T9" fmla="*/ 2044 h 2849"/>
              <a:gd name="T10" fmla="*/ 2345 w 3990"/>
              <a:gd name="T11" fmla="*/ 2044 h 2849"/>
              <a:gd name="T12" fmla="*/ 3084 w 3990"/>
              <a:gd name="T13" fmla="*/ 2783 h 2849"/>
              <a:gd name="T14" fmla="*/ 3347 w 3990"/>
              <a:gd name="T15" fmla="*/ 2778 h 2849"/>
              <a:gd name="T16" fmla="*/ 3439 w 3990"/>
              <a:gd name="T17" fmla="*/ 2687 h 2849"/>
              <a:gd name="T18" fmla="*/ 3671 w 3990"/>
              <a:gd name="T19" fmla="*/ 2692 h 2849"/>
              <a:gd name="T20" fmla="*/ 3749 w 3990"/>
              <a:gd name="T21" fmla="*/ 2611 h 2849"/>
              <a:gd name="T22" fmla="*/ 3841 w 3990"/>
              <a:gd name="T23" fmla="*/ 2608 h 2849"/>
              <a:gd name="T24" fmla="*/ 3979 w 3990"/>
              <a:gd name="T25" fmla="*/ 2747 h 2849"/>
              <a:gd name="T26" fmla="*/ 3977 w 3990"/>
              <a:gd name="T27" fmla="*/ 2810 h 2849"/>
              <a:gd name="T28" fmla="*/ 3977 w 3990"/>
              <a:gd name="T29" fmla="*/ 2849 h 2849"/>
              <a:gd name="T30" fmla="*/ 3987 w 3990"/>
              <a:gd name="T31" fmla="*/ 2849 h 2849"/>
              <a:gd name="T32" fmla="*/ 3987 w 3990"/>
              <a:gd name="T33" fmla="*/ 2810 h 2849"/>
              <a:gd name="T34" fmla="*/ 3990 w 3990"/>
              <a:gd name="T35" fmla="*/ 2742 h 2849"/>
              <a:gd name="T36" fmla="*/ 3843 w 3990"/>
              <a:gd name="T37" fmla="*/ 2598 h 2849"/>
              <a:gd name="T38" fmla="*/ 3744 w 3990"/>
              <a:gd name="T39" fmla="*/ 2603 h 2849"/>
              <a:gd name="T40" fmla="*/ 3666 w 3990"/>
              <a:gd name="T41" fmla="*/ 2682 h 2849"/>
              <a:gd name="T42" fmla="*/ 3433 w 3990"/>
              <a:gd name="T43" fmla="*/ 2676 h 2849"/>
              <a:gd name="T44" fmla="*/ 3342 w 3990"/>
              <a:gd name="T45" fmla="*/ 2768 h 2849"/>
              <a:gd name="T46" fmla="*/ 3089 w 3990"/>
              <a:gd name="T47" fmla="*/ 2773 h 2849"/>
              <a:gd name="T48" fmla="*/ 2350 w 3990"/>
              <a:gd name="T49" fmla="*/ 2034 h 2849"/>
              <a:gd name="T50" fmla="*/ 1804 w 3990"/>
              <a:gd name="T51" fmla="*/ 2034 h 2849"/>
              <a:gd name="T52" fmla="*/ 1483 w 3990"/>
              <a:gd name="T53" fmla="*/ 1713 h 2849"/>
              <a:gd name="T54" fmla="*/ 1475 w 3990"/>
              <a:gd name="T55" fmla="*/ 1467 h 2849"/>
              <a:gd name="T56" fmla="*/ 8 w 3990"/>
              <a:gd name="T57" fmla="*/ 0 h 2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990" h="2849">
                <a:moveTo>
                  <a:pt x="8" y="0"/>
                </a:moveTo>
                <a:lnTo>
                  <a:pt x="0" y="7"/>
                </a:lnTo>
                <a:lnTo>
                  <a:pt x="1465" y="1472"/>
                </a:lnTo>
                <a:lnTo>
                  <a:pt x="1472" y="1718"/>
                </a:lnTo>
                <a:lnTo>
                  <a:pt x="1799" y="2044"/>
                </a:lnTo>
                <a:lnTo>
                  <a:pt x="2345" y="2044"/>
                </a:lnTo>
                <a:lnTo>
                  <a:pt x="3084" y="2783"/>
                </a:lnTo>
                <a:lnTo>
                  <a:pt x="3347" y="2778"/>
                </a:lnTo>
                <a:lnTo>
                  <a:pt x="3439" y="2687"/>
                </a:lnTo>
                <a:lnTo>
                  <a:pt x="3671" y="2692"/>
                </a:lnTo>
                <a:lnTo>
                  <a:pt x="3749" y="2611"/>
                </a:lnTo>
                <a:lnTo>
                  <a:pt x="3841" y="2608"/>
                </a:lnTo>
                <a:lnTo>
                  <a:pt x="3979" y="2747"/>
                </a:lnTo>
                <a:lnTo>
                  <a:pt x="3977" y="2810"/>
                </a:lnTo>
                <a:lnTo>
                  <a:pt x="3977" y="2849"/>
                </a:lnTo>
                <a:lnTo>
                  <a:pt x="3987" y="2849"/>
                </a:lnTo>
                <a:lnTo>
                  <a:pt x="3987" y="2810"/>
                </a:lnTo>
                <a:lnTo>
                  <a:pt x="3990" y="2742"/>
                </a:lnTo>
                <a:lnTo>
                  <a:pt x="3843" y="2598"/>
                </a:lnTo>
                <a:lnTo>
                  <a:pt x="3744" y="2603"/>
                </a:lnTo>
                <a:lnTo>
                  <a:pt x="3666" y="2682"/>
                </a:lnTo>
                <a:lnTo>
                  <a:pt x="3433" y="2676"/>
                </a:lnTo>
                <a:lnTo>
                  <a:pt x="3342" y="2768"/>
                </a:lnTo>
                <a:lnTo>
                  <a:pt x="3089" y="2773"/>
                </a:lnTo>
                <a:lnTo>
                  <a:pt x="2350" y="2034"/>
                </a:lnTo>
                <a:lnTo>
                  <a:pt x="1804" y="2034"/>
                </a:lnTo>
                <a:lnTo>
                  <a:pt x="1483" y="1713"/>
                </a:lnTo>
                <a:lnTo>
                  <a:pt x="1475" y="1467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67" name="Freeform 1024"/>
          <p:cNvSpPr>
            <a:spLocks/>
          </p:cNvSpPr>
          <p:nvPr/>
        </p:nvSpPr>
        <p:spPr bwMode="auto">
          <a:xfrm>
            <a:off x="-5566592" y="7938"/>
            <a:ext cx="5562600" cy="4108450"/>
          </a:xfrm>
          <a:custGeom>
            <a:avLst/>
            <a:gdLst>
              <a:gd name="T0" fmla="*/ 3 w 1342"/>
              <a:gd name="T1" fmla="*/ 0 h 991"/>
              <a:gd name="T2" fmla="*/ 0 w 1342"/>
              <a:gd name="T3" fmla="*/ 3 h 991"/>
              <a:gd name="T4" fmla="*/ 610 w 1342"/>
              <a:gd name="T5" fmla="*/ 614 h 991"/>
              <a:gd name="T6" fmla="*/ 819 w 1342"/>
              <a:gd name="T7" fmla="*/ 618 h 991"/>
              <a:gd name="T8" fmla="*/ 1059 w 1342"/>
              <a:gd name="T9" fmla="*/ 859 h 991"/>
              <a:gd name="T10" fmla="*/ 1062 w 1342"/>
              <a:gd name="T11" fmla="*/ 929 h 991"/>
              <a:gd name="T12" fmla="*/ 1122 w 1342"/>
              <a:gd name="T13" fmla="*/ 990 h 991"/>
              <a:gd name="T14" fmla="*/ 1154 w 1342"/>
              <a:gd name="T15" fmla="*/ 991 h 991"/>
              <a:gd name="T16" fmla="*/ 1256 w 1342"/>
              <a:gd name="T17" fmla="*/ 890 h 991"/>
              <a:gd name="T18" fmla="*/ 1342 w 1342"/>
              <a:gd name="T19" fmla="*/ 889 h 991"/>
              <a:gd name="T20" fmla="*/ 1342 w 1342"/>
              <a:gd name="T21" fmla="*/ 885 h 991"/>
              <a:gd name="T22" fmla="*/ 1254 w 1342"/>
              <a:gd name="T23" fmla="*/ 886 h 991"/>
              <a:gd name="T24" fmla="*/ 1153 w 1342"/>
              <a:gd name="T25" fmla="*/ 987 h 991"/>
              <a:gd name="T26" fmla="*/ 1124 w 1342"/>
              <a:gd name="T27" fmla="*/ 986 h 991"/>
              <a:gd name="T28" fmla="*/ 1066 w 1342"/>
              <a:gd name="T29" fmla="*/ 928 h 991"/>
              <a:gd name="T30" fmla="*/ 1063 w 1342"/>
              <a:gd name="T31" fmla="*/ 857 h 991"/>
              <a:gd name="T32" fmla="*/ 820 w 1342"/>
              <a:gd name="T33" fmla="*/ 614 h 991"/>
              <a:gd name="T34" fmla="*/ 612 w 1342"/>
              <a:gd name="T35" fmla="*/ 610 h 991"/>
              <a:gd name="T36" fmla="*/ 3 w 1342"/>
              <a:gd name="T37" fmla="*/ 0 h 9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342" h="991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610" y="614"/>
                  <a:pt x="610" y="614"/>
                  <a:pt x="610" y="614"/>
                </a:cubicBezTo>
                <a:cubicBezTo>
                  <a:pt x="819" y="618"/>
                  <a:pt x="819" y="618"/>
                  <a:pt x="819" y="618"/>
                </a:cubicBezTo>
                <a:cubicBezTo>
                  <a:pt x="1059" y="859"/>
                  <a:pt x="1059" y="859"/>
                  <a:pt x="1059" y="859"/>
                </a:cubicBezTo>
                <a:cubicBezTo>
                  <a:pt x="1062" y="929"/>
                  <a:pt x="1062" y="929"/>
                  <a:pt x="1062" y="929"/>
                </a:cubicBezTo>
                <a:cubicBezTo>
                  <a:pt x="1122" y="990"/>
                  <a:pt x="1122" y="990"/>
                  <a:pt x="1122" y="990"/>
                </a:cubicBezTo>
                <a:cubicBezTo>
                  <a:pt x="1154" y="991"/>
                  <a:pt x="1154" y="991"/>
                  <a:pt x="1154" y="991"/>
                </a:cubicBezTo>
                <a:cubicBezTo>
                  <a:pt x="1256" y="890"/>
                  <a:pt x="1256" y="890"/>
                  <a:pt x="1256" y="890"/>
                </a:cubicBezTo>
                <a:cubicBezTo>
                  <a:pt x="1342" y="889"/>
                  <a:pt x="1342" y="889"/>
                  <a:pt x="1342" y="889"/>
                </a:cubicBezTo>
                <a:cubicBezTo>
                  <a:pt x="1342" y="887"/>
                  <a:pt x="1342" y="886"/>
                  <a:pt x="1342" y="885"/>
                </a:cubicBezTo>
                <a:cubicBezTo>
                  <a:pt x="1254" y="886"/>
                  <a:pt x="1254" y="886"/>
                  <a:pt x="1254" y="886"/>
                </a:cubicBezTo>
                <a:cubicBezTo>
                  <a:pt x="1153" y="987"/>
                  <a:pt x="1153" y="987"/>
                  <a:pt x="1153" y="987"/>
                </a:cubicBezTo>
                <a:cubicBezTo>
                  <a:pt x="1124" y="986"/>
                  <a:pt x="1124" y="986"/>
                  <a:pt x="1124" y="986"/>
                </a:cubicBezTo>
                <a:cubicBezTo>
                  <a:pt x="1066" y="928"/>
                  <a:pt x="1066" y="928"/>
                  <a:pt x="1066" y="928"/>
                </a:cubicBezTo>
                <a:cubicBezTo>
                  <a:pt x="1063" y="857"/>
                  <a:pt x="1063" y="857"/>
                  <a:pt x="1063" y="857"/>
                </a:cubicBezTo>
                <a:cubicBezTo>
                  <a:pt x="820" y="614"/>
                  <a:pt x="820" y="614"/>
                  <a:pt x="820" y="614"/>
                </a:cubicBezTo>
                <a:cubicBezTo>
                  <a:pt x="612" y="610"/>
                  <a:pt x="612" y="610"/>
                  <a:pt x="612" y="610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68" name="Freeform 1025"/>
          <p:cNvSpPr>
            <a:spLocks/>
          </p:cNvSpPr>
          <p:nvPr/>
        </p:nvSpPr>
        <p:spPr bwMode="auto">
          <a:xfrm>
            <a:off x="-5625330" y="65088"/>
            <a:ext cx="5762625" cy="4149725"/>
          </a:xfrm>
          <a:custGeom>
            <a:avLst/>
            <a:gdLst>
              <a:gd name="T0" fmla="*/ 2 w 1390"/>
              <a:gd name="T1" fmla="*/ 0 h 1001"/>
              <a:gd name="T2" fmla="*/ 0 w 1390"/>
              <a:gd name="T3" fmla="*/ 3 h 1001"/>
              <a:gd name="T4" fmla="*/ 619 w 1390"/>
              <a:gd name="T5" fmla="*/ 623 h 1001"/>
              <a:gd name="T6" fmla="*/ 830 w 1390"/>
              <a:gd name="T7" fmla="*/ 624 h 1001"/>
              <a:gd name="T8" fmla="*/ 1053 w 1390"/>
              <a:gd name="T9" fmla="*/ 847 h 1001"/>
              <a:gd name="T10" fmla="*/ 1056 w 1390"/>
              <a:gd name="T11" fmla="*/ 918 h 1001"/>
              <a:gd name="T12" fmla="*/ 1138 w 1390"/>
              <a:gd name="T13" fmla="*/ 1000 h 1001"/>
              <a:gd name="T14" fmla="*/ 1167 w 1390"/>
              <a:gd name="T15" fmla="*/ 1001 h 1001"/>
              <a:gd name="T16" fmla="*/ 1268 w 1390"/>
              <a:gd name="T17" fmla="*/ 900 h 1001"/>
              <a:gd name="T18" fmla="*/ 1367 w 1390"/>
              <a:gd name="T19" fmla="*/ 901 h 1001"/>
              <a:gd name="T20" fmla="*/ 1387 w 1390"/>
              <a:gd name="T21" fmla="*/ 921 h 1001"/>
              <a:gd name="T22" fmla="*/ 1388 w 1390"/>
              <a:gd name="T23" fmla="*/ 920 h 1001"/>
              <a:gd name="T24" fmla="*/ 1390 w 1390"/>
              <a:gd name="T25" fmla="*/ 919 h 1001"/>
              <a:gd name="T26" fmla="*/ 1368 w 1390"/>
              <a:gd name="T27" fmla="*/ 897 h 1001"/>
              <a:gd name="T28" fmla="*/ 1266 w 1390"/>
              <a:gd name="T29" fmla="*/ 896 h 1001"/>
              <a:gd name="T30" fmla="*/ 1165 w 1390"/>
              <a:gd name="T31" fmla="*/ 997 h 1001"/>
              <a:gd name="T32" fmla="*/ 1140 w 1390"/>
              <a:gd name="T33" fmla="*/ 996 h 1001"/>
              <a:gd name="T34" fmla="*/ 1060 w 1390"/>
              <a:gd name="T35" fmla="*/ 916 h 1001"/>
              <a:gd name="T36" fmla="*/ 1057 w 1390"/>
              <a:gd name="T37" fmla="*/ 846 h 1001"/>
              <a:gd name="T38" fmla="*/ 832 w 1390"/>
              <a:gd name="T39" fmla="*/ 620 h 1001"/>
              <a:gd name="T40" fmla="*/ 621 w 1390"/>
              <a:gd name="T41" fmla="*/ 619 h 1001"/>
              <a:gd name="T42" fmla="*/ 2 w 1390"/>
              <a:gd name="T43" fmla="*/ 0 h 10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390" h="1001">
                <a:moveTo>
                  <a:pt x="2" y="0"/>
                </a:moveTo>
                <a:cubicBezTo>
                  <a:pt x="0" y="3"/>
                  <a:pt x="0" y="3"/>
                  <a:pt x="0" y="3"/>
                </a:cubicBezTo>
                <a:cubicBezTo>
                  <a:pt x="619" y="623"/>
                  <a:pt x="619" y="623"/>
                  <a:pt x="619" y="623"/>
                </a:cubicBezTo>
                <a:cubicBezTo>
                  <a:pt x="830" y="624"/>
                  <a:pt x="830" y="624"/>
                  <a:pt x="830" y="624"/>
                </a:cubicBezTo>
                <a:cubicBezTo>
                  <a:pt x="1053" y="847"/>
                  <a:pt x="1053" y="847"/>
                  <a:pt x="1053" y="847"/>
                </a:cubicBezTo>
                <a:cubicBezTo>
                  <a:pt x="1056" y="918"/>
                  <a:pt x="1056" y="918"/>
                  <a:pt x="1056" y="918"/>
                </a:cubicBezTo>
                <a:cubicBezTo>
                  <a:pt x="1138" y="1000"/>
                  <a:pt x="1138" y="1000"/>
                  <a:pt x="1138" y="1000"/>
                </a:cubicBezTo>
                <a:cubicBezTo>
                  <a:pt x="1167" y="1001"/>
                  <a:pt x="1167" y="1001"/>
                  <a:pt x="1167" y="1001"/>
                </a:cubicBezTo>
                <a:cubicBezTo>
                  <a:pt x="1268" y="900"/>
                  <a:pt x="1268" y="900"/>
                  <a:pt x="1268" y="900"/>
                </a:cubicBezTo>
                <a:cubicBezTo>
                  <a:pt x="1367" y="901"/>
                  <a:pt x="1367" y="901"/>
                  <a:pt x="1367" y="901"/>
                </a:cubicBezTo>
                <a:cubicBezTo>
                  <a:pt x="1387" y="921"/>
                  <a:pt x="1387" y="921"/>
                  <a:pt x="1387" y="921"/>
                </a:cubicBezTo>
                <a:cubicBezTo>
                  <a:pt x="1388" y="921"/>
                  <a:pt x="1388" y="921"/>
                  <a:pt x="1388" y="920"/>
                </a:cubicBezTo>
                <a:cubicBezTo>
                  <a:pt x="1389" y="920"/>
                  <a:pt x="1389" y="919"/>
                  <a:pt x="1390" y="919"/>
                </a:cubicBezTo>
                <a:cubicBezTo>
                  <a:pt x="1368" y="897"/>
                  <a:pt x="1368" y="897"/>
                  <a:pt x="1368" y="897"/>
                </a:cubicBezTo>
                <a:cubicBezTo>
                  <a:pt x="1266" y="896"/>
                  <a:pt x="1266" y="896"/>
                  <a:pt x="1266" y="896"/>
                </a:cubicBezTo>
                <a:cubicBezTo>
                  <a:pt x="1165" y="997"/>
                  <a:pt x="1165" y="997"/>
                  <a:pt x="1165" y="997"/>
                </a:cubicBezTo>
                <a:cubicBezTo>
                  <a:pt x="1140" y="996"/>
                  <a:pt x="1140" y="996"/>
                  <a:pt x="1140" y="996"/>
                </a:cubicBezTo>
                <a:cubicBezTo>
                  <a:pt x="1060" y="916"/>
                  <a:pt x="1060" y="916"/>
                  <a:pt x="1060" y="916"/>
                </a:cubicBezTo>
                <a:cubicBezTo>
                  <a:pt x="1057" y="846"/>
                  <a:pt x="1057" y="846"/>
                  <a:pt x="1057" y="846"/>
                </a:cubicBezTo>
                <a:cubicBezTo>
                  <a:pt x="832" y="620"/>
                  <a:pt x="832" y="620"/>
                  <a:pt x="832" y="620"/>
                </a:cubicBezTo>
                <a:cubicBezTo>
                  <a:pt x="621" y="619"/>
                  <a:pt x="621" y="619"/>
                  <a:pt x="621" y="619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69" name="Freeform 1026"/>
          <p:cNvSpPr>
            <a:spLocks/>
          </p:cNvSpPr>
          <p:nvPr/>
        </p:nvSpPr>
        <p:spPr bwMode="auto">
          <a:xfrm>
            <a:off x="-5687242" y="127000"/>
            <a:ext cx="3709988" cy="2836863"/>
          </a:xfrm>
          <a:custGeom>
            <a:avLst/>
            <a:gdLst>
              <a:gd name="T0" fmla="*/ 3 w 895"/>
              <a:gd name="T1" fmla="*/ 0 h 684"/>
              <a:gd name="T2" fmla="*/ 0 w 895"/>
              <a:gd name="T3" fmla="*/ 2 h 684"/>
              <a:gd name="T4" fmla="*/ 624 w 895"/>
              <a:gd name="T5" fmla="*/ 626 h 684"/>
              <a:gd name="T6" fmla="*/ 832 w 895"/>
              <a:gd name="T7" fmla="*/ 624 h 684"/>
              <a:gd name="T8" fmla="*/ 892 w 895"/>
              <a:gd name="T9" fmla="*/ 684 h 684"/>
              <a:gd name="T10" fmla="*/ 895 w 895"/>
              <a:gd name="T11" fmla="*/ 682 h 684"/>
              <a:gd name="T12" fmla="*/ 833 w 895"/>
              <a:gd name="T13" fmla="*/ 620 h 684"/>
              <a:gd name="T14" fmla="*/ 626 w 895"/>
              <a:gd name="T15" fmla="*/ 622 h 684"/>
              <a:gd name="T16" fmla="*/ 3 w 895"/>
              <a:gd name="T17" fmla="*/ 0 h 6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95" h="684">
                <a:moveTo>
                  <a:pt x="3" y="0"/>
                </a:moveTo>
                <a:cubicBezTo>
                  <a:pt x="0" y="2"/>
                  <a:pt x="0" y="2"/>
                  <a:pt x="0" y="2"/>
                </a:cubicBezTo>
                <a:cubicBezTo>
                  <a:pt x="624" y="626"/>
                  <a:pt x="624" y="626"/>
                  <a:pt x="624" y="626"/>
                </a:cubicBezTo>
                <a:cubicBezTo>
                  <a:pt x="832" y="624"/>
                  <a:pt x="832" y="624"/>
                  <a:pt x="832" y="624"/>
                </a:cubicBezTo>
                <a:cubicBezTo>
                  <a:pt x="892" y="684"/>
                  <a:pt x="892" y="684"/>
                  <a:pt x="892" y="684"/>
                </a:cubicBezTo>
                <a:cubicBezTo>
                  <a:pt x="893" y="684"/>
                  <a:pt x="894" y="683"/>
                  <a:pt x="895" y="682"/>
                </a:cubicBezTo>
                <a:cubicBezTo>
                  <a:pt x="833" y="620"/>
                  <a:pt x="833" y="620"/>
                  <a:pt x="833" y="620"/>
                </a:cubicBezTo>
                <a:cubicBezTo>
                  <a:pt x="626" y="622"/>
                  <a:pt x="626" y="622"/>
                  <a:pt x="626" y="622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70" name="Freeform 1027"/>
          <p:cNvSpPr>
            <a:spLocks/>
          </p:cNvSpPr>
          <p:nvPr/>
        </p:nvSpPr>
        <p:spPr bwMode="auto">
          <a:xfrm>
            <a:off x="-5720580" y="160338"/>
            <a:ext cx="4286250" cy="3619500"/>
          </a:xfrm>
          <a:custGeom>
            <a:avLst/>
            <a:gdLst>
              <a:gd name="T0" fmla="*/ 3 w 1034"/>
              <a:gd name="T1" fmla="*/ 0 h 873"/>
              <a:gd name="T2" fmla="*/ 0 w 1034"/>
              <a:gd name="T3" fmla="*/ 3 h 873"/>
              <a:gd name="T4" fmla="*/ 632 w 1034"/>
              <a:gd name="T5" fmla="*/ 635 h 873"/>
              <a:gd name="T6" fmla="*/ 797 w 1034"/>
              <a:gd name="T7" fmla="*/ 636 h 873"/>
              <a:gd name="T8" fmla="*/ 837 w 1034"/>
              <a:gd name="T9" fmla="*/ 676 h 873"/>
              <a:gd name="T10" fmla="*/ 848 w 1034"/>
              <a:gd name="T11" fmla="*/ 715 h 873"/>
              <a:gd name="T12" fmla="*/ 870 w 1034"/>
              <a:gd name="T13" fmla="*/ 737 h 873"/>
              <a:gd name="T14" fmla="*/ 933 w 1034"/>
              <a:gd name="T15" fmla="*/ 738 h 873"/>
              <a:gd name="T16" fmla="*/ 1030 w 1034"/>
              <a:gd name="T17" fmla="*/ 835 h 873"/>
              <a:gd name="T18" fmla="*/ 1030 w 1034"/>
              <a:gd name="T19" fmla="*/ 864 h 873"/>
              <a:gd name="T20" fmla="*/ 951 w 1034"/>
              <a:gd name="T21" fmla="*/ 784 h 873"/>
              <a:gd name="T22" fmla="*/ 923 w 1034"/>
              <a:gd name="T23" fmla="*/ 784 h 873"/>
              <a:gd name="T24" fmla="*/ 923 w 1034"/>
              <a:gd name="T25" fmla="*/ 785 h 873"/>
              <a:gd name="T26" fmla="*/ 923 w 1034"/>
              <a:gd name="T27" fmla="*/ 788 h 873"/>
              <a:gd name="T28" fmla="*/ 949 w 1034"/>
              <a:gd name="T29" fmla="*/ 788 h 873"/>
              <a:gd name="T30" fmla="*/ 1034 w 1034"/>
              <a:gd name="T31" fmla="*/ 873 h 873"/>
              <a:gd name="T32" fmla="*/ 1034 w 1034"/>
              <a:gd name="T33" fmla="*/ 834 h 873"/>
              <a:gd name="T34" fmla="*/ 934 w 1034"/>
              <a:gd name="T35" fmla="*/ 734 h 873"/>
              <a:gd name="T36" fmla="*/ 872 w 1034"/>
              <a:gd name="T37" fmla="*/ 733 h 873"/>
              <a:gd name="T38" fmla="*/ 852 w 1034"/>
              <a:gd name="T39" fmla="*/ 713 h 873"/>
              <a:gd name="T40" fmla="*/ 841 w 1034"/>
              <a:gd name="T41" fmla="*/ 674 h 873"/>
              <a:gd name="T42" fmla="*/ 799 w 1034"/>
              <a:gd name="T43" fmla="*/ 632 h 873"/>
              <a:gd name="T44" fmla="*/ 634 w 1034"/>
              <a:gd name="T45" fmla="*/ 631 h 873"/>
              <a:gd name="T46" fmla="*/ 3 w 1034"/>
              <a:gd name="T47" fmla="*/ 0 h 8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034" h="873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632" y="635"/>
                  <a:pt x="632" y="635"/>
                  <a:pt x="632" y="635"/>
                </a:cubicBezTo>
                <a:cubicBezTo>
                  <a:pt x="797" y="636"/>
                  <a:pt x="797" y="636"/>
                  <a:pt x="797" y="636"/>
                </a:cubicBezTo>
                <a:cubicBezTo>
                  <a:pt x="837" y="676"/>
                  <a:pt x="837" y="676"/>
                  <a:pt x="837" y="676"/>
                </a:cubicBezTo>
                <a:cubicBezTo>
                  <a:pt x="848" y="715"/>
                  <a:pt x="848" y="715"/>
                  <a:pt x="848" y="715"/>
                </a:cubicBezTo>
                <a:cubicBezTo>
                  <a:pt x="870" y="737"/>
                  <a:pt x="870" y="737"/>
                  <a:pt x="870" y="737"/>
                </a:cubicBezTo>
                <a:cubicBezTo>
                  <a:pt x="933" y="738"/>
                  <a:pt x="933" y="738"/>
                  <a:pt x="933" y="738"/>
                </a:cubicBezTo>
                <a:cubicBezTo>
                  <a:pt x="1030" y="835"/>
                  <a:pt x="1030" y="835"/>
                  <a:pt x="1030" y="835"/>
                </a:cubicBezTo>
                <a:cubicBezTo>
                  <a:pt x="1030" y="864"/>
                  <a:pt x="1030" y="864"/>
                  <a:pt x="1030" y="864"/>
                </a:cubicBezTo>
                <a:cubicBezTo>
                  <a:pt x="951" y="784"/>
                  <a:pt x="951" y="784"/>
                  <a:pt x="951" y="784"/>
                </a:cubicBezTo>
                <a:cubicBezTo>
                  <a:pt x="923" y="784"/>
                  <a:pt x="923" y="784"/>
                  <a:pt x="923" y="784"/>
                </a:cubicBezTo>
                <a:cubicBezTo>
                  <a:pt x="923" y="784"/>
                  <a:pt x="923" y="784"/>
                  <a:pt x="923" y="785"/>
                </a:cubicBezTo>
                <a:cubicBezTo>
                  <a:pt x="923" y="786"/>
                  <a:pt x="923" y="787"/>
                  <a:pt x="923" y="788"/>
                </a:cubicBezTo>
                <a:cubicBezTo>
                  <a:pt x="949" y="788"/>
                  <a:pt x="949" y="788"/>
                  <a:pt x="949" y="788"/>
                </a:cubicBezTo>
                <a:cubicBezTo>
                  <a:pt x="1034" y="873"/>
                  <a:pt x="1034" y="873"/>
                  <a:pt x="1034" y="873"/>
                </a:cubicBezTo>
                <a:cubicBezTo>
                  <a:pt x="1034" y="834"/>
                  <a:pt x="1034" y="834"/>
                  <a:pt x="1034" y="834"/>
                </a:cubicBezTo>
                <a:cubicBezTo>
                  <a:pt x="934" y="734"/>
                  <a:pt x="934" y="734"/>
                  <a:pt x="934" y="734"/>
                </a:cubicBezTo>
                <a:cubicBezTo>
                  <a:pt x="872" y="733"/>
                  <a:pt x="872" y="733"/>
                  <a:pt x="872" y="733"/>
                </a:cubicBezTo>
                <a:cubicBezTo>
                  <a:pt x="852" y="713"/>
                  <a:pt x="852" y="713"/>
                  <a:pt x="852" y="713"/>
                </a:cubicBezTo>
                <a:cubicBezTo>
                  <a:pt x="841" y="674"/>
                  <a:pt x="841" y="674"/>
                  <a:pt x="841" y="674"/>
                </a:cubicBezTo>
                <a:cubicBezTo>
                  <a:pt x="799" y="632"/>
                  <a:pt x="799" y="632"/>
                  <a:pt x="799" y="632"/>
                </a:cubicBezTo>
                <a:cubicBezTo>
                  <a:pt x="634" y="631"/>
                  <a:pt x="634" y="631"/>
                  <a:pt x="634" y="631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71" name="Freeform 1028"/>
          <p:cNvSpPr>
            <a:spLocks noEditPoints="1"/>
          </p:cNvSpPr>
          <p:nvPr/>
        </p:nvSpPr>
        <p:spPr bwMode="auto">
          <a:xfrm>
            <a:off x="-5430067" y="2092325"/>
            <a:ext cx="3113088" cy="2271713"/>
          </a:xfrm>
          <a:custGeom>
            <a:avLst/>
            <a:gdLst>
              <a:gd name="T0" fmla="*/ 0 w 751"/>
              <a:gd name="T1" fmla="*/ 3 h 548"/>
              <a:gd name="T2" fmla="*/ 0 w 751"/>
              <a:gd name="T3" fmla="*/ 3 h 548"/>
              <a:gd name="T4" fmla="*/ 0 w 751"/>
              <a:gd name="T5" fmla="*/ 3 h 548"/>
              <a:gd name="T6" fmla="*/ 0 w 751"/>
              <a:gd name="T7" fmla="*/ 3 h 548"/>
              <a:gd name="T8" fmla="*/ 3 w 751"/>
              <a:gd name="T9" fmla="*/ 0 h 548"/>
              <a:gd name="T10" fmla="*/ 0 w 751"/>
              <a:gd name="T11" fmla="*/ 3 h 548"/>
              <a:gd name="T12" fmla="*/ 316 w 751"/>
              <a:gd name="T13" fmla="*/ 319 h 548"/>
              <a:gd name="T14" fmla="*/ 430 w 751"/>
              <a:gd name="T15" fmla="*/ 320 h 548"/>
              <a:gd name="T16" fmla="*/ 555 w 751"/>
              <a:gd name="T17" fmla="*/ 445 h 548"/>
              <a:gd name="T18" fmla="*/ 649 w 751"/>
              <a:gd name="T19" fmla="*/ 449 h 548"/>
              <a:gd name="T20" fmla="*/ 749 w 751"/>
              <a:gd name="T21" fmla="*/ 548 h 548"/>
              <a:gd name="T22" fmla="*/ 751 w 751"/>
              <a:gd name="T23" fmla="*/ 544 h 548"/>
              <a:gd name="T24" fmla="*/ 651 w 751"/>
              <a:gd name="T25" fmla="*/ 445 h 548"/>
              <a:gd name="T26" fmla="*/ 557 w 751"/>
              <a:gd name="T27" fmla="*/ 441 h 548"/>
              <a:gd name="T28" fmla="*/ 432 w 751"/>
              <a:gd name="T29" fmla="*/ 316 h 548"/>
              <a:gd name="T30" fmla="*/ 318 w 751"/>
              <a:gd name="T31" fmla="*/ 315 h 548"/>
              <a:gd name="T32" fmla="*/ 3 w 751"/>
              <a:gd name="T33" fmla="*/ 0 h 5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751" h="548">
                <a:moveTo>
                  <a:pt x="0" y="3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16" y="319"/>
                  <a:pt x="316" y="319"/>
                  <a:pt x="316" y="319"/>
                </a:cubicBezTo>
                <a:cubicBezTo>
                  <a:pt x="430" y="320"/>
                  <a:pt x="430" y="320"/>
                  <a:pt x="430" y="320"/>
                </a:cubicBezTo>
                <a:cubicBezTo>
                  <a:pt x="555" y="445"/>
                  <a:pt x="555" y="445"/>
                  <a:pt x="555" y="445"/>
                </a:cubicBezTo>
                <a:cubicBezTo>
                  <a:pt x="649" y="449"/>
                  <a:pt x="649" y="449"/>
                  <a:pt x="649" y="449"/>
                </a:cubicBezTo>
                <a:cubicBezTo>
                  <a:pt x="749" y="548"/>
                  <a:pt x="749" y="548"/>
                  <a:pt x="749" y="548"/>
                </a:cubicBezTo>
                <a:cubicBezTo>
                  <a:pt x="749" y="547"/>
                  <a:pt x="750" y="545"/>
                  <a:pt x="751" y="544"/>
                </a:cubicBezTo>
                <a:cubicBezTo>
                  <a:pt x="651" y="445"/>
                  <a:pt x="651" y="445"/>
                  <a:pt x="651" y="445"/>
                </a:cubicBezTo>
                <a:cubicBezTo>
                  <a:pt x="557" y="441"/>
                  <a:pt x="557" y="441"/>
                  <a:pt x="557" y="441"/>
                </a:cubicBezTo>
                <a:cubicBezTo>
                  <a:pt x="432" y="316"/>
                  <a:pt x="432" y="316"/>
                  <a:pt x="432" y="316"/>
                </a:cubicBezTo>
                <a:cubicBezTo>
                  <a:pt x="318" y="315"/>
                  <a:pt x="318" y="315"/>
                  <a:pt x="318" y="315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72" name="Freeform 1029"/>
          <p:cNvSpPr>
            <a:spLocks/>
          </p:cNvSpPr>
          <p:nvPr/>
        </p:nvSpPr>
        <p:spPr bwMode="auto">
          <a:xfrm>
            <a:off x="-5384030" y="2047875"/>
            <a:ext cx="2897188" cy="2030413"/>
          </a:xfrm>
          <a:custGeom>
            <a:avLst/>
            <a:gdLst>
              <a:gd name="T0" fmla="*/ 3 w 699"/>
              <a:gd name="T1" fmla="*/ 0 h 490"/>
              <a:gd name="T2" fmla="*/ 0 w 699"/>
              <a:gd name="T3" fmla="*/ 3 h 490"/>
              <a:gd name="T4" fmla="*/ 308 w 699"/>
              <a:gd name="T5" fmla="*/ 310 h 490"/>
              <a:gd name="T6" fmla="*/ 422 w 699"/>
              <a:gd name="T7" fmla="*/ 311 h 490"/>
              <a:gd name="T8" fmla="*/ 547 w 699"/>
              <a:gd name="T9" fmla="*/ 436 h 490"/>
              <a:gd name="T10" fmla="*/ 644 w 699"/>
              <a:gd name="T11" fmla="*/ 437 h 490"/>
              <a:gd name="T12" fmla="*/ 697 w 699"/>
              <a:gd name="T13" fmla="*/ 490 h 490"/>
              <a:gd name="T14" fmla="*/ 699 w 699"/>
              <a:gd name="T15" fmla="*/ 486 h 490"/>
              <a:gd name="T16" fmla="*/ 645 w 699"/>
              <a:gd name="T17" fmla="*/ 433 h 490"/>
              <a:gd name="T18" fmla="*/ 548 w 699"/>
              <a:gd name="T19" fmla="*/ 432 h 490"/>
              <a:gd name="T20" fmla="*/ 423 w 699"/>
              <a:gd name="T21" fmla="*/ 307 h 490"/>
              <a:gd name="T22" fmla="*/ 309 w 699"/>
              <a:gd name="T23" fmla="*/ 306 h 490"/>
              <a:gd name="T24" fmla="*/ 3 w 699"/>
              <a:gd name="T25" fmla="*/ 0 h 4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699" h="490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08" y="310"/>
                  <a:pt x="308" y="310"/>
                  <a:pt x="308" y="310"/>
                </a:cubicBezTo>
                <a:cubicBezTo>
                  <a:pt x="422" y="311"/>
                  <a:pt x="422" y="311"/>
                  <a:pt x="422" y="311"/>
                </a:cubicBezTo>
                <a:cubicBezTo>
                  <a:pt x="547" y="436"/>
                  <a:pt x="547" y="436"/>
                  <a:pt x="547" y="436"/>
                </a:cubicBezTo>
                <a:cubicBezTo>
                  <a:pt x="644" y="437"/>
                  <a:pt x="644" y="437"/>
                  <a:pt x="644" y="437"/>
                </a:cubicBezTo>
                <a:cubicBezTo>
                  <a:pt x="697" y="490"/>
                  <a:pt x="697" y="490"/>
                  <a:pt x="697" y="490"/>
                </a:cubicBezTo>
                <a:cubicBezTo>
                  <a:pt x="698" y="489"/>
                  <a:pt x="698" y="488"/>
                  <a:pt x="699" y="486"/>
                </a:cubicBezTo>
                <a:cubicBezTo>
                  <a:pt x="645" y="433"/>
                  <a:pt x="645" y="433"/>
                  <a:pt x="645" y="433"/>
                </a:cubicBezTo>
                <a:cubicBezTo>
                  <a:pt x="548" y="432"/>
                  <a:pt x="548" y="432"/>
                  <a:pt x="548" y="432"/>
                </a:cubicBezTo>
                <a:cubicBezTo>
                  <a:pt x="423" y="307"/>
                  <a:pt x="423" y="307"/>
                  <a:pt x="423" y="307"/>
                </a:cubicBezTo>
                <a:cubicBezTo>
                  <a:pt x="309" y="306"/>
                  <a:pt x="309" y="306"/>
                  <a:pt x="309" y="306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73" name="Freeform 1030"/>
          <p:cNvSpPr>
            <a:spLocks/>
          </p:cNvSpPr>
          <p:nvPr/>
        </p:nvSpPr>
        <p:spPr bwMode="auto">
          <a:xfrm>
            <a:off x="-5849167" y="288925"/>
            <a:ext cx="3200400" cy="2665413"/>
          </a:xfrm>
          <a:custGeom>
            <a:avLst/>
            <a:gdLst>
              <a:gd name="T0" fmla="*/ 3 w 772"/>
              <a:gd name="T1" fmla="*/ 0 h 643"/>
              <a:gd name="T2" fmla="*/ 0 w 772"/>
              <a:gd name="T3" fmla="*/ 3 h 643"/>
              <a:gd name="T4" fmla="*/ 559 w 772"/>
              <a:gd name="T5" fmla="*/ 562 h 643"/>
              <a:gd name="T6" fmla="*/ 584 w 772"/>
              <a:gd name="T7" fmla="*/ 559 h 643"/>
              <a:gd name="T8" fmla="*/ 668 w 772"/>
              <a:gd name="T9" fmla="*/ 643 h 643"/>
              <a:gd name="T10" fmla="*/ 771 w 772"/>
              <a:gd name="T11" fmla="*/ 642 h 643"/>
              <a:gd name="T12" fmla="*/ 772 w 772"/>
              <a:gd name="T13" fmla="*/ 638 h 643"/>
              <a:gd name="T14" fmla="*/ 670 w 772"/>
              <a:gd name="T15" fmla="*/ 639 h 643"/>
              <a:gd name="T16" fmla="*/ 586 w 772"/>
              <a:gd name="T17" fmla="*/ 555 h 643"/>
              <a:gd name="T18" fmla="*/ 560 w 772"/>
              <a:gd name="T19" fmla="*/ 557 h 643"/>
              <a:gd name="T20" fmla="*/ 3 w 772"/>
              <a:gd name="T21" fmla="*/ 0 h 6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772" h="643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559" y="562"/>
                  <a:pt x="559" y="562"/>
                  <a:pt x="559" y="562"/>
                </a:cubicBezTo>
                <a:cubicBezTo>
                  <a:pt x="584" y="559"/>
                  <a:pt x="584" y="559"/>
                  <a:pt x="584" y="559"/>
                </a:cubicBezTo>
                <a:cubicBezTo>
                  <a:pt x="668" y="643"/>
                  <a:pt x="668" y="643"/>
                  <a:pt x="668" y="643"/>
                </a:cubicBezTo>
                <a:cubicBezTo>
                  <a:pt x="771" y="642"/>
                  <a:pt x="771" y="642"/>
                  <a:pt x="771" y="642"/>
                </a:cubicBezTo>
                <a:cubicBezTo>
                  <a:pt x="771" y="641"/>
                  <a:pt x="772" y="640"/>
                  <a:pt x="772" y="638"/>
                </a:cubicBezTo>
                <a:cubicBezTo>
                  <a:pt x="670" y="639"/>
                  <a:pt x="670" y="639"/>
                  <a:pt x="670" y="639"/>
                </a:cubicBezTo>
                <a:cubicBezTo>
                  <a:pt x="586" y="555"/>
                  <a:pt x="586" y="555"/>
                  <a:pt x="586" y="555"/>
                </a:cubicBezTo>
                <a:cubicBezTo>
                  <a:pt x="560" y="557"/>
                  <a:pt x="560" y="557"/>
                  <a:pt x="560" y="557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74" name="Freeform 1031"/>
          <p:cNvSpPr>
            <a:spLocks noEditPoints="1"/>
          </p:cNvSpPr>
          <p:nvPr/>
        </p:nvSpPr>
        <p:spPr bwMode="auto">
          <a:xfrm>
            <a:off x="-6034905" y="476250"/>
            <a:ext cx="5961063" cy="4211638"/>
          </a:xfrm>
          <a:custGeom>
            <a:avLst/>
            <a:gdLst>
              <a:gd name="T0" fmla="*/ 0 w 1438"/>
              <a:gd name="T1" fmla="*/ 3 h 1016"/>
              <a:gd name="T2" fmla="*/ 0 w 1438"/>
              <a:gd name="T3" fmla="*/ 3 h 1016"/>
              <a:gd name="T4" fmla="*/ 0 w 1438"/>
              <a:gd name="T5" fmla="*/ 3 h 1016"/>
              <a:gd name="T6" fmla="*/ 0 w 1438"/>
              <a:gd name="T7" fmla="*/ 3 h 1016"/>
              <a:gd name="T8" fmla="*/ 2 w 1438"/>
              <a:gd name="T9" fmla="*/ 0 h 1016"/>
              <a:gd name="T10" fmla="*/ 0 w 1438"/>
              <a:gd name="T11" fmla="*/ 3 h 1016"/>
              <a:gd name="T12" fmla="*/ 580 w 1438"/>
              <a:gd name="T13" fmla="*/ 584 h 1016"/>
              <a:gd name="T14" fmla="*/ 615 w 1438"/>
              <a:gd name="T15" fmla="*/ 585 h 1016"/>
              <a:gd name="T16" fmla="*/ 701 w 1438"/>
              <a:gd name="T17" fmla="*/ 671 h 1016"/>
              <a:gd name="T18" fmla="*/ 771 w 1438"/>
              <a:gd name="T19" fmla="*/ 673 h 1016"/>
              <a:gd name="T20" fmla="*/ 827 w 1438"/>
              <a:gd name="T21" fmla="*/ 728 h 1016"/>
              <a:gd name="T22" fmla="*/ 878 w 1438"/>
              <a:gd name="T23" fmla="*/ 729 h 1016"/>
              <a:gd name="T24" fmla="*/ 965 w 1438"/>
              <a:gd name="T25" fmla="*/ 816 h 1016"/>
              <a:gd name="T26" fmla="*/ 1077 w 1438"/>
              <a:gd name="T27" fmla="*/ 815 h 1016"/>
              <a:gd name="T28" fmla="*/ 1209 w 1438"/>
              <a:gd name="T29" fmla="*/ 946 h 1016"/>
              <a:gd name="T30" fmla="*/ 1272 w 1438"/>
              <a:gd name="T31" fmla="*/ 948 h 1016"/>
              <a:gd name="T32" fmla="*/ 1296 w 1438"/>
              <a:gd name="T33" fmla="*/ 972 h 1016"/>
              <a:gd name="T34" fmla="*/ 1391 w 1438"/>
              <a:gd name="T35" fmla="*/ 971 h 1016"/>
              <a:gd name="T36" fmla="*/ 1437 w 1438"/>
              <a:gd name="T37" fmla="*/ 1016 h 1016"/>
              <a:gd name="T38" fmla="*/ 1438 w 1438"/>
              <a:gd name="T39" fmla="*/ 1012 h 1016"/>
              <a:gd name="T40" fmla="*/ 1393 w 1438"/>
              <a:gd name="T41" fmla="*/ 967 h 1016"/>
              <a:gd name="T42" fmla="*/ 1298 w 1438"/>
              <a:gd name="T43" fmla="*/ 968 h 1016"/>
              <a:gd name="T44" fmla="*/ 1274 w 1438"/>
              <a:gd name="T45" fmla="*/ 944 h 1016"/>
              <a:gd name="T46" fmla="*/ 1210 w 1438"/>
              <a:gd name="T47" fmla="*/ 942 h 1016"/>
              <a:gd name="T48" fmla="*/ 1079 w 1438"/>
              <a:gd name="T49" fmla="*/ 811 h 1016"/>
              <a:gd name="T50" fmla="*/ 967 w 1438"/>
              <a:gd name="T51" fmla="*/ 812 h 1016"/>
              <a:gd name="T52" fmla="*/ 880 w 1438"/>
              <a:gd name="T53" fmla="*/ 725 h 1016"/>
              <a:gd name="T54" fmla="*/ 828 w 1438"/>
              <a:gd name="T55" fmla="*/ 724 h 1016"/>
              <a:gd name="T56" fmla="*/ 773 w 1438"/>
              <a:gd name="T57" fmla="*/ 669 h 1016"/>
              <a:gd name="T58" fmla="*/ 703 w 1438"/>
              <a:gd name="T59" fmla="*/ 667 h 1016"/>
              <a:gd name="T60" fmla="*/ 617 w 1438"/>
              <a:gd name="T61" fmla="*/ 581 h 1016"/>
              <a:gd name="T62" fmla="*/ 582 w 1438"/>
              <a:gd name="T63" fmla="*/ 580 h 1016"/>
              <a:gd name="T64" fmla="*/ 2 w 1438"/>
              <a:gd name="T65" fmla="*/ 0 h 10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438" h="1016">
                <a:moveTo>
                  <a:pt x="0" y="3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moveTo>
                  <a:pt x="2" y="0"/>
                </a:moveTo>
                <a:cubicBezTo>
                  <a:pt x="0" y="3"/>
                  <a:pt x="0" y="3"/>
                  <a:pt x="0" y="3"/>
                </a:cubicBezTo>
                <a:cubicBezTo>
                  <a:pt x="580" y="584"/>
                  <a:pt x="580" y="584"/>
                  <a:pt x="580" y="584"/>
                </a:cubicBezTo>
                <a:cubicBezTo>
                  <a:pt x="615" y="585"/>
                  <a:pt x="615" y="585"/>
                  <a:pt x="615" y="585"/>
                </a:cubicBezTo>
                <a:cubicBezTo>
                  <a:pt x="701" y="671"/>
                  <a:pt x="701" y="671"/>
                  <a:pt x="701" y="671"/>
                </a:cubicBezTo>
                <a:cubicBezTo>
                  <a:pt x="771" y="673"/>
                  <a:pt x="771" y="673"/>
                  <a:pt x="771" y="673"/>
                </a:cubicBezTo>
                <a:cubicBezTo>
                  <a:pt x="827" y="728"/>
                  <a:pt x="827" y="728"/>
                  <a:pt x="827" y="728"/>
                </a:cubicBezTo>
                <a:cubicBezTo>
                  <a:pt x="878" y="729"/>
                  <a:pt x="878" y="729"/>
                  <a:pt x="878" y="729"/>
                </a:cubicBezTo>
                <a:cubicBezTo>
                  <a:pt x="965" y="816"/>
                  <a:pt x="965" y="816"/>
                  <a:pt x="965" y="816"/>
                </a:cubicBezTo>
                <a:cubicBezTo>
                  <a:pt x="1077" y="815"/>
                  <a:pt x="1077" y="815"/>
                  <a:pt x="1077" y="815"/>
                </a:cubicBezTo>
                <a:cubicBezTo>
                  <a:pt x="1209" y="946"/>
                  <a:pt x="1209" y="946"/>
                  <a:pt x="1209" y="946"/>
                </a:cubicBezTo>
                <a:cubicBezTo>
                  <a:pt x="1272" y="948"/>
                  <a:pt x="1272" y="948"/>
                  <a:pt x="1272" y="948"/>
                </a:cubicBezTo>
                <a:cubicBezTo>
                  <a:pt x="1296" y="972"/>
                  <a:pt x="1296" y="972"/>
                  <a:pt x="1296" y="972"/>
                </a:cubicBezTo>
                <a:cubicBezTo>
                  <a:pt x="1391" y="971"/>
                  <a:pt x="1391" y="971"/>
                  <a:pt x="1391" y="971"/>
                </a:cubicBezTo>
                <a:cubicBezTo>
                  <a:pt x="1437" y="1016"/>
                  <a:pt x="1437" y="1016"/>
                  <a:pt x="1437" y="1016"/>
                </a:cubicBezTo>
                <a:cubicBezTo>
                  <a:pt x="1437" y="1015"/>
                  <a:pt x="1438" y="1013"/>
                  <a:pt x="1438" y="1012"/>
                </a:cubicBezTo>
                <a:cubicBezTo>
                  <a:pt x="1393" y="967"/>
                  <a:pt x="1393" y="967"/>
                  <a:pt x="1393" y="967"/>
                </a:cubicBezTo>
                <a:cubicBezTo>
                  <a:pt x="1298" y="968"/>
                  <a:pt x="1298" y="968"/>
                  <a:pt x="1298" y="968"/>
                </a:cubicBezTo>
                <a:cubicBezTo>
                  <a:pt x="1274" y="944"/>
                  <a:pt x="1274" y="944"/>
                  <a:pt x="1274" y="944"/>
                </a:cubicBezTo>
                <a:cubicBezTo>
                  <a:pt x="1210" y="942"/>
                  <a:pt x="1210" y="942"/>
                  <a:pt x="1210" y="942"/>
                </a:cubicBezTo>
                <a:cubicBezTo>
                  <a:pt x="1079" y="811"/>
                  <a:pt x="1079" y="811"/>
                  <a:pt x="1079" y="811"/>
                </a:cubicBezTo>
                <a:cubicBezTo>
                  <a:pt x="967" y="812"/>
                  <a:pt x="967" y="812"/>
                  <a:pt x="967" y="812"/>
                </a:cubicBezTo>
                <a:cubicBezTo>
                  <a:pt x="880" y="725"/>
                  <a:pt x="880" y="725"/>
                  <a:pt x="880" y="725"/>
                </a:cubicBezTo>
                <a:cubicBezTo>
                  <a:pt x="828" y="724"/>
                  <a:pt x="828" y="724"/>
                  <a:pt x="828" y="724"/>
                </a:cubicBezTo>
                <a:cubicBezTo>
                  <a:pt x="773" y="669"/>
                  <a:pt x="773" y="669"/>
                  <a:pt x="773" y="669"/>
                </a:cubicBezTo>
                <a:cubicBezTo>
                  <a:pt x="703" y="667"/>
                  <a:pt x="703" y="667"/>
                  <a:pt x="703" y="667"/>
                </a:cubicBezTo>
                <a:cubicBezTo>
                  <a:pt x="617" y="581"/>
                  <a:pt x="617" y="581"/>
                  <a:pt x="617" y="581"/>
                </a:cubicBezTo>
                <a:cubicBezTo>
                  <a:pt x="582" y="580"/>
                  <a:pt x="582" y="580"/>
                  <a:pt x="582" y="580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75" name="Freeform 1032"/>
          <p:cNvSpPr>
            <a:spLocks/>
          </p:cNvSpPr>
          <p:nvPr/>
        </p:nvSpPr>
        <p:spPr bwMode="auto">
          <a:xfrm>
            <a:off x="-5988867" y="430213"/>
            <a:ext cx="5976938" cy="4191000"/>
          </a:xfrm>
          <a:custGeom>
            <a:avLst/>
            <a:gdLst>
              <a:gd name="T0" fmla="*/ 3 w 1442"/>
              <a:gd name="T1" fmla="*/ 0 h 1011"/>
              <a:gd name="T2" fmla="*/ 0 w 1442"/>
              <a:gd name="T3" fmla="*/ 3 h 1011"/>
              <a:gd name="T4" fmla="*/ 0 w 1442"/>
              <a:gd name="T5" fmla="*/ 3 h 1011"/>
              <a:gd name="T6" fmla="*/ 576 w 1442"/>
              <a:gd name="T7" fmla="*/ 579 h 1011"/>
              <a:gd name="T8" fmla="*/ 611 w 1442"/>
              <a:gd name="T9" fmla="*/ 580 h 1011"/>
              <a:gd name="T10" fmla="*/ 697 w 1442"/>
              <a:gd name="T11" fmla="*/ 666 h 1011"/>
              <a:gd name="T12" fmla="*/ 770 w 1442"/>
              <a:gd name="T13" fmla="*/ 665 h 1011"/>
              <a:gd name="T14" fmla="*/ 825 w 1442"/>
              <a:gd name="T15" fmla="*/ 721 h 1011"/>
              <a:gd name="T16" fmla="*/ 877 w 1442"/>
              <a:gd name="T17" fmla="*/ 722 h 1011"/>
              <a:gd name="T18" fmla="*/ 964 w 1442"/>
              <a:gd name="T19" fmla="*/ 809 h 1011"/>
              <a:gd name="T20" fmla="*/ 1076 w 1442"/>
              <a:gd name="T21" fmla="*/ 807 h 1011"/>
              <a:gd name="T22" fmla="*/ 1208 w 1442"/>
              <a:gd name="T23" fmla="*/ 939 h 1011"/>
              <a:gd name="T24" fmla="*/ 1271 w 1442"/>
              <a:gd name="T25" fmla="*/ 940 h 1011"/>
              <a:gd name="T26" fmla="*/ 1295 w 1442"/>
              <a:gd name="T27" fmla="*/ 964 h 1011"/>
              <a:gd name="T28" fmla="*/ 1390 w 1442"/>
              <a:gd name="T29" fmla="*/ 963 h 1011"/>
              <a:gd name="T30" fmla="*/ 1438 w 1442"/>
              <a:gd name="T31" fmla="*/ 1011 h 1011"/>
              <a:gd name="T32" fmla="*/ 1442 w 1442"/>
              <a:gd name="T33" fmla="*/ 1009 h 1011"/>
              <a:gd name="T34" fmla="*/ 1392 w 1442"/>
              <a:gd name="T35" fmla="*/ 959 h 1011"/>
              <a:gd name="T36" fmla="*/ 1297 w 1442"/>
              <a:gd name="T37" fmla="*/ 960 h 1011"/>
              <a:gd name="T38" fmla="*/ 1273 w 1442"/>
              <a:gd name="T39" fmla="*/ 936 h 1011"/>
              <a:gd name="T40" fmla="*/ 1209 w 1442"/>
              <a:gd name="T41" fmla="*/ 935 h 1011"/>
              <a:gd name="T42" fmla="*/ 1078 w 1442"/>
              <a:gd name="T43" fmla="*/ 803 h 1011"/>
              <a:gd name="T44" fmla="*/ 966 w 1442"/>
              <a:gd name="T45" fmla="*/ 805 h 1011"/>
              <a:gd name="T46" fmla="*/ 879 w 1442"/>
              <a:gd name="T47" fmla="*/ 718 h 1011"/>
              <a:gd name="T48" fmla="*/ 827 w 1442"/>
              <a:gd name="T49" fmla="*/ 717 h 1011"/>
              <a:gd name="T50" fmla="*/ 772 w 1442"/>
              <a:gd name="T51" fmla="*/ 661 h 1011"/>
              <a:gd name="T52" fmla="*/ 699 w 1442"/>
              <a:gd name="T53" fmla="*/ 662 h 1011"/>
              <a:gd name="T54" fmla="*/ 613 w 1442"/>
              <a:gd name="T55" fmla="*/ 576 h 1011"/>
              <a:gd name="T56" fmla="*/ 578 w 1442"/>
              <a:gd name="T57" fmla="*/ 575 h 1011"/>
              <a:gd name="T58" fmla="*/ 3 w 1442"/>
              <a:gd name="T59" fmla="*/ 0 h 10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442" h="1011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576" y="579"/>
                  <a:pt x="576" y="579"/>
                  <a:pt x="576" y="579"/>
                </a:cubicBezTo>
                <a:cubicBezTo>
                  <a:pt x="611" y="580"/>
                  <a:pt x="611" y="580"/>
                  <a:pt x="611" y="580"/>
                </a:cubicBezTo>
                <a:cubicBezTo>
                  <a:pt x="697" y="666"/>
                  <a:pt x="697" y="666"/>
                  <a:pt x="697" y="666"/>
                </a:cubicBezTo>
                <a:cubicBezTo>
                  <a:pt x="770" y="665"/>
                  <a:pt x="770" y="665"/>
                  <a:pt x="770" y="665"/>
                </a:cubicBezTo>
                <a:cubicBezTo>
                  <a:pt x="825" y="721"/>
                  <a:pt x="825" y="721"/>
                  <a:pt x="825" y="721"/>
                </a:cubicBezTo>
                <a:cubicBezTo>
                  <a:pt x="877" y="722"/>
                  <a:pt x="877" y="722"/>
                  <a:pt x="877" y="722"/>
                </a:cubicBezTo>
                <a:cubicBezTo>
                  <a:pt x="964" y="809"/>
                  <a:pt x="964" y="809"/>
                  <a:pt x="964" y="809"/>
                </a:cubicBezTo>
                <a:cubicBezTo>
                  <a:pt x="1076" y="807"/>
                  <a:pt x="1076" y="807"/>
                  <a:pt x="1076" y="807"/>
                </a:cubicBezTo>
                <a:cubicBezTo>
                  <a:pt x="1208" y="939"/>
                  <a:pt x="1208" y="939"/>
                  <a:pt x="1208" y="939"/>
                </a:cubicBezTo>
                <a:cubicBezTo>
                  <a:pt x="1271" y="940"/>
                  <a:pt x="1271" y="940"/>
                  <a:pt x="1271" y="940"/>
                </a:cubicBezTo>
                <a:cubicBezTo>
                  <a:pt x="1295" y="964"/>
                  <a:pt x="1295" y="964"/>
                  <a:pt x="1295" y="964"/>
                </a:cubicBezTo>
                <a:cubicBezTo>
                  <a:pt x="1390" y="963"/>
                  <a:pt x="1390" y="963"/>
                  <a:pt x="1390" y="963"/>
                </a:cubicBezTo>
                <a:cubicBezTo>
                  <a:pt x="1438" y="1011"/>
                  <a:pt x="1438" y="1011"/>
                  <a:pt x="1438" y="1011"/>
                </a:cubicBezTo>
                <a:cubicBezTo>
                  <a:pt x="1439" y="1011"/>
                  <a:pt x="1441" y="1010"/>
                  <a:pt x="1442" y="1009"/>
                </a:cubicBezTo>
                <a:cubicBezTo>
                  <a:pt x="1392" y="959"/>
                  <a:pt x="1392" y="959"/>
                  <a:pt x="1392" y="959"/>
                </a:cubicBezTo>
                <a:cubicBezTo>
                  <a:pt x="1297" y="960"/>
                  <a:pt x="1297" y="960"/>
                  <a:pt x="1297" y="960"/>
                </a:cubicBezTo>
                <a:cubicBezTo>
                  <a:pt x="1273" y="936"/>
                  <a:pt x="1273" y="936"/>
                  <a:pt x="1273" y="936"/>
                </a:cubicBezTo>
                <a:cubicBezTo>
                  <a:pt x="1209" y="935"/>
                  <a:pt x="1209" y="935"/>
                  <a:pt x="1209" y="935"/>
                </a:cubicBezTo>
                <a:cubicBezTo>
                  <a:pt x="1078" y="803"/>
                  <a:pt x="1078" y="803"/>
                  <a:pt x="1078" y="803"/>
                </a:cubicBezTo>
                <a:cubicBezTo>
                  <a:pt x="966" y="805"/>
                  <a:pt x="966" y="805"/>
                  <a:pt x="966" y="805"/>
                </a:cubicBezTo>
                <a:cubicBezTo>
                  <a:pt x="879" y="718"/>
                  <a:pt x="879" y="718"/>
                  <a:pt x="879" y="718"/>
                </a:cubicBezTo>
                <a:cubicBezTo>
                  <a:pt x="827" y="717"/>
                  <a:pt x="827" y="717"/>
                  <a:pt x="827" y="717"/>
                </a:cubicBezTo>
                <a:cubicBezTo>
                  <a:pt x="772" y="661"/>
                  <a:pt x="772" y="661"/>
                  <a:pt x="772" y="661"/>
                </a:cubicBezTo>
                <a:cubicBezTo>
                  <a:pt x="699" y="662"/>
                  <a:pt x="699" y="662"/>
                  <a:pt x="699" y="662"/>
                </a:cubicBezTo>
                <a:cubicBezTo>
                  <a:pt x="613" y="576"/>
                  <a:pt x="613" y="576"/>
                  <a:pt x="613" y="576"/>
                </a:cubicBezTo>
                <a:cubicBezTo>
                  <a:pt x="578" y="575"/>
                  <a:pt x="578" y="575"/>
                  <a:pt x="578" y="575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76" name="Freeform 1033"/>
          <p:cNvSpPr>
            <a:spLocks/>
          </p:cNvSpPr>
          <p:nvPr/>
        </p:nvSpPr>
        <p:spPr bwMode="auto">
          <a:xfrm>
            <a:off x="-32567" y="123825"/>
            <a:ext cx="1309688" cy="1944688"/>
          </a:xfrm>
          <a:custGeom>
            <a:avLst/>
            <a:gdLst>
              <a:gd name="T0" fmla="*/ 2 w 316"/>
              <a:gd name="T1" fmla="*/ 0 h 469"/>
              <a:gd name="T2" fmla="*/ 0 w 316"/>
              <a:gd name="T3" fmla="*/ 2 h 469"/>
              <a:gd name="T4" fmla="*/ 0 w 316"/>
              <a:gd name="T5" fmla="*/ 71 h 469"/>
              <a:gd name="T6" fmla="*/ 233 w 316"/>
              <a:gd name="T7" fmla="*/ 305 h 469"/>
              <a:gd name="T8" fmla="*/ 232 w 316"/>
              <a:gd name="T9" fmla="*/ 389 h 469"/>
              <a:gd name="T10" fmla="*/ 313 w 316"/>
              <a:gd name="T11" fmla="*/ 469 h 469"/>
              <a:gd name="T12" fmla="*/ 316 w 316"/>
              <a:gd name="T13" fmla="*/ 467 h 469"/>
              <a:gd name="T14" fmla="*/ 236 w 316"/>
              <a:gd name="T15" fmla="*/ 387 h 469"/>
              <a:gd name="T16" fmla="*/ 237 w 316"/>
              <a:gd name="T17" fmla="*/ 303 h 469"/>
              <a:gd name="T18" fmla="*/ 4 w 316"/>
              <a:gd name="T19" fmla="*/ 69 h 469"/>
              <a:gd name="T20" fmla="*/ 4 w 316"/>
              <a:gd name="T21" fmla="*/ 3 h 469"/>
              <a:gd name="T22" fmla="*/ 5 w 316"/>
              <a:gd name="T23" fmla="*/ 3 h 469"/>
              <a:gd name="T24" fmla="*/ 2 w 316"/>
              <a:gd name="T25" fmla="*/ 0 h 4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16" h="469">
                <a:moveTo>
                  <a:pt x="2" y="0"/>
                </a:moveTo>
                <a:cubicBezTo>
                  <a:pt x="0" y="2"/>
                  <a:pt x="0" y="2"/>
                  <a:pt x="0" y="2"/>
                </a:cubicBezTo>
                <a:cubicBezTo>
                  <a:pt x="0" y="71"/>
                  <a:pt x="0" y="71"/>
                  <a:pt x="0" y="71"/>
                </a:cubicBezTo>
                <a:cubicBezTo>
                  <a:pt x="233" y="305"/>
                  <a:pt x="233" y="305"/>
                  <a:pt x="233" y="305"/>
                </a:cubicBezTo>
                <a:cubicBezTo>
                  <a:pt x="232" y="389"/>
                  <a:pt x="232" y="389"/>
                  <a:pt x="232" y="389"/>
                </a:cubicBezTo>
                <a:cubicBezTo>
                  <a:pt x="313" y="469"/>
                  <a:pt x="313" y="469"/>
                  <a:pt x="313" y="469"/>
                </a:cubicBezTo>
                <a:cubicBezTo>
                  <a:pt x="314" y="468"/>
                  <a:pt x="315" y="467"/>
                  <a:pt x="316" y="467"/>
                </a:cubicBezTo>
                <a:cubicBezTo>
                  <a:pt x="236" y="387"/>
                  <a:pt x="236" y="387"/>
                  <a:pt x="236" y="387"/>
                </a:cubicBezTo>
                <a:cubicBezTo>
                  <a:pt x="237" y="303"/>
                  <a:pt x="237" y="303"/>
                  <a:pt x="237" y="303"/>
                </a:cubicBezTo>
                <a:cubicBezTo>
                  <a:pt x="4" y="69"/>
                  <a:pt x="4" y="69"/>
                  <a:pt x="4" y="69"/>
                </a:cubicBezTo>
                <a:cubicBezTo>
                  <a:pt x="4" y="3"/>
                  <a:pt x="4" y="3"/>
                  <a:pt x="4" y="3"/>
                </a:cubicBezTo>
                <a:cubicBezTo>
                  <a:pt x="5" y="3"/>
                  <a:pt x="5" y="3"/>
                  <a:pt x="5" y="3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77" name="Freeform 1034"/>
          <p:cNvSpPr>
            <a:spLocks noEditPoints="1"/>
          </p:cNvSpPr>
          <p:nvPr/>
        </p:nvSpPr>
        <p:spPr bwMode="auto">
          <a:xfrm>
            <a:off x="1135833" y="-4473575"/>
            <a:ext cx="2027238" cy="4240213"/>
          </a:xfrm>
          <a:custGeom>
            <a:avLst/>
            <a:gdLst>
              <a:gd name="T0" fmla="*/ 481 w 489"/>
              <a:gd name="T1" fmla="*/ 879 h 1023"/>
              <a:gd name="T2" fmla="*/ 481 w 489"/>
              <a:gd name="T3" fmla="*/ 919 h 1023"/>
              <a:gd name="T4" fmla="*/ 400 w 489"/>
              <a:gd name="T5" fmla="*/ 1000 h 1023"/>
              <a:gd name="T6" fmla="*/ 401 w 489"/>
              <a:gd name="T7" fmla="*/ 1019 h 1023"/>
              <a:gd name="T8" fmla="*/ 401 w 489"/>
              <a:gd name="T9" fmla="*/ 1023 h 1023"/>
              <a:gd name="T10" fmla="*/ 405 w 489"/>
              <a:gd name="T11" fmla="*/ 1023 h 1023"/>
              <a:gd name="T12" fmla="*/ 405 w 489"/>
              <a:gd name="T13" fmla="*/ 1017 h 1023"/>
              <a:gd name="T14" fmla="*/ 404 w 489"/>
              <a:gd name="T15" fmla="*/ 1001 h 1023"/>
              <a:gd name="T16" fmla="*/ 485 w 489"/>
              <a:gd name="T17" fmla="*/ 921 h 1023"/>
              <a:gd name="T18" fmla="*/ 485 w 489"/>
              <a:gd name="T19" fmla="*/ 880 h 1023"/>
              <a:gd name="T20" fmla="*/ 485 w 489"/>
              <a:gd name="T21" fmla="*/ 880 h 1023"/>
              <a:gd name="T22" fmla="*/ 485 w 489"/>
              <a:gd name="T23" fmla="*/ 880 h 1023"/>
              <a:gd name="T24" fmla="*/ 481 w 489"/>
              <a:gd name="T25" fmla="*/ 879 h 1023"/>
              <a:gd name="T26" fmla="*/ 3 w 489"/>
              <a:gd name="T27" fmla="*/ 0 h 1023"/>
              <a:gd name="T28" fmla="*/ 0 w 489"/>
              <a:gd name="T29" fmla="*/ 3 h 1023"/>
              <a:gd name="T30" fmla="*/ 0 w 489"/>
              <a:gd name="T31" fmla="*/ 3 h 1023"/>
              <a:gd name="T32" fmla="*/ 485 w 489"/>
              <a:gd name="T33" fmla="*/ 488 h 1023"/>
              <a:gd name="T34" fmla="*/ 482 w 489"/>
              <a:gd name="T35" fmla="*/ 839 h 1023"/>
              <a:gd name="T36" fmla="*/ 485 w 489"/>
              <a:gd name="T37" fmla="*/ 838 h 1023"/>
              <a:gd name="T38" fmla="*/ 485 w 489"/>
              <a:gd name="T39" fmla="*/ 838 h 1023"/>
              <a:gd name="T40" fmla="*/ 486 w 489"/>
              <a:gd name="T41" fmla="*/ 838 h 1023"/>
              <a:gd name="T42" fmla="*/ 489 w 489"/>
              <a:gd name="T43" fmla="*/ 486 h 1023"/>
              <a:gd name="T44" fmla="*/ 3 w 489"/>
              <a:gd name="T45" fmla="*/ 0 h 10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489" h="1023">
                <a:moveTo>
                  <a:pt x="481" y="879"/>
                </a:moveTo>
                <a:cubicBezTo>
                  <a:pt x="481" y="919"/>
                  <a:pt x="481" y="919"/>
                  <a:pt x="481" y="919"/>
                </a:cubicBezTo>
                <a:cubicBezTo>
                  <a:pt x="400" y="1000"/>
                  <a:pt x="400" y="1000"/>
                  <a:pt x="400" y="1000"/>
                </a:cubicBezTo>
                <a:cubicBezTo>
                  <a:pt x="401" y="1019"/>
                  <a:pt x="401" y="1019"/>
                  <a:pt x="401" y="1019"/>
                </a:cubicBezTo>
                <a:cubicBezTo>
                  <a:pt x="401" y="1023"/>
                  <a:pt x="401" y="1023"/>
                  <a:pt x="401" y="1023"/>
                </a:cubicBezTo>
                <a:cubicBezTo>
                  <a:pt x="405" y="1023"/>
                  <a:pt x="405" y="1023"/>
                  <a:pt x="405" y="1023"/>
                </a:cubicBezTo>
                <a:cubicBezTo>
                  <a:pt x="405" y="1017"/>
                  <a:pt x="405" y="1017"/>
                  <a:pt x="405" y="1017"/>
                </a:cubicBezTo>
                <a:cubicBezTo>
                  <a:pt x="404" y="1001"/>
                  <a:pt x="404" y="1001"/>
                  <a:pt x="404" y="1001"/>
                </a:cubicBezTo>
                <a:cubicBezTo>
                  <a:pt x="485" y="921"/>
                  <a:pt x="485" y="921"/>
                  <a:pt x="485" y="921"/>
                </a:cubicBezTo>
                <a:cubicBezTo>
                  <a:pt x="485" y="880"/>
                  <a:pt x="485" y="880"/>
                  <a:pt x="485" y="880"/>
                </a:cubicBezTo>
                <a:cubicBezTo>
                  <a:pt x="485" y="880"/>
                  <a:pt x="485" y="880"/>
                  <a:pt x="485" y="880"/>
                </a:cubicBezTo>
                <a:cubicBezTo>
                  <a:pt x="485" y="880"/>
                  <a:pt x="485" y="880"/>
                  <a:pt x="485" y="880"/>
                </a:cubicBezTo>
                <a:cubicBezTo>
                  <a:pt x="483" y="880"/>
                  <a:pt x="482" y="880"/>
                  <a:pt x="481" y="879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485" y="488"/>
                  <a:pt x="485" y="488"/>
                  <a:pt x="485" y="488"/>
                </a:cubicBezTo>
                <a:cubicBezTo>
                  <a:pt x="482" y="839"/>
                  <a:pt x="482" y="839"/>
                  <a:pt x="482" y="839"/>
                </a:cubicBezTo>
                <a:cubicBezTo>
                  <a:pt x="483" y="838"/>
                  <a:pt x="484" y="838"/>
                  <a:pt x="485" y="838"/>
                </a:cubicBezTo>
                <a:cubicBezTo>
                  <a:pt x="485" y="838"/>
                  <a:pt x="485" y="838"/>
                  <a:pt x="485" y="838"/>
                </a:cubicBezTo>
                <a:cubicBezTo>
                  <a:pt x="485" y="838"/>
                  <a:pt x="485" y="838"/>
                  <a:pt x="486" y="838"/>
                </a:cubicBezTo>
                <a:cubicBezTo>
                  <a:pt x="489" y="486"/>
                  <a:pt x="489" y="486"/>
                  <a:pt x="489" y="486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78" name="Freeform 1035"/>
          <p:cNvSpPr>
            <a:spLocks/>
          </p:cNvSpPr>
          <p:nvPr/>
        </p:nvSpPr>
        <p:spPr bwMode="auto">
          <a:xfrm>
            <a:off x="978670" y="-4324350"/>
            <a:ext cx="2130425" cy="4618038"/>
          </a:xfrm>
          <a:custGeom>
            <a:avLst/>
            <a:gdLst>
              <a:gd name="T0" fmla="*/ 8 w 1342"/>
              <a:gd name="T1" fmla="*/ 0 h 2909"/>
              <a:gd name="T2" fmla="*/ 0 w 1342"/>
              <a:gd name="T3" fmla="*/ 7 h 2909"/>
              <a:gd name="T4" fmla="*/ 1203 w 1342"/>
              <a:gd name="T5" fmla="*/ 1211 h 2909"/>
              <a:gd name="T6" fmla="*/ 1201 w 1342"/>
              <a:gd name="T7" fmla="*/ 2311 h 2909"/>
              <a:gd name="T8" fmla="*/ 932 w 1342"/>
              <a:gd name="T9" fmla="*/ 2580 h 2909"/>
              <a:gd name="T10" fmla="*/ 927 w 1342"/>
              <a:gd name="T11" fmla="*/ 2629 h 2909"/>
              <a:gd name="T12" fmla="*/ 1209 w 1342"/>
              <a:gd name="T13" fmla="*/ 2909 h 2909"/>
              <a:gd name="T14" fmla="*/ 1279 w 1342"/>
              <a:gd name="T15" fmla="*/ 2909 h 2909"/>
              <a:gd name="T16" fmla="*/ 1342 w 1342"/>
              <a:gd name="T17" fmla="*/ 2909 h 2909"/>
              <a:gd name="T18" fmla="*/ 1342 w 1342"/>
              <a:gd name="T19" fmla="*/ 2898 h 2909"/>
              <a:gd name="T20" fmla="*/ 1279 w 1342"/>
              <a:gd name="T21" fmla="*/ 2898 h 2909"/>
              <a:gd name="T22" fmla="*/ 1211 w 1342"/>
              <a:gd name="T23" fmla="*/ 2898 h 2909"/>
              <a:gd name="T24" fmla="*/ 937 w 1342"/>
              <a:gd name="T25" fmla="*/ 2624 h 2909"/>
              <a:gd name="T26" fmla="*/ 942 w 1342"/>
              <a:gd name="T27" fmla="*/ 2585 h 2909"/>
              <a:gd name="T28" fmla="*/ 1211 w 1342"/>
              <a:gd name="T29" fmla="*/ 2313 h 2909"/>
              <a:gd name="T30" fmla="*/ 1214 w 1342"/>
              <a:gd name="T31" fmla="*/ 1206 h 2909"/>
              <a:gd name="T32" fmla="*/ 8 w 1342"/>
              <a:gd name="T33" fmla="*/ 0 h 29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342" h="2909">
                <a:moveTo>
                  <a:pt x="8" y="0"/>
                </a:moveTo>
                <a:lnTo>
                  <a:pt x="0" y="7"/>
                </a:lnTo>
                <a:lnTo>
                  <a:pt x="1203" y="1211"/>
                </a:lnTo>
                <a:lnTo>
                  <a:pt x="1201" y="2311"/>
                </a:lnTo>
                <a:lnTo>
                  <a:pt x="932" y="2580"/>
                </a:lnTo>
                <a:lnTo>
                  <a:pt x="927" y="2629"/>
                </a:lnTo>
                <a:lnTo>
                  <a:pt x="1209" y="2909"/>
                </a:lnTo>
                <a:lnTo>
                  <a:pt x="1279" y="2909"/>
                </a:lnTo>
                <a:lnTo>
                  <a:pt x="1342" y="2909"/>
                </a:lnTo>
                <a:lnTo>
                  <a:pt x="1342" y="2898"/>
                </a:lnTo>
                <a:lnTo>
                  <a:pt x="1279" y="2898"/>
                </a:lnTo>
                <a:lnTo>
                  <a:pt x="1211" y="2898"/>
                </a:lnTo>
                <a:lnTo>
                  <a:pt x="937" y="2624"/>
                </a:lnTo>
                <a:lnTo>
                  <a:pt x="942" y="2585"/>
                </a:lnTo>
                <a:lnTo>
                  <a:pt x="1211" y="2313"/>
                </a:lnTo>
                <a:lnTo>
                  <a:pt x="1214" y="1206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79" name="Freeform 1036"/>
          <p:cNvSpPr>
            <a:spLocks/>
          </p:cNvSpPr>
          <p:nvPr/>
        </p:nvSpPr>
        <p:spPr bwMode="auto">
          <a:xfrm>
            <a:off x="978670" y="-4324350"/>
            <a:ext cx="2130425" cy="4618038"/>
          </a:xfrm>
          <a:custGeom>
            <a:avLst/>
            <a:gdLst>
              <a:gd name="T0" fmla="*/ 8 w 1342"/>
              <a:gd name="T1" fmla="*/ 0 h 2909"/>
              <a:gd name="T2" fmla="*/ 0 w 1342"/>
              <a:gd name="T3" fmla="*/ 7 h 2909"/>
              <a:gd name="T4" fmla="*/ 1203 w 1342"/>
              <a:gd name="T5" fmla="*/ 1211 h 2909"/>
              <a:gd name="T6" fmla="*/ 1201 w 1342"/>
              <a:gd name="T7" fmla="*/ 2311 h 2909"/>
              <a:gd name="T8" fmla="*/ 932 w 1342"/>
              <a:gd name="T9" fmla="*/ 2580 h 2909"/>
              <a:gd name="T10" fmla="*/ 927 w 1342"/>
              <a:gd name="T11" fmla="*/ 2629 h 2909"/>
              <a:gd name="T12" fmla="*/ 1209 w 1342"/>
              <a:gd name="T13" fmla="*/ 2909 h 2909"/>
              <a:gd name="T14" fmla="*/ 1279 w 1342"/>
              <a:gd name="T15" fmla="*/ 2909 h 2909"/>
              <a:gd name="T16" fmla="*/ 1342 w 1342"/>
              <a:gd name="T17" fmla="*/ 2909 h 2909"/>
              <a:gd name="T18" fmla="*/ 1342 w 1342"/>
              <a:gd name="T19" fmla="*/ 2898 h 2909"/>
              <a:gd name="T20" fmla="*/ 1279 w 1342"/>
              <a:gd name="T21" fmla="*/ 2898 h 2909"/>
              <a:gd name="T22" fmla="*/ 1211 w 1342"/>
              <a:gd name="T23" fmla="*/ 2898 h 2909"/>
              <a:gd name="T24" fmla="*/ 937 w 1342"/>
              <a:gd name="T25" fmla="*/ 2624 h 2909"/>
              <a:gd name="T26" fmla="*/ 942 w 1342"/>
              <a:gd name="T27" fmla="*/ 2585 h 2909"/>
              <a:gd name="T28" fmla="*/ 1211 w 1342"/>
              <a:gd name="T29" fmla="*/ 2313 h 2909"/>
              <a:gd name="T30" fmla="*/ 1214 w 1342"/>
              <a:gd name="T31" fmla="*/ 1206 h 2909"/>
              <a:gd name="T32" fmla="*/ 8 w 1342"/>
              <a:gd name="T33" fmla="*/ 0 h 29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342" h="2909">
                <a:moveTo>
                  <a:pt x="8" y="0"/>
                </a:moveTo>
                <a:lnTo>
                  <a:pt x="0" y="7"/>
                </a:lnTo>
                <a:lnTo>
                  <a:pt x="1203" y="1211"/>
                </a:lnTo>
                <a:lnTo>
                  <a:pt x="1201" y="2311"/>
                </a:lnTo>
                <a:lnTo>
                  <a:pt x="932" y="2580"/>
                </a:lnTo>
                <a:lnTo>
                  <a:pt x="927" y="2629"/>
                </a:lnTo>
                <a:lnTo>
                  <a:pt x="1209" y="2909"/>
                </a:lnTo>
                <a:lnTo>
                  <a:pt x="1279" y="2909"/>
                </a:lnTo>
                <a:lnTo>
                  <a:pt x="1342" y="2909"/>
                </a:lnTo>
                <a:lnTo>
                  <a:pt x="1342" y="2898"/>
                </a:lnTo>
                <a:lnTo>
                  <a:pt x="1279" y="2898"/>
                </a:lnTo>
                <a:lnTo>
                  <a:pt x="1211" y="2898"/>
                </a:lnTo>
                <a:lnTo>
                  <a:pt x="937" y="2624"/>
                </a:lnTo>
                <a:lnTo>
                  <a:pt x="942" y="2585"/>
                </a:lnTo>
                <a:lnTo>
                  <a:pt x="1211" y="2313"/>
                </a:lnTo>
                <a:lnTo>
                  <a:pt x="1214" y="1206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80" name="Freeform 1037"/>
          <p:cNvSpPr>
            <a:spLocks noEditPoints="1"/>
          </p:cNvSpPr>
          <p:nvPr/>
        </p:nvSpPr>
        <p:spPr bwMode="auto">
          <a:xfrm>
            <a:off x="924695" y="-4262437"/>
            <a:ext cx="2192338" cy="4911725"/>
          </a:xfrm>
          <a:custGeom>
            <a:avLst/>
            <a:gdLst>
              <a:gd name="T0" fmla="*/ 0 w 1381"/>
              <a:gd name="T1" fmla="*/ 8 h 3094"/>
              <a:gd name="T2" fmla="*/ 0 w 1381"/>
              <a:gd name="T3" fmla="*/ 8 h 3094"/>
              <a:gd name="T4" fmla="*/ 0 w 1381"/>
              <a:gd name="T5" fmla="*/ 8 h 3094"/>
              <a:gd name="T6" fmla="*/ 0 w 1381"/>
              <a:gd name="T7" fmla="*/ 8 h 3094"/>
              <a:gd name="T8" fmla="*/ 8 w 1381"/>
              <a:gd name="T9" fmla="*/ 0 h 3094"/>
              <a:gd name="T10" fmla="*/ 0 w 1381"/>
              <a:gd name="T11" fmla="*/ 8 h 3094"/>
              <a:gd name="T12" fmla="*/ 1185 w 1381"/>
              <a:gd name="T13" fmla="*/ 1193 h 3094"/>
              <a:gd name="T14" fmla="*/ 1180 w 1381"/>
              <a:gd name="T15" fmla="*/ 2254 h 3094"/>
              <a:gd name="T16" fmla="*/ 882 w 1381"/>
              <a:gd name="T17" fmla="*/ 2551 h 3094"/>
              <a:gd name="T18" fmla="*/ 890 w 1381"/>
              <a:gd name="T19" fmla="*/ 2611 h 3094"/>
              <a:gd name="T20" fmla="*/ 1355 w 1381"/>
              <a:gd name="T21" fmla="*/ 3076 h 3094"/>
              <a:gd name="T22" fmla="*/ 1373 w 1381"/>
              <a:gd name="T23" fmla="*/ 3094 h 3094"/>
              <a:gd name="T24" fmla="*/ 1381 w 1381"/>
              <a:gd name="T25" fmla="*/ 3087 h 3094"/>
              <a:gd name="T26" fmla="*/ 1360 w 1381"/>
              <a:gd name="T27" fmla="*/ 3068 h 3094"/>
              <a:gd name="T28" fmla="*/ 901 w 1381"/>
              <a:gd name="T29" fmla="*/ 2606 h 3094"/>
              <a:gd name="T30" fmla="*/ 895 w 1381"/>
              <a:gd name="T31" fmla="*/ 2554 h 3094"/>
              <a:gd name="T32" fmla="*/ 1190 w 1381"/>
              <a:gd name="T33" fmla="*/ 2256 h 3094"/>
              <a:gd name="T34" fmla="*/ 1196 w 1381"/>
              <a:gd name="T35" fmla="*/ 1188 h 3094"/>
              <a:gd name="T36" fmla="*/ 8 w 1381"/>
              <a:gd name="T37" fmla="*/ 0 h 30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381" h="3094">
                <a:moveTo>
                  <a:pt x="0" y="8"/>
                </a:moveTo>
                <a:lnTo>
                  <a:pt x="0" y="8"/>
                </a:lnTo>
                <a:lnTo>
                  <a:pt x="0" y="8"/>
                </a:lnTo>
                <a:lnTo>
                  <a:pt x="0" y="8"/>
                </a:lnTo>
                <a:close/>
                <a:moveTo>
                  <a:pt x="8" y="0"/>
                </a:moveTo>
                <a:lnTo>
                  <a:pt x="0" y="8"/>
                </a:lnTo>
                <a:lnTo>
                  <a:pt x="1185" y="1193"/>
                </a:lnTo>
                <a:lnTo>
                  <a:pt x="1180" y="2254"/>
                </a:lnTo>
                <a:lnTo>
                  <a:pt x="882" y="2551"/>
                </a:lnTo>
                <a:lnTo>
                  <a:pt x="890" y="2611"/>
                </a:lnTo>
                <a:lnTo>
                  <a:pt x="1355" y="3076"/>
                </a:lnTo>
                <a:lnTo>
                  <a:pt x="1373" y="3094"/>
                </a:lnTo>
                <a:lnTo>
                  <a:pt x="1381" y="3087"/>
                </a:lnTo>
                <a:lnTo>
                  <a:pt x="1360" y="3068"/>
                </a:lnTo>
                <a:lnTo>
                  <a:pt x="901" y="2606"/>
                </a:lnTo>
                <a:lnTo>
                  <a:pt x="895" y="2554"/>
                </a:lnTo>
                <a:lnTo>
                  <a:pt x="1190" y="2256"/>
                </a:lnTo>
                <a:lnTo>
                  <a:pt x="1196" y="1188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81" name="Freeform 1038"/>
          <p:cNvSpPr>
            <a:spLocks noEditPoints="1"/>
          </p:cNvSpPr>
          <p:nvPr/>
        </p:nvSpPr>
        <p:spPr bwMode="auto">
          <a:xfrm>
            <a:off x="924695" y="-4262437"/>
            <a:ext cx="2192338" cy="4911725"/>
          </a:xfrm>
          <a:custGeom>
            <a:avLst/>
            <a:gdLst>
              <a:gd name="T0" fmla="*/ 0 w 1381"/>
              <a:gd name="T1" fmla="*/ 8 h 3094"/>
              <a:gd name="T2" fmla="*/ 0 w 1381"/>
              <a:gd name="T3" fmla="*/ 8 h 3094"/>
              <a:gd name="T4" fmla="*/ 0 w 1381"/>
              <a:gd name="T5" fmla="*/ 8 h 3094"/>
              <a:gd name="T6" fmla="*/ 0 w 1381"/>
              <a:gd name="T7" fmla="*/ 8 h 3094"/>
              <a:gd name="T8" fmla="*/ 8 w 1381"/>
              <a:gd name="T9" fmla="*/ 0 h 3094"/>
              <a:gd name="T10" fmla="*/ 0 w 1381"/>
              <a:gd name="T11" fmla="*/ 8 h 3094"/>
              <a:gd name="T12" fmla="*/ 1185 w 1381"/>
              <a:gd name="T13" fmla="*/ 1193 h 3094"/>
              <a:gd name="T14" fmla="*/ 1180 w 1381"/>
              <a:gd name="T15" fmla="*/ 2254 h 3094"/>
              <a:gd name="T16" fmla="*/ 882 w 1381"/>
              <a:gd name="T17" fmla="*/ 2551 h 3094"/>
              <a:gd name="T18" fmla="*/ 890 w 1381"/>
              <a:gd name="T19" fmla="*/ 2611 h 3094"/>
              <a:gd name="T20" fmla="*/ 1355 w 1381"/>
              <a:gd name="T21" fmla="*/ 3076 h 3094"/>
              <a:gd name="T22" fmla="*/ 1373 w 1381"/>
              <a:gd name="T23" fmla="*/ 3094 h 3094"/>
              <a:gd name="T24" fmla="*/ 1381 w 1381"/>
              <a:gd name="T25" fmla="*/ 3087 h 3094"/>
              <a:gd name="T26" fmla="*/ 1360 w 1381"/>
              <a:gd name="T27" fmla="*/ 3068 h 3094"/>
              <a:gd name="T28" fmla="*/ 901 w 1381"/>
              <a:gd name="T29" fmla="*/ 2606 h 3094"/>
              <a:gd name="T30" fmla="*/ 895 w 1381"/>
              <a:gd name="T31" fmla="*/ 2554 h 3094"/>
              <a:gd name="T32" fmla="*/ 1190 w 1381"/>
              <a:gd name="T33" fmla="*/ 2256 h 3094"/>
              <a:gd name="T34" fmla="*/ 1196 w 1381"/>
              <a:gd name="T35" fmla="*/ 1188 h 3094"/>
              <a:gd name="T36" fmla="*/ 8 w 1381"/>
              <a:gd name="T37" fmla="*/ 0 h 30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381" h="3094">
                <a:moveTo>
                  <a:pt x="0" y="8"/>
                </a:moveTo>
                <a:lnTo>
                  <a:pt x="0" y="8"/>
                </a:lnTo>
                <a:lnTo>
                  <a:pt x="0" y="8"/>
                </a:lnTo>
                <a:lnTo>
                  <a:pt x="0" y="8"/>
                </a:lnTo>
                <a:moveTo>
                  <a:pt x="8" y="0"/>
                </a:moveTo>
                <a:lnTo>
                  <a:pt x="0" y="8"/>
                </a:lnTo>
                <a:lnTo>
                  <a:pt x="1185" y="1193"/>
                </a:lnTo>
                <a:lnTo>
                  <a:pt x="1180" y="2254"/>
                </a:lnTo>
                <a:lnTo>
                  <a:pt x="882" y="2551"/>
                </a:lnTo>
                <a:lnTo>
                  <a:pt x="890" y="2611"/>
                </a:lnTo>
                <a:lnTo>
                  <a:pt x="1355" y="3076"/>
                </a:lnTo>
                <a:lnTo>
                  <a:pt x="1373" y="3094"/>
                </a:lnTo>
                <a:lnTo>
                  <a:pt x="1381" y="3087"/>
                </a:lnTo>
                <a:lnTo>
                  <a:pt x="1360" y="3068"/>
                </a:lnTo>
                <a:lnTo>
                  <a:pt x="901" y="2606"/>
                </a:lnTo>
                <a:lnTo>
                  <a:pt x="895" y="2554"/>
                </a:lnTo>
                <a:lnTo>
                  <a:pt x="1190" y="2256"/>
                </a:lnTo>
                <a:lnTo>
                  <a:pt x="1196" y="1188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82" name="Freeform 1039"/>
          <p:cNvSpPr>
            <a:spLocks/>
          </p:cNvSpPr>
          <p:nvPr/>
        </p:nvSpPr>
        <p:spPr bwMode="auto">
          <a:xfrm>
            <a:off x="878658" y="-4217987"/>
            <a:ext cx="1870075" cy="4457700"/>
          </a:xfrm>
          <a:custGeom>
            <a:avLst/>
            <a:gdLst>
              <a:gd name="T0" fmla="*/ 3 w 451"/>
              <a:gd name="T1" fmla="*/ 0 h 1075"/>
              <a:gd name="T2" fmla="*/ 0 w 451"/>
              <a:gd name="T3" fmla="*/ 3 h 1075"/>
              <a:gd name="T4" fmla="*/ 0 w 451"/>
              <a:gd name="T5" fmla="*/ 3 h 1075"/>
              <a:gd name="T6" fmla="*/ 447 w 451"/>
              <a:gd name="T7" fmla="*/ 450 h 1075"/>
              <a:gd name="T8" fmla="*/ 442 w 451"/>
              <a:gd name="T9" fmla="*/ 845 h 1075"/>
              <a:gd name="T10" fmla="*/ 318 w 451"/>
              <a:gd name="T11" fmla="*/ 969 h 1075"/>
              <a:gd name="T12" fmla="*/ 319 w 451"/>
              <a:gd name="T13" fmla="*/ 1001 h 1075"/>
              <a:gd name="T14" fmla="*/ 392 w 451"/>
              <a:gd name="T15" fmla="*/ 1075 h 1075"/>
              <a:gd name="T16" fmla="*/ 393 w 451"/>
              <a:gd name="T17" fmla="*/ 1074 h 1075"/>
              <a:gd name="T18" fmla="*/ 395 w 451"/>
              <a:gd name="T19" fmla="*/ 1072 h 1075"/>
              <a:gd name="T20" fmla="*/ 323 w 451"/>
              <a:gd name="T21" fmla="*/ 999 h 1075"/>
              <a:gd name="T22" fmla="*/ 322 w 451"/>
              <a:gd name="T23" fmla="*/ 971 h 1075"/>
              <a:gd name="T24" fmla="*/ 446 w 451"/>
              <a:gd name="T25" fmla="*/ 847 h 1075"/>
              <a:gd name="T26" fmla="*/ 451 w 451"/>
              <a:gd name="T27" fmla="*/ 449 h 1075"/>
              <a:gd name="T28" fmla="*/ 3 w 451"/>
              <a:gd name="T29" fmla="*/ 0 h 10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451" h="1075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447" y="450"/>
                  <a:pt x="447" y="450"/>
                  <a:pt x="447" y="450"/>
                </a:cubicBezTo>
                <a:cubicBezTo>
                  <a:pt x="442" y="845"/>
                  <a:pt x="442" y="845"/>
                  <a:pt x="442" y="845"/>
                </a:cubicBezTo>
                <a:cubicBezTo>
                  <a:pt x="318" y="969"/>
                  <a:pt x="318" y="969"/>
                  <a:pt x="318" y="969"/>
                </a:cubicBezTo>
                <a:cubicBezTo>
                  <a:pt x="319" y="1001"/>
                  <a:pt x="319" y="1001"/>
                  <a:pt x="319" y="1001"/>
                </a:cubicBezTo>
                <a:cubicBezTo>
                  <a:pt x="392" y="1075"/>
                  <a:pt x="392" y="1075"/>
                  <a:pt x="392" y="1075"/>
                </a:cubicBezTo>
                <a:cubicBezTo>
                  <a:pt x="393" y="1074"/>
                  <a:pt x="393" y="1074"/>
                  <a:pt x="393" y="1074"/>
                </a:cubicBezTo>
                <a:cubicBezTo>
                  <a:pt x="394" y="1073"/>
                  <a:pt x="395" y="1072"/>
                  <a:pt x="395" y="1072"/>
                </a:cubicBezTo>
                <a:cubicBezTo>
                  <a:pt x="323" y="999"/>
                  <a:pt x="323" y="999"/>
                  <a:pt x="323" y="999"/>
                </a:cubicBezTo>
                <a:cubicBezTo>
                  <a:pt x="322" y="971"/>
                  <a:pt x="322" y="971"/>
                  <a:pt x="322" y="971"/>
                </a:cubicBezTo>
                <a:cubicBezTo>
                  <a:pt x="446" y="847"/>
                  <a:pt x="446" y="847"/>
                  <a:pt x="446" y="847"/>
                </a:cubicBezTo>
                <a:cubicBezTo>
                  <a:pt x="451" y="449"/>
                  <a:pt x="451" y="449"/>
                  <a:pt x="451" y="449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83" name="Freeform 1040"/>
          <p:cNvSpPr>
            <a:spLocks/>
          </p:cNvSpPr>
          <p:nvPr/>
        </p:nvSpPr>
        <p:spPr bwMode="auto">
          <a:xfrm>
            <a:off x="821508" y="-4159250"/>
            <a:ext cx="1839913" cy="4702175"/>
          </a:xfrm>
          <a:custGeom>
            <a:avLst/>
            <a:gdLst>
              <a:gd name="T0" fmla="*/ 2 w 444"/>
              <a:gd name="T1" fmla="*/ 0 h 1134"/>
              <a:gd name="T2" fmla="*/ 0 w 444"/>
              <a:gd name="T3" fmla="*/ 3 h 1134"/>
              <a:gd name="T4" fmla="*/ 440 w 444"/>
              <a:gd name="T5" fmla="*/ 444 h 1134"/>
              <a:gd name="T6" fmla="*/ 438 w 444"/>
              <a:gd name="T7" fmla="*/ 827 h 1134"/>
              <a:gd name="T8" fmla="*/ 303 w 444"/>
              <a:gd name="T9" fmla="*/ 961 h 1134"/>
              <a:gd name="T10" fmla="*/ 301 w 444"/>
              <a:gd name="T11" fmla="*/ 1001 h 1134"/>
              <a:gd name="T12" fmla="*/ 435 w 444"/>
              <a:gd name="T13" fmla="*/ 1134 h 1134"/>
              <a:gd name="T14" fmla="*/ 436 w 444"/>
              <a:gd name="T15" fmla="*/ 1133 h 1134"/>
              <a:gd name="T16" fmla="*/ 438 w 444"/>
              <a:gd name="T17" fmla="*/ 1132 h 1134"/>
              <a:gd name="T18" fmla="*/ 305 w 444"/>
              <a:gd name="T19" fmla="*/ 999 h 1134"/>
              <a:gd name="T20" fmla="*/ 307 w 444"/>
              <a:gd name="T21" fmla="*/ 963 h 1134"/>
              <a:gd name="T22" fmla="*/ 442 w 444"/>
              <a:gd name="T23" fmla="*/ 828 h 1134"/>
              <a:gd name="T24" fmla="*/ 444 w 444"/>
              <a:gd name="T25" fmla="*/ 442 h 1134"/>
              <a:gd name="T26" fmla="*/ 2 w 444"/>
              <a:gd name="T27" fmla="*/ 0 h 1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44" h="1134">
                <a:moveTo>
                  <a:pt x="2" y="0"/>
                </a:moveTo>
                <a:cubicBezTo>
                  <a:pt x="0" y="3"/>
                  <a:pt x="0" y="3"/>
                  <a:pt x="0" y="3"/>
                </a:cubicBezTo>
                <a:cubicBezTo>
                  <a:pt x="440" y="444"/>
                  <a:pt x="440" y="444"/>
                  <a:pt x="440" y="444"/>
                </a:cubicBezTo>
                <a:cubicBezTo>
                  <a:pt x="438" y="827"/>
                  <a:pt x="438" y="827"/>
                  <a:pt x="438" y="827"/>
                </a:cubicBezTo>
                <a:cubicBezTo>
                  <a:pt x="303" y="961"/>
                  <a:pt x="303" y="961"/>
                  <a:pt x="303" y="961"/>
                </a:cubicBezTo>
                <a:cubicBezTo>
                  <a:pt x="301" y="1001"/>
                  <a:pt x="301" y="1001"/>
                  <a:pt x="301" y="1001"/>
                </a:cubicBezTo>
                <a:cubicBezTo>
                  <a:pt x="435" y="1134"/>
                  <a:pt x="435" y="1134"/>
                  <a:pt x="435" y="1134"/>
                </a:cubicBezTo>
                <a:cubicBezTo>
                  <a:pt x="435" y="1134"/>
                  <a:pt x="436" y="1134"/>
                  <a:pt x="436" y="1133"/>
                </a:cubicBezTo>
                <a:cubicBezTo>
                  <a:pt x="436" y="1133"/>
                  <a:pt x="437" y="1132"/>
                  <a:pt x="438" y="1132"/>
                </a:cubicBezTo>
                <a:cubicBezTo>
                  <a:pt x="305" y="999"/>
                  <a:pt x="305" y="999"/>
                  <a:pt x="305" y="999"/>
                </a:cubicBezTo>
                <a:cubicBezTo>
                  <a:pt x="307" y="963"/>
                  <a:pt x="307" y="963"/>
                  <a:pt x="307" y="963"/>
                </a:cubicBezTo>
                <a:cubicBezTo>
                  <a:pt x="442" y="828"/>
                  <a:pt x="442" y="828"/>
                  <a:pt x="442" y="828"/>
                </a:cubicBezTo>
                <a:cubicBezTo>
                  <a:pt x="444" y="442"/>
                  <a:pt x="444" y="442"/>
                  <a:pt x="444" y="442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84" name="Freeform 1041"/>
          <p:cNvSpPr>
            <a:spLocks/>
          </p:cNvSpPr>
          <p:nvPr/>
        </p:nvSpPr>
        <p:spPr bwMode="auto">
          <a:xfrm>
            <a:off x="770708" y="-4110037"/>
            <a:ext cx="1816100" cy="4216400"/>
          </a:xfrm>
          <a:custGeom>
            <a:avLst/>
            <a:gdLst>
              <a:gd name="T0" fmla="*/ 3 w 438"/>
              <a:gd name="T1" fmla="*/ 0 h 1017"/>
              <a:gd name="T2" fmla="*/ 0 w 438"/>
              <a:gd name="T3" fmla="*/ 3 h 1017"/>
              <a:gd name="T4" fmla="*/ 0 w 438"/>
              <a:gd name="T5" fmla="*/ 3 h 1017"/>
              <a:gd name="T6" fmla="*/ 434 w 438"/>
              <a:gd name="T7" fmla="*/ 436 h 1017"/>
              <a:gd name="T8" fmla="*/ 428 w 438"/>
              <a:gd name="T9" fmla="*/ 808 h 1017"/>
              <a:gd name="T10" fmla="*/ 284 w 438"/>
              <a:gd name="T11" fmla="*/ 952 h 1017"/>
              <a:gd name="T12" fmla="*/ 284 w 438"/>
              <a:gd name="T13" fmla="*/ 1017 h 1017"/>
              <a:gd name="T14" fmla="*/ 288 w 438"/>
              <a:gd name="T15" fmla="*/ 1016 h 1017"/>
              <a:gd name="T16" fmla="*/ 288 w 438"/>
              <a:gd name="T17" fmla="*/ 954 h 1017"/>
              <a:gd name="T18" fmla="*/ 432 w 438"/>
              <a:gd name="T19" fmla="*/ 809 h 1017"/>
              <a:gd name="T20" fmla="*/ 438 w 438"/>
              <a:gd name="T21" fmla="*/ 435 h 1017"/>
              <a:gd name="T22" fmla="*/ 3 w 438"/>
              <a:gd name="T23" fmla="*/ 0 h 10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38" h="1017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434" y="436"/>
                  <a:pt x="434" y="436"/>
                  <a:pt x="434" y="436"/>
                </a:cubicBezTo>
                <a:cubicBezTo>
                  <a:pt x="428" y="808"/>
                  <a:pt x="428" y="808"/>
                  <a:pt x="428" y="808"/>
                </a:cubicBezTo>
                <a:cubicBezTo>
                  <a:pt x="284" y="952"/>
                  <a:pt x="284" y="952"/>
                  <a:pt x="284" y="952"/>
                </a:cubicBezTo>
                <a:cubicBezTo>
                  <a:pt x="284" y="1017"/>
                  <a:pt x="284" y="1017"/>
                  <a:pt x="284" y="1017"/>
                </a:cubicBezTo>
                <a:cubicBezTo>
                  <a:pt x="286" y="1017"/>
                  <a:pt x="287" y="1016"/>
                  <a:pt x="288" y="1016"/>
                </a:cubicBezTo>
                <a:cubicBezTo>
                  <a:pt x="288" y="954"/>
                  <a:pt x="288" y="954"/>
                  <a:pt x="288" y="954"/>
                </a:cubicBezTo>
                <a:cubicBezTo>
                  <a:pt x="432" y="809"/>
                  <a:pt x="432" y="809"/>
                  <a:pt x="432" y="809"/>
                </a:cubicBezTo>
                <a:cubicBezTo>
                  <a:pt x="438" y="435"/>
                  <a:pt x="438" y="435"/>
                  <a:pt x="438" y="435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85" name="Freeform 1042"/>
          <p:cNvSpPr>
            <a:spLocks/>
          </p:cNvSpPr>
          <p:nvPr/>
        </p:nvSpPr>
        <p:spPr bwMode="auto">
          <a:xfrm>
            <a:off x="713558" y="-4051300"/>
            <a:ext cx="1785938" cy="4594225"/>
          </a:xfrm>
          <a:custGeom>
            <a:avLst/>
            <a:gdLst>
              <a:gd name="T0" fmla="*/ 3 w 431"/>
              <a:gd name="T1" fmla="*/ 0 h 1108"/>
              <a:gd name="T2" fmla="*/ 0 w 431"/>
              <a:gd name="T3" fmla="*/ 3 h 1108"/>
              <a:gd name="T4" fmla="*/ 427 w 431"/>
              <a:gd name="T5" fmla="*/ 429 h 1108"/>
              <a:gd name="T6" fmla="*/ 424 w 431"/>
              <a:gd name="T7" fmla="*/ 790 h 1108"/>
              <a:gd name="T8" fmla="*/ 243 w 431"/>
              <a:gd name="T9" fmla="*/ 971 h 1108"/>
              <a:gd name="T10" fmla="*/ 242 w 431"/>
              <a:gd name="T11" fmla="*/ 1065 h 1108"/>
              <a:gd name="T12" fmla="*/ 285 w 431"/>
              <a:gd name="T13" fmla="*/ 1108 h 1108"/>
              <a:gd name="T14" fmla="*/ 371 w 431"/>
              <a:gd name="T15" fmla="*/ 1108 h 1108"/>
              <a:gd name="T16" fmla="*/ 371 w 431"/>
              <a:gd name="T17" fmla="*/ 1105 h 1108"/>
              <a:gd name="T18" fmla="*/ 371 w 431"/>
              <a:gd name="T19" fmla="*/ 1104 h 1108"/>
              <a:gd name="T20" fmla="*/ 287 w 431"/>
              <a:gd name="T21" fmla="*/ 1104 h 1108"/>
              <a:gd name="T22" fmla="*/ 246 w 431"/>
              <a:gd name="T23" fmla="*/ 1063 h 1108"/>
              <a:gd name="T24" fmla="*/ 247 w 431"/>
              <a:gd name="T25" fmla="*/ 972 h 1108"/>
              <a:gd name="T26" fmla="*/ 428 w 431"/>
              <a:gd name="T27" fmla="*/ 791 h 1108"/>
              <a:gd name="T28" fmla="*/ 431 w 431"/>
              <a:gd name="T29" fmla="*/ 428 h 1108"/>
              <a:gd name="T30" fmla="*/ 3 w 431"/>
              <a:gd name="T31" fmla="*/ 0 h 1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431" h="1108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427" y="429"/>
                  <a:pt x="427" y="429"/>
                  <a:pt x="427" y="429"/>
                </a:cubicBezTo>
                <a:cubicBezTo>
                  <a:pt x="424" y="790"/>
                  <a:pt x="424" y="790"/>
                  <a:pt x="424" y="790"/>
                </a:cubicBezTo>
                <a:cubicBezTo>
                  <a:pt x="243" y="971"/>
                  <a:pt x="243" y="971"/>
                  <a:pt x="243" y="971"/>
                </a:cubicBezTo>
                <a:cubicBezTo>
                  <a:pt x="242" y="1065"/>
                  <a:pt x="242" y="1065"/>
                  <a:pt x="242" y="1065"/>
                </a:cubicBezTo>
                <a:cubicBezTo>
                  <a:pt x="285" y="1108"/>
                  <a:pt x="285" y="1108"/>
                  <a:pt x="285" y="1108"/>
                </a:cubicBezTo>
                <a:cubicBezTo>
                  <a:pt x="371" y="1108"/>
                  <a:pt x="371" y="1108"/>
                  <a:pt x="371" y="1108"/>
                </a:cubicBezTo>
                <a:cubicBezTo>
                  <a:pt x="371" y="1107"/>
                  <a:pt x="371" y="1106"/>
                  <a:pt x="371" y="1105"/>
                </a:cubicBezTo>
                <a:cubicBezTo>
                  <a:pt x="371" y="1104"/>
                  <a:pt x="371" y="1104"/>
                  <a:pt x="371" y="1104"/>
                </a:cubicBezTo>
                <a:cubicBezTo>
                  <a:pt x="287" y="1104"/>
                  <a:pt x="287" y="1104"/>
                  <a:pt x="287" y="1104"/>
                </a:cubicBezTo>
                <a:cubicBezTo>
                  <a:pt x="246" y="1063"/>
                  <a:pt x="246" y="1063"/>
                  <a:pt x="246" y="1063"/>
                </a:cubicBezTo>
                <a:cubicBezTo>
                  <a:pt x="247" y="972"/>
                  <a:pt x="247" y="972"/>
                  <a:pt x="247" y="972"/>
                </a:cubicBezTo>
                <a:cubicBezTo>
                  <a:pt x="428" y="791"/>
                  <a:pt x="428" y="791"/>
                  <a:pt x="428" y="791"/>
                </a:cubicBezTo>
                <a:cubicBezTo>
                  <a:pt x="431" y="428"/>
                  <a:pt x="431" y="428"/>
                  <a:pt x="431" y="428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86" name="Freeform 1043"/>
          <p:cNvSpPr>
            <a:spLocks/>
          </p:cNvSpPr>
          <p:nvPr/>
        </p:nvSpPr>
        <p:spPr bwMode="auto">
          <a:xfrm>
            <a:off x="654820" y="-3994150"/>
            <a:ext cx="1816100" cy="4913313"/>
          </a:xfrm>
          <a:custGeom>
            <a:avLst/>
            <a:gdLst>
              <a:gd name="T0" fmla="*/ 8 w 1144"/>
              <a:gd name="T1" fmla="*/ 0 h 3095"/>
              <a:gd name="T2" fmla="*/ 0 w 1144"/>
              <a:gd name="T3" fmla="*/ 8 h 3095"/>
              <a:gd name="T4" fmla="*/ 1097 w 1144"/>
              <a:gd name="T5" fmla="*/ 1105 h 3095"/>
              <a:gd name="T6" fmla="*/ 1089 w 1144"/>
              <a:gd name="T7" fmla="*/ 2009 h 3095"/>
              <a:gd name="T8" fmla="*/ 611 w 1144"/>
              <a:gd name="T9" fmla="*/ 2484 h 3095"/>
              <a:gd name="T10" fmla="*/ 611 w 1144"/>
              <a:gd name="T11" fmla="*/ 2745 h 3095"/>
              <a:gd name="T12" fmla="*/ 752 w 1144"/>
              <a:gd name="T13" fmla="*/ 2886 h 3095"/>
              <a:gd name="T14" fmla="*/ 930 w 1144"/>
              <a:gd name="T15" fmla="*/ 2889 h 3095"/>
              <a:gd name="T16" fmla="*/ 1102 w 1144"/>
              <a:gd name="T17" fmla="*/ 3061 h 3095"/>
              <a:gd name="T18" fmla="*/ 1138 w 1144"/>
              <a:gd name="T19" fmla="*/ 3095 h 3095"/>
              <a:gd name="T20" fmla="*/ 1144 w 1144"/>
              <a:gd name="T21" fmla="*/ 3087 h 3095"/>
              <a:gd name="T22" fmla="*/ 1110 w 1144"/>
              <a:gd name="T23" fmla="*/ 3053 h 3095"/>
              <a:gd name="T24" fmla="*/ 935 w 1144"/>
              <a:gd name="T25" fmla="*/ 2878 h 3095"/>
              <a:gd name="T26" fmla="*/ 755 w 1144"/>
              <a:gd name="T27" fmla="*/ 2876 h 3095"/>
              <a:gd name="T28" fmla="*/ 621 w 1144"/>
              <a:gd name="T29" fmla="*/ 2740 h 3095"/>
              <a:gd name="T30" fmla="*/ 621 w 1144"/>
              <a:gd name="T31" fmla="*/ 2489 h 3095"/>
              <a:gd name="T32" fmla="*/ 1099 w 1144"/>
              <a:gd name="T33" fmla="*/ 2011 h 3095"/>
              <a:gd name="T34" fmla="*/ 1107 w 1144"/>
              <a:gd name="T35" fmla="*/ 1100 h 3095"/>
              <a:gd name="T36" fmla="*/ 8 w 1144"/>
              <a:gd name="T37" fmla="*/ 0 h 30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44" h="3095">
                <a:moveTo>
                  <a:pt x="8" y="0"/>
                </a:moveTo>
                <a:lnTo>
                  <a:pt x="0" y="8"/>
                </a:lnTo>
                <a:lnTo>
                  <a:pt x="1097" y="1105"/>
                </a:lnTo>
                <a:lnTo>
                  <a:pt x="1089" y="2009"/>
                </a:lnTo>
                <a:lnTo>
                  <a:pt x="611" y="2484"/>
                </a:lnTo>
                <a:lnTo>
                  <a:pt x="611" y="2745"/>
                </a:lnTo>
                <a:lnTo>
                  <a:pt x="752" y="2886"/>
                </a:lnTo>
                <a:lnTo>
                  <a:pt x="930" y="2889"/>
                </a:lnTo>
                <a:lnTo>
                  <a:pt x="1102" y="3061"/>
                </a:lnTo>
                <a:lnTo>
                  <a:pt x="1138" y="3095"/>
                </a:lnTo>
                <a:lnTo>
                  <a:pt x="1144" y="3087"/>
                </a:lnTo>
                <a:lnTo>
                  <a:pt x="1110" y="3053"/>
                </a:lnTo>
                <a:lnTo>
                  <a:pt x="935" y="2878"/>
                </a:lnTo>
                <a:lnTo>
                  <a:pt x="755" y="2876"/>
                </a:lnTo>
                <a:lnTo>
                  <a:pt x="621" y="2740"/>
                </a:lnTo>
                <a:lnTo>
                  <a:pt x="621" y="2489"/>
                </a:lnTo>
                <a:lnTo>
                  <a:pt x="1099" y="2011"/>
                </a:lnTo>
                <a:lnTo>
                  <a:pt x="1107" y="1100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87" name="Freeform 1044"/>
          <p:cNvSpPr>
            <a:spLocks/>
          </p:cNvSpPr>
          <p:nvPr/>
        </p:nvSpPr>
        <p:spPr bwMode="auto">
          <a:xfrm>
            <a:off x="654820" y="-3994150"/>
            <a:ext cx="1816100" cy="4913313"/>
          </a:xfrm>
          <a:custGeom>
            <a:avLst/>
            <a:gdLst>
              <a:gd name="T0" fmla="*/ 8 w 1144"/>
              <a:gd name="T1" fmla="*/ 0 h 3095"/>
              <a:gd name="T2" fmla="*/ 0 w 1144"/>
              <a:gd name="T3" fmla="*/ 8 h 3095"/>
              <a:gd name="T4" fmla="*/ 1097 w 1144"/>
              <a:gd name="T5" fmla="*/ 1105 h 3095"/>
              <a:gd name="T6" fmla="*/ 1089 w 1144"/>
              <a:gd name="T7" fmla="*/ 2009 h 3095"/>
              <a:gd name="T8" fmla="*/ 611 w 1144"/>
              <a:gd name="T9" fmla="*/ 2484 h 3095"/>
              <a:gd name="T10" fmla="*/ 611 w 1144"/>
              <a:gd name="T11" fmla="*/ 2745 h 3095"/>
              <a:gd name="T12" fmla="*/ 752 w 1144"/>
              <a:gd name="T13" fmla="*/ 2886 h 3095"/>
              <a:gd name="T14" fmla="*/ 930 w 1144"/>
              <a:gd name="T15" fmla="*/ 2889 h 3095"/>
              <a:gd name="T16" fmla="*/ 1102 w 1144"/>
              <a:gd name="T17" fmla="*/ 3061 h 3095"/>
              <a:gd name="T18" fmla="*/ 1138 w 1144"/>
              <a:gd name="T19" fmla="*/ 3095 h 3095"/>
              <a:gd name="T20" fmla="*/ 1144 w 1144"/>
              <a:gd name="T21" fmla="*/ 3087 h 3095"/>
              <a:gd name="T22" fmla="*/ 1110 w 1144"/>
              <a:gd name="T23" fmla="*/ 3053 h 3095"/>
              <a:gd name="T24" fmla="*/ 935 w 1144"/>
              <a:gd name="T25" fmla="*/ 2878 h 3095"/>
              <a:gd name="T26" fmla="*/ 755 w 1144"/>
              <a:gd name="T27" fmla="*/ 2876 h 3095"/>
              <a:gd name="T28" fmla="*/ 621 w 1144"/>
              <a:gd name="T29" fmla="*/ 2740 h 3095"/>
              <a:gd name="T30" fmla="*/ 621 w 1144"/>
              <a:gd name="T31" fmla="*/ 2489 h 3095"/>
              <a:gd name="T32" fmla="*/ 1099 w 1144"/>
              <a:gd name="T33" fmla="*/ 2011 h 3095"/>
              <a:gd name="T34" fmla="*/ 1107 w 1144"/>
              <a:gd name="T35" fmla="*/ 1100 h 3095"/>
              <a:gd name="T36" fmla="*/ 8 w 1144"/>
              <a:gd name="T37" fmla="*/ 0 h 30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44" h="3095">
                <a:moveTo>
                  <a:pt x="8" y="0"/>
                </a:moveTo>
                <a:lnTo>
                  <a:pt x="0" y="8"/>
                </a:lnTo>
                <a:lnTo>
                  <a:pt x="1097" y="1105"/>
                </a:lnTo>
                <a:lnTo>
                  <a:pt x="1089" y="2009"/>
                </a:lnTo>
                <a:lnTo>
                  <a:pt x="611" y="2484"/>
                </a:lnTo>
                <a:lnTo>
                  <a:pt x="611" y="2745"/>
                </a:lnTo>
                <a:lnTo>
                  <a:pt x="752" y="2886"/>
                </a:lnTo>
                <a:lnTo>
                  <a:pt x="930" y="2889"/>
                </a:lnTo>
                <a:lnTo>
                  <a:pt x="1102" y="3061"/>
                </a:lnTo>
                <a:lnTo>
                  <a:pt x="1138" y="3095"/>
                </a:lnTo>
                <a:lnTo>
                  <a:pt x="1144" y="3087"/>
                </a:lnTo>
                <a:lnTo>
                  <a:pt x="1110" y="3053"/>
                </a:lnTo>
                <a:lnTo>
                  <a:pt x="935" y="2878"/>
                </a:lnTo>
                <a:lnTo>
                  <a:pt x="755" y="2876"/>
                </a:lnTo>
                <a:lnTo>
                  <a:pt x="621" y="2740"/>
                </a:lnTo>
                <a:lnTo>
                  <a:pt x="621" y="2489"/>
                </a:lnTo>
                <a:lnTo>
                  <a:pt x="1099" y="2011"/>
                </a:lnTo>
                <a:lnTo>
                  <a:pt x="1107" y="1100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88" name="Freeform 1045"/>
          <p:cNvSpPr>
            <a:spLocks noEditPoints="1"/>
          </p:cNvSpPr>
          <p:nvPr/>
        </p:nvSpPr>
        <p:spPr bwMode="auto">
          <a:xfrm>
            <a:off x="559570" y="-3897312"/>
            <a:ext cx="1670050" cy="2362200"/>
          </a:xfrm>
          <a:custGeom>
            <a:avLst/>
            <a:gdLst>
              <a:gd name="T0" fmla="*/ 366 w 403"/>
              <a:gd name="T1" fmla="*/ 363 h 570"/>
              <a:gd name="T2" fmla="*/ 365 w 403"/>
              <a:gd name="T3" fmla="*/ 365 h 570"/>
              <a:gd name="T4" fmla="*/ 364 w 403"/>
              <a:gd name="T5" fmla="*/ 366 h 570"/>
              <a:gd name="T6" fmla="*/ 399 w 403"/>
              <a:gd name="T7" fmla="*/ 401 h 570"/>
              <a:gd name="T8" fmla="*/ 399 w 403"/>
              <a:gd name="T9" fmla="*/ 570 h 570"/>
              <a:gd name="T10" fmla="*/ 403 w 403"/>
              <a:gd name="T11" fmla="*/ 569 h 570"/>
              <a:gd name="T12" fmla="*/ 403 w 403"/>
              <a:gd name="T13" fmla="*/ 399 h 570"/>
              <a:gd name="T14" fmla="*/ 366 w 403"/>
              <a:gd name="T15" fmla="*/ 363 h 570"/>
              <a:gd name="T16" fmla="*/ 3 w 403"/>
              <a:gd name="T17" fmla="*/ 0 h 570"/>
              <a:gd name="T18" fmla="*/ 0 w 403"/>
              <a:gd name="T19" fmla="*/ 3 h 570"/>
              <a:gd name="T20" fmla="*/ 335 w 403"/>
              <a:gd name="T21" fmla="*/ 337 h 570"/>
              <a:gd name="T22" fmla="*/ 335 w 403"/>
              <a:gd name="T23" fmla="*/ 336 h 570"/>
              <a:gd name="T24" fmla="*/ 337 w 403"/>
              <a:gd name="T25" fmla="*/ 334 h 570"/>
              <a:gd name="T26" fmla="*/ 3 w 403"/>
              <a:gd name="T27" fmla="*/ 0 h 5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03" h="570">
                <a:moveTo>
                  <a:pt x="366" y="363"/>
                </a:moveTo>
                <a:cubicBezTo>
                  <a:pt x="366" y="364"/>
                  <a:pt x="365" y="364"/>
                  <a:pt x="365" y="365"/>
                </a:cubicBezTo>
                <a:cubicBezTo>
                  <a:pt x="364" y="365"/>
                  <a:pt x="364" y="366"/>
                  <a:pt x="364" y="366"/>
                </a:cubicBezTo>
                <a:cubicBezTo>
                  <a:pt x="399" y="401"/>
                  <a:pt x="399" y="401"/>
                  <a:pt x="399" y="401"/>
                </a:cubicBezTo>
                <a:cubicBezTo>
                  <a:pt x="399" y="570"/>
                  <a:pt x="399" y="570"/>
                  <a:pt x="399" y="570"/>
                </a:cubicBezTo>
                <a:cubicBezTo>
                  <a:pt x="400" y="569"/>
                  <a:pt x="401" y="569"/>
                  <a:pt x="403" y="569"/>
                </a:cubicBezTo>
                <a:cubicBezTo>
                  <a:pt x="403" y="399"/>
                  <a:pt x="403" y="399"/>
                  <a:pt x="403" y="399"/>
                </a:cubicBezTo>
                <a:cubicBezTo>
                  <a:pt x="366" y="363"/>
                  <a:pt x="366" y="363"/>
                  <a:pt x="366" y="363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35" y="337"/>
                  <a:pt x="335" y="337"/>
                  <a:pt x="335" y="337"/>
                </a:cubicBezTo>
                <a:cubicBezTo>
                  <a:pt x="335" y="336"/>
                  <a:pt x="335" y="336"/>
                  <a:pt x="335" y="336"/>
                </a:cubicBezTo>
                <a:cubicBezTo>
                  <a:pt x="336" y="335"/>
                  <a:pt x="337" y="335"/>
                  <a:pt x="337" y="334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89" name="Freeform 1046"/>
          <p:cNvSpPr>
            <a:spLocks/>
          </p:cNvSpPr>
          <p:nvPr/>
        </p:nvSpPr>
        <p:spPr bwMode="auto">
          <a:xfrm>
            <a:off x="410345" y="-3748087"/>
            <a:ext cx="1716088" cy="4162425"/>
          </a:xfrm>
          <a:custGeom>
            <a:avLst/>
            <a:gdLst>
              <a:gd name="T0" fmla="*/ 2 w 414"/>
              <a:gd name="T1" fmla="*/ 0 h 1004"/>
              <a:gd name="T2" fmla="*/ 0 w 414"/>
              <a:gd name="T3" fmla="*/ 3 h 1004"/>
              <a:gd name="T4" fmla="*/ 406 w 414"/>
              <a:gd name="T5" fmla="*/ 410 h 1004"/>
              <a:gd name="T6" fmla="*/ 410 w 414"/>
              <a:gd name="T7" fmla="*/ 707 h 1004"/>
              <a:gd name="T8" fmla="*/ 204 w 414"/>
              <a:gd name="T9" fmla="*/ 913 h 1004"/>
              <a:gd name="T10" fmla="*/ 205 w 414"/>
              <a:gd name="T11" fmla="*/ 980 h 1004"/>
              <a:gd name="T12" fmla="*/ 184 w 414"/>
              <a:gd name="T13" fmla="*/ 1001 h 1004"/>
              <a:gd name="T14" fmla="*/ 187 w 414"/>
              <a:gd name="T15" fmla="*/ 1004 h 1004"/>
              <a:gd name="T16" fmla="*/ 209 w 414"/>
              <a:gd name="T17" fmla="*/ 982 h 1004"/>
              <a:gd name="T18" fmla="*/ 208 w 414"/>
              <a:gd name="T19" fmla="*/ 915 h 1004"/>
              <a:gd name="T20" fmla="*/ 414 w 414"/>
              <a:gd name="T21" fmla="*/ 709 h 1004"/>
              <a:gd name="T22" fmla="*/ 410 w 414"/>
              <a:gd name="T23" fmla="*/ 408 h 1004"/>
              <a:gd name="T24" fmla="*/ 2 w 414"/>
              <a:gd name="T25" fmla="*/ 0 h 10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14" h="1004">
                <a:moveTo>
                  <a:pt x="2" y="0"/>
                </a:moveTo>
                <a:cubicBezTo>
                  <a:pt x="0" y="3"/>
                  <a:pt x="0" y="3"/>
                  <a:pt x="0" y="3"/>
                </a:cubicBezTo>
                <a:cubicBezTo>
                  <a:pt x="406" y="410"/>
                  <a:pt x="406" y="410"/>
                  <a:pt x="406" y="410"/>
                </a:cubicBezTo>
                <a:cubicBezTo>
                  <a:pt x="410" y="707"/>
                  <a:pt x="410" y="707"/>
                  <a:pt x="410" y="707"/>
                </a:cubicBezTo>
                <a:cubicBezTo>
                  <a:pt x="204" y="913"/>
                  <a:pt x="204" y="913"/>
                  <a:pt x="204" y="913"/>
                </a:cubicBezTo>
                <a:cubicBezTo>
                  <a:pt x="205" y="980"/>
                  <a:pt x="205" y="980"/>
                  <a:pt x="205" y="980"/>
                </a:cubicBezTo>
                <a:cubicBezTo>
                  <a:pt x="184" y="1001"/>
                  <a:pt x="184" y="1001"/>
                  <a:pt x="184" y="1001"/>
                </a:cubicBezTo>
                <a:cubicBezTo>
                  <a:pt x="185" y="1002"/>
                  <a:pt x="186" y="1003"/>
                  <a:pt x="187" y="1004"/>
                </a:cubicBezTo>
                <a:cubicBezTo>
                  <a:pt x="209" y="982"/>
                  <a:pt x="209" y="982"/>
                  <a:pt x="209" y="982"/>
                </a:cubicBezTo>
                <a:cubicBezTo>
                  <a:pt x="208" y="915"/>
                  <a:pt x="208" y="915"/>
                  <a:pt x="208" y="915"/>
                </a:cubicBezTo>
                <a:cubicBezTo>
                  <a:pt x="414" y="709"/>
                  <a:pt x="414" y="709"/>
                  <a:pt x="414" y="709"/>
                </a:cubicBezTo>
                <a:cubicBezTo>
                  <a:pt x="410" y="408"/>
                  <a:pt x="410" y="408"/>
                  <a:pt x="410" y="408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90" name="Freeform 1047"/>
          <p:cNvSpPr>
            <a:spLocks/>
          </p:cNvSpPr>
          <p:nvPr/>
        </p:nvSpPr>
        <p:spPr bwMode="auto">
          <a:xfrm>
            <a:off x="373833" y="-3711575"/>
            <a:ext cx="1652588" cy="3698875"/>
          </a:xfrm>
          <a:custGeom>
            <a:avLst/>
            <a:gdLst>
              <a:gd name="T0" fmla="*/ 3 w 399"/>
              <a:gd name="T1" fmla="*/ 0 h 892"/>
              <a:gd name="T2" fmla="*/ 0 w 399"/>
              <a:gd name="T3" fmla="*/ 3 h 892"/>
              <a:gd name="T4" fmla="*/ 394 w 399"/>
              <a:gd name="T5" fmla="*/ 397 h 892"/>
              <a:gd name="T6" fmla="*/ 395 w 399"/>
              <a:gd name="T7" fmla="*/ 683 h 892"/>
              <a:gd name="T8" fmla="*/ 188 w 399"/>
              <a:gd name="T9" fmla="*/ 890 h 892"/>
              <a:gd name="T10" fmla="*/ 191 w 399"/>
              <a:gd name="T11" fmla="*/ 892 h 892"/>
              <a:gd name="T12" fmla="*/ 191 w 399"/>
              <a:gd name="T13" fmla="*/ 892 h 892"/>
              <a:gd name="T14" fmla="*/ 191 w 399"/>
              <a:gd name="T15" fmla="*/ 892 h 892"/>
              <a:gd name="T16" fmla="*/ 399 w 399"/>
              <a:gd name="T17" fmla="*/ 684 h 892"/>
              <a:gd name="T18" fmla="*/ 398 w 399"/>
              <a:gd name="T19" fmla="*/ 395 h 892"/>
              <a:gd name="T20" fmla="*/ 3 w 399"/>
              <a:gd name="T21" fmla="*/ 0 h 8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9" h="892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94" y="397"/>
                  <a:pt x="394" y="397"/>
                  <a:pt x="394" y="397"/>
                </a:cubicBezTo>
                <a:cubicBezTo>
                  <a:pt x="395" y="683"/>
                  <a:pt x="395" y="683"/>
                  <a:pt x="395" y="683"/>
                </a:cubicBezTo>
                <a:cubicBezTo>
                  <a:pt x="188" y="890"/>
                  <a:pt x="188" y="890"/>
                  <a:pt x="188" y="890"/>
                </a:cubicBezTo>
                <a:cubicBezTo>
                  <a:pt x="189" y="890"/>
                  <a:pt x="190" y="891"/>
                  <a:pt x="191" y="892"/>
                </a:cubicBezTo>
                <a:cubicBezTo>
                  <a:pt x="191" y="892"/>
                  <a:pt x="191" y="892"/>
                  <a:pt x="191" y="892"/>
                </a:cubicBezTo>
                <a:cubicBezTo>
                  <a:pt x="191" y="892"/>
                  <a:pt x="191" y="892"/>
                  <a:pt x="191" y="892"/>
                </a:cubicBezTo>
                <a:cubicBezTo>
                  <a:pt x="399" y="684"/>
                  <a:pt x="399" y="684"/>
                  <a:pt x="399" y="684"/>
                </a:cubicBezTo>
                <a:cubicBezTo>
                  <a:pt x="398" y="395"/>
                  <a:pt x="398" y="395"/>
                  <a:pt x="398" y="395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91" name="Freeform 1048"/>
          <p:cNvSpPr>
            <a:spLocks/>
          </p:cNvSpPr>
          <p:nvPr/>
        </p:nvSpPr>
        <p:spPr bwMode="auto">
          <a:xfrm>
            <a:off x="315095" y="-3652837"/>
            <a:ext cx="1600200" cy="3867150"/>
          </a:xfrm>
          <a:custGeom>
            <a:avLst/>
            <a:gdLst>
              <a:gd name="T0" fmla="*/ 8 w 1008"/>
              <a:gd name="T1" fmla="*/ 0 h 2436"/>
              <a:gd name="T2" fmla="*/ 0 w 1008"/>
              <a:gd name="T3" fmla="*/ 7 h 2436"/>
              <a:gd name="T4" fmla="*/ 990 w 1008"/>
              <a:gd name="T5" fmla="*/ 997 h 2436"/>
              <a:gd name="T6" fmla="*/ 997 w 1008"/>
              <a:gd name="T7" fmla="*/ 1713 h 2436"/>
              <a:gd name="T8" fmla="*/ 405 w 1008"/>
              <a:gd name="T9" fmla="*/ 2306 h 2436"/>
              <a:gd name="T10" fmla="*/ 405 w 1008"/>
              <a:gd name="T11" fmla="*/ 2379 h 2436"/>
              <a:gd name="T12" fmla="*/ 402 w 1008"/>
              <a:gd name="T13" fmla="*/ 2436 h 2436"/>
              <a:gd name="T14" fmla="*/ 413 w 1008"/>
              <a:gd name="T15" fmla="*/ 2436 h 2436"/>
              <a:gd name="T16" fmla="*/ 415 w 1008"/>
              <a:gd name="T17" fmla="*/ 2381 h 2436"/>
              <a:gd name="T18" fmla="*/ 415 w 1008"/>
              <a:gd name="T19" fmla="*/ 2308 h 2436"/>
              <a:gd name="T20" fmla="*/ 1008 w 1008"/>
              <a:gd name="T21" fmla="*/ 1718 h 2436"/>
              <a:gd name="T22" fmla="*/ 1000 w 1008"/>
              <a:gd name="T23" fmla="*/ 992 h 2436"/>
              <a:gd name="T24" fmla="*/ 8 w 1008"/>
              <a:gd name="T25" fmla="*/ 0 h 24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008" h="2436">
                <a:moveTo>
                  <a:pt x="8" y="0"/>
                </a:moveTo>
                <a:lnTo>
                  <a:pt x="0" y="7"/>
                </a:lnTo>
                <a:lnTo>
                  <a:pt x="990" y="997"/>
                </a:lnTo>
                <a:lnTo>
                  <a:pt x="997" y="1713"/>
                </a:lnTo>
                <a:lnTo>
                  <a:pt x="405" y="2306"/>
                </a:lnTo>
                <a:lnTo>
                  <a:pt x="405" y="2379"/>
                </a:lnTo>
                <a:lnTo>
                  <a:pt x="402" y="2436"/>
                </a:lnTo>
                <a:lnTo>
                  <a:pt x="413" y="2436"/>
                </a:lnTo>
                <a:lnTo>
                  <a:pt x="415" y="2381"/>
                </a:lnTo>
                <a:lnTo>
                  <a:pt x="415" y="2308"/>
                </a:lnTo>
                <a:lnTo>
                  <a:pt x="1008" y="1718"/>
                </a:lnTo>
                <a:lnTo>
                  <a:pt x="1000" y="992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92" name="Freeform 1049"/>
          <p:cNvSpPr>
            <a:spLocks/>
          </p:cNvSpPr>
          <p:nvPr/>
        </p:nvSpPr>
        <p:spPr bwMode="auto">
          <a:xfrm>
            <a:off x="315095" y="-3652837"/>
            <a:ext cx="1600200" cy="3867150"/>
          </a:xfrm>
          <a:custGeom>
            <a:avLst/>
            <a:gdLst>
              <a:gd name="T0" fmla="*/ 8 w 1008"/>
              <a:gd name="T1" fmla="*/ 0 h 2436"/>
              <a:gd name="T2" fmla="*/ 0 w 1008"/>
              <a:gd name="T3" fmla="*/ 7 h 2436"/>
              <a:gd name="T4" fmla="*/ 990 w 1008"/>
              <a:gd name="T5" fmla="*/ 997 h 2436"/>
              <a:gd name="T6" fmla="*/ 997 w 1008"/>
              <a:gd name="T7" fmla="*/ 1713 h 2436"/>
              <a:gd name="T8" fmla="*/ 405 w 1008"/>
              <a:gd name="T9" fmla="*/ 2306 h 2436"/>
              <a:gd name="T10" fmla="*/ 405 w 1008"/>
              <a:gd name="T11" fmla="*/ 2379 h 2436"/>
              <a:gd name="T12" fmla="*/ 402 w 1008"/>
              <a:gd name="T13" fmla="*/ 2436 h 2436"/>
              <a:gd name="T14" fmla="*/ 413 w 1008"/>
              <a:gd name="T15" fmla="*/ 2436 h 2436"/>
              <a:gd name="T16" fmla="*/ 415 w 1008"/>
              <a:gd name="T17" fmla="*/ 2381 h 2436"/>
              <a:gd name="T18" fmla="*/ 415 w 1008"/>
              <a:gd name="T19" fmla="*/ 2308 h 2436"/>
              <a:gd name="T20" fmla="*/ 1008 w 1008"/>
              <a:gd name="T21" fmla="*/ 1718 h 2436"/>
              <a:gd name="T22" fmla="*/ 1000 w 1008"/>
              <a:gd name="T23" fmla="*/ 992 h 2436"/>
              <a:gd name="T24" fmla="*/ 8 w 1008"/>
              <a:gd name="T25" fmla="*/ 0 h 24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008" h="2436">
                <a:moveTo>
                  <a:pt x="8" y="0"/>
                </a:moveTo>
                <a:lnTo>
                  <a:pt x="0" y="7"/>
                </a:lnTo>
                <a:lnTo>
                  <a:pt x="990" y="997"/>
                </a:lnTo>
                <a:lnTo>
                  <a:pt x="997" y="1713"/>
                </a:lnTo>
                <a:lnTo>
                  <a:pt x="405" y="2306"/>
                </a:lnTo>
                <a:lnTo>
                  <a:pt x="405" y="2379"/>
                </a:lnTo>
                <a:lnTo>
                  <a:pt x="402" y="2436"/>
                </a:lnTo>
                <a:lnTo>
                  <a:pt x="413" y="2436"/>
                </a:lnTo>
                <a:lnTo>
                  <a:pt x="415" y="2381"/>
                </a:lnTo>
                <a:lnTo>
                  <a:pt x="415" y="2308"/>
                </a:lnTo>
                <a:lnTo>
                  <a:pt x="1008" y="1718"/>
                </a:lnTo>
                <a:lnTo>
                  <a:pt x="1000" y="992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93" name="Freeform 1050"/>
          <p:cNvSpPr>
            <a:spLocks/>
          </p:cNvSpPr>
          <p:nvPr/>
        </p:nvSpPr>
        <p:spPr bwMode="auto">
          <a:xfrm>
            <a:off x="186508" y="-3524250"/>
            <a:ext cx="1528763" cy="4675188"/>
          </a:xfrm>
          <a:custGeom>
            <a:avLst/>
            <a:gdLst>
              <a:gd name="T0" fmla="*/ 3 w 369"/>
              <a:gd name="T1" fmla="*/ 0 h 1128"/>
              <a:gd name="T2" fmla="*/ 0 w 369"/>
              <a:gd name="T3" fmla="*/ 3 h 1128"/>
              <a:gd name="T4" fmla="*/ 362 w 369"/>
              <a:gd name="T5" fmla="*/ 365 h 1128"/>
              <a:gd name="T6" fmla="*/ 365 w 369"/>
              <a:gd name="T7" fmla="*/ 617 h 1128"/>
              <a:gd name="T8" fmla="*/ 122 w 369"/>
              <a:gd name="T9" fmla="*/ 859 h 1128"/>
              <a:gd name="T10" fmla="*/ 121 w 369"/>
              <a:gd name="T11" fmla="*/ 950 h 1128"/>
              <a:gd name="T12" fmla="*/ 299 w 369"/>
              <a:gd name="T13" fmla="*/ 1128 h 1128"/>
              <a:gd name="T14" fmla="*/ 300 w 369"/>
              <a:gd name="T15" fmla="*/ 1127 h 1128"/>
              <a:gd name="T16" fmla="*/ 302 w 369"/>
              <a:gd name="T17" fmla="*/ 1126 h 1128"/>
              <a:gd name="T18" fmla="*/ 125 w 369"/>
              <a:gd name="T19" fmla="*/ 948 h 1128"/>
              <a:gd name="T20" fmla="*/ 126 w 369"/>
              <a:gd name="T21" fmla="*/ 861 h 1128"/>
              <a:gd name="T22" fmla="*/ 369 w 369"/>
              <a:gd name="T23" fmla="*/ 618 h 1128"/>
              <a:gd name="T24" fmla="*/ 366 w 369"/>
              <a:gd name="T25" fmla="*/ 364 h 1128"/>
              <a:gd name="T26" fmla="*/ 3 w 369"/>
              <a:gd name="T27" fmla="*/ 0 h 1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69" h="1128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62" y="365"/>
                  <a:pt x="362" y="365"/>
                  <a:pt x="362" y="365"/>
                </a:cubicBezTo>
                <a:cubicBezTo>
                  <a:pt x="365" y="617"/>
                  <a:pt x="365" y="617"/>
                  <a:pt x="365" y="617"/>
                </a:cubicBezTo>
                <a:cubicBezTo>
                  <a:pt x="122" y="859"/>
                  <a:pt x="122" y="859"/>
                  <a:pt x="122" y="859"/>
                </a:cubicBezTo>
                <a:cubicBezTo>
                  <a:pt x="121" y="950"/>
                  <a:pt x="121" y="950"/>
                  <a:pt x="121" y="950"/>
                </a:cubicBezTo>
                <a:cubicBezTo>
                  <a:pt x="299" y="1128"/>
                  <a:pt x="299" y="1128"/>
                  <a:pt x="299" y="1128"/>
                </a:cubicBezTo>
                <a:cubicBezTo>
                  <a:pt x="299" y="1128"/>
                  <a:pt x="300" y="1128"/>
                  <a:pt x="300" y="1127"/>
                </a:cubicBezTo>
                <a:cubicBezTo>
                  <a:pt x="301" y="1127"/>
                  <a:pt x="301" y="1126"/>
                  <a:pt x="302" y="1126"/>
                </a:cubicBezTo>
                <a:cubicBezTo>
                  <a:pt x="125" y="948"/>
                  <a:pt x="125" y="948"/>
                  <a:pt x="125" y="948"/>
                </a:cubicBezTo>
                <a:cubicBezTo>
                  <a:pt x="126" y="861"/>
                  <a:pt x="126" y="861"/>
                  <a:pt x="126" y="861"/>
                </a:cubicBezTo>
                <a:cubicBezTo>
                  <a:pt x="369" y="618"/>
                  <a:pt x="369" y="618"/>
                  <a:pt x="369" y="618"/>
                </a:cubicBezTo>
                <a:cubicBezTo>
                  <a:pt x="366" y="364"/>
                  <a:pt x="366" y="364"/>
                  <a:pt x="366" y="364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94" name="Freeform 1051"/>
          <p:cNvSpPr>
            <a:spLocks/>
          </p:cNvSpPr>
          <p:nvPr/>
        </p:nvSpPr>
        <p:spPr bwMode="auto">
          <a:xfrm>
            <a:off x="149995" y="-3487737"/>
            <a:ext cx="1512888" cy="5245100"/>
          </a:xfrm>
          <a:custGeom>
            <a:avLst/>
            <a:gdLst>
              <a:gd name="T0" fmla="*/ 3 w 365"/>
              <a:gd name="T1" fmla="*/ 0 h 1265"/>
              <a:gd name="T2" fmla="*/ 0 w 365"/>
              <a:gd name="T3" fmla="*/ 3 h 1265"/>
              <a:gd name="T4" fmla="*/ 359 w 365"/>
              <a:gd name="T5" fmla="*/ 361 h 1265"/>
              <a:gd name="T6" fmla="*/ 361 w 365"/>
              <a:gd name="T7" fmla="*/ 598 h 1265"/>
              <a:gd name="T8" fmla="*/ 108 w 365"/>
              <a:gd name="T9" fmla="*/ 851 h 1265"/>
              <a:gd name="T10" fmla="*/ 108 w 365"/>
              <a:gd name="T11" fmla="*/ 942 h 1265"/>
              <a:gd name="T12" fmla="*/ 283 w 365"/>
              <a:gd name="T13" fmla="*/ 1117 h 1265"/>
              <a:gd name="T14" fmla="*/ 280 w 365"/>
              <a:gd name="T15" fmla="*/ 1187 h 1265"/>
              <a:gd name="T16" fmla="*/ 346 w 365"/>
              <a:gd name="T17" fmla="*/ 1253 h 1265"/>
              <a:gd name="T18" fmla="*/ 346 w 365"/>
              <a:gd name="T19" fmla="*/ 1265 h 1265"/>
              <a:gd name="T20" fmla="*/ 350 w 365"/>
              <a:gd name="T21" fmla="*/ 1265 h 1265"/>
              <a:gd name="T22" fmla="*/ 350 w 365"/>
              <a:gd name="T23" fmla="*/ 1252 h 1265"/>
              <a:gd name="T24" fmla="*/ 284 w 365"/>
              <a:gd name="T25" fmla="*/ 1186 h 1265"/>
              <a:gd name="T26" fmla="*/ 287 w 365"/>
              <a:gd name="T27" fmla="*/ 1115 h 1265"/>
              <a:gd name="T28" fmla="*/ 112 w 365"/>
              <a:gd name="T29" fmla="*/ 940 h 1265"/>
              <a:gd name="T30" fmla="*/ 112 w 365"/>
              <a:gd name="T31" fmla="*/ 853 h 1265"/>
              <a:gd name="T32" fmla="*/ 365 w 365"/>
              <a:gd name="T33" fmla="*/ 600 h 1265"/>
              <a:gd name="T34" fmla="*/ 363 w 365"/>
              <a:gd name="T35" fmla="*/ 359 h 1265"/>
              <a:gd name="T36" fmla="*/ 3 w 365"/>
              <a:gd name="T37" fmla="*/ 0 h 12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365" h="1265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59" y="361"/>
                  <a:pt x="359" y="361"/>
                  <a:pt x="359" y="361"/>
                </a:cubicBezTo>
                <a:cubicBezTo>
                  <a:pt x="361" y="598"/>
                  <a:pt x="361" y="598"/>
                  <a:pt x="361" y="598"/>
                </a:cubicBezTo>
                <a:cubicBezTo>
                  <a:pt x="108" y="851"/>
                  <a:pt x="108" y="851"/>
                  <a:pt x="108" y="851"/>
                </a:cubicBezTo>
                <a:cubicBezTo>
                  <a:pt x="108" y="942"/>
                  <a:pt x="108" y="942"/>
                  <a:pt x="108" y="942"/>
                </a:cubicBezTo>
                <a:cubicBezTo>
                  <a:pt x="283" y="1117"/>
                  <a:pt x="283" y="1117"/>
                  <a:pt x="283" y="1117"/>
                </a:cubicBezTo>
                <a:cubicBezTo>
                  <a:pt x="280" y="1187"/>
                  <a:pt x="280" y="1187"/>
                  <a:pt x="280" y="1187"/>
                </a:cubicBezTo>
                <a:cubicBezTo>
                  <a:pt x="346" y="1253"/>
                  <a:pt x="346" y="1253"/>
                  <a:pt x="346" y="1253"/>
                </a:cubicBezTo>
                <a:cubicBezTo>
                  <a:pt x="346" y="1265"/>
                  <a:pt x="346" y="1265"/>
                  <a:pt x="346" y="1265"/>
                </a:cubicBezTo>
                <a:cubicBezTo>
                  <a:pt x="347" y="1265"/>
                  <a:pt x="349" y="1265"/>
                  <a:pt x="350" y="1265"/>
                </a:cubicBezTo>
                <a:cubicBezTo>
                  <a:pt x="350" y="1252"/>
                  <a:pt x="350" y="1252"/>
                  <a:pt x="350" y="1252"/>
                </a:cubicBezTo>
                <a:cubicBezTo>
                  <a:pt x="284" y="1186"/>
                  <a:pt x="284" y="1186"/>
                  <a:pt x="284" y="1186"/>
                </a:cubicBezTo>
                <a:cubicBezTo>
                  <a:pt x="287" y="1115"/>
                  <a:pt x="287" y="1115"/>
                  <a:pt x="287" y="1115"/>
                </a:cubicBezTo>
                <a:cubicBezTo>
                  <a:pt x="112" y="940"/>
                  <a:pt x="112" y="940"/>
                  <a:pt x="112" y="940"/>
                </a:cubicBezTo>
                <a:cubicBezTo>
                  <a:pt x="112" y="853"/>
                  <a:pt x="112" y="853"/>
                  <a:pt x="112" y="853"/>
                </a:cubicBezTo>
                <a:cubicBezTo>
                  <a:pt x="365" y="600"/>
                  <a:pt x="365" y="600"/>
                  <a:pt x="365" y="600"/>
                </a:cubicBezTo>
                <a:cubicBezTo>
                  <a:pt x="363" y="359"/>
                  <a:pt x="363" y="359"/>
                  <a:pt x="363" y="359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95" name="Freeform 1052"/>
          <p:cNvSpPr>
            <a:spLocks/>
          </p:cNvSpPr>
          <p:nvPr/>
        </p:nvSpPr>
        <p:spPr bwMode="auto">
          <a:xfrm>
            <a:off x="103958" y="-3441700"/>
            <a:ext cx="1474788" cy="5148263"/>
          </a:xfrm>
          <a:custGeom>
            <a:avLst/>
            <a:gdLst>
              <a:gd name="T0" fmla="*/ 8 w 929"/>
              <a:gd name="T1" fmla="*/ 0 h 3243"/>
              <a:gd name="T2" fmla="*/ 0 w 929"/>
              <a:gd name="T3" fmla="*/ 8 h 3243"/>
              <a:gd name="T4" fmla="*/ 0 w 929"/>
              <a:gd name="T5" fmla="*/ 8 h 3243"/>
              <a:gd name="T6" fmla="*/ 919 w 929"/>
              <a:gd name="T7" fmla="*/ 924 h 3243"/>
              <a:gd name="T8" fmla="*/ 916 w 929"/>
              <a:gd name="T9" fmla="*/ 1515 h 3243"/>
              <a:gd name="T10" fmla="*/ 227 w 929"/>
              <a:gd name="T11" fmla="*/ 2201 h 3243"/>
              <a:gd name="T12" fmla="*/ 230 w 929"/>
              <a:gd name="T13" fmla="*/ 2455 h 3243"/>
              <a:gd name="T14" fmla="*/ 692 w 929"/>
              <a:gd name="T15" fmla="*/ 2917 h 3243"/>
              <a:gd name="T16" fmla="*/ 700 w 929"/>
              <a:gd name="T17" fmla="*/ 3115 h 3243"/>
              <a:gd name="T18" fmla="*/ 794 w 929"/>
              <a:gd name="T19" fmla="*/ 3209 h 3243"/>
              <a:gd name="T20" fmla="*/ 827 w 929"/>
              <a:gd name="T21" fmla="*/ 3243 h 3243"/>
              <a:gd name="T22" fmla="*/ 835 w 929"/>
              <a:gd name="T23" fmla="*/ 3236 h 3243"/>
              <a:gd name="T24" fmla="*/ 801 w 929"/>
              <a:gd name="T25" fmla="*/ 3202 h 3243"/>
              <a:gd name="T26" fmla="*/ 710 w 929"/>
              <a:gd name="T27" fmla="*/ 3110 h 3243"/>
              <a:gd name="T28" fmla="*/ 702 w 929"/>
              <a:gd name="T29" fmla="*/ 2912 h 3243"/>
              <a:gd name="T30" fmla="*/ 240 w 929"/>
              <a:gd name="T31" fmla="*/ 2449 h 3243"/>
              <a:gd name="T32" fmla="*/ 237 w 929"/>
              <a:gd name="T33" fmla="*/ 2207 h 3243"/>
              <a:gd name="T34" fmla="*/ 927 w 929"/>
              <a:gd name="T35" fmla="*/ 1520 h 3243"/>
              <a:gd name="T36" fmla="*/ 929 w 929"/>
              <a:gd name="T37" fmla="*/ 922 h 3243"/>
              <a:gd name="T38" fmla="*/ 8 w 929"/>
              <a:gd name="T39" fmla="*/ 0 h 3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929" h="3243">
                <a:moveTo>
                  <a:pt x="8" y="0"/>
                </a:moveTo>
                <a:lnTo>
                  <a:pt x="0" y="8"/>
                </a:lnTo>
                <a:lnTo>
                  <a:pt x="0" y="8"/>
                </a:lnTo>
                <a:lnTo>
                  <a:pt x="919" y="924"/>
                </a:lnTo>
                <a:lnTo>
                  <a:pt x="916" y="1515"/>
                </a:lnTo>
                <a:lnTo>
                  <a:pt x="227" y="2201"/>
                </a:lnTo>
                <a:lnTo>
                  <a:pt x="230" y="2455"/>
                </a:lnTo>
                <a:lnTo>
                  <a:pt x="692" y="2917"/>
                </a:lnTo>
                <a:lnTo>
                  <a:pt x="700" y="3115"/>
                </a:lnTo>
                <a:lnTo>
                  <a:pt x="794" y="3209"/>
                </a:lnTo>
                <a:lnTo>
                  <a:pt x="827" y="3243"/>
                </a:lnTo>
                <a:lnTo>
                  <a:pt x="835" y="3236"/>
                </a:lnTo>
                <a:lnTo>
                  <a:pt x="801" y="3202"/>
                </a:lnTo>
                <a:lnTo>
                  <a:pt x="710" y="3110"/>
                </a:lnTo>
                <a:lnTo>
                  <a:pt x="702" y="2912"/>
                </a:lnTo>
                <a:lnTo>
                  <a:pt x="240" y="2449"/>
                </a:lnTo>
                <a:lnTo>
                  <a:pt x="237" y="2207"/>
                </a:lnTo>
                <a:lnTo>
                  <a:pt x="927" y="1520"/>
                </a:lnTo>
                <a:lnTo>
                  <a:pt x="929" y="922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96" name="Freeform 1054"/>
          <p:cNvSpPr>
            <a:spLocks/>
          </p:cNvSpPr>
          <p:nvPr/>
        </p:nvSpPr>
        <p:spPr bwMode="auto">
          <a:xfrm>
            <a:off x="103957" y="-3441700"/>
            <a:ext cx="1474788" cy="5148263"/>
          </a:xfrm>
          <a:custGeom>
            <a:avLst/>
            <a:gdLst>
              <a:gd name="T0" fmla="*/ 8 w 929"/>
              <a:gd name="T1" fmla="*/ 0 h 3243"/>
              <a:gd name="T2" fmla="*/ 0 w 929"/>
              <a:gd name="T3" fmla="*/ 8 h 3243"/>
              <a:gd name="T4" fmla="*/ 0 w 929"/>
              <a:gd name="T5" fmla="*/ 8 h 3243"/>
              <a:gd name="T6" fmla="*/ 919 w 929"/>
              <a:gd name="T7" fmla="*/ 924 h 3243"/>
              <a:gd name="T8" fmla="*/ 916 w 929"/>
              <a:gd name="T9" fmla="*/ 1515 h 3243"/>
              <a:gd name="T10" fmla="*/ 227 w 929"/>
              <a:gd name="T11" fmla="*/ 2201 h 3243"/>
              <a:gd name="T12" fmla="*/ 230 w 929"/>
              <a:gd name="T13" fmla="*/ 2455 h 3243"/>
              <a:gd name="T14" fmla="*/ 692 w 929"/>
              <a:gd name="T15" fmla="*/ 2917 h 3243"/>
              <a:gd name="T16" fmla="*/ 700 w 929"/>
              <a:gd name="T17" fmla="*/ 3115 h 3243"/>
              <a:gd name="T18" fmla="*/ 794 w 929"/>
              <a:gd name="T19" fmla="*/ 3209 h 3243"/>
              <a:gd name="T20" fmla="*/ 827 w 929"/>
              <a:gd name="T21" fmla="*/ 3243 h 3243"/>
              <a:gd name="T22" fmla="*/ 835 w 929"/>
              <a:gd name="T23" fmla="*/ 3236 h 3243"/>
              <a:gd name="T24" fmla="*/ 801 w 929"/>
              <a:gd name="T25" fmla="*/ 3202 h 3243"/>
              <a:gd name="T26" fmla="*/ 710 w 929"/>
              <a:gd name="T27" fmla="*/ 3110 h 3243"/>
              <a:gd name="T28" fmla="*/ 702 w 929"/>
              <a:gd name="T29" fmla="*/ 2912 h 3243"/>
              <a:gd name="T30" fmla="*/ 240 w 929"/>
              <a:gd name="T31" fmla="*/ 2449 h 3243"/>
              <a:gd name="T32" fmla="*/ 237 w 929"/>
              <a:gd name="T33" fmla="*/ 2207 h 3243"/>
              <a:gd name="T34" fmla="*/ 927 w 929"/>
              <a:gd name="T35" fmla="*/ 1520 h 3243"/>
              <a:gd name="T36" fmla="*/ 929 w 929"/>
              <a:gd name="T37" fmla="*/ 922 h 3243"/>
              <a:gd name="T38" fmla="*/ 8 w 929"/>
              <a:gd name="T39" fmla="*/ 0 h 3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929" h="3243">
                <a:moveTo>
                  <a:pt x="8" y="0"/>
                </a:moveTo>
                <a:lnTo>
                  <a:pt x="0" y="8"/>
                </a:lnTo>
                <a:lnTo>
                  <a:pt x="0" y="8"/>
                </a:lnTo>
                <a:lnTo>
                  <a:pt x="919" y="924"/>
                </a:lnTo>
                <a:lnTo>
                  <a:pt x="916" y="1515"/>
                </a:lnTo>
                <a:lnTo>
                  <a:pt x="227" y="2201"/>
                </a:lnTo>
                <a:lnTo>
                  <a:pt x="230" y="2455"/>
                </a:lnTo>
                <a:lnTo>
                  <a:pt x="692" y="2917"/>
                </a:lnTo>
                <a:lnTo>
                  <a:pt x="700" y="3115"/>
                </a:lnTo>
                <a:lnTo>
                  <a:pt x="794" y="3209"/>
                </a:lnTo>
                <a:lnTo>
                  <a:pt x="827" y="3243"/>
                </a:lnTo>
                <a:lnTo>
                  <a:pt x="835" y="3236"/>
                </a:lnTo>
                <a:lnTo>
                  <a:pt x="801" y="3202"/>
                </a:lnTo>
                <a:lnTo>
                  <a:pt x="710" y="3110"/>
                </a:lnTo>
                <a:lnTo>
                  <a:pt x="702" y="2912"/>
                </a:lnTo>
                <a:lnTo>
                  <a:pt x="240" y="2449"/>
                </a:lnTo>
                <a:lnTo>
                  <a:pt x="237" y="2207"/>
                </a:lnTo>
                <a:lnTo>
                  <a:pt x="927" y="1520"/>
                </a:lnTo>
                <a:lnTo>
                  <a:pt x="929" y="922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97" name="Freeform 1055"/>
          <p:cNvSpPr>
            <a:spLocks noEditPoints="1"/>
          </p:cNvSpPr>
          <p:nvPr/>
        </p:nvSpPr>
        <p:spPr bwMode="auto">
          <a:xfrm>
            <a:off x="45220" y="-3384550"/>
            <a:ext cx="1617663" cy="5581650"/>
          </a:xfrm>
          <a:custGeom>
            <a:avLst/>
            <a:gdLst>
              <a:gd name="T0" fmla="*/ 77 w 390"/>
              <a:gd name="T1" fmla="*/ 905 h 1346"/>
              <a:gd name="T2" fmla="*/ 74 w 390"/>
              <a:gd name="T3" fmla="*/ 905 h 1346"/>
              <a:gd name="T4" fmla="*/ 74 w 390"/>
              <a:gd name="T5" fmla="*/ 905 h 1346"/>
              <a:gd name="T6" fmla="*/ 73 w 390"/>
              <a:gd name="T7" fmla="*/ 905 h 1346"/>
              <a:gd name="T8" fmla="*/ 73 w 390"/>
              <a:gd name="T9" fmla="*/ 936 h 1346"/>
              <a:gd name="T10" fmla="*/ 259 w 390"/>
              <a:gd name="T11" fmla="*/ 1122 h 1346"/>
              <a:gd name="T12" fmla="*/ 259 w 390"/>
              <a:gd name="T13" fmla="*/ 1218 h 1346"/>
              <a:gd name="T14" fmla="*/ 380 w 390"/>
              <a:gd name="T15" fmla="*/ 1339 h 1346"/>
              <a:gd name="T16" fmla="*/ 387 w 390"/>
              <a:gd name="T17" fmla="*/ 1346 h 1346"/>
              <a:gd name="T18" fmla="*/ 390 w 390"/>
              <a:gd name="T19" fmla="*/ 1344 h 1346"/>
              <a:gd name="T20" fmla="*/ 383 w 390"/>
              <a:gd name="T21" fmla="*/ 1336 h 1346"/>
              <a:gd name="T22" fmla="*/ 263 w 390"/>
              <a:gd name="T23" fmla="*/ 1216 h 1346"/>
              <a:gd name="T24" fmla="*/ 264 w 390"/>
              <a:gd name="T25" fmla="*/ 1121 h 1346"/>
              <a:gd name="T26" fmla="*/ 77 w 390"/>
              <a:gd name="T27" fmla="*/ 934 h 1346"/>
              <a:gd name="T28" fmla="*/ 77 w 390"/>
              <a:gd name="T29" fmla="*/ 905 h 1346"/>
              <a:gd name="T30" fmla="*/ 3 w 390"/>
              <a:gd name="T31" fmla="*/ 0 h 1346"/>
              <a:gd name="T32" fmla="*/ 0 w 390"/>
              <a:gd name="T33" fmla="*/ 3 h 1346"/>
              <a:gd name="T34" fmla="*/ 345 w 390"/>
              <a:gd name="T35" fmla="*/ 348 h 1346"/>
              <a:gd name="T36" fmla="*/ 346 w 390"/>
              <a:gd name="T37" fmla="*/ 562 h 1346"/>
              <a:gd name="T38" fmla="*/ 73 w 390"/>
              <a:gd name="T39" fmla="*/ 835 h 1346"/>
              <a:gd name="T40" fmla="*/ 73 w 390"/>
              <a:gd name="T41" fmla="*/ 864 h 1346"/>
              <a:gd name="T42" fmla="*/ 74 w 390"/>
              <a:gd name="T43" fmla="*/ 864 h 1346"/>
              <a:gd name="T44" fmla="*/ 74 w 390"/>
              <a:gd name="T45" fmla="*/ 864 h 1346"/>
              <a:gd name="T46" fmla="*/ 77 w 390"/>
              <a:gd name="T47" fmla="*/ 864 h 1346"/>
              <a:gd name="T48" fmla="*/ 77 w 390"/>
              <a:gd name="T49" fmla="*/ 837 h 1346"/>
              <a:gd name="T50" fmla="*/ 350 w 390"/>
              <a:gd name="T51" fmla="*/ 563 h 1346"/>
              <a:gd name="T52" fmla="*/ 349 w 390"/>
              <a:gd name="T53" fmla="*/ 346 h 1346"/>
              <a:gd name="T54" fmla="*/ 3 w 390"/>
              <a:gd name="T55" fmla="*/ 0 h 13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390" h="1346">
                <a:moveTo>
                  <a:pt x="77" y="905"/>
                </a:moveTo>
                <a:cubicBezTo>
                  <a:pt x="76" y="905"/>
                  <a:pt x="75" y="905"/>
                  <a:pt x="74" y="905"/>
                </a:cubicBezTo>
                <a:cubicBezTo>
                  <a:pt x="74" y="905"/>
                  <a:pt x="74" y="905"/>
                  <a:pt x="74" y="905"/>
                </a:cubicBezTo>
                <a:cubicBezTo>
                  <a:pt x="74" y="905"/>
                  <a:pt x="73" y="905"/>
                  <a:pt x="73" y="905"/>
                </a:cubicBezTo>
                <a:cubicBezTo>
                  <a:pt x="73" y="936"/>
                  <a:pt x="73" y="936"/>
                  <a:pt x="73" y="936"/>
                </a:cubicBezTo>
                <a:cubicBezTo>
                  <a:pt x="259" y="1122"/>
                  <a:pt x="259" y="1122"/>
                  <a:pt x="259" y="1122"/>
                </a:cubicBezTo>
                <a:cubicBezTo>
                  <a:pt x="259" y="1218"/>
                  <a:pt x="259" y="1218"/>
                  <a:pt x="259" y="1218"/>
                </a:cubicBezTo>
                <a:cubicBezTo>
                  <a:pt x="380" y="1339"/>
                  <a:pt x="380" y="1339"/>
                  <a:pt x="380" y="1339"/>
                </a:cubicBezTo>
                <a:cubicBezTo>
                  <a:pt x="387" y="1346"/>
                  <a:pt x="387" y="1346"/>
                  <a:pt x="387" y="1346"/>
                </a:cubicBezTo>
                <a:cubicBezTo>
                  <a:pt x="390" y="1344"/>
                  <a:pt x="390" y="1344"/>
                  <a:pt x="390" y="1344"/>
                </a:cubicBezTo>
                <a:cubicBezTo>
                  <a:pt x="383" y="1336"/>
                  <a:pt x="383" y="1336"/>
                  <a:pt x="383" y="1336"/>
                </a:cubicBezTo>
                <a:cubicBezTo>
                  <a:pt x="263" y="1216"/>
                  <a:pt x="263" y="1216"/>
                  <a:pt x="263" y="1216"/>
                </a:cubicBezTo>
                <a:cubicBezTo>
                  <a:pt x="264" y="1121"/>
                  <a:pt x="264" y="1121"/>
                  <a:pt x="264" y="1121"/>
                </a:cubicBezTo>
                <a:cubicBezTo>
                  <a:pt x="77" y="934"/>
                  <a:pt x="77" y="934"/>
                  <a:pt x="77" y="934"/>
                </a:cubicBezTo>
                <a:cubicBezTo>
                  <a:pt x="77" y="905"/>
                  <a:pt x="77" y="905"/>
                  <a:pt x="77" y="905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45" y="348"/>
                  <a:pt x="345" y="348"/>
                  <a:pt x="345" y="348"/>
                </a:cubicBezTo>
                <a:cubicBezTo>
                  <a:pt x="346" y="562"/>
                  <a:pt x="346" y="562"/>
                  <a:pt x="346" y="562"/>
                </a:cubicBezTo>
                <a:cubicBezTo>
                  <a:pt x="73" y="835"/>
                  <a:pt x="73" y="835"/>
                  <a:pt x="73" y="835"/>
                </a:cubicBezTo>
                <a:cubicBezTo>
                  <a:pt x="73" y="864"/>
                  <a:pt x="73" y="864"/>
                  <a:pt x="73" y="864"/>
                </a:cubicBezTo>
                <a:cubicBezTo>
                  <a:pt x="73" y="864"/>
                  <a:pt x="74" y="864"/>
                  <a:pt x="74" y="864"/>
                </a:cubicBezTo>
                <a:cubicBezTo>
                  <a:pt x="74" y="864"/>
                  <a:pt x="74" y="864"/>
                  <a:pt x="74" y="864"/>
                </a:cubicBezTo>
                <a:cubicBezTo>
                  <a:pt x="75" y="864"/>
                  <a:pt x="76" y="864"/>
                  <a:pt x="77" y="864"/>
                </a:cubicBezTo>
                <a:cubicBezTo>
                  <a:pt x="77" y="837"/>
                  <a:pt x="77" y="837"/>
                  <a:pt x="77" y="837"/>
                </a:cubicBezTo>
                <a:cubicBezTo>
                  <a:pt x="350" y="563"/>
                  <a:pt x="350" y="563"/>
                  <a:pt x="350" y="563"/>
                </a:cubicBezTo>
                <a:cubicBezTo>
                  <a:pt x="349" y="346"/>
                  <a:pt x="349" y="346"/>
                  <a:pt x="349" y="346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98" name="Freeform 1056"/>
          <p:cNvSpPr>
            <a:spLocks/>
          </p:cNvSpPr>
          <p:nvPr/>
        </p:nvSpPr>
        <p:spPr bwMode="auto">
          <a:xfrm>
            <a:off x="-62730" y="-3276600"/>
            <a:ext cx="1517650" cy="5527675"/>
          </a:xfrm>
          <a:custGeom>
            <a:avLst/>
            <a:gdLst>
              <a:gd name="T0" fmla="*/ 3 w 366"/>
              <a:gd name="T1" fmla="*/ 0 h 1333"/>
              <a:gd name="T2" fmla="*/ 0 w 366"/>
              <a:gd name="T3" fmla="*/ 2 h 1333"/>
              <a:gd name="T4" fmla="*/ 331 w 366"/>
              <a:gd name="T5" fmla="*/ 333 h 1333"/>
              <a:gd name="T6" fmla="*/ 330 w 366"/>
              <a:gd name="T7" fmla="*/ 522 h 1333"/>
              <a:gd name="T8" fmla="*/ 36 w 366"/>
              <a:gd name="T9" fmla="*/ 816 h 1333"/>
              <a:gd name="T10" fmla="*/ 36 w 366"/>
              <a:gd name="T11" fmla="*/ 881 h 1333"/>
              <a:gd name="T12" fmla="*/ 264 w 366"/>
              <a:gd name="T13" fmla="*/ 1109 h 1333"/>
              <a:gd name="T14" fmla="*/ 263 w 366"/>
              <a:gd name="T15" fmla="*/ 1198 h 1333"/>
              <a:gd name="T16" fmla="*/ 362 w 366"/>
              <a:gd name="T17" fmla="*/ 1298 h 1333"/>
              <a:gd name="T18" fmla="*/ 362 w 366"/>
              <a:gd name="T19" fmla="*/ 1333 h 1333"/>
              <a:gd name="T20" fmla="*/ 363 w 366"/>
              <a:gd name="T21" fmla="*/ 1333 h 1333"/>
              <a:gd name="T22" fmla="*/ 363 w 366"/>
              <a:gd name="T23" fmla="*/ 1333 h 1333"/>
              <a:gd name="T24" fmla="*/ 366 w 366"/>
              <a:gd name="T25" fmla="*/ 1333 h 1333"/>
              <a:gd name="T26" fmla="*/ 366 w 366"/>
              <a:gd name="T27" fmla="*/ 1296 h 1333"/>
              <a:gd name="T28" fmla="*/ 267 w 366"/>
              <a:gd name="T29" fmla="*/ 1197 h 1333"/>
              <a:gd name="T30" fmla="*/ 268 w 366"/>
              <a:gd name="T31" fmla="*/ 1107 h 1333"/>
              <a:gd name="T32" fmla="*/ 40 w 366"/>
              <a:gd name="T33" fmla="*/ 879 h 1333"/>
              <a:gd name="T34" fmla="*/ 40 w 366"/>
              <a:gd name="T35" fmla="*/ 817 h 1333"/>
              <a:gd name="T36" fmla="*/ 334 w 366"/>
              <a:gd name="T37" fmla="*/ 523 h 1333"/>
              <a:gd name="T38" fmla="*/ 335 w 366"/>
              <a:gd name="T39" fmla="*/ 332 h 1333"/>
              <a:gd name="T40" fmla="*/ 3 w 366"/>
              <a:gd name="T41" fmla="*/ 0 h 13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66" h="1333">
                <a:moveTo>
                  <a:pt x="3" y="0"/>
                </a:moveTo>
                <a:cubicBezTo>
                  <a:pt x="0" y="2"/>
                  <a:pt x="0" y="2"/>
                  <a:pt x="0" y="2"/>
                </a:cubicBezTo>
                <a:cubicBezTo>
                  <a:pt x="331" y="333"/>
                  <a:pt x="331" y="333"/>
                  <a:pt x="331" y="333"/>
                </a:cubicBezTo>
                <a:cubicBezTo>
                  <a:pt x="330" y="522"/>
                  <a:pt x="330" y="522"/>
                  <a:pt x="330" y="522"/>
                </a:cubicBezTo>
                <a:cubicBezTo>
                  <a:pt x="36" y="816"/>
                  <a:pt x="36" y="816"/>
                  <a:pt x="36" y="816"/>
                </a:cubicBezTo>
                <a:cubicBezTo>
                  <a:pt x="36" y="881"/>
                  <a:pt x="36" y="881"/>
                  <a:pt x="36" y="881"/>
                </a:cubicBezTo>
                <a:cubicBezTo>
                  <a:pt x="264" y="1109"/>
                  <a:pt x="264" y="1109"/>
                  <a:pt x="264" y="1109"/>
                </a:cubicBezTo>
                <a:cubicBezTo>
                  <a:pt x="263" y="1198"/>
                  <a:pt x="263" y="1198"/>
                  <a:pt x="263" y="1198"/>
                </a:cubicBezTo>
                <a:cubicBezTo>
                  <a:pt x="362" y="1298"/>
                  <a:pt x="362" y="1298"/>
                  <a:pt x="362" y="1298"/>
                </a:cubicBezTo>
                <a:cubicBezTo>
                  <a:pt x="362" y="1333"/>
                  <a:pt x="362" y="1333"/>
                  <a:pt x="362" y="1333"/>
                </a:cubicBezTo>
                <a:cubicBezTo>
                  <a:pt x="363" y="1333"/>
                  <a:pt x="363" y="1333"/>
                  <a:pt x="363" y="1333"/>
                </a:cubicBezTo>
                <a:cubicBezTo>
                  <a:pt x="363" y="1333"/>
                  <a:pt x="363" y="1333"/>
                  <a:pt x="363" y="1333"/>
                </a:cubicBezTo>
                <a:cubicBezTo>
                  <a:pt x="364" y="1333"/>
                  <a:pt x="365" y="1333"/>
                  <a:pt x="366" y="1333"/>
                </a:cubicBezTo>
                <a:cubicBezTo>
                  <a:pt x="366" y="1296"/>
                  <a:pt x="366" y="1296"/>
                  <a:pt x="366" y="1296"/>
                </a:cubicBezTo>
                <a:cubicBezTo>
                  <a:pt x="267" y="1197"/>
                  <a:pt x="267" y="1197"/>
                  <a:pt x="267" y="1197"/>
                </a:cubicBezTo>
                <a:cubicBezTo>
                  <a:pt x="268" y="1107"/>
                  <a:pt x="268" y="1107"/>
                  <a:pt x="268" y="1107"/>
                </a:cubicBezTo>
                <a:cubicBezTo>
                  <a:pt x="40" y="879"/>
                  <a:pt x="40" y="879"/>
                  <a:pt x="40" y="879"/>
                </a:cubicBezTo>
                <a:cubicBezTo>
                  <a:pt x="40" y="817"/>
                  <a:pt x="40" y="817"/>
                  <a:pt x="40" y="817"/>
                </a:cubicBezTo>
                <a:cubicBezTo>
                  <a:pt x="334" y="523"/>
                  <a:pt x="334" y="523"/>
                  <a:pt x="334" y="523"/>
                </a:cubicBezTo>
                <a:cubicBezTo>
                  <a:pt x="335" y="332"/>
                  <a:pt x="335" y="332"/>
                  <a:pt x="335" y="332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99" name="Freeform 1057"/>
          <p:cNvSpPr>
            <a:spLocks/>
          </p:cNvSpPr>
          <p:nvPr/>
        </p:nvSpPr>
        <p:spPr bwMode="auto">
          <a:xfrm>
            <a:off x="-119880" y="-3217863"/>
            <a:ext cx="1363663" cy="3354388"/>
          </a:xfrm>
          <a:custGeom>
            <a:avLst/>
            <a:gdLst>
              <a:gd name="T0" fmla="*/ 8 w 859"/>
              <a:gd name="T1" fmla="*/ 0 h 2113"/>
              <a:gd name="T2" fmla="*/ 0 w 859"/>
              <a:gd name="T3" fmla="*/ 8 h 2113"/>
              <a:gd name="T4" fmla="*/ 846 w 859"/>
              <a:gd name="T5" fmla="*/ 854 h 2113"/>
              <a:gd name="T6" fmla="*/ 848 w 859"/>
              <a:gd name="T7" fmla="*/ 1316 h 2113"/>
              <a:gd name="T8" fmla="*/ 60 w 859"/>
              <a:gd name="T9" fmla="*/ 2105 h 2113"/>
              <a:gd name="T10" fmla="*/ 68 w 859"/>
              <a:gd name="T11" fmla="*/ 2113 h 2113"/>
              <a:gd name="T12" fmla="*/ 859 w 859"/>
              <a:gd name="T13" fmla="*/ 1319 h 2113"/>
              <a:gd name="T14" fmla="*/ 856 w 859"/>
              <a:gd name="T15" fmla="*/ 849 h 2113"/>
              <a:gd name="T16" fmla="*/ 8 w 859"/>
              <a:gd name="T17" fmla="*/ 0 h 2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59" h="2113">
                <a:moveTo>
                  <a:pt x="8" y="0"/>
                </a:moveTo>
                <a:lnTo>
                  <a:pt x="0" y="8"/>
                </a:lnTo>
                <a:lnTo>
                  <a:pt x="846" y="854"/>
                </a:lnTo>
                <a:lnTo>
                  <a:pt x="848" y="1316"/>
                </a:lnTo>
                <a:lnTo>
                  <a:pt x="60" y="2105"/>
                </a:lnTo>
                <a:lnTo>
                  <a:pt x="68" y="2113"/>
                </a:lnTo>
                <a:lnTo>
                  <a:pt x="859" y="1319"/>
                </a:lnTo>
                <a:lnTo>
                  <a:pt x="856" y="849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00" name="Freeform 1058"/>
          <p:cNvSpPr>
            <a:spLocks/>
          </p:cNvSpPr>
          <p:nvPr/>
        </p:nvSpPr>
        <p:spPr bwMode="auto">
          <a:xfrm>
            <a:off x="-119880" y="-3217863"/>
            <a:ext cx="1363663" cy="3354388"/>
          </a:xfrm>
          <a:custGeom>
            <a:avLst/>
            <a:gdLst>
              <a:gd name="T0" fmla="*/ 8 w 859"/>
              <a:gd name="T1" fmla="*/ 0 h 2113"/>
              <a:gd name="T2" fmla="*/ 0 w 859"/>
              <a:gd name="T3" fmla="*/ 8 h 2113"/>
              <a:gd name="T4" fmla="*/ 846 w 859"/>
              <a:gd name="T5" fmla="*/ 854 h 2113"/>
              <a:gd name="T6" fmla="*/ 848 w 859"/>
              <a:gd name="T7" fmla="*/ 1316 h 2113"/>
              <a:gd name="T8" fmla="*/ 60 w 859"/>
              <a:gd name="T9" fmla="*/ 2105 h 2113"/>
              <a:gd name="T10" fmla="*/ 68 w 859"/>
              <a:gd name="T11" fmla="*/ 2113 h 2113"/>
              <a:gd name="T12" fmla="*/ 859 w 859"/>
              <a:gd name="T13" fmla="*/ 1319 h 2113"/>
              <a:gd name="T14" fmla="*/ 856 w 859"/>
              <a:gd name="T15" fmla="*/ 849 h 2113"/>
              <a:gd name="T16" fmla="*/ 8 w 859"/>
              <a:gd name="T17" fmla="*/ 0 h 2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59" h="2113">
                <a:moveTo>
                  <a:pt x="8" y="0"/>
                </a:moveTo>
                <a:lnTo>
                  <a:pt x="0" y="8"/>
                </a:lnTo>
                <a:lnTo>
                  <a:pt x="846" y="854"/>
                </a:lnTo>
                <a:lnTo>
                  <a:pt x="848" y="1316"/>
                </a:lnTo>
                <a:lnTo>
                  <a:pt x="60" y="2105"/>
                </a:lnTo>
                <a:lnTo>
                  <a:pt x="68" y="2113"/>
                </a:lnTo>
                <a:lnTo>
                  <a:pt x="859" y="1319"/>
                </a:lnTo>
                <a:lnTo>
                  <a:pt x="856" y="849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01" name="Freeform 1059"/>
          <p:cNvSpPr>
            <a:spLocks/>
          </p:cNvSpPr>
          <p:nvPr/>
        </p:nvSpPr>
        <p:spPr bwMode="auto">
          <a:xfrm>
            <a:off x="-2797993" y="1343025"/>
            <a:ext cx="1231900" cy="977900"/>
          </a:xfrm>
          <a:custGeom>
            <a:avLst/>
            <a:gdLst>
              <a:gd name="T0" fmla="*/ 0 w 297"/>
              <a:gd name="T1" fmla="*/ 0 h 236"/>
              <a:gd name="T2" fmla="*/ 1 w 297"/>
              <a:gd name="T3" fmla="*/ 4 h 236"/>
              <a:gd name="T4" fmla="*/ 17 w 297"/>
              <a:gd name="T5" fmla="*/ 5 h 236"/>
              <a:gd name="T6" fmla="*/ 193 w 297"/>
              <a:gd name="T7" fmla="*/ 180 h 236"/>
              <a:gd name="T8" fmla="*/ 239 w 297"/>
              <a:gd name="T9" fmla="*/ 181 h 236"/>
              <a:gd name="T10" fmla="*/ 294 w 297"/>
              <a:gd name="T11" fmla="*/ 236 h 236"/>
              <a:gd name="T12" fmla="*/ 295 w 297"/>
              <a:gd name="T13" fmla="*/ 235 h 236"/>
              <a:gd name="T14" fmla="*/ 297 w 297"/>
              <a:gd name="T15" fmla="*/ 233 h 236"/>
              <a:gd name="T16" fmla="*/ 240 w 297"/>
              <a:gd name="T17" fmla="*/ 177 h 236"/>
              <a:gd name="T18" fmla="*/ 195 w 297"/>
              <a:gd name="T19" fmla="*/ 176 h 236"/>
              <a:gd name="T20" fmla="*/ 19 w 297"/>
              <a:gd name="T21" fmla="*/ 1 h 236"/>
              <a:gd name="T22" fmla="*/ 0 w 297"/>
              <a:gd name="T23" fmla="*/ 0 h 2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97" h="236">
                <a:moveTo>
                  <a:pt x="0" y="0"/>
                </a:moveTo>
                <a:cubicBezTo>
                  <a:pt x="1" y="2"/>
                  <a:pt x="1" y="3"/>
                  <a:pt x="1" y="4"/>
                </a:cubicBezTo>
                <a:cubicBezTo>
                  <a:pt x="17" y="5"/>
                  <a:pt x="17" y="5"/>
                  <a:pt x="17" y="5"/>
                </a:cubicBezTo>
                <a:cubicBezTo>
                  <a:pt x="193" y="180"/>
                  <a:pt x="193" y="180"/>
                  <a:pt x="193" y="180"/>
                </a:cubicBezTo>
                <a:cubicBezTo>
                  <a:pt x="239" y="181"/>
                  <a:pt x="239" y="181"/>
                  <a:pt x="239" y="181"/>
                </a:cubicBezTo>
                <a:cubicBezTo>
                  <a:pt x="294" y="236"/>
                  <a:pt x="294" y="236"/>
                  <a:pt x="294" y="236"/>
                </a:cubicBezTo>
                <a:cubicBezTo>
                  <a:pt x="294" y="235"/>
                  <a:pt x="294" y="235"/>
                  <a:pt x="295" y="235"/>
                </a:cubicBezTo>
                <a:cubicBezTo>
                  <a:pt x="295" y="234"/>
                  <a:pt x="296" y="234"/>
                  <a:pt x="297" y="233"/>
                </a:cubicBezTo>
                <a:cubicBezTo>
                  <a:pt x="240" y="177"/>
                  <a:pt x="240" y="177"/>
                  <a:pt x="240" y="177"/>
                </a:cubicBezTo>
                <a:cubicBezTo>
                  <a:pt x="195" y="176"/>
                  <a:pt x="195" y="176"/>
                  <a:pt x="195" y="176"/>
                </a:cubicBezTo>
                <a:cubicBezTo>
                  <a:pt x="19" y="1"/>
                  <a:pt x="19" y="1"/>
                  <a:pt x="19" y="1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02" name="Freeform 1060"/>
          <p:cNvSpPr>
            <a:spLocks noEditPoints="1"/>
          </p:cNvSpPr>
          <p:nvPr/>
        </p:nvSpPr>
        <p:spPr bwMode="auto">
          <a:xfrm>
            <a:off x="-5641206" y="-1709738"/>
            <a:ext cx="5006975" cy="4532313"/>
          </a:xfrm>
          <a:custGeom>
            <a:avLst/>
            <a:gdLst>
              <a:gd name="T0" fmla="*/ 1206 w 1208"/>
              <a:gd name="T1" fmla="*/ 982 h 1093"/>
              <a:gd name="T2" fmla="*/ 1202 w 1208"/>
              <a:gd name="T3" fmla="*/ 983 h 1093"/>
              <a:gd name="T4" fmla="*/ 1204 w 1208"/>
              <a:gd name="T5" fmla="*/ 1028 h 1093"/>
              <a:gd name="T6" fmla="*/ 1184 w 1208"/>
              <a:gd name="T7" fmla="*/ 1049 h 1093"/>
              <a:gd name="T8" fmla="*/ 1186 w 1208"/>
              <a:gd name="T9" fmla="*/ 1052 h 1093"/>
              <a:gd name="T10" fmla="*/ 1208 w 1208"/>
              <a:gd name="T11" fmla="*/ 1030 h 1093"/>
              <a:gd name="T12" fmla="*/ 1206 w 1208"/>
              <a:gd name="T13" fmla="*/ 982 h 1093"/>
              <a:gd name="T14" fmla="*/ 665 w 1208"/>
              <a:gd name="T15" fmla="*/ 663 h 1093"/>
              <a:gd name="T16" fmla="*/ 663 w 1208"/>
              <a:gd name="T17" fmla="*/ 665 h 1093"/>
              <a:gd name="T18" fmla="*/ 662 w 1208"/>
              <a:gd name="T19" fmla="*/ 666 h 1093"/>
              <a:gd name="T20" fmla="*/ 892 w 1208"/>
              <a:gd name="T21" fmla="*/ 895 h 1093"/>
              <a:gd name="T22" fmla="*/ 947 w 1208"/>
              <a:gd name="T23" fmla="*/ 894 h 1093"/>
              <a:gd name="T24" fmla="*/ 1023 w 1208"/>
              <a:gd name="T25" fmla="*/ 970 h 1093"/>
              <a:gd name="T26" fmla="*/ 1021 w 1208"/>
              <a:gd name="T27" fmla="*/ 1047 h 1093"/>
              <a:gd name="T28" fmla="*/ 1067 w 1208"/>
              <a:gd name="T29" fmla="*/ 1093 h 1093"/>
              <a:gd name="T30" fmla="*/ 1145 w 1208"/>
              <a:gd name="T31" fmla="*/ 1093 h 1093"/>
              <a:gd name="T32" fmla="*/ 1158 w 1208"/>
              <a:gd name="T33" fmla="*/ 1080 h 1093"/>
              <a:gd name="T34" fmla="*/ 1155 w 1208"/>
              <a:gd name="T35" fmla="*/ 1078 h 1093"/>
              <a:gd name="T36" fmla="*/ 1143 w 1208"/>
              <a:gd name="T37" fmla="*/ 1089 h 1093"/>
              <a:gd name="T38" fmla="*/ 1069 w 1208"/>
              <a:gd name="T39" fmla="*/ 1089 h 1093"/>
              <a:gd name="T40" fmla="*/ 1025 w 1208"/>
              <a:gd name="T41" fmla="*/ 1045 h 1093"/>
              <a:gd name="T42" fmla="*/ 1027 w 1208"/>
              <a:gd name="T43" fmla="*/ 968 h 1093"/>
              <a:gd name="T44" fmla="*/ 949 w 1208"/>
              <a:gd name="T45" fmla="*/ 890 h 1093"/>
              <a:gd name="T46" fmla="*/ 893 w 1208"/>
              <a:gd name="T47" fmla="*/ 891 h 1093"/>
              <a:gd name="T48" fmla="*/ 665 w 1208"/>
              <a:gd name="T49" fmla="*/ 663 h 1093"/>
              <a:gd name="T50" fmla="*/ 3 w 1208"/>
              <a:gd name="T51" fmla="*/ 0 h 1093"/>
              <a:gd name="T52" fmla="*/ 0 w 1208"/>
              <a:gd name="T53" fmla="*/ 3 h 1093"/>
              <a:gd name="T54" fmla="*/ 633 w 1208"/>
              <a:gd name="T55" fmla="*/ 637 h 1093"/>
              <a:gd name="T56" fmla="*/ 634 w 1208"/>
              <a:gd name="T57" fmla="*/ 636 h 1093"/>
              <a:gd name="T58" fmla="*/ 636 w 1208"/>
              <a:gd name="T59" fmla="*/ 634 h 1093"/>
              <a:gd name="T60" fmla="*/ 3 w 1208"/>
              <a:gd name="T61" fmla="*/ 0 h 10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208" h="1093">
                <a:moveTo>
                  <a:pt x="1206" y="982"/>
                </a:moveTo>
                <a:cubicBezTo>
                  <a:pt x="1205" y="982"/>
                  <a:pt x="1203" y="983"/>
                  <a:pt x="1202" y="983"/>
                </a:cubicBezTo>
                <a:cubicBezTo>
                  <a:pt x="1204" y="1028"/>
                  <a:pt x="1204" y="1028"/>
                  <a:pt x="1204" y="1028"/>
                </a:cubicBezTo>
                <a:cubicBezTo>
                  <a:pt x="1184" y="1049"/>
                  <a:pt x="1184" y="1049"/>
                  <a:pt x="1184" y="1049"/>
                </a:cubicBezTo>
                <a:cubicBezTo>
                  <a:pt x="1185" y="1050"/>
                  <a:pt x="1186" y="1051"/>
                  <a:pt x="1186" y="1052"/>
                </a:cubicBezTo>
                <a:cubicBezTo>
                  <a:pt x="1208" y="1030"/>
                  <a:pt x="1208" y="1030"/>
                  <a:pt x="1208" y="1030"/>
                </a:cubicBezTo>
                <a:cubicBezTo>
                  <a:pt x="1206" y="982"/>
                  <a:pt x="1206" y="982"/>
                  <a:pt x="1206" y="982"/>
                </a:cubicBezTo>
                <a:moveTo>
                  <a:pt x="665" y="663"/>
                </a:moveTo>
                <a:cubicBezTo>
                  <a:pt x="665" y="663"/>
                  <a:pt x="664" y="664"/>
                  <a:pt x="663" y="665"/>
                </a:cubicBezTo>
                <a:cubicBezTo>
                  <a:pt x="663" y="665"/>
                  <a:pt x="663" y="665"/>
                  <a:pt x="662" y="666"/>
                </a:cubicBezTo>
                <a:cubicBezTo>
                  <a:pt x="892" y="895"/>
                  <a:pt x="892" y="895"/>
                  <a:pt x="892" y="895"/>
                </a:cubicBezTo>
                <a:cubicBezTo>
                  <a:pt x="947" y="894"/>
                  <a:pt x="947" y="894"/>
                  <a:pt x="947" y="894"/>
                </a:cubicBezTo>
                <a:cubicBezTo>
                  <a:pt x="1023" y="970"/>
                  <a:pt x="1023" y="970"/>
                  <a:pt x="1023" y="970"/>
                </a:cubicBezTo>
                <a:cubicBezTo>
                  <a:pt x="1021" y="1047"/>
                  <a:pt x="1021" y="1047"/>
                  <a:pt x="1021" y="1047"/>
                </a:cubicBezTo>
                <a:cubicBezTo>
                  <a:pt x="1067" y="1093"/>
                  <a:pt x="1067" y="1093"/>
                  <a:pt x="1067" y="1093"/>
                </a:cubicBezTo>
                <a:cubicBezTo>
                  <a:pt x="1145" y="1093"/>
                  <a:pt x="1145" y="1093"/>
                  <a:pt x="1145" y="1093"/>
                </a:cubicBezTo>
                <a:cubicBezTo>
                  <a:pt x="1158" y="1080"/>
                  <a:pt x="1158" y="1080"/>
                  <a:pt x="1158" y="1080"/>
                </a:cubicBezTo>
                <a:cubicBezTo>
                  <a:pt x="1157" y="1080"/>
                  <a:pt x="1156" y="1079"/>
                  <a:pt x="1155" y="1078"/>
                </a:cubicBezTo>
                <a:cubicBezTo>
                  <a:pt x="1143" y="1089"/>
                  <a:pt x="1143" y="1089"/>
                  <a:pt x="1143" y="1089"/>
                </a:cubicBezTo>
                <a:cubicBezTo>
                  <a:pt x="1069" y="1089"/>
                  <a:pt x="1069" y="1089"/>
                  <a:pt x="1069" y="1089"/>
                </a:cubicBezTo>
                <a:cubicBezTo>
                  <a:pt x="1025" y="1045"/>
                  <a:pt x="1025" y="1045"/>
                  <a:pt x="1025" y="1045"/>
                </a:cubicBezTo>
                <a:cubicBezTo>
                  <a:pt x="1027" y="968"/>
                  <a:pt x="1027" y="968"/>
                  <a:pt x="1027" y="968"/>
                </a:cubicBezTo>
                <a:cubicBezTo>
                  <a:pt x="949" y="890"/>
                  <a:pt x="949" y="890"/>
                  <a:pt x="949" y="890"/>
                </a:cubicBezTo>
                <a:cubicBezTo>
                  <a:pt x="893" y="891"/>
                  <a:pt x="893" y="891"/>
                  <a:pt x="893" y="891"/>
                </a:cubicBezTo>
                <a:cubicBezTo>
                  <a:pt x="665" y="663"/>
                  <a:pt x="665" y="663"/>
                  <a:pt x="665" y="663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633" y="637"/>
                  <a:pt x="633" y="637"/>
                  <a:pt x="633" y="637"/>
                </a:cubicBezTo>
                <a:cubicBezTo>
                  <a:pt x="633" y="636"/>
                  <a:pt x="634" y="636"/>
                  <a:pt x="634" y="636"/>
                </a:cubicBezTo>
                <a:cubicBezTo>
                  <a:pt x="635" y="635"/>
                  <a:pt x="635" y="634"/>
                  <a:pt x="636" y="634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03" name="Freeform 1061"/>
          <p:cNvSpPr>
            <a:spLocks/>
          </p:cNvSpPr>
          <p:nvPr/>
        </p:nvSpPr>
        <p:spPr bwMode="auto">
          <a:xfrm>
            <a:off x="-5615806" y="-2222500"/>
            <a:ext cx="4721225" cy="4675188"/>
          </a:xfrm>
          <a:custGeom>
            <a:avLst/>
            <a:gdLst>
              <a:gd name="T0" fmla="*/ 2 w 1139"/>
              <a:gd name="T1" fmla="*/ 0 h 1128"/>
              <a:gd name="T2" fmla="*/ 0 w 1139"/>
              <a:gd name="T3" fmla="*/ 3 h 1128"/>
              <a:gd name="T4" fmla="*/ 880 w 1139"/>
              <a:gd name="T5" fmla="*/ 883 h 1128"/>
              <a:gd name="T6" fmla="*/ 879 w 1139"/>
              <a:gd name="T7" fmla="*/ 933 h 1128"/>
              <a:gd name="T8" fmla="*/ 1073 w 1139"/>
              <a:gd name="T9" fmla="*/ 1127 h 1128"/>
              <a:gd name="T10" fmla="*/ 1139 w 1139"/>
              <a:gd name="T11" fmla="*/ 1128 h 1128"/>
              <a:gd name="T12" fmla="*/ 1139 w 1139"/>
              <a:gd name="T13" fmla="*/ 1124 h 1128"/>
              <a:gd name="T14" fmla="*/ 1075 w 1139"/>
              <a:gd name="T15" fmla="*/ 1123 h 1128"/>
              <a:gd name="T16" fmla="*/ 883 w 1139"/>
              <a:gd name="T17" fmla="*/ 931 h 1128"/>
              <a:gd name="T18" fmla="*/ 884 w 1139"/>
              <a:gd name="T19" fmla="*/ 882 h 1128"/>
              <a:gd name="T20" fmla="*/ 2 w 1139"/>
              <a:gd name="T21" fmla="*/ 0 h 1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139" h="1128">
                <a:moveTo>
                  <a:pt x="2" y="0"/>
                </a:moveTo>
                <a:cubicBezTo>
                  <a:pt x="0" y="3"/>
                  <a:pt x="0" y="3"/>
                  <a:pt x="0" y="3"/>
                </a:cubicBezTo>
                <a:cubicBezTo>
                  <a:pt x="880" y="883"/>
                  <a:pt x="880" y="883"/>
                  <a:pt x="880" y="883"/>
                </a:cubicBezTo>
                <a:cubicBezTo>
                  <a:pt x="879" y="933"/>
                  <a:pt x="879" y="933"/>
                  <a:pt x="879" y="933"/>
                </a:cubicBezTo>
                <a:cubicBezTo>
                  <a:pt x="1073" y="1127"/>
                  <a:pt x="1073" y="1127"/>
                  <a:pt x="1073" y="1127"/>
                </a:cubicBezTo>
                <a:cubicBezTo>
                  <a:pt x="1139" y="1128"/>
                  <a:pt x="1139" y="1128"/>
                  <a:pt x="1139" y="1128"/>
                </a:cubicBezTo>
                <a:cubicBezTo>
                  <a:pt x="1139" y="1126"/>
                  <a:pt x="1139" y="1125"/>
                  <a:pt x="1139" y="1124"/>
                </a:cubicBezTo>
                <a:cubicBezTo>
                  <a:pt x="1075" y="1123"/>
                  <a:pt x="1075" y="1123"/>
                  <a:pt x="1075" y="1123"/>
                </a:cubicBezTo>
                <a:cubicBezTo>
                  <a:pt x="883" y="931"/>
                  <a:pt x="883" y="931"/>
                  <a:pt x="883" y="931"/>
                </a:cubicBezTo>
                <a:cubicBezTo>
                  <a:pt x="884" y="882"/>
                  <a:pt x="884" y="882"/>
                  <a:pt x="884" y="882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04" name="Freeform 1062"/>
          <p:cNvSpPr>
            <a:spLocks/>
          </p:cNvSpPr>
          <p:nvPr/>
        </p:nvSpPr>
        <p:spPr bwMode="auto">
          <a:xfrm>
            <a:off x="-5633268" y="-2381250"/>
            <a:ext cx="6702425" cy="6029325"/>
          </a:xfrm>
          <a:custGeom>
            <a:avLst/>
            <a:gdLst>
              <a:gd name="T0" fmla="*/ 2 w 1617"/>
              <a:gd name="T1" fmla="*/ 0 h 1454"/>
              <a:gd name="T2" fmla="*/ 0 w 1617"/>
              <a:gd name="T3" fmla="*/ 3 h 1454"/>
              <a:gd name="T4" fmla="*/ 901 w 1617"/>
              <a:gd name="T5" fmla="*/ 904 h 1454"/>
              <a:gd name="T6" fmla="*/ 900 w 1617"/>
              <a:gd name="T7" fmla="*/ 965 h 1454"/>
              <a:gd name="T8" fmla="*/ 1080 w 1617"/>
              <a:gd name="T9" fmla="*/ 1145 h 1454"/>
              <a:gd name="T10" fmla="*/ 1120 w 1617"/>
              <a:gd name="T11" fmla="*/ 1148 h 1454"/>
              <a:gd name="T12" fmla="*/ 1186 w 1617"/>
              <a:gd name="T13" fmla="*/ 1082 h 1454"/>
              <a:gd name="T14" fmla="*/ 1209 w 1617"/>
              <a:gd name="T15" fmla="*/ 1082 h 1454"/>
              <a:gd name="T16" fmla="*/ 1244 w 1617"/>
              <a:gd name="T17" fmla="*/ 1118 h 1454"/>
              <a:gd name="T18" fmla="*/ 1243 w 1617"/>
              <a:gd name="T19" fmla="*/ 1161 h 1454"/>
              <a:gd name="T20" fmla="*/ 1406 w 1617"/>
              <a:gd name="T21" fmla="*/ 1324 h 1454"/>
              <a:gd name="T22" fmla="*/ 1456 w 1617"/>
              <a:gd name="T23" fmla="*/ 1324 h 1454"/>
              <a:gd name="T24" fmla="*/ 1492 w 1617"/>
              <a:gd name="T25" fmla="*/ 1360 h 1454"/>
              <a:gd name="T26" fmla="*/ 1573 w 1617"/>
              <a:gd name="T27" fmla="*/ 1361 h 1454"/>
              <a:gd name="T28" fmla="*/ 1613 w 1617"/>
              <a:gd name="T29" fmla="*/ 1401 h 1454"/>
              <a:gd name="T30" fmla="*/ 1613 w 1617"/>
              <a:gd name="T31" fmla="*/ 1454 h 1454"/>
              <a:gd name="T32" fmla="*/ 1617 w 1617"/>
              <a:gd name="T33" fmla="*/ 1453 h 1454"/>
              <a:gd name="T34" fmla="*/ 1617 w 1617"/>
              <a:gd name="T35" fmla="*/ 1400 h 1454"/>
              <a:gd name="T36" fmla="*/ 1575 w 1617"/>
              <a:gd name="T37" fmla="*/ 1357 h 1454"/>
              <a:gd name="T38" fmla="*/ 1494 w 1617"/>
              <a:gd name="T39" fmla="*/ 1356 h 1454"/>
              <a:gd name="T40" fmla="*/ 1458 w 1617"/>
              <a:gd name="T41" fmla="*/ 1320 h 1454"/>
              <a:gd name="T42" fmla="*/ 1407 w 1617"/>
              <a:gd name="T43" fmla="*/ 1320 h 1454"/>
              <a:gd name="T44" fmla="*/ 1247 w 1617"/>
              <a:gd name="T45" fmla="*/ 1160 h 1454"/>
              <a:gd name="T46" fmla="*/ 1248 w 1617"/>
              <a:gd name="T47" fmla="*/ 1116 h 1454"/>
              <a:gd name="T48" fmla="*/ 1210 w 1617"/>
              <a:gd name="T49" fmla="*/ 1078 h 1454"/>
              <a:gd name="T50" fmla="*/ 1185 w 1617"/>
              <a:gd name="T51" fmla="*/ 1078 h 1454"/>
              <a:gd name="T52" fmla="*/ 1118 w 1617"/>
              <a:gd name="T53" fmla="*/ 1144 h 1454"/>
              <a:gd name="T54" fmla="*/ 1082 w 1617"/>
              <a:gd name="T55" fmla="*/ 1141 h 1454"/>
              <a:gd name="T56" fmla="*/ 904 w 1617"/>
              <a:gd name="T57" fmla="*/ 963 h 1454"/>
              <a:gd name="T58" fmla="*/ 905 w 1617"/>
              <a:gd name="T59" fmla="*/ 903 h 1454"/>
              <a:gd name="T60" fmla="*/ 2 w 1617"/>
              <a:gd name="T61" fmla="*/ 0 h 14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617" h="1454">
                <a:moveTo>
                  <a:pt x="2" y="0"/>
                </a:moveTo>
                <a:cubicBezTo>
                  <a:pt x="0" y="3"/>
                  <a:pt x="0" y="3"/>
                  <a:pt x="0" y="3"/>
                </a:cubicBezTo>
                <a:cubicBezTo>
                  <a:pt x="901" y="904"/>
                  <a:pt x="901" y="904"/>
                  <a:pt x="901" y="904"/>
                </a:cubicBezTo>
                <a:cubicBezTo>
                  <a:pt x="900" y="965"/>
                  <a:pt x="900" y="965"/>
                  <a:pt x="900" y="965"/>
                </a:cubicBezTo>
                <a:cubicBezTo>
                  <a:pt x="1080" y="1145"/>
                  <a:pt x="1080" y="1145"/>
                  <a:pt x="1080" y="1145"/>
                </a:cubicBezTo>
                <a:cubicBezTo>
                  <a:pt x="1120" y="1148"/>
                  <a:pt x="1120" y="1148"/>
                  <a:pt x="1120" y="1148"/>
                </a:cubicBezTo>
                <a:cubicBezTo>
                  <a:pt x="1186" y="1082"/>
                  <a:pt x="1186" y="1082"/>
                  <a:pt x="1186" y="1082"/>
                </a:cubicBezTo>
                <a:cubicBezTo>
                  <a:pt x="1209" y="1082"/>
                  <a:pt x="1209" y="1082"/>
                  <a:pt x="1209" y="1082"/>
                </a:cubicBezTo>
                <a:cubicBezTo>
                  <a:pt x="1244" y="1118"/>
                  <a:pt x="1244" y="1118"/>
                  <a:pt x="1244" y="1118"/>
                </a:cubicBezTo>
                <a:cubicBezTo>
                  <a:pt x="1243" y="1161"/>
                  <a:pt x="1243" y="1161"/>
                  <a:pt x="1243" y="1161"/>
                </a:cubicBezTo>
                <a:cubicBezTo>
                  <a:pt x="1406" y="1324"/>
                  <a:pt x="1406" y="1324"/>
                  <a:pt x="1406" y="1324"/>
                </a:cubicBezTo>
                <a:cubicBezTo>
                  <a:pt x="1456" y="1324"/>
                  <a:pt x="1456" y="1324"/>
                  <a:pt x="1456" y="1324"/>
                </a:cubicBezTo>
                <a:cubicBezTo>
                  <a:pt x="1492" y="1360"/>
                  <a:pt x="1492" y="1360"/>
                  <a:pt x="1492" y="1360"/>
                </a:cubicBezTo>
                <a:cubicBezTo>
                  <a:pt x="1573" y="1361"/>
                  <a:pt x="1573" y="1361"/>
                  <a:pt x="1573" y="1361"/>
                </a:cubicBezTo>
                <a:cubicBezTo>
                  <a:pt x="1613" y="1401"/>
                  <a:pt x="1613" y="1401"/>
                  <a:pt x="1613" y="1401"/>
                </a:cubicBezTo>
                <a:cubicBezTo>
                  <a:pt x="1613" y="1454"/>
                  <a:pt x="1613" y="1454"/>
                  <a:pt x="1613" y="1454"/>
                </a:cubicBezTo>
                <a:cubicBezTo>
                  <a:pt x="1615" y="1453"/>
                  <a:pt x="1616" y="1453"/>
                  <a:pt x="1617" y="1453"/>
                </a:cubicBezTo>
                <a:cubicBezTo>
                  <a:pt x="1617" y="1400"/>
                  <a:pt x="1617" y="1400"/>
                  <a:pt x="1617" y="1400"/>
                </a:cubicBezTo>
                <a:cubicBezTo>
                  <a:pt x="1575" y="1357"/>
                  <a:pt x="1575" y="1357"/>
                  <a:pt x="1575" y="1357"/>
                </a:cubicBezTo>
                <a:cubicBezTo>
                  <a:pt x="1494" y="1356"/>
                  <a:pt x="1494" y="1356"/>
                  <a:pt x="1494" y="1356"/>
                </a:cubicBezTo>
                <a:cubicBezTo>
                  <a:pt x="1458" y="1320"/>
                  <a:pt x="1458" y="1320"/>
                  <a:pt x="1458" y="1320"/>
                </a:cubicBezTo>
                <a:cubicBezTo>
                  <a:pt x="1407" y="1320"/>
                  <a:pt x="1407" y="1320"/>
                  <a:pt x="1407" y="1320"/>
                </a:cubicBezTo>
                <a:cubicBezTo>
                  <a:pt x="1247" y="1160"/>
                  <a:pt x="1247" y="1160"/>
                  <a:pt x="1247" y="1160"/>
                </a:cubicBezTo>
                <a:cubicBezTo>
                  <a:pt x="1248" y="1116"/>
                  <a:pt x="1248" y="1116"/>
                  <a:pt x="1248" y="1116"/>
                </a:cubicBezTo>
                <a:cubicBezTo>
                  <a:pt x="1210" y="1078"/>
                  <a:pt x="1210" y="1078"/>
                  <a:pt x="1210" y="1078"/>
                </a:cubicBezTo>
                <a:cubicBezTo>
                  <a:pt x="1185" y="1078"/>
                  <a:pt x="1185" y="1078"/>
                  <a:pt x="1185" y="1078"/>
                </a:cubicBezTo>
                <a:cubicBezTo>
                  <a:pt x="1118" y="1144"/>
                  <a:pt x="1118" y="1144"/>
                  <a:pt x="1118" y="1144"/>
                </a:cubicBezTo>
                <a:cubicBezTo>
                  <a:pt x="1082" y="1141"/>
                  <a:pt x="1082" y="1141"/>
                  <a:pt x="1082" y="1141"/>
                </a:cubicBezTo>
                <a:cubicBezTo>
                  <a:pt x="904" y="963"/>
                  <a:pt x="904" y="963"/>
                  <a:pt x="904" y="963"/>
                </a:cubicBezTo>
                <a:cubicBezTo>
                  <a:pt x="905" y="903"/>
                  <a:pt x="905" y="903"/>
                  <a:pt x="905" y="903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05" name="Freeform 1063"/>
          <p:cNvSpPr>
            <a:spLocks noEditPoints="1"/>
          </p:cNvSpPr>
          <p:nvPr/>
        </p:nvSpPr>
        <p:spPr bwMode="auto">
          <a:xfrm>
            <a:off x="-5769793" y="-2679700"/>
            <a:ext cx="4662488" cy="4879975"/>
          </a:xfrm>
          <a:custGeom>
            <a:avLst/>
            <a:gdLst>
              <a:gd name="T0" fmla="*/ 693 w 1125"/>
              <a:gd name="T1" fmla="*/ 690 h 1177"/>
              <a:gd name="T2" fmla="*/ 692 w 1125"/>
              <a:gd name="T3" fmla="*/ 692 h 1177"/>
              <a:gd name="T4" fmla="*/ 691 w 1125"/>
              <a:gd name="T5" fmla="*/ 693 h 1177"/>
              <a:gd name="T6" fmla="*/ 954 w 1125"/>
              <a:gd name="T7" fmla="*/ 956 h 1177"/>
              <a:gd name="T8" fmla="*/ 951 w 1125"/>
              <a:gd name="T9" fmla="*/ 1027 h 1177"/>
              <a:gd name="T10" fmla="*/ 1101 w 1125"/>
              <a:gd name="T11" fmla="*/ 1177 h 1177"/>
              <a:gd name="T12" fmla="*/ 1125 w 1125"/>
              <a:gd name="T13" fmla="*/ 1177 h 1177"/>
              <a:gd name="T14" fmla="*/ 1125 w 1125"/>
              <a:gd name="T15" fmla="*/ 1173 h 1177"/>
              <a:gd name="T16" fmla="*/ 1102 w 1125"/>
              <a:gd name="T17" fmla="*/ 1173 h 1177"/>
              <a:gd name="T18" fmla="*/ 955 w 1125"/>
              <a:gd name="T19" fmla="*/ 1026 h 1177"/>
              <a:gd name="T20" fmla="*/ 958 w 1125"/>
              <a:gd name="T21" fmla="*/ 955 h 1177"/>
              <a:gd name="T22" fmla="*/ 693 w 1125"/>
              <a:gd name="T23" fmla="*/ 690 h 1177"/>
              <a:gd name="T24" fmla="*/ 3 w 1125"/>
              <a:gd name="T25" fmla="*/ 0 h 1177"/>
              <a:gd name="T26" fmla="*/ 0 w 1125"/>
              <a:gd name="T27" fmla="*/ 3 h 1177"/>
              <a:gd name="T28" fmla="*/ 661 w 1125"/>
              <a:gd name="T29" fmla="*/ 664 h 1177"/>
              <a:gd name="T30" fmla="*/ 662 w 1125"/>
              <a:gd name="T31" fmla="*/ 663 h 1177"/>
              <a:gd name="T32" fmla="*/ 664 w 1125"/>
              <a:gd name="T33" fmla="*/ 661 h 1177"/>
              <a:gd name="T34" fmla="*/ 3 w 1125"/>
              <a:gd name="T35" fmla="*/ 0 h 11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125" h="1177">
                <a:moveTo>
                  <a:pt x="693" y="690"/>
                </a:moveTo>
                <a:cubicBezTo>
                  <a:pt x="693" y="691"/>
                  <a:pt x="692" y="692"/>
                  <a:pt x="692" y="692"/>
                </a:cubicBezTo>
                <a:cubicBezTo>
                  <a:pt x="691" y="693"/>
                  <a:pt x="691" y="693"/>
                  <a:pt x="691" y="693"/>
                </a:cubicBezTo>
                <a:cubicBezTo>
                  <a:pt x="954" y="956"/>
                  <a:pt x="954" y="956"/>
                  <a:pt x="954" y="956"/>
                </a:cubicBezTo>
                <a:cubicBezTo>
                  <a:pt x="951" y="1027"/>
                  <a:pt x="951" y="1027"/>
                  <a:pt x="951" y="1027"/>
                </a:cubicBezTo>
                <a:cubicBezTo>
                  <a:pt x="1101" y="1177"/>
                  <a:pt x="1101" y="1177"/>
                  <a:pt x="1101" y="1177"/>
                </a:cubicBezTo>
                <a:cubicBezTo>
                  <a:pt x="1125" y="1177"/>
                  <a:pt x="1125" y="1177"/>
                  <a:pt x="1125" y="1177"/>
                </a:cubicBezTo>
                <a:cubicBezTo>
                  <a:pt x="1125" y="1176"/>
                  <a:pt x="1125" y="1174"/>
                  <a:pt x="1125" y="1173"/>
                </a:cubicBezTo>
                <a:cubicBezTo>
                  <a:pt x="1102" y="1173"/>
                  <a:pt x="1102" y="1173"/>
                  <a:pt x="1102" y="1173"/>
                </a:cubicBezTo>
                <a:cubicBezTo>
                  <a:pt x="955" y="1026"/>
                  <a:pt x="955" y="1026"/>
                  <a:pt x="955" y="1026"/>
                </a:cubicBezTo>
                <a:cubicBezTo>
                  <a:pt x="958" y="955"/>
                  <a:pt x="958" y="955"/>
                  <a:pt x="958" y="955"/>
                </a:cubicBezTo>
                <a:cubicBezTo>
                  <a:pt x="693" y="690"/>
                  <a:pt x="693" y="690"/>
                  <a:pt x="693" y="690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661" y="664"/>
                  <a:pt x="661" y="664"/>
                  <a:pt x="661" y="664"/>
                </a:cubicBezTo>
                <a:cubicBezTo>
                  <a:pt x="662" y="664"/>
                  <a:pt x="662" y="663"/>
                  <a:pt x="662" y="663"/>
                </a:cubicBezTo>
                <a:cubicBezTo>
                  <a:pt x="663" y="662"/>
                  <a:pt x="664" y="662"/>
                  <a:pt x="664" y="661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06" name="Freeform 1064"/>
          <p:cNvSpPr>
            <a:spLocks/>
          </p:cNvSpPr>
          <p:nvPr/>
        </p:nvSpPr>
        <p:spPr bwMode="auto">
          <a:xfrm>
            <a:off x="49982" y="4124325"/>
            <a:ext cx="2925763" cy="4991100"/>
          </a:xfrm>
          <a:custGeom>
            <a:avLst/>
            <a:gdLst>
              <a:gd name="T0" fmla="*/ 53 w 706"/>
              <a:gd name="T1" fmla="*/ 0 h 1204"/>
              <a:gd name="T2" fmla="*/ 0 w 706"/>
              <a:gd name="T3" fmla="*/ 0 h 1204"/>
              <a:gd name="T4" fmla="*/ 1 w 706"/>
              <a:gd name="T5" fmla="*/ 4 h 1204"/>
              <a:gd name="T6" fmla="*/ 1 w 706"/>
              <a:gd name="T7" fmla="*/ 4 h 1204"/>
              <a:gd name="T8" fmla="*/ 51 w 706"/>
              <a:gd name="T9" fmla="*/ 4 h 1204"/>
              <a:gd name="T10" fmla="*/ 71 w 706"/>
              <a:gd name="T11" fmla="*/ 23 h 1204"/>
              <a:gd name="T12" fmla="*/ 194 w 706"/>
              <a:gd name="T13" fmla="*/ 22 h 1204"/>
              <a:gd name="T14" fmla="*/ 241 w 706"/>
              <a:gd name="T15" fmla="*/ 69 h 1204"/>
              <a:gd name="T16" fmla="*/ 240 w 706"/>
              <a:gd name="T17" fmla="*/ 198 h 1204"/>
              <a:gd name="T18" fmla="*/ 376 w 706"/>
              <a:gd name="T19" fmla="*/ 334 h 1204"/>
              <a:gd name="T20" fmla="*/ 373 w 706"/>
              <a:gd name="T21" fmla="*/ 376 h 1204"/>
              <a:gd name="T22" fmla="*/ 480 w 706"/>
              <a:gd name="T23" fmla="*/ 484 h 1204"/>
              <a:gd name="T24" fmla="*/ 681 w 706"/>
              <a:gd name="T25" fmla="*/ 484 h 1204"/>
              <a:gd name="T26" fmla="*/ 702 w 706"/>
              <a:gd name="T27" fmla="*/ 506 h 1204"/>
              <a:gd name="T28" fmla="*/ 702 w 706"/>
              <a:gd name="T29" fmla="*/ 1204 h 1204"/>
              <a:gd name="T30" fmla="*/ 706 w 706"/>
              <a:gd name="T31" fmla="*/ 1204 h 1204"/>
              <a:gd name="T32" fmla="*/ 706 w 706"/>
              <a:gd name="T33" fmla="*/ 505 h 1204"/>
              <a:gd name="T34" fmla="*/ 682 w 706"/>
              <a:gd name="T35" fmla="*/ 480 h 1204"/>
              <a:gd name="T36" fmla="*/ 482 w 706"/>
              <a:gd name="T37" fmla="*/ 480 h 1204"/>
              <a:gd name="T38" fmla="*/ 377 w 706"/>
              <a:gd name="T39" fmla="*/ 375 h 1204"/>
              <a:gd name="T40" fmla="*/ 380 w 706"/>
              <a:gd name="T41" fmla="*/ 332 h 1204"/>
              <a:gd name="T42" fmla="*/ 244 w 706"/>
              <a:gd name="T43" fmla="*/ 197 h 1204"/>
              <a:gd name="T44" fmla="*/ 245 w 706"/>
              <a:gd name="T45" fmla="*/ 67 h 1204"/>
              <a:gd name="T46" fmla="*/ 196 w 706"/>
              <a:gd name="T47" fmla="*/ 18 h 1204"/>
              <a:gd name="T48" fmla="*/ 72 w 706"/>
              <a:gd name="T49" fmla="*/ 19 h 1204"/>
              <a:gd name="T50" fmla="*/ 53 w 706"/>
              <a:gd name="T51" fmla="*/ 0 h 12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06" h="1204">
                <a:moveTo>
                  <a:pt x="53" y="0"/>
                </a:moveTo>
                <a:cubicBezTo>
                  <a:pt x="0" y="0"/>
                  <a:pt x="0" y="0"/>
                  <a:pt x="0" y="0"/>
                </a:cubicBezTo>
                <a:cubicBezTo>
                  <a:pt x="1" y="1"/>
                  <a:pt x="1" y="3"/>
                  <a:pt x="1" y="4"/>
                </a:cubicBezTo>
                <a:cubicBezTo>
                  <a:pt x="1" y="4"/>
                  <a:pt x="1" y="4"/>
                  <a:pt x="1" y="4"/>
                </a:cubicBezTo>
                <a:cubicBezTo>
                  <a:pt x="51" y="4"/>
                  <a:pt x="51" y="4"/>
                  <a:pt x="51" y="4"/>
                </a:cubicBezTo>
                <a:cubicBezTo>
                  <a:pt x="71" y="23"/>
                  <a:pt x="71" y="23"/>
                  <a:pt x="71" y="23"/>
                </a:cubicBezTo>
                <a:cubicBezTo>
                  <a:pt x="194" y="22"/>
                  <a:pt x="194" y="22"/>
                  <a:pt x="194" y="22"/>
                </a:cubicBezTo>
                <a:cubicBezTo>
                  <a:pt x="241" y="69"/>
                  <a:pt x="241" y="69"/>
                  <a:pt x="241" y="69"/>
                </a:cubicBezTo>
                <a:cubicBezTo>
                  <a:pt x="240" y="198"/>
                  <a:pt x="240" y="198"/>
                  <a:pt x="240" y="198"/>
                </a:cubicBezTo>
                <a:cubicBezTo>
                  <a:pt x="376" y="334"/>
                  <a:pt x="376" y="334"/>
                  <a:pt x="376" y="334"/>
                </a:cubicBezTo>
                <a:cubicBezTo>
                  <a:pt x="373" y="376"/>
                  <a:pt x="373" y="376"/>
                  <a:pt x="373" y="376"/>
                </a:cubicBezTo>
                <a:cubicBezTo>
                  <a:pt x="480" y="484"/>
                  <a:pt x="480" y="484"/>
                  <a:pt x="480" y="484"/>
                </a:cubicBezTo>
                <a:cubicBezTo>
                  <a:pt x="681" y="484"/>
                  <a:pt x="681" y="484"/>
                  <a:pt x="681" y="484"/>
                </a:cubicBezTo>
                <a:cubicBezTo>
                  <a:pt x="702" y="506"/>
                  <a:pt x="702" y="506"/>
                  <a:pt x="702" y="506"/>
                </a:cubicBezTo>
                <a:cubicBezTo>
                  <a:pt x="702" y="1204"/>
                  <a:pt x="702" y="1204"/>
                  <a:pt x="702" y="1204"/>
                </a:cubicBezTo>
                <a:cubicBezTo>
                  <a:pt x="706" y="1204"/>
                  <a:pt x="706" y="1204"/>
                  <a:pt x="706" y="1204"/>
                </a:cubicBezTo>
                <a:cubicBezTo>
                  <a:pt x="706" y="505"/>
                  <a:pt x="706" y="505"/>
                  <a:pt x="706" y="505"/>
                </a:cubicBezTo>
                <a:cubicBezTo>
                  <a:pt x="682" y="480"/>
                  <a:pt x="682" y="480"/>
                  <a:pt x="682" y="480"/>
                </a:cubicBezTo>
                <a:cubicBezTo>
                  <a:pt x="482" y="480"/>
                  <a:pt x="482" y="480"/>
                  <a:pt x="482" y="480"/>
                </a:cubicBezTo>
                <a:cubicBezTo>
                  <a:pt x="377" y="375"/>
                  <a:pt x="377" y="375"/>
                  <a:pt x="377" y="375"/>
                </a:cubicBezTo>
                <a:cubicBezTo>
                  <a:pt x="380" y="332"/>
                  <a:pt x="380" y="332"/>
                  <a:pt x="380" y="332"/>
                </a:cubicBezTo>
                <a:cubicBezTo>
                  <a:pt x="244" y="197"/>
                  <a:pt x="244" y="197"/>
                  <a:pt x="244" y="197"/>
                </a:cubicBezTo>
                <a:cubicBezTo>
                  <a:pt x="245" y="67"/>
                  <a:pt x="245" y="67"/>
                  <a:pt x="245" y="67"/>
                </a:cubicBezTo>
                <a:cubicBezTo>
                  <a:pt x="196" y="18"/>
                  <a:pt x="196" y="18"/>
                  <a:pt x="196" y="18"/>
                </a:cubicBezTo>
                <a:cubicBezTo>
                  <a:pt x="72" y="19"/>
                  <a:pt x="72" y="19"/>
                  <a:pt x="72" y="19"/>
                </a:cubicBezTo>
                <a:cubicBezTo>
                  <a:pt x="53" y="0"/>
                  <a:pt x="53" y="0"/>
                  <a:pt x="5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07" name="Freeform 1065"/>
          <p:cNvSpPr>
            <a:spLocks/>
          </p:cNvSpPr>
          <p:nvPr/>
        </p:nvSpPr>
        <p:spPr bwMode="auto">
          <a:xfrm>
            <a:off x="323032" y="4268788"/>
            <a:ext cx="2487613" cy="5178425"/>
          </a:xfrm>
          <a:custGeom>
            <a:avLst/>
            <a:gdLst>
              <a:gd name="T0" fmla="*/ 113 w 600"/>
              <a:gd name="T1" fmla="*/ 0 h 1249"/>
              <a:gd name="T2" fmla="*/ 0 w 600"/>
              <a:gd name="T3" fmla="*/ 1 h 1249"/>
              <a:gd name="T4" fmla="*/ 0 w 600"/>
              <a:gd name="T5" fmla="*/ 5 h 1249"/>
              <a:gd name="T6" fmla="*/ 111 w 600"/>
              <a:gd name="T7" fmla="*/ 4 h 1249"/>
              <a:gd name="T8" fmla="*/ 158 w 600"/>
              <a:gd name="T9" fmla="*/ 51 h 1249"/>
              <a:gd name="T10" fmla="*/ 157 w 600"/>
              <a:gd name="T11" fmla="*/ 180 h 1249"/>
              <a:gd name="T12" fmla="*/ 293 w 600"/>
              <a:gd name="T13" fmla="*/ 316 h 1249"/>
              <a:gd name="T14" fmla="*/ 290 w 600"/>
              <a:gd name="T15" fmla="*/ 358 h 1249"/>
              <a:gd name="T16" fmla="*/ 398 w 600"/>
              <a:gd name="T17" fmla="*/ 465 h 1249"/>
              <a:gd name="T18" fmla="*/ 573 w 600"/>
              <a:gd name="T19" fmla="*/ 465 h 1249"/>
              <a:gd name="T20" fmla="*/ 596 w 600"/>
              <a:gd name="T21" fmla="*/ 489 h 1249"/>
              <a:gd name="T22" fmla="*/ 596 w 600"/>
              <a:gd name="T23" fmla="*/ 1249 h 1249"/>
              <a:gd name="T24" fmla="*/ 600 w 600"/>
              <a:gd name="T25" fmla="*/ 1249 h 1249"/>
              <a:gd name="T26" fmla="*/ 600 w 600"/>
              <a:gd name="T27" fmla="*/ 487 h 1249"/>
              <a:gd name="T28" fmla="*/ 574 w 600"/>
              <a:gd name="T29" fmla="*/ 461 h 1249"/>
              <a:gd name="T30" fmla="*/ 399 w 600"/>
              <a:gd name="T31" fmla="*/ 461 h 1249"/>
              <a:gd name="T32" fmla="*/ 294 w 600"/>
              <a:gd name="T33" fmla="*/ 356 h 1249"/>
              <a:gd name="T34" fmla="*/ 297 w 600"/>
              <a:gd name="T35" fmla="*/ 314 h 1249"/>
              <a:gd name="T36" fmla="*/ 161 w 600"/>
              <a:gd name="T37" fmla="*/ 179 h 1249"/>
              <a:gd name="T38" fmla="*/ 162 w 600"/>
              <a:gd name="T39" fmla="*/ 49 h 1249"/>
              <a:gd name="T40" fmla="*/ 113 w 600"/>
              <a:gd name="T41" fmla="*/ 0 h 12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600" h="1249">
                <a:moveTo>
                  <a:pt x="113" y="0"/>
                </a:moveTo>
                <a:cubicBezTo>
                  <a:pt x="0" y="1"/>
                  <a:pt x="0" y="1"/>
                  <a:pt x="0" y="1"/>
                </a:cubicBezTo>
                <a:cubicBezTo>
                  <a:pt x="1" y="3"/>
                  <a:pt x="1" y="4"/>
                  <a:pt x="0" y="5"/>
                </a:cubicBezTo>
                <a:cubicBezTo>
                  <a:pt x="111" y="4"/>
                  <a:pt x="111" y="4"/>
                  <a:pt x="111" y="4"/>
                </a:cubicBezTo>
                <a:cubicBezTo>
                  <a:pt x="158" y="51"/>
                  <a:pt x="158" y="51"/>
                  <a:pt x="158" y="51"/>
                </a:cubicBezTo>
                <a:cubicBezTo>
                  <a:pt x="157" y="180"/>
                  <a:pt x="157" y="180"/>
                  <a:pt x="157" y="180"/>
                </a:cubicBezTo>
                <a:cubicBezTo>
                  <a:pt x="293" y="316"/>
                  <a:pt x="293" y="316"/>
                  <a:pt x="293" y="316"/>
                </a:cubicBezTo>
                <a:cubicBezTo>
                  <a:pt x="290" y="358"/>
                  <a:pt x="290" y="358"/>
                  <a:pt x="290" y="358"/>
                </a:cubicBezTo>
                <a:cubicBezTo>
                  <a:pt x="398" y="465"/>
                  <a:pt x="398" y="465"/>
                  <a:pt x="398" y="465"/>
                </a:cubicBezTo>
                <a:cubicBezTo>
                  <a:pt x="573" y="465"/>
                  <a:pt x="573" y="465"/>
                  <a:pt x="573" y="465"/>
                </a:cubicBezTo>
                <a:cubicBezTo>
                  <a:pt x="596" y="489"/>
                  <a:pt x="596" y="489"/>
                  <a:pt x="596" y="489"/>
                </a:cubicBezTo>
                <a:cubicBezTo>
                  <a:pt x="596" y="1249"/>
                  <a:pt x="596" y="1249"/>
                  <a:pt x="596" y="1249"/>
                </a:cubicBezTo>
                <a:cubicBezTo>
                  <a:pt x="600" y="1249"/>
                  <a:pt x="600" y="1249"/>
                  <a:pt x="600" y="1249"/>
                </a:cubicBezTo>
                <a:cubicBezTo>
                  <a:pt x="600" y="487"/>
                  <a:pt x="600" y="487"/>
                  <a:pt x="600" y="487"/>
                </a:cubicBezTo>
                <a:cubicBezTo>
                  <a:pt x="574" y="461"/>
                  <a:pt x="574" y="461"/>
                  <a:pt x="574" y="461"/>
                </a:cubicBezTo>
                <a:cubicBezTo>
                  <a:pt x="399" y="461"/>
                  <a:pt x="399" y="461"/>
                  <a:pt x="399" y="461"/>
                </a:cubicBezTo>
                <a:cubicBezTo>
                  <a:pt x="294" y="356"/>
                  <a:pt x="294" y="356"/>
                  <a:pt x="294" y="356"/>
                </a:cubicBezTo>
                <a:cubicBezTo>
                  <a:pt x="297" y="314"/>
                  <a:pt x="297" y="314"/>
                  <a:pt x="297" y="314"/>
                </a:cubicBezTo>
                <a:cubicBezTo>
                  <a:pt x="161" y="179"/>
                  <a:pt x="161" y="179"/>
                  <a:pt x="161" y="179"/>
                </a:cubicBezTo>
                <a:cubicBezTo>
                  <a:pt x="162" y="49"/>
                  <a:pt x="162" y="49"/>
                  <a:pt x="162" y="49"/>
                </a:cubicBezTo>
                <a:cubicBezTo>
                  <a:pt x="113" y="0"/>
                  <a:pt x="113" y="0"/>
                  <a:pt x="11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08" name="Freeform 1066"/>
          <p:cNvSpPr>
            <a:spLocks/>
          </p:cNvSpPr>
          <p:nvPr/>
        </p:nvSpPr>
        <p:spPr bwMode="auto">
          <a:xfrm>
            <a:off x="497657" y="4438650"/>
            <a:ext cx="2179638" cy="4610100"/>
          </a:xfrm>
          <a:custGeom>
            <a:avLst/>
            <a:gdLst>
              <a:gd name="T0" fmla="*/ 0 w 526"/>
              <a:gd name="T1" fmla="*/ 0 h 1112"/>
              <a:gd name="T2" fmla="*/ 1 w 526"/>
              <a:gd name="T3" fmla="*/ 4 h 1112"/>
              <a:gd name="T4" fmla="*/ 37 w 526"/>
              <a:gd name="T5" fmla="*/ 4 h 1112"/>
              <a:gd name="T6" fmla="*/ 75 w 526"/>
              <a:gd name="T7" fmla="*/ 42 h 1112"/>
              <a:gd name="T8" fmla="*/ 77 w 526"/>
              <a:gd name="T9" fmla="*/ 134 h 1112"/>
              <a:gd name="T10" fmla="*/ 234 w 526"/>
              <a:gd name="T11" fmla="*/ 292 h 1112"/>
              <a:gd name="T12" fmla="*/ 231 w 526"/>
              <a:gd name="T13" fmla="*/ 333 h 1112"/>
              <a:gd name="T14" fmla="*/ 339 w 526"/>
              <a:gd name="T15" fmla="*/ 440 h 1112"/>
              <a:gd name="T16" fmla="*/ 487 w 526"/>
              <a:gd name="T17" fmla="*/ 440 h 1112"/>
              <a:gd name="T18" fmla="*/ 522 w 526"/>
              <a:gd name="T19" fmla="*/ 476 h 1112"/>
              <a:gd name="T20" fmla="*/ 522 w 526"/>
              <a:gd name="T21" fmla="*/ 1112 h 1112"/>
              <a:gd name="T22" fmla="*/ 526 w 526"/>
              <a:gd name="T23" fmla="*/ 1112 h 1112"/>
              <a:gd name="T24" fmla="*/ 526 w 526"/>
              <a:gd name="T25" fmla="*/ 474 h 1112"/>
              <a:gd name="T26" fmla="*/ 488 w 526"/>
              <a:gd name="T27" fmla="*/ 436 h 1112"/>
              <a:gd name="T28" fmla="*/ 340 w 526"/>
              <a:gd name="T29" fmla="*/ 436 h 1112"/>
              <a:gd name="T30" fmla="*/ 235 w 526"/>
              <a:gd name="T31" fmla="*/ 332 h 1112"/>
              <a:gd name="T32" fmla="*/ 238 w 526"/>
              <a:gd name="T33" fmla="*/ 290 h 1112"/>
              <a:gd name="T34" fmla="*/ 80 w 526"/>
              <a:gd name="T35" fmla="*/ 133 h 1112"/>
              <a:gd name="T36" fmla="*/ 79 w 526"/>
              <a:gd name="T37" fmla="*/ 41 h 1112"/>
              <a:gd name="T38" fmla="*/ 38 w 526"/>
              <a:gd name="T39" fmla="*/ 0 h 1112"/>
              <a:gd name="T40" fmla="*/ 0 w 526"/>
              <a:gd name="T41" fmla="*/ 0 h 1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26" h="1112">
                <a:moveTo>
                  <a:pt x="0" y="0"/>
                </a:moveTo>
                <a:cubicBezTo>
                  <a:pt x="1" y="1"/>
                  <a:pt x="1" y="3"/>
                  <a:pt x="1" y="4"/>
                </a:cubicBezTo>
                <a:cubicBezTo>
                  <a:pt x="37" y="4"/>
                  <a:pt x="37" y="4"/>
                  <a:pt x="37" y="4"/>
                </a:cubicBezTo>
                <a:cubicBezTo>
                  <a:pt x="75" y="42"/>
                  <a:pt x="75" y="42"/>
                  <a:pt x="75" y="42"/>
                </a:cubicBezTo>
                <a:cubicBezTo>
                  <a:pt x="77" y="134"/>
                  <a:pt x="77" y="134"/>
                  <a:pt x="77" y="134"/>
                </a:cubicBezTo>
                <a:cubicBezTo>
                  <a:pt x="234" y="292"/>
                  <a:pt x="234" y="292"/>
                  <a:pt x="234" y="292"/>
                </a:cubicBezTo>
                <a:cubicBezTo>
                  <a:pt x="231" y="333"/>
                  <a:pt x="231" y="333"/>
                  <a:pt x="231" y="333"/>
                </a:cubicBezTo>
                <a:cubicBezTo>
                  <a:pt x="339" y="440"/>
                  <a:pt x="339" y="440"/>
                  <a:pt x="339" y="440"/>
                </a:cubicBezTo>
                <a:cubicBezTo>
                  <a:pt x="487" y="440"/>
                  <a:pt x="487" y="440"/>
                  <a:pt x="487" y="440"/>
                </a:cubicBezTo>
                <a:cubicBezTo>
                  <a:pt x="522" y="476"/>
                  <a:pt x="522" y="476"/>
                  <a:pt x="522" y="476"/>
                </a:cubicBezTo>
                <a:cubicBezTo>
                  <a:pt x="522" y="1112"/>
                  <a:pt x="522" y="1112"/>
                  <a:pt x="522" y="1112"/>
                </a:cubicBezTo>
                <a:cubicBezTo>
                  <a:pt x="526" y="1112"/>
                  <a:pt x="526" y="1112"/>
                  <a:pt x="526" y="1112"/>
                </a:cubicBezTo>
                <a:cubicBezTo>
                  <a:pt x="526" y="474"/>
                  <a:pt x="526" y="474"/>
                  <a:pt x="526" y="474"/>
                </a:cubicBezTo>
                <a:cubicBezTo>
                  <a:pt x="488" y="436"/>
                  <a:pt x="488" y="436"/>
                  <a:pt x="488" y="436"/>
                </a:cubicBezTo>
                <a:cubicBezTo>
                  <a:pt x="340" y="436"/>
                  <a:pt x="340" y="436"/>
                  <a:pt x="340" y="436"/>
                </a:cubicBezTo>
                <a:cubicBezTo>
                  <a:pt x="235" y="332"/>
                  <a:pt x="235" y="332"/>
                  <a:pt x="235" y="332"/>
                </a:cubicBezTo>
                <a:cubicBezTo>
                  <a:pt x="238" y="290"/>
                  <a:pt x="238" y="290"/>
                  <a:pt x="238" y="290"/>
                </a:cubicBezTo>
                <a:cubicBezTo>
                  <a:pt x="80" y="133"/>
                  <a:pt x="80" y="133"/>
                  <a:pt x="80" y="133"/>
                </a:cubicBezTo>
                <a:cubicBezTo>
                  <a:pt x="79" y="41"/>
                  <a:pt x="79" y="41"/>
                  <a:pt x="79" y="41"/>
                </a:cubicBezTo>
                <a:cubicBezTo>
                  <a:pt x="38" y="0"/>
                  <a:pt x="38" y="0"/>
                  <a:pt x="38" y="0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09" name="Freeform 1067"/>
          <p:cNvSpPr>
            <a:spLocks/>
          </p:cNvSpPr>
          <p:nvPr/>
        </p:nvSpPr>
        <p:spPr bwMode="auto">
          <a:xfrm>
            <a:off x="-253230" y="4132263"/>
            <a:ext cx="2320925" cy="2459038"/>
          </a:xfrm>
          <a:custGeom>
            <a:avLst/>
            <a:gdLst>
              <a:gd name="T0" fmla="*/ 0 w 560"/>
              <a:gd name="T1" fmla="*/ 0 h 593"/>
              <a:gd name="T2" fmla="*/ 0 w 560"/>
              <a:gd name="T3" fmla="*/ 31 h 593"/>
              <a:gd name="T4" fmla="*/ 50 w 560"/>
              <a:gd name="T5" fmla="*/ 80 h 593"/>
              <a:gd name="T6" fmla="*/ 119 w 560"/>
              <a:gd name="T7" fmla="*/ 81 h 593"/>
              <a:gd name="T8" fmla="*/ 222 w 560"/>
              <a:gd name="T9" fmla="*/ 184 h 593"/>
              <a:gd name="T10" fmla="*/ 221 w 560"/>
              <a:gd name="T11" fmla="*/ 234 h 593"/>
              <a:gd name="T12" fmla="*/ 297 w 560"/>
              <a:gd name="T13" fmla="*/ 310 h 593"/>
              <a:gd name="T14" fmla="*/ 299 w 560"/>
              <a:gd name="T15" fmla="*/ 335 h 593"/>
              <a:gd name="T16" fmla="*/ 557 w 560"/>
              <a:gd name="T17" fmla="*/ 593 h 593"/>
              <a:gd name="T18" fmla="*/ 558 w 560"/>
              <a:gd name="T19" fmla="*/ 592 h 593"/>
              <a:gd name="T20" fmla="*/ 560 w 560"/>
              <a:gd name="T21" fmla="*/ 590 h 593"/>
              <a:gd name="T22" fmla="*/ 303 w 560"/>
              <a:gd name="T23" fmla="*/ 333 h 593"/>
              <a:gd name="T24" fmla="*/ 301 w 560"/>
              <a:gd name="T25" fmla="*/ 308 h 593"/>
              <a:gd name="T26" fmla="*/ 225 w 560"/>
              <a:gd name="T27" fmla="*/ 232 h 593"/>
              <a:gd name="T28" fmla="*/ 226 w 560"/>
              <a:gd name="T29" fmla="*/ 183 h 593"/>
              <a:gd name="T30" fmla="*/ 121 w 560"/>
              <a:gd name="T31" fmla="*/ 77 h 593"/>
              <a:gd name="T32" fmla="*/ 52 w 560"/>
              <a:gd name="T33" fmla="*/ 76 h 593"/>
              <a:gd name="T34" fmla="*/ 4 w 560"/>
              <a:gd name="T35" fmla="*/ 29 h 593"/>
              <a:gd name="T36" fmla="*/ 4 w 560"/>
              <a:gd name="T37" fmla="*/ 0 h 593"/>
              <a:gd name="T38" fmla="*/ 2 w 560"/>
              <a:gd name="T39" fmla="*/ 0 h 593"/>
              <a:gd name="T40" fmla="*/ 2 w 560"/>
              <a:gd name="T41" fmla="*/ 0 h 593"/>
              <a:gd name="T42" fmla="*/ 0 w 560"/>
              <a:gd name="T43" fmla="*/ 0 h 5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60" h="593">
                <a:moveTo>
                  <a:pt x="0" y="0"/>
                </a:moveTo>
                <a:cubicBezTo>
                  <a:pt x="0" y="31"/>
                  <a:pt x="0" y="31"/>
                  <a:pt x="0" y="31"/>
                </a:cubicBezTo>
                <a:cubicBezTo>
                  <a:pt x="50" y="80"/>
                  <a:pt x="50" y="80"/>
                  <a:pt x="50" y="80"/>
                </a:cubicBezTo>
                <a:cubicBezTo>
                  <a:pt x="119" y="81"/>
                  <a:pt x="119" y="81"/>
                  <a:pt x="119" y="81"/>
                </a:cubicBezTo>
                <a:cubicBezTo>
                  <a:pt x="222" y="184"/>
                  <a:pt x="222" y="184"/>
                  <a:pt x="222" y="184"/>
                </a:cubicBezTo>
                <a:cubicBezTo>
                  <a:pt x="221" y="234"/>
                  <a:pt x="221" y="234"/>
                  <a:pt x="221" y="234"/>
                </a:cubicBezTo>
                <a:cubicBezTo>
                  <a:pt x="297" y="310"/>
                  <a:pt x="297" y="310"/>
                  <a:pt x="297" y="310"/>
                </a:cubicBezTo>
                <a:cubicBezTo>
                  <a:pt x="299" y="335"/>
                  <a:pt x="299" y="335"/>
                  <a:pt x="299" y="335"/>
                </a:cubicBezTo>
                <a:cubicBezTo>
                  <a:pt x="557" y="593"/>
                  <a:pt x="557" y="593"/>
                  <a:pt x="557" y="593"/>
                </a:cubicBezTo>
                <a:cubicBezTo>
                  <a:pt x="557" y="593"/>
                  <a:pt x="558" y="592"/>
                  <a:pt x="558" y="592"/>
                </a:cubicBezTo>
                <a:cubicBezTo>
                  <a:pt x="559" y="591"/>
                  <a:pt x="559" y="591"/>
                  <a:pt x="560" y="590"/>
                </a:cubicBezTo>
                <a:cubicBezTo>
                  <a:pt x="303" y="333"/>
                  <a:pt x="303" y="333"/>
                  <a:pt x="303" y="333"/>
                </a:cubicBezTo>
                <a:cubicBezTo>
                  <a:pt x="301" y="308"/>
                  <a:pt x="301" y="308"/>
                  <a:pt x="301" y="308"/>
                </a:cubicBezTo>
                <a:cubicBezTo>
                  <a:pt x="225" y="232"/>
                  <a:pt x="225" y="232"/>
                  <a:pt x="225" y="232"/>
                </a:cubicBezTo>
                <a:cubicBezTo>
                  <a:pt x="226" y="183"/>
                  <a:pt x="226" y="183"/>
                  <a:pt x="226" y="183"/>
                </a:cubicBezTo>
                <a:cubicBezTo>
                  <a:pt x="121" y="77"/>
                  <a:pt x="121" y="77"/>
                  <a:pt x="121" y="77"/>
                </a:cubicBezTo>
                <a:cubicBezTo>
                  <a:pt x="52" y="76"/>
                  <a:pt x="52" y="76"/>
                  <a:pt x="52" y="76"/>
                </a:cubicBezTo>
                <a:cubicBezTo>
                  <a:pt x="4" y="29"/>
                  <a:pt x="4" y="29"/>
                  <a:pt x="4" y="29"/>
                </a:cubicBezTo>
                <a:cubicBezTo>
                  <a:pt x="4" y="0"/>
                  <a:pt x="4" y="0"/>
                  <a:pt x="4" y="0"/>
                </a:cubicBezTo>
                <a:cubicBezTo>
                  <a:pt x="3" y="0"/>
                  <a:pt x="3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0"/>
                  <a:pt x="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10" name="Freeform 1068"/>
          <p:cNvSpPr>
            <a:spLocks noEditPoints="1"/>
          </p:cNvSpPr>
          <p:nvPr/>
        </p:nvSpPr>
        <p:spPr bwMode="auto">
          <a:xfrm>
            <a:off x="351607" y="4754563"/>
            <a:ext cx="1036638" cy="1438275"/>
          </a:xfrm>
          <a:custGeom>
            <a:avLst/>
            <a:gdLst>
              <a:gd name="T0" fmla="*/ 39 w 250"/>
              <a:gd name="T1" fmla="*/ 58 h 347"/>
              <a:gd name="T2" fmla="*/ 35 w 250"/>
              <a:gd name="T3" fmla="*/ 59 h 347"/>
              <a:gd name="T4" fmla="*/ 37 w 250"/>
              <a:gd name="T5" fmla="*/ 91 h 347"/>
              <a:gd name="T6" fmla="*/ 115 w 250"/>
              <a:gd name="T7" fmla="*/ 170 h 347"/>
              <a:gd name="T8" fmla="*/ 114 w 250"/>
              <a:gd name="T9" fmla="*/ 214 h 347"/>
              <a:gd name="T10" fmla="*/ 247 w 250"/>
              <a:gd name="T11" fmla="*/ 347 h 347"/>
              <a:gd name="T12" fmla="*/ 248 w 250"/>
              <a:gd name="T13" fmla="*/ 346 h 347"/>
              <a:gd name="T14" fmla="*/ 250 w 250"/>
              <a:gd name="T15" fmla="*/ 344 h 347"/>
              <a:gd name="T16" fmla="*/ 118 w 250"/>
              <a:gd name="T17" fmla="*/ 212 h 347"/>
              <a:gd name="T18" fmla="*/ 119 w 250"/>
              <a:gd name="T19" fmla="*/ 168 h 347"/>
              <a:gd name="T20" fmla="*/ 41 w 250"/>
              <a:gd name="T21" fmla="*/ 89 h 347"/>
              <a:gd name="T22" fmla="*/ 39 w 250"/>
              <a:gd name="T23" fmla="*/ 58 h 347"/>
              <a:gd name="T24" fmla="*/ 3 w 250"/>
              <a:gd name="T25" fmla="*/ 0 h 347"/>
              <a:gd name="T26" fmla="*/ 1 w 250"/>
              <a:gd name="T27" fmla="*/ 2 h 347"/>
              <a:gd name="T28" fmla="*/ 0 w 250"/>
              <a:gd name="T29" fmla="*/ 3 h 347"/>
              <a:gd name="T30" fmla="*/ 19 w 250"/>
              <a:gd name="T31" fmla="*/ 22 h 347"/>
              <a:gd name="T32" fmla="*/ 22 w 250"/>
              <a:gd name="T33" fmla="*/ 20 h 347"/>
              <a:gd name="T34" fmla="*/ 3 w 250"/>
              <a:gd name="T35" fmla="*/ 0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50" h="347">
                <a:moveTo>
                  <a:pt x="39" y="58"/>
                </a:moveTo>
                <a:cubicBezTo>
                  <a:pt x="38" y="58"/>
                  <a:pt x="37" y="59"/>
                  <a:pt x="35" y="59"/>
                </a:cubicBezTo>
                <a:cubicBezTo>
                  <a:pt x="37" y="91"/>
                  <a:pt x="37" y="91"/>
                  <a:pt x="37" y="91"/>
                </a:cubicBezTo>
                <a:cubicBezTo>
                  <a:pt x="115" y="170"/>
                  <a:pt x="115" y="170"/>
                  <a:pt x="115" y="170"/>
                </a:cubicBezTo>
                <a:cubicBezTo>
                  <a:pt x="114" y="214"/>
                  <a:pt x="114" y="214"/>
                  <a:pt x="114" y="214"/>
                </a:cubicBezTo>
                <a:cubicBezTo>
                  <a:pt x="247" y="347"/>
                  <a:pt x="247" y="347"/>
                  <a:pt x="247" y="347"/>
                </a:cubicBezTo>
                <a:cubicBezTo>
                  <a:pt x="247" y="347"/>
                  <a:pt x="248" y="346"/>
                  <a:pt x="248" y="346"/>
                </a:cubicBezTo>
                <a:cubicBezTo>
                  <a:pt x="249" y="345"/>
                  <a:pt x="249" y="345"/>
                  <a:pt x="250" y="344"/>
                </a:cubicBezTo>
                <a:cubicBezTo>
                  <a:pt x="118" y="212"/>
                  <a:pt x="118" y="212"/>
                  <a:pt x="118" y="212"/>
                </a:cubicBezTo>
                <a:cubicBezTo>
                  <a:pt x="119" y="168"/>
                  <a:pt x="119" y="168"/>
                  <a:pt x="119" y="168"/>
                </a:cubicBezTo>
                <a:cubicBezTo>
                  <a:pt x="41" y="89"/>
                  <a:pt x="41" y="89"/>
                  <a:pt x="41" y="89"/>
                </a:cubicBezTo>
                <a:cubicBezTo>
                  <a:pt x="39" y="58"/>
                  <a:pt x="39" y="58"/>
                  <a:pt x="39" y="58"/>
                </a:cubicBezTo>
                <a:moveTo>
                  <a:pt x="3" y="0"/>
                </a:moveTo>
                <a:cubicBezTo>
                  <a:pt x="2" y="1"/>
                  <a:pt x="1" y="2"/>
                  <a:pt x="1" y="2"/>
                </a:cubicBezTo>
                <a:cubicBezTo>
                  <a:pt x="0" y="3"/>
                  <a:pt x="0" y="3"/>
                  <a:pt x="0" y="3"/>
                </a:cubicBezTo>
                <a:cubicBezTo>
                  <a:pt x="19" y="22"/>
                  <a:pt x="19" y="22"/>
                  <a:pt x="19" y="22"/>
                </a:cubicBezTo>
                <a:cubicBezTo>
                  <a:pt x="20" y="21"/>
                  <a:pt x="21" y="21"/>
                  <a:pt x="22" y="20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11" name="Freeform 1069"/>
          <p:cNvSpPr>
            <a:spLocks/>
          </p:cNvSpPr>
          <p:nvPr/>
        </p:nvSpPr>
        <p:spPr bwMode="auto">
          <a:xfrm>
            <a:off x="-2470968" y="177800"/>
            <a:ext cx="3328988" cy="2984500"/>
          </a:xfrm>
          <a:custGeom>
            <a:avLst/>
            <a:gdLst>
              <a:gd name="T0" fmla="*/ 12 w 803"/>
              <a:gd name="T1" fmla="*/ 0 h 720"/>
              <a:gd name="T2" fmla="*/ 0 w 803"/>
              <a:gd name="T3" fmla="*/ 0 h 720"/>
              <a:gd name="T4" fmla="*/ 1 w 803"/>
              <a:gd name="T5" fmla="*/ 4 h 720"/>
              <a:gd name="T6" fmla="*/ 11 w 803"/>
              <a:gd name="T7" fmla="*/ 4 h 720"/>
              <a:gd name="T8" fmla="*/ 41 w 803"/>
              <a:gd name="T9" fmla="*/ 35 h 720"/>
              <a:gd name="T10" fmla="*/ 123 w 803"/>
              <a:gd name="T11" fmla="*/ 35 h 720"/>
              <a:gd name="T12" fmla="*/ 187 w 803"/>
              <a:gd name="T13" fmla="*/ 99 h 720"/>
              <a:gd name="T14" fmla="*/ 186 w 803"/>
              <a:gd name="T15" fmla="*/ 126 h 720"/>
              <a:gd name="T16" fmla="*/ 364 w 803"/>
              <a:gd name="T17" fmla="*/ 304 h 720"/>
              <a:gd name="T18" fmla="*/ 363 w 803"/>
              <a:gd name="T19" fmla="*/ 354 h 720"/>
              <a:gd name="T20" fmla="*/ 500 w 803"/>
              <a:gd name="T21" fmla="*/ 491 h 720"/>
              <a:gd name="T22" fmla="*/ 500 w 803"/>
              <a:gd name="T23" fmla="*/ 530 h 720"/>
              <a:gd name="T24" fmla="*/ 651 w 803"/>
              <a:gd name="T25" fmla="*/ 681 h 720"/>
              <a:gd name="T26" fmla="*/ 704 w 803"/>
              <a:gd name="T27" fmla="*/ 684 h 720"/>
              <a:gd name="T28" fmla="*/ 741 w 803"/>
              <a:gd name="T29" fmla="*/ 720 h 720"/>
              <a:gd name="T30" fmla="*/ 803 w 803"/>
              <a:gd name="T31" fmla="*/ 719 h 720"/>
              <a:gd name="T32" fmla="*/ 802 w 803"/>
              <a:gd name="T33" fmla="*/ 715 h 720"/>
              <a:gd name="T34" fmla="*/ 743 w 803"/>
              <a:gd name="T35" fmla="*/ 716 h 720"/>
              <a:gd name="T36" fmla="*/ 706 w 803"/>
              <a:gd name="T37" fmla="*/ 680 h 720"/>
              <a:gd name="T38" fmla="*/ 653 w 803"/>
              <a:gd name="T39" fmla="*/ 677 h 720"/>
              <a:gd name="T40" fmla="*/ 504 w 803"/>
              <a:gd name="T41" fmla="*/ 529 h 720"/>
              <a:gd name="T42" fmla="*/ 504 w 803"/>
              <a:gd name="T43" fmla="*/ 489 h 720"/>
              <a:gd name="T44" fmla="*/ 367 w 803"/>
              <a:gd name="T45" fmla="*/ 352 h 720"/>
              <a:gd name="T46" fmla="*/ 368 w 803"/>
              <a:gd name="T47" fmla="*/ 303 h 720"/>
              <a:gd name="T48" fmla="*/ 190 w 803"/>
              <a:gd name="T49" fmla="*/ 125 h 720"/>
              <a:gd name="T50" fmla="*/ 191 w 803"/>
              <a:gd name="T51" fmla="*/ 97 h 720"/>
              <a:gd name="T52" fmla="*/ 125 w 803"/>
              <a:gd name="T53" fmla="*/ 31 h 720"/>
              <a:gd name="T54" fmla="*/ 42 w 803"/>
              <a:gd name="T55" fmla="*/ 31 h 720"/>
              <a:gd name="T56" fmla="*/ 12 w 803"/>
              <a:gd name="T57" fmla="*/ 0 h 7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803" h="720">
                <a:moveTo>
                  <a:pt x="12" y="0"/>
                </a:moveTo>
                <a:cubicBezTo>
                  <a:pt x="0" y="0"/>
                  <a:pt x="0" y="0"/>
                  <a:pt x="0" y="0"/>
                </a:cubicBezTo>
                <a:cubicBezTo>
                  <a:pt x="0" y="1"/>
                  <a:pt x="0" y="3"/>
                  <a:pt x="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41" y="35"/>
                  <a:pt x="41" y="35"/>
                  <a:pt x="41" y="35"/>
                </a:cubicBezTo>
                <a:cubicBezTo>
                  <a:pt x="123" y="35"/>
                  <a:pt x="123" y="35"/>
                  <a:pt x="123" y="35"/>
                </a:cubicBezTo>
                <a:cubicBezTo>
                  <a:pt x="187" y="99"/>
                  <a:pt x="187" y="99"/>
                  <a:pt x="187" y="99"/>
                </a:cubicBezTo>
                <a:cubicBezTo>
                  <a:pt x="186" y="126"/>
                  <a:pt x="186" y="126"/>
                  <a:pt x="186" y="126"/>
                </a:cubicBezTo>
                <a:cubicBezTo>
                  <a:pt x="364" y="304"/>
                  <a:pt x="364" y="304"/>
                  <a:pt x="364" y="304"/>
                </a:cubicBezTo>
                <a:cubicBezTo>
                  <a:pt x="363" y="354"/>
                  <a:pt x="363" y="354"/>
                  <a:pt x="363" y="354"/>
                </a:cubicBezTo>
                <a:cubicBezTo>
                  <a:pt x="500" y="491"/>
                  <a:pt x="500" y="491"/>
                  <a:pt x="500" y="491"/>
                </a:cubicBezTo>
                <a:cubicBezTo>
                  <a:pt x="500" y="530"/>
                  <a:pt x="500" y="530"/>
                  <a:pt x="500" y="530"/>
                </a:cubicBezTo>
                <a:cubicBezTo>
                  <a:pt x="651" y="681"/>
                  <a:pt x="651" y="681"/>
                  <a:pt x="651" y="681"/>
                </a:cubicBezTo>
                <a:cubicBezTo>
                  <a:pt x="704" y="684"/>
                  <a:pt x="704" y="684"/>
                  <a:pt x="704" y="684"/>
                </a:cubicBezTo>
                <a:cubicBezTo>
                  <a:pt x="741" y="720"/>
                  <a:pt x="741" y="720"/>
                  <a:pt x="741" y="720"/>
                </a:cubicBezTo>
                <a:cubicBezTo>
                  <a:pt x="803" y="719"/>
                  <a:pt x="803" y="719"/>
                  <a:pt x="803" y="719"/>
                </a:cubicBezTo>
                <a:cubicBezTo>
                  <a:pt x="803" y="718"/>
                  <a:pt x="802" y="717"/>
                  <a:pt x="802" y="715"/>
                </a:cubicBezTo>
                <a:cubicBezTo>
                  <a:pt x="743" y="716"/>
                  <a:pt x="743" y="716"/>
                  <a:pt x="743" y="716"/>
                </a:cubicBezTo>
                <a:cubicBezTo>
                  <a:pt x="706" y="680"/>
                  <a:pt x="706" y="680"/>
                  <a:pt x="706" y="680"/>
                </a:cubicBezTo>
                <a:cubicBezTo>
                  <a:pt x="653" y="677"/>
                  <a:pt x="653" y="677"/>
                  <a:pt x="653" y="677"/>
                </a:cubicBezTo>
                <a:cubicBezTo>
                  <a:pt x="504" y="529"/>
                  <a:pt x="504" y="529"/>
                  <a:pt x="504" y="529"/>
                </a:cubicBezTo>
                <a:cubicBezTo>
                  <a:pt x="504" y="489"/>
                  <a:pt x="504" y="489"/>
                  <a:pt x="504" y="489"/>
                </a:cubicBezTo>
                <a:cubicBezTo>
                  <a:pt x="367" y="352"/>
                  <a:pt x="367" y="352"/>
                  <a:pt x="367" y="352"/>
                </a:cubicBezTo>
                <a:cubicBezTo>
                  <a:pt x="368" y="303"/>
                  <a:pt x="368" y="303"/>
                  <a:pt x="368" y="303"/>
                </a:cubicBezTo>
                <a:cubicBezTo>
                  <a:pt x="190" y="125"/>
                  <a:pt x="190" y="125"/>
                  <a:pt x="190" y="125"/>
                </a:cubicBezTo>
                <a:cubicBezTo>
                  <a:pt x="191" y="97"/>
                  <a:pt x="191" y="97"/>
                  <a:pt x="191" y="97"/>
                </a:cubicBezTo>
                <a:cubicBezTo>
                  <a:pt x="125" y="31"/>
                  <a:pt x="125" y="31"/>
                  <a:pt x="125" y="31"/>
                </a:cubicBezTo>
                <a:cubicBezTo>
                  <a:pt x="42" y="31"/>
                  <a:pt x="42" y="31"/>
                  <a:pt x="42" y="31"/>
                </a:cubicBezTo>
                <a:cubicBezTo>
                  <a:pt x="12" y="0"/>
                  <a:pt x="12" y="0"/>
                  <a:pt x="1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12" name="Freeform 1070"/>
          <p:cNvSpPr>
            <a:spLocks/>
          </p:cNvSpPr>
          <p:nvPr/>
        </p:nvSpPr>
        <p:spPr bwMode="auto">
          <a:xfrm>
            <a:off x="-2602731" y="-100013"/>
            <a:ext cx="3455988" cy="3221038"/>
          </a:xfrm>
          <a:custGeom>
            <a:avLst/>
            <a:gdLst>
              <a:gd name="T0" fmla="*/ 3 w 834"/>
              <a:gd name="T1" fmla="*/ 0 h 777"/>
              <a:gd name="T2" fmla="*/ 1 w 834"/>
              <a:gd name="T3" fmla="*/ 2 h 777"/>
              <a:gd name="T4" fmla="*/ 0 w 834"/>
              <a:gd name="T5" fmla="*/ 3 h 777"/>
              <a:gd name="T6" fmla="*/ 87 w 834"/>
              <a:gd name="T7" fmla="*/ 90 h 777"/>
              <a:gd name="T8" fmla="*/ 170 w 834"/>
              <a:gd name="T9" fmla="*/ 88 h 777"/>
              <a:gd name="T10" fmla="*/ 233 w 834"/>
              <a:gd name="T11" fmla="*/ 152 h 777"/>
              <a:gd name="T12" fmla="*/ 233 w 834"/>
              <a:gd name="T13" fmla="*/ 179 h 777"/>
              <a:gd name="T14" fmla="*/ 411 w 834"/>
              <a:gd name="T15" fmla="*/ 357 h 777"/>
              <a:gd name="T16" fmla="*/ 409 w 834"/>
              <a:gd name="T17" fmla="*/ 407 h 777"/>
              <a:gd name="T18" fmla="*/ 546 w 834"/>
              <a:gd name="T19" fmla="*/ 544 h 777"/>
              <a:gd name="T20" fmla="*/ 543 w 834"/>
              <a:gd name="T21" fmla="*/ 586 h 777"/>
              <a:gd name="T22" fmla="*/ 694 w 834"/>
              <a:gd name="T23" fmla="*/ 737 h 777"/>
              <a:gd name="T24" fmla="*/ 748 w 834"/>
              <a:gd name="T25" fmla="*/ 740 h 777"/>
              <a:gd name="T26" fmla="*/ 785 w 834"/>
              <a:gd name="T27" fmla="*/ 777 h 777"/>
              <a:gd name="T28" fmla="*/ 834 w 834"/>
              <a:gd name="T29" fmla="*/ 776 h 777"/>
              <a:gd name="T30" fmla="*/ 834 w 834"/>
              <a:gd name="T31" fmla="*/ 772 h 777"/>
              <a:gd name="T32" fmla="*/ 787 w 834"/>
              <a:gd name="T33" fmla="*/ 773 h 777"/>
              <a:gd name="T34" fmla="*/ 750 w 834"/>
              <a:gd name="T35" fmla="*/ 736 h 777"/>
              <a:gd name="T36" fmla="*/ 696 w 834"/>
              <a:gd name="T37" fmla="*/ 733 h 777"/>
              <a:gd name="T38" fmla="*/ 547 w 834"/>
              <a:gd name="T39" fmla="*/ 585 h 777"/>
              <a:gd name="T40" fmla="*/ 550 w 834"/>
              <a:gd name="T41" fmla="*/ 542 h 777"/>
              <a:gd name="T42" fmla="*/ 413 w 834"/>
              <a:gd name="T43" fmla="*/ 405 h 777"/>
              <a:gd name="T44" fmla="*/ 415 w 834"/>
              <a:gd name="T45" fmla="*/ 356 h 777"/>
              <a:gd name="T46" fmla="*/ 237 w 834"/>
              <a:gd name="T47" fmla="*/ 178 h 777"/>
              <a:gd name="T48" fmla="*/ 237 w 834"/>
              <a:gd name="T49" fmla="*/ 150 h 777"/>
              <a:gd name="T50" fmla="*/ 171 w 834"/>
              <a:gd name="T51" fmla="*/ 84 h 777"/>
              <a:gd name="T52" fmla="*/ 88 w 834"/>
              <a:gd name="T53" fmla="*/ 86 h 777"/>
              <a:gd name="T54" fmla="*/ 3 w 834"/>
              <a:gd name="T55" fmla="*/ 0 h 7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834" h="777">
                <a:moveTo>
                  <a:pt x="3" y="0"/>
                </a:moveTo>
                <a:cubicBezTo>
                  <a:pt x="2" y="1"/>
                  <a:pt x="2" y="2"/>
                  <a:pt x="1" y="2"/>
                </a:cubicBezTo>
                <a:cubicBezTo>
                  <a:pt x="1" y="3"/>
                  <a:pt x="0" y="3"/>
                  <a:pt x="0" y="3"/>
                </a:cubicBezTo>
                <a:cubicBezTo>
                  <a:pt x="87" y="90"/>
                  <a:pt x="87" y="90"/>
                  <a:pt x="87" y="90"/>
                </a:cubicBezTo>
                <a:cubicBezTo>
                  <a:pt x="170" y="88"/>
                  <a:pt x="170" y="88"/>
                  <a:pt x="170" y="88"/>
                </a:cubicBezTo>
                <a:cubicBezTo>
                  <a:pt x="233" y="152"/>
                  <a:pt x="233" y="152"/>
                  <a:pt x="233" y="152"/>
                </a:cubicBezTo>
                <a:cubicBezTo>
                  <a:pt x="233" y="179"/>
                  <a:pt x="233" y="179"/>
                  <a:pt x="233" y="179"/>
                </a:cubicBezTo>
                <a:cubicBezTo>
                  <a:pt x="411" y="357"/>
                  <a:pt x="411" y="357"/>
                  <a:pt x="411" y="357"/>
                </a:cubicBezTo>
                <a:cubicBezTo>
                  <a:pt x="409" y="407"/>
                  <a:pt x="409" y="407"/>
                  <a:pt x="409" y="407"/>
                </a:cubicBezTo>
                <a:cubicBezTo>
                  <a:pt x="546" y="544"/>
                  <a:pt x="546" y="544"/>
                  <a:pt x="546" y="544"/>
                </a:cubicBezTo>
                <a:cubicBezTo>
                  <a:pt x="543" y="586"/>
                  <a:pt x="543" y="586"/>
                  <a:pt x="543" y="586"/>
                </a:cubicBezTo>
                <a:cubicBezTo>
                  <a:pt x="694" y="737"/>
                  <a:pt x="694" y="737"/>
                  <a:pt x="694" y="737"/>
                </a:cubicBezTo>
                <a:cubicBezTo>
                  <a:pt x="748" y="740"/>
                  <a:pt x="748" y="740"/>
                  <a:pt x="748" y="740"/>
                </a:cubicBezTo>
                <a:cubicBezTo>
                  <a:pt x="785" y="777"/>
                  <a:pt x="785" y="777"/>
                  <a:pt x="785" y="777"/>
                </a:cubicBezTo>
                <a:cubicBezTo>
                  <a:pt x="834" y="776"/>
                  <a:pt x="834" y="776"/>
                  <a:pt x="834" y="776"/>
                </a:cubicBezTo>
                <a:cubicBezTo>
                  <a:pt x="834" y="775"/>
                  <a:pt x="834" y="773"/>
                  <a:pt x="834" y="772"/>
                </a:cubicBezTo>
                <a:cubicBezTo>
                  <a:pt x="787" y="773"/>
                  <a:pt x="787" y="773"/>
                  <a:pt x="787" y="773"/>
                </a:cubicBezTo>
                <a:cubicBezTo>
                  <a:pt x="750" y="736"/>
                  <a:pt x="750" y="736"/>
                  <a:pt x="750" y="736"/>
                </a:cubicBezTo>
                <a:cubicBezTo>
                  <a:pt x="696" y="733"/>
                  <a:pt x="696" y="733"/>
                  <a:pt x="696" y="733"/>
                </a:cubicBezTo>
                <a:cubicBezTo>
                  <a:pt x="547" y="585"/>
                  <a:pt x="547" y="585"/>
                  <a:pt x="547" y="585"/>
                </a:cubicBezTo>
                <a:cubicBezTo>
                  <a:pt x="550" y="542"/>
                  <a:pt x="550" y="542"/>
                  <a:pt x="550" y="542"/>
                </a:cubicBezTo>
                <a:cubicBezTo>
                  <a:pt x="413" y="405"/>
                  <a:pt x="413" y="405"/>
                  <a:pt x="413" y="405"/>
                </a:cubicBezTo>
                <a:cubicBezTo>
                  <a:pt x="415" y="356"/>
                  <a:pt x="415" y="356"/>
                  <a:pt x="415" y="356"/>
                </a:cubicBezTo>
                <a:cubicBezTo>
                  <a:pt x="237" y="178"/>
                  <a:pt x="237" y="178"/>
                  <a:pt x="237" y="178"/>
                </a:cubicBezTo>
                <a:cubicBezTo>
                  <a:pt x="237" y="150"/>
                  <a:pt x="237" y="150"/>
                  <a:pt x="237" y="150"/>
                </a:cubicBezTo>
                <a:cubicBezTo>
                  <a:pt x="171" y="84"/>
                  <a:pt x="171" y="84"/>
                  <a:pt x="171" y="84"/>
                </a:cubicBezTo>
                <a:cubicBezTo>
                  <a:pt x="88" y="86"/>
                  <a:pt x="88" y="86"/>
                  <a:pt x="88" y="86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13" name="Freeform 1071"/>
          <p:cNvSpPr>
            <a:spLocks noEditPoints="1"/>
          </p:cNvSpPr>
          <p:nvPr/>
        </p:nvSpPr>
        <p:spPr bwMode="auto">
          <a:xfrm>
            <a:off x="-5620568" y="-3960813"/>
            <a:ext cx="6296025" cy="6862763"/>
          </a:xfrm>
          <a:custGeom>
            <a:avLst/>
            <a:gdLst>
              <a:gd name="T0" fmla="*/ 1387 w 1519"/>
              <a:gd name="T1" fmla="*/ 1582 h 1655"/>
              <a:gd name="T2" fmla="*/ 1384 w 1519"/>
              <a:gd name="T3" fmla="*/ 1584 h 1655"/>
              <a:gd name="T4" fmla="*/ 1423 w 1519"/>
              <a:gd name="T5" fmla="*/ 1624 h 1655"/>
              <a:gd name="T6" fmla="*/ 1484 w 1519"/>
              <a:gd name="T7" fmla="*/ 1622 h 1655"/>
              <a:gd name="T8" fmla="*/ 1516 w 1519"/>
              <a:gd name="T9" fmla="*/ 1655 h 1655"/>
              <a:gd name="T10" fmla="*/ 1517 w 1519"/>
              <a:gd name="T11" fmla="*/ 1654 h 1655"/>
              <a:gd name="T12" fmla="*/ 1519 w 1519"/>
              <a:gd name="T13" fmla="*/ 1652 h 1655"/>
              <a:gd name="T14" fmla="*/ 1485 w 1519"/>
              <a:gd name="T15" fmla="*/ 1618 h 1655"/>
              <a:gd name="T16" fmla="*/ 1425 w 1519"/>
              <a:gd name="T17" fmla="*/ 1620 h 1655"/>
              <a:gd name="T18" fmla="*/ 1387 w 1519"/>
              <a:gd name="T19" fmla="*/ 1582 h 1655"/>
              <a:gd name="T20" fmla="*/ 997 w 1519"/>
              <a:gd name="T21" fmla="*/ 994 h 1655"/>
              <a:gd name="T22" fmla="*/ 995 w 1519"/>
              <a:gd name="T23" fmla="*/ 996 h 1655"/>
              <a:gd name="T24" fmla="*/ 994 w 1519"/>
              <a:gd name="T25" fmla="*/ 997 h 1655"/>
              <a:gd name="T26" fmla="*/ 1034 w 1519"/>
              <a:gd name="T27" fmla="*/ 1036 h 1655"/>
              <a:gd name="T28" fmla="*/ 1034 w 1519"/>
              <a:gd name="T29" fmla="*/ 1076 h 1655"/>
              <a:gd name="T30" fmla="*/ 1127 w 1519"/>
              <a:gd name="T31" fmla="*/ 1169 h 1655"/>
              <a:gd name="T32" fmla="*/ 1126 w 1519"/>
              <a:gd name="T33" fmla="*/ 1230 h 1655"/>
              <a:gd name="T34" fmla="*/ 1183 w 1519"/>
              <a:gd name="T35" fmla="*/ 1287 h 1655"/>
              <a:gd name="T36" fmla="*/ 1184 w 1519"/>
              <a:gd name="T37" fmla="*/ 1333 h 1655"/>
              <a:gd name="T38" fmla="*/ 1321 w 1519"/>
              <a:gd name="T39" fmla="*/ 1471 h 1655"/>
              <a:gd name="T40" fmla="*/ 1320 w 1519"/>
              <a:gd name="T41" fmla="*/ 1521 h 1655"/>
              <a:gd name="T42" fmla="*/ 1356 w 1519"/>
              <a:gd name="T43" fmla="*/ 1556 h 1655"/>
              <a:gd name="T44" fmla="*/ 1358 w 1519"/>
              <a:gd name="T45" fmla="*/ 1553 h 1655"/>
              <a:gd name="T46" fmla="*/ 1324 w 1519"/>
              <a:gd name="T47" fmla="*/ 1519 h 1655"/>
              <a:gd name="T48" fmla="*/ 1325 w 1519"/>
              <a:gd name="T49" fmla="*/ 1469 h 1655"/>
              <a:gd name="T50" fmla="*/ 1187 w 1519"/>
              <a:gd name="T51" fmla="*/ 1332 h 1655"/>
              <a:gd name="T52" fmla="*/ 1187 w 1519"/>
              <a:gd name="T53" fmla="*/ 1286 h 1655"/>
              <a:gd name="T54" fmla="*/ 1130 w 1519"/>
              <a:gd name="T55" fmla="*/ 1228 h 1655"/>
              <a:gd name="T56" fmla="*/ 1131 w 1519"/>
              <a:gd name="T57" fmla="*/ 1168 h 1655"/>
              <a:gd name="T58" fmla="*/ 1038 w 1519"/>
              <a:gd name="T59" fmla="*/ 1074 h 1655"/>
              <a:gd name="T60" fmla="*/ 1038 w 1519"/>
              <a:gd name="T61" fmla="*/ 1035 h 1655"/>
              <a:gd name="T62" fmla="*/ 997 w 1519"/>
              <a:gd name="T63" fmla="*/ 994 h 1655"/>
              <a:gd name="T64" fmla="*/ 729 w 1519"/>
              <a:gd name="T65" fmla="*/ 726 h 1655"/>
              <a:gd name="T66" fmla="*/ 727 w 1519"/>
              <a:gd name="T67" fmla="*/ 729 h 1655"/>
              <a:gd name="T68" fmla="*/ 965 w 1519"/>
              <a:gd name="T69" fmla="*/ 967 h 1655"/>
              <a:gd name="T70" fmla="*/ 966 w 1519"/>
              <a:gd name="T71" fmla="*/ 966 h 1655"/>
              <a:gd name="T72" fmla="*/ 968 w 1519"/>
              <a:gd name="T73" fmla="*/ 965 h 1655"/>
              <a:gd name="T74" fmla="*/ 729 w 1519"/>
              <a:gd name="T75" fmla="*/ 726 h 1655"/>
              <a:gd name="T76" fmla="*/ 3 w 1519"/>
              <a:gd name="T77" fmla="*/ 0 h 1655"/>
              <a:gd name="T78" fmla="*/ 0 w 1519"/>
              <a:gd name="T79" fmla="*/ 3 h 1655"/>
              <a:gd name="T80" fmla="*/ 697 w 1519"/>
              <a:gd name="T81" fmla="*/ 700 h 1655"/>
              <a:gd name="T82" fmla="*/ 701 w 1519"/>
              <a:gd name="T83" fmla="*/ 698 h 1655"/>
              <a:gd name="T84" fmla="*/ 3 w 1519"/>
              <a:gd name="T85" fmla="*/ 0 h 1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19" h="1655">
                <a:moveTo>
                  <a:pt x="1387" y="1582"/>
                </a:moveTo>
                <a:cubicBezTo>
                  <a:pt x="1386" y="1583"/>
                  <a:pt x="1385" y="1584"/>
                  <a:pt x="1384" y="1584"/>
                </a:cubicBezTo>
                <a:cubicBezTo>
                  <a:pt x="1423" y="1624"/>
                  <a:pt x="1423" y="1624"/>
                  <a:pt x="1423" y="1624"/>
                </a:cubicBezTo>
                <a:cubicBezTo>
                  <a:pt x="1484" y="1622"/>
                  <a:pt x="1484" y="1622"/>
                  <a:pt x="1484" y="1622"/>
                </a:cubicBezTo>
                <a:cubicBezTo>
                  <a:pt x="1516" y="1655"/>
                  <a:pt x="1516" y="1655"/>
                  <a:pt x="1516" y="1655"/>
                </a:cubicBezTo>
                <a:cubicBezTo>
                  <a:pt x="1517" y="1654"/>
                  <a:pt x="1517" y="1654"/>
                  <a:pt x="1517" y="1654"/>
                </a:cubicBezTo>
                <a:cubicBezTo>
                  <a:pt x="1518" y="1653"/>
                  <a:pt x="1519" y="1653"/>
                  <a:pt x="1519" y="1652"/>
                </a:cubicBezTo>
                <a:cubicBezTo>
                  <a:pt x="1485" y="1618"/>
                  <a:pt x="1485" y="1618"/>
                  <a:pt x="1485" y="1618"/>
                </a:cubicBezTo>
                <a:cubicBezTo>
                  <a:pt x="1425" y="1620"/>
                  <a:pt x="1425" y="1620"/>
                  <a:pt x="1425" y="1620"/>
                </a:cubicBezTo>
                <a:cubicBezTo>
                  <a:pt x="1387" y="1582"/>
                  <a:pt x="1387" y="1582"/>
                  <a:pt x="1387" y="1582"/>
                </a:cubicBezTo>
                <a:moveTo>
                  <a:pt x="997" y="994"/>
                </a:moveTo>
                <a:cubicBezTo>
                  <a:pt x="996" y="994"/>
                  <a:pt x="996" y="995"/>
                  <a:pt x="995" y="996"/>
                </a:cubicBezTo>
                <a:cubicBezTo>
                  <a:pt x="995" y="996"/>
                  <a:pt x="994" y="996"/>
                  <a:pt x="994" y="997"/>
                </a:cubicBezTo>
                <a:cubicBezTo>
                  <a:pt x="1034" y="1036"/>
                  <a:pt x="1034" y="1036"/>
                  <a:pt x="1034" y="1036"/>
                </a:cubicBezTo>
                <a:cubicBezTo>
                  <a:pt x="1034" y="1076"/>
                  <a:pt x="1034" y="1076"/>
                  <a:pt x="1034" y="1076"/>
                </a:cubicBezTo>
                <a:cubicBezTo>
                  <a:pt x="1127" y="1169"/>
                  <a:pt x="1127" y="1169"/>
                  <a:pt x="1127" y="1169"/>
                </a:cubicBezTo>
                <a:cubicBezTo>
                  <a:pt x="1126" y="1230"/>
                  <a:pt x="1126" y="1230"/>
                  <a:pt x="1126" y="1230"/>
                </a:cubicBezTo>
                <a:cubicBezTo>
                  <a:pt x="1183" y="1287"/>
                  <a:pt x="1183" y="1287"/>
                  <a:pt x="1183" y="1287"/>
                </a:cubicBezTo>
                <a:cubicBezTo>
                  <a:pt x="1184" y="1333"/>
                  <a:pt x="1184" y="1333"/>
                  <a:pt x="1184" y="1333"/>
                </a:cubicBezTo>
                <a:cubicBezTo>
                  <a:pt x="1321" y="1471"/>
                  <a:pt x="1321" y="1471"/>
                  <a:pt x="1321" y="1471"/>
                </a:cubicBezTo>
                <a:cubicBezTo>
                  <a:pt x="1320" y="1521"/>
                  <a:pt x="1320" y="1521"/>
                  <a:pt x="1320" y="1521"/>
                </a:cubicBezTo>
                <a:cubicBezTo>
                  <a:pt x="1356" y="1556"/>
                  <a:pt x="1356" y="1556"/>
                  <a:pt x="1356" y="1556"/>
                </a:cubicBezTo>
                <a:cubicBezTo>
                  <a:pt x="1356" y="1555"/>
                  <a:pt x="1357" y="1554"/>
                  <a:pt x="1358" y="1553"/>
                </a:cubicBezTo>
                <a:cubicBezTo>
                  <a:pt x="1324" y="1519"/>
                  <a:pt x="1324" y="1519"/>
                  <a:pt x="1324" y="1519"/>
                </a:cubicBezTo>
                <a:cubicBezTo>
                  <a:pt x="1325" y="1469"/>
                  <a:pt x="1325" y="1469"/>
                  <a:pt x="1325" y="1469"/>
                </a:cubicBezTo>
                <a:cubicBezTo>
                  <a:pt x="1187" y="1332"/>
                  <a:pt x="1187" y="1332"/>
                  <a:pt x="1187" y="1332"/>
                </a:cubicBezTo>
                <a:cubicBezTo>
                  <a:pt x="1187" y="1286"/>
                  <a:pt x="1187" y="1286"/>
                  <a:pt x="1187" y="1286"/>
                </a:cubicBezTo>
                <a:cubicBezTo>
                  <a:pt x="1130" y="1228"/>
                  <a:pt x="1130" y="1228"/>
                  <a:pt x="1130" y="1228"/>
                </a:cubicBezTo>
                <a:cubicBezTo>
                  <a:pt x="1131" y="1168"/>
                  <a:pt x="1131" y="1168"/>
                  <a:pt x="1131" y="1168"/>
                </a:cubicBezTo>
                <a:cubicBezTo>
                  <a:pt x="1038" y="1074"/>
                  <a:pt x="1038" y="1074"/>
                  <a:pt x="1038" y="1074"/>
                </a:cubicBezTo>
                <a:cubicBezTo>
                  <a:pt x="1038" y="1035"/>
                  <a:pt x="1038" y="1035"/>
                  <a:pt x="1038" y="1035"/>
                </a:cubicBezTo>
                <a:cubicBezTo>
                  <a:pt x="997" y="994"/>
                  <a:pt x="997" y="994"/>
                  <a:pt x="997" y="994"/>
                </a:cubicBezTo>
                <a:moveTo>
                  <a:pt x="729" y="726"/>
                </a:moveTo>
                <a:cubicBezTo>
                  <a:pt x="728" y="727"/>
                  <a:pt x="728" y="728"/>
                  <a:pt x="727" y="729"/>
                </a:cubicBezTo>
                <a:cubicBezTo>
                  <a:pt x="965" y="967"/>
                  <a:pt x="965" y="967"/>
                  <a:pt x="965" y="967"/>
                </a:cubicBezTo>
                <a:cubicBezTo>
                  <a:pt x="965" y="967"/>
                  <a:pt x="965" y="967"/>
                  <a:pt x="966" y="966"/>
                </a:cubicBezTo>
                <a:cubicBezTo>
                  <a:pt x="966" y="966"/>
                  <a:pt x="967" y="965"/>
                  <a:pt x="968" y="965"/>
                </a:cubicBezTo>
                <a:cubicBezTo>
                  <a:pt x="729" y="726"/>
                  <a:pt x="729" y="726"/>
                  <a:pt x="729" y="726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697" y="700"/>
                  <a:pt x="697" y="700"/>
                  <a:pt x="697" y="700"/>
                </a:cubicBezTo>
                <a:cubicBezTo>
                  <a:pt x="698" y="699"/>
                  <a:pt x="699" y="698"/>
                  <a:pt x="701" y="698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14" name="Freeform 1072"/>
          <p:cNvSpPr>
            <a:spLocks/>
          </p:cNvSpPr>
          <p:nvPr/>
        </p:nvSpPr>
        <p:spPr bwMode="auto">
          <a:xfrm>
            <a:off x="-4729981" y="-3536950"/>
            <a:ext cx="4692650" cy="5199063"/>
          </a:xfrm>
          <a:custGeom>
            <a:avLst/>
            <a:gdLst>
              <a:gd name="T0" fmla="*/ 3 w 1132"/>
              <a:gd name="T1" fmla="*/ 0 h 1254"/>
              <a:gd name="T2" fmla="*/ 0 w 1132"/>
              <a:gd name="T3" fmla="*/ 3 h 1254"/>
              <a:gd name="T4" fmla="*/ 923 w 1132"/>
              <a:gd name="T5" fmla="*/ 926 h 1254"/>
              <a:gd name="T6" fmla="*/ 923 w 1132"/>
              <a:gd name="T7" fmla="*/ 970 h 1254"/>
              <a:gd name="T8" fmla="*/ 957 w 1132"/>
              <a:gd name="T9" fmla="*/ 1005 h 1254"/>
              <a:gd name="T10" fmla="*/ 959 w 1132"/>
              <a:gd name="T11" fmla="*/ 1097 h 1254"/>
              <a:gd name="T12" fmla="*/ 1009 w 1132"/>
              <a:gd name="T13" fmla="*/ 1147 h 1254"/>
              <a:gd name="T14" fmla="*/ 1049 w 1132"/>
              <a:gd name="T15" fmla="*/ 1148 h 1254"/>
              <a:gd name="T16" fmla="*/ 1127 w 1132"/>
              <a:gd name="T17" fmla="*/ 1226 h 1254"/>
              <a:gd name="T18" fmla="*/ 1128 w 1132"/>
              <a:gd name="T19" fmla="*/ 1252 h 1254"/>
              <a:gd name="T20" fmla="*/ 1132 w 1132"/>
              <a:gd name="T21" fmla="*/ 1254 h 1254"/>
              <a:gd name="T22" fmla="*/ 1131 w 1132"/>
              <a:gd name="T23" fmla="*/ 1224 h 1254"/>
              <a:gd name="T24" fmla="*/ 1051 w 1132"/>
              <a:gd name="T25" fmla="*/ 1144 h 1254"/>
              <a:gd name="T26" fmla="*/ 1010 w 1132"/>
              <a:gd name="T27" fmla="*/ 1143 h 1254"/>
              <a:gd name="T28" fmla="*/ 963 w 1132"/>
              <a:gd name="T29" fmla="*/ 1096 h 1254"/>
              <a:gd name="T30" fmla="*/ 961 w 1132"/>
              <a:gd name="T31" fmla="*/ 1003 h 1254"/>
              <a:gd name="T32" fmla="*/ 927 w 1132"/>
              <a:gd name="T33" fmla="*/ 969 h 1254"/>
              <a:gd name="T34" fmla="*/ 927 w 1132"/>
              <a:gd name="T35" fmla="*/ 924 h 1254"/>
              <a:gd name="T36" fmla="*/ 3 w 1132"/>
              <a:gd name="T37" fmla="*/ 0 h 12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32" h="1254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923" y="926"/>
                  <a:pt x="923" y="926"/>
                  <a:pt x="923" y="926"/>
                </a:cubicBezTo>
                <a:cubicBezTo>
                  <a:pt x="923" y="970"/>
                  <a:pt x="923" y="970"/>
                  <a:pt x="923" y="970"/>
                </a:cubicBezTo>
                <a:cubicBezTo>
                  <a:pt x="957" y="1005"/>
                  <a:pt x="957" y="1005"/>
                  <a:pt x="957" y="1005"/>
                </a:cubicBezTo>
                <a:cubicBezTo>
                  <a:pt x="959" y="1097"/>
                  <a:pt x="959" y="1097"/>
                  <a:pt x="959" y="1097"/>
                </a:cubicBezTo>
                <a:cubicBezTo>
                  <a:pt x="1009" y="1147"/>
                  <a:pt x="1009" y="1147"/>
                  <a:pt x="1009" y="1147"/>
                </a:cubicBezTo>
                <a:cubicBezTo>
                  <a:pt x="1049" y="1148"/>
                  <a:pt x="1049" y="1148"/>
                  <a:pt x="1049" y="1148"/>
                </a:cubicBezTo>
                <a:cubicBezTo>
                  <a:pt x="1127" y="1226"/>
                  <a:pt x="1127" y="1226"/>
                  <a:pt x="1127" y="1226"/>
                </a:cubicBezTo>
                <a:cubicBezTo>
                  <a:pt x="1128" y="1252"/>
                  <a:pt x="1128" y="1252"/>
                  <a:pt x="1128" y="1252"/>
                </a:cubicBezTo>
                <a:cubicBezTo>
                  <a:pt x="1129" y="1253"/>
                  <a:pt x="1130" y="1253"/>
                  <a:pt x="1132" y="1254"/>
                </a:cubicBezTo>
                <a:cubicBezTo>
                  <a:pt x="1131" y="1224"/>
                  <a:pt x="1131" y="1224"/>
                  <a:pt x="1131" y="1224"/>
                </a:cubicBezTo>
                <a:cubicBezTo>
                  <a:pt x="1051" y="1144"/>
                  <a:pt x="1051" y="1144"/>
                  <a:pt x="1051" y="1144"/>
                </a:cubicBezTo>
                <a:cubicBezTo>
                  <a:pt x="1010" y="1143"/>
                  <a:pt x="1010" y="1143"/>
                  <a:pt x="1010" y="1143"/>
                </a:cubicBezTo>
                <a:cubicBezTo>
                  <a:pt x="963" y="1096"/>
                  <a:pt x="963" y="1096"/>
                  <a:pt x="963" y="1096"/>
                </a:cubicBezTo>
                <a:cubicBezTo>
                  <a:pt x="961" y="1003"/>
                  <a:pt x="961" y="1003"/>
                  <a:pt x="961" y="1003"/>
                </a:cubicBezTo>
                <a:cubicBezTo>
                  <a:pt x="927" y="969"/>
                  <a:pt x="927" y="969"/>
                  <a:pt x="927" y="969"/>
                </a:cubicBezTo>
                <a:cubicBezTo>
                  <a:pt x="927" y="924"/>
                  <a:pt x="927" y="924"/>
                  <a:pt x="927" y="924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15" name="Freeform 1073"/>
          <p:cNvSpPr>
            <a:spLocks/>
          </p:cNvSpPr>
          <p:nvPr/>
        </p:nvSpPr>
        <p:spPr bwMode="auto">
          <a:xfrm>
            <a:off x="-4622031" y="-3544888"/>
            <a:ext cx="6015038" cy="6442075"/>
          </a:xfrm>
          <a:custGeom>
            <a:avLst/>
            <a:gdLst>
              <a:gd name="T0" fmla="*/ 3 w 1451"/>
              <a:gd name="T1" fmla="*/ 0 h 1554"/>
              <a:gd name="T2" fmla="*/ 0 w 1451"/>
              <a:gd name="T3" fmla="*/ 3 h 1554"/>
              <a:gd name="T4" fmla="*/ 911 w 1451"/>
              <a:gd name="T5" fmla="*/ 914 h 1554"/>
              <a:gd name="T6" fmla="*/ 911 w 1451"/>
              <a:gd name="T7" fmla="*/ 958 h 1554"/>
              <a:gd name="T8" fmla="*/ 1167 w 1451"/>
              <a:gd name="T9" fmla="*/ 1215 h 1554"/>
              <a:gd name="T10" fmla="*/ 1169 w 1451"/>
              <a:gd name="T11" fmla="*/ 1335 h 1554"/>
              <a:gd name="T12" fmla="*/ 1387 w 1451"/>
              <a:gd name="T13" fmla="*/ 1554 h 1554"/>
              <a:gd name="T14" fmla="*/ 1451 w 1451"/>
              <a:gd name="T15" fmla="*/ 1554 h 1554"/>
              <a:gd name="T16" fmla="*/ 1451 w 1451"/>
              <a:gd name="T17" fmla="*/ 1551 h 1554"/>
              <a:gd name="T18" fmla="*/ 1451 w 1451"/>
              <a:gd name="T19" fmla="*/ 1550 h 1554"/>
              <a:gd name="T20" fmla="*/ 1389 w 1451"/>
              <a:gd name="T21" fmla="*/ 1550 h 1554"/>
              <a:gd name="T22" fmla="*/ 1173 w 1451"/>
              <a:gd name="T23" fmla="*/ 1334 h 1554"/>
              <a:gd name="T24" fmla="*/ 1171 w 1451"/>
              <a:gd name="T25" fmla="*/ 1213 h 1554"/>
              <a:gd name="T26" fmla="*/ 915 w 1451"/>
              <a:gd name="T27" fmla="*/ 957 h 1554"/>
              <a:gd name="T28" fmla="*/ 915 w 1451"/>
              <a:gd name="T29" fmla="*/ 912 h 1554"/>
              <a:gd name="T30" fmla="*/ 3 w 1451"/>
              <a:gd name="T31" fmla="*/ 0 h 15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451" h="1554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911" y="914"/>
                  <a:pt x="911" y="914"/>
                  <a:pt x="911" y="914"/>
                </a:cubicBezTo>
                <a:cubicBezTo>
                  <a:pt x="911" y="958"/>
                  <a:pt x="911" y="958"/>
                  <a:pt x="911" y="958"/>
                </a:cubicBezTo>
                <a:cubicBezTo>
                  <a:pt x="1167" y="1215"/>
                  <a:pt x="1167" y="1215"/>
                  <a:pt x="1167" y="1215"/>
                </a:cubicBezTo>
                <a:cubicBezTo>
                  <a:pt x="1169" y="1335"/>
                  <a:pt x="1169" y="1335"/>
                  <a:pt x="1169" y="1335"/>
                </a:cubicBezTo>
                <a:cubicBezTo>
                  <a:pt x="1387" y="1554"/>
                  <a:pt x="1387" y="1554"/>
                  <a:pt x="1387" y="1554"/>
                </a:cubicBezTo>
                <a:cubicBezTo>
                  <a:pt x="1451" y="1554"/>
                  <a:pt x="1451" y="1554"/>
                  <a:pt x="1451" y="1554"/>
                </a:cubicBezTo>
                <a:cubicBezTo>
                  <a:pt x="1451" y="1553"/>
                  <a:pt x="1451" y="1552"/>
                  <a:pt x="1451" y="1551"/>
                </a:cubicBezTo>
                <a:cubicBezTo>
                  <a:pt x="1451" y="1551"/>
                  <a:pt x="1451" y="1551"/>
                  <a:pt x="1451" y="1550"/>
                </a:cubicBezTo>
                <a:cubicBezTo>
                  <a:pt x="1389" y="1550"/>
                  <a:pt x="1389" y="1550"/>
                  <a:pt x="1389" y="1550"/>
                </a:cubicBezTo>
                <a:cubicBezTo>
                  <a:pt x="1173" y="1334"/>
                  <a:pt x="1173" y="1334"/>
                  <a:pt x="1173" y="1334"/>
                </a:cubicBezTo>
                <a:cubicBezTo>
                  <a:pt x="1171" y="1213"/>
                  <a:pt x="1171" y="1213"/>
                  <a:pt x="1171" y="1213"/>
                </a:cubicBezTo>
                <a:cubicBezTo>
                  <a:pt x="915" y="957"/>
                  <a:pt x="915" y="957"/>
                  <a:pt x="915" y="957"/>
                </a:cubicBezTo>
                <a:cubicBezTo>
                  <a:pt x="915" y="912"/>
                  <a:pt x="915" y="912"/>
                  <a:pt x="915" y="912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16" name="Freeform 1074"/>
          <p:cNvSpPr>
            <a:spLocks/>
          </p:cNvSpPr>
          <p:nvPr/>
        </p:nvSpPr>
        <p:spPr bwMode="auto">
          <a:xfrm>
            <a:off x="-4614093" y="-3636963"/>
            <a:ext cx="5716588" cy="6256338"/>
          </a:xfrm>
          <a:custGeom>
            <a:avLst/>
            <a:gdLst>
              <a:gd name="T0" fmla="*/ 8 w 3601"/>
              <a:gd name="T1" fmla="*/ 0 h 3941"/>
              <a:gd name="T2" fmla="*/ 0 w 3601"/>
              <a:gd name="T3" fmla="*/ 8 h 3941"/>
              <a:gd name="T4" fmla="*/ 2416 w 3601"/>
              <a:gd name="T5" fmla="*/ 2426 h 3941"/>
              <a:gd name="T6" fmla="*/ 2421 w 3601"/>
              <a:gd name="T7" fmla="*/ 2536 h 3941"/>
              <a:gd name="T8" fmla="*/ 3092 w 3601"/>
              <a:gd name="T9" fmla="*/ 3204 h 3941"/>
              <a:gd name="T10" fmla="*/ 3089 w 3601"/>
              <a:gd name="T11" fmla="*/ 3526 h 3941"/>
              <a:gd name="T12" fmla="*/ 3499 w 3601"/>
              <a:gd name="T13" fmla="*/ 3938 h 3941"/>
              <a:gd name="T14" fmla="*/ 3598 w 3601"/>
              <a:gd name="T15" fmla="*/ 3941 h 3941"/>
              <a:gd name="T16" fmla="*/ 3601 w 3601"/>
              <a:gd name="T17" fmla="*/ 3930 h 3941"/>
              <a:gd name="T18" fmla="*/ 3504 w 3601"/>
              <a:gd name="T19" fmla="*/ 3928 h 3941"/>
              <a:gd name="T20" fmla="*/ 3100 w 3601"/>
              <a:gd name="T21" fmla="*/ 3523 h 3941"/>
              <a:gd name="T22" fmla="*/ 3102 w 3601"/>
              <a:gd name="T23" fmla="*/ 3199 h 3941"/>
              <a:gd name="T24" fmla="*/ 2431 w 3601"/>
              <a:gd name="T25" fmla="*/ 2531 h 3941"/>
              <a:gd name="T26" fmla="*/ 2426 w 3601"/>
              <a:gd name="T27" fmla="*/ 2421 h 3941"/>
              <a:gd name="T28" fmla="*/ 8 w 3601"/>
              <a:gd name="T29" fmla="*/ 0 h 39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601" h="3941">
                <a:moveTo>
                  <a:pt x="8" y="0"/>
                </a:moveTo>
                <a:lnTo>
                  <a:pt x="0" y="8"/>
                </a:lnTo>
                <a:lnTo>
                  <a:pt x="2416" y="2426"/>
                </a:lnTo>
                <a:lnTo>
                  <a:pt x="2421" y="2536"/>
                </a:lnTo>
                <a:lnTo>
                  <a:pt x="3092" y="3204"/>
                </a:lnTo>
                <a:lnTo>
                  <a:pt x="3089" y="3526"/>
                </a:lnTo>
                <a:lnTo>
                  <a:pt x="3499" y="3938"/>
                </a:lnTo>
                <a:lnTo>
                  <a:pt x="3598" y="3941"/>
                </a:lnTo>
                <a:lnTo>
                  <a:pt x="3601" y="3930"/>
                </a:lnTo>
                <a:lnTo>
                  <a:pt x="3504" y="3928"/>
                </a:lnTo>
                <a:lnTo>
                  <a:pt x="3100" y="3523"/>
                </a:lnTo>
                <a:lnTo>
                  <a:pt x="3102" y="3199"/>
                </a:lnTo>
                <a:lnTo>
                  <a:pt x="2431" y="2531"/>
                </a:lnTo>
                <a:lnTo>
                  <a:pt x="2426" y="2421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17" name="Freeform 1075"/>
          <p:cNvSpPr>
            <a:spLocks/>
          </p:cNvSpPr>
          <p:nvPr/>
        </p:nvSpPr>
        <p:spPr bwMode="auto">
          <a:xfrm>
            <a:off x="-4614093" y="-3636963"/>
            <a:ext cx="5716588" cy="6256338"/>
          </a:xfrm>
          <a:custGeom>
            <a:avLst/>
            <a:gdLst>
              <a:gd name="T0" fmla="*/ 8 w 3601"/>
              <a:gd name="T1" fmla="*/ 0 h 3941"/>
              <a:gd name="T2" fmla="*/ 0 w 3601"/>
              <a:gd name="T3" fmla="*/ 8 h 3941"/>
              <a:gd name="T4" fmla="*/ 2416 w 3601"/>
              <a:gd name="T5" fmla="*/ 2426 h 3941"/>
              <a:gd name="T6" fmla="*/ 2421 w 3601"/>
              <a:gd name="T7" fmla="*/ 2536 h 3941"/>
              <a:gd name="T8" fmla="*/ 3092 w 3601"/>
              <a:gd name="T9" fmla="*/ 3204 h 3941"/>
              <a:gd name="T10" fmla="*/ 3089 w 3601"/>
              <a:gd name="T11" fmla="*/ 3526 h 3941"/>
              <a:gd name="T12" fmla="*/ 3499 w 3601"/>
              <a:gd name="T13" fmla="*/ 3938 h 3941"/>
              <a:gd name="T14" fmla="*/ 3598 w 3601"/>
              <a:gd name="T15" fmla="*/ 3941 h 3941"/>
              <a:gd name="T16" fmla="*/ 3601 w 3601"/>
              <a:gd name="T17" fmla="*/ 3930 h 3941"/>
              <a:gd name="T18" fmla="*/ 3504 w 3601"/>
              <a:gd name="T19" fmla="*/ 3928 h 3941"/>
              <a:gd name="T20" fmla="*/ 3100 w 3601"/>
              <a:gd name="T21" fmla="*/ 3523 h 3941"/>
              <a:gd name="T22" fmla="*/ 3102 w 3601"/>
              <a:gd name="T23" fmla="*/ 3199 h 3941"/>
              <a:gd name="T24" fmla="*/ 2431 w 3601"/>
              <a:gd name="T25" fmla="*/ 2531 h 3941"/>
              <a:gd name="T26" fmla="*/ 2426 w 3601"/>
              <a:gd name="T27" fmla="*/ 2421 h 3941"/>
              <a:gd name="T28" fmla="*/ 8 w 3601"/>
              <a:gd name="T29" fmla="*/ 0 h 39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601" h="3941">
                <a:moveTo>
                  <a:pt x="8" y="0"/>
                </a:moveTo>
                <a:lnTo>
                  <a:pt x="0" y="8"/>
                </a:lnTo>
                <a:lnTo>
                  <a:pt x="2416" y="2426"/>
                </a:lnTo>
                <a:lnTo>
                  <a:pt x="2421" y="2536"/>
                </a:lnTo>
                <a:lnTo>
                  <a:pt x="3092" y="3204"/>
                </a:lnTo>
                <a:lnTo>
                  <a:pt x="3089" y="3526"/>
                </a:lnTo>
                <a:lnTo>
                  <a:pt x="3499" y="3938"/>
                </a:lnTo>
                <a:lnTo>
                  <a:pt x="3598" y="3941"/>
                </a:lnTo>
                <a:lnTo>
                  <a:pt x="3601" y="3930"/>
                </a:lnTo>
                <a:lnTo>
                  <a:pt x="3504" y="3928"/>
                </a:lnTo>
                <a:lnTo>
                  <a:pt x="3100" y="3523"/>
                </a:lnTo>
                <a:lnTo>
                  <a:pt x="3102" y="3199"/>
                </a:lnTo>
                <a:lnTo>
                  <a:pt x="2431" y="2531"/>
                </a:lnTo>
                <a:lnTo>
                  <a:pt x="2426" y="2421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18" name="Freeform 1076"/>
          <p:cNvSpPr>
            <a:spLocks/>
          </p:cNvSpPr>
          <p:nvPr/>
        </p:nvSpPr>
        <p:spPr bwMode="auto">
          <a:xfrm>
            <a:off x="-4758556" y="-3475038"/>
            <a:ext cx="4672013" cy="5124450"/>
          </a:xfrm>
          <a:custGeom>
            <a:avLst/>
            <a:gdLst>
              <a:gd name="T0" fmla="*/ 3 w 1127"/>
              <a:gd name="T1" fmla="*/ 0 h 1236"/>
              <a:gd name="T2" fmla="*/ 0 w 1127"/>
              <a:gd name="T3" fmla="*/ 3 h 1236"/>
              <a:gd name="T4" fmla="*/ 915 w 1127"/>
              <a:gd name="T5" fmla="*/ 918 h 1236"/>
              <a:gd name="T6" fmla="*/ 914 w 1127"/>
              <a:gd name="T7" fmla="*/ 962 h 1236"/>
              <a:gd name="T8" fmla="*/ 948 w 1127"/>
              <a:gd name="T9" fmla="*/ 997 h 1236"/>
              <a:gd name="T10" fmla="*/ 947 w 1127"/>
              <a:gd name="T11" fmla="*/ 1092 h 1236"/>
              <a:gd name="T12" fmla="*/ 1002 w 1127"/>
              <a:gd name="T13" fmla="*/ 1146 h 1236"/>
              <a:gd name="T14" fmla="*/ 1045 w 1127"/>
              <a:gd name="T15" fmla="*/ 1144 h 1236"/>
              <a:gd name="T16" fmla="*/ 1123 w 1127"/>
              <a:gd name="T17" fmla="*/ 1222 h 1236"/>
              <a:gd name="T18" fmla="*/ 1123 w 1127"/>
              <a:gd name="T19" fmla="*/ 1236 h 1236"/>
              <a:gd name="T20" fmla="*/ 1126 w 1127"/>
              <a:gd name="T21" fmla="*/ 1236 h 1236"/>
              <a:gd name="T22" fmla="*/ 1126 w 1127"/>
              <a:gd name="T23" fmla="*/ 1236 h 1236"/>
              <a:gd name="T24" fmla="*/ 1127 w 1127"/>
              <a:gd name="T25" fmla="*/ 1236 h 1236"/>
              <a:gd name="T26" fmla="*/ 1127 w 1127"/>
              <a:gd name="T27" fmla="*/ 1221 h 1236"/>
              <a:gd name="T28" fmla="*/ 1046 w 1127"/>
              <a:gd name="T29" fmla="*/ 1140 h 1236"/>
              <a:gd name="T30" fmla="*/ 1003 w 1127"/>
              <a:gd name="T31" fmla="*/ 1142 h 1236"/>
              <a:gd name="T32" fmla="*/ 951 w 1127"/>
              <a:gd name="T33" fmla="*/ 1090 h 1236"/>
              <a:gd name="T34" fmla="*/ 952 w 1127"/>
              <a:gd name="T35" fmla="*/ 995 h 1236"/>
              <a:gd name="T36" fmla="*/ 918 w 1127"/>
              <a:gd name="T37" fmla="*/ 961 h 1236"/>
              <a:gd name="T38" fmla="*/ 919 w 1127"/>
              <a:gd name="T39" fmla="*/ 916 h 1236"/>
              <a:gd name="T40" fmla="*/ 3 w 1127"/>
              <a:gd name="T41" fmla="*/ 0 h 12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127" h="1236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915" y="918"/>
                  <a:pt x="915" y="918"/>
                  <a:pt x="915" y="918"/>
                </a:cubicBezTo>
                <a:cubicBezTo>
                  <a:pt x="914" y="962"/>
                  <a:pt x="914" y="962"/>
                  <a:pt x="914" y="962"/>
                </a:cubicBezTo>
                <a:cubicBezTo>
                  <a:pt x="948" y="997"/>
                  <a:pt x="948" y="997"/>
                  <a:pt x="948" y="997"/>
                </a:cubicBezTo>
                <a:cubicBezTo>
                  <a:pt x="947" y="1092"/>
                  <a:pt x="947" y="1092"/>
                  <a:pt x="947" y="1092"/>
                </a:cubicBezTo>
                <a:cubicBezTo>
                  <a:pt x="1002" y="1146"/>
                  <a:pt x="1002" y="1146"/>
                  <a:pt x="1002" y="1146"/>
                </a:cubicBezTo>
                <a:cubicBezTo>
                  <a:pt x="1045" y="1144"/>
                  <a:pt x="1045" y="1144"/>
                  <a:pt x="1045" y="1144"/>
                </a:cubicBezTo>
                <a:cubicBezTo>
                  <a:pt x="1123" y="1222"/>
                  <a:pt x="1123" y="1222"/>
                  <a:pt x="1123" y="1222"/>
                </a:cubicBezTo>
                <a:cubicBezTo>
                  <a:pt x="1123" y="1236"/>
                  <a:pt x="1123" y="1236"/>
                  <a:pt x="1123" y="1236"/>
                </a:cubicBezTo>
                <a:cubicBezTo>
                  <a:pt x="1124" y="1236"/>
                  <a:pt x="1125" y="1236"/>
                  <a:pt x="1126" y="1236"/>
                </a:cubicBezTo>
                <a:cubicBezTo>
                  <a:pt x="1126" y="1236"/>
                  <a:pt x="1126" y="1236"/>
                  <a:pt x="1126" y="1236"/>
                </a:cubicBezTo>
                <a:cubicBezTo>
                  <a:pt x="1126" y="1236"/>
                  <a:pt x="1127" y="1236"/>
                  <a:pt x="1127" y="1236"/>
                </a:cubicBezTo>
                <a:cubicBezTo>
                  <a:pt x="1127" y="1221"/>
                  <a:pt x="1127" y="1221"/>
                  <a:pt x="1127" y="1221"/>
                </a:cubicBezTo>
                <a:cubicBezTo>
                  <a:pt x="1046" y="1140"/>
                  <a:pt x="1046" y="1140"/>
                  <a:pt x="1046" y="1140"/>
                </a:cubicBezTo>
                <a:cubicBezTo>
                  <a:pt x="1003" y="1142"/>
                  <a:pt x="1003" y="1142"/>
                  <a:pt x="1003" y="1142"/>
                </a:cubicBezTo>
                <a:cubicBezTo>
                  <a:pt x="951" y="1090"/>
                  <a:pt x="951" y="1090"/>
                  <a:pt x="951" y="1090"/>
                </a:cubicBezTo>
                <a:cubicBezTo>
                  <a:pt x="952" y="995"/>
                  <a:pt x="952" y="995"/>
                  <a:pt x="952" y="995"/>
                </a:cubicBezTo>
                <a:cubicBezTo>
                  <a:pt x="918" y="961"/>
                  <a:pt x="918" y="961"/>
                  <a:pt x="918" y="961"/>
                </a:cubicBezTo>
                <a:cubicBezTo>
                  <a:pt x="919" y="916"/>
                  <a:pt x="919" y="916"/>
                  <a:pt x="919" y="916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19" name="Freeform 1077"/>
          <p:cNvSpPr>
            <a:spLocks/>
          </p:cNvSpPr>
          <p:nvPr/>
        </p:nvSpPr>
        <p:spPr bwMode="auto">
          <a:xfrm>
            <a:off x="-4506143" y="-3644900"/>
            <a:ext cx="5559425" cy="6110288"/>
          </a:xfrm>
          <a:custGeom>
            <a:avLst/>
            <a:gdLst>
              <a:gd name="T0" fmla="*/ 8 w 3502"/>
              <a:gd name="T1" fmla="*/ 0 h 3849"/>
              <a:gd name="T2" fmla="*/ 0 w 3502"/>
              <a:gd name="T3" fmla="*/ 8 h 3849"/>
              <a:gd name="T4" fmla="*/ 0 w 3502"/>
              <a:gd name="T5" fmla="*/ 8 h 3849"/>
              <a:gd name="T6" fmla="*/ 2452 w 3502"/>
              <a:gd name="T7" fmla="*/ 2463 h 3849"/>
              <a:gd name="T8" fmla="*/ 2457 w 3502"/>
              <a:gd name="T9" fmla="*/ 2554 h 3849"/>
              <a:gd name="T10" fmla="*/ 3170 w 3502"/>
              <a:gd name="T11" fmla="*/ 3267 h 3849"/>
              <a:gd name="T12" fmla="*/ 3170 w 3502"/>
              <a:gd name="T13" fmla="*/ 3609 h 3849"/>
              <a:gd name="T14" fmla="*/ 3410 w 3502"/>
              <a:gd name="T15" fmla="*/ 3849 h 3849"/>
              <a:gd name="T16" fmla="*/ 3450 w 3502"/>
              <a:gd name="T17" fmla="*/ 3849 h 3849"/>
              <a:gd name="T18" fmla="*/ 3502 w 3502"/>
              <a:gd name="T19" fmla="*/ 3849 h 3849"/>
              <a:gd name="T20" fmla="*/ 3502 w 3502"/>
              <a:gd name="T21" fmla="*/ 3839 h 3849"/>
              <a:gd name="T22" fmla="*/ 3450 w 3502"/>
              <a:gd name="T23" fmla="*/ 3839 h 3849"/>
              <a:gd name="T24" fmla="*/ 3416 w 3502"/>
              <a:gd name="T25" fmla="*/ 3839 h 3849"/>
              <a:gd name="T26" fmla="*/ 3181 w 3502"/>
              <a:gd name="T27" fmla="*/ 3604 h 3849"/>
              <a:gd name="T28" fmla="*/ 3181 w 3502"/>
              <a:gd name="T29" fmla="*/ 3262 h 3849"/>
              <a:gd name="T30" fmla="*/ 2468 w 3502"/>
              <a:gd name="T31" fmla="*/ 2549 h 3849"/>
              <a:gd name="T32" fmla="*/ 2463 w 3502"/>
              <a:gd name="T33" fmla="*/ 2457 h 3849"/>
              <a:gd name="T34" fmla="*/ 8 w 3502"/>
              <a:gd name="T35" fmla="*/ 0 h 3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502" h="3849">
                <a:moveTo>
                  <a:pt x="8" y="0"/>
                </a:moveTo>
                <a:lnTo>
                  <a:pt x="0" y="8"/>
                </a:lnTo>
                <a:lnTo>
                  <a:pt x="0" y="8"/>
                </a:lnTo>
                <a:lnTo>
                  <a:pt x="2452" y="2463"/>
                </a:lnTo>
                <a:lnTo>
                  <a:pt x="2457" y="2554"/>
                </a:lnTo>
                <a:lnTo>
                  <a:pt x="3170" y="3267"/>
                </a:lnTo>
                <a:lnTo>
                  <a:pt x="3170" y="3609"/>
                </a:lnTo>
                <a:lnTo>
                  <a:pt x="3410" y="3849"/>
                </a:lnTo>
                <a:lnTo>
                  <a:pt x="3450" y="3849"/>
                </a:lnTo>
                <a:lnTo>
                  <a:pt x="3502" y="3849"/>
                </a:lnTo>
                <a:lnTo>
                  <a:pt x="3502" y="3839"/>
                </a:lnTo>
                <a:lnTo>
                  <a:pt x="3450" y="3839"/>
                </a:lnTo>
                <a:lnTo>
                  <a:pt x="3416" y="3839"/>
                </a:lnTo>
                <a:lnTo>
                  <a:pt x="3181" y="3604"/>
                </a:lnTo>
                <a:lnTo>
                  <a:pt x="3181" y="3262"/>
                </a:lnTo>
                <a:lnTo>
                  <a:pt x="2468" y="2549"/>
                </a:lnTo>
                <a:lnTo>
                  <a:pt x="2463" y="2457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20" name="Freeform 1078"/>
          <p:cNvSpPr>
            <a:spLocks/>
          </p:cNvSpPr>
          <p:nvPr/>
        </p:nvSpPr>
        <p:spPr bwMode="auto">
          <a:xfrm>
            <a:off x="-4506143" y="-3644900"/>
            <a:ext cx="5559425" cy="6110288"/>
          </a:xfrm>
          <a:custGeom>
            <a:avLst/>
            <a:gdLst>
              <a:gd name="T0" fmla="*/ 8 w 3502"/>
              <a:gd name="T1" fmla="*/ 0 h 3849"/>
              <a:gd name="T2" fmla="*/ 0 w 3502"/>
              <a:gd name="T3" fmla="*/ 8 h 3849"/>
              <a:gd name="T4" fmla="*/ 0 w 3502"/>
              <a:gd name="T5" fmla="*/ 8 h 3849"/>
              <a:gd name="T6" fmla="*/ 2452 w 3502"/>
              <a:gd name="T7" fmla="*/ 2463 h 3849"/>
              <a:gd name="T8" fmla="*/ 2457 w 3502"/>
              <a:gd name="T9" fmla="*/ 2554 h 3849"/>
              <a:gd name="T10" fmla="*/ 3170 w 3502"/>
              <a:gd name="T11" fmla="*/ 3267 h 3849"/>
              <a:gd name="T12" fmla="*/ 3170 w 3502"/>
              <a:gd name="T13" fmla="*/ 3609 h 3849"/>
              <a:gd name="T14" fmla="*/ 3410 w 3502"/>
              <a:gd name="T15" fmla="*/ 3849 h 3849"/>
              <a:gd name="T16" fmla="*/ 3450 w 3502"/>
              <a:gd name="T17" fmla="*/ 3849 h 3849"/>
              <a:gd name="T18" fmla="*/ 3502 w 3502"/>
              <a:gd name="T19" fmla="*/ 3849 h 3849"/>
              <a:gd name="T20" fmla="*/ 3502 w 3502"/>
              <a:gd name="T21" fmla="*/ 3839 h 3849"/>
              <a:gd name="T22" fmla="*/ 3450 w 3502"/>
              <a:gd name="T23" fmla="*/ 3839 h 3849"/>
              <a:gd name="T24" fmla="*/ 3416 w 3502"/>
              <a:gd name="T25" fmla="*/ 3839 h 3849"/>
              <a:gd name="T26" fmla="*/ 3181 w 3502"/>
              <a:gd name="T27" fmla="*/ 3604 h 3849"/>
              <a:gd name="T28" fmla="*/ 3181 w 3502"/>
              <a:gd name="T29" fmla="*/ 3262 h 3849"/>
              <a:gd name="T30" fmla="*/ 2468 w 3502"/>
              <a:gd name="T31" fmla="*/ 2549 h 3849"/>
              <a:gd name="T32" fmla="*/ 2463 w 3502"/>
              <a:gd name="T33" fmla="*/ 2457 h 3849"/>
              <a:gd name="T34" fmla="*/ 8 w 3502"/>
              <a:gd name="T35" fmla="*/ 0 h 3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502" h="3849">
                <a:moveTo>
                  <a:pt x="8" y="0"/>
                </a:moveTo>
                <a:lnTo>
                  <a:pt x="0" y="8"/>
                </a:lnTo>
                <a:lnTo>
                  <a:pt x="0" y="8"/>
                </a:lnTo>
                <a:lnTo>
                  <a:pt x="2452" y="2463"/>
                </a:lnTo>
                <a:lnTo>
                  <a:pt x="2457" y="2554"/>
                </a:lnTo>
                <a:lnTo>
                  <a:pt x="3170" y="3267"/>
                </a:lnTo>
                <a:lnTo>
                  <a:pt x="3170" y="3609"/>
                </a:lnTo>
                <a:lnTo>
                  <a:pt x="3410" y="3849"/>
                </a:lnTo>
                <a:lnTo>
                  <a:pt x="3450" y="3849"/>
                </a:lnTo>
                <a:lnTo>
                  <a:pt x="3502" y="3849"/>
                </a:lnTo>
                <a:lnTo>
                  <a:pt x="3502" y="3839"/>
                </a:lnTo>
                <a:lnTo>
                  <a:pt x="3450" y="3839"/>
                </a:lnTo>
                <a:lnTo>
                  <a:pt x="3416" y="3839"/>
                </a:lnTo>
                <a:lnTo>
                  <a:pt x="3181" y="3604"/>
                </a:lnTo>
                <a:lnTo>
                  <a:pt x="3181" y="3262"/>
                </a:lnTo>
                <a:lnTo>
                  <a:pt x="2468" y="2549"/>
                </a:lnTo>
                <a:lnTo>
                  <a:pt x="2463" y="2457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21" name="Freeform 1079"/>
          <p:cNvSpPr>
            <a:spLocks/>
          </p:cNvSpPr>
          <p:nvPr/>
        </p:nvSpPr>
        <p:spPr bwMode="auto">
          <a:xfrm>
            <a:off x="-4318818" y="-3598863"/>
            <a:ext cx="3779838" cy="3668713"/>
          </a:xfrm>
          <a:custGeom>
            <a:avLst/>
            <a:gdLst>
              <a:gd name="T0" fmla="*/ 8 w 2381"/>
              <a:gd name="T1" fmla="*/ 0 h 2311"/>
              <a:gd name="T2" fmla="*/ 0 w 2381"/>
              <a:gd name="T3" fmla="*/ 7 h 2311"/>
              <a:gd name="T4" fmla="*/ 2303 w 2381"/>
              <a:gd name="T5" fmla="*/ 2311 h 2311"/>
              <a:gd name="T6" fmla="*/ 2347 w 2381"/>
              <a:gd name="T7" fmla="*/ 2311 h 2311"/>
              <a:gd name="T8" fmla="*/ 2381 w 2381"/>
              <a:gd name="T9" fmla="*/ 2311 h 2311"/>
              <a:gd name="T10" fmla="*/ 2381 w 2381"/>
              <a:gd name="T11" fmla="*/ 2300 h 2311"/>
              <a:gd name="T12" fmla="*/ 2350 w 2381"/>
              <a:gd name="T13" fmla="*/ 2300 h 2311"/>
              <a:gd name="T14" fmla="*/ 2308 w 2381"/>
              <a:gd name="T15" fmla="*/ 2300 h 2311"/>
              <a:gd name="T16" fmla="*/ 8 w 2381"/>
              <a:gd name="T17" fmla="*/ 0 h 2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81" h="2311">
                <a:moveTo>
                  <a:pt x="8" y="0"/>
                </a:moveTo>
                <a:lnTo>
                  <a:pt x="0" y="7"/>
                </a:lnTo>
                <a:lnTo>
                  <a:pt x="2303" y="2311"/>
                </a:lnTo>
                <a:lnTo>
                  <a:pt x="2347" y="2311"/>
                </a:lnTo>
                <a:lnTo>
                  <a:pt x="2381" y="2311"/>
                </a:lnTo>
                <a:lnTo>
                  <a:pt x="2381" y="2300"/>
                </a:lnTo>
                <a:lnTo>
                  <a:pt x="2350" y="2300"/>
                </a:lnTo>
                <a:lnTo>
                  <a:pt x="2308" y="2300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22" name="Freeform 1080"/>
          <p:cNvSpPr>
            <a:spLocks/>
          </p:cNvSpPr>
          <p:nvPr/>
        </p:nvSpPr>
        <p:spPr bwMode="auto">
          <a:xfrm>
            <a:off x="-4318818" y="-3598863"/>
            <a:ext cx="3779838" cy="3668713"/>
          </a:xfrm>
          <a:custGeom>
            <a:avLst/>
            <a:gdLst>
              <a:gd name="T0" fmla="*/ 8 w 2381"/>
              <a:gd name="T1" fmla="*/ 0 h 2311"/>
              <a:gd name="T2" fmla="*/ 0 w 2381"/>
              <a:gd name="T3" fmla="*/ 7 h 2311"/>
              <a:gd name="T4" fmla="*/ 2303 w 2381"/>
              <a:gd name="T5" fmla="*/ 2311 h 2311"/>
              <a:gd name="T6" fmla="*/ 2347 w 2381"/>
              <a:gd name="T7" fmla="*/ 2311 h 2311"/>
              <a:gd name="T8" fmla="*/ 2381 w 2381"/>
              <a:gd name="T9" fmla="*/ 2311 h 2311"/>
              <a:gd name="T10" fmla="*/ 2381 w 2381"/>
              <a:gd name="T11" fmla="*/ 2300 h 2311"/>
              <a:gd name="T12" fmla="*/ 2350 w 2381"/>
              <a:gd name="T13" fmla="*/ 2300 h 2311"/>
              <a:gd name="T14" fmla="*/ 2308 w 2381"/>
              <a:gd name="T15" fmla="*/ 2300 h 2311"/>
              <a:gd name="T16" fmla="*/ 8 w 2381"/>
              <a:gd name="T17" fmla="*/ 0 h 2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81" h="2311">
                <a:moveTo>
                  <a:pt x="8" y="0"/>
                </a:moveTo>
                <a:lnTo>
                  <a:pt x="0" y="7"/>
                </a:lnTo>
                <a:lnTo>
                  <a:pt x="2303" y="2311"/>
                </a:lnTo>
                <a:lnTo>
                  <a:pt x="2347" y="2311"/>
                </a:lnTo>
                <a:lnTo>
                  <a:pt x="2381" y="2311"/>
                </a:lnTo>
                <a:lnTo>
                  <a:pt x="2381" y="2300"/>
                </a:lnTo>
                <a:lnTo>
                  <a:pt x="2350" y="2300"/>
                </a:lnTo>
                <a:lnTo>
                  <a:pt x="2308" y="2300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23" name="Freeform 1081"/>
          <p:cNvSpPr>
            <a:spLocks noEditPoints="1"/>
          </p:cNvSpPr>
          <p:nvPr/>
        </p:nvSpPr>
        <p:spPr bwMode="auto">
          <a:xfrm>
            <a:off x="-3382193" y="-3106738"/>
            <a:ext cx="3017838" cy="2857500"/>
          </a:xfrm>
          <a:custGeom>
            <a:avLst/>
            <a:gdLst>
              <a:gd name="T0" fmla="*/ 470 w 728"/>
              <a:gd name="T1" fmla="*/ 467 h 689"/>
              <a:gd name="T2" fmla="*/ 467 w 728"/>
              <a:gd name="T3" fmla="*/ 470 h 689"/>
              <a:gd name="T4" fmla="*/ 544 w 728"/>
              <a:gd name="T5" fmla="*/ 547 h 689"/>
              <a:gd name="T6" fmla="*/ 619 w 728"/>
              <a:gd name="T7" fmla="*/ 548 h 689"/>
              <a:gd name="T8" fmla="*/ 724 w 728"/>
              <a:gd name="T9" fmla="*/ 653 h 689"/>
              <a:gd name="T10" fmla="*/ 724 w 728"/>
              <a:gd name="T11" fmla="*/ 669 h 689"/>
              <a:gd name="T12" fmla="*/ 724 w 728"/>
              <a:gd name="T13" fmla="*/ 689 h 689"/>
              <a:gd name="T14" fmla="*/ 728 w 728"/>
              <a:gd name="T15" fmla="*/ 689 h 689"/>
              <a:gd name="T16" fmla="*/ 728 w 728"/>
              <a:gd name="T17" fmla="*/ 669 h 689"/>
              <a:gd name="T18" fmla="*/ 728 w 728"/>
              <a:gd name="T19" fmla="*/ 651 h 689"/>
              <a:gd name="T20" fmla="*/ 620 w 728"/>
              <a:gd name="T21" fmla="*/ 544 h 689"/>
              <a:gd name="T22" fmla="*/ 546 w 728"/>
              <a:gd name="T23" fmla="*/ 543 h 689"/>
              <a:gd name="T24" fmla="*/ 470 w 728"/>
              <a:gd name="T25" fmla="*/ 467 h 689"/>
              <a:gd name="T26" fmla="*/ 2 w 728"/>
              <a:gd name="T27" fmla="*/ 0 h 689"/>
              <a:gd name="T28" fmla="*/ 0 w 728"/>
              <a:gd name="T29" fmla="*/ 2 h 689"/>
              <a:gd name="T30" fmla="*/ 438 w 728"/>
              <a:gd name="T31" fmla="*/ 441 h 689"/>
              <a:gd name="T32" fmla="*/ 442 w 728"/>
              <a:gd name="T33" fmla="*/ 439 h 689"/>
              <a:gd name="T34" fmla="*/ 2 w 728"/>
              <a:gd name="T35" fmla="*/ 0 h 6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728" h="689">
                <a:moveTo>
                  <a:pt x="470" y="467"/>
                </a:moveTo>
                <a:cubicBezTo>
                  <a:pt x="469" y="468"/>
                  <a:pt x="468" y="469"/>
                  <a:pt x="467" y="470"/>
                </a:cubicBezTo>
                <a:cubicBezTo>
                  <a:pt x="544" y="547"/>
                  <a:pt x="544" y="547"/>
                  <a:pt x="544" y="547"/>
                </a:cubicBezTo>
                <a:cubicBezTo>
                  <a:pt x="619" y="548"/>
                  <a:pt x="619" y="548"/>
                  <a:pt x="619" y="548"/>
                </a:cubicBezTo>
                <a:cubicBezTo>
                  <a:pt x="724" y="653"/>
                  <a:pt x="724" y="653"/>
                  <a:pt x="724" y="653"/>
                </a:cubicBezTo>
                <a:cubicBezTo>
                  <a:pt x="724" y="669"/>
                  <a:pt x="724" y="669"/>
                  <a:pt x="724" y="669"/>
                </a:cubicBezTo>
                <a:cubicBezTo>
                  <a:pt x="724" y="689"/>
                  <a:pt x="724" y="689"/>
                  <a:pt x="724" y="689"/>
                </a:cubicBezTo>
                <a:cubicBezTo>
                  <a:pt x="728" y="689"/>
                  <a:pt x="728" y="689"/>
                  <a:pt x="728" y="689"/>
                </a:cubicBezTo>
                <a:cubicBezTo>
                  <a:pt x="728" y="669"/>
                  <a:pt x="728" y="669"/>
                  <a:pt x="728" y="669"/>
                </a:cubicBezTo>
                <a:cubicBezTo>
                  <a:pt x="728" y="651"/>
                  <a:pt x="728" y="651"/>
                  <a:pt x="728" y="651"/>
                </a:cubicBezTo>
                <a:cubicBezTo>
                  <a:pt x="620" y="544"/>
                  <a:pt x="620" y="544"/>
                  <a:pt x="620" y="544"/>
                </a:cubicBezTo>
                <a:cubicBezTo>
                  <a:pt x="546" y="543"/>
                  <a:pt x="546" y="543"/>
                  <a:pt x="546" y="543"/>
                </a:cubicBezTo>
                <a:cubicBezTo>
                  <a:pt x="470" y="467"/>
                  <a:pt x="470" y="467"/>
                  <a:pt x="470" y="467"/>
                </a:cubicBezTo>
                <a:moveTo>
                  <a:pt x="2" y="0"/>
                </a:moveTo>
                <a:cubicBezTo>
                  <a:pt x="0" y="2"/>
                  <a:pt x="0" y="2"/>
                  <a:pt x="0" y="2"/>
                </a:cubicBezTo>
                <a:cubicBezTo>
                  <a:pt x="438" y="441"/>
                  <a:pt x="438" y="441"/>
                  <a:pt x="438" y="441"/>
                </a:cubicBezTo>
                <a:cubicBezTo>
                  <a:pt x="439" y="440"/>
                  <a:pt x="440" y="440"/>
                  <a:pt x="442" y="439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24" name="Freeform 1082"/>
          <p:cNvSpPr>
            <a:spLocks noEditPoints="1"/>
          </p:cNvSpPr>
          <p:nvPr/>
        </p:nvSpPr>
        <p:spPr bwMode="auto">
          <a:xfrm>
            <a:off x="-3312343" y="-3246438"/>
            <a:ext cx="3221038" cy="2287588"/>
          </a:xfrm>
          <a:custGeom>
            <a:avLst/>
            <a:gdLst>
              <a:gd name="T0" fmla="*/ 777 w 777"/>
              <a:gd name="T1" fmla="*/ 517 h 552"/>
              <a:gd name="T2" fmla="*/ 761 w 777"/>
              <a:gd name="T3" fmla="*/ 517 h 552"/>
              <a:gd name="T4" fmla="*/ 732 w 777"/>
              <a:gd name="T5" fmla="*/ 517 h 552"/>
              <a:gd name="T6" fmla="*/ 732 w 777"/>
              <a:gd name="T7" fmla="*/ 521 h 552"/>
              <a:gd name="T8" fmla="*/ 732 w 777"/>
              <a:gd name="T9" fmla="*/ 521 h 552"/>
              <a:gd name="T10" fmla="*/ 761 w 777"/>
              <a:gd name="T11" fmla="*/ 521 h 552"/>
              <a:gd name="T12" fmla="*/ 777 w 777"/>
              <a:gd name="T13" fmla="*/ 521 h 552"/>
              <a:gd name="T14" fmla="*/ 777 w 777"/>
              <a:gd name="T15" fmla="*/ 517 h 552"/>
              <a:gd name="T16" fmla="*/ 3 w 777"/>
              <a:gd name="T17" fmla="*/ 0 h 552"/>
              <a:gd name="T18" fmla="*/ 0 w 777"/>
              <a:gd name="T19" fmla="*/ 3 h 552"/>
              <a:gd name="T20" fmla="*/ 549 w 777"/>
              <a:gd name="T21" fmla="*/ 552 h 552"/>
              <a:gd name="T22" fmla="*/ 624 w 777"/>
              <a:gd name="T23" fmla="*/ 552 h 552"/>
              <a:gd name="T24" fmla="*/ 654 w 777"/>
              <a:gd name="T25" fmla="*/ 522 h 552"/>
              <a:gd name="T26" fmla="*/ 691 w 777"/>
              <a:gd name="T27" fmla="*/ 521 h 552"/>
              <a:gd name="T28" fmla="*/ 691 w 777"/>
              <a:gd name="T29" fmla="*/ 521 h 552"/>
              <a:gd name="T30" fmla="*/ 691 w 777"/>
              <a:gd name="T31" fmla="*/ 517 h 552"/>
              <a:gd name="T32" fmla="*/ 653 w 777"/>
              <a:gd name="T33" fmla="*/ 518 h 552"/>
              <a:gd name="T34" fmla="*/ 622 w 777"/>
              <a:gd name="T35" fmla="*/ 548 h 552"/>
              <a:gd name="T36" fmla="*/ 551 w 777"/>
              <a:gd name="T37" fmla="*/ 548 h 552"/>
              <a:gd name="T38" fmla="*/ 3 w 777"/>
              <a:gd name="T39" fmla="*/ 0 h 5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777" h="552">
                <a:moveTo>
                  <a:pt x="777" y="517"/>
                </a:moveTo>
                <a:cubicBezTo>
                  <a:pt x="761" y="517"/>
                  <a:pt x="761" y="517"/>
                  <a:pt x="761" y="517"/>
                </a:cubicBezTo>
                <a:cubicBezTo>
                  <a:pt x="732" y="517"/>
                  <a:pt x="732" y="517"/>
                  <a:pt x="732" y="517"/>
                </a:cubicBezTo>
                <a:cubicBezTo>
                  <a:pt x="732" y="518"/>
                  <a:pt x="732" y="519"/>
                  <a:pt x="732" y="521"/>
                </a:cubicBezTo>
                <a:cubicBezTo>
                  <a:pt x="732" y="521"/>
                  <a:pt x="732" y="521"/>
                  <a:pt x="732" y="521"/>
                </a:cubicBezTo>
                <a:cubicBezTo>
                  <a:pt x="761" y="521"/>
                  <a:pt x="761" y="521"/>
                  <a:pt x="761" y="521"/>
                </a:cubicBezTo>
                <a:cubicBezTo>
                  <a:pt x="777" y="521"/>
                  <a:pt x="777" y="521"/>
                  <a:pt x="777" y="521"/>
                </a:cubicBezTo>
                <a:cubicBezTo>
                  <a:pt x="777" y="517"/>
                  <a:pt x="777" y="517"/>
                  <a:pt x="777" y="517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549" y="552"/>
                  <a:pt x="549" y="552"/>
                  <a:pt x="549" y="552"/>
                </a:cubicBezTo>
                <a:cubicBezTo>
                  <a:pt x="624" y="552"/>
                  <a:pt x="624" y="552"/>
                  <a:pt x="624" y="552"/>
                </a:cubicBezTo>
                <a:cubicBezTo>
                  <a:pt x="654" y="522"/>
                  <a:pt x="654" y="522"/>
                  <a:pt x="654" y="522"/>
                </a:cubicBezTo>
                <a:cubicBezTo>
                  <a:pt x="691" y="521"/>
                  <a:pt x="691" y="521"/>
                  <a:pt x="691" y="521"/>
                </a:cubicBezTo>
                <a:cubicBezTo>
                  <a:pt x="691" y="521"/>
                  <a:pt x="691" y="521"/>
                  <a:pt x="691" y="521"/>
                </a:cubicBezTo>
                <a:cubicBezTo>
                  <a:pt x="691" y="519"/>
                  <a:pt x="691" y="518"/>
                  <a:pt x="691" y="517"/>
                </a:cubicBezTo>
                <a:cubicBezTo>
                  <a:pt x="653" y="518"/>
                  <a:pt x="653" y="518"/>
                  <a:pt x="653" y="518"/>
                </a:cubicBezTo>
                <a:cubicBezTo>
                  <a:pt x="622" y="548"/>
                  <a:pt x="622" y="548"/>
                  <a:pt x="622" y="548"/>
                </a:cubicBezTo>
                <a:cubicBezTo>
                  <a:pt x="551" y="548"/>
                  <a:pt x="551" y="548"/>
                  <a:pt x="551" y="548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25" name="Freeform 1083"/>
          <p:cNvSpPr>
            <a:spLocks noEditPoints="1"/>
          </p:cNvSpPr>
          <p:nvPr/>
        </p:nvSpPr>
        <p:spPr bwMode="auto">
          <a:xfrm>
            <a:off x="-745355" y="-3421063"/>
            <a:ext cx="1433513" cy="5446713"/>
          </a:xfrm>
          <a:custGeom>
            <a:avLst/>
            <a:gdLst>
              <a:gd name="T0" fmla="*/ 211 w 346"/>
              <a:gd name="T1" fmla="*/ 701 h 1314"/>
              <a:gd name="T2" fmla="*/ 207 w 346"/>
              <a:gd name="T3" fmla="*/ 702 h 1314"/>
              <a:gd name="T4" fmla="*/ 207 w 346"/>
              <a:gd name="T5" fmla="*/ 726 h 1314"/>
              <a:gd name="T6" fmla="*/ 98 w 346"/>
              <a:gd name="T7" fmla="*/ 835 h 1314"/>
              <a:gd name="T8" fmla="*/ 100 w 346"/>
              <a:gd name="T9" fmla="*/ 945 h 1314"/>
              <a:gd name="T10" fmla="*/ 342 w 346"/>
              <a:gd name="T11" fmla="*/ 1187 h 1314"/>
              <a:gd name="T12" fmla="*/ 342 w 346"/>
              <a:gd name="T13" fmla="*/ 1291 h 1314"/>
              <a:gd name="T14" fmla="*/ 342 w 346"/>
              <a:gd name="T15" fmla="*/ 1314 h 1314"/>
              <a:gd name="T16" fmla="*/ 346 w 346"/>
              <a:gd name="T17" fmla="*/ 1314 h 1314"/>
              <a:gd name="T18" fmla="*/ 346 w 346"/>
              <a:gd name="T19" fmla="*/ 1291 h 1314"/>
              <a:gd name="T20" fmla="*/ 346 w 346"/>
              <a:gd name="T21" fmla="*/ 1186 h 1314"/>
              <a:gd name="T22" fmla="*/ 104 w 346"/>
              <a:gd name="T23" fmla="*/ 943 h 1314"/>
              <a:gd name="T24" fmla="*/ 102 w 346"/>
              <a:gd name="T25" fmla="*/ 836 h 1314"/>
              <a:gd name="T26" fmla="*/ 211 w 346"/>
              <a:gd name="T27" fmla="*/ 727 h 1314"/>
              <a:gd name="T28" fmla="*/ 211 w 346"/>
              <a:gd name="T29" fmla="*/ 701 h 1314"/>
              <a:gd name="T30" fmla="*/ 3 w 346"/>
              <a:gd name="T31" fmla="*/ 0 h 1314"/>
              <a:gd name="T32" fmla="*/ 0 w 346"/>
              <a:gd name="T33" fmla="*/ 3 h 1314"/>
              <a:gd name="T34" fmla="*/ 320 w 346"/>
              <a:gd name="T35" fmla="*/ 322 h 1314"/>
              <a:gd name="T36" fmla="*/ 318 w 346"/>
              <a:gd name="T37" fmla="*/ 354 h 1314"/>
              <a:gd name="T38" fmla="*/ 278 w 346"/>
              <a:gd name="T39" fmla="*/ 395 h 1314"/>
              <a:gd name="T40" fmla="*/ 205 w 346"/>
              <a:gd name="T41" fmla="*/ 394 h 1314"/>
              <a:gd name="T42" fmla="*/ 157 w 346"/>
              <a:gd name="T43" fmla="*/ 442 h 1314"/>
              <a:gd name="T44" fmla="*/ 161 w 346"/>
              <a:gd name="T45" fmla="*/ 485 h 1314"/>
              <a:gd name="T46" fmla="*/ 233 w 346"/>
              <a:gd name="T47" fmla="*/ 557 h 1314"/>
              <a:gd name="T48" fmla="*/ 234 w 346"/>
              <a:gd name="T49" fmla="*/ 602 h 1314"/>
              <a:gd name="T50" fmla="*/ 206 w 346"/>
              <a:gd name="T51" fmla="*/ 630 h 1314"/>
              <a:gd name="T52" fmla="*/ 206 w 346"/>
              <a:gd name="T53" fmla="*/ 661 h 1314"/>
              <a:gd name="T54" fmla="*/ 210 w 346"/>
              <a:gd name="T55" fmla="*/ 661 h 1314"/>
              <a:gd name="T56" fmla="*/ 210 w 346"/>
              <a:gd name="T57" fmla="*/ 632 h 1314"/>
              <a:gd name="T58" fmla="*/ 238 w 346"/>
              <a:gd name="T59" fmla="*/ 604 h 1314"/>
              <a:gd name="T60" fmla="*/ 237 w 346"/>
              <a:gd name="T61" fmla="*/ 556 h 1314"/>
              <a:gd name="T62" fmla="*/ 165 w 346"/>
              <a:gd name="T63" fmla="*/ 484 h 1314"/>
              <a:gd name="T64" fmla="*/ 161 w 346"/>
              <a:gd name="T65" fmla="*/ 443 h 1314"/>
              <a:gd name="T66" fmla="*/ 207 w 346"/>
              <a:gd name="T67" fmla="*/ 398 h 1314"/>
              <a:gd name="T68" fmla="*/ 279 w 346"/>
              <a:gd name="T69" fmla="*/ 399 h 1314"/>
              <a:gd name="T70" fmla="*/ 322 w 346"/>
              <a:gd name="T71" fmla="*/ 356 h 1314"/>
              <a:gd name="T72" fmla="*/ 324 w 346"/>
              <a:gd name="T73" fmla="*/ 321 h 1314"/>
              <a:gd name="T74" fmla="*/ 3 w 346"/>
              <a:gd name="T75" fmla="*/ 0 h 13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46" h="1314">
                <a:moveTo>
                  <a:pt x="211" y="701"/>
                </a:moveTo>
                <a:cubicBezTo>
                  <a:pt x="209" y="702"/>
                  <a:pt x="208" y="702"/>
                  <a:pt x="207" y="702"/>
                </a:cubicBezTo>
                <a:cubicBezTo>
                  <a:pt x="207" y="726"/>
                  <a:pt x="207" y="726"/>
                  <a:pt x="207" y="726"/>
                </a:cubicBezTo>
                <a:cubicBezTo>
                  <a:pt x="98" y="835"/>
                  <a:pt x="98" y="835"/>
                  <a:pt x="98" y="835"/>
                </a:cubicBezTo>
                <a:cubicBezTo>
                  <a:pt x="100" y="945"/>
                  <a:pt x="100" y="945"/>
                  <a:pt x="100" y="945"/>
                </a:cubicBezTo>
                <a:cubicBezTo>
                  <a:pt x="342" y="1187"/>
                  <a:pt x="342" y="1187"/>
                  <a:pt x="342" y="1187"/>
                </a:cubicBezTo>
                <a:cubicBezTo>
                  <a:pt x="342" y="1291"/>
                  <a:pt x="342" y="1291"/>
                  <a:pt x="342" y="1291"/>
                </a:cubicBezTo>
                <a:cubicBezTo>
                  <a:pt x="342" y="1314"/>
                  <a:pt x="342" y="1314"/>
                  <a:pt x="342" y="1314"/>
                </a:cubicBezTo>
                <a:cubicBezTo>
                  <a:pt x="346" y="1314"/>
                  <a:pt x="346" y="1314"/>
                  <a:pt x="346" y="1314"/>
                </a:cubicBezTo>
                <a:cubicBezTo>
                  <a:pt x="346" y="1291"/>
                  <a:pt x="346" y="1291"/>
                  <a:pt x="346" y="1291"/>
                </a:cubicBezTo>
                <a:cubicBezTo>
                  <a:pt x="346" y="1186"/>
                  <a:pt x="346" y="1186"/>
                  <a:pt x="346" y="1186"/>
                </a:cubicBezTo>
                <a:cubicBezTo>
                  <a:pt x="104" y="943"/>
                  <a:pt x="104" y="943"/>
                  <a:pt x="104" y="943"/>
                </a:cubicBezTo>
                <a:cubicBezTo>
                  <a:pt x="102" y="836"/>
                  <a:pt x="102" y="836"/>
                  <a:pt x="102" y="836"/>
                </a:cubicBezTo>
                <a:cubicBezTo>
                  <a:pt x="211" y="727"/>
                  <a:pt x="211" y="727"/>
                  <a:pt x="211" y="727"/>
                </a:cubicBezTo>
                <a:cubicBezTo>
                  <a:pt x="211" y="701"/>
                  <a:pt x="211" y="701"/>
                  <a:pt x="211" y="701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20" y="322"/>
                  <a:pt x="320" y="322"/>
                  <a:pt x="320" y="322"/>
                </a:cubicBezTo>
                <a:cubicBezTo>
                  <a:pt x="318" y="354"/>
                  <a:pt x="318" y="354"/>
                  <a:pt x="318" y="354"/>
                </a:cubicBezTo>
                <a:cubicBezTo>
                  <a:pt x="278" y="395"/>
                  <a:pt x="278" y="395"/>
                  <a:pt x="278" y="395"/>
                </a:cubicBezTo>
                <a:cubicBezTo>
                  <a:pt x="205" y="394"/>
                  <a:pt x="205" y="394"/>
                  <a:pt x="205" y="394"/>
                </a:cubicBezTo>
                <a:cubicBezTo>
                  <a:pt x="157" y="442"/>
                  <a:pt x="157" y="442"/>
                  <a:pt x="157" y="442"/>
                </a:cubicBezTo>
                <a:cubicBezTo>
                  <a:pt x="161" y="485"/>
                  <a:pt x="161" y="485"/>
                  <a:pt x="161" y="485"/>
                </a:cubicBezTo>
                <a:cubicBezTo>
                  <a:pt x="233" y="557"/>
                  <a:pt x="233" y="557"/>
                  <a:pt x="233" y="557"/>
                </a:cubicBezTo>
                <a:cubicBezTo>
                  <a:pt x="234" y="602"/>
                  <a:pt x="234" y="602"/>
                  <a:pt x="234" y="602"/>
                </a:cubicBezTo>
                <a:cubicBezTo>
                  <a:pt x="206" y="630"/>
                  <a:pt x="206" y="630"/>
                  <a:pt x="206" y="630"/>
                </a:cubicBezTo>
                <a:cubicBezTo>
                  <a:pt x="206" y="661"/>
                  <a:pt x="206" y="661"/>
                  <a:pt x="206" y="661"/>
                </a:cubicBezTo>
                <a:cubicBezTo>
                  <a:pt x="208" y="661"/>
                  <a:pt x="209" y="661"/>
                  <a:pt x="210" y="661"/>
                </a:cubicBezTo>
                <a:cubicBezTo>
                  <a:pt x="210" y="632"/>
                  <a:pt x="210" y="632"/>
                  <a:pt x="210" y="632"/>
                </a:cubicBezTo>
                <a:cubicBezTo>
                  <a:pt x="238" y="604"/>
                  <a:pt x="238" y="604"/>
                  <a:pt x="238" y="604"/>
                </a:cubicBezTo>
                <a:cubicBezTo>
                  <a:pt x="237" y="556"/>
                  <a:pt x="237" y="556"/>
                  <a:pt x="237" y="556"/>
                </a:cubicBezTo>
                <a:cubicBezTo>
                  <a:pt x="165" y="484"/>
                  <a:pt x="165" y="484"/>
                  <a:pt x="165" y="484"/>
                </a:cubicBezTo>
                <a:cubicBezTo>
                  <a:pt x="161" y="443"/>
                  <a:pt x="161" y="443"/>
                  <a:pt x="161" y="443"/>
                </a:cubicBezTo>
                <a:cubicBezTo>
                  <a:pt x="207" y="398"/>
                  <a:pt x="207" y="398"/>
                  <a:pt x="207" y="398"/>
                </a:cubicBezTo>
                <a:cubicBezTo>
                  <a:pt x="279" y="399"/>
                  <a:pt x="279" y="399"/>
                  <a:pt x="279" y="399"/>
                </a:cubicBezTo>
                <a:cubicBezTo>
                  <a:pt x="322" y="356"/>
                  <a:pt x="322" y="356"/>
                  <a:pt x="322" y="356"/>
                </a:cubicBezTo>
                <a:cubicBezTo>
                  <a:pt x="324" y="321"/>
                  <a:pt x="324" y="321"/>
                  <a:pt x="324" y="321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26" name="Freeform 1084"/>
          <p:cNvSpPr>
            <a:spLocks noEditPoints="1"/>
          </p:cNvSpPr>
          <p:nvPr/>
        </p:nvSpPr>
        <p:spPr bwMode="auto">
          <a:xfrm>
            <a:off x="-696143" y="-3470275"/>
            <a:ext cx="2138363" cy="6126163"/>
          </a:xfrm>
          <a:custGeom>
            <a:avLst/>
            <a:gdLst>
              <a:gd name="T0" fmla="*/ 273 w 516"/>
              <a:gd name="T1" fmla="*/ 479 h 1478"/>
              <a:gd name="T2" fmla="*/ 273 w 516"/>
              <a:gd name="T3" fmla="*/ 495 h 1478"/>
              <a:gd name="T4" fmla="*/ 234 w 516"/>
              <a:gd name="T5" fmla="*/ 534 h 1478"/>
              <a:gd name="T6" fmla="*/ 232 w 516"/>
              <a:gd name="T7" fmla="*/ 563 h 1478"/>
              <a:gd name="T8" fmla="*/ 260 w 516"/>
              <a:gd name="T9" fmla="*/ 591 h 1478"/>
              <a:gd name="T10" fmla="*/ 261 w 516"/>
              <a:gd name="T11" fmla="*/ 620 h 1478"/>
              <a:gd name="T12" fmla="*/ 281 w 516"/>
              <a:gd name="T13" fmla="*/ 640 h 1478"/>
              <a:gd name="T14" fmla="*/ 283 w 516"/>
              <a:gd name="T15" fmla="*/ 694 h 1478"/>
              <a:gd name="T16" fmla="*/ 113 w 516"/>
              <a:gd name="T17" fmla="*/ 865 h 1478"/>
              <a:gd name="T18" fmla="*/ 110 w 516"/>
              <a:gd name="T19" fmla="*/ 939 h 1478"/>
              <a:gd name="T20" fmla="*/ 368 w 516"/>
              <a:gd name="T21" fmla="*/ 1197 h 1478"/>
              <a:gd name="T22" fmla="*/ 369 w 516"/>
              <a:gd name="T23" fmla="*/ 1300 h 1478"/>
              <a:gd name="T24" fmla="*/ 512 w 516"/>
              <a:gd name="T25" fmla="*/ 1444 h 1478"/>
              <a:gd name="T26" fmla="*/ 512 w 516"/>
              <a:gd name="T27" fmla="*/ 1455 h 1478"/>
              <a:gd name="T28" fmla="*/ 512 w 516"/>
              <a:gd name="T29" fmla="*/ 1478 h 1478"/>
              <a:gd name="T30" fmla="*/ 516 w 516"/>
              <a:gd name="T31" fmla="*/ 1478 h 1478"/>
              <a:gd name="T32" fmla="*/ 516 w 516"/>
              <a:gd name="T33" fmla="*/ 1456 h 1478"/>
              <a:gd name="T34" fmla="*/ 516 w 516"/>
              <a:gd name="T35" fmla="*/ 1442 h 1478"/>
              <a:gd name="T36" fmla="*/ 373 w 516"/>
              <a:gd name="T37" fmla="*/ 1299 h 1478"/>
              <a:gd name="T38" fmla="*/ 372 w 516"/>
              <a:gd name="T39" fmla="*/ 1195 h 1478"/>
              <a:gd name="T40" fmla="*/ 114 w 516"/>
              <a:gd name="T41" fmla="*/ 938 h 1478"/>
              <a:gd name="T42" fmla="*/ 117 w 516"/>
              <a:gd name="T43" fmla="*/ 867 h 1478"/>
              <a:gd name="T44" fmla="*/ 288 w 516"/>
              <a:gd name="T45" fmla="*/ 696 h 1478"/>
              <a:gd name="T46" fmla="*/ 284 w 516"/>
              <a:gd name="T47" fmla="*/ 639 h 1478"/>
              <a:gd name="T48" fmla="*/ 264 w 516"/>
              <a:gd name="T49" fmla="*/ 619 h 1478"/>
              <a:gd name="T50" fmla="*/ 264 w 516"/>
              <a:gd name="T51" fmla="*/ 590 h 1478"/>
              <a:gd name="T52" fmla="*/ 236 w 516"/>
              <a:gd name="T53" fmla="*/ 562 h 1478"/>
              <a:gd name="T54" fmla="*/ 238 w 516"/>
              <a:gd name="T55" fmla="*/ 536 h 1478"/>
              <a:gd name="T56" fmla="*/ 277 w 516"/>
              <a:gd name="T57" fmla="*/ 497 h 1478"/>
              <a:gd name="T58" fmla="*/ 277 w 516"/>
              <a:gd name="T59" fmla="*/ 479 h 1478"/>
              <a:gd name="T60" fmla="*/ 276 w 516"/>
              <a:gd name="T61" fmla="*/ 479 h 1478"/>
              <a:gd name="T62" fmla="*/ 276 w 516"/>
              <a:gd name="T63" fmla="*/ 479 h 1478"/>
              <a:gd name="T64" fmla="*/ 273 w 516"/>
              <a:gd name="T65" fmla="*/ 479 h 1478"/>
              <a:gd name="T66" fmla="*/ 3 w 516"/>
              <a:gd name="T67" fmla="*/ 0 h 1478"/>
              <a:gd name="T68" fmla="*/ 0 w 516"/>
              <a:gd name="T69" fmla="*/ 3 h 1478"/>
              <a:gd name="T70" fmla="*/ 332 w 516"/>
              <a:gd name="T71" fmla="*/ 336 h 1478"/>
              <a:gd name="T72" fmla="*/ 331 w 516"/>
              <a:gd name="T73" fmla="*/ 364 h 1478"/>
              <a:gd name="T74" fmla="*/ 271 w 516"/>
              <a:gd name="T75" fmla="*/ 424 h 1478"/>
              <a:gd name="T76" fmla="*/ 272 w 516"/>
              <a:gd name="T77" fmla="*/ 438 h 1478"/>
              <a:gd name="T78" fmla="*/ 276 w 516"/>
              <a:gd name="T79" fmla="*/ 438 h 1478"/>
              <a:gd name="T80" fmla="*/ 275 w 516"/>
              <a:gd name="T81" fmla="*/ 425 h 1478"/>
              <a:gd name="T82" fmla="*/ 335 w 516"/>
              <a:gd name="T83" fmla="*/ 366 h 1478"/>
              <a:gd name="T84" fmla="*/ 337 w 516"/>
              <a:gd name="T85" fmla="*/ 334 h 1478"/>
              <a:gd name="T86" fmla="*/ 3 w 516"/>
              <a:gd name="T87" fmla="*/ 0 h 14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16" h="1478">
                <a:moveTo>
                  <a:pt x="273" y="479"/>
                </a:moveTo>
                <a:cubicBezTo>
                  <a:pt x="273" y="495"/>
                  <a:pt x="273" y="495"/>
                  <a:pt x="273" y="495"/>
                </a:cubicBezTo>
                <a:cubicBezTo>
                  <a:pt x="234" y="534"/>
                  <a:pt x="234" y="534"/>
                  <a:pt x="234" y="534"/>
                </a:cubicBezTo>
                <a:cubicBezTo>
                  <a:pt x="232" y="563"/>
                  <a:pt x="232" y="563"/>
                  <a:pt x="232" y="563"/>
                </a:cubicBezTo>
                <a:cubicBezTo>
                  <a:pt x="260" y="591"/>
                  <a:pt x="260" y="591"/>
                  <a:pt x="260" y="591"/>
                </a:cubicBezTo>
                <a:cubicBezTo>
                  <a:pt x="261" y="620"/>
                  <a:pt x="261" y="620"/>
                  <a:pt x="261" y="620"/>
                </a:cubicBezTo>
                <a:cubicBezTo>
                  <a:pt x="281" y="640"/>
                  <a:pt x="281" y="640"/>
                  <a:pt x="281" y="640"/>
                </a:cubicBezTo>
                <a:cubicBezTo>
                  <a:pt x="283" y="694"/>
                  <a:pt x="283" y="694"/>
                  <a:pt x="283" y="694"/>
                </a:cubicBezTo>
                <a:cubicBezTo>
                  <a:pt x="113" y="865"/>
                  <a:pt x="113" y="865"/>
                  <a:pt x="113" y="865"/>
                </a:cubicBezTo>
                <a:cubicBezTo>
                  <a:pt x="110" y="939"/>
                  <a:pt x="110" y="939"/>
                  <a:pt x="110" y="939"/>
                </a:cubicBezTo>
                <a:cubicBezTo>
                  <a:pt x="368" y="1197"/>
                  <a:pt x="368" y="1197"/>
                  <a:pt x="368" y="1197"/>
                </a:cubicBezTo>
                <a:cubicBezTo>
                  <a:pt x="369" y="1300"/>
                  <a:pt x="369" y="1300"/>
                  <a:pt x="369" y="1300"/>
                </a:cubicBezTo>
                <a:cubicBezTo>
                  <a:pt x="512" y="1444"/>
                  <a:pt x="512" y="1444"/>
                  <a:pt x="512" y="1444"/>
                </a:cubicBezTo>
                <a:cubicBezTo>
                  <a:pt x="512" y="1455"/>
                  <a:pt x="512" y="1455"/>
                  <a:pt x="512" y="1455"/>
                </a:cubicBezTo>
                <a:cubicBezTo>
                  <a:pt x="512" y="1478"/>
                  <a:pt x="512" y="1478"/>
                  <a:pt x="512" y="1478"/>
                </a:cubicBezTo>
                <a:cubicBezTo>
                  <a:pt x="516" y="1478"/>
                  <a:pt x="516" y="1478"/>
                  <a:pt x="516" y="1478"/>
                </a:cubicBezTo>
                <a:cubicBezTo>
                  <a:pt x="516" y="1456"/>
                  <a:pt x="516" y="1456"/>
                  <a:pt x="516" y="1456"/>
                </a:cubicBezTo>
                <a:cubicBezTo>
                  <a:pt x="516" y="1442"/>
                  <a:pt x="516" y="1442"/>
                  <a:pt x="516" y="1442"/>
                </a:cubicBezTo>
                <a:cubicBezTo>
                  <a:pt x="373" y="1299"/>
                  <a:pt x="373" y="1299"/>
                  <a:pt x="373" y="1299"/>
                </a:cubicBezTo>
                <a:cubicBezTo>
                  <a:pt x="372" y="1195"/>
                  <a:pt x="372" y="1195"/>
                  <a:pt x="372" y="1195"/>
                </a:cubicBezTo>
                <a:cubicBezTo>
                  <a:pt x="114" y="938"/>
                  <a:pt x="114" y="938"/>
                  <a:pt x="114" y="938"/>
                </a:cubicBezTo>
                <a:cubicBezTo>
                  <a:pt x="117" y="867"/>
                  <a:pt x="117" y="867"/>
                  <a:pt x="117" y="867"/>
                </a:cubicBezTo>
                <a:cubicBezTo>
                  <a:pt x="288" y="696"/>
                  <a:pt x="288" y="696"/>
                  <a:pt x="288" y="696"/>
                </a:cubicBezTo>
                <a:cubicBezTo>
                  <a:pt x="284" y="639"/>
                  <a:pt x="284" y="639"/>
                  <a:pt x="284" y="639"/>
                </a:cubicBezTo>
                <a:cubicBezTo>
                  <a:pt x="264" y="619"/>
                  <a:pt x="264" y="619"/>
                  <a:pt x="264" y="619"/>
                </a:cubicBezTo>
                <a:cubicBezTo>
                  <a:pt x="264" y="590"/>
                  <a:pt x="264" y="590"/>
                  <a:pt x="264" y="590"/>
                </a:cubicBezTo>
                <a:cubicBezTo>
                  <a:pt x="236" y="562"/>
                  <a:pt x="236" y="562"/>
                  <a:pt x="236" y="562"/>
                </a:cubicBezTo>
                <a:cubicBezTo>
                  <a:pt x="238" y="536"/>
                  <a:pt x="238" y="536"/>
                  <a:pt x="238" y="536"/>
                </a:cubicBezTo>
                <a:cubicBezTo>
                  <a:pt x="277" y="497"/>
                  <a:pt x="277" y="497"/>
                  <a:pt x="277" y="497"/>
                </a:cubicBezTo>
                <a:cubicBezTo>
                  <a:pt x="277" y="479"/>
                  <a:pt x="277" y="479"/>
                  <a:pt x="277" y="479"/>
                </a:cubicBezTo>
                <a:cubicBezTo>
                  <a:pt x="276" y="479"/>
                  <a:pt x="276" y="479"/>
                  <a:pt x="276" y="479"/>
                </a:cubicBezTo>
                <a:cubicBezTo>
                  <a:pt x="276" y="479"/>
                  <a:pt x="276" y="479"/>
                  <a:pt x="276" y="479"/>
                </a:cubicBezTo>
                <a:cubicBezTo>
                  <a:pt x="275" y="479"/>
                  <a:pt x="274" y="479"/>
                  <a:pt x="273" y="479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32" y="336"/>
                  <a:pt x="332" y="336"/>
                  <a:pt x="332" y="336"/>
                </a:cubicBezTo>
                <a:cubicBezTo>
                  <a:pt x="331" y="364"/>
                  <a:pt x="331" y="364"/>
                  <a:pt x="331" y="364"/>
                </a:cubicBezTo>
                <a:cubicBezTo>
                  <a:pt x="271" y="424"/>
                  <a:pt x="271" y="424"/>
                  <a:pt x="271" y="424"/>
                </a:cubicBezTo>
                <a:cubicBezTo>
                  <a:pt x="272" y="438"/>
                  <a:pt x="272" y="438"/>
                  <a:pt x="272" y="438"/>
                </a:cubicBezTo>
                <a:cubicBezTo>
                  <a:pt x="273" y="438"/>
                  <a:pt x="274" y="438"/>
                  <a:pt x="276" y="438"/>
                </a:cubicBezTo>
                <a:cubicBezTo>
                  <a:pt x="275" y="425"/>
                  <a:pt x="275" y="425"/>
                  <a:pt x="275" y="425"/>
                </a:cubicBezTo>
                <a:cubicBezTo>
                  <a:pt x="335" y="366"/>
                  <a:pt x="335" y="366"/>
                  <a:pt x="335" y="366"/>
                </a:cubicBezTo>
                <a:cubicBezTo>
                  <a:pt x="337" y="334"/>
                  <a:pt x="337" y="334"/>
                  <a:pt x="337" y="334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27" name="Freeform 1085"/>
          <p:cNvSpPr>
            <a:spLocks/>
          </p:cNvSpPr>
          <p:nvPr/>
        </p:nvSpPr>
        <p:spPr bwMode="auto">
          <a:xfrm>
            <a:off x="-596130" y="-3441700"/>
            <a:ext cx="1533525" cy="2433638"/>
          </a:xfrm>
          <a:custGeom>
            <a:avLst/>
            <a:gdLst>
              <a:gd name="T0" fmla="*/ 3 w 370"/>
              <a:gd name="T1" fmla="*/ 0 h 587"/>
              <a:gd name="T2" fmla="*/ 0 w 370"/>
              <a:gd name="T3" fmla="*/ 3 h 587"/>
              <a:gd name="T4" fmla="*/ 0 w 370"/>
              <a:gd name="T5" fmla="*/ 3 h 587"/>
              <a:gd name="T6" fmla="*/ 365 w 370"/>
              <a:gd name="T7" fmla="*/ 368 h 587"/>
              <a:gd name="T8" fmla="*/ 366 w 370"/>
              <a:gd name="T9" fmla="*/ 423 h 587"/>
              <a:gd name="T10" fmla="*/ 297 w 370"/>
              <a:gd name="T11" fmla="*/ 492 h 587"/>
              <a:gd name="T12" fmla="*/ 294 w 370"/>
              <a:gd name="T13" fmla="*/ 524 h 587"/>
              <a:gd name="T14" fmla="*/ 334 w 370"/>
              <a:gd name="T15" fmla="*/ 564 h 587"/>
              <a:gd name="T16" fmla="*/ 334 w 370"/>
              <a:gd name="T17" fmla="*/ 586 h 587"/>
              <a:gd name="T18" fmla="*/ 334 w 370"/>
              <a:gd name="T19" fmla="*/ 586 h 587"/>
              <a:gd name="T20" fmla="*/ 334 w 370"/>
              <a:gd name="T21" fmla="*/ 586 h 587"/>
              <a:gd name="T22" fmla="*/ 338 w 370"/>
              <a:gd name="T23" fmla="*/ 587 h 587"/>
              <a:gd name="T24" fmla="*/ 338 w 370"/>
              <a:gd name="T25" fmla="*/ 563 h 587"/>
              <a:gd name="T26" fmla="*/ 298 w 370"/>
              <a:gd name="T27" fmla="*/ 522 h 587"/>
              <a:gd name="T28" fmla="*/ 301 w 370"/>
              <a:gd name="T29" fmla="*/ 494 h 587"/>
              <a:gd name="T30" fmla="*/ 370 w 370"/>
              <a:gd name="T31" fmla="*/ 424 h 587"/>
              <a:gd name="T32" fmla="*/ 369 w 370"/>
              <a:gd name="T33" fmla="*/ 367 h 587"/>
              <a:gd name="T34" fmla="*/ 3 w 370"/>
              <a:gd name="T35" fmla="*/ 0 h 5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70" h="587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365" y="368"/>
                  <a:pt x="365" y="368"/>
                  <a:pt x="365" y="368"/>
                </a:cubicBezTo>
                <a:cubicBezTo>
                  <a:pt x="366" y="423"/>
                  <a:pt x="366" y="423"/>
                  <a:pt x="366" y="423"/>
                </a:cubicBezTo>
                <a:cubicBezTo>
                  <a:pt x="297" y="492"/>
                  <a:pt x="297" y="492"/>
                  <a:pt x="297" y="492"/>
                </a:cubicBezTo>
                <a:cubicBezTo>
                  <a:pt x="294" y="524"/>
                  <a:pt x="294" y="524"/>
                  <a:pt x="294" y="524"/>
                </a:cubicBezTo>
                <a:cubicBezTo>
                  <a:pt x="334" y="564"/>
                  <a:pt x="334" y="564"/>
                  <a:pt x="334" y="564"/>
                </a:cubicBezTo>
                <a:cubicBezTo>
                  <a:pt x="334" y="586"/>
                  <a:pt x="334" y="586"/>
                  <a:pt x="334" y="586"/>
                </a:cubicBezTo>
                <a:cubicBezTo>
                  <a:pt x="334" y="586"/>
                  <a:pt x="334" y="586"/>
                  <a:pt x="334" y="586"/>
                </a:cubicBezTo>
                <a:cubicBezTo>
                  <a:pt x="334" y="586"/>
                  <a:pt x="334" y="586"/>
                  <a:pt x="334" y="586"/>
                </a:cubicBezTo>
                <a:cubicBezTo>
                  <a:pt x="335" y="586"/>
                  <a:pt x="337" y="587"/>
                  <a:pt x="338" y="587"/>
                </a:cubicBezTo>
                <a:cubicBezTo>
                  <a:pt x="338" y="563"/>
                  <a:pt x="338" y="563"/>
                  <a:pt x="338" y="563"/>
                </a:cubicBezTo>
                <a:cubicBezTo>
                  <a:pt x="298" y="522"/>
                  <a:pt x="298" y="522"/>
                  <a:pt x="298" y="522"/>
                </a:cubicBezTo>
                <a:cubicBezTo>
                  <a:pt x="301" y="494"/>
                  <a:pt x="301" y="494"/>
                  <a:pt x="301" y="494"/>
                </a:cubicBezTo>
                <a:cubicBezTo>
                  <a:pt x="370" y="424"/>
                  <a:pt x="370" y="424"/>
                  <a:pt x="370" y="424"/>
                </a:cubicBezTo>
                <a:cubicBezTo>
                  <a:pt x="369" y="367"/>
                  <a:pt x="369" y="367"/>
                  <a:pt x="369" y="367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28" name="Freeform 1086"/>
          <p:cNvSpPr>
            <a:spLocks/>
          </p:cNvSpPr>
          <p:nvPr/>
        </p:nvSpPr>
        <p:spPr bwMode="auto">
          <a:xfrm>
            <a:off x="-745355" y="-3706813"/>
            <a:ext cx="1778000" cy="2251075"/>
          </a:xfrm>
          <a:custGeom>
            <a:avLst/>
            <a:gdLst>
              <a:gd name="T0" fmla="*/ 3 w 429"/>
              <a:gd name="T1" fmla="*/ 0 h 543"/>
              <a:gd name="T2" fmla="*/ 0 w 429"/>
              <a:gd name="T3" fmla="*/ 3 h 543"/>
              <a:gd name="T4" fmla="*/ 424 w 429"/>
              <a:gd name="T5" fmla="*/ 427 h 543"/>
              <a:gd name="T6" fmla="*/ 425 w 429"/>
              <a:gd name="T7" fmla="*/ 497 h 543"/>
              <a:gd name="T8" fmla="*/ 389 w 429"/>
              <a:gd name="T9" fmla="*/ 534 h 543"/>
              <a:gd name="T10" fmla="*/ 388 w 429"/>
              <a:gd name="T11" fmla="*/ 543 h 543"/>
              <a:gd name="T12" fmla="*/ 392 w 429"/>
              <a:gd name="T13" fmla="*/ 543 h 543"/>
              <a:gd name="T14" fmla="*/ 393 w 429"/>
              <a:gd name="T15" fmla="*/ 535 h 543"/>
              <a:gd name="T16" fmla="*/ 429 w 429"/>
              <a:gd name="T17" fmla="*/ 499 h 543"/>
              <a:gd name="T18" fmla="*/ 428 w 429"/>
              <a:gd name="T19" fmla="*/ 425 h 543"/>
              <a:gd name="T20" fmla="*/ 3 w 429"/>
              <a:gd name="T21" fmla="*/ 0 h 5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29" h="543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424" y="427"/>
                  <a:pt x="424" y="427"/>
                  <a:pt x="424" y="427"/>
                </a:cubicBezTo>
                <a:cubicBezTo>
                  <a:pt x="425" y="497"/>
                  <a:pt x="425" y="497"/>
                  <a:pt x="425" y="497"/>
                </a:cubicBezTo>
                <a:cubicBezTo>
                  <a:pt x="389" y="534"/>
                  <a:pt x="389" y="534"/>
                  <a:pt x="389" y="534"/>
                </a:cubicBezTo>
                <a:cubicBezTo>
                  <a:pt x="388" y="543"/>
                  <a:pt x="388" y="543"/>
                  <a:pt x="388" y="543"/>
                </a:cubicBezTo>
                <a:cubicBezTo>
                  <a:pt x="390" y="543"/>
                  <a:pt x="391" y="543"/>
                  <a:pt x="392" y="543"/>
                </a:cubicBezTo>
                <a:cubicBezTo>
                  <a:pt x="393" y="535"/>
                  <a:pt x="393" y="535"/>
                  <a:pt x="393" y="535"/>
                </a:cubicBezTo>
                <a:cubicBezTo>
                  <a:pt x="429" y="499"/>
                  <a:pt x="429" y="499"/>
                  <a:pt x="429" y="499"/>
                </a:cubicBezTo>
                <a:cubicBezTo>
                  <a:pt x="428" y="425"/>
                  <a:pt x="428" y="425"/>
                  <a:pt x="428" y="425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29" name="Freeform 1087"/>
          <p:cNvSpPr>
            <a:spLocks/>
          </p:cNvSpPr>
          <p:nvPr/>
        </p:nvSpPr>
        <p:spPr bwMode="auto">
          <a:xfrm>
            <a:off x="-431030" y="-1157288"/>
            <a:ext cx="136525" cy="136525"/>
          </a:xfrm>
          <a:custGeom>
            <a:avLst/>
            <a:gdLst>
              <a:gd name="T0" fmla="*/ 17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8 h 33"/>
              <a:gd name="T8" fmla="*/ 17 w 33"/>
              <a:gd name="T9" fmla="*/ 33 h 33"/>
              <a:gd name="T10" fmla="*/ 29 w 33"/>
              <a:gd name="T11" fmla="*/ 28 h 33"/>
              <a:gd name="T12" fmla="*/ 33 w 33"/>
              <a:gd name="T13" fmla="*/ 17 h 33"/>
              <a:gd name="T14" fmla="*/ 29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9 w 33"/>
              <a:gd name="T21" fmla="*/ 5 h 33"/>
              <a:gd name="T22" fmla="*/ 17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7" y="0"/>
                </a:moveTo>
                <a:cubicBezTo>
                  <a:pt x="13" y="0"/>
                  <a:pt x="8" y="1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9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30" name="Freeform 1088"/>
          <p:cNvSpPr>
            <a:spLocks noEditPoints="1"/>
          </p:cNvSpPr>
          <p:nvPr/>
        </p:nvSpPr>
        <p:spPr bwMode="auto">
          <a:xfrm>
            <a:off x="-446905" y="-1174750"/>
            <a:ext cx="169863" cy="169863"/>
          </a:xfrm>
          <a:custGeom>
            <a:avLst/>
            <a:gdLst>
              <a:gd name="T0" fmla="*/ 21 w 41"/>
              <a:gd name="T1" fmla="*/ 37 h 41"/>
              <a:gd name="T2" fmla="*/ 9 w 41"/>
              <a:gd name="T3" fmla="*/ 32 h 41"/>
              <a:gd name="T4" fmla="*/ 4 w 41"/>
              <a:gd name="T5" fmla="*/ 21 h 41"/>
              <a:gd name="T6" fmla="*/ 9 w 41"/>
              <a:gd name="T7" fmla="*/ 9 h 41"/>
              <a:gd name="T8" fmla="*/ 21 w 41"/>
              <a:gd name="T9" fmla="*/ 4 h 41"/>
              <a:gd name="T10" fmla="*/ 33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3 w 41"/>
              <a:gd name="T19" fmla="*/ 9 h 41"/>
              <a:gd name="T20" fmla="*/ 37 w 41"/>
              <a:gd name="T21" fmla="*/ 21 h 41"/>
              <a:gd name="T22" fmla="*/ 33 w 41"/>
              <a:gd name="T23" fmla="*/ 32 h 41"/>
              <a:gd name="T24" fmla="*/ 21 w 41"/>
              <a:gd name="T25" fmla="*/ 37 h 41"/>
              <a:gd name="T26" fmla="*/ 21 w 41"/>
              <a:gd name="T27" fmla="*/ 0 h 41"/>
              <a:gd name="T28" fmla="*/ 21 w 41"/>
              <a:gd name="T29" fmla="*/ 0 h 41"/>
              <a:gd name="T30" fmla="*/ 6 w 41"/>
              <a:gd name="T31" fmla="*/ 6 h 41"/>
              <a:gd name="T32" fmla="*/ 0 w 41"/>
              <a:gd name="T33" fmla="*/ 17 h 41"/>
              <a:gd name="T34" fmla="*/ 0 w 41"/>
              <a:gd name="T35" fmla="*/ 21 h 41"/>
              <a:gd name="T36" fmla="*/ 0 w 41"/>
              <a:gd name="T37" fmla="*/ 21 h 41"/>
              <a:gd name="T38" fmla="*/ 6 w 41"/>
              <a:gd name="T39" fmla="*/ 35 h 41"/>
              <a:gd name="T40" fmla="*/ 21 w 41"/>
              <a:gd name="T41" fmla="*/ 41 h 41"/>
              <a:gd name="T42" fmla="*/ 21 w 41"/>
              <a:gd name="T43" fmla="*/ 41 h 41"/>
              <a:gd name="T44" fmla="*/ 35 w 41"/>
              <a:gd name="T45" fmla="*/ 35 h 41"/>
              <a:gd name="T46" fmla="*/ 41 w 41"/>
              <a:gd name="T47" fmla="*/ 21 h 41"/>
              <a:gd name="T48" fmla="*/ 41 w 41"/>
              <a:gd name="T49" fmla="*/ 21 h 41"/>
              <a:gd name="T50" fmla="*/ 41 w 41"/>
              <a:gd name="T51" fmla="*/ 17 h 41"/>
              <a:gd name="T52" fmla="*/ 35 w 41"/>
              <a:gd name="T53" fmla="*/ 6 h 41"/>
              <a:gd name="T54" fmla="*/ 35 w 41"/>
              <a:gd name="T55" fmla="*/ 6 h 41"/>
              <a:gd name="T56" fmla="*/ 21 w 41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1">
                <a:moveTo>
                  <a:pt x="21" y="37"/>
                </a:move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12" y="5"/>
                  <a:pt x="17" y="4"/>
                  <a:pt x="21" y="4"/>
                </a:cubicBezTo>
                <a:cubicBezTo>
                  <a:pt x="25" y="4"/>
                  <a:pt x="29" y="5"/>
                  <a:pt x="33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3" y="9"/>
                  <a:pt x="1" y="13"/>
                  <a:pt x="0" y="17"/>
                </a:cubicBezTo>
                <a:cubicBezTo>
                  <a:pt x="0" y="18"/>
                  <a:pt x="0" y="19"/>
                  <a:pt x="0" y="21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21"/>
                  <a:pt x="41" y="21"/>
                  <a:pt x="41" y="21"/>
                </a:cubicBezTo>
                <a:cubicBezTo>
                  <a:pt x="41" y="19"/>
                  <a:pt x="41" y="18"/>
                  <a:pt x="41" y="17"/>
                </a:cubicBezTo>
                <a:cubicBezTo>
                  <a:pt x="41" y="13"/>
                  <a:pt x="39" y="9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31" name="Freeform 1089"/>
          <p:cNvSpPr>
            <a:spLocks/>
          </p:cNvSpPr>
          <p:nvPr/>
        </p:nvSpPr>
        <p:spPr bwMode="auto">
          <a:xfrm>
            <a:off x="377007" y="-1638300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7 h 33"/>
              <a:gd name="T6" fmla="*/ 5 w 34"/>
              <a:gd name="T7" fmla="*/ 28 h 33"/>
              <a:gd name="T8" fmla="*/ 17 w 34"/>
              <a:gd name="T9" fmla="*/ 33 h 33"/>
              <a:gd name="T10" fmla="*/ 29 w 34"/>
              <a:gd name="T11" fmla="*/ 28 h 33"/>
              <a:gd name="T12" fmla="*/ 34 w 34"/>
              <a:gd name="T13" fmla="*/ 17 h 33"/>
              <a:gd name="T14" fmla="*/ 29 w 34"/>
              <a:gd name="T15" fmla="*/ 5 h 33"/>
              <a:gd name="T16" fmla="*/ 30 w 34"/>
              <a:gd name="T17" fmla="*/ 3 h 33"/>
              <a:gd name="T18" fmla="*/ 30 w 34"/>
              <a:gd name="T19" fmla="*/ 3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6" y="32"/>
                  <a:pt x="29" y="28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5"/>
                  <a:pt x="29" y="5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32" name="Freeform 1090"/>
          <p:cNvSpPr>
            <a:spLocks noEditPoints="1"/>
          </p:cNvSpPr>
          <p:nvPr/>
        </p:nvSpPr>
        <p:spPr bwMode="auto">
          <a:xfrm>
            <a:off x="361132" y="-1655763"/>
            <a:ext cx="173038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2 h 41"/>
              <a:gd name="T4" fmla="*/ 4 w 42"/>
              <a:gd name="T5" fmla="*/ 21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7 h 41"/>
              <a:gd name="T14" fmla="*/ 36 w 42"/>
              <a:gd name="T15" fmla="*/ 6 h 41"/>
              <a:gd name="T16" fmla="*/ 34 w 42"/>
              <a:gd name="T17" fmla="*/ 7 h 41"/>
              <a:gd name="T18" fmla="*/ 33 w 42"/>
              <a:gd name="T19" fmla="*/ 9 h 41"/>
              <a:gd name="T20" fmla="*/ 38 w 42"/>
              <a:gd name="T21" fmla="*/ 21 h 41"/>
              <a:gd name="T22" fmla="*/ 33 w 42"/>
              <a:gd name="T23" fmla="*/ 32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21 w 42"/>
              <a:gd name="T31" fmla="*/ 0 h 41"/>
              <a:gd name="T32" fmla="*/ 17 w 42"/>
              <a:gd name="T33" fmla="*/ 0 h 41"/>
              <a:gd name="T34" fmla="*/ 6 w 42"/>
              <a:gd name="T35" fmla="*/ 6 h 41"/>
              <a:gd name="T36" fmla="*/ 0 w 42"/>
              <a:gd name="T37" fmla="*/ 21 h 41"/>
              <a:gd name="T38" fmla="*/ 6 w 42"/>
              <a:gd name="T39" fmla="*/ 35 h 41"/>
              <a:gd name="T40" fmla="*/ 18 w 42"/>
              <a:gd name="T41" fmla="*/ 41 h 41"/>
              <a:gd name="T42" fmla="*/ 21 w 42"/>
              <a:gd name="T43" fmla="*/ 41 h 41"/>
              <a:gd name="T44" fmla="*/ 21 w 42"/>
              <a:gd name="T45" fmla="*/ 41 h 41"/>
              <a:gd name="T46" fmla="*/ 22 w 42"/>
              <a:gd name="T47" fmla="*/ 41 h 41"/>
              <a:gd name="T48" fmla="*/ 36 w 42"/>
              <a:gd name="T49" fmla="*/ 35 h 41"/>
              <a:gd name="T50" fmla="*/ 42 w 42"/>
              <a:gd name="T51" fmla="*/ 21 h 41"/>
              <a:gd name="T52" fmla="*/ 36 w 42"/>
              <a:gd name="T53" fmla="*/ 6 h 41"/>
              <a:gd name="T54" fmla="*/ 36 w 42"/>
              <a:gd name="T55" fmla="*/ 6 h 41"/>
              <a:gd name="T56" fmla="*/ 21 w 42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2"/>
                </a:cubicBezTo>
                <a:cubicBezTo>
                  <a:pt x="30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1" y="0"/>
                  <a:pt x="21" y="0"/>
                  <a:pt x="21" y="0"/>
                </a:cubicBezTo>
                <a:cubicBezTo>
                  <a:pt x="19" y="0"/>
                  <a:pt x="18" y="0"/>
                  <a:pt x="17" y="0"/>
                </a:cubicBezTo>
                <a:cubicBezTo>
                  <a:pt x="13" y="1"/>
                  <a:pt x="9" y="3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8"/>
                  <a:pt x="14" y="40"/>
                  <a:pt x="18" y="41"/>
                </a:cubicBezTo>
                <a:cubicBezTo>
                  <a:pt x="19" y="41"/>
                  <a:pt x="20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1" y="41"/>
                  <a:pt x="21" y="41"/>
                  <a:pt x="22" y="41"/>
                </a:cubicBezTo>
                <a:cubicBezTo>
                  <a:pt x="27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5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33" name="Freeform 1091"/>
          <p:cNvSpPr>
            <a:spLocks noEditPoints="1"/>
          </p:cNvSpPr>
          <p:nvPr/>
        </p:nvSpPr>
        <p:spPr bwMode="auto">
          <a:xfrm>
            <a:off x="2602682" y="517525"/>
            <a:ext cx="236538" cy="236538"/>
          </a:xfrm>
          <a:custGeom>
            <a:avLst/>
            <a:gdLst>
              <a:gd name="T0" fmla="*/ 29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8 h 57"/>
              <a:gd name="T18" fmla="*/ 0 w 57"/>
              <a:gd name="T19" fmla="*/ 28 h 57"/>
              <a:gd name="T20" fmla="*/ 9 w 57"/>
              <a:gd name="T21" fmla="*/ 48 h 57"/>
              <a:gd name="T22" fmla="*/ 29 w 57"/>
              <a:gd name="T23" fmla="*/ 57 h 57"/>
              <a:gd name="T24" fmla="*/ 49 w 57"/>
              <a:gd name="T25" fmla="*/ 48 h 57"/>
              <a:gd name="T26" fmla="*/ 57 w 57"/>
              <a:gd name="T27" fmla="*/ 28 h 57"/>
              <a:gd name="T28" fmla="*/ 49 w 57"/>
              <a:gd name="T29" fmla="*/ 8 h 57"/>
              <a:gd name="T30" fmla="*/ 50 w 57"/>
              <a:gd name="T31" fmla="*/ 7 h 57"/>
              <a:gd name="T32" fmla="*/ 50 w 57"/>
              <a:gd name="T33" fmla="*/ 7 h 57"/>
              <a:gd name="T34" fmla="*/ 49 w 57"/>
              <a:gd name="T35" fmla="*/ 8 h 57"/>
              <a:gd name="T36" fmla="*/ 29 w 57"/>
              <a:gd name="T37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5" y="42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10"/>
                  <a:pt x="29" y="10"/>
                </a:cubicBezTo>
                <a:cubicBezTo>
                  <a:pt x="33" y="10"/>
                  <a:pt x="38" y="11"/>
                  <a:pt x="42" y="15"/>
                </a:cubicBezTo>
                <a:cubicBezTo>
                  <a:pt x="49" y="22"/>
                  <a:pt x="49" y="34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9" y="48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8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9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9" y="8"/>
                  <a:pt x="49" y="8"/>
                  <a:pt x="49" y="8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34" name="Freeform 1092"/>
          <p:cNvSpPr>
            <a:spLocks noEditPoints="1"/>
          </p:cNvSpPr>
          <p:nvPr/>
        </p:nvSpPr>
        <p:spPr bwMode="auto">
          <a:xfrm>
            <a:off x="2586807" y="500062"/>
            <a:ext cx="269875" cy="269875"/>
          </a:xfrm>
          <a:custGeom>
            <a:avLst/>
            <a:gdLst>
              <a:gd name="T0" fmla="*/ 33 w 65"/>
              <a:gd name="T1" fmla="*/ 61 h 65"/>
              <a:gd name="T2" fmla="*/ 13 w 65"/>
              <a:gd name="T3" fmla="*/ 52 h 65"/>
              <a:gd name="T4" fmla="*/ 4 w 65"/>
              <a:gd name="T5" fmla="*/ 32 h 65"/>
              <a:gd name="T6" fmla="*/ 13 w 65"/>
              <a:gd name="T7" fmla="*/ 12 h 65"/>
              <a:gd name="T8" fmla="*/ 33 w 65"/>
              <a:gd name="T9" fmla="*/ 4 h 65"/>
              <a:gd name="T10" fmla="*/ 53 w 65"/>
              <a:gd name="T11" fmla="*/ 12 h 65"/>
              <a:gd name="T12" fmla="*/ 54 w 65"/>
              <a:gd name="T13" fmla="*/ 11 h 65"/>
              <a:gd name="T14" fmla="*/ 56 w 65"/>
              <a:gd name="T15" fmla="*/ 9 h 65"/>
              <a:gd name="T16" fmla="*/ 54 w 65"/>
              <a:gd name="T17" fmla="*/ 11 h 65"/>
              <a:gd name="T18" fmla="*/ 53 w 65"/>
              <a:gd name="T19" fmla="*/ 12 h 65"/>
              <a:gd name="T20" fmla="*/ 61 w 65"/>
              <a:gd name="T21" fmla="*/ 32 h 65"/>
              <a:gd name="T22" fmla="*/ 53 w 65"/>
              <a:gd name="T23" fmla="*/ 52 h 65"/>
              <a:gd name="T24" fmla="*/ 33 w 65"/>
              <a:gd name="T25" fmla="*/ 61 h 65"/>
              <a:gd name="T26" fmla="*/ 33 w 65"/>
              <a:gd name="T27" fmla="*/ 0 h 65"/>
              <a:gd name="T28" fmla="*/ 33 w 65"/>
              <a:gd name="T29" fmla="*/ 0 h 65"/>
              <a:gd name="T30" fmla="*/ 12 w 65"/>
              <a:gd name="T31" fmla="*/ 8 h 65"/>
              <a:gd name="T32" fmla="*/ 10 w 65"/>
              <a:gd name="T33" fmla="*/ 9 h 65"/>
              <a:gd name="T34" fmla="*/ 9 w 65"/>
              <a:gd name="T35" fmla="*/ 10 h 65"/>
              <a:gd name="T36" fmla="*/ 0 w 65"/>
              <a:gd name="T37" fmla="*/ 32 h 65"/>
              <a:gd name="T38" fmla="*/ 10 w 65"/>
              <a:gd name="T39" fmla="*/ 55 h 65"/>
              <a:gd name="T40" fmla="*/ 33 w 65"/>
              <a:gd name="T41" fmla="*/ 65 h 65"/>
              <a:gd name="T42" fmla="*/ 33 w 65"/>
              <a:gd name="T43" fmla="*/ 65 h 65"/>
              <a:gd name="T44" fmla="*/ 56 w 65"/>
              <a:gd name="T45" fmla="*/ 55 h 65"/>
              <a:gd name="T46" fmla="*/ 65 w 65"/>
              <a:gd name="T47" fmla="*/ 32 h 65"/>
              <a:gd name="T48" fmla="*/ 56 w 65"/>
              <a:gd name="T49" fmla="*/ 9 h 65"/>
              <a:gd name="T50" fmla="*/ 56 w 65"/>
              <a:gd name="T51" fmla="*/ 9 h 65"/>
              <a:gd name="T52" fmla="*/ 33 w 65"/>
              <a:gd name="T53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5" h="65">
                <a:moveTo>
                  <a:pt x="33" y="61"/>
                </a:moveTo>
                <a:cubicBezTo>
                  <a:pt x="25" y="61"/>
                  <a:pt x="18" y="58"/>
                  <a:pt x="13" y="52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3" y="12"/>
                </a:cubicBez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6" y="9"/>
                  <a:pt x="56" y="9"/>
                  <a:pt x="56" y="9"/>
                </a:cubicBezTo>
                <a:cubicBezTo>
                  <a:pt x="54" y="11"/>
                  <a:pt x="54" y="11"/>
                  <a:pt x="54" y="11"/>
                </a:cubicBezTo>
                <a:cubicBezTo>
                  <a:pt x="53" y="12"/>
                  <a:pt x="53" y="12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3" y="52"/>
                </a:cubicBezTo>
                <a:cubicBezTo>
                  <a:pt x="47" y="58"/>
                  <a:pt x="40" y="61"/>
                  <a:pt x="33" y="61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5" y="0"/>
                  <a:pt x="18" y="3"/>
                  <a:pt x="12" y="8"/>
                </a:cubicBezTo>
                <a:cubicBezTo>
                  <a:pt x="11" y="8"/>
                  <a:pt x="10" y="9"/>
                  <a:pt x="10" y="9"/>
                </a:cubicBezTo>
                <a:cubicBezTo>
                  <a:pt x="10" y="10"/>
                  <a:pt x="9" y="10"/>
                  <a:pt x="9" y="10"/>
                </a:cubicBezTo>
                <a:cubicBezTo>
                  <a:pt x="3" y="17"/>
                  <a:pt x="0" y="24"/>
                  <a:pt x="0" y="32"/>
                </a:cubicBezTo>
                <a:cubicBezTo>
                  <a:pt x="0" y="41"/>
                  <a:pt x="4" y="49"/>
                  <a:pt x="10" y="55"/>
                </a:cubicBezTo>
                <a:cubicBezTo>
                  <a:pt x="16" y="61"/>
                  <a:pt x="24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1"/>
                  <a:pt x="56" y="55"/>
                </a:cubicBezTo>
                <a:cubicBezTo>
                  <a:pt x="62" y="49"/>
                  <a:pt x="65" y="41"/>
                  <a:pt x="65" y="32"/>
                </a:cubicBezTo>
                <a:cubicBezTo>
                  <a:pt x="65" y="24"/>
                  <a:pt x="62" y="16"/>
                  <a:pt x="56" y="9"/>
                </a:cubicBezTo>
                <a:cubicBezTo>
                  <a:pt x="56" y="9"/>
                  <a:pt x="56" y="9"/>
                  <a:pt x="56" y="9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35" name="Freeform 1093"/>
          <p:cNvSpPr>
            <a:spLocks/>
          </p:cNvSpPr>
          <p:nvPr/>
        </p:nvSpPr>
        <p:spPr bwMode="auto">
          <a:xfrm>
            <a:off x="2636020" y="558800"/>
            <a:ext cx="169863" cy="153988"/>
          </a:xfrm>
          <a:custGeom>
            <a:avLst/>
            <a:gdLst>
              <a:gd name="T0" fmla="*/ 21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1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36" name="Freeform 1094"/>
          <p:cNvSpPr>
            <a:spLocks noEditPoints="1"/>
          </p:cNvSpPr>
          <p:nvPr/>
        </p:nvSpPr>
        <p:spPr bwMode="auto">
          <a:xfrm>
            <a:off x="1491432" y="1773237"/>
            <a:ext cx="233363" cy="231775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0 w 56"/>
              <a:gd name="T19" fmla="*/ 28 h 56"/>
              <a:gd name="T20" fmla="*/ 8 w 56"/>
              <a:gd name="T21" fmla="*/ 48 h 56"/>
              <a:gd name="T22" fmla="*/ 28 w 56"/>
              <a:gd name="T23" fmla="*/ 56 h 56"/>
              <a:gd name="T24" fmla="*/ 48 w 56"/>
              <a:gd name="T25" fmla="*/ 48 h 56"/>
              <a:gd name="T26" fmla="*/ 56 w 56"/>
              <a:gd name="T27" fmla="*/ 28 h 56"/>
              <a:gd name="T28" fmla="*/ 48 w 56"/>
              <a:gd name="T29" fmla="*/ 8 h 56"/>
              <a:gd name="T30" fmla="*/ 49 w 56"/>
              <a:gd name="T31" fmla="*/ 7 h 56"/>
              <a:gd name="T32" fmla="*/ 49 w 56"/>
              <a:gd name="T33" fmla="*/ 7 h 56"/>
              <a:gd name="T34" fmla="*/ 48 w 56"/>
              <a:gd name="T35" fmla="*/ 8 h 56"/>
              <a:gd name="T36" fmla="*/ 28 w 56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8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8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8" y="22"/>
                  <a:pt x="48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2" y="13"/>
                  <a:pt x="0" y="21"/>
                  <a:pt x="0" y="28"/>
                </a:cubicBezTo>
                <a:cubicBezTo>
                  <a:pt x="0" y="35"/>
                  <a:pt x="2" y="42"/>
                  <a:pt x="8" y="48"/>
                </a:cubicBezTo>
                <a:cubicBezTo>
                  <a:pt x="13" y="54"/>
                  <a:pt x="21" y="56"/>
                  <a:pt x="28" y="56"/>
                </a:cubicBezTo>
                <a:cubicBezTo>
                  <a:pt x="35" y="56"/>
                  <a:pt x="42" y="54"/>
                  <a:pt x="48" y="48"/>
                </a:cubicBezTo>
                <a:cubicBezTo>
                  <a:pt x="54" y="42"/>
                  <a:pt x="56" y="35"/>
                  <a:pt x="56" y="28"/>
                </a:cubicBezTo>
                <a:cubicBezTo>
                  <a:pt x="56" y="21"/>
                  <a:pt x="54" y="13"/>
                  <a:pt x="48" y="8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8" y="8"/>
                  <a:pt x="48" y="8"/>
                  <a:pt x="48" y="8"/>
                </a:cubicBezTo>
                <a:cubicBezTo>
                  <a:pt x="42" y="2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37" name="Freeform 1095"/>
          <p:cNvSpPr>
            <a:spLocks noEditPoints="1"/>
          </p:cNvSpPr>
          <p:nvPr/>
        </p:nvSpPr>
        <p:spPr bwMode="auto">
          <a:xfrm>
            <a:off x="1475557" y="1757362"/>
            <a:ext cx="265113" cy="265113"/>
          </a:xfrm>
          <a:custGeom>
            <a:avLst/>
            <a:gdLst>
              <a:gd name="T0" fmla="*/ 32 w 64"/>
              <a:gd name="T1" fmla="*/ 60 h 64"/>
              <a:gd name="T2" fmla="*/ 12 w 64"/>
              <a:gd name="T3" fmla="*/ 52 h 64"/>
              <a:gd name="T4" fmla="*/ 4 w 64"/>
              <a:gd name="T5" fmla="*/ 32 h 64"/>
              <a:gd name="T6" fmla="*/ 12 w 64"/>
              <a:gd name="T7" fmla="*/ 12 h 64"/>
              <a:gd name="T8" fmla="*/ 32 w 64"/>
              <a:gd name="T9" fmla="*/ 4 h 64"/>
              <a:gd name="T10" fmla="*/ 52 w 64"/>
              <a:gd name="T11" fmla="*/ 12 h 64"/>
              <a:gd name="T12" fmla="*/ 53 w 64"/>
              <a:gd name="T13" fmla="*/ 11 h 64"/>
              <a:gd name="T14" fmla="*/ 55 w 64"/>
              <a:gd name="T15" fmla="*/ 9 h 64"/>
              <a:gd name="T16" fmla="*/ 53 w 64"/>
              <a:gd name="T17" fmla="*/ 11 h 64"/>
              <a:gd name="T18" fmla="*/ 52 w 64"/>
              <a:gd name="T19" fmla="*/ 12 h 64"/>
              <a:gd name="T20" fmla="*/ 60 w 64"/>
              <a:gd name="T21" fmla="*/ 32 h 64"/>
              <a:gd name="T22" fmla="*/ 52 w 64"/>
              <a:gd name="T23" fmla="*/ 52 h 64"/>
              <a:gd name="T24" fmla="*/ 32 w 64"/>
              <a:gd name="T25" fmla="*/ 60 h 64"/>
              <a:gd name="T26" fmla="*/ 32 w 64"/>
              <a:gd name="T27" fmla="*/ 0 h 64"/>
              <a:gd name="T28" fmla="*/ 32 w 64"/>
              <a:gd name="T29" fmla="*/ 0 h 64"/>
              <a:gd name="T30" fmla="*/ 30 w 64"/>
              <a:gd name="T31" fmla="*/ 0 h 64"/>
              <a:gd name="T32" fmla="*/ 26 w 64"/>
              <a:gd name="T33" fmla="*/ 0 h 64"/>
              <a:gd name="T34" fmla="*/ 9 w 64"/>
              <a:gd name="T35" fmla="*/ 9 h 64"/>
              <a:gd name="T36" fmla="*/ 0 w 64"/>
              <a:gd name="T37" fmla="*/ 32 h 64"/>
              <a:gd name="T38" fmla="*/ 9 w 64"/>
              <a:gd name="T39" fmla="*/ 55 h 64"/>
              <a:gd name="T40" fmla="*/ 32 w 64"/>
              <a:gd name="T41" fmla="*/ 64 h 64"/>
              <a:gd name="T42" fmla="*/ 32 w 64"/>
              <a:gd name="T43" fmla="*/ 64 h 64"/>
              <a:gd name="T44" fmla="*/ 55 w 64"/>
              <a:gd name="T45" fmla="*/ 55 h 64"/>
              <a:gd name="T46" fmla="*/ 64 w 64"/>
              <a:gd name="T47" fmla="*/ 32 h 64"/>
              <a:gd name="T48" fmla="*/ 55 w 64"/>
              <a:gd name="T49" fmla="*/ 9 h 64"/>
              <a:gd name="T50" fmla="*/ 55 w 64"/>
              <a:gd name="T51" fmla="*/ 9 h 64"/>
              <a:gd name="T52" fmla="*/ 32 w 64"/>
              <a:gd name="T53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4" h="64">
                <a:moveTo>
                  <a:pt x="32" y="60"/>
                </a:moveTo>
                <a:cubicBezTo>
                  <a:pt x="25" y="60"/>
                  <a:pt x="17" y="58"/>
                  <a:pt x="12" y="52"/>
                </a:cubicBezTo>
                <a:cubicBezTo>
                  <a:pt x="6" y="46"/>
                  <a:pt x="4" y="39"/>
                  <a:pt x="4" y="32"/>
                </a:cubicBezTo>
                <a:cubicBezTo>
                  <a:pt x="4" y="25"/>
                  <a:pt x="6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39" y="4"/>
                  <a:pt x="46" y="6"/>
                  <a:pt x="52" y="12"/>
                </a:cubicBezTo>
                <a:cubicBezTo>
                  <a:pt x="53" y="11"/>
                  <a:pt x="53" y="11"/>
                  <a:pt x="53" y="11"/>
                </a:cubicBezTo>
                <a:cubicBezTo>
                  <a:pt x="55" y="9"/>
                  <a:pt x="55" y="9"/>
                  <a:pt x="55" y="9"/>
                </a:cubicBezTo>
                <a:cubicBezTo>
                  <a:pt x="53" y="11"/>
                  <a:pt x="53" y="11"/>
                  <a:pt x="53" y="11"/>
                </a:cubicBezTo>
                <a:cubicBezTo>
                  <a:pt x="52" y="12"/>
                  <a:pt x="52" y="12"/>
                  <a:pt x="52" y="12"/>
                </a:cubicBezTo>
                <a:cubicBezTo>
                  <a:pt x="58" y="17"/>
                  <a:pt x="60" y="25"/>
                  <a:pt x="60" y="32"/>
                </a:cubicBezTo>
                <a:cubicBezTo>
                  <a:pt x="60" y="39"/>
                  <a:pt x="58" y="46"/>
                  <a:pt x="52" y="52"/>
                </a:cubicBezTo>
                <a:cubicBezTo>
                  <a:pt x="46" y="58"/>
                  <a:pt x="39" y="60"/>
                  <a:pt x="32" y="60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31" y="0"/>
                  <a:pt x="31" y="0"/>
                  <a:pt x="30" y="0"/>
                </a:cubicBezTo>
                <a:cubicBezTo>
                  <a:pt x="29" y="0"/>
                  <a:pt x="27" y="0"/>
                  <a:pt x="26" y="0"/>
                </a:cubicBezTo>
                <a:cubicBezTo>
                  <a:pt x="20" y="1"/>
                  <a:pt x="14" y="4"/>
                  <a:pt x="9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5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0" y="64"/>
                  <a:pt x="49" y="61"/>
                  <a:pt x="55" y="55"/>
                </a:cubicBezTo>
                <a:cubicBezTo>
                  <a:pt x="61" y="49"/>
                  <a:pt x="64" y="40"/>
                  <a:pt x="64" y="32"/>
                </a:cubicBezTo>
                <a:cubicBezTo>
                  <a:pt x="64" y="24"/>
                  <a:pt x="61" y="15"/>
                  <a:pt x="55" y="9"/>
                </a:cubicBezTo>
                <a:cubicBezTo>
                  <a:pt x="55" y="9"/>
                  <a:pt x="55" y="9"/>
                  <a:pt x="55" y="9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38" name="Freeform 1096"/>
          <p:cNvSpPr>
            <a:spLocks/>
          </p:cNvSpPr>
          <p:nvPr/>
        </p:nvSpPr>
        <p:spPr bwMode="auto">
          <a:xfrm>
            <a:off x="1524770" y="1811337"/>
            <a:ext cx="166688" cy="157163"/>
          </a:xfrm>
          <a:custGeom>
            <a:avLst/>
            <a:gdLst>
              <a:gd name="T0" fmla="*/ 20 w 40"/>
              <a:gd name="T1" fmla="*/ 0 h 38"/>
              <a:gd name="T2" fmla="*/ 7 w 40"/>
              <a:gd name="T3" fmla="*/ 6 h 38"/>
              <a:gd name="T4" fmla="*/ 7 w 40"/>
              <a:gd name="T5" fmla="*/ 32 h 38"/>
              <a:gd name="T6" fmla="*/ 20 w 40"/>
              <a:gd name="T7" fmla="*/ 38 h 38"/>
              <a:gd name="T8" fmla="*/ 33 w 40"/>
              <a:gd name="T9" fmla="*/ 32 h 38"/>
              <a:gd name="T10" fmla="*/ 33 w 40"/>
              <a:gd name="T11" fmla="*/ 6 h 38"/>
              <a:gd name="T12" fmla="*/ 20 w 40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" h="38">
                <a:moveTo>
                  <a:pt x="20" y="0"/>
                </a:moveTo>
                <a:cubicBezTo>
                  <a:pt x="15" y="0"/>
                  <a:pt x="10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0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0" y="25"/>
                  <a:pt x="40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39" name="Freeform 1097"/>
          <p:cNvSpPr>
            <a:spLocks noEditPoints="1"/>
          </p:cNvSpPr>
          <p:nvPr/>
        </p:nvSpPr>
        <p:spPr bwMode="auto">
          <a:xfrm>
            <a:off x="961207" y="3659188"/>
            <a:ext cx="236538" cy="236538"/>
          </a:xfrm>
          <a:custGeom>
            <a:avLst/>
            <a:gdLst>
              <a:gd name="T0" fmla="*/ 29 w 57"/>
              <a:gd name="T1" fmla="*/ 47 h 57"/>
              <a:gd name="T2" fmla="*/ 16 w 57"/>
              <a:gd name="T3" fmla="*/ 42 h 57"/>
              <a:gd name="T4" fmla="*/ 16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8 h 57"/>
              <a:gd name="T18" fmla="*/ 0 w 57"/>
              <a:gd name="T19" fmla="*/ 28 h 57"/>
              <a:gd name="T20" fmla="*/ 9 w 57"/>
              <a:gd name="T21" fmla="*/ 48 h 57"/>
              <a:gd name="T22" fmla="*/ 29 w 57"/>
              <a:gd name="T23" fmla="*/ 57 h 57"/>
              <a:gd name="T24" fmla="*/ 49 w 57"/>
              <a:gd name="T25" fmla="*/ 48 h 57"/>
              <a:gd name="T26" fmla="*/ 57 w 57"/>
              <a:gd name="T27" fmla="*/ 28 h 57"/>
              <a:gd name="T28" fmla="*/ 49 w 57"/>
              <a:gd name="T29" fmla="*/ 8 h 57"/>
              <a:gd name="T30" fmla="*/ 50 w 57"/>
              <a:gd name="T31" fmla="*/ 7 h 57"/>
              <a:gd name="T32" fmla="*/ 50 w 57"/>
              <a:gd name="T33" fmla="*/ 7 h 57"/>
              <a:gd name="T34" fmla="*/ 49 w 57"/>
              <a:gd name="T35" fmla="*/ 8 h 57"/>
              <a:gd name="T36" fmla="*/ 29 w 57"/>
              <a:gd name="T37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6" y="42"/>
                </a:cubicBezTo>
                <a:cubicBezTo>
                  <a:pt x="8" y="34"/>
                  <a:pt x="8" y="22"/>
                  <a:pt x="16" y="15"/>
                </a:cubicBezTo>
                <a:cubicBezTo>
                  <a:pt x="19" y="11"/>
                  <a:pt x="24" y="10"/>
                  <a:pt x="29" y="10"/>
                </a:cubicBezTo>
                <a:cubicBezTo>
                  <a:pt x="33" y="10"/>
                  <a:pt x="38" y="11"/>
                  <a:pt x="42" y="15"/>
                </a:cubicBezTo>
                <a:cubicBezTo>
                  <a:pt x="49" y="22"/>
                  <a:pt x="49" y="34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9" y="48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8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9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9" y="8"/>
                  <a:pt x="49" y="8"/>
                  <a:pt x="49" y="8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40" name="Freeform 1098"/>
          <p:cNvSpPr>
            <a:spLocks noEditPoints="1"/>
          </p:cNvSpPr>
          <p:nvPr/>
        </p:nvSpPr>
        <p:spPr bwMode="auto">
          <a:xfrm>
            <a:off x="945332" y="3643313"/>
            <a:ext cx="269875" cy="269875"/>
          </a:xfrm>
          <a:custGeom>
            <a:avLst/>
            <a:gdLst>
              <a:gd name="T0" fmla="*/ 33 w 65"/>
              <a:gd name="T1" fmla="*/ 61 h 65"/>
              <a:gd name="T2" fmla="*/ 13 w 65"/>
              <a:gd name="T3" fmla="*/ 52 h 65"/>
              <a:gd name="T4" fmla="*/ 4 w 65"/>
              <a:gd name="T5" fmla="*/ 32 h 65"/>
              <a:gd name="T6" fmla="*/ 13 w 65"/>
              <a:gd name="T7" fmla="*/ 12 h 65"/>
              <a:gd name="T8" fmla="*/ 33 w 65"/>
              <a:gd name="T9" fmla="*/ 4 h 65"/>
              <a:gd name="T10" fmla="*/ 53 w 65"/>
              <a:gd name="T11" fmla="*/ 12 h 65"/>
              <a:gd name="T12" fmla="*/ 54 w 65"/>
              <a:gd name="T13" fmla="*/ 11 h 65"/>
              <a:gd name="T14" fmla="*/ 56 w 65"/>
              <a:gd name="T15" fmla="*/ 9 h 65"/>
              <a:gd name="T16" fmla="*/ 54 w 65"/>
              <a:gd name="T17" fmla="*/ 11 h 65"/>
              <a:gd name="T18" fmla="*/ 53 w 65"/>
              <a:gd name="T19" fmla="*/ 12 h 65"/>
              <a:gd name="T20" fmla="*/ 61 w 65"/>
              <a:gd name="T21" fmla="*/ 32 h 65"/>
              <a:gd name="T22" fmla="*/ 53 w 65"/>
              <a:gd name="T23" fmla="*/ 52 h 65"/>
              <a:gd name="T24" fmla="*/ 33 w 65"/>
              <a:gd name="T25" fmla="*/ 61 h 65"/>
              <a:gd name="T26" fmla="*/ 33 w 65"/>
              <a:gd name="T27" fmla="*/ 0 h 65"/>
              <a:gd name="T28" fmla="*/ 33 w 65"/>
              <a:gd name="T29" fmla="*/ 0 h 65"/>
              <a:gd name="T30" fmla="*/ 30 w 65"/>
              <a:gd name="T31" fmla="*/ 0 h 65"/>
              <a:gd name="T32" fmla="*/ 26 w 65"/>
              <a:gd name="T33" fmla="*/ 1 h 65"/>
              <a:gd name="T34" fmla="*/ 10 w 65"/>
              <a:gd name="T35" fmla="*/ 9 h 65"/>
              <a:gd name="T36" fmla="*/ 0 w 65"/>
              <a:gd name="T37" fmla="*/ 32 h 65"/>
              <a:gd name="T38" fmla="*/ 10 w 65"/>
              <a:gd name="T39" fmla="*/ 55 h 65"/>
              <a:gd name="T40" fmla="*/ 33 w 65"/>
              <a:gd name="T41" fmla="*/ 65 h 65"/>
              <a:gd name="T42" fmla="*/ 33 w 65"/>
              <a:gd name="T43" fmla="*/ 65 h 65"/>
              <a:gd name="T44" fmla="*/ 56 w 65"/>
              <a:gd name="T45" fmla="*/ 55 h 65"/>
              <a:gd name="T46" fmla="*/ 65 w 65"/>
              <a:gd name="T47" fmla="*/ 32 h 65"/>
              <a:gd name="T48" fmla="*/ 56 w 65"/>
              <a:gd name="T49" fmla="*/ 9 h 65"/>
              <a:gd name="T50" fmla="*/ 56 w 65"/>
              <a:gd name="T51" fmla="*/ 9 h 65"/>
              <a:gd name="T52" fmla="*/ 33 w 65"/>
              <a:gd name="T53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5" h="65">
                <a:moveTo>
                  <a:pt x="33" y="61"/>
                </a:moveTo>
                <a:cubicBezTo>
                  <a:pt x="25" y="61"/>
                  <a:pt x="18" y="58"/>
                  <a:pt x="13" y="52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3" y="12"/>
                </a:cubicBez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6" y="9"/>
                  <a:pt x="56" y="9"/>
                  <a:pt x="56" y="9"/>
                </a:cubicBezTo>
                <a:cubicBezTo>
                  <a:pt x="54" y="11"/>
                  <a:pt x="54" y="11"/>
                  <a:pt x="54" y="11"/>
                </a:cubicBezTo>
                <a:cubicBezTo>
                  <a:pt x="53" y="12"/>
                  <a:pt x="53" y="12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3" y="52"/>
                </a:cubicBezTo>
                <a:cubicBezTo>
                  <a:pt x="47" y="58"/>
                  <a:pt x="40" y="61"/>
                  <a:pt x="33" y="61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32" y="0"/>
                  <a:pt x="31" y="0"/>
                  <a:pt x="30" y="0"/>
                </a:cubicBezTo>
                <a:cubicBezTo>
                  <a:pt x="29" y="0"/>
                  <a:pt x="28" y="0"/>
                  <a:pt x="26" y="1"/>
                </a:cubicBezTo>
                <a:cubicBezTo>
                  <a:pt x="20" y="2"/>
                  <a:pt x="15" y="5"/>
                  <a:pt x="10" y="9"/>
                </a:cubicBezTo>
                <a:cubicBezTo>
                  <a:pt x="4" y="16"/>
                  <a:pt x="0" y="24"/>
                  <a:pt x="0" y="32"/>
                </a:cubicBezTo>
                <a:cubicBezTo>
                  <a:pt x="0" y="41"/>
                  <a:pt x="4" y="49"/>
                  <a:pt x="10" y="55"/>
                </a:cubicBezTo>
                <a:cubicBezTo>
                  <a:pt x="16" y="61"/>
                  <a:pt x="24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2"/>
                  <a:pt x="56" y="55"/>
                </a:cubicBezTo>
                <a:cubicBezTo>
                  <a:pt x="62" y="49"/>
                  <a:pt x="65" y="41"/>
                  <a:pt x="65" y="32"/>
                </a:cubicBezTo>
                <a:cubicBezTo>
                  <a:pt x="65" y="24"/>
                  <a:pt x="62" y="16"/>
                  <a:pt x="56" y="9"/>
                </a:cubicBezTo>
                <a:cubicBezTo>
                  <a:pt x="56" y="9"/>
                  <a:pt x="56" y="9"/>
                  <a:pt x="56" y="9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41" name="Freeform 1099"/>
          <p:cNvSpPr>
            <a:spLocks/>
          </p:cNvSpPr>
          <p:nvPr/>
        </p:nvSpPr>
        <p:spPr bwMode="auto">
          <a:xfrm>
            <a:off x="994545" y="3702050"/>
            <a:ext cx="169863" cy="152400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1"/>
                  <a:pt x="8" y="5"/>
                </a:cubicBezTo>
                <a:cubicBezTo>
                  <a:pt x="0" y="12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42" name="Freeform 1100"/>
          <p:cNvSpPr>
            <a:spLocks noEditPoints="1"/>
          </p:cNvSpPr>
          <p:nvPr/>
        </p:nvSpPr>
        <p:spPr bwMode="auto">
          <a:xfrm>
            <a:off x="-2636068" y="2851150"/>
            <a:ext cx="236538" cy="236538"/>
          </a:xfrm>
          <a:custGeom>
            <a:avLst/>
            <a:gdLst>
              <a:gd name="T0" fmla="*/ 28 w 57"/>
              <a:gd name="T1" fmla="*/ 47 h 57"/>
              <a:gd name="T2" fmla="*/ 15 w 57"/>
              <a:gd name="T3" fmla="*/ 41 h 57"/>
              <a:gd name="T4" fmla="*/ 15 w 57"/>
              <a:gd name="T5" fmla="*/ 15 h 57"/>
              <a:gd name="T6" fmla="*/ 28 w 57"/>
              <a:gd name="T7" fmla="*/ 10 h 57"/>
              <a:gd name="T8" fmla="*/ 42 w 57"/>
              <a:gd name="T9" fmla="*/ 15 h 57"/>
              <a:gd name="T10" fmla="*/ 42 w 57"/>
              <a:gd name="T11" fmla="*/ 41 h 57"/>
              <a:gd name="T12" fmla="*/ 28 w 57"/>
              <a:gd name="T13" fmla="*/ 47 h 57"/>
              <a:gd name="T14" fmla="*/ 28 w 57"/>
              <a:gd name="T15" fmla="*/ 0 h 57"/>
              <a:gd name="T16" fmla="*/ 8 w 57"/>
              <a:gd name="T17" fmla="*/ 8 h 57"/>
              <a:gd name="T18" fmla="*/ 0 w 57"/>
              <a:gd name="T19" fmla="*/ 28 h 57"/>
              <a:gd name="T20" fmla="*/ 8 w 57"/>
              <a:gd name="T21" fmla="*/ 48 h 57"/>
              <a:gd name="T22" fmla="*/ 28 w 57"/>
              <a:gd name="T23" fmla="*/ 57 h 57"/>
              <a:gd name="T24" fmla="*/ 48 w 57"/>
              <a:gd name="T25" fmla="*/ 48 h 57"/>
              <a:gd name="T26" fmla="*/ 57 w 57"/>
              <a:gd name="T27" fmla="*/ 28 h 57"/>
              <a:gd name="T28" fmla="*/ 48 w 57"/>
              <a:gd name="T29" fmla="*/ 8 h 57"/>
              <a:gd name="T30" fmla="*/ 50 w 57"/>
              <a:gd name="T31" fmla="*/ 7 h 57"/>
              <a:gd name="T32" fmla="*/ 50 w 57"/>
              <a:gd name="T33" fmla="*/ 7 h 57"/>
              <a:gd name="T34" fmla="*/ 48 w 57"/>
              <a:gd name="T35" fmla="*/ 8 h 57"/>
              <a:gd name="T36" fmla="*/ 28 w 57"/>
              <a:gd name="T37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7">
                <a:moveTo>
                  <a:pt x="28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10"/>
                  <a:pt x="28" y="10"/>
                </a:cubicBezTo>
                <a:cubicBezTo>
                  <a:pt x="33" y="10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5"/>
                  <a:pt x="3" y="43"/>
                  <a:pt x="8" y="48"/>
                </a:cubicBezTo>
                <a:cubicBezTo>
                  <a:pt x="14" y="54"/>
                  <a:pt x="21" y="57"/>
                  <a:pt x="28" y="57"/>
                </a:cubicBezTo>
                <a:cubicBezTo>
                  <a:pt x="36" y="57"/>
                  <a:pt x="43" y="54"/>
                  <a:pt x="48" y="48"/>
                </a:cubicBezTo>
                <a:cubicBezTo>
                  <a:pt x="54" y="43"/>
                  <a:pt x="57" y="35"/>
                  <a:pt x="57" y="28"/>
                </a:cubicBezTo>
                <a:cubicBezTo>
                  <a:pt x="57" y="21"/>
                  <a:pt x="54" y="14"/>
                  <a:pt x="48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8" y="8"/>
                  <a:pt x="48" y="8"/>
                  <a:pt x="48" y="8"/>
                </a:cubicBezTo>
                <a:cubicBezTo>
                  <a:pt x="43" y="3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43" name="Freeform 1101"/>
          <p:cNvSpPr>
            <a:spLocks/>
          </p:cNvSpPr>
          <p:nvPr/>
        </p:nvSpPr>
        <p:spPr bwMode="auto">
          <a:xfrm>
            <a:off x="-2653531" y="2835275"/>
            <a:ext cx="269875" cy="268288"/>
          </a:xfrm>
          <a:custGeom>
            <a:avLst/>
            <a:gdLst>
              <a:gd name="T0" fmla="*/ 32 w 65"/>
              <a:gd name="T1" fmla="*/ 0 h 65"/>
              <a:gd name="T2" fmla="*/ 32 w 65"/>
              <a:gd name="T3" fmla="*/ 0 h 65"/>
              <a:gd name="T4" fmla="*/ 10 w 65"/>
              <a:gd name="T5" fmla="*/ 9 h 65"/>
              <a:gd name="T6" fmla="*/ 1 w 65"/>
              <a:gd name="T7" fmla="*/ 24 h 65"/>
              <a:gd name="T8" fmla="*/ 0 w 65"/>
              <a:gd name="T9" fmla="*/ 28 h 65"/>
              <a:gd name="T10" fmla="*/ 0 w 65"/>
              <a:gd name="T11" fmla="*/ 32 h 65"/>
              <a:gd name="T12" fmla="*/ 10 w 65"/>
              <a:gd name="T13" fmla="*/ 55 h 65"/>
              <a:gd name="T14" fmla="*/ 32 w 65"/>
              <a:gd name="T15" fmla="*/ 65 h 65"/>
              <a:gd name="T16" fmla="*/ 32 w 65"/>
              <a:gd name="T17" fmla="*/ 65 h 65"/>
              <a:gd name="T18" fmla="*/ 55 w 65"/>
              <a:gd name="T19" fmla="*/ 55 h 65"/>
              <a:gd name="T20" fmla="*/ 65 w 65"/>
              <a:gd name="T21" fmla="*/ 32 h 65"/>
              <a:gd name="T22" fmla="*/ 55 w 65"/>
              <a:gd name="T23" fmla="*/ 9 h 65"/>
              <a:gd name="T24" fmla="*/ 54 w 65"/>
              <a:gd name="T25" fmla="*/ 11 h 65"/>
              <a:gd name="T26" fmla="*/ 52 w 65"/>
              <a:gd name="T27" fmla="*/ 12 h 65"/>
              <a:gd name="T28" fmla="*/ 61 w 65"/>
              <a:gd name="T29" fmla="*/ 32 h 65"/>
              <a:gd name="T30" fmla="*/ 52 w 65"/>
              <a:gd name="T31" fmla="*/ 52 h 65"/>
              <a:gd name="T32" fmla="*/ 32 w 65"/>
              <a:gd name="T33" fmla="*/ 61 h 65"/>
              <a:gd name="T34" fmla="*/ 12 w 65"/>
              <a:gd name="T35" fmla="*/ 52 h 65"/>
              <a:gd name="T36" fmla="*/ 4 w 65"/>
              <a:gd name="T37" fmla="*/ 32 h 65"/>
              <a:gd name="T38" fmla="*/ 12 w 65"/>
              <a:gd name="T39" fmla="*/ 12 h 65"/>
              <a:gd name="T40" fmla="*/ 32 w 65"/>
              <a:gd name="T41" fmla="*/ 4 h 65"/>
              <a:gd name="T42" fmla="*/ 52 w 65"/>
              <a:gd name="T43" fmla="*/ 12 h 65"/>
              <a:gd name="T44" fmla="*/ 54 w 65"/>
              <a:gd name="T45" fmla="*/ 11 h 65"/>
              <a:gd name="T46" fmla="*/ 55 w 65"/>
              <a:gd name="T47" fmla="*/ 9 h 65"/>
              <a:gd name="T48" fmla="*/ 32 w 65"/>
              <a:gd name="T49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5" h="65"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5" y="14"/>
                  <a:pt x="2" y="19"/>
                  <a:pt x="1" y="24"/>
                </a:cubicBezTo>
                <a:cubicBezTo>
                  <a:pt x="1" y="26"/>
                  <a:pt x="0" y="27"/>
                  <a:pt x="0" y="28"/>
                </a:cubicBezTo>
                <a:cubicBezTo>
                  <a:pt x="0" y="30"/>
                  <a:pt x="0" y="31"/>
                  <a:pt x="0" y="32"/>
                </a:cubicBezTo>
                <a:cubicBezTo>
                  <a:pt x="0" y="40"/>
                  <a:pt x="3" y="49"/>
                  <a:pt x="10" y="55"/>
                </a:cubicBezTo>
                <a:cubicBezTo>
                  <a:pt x="16" y="61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1" y="65"/>
                  <a:pt x="49" y="61"/>
                  <a:pt x="55" y="55"/>
                </a:cubicBezTo>
                <a:cubicBezTo>
                  <a:pt x="62" y="49"/>
                  <a:pt x="65" y="40"/>
                  <a:pt x="65" y="32"/>
                </a:cubicBezTo>
                <a:cubicBezTo>
                  <a:pt x="65" y="24"/>
                  <a:pt x="62" y="16"/>
                  <a:pt x="55" y="9"/>
                </a:cubicBezTo>
                <a:cubicBezTo>
                  <a:pt x="54" y="11"/>
                  <a:pt x="54" y="11"/>
                  <a:pt x="54" y="11"/>
                </a:cubicBezTo>
                <a:cubicBezTo>
                  <a:pt x="52" y="12"/>
                  <a:pt x="52" y="12"/>
                  <a:pt x="52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39"/>
                  <a:pt x="58" y="47"/>
                  <a:pt x="52" y="52"/>
                </a:cubicBezTo>
                <a:cubicBezTo>
                  <a:pt x="47" y="58"/>
                  <a:pt x="40" y="61"/>
                  <a:pt x="32" y="61"/>
                </a:cubicBezTo>
                <a:cubicBezTo>
                  <a:pt x="25" y="61"/>
                  <a:pt x="18" y="58"/>
                  <a:pt x="12" y="52"/>
                </a:cubicBezTo>
                <a:cubicBezTo>
                  <a:pt x="7" y="47"/>
                  <a:pt x="4" y="39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8" y="7"/>
                  <a:pt x="25" y="4"/>
                  <a:pt x="32" y="4"/>
                </a:cubicBezTo>
                <a:cubicBezTo>
                  <a:pt x="40" y="4"/>
                  <a:pt x="47" y="7"/>
                  <a:pt x="52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5" y="9"/>
                  <a:pt x="55" y="9"/>
                  <a:pt x="55" y="9"/>
                </a:cubicBezTo>
                <a:cubicBezTo>
                  <a:pt x="49" y="3"/>
                  <a:pt x="41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44" name="Freeform 1102"/>
          <p:cNvSpPr>
            <a:spLocks/>
          </p:cNvSpPr>
          <p:nvPr/>
        </p:nvSpPr>
        <p:spPr bwMode="auto">
          <a:xfrm>
            <a:off x="-2602731" y="2892425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1 h 37"/>
              <a:gd name="T6" fmla="*/ 20 w 41"/>
              <a:gd name="T7" fmla="*/ 37 h 37"/>
              <a:gd name="T8" fmla="*/ 34 w 41"/>
              <a:gd name="T9" fmla="*/ 31 h 37"/>
              <a:gd name="T10" fmla="*/ 34 w 41"/>
              <a:gd name="T11" fmla="*/ 5 h 37"/>
              <a:gd name="T12" fmla="*/ 20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1"/>
                  <a:pt x="7" y="5"/>
                </a:cubicBezTo>
                <a:cubicBezTo>
                  <a:pt x="0" y="12"/>
                  <a:pt x="0" y="24"/>
                  <a:pt x="7" y="31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1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45" name="Freeform 1103"/>
          <p:cNvSpPr>
            <a:spLocks noEditPoints="1"/>
          </p:cNvSpPr>
          <p:nvPr/>
        </p:nvSpPr>
        <p:spPr bwMode="auto">
          <a:xfrm>
            <a:off x="1408882" y="2768600"/>
            <a:ext cx="236538" cy="236538"/>
          </a:xfrm>
          <a:custGeom>
            <a:avLst/>
            <a:gdLst>
              <a:gd name="T0" fmla="*/ 28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8 w 57"/>
              <a:gd name="T7" fmla="*/ 10 h 57"/>
              <a:gd name="T8" fmla="*/ 41 w 57"/>
              <a:gd name="T9" fmla="*/ 15 h 57"/>
              <a:gd name="T10" fmla="*/ 41 w 57"/>
              <a:gd name="T11" fmla="*/ 42 h 57"/>
              <a:gd name="T12" fmla="*/ 28 w 57"/>
              <a:gd name="T13" fmla="*/ 47 h 57"/>
              <a:gd name="T14" fmla="*/ 28 w 57"/>
              <a:gd name="T15" fmla="*/ 0 h 57"/>
              <a:gd name="T16" fmla="*/ 8 w 57"/>
              <a:gd name="T17" fmla="*/ 8 h 57"/>
              <a:gd name="T18" fmla="*/ 0 w 57"/>
              <a:gd name="T19" fmla="*/ 28 h 57"/>
              <a:gd name="T20" fmla="*/ 8 w 57"/>
              <a:gd name="T21" fmla="*/ 48 h 57"/>
              <a:gd name="T22" fmla="*/ 28 w 57"/>
              <a:gd name="T23" fmla="*/ 57 h 57"/>
              <a:gd name="T24" fmla="*/ 48 w 57"/>
              <a:gd name="T25" fmla="*/ 48 h 57"/>
              <a:gd name="T26" fmla="*/ 57 w 57"/>
              <a:gd name="T27" fmla="*/ 28 h 57"/>
              <a:gd name="T28" fmla="*/ 48 w 57"/>
              <a:gd name="T29" fmla="*/ 8 h 57"/>
              <a:gd name="T30" fmla="*/ 50 w 57"/>
              <a:gd name="T31" fmla="*/ 7 h 57"/>
              <a:gd name="T32" fmla="*/ 50 w 57"/>
              <a:gd name="T33" fmla="*/ 7 h 57"/>
              <a:gd name="T34" fmla="*/ 48 w 57"/>
              <a:gd name="T35" fmla="*/ 8 h 57"/>
              <a:gd name="T36" fmla="*/ 28 w 57"/>
              <a:gd name="T37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7">
                <a:moveTo>
                  <a:pt x="28" y="47"/>
                </a:moveTo>
                <a:cubicBezTo>
                  <a:pt x="23" y="47"/>
                  <a:pt x="19" y="45"/>
                  <a:pt x="15" y="42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2"/>
                  <a:pt x="23" y="10"/>
                  <a:pt x="28" y="10"/>
                </a:cubicBezTo>
                <a:cubicBezTo>
                  <a:pt x="33" y="10"/>
                  <a:pt x="38" y="12"/>
                  <a:pt x="41" y="15"/>
                </a:cubicBezTo>
                <a:cubicBezTo>
                  <a:pt x="49" y="22"/>
                  <a:pt x="49" y="34"/>
                  <a:pt x="41" y="42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8" y="48"/>
                </a:cubicBezTo>
                <a:cubicBezTo>
                  <a:pt x="14" y="54"/>
                  <a:pt x="21" y="57"/>
                  <a:pt x="28" y="57"/>
                </a:cubicBezTo>
                <a:cubicBezTo>
                  <a:pt x="35" y="57"/>
                  <a:pt x="43" y="54"/>
                  <a:pt x="48" y="48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8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8" y="8"/>
                  <a:pt x="48" y="8"/>
                  <a:pt x="48" y="8"/>
                </a:cubicBezTo>
                <a:cubicBezTo>
                  <a:pt x="43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46" name="Freeform 1104"/>
          <p:cNvSpPr>
            <a:spLocks noEditPoints="1"/>
          </p:cNvSpPr>
          <p:nvPr/>
        </p:nvSpPr>
        <p:spPr bwMode="auto">
          <a:xfrm>
            <a:off x="1393007" y="2752725"/>
            <a:ext cx="269875" cy="268288"/>
          </a:xfrm>
          <a:custGeom>
            <a:avLst/>
            <a:gdLst>
              <a:gd name="T0" fmla="*/ 32 w 65"/>
              <a:gd name="T1" fmla="*/ 61 h 65"/>
              <a:gd name="T2" fmla="*/ 12 w 65"/>
              <a:gd name="T3" fmla="*/ 52 h 65"/>
              <a:gd name="T4" fmla="*/ 4 w 65"/>
              <a:gd name="T5" fmla="*/ 32 h 65"/>
              <a:gd name="T6" fmla="*/ 12 w 65"/>
              <a:gd name="T7" fmla="*/ 12 h 65"/>
              <a:gd name="T8" fmla="*/ 32 w 65"/>
              <a:gd name="T9" fmla="*/ 4 h 65"/>
              <a:gd name="T10" fmla="*/ 52 w 65"/>
              <a:gd name="T11" fmla="*/ 12 h 65"/>
              <a:gd name="T12" fmla="*/ 54 w 65"/>
              <a:gd name="T13" fmla="*/ 11 h 65"/>
              <a:gd name="T14" fmla="*/ 52 w 65"/>
              <a:gd name="T15" fmla="*/ 12 h 65"/>
              <a:gd name="T16" fmla="*/ 61 w 65"/>
              <a:gd name="T17" fmla="*/ 32 h 65"/>
              <a:gd name="T18" fmla="*/ 52 w 65"/>
              <a:gd name="T19" fmla="*/ 52 h 65"/>
              <a:gd name="T20" fmla="*/ 32 w 65"/>
              <a:gd name="T21" fmla="*/ 61 h 65"/>
              <a:gd name="T22" fmla="*/ 32 w 65"/>
              <a:gd name="T23" fmla="*/ 0 h 65"/>
              <a:gd name="T24" fmla="*/ 32 w 65"/>
              <a:gd name="T25" fmla="*/ 0 h 65"/>
              <a:gd name="T26" fmla="*/ 9 w 65"/>
              <a:gd name="T27" fmla="*/ 10 h 65"/>
              <a:gd name="T28" fmla="*/ 0 w 65"/>
              <a:gd name="T29" fmla="*/ 31 h 65"/>
              <a:gd name="T30" fmla="*/ 0 w 65"/>
              <a:gd name="T31" fmla="*/ 32 h 65"/>
              <a:gd name="T32" fmla="*/ 0 w 65"/>
              <a:gd name="T33" fmla="*/ 35 h 65"/>
              <a:gd name="T34" fmla="*/ 9 w 65"/>
              <a:gd name="T35" fmla="*/ 55 h 65"/>
              <a:gd name="T36" fmla="*/ 32 w 65"/>
              <a:gd name="T37" fmla="*/ 65 h 65"/>
              <a:gd name="T38" fmla="*/ 32 w 65"/>
              <a:gd name="T39" fmla="*/ 65 h 65"/>
              <a:gd name="T40" fmla="*/ 55 w 65"/>
              <a:gd name="T41" fmla="*/ 55 h 65"/>
              <a:gd name="T42" fmla="*/ 65 w 65"/>
              <a:gd name="T43" fmla="*/ 32 h 65"/>
              <a:gd name="T44" fmla="*/ 55 w 65"/>
              <a:gd name="T45" fmla="*/ 10 h 65"/>
              <a:gd name="T46" fmla="*/ 55 w 65"/>
              <a:gd name="T47" fmla="*/ 10 h 65"/>
              <a:gd name="T48" fmla="*/ 32 w 65"/>
              <a:gd name="T49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5" h="65">
                <a:moveTo>
                  <a:pt x="32" y="61"/>
                </a:moveTo>
                <a:cubicBezTo>
                  <a:pt x="25" y="61"/>
                  <a:pt x="18" y="58"/>
                  <a:pt x="12" y="52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8" y="7"/>
                  <a:pt x="25" y="4"/>
                  <a:pt x="32" y="4"/>
                </a:cubicBezTo>
                <a:cubicBezTo>
                  <a:pt x="39" y="4"/>
                  <a:pt x="47" y="7"/>
                  <a:pt x="52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2" y="12"/>
                  <a:pt x="52" y="12"/>
                  <a:pt x="52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2" y="52"/>
                </a:cubicBezTo>
                <a:cubicBezTo>
                  <a:pt x="47" y="58"/>
                  <a:pt x="39" y="61"/>
                  <a:pt x="32" y="61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10"/>
                </a:cubicBezTo>
                <a:cubicBezTo>
                  <a:pt x="3" y="15"/>
                  <a:pt x="0" y="23"/>
                  <a:pt x="0" y="31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3"/>
                  <a:pt x="0" y="34"/>
                  <a:pt x="0" y="35"/>
                </a:cubicBezTo>
                <a:cubicBezTo>
                  <a:pt x="1" y="42"/>
                  <a:pt x="4" y="50"/>
                  <a:pt x="9" y="55"/>
                </a:cubicBezTo>
                <a:cubicBezTo>
                  <a:pt x="16" y="62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0" y="65"/>
                  <a:pt x="49" y="62"/>
                  <a:pt x="55" y="55"/>
                </a:cubicBezTo>
                <a:cubicBezTo>
                  <a:pt x="61" y="49"/>
                  <a:pt x="65" y="41"/>
                  <a:pt x="65" y="32"/>
                </a:cubicBezTo>
                <a:cubicBezTo>
                  <a:pt x="65" y="24"/>
                  <a:pt x="61" y="16"/>
                  <a:pt x="55" y="10"/>
                </a:cubicBezTo>
                <a:cubicBezTo>
                  <a:pt x="55" y="10"/>
                  <a:pt x="55" y="10"/>
                  <a:pt x="55" y="10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47" name="Freeform 1105"/>
          <p:cNvSpPr>
            <a:spLocks/>
          </p:cNvSpPr>
          <p:nvPr/>
        </p:nvSpPr>
        <p:spPr bwMode="auto">
          <a:xfrm>
            <a:off x="1442220" y="2809875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3 w 41"/>
              <a:gd name="T9" fmla="*/ 32 h 37"/>
              <a:gd name="T10" fmla="*/ 33 w 41"/>
              <a:gd name="T11" fmla="*/ 5 h 37"/>
              <a:gd name="T12" fmla="*/ 20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5" y="0"/>
                  <a:pt x="11" y="2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5" y="37"/>
                  <a:pt x="20" y="37"/>
                </a:cubicBezTo>
                <a:cubicBezTo>
                  <a:pt x="25" y="37"/>
                  <a:pt x="30" y="35"/>
                  <a:pt x="33" y="32"/>
                </a:cubicBezTo>
                <a:cubicBezTo>
                  <a:pt x="41" y="24"/>
                  <a:pt x="41" y="12"/>
                  <a:pt x="33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48" name="Freeform 1106"/>
          <p:cNvSpPr>
            <a:spLocks noEditPoints="1"/>
          </p:cNvSpPr>
          <p:nvPr/>
        </p:nvSpPr>
        <p:spPr bwMode="auto">
          <a:xfrm>
            <a:off x="-361180" y="3883025"/>
            <a:ext cx="233363" cy="233363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0 w 56"/>
              <a:gd name="T19" fmla="*/ 28 h 56"/>
              <a:gd name="T20" fmla="*/ 8 w 56"/>
              <a:gd name="T21" fmla="*/ 48 h 56"/>
              <a:gd name="T22" fmla="*/ 28 w 56"/>
              <a:gd name="T23" fmla="*/ 56 h 56"/>
              <a:gd name="T24" fmla="*/ 48 w 56"/>
              <a:gd name="T25" fmla="*/ 48 h 56"/>
              <a:gd name="T26" fmla="*/ 56 w 56"/>
              <a:gd name="T27" fmla="*/ 28 h 56"/>
              <a:gd name="T28" fmla="*/ 48 w 56"/>
              <a:gd name="T29" fmla="*/ 8 h 56"/>
              <a:gd name="T30" fmla="*/ 50 w 56"/>
              <a:gd name="T31" fmla="*/ 7 h 56"/>
              <a:gd name="T32" fmla="*/ 50 w 56"/>
              <a:gd name="T33" fmla="*/ 7 h 56"/>
              <a:gd name="T34" fmla="*/ 48 w 56"/>
              <a:gd name="T35" fmla="*/ 8 h 56"/>
              <a:gd name="T36" fmla="*/ 28 w 56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5"/>
                  <a:pt x="3" y="43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5" y="56"/>
                  <a:pt x="43" y="54"/>
                  <a:pt x="48" y="48"/>
                </a:cubicBezTo>
                <a:cubicBezTo>
                  <a:pt x="54" y="43"/>
                  <a:pt x="56" y="35"/>
                  <a:pt x="56" y="28"/>
                </a:cubicBezTo>
                <a:cubicBezTo>
                  <a:pt x="56" y="21"/>
                  <a:pt x="54" y="14"/>
                  <a:pt x="48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8" y="8"/>
                  <a:pt x="48" y="8"/>
                  <a:pt x="48" y="8"/>
                </a:cubicBezTo>
                <a:cubicBezTo>
                  <a:pt x="43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49" name="Freeform 1107"/>
          <p:cNvSpPr>
            <a:spLocks noEditPoints="1"/>
          </p:cNvSpPr>
          <p:nvPr/>
        </p:nvSpPr>
        <p:spPr bwMode="auto">
          <a:xfrm>
            <a:off x="-377055" y="3867150"/>
            <a:ext cx="265113" cy="265113"/>
          </a:xfrm>
          <a:custGeom>
            <a:avLst/>
            <a:gdLst>
              <a:gd name="T0" fmla="*/ 32 w 64"/>
              <a:gd name="T1" fmla="*/ 60 h 64"/>
              <a:gd name="T2" fmla="*/ 12 w 64"/>
              <a:gd name="T3" fmla="*/ 52 h 64"/>
              <a:gd name="T4" fmla="*/ 4 w 64"/>
              <a:gd name="T5" fmla="*/ 32 h 64"/>
              <a:gd name="T6" fmla="*/ 12 w 64"/>
              <a:gd name="T7" fmla="*/ 12 h 64"/>
              <a:gd name="T8" fmla="*/ 32 w 64"/>
              <a:gd name="T9" fmla="*/ 4 h 64"/>
              <a:gd name="T10" fmla="*/ 52 w 64"/>
              <a:gd name="T11" fmla="*/ 12 h 64"/>
              <a:gd name="T12" fmla="*/ 54 w 64"/>
              <a:gd name="T13" fmla="*/ 11 h 64"/>
              <a:gd name="T14" fmla="*/ 55 w 64"/>
              <a:gd name="T15" fmla="*/ 9 h 64"/>
              <a:gd name="T16" fmla="*/ 54 w 64"/>
              <a:gd name="T17" fmla="*/ 11 h 64"/>
              <a:gd name="T18" fmla="*/ 52 w 64"/>
              <a:gd name="T19" fmla="*/ 12 h 64"/>
              <a:gd name="T20" fmla="*/ 60 w 64"/>
              <a:gd name="T21" fmla="*/ 32 h 64"/>
              <a:gd name="T22" fmla="*/ 52 w 64"/>
              <a:gd name="T23" fmla="*/ 52 h 64"/>
              <a:gd name="T24" fmla="*/ 32 w 64"/>
              <a:gd name="T25" fmla="*/ 60 h 64"/>
              <a:gd name="T26" fmla="*/ 32 w 64"/>
              <a:gd name="T27" fmla="*/ 0 h 64"/>
              <a:gd name="T28" fmla="*/ 32 w 64"/>
              <a:gd name="T29" fmla="*/ 0 h 64"/>
              <a:gd name="T30" fmla="*/ 9 w 64"/>
              <a:gd name="T31" fmla="*/ 9 h 64"/>
              <a:gd name="T32" fmla="*/ 0 w 64"/>
              <a:gd name="T33" fmla="*/ 32 h 64"/>
              <a:gd name="T34" fmla="*/ 9 w 64"/>
              <a:gd name="T35" fmla="*/ 55 h 64"/>
              <a:gd name="T36" fmla="*/ 30 w 64"/>
              <a:gd name="T37" fmla="*/ 64 h 64"/>
              <a:gd name="T38" fmla="*/ 32 w 64"/>
              <a:gd name="T39" fmla="*/ 64 h 64"/>
              <a:gd name="T40" fmla="*/ 32 w 64"/>
              <a:gd name="T41" fmla="*/ 64 h 64"/>
              <a:gd name="T42" fmla="*/ 34 w 64"/>
              <a:gd name="T43" fmla="*/ 64 h 64"/>
              <a:gd name="T44" fmla="*/ 55 w 64"/>
              <a:gd name="T45" fmla="*/ 55 h 64"/>
              <a:gd name="T46" fmla="*/ 64 w 64"/>
              <a:gd name="T47" fmla="*/ 32 h 64"/>
              <a:gd name="T48" fmla="*/ 55 w 64"/>
              <a:gd name="T49" fmla="*/ 9 h 64"/>
              <a:gd name="T50" fmla="*/ 55 w 64"/>
              <a:gd name="T51" fmla="*/ 9 h 64"/>
              <a:gd name="T52" fmla="*/ 32 w 64"/>
              <a:gd name="T53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4" h="64">
                <a:moveTo>
                  <a:pt x="32" y="60"/>
                </a:moveTo>
                <a:cubicBezTo>
                  <a:pt x="25" y="60"/>
                  <a:pt x="18" y="58"/>
                  <a:pt x="12" y="52"/>
                </a:cubicBezTo>
                <a:cubicBezTo>
                  <a:pt x="7" y="47"/>
                  <a:pt x="4" y="39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8" y="7"/>
                  <a:pt x="25" y="4"/>
                  <a:pt x="32" y="4"/>
                </a:cubicBezTo>
                <a:cubicBezTo>
                  <a:pt x="39" y="4"/>
                  <a:pt x="47" y="7"/>
                  <a:pt x="52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5" y="9"/>
                  <a:pt x="55" y="9"/>
                  <a:pt x="55" y="9"/>
                </a:cubicBezTo>
                <a:cubicBezTo>
                  <a:pt x="54" y="11"/>
                  <a:pt x="54" y="11"/>
                  <a:pt x="54" y="11"/>
                </a:cubicBezTo>
                <a:cubicBezTo>
                  <a:pt x="52" y="12"/>
                  <a:pt x="52" y="12"/>
                  <a:pt x="52" y="12"/>
                </a:cubicBezTo>
                <a:cubicBezTo>
                  <a:pt x="58" y="18"/>
                  <a:pt x="60" y="25"/>
                  <a:pt x="60" y="32"/>
                </a:cubicBezTo>
                <a:cubicBezTo>
                  <a:pt x="60" y="39"/>
                  <a:pt x="58" y="47"/>
                  <a:pt x="52" y="52"/>
                </a:cubicBezTo>
                <a:cubicBezTo>
                  <a:pt x="47" y="58"/>
                  <a:pt x="39" y="60"/>
                  <a:pt x="32" y="60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5" y="61"/>
                  <a:pt x="22" y="64"/>
                  <a:pt x="30" y="64"/>
                </a:cubicBezTo>
                <a:cubicBezTo>
                  <a:pt x="30" y="64"/>
                  <a:pt x="31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33" y="64"/>
                  <a:pt x="33" y="64"/>
                  <a:pt x="34" y="64"/>
                </a:cubicBezTo>
                <a:cubicBezTo>
                  <a:pt x="41" y="64"/>
                  <a:pt x="49" y="61"/>
                  <a:pt x="55" y="55"/>
                </a:cubicBezTo>
                <a:cubicBezTo>
                  <a:pt x="61" y="49"/>
                  <a:pt x="64" y="40"/>
                  <a:pt x="64" y="32"/>
                </a:cubicBezTo>
                <a:cubicBezTo>
                  <a:pt x="64" y="24"/>
                  <a:pt x="61" y="16"/>
                  <a:pt x="55" y="9"/>
                </a:cubicBezTo>
                <a:cubicBezTo>
                  <a:pt x="55" y="9"/>
                  <a:pt x="55" y="9"/>
                  <a:pt x="55" y="9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50" name="Freeform 1108"/>
          <p:cNvSpPr>
            <a:spLocks/>
          </p:cNvSpPr>
          <p:nvPr/>
        </p:nvSpPr>
        <p:spPr bwMode="auto">
          <a:xfrm>
            <a:off x="-327843" y="3921125"/>
            <a:ext cx="169863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51" name="Freeform 1109"/>
          <p:cNvSpPr>
            <a:spLocks noEditPoints="1"/>
          </p:cNvSpPr>
          <p:nvPr/>
        </p:nvSpPr>
        <p:spPr bwMode="auto">
          <a:xfrm>
            <a:off x="-3047231" y="1243012"/>
            <a:ext cx="236538" cy="236538"/>
          </a:xfrm>
          <a:custGeom>
            <a:avLst/>
            <a:gdLst>
              <a:gd name="T0" fmla="*/ 28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8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8 w 57"/>
              <a:gd name="T13" fmla="*/ 47 h 57"/>
              <a:gd name="T14" fmla="*/ 28 w 57"/>
              <a:gd name="T15" fmla="*/ 0 h 57"/>
              <a:gd name="T16" fmla="*/ 8 w 57"/>
              <a:gd name="T17" fmla="*/ 9 h 57"/>
              <a:gd name="T18" fmla="*/ 0 w 57"/>
              <a:gd name="T19" fmla="*/ 29 h 57"/>
              <a:gd name="T20" fmla="*/ 8 w 57"/>
              <a:gd name="T21" fmla="*/ 49 h 57"/>
              <a:gd name="T22" fmla="*/ 28 w 57"/>
              <a:gd name="T23" fmla="*/ 57 h 57"/>
              <a:gd name="T24" fmla="*/ 48 w 57"/>
              <a:gd name="T25" fmla="*/ 49 h 57"/>
              <a:gd name="T26" fmla="*/ 57 w 57"/>
              <a:gd name="T27" fmla="*/ 29 h 57"/>
              <a:gd name="T28" fmla="*/ 48 w 57"/>
              <a:gd name="T29" fmla="*/ 9 h 57"/>
              <a:gd name="T30" fmla="*/ 50 w 57"/>
              <a:gd name="T31" fmla="*/ 7 h 57"/>
              <a:gd name="T32" fmla="*/ 50 w 57"/>
              <a:gd name="T33" fmla="*/ 7 h 57"/>
              <a:gd name="T34" fmla="*/ 48 w 57"/>
              <a:gd name="T35" fmla="*/ 9 h 57"/>
              <a:gd name="T36" fmla="*/ 28 w 57"/>
              <a:gd name="T37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7">
                <a:moveTo>
                  <a:pt x="28" y="47"/>
                </a:moveTo>
                <a:cubicBezTo>
                  <a:pt x="24" y="47"/>
                  <a:pt x="19" y="46"/>
                  <a:pt x="15" y="42"/>
                </a:cubicBezTo>
                <a:cubicBezTo>
                  <a:pt x="8" y="35"/>
                  <a:pt x="8" y="23"/>
                  <a:pt x="15" y="15"/>
                </a:cubicBezTo>
                <a:cubicBezTo>
                  <a:pt x="19" y="12"/>
                  <a:pt x="24" y="10"/>
                  <a:pt x="28" y="10"/>
                </a:cubicBezTo>
                <a:cubicBezTo>
                  <a:pt x="33" y="10"/>
                  <a:pt x="38" y="12"/>
                  <a:pt x="42" y="15"/>
                </a:cubicBezTo>
                <a:cubicBezTo>
                  <a:pt x="49" y="23"/>
                  <a:pt x="49" y="35"/>
                  <a:pt x="42" y="42"/>
                </a:cubicBezTo>
                <a:cubicBezTo>
                  <a:pt x="38" y="46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9"/>
                </a:cubicBezTo>
                <a:cubicBezTo>
                  <a:pt x="3" y="14"/>
                  <a:pt x="0" y="21"/>
                  <a:pt x="0" y="29"/>
                </a:cubicBezTo>
                <a:cubicBezTo>
                  <a:pt x="0" y="36"/>
                  <a:pt x="3" y="43"/>
                  <a:pt x="8" y="49"/>
                </a:cubicBezTo>
                <a:cubicBezTo>
                  <a:pt x="14" y="54"/>
                  <a:pt x="21" y="57"/>
                  <a:pt x="28" y="57"/>
                </a:cubicBezTo>
                <a:cubicBezTo>
                  <a:pt x="36" y="57"/>
                  <a:pt x="43" y="54"/>
                  <a:pt x="48" y="49"/>
                </a:cubicBezTo>
                <a:cubicBezTo>
                  <a:pt x="54" y="43"/>
                  <a:pt x="57" y="36"/>
                  <a:pt x="57" y="29"/>
                </a:cubicBezTo>
                <a:cubicBezTo>
                  <a:pt x="57" y="21"/>
                  <a:pt x="54" y="14"/>
                  <a:pt x="48" y="9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8" y="9"/>
                  <a:pt x="48" y="9"/>
                  <a:pt x="48" y="9"/>
                </a:cubicBezTo>
                <a:cubicBezTo>
                  <a:pt x="43" y="3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52" name="Freeform 1110"/>
          <p:cNvSpPr>
            <a:spLocks noEditPoints="1"/>
          </p:cNvSpPr>
          <p:nvPr/>
        </p:nvSpPr>
        <p:spPr bwMode="auto">
          <a:xfrm>
            <a:off x="-3063106" y="1225550"/>
            <a:ext cx="269875" cy="269875"/>
          </a:xfrm>
          <a:custGeom>
            <a:avLst/>
            <a:gdLst>
              <a:gd name="T0" fmla="*/ 32 w 65"/>
              <a:gd name="T1" fmla="*/ 61 h 65"/>
              <a:gd name="T2" fmla="*/ 12 w 65"/>
              <a:gd name="T3" fmla="*/ 53 h 65"/>
              <a:gd name="T4" fmla="*/ 4 w 65"/>
              <a:gd name="T5" fmla="*/ 33 h 65"/>
              <a:gd name="T6" fmla="*/ 12 w 65"/>
              <a:gd name="T7" fmla="*/ 13 h 65"/>
              <a:gd name="T8" fmla="*/ 32 w 65"/>
              <a:gd name="T9" fmla="*/ 4 h 65"/>
              <a:gd name="T10" fmla="*/ 52 w 65"/>
              <a:gd name="T11" fmla="*/ 13 h 65"/>
              <a:gd name="T12" fmla="*/ 54 w 65"/>
              <a:gd name="T13" fmla="*/ 11 h 65"/>
              <a:gd name="T14" fmla="*/ 55 w 65"/>
              <a:gd name="T15" fmla="*/ 10 h 65"/>
              <a:gd name="T16" fmla="*/ 54 w 65"/>
              <a:gd name="T17" fmla="*/ 11 h 65"/>
              <a:gd name="T18" fmla="*/ 52 w 65"/>
              <a:gd name="T19" fmla="*/ 13 h 65"/>
              <a:gd name="T20" fmla="*/ 61 w 65"/>
              <a:gd name="T21" fmla="*/ 33 h 65"/>
              <a:gd name="T22" fmla="*/ 52 w 65"/>
              <a:gd name="T23" fmla="*/ 53 h 65"/>
              <a:gd name="T24" fmla="*/ 32 w 65"/>
              <a:gd name="T25" fmla="*/ 61 h 65"/>
              <a:gd name="T26" fmla="*/ 32 w 65"/>
              <a:gd name="T27" fmla="*/ 0 h 65"/>
              <a:gd name="T28" fmla="*/ 32 w 65"/>
              <a:gd name="T29" fmla="*/ 0 h 65"/>
              <a:gd name="T30" fmla="*/ 10 w 65"/>
              <a:gd name="T31" fmla="*/ 10 h 65"/>
              <a:gd name="T32" fmla="*/ 0 w 65"/>
              <a:gd name="T33" fmla="*/ 33 h 65"/>
              <a:gd name="T34" fmla="*/ 10 w 65"/>
              <a:gd name="T35" fmla="*/ 56 h 65"/>
              <a:gd name="T36" fmla="*/ 32 w 65"/>
              <a:gd name="T37" fmla="*/ 65 h 65"/>
              <a:gd name="T38" fmla="*/ 32 w 65"/>
              <a:gd name="T39" fmla="*/ 65 h 65"/>
              <a:gd name="T40" fmla="*/ 55 w 65"/>
              <a:gd name="T41" fmla="*/ 56 h 65"/>
              <a:gd name="T42" fmla="*/ 65 w 65"/>
              <a:gd name="T43" fmla="*/ 33 h 65"/>
              <a:gd name="T44" fmla="*/ 65 w 65"/>
              <a:gd name="T45" fmla="*/ 32 h 65"/>
              <a:gd name="T46" fmla="*/ 64 w 65"/>
              <a:gd name="T47" fmla="*/ 28 h 65"/>
              <a:gd name="T48" fmla="*/ 55 w 65"/>
              <a:gd name="T49" fmla="*/ 10 h 65"/>
              <a:gd name="T50" fmla="*/ 55 w 65"/>
              <a:gd name="T51" fmla="*/ 10 h 65"/>
              <a:gd name="T52" fmla="*/ 32 w 65"/>
              <a:gd name="T53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5" h="65">
                <a:moveTo>
                  <a:pt x="32" y="61"/>
                </a:moveTo>
                <a:cubicBezTo>
                  <a:pt x="25" y="61"/>
                  <a:pt x="18" y="58"/>
                  <a:pt x="12" y="53"/>
                </a:cubicBezTo>
                <a:cubicBezTo>
                  <a:pt x="7" y="47"/>
                  <a:pt x="4" y="40"/>
                  <a:pt x="4" y="33"/>
                </a:cubicBezTo>
                <a:cubicBezTo>
                  <a:pt x="4" y="25"/>
                  <a:pt x="7" y="18"/>
                  <a:pt x="12" y="13"/>
                </a:cubicBezTo>
                <a:cubicBezTo>
                  <a:pt x="18" y="7"/>
                  <a:pt x="25" y="4"/>
                  <a:pt x="32" y="4"/>
                </a:cubicBezTo>
                <a:cubicBezTo>
                  <a:pt x="40" y="4"/>
                  <a:pt x="47" y="7"/>
                  <a:pt x="52" y="13"/>
                </a:cubicBezTo>
                <a:cubicBezTo>
                  <a:pt x="54" y="11"/>
                  <a:pt x="54" y="11"/>
                  <a:pt x="54" y="11"/>
                </a:cubicBezTo>
                <a:cubicBezTo>
                  <a:pt x="55" y="10"/>
                  <a:pt x="55" y="10"/>
                  <a:pt x="55" y="10"/>
                </a:cubicBezTo>
                <a:cubicBezTo>
                  <a:pt x="54" y="11"/>
                  <a:pt x="54" y="11"/>
                  <a:pt x="54" y="11"/>
                </a:cubicBezTo>
                <a:cubicBezTo>
                  <a:pt x="52" y="13"/>
                  <a:pt x="52" y="13"/>
                  <a:pt x="52" y="13"/>
                </a:cubicBezTo>
                <a:cubicBezTo>
                  <a:pt x="58" y="18"/>
                  <a:pt x="61" y="25"/>
                  <a:pt x="61" y="33"/>
                </a:cubicBezTo>
                <a:cubicBezTo>
                  <a:pt x="61" y="40"/>
                  <a:pt x="58" y="47"/>
                  <a:pt x="52" y="53"/>
                </a:cubicBezTo>
                <a:cubicBezTo>
                  <a:pt x="47" y="58"/>
                  <a:pt x="40" y="61"/>
                  <a:pt x="32" y="61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4"/>
                  <a:pt x="10" y="10"/>
                </a:cubicBezTo>
                <a:cubicBezTo>
                  <a:pt x="3" y="16"/>
                  <a:pt x="0" y="24"/>
                  <a:pt x="0" y="33"/>
                </a:cubicBezTo>
                <a:cubicBezTo>
                  <a:pt x="0" y="41"/>
                  <a:pt x="3" y="49"/>
                  <a:pt x="10" y="56"/>
                </a:cubicBezTo>
                <a:cubicBezTo>
                  <a:pt x="16" y="62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1" y="65"/>
                  <a:pt x="49" y="62"/>
                  <a:pt x="55" y="56"/>
                </a:cubicBezTo>
                <a:cubicBezTo>
                  <a:pt x="62" y="49"/>
                  <a:pt x="65" y="41"/>
                  <a:pt x="65" y="33"/>
                </a:cubicBezTo>
                <a:cubicBezTo>
                  <a:pt x="65" y="33"/>
                  <a:pt x="65" y="32"/>
                  <a:pt x="65" y="32"/>
                </a:cubicBezTo>
                <a:cubicBezTo>
                  <a:pt x="65" y="31"/>
                  <a:pt x="65" y="30"/>
                  <a:pt x="64" y="28"/>
                </a:cubicBezTo>
                <a:cubicBezTo>
                  <a:pt x="63" y="21"/>
                  <a:pt x="60" y="15"/>
                  <a:pt x="55" y="10"/>
                </a:cubicBezTo>
                <a:cubicBezTo>
                  <a:pt x="55" y="10"/>
                  <a:pt x="55" y="10"/>
                  <a:pt x="55" y="10"/>
                </a:cubicBezTo>
                <a:cubicBezTo>
                  <a:pt x="49" y="4"/>
                  <a:pt x="41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53" name="Freeform 1111"/>
          <p:cNvSpPr>
            <a:spLocks/>
          </p:cNvSpPr>
          <p:nvPr/>
        </p:nvSpPr>
        <p:spPr bwMode="auto">
          <a:xfrm>
            <a:off x="-3013893" y="1284287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0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7"/>
                  <a:pt x="20" y="37"/>
                </a:cubicBezTo>
                <a:cubicBezTo>
                  <a:pt x="25" y="37"/>
                  <a:pt x="30" y="36"/>
                  <a:pt x="34" y="32"/>
                </a:cubicBezTo>
                <a:cubicBezTo>
                  <a:pt x="41" y="25"/>
                  <a:pt x="41" y="13"/>
                  <a:pt x="34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54" name="Freeform 1112"/>
          <p:cNvSpPr>
            <a:spLocks noEditPoints="1"/>
          </p:cNvSpPr>
          <p:nvPr/>
        </p:nvSpPr>
        <p:spPr bwMode="auto">
          <a:xfrm>
            <a:off x="762770" y="-1439863"/>
            <a:ext cx="236538" cy="231775"/>
          </a:xfrm>
          <a:custGeom>
            <a:avLst/>
            <a:gdLst>
              <a:gd name="T0" fmla="*/ 29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9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9 w 57"/>
              <a:gd name="T13" fmla="*/ 47 h 56"/>
              <a:gd name="T14" fmla="*/ 29 w 57"/>
              <a:gd name="T15" fmla="*/ 0 h 56"/>
              <a:gd name="T16" fmla="*/ 9 w 57"/>
              <a:gd name="T17" fmla="*/ 8 h 56"/>
              <a:gd name="T18" fmla="*/ 0 w 57"/>
              <a:gd name="T19" fmla="*/ 28 h 56"/>
              <a:gd name="T20" fmla="*/ 9 w 57"/>
              <a:gd name="T21" fmla="*/ 48 h 56"/>
              <a:gd name="T22" fmla="*/ 29 w 57"/>
              <a:gd name="T23" fmla="*/ 56 h 56"/>
              <a:gd name="T24" fmla="*/ 49 w 57"/>
              <a:gd name="T25" fmla="*/ 48 h 56"/>
              <a:gd name="T26" fmla="*/ 57 w 57"/>
              <a:gd name="T27" fmla="*/ 28 h 56"/>
              <a:gd name="T28" fmla="*/ 49 w 57"/>
              <a:gd name="T29" fmla="*/ 8 h 56"/>
              <a:gd name="T30" fmla="*/ 50 w 57"/>
              <a:gd name="T31" fmla="*/ 7 h 56"/>
              <a:gd name="T32" fmla="*/ 50 w 57"/>
              <a:gd name="T33" fmla="*/ 7 h 56"/>
              <a:gd name="T34" fmla="*/ 49 w 57"/>
              <a:gd name="T35" fmla="*/ 8 h 56"/>
              <a:gd name="T36" fmla="*/ 29 w 57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6">
                <a:moveTo>
                  <a:pt x="29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9"/>
                  <a:pt x="29" y="9"/>
                </a:cubicBezTo>
                <a:cubicBezTo>
                  <a:pt x="33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2"/>
                  <a:pt x="9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9" y="48"/>
                </a:cubicBezTo>
                <a:cubicBezTo>
                  <a:pt x="14" y="54"/>
                  <a:pt x="21" y="56"/>
                  <a:pt x="29" y="56"/>
                </a:cubicBezTo>
                <a:cubicBezTo>
                  <a:pt x="36" y="56"/>
                  <a:pt x="43" y="54"/>
                  <a:pt x="49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9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9" y="8"/>
                  <a:pt x="49" y="8"/>
                  <a:pt x="49" y="8"/>
                </a:cubicBezTo>
                <a:cubicBezTo>
                  <a:pt x="43" y="2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55" name="Freeform 1113"/>
          <p:cNvSpPr>
            <a:spLocks noEditPoints="1"/>
          </p:cNvSpPr>
          <p:nvPr/>
        </p:nvSpPr>
        <p:spPr bwMode="auto">
          <a:xfrm>
            <a:off x="746895" y="-1455738"/>
            <a:ext cx="268288" cy="265113"/>
          </a:xfrm>
          <a:custGeom>
            <a:avLst/>
            <a:gdLst>
              <a:gd name="T0" fmla="*/ 33 w 65"/>
              <a:gd name="T1" fmla="*/ 60 h 64"/>
              <a:gd name="T2" fmla="*/ 13 w 65"/>
              <a:gd name="T3" fmla="*/ 52 h 64"/>
              <a:gd name="T4" fmla="*/ 4 w 65"/>
              <a:gd name="T5" fmla="*/ 32 h 64"/>
              <a:gd name="T6" fmla="*/ 13 w 65"/>
              <a:gd name="T7" fmla="*/ 12 h 64"/>
              <a:gd name="T8" fmla="*/ 33 w 65"/>
              <a:gd name="T9" fmla="*/ 4 h 64"/>
              <a:gd name="T10" fmla="*/ 53 w 65"/>
              <a:gd name="T11" fmla="*/ 12 h 64"/>
              <a:gd name="T12" fmla="*/ 54 w 65"/>
              <a:gd name="T13" fmla="*/ 11 h 64"/>
              <a:gd name="T14" fmla="*/ 55 w 65"/>
              <a:gd name="T15" fmla="*/ 9 h 64"/>
              <a:gd name="T16" fmla="*/ 54 w 65"/>
              <a:gd name="T17" fmla="*/ 11 h 64"/>
              <a:gd name="T18" fmla="*/ 53 w 65"/>
              <a:gd name="T19" fmla="*/ 12 h 64"/>
              <a:gd name="T20" fmla="*/ 61 w 65"/>
              <a:gd name="T21" fmla="*/ 32 h 64"/>
              <a:gd name="T22" fmla="*/ 53 w 65"/>
              <a:gd name="T23" fmla="*/ 52 h 64"/>
              <a:gd name="T24" fmla="*/ 33 w 65"/>
              <a:gd name="T25" fmla="*/ 60 h 64"/>
              <a:gd name="T26" fmla="*/ 33 w 65"/>
              <a:gd name="T27" fmla="*/ 0 h 64"/>
              <a:gd name="T28" fmla="*/ 33 w 65"/>
              <a:gd name="T29" fmla="*/ 0 h 64"/>
              <a:gd name="T30" fmla="*/ 32 w 65"/>
              <a:gd name="T31" fmla="*/ 0 h 64"/>
              <a:gd name="T32" fmla="*/ 28 w 65"/>
              <a:gd name="T33" fmla="*/ 0 h 64"/>
              <a:gd name="T34" fmla="*/ 10 w 65"/>
              <a:gd name="T35" fmla="*/ 9 h 64"/>
              <a:gd name="T36" fmla="*/ 0 w 65"/>
              <a:gd name="T37" fmla="*/ 32 h 64"/>
              <a:gd name="T38" fmla="*/ 10 w 65"/>
              <a:gd name="T39" fmla="*/ 55 h 64"/>
              <a:gd name="T40" fmla="*/ 33 w 65"/>
              <a:gd name="T41" fmla="*/ 64 h 64"/>
              <a:gd name="T42" fmla="*/ 33 w 65"/>
              <a:gd name="T43" fmla="*/ 64 h 64"/>
              <a:gd name="T44" fmla="*/ 55 w 65"/>
              <a:gd name="T45" fmla="*/ 55 h 64"/>
              <a:gd name="T46" fmla="*/ 65 w 65"/>
              <a:gd name="T47" fmla="*/ 32 h 64"/>
              <a:gd name="T48" fmla="*/ 55 w 65"/>
              <a:gd name="T49" fmla="*/ 9 h 64"/>
              <a:gd name="T50" fmla="*/ 55 w 65"/>
              <a:gd name="T51" fmla="*/ 9 h 64"/>
              <a:gd name="T52" fmla="*/ 33 w 65"/>
              <a:gd name="T53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5" h="64">
                <a:moveTo>
                  <a:pt x="33" y="60"/>
                </a:moveTo>
                <a:cubicBezTo>
                  <a:pt x="25" y="60"/>
                  <a:pt x="18" y="58"/>
                  <a:pt x="13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3" y="12"/>
                </a:cubicBezTo>
                <a:cubicBezTo>
                  <a:pt x="18" y="6"/>
                  <a:pt x="25" y="4"/>
                  <a:pt x="33" y="4"/>
                </a:cubicBezTo>
                <a:cubicBezTo>
                  <a:pt x="40" y="4"/>
                  <a:pt x="47" y="6"/>
                  <a:pt x="53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5" y="9"/>
                  <a:pt x="55" y="9"/>
                  <a:pt x="55" y="9"/>
                </a:cubicBezTo>
                <a:cubicBezTo>
                  <a:pt x="54" y="11"/>
                  <a:pt x="54" y="11"/>
                  <a:pt x="54" y="11"/>
                </a:cubicBezTo>
                <a:cubicBezTo>
                  <a:pt x="53" y="12"/>
                  <a:pt x="53" y="12"/>
                  <a:pt x="53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3" y="52"/>
                </a:cubicBezTo>
                <a:cubicBezTo>
                  <a:pt x="47" y="58"/>
                  <a:pt x="40" y="60"/>
                  <a:pt x="33" y="60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2" y="0"/>
                  <a:pt x="32" y="0"/>
                </a:cubicBezTo>
                <a:cubicBezTo>
                  <a:pt x="31" y="0"/>
                  <a:pt x="30" y="0"/>
                  <a:pt x="28" y="0"/>
                </a:cubicBezTo>
                <a:cubicBezTo>
                  <a:pt x="22" y="1"/>
                  <a:pt x="15" y="4"/>
                  <a:pt x="10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9"/>
                  <a:pt x="10" y="55"/>
                </a:cubicBezTo>
                <a:cubicBezTo>
                  <a:pt x="16" y="61"/>
                  <a:pt x="24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1" y="64"/>
                  <a:pt x="49" y="61"/>
                  <a:pt x="55" y="55"/>
                </a:cubicBezTo>
                <a:cubicBezTo>
                  <a:pt x="62" y="49"/>
                  <a:pt x="65" y="40"/>
                  <a:pt x="65" y="32"/>
                </a:cubicBezTo>
                <a:cubicBezTo>
                  <a:pt x="65" y="24"/>
                  <a:pt x="62" y="15"/>
                  <a:pt x="55" y="9"/>
                </a:cubicBezTo>
                <a:cubicBezTo>
                  <a:pt x="55" y="9"/>
                  <a:pt x="55" y="9"/>
                  <a:pt x="55" y="9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56" name="Freeform 1114"/>
          <p:cNvSpPr>
            <a:spLocks/>
          </p:cNvSpPr>
          <p:nvPr/>
        </p:nvSpPr>
        <p:spPr bwMode="auto">
          <a:xfrm>
            <a:off x="796107" y="-1401763"/>
            <a:ext cx="169863" cy="157163"/>
          </a:xfrm>
          <a:custGeom>
            <a:avLst/>
            <a:gdLst>
              <a:gd name="T0" fmla="*/ 21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57" name="Freeform 1115"/>
          <p:cNvSpPr>
            <a:spLocks noEditPoints="1"/>
          </p:cNvSpPr>
          <p:nvPr/>
        </p:nvSpPr>
        <p:spPr bwMode="auto">
          <a:xfrm>
            <a:off x="953270" y="363537"/>
            <a:ext cx="231775" cy="236538"/>
          </a:xfrm>
          <a:custGeom>
            <a:avLst/>
            <a:gdLst>
              <a:gd name="T0" fmla="*/ 28 w 56"/>
              <a:gd name="T1" fmla="*/ 47 h 57"/>
              <a:gd name="T2" fmla="*/ 15 w 56"/>
              <a:gd name="T3" fmla="*/ 42 h 57"/>
              <a:gd name="T4" fmla="*/ 15 w 56"/>
              <a:gd name="T5" fmla="*/ 15 h 57"/>
              <a:gd name="T6" fmla="*/ 28 w 56"/>
              <a:gd name="T7" fmla="*/ 10 h 57"/>
              <a:gd name="T8" fmla="*/ 41 w 56"/>
              <a:gd name="T9" fmla="*/ 15 h 57"/>
              <a:gd name="T10" fmla="*/ 41 w 56"/>
              <a:gd name="T11" fmla="*/ 42 h 57"/>
              <a:gd name="T12" fmla="*/ 28 w 56"/>
              <a:gd name="T13" fmla="*/ 47 h 57"/>
              <a:gd name="T14" fmla="*/ 28 w 56"/>
              <a:gd name="T15" fmla="*/ 0 h 57"/>
              <a:gd name="T16" fmla="*/ 8 w 56"/>
              <a:gd name="T17" fmla="*/ 9 h 57"/>
              <a:gd name="T18" fmla="*/ 0 w 56"/>
              <a:gd name="T19" fmla="*/ 29 h 57"/>
              <a:gd name="T20" fmla="*/ 8 w 56"/>
              <a:gd name="T21" fmla="*/ 49 h 57"/>
              <a:gd name="T22" fmla="*/ 28 w 56"/>
              <a:gd name="T23" fmla="*/ 57 h 57"/>
              <a:gd name="T24" fmla="*/ 48 w 56"/>
              <a:gd name="T25" fmla="*/ 49 h 57"/>
              <a:gd name="T26" fmla="*/ 56 w 56"/>
              <a:gd name="T27" fmla="*/ 29 h 57"/>
              <a:gd name="T28" fmla="*/ 48 w 56"/>
              <a:gd name="T29" fmla="*/ 9 h 57"/>
              <a:gd name="T30" fmla="*/ 49 w 56"/>
              <a:gd name="T31" fmla="*/ 7 h 57"/>
              <a:gd name="T32" fmla="*/ 49 w 56"/>
              <a:gd name="T33" fmla="*/ 7 h 57"/>
              <a:gd name="T34" fmla="*/ 48 w 56"/>
              <a:gd name="T35" fmla="*/ 9 h 57"/>
              <a:gd name="T36" fmla="*/ 28 w 56"/>
              <a:gd name="T37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7">
                <a:moveTo>
                  <a:pt x="28" y="47"/>
                </a:moveTo>
                <a:cubicBezTo>
                  <a:pt x="23" y="47"/>
                  <a:pt x="18" y="45"/>
                  <a:pt x="15" y="42"/>
                </a:cubicBezTo>
                <a:cubicBezTo>
                  <a:pt x="7" y="34"/>
                  <a:pt x="7" y="23"/>
                  <a:pt x="15" y="15"/>
                </a:cubicBezTo>
                <a:cubicBezTo>
                  <a:pt x="18" y="12"/>
                  <a:pt x="23" y="10"/>
                  <a:pt x="28" y="10"/>
                </a:cubicBezTo>
                <a:cubicBezTo>
                  <a:pt x="33" y="10"/>
                  <a:pt x="37" y="12"/>
                  <a:pt x="41" y="15"/>
                </a:cubicBezTo>
                <a:cubicBezTo>
                  <a:pt x="48" y="23"/>
                  <a:pt x="48" y="34"/>
                  <a:pt x="41" y="42"/>
                </a:cubicBezTo>
                <a:cubicBezTo>
                  <a:pt x="37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3" y="3"/>
                  <a:pt x="8" y="9"/>
                </a:cubicBezTo>
                <a:cubicBezTo>
                  <a:pt x="2" y="14"/>
                  <a:pt x="0" y="21"/>
                  <a:pt x="0" y="29"/>
                </a:cubicBezTo>
                <a:cubicBezTo>
                  <a:pt x="0" y="36"/>
                  <a:pt x="2" y="43"/>
                  <a:pt x="8" y="49"/>
                </a:cubicBezTo>
                <a:cubicBezTo>
                  <a:pt x="13" y="54"/>
                  <a:pt x="21" y="57"/>
                  <a:pt x="28" y="57"/>
                </a:cubicBezTo>
                <a:cubicBezTo>
                  <a:pt x="35" y="57"/>
                  <a:pt x="42" y="54"/>
                  <a:pt x="48" y="49"/>
                </a:cubicBezTo>
                <a:cubicBezTo>
                  <a:pt x="53" y="43"/>
                  <a:pt x="56" y="36"/>
                  <a:pt x="56" y="29"/>
                </a:cubicBezTo>
                <a:cubicBezTo>
                  <a:pt x="56" y="21"/>
                  <a:pt x="53" y="14"/>
                  <a:pt x="48" y="9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8" y="9"/>
                  <a:pt x="48" y="9"/>
                  <a:pt x="48" y="9"/>
                </a:cubicBezTo>
                <a:cubicBezTo>
                  <a:pt x="42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58" name="Freeform 1116"/>
          <p:cNvSpPr>
            <a:spLocks noEditPoints="1"/>
          </p:cNvSpPr>
          <p:nvPr/>
        </p:nvSpPr>
        <p:spPr bwMode="auto">
          <a:xfrm>
            <a:off x="937395" y="347662"/>
            <a:ext cx="265113" cy="269875"/>
          </a:xfrm>
          <a:custGeom>
            <a:avLst/>
            <a:gdLst>
              <a:gd name="T0" fmla="*/ 32 w 64"/>
              <a:gd name="T1" fmla="*/ 61 h 65"/>
              <a:gd name="T2" fmla="*/ 12 w 64"/>
              <a:gd name="T3" fmla="*/ 53 h 65"/>
              <a:gd name="T4" fmla="*/ 4 w 64"/>
              <a:gd name="T5" fmla="*/ 33 h 65"/>
              <a:gd name="T6" fmla="*/ 12 w 64"/>
              <a:gd name="T7" fmla="*/ 13 h 65"/>
              <a:gd name="T8" fmla="*/ 32 w 64"/>
              <a:gd name="T9" fmla="*/ 4 h 65"/>
              <a:gd name="T10" fmla="*/ 52 w 64"/>
              <a:gd name="T11" fmla="*/ 13 h 65"/>
              <a:gd name="T12" fmla="*/ 53 w 64"/>
              <a:gd name="T13" fmla="*/ 11 h 65"/>
              <a:gd name="T14" fmla="*/ 55 w 64"/>
              <a:gd name="T15" fmla="*/ 10 h 65"/>
              <a:gd name="T16" fmla="*/ 53 w 64"/>
              <a:gd name="T17" fmla="*/ 11 h 65"/>
              <a:gd name="T18" fmla="*/ 52 w 64"/>
              <a:gd name="T19" fmla="*/ 13 h 65"/>
              <a:gd name="T20" fmla="*/ 60 w 64"/>
              <a:gd name="T21" fmla="*/ 33 h 65"/>
              <a:gd name="T22" fmla="*/ 52 w 64"/>
              <a:gd name="T23" fmla="*/ 53 h 65"/>
              <a:gd name="T24" fmla="*/ 32 w 64"/>
              <a:gd name="T25" fmla="*/ 61 h 65"/>
              <a:gd name="T26" fmla="*/ 32 w 64"/>
              <a:gd name="T27" fmla="*/ 0 h 65"/>
              <a:gd name="T28" fmla="*/ 32 w 64"/>
              <a:gd name="T29" fmla="*/ 0 h 65"/>
              <a:gd name="T30" fmla="*/ 9 w 64"/>
              <a:gd name="T31" fmla="*/ 10 h 65"/>
              <a:gd name="T32" fmla="*/ 0 w 64"/>
              <a:gd name="T33" fmla="*/ 33 h 65"/>
              <a:gd name="T34" fmla="*/ 9 w 64"/>
              <a:gd name="T35" fmla="*/ 55 h 65"/>
              <a:gd name="T36" fmla="*/ 32 w 64"/>
              <a:gd name="T37" fmla="*/ 65 h 65"/>
              <a:gd name="T38" fmla="*/ 32 w 64"/>
              <a:gd name="T39" fmla="*/ 65 h 65"/>
              <a:gd name="T40" fmla="*/ 55 w 64"/>
              <a:gd name="T41" fmla="*/ 55 h 65"/>
              <a:gd name="T42" fmla="*/ 64 w 64"/>
              <a:gd name="T43" fmla="*/ 33 h 65"/>
              <a:gd name="T44" fmla="*/ 60 w 64"/>
              <a:gd name="T45" fmla="*/ 16 h 65"/>
              <a:gd name="T46" fmla="*/ 57 w 64"/>
              <a:gd name="T47" fmla="*/ 13 h 65"/>
              <a:gd name="T48" fmla="*/ 55 w 64"/>
              <a:gd name="T49" fmla="*/ 10 h 65"/>
              <a:gd name="T50" fmla="*/ 55 w 64"/>
              <a:gd name="T51" fmla="*/ 10 h 65"/>
              <a:gd name="T52" fmla="*/ 32 w 64"/>
              <a:gd name="T53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4" h="65">
                <a:moveTo>
                  <a:pt x="32" y="61"/>
                </a:moveTo>
                <a:cubicBezTo>
                  <a:pt x="25" y="61"/>
                  <a:pt x="17" y="58"/>
                  <a:pt x="12" y="53"/>
                </a:cubicBezTo>
                <a:cubicBezTo>
                  <a:pt x="6" y="47"/>
                  <a:pt x="4" y="40"/>
                  <a:pt x="4" y="33"/>
                </a:cubicBezTo>
                <a:cubicBezTo>
                  <a:pt x="4" y="25"/>
                  <a:pt x="6" y="18"/>
                  <a:pt x="12" y="13"/>
                </a:cubicBezTo>
                <a:cubicBezTo>
                  <a:pt x="17" y="7"/>
                  <a:pt x="25" y="4"/>
                  <a:pt x="32" y="4"/>
                </a:cubicBezTo>
                <a:cubicBezTo>
                  <a:pt x="39" y="4"/>
                  <a:pt x="46" y="7"/>
                  <a:pt x="52" y="13"/>
                </a:cubicBezTo>
                <a:cubicBezTo>
                  <a:pt x="53" y="11"/>
                  <a:pt x="53" y="11"/>
                  <a:pt x="53" y="11"/>
                </a:cubicBezTo>
                <a:cubicBezTo>
                  <a:pt x="55" y="10"/>
                  <a:pt x="55" y="10"/>
                  <a:pt x="55" y="10"/>
                </a:cubicBezTo>
                <a:cubicBezTo>
                  <a:pt x="53" y="11"/>
                  <a:pt x="53" y="11"/>
                  <a:pt x="53" y="11"/>
                </a:cubicBezTo>
                <a:cubicBezTo>
                  <a:pt x="52" y="13"/>
                  <a:pt x="52" y="13"/>
                  <a:pt x="52" y="13"/>
                </a:cubicBezTo>
                <a:cubicBezTo>
                  <a:pt x="57" y="18"/>
                  <a:pt x="60" y="25"/>
                  <a:pt x="60" y="33"/>
                </a:cubicBezTo>
                <a:cubicBezTo>
                  <a:pt x="60" y="40"/>
                  <a:pt x="57" y="47"/>
                  <a:pt x="52" y="53"/>
                </a:cubicBezTo>
                <a:cubicBezTo>
                  <a:pt x="46" y="58"/>
                  <a:pt x="39" y="61"/>
                  <a:pt x="32" y="61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5" y="3"/>
                  <a:pt x="9" y="10"/>
                </a:cubicBezTo>
                <a:cubicBezTo>
                  <a:pt x="3" y="16"/>
                  <a:pt x="0" y="24"/>
                  <a:pt x="0" y="33"/>
                </a:cubicBezTo>
                <a:cubicBezTo>
                  <a:pt x="0" y="41"/>
                  <a:pt x="3" y="49"/>
                  <a:pt x="9" y="55"/>
                </a:cubicBezTo>
                <a:cubicBezTo>
                  <a:pt x="15" y="62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0" y="65"/>
                  <a:pt x="48" y="62"/>
                  <a:pt x="55" y="55"/>
                </a:cubicBezTo>
                <a:cubicBezTo>
                  <a:pt x="61" y="49"/>
                  <a:pt x="64" y="41"/>
                  <a:pt x="64" y="33"/>
                </a:cubicBezTo>
                <a:cubicBezTo>
                  <a:pt x="64" y="27"/>
                  <a:pt x="63" y="21"/>
                  <a:pt x="60" y="16"/>
                </a:cubicBezTo>
                <a:cubicBezTo>
                  <a:pt x="59" y="15"/>
                  <a:pt x="58" y="14"/>
                  <a:pt x="57" y="13"/>
                </a:cubicBezTo>
                <a:cubicBezTo>
                  <a:pt x="57" y="12"/>
                  <a:pt x="56" y="11"/>
                  <a:pt x="55" y="10"/>
                </a:cubicBezTo>
                <a:cubicBezTo>
                  <a:pt x="55" y="10"/>
                  <a:pt x="55" y="10"/>
                  <a:pt x="55" y="10"/>
                </a:cubicBezTo>
                <a:cubicBezTo>
                  <a:pt x="48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59" name="Freeform 1117"/>
          <p:cNvSpPr>
            <a:spLocks/>
          </p:cNvSpPr>
          <p:nvPr/>
        </p:nvSpPr>
        <p:spPr bwMode="auto">
          <a:xfrm>
            <a:off x="981845" y="404812"/>
            <a:ext cx="169863" cy="153988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5"/>
                </a:cubicBezTo>
                <a:cubicBezTo>
                  <a:pt x="0" y="13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60" name="Freeform 1118"/>
          <p:cNvSpPr>
            <a:spLocks/>
          </p:cNvSpPr>
          <p:nvPr/>
        </p:nvSpPr>
        <p:spPr bwMode="auto">
          <a:xfrm>
            <a:off x="2499495" y="227012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6 h 33"/>
              <a:gd name="T6" fmla="*/ 5 w 34"/>
              <a:gd name="T7" fmla="*/ 28 h 33"/>
              <a:gd name="T8" fmla="*/ 17 w 34"/>
              <a:gd name="T9" fmla="*/ 33 h 33"/>
              <a:gd name="T10" fmla="*/ 29 w 34"/>
              <a:gd name="T11" fmla="*/ 28 h 33"/>
              <a:gd name="T12" fmla="*/ 34 w 34"/>
              <a:gd name="T13" fmla="*/ 16 h 33"/>
              <a:gd name="T14" fmla="*/ 29 w 34"/>
              <a:gd name="T15" fmla="*/ 5 h 33"/>
              <a:gd name="T16" fmla="*/ 30 w 34"/>
              <a:gd name="T17" fmla="*/ 3 h 33"/>
              <a:gd name="T18" fmla="*/ 30 w 34"/>
              <a:gd name="T19" fmla="*/ 3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1"/>
                  <a:pt x="5" y="5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1"/>
                  <a:pt x="13" y="33"/>
                  <a:pt x="17" y="33"/>
                </a:cubicBezTo>
                <a:cubicBezTo>
                  <a:pt x="21" y="33"/>
                  <a:pt x="25" y="31"/>
                  <a:pt x="29" y="28"/>
                </a:cubicBezTo>
                <a:cubicBezTo>
                  <a:pt x="32" y="25"/>
                  <a:pt x="34" y="21"/>
                  <a:pt x="34" y="16"/>
                </a:cubicBezTo>
                <a:cubicBezTo>
                  <a:pt x="34" y="12"/>
                  <a:pt x="32" y="8"/>
                  <a:pt x="29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61" name="Freeform 1119"/>
          <p:cNvSpPr>
            <a:spLocks noEditPoints="1"/>
          </p:cNvSpPr>
          <p:nvPr/>
        </p:nvSpPr>
        <p:spPr bwMode="auto">
          <a:xfrm>
            <a:off x="2483620" y="211137"/>
            <a:ext cx="173038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2 h 41"/>
              <a:gd name="T4" fmla="*/ 4 w 42"/>
              <a:gd name="T5" fmla="*/ 20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7 h 41"/>
              <a:gd name="T14" fmla="*/ 36 w 42"/>
              <a:gd name="T15" fmla="*/ 6 h 41"/>
              <a:gd name="T16" fmla="*/ 34 w 42"/>
              <a:gd name="T17" fmla="*/ 7 h 41"/>
              <a:gd name="T18" fmla="*/ 33 w 42"/>
              <a:gd name="T19" fmla="*/ 9 h 41"/>
              <a:gd name="T20" fmla="*/ 38 w 42"/>
              <a:gd name="T21" fmla="*/ 20 h 41"/>
              <a:gd name="T22" fmla="*/ 33 w 42"/>
              <a:gd name="T23" fmla="*/ 32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8 w 42"/>
              <a:gd name="T31" fmla="*/ 4 h 41"/>
              <a:gd name="T32" fmla="*/ 6 w 42"/>
              <a:gd name="T33" fmla="*/ 6 h 41"/>
              <a:gd name="T34" fmla="*/ 5 w 42"/>
              <a:gd name="T35" fmla="*/ 7 h 41"/>
              <a:gd name="T36" fmla="*/ 0 w 42"/>
              <a:gd name="T37" fmla="*/ 20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6 w 42"/>
              <a:gd name="T45" fmla="*/ 35 h 41"/>
              <a:gd name="T46" fmla="*/ 42 w 42"/>
              <a:gd name="T47" fmla="*/ 20 h 41"/>
              <a:gd name="T48" fmla="*/ 36 w 42"/>
              <a:gd name="T49" fmla="*/ 6 h 41"/>
              <a:gd name="T50" fmla="*/ 36 w 42"/>
              <a:gd name="T51" fmla="*/ 6 h 41"/>
              <a:gd name="T52" fmla="*/ 21 w 42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5"/>
                  <a:pt x="9" y="32"/>
                </a:cubicBezTo>
                <a:cubicBezTo>
                  <a:pt x="6" y="29"/>
                  <a:pt x="4" y="25"/>
                  <a:pt x="4" y="20"/>
                </a:cubicBezTo>
                <a:cubicBezTo>
                  <a:pt x="4" y="16"/>
                  <a:pt x="6" y="12"/>
                  <a:pt x="9" y="9"/>
                </a:cubicBezTo>
                <a:cubicBezTo>
                  <a:pt x="12" y="5"/>
                  <a:pt x="17" y="4"/>
                  <a:pt x="21" y="4"/>
                </a:cubicBezTo>
                <a:cubicBezTo>
                  <a:pt x="25" y="4"/>
                  <a:pt x="29" y="5"/>
                  <a:pt x="33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5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2" y="1"/>
                  <a:pt x="8" y="4"/>
                </a:cubicBezTo>
                <a:cubicBezTo>
                  <a:pt x="8" y="4"/>
                  <a:pt x="7" y="5"/>
                  <a:pt x="6" y="6"/>
                </a:cubicBezTo>
                <a:cubicBezTo>
                  <a:pt x="6" y="6"/>
                  <a:pt x="6" y="6"/>
                  <a:pt x="5" y="7"/>
                </a:cubicBezTo>
                <a:cubicBezTo>
                  <a:pt x="2" y="11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0"/>
                </a:cubicBezTo>
                <a:cubicBezTo>
                  <a:pt x="42" y="15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62" name="Freeform 1120"/>
          <p:cNvSpPr>
            <a:spLocks/>
          </p:cNvSpPr>
          <p:nvPr/>
        </p:nvSpPr>
        <p:spPr bwMode="auto">
          <a:xfrm>
            <a:off x="2267720" y="458787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6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8 w 33"/>
              <a:gd name="T21" fmla="*/ 5 h 34"/>
              <a:gd name="T22" fmla="*/ 16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63" name="Freeform 1121"/>
          <p:cNvSpPr>
            <a:spLocks noEditPoints="1"/>
          </p:cNvSpPr>
          <p:nvPr/>
        </p:nvSpPr>
        <p:spPr bwMode="auto">
          <a:xfrm>
            <a:off x="2250257" y="442912"/>
            <a:ext cx="169863" cy="174625"/>
          </a:xfrm>
          <a:custGeom>
            <a:avLst/>
            <a:gdLst>
              <a:gd name="T0" fmla="*/ 20 w 41"/>
              <a:gd name="T1" fmla="*/ 38 h 42"/>
              <a:gd name="T2" fmla="*/ 9 w 41"/>
              <a:gd name="T3" fmla="*/ 33 h 42"/>
              <a:gd name="T4" fmla="*/ 4 w 41"/>
              <a:gd name="T5" fmla="*/ 21 h 42"/>
              <a:gd name="T6" fmla="*/ 9 w 41"/>
              <a:gd name="T7" fmla="*/ 9 h 42"/>
              <a:gd name="T8" fmla="*/ 20 w 41"/>
              <a:gd name="T9" fmla="*/ 4 h 42"/>
              <a:gd name="T10" fmla="*/ 32 w 41"/>
              <a:gd name="T11" fmla="*/ 9 h 42"/>
              <a:gd name="T12" fmla="*/ 34 w 41"/>
              <a:gd name="T13" fmla="*/ 8 h 42"/>
              <a:gd name="T14" fmla="*/ 35 w 41"/>
              <a:gd name="T15" fmla="*/ 6 h 42"/>
              <a:gd name="T16" fmla="*/ 34 w 41"/>
              <a:gd name="T17" fmla="*/ 8 h 42"/>
              <a:gd name="T18" fmla="*/ 32 w 41"/>
              <a:gd name="T19" fmla="*/ 9 h 42"/>
              <a:gd name="T20" fmla="*/ 37 w 41"/>
              <a:gd name="T21" fmla="*/ 21 h 42"/>
              <a:gd name="T22" fmla="*/ 32 w 41"/>
              <a:gd name="T23" fmla="*/ 33 h 42"/>
              <a:gd name="T24" fmla="*/ 20 w 41"/>
              <a:gd name="T25" fmla="*/ 38 h 42"/>
              <a:gd name="T26" fmla="*/ 20 w 41"/>
              <a:gd name="T27" fmla="*/ 0 h 42"/>
              <a:gd name="T28" fmla="*/ 20 w 41"/>
              <a:gd name="T29" fmla="*/ 0 h 42"/>
              <a:gd name="T30" fmla="*/ 6 w 41"/>
              <a:gd name="T31" fmla="*/ 6 h 42"/>
              <a:gd name="T32" fmla="*/ 0 w 41"/>
              <a:gd name="T33" fmla="*/ 20 h 42"/>
              <a:gd name="T34" fmla="*/ 0 w 41"/>
              <a:gd name="T35" fmla="*/ 21 h 42"/>
              <a:gd name="T36" fmla="*/ 0 w 41"/>
              <a:gd name="T37" fmla="*/ 24 h 42"/>
              <a:gd name="T38" fmla="*/ 6 w 41"/>
              <a:gd name="T39" fmla="*/ 35 h 42"/>
              <a:gd name="T40" fmla="*/ 20 w 41"/>
              <a:gd name="T41" fmla="*/ 42 h 42"/>
              <a:gd name="T42" fmla="*/ 20 w 41"/>
              <a:gd name="T43" fmla="*/ 42 h 42"/>
              <a:gd name="T44" fmla="*/ 35 w 41"/>
              <a:gd name="T45" fmla="*/ 35 h 42"/>
              <a:gd name="T46" fmla="*/ 41 w 41"/>
              <a:gd name="T47" fmla="*/ 21 h 42"/>
              <a:gd name="T48" fmla="*/ 35 w 41"/>
              <a:gd name="T49" fmla="*/ 6 h 42"/>
              <a:gd name="T50" fmla="*/ 35 w 41"/>
              <a:gd name="T51" fmla="*/ 6 h 42"/>
              <a:gd name="T52" fmla="*/ 20 w 41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2">
                <a:moveTo>
                  <a:pt x="20" y="38"/>
                </a:moveTo>
                <a:cubicBezTo>
                  <a:pt x="16" y="38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8"/>
                  <a:pt x="20" y="38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0"/>
                  <a:pt x="0" y="20"/>
                  <a:pt x="0" y="21"/>
                </a:cubicBezTo>
                <a:cubicBezTo>
                  <a:pt x="0" y="22"/>
                  <a:pt x="0" y="23"/>
                  <a:pt x="0" y="24"/>
                </a:cubicBezTo>
                <a:cubicBezTo>
                  <a:pt x="0" y="28"/>
                  <a:pt x="2" y="32"/>
                  <a:pt x="6" y="35"/>
                </a:cubicBezTo>
                <a:cubicBezTo>
                  <a:pt x="10" y="39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40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64" name="Freeform 1122"/>
          <p:cNvSpPr>
            <a:spLocks/>
          </p:cNvSpPr>
          <p:nvPr/>
        </p:nvSpPr>
        <p:spPr bwMode="auto">
          <a:xfrm>
            <a:off x="1035820" y="-22225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6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8 w 33"/>
              <a:gd name="T21" fmla="*/ 5 h 34"/>
              <a:gd name="T22" fmla="*/ 16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65" name="Freeform 1123"/>
          <p:cNvSpPr>
            <a:spLocks noEditPoints="1"/>
          </p:cNvSpPr>
          <p:nvPr/>
        </p:nvSpPr>
        <p:spPr bwMode="auto">
          <a:xfrm>
            <a:off x="1019945" y="-38100"/>
            <a:ext cx="169863" cy="174625"/>
          </a:xfrm>
          <a:custGeom>
            <a:avLst/>
            <a:gdLst>
              <a:gd name="T0" fmla="*/ 20 w 41"/>
              <a:gd name="T1" fmla="*/ 38 h 42"/>
              <a:gd name="T2" fmla="*/ 9 w 41"/>
              <a:gd name="T3" fmla="*/ 33 h 42"/>
              <a:gd name="T4" fmla="*/ 4 w 41"/>
              <a:gd name="T5" fmla="*/ 21 h 42"/>
              <a:gd name="T6" fmla="*/ 9 w 41"/>
              <a:gd name="T7" fmla="*/ 9 h 42"/>
              <a:gd name="T8" fmla="*/ 20 w 41"/>
              <a:gd name="T9" fmla="*/ 4 h 42"/>
              <a:gd name="T10" fmla="*/ 32 w 41"/>
              <a:gd name="T11" fmla="*/ 9 h 42"/>
              <a:gd name="T12" fmla="*/ 34 w 41"/>
              <a:gd name="T13" fmla="*/ 8 h 42"/>
              <a:gd name="T14" fmla="*/ 35 w 41"/>
              <a:gd name="T15" fmla="*/ 6 h 42"/>
              <a:gd name="T16" fmla="*/ 34 w 41"/>
              <a:gd name="T17" fmla="*/ 8 h 42"/>
              <a:gd name="T18" fmla="*/ 32 w 41"/>
              <a:gd name="T19" fmla="*/ 9 h 42"/>
              <a:gd name="T20" fmla="*/ 37 w 41"/>
              <a:gd name="T21" fmla="*/ 21 h 42"/>
              <a:gd name="T22" fmla="*/ 32 w 41"/>
              <a:gd name="T23" fmla="*/ 33 h 42"/>
              <a:gd name="T24" fmla="*/ 20 w 41"/>
              <a:gd name="T25" fmla="*/ 38 h 42"/>
              <a:gd name="T26" fmla="*/ 20 w 41"/>
              <a:gd name="T27" fmla="*/ 0 h 42"/>
              <a:gd name="T28" fmla="*/ 20 w 41"/>
              <a:gd name="T29" fmla="*/ 0 h 42"/>
              <a:gd name="T30" fmla="*/ 6 w 41"/>
              <a:gd name="T31" fmla="*/ 6 h 42"/>
              <a:gd name="T32" fmla="*/ 0 w 41"/>
              <a:gd name="T33" fmla="*/ 21 h 42"/>
              <a:gd name="T34" fmla="*/ 6 w 41"/>
              <a:gd name="T35" fmla="*/ 36 h 42"/>
              <a:gd name="T36" fmla="*/ 20 w 41"/>
              <a:gd name="T37" fmla="*/ 42 h 42"/>
              <a:gd name="T38" fmla="*/ 20 w 41"/>
              <a:gd name="T39" fmla="*/ 42 h 42"/>
              <a:gd name="T40" fmla="*/ 35 w 41"/>
              <a:gd name="T41" fmla="*/ 36 h 42"/>
              <a:gd name="T42" fmla="*/ 41 w 41"/>
              <a:gd name="T43" fmla="*/ 21 h 42"/>
              <a:gd name="T44" fmla="*/ 35 w 41"/>
              <a:gd name="T45" fmla="*/ 6 h 42"/>
              <a:gd name="T46" fmla="*/ 35 w 41"/>
              <a:gd name="T47" fmla="*/ 6 h 42"/>
              <a:gd name="T48" fmla="*/ 35 w 41"/>
              <a:gd name="T49" fmla="*/ 6 h 42"/>
              <a:gd name="T50" fmla="*/ 32 w 41"/>
              <a:gd name="T51" fmla="*/ 4 h 42"/>
              <a:gd name="T52" fmla="*/ 20 w 41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2">
                <a:moveTo>
                  <a:pt x="20" y="38"/>
                </a:moveTo>
                <a:cubicBezTo>
                  <a:pt x="16" y="38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8"/>
                  <a:pt x="20" y="38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5"/>
                  <a:pt x="33" y="4"/>
                  <a:pt x="32" y="4"/>
                </a:cubicBezTo>
                <a:cubicBezTo>
                  <a:pt x="28" y="1"/>
                  <a:pt x="24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66" name="Freeform 1124"/>
          <p:cNvSpPr>
            <a:spLocks/>
          </p:cNvSpPr>
          <p:nvPr/>
        </p:nvSpPr>
        <p:spPr bwMode="auto">
          <a:xfrm>
            <a:off x="1902595" y="119062"/>
            <a:ext cx="136525" cy="141288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7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8 w 33"/>
              <a:gd name="T21" fmla="*/ 5 h 34"/>
              <a:gd name="T22" fmla="*/ 17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2" y="33"/>
                  <a:pt x="17" y="34"/>
                </a:cubicBezTo>
                <a:cubicBezTo>
                  <a:pt x="21" y="33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67" name="Freeform 1125"/>
          <p:cNvSpPr>
            <a:spLocks noEditPoints="1"/>
          </p:cNvSpPr>
          <p:nvPr/>
        </p:nvSpPr>
        <p:spPr bwMode="auto">
          <a:xfrm>
            <a:off x="1886720" y="103187"/>
            <a:ext cx="169863" cy="173038"/>
          </a:xfrm>
          <a:custGeom>
            <a:avLst/>
            <a:gdLst>
              <a:gd name="T0" fmla="*/ 21 w 41"/>
              <a:gd name="T1" fmla="*/ 38 h 42"/>
              <a:gd name="T2" fmla="*/ 9 w 41"/>
              <a:gd name="T3" fmla="*/ 33 h 42"/>
              <a:gd name="T4" fmla="*/ 4 w 41"/>
              <a:gd name="T5" fmla="*/ 21 h 42"/>
              <a:gd name="T6" fmla="*/ 9 w 41"/>
              <a:gd name="T7" fmla="*/ 9 h 42"/>
              <a:gd name="T8" fmla="*/ 21 w 41"/>
              <a:gd name="T9" fmla="*/ 4 h 42"/>
              <a:gd name="T10" fmla="*/ 32 w 41"/>
              <a:gd name="T11" fmla="*/ 9 h 42"/>
              <a:gd name="T12" fmla="*/ 34 w 41"/>
              <a:gd name="T13" fmla="*/ 8 h 42"/>
              <a:gd name="T14" fmla="*/ 32 w 41"/>
              <a:gd name="T15" fmla="*/ 9 h 42"/>
              <a:gd name="T16" fmla="*/ 37 w 41"/>
              <a:gd name="T17" fmla="*/ 21 h 42"/>
              <a:gd name="T18" fmla="*/ 32 w 41"/>
              <a:gd name="T19" fmla="*/ 33 h 42"/>
              <a:gd name="T20" fmla="*/ 21 w 41"/>
              <a:gd name="T21" fmla="*/ 38 h 42"/>
              <a:gd name="T22" fmla="*/ 21 w 41"/>
              <a:gd name="T23" fmla="*/ 0 h 42"/>
              <a:gd name="T24" fmla="*/ 21 w 41"/>
              <a:gd name="T25" fmla="*/ 0 h 42"/>
              <a:gd name="T26" fmla="*/ 19 w 41"/>
              <a:gd name="T27" fmla="*/ 0 h 42"/>
              <a:gd name="T28" fmla="*/ 15 w 41"/>
              <a:gd name="T29" fmla="*/ 1 h 42"/>
              <a:gd name="T30" fmla="*/ 6 w 41"/>
              <a:gd name="T31" fmla="*/ 6 h 42"/>
              <a:gd name="T32" fmla="*/ 0 w 41"/>
              <a:gd name="T33" fmla="*/ 21 h 42"/>
              <a:gd name="T34" fmla="*/ 6 w 41"/>
              <a:gd name="T35" fmla="*/ 35 h 42"/>
              <a:gd name="T36" fmla="*/ 21 w 41"/>
              <a:gd name="T37" fmla="*/ 42 h 42"/>
              <a:gd name="T38" fmla="*/ 21 w 41"/>
              <a:gd name="T39" fmla="*/ 42 h 42"/>
              <a:gd name="T40" fmla="*/ 35 w 41"/>
              <a:gd name="T41" fmla="*/ 35 h 42"/>
              <a:gd name="T42" fmla="*/ 41 w 41"/>
              <a:gd name="T43" fmla="*/ 21 h 42"/>
              <a:gd name="T44" fmla="*/ 35 w 41"/>
              <a:gd name="T45" fmla="*/ 6 h 42"/>
              <a:gd name="T46" fmla="*/ 35 w 41"/>
              <a:gd name="T47" fmla="*/ 6 h 42"/>
              <a:gd name="T48" fmla="*/ 21 w 41"/>
              <a:gd name="T4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2">
                <a:moveTo>
                  <a:pt x="21" y="38"/>
                </a:moveTo>
                <a:cubicBezTo>
                  <a:pt x="16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7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0" y="0"/>
                  <a:pt x="20" y="0"/>
                  <a:pt x="19" y="0"/>
                </a:cubicBezTo>
                <a:cubicBezTo>
                  <a:pt x="18" y="0"/>
                  <a:pt x="17" y="1"/>
                  <a:pt x="15" y="1"/>
                </a:cubicBezTo>
                <a:cubicBezTo>
                  <a:pt x="12" y="2"/>
                  <a:pt x="9" y="4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68" name="Freeform 1126"/>
          <p:cNvSpPr>
            <a:spLocks/>
          </p:cNvSpPr>
          <p:nvPr/>
        </p:nvSpPr>
        <p:spPr bwMode="auto">
          <a:xfrm>
            <a:off x="2159770" y="-1522413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0 w 34"/>
              <a:gd name="T5" fmla="*/ 17 h 34"/>
              <a:gd name="T6" fmla="*/ 5 w 34"/>
              <a:gd name="T7" fmla="*/ 29 h 34"/>
              <a:gd name="T8" fmla="*/ 17 w 34"/>
              <a:gd name="T9" fmla="*/ 34 h 34"/>
              <a:gd name="T10" fmla="*/ 29 w 34"/>
              <a:gd name="T11" fmla="*/ 29 h 34"/>
              <a:gd name="T12" fmla="*/ 34 w 34"/>
              <a:gd name="T13" fmla="*/ 17 h 34"/>
              <a:gd name="T14" fmla="*/ 29 w 34"/>
              <a:gd name="T15" fmla="*/ 5 h 34"/>
              <a:gd name="T16" fmla="*/ 30 w 34"/>
              <a:gd name="T17" fmla="*/ 4 h 34"/>
              <a:gd name="T18" fmla="*/ 30 w 34"/>
              <a:gd name="T19" fmla="*/ 4 h 34"/>
              <a:gd name="T20" fmla="*/ 29 w 34"/>
              <a:gd name="T21" fmla="*/ 5 h 34"/>
              <a:gd name="T22" fmla="*/ 17 w 34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69" name="Freeform 1127"/>
          <p:cNvSpPr>
            <a:spLocks noEditPoints="1"/>
          </p:cNvSpPr>
          <p:nvPr/>
        </p:nvSpPr>
        <p:spPr bwMode="auto">
          <a:xfrm>
            <a:off x="2142307" y="-1538288"/>
            <a:ext cx="174625" cy="173038"/>
          </a:xfrm>
          <a:custGeom>
            <a:avLst/>
            <a:gdLst>
              <a:gd name="T0" fmla="*/ 21 w 42"/>
              <a:gd name="T1" fmla="*/ 38 h 42"/>
              <a:gd name="T2" fmla="*/ 9 w 42"/>
              <a:gd name="T3" fmla="*/ 33 h 42"/>
              <a:gd name="T4" fmla="*/ 4 w 42"/>
              <a:gd name="T5" fmla="*/ 21 h 42"/>
              <a:gd name="T6" fmla="*/ 9 w 42"/>
              <a:gd name="T7" fmla="*/ 9 h 42"/>
              <a:gd name="T8" fmla="*/ 21 w 42"/>
              <a:gd name="T9" fmla="*/ 4 h 42"/>
              <a:gd name="T10" fmla="*/ 33 w 42"/>
              <a:gd name="T11" fmla="*/ 9 h 42"/>
              <a:gd name="T12" fmla="*/ 34 w 42"/>
              <a:gd name="T13" fmla="*/ 8 h 42"/>
              <a:gd name="T14" fmla="*/ 36 w 42"/>
              <a:gd name="T15" fmla="*/ 6 h 42"/>
              <a:gd name="T16" fmla="*/ 34 w 42"/>
              <a:gd name="T17" fmla="*/ 8 h 42"/>
              <a:gd name="T18" fmla="*/ 33 w 42"/>
              <a:gd name="T19" fmla="*/ 9 h 42"/>
              <a:gd name="T20" fmla="*/ 38 w 42"/>
              <a:gd name="T21" fmla="*/ 21 h 42"/>
              <a:gd name="T22" fmla="*/ 33 w 42"/>
              <a:gd name="T23" fmla="*/ 33 h 42"/>
              <a:gd name="T24" fmla="*/ 21 w 42"/>
              <a:gd name="T25" fmla="*/ 38 h 42"/>
              <a:gd name="T26" fmla="*/ 21 w 42"/>
              <a:gd name="T27" fmla="*/ 0 h 42"/>
              <a:gd name="T28" fmla="*/ 21 w 42"/>
              <a:gd name="T29" fmla="*/ 0 h 42"/>
              <a:gd name="T30" fmla="*/ 21 w 42"/>
              <a:gd name="T31" fmla="*/ 0 h 42"/>
              <a:gd name="T32" fmla="*/ 17 w 42"/>
              <a:gd name="T33" fmla="*/ 1 h 42"/>
              <a:gd name="T34" fmla="*/ 6 w 42"/>
              <a:gd name="T35" fmla="*/ 6 h 42"/>
              <a:gd name="T36" fmla="*/ 0 w 42"/>
              <a:gd name="T37" fmla="*/ 21 h 42"/>
              <a:gd name="T38" fmla="*/ 6 w 42"/>
              <a:gd name="T39" fmla="*/ 35 h 42"/>
              <a:gd name="T40" fmla="*/ 21 w 42"/>
              <a:gd name="T41" fmla="*/ 42 h 42"/>
              <a:gd name="T42" fmla="*/ 21 w 42"/>
              <a:gd name="T43" fmla="*/ 42 h 42"/>
              <a:gd name="T44" fmla="*/ 36 w 42"/>
              <a:gd name="T45" fmla="*/ 35 h 42"/>
              <a:gd name="T46" fmla="*/ 42 w 42"/>
              <a:gd name="T47" fmla="*/ 21 h 42"/>
              <a:gd name="T48" fmla="*/ 36 w 42"/>
              <a:gd name="T49" fmla="*/ 6 h 42"/>
              <a:gd name="T50" fmla="*/ 36 w 42"/>
              <a:gd name="T51" fmla="*/ 6 h 42"/>
              <a:gd name="T52" fmla="*/ 21 w 42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2">
                <a:moveTo>
                  <a:pt x="21" y="38"/>
                </a:moveTo>
                <a:cubicBezTo>
                  <a:pt x="17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1" y="0"/>
                  <a:pt x="21" y="0"/>
                  <a:pt x="21" y="0"/>
                </a:cubicBezTo>
                <a:cubicBezTo>
                  <a:pt x="19" y="0"/>
                  <a:pt x="18" y="0"/>
                  <a:pt x="17" y="1"/>
                </a:cubicBezTo>
                <a:cubicBezTo>
                  <a:pt x="13" y="1"/>
                  <a:pt x="9" y="3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70" name="Freeform 1128"/>
          <p:cNvSpPr>
            <a:spLocks/>
          </p:cNvSpPr>
          <p:nvPr/>
        </p:nvSpPr>
        <p:spPr bwMode="auto">
          <a:xfrm>
            <a:off x="1939107" y="-2513013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6 h 33"/>
              <a:gd name="T6" fmla="*/ 5 w 34"/>
              <a:gd name="T7" fmla="*/ 28 h 33"/>
              <a:gd name="T8" fmla="*/ 17 w 34"/>
              <a:gd name="T9" fmla="*/ 33 h 33"/>
              <a:gd name="T10" fmla="*/ 29 w 34"/>
              <a:gd name="T11" fmla="*/ 28 h 33"/>
              <a:gd name="T12" fmla="*/ 34 w 34"/>
              <a:gd name="T13" fmla="*/ 16 h 33"/>
              <a:gd name="T14" fmla="*/ 29 w 34"/>
              <a:gd name="T15" fmla="*/ 5 h 33"/>
              <a:gd name="T16" fmla="*/ 30 w 34"/>
              <a:gd name="T17" fmla="*/ 3 h 33"/>
              <a:gd name="T18" fmla="*/ 30 w 34"/>
              <a:gd name="T19" fmla="*/ 3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9" y="1"/>
                  <a:pt x="5" y="5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1"/>
                  <a:pt x="2" y="25"/>
                  <a:pt x="5" y="28"/>
                </a:cubicBezTo>
                <a:cubicBezTo>
                  <a:pt x="9" y="31"/>
                  <a:pt x="13" y="33"/>
                  <a:pt x="17" y="33"/>
                </a:cubicBezTo>
                <a:cubicBezTo>
                  <a:pt x="21" y="33"/>
                  <a:pt x="26" y="31"/>
                  <a:pt x="29" y="28"/>
                </a:cubicBezTo>
                <a:cubicBezTo>
                  <a:pt x="32" y="25"/>
                  <a:pt x="34" y="21"/>
                  <a:pt x="34" y="16"/>
                </a:cubicBezTo>
                <a:cubicBezTo>
                  <a:pt x="34" y="12"/>
                  <a:pt x="32" y="8"/>
                  <a:pt x="29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5"/>
                  <a:pt x="29" y="5"/>
                  <a:pt x="29" y="5"/>
                </a:cubicBezTo>
                <a:cubicBezTo>
                  <a:pt x="26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71" name="Freeform 1129"/>
          <p:cNvSpPr>
            <a:spLocks noEditPoints="1"/>
          </p:cNvSpPr>
          <p:nvPr/>
        </p:nvSpPr>
        <p:spPr bwMode="auto">
          <a:xfrm>
            <a:off x="1923232" y="-2530475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2 h 41"/>
              <a:gd name="T4" fmla="*/ 4 w 42"/>
              <a:gd name="T5" fmla="*/ 20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7 h 41"/>
              <a:gd name="T14" fmla="*/ 36 w 42"/>
              <a:gd name="T15" fmla="*/ 6 h 41"/>
              <a:gd name="T16" fmla="*/ 34 w 42"/>
              <a:gd name="T17" fmla="*/ 7 h 41"/>
              <a:gd name="T18" fmla="*/ 33 w 42"/>
              <a:gd name="T19" fmla="*/ 9 h 41"/>
              <a:gd name="T20" fmla="*/ 38 w 42"/>
              <a:gd name="T21" fmla="*/ 20 h 41"/>
              <a:gd name="T22" fmla="*/ 33 w 42"/>
              <a:gd name="T23" fmla="*/ 32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8 w 42"/>
              <a:gd name="T31" fmla="*/ 4 h 41"/>
              <a:gd name="T32" fmla="*/ 6 w 42"/>
              <a:gd name="T33" fmla="*/ 6 h 41"/>
              <a:gd name="T34" fmla="*/ 6 w 42"/>
              <a:gd name="T35" fmla="*/ 7 h 41"/>
              <a:gd name="T36" fmla="*/ 0 w 42"/>
              <a:gd name="T37" fmla="*/ 20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5 w 42"/>
              <a:gd name="T45" fmla="*/ 36 h 41"/>
              <a:gd name="T46" fmla="*/ 36 w 42"/>
              <a:gd name="T47" fmla="*/ 35 h 41"/>
              <a:gd name="T48" fmla="*/ 37 w 42"/>
              <a:gd name="T49" fmla="*/ 33 h 41"/>
              <a:gd name="T50" fmla="*/ 42 w 42"/>
              <a:gd name="T51" fmla="*/ 20 h 41"/>
              <a:gd name="T52" fmla="*/ 36 w 42"/>
              <a:gd name="T53" fmla="*/ 6 h 41"/>
              <a:gd name="T54" fmla="*/ 36 w 42"/>
              <a:gd name="T55" fmla="*/ 6 h 41"/>
              <a:gd name="T56" fmla="*/ 21 w 42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3" y="35"/>
                  <a:pt x="9" y="32"/>
                </a:cubicBezTo>
                <a:cubicBezTo>
                  <a:pt x="6" y="29"/>
                  <a:pt x="4" y="25"/>
                  <a:pt x="4" y="20"/>
                </a:cubicBezTo>
                <a:cubicBezTo>
                  <a:pt x="4" y="16"/>
                  <a:pt x="6" y="12"/>
                  <a:pt x="9" y="9"/>
                </a:cubicBezTo>
                <a:cubicBezTo>
                  <a:pt x="13" y="5"/>
                  <a:pt x="17" y="4"/>
                  <a:pt x="21" y="4"/>
                </a:cubicBezTo>
                <a:cubicBezTo>
                  <a:pt x="25" y="4"/>
                  <a:pt x="30" y="5"/>
                  <a:pt x="33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5"/>
                  <a:pt x="36" y="29"/>
                  <a:pt x="33" y="32"/>
                </a:cubicBezTo>
                <a:cubicBezTo>
                  <a:pt x="30" y="35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7" y="0"/>
                  <a:pt x="12" y="1"/>
                  <a:pt x="8" y="4"/>
                </a:cubicBezTo>
                <a:cubicBezTo>
                  <a:pt x="8" y="5"/>
                  <a:pt x="7" y="5"/>
                  <a:pt x="6" y="6"/>
                </a:cubicBezTo>
                <a:cubicBezTo>
                  <a:pt x="6" y="6"/>
                  <a:pt x="6" y="6"/>
                  <a:pt x="6" y="7"/>
                </a:cubicBezTo>
                <a:cubicBezTo>
                  <a:pt x="2" y="11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6"/>
                </a:cubicBezTo>
                <a:cubicBezTo>
                  <a:pt x="35" y="36"/>
                  <a:pt x="35" y="35"/>
                  <a:pt x="36" y="35"/>
                </a:cubicBezTo>
                <a:cubicBezTo>
                  <a:pt x="36" y="34"/>
                  <a:pt x="37" y="34"/>
                  <a:pt x="37" y="33"/>
                </a:cubicBezTo>
                <a:cubicBezTo>
                  <a:pt x="40" y="29"/>
                  <a:pt x="42" y="25"/>
                  <a:pt x="42" y="20"/>
                </a:cubicBezTo>
                <a:cubicBezTo>
                  <a:pt x="42" y="15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72" name="Freeform 1130"/>
          <p:cNvSpPr>
            <a:spLocks/>
          </p:cNvSpPr>
          <p:nvPr/>
        </p:nvSpPr>
        <p:spPr bwMode="auto">
          <a:xfrm>
            <a:off x="3075757" y="-984250"/>
            <a:ext cx="136525" cy="141288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7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8 w 33"/>
              <a:gd name="T21" fmla="*/ 5 h 34"/>
              <a:gd name="T22" fmla="*/ 17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4"/>
                  <a:pt x="17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73" name="Freeform 1131"/>
          <p:cNvSpPr>
            <a:spLocks noEditPoints="1"/>
          </p:cNvSpPr>
          <p:nvPr/>
        </p:nvSpPr>
        <p:spPr bwMode="auto">
          <a:xfrm>
            <a:off x="3058295" y="-1000125"/>
            <a:ext cx="171450" cy="174625"/>
          </a:xfrm>
          <a:custGeom>
            <a:avLst/>
            <a:gdLst>
              <a:gd name="T0" fmla="*/ 21 w 41"/>
              <a:gd name="T1" fmla="*/ 38 h 42"/>
              <a:gd name="T2" fmla="*/ 9 w 41"/>
              <a:gd name="T3" fmla="*/ 33 h 42"/>
              <a:gd name="T4" fmla="*/ 4 w 41"/>
              <a:gd name="T5" fmla="*/ 21 h 42"/>
              <a:gd name="T6" fmla="*/ 9 w 41"/>
              <a:gd name="T7" fmla="*/ 9 h 42"/>
              <a:gd name="T8" fmla="*/ 21 w 41"/>
              <a:gd name="T9" fmla="*/ 4 h 42"/>
              <a:gd name="T10" fmla="*/ 32 w 41"/>
              <a:gd name="T11" fmla="*/ 9 h 42"/>
              <a:gd name="T12" fmla="*/ 34 w 41"/>
              <a:gd name="T13" fmla="*/ 8 h 42"/>
              <a:gd name="T14" fmla="*/ 35 w 41"/>
              <a:gd name="T15" fmla="*/ 6 h 42"/>
              <a:gd name="T16" fmla="*/ 34 w 41"/>
              <a:gd name="T17" fmla="*/ 8 h 42"/>
              <a:gd name="T18" fmla="*/ 32 w 41"/>
              <a:gd name="T19" fmla="*/ 9 h 42"/>
              <a:gd name="T20" fmla="*/ 37 w 41"/>
              <a:gd name="T21" fmla="*/ 21 h 42"/>
              <a:gd name="T22" fmla="*/ 32 w 41"/>
              <a:gd name="T23" fmla="*/ 33 h 42"/>
              <a:gd name="T24" fmla="*/ 21 w 41"/>
              <a:gd name="T25" fmla="*/ 38 h 42"/>
              <a:gd name="T26" fmla="*/ 21 w 41"/>
              <a:gd name="T27" fmla="*/ 0 h 42"/>
              <a:gd name="T28" fmla="*/ 21 w 41"/>
              <a:gd name="T29" fmla="*/ 0 h 42"/>
              <a:gd name="T30" fmla="*/ 18 w 41"/>
              <a:gd name="T31" fmla="*/ 1 h 42"/>
              <a:gd name="T32" fmla="*/ 6 w 41"/>
              <a:gd name="T33" fmla="*/ 6 h 42"/>
              <a:gd name="T34" fmla="*/ 0 w 41"/>
              <a:gd name="T35" fmla="*/ 21 h 42"/>
              <a:gd name="T36" fmla="*/ 6 w 41"/>
              <a:gd name="T37" fmla="*/ 36 h 42"/>
              <a:gd name="T38" fmla="*/ 17 w 41"/>
              <a:gd name="T39" fmla="*/ 41 h 42"/>
              <a:gd name="T40" fmla="*/ 21 w 41"/>
              <a:gd name="T41" fmla="*/ 42 h 42"/>
              <a:gd name="T42" fmla="*/ 21 w 41"/>
              <a:gd name="T43" fmla="*/ 42 h 42"/>
              <a:gd name="T44" fmla="*/ 21 w 41"/>
              <a:gd name="T45" fmla="*/ 42 h 42"/>
              <a:gd name="T46" fmla="*/ 35 w 41"/>
              <a:gd name="T47" fmla="*/ 36 h 42"/>
              <a:gd name="T48" fmla="*/ 41 w 41"/>
              <a:gd name="T49" fmla="*/ 21 h 42"/>
              <a:gd name="T50" fmla="*/ 35 w 41"/>
              <a:gd name="T51" fmla="*/ 6 h 42"/>
              <a:gd name="T52" fmla="*/ 35 w 41"/>
              <a:gd name="T53" fmla="*/ 6 h 42"/>
              <a:gd name="T54" fmla="*/ 22 w 41"/>
              <a:gd name="T55" fmla="*/ 0 h 42"/>
              <a:gd name="T56" fmla="*/ 21 w 41"/>
              <a:gd name="T5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2">
                <a:moveTo>
                  <a:pt x="21" y="38"/>
                </a:moveTo>
                <a:cubicBezTo>
                  <a:pt x="16" y="38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0" y="0"/>
                  <a:pt x="19" y="0"/>
                  <a:pt x="18" y="1"/>
                </a:cubicBezTo>
                <a:cubicBezTo>
                  <a:pt x="13" y="1"/>
                  <a:pt x="9" y="3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9" y="39"/>
                  <a:pt x="13" y="41"/>
                  <a:pt x="17" y="41"/>
                </a:cubicBezTo>
                <a:cubicBezTo>
                  <a:pt x="18" y="42"/>
                  <a:pt x="19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1"/>
                  <a:pt x="31" y="39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3"/>
                  <a:pt x="26" y="1"/>
                  <a:pt x="22" y="0"/>
                </a:cubicBezTo>
                <a:cubicBezTo>
                  <a:pt x="21" y="0"/>
                  <a:pt x="21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74" name="Freeform 1132"/>
          <p:cNvSpPr>
            <a:spLocks/>
          </p:cNvSpPr>
          <p:nvPr/>
        </p:nvSpPr>
        <p:spPr bwMode="auto">
          <a:xfrm>
            <a:off x="-3034531" y="-3155950"/>
            <a:ext cx="2305050" cy="2001838"/>
          </a:xfrm>
          <a:custGeom>
            <a:avLst/>
            <a:gdLst>
              <a:gd name="T0" fmla="*/ 2 w 556"/>
              <a:gd name="T1" fmla="*/ 0 h 483"/>
              <a:gd name="T2" fmla="*/ 0 w 556"/>
              <a:gd name="T3" fmla="*/ 2 h 483"/>
              <a:gd name="T4" fmla="*/ 480 w 556"/>
              <a:gd name="T5" fmla="*/ 483 h 483"/>
              <a:gd name="T6" fmla="*/ 531 w 556"/>
              <a:gd name="T7" fmla="*/ 482 h 483"/>
              <a:gd name="T8" fmla="*/ 556 w 556"/>
              <a:gd name="T9" fmla="*/ 458 h 483"/>
              <a:gd name="T10" fmla="*/ 552 w 556"/>
              <a:gd name="T11" fmla="*/ 455 h 483"/>
              <a:gd name="T12" fmla="*/ 529 w 556"/>
              <a:gd name="T13" fmla="*/ 478 h 483"/>
              <a:gd name="T14" fmla="*/ 482 w 556"/>
              <a:gd name="T15" fmla="*/ 479 h 483"/>
              <a:gd name="T16" fmla="*/ 2 w 556"/>
              <a:gd name="T17" fmla="*/ 0 h 4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56" h="483">
                <a:moveTo>
                  <a:pt x="2" y="0"/>
                </a:moveTo>
                <a:cubicBezTo>
                  <a:pt x="0" y="2"/>
                  <a:pt x="0" y="2"/>
                  <a:pt x="0" y="2"/>
                </a:cubicBezTo>
                <a:cubicBezTo>
                  <a:pt x="480" y="483"/>
                  <a:pt x="480" y="483"/>
                  <a:pt x="480" y="483"/>
                </a:cubicBezTo>
                <a:cubicBezTo>
                  <a:pt x="531" y="482"/>
                  <a:pt x="531" y="482"/>
                  <a:pt x="531" y="482"/>
                </a:cubicBezTo>
                <a:cubicBezTo>
                  <a:pt x="556" y="458"/>
                  <a:pt x="556" y="458"/>
                  <a:pt x="556" y="458"/>
                </a:cubicBezTo>
                <a:cubicBezTo>
                  <a:pt x="554" y="457"/>
                  <a:pt x="553" y="456"/>
                  <a:pt x="552" y="455"/>
                </a:cubicBezTo>
                <a:cubicBezTo>
                  <a:pt x="529" y="478"/>
                  <a:pt x="529" y="478"/>
                  <a:pt x="529" y="478"/>
                </a:cubicBezTo>
                <a:cubicBezTo>
                  <a:pt x="482" y="479"/>
                  <a:pt x="482" y="479"/>
                  <a:pt x="482" y="479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75" name="Freeform 1133"/>
          <p:cNvSpPr>
            <a:spLocks noEditPoints="1"/>
          </p:cNvSpPr>
          <p:nvPr/>
        </p:nvSpPr>
        <p:spPr bwMode="auto">
          <a:xfrm>
            <a:off x="-1342255" y="-3387725"/>
            <a:ext cx="1189038" cy="1425575"/>
          </a:xfrm>
          <a:custGeom>
            <a:avLst/>
            <a:gdLst>
              <a:gd name="T0" fmla="*/ 256 w 287"/>
              <a:gd name="T1" fmla="*/ 253 h 344"/>
              <a:gd name="T2" fmla="*/ 254 w 287"/>
              <a:gd name="T3" fmla="*/ 255 h 344"/>
              <a:gd name="T4" fmla="*/ 253 w 287"/>
              <a:gd name="T5" fmla="*/ 256 h 344"/>
              <a:gd name="T6" fmla="*/ 283 w 287"/>
              <a:gd name="T7" fmla="*/ 286 h 344"/>
              <a:gd name="T8" fmla="*/ 283 w 287"/>
              <a:gd name="T9" fmla="*/ 344 h 344"/>
              <a:gd name="T10" fmla="*/ 285 w 287"/>
              <a:gd name="T11" fmla="*/ 344 h 344"/>
              <a:gd name="T12" fmla="*/ 285 w 287"/>
              <a:gd name="T13" fmla="*/ 344 h 344"/>
              <a:gd name="T14" fmla="*/ 287 w 287"/>
              <a:gd name="T15" fmla="*/ 344 h 344"/>
              <a:gd name="T16" fmla="*/ 287 w 287"/>
              <a:gd name="T17" fmla="*/ 285 h 344"/>
              <a:gd name="T18" fmla="*/ 256 w 287"/>
              <a:gd name="T19" fmla="*/ 253 h 344"/>
              <a:gd name="T20" fmla="*/ 2 w 287"/>
              <a:gd name="T21" fmla="*/ 0 h 344"/>
              <a:gd name="T22" fmla="*/ 0 w 287"/>
              <a:gd name="T23" fmla="*/ 2 h 344"/>
              <a:gd name="T24" fmla="*/ 0 w 287"/>
              <a:gd name="T25" fmla="*/ 2 h 344"/>
              <a:gd name="T26" fmla="*/ 207 w 287"/>
              <a:gd name="T27" fmla="*/ 210 h 344"/>
              <a:gd name="T28" fmla="*/ 208 w 287"/>
              <a:gd name="T29" fmla="*/ 209 h 344"/>
              <a:gd name="T30" fmla="*/ 210 w 287"/>
              <a:gd name="T31" fmla="*/ 207 h 344"/>
              <a:gd name="T32" fmla="*/ 2 w 287"/>
              <a:gd name="T33" fmla="*/ 0 h 3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87" h="344">
                <a:moveTo>
                  <a:pt x="256" y="253"/>
                </a:moveTo>
                <a:cubicBezTo>
                  <a:pt x="255" y="254"/>
                  <a:pt x="255" y="254"/>
                  <a:pt x="254" y="255"/>
                </a:cubicBezTo>
                <a:cubicBezTo>
                  <a:pt x="254" y="255"/>
                  <a:pt x="253" y="256"/>
                  <a:pt x="253" y="256"/>
                </a:cubicBezTo>
                <a:cubicBezTo>
                  <a:pt x="283" y="286"/>
                  <a:pt x="283" y="286"/>
                  <a:pt x="283" y="286"/>
                </a:cubicBezTo>
                <a:cubicBezTo>
                  <a:pt x="283" y="344"/>
                  <a:pt x="283" y="344"/>
                  <a:pt x="283" y="344"/>
                </a:cubicBezTo>
                <a:cubicBezTo>
                  <a:pt x="284" y="344"/>
                  <a:pt x="284" y="344"/>
                  <a:pt x="285" y="344"/>
                </a:cubicBezTo>
                <a:cubicBezTo>
                  <a:pt x="285" y="344"/>
                  <a:pt x="285" y="344"/>
                  <a:pt x="285" y="344"/>
                </a:cubicBezTo>
                <a:cubicBezTo>
                  <a:pt x="286" y="344"/>
                  <a:pt x="286" y="344"/>
                  <a:pt x="287" y="344"/>
                </a:cubicBezTo>
                <a:cubicBezTo>
                  <a:pt x="287" y="285"/>
                  <a:pt x="287" y="285"/>
                  <a:pt x="287" y="285"/>
                </a:cubicBezTo>
                <a:cubicBezTo>
                  <a:pt x="256" y="253"/>
                  <a:pt x="256" y="253"/>
                  <a:pt x="256" y="253"/>
                </a:cubicBezTo>
                <a:moveTo>
                  <a:pt x="2" y="0"/>
                </a:moveTo>
                <a:cubicBezTo>
                  <a:pt x="0" y="2"/>
                  <a:pt x="0" y="2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207" y="210"/>
                  <a:pt x="207" y="210"/>
                  <a:pt x="207" y="210"/>
                </a:cubicBezTo>
                <a:cubicBezTo>
                  <a:pt x="208" y="210"/>
                  <a:pt x="208" y="210"/>
                  <a:pt x="208" y="209"/>
                </a:cubicBezTo>
                <a:cubicBezTo>
                  <a:pt x="209" y="209"/>
                  <a:pt x="210" y="208"/>
                  <a:pt x="210" y="207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76" name="Freeform 1134"/>
          <p:cNvSpPr>
            <a:spLocks/>
          </p:cNvSpPr>
          <p:nvPr/>
        </p:nvSpPr>
        <p:spPr bwMode="auto">
          <a:xfrm>
            <a:off x="-3559993" y="-3832225"/>
            <a:ext cx="2568575" cy="2500313"/>
          </a:xfrm>
          <a:custGeom>
            <a:avLst/>
            <a:gdLst>
              <a:gd name="T0" fmla="*/ 3 w 620"/>
              <a:gd name="T1" fmla="*/ 0 h 603"/>
              <a:gd name="T2" fmla="*/ 0 w 620"/>
              <a:gd name="T3" fmla="*/ 3 h 603"/>
              <a:gd name="T4" fmla="*/ 0 w 620"/>
              <a:gd name="T5" fmla="*/ 3 h 603"/>
              <a:gd name="T6" fmla="*/ 602 w 620"/>
              <a:gd name="T7" fmla="*/ 603 h 603"/>
              <a:gd name="T8" fmla="*/ 619 w 620"/>
              <a:gd name="T9" fmla="*/ 603 h 603"/>
              <a:gd name="T10" fmla="*/ 620 w 620"/>
              <a:gd name="T11" fmla="*/ 599 h 603"/>
              <a:gd name="T12" fmla="*/ 603 w 620"/>
              <a:gd name="T13" fmla="*/ 599 h 603"/>
              <a:gd name="T14" fmla="*/ 3 w 620"/>
              <a:gd name="T15" fmla="*/ 0 h 6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620" h="603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602" y="603"/>
                  <a:pt x="602" y="603"/>
                  <a:pt x="602" y="603"/>
                </a:cubicBezTo>
                <a:cubicBezTo>
                  <a:pt x="619" y="603"/>
                  <a:pt x="619" y="603"/>
                  <a:pt x="619" y="603"/>
                </a:cubicBezTo>
                <a:cubicBezTo>
                  <a:pt x="619" y="602"/>
                  <a:pt x="620" y="600"/>
                  <a:pt x="620" y="599"/>
                </a:cubicBezTo>
                <a:cubicBezTo>
                  <a:pt x="603" y="599"/>
                  <a:pt x="603" y="599"/>
                  <a:pt x="603" y="599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77" name="Freeform 1135"/>
          <p:cNvSpPr>
            <a:spLocks/>
          </p:cNvSpPr>
          <p:nvPr/>
        </p:nvSpPr>
        <p:spPr bwMode="auto">
          <a:xfrm>
            <a:off x="-232593" y="-1944688"/>
            <a:ext cx="141288" cy="139700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0 w 34"/>
              <a:gd name="T5" fmla="*/ 17 h 34"/>
              <a:gd name="T6" fmla="*/ 5 w 34"/>
              <a:gd name="T7" fmla="*/ 29 h 34"/>
              <a:gd name="T8" fmla="*/ 17 w 34"/>
              <a:gd name="T9" fmla="*/ 34 h 34"/>
              <a:gd name="T10" fmla="*/ 29 w 34"/>
              <a:gd name="T11" fmla="*/ 29 h 34"/>
              <a:gd name="T12" fmla="*/ 34 w 34"/>
              <a:gd name="T13" fmla="*/ 17 h 34"/>
              <a:gd name="T14" fmla="*/ 29 w 34"/>
              <a:gd name="T15" fmla="*/ 5 h 34"/>
              <a:gd name="T16" fmla="*/ 30 w 34"/>
              <a:gd name="T17" fmla="*/ 4 h 34"/>
              <a:gd name="T18" fmla="*/ 30 w 34"/>
              <a:gd name="T19" fmla="*/ 4 h 34"/>
              <a:gd name="T20" fmla="*/ 29 w 34"/>
              <a:gd name="T21" fmla="*/ 5 h 34"/>
              <a:gd name="T22" fmla="*/ 17 w 34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9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5" y="32"/>
                  <a:pt x="29" y="29"/>
                </a:cubicBezTo>
                <a:cubicBezTo>
                  <a:pt x="32" y="26"/>
                  <a:pt x="34" y="21"/>
                  <a:pt x="34" y="17"/>
                </a:cubicBezTo>
                <a:cubicBezTo>
                  <a:pt x="34" y="13"/>
                  <a:pt x="32" y="9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78" name="Freeform 1136"/>
          <p:cNvSpPr>
            <a:spLocks noEditPoints="1"/>
          </p:cNvSpPr>
          <p:nvPr/>
        </p:nvSpPr>
        <p:spPr bwMode="auto">
          <a:xfrm>
            <a:off x="-248468" y="-1962150"/>
            <a:ext cx="174625" cy="174625"/>
          </a:xfrm>
          <a:custGeom>
            <a:avLst/>
            <a:gdLst>
              <a:gd name="T0" fmla="*/ 21 w 42"/>
              <a:gd name="T1" fmla="*/ 38 h 42"/>
              <a:gd name="T2" fmla="*/ 9 w 42"/>
              <a:gd name="T3" fmla="*/ 33 h 42"/>
              <a:gd name="T4" fmla="*/ 4 w 42"/>
              <a:gd name="T5" fmla="*/ 21 h 42"/>
              <a:gd name="T6" fmla="*/ 9 w 42"/>
              <a:gd name="T7" fmla="*/ 9 h 42"/>
              <a:gd name="T8" fmla="*/ 21 w 42"/>
              <a:gd name="T9" fmla="*/ 4 h 42"/>
              <a:gd name="T10" fmla="*/ 33 w 42"/>
              <a:gd name="T11" fmla="*/ 9 h 42"/>
              <a:gd name="T12" fmla="*/ 34 w 42"/>
              <a:gd name="T13" fmla="*/ 8 h 42"/>
              <a:gd name="T14" fmla="*/ 36 w 42"/>
              <a:gd name="T15" fmla="*/ 6 h 42"/>
              <a:gd name="T16" fmla="*/ 34 w 42"/>
              <a:gd name="T17" fmla="*/ 8 h 42"/>
              <a:gd name="T18" fmla="*/ 33 w 42"/>
              <a:gd name="T19" fmla="*/ 9 h 42"/>
              <a:gd name="T20" fmla="*/ 38 w 42"/>
              <a:gd name="T21" fmla="*/ 21 h 42"/>
              <a:gd name="T22" fmla="*/ 33 w 42"/>
              <a:gd name="T23" fmla="*/ 33 h 42"/>
              <a:gd name="T24" fmla="*/ 21 w 42"/>
              <a:gd name="T25" fmla="*/ 38 h 42"/>
              <a:gd name="T26" fmla="*/ 21 w 42"/>
              <a:gd name="T27" fmla="*/ 0 h 42"/>
              <a:gd name="T28" fmla="*/ 21 w 42"/>
              <a:gd name="T29" fmla="*/ 0 h 42"/>
              <a:gd name="T30" fmla="*/ 19 w 42"/>
              <a:gd name="T31" fmla="*/ 0 h 42"/>
              <a:gd name="T32" fmla="*/ 6 w 42"/>
              <a:gd name="T33" fmla="*/ 6 h 42"/>
              <a:gd name="T34" fmla="*/ 0 w 42"/>
              <a:gd name="T35" fmla="*/ 21 h 42"/>
              <a:gd name="T36" fmla="*/ 6 w 42"/>
              <a:gd name="T37" fmla="*/ 36 h 42"/>
              <a:gd name="T38" fmla="*/ 21 w 42"/>
              <a:gd name="T39" fmla="*/ 42 h 42"/>
              <a:gd name="T40" fmla="*/ 21 w 42"/>
              <a:gd name="T41" fmla="*/ 42 h 42"/>
              <a:gd name="T42" fmla="*/ 36 w 42"/>
              <a:gd name="T43" fmla="*/ 36 h 42"/>
              <a:gd name="T44" fmla="*/ 42 w 42"/>
              <a:gd name="T45" fmla="*/ 21 h 42"/>
              <a:gd name="T46" fmla="*/ 36 w 42"/>
              <a:gd name="T47" fmla="*/ 6 h 42"/>
              <a:gd name="T48" fmla="*/ 36 w 42"/>
              <a:gd name="T49" fmla="*/ 6 h 42"/>
              <a:gd name="T50" fmla="*/ 23 w 42"/>
              <a:gd name="T51" fmla="*/ 0 h 42"/>
              <a:gd name="T52" fmla="*/ 21 w 42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2">
                <a:moveTo>
                  <a:pt x="21" y="38"/>
                </a:moveTo>
                <a:cubicBezTo>
                  <a:pt x="17" y="38"/>
                  <a:pt x="12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3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3"/>
                  <a:pt x="38" y="17"/>
                  <a:pt x="38" y="21"/>
                </a:cubicBezTo>
                <a:cubicBezTo>
                  <a:pt x="38" y="25"/>
                  <a:pt x="36" y="30"/>
                  <a:pt x="33" y="33"/>
                </a:cubicBezTo>
                <a:cubicBezTo>
                  <a:pt x="29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0" y="0"/>
                  <a:pt x="20" y="0"/>
                  <a:pt x="19" y="0"/>
                </a:cubicBezTo>
                <a:cubicBezTo>
                  <a:pt x="15" y="1"/>
                  <a:pt x="10" y="3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6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2" y="3"/>
                  <a:pt x="28" y="1"/>
                  <a:pt x="23" y="0"/>
                </a:cubicBezTo>
                <a:cubicBezTo>
                  <a:pt x="22" y="0"/>
                  <a:pt x="22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79" name="Freeform 1137"/>
          <p:cNvSpPr>
            <a:spLocks/>
          </p:cNvSpPr>
          <p:nvPr/>
        </p:nvSpPr>
        <p:spPr bwMode="auto">
          <a:xfrm>
            <a:off x="716732" y="-995363"/>
            <a:ext cx="141288" cy="139700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0 w 34"/>
              <a:gd name="T5" fmla="*/ 17 h 34"/>
              <a:gd name="T6" fmla="*/ 5 w 34"/>
              <a:gd name="T7" fmla="*/ 29 h 34"/>
              <a:gd name="T8" fmla="*/ 17 w 34"/>
              <a:gd name="T9" fmla="*/ 34 h 34"/>
              <a:gd name="T10" fmla="*/ 29 w 34"/>
              <a:gd name="T11" fmla="*/ 29 h 34"/>
              <a:gd name="T12" fmla="*/ 34 w 34"/>
              <a:gd name="T13" fmla="*/ 17 h 34"/>
              <a:gd name="T14" fmla="*/ 29 w 34"/>
              <a:gd name="T15" fmla="*/ 5 h 34"/>
              <a:gd name="T16" fmla="*/ 30 w 34"/>
              <a:gd name="T17" fmla="*/ 4 h 34"/>
              <a:gd name="T18" fmla="*/ 30 w 34"/>
              <a:gd name="T19" fmla="*/ 4 h 34"/>
              <a:gd name="T20" fmla="*/ 29 w 34"/>
              <a:gd name="T21" fmla="*/ 5 h 34"/>
              <a:gd name="T22" fmla="*/ 17 w 34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9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32" y="26"/>
                  <a:pt x="34" y="21"/>
                  <a:pt x="34" y="17"/>
                </a:cubicBezTo>
                <a:cubicBezTo>
                  <a:pt x="34" y="13"/>
                  <a:pt x="32" y="9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80" name="Freeform 1138"/>
          <p:cNvSpPr>
            <a:spLocks noEditPoints="1"/>
          </p:cNvSpPr>
          <p:nvPr/>
        </p:nvSpPr>
        <p:spPr bwMode="auto">
          <a:xfrm>
            <a:off x="700857" y="-1012825"/>
            <a:ext cx="173038" cy="174625"/>
          </a:xfrm>
          <a:custGeom>
            <a:avLst/>
            <a:gdLst>
              <a:gd name="T0" fmla="*/ 21 w 42"/>
              <a:gd name="T1" fmla="*/ 38 h 42"/>
              <a:gd name="T2" fmla="*/ 9 w 42"/>
              <a:gd name="T3" fmla="*/ 33 h 42"/>
              <a:gd name="T4" fmla="*/ 4 w 42"/>
              <a:gd name="T5" fmla="*/ 21 h 42"/>
              <a:gd name="T6" fmla="*/ 9 w 42"/>
              <a:gd name="T7" fmla="*/ 9 h 42"/>
              <a:gd name="T8" fmla="*/ 21 w 42"/>
              <a:gd name="T9" fmla="*/ 4 h 42"/>
              <a:gd name="T10" fmla="*/ 33 w 42"/>
              <a:gd name="T11" fmla="*/ 9 h 42"/>
              <a:gd name="T12" fmla="*/ 34 w 42"/>
              <a:gd name="T13" fmla="*/ 8 h 42"/>
              <a:gd name="T14" fmla="*/ 36 w 42"/>
              <a:gd name="T15" fmla="*/ 7 h 42"/>
              <a:gd name="T16" fmla="*/ 34 w 42"/>
              <a:gd name="T17" fmla="*/ 8 h 42"/>
              <a:gd name="T18" fmla="*/ 33 w 42"/>
              <a:gd name="T19" fmla="*/ 9 h 42"/>
              <a:gd name="T20" fmla="*/ 38 w 42"/>
              <a:gd name="T21" fmla="*/ 21 h 42"/>
              <a:gd name="T22" fmla="*/ 33 w 42"/>
              <a:gd name="T23" fmla="*/ 33 h 42"/>
              <a:gd name="T24" fmla="*/ 21 w 42"/>
              <a:gd name="T25" fmla="*/ 38 h 42"/>
              <a:gd name="T26" fmla="*/ 21 w 42"/>
              <a:gd name="T27" fmla="*/ 0 h 42"/>
              <a:gd name="T28" fmla="*/ 21 w 42"/>
              <a:gd name="T29" fmla="*/ 0 h 42"/>
              <a:gd name="T30" fmla="*/ 21 w 42"/>
              <a:gd name="T31" fmla="*/ 0 h 42"/>
              <a:gd name="T32" fmla="*/ 6 w 42"/>
              <a:gd name="T33" fmla="*/ 7 h 42"/>
              <a:gd name="T34" fmla="*/ 0 w 42"/>
              <a:gd name="T35" fmla="*/ 21 h 42"/>
              <a:gd name="T36" fmla="*/ 6 w 42"/>
              <a:gd name="T37" fmla="*/ 36 h 42"/>
              <a:gd name="T38" fmla="*/ 21 w 42"/>
              <a:gd name="T39" fmla="*/ 42 h 42"/>
              <a:gd name="T40" fmla="*/ 21 w 42"/>
              <a:gd name="T41" fmla="*/ 42 h 42"/>
              <a:gd name="T42" fmla="*/ 36 w 42"/>
              <a:gd name="T43" fmla="*/ 36 h 42"/>
              <a:gd name="T44" fmla="*/ 42 w 42"/>
              <a:gd name="T45" fmla="*/ 21 h 42"/>
              <a:gd name="T46" fmla="*/ 36 w 42"/>
              <a:gd name="T47" fmla="*/ 7 h 42"/>
              <a:gd name="T48" fmla="*/ 36 w 42"/>
              <a:gd name="T49" fmla="*/ 7 h 42"/>
              <a:gd name="T50" fmla="*/ 25 w 42"/>
              <a:gd name="T51" fmla="*/ 1 h 42"/>
              <a:gd name="T52" fmla="*/ 21 w 42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2">
                <a:moveTo>
                  <a:pt x="21" y="38"/>
                </a:moveTo>
                <a:cubicBezTo>
                  <a:pt x="17" y="38"/>
                  <a:pt x="12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3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6" y="7"/>
                  <a:pt x="36" y="7"/>
                  <a:pt x="36" y="7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3"/>
                  <a:pt x="38" y="17"/>
                  <a:pt x="38" y="21"/>
                </a:cubicBezTo>
                <a:cubicBezTo>
                  <a:pt x="38" y="25"/>
                  <a:pt x="36" y="30"/>
                  <a:pt x="33" y="33"/>
                </a:cubicBezTo>
                <a:cubicBezTo>
                  <a:pt x="30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40"/>
                  <a:pt x="36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16"/>
                  <a:pt x="40" y="11"/>
                  <a:pt x="36" y="7"/>
                </a:cubicBezTo>
                <a:cubicBezTo>
                  <a:pt x="36" y="7"/>
                  <a:pt x="36" y="7"/>
                  <a:pt x="36" y="7"/>
                </a:cubicBezTo>
                <a:cubicBezTo>
                  <a:pt x="33" y="4"/>
                  <a:pt x="29" y="2"/>
                  <a:pt x="25" y="1"/>
                </a:cubicBezTo>
                <a:cubicBezTo>
                  <a:pt x="24" y="1"/>
                  <a:pt x="22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81" name="Freeform 1139"/>
          <p:cNvSpPr>
            <a:spLocks/>
          </p:cNvSpPr>
          <p:nvPr/>
        </p:nvSpPr>
        <p:spPr bwMode="auto">
          <a:xfrm>
            <a:off x="37282" y="-663575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6 h 33"/>
              <a:gd name="T6" fmla="*/ 5 w 34"/>
              <a:gd name="T7" fmla="*/ 28 h 33"/>
              <a:gd name="T8" fmla="*/ 17 w 34"/>
              <a:gd name="T9" fmla="*/ 33 h 33"/>
              <a:gd name="T10" fmla="*/ 29 w 34"/>
              <a:gd name="T11" fmla="*/ 28 h 33"/>
              <a:gd name="T12" fmla="*/ 34 w 34"/>
              <a:gd name="T13" fmla="*/ 16 h 33"/>
              <a:gd name="T14" fmla="*/ 29 w 34"/>
              <a:gd name="T15" fmla="*/ 5 h 33"/>
              <a:gd name="T16" fmla="*/ 30 w 34"/>
              <a:gd name="T17" fmla="*/ 3 h 33"/>
              <a:gd name="T18" fmla="*/ 30 w 34"/>
              <a:gd name="T19" fmla="*/ 3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1"/>
                  <a:pt x="5" y="5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1"/>
                  <a:pt x="13" y="33"/>
                  <a:pt x="17" y="33"/>
                </a:cubicBezTo>
                <a:cubicBezTo>
                  <a:pt x="21" y="33"/>
                  <a:pt x="25" y="31"/>
                  <a:pt x="29" y="28"/>
                </a:cubicBezTo>
                <a:cubicBezTo>
                  <a:pt x="32" y="25"/>
                  <a:pt x="34" y="21"/>
                  <a:pt x="34" y="16"/>
                </a:cubicBezTo>
                <a:cubicBezTo>
                  <a:pt x="34" y="12"/>
                  <a:pt x="32" y="8"/>
                  <a:pt x="29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82" name="Freeform 1140"/>
          <p:cNvSpPr>
            <a:spLocks noEditPoints="1"/>
          </p:cNvSpPr>
          <p:nvPr/>
        </p:nvSpPr>
        <p:spPr bwMode="auto">
          <a:xfrm>
            <a:off x="21407" y="-681038"/>
            <a:ext cx="173038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2 h 41"/>
              <a:gd name="T4" fmla="*/ 4 w 42"/>
              <a:gd name="T5" fmla="*/ 20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7 h 41"/>
              <a:gd name="T14" fmla="*/ 36 w 42"/>
              <a:gd name="T15" fmla="*/ 6 h 41"/>
              <a:gd name="T16" fmla="*/ 34 w 42"/>
              <a:gd name="T17" fmla="*/ 7 h 41"/>
              <a:gd name="T18" fmla="*/ 33 w 42"/>
              <a:gd name="T19" fmla="*/ 9 h 41"/>
              <a:gd name="T20" fmla="*/ 38 w 42"/>
              <a:gd name="T21" fmla="*/ 20 h 41"/>
              <a:gd name="T22" fmla="*/ 33 w 42"/>
              <a:gd name="T23" fmla="*/ 32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6 w 42"/>
              <a:gd name="T31" fmla="*/ 6 h 41"/>
              <a:gd name="T32" fmla="*/ 0 w 42"/>
              <a:gd name="T33" fmla="*/ 20 h 41"/>
              <a:gd name="T34" fmla="*/ 6 w 42"/>
              <a:gd name="T35" fmla="*/ 35 h 41"/>
              <a:gd name="T36" fmla="*/ 21 w 42"/>
              <a:gd name="T37" fmla="*/ 41 h 41"/>
              <a:gd name="T38" fmla="*/ 21 w 42"/>
              <a:gd name="T39" fmla="*/ 41 h 41"/>
              <a:gd name="T40" fmla="*/ 22 w 42"/>
              <a:gd name="T41" fmla="*/ 41 h 41"/>
              <a:gd name="T42" fmla="*/ 26 w 42"/>
              <a:gd name="T43" fmla="*/ 40 h 41"/>
              <a:gd name="T44" fmla="*/ 36 w 42"/>
              <a:gd name="T45" fmla="*/ 35 h 41"/>
              <a:gd name="T46" fmla="*/ 42 w 42"/>
              <a:gd name="T47" fmla="*/ 20 h 41"/>
              <a:gd name="T48" fmla="*/ 36 w 42"/>
              <a:gd name="T49" fmla="*/ 6 h 41"/>
              <a:gd name="T50" fmla="*/ 36 w 42"/>
              <a:gd name="T51" fmla="*/ 6 h 41"/>
              <a:gd name="T52" fmla="*/ 25 w 42"/>
              <a:gd name="T53" fmla="*/ 0 h 41"/>
              <a:gd name="T54" fmla="*/ 21 w 42"/>
              <a:gd name="T55" fmla="*/ 0 h 41"/>
              <a:gd name="T56" fmla="*/ 21 w 42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5"/>
                  <a:pt x="9" y="32"/>
                </a:cubicBezTo>
                <a:cubicBezTo>
                  <a:pt x="6" y="29"/>
                  <a:pt x="4" y="25"/>
                  <a:pt x="4" y="20"/>
                </a:cubicBezTo>
                <a:cubicBezTo>
                  <a:pt x="4" y="16"/>
                  <a:pt x="6" y="12"/>
                  <a:pt x="9" y="9"/>
                </a:cubicBezTo>
                <a:cubicBezTo>
                  <a:pt x="12" y="5"/>
                  <a:pt x="17" y="4"/>
                  <a:pt x="21" y="4"/>
                </a:cubicBezTo>
                <a:cubicBezTo>
                  <a:pt x="25" y="4"/>
                  <a:pt x="29" y="5"/>
                  <a:pt x="33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5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1" y="41"/>
                  <a:pt x="21" y="41"/>
                  <a:pt x="22" y="41"/>
                </a:cubicBezTo>
                <a:cubicBezTo>
                  <a:pt x="23" y="41"/>
                  <a:pt x="24" y="41"/>
                  <a:pt x="26" y="40"/>
                </a:cubicBezTo>
                <a:cubicBezTo>
                  <a:pt x="29" y="40"/>
                  <a:pt x="33" y="38"/>
                  <a:pt x="36" y="35"/>
                </a:cubicBezTo>
                <a:cubicBezTo>
                  <a:pt x="40" y="31"/>
                  <a:pt x="42" y="26"/>
                  <a:pt x="42" y="20"/>
                </a:cubicBezTo>
                <a:cubicBezTo>
                  <a:pt x="42" y="15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3" y="3"/>
                  <a:pt x="29" y="1"/>
                  <a:pt x="25" y="0"/>
                </a:cubicBezTo>
                <a:cubicBezTo>
                  <a:pt x="24" y="0"/>
                  <a:pt x="23" y="0"/>
                  <a:pt x="21" y="0"/>
                </a:cubicBezTo>
                <a:cubicBezTo>
                  <a:pt x="21" y="0"/>
                  <a:pt x="21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83" name="Freeform 1141"/>
          <p:cNvSpPr>
            <a:spLocks/>
          </p:cNvSpPr>
          <p:nvPr/>
        </p:nvSpPr>
        <p:spPr bwMode="auto">
          <a:xfrm>
            <a:off x="286520" y="214312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6 h 33"/>
              <a:gd name="T6" fmla="*/ 5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6 h 33"/>
              <a:gd name="T14" fmla="*/ 28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5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1" y="25"/>
                  <a:pt x="33" y="21"/>
                  <a:pt x="33" y="16"/>
                </a:cubicBezTo>
                <a:cubicBezTo>
                  <a:pt x="33" y="12"/>
                  <a:pt x="31" y="8"/>
                  <a:pt x="28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84" name="Freeform 1142"/>
          <p:cNvSpPr>
            <a:spLocks noEditPoints="1"/>
          </p:cNvSpPr>
          <p:nvPr/>
        </p:nvSpPr>
        <p:spPr bwMode="auto">
          <a:xfrm>
            <a:off x="269057" y="198437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2 h 41"/>
              <a:gd name="T4" fmla="*/ 4 w 41"/>
              <a:gd name="T5" fmla="*/ 20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2 w 41"/>
              <a:gd name="T19" fmla="*/ 9 h 41"/>
              <a:gd name="T20" fmla="*/ 37 w 41"/>
              <a:gd name="T21" fmla="*/ 20 h 41"/>
              <a:gd name="T22" fmla="*/ 32 w 41"/>
              <a:gd name="T23" fmla="*/ 32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19 w 41"/>
              <a:gd name="T31" fmla="*/ 0 h 41"/>
              <a:gd name="T32" fmla="*/ 6 w 41"/>
              <a:gd name="T33" fmla="*/ 6 h 41"/>
              <a:gd name="T34" fmla="*/ 0 w 41"/>
              <a:gd name="T35" fmla="*/ 20 h 41"/>
              <a:gd name="T36" fmla="*/ 6 w 41"/>
              <a:gd name="T37" fmla="*/ 35 h 41"/>
              <a:gd name="T38" fmla="*/ 19 w 41"/>
              <a:gd name="T39" fmla="*/ 41 h 41"/>
              <a:gd name="T40" fmla="*/ 20 w 41"/>
              <a:gd name="T41" fmla="*/ 41 h 41"/>
              <a:gd name="T42" fmla="*/ 20 w 41"/>
              <a:gd name="T43" fmla="*/ 41 h 41"/>
              <a:gd name="T44" fmla="*/ 23 w 41"/>
              <a:gd name="T45" fmla="*/ 41 h 41"/>
              <a:gd name="T46" fmla="*/ 35 w 41"/>
              <a:gd name="T47" fmla="*/ 35 h 41"/>
              <a:gd name="T48" fmla="*/ 41 w 41"/>
              <a:gd name="T49" fmla="*/ 20 h 41"/>
              <a:gd name="T50" fmla="*/ 35 w 41"/>
              <a:gd name="T51" fmla="*/ 6 h 41"/>
              <a:gd name="T52" fmla="*/ 35 w 41"/>
              <a:gd name="T53" fmla="*/ 6 h 41"/>
              <a:gd name="T54" fmla="*/ 23 w 41"/>
              <a:gd name="T55" fmla="*/ 0 h 41"/>
              <a:gd name="T56" fmla="*/ 20 w 41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0"/>
                </a:cubicBezTo>
                <a:cubicBezTo>
                  <a:pt x="4" y="16"/>
                  <a:pt x="5" y="12"/>
                  <a:pt x="9" y="9"/>
                </a:cubicBez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6"/>
                  <a:pt x="37" y="20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20" y="0"/>
                  <a:pt x="19" y="0"/>
                  <a:pt x="19" y="0"/>
                </a:cubicBezTo>
                <a:cubicBezTo>
                  <a:pt x="14" y="0"/>
                  <a:pt x="9" y="2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9" y="39"/>
                  <a:pt x="14" y="41"/>
                  <a:pt x="19" y="41"/>
                </a:cubicBezTo>
                <a:cubicBezTo>
                  <a:pt x="19" y="41"/>
                  <a:pt x="20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1" y="41"/>
                  <a:pt x="22" y="41"/>
                  <a:pt x="23" y="41"/>
                </a:cubicBezTo>
                <a:cubicBezTo>
                  <a:pt x="27" y="40"/>
                  <a:pt x="32" y="38"/>
                  <a:pt x="35" y="35"/>
                </a:cubicBezTo>
                <a:cubicBezTo>
                  <a:pt x="39" y="31"/>
                  <a:pt x="41" y="26"/>
                  <a:pt x="41" y="20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2" y="2"/>
                  <a:pt x="27" y="0"/>
                  <a:pt x="23" y="0"/>
                </a:cubicBezTo>
                <a:cubicBezTo>
                  <a:pt x="22" y="0"/>
                  <a:pt x="21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85" name="Freeform 1143"/>
          <p:cNvSpPr>
            <a:spLocks/>
          </p:cNvSpPr>
          <p:nvPr/>
        </p:nvSpPr>
        <p:spPr bwMode="auto">
          <a:xfrm>
            <a:off x="1421582" y="1139825"/>
            <a:ext cx="136525" cy="139700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7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8 w 33"/>
              <a:gd name="T21" fmla="*/ 5 h 34"/>
              <a:gd name="T22" fmla="*/ 17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2" y="34"/>
                  <a:pt x="17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86" name="Freeform 1144"/>
          <p:cNvSpPr>
            <a:spLocks noEditPoints="1"/>
          </p:cNvSpPr>
          <p:nvPr/>
        </p:nvSpPr>
        <p:spPr bwMode="auto">
          <a:xfrm>
            <a:off x="1405707" y="1122362"/>
            <a:ext cx="169863" cy="174625"/>
          </a:xfrm>
          <a:custGeom>
            <a:avLst/>
            <a:gdLst>
              <a:gd name="T0" fmla="*/ 21 w 41"/>
              <a:gd name="T1" fmla="*/ 38 h 42"/>
              <a:gd name="T2" fmla="*/ 9 w 41"/>
              <a:gd name="T3" fmla="*/ 33 h 42"/>
              <a:gd name="T4" fmla="*/ 4 w 41"/>
              <a:gd name="T5" fmla="*/ 21 h 42"/>
              <a:gd name="T6" fmla="*/ 9 w 41"/>
              <a:gd name="T7" fmla="*/ 9 h 42"/>
              <a:gd name="T8" fmla="*/ 21 w 41"/>
              <a:gd name="T9" fmla="*/ 4 h 42"/>
              <a:gd name="T10" fmla="*/ 32 w 41"/>
              <a:gd name="T11" fmla="*/ 9 h 42"/>
              <a:gd name="T12" fmla="*/ 34 w 41"/>
              <a:gd name="T13" fmla="*/ 8 h 42"/>
              <a:gd name="T14" fmla="*/ 35 w 41"/>
              <a:gd name="T15" fmla="*/ 6 h 42"/>
              <a:gd name="T16" fmla="*/ 34 w 41"/>
              <a:gd name="T17" fmla="*/ 8 h 42"/>
              <a:gd name="T18" fmla="*/ 32 w 41"/>
              <a:gd name="T19" fmla="*/ 9 h 42"/>
              <a:gd name="T20" fmla="*/ 37 w 41"/>
              <a:gd name="T21" fmla="*/ 21 h 42"/>
              <a:gd name="T22" fmla="*/ 32 w 41"/>
              <a:gd name="T23" fmla="*/ 33 h 42"/>
              <a:gd name="T24" fmla="*/ 21 w 41"/>
              <a:gd name="T25" fmla="*/ 38 h 42"/>
              <a:gd name="T26" fmla="*/ 21 w 41"/>
              <a:gd name="T27" fmla="*/ 0 h 42"/>
              <a:gd name="T28" fmla="*/ 21 w 41"/>
              <a:gd name="T29" fmla="*/ 0 h 42"/>
              <a:gd name="T30" fmla="*/ 8 w 41"/>
              <a:gd name="T31" fmla="*/ 5 h 42"/>
              <a:gd name="T32" fmla="*/ 6 w 41"/>
              <a:gd name="T33" fmla="*/ 6 h 42"/>
              <a:gd name="T34" fmla="*/ 5 w 41"/>
              <a:gd name="T35" fmla="*/ 7 h 42"/>
              <a:gd name="T36" fmla="*/ 0 w 41"/>
              <a:gd name="T37" fmla="*/ 21 h 42"/>
              <a:gd name="T38" fmla="*/ 6 w 41"/>
              <a:gd name="T39" fmla="*/ 36 h 42"/>
              <a:gd name="T40" fmla="*/ 21 w 41"/>
              <a:gd name="T41" fmla="*/ 42 h 42"/>
              <a:gd name="T42" fmla="*/ 21 w 41"/>
              <a:gd name="T43" fmla="*/ 42 h 42"/>
              <a:gd name="T44" fmla="*/ 35 w 41"/>
              <a:gd name="T45" fmla="*/ 36 h 42"/>
              <a:gd name="T46" fmla="*/ 41 w 41"/>
              <a:gd name="T47" fmla="*/ 21 h 42"/>
              <a:gd name="T48" fmla="*/ 35 w 41"/>
              <a:gd name="T49" fmla="*/ 6 h 42"/>
              <a:gd name="T50" fmla="*/ 35 w 41"/>
              <a:gd name="T51" fmla="*/ 6 h 42"/>
              <a:gd name="T52" fmla="*/ 21 w 41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2">
                <a:moveTo>
                  <a:pt x="21" y="38"/>
                </a:moveTo>
                <a:cubicBezTo>
                  <a:pt x="16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2" y="2"/>
                  <a:pt x="8" y="5"/>
                </a:cubicBezTo>
                <a:cubicBezTo>
                  <a:pt x="7" y="5"/>
                  <a:pt x="7" y="6"/>
                  <a:pt x="6" y="6"/>
                </a:cubicBezTo>
                <a:cubicBezTo>
                  <a:pt x="6" y="7"/>
                  <a:pt x="5" y="7"/>
                  <a:pt x="5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1"/>
                  <a:pt x="6" y="36"/>
                </a:cubicBezTo>
                <a:cubicBezTo>
                  <a:pt x="10" y="40"/>
                  <a:pt x="15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87" name="Freeform 1145"/>
          <p:cNvSpPr>
            <a:spLocks/>
          </p:cNvSpPr>
          <p:nvPr/>
        </p:nvSpPr>
        <p:spPr bwMode="auto">
          <a:xfrm>
            <a:off x="-981893" y="-1381125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7 h 33"/>
              <a:gd name="T6" fmla="*/ 5 w 34"/>
              <a:gd name="T7" fmla="*/ 29 h 33"/>
              <a:gd name="T8" fmla="*/ 17 w 34"/>
              <a:gd name="T9" fmla="*/ 33 h 33"/>
              <a:gd name="T10" fmla="*/ 29 w 34"/>
              <a:gd name="T11" fmla="*/ 29 h 33"/>
              <a:gd name="T12" fmla="*/ 34 w 34"/>
              <a:gd name="T13" fmla="*/ 17 h 33"/>
              <a:gd name="T14" fmla="*/ 29 w 34"/>
              <a:gd name="T15" fmla="*/ 5 h 33"/>
              <a:gd name="T16" fmla="*/ 30 w 34"/>
              <a:gd name="T17" fmla="*/ 4 h 33"/>
              <a:gd name="T18" fmla="*/ 30 w 34"/>
              <a:gd name="T19" fmla="*/ 4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88" name="Freeform 1146"/>
          <p:cNvSpPr>
            <a:spLocks noEditPoints="1"/>
          </p:cNvSpPr>
          <p:nvPr/>
        </p:nvSpPr>
        <p:spPr bwMode="auto">
          <a:xfrm>
            <a:off x="-999355" y="-1398588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3 h 41"/>
              <a:gd name="T4" fmla="*/ 4 w 42"/>
              <a:gd name="T5" fmla="*/ 21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8 h 41"/>
              <a:gd name="T14" fmla="*/ 35 w 42"/>
              <a:gd name="T15" fmla="*/ 6 h 41"/>
              <a:gd name="T16" fmla="*/ 34 w 42"/>
              <a:gd name="T17" fmla="*/ 8 h 41"/>
              <a:gd name="T18" fmla="*/ 33 w 42"/>
              <a:gd name="T19" fmla="*/ 9 h 41"/>
              <a:gd name="T20" fmla="*/ 38 w 42"/>
              <a:gd name="T21" fmla="*/ 21 h 41"/>
              <a:gd name="T22" fmla="*/ 33 w 42"/>
              <a:gd name="T23" fmla="*/ 33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6 w 42"/>
              <a:gd name="T31" fmla="*/ 6 h 41"/>
              <a:gd name="T32" fmla="*/ 2 w 42"/>
              <a:gd name="T33" fmla="*/ 12 h 41"/>
              <a:gd name="T34" fmla="*/ 1 w 42"/>
              <a:gd name="T35" fmla="*/ 16 h 41"/>
              <a:gd name="T36" fmla="*/ 0 w 42"/>
              <a:gd name="T37" fmla="*/ 21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5 w 42"/>
              <a:gd name="T45" fmla="*/ 35 h 41"/>
              <a:gd name="T46" fmla="*/ 42 w 42"/>
              <a:gd name="T47" fmla="*/ 21 h 41"/>
              <a:gd name="T48" fmla="*/ 35 w 42"/>
              <a:gd name="T49" fmla="*/ 6 h 41"/>
              <a:gd name="T50" fmla="*/ 35 w 42"/>
              <a:gd name="T51" fmla="*/ 6 h 41"/>
              <a:gd name="T52" fmla="*/ 21 w 42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5" y="8"/>
                  <a:pt x="3" y="10"/>
                  <a:pt x="2" y="12"/>
                </a:cubicBezTo>
                <a:cubicBezTo>
                  <a:pt x="2" y="13"/>
                  <a:pt x="1" y="15"/>
                  <a:pt x="1" y="16"/>
                </a:cubicBezTo>
                <a:cubicBezTo>
                  <a:pt x="0" y="18"/>
                  <a:pt x="0" y="19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89" name="Freeform 1147"/>
          <p:cNvSpPr>
            <a:spLocks/>
          </p:cNvSpPr>
          <p:nvPr/>
        </p:nvSpPr>
        <p:spPr bwMode="auto">
          <a:xfrm>
            <a:off x="-2739256" y="-1066800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7 h 33"/>
              <a:gd name="T6" fmla="*/ 5 w 34"/>
              <a:gd name="T7" fmla="*/ 29 h 33"/>
              <a:gd name="T8" fmla="*/ 17 w 34"/>
              <a:gd name="T9" fmla="*/ 33 h 33"/>
              <a:gd name="T10" fmla="*/ 29 w 34"/>
              <a:gd name="T11" fmla="*/ 29 h 33"/>
              <a:gd name="T12" fmla="*/ 34 w 34"/>
              <a:gd name="T13" fmla="*/ 17 h 33"/>
              <a:gd name="T14" fmla="*/ 29 w 34"/>
              <a:gd name="T15" fmla="*/ 5 h 33"/>
              <a:gd name="T16" fmla="*/ 30 w 34"/>
              <a:gd name="T17" fmla="*/ 4 h 33"/>
              <a:gd name="T18" fmla="*/ 30 w 34"/>
              <a:gd name="T19" fmla="*/ 4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90" name="Freeform 1148"/>
          <p:cNvSpPr>
            <a:spLocks noEditPoints="1"/>
          </p:cNvSpPr>
          <p:nvPr/>
        </p:nvSpPr>
        <p:spPr bwMode="auto">
          <a:xfrm>
            <a:off x="-2756718" y="-1082675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3 h 41"/>
              <a:gd name="T4" fmla="*/ 4 w 42"/>
              <a:gd name="T5" fmla="*/ 21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8 h 41"/>
              <a:gd name="T14" fmla="*/ 35 w 42"/>
              <a:gd name="T15" fmla="*/ 6 h 41"/>
              <a:gd name="T16" fmla="*/ 34 w 42"/>
              <a:gd name="T17" fmla="*/ 8 h 41"/>
              <a:gd name="T18" fmla="*/ 33 w 42"/>
              <a:gd name="T19" fmla="*/ 9 h 41"/>
              <a:gd name="T20" fmla="*/ 38 w 42"/>
              <a:gd name="T21" fmla="*/ 21 h 41"/>
              <a:gd name="T22" fmla="*/ 33 w 42"/>
              <a:gd name="T23" fmla="*/ 33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10 w 42"/>
              <a:gd name="T31" fmla="*/ 4 h 41"/>
              <a:gd name="T32" fmla="*/ 6 w 42"/>
              <a:gd name="T33" fmla="*/ 6 h 41"/>
              <a:gd name="T34" fmla="*/ 6 w 42"/>
              <a:gd name="T35" fmla="*/ 6 h 41"/>
              <a:gd name="T36" fmla="*/ 0 w 42"/>
              <a:gd name="T37" fmla="*/ 21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5 w 42"/>
              <a:gd name="T45" fmla="*/ 35 h 41"/>
              <a:gd name="T46" fmla="*/ 36 w 42"/>
              <a:gd name="T47" fmla="*/ 35 h 41"/>
              <a:gd name="T48" fmla="*/ 38 w 42"/>
              <a:gd name="T49" fmla="*/ 32 h 41"/>
              <a:gd name="T50" fmla="*/ 42 w 42"/>
              <a:gd name="T51" fmla="*/ 21 h 41"/>
              <a:gd name="T52" fmla="*/ 35 w 42"/>
              <a:gd name="T53" fmla="*/ 6 h 41"/>
              <a:gd name="T54" fmla="*/ 35 w 42"/>
              <a:gd name="T55" fmla="*/ 6 h 41"/>
              <a:gd name="T56" fmla="*/ 21 w 42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7" y="0"/>
                  <a:pt x="13" y="1"/>
                  <a:pt x="10" y="4"/>
                </a:cubicBezTo>
                <a:cubicBezTo>
                  <a:pt x="8" y="4"/>
                  <a:pt x="7" y="5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6" y="35"/>
                  <a:pt x="36" y="35"/>
                  <a:pt x="36" y="35"/>
                </a:cubicBezTo>
                <a:cubicBezTo>
                  <a:pt x="37" y="34"/>
                  <a:pt x="37" y="33"/>
                  <a:pt x="38" y="32"/>
                </a:cubicBezTo>
                <a:cubicBezTo>
                  <a:pt x="40" y="29"/>
                  <a:pt x="42" y="25"/>
                  <a:pt x="42" y="21"/>
                </a:cubicBezTo>
                <a:cubicBezTo>
                  <a:pt x="42" y="16"/>
                  <a:pt x="40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91" name="Freeform 1149"/>
          <p:cNvSpPr>
            <a:spLocks/>
          </p:cNvSpPr>
          <p:nvPr/>
        </p:nvSpPr>
        <p:spPr bwMode="auto">
          <a:xfrm>
            <a:off x="-1578793" y="-1282700"/>
            <a:ext cx="139700" cy="138113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7 h 33"/>
              <a:gd name="T6" fmla="*/ 5 w 34"/>
              <a:gd name="T7" fmla="*/ 29 h 33"/>
              <a:gd name="T8" fmla="*/ 17 w 34"/>
              <a:gd name="T9" fmla="*/ 33 h 33"/>
              <a:gd name="T10" fmla="*/ 29 w 34"/>
              <a:gd name="T11" fmla="*/ 29 h 33"/>
              <a:gd name="T12" fmla="*/ 34 w 34"/>
              <a:gd name="T13" fmla="*/ 17 h 33"/>
              <a:gd name="T14" fmla="*/ 29 w 34"/>
              <a:gd name="T15" fmla="*/ 5 h 33"/>
              <a:gd name="T16" fmla="*/ 30 w 34"/>
              <a:gd name="T17" fmla="*/ 4 h 33"/>
              <a:gd name="T18" fmla="*/ 30 w 34"/>
              <a:gd name="T19" fmla="*/ 4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92" name="Freeform 1150"/>
          <p:cNvSpPr>
            <a:spLocks noEditPoints="1"/>
          </p:cNvSpPr>
          <p:nvPr/>
        </p:nvSpPr>
        <p:spPr bwMode="auto">
          <a:xfrm>
            <a:off x="-1596255" y="-1298575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3 h 41"/>
              <a:gd name="T4" fmla="*/ 4 w 42"/>
              <a:gd name="T5" fmla="*/ 21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8 h 41"/>
              <a:gd name="T14" fmla="*/ 35 w 42"/>
              <a:gd name="T15" fmla="*/ 6 h 41"/>
              <a:gd name="T16" fmla="*/ 34 w 42"/>
              <a:gd name="T17" fmla="*/ 8 h 41"/>
              <a:gd name="T18" fmla="*/ 33 w 42"/>
              <a:gd name="T19" fmla="*/ 9 h 41"/>
              <a:gd name="T20" fmla="*/ 38 w 42"/>
              <a:gd name="T21" fmla="*/ 21 h 41"/>
              <a:gd name="T22" fmla="*/ 33 w 42"/>
              <a:gd name="T23" fmla="*/ 33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11 w 42"/>
              <a:gd name="T31" fmla="*/ 3 h 41"/>
              <a:gd name="T32" fmla="*/ 7 w 42"/>
              <a:gd name="T33" fmla="*/ 5 h 41"/>
              <a:gd name="T34" fmla="*/ 6 w 42"/>
              <a:gd name="T35" fmla="*/ 6 h 41"/>
              <a:gd name="T36" fmla="*/ 0 w 42"/>
              <a:gd name="T37" fmla="*/ 21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5 w 42"/>
              <a:gd name="T45" fmla="*/ 35 h 41"/>
              <a:gd name="T46" fmla="*/ 36 w 42"/>
              <a:gd name="T47" fmla="*/ 34 h 41"/>
              <a:gd name="T48" fmla="*/ 39 w 42"/>
              <a:gd name="T49" fmla="*/ 31 h 41"/>
              <a:gd name="T50" fmla="*/ 42 w 42"/>
              <a:gd name="T51" fmla="*/ 21 h 41"/>
              <a:gd name="T52" fmla="*/ 35 w 42"/>
              <a:gd name="T53" fmla="*/ 6 h 41"/>
              <a:gd name="T54" fmla="*/ 35 w 42"/>
              <a:gd name="T55" fmla="*/ 6 h 41"/>
              <a:gd name="T56" fmla="*/ 21 w 42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7" y="0"/>
                  <a:pt x="14" y="1"/>
                  <a:pt x="11" y="3"/>
                </a:cubicBezTo>
                <a:cubicBezTo>
                  <a:pt x="9" y="4"/>
                  <a:pt x="8" y="4"/>
                  <a:pt x="7" y="5"/>
                </a:cubicBezTo>
                <a:cubicBezTo>
                  <a:pt x="7" y="6"/>
                  <a:pt x="7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6" y="35"/>
                  <a:pt x="36" y="35"/>
                  <a:pt x="36" y="34"/>
                </a:cubicBezTo>
                <a:cubicBezTo>
                  <a:pt x="37" y="33"/>
                  <a:pt x="38" y="32"/>
                  <a:pt x="39" y="31"/>
                </a:cubicBezTo>
                <a:cubicBezTo>
                  <a:pt x="41" y="28"/>
                  <a:pt x="42" y="24"/>
                  <a:pt x="42" y="21"/>
                </a:cubicBezTo>
                <a:cubicBezTo>
                  <a:pt x="42" y="16"/>
                  <a:pt x="40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93" name="Freeform 1151"/>
          <p:cNvSpPr>
            <a:spLocks/>
          </p:cNvSpPr>
          <p:nvPr/>
        </p:nvSpPr>
        <p:spPr bwMode="auto">
          <a:xfrm>
            <a:off x="-219893" y="6777038"/>
            <a:ext cx="141288" cy="138113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7 h 33"/>
              <a:gd name="T6" fmla="*/ 5 w 34"/>
              <a:gd name="T7" fmla="*/ 29 h 33"/>
              <a:gd name="T8" fmla="*/ 17 w 34"/>
              <a:gd name="T9" fmla="*/ 33 h 33"/>
              <a:gd name="T10" fmla="*/ 29 w 34"/>
              <a:gd name="T11" fmla="*/ 29 h 33"/>
              <a:gd name="T12" fmla="*/ 34 w 34"/>
              <a:gd name="T13" fmla="*/ 17 h 33"/>
              <a:gd name="T14" fmla="*/ 29 w 34"/>
              <a:gd name="T15" fmla="*/ 5 h 33"/>
              <a:gd name="T16" fmla="*/ 30 w 34"/>
              <a:gd name="T17" fmla="*/ 4 h 33"/>
              <a:gd name="T18" fmla="*/ 30 w 34"/>
              <a:gd name="T19" fmla="*/ 4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94" name="Freeform 1152"/>
          <p:cNvSpPr>
            <a:spLocks noEditPoints="1"/>
          </p:cNvSpPr>
          <p:nvPr/>
        </p:nvSpPr>
        <p:spPr bwMode="auto">
          <a:xfrm>
            <a:off x="-235768" y="6761163"/>
            <a:ext cx="173038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3 h 41"/>
              <a:gd name="T4" fmla="*/ 4 w 42"/>
              <a:gd name="T5" fmla="*/ 21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8 h 41"/>
              <a:gd name="T14" fmla="*/ 35 w 42"/>
              <a:gd name="T15" fmla="*/ 6 h 41"/>
              <a:gd name="T16" fmla="*/ 34 w 42"/>
              <a:gd name="T17" fmla="*/ 8 h 41"/>
              <a:gd name="T18" fmla="*/ 33 w 42"/>
              <a:gd name="T19" fmla="*/ 9 h 41"/>
              <a:gd name="T20" fmla="*/ 38 w 42"/>
              <a:gd name="T21" fmla="*/ 21 h 41"/>
              <a:gd name="T22" fmla="*/ 33 w 42"/>
              <a:gd name="T23" fmla="*/ 33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9 w 42"/>
              <a:gd name="T31" fmla="*/ 4 h 41"/>
              <a:gd name="T32" fmla="*/ 6 w 42"/>
              <a:gd name="T33" fmla="*/ 6 h 41"/>
              <a:gd name="T34" fmla="*/ 6 w 42"/>
              <a:gd name="T35" fmla="*/ 6 h 41"/>
              <a:gd name="T36" fmla="*/ 0 w 42"/>
              <a:gd name="T37" fmla="*/ 21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5 w 42"/>
              <a:gd name="T45" fmla="*/ 35 h 41"/>
              <a:gd name="T46" fmla="*/ 36 w 42"/>
              <a:gd name="T47" fmla="*/ 35 h 41"/>
              <a:gd name="T48" fmla="*/ 38 w 42"/>
              <a:gd name="T49" fmla="*/ 32 h 41"/>
              <a:gd name="T50" fmla="*/ 42 w 42"/>
              <a:gd name="T51" fmla="*/ 21 h 41"/>
              <a:gd name="T52" fmla="*/ 35 w 42"/>
              <a:gd name="T53" fmla="*/ 6 h 41"/>
              <a:gd name="T54" fmla="*/ 35 w 42"/>
              <a:gd name="T55" fmla="*/ 6 h 41"/>
              <a:gd name="T56" fmla="*/ 21 w 42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7" y="0"/>
                  <a:pt x="13" y="1"/>
                  <a:pt x="9" y="4"/>
                </a:cubicBezTo>
                <a:cubicBezTo>
                  <a:pt x="8" y="4"/>
                  <a:pt x="7" y="5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6" y="35"/>
                  <a:pt x="36" y="35"/>
                  <a:pt x="36" y="35"/>
                </a:cubicBezTo>
                <a:cubicBezTo>
                  <a:pt x="37" y="34"/>
                  <a:pt x="37" y="33"/>
                  <a:pt x="38" y="32"/>
                </a:cubicBezTo>
                <a:cubicBezTo>
                  <a:pt x="40" y="29"/>
                  <a:pt x="42" y="25"/>
                  <a:pt x="42" y="21"/>
                </a:cubicBezTo>
                <a:cubicBezTo>
                  <a:pt x="42" y="16"/>
                  <a:pt x="40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95" name="Freeform 1153"/>
          <p:cNvSpPr>
            <a:spLocks/>
          </p:cNvSpPr>
          <p:nvPr/>
        </p:nvSpPr>
        <p:spPr bwMode="auto">
          <a:xfrm>
            <a:off x="-775518" y="-1401763"/>
            <a:ext cx="169863" cy="157163"/>
          </a:xfrm>
          <a:custGeom>
            <a:avLst/>
            <a:gdLst>
              <a:gd name="T0" fmla="*/ 21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7 w 41"/>
              <a:gd name="T7" fmla="*/ 32 h 38"/>
              <a:gd name="T8" fmla="*/ 11 w 41"/>
              <a:gd name="T9" fmla="*/ 35 h 38"/>
              <a:gd name="T10" fmla="*/ 21 w 41"/>
              <a:gd name="T11" fmla="*/ 38 h 38"/>
              <a:gd name="T12" fmla="*/ 34 w 41"/>
              <a:gd name="T13" fmla="*/ 32 h 38"/>
              <a:gd name="T14" fmla="*/ 34 w 41"/>
              <a:gd name="T15" fmla="*/ 6 h 38"/>
              <a:gd name="T16" fmla="*/ 21 w 41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7" y="32"/>
                  <a:pt x="7" y="32"/>
                  <a:pt x="7" y="32"/>
                </a:cubicBezTo>
                <a:cubicBezTo>
                  <a:pt x="8" y="33"/>
                  <a:pt x="9" y="34"/>
                  <a:pt x="11" y="35"/>
                </a:cubicBezTo>
                <a:cubicBezTo>
                  <a:pt x="14" y="37"/>
                  <a:pt x="17" y="38"/>
                  <a:pt x="21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96" name="Freeform 1154"/>
          <p:cNvSpPr>
            <a:spLocks/>
          </p:cNvSpPr>
          <p:nvPr/>
        </p:nvSpPr>
        <p:spPr bwMode="auto">
          <a:xfrm>
            <a:off x="-1608955" y="2292350"/>
            <a:ext cx="169863" cy="157163"/>
          </a:xfrm>
          <a:custGeom>
            <a:avLst/>
            <a:gdLst>
              <a:gd name="T0" fmla="*/ 21 w 41"/>
              <a:gd name="T1" fmla="*/ 0 h 38"/>
              <a:gd name="T2" fmla="*/ 10 w 41"/>
              <a:gd name="T3" fmla="*/ 4 h 38"/>
              <a:gd name="T4" fmla="*/ 8 w 41"/>
              <a:gd name="T5" fmla="*/ 6 h 38"/>
              <a:gd name="T6" fmla="*/ 7 w 41"/>
              <a:gd name="T7" fmla="*/ 7 h 38"/>
              <a:gd name="T8" fmla="*/ 8 w 41"/>
              <a:gd name="T9" fmla="*/ 32 h 38"/>
              <a:gd name="T10" fmla="*/ 21 w 41"/>
              <a:gd name="T11" fmla="*/ 38 h 38"/>
              <a:gd name="T12" fmla="*/ 34 w 41"/>
              <a:gd name="T13" fmla="*/ 32 h 38"/>
              <a:gd name="T14" fmla="*/ 34 w 41"/>
              <a:gd name="T15" fmla="*/ 6 h 38"/>
              <a:gd name="T16" fmla="*/ 21 w 41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7" y="0"/>
                  <a:pt x="13" y="2"/>
                  <a:pt x="10" y="4"/>
                </a:cubicBezTo>
                <a:cubicBezTo>
                  <a:pt x="9" y="5"/>
                  <a:pt x="8" y="5"/>
                  <a:pt x="8" y="6"/>
                </a:cubicBezTo>
                <a:cubicBezTo>
                  <a:pt x="7" y="6"/>
                  <a:pt x="7" y="6"/>
                  <a:pt x="7" y="7"/>
                </a:cubicBezTo>
                <a:cubicBezTo>
                  <a:pt x="0" y="14"/>
                  <a:pt x="1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97" name="Freeform 1155"/>
          <p:cNvSpPr>
            <a:spLocks/>
          </p:cNvSpPr>
          <p:nvPr/>
        </p:nvSpPr>
        <p:spPr bwMode="auto">
          <a:xfrm>
            <a:off x="-2031230" y="2951163"/>
            <a:ext cx="169863" cy="152400"/>
          </a:xfrm>
          <a:custGeom>
            <a:avLst/>
            <a:gdLst>
              <a:gd name="T0" fmla="*/ 21 w 41"/>
              <a:gd name="T1" fmla="*/ 0 h 37"/>
              <a:gd name="T2" fmla="*/ 13 w 41"/>
              <a:gd name="T3" fmla="*/ 1 h 37"/>
              <a:gd name="T4" fmla="*/ 10 w 41"/>
              <a:gd name="T5" fmla="*/ 3 h 37"/>
              <a:gd name="T6" fmla="*/ 8 w 41"/>
              <a:gd name="T7" fmla="*/ 5 h 37"/>
              <a:gd name="T8" fmla="*/ 8 w 41"/>
              <a:gd name="T9" fmla="*/ 32 h 37"/>
              <a:gd name="T10" fmla="*/ 21 w 41"/>
              <a:gd name="T11" fmla="*/ 37 h 37"/>
              <a:gd name="T12" fmla="*/ 34 w 41"/>
              <a:gd name="T13" fmla="*/ 32 h 37"/>
              <a:gd name="T14" fmla="*/ 34 w 41"/>
              <a:gd name="T15" fmla="*/ 5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8" y="0"/>
                  <a:pt x="16" y="0"/>
                  <a:pt x="13" y="1"/>
                </a:cubicBezTo>
                <a:cubicBezTo>
                  <a:pt x="12" y="2"/>
                  <a:pt x="11" y="3"/>
                  <a:pt x="10" y="3"/>
                </a:cubicBezTo>
                <a:cubicBezTo>
                  <a:pt x="9" y="4"/>
                  <a:pt x="8" y="4"/>
                  <a:pt x="8" y="5"/>
                </a:cubicBezTo>
                <a:cubicBezTo>
                  <a:pt x="0" y="12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1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1" y="1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98" name="Freeform 1156"/>
          <p:cNvSpPr>
            <a:spLocks/>
          </p:cNvSpPr>
          <p:nvPr/>
        </p:nvSpPr>
        <p:spPr bwMode="auto">
          <a:xfrm>
            <a:off x="-750118" y="2208212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22 w 41"/>
              <a:gd name="T9" fmla="*/ 38 h 38"/>
              <a:gd name="T10" fmla="*/ 26 w 41"/>
              <a:gd name="T11" fmla="*/ 37 h 38"/>
              <a:gd name="T12" fmla="*/ 33 w 41"/>
              <a:gd name="T13" fmla="*/ 32 h 38"/>
              <a:gd name="T14" fmla="*/ 33 w 41"/>
              <a:gd name="T15" fmla="*/ 6 h 38"/>
              <a:gd name="T16" fmla="*/ 20 w 41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0" y="38"/>
                </a:cubicBezTo>
                <a:cubicBezTo>
                  <a:pt x="21" y="38"/>
                  <a:pt x="21" y="38"/>
                  <a:pt x="22" y="38"/>
                </a:cubicBezTo>
                <a:cubicBezTo>
                  <a:pt x="23" y="38"/>
                  <a:pt x="25" y="37"/>
                  <a:pt x="26" y="37"/>
                </a:cubicBezTo>
                <a:cubicBezTo>
                  <a:pt x="29" y="36"/>
                  <a:pt x="31" y="34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99" name="Freeform 1157"/>
          <p:cNvSpPr>
            <a:spLocks/>
          </p:cNvSpPr>
          <p:nvPr/>
        </p:nvSpPr>
        <p:spPr bwMode="auto">
          <a:xfrm>
            <a:off x="-704080" y="3265488"/>
            <a:ext cx="169863" cy="153988"/>
          </a:xfrm>
          <a:custGeom>
            <a:avLst/>
            <a:gdLst>
              <a:gd name="T0" fmla="*/ 21 w 41"/>
              <a:gd name="T1" fmla="*/ 0 h 37"/>
              <a:gd name="T2" fmla="*/ 9 w 41"/>
              <a:gd name="T3" fmla="*/ 4 h 37"/>
              <a:gd name="T4" fmla="*/ 7 w 41"/>
              <a:gd name="T5" fmla="*/ 5 h 37"/>
              <a:gd name="T6" fmla="*/ 6 w 41"/>
              <a:gd name="T7" fmla="*/ 6 h 37"/>
              <a:gd name="T8" fmla="*/ 7 w 41"/>
              <a:gd name="T9" fmla="*/ 32 h 37"/>
              <a:gd name="T10" fmla="*/ 21 w 41"/>
              <a:gd name="T11" fmla="*/ 37 h 37"/>
              <a:gd name="T12" fmla="*/ 34 w 41"/>
              <a:gd name="T13" fmla="*/ 32 h 37"/>
              <a:gd name="T14" fmla="*/ 34 w 41"/>
              <a:gd name="T15" fmla="*/ 5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7" y="0"/>
                  <a:pt x="13" y="1"/>
                  <a:pt x="9" y="4"/>
                </a:cubicBezTo>
                <a:cubicBezTo>
                  <a:pt x="9" y="4"/>
                  <a:pt x="8" y="5"/>
                  <a:pt x="7" y="5"/>
                </a:cubicBezTo>
                <a:cubicBezTo>
                  <a:pt x="7" y="6"/>
                  <a:pt x="7" y="6"/>
                  <a:pt x="6" y="6"/>
                </a:cubicBezTo>
                <a:cubicBezTo>
                  <a:pt x="0" y="14"/>
                  <a:pt x="0" y="25"/>
                  <a:pt x="7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5" y="37"/>
                  <a:pt x="30" y="36"/>
                  <a:pt x="34" y="32"/>
                </a:cubicBezTo>
                <a:cubicBezTo>
                  <a:pt x="41" y="25"/>
                  <a:pt x="41" y="13"/>
                  <a:pt x="34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00" name="Freeform 1158"/>
          <p:cNvSpPr>
            <a:spLocks/>
          </p:cNvSpPr>
          <p:nvPr/>
        </p:nvSpPr>
        <p:spPr bwMode="auto">
          <a:xfrm>
            <a:off x="-3993" y="3605213"/>
            <a:ext cx="161925" cy="153988"/>
          </a:xfrm>
          <a:custGeom>
            <a:avLst/>
            <a:gdLst>
              <a:gd name="T0" fmla="*/ 18 w 39"/>
              <a:gd name="T1" fmla="*/ 0 h 37"/>
              <a:gd name="T2" fmla="*/ 5 w 39"/>
              <a:gd name="T3" fmla="*/ 6 h 37"/>
              <a:gd name="T4" fmla="*/ 0 w 39"/>
              <a:gd name="T5" fmla="*/ 17 h 37"/>
              <a:gd name="T6" fmla="*/ 0 w 39"/>
              <a:gd name="T7" fmla="*/ 21 h 37"/>
              <a:gd name="T8" fmla="*/ 5 w 39"/>
              <a:gd name="T9" fmla="*/ 32 h 37"/>
              <a:gd name="T10" fmla="*/ 18 w 39"/>
              <a:gd name="T11" fmla="*/ 37 h 37"/>
              <a:gd name="T12" fmla="*/ 32 w 39"/>
              <a:gd name="T13" fmla="*/ 32 h 37"/>
              <a:gd name="T14" fmla="*/ 32 w 39"/>
              <a:gd name="T15" fmla="*/ 6 h 37"/>
              <a:gd name="T16" fmla="*/ 18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18" y="0"/>
                </a:moveTo>
                <a:cubicBezTo>
                  <a:pt x="14" y="0"/>
                  <a:pt x="9" y="2"/>
                  <a:pt x="5" y="6"/>
                </a:cubicBezTo>
                <a:cubicBezTo>
                  <a:pt x="2" y="9"/>
                  <a:pt x="0" y="13"/>
                  <a:pt x="0" y="17"/>
                </a:cubicBezTo>
                <a:cubicBezTo>
                  <a:pt x="0" y="18"/>
                  <a:pt x="0" y="19"/>
                  <a:pt x="0" y="21"/>
                </a:cubicBezTo>
                <a:cubicBezTo>
                  <a:pt x="0" y="25"/>
                  <a:pt x="2" y="29"/>
                  <a:pt x="5" y="32"/>
                </a:cubicBezTo>
                <a:cubicBezTo>
                  <a:pt x="9" y="36"/>
                  <a:pt x="14" y="37"/>
                  <a:pt x="18" y="37"/>
                </a:cubicBezTo>
                <a:cubicBezTo>
                  <a:pt x="23" y="37"/>
                  <a:pt x="28" y="36"/>
                  <a:pt x="32" y="32"/>
                </a:cubicBezTo>
                <a:cubicBezTo>
                  <a:pt x="39" y="25"/>
                  <a:pt x="39" y="13"/>
                  <a:pt x="32" y="6"/>
                </a:cubicBezTo>
                <a:cubicBezTo>
                  <a:pt x="28" y="2"/>
                  <a:pt x="23" y="0"/>
                  <a:pt x="1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01" name="Freeform 1159"/>
          <p:cNvSpPr>
            <a:spLocks/>
          </p:cNvSpPr>
          <p:nvPr/>
        </p:nvSpPr>
        <p:spPr bwMode="auto">
          <a:xfrm>
            <a:off x="-1835968" y="3957638"/>
            <a:ext cx="165100" cy="153988"/>
          </a:xfrm>
          <a:custGeom>
            <a:avLst/>
            <a:gdLst>
              <a:gd name="T0" fmla="*/ 19 w 40"/>
              <a:gd name="T1" fmla="*/ 0 h 37"/>
              <a:gd name="T2" fmla="*/ 6 w 40"/>
              <a:gd name="T3" fmla="*/ 5 h 37"/>
              <a:gd name="T4" fmla="*/ 2 w 40"/>
              <a:gd name="T5" fmla="*/ 12 h 37"/>
              <a:gd name="T6" fmla="*/ 1 w 40"/>
              <a:gd name="T7" fmla="*/ 16 h 37"/>
              <a:gd name="T8" fmla="*/ 6 w 40"/>
              <a:gd name="T9" fmla="*/ 32 h 37"/>
              <a:gd name="T10" fmla="*/ 19 w 40"/>
              <a:gd name="T11" fmla="*/ 37 h 37"/>
              <a:gd name="T12" fmla="*/ 32 w 40"/>
              <a:gd name="T13" fmla="*/ 32 h 37"/>
              <a:gd name="T14" fmla="*/ 32 w 40"/>
              <a:gd name="T15" fmla="*/ 5 h 37"/>
              <a:gd name="T16" fmla="*/ 19 w 40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7">
                <a:moveTo>
                  <a:pt x="19" y="0"/>
                </a:moveTo>
                <a:cubicBezTo>
                  <a:pt x="14" y="0"/>
                  <a:pt x="10" y="2"/>
                  <a:pt x="6" y="5"/>
                </a:cubicBezTo>
                <a:cubicBezTo>
                  <a:pt x="4" y="7"/>
                  <a:pt x="3" y="10"/>
                  <a:pt x="2" y="12"/>
                </a:cubicBezTo>
                <a:cubicBezTo>
                  <a:pt x="1" y="14"/>
                  <a:pt x="1" y="15"/>
                  <a:pt x="1" y="16"/>
                </a:cubicBezTo>
                <a:cubicBezTo>
                  <a:pt x="0" y="22"/>
                  <a:pt x="2" y="28"/>
                  <a:pt x="6" y="32"/>
                </a:cubicBezTo>
                <a:cubicBezTo>
                  <a:pt x="10" y="35"/>
                  <a:pt x="14" y="37"/>
                  <a:pt x="19" y="37"/>
                </a:cubicBezTo>
                <a:cubicBezTo>
                  <a:pt x="24" y="37"/>
                  <a:pt x="29" y="35"/>
                  <a:pt x="32" y="32"/>
                </a:cubicBezTo>
                <a:cubicBezTo>
                  <a:pt x="40" y="24"/>
                  <a:pt x="40" y="13"/>
                  <a:pt x="32" y="5"/>
                </a:cubicBezTo>
                <a:cubicBezTo>
                  <a:pt x="29" y="2"/>
                  <a:pt x="24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02" name="Freeform 1160"/>
          <p:cNvSpPr>
            <a:spLocks/>
          </p:cNvSpPr>
          <p:nvPr/>
        </p:nvSpPr>
        <p:spPr bwMode="auto">
          <a:xfrm>
            <a:off x="-2139180" y="4306888"/>
            <a:ext cx="161925" cy="152400"/>
          </a:xfrm>
          <a:custGeom>
            <a:avLst/>
            <a:gdLst>
              <a:gd name="T0" fmla="*/ 20 w 39"/>
              <a:gd name="T1" fmla="*/ 0 h 37"/>
              <a:gd name="T2" fmla="*/ 7 w 39"/>
              <a:gd name="T3" fmla="*/ 5 h 37"/>
              <a:gd name="T4" fmla="*/ 7 w 39"/>
              <a:gd name="T5" fmla="*/ 32 h 37"/>
              <a:gd name="T6" fmla="*/ 20 w 39"/>
              <a:gd name="T7" fmla="*/ 37 h 37"/>
              <a:gd name="T8" fmla="*/ 33 w 39"/>
              <a:gd name="T9" fmla="*/ 32 h 37"/>
              <a:gd name="T10" fmla="*/ 39 w 39"/>
              <a:gd name="T11" fmla="*/ 21 h 37"/>
              <a:gd name="T12" fmla="*/ 39 w 39"/>
              <a:gd name="T13" fmla="*/ 17 h 37"/>
              <a:gd name="T14" fmla="*/ 33 w 39"/>
              <a:gd name="T15" fmla="*/ 5 h 37"/>
              <a:gd name="T16" fmla="*/ 20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20" y="0"/>
                </a:moveTo>
                <a:cubicBezTo>
                  <a:pt x="15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5" y="37"/>
                  <a:pt x="20" y="37"/>
                </a:cubicBezTo>
                <a:cubicBezTo>
                  <a:pt x="25" y="37"/>
                  <a:pt x="30" y="35"/>
                  <a:pt x="33" y="32"/>
                </a:cubicBezTo>
                <a:cubicBezTo>
                  <a:pt x="36" y="29"/>
                  <a:pt x="38" y="25"/>
                  <a:pt x="39" y="21"/>
                </a:cubicBezTo>
                <a:cubicBezTo>
                  <a:pt x="39" y="20"/>
                  <a:pt x="39" y="19"/>
                  <a:pt x="39" y="17"/>
                </a:cubicBezTo>
                <a:cubicBezTo>
                  <a:pt x="39" y="13"/>
                  <a:pt x="37" y="9"/>
                  <a:pt x="33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03" name="Freeform 1161"/>
          <p:cNvSpPr>
            <a:spLocks/>
          </p:cNvSpPr>
          <p:nvPr/>
        </p:nvSpPr>
        <p:spPr bwMode="auto">
          <a:xfrm>
            <a:off x="-2504305" y="4024313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4 w 41"/>
              <a:gd name="T5" fmla="*/ 9 h 37"/>
              <a:gd name="T6" fmla="*/ 2 w 41"/>
              <a:gd name="T7" fmla="*/ 13 h 37"/>
              <a:gd name="T8" fmla="*/ 7 w 41"/>
              <a:gd name="T9" fmla="*/ 32 h 37"/>
              <a:gd name="T10" fmla="*/ 20 w 41"/>
              <a:gd name="T11" fmla="*/ 37 h 37"/>
              <a:gd name="T12" fmla="*/ 33 w 41"/>
              <a:gd name="T13" fmla="*/ 32 h 37"/>
              <a:gd name="T14" fmla="*/ 33 w 41"/>
              <a:gd name="T15" fmla="*/ 5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5" y="0"/>
                  <a:pt x="11" y="2"/>
                  <a:pt x="7" y="5"/>
                </a:cubicBezTo>
                <a:cubicBezTo>
                  <a:pt x="6" y="7"/>
                  <a:pt x="5" y="8"/>
                  <a:pt x="4" y="9"/>
                </a:cubicBezTo>
                <a:cubicBezTo>
                  <a:pt x="3" y="11"/>
                  <a:pt x="3" y="12"/>
                  <a:pt x="2" y="13"/>
                </a:cubicBezTo>
                <a:cubicBezTo>
                  <a:pt x="0" y="20"/>
                  <a:pt x="2" y="27"/>
                  <a:pt x="7" y="32"/>
                </a:cubicBezTo>
                <a:cubicBezTo>
                  <a:pt x="11" y="35"/>
                  <a:pt x="15" y="37"/>
                  <a:pt x="20" y="37"/>
                </a:cubicBezTo>
                <a:cubicBezTo>
                  <a:pt x="25" y="37"/>
                  <a:pt x="30" y="35"/>
                  <a:pt x="33" y="32"/>
                </a:cubicBezTo>
                <a:cubicBezTo>
                  <a:pt x="41" y="24"/>
                  <a:pt x="41" y="13"/>
                  <a:pt x="33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04" name="Freeform 1162"/>
          <p:cNvSpPr>
            <a:spLocks/>
          </p:cNvSpPr>
          <p:nvPr/>
        </p:nvSpPr>
        <p:spPr bwMode="auto">
          <a:xfrm>
            <a:off x="-446905" y="5143500"/>
            <a:ext cx="165100" cy="153988"/>
          </a:xfrm>
          <a:custGeom>
            <a:avLst/>
            <a:gdLst>
              <a:gd name="T0" fmla="*/ 21 w 40"/>
              <a:gd name="T1" fmla="*/ 0 h 37"/>
              <a:gd name="T2" fmla="*/ 8 w 40"/>
              <a:gd name="T3" fmla="*/ 5 h 37"/>
              <a:gd name="T4" fmla="*/ 8 w 40"/>
              <a:gd name="T5" fmla="*/ 31 h 37"/>
              <a:gd name="T6" fmla="*/ 21 w 40"/>
              <a:gd name="T7" fmla="*/ 37 h 37"/>
              <a:gd name="T8" fmla="*/ 34 w 40"/>
              <a:gd name="T9" fmla="*/ 31 h 37"/>
              <a:gd name="T10" fmla="*/ 39 w 40"/>
              <a:gd name="T11" fmla="*/ 19 h 37"/>
              <a:gd name="T12" fmla="*/ 39 w 40"/>
              <a:gd name="T13" fmla="*/ 15 h 37"/>
              <a:gd name="T14" fmla="*/ 34 w 40"/>
              <a:gd name="T15" fmla="*/ 5 h 37"/>
              <a:gd name="T16" fmla="*/ 21 w 40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7">
                <a:moveTo>
                  <a:pt x="21" y="0"/>
                </a:moveTo>
                <a:cubicBezTo>
                  <a:pt x="16" y="0"/>
                  <a:pt x="11" y="1"/>
                  <a:pt x="8" y="5"/>
                </a:cubicBezTo>
                <a:cubicBezTo>
                  <a:pt x="0" y="12"/>
                  <a:pt x="0" y="24"/>
                  <a:pt x="8" y="31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0" y="35"/>
                  <a:pt x="34" y="31"/>
                </a:cubicBezTo>
                <a:cubicBezTo>
                  <a:pt x="37" y="28"/>
                  <a:pt x="39" y="23"/>
                  <a:pt x="39" y="19"/>
                </a:cubicBezTo>
                <a:cubicBezTo>
                  <a:pt x="40" y="18"/>
                  <a:pt x="39" y="16"/>
                  <a:pt x="39" y="15"/>
                </a:cubicBezTo>
                <a:cubicBezTo>
                  <a:pt x="39" y="11"/>
                  <a:pt x="37" y="8"/>
                  <a:pt x="34" y="5"/>
                </a:cubicBezTo>
                <a:cubicBezTo>
                  <a:pt x="30" y="1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05" name="Freeform 1163"/>
          <p:cNvSpPr>
            <a:spLocks/>
          </p:cNvSpPr>
          <p:nvPr/>
        </p:nvSpPr>
        <p:spPr bwMode="auto">
          <a:xfrm>
            <a:off x="29345" y="5073650"/>
            <a:ext cx="161925" cy="153988"/>
          </a:xfrm>
          <a:custGeom>
            <a:avLst/>
            <a:gdLst>
              <a:gd name="T0" fmla="*/ 19 w 39"/>
              <a:gd name="T1" fmla="*/ 0 h 37"/>
              <a:gd name="T2" fmla="*/ 6 w 39"/>
              <a:gd name="T3" fmla="*/ 5 h 37"/>
              <a:gd name="T4" fmla="*/ 2 w 39"/>
              <a:gd name="T5" fmla="*/ 11 h 37"/>
              <a:gd name="T6" fmla="*/ 1 w 39"/>
              <a:gd name="T7" fmla="*/ 15 h 37"/>
              <a:gd name="T8" fmla="*/ 6 w 39"/>
              <a:gd name="T9" fmla="*/ 31 h 37"/>
              <a:gd name="T10" fmla="*/ 19 w 39"/>
              <a:gd name="T11" fmla="*/ 37 h 37"/>
              <a:gd name="T12" fmla="*/ 32 w 39"/>
              <a:gd name="T13" fmla="*/ 31 h 37"/>
              <a:gd name="T14" fmla="*/ 32 w 39"/>
              <a:gd name="T15" fmla="*/ 5 h 37"/>
              <a:gd name="T16" fmla="*/ 19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19" y="0"/>
                </a:moveTo>
                <a:cubicBezTo>
                  <a:pt x="14" y="0"/>
                  <a:pt x="9" y="1"/>
                  <a:pt x="6" y="5"/>
                </a:cubicBezTo>
                <a:cubicBezTo>
                  <a:pt x="4" y="7"/>
                  <a:pt x="3" y="9"/>
                  <a:pt x="2" y="11"/>
                </a:cubicBezTo>
                <a:cubicBezTo>
                  <a:pt x="1" y="13"/>
                  <a:pt x="1" y="14"/>
                  <a:pt x="1" y="15"/>
                </a:cubicBezTo>
                <a:cubicBezTo>
                  <a:pt x="0" y="21"/>
                  <a:pt x="1" y="27"/>
                  <a:pt x="6" y="31"/>
                </a:cubicBezTo>
                <a:cubicBezTo>
                  <a:pt x="9" y="35"/>
                  <a:pt x="14" y="37"/>
                  <a:pt x="19" y="37"/>
                </a:cubicBezTo>
                <a:cubicBezTo>
                  <a:pt x="24" y="37"/>
                  <a:pt x="29" y="35"/>
                  <a:pt x="32" y="31"/>
                </a:cubicBezTo>
                <a:cubicBezTo>
                  <a:pt x="39" y="24"/>
                  <a:pt x="39" y="12"/>
                  <a:pt x="32" y="5"/>
                </a:cubicBezTo>
                <a:cubicBezTo>
                  <a:pt x="29" y="1"/>
                  <a:pt x="24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06" name="Freeform 1164"/>
          <p:cNvSpPr>
            <a:spLocks/>
          </p:cNvSpPr>
          <p:nvPr/>
        </p:nvSpPr>
        <p:spPr bwMode="auto">
          <a:xfrm>
            <a:off x="161107" y="4203700"/>
            <a:ext cx="166688" cy="157163"/>
          </a:xfrm>
          <a:custGeom>
            <a:avLst/>
            <a:gdLst>
              <a:gd name="T0" fmla="*/ 21 w 40"/>
              <a:gd name="T1" fmla="*/ 0 h 38"/>
              <a:gd name="T2" fmla="*/ 8 w 40"/>
              <a:gd name="T3" fmla="*/ 6 h 38"/>
              <a:gd name="T4" fmla="*/ 8 w 40"/>
              <a:gd name="T5" fmla="*/ 32 h 38"/>
              <a:gd name="T6" fmla="*/ 21 w 40"/>
              <a:gd name="T7" fmla="*/ 38 h 38"/>
              <a:gd name="T8" fmla="*/ 34 w 40"/>
              <a:gd name="T9" fmla="*/ 32 h 38"/>
              <a:gd name="T10" fmla="*/ 39 w 40"/>
              <a:gd name="T11" fmla="*/ 21 h 38"/>
              <a:gd name="T12" fmla="*/ 39 w 40"/>
              <a:gd name="T13" fmla="*/ 17 h 38"/>
              <a:gd name="T14" fmla="*/ 34 w 40"/>
              <a:gd name="T15" fmla="*/ 6 h 38"/>
              <a:gd name="T16" fmla="*/ 21 w 40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37" y="29"/>
                  <a:pt x="39" y="25"/>
                  <a:pt x="39" y="21"/>
                </a:cubicBezTo>
                <a:cubicBezTo>
                  <a:pt x="40" y="20"/>
                  <a:pt x="40" y="19"/>
                  <a:pt x="39" y="17"/>
                </a:cubicBezTo>
                <a:cubicBezTo>
                  <a:pt x="39" y="13"/>
                  <a:pt x="37" y="9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07" name="Freeform 1165"/>
          <p:cNvSpPr>
            <a:spLocks/>
          </p:cNvSpPr>
          <p:nvPr/>
        </p:nvSpPr>
        <p:spPr bwMode="auto">
          <a:xfrm>
            <a:off x="-894580" y="2362200"/>
            <a:ext cx="160338" cy="157163"/>
          </a:xfrm>
          <a:custGeom>
            <a:avLst/>
            <a:gdLst>
              <a:gd name="T0" fmla="*/ 19 w 39"/>
              <a:gd name="T1" fmla="*/ 0 h 38"/>
              <a:gd name="T2" fmla="*/ 5 w 39"/>
              <a:gd name="T3" fmla="*/ 6 h 38"/>
              <a:gd name="T4" fmla="*/ 0 w 39"/>
              <a:gd name="T5" fmla="*/ 18 h 38"/>
              <a:gd name="T6" fmla="*/ 0 w 39"/>
              <a:gd name="T7" fmla="*/ 22 h 38"/>
              <a:gd name="T8" fmla="*/ 5 w 39"/>
              <a:gd name="T9" fmla="*/ 32 h 38"/>
              <a:gd name="T10" fmla="*/ 19 w 39"/>
              <a:gd name="T11" fmla="*/ 38 h 38"/>
              <a:gd name="T12" fmla="*/ 32 w 39"/>
              <a:gd name="T13" fmla="*/ 32 h 38"/>
              <a:gd name="T14" fmla="*/ 32 w 39"/>
              <a:gd name="T15" fmla="*/ 6 h 38"/>
              <a:gd name="T16" fmla="*/ 19 w 39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8">
                <a:moveTo>
                  <a:pt x="19" y="0"/>
                </a:moveTo>
                <a:cubicBezTo>
                  <a:pt x="14" y="0"/>
                  <a:pt x="9" y="2"/>
                  <a:pt x="5" y="6"/>
                </a:cubicBezTo>
                <a:cubicBezTo>
                  <a:pt x="2" y="9"/>
                  <a:pt x="0" y="13"/>
                  <a:pt x="0" y="18"/>
                </a:cubicBezTo>
                <a:cubicBezTo>
                  <a:pt x="0" y="19"/>
                  <a:pt x="0" y="20"/>
                  <a:pt x="0" y="22"/>
                </a:cubicBezTo>
                <a:cubicBezTo>
                  <a:pt x="1" y="26"/>
                  <a:pt x="2" y="29"/>
                  <a:pt x="5" y="32"/>
                </a:cubicBezTo>
                <a:cubicBezTo>
                  <a:pt x="9" y="36"/>
                  <a:pt x="14" y="38"/>
                  <a:pt x="19" y="38"/>
                </a:cubicBezTo>
                <a:cubicBezTo>
                  <a:pt x="23" y="38"/>
                  <a:pt x="28" y="36"/>
                  <a:pt x="32" y="32"/>
                </a:cubicBezTo>
                <a:cubicBezTo>
                  <a:pt x="39" y="25"/>
                  <a:pt x="39" y="13"/>
                  <a:pt x="32" y="6"/>
                </a:cubicBezTo>
                <a:cubicBezTo>
                  <a:pt x="28" y="2"/>
                  <a:pt x="23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08" name="Freeform 1166"/>
          <p:cNvSpPr>
            <a:spLocks/>
          </p:cNvSpPr>
          <p:nvPr/>
        </p:nvSpPr>
        <p:spPr bwMode="auto">
          <a:xfrm>
            <a:off x="340495" y="4381500"/>
            <a:ext cx="160338" cy="152400"/>
          </a:xfrm>
          <a:custGeom>
            <a:avLst/>
            <a:gdLst>
              <a:gd name="T0" fmla="*/ 20 w 39"/>
              <a:gd name="T1" fmla="*/ 0 h 37"/>
              <a:gd name="T2" fmla="*/ 7 w 39"/>
              <a:gd name="T3" fmla="*/ 5 h 37"/>
              <a:gd name="T4" fmla="*/ 7 w 39"/>
              <a:gd name="T5" fmla="*/ 32 h 37"/>
              <a:gd name="T6" fmla="*/ 20 w 39"/>
              <a:gd name="T7" fmla="*/ 37 h 37"/>
              <a:gd name="T8" fmla="*/ 34 w 39"/>
              <a:gd name="T9" fmla="*/ 32 h 37"/>
              <a:gd name="T10" fmla="*/ 39 w 39"/>
              <a:gd name="T11" fmla="*/ 18 h 37"/>
              <a:gd name="T12" fmla="*/ 38 w 39"/>
              <a:gd name="T13" fmla="*/ 14 h 37"/>
              <a:gd name="T14" fmla="*/ 34 w 39"/>
              <a:gd name="T15" fmla="*/ 5 h 37"/>
              <a:gd name="T16" fmla="*/ 20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20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37" y="28"/>
                  <a:pt x="39" y="23"/>
                  <a:pt x="39" y="18"/>
                </a:cubicBezTo>
                <a:cubicBezTo>
                  <a:pt x="39" y="17"/>
                  <a:pt x="39" y="15"/>
                  <a:pt x="38" y="14"/>
                </a:cubicBezTo>
                <a:cubicBezTo>
                  <a:pt x="38" y="11"/>
                  <a:pt x="36" y="8"/>
                  <a:pt x="34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09" name="Freeform 1167"/>
          <p:cNvSpPr>
            <a:spLocks/>
          </p:cNvSpPr>
          <p:nvPr/>
        </p:nvSpPr>
        <p:spPr bwMode="auto">
          <a:xfrm>
            <a:off x="281757" y="5446713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7 w 41"/>
              <a:gd name="T5" fmla="*/ 32 h 37"/>
              <a:gd name="T6" fmla="*/ 20 w 41"/>
              <a:gd name="T7" fmla="*/ 37 h 37"/>
              <a:gd name="T8" fmla="*/ 32 w 41"/>
              <a:gd name="T9" fmla="*/ 33 h 37"/>
              <a:gd name="T10" fmla="*/ 33 w 41"/>
              <a:gd name="T11" fmla="*/ 32 h 37"/>
              <a:gd name="T12" fmla="*/ 35 w 41"/>
              <a:gd name="T13" fmla="*/ 30 h 37"/>
              <a:gd name="T14" fmla="*/ 33 w 41"/>
              <a:gd name="T15" fmla="*/ 6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7"/>
                  <a:pt x="20" y="37"/>
                </a:cubicBezTo>
                <a:cubicBezTo>
                  <a:pt x="24" y="37"/>
                  <a:pt x="28" y="36"/>
                  <a:pt x="32" y="33"/>
                </a:cubicBezTo>
                <a:cubicBezTo>
                  <a:pt x="32" y="33"/>
                  <a:pt x="33" y="32"/>
                  <a:pt x="33" y="32"/>
                </a:cubicBezTo>
                <a:cubicBezTo>
                  <a:pt x="34" y="31"/>
                  <a:pt x="34" y="31"/>
                  <a:pt x="35" y="30"/>
                </a:cubicBezTo>
                <a:cubicBezTo>
                  <a:pt x="41" y="23"/>
                  <a:pt x="40" y="12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10" name="Freeform 1168"/>
          <p:cNvSpPr>
            <a:spLocks/>
          </p:cNvSpPr>
          <p:nvPr/>
        </p:nvSpPr>
        <p:spPr bwMode="auto">
          <a:xfrm>
            <a:off x="-1107305" y="2105025"/>
            <a:ext cx="161925" cy="153988"/>
          </a:xfrm>
          <a:custGeom>
            <a:avLst/>
            <a:gdLst>
              <a:gd name="T0" fmla="*/ 19 w 39"/>
              <a:gd name="T1" fmla="*/ 0 h 37"/>
              <a:gd name="T2" fmla="*/ 5 w 39"/>
              <a:gd name="T3" fmla="*/ 5 h 37"/>
              <a:gd name="T4" fmla="*/ 0 w 39"/>
              <a:gd name="T5" fmla="*/ 19 h 37"/>
              <a:gd name="T6" fmla="*/ 0 w 39"/>
              <a:gd name="T7" fmla="*/ 23 h 37"/>
              <a:gd name="T8" fmla="*/ 5 w 39"/>
              <a:gd name="T9" fmla="*/ 32 h 37"/>
              <a:gd name="T10" fmla="*/ 19 w 39"/>
              <a:gd name="T11" fmla="*/ 37 h 37"/>
              <a:gd name="T12" fmla="*/ 32 w 39"/>
              <a:gd name="T13" fmla="*/ 32 h 37"/>
              <a:gd name="T14" fmla="*/ 32 w 39"/>
              <a:gd name="T15" fmla="*/ 5 h 37"/>
              <a:gd name="T16" fmla="*/ 19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19" y="0"/>
                </a:moveTo>
                <a:cubicBezTo>
                  <a:pt x="14" y="0"/>
                  <a:pt x="9" y="2"/>
                  <a:pt x="5" y="5"/>
                </a:cubicBezTo>
                <a:cubicBezTo>
                  <a:pt x="2" y="9"/>
                  <a:pt x="0" y="14"/>
                  <a:pt x="0" y="19"/>
                </a:cubicBezTo>
                <a:cubicBezTo>
                  <a:pt x="0" y="20"/>
                  <a:pt x="0" y="22"/>
                  <a:pt x="0" y="23"/>
                </a:cubicBezTo>
                <a:cubicBezTo>
                  <a:pt x="1" y="26"/>
                  <a:pt x="3" y="29"/>
                  <a:pt x="5" y="32"/>
                </a:cubicBezTo>
                <a:cubicBezTo>
                  <a:pt x="9" y="36"/>
                  <a:pt x="14" y="37"/>
                  <a:pt x="19" y="37"/>
                </a:cubicBezTo>
                <a:cubicBezTo>
                  <a:pt x="23" y="37"/>
                  <a:pt x="28" y="36"/>
                  <a:pt x="32" y="32"/>
                </a:cubicBezTo>
                <a:cubicBezTo>
                  <a:pt x="39" y="25"/>
                  <a:pt x="39" y="13"/>
                  <a:pt x="32" y="5"/>
                </a:cubicBezTo>
                <a:cubicBezTo>
                  <a:pt x="28" y="2"/>
                  <a:pt x="23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11" name="Freeform 1169"/>
          <p:cNvSpPr>
            <a:spLocks/>
          </p:cNvSpPr>
          <p:nvPr/>
        </p:nvSpPr>
        <p:spPr bwMode="auto">
          <a:xfrm>
            <a:off x="1375545" y="2266950"/>
            <a:ext cx="138113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6 h 33"/>
              <a:gd name="T6" fmla="*/ 5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6 h 33"/>
              <a:gd name="T14" fmla="*/ 28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5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1"/>
                  <a:pt x="12" y="33"/>
                  <a:pt x="16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1" y="25"/>
                  <a:pt x="33" y="21"/>
                  <a:pt x="33" y="16"/>
                </a:cubicBezTo>
                <a:cubicBezTo>
                  <a:pt x="33" y="12"/>
                  <a:pt x="31" y="8"/>
                  <a:pt x="28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12" name="Freeform 1170"/>
          <p:cNvSpPr>
            <a:spLocks noEditPoints="1"/>
          </p:cNvSpPr>
          <p:nvPr/>
        </p:nvSpPr>
        <p:spPr bwMode="auto">
          <a:xfrm>
            <a:off x="1359670" y="2251075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2 h 41"/>
              <a:gd name="T4" fmla="*/ 4 w 41"/>
              <a:gd name="T5" fmla="*/ 20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2 w 41"/>
              <a:gd name="T19" fmla="*/ 9 h 41"/>
              <a:gd name="T20" fmla="*/ 37 w 41"/>
              <a:gd name="T21" fmla="*/ 20 h 41"/>
              <a:gd name="T22" fmla="*/ 32 w 41"/>
              <a:gd name="T23" fmla="*/ 32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19 w 41"/>
              <a:gd name="T31" fmla="*/ 0 h 41"/>
              <a:gd name="T32" fmla="*/ 6 w 41"/>
              <a:gd name="T33" fmla="*/ 6 h 41"/>
              <a:gd name="T34" fmla="*/ 0 w 41"/>
              <a:gd name="T35" fmla="*/ 20 h 41"/>
              <a:gd name="T36" fmla="*/ 6 w 41"/>
              <a:gd name="T37" fmla="*/ 35 h 41"/>
              <a:gd name="T38" fmla="*/ 20 w 41"/>
              <a:gd name="T39" fmla="*/ 41 h 41"/>
              <a:gd name="T40" fmla="*/ 20 w 41"/>
              <a:gd name="T41" fmla="*/ 41 h 41"/>
              <a:gd name="T42" fmla="*/ 35 w 41"/>
              <a:gd name="T43" fmla="*/ 35 h 41"/>
              <a:gd name="T44" fmla="*/ 41 w 41"/>
              <a:gd name="T45" fmla="*/ 20 h 41"/>
              <a:gd name="T46" fmla="*/ 35 w 41"/>
              <a:gd name="T47" fmla="*/ 6 h 41"/>
              <a:gd name="T48" fmla="*/ 35 w 41"/>
              <a:gd name="T49" fmla="*/ 6 h 41"/>
              <a:gd name="T50" fmla="*/ 23 w 41"/>
              <a:gd name="T51" fmla="*/ 0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5"/>
                  <a:pt x="9" y="32"/>
                </a:cubicBezTo>
                <a:cubicBezTo>
                  <a:pt x="5" y="29"/>
                  <a:pt x="4" y="25"/>
                  <a:pt x="4" y="20"/>
                </a:cubicBezTo>
                <a:cubicBezTo>
                  <a:pt x="4" y="16"/>
                  <a:pt x="5" y="12"/>
                  <a:pt x="9" y="9"/>
                </a:cubicBez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6"/>
                  <a:pt x="37" y="20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5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20" y="0"/>
                  <a:pt x="20" y="0"/>
                  <a:pt x="19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0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2" y="3"/>
                  <a:pt x="28" y="1"/>
                  <a:pt x="23" y="0"/>
                </a:cubicBezTo>
                <a:cubicBezTo>
                  <a:pt x="22" y="0"/>
                  <a:pt x="21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13" name="Freeform 1171"/>
          <p:cNvSpPr>
            <a:spLocks/>
          </p:cNvSpPr>
          <p:nvPr/>
        </p:nvSpPr>
        <p:spPr bwMode="auto">
          <a:xfrm>
            <a:off x="659582" y="2889250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6 h 33"/>
              <a:gd name="T6" fmla="*/ 5 w 34"/>
              <a:gd name="T7" fmla="*/ 28 h 33"/>
              <a:gd name="T8" fmla="*/ 17 w 34"/>
              <a:gd name="T9" fmla="*/ 33 h 33"/>
              <a:gd name="T10" fmla="*/ 29 w 34"/>
              <a:gd name="T11" fmla="*/ 28 h 33"/>
              <a:gd name="T12" fmla="*/ 34 w 34"/>
              <a:gd name="T13" fmla="*/ 16 h 33"/>
              <a:gd name="T14" fmla="*/ 29 w 34"/>
              <a:gd name="T15" fmla="*/ 5 h 33"/>
              <a:gd name="T16" fmla="*/ 30 w 34"/>
              <a:gd name="T17" fmla="*/ 3 h 33"/>
              <a:gd name="T18" fmla="*/ 30 w 34"/>
              <a:gd name="T19" fmla="*/ 3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1"/>
                  <a:pt x="5" y="5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1"/>
                  <a:pt x="13" y="33"/>
                  <a:pt x="17" y="33"/>
                </a:cubicBezTo>
                <a:cubicBezTo>
                  <a:pt x="21" y="33"/>
                  <a:pt x="25" y="31"/>
                  <a:pt x="29" y="28"/>
                </a:cubicBezTo>
                <a:cubicBezTo>
                  <a:pt x="32" y="25"/>
                  <a:pt x="34" y="21"/>
                  <a:pt x="34" y="16"/>
                </a:cubicBezTo>
                <a:cubicBezTo>
                  <a:pt x="34" y="12"/>
                  <a:pt x="32" y="8"/>
                  <a:pt x="29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14" name="Freeform 1172"/>
          <p:cNvSpPr>
            <a:spLocks noEditPoints="1"/>
          </p:cNvSpPr>
          <p:nvPr/>
        </p:nvSpPr>
        <p:spPr bwMode="auto">
          <a:xfrm>
            <a:off x="642120" y="2871788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2 h 41"/>
              <a:gd name="T4" fmla="*/ 4 w 42"/>
              <a:gd name="T5" fmla="*/ 20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7 h 41"/>
              <a:gd name="T14" fmla="*/ 35 w 42"/>
              <a:gd name="T15" fmla="*/ 6 h 41"/>
              <a:gd name="T16" fmla="*/ 34 w 42"/>
              <a:gd name="T17" fmla="*/ 7 h 41"/>
              <a:gd name="T18" fmla="*/ 33 w 42"/>
              <a:gd name="T19" fmla="*/ 9 h 41"/>
              <a:gd name="T20" fmla="*/ 38 w 42"/>
              <a:gd name="T21" fmla="*/ 20 h 41"/>
              <a:gd name="T22" fmla="*/ 33 w 42"/>
              <a:gd name="T23" fmla="*/ 32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8 w 42"/>
              <a:gd name="T31" fmla="*/ 4 h 41"/>
              <a:gd name="T32" fmla="*/ 6 w 42"/>
              <a:gd name="T33" fmla="*/ 6 h 41"/>
              <a:gd name="T34" fmla="*/ 5 w 42"/>
              <a:gd name="T35" fmla="*/ 7 h 41"/>
              <a:gd name="T36" fmla="*/ 0 w 42"/>
              <a:gd name="T37" fmla="*/ 20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5 w 42"/>
              <a:gd name="T45" fmla="*/ 35 h 41"/>
              <a:gd name="T46" fmla="*/ 42 w 42"/>
              <a:gd name="T47" fmla="*/ 20 h 41"/>
              <a:gd name="T48" fmla="*/ 35 w 42"/>
              <a:gd name="T49" fmla="*/ 6 h 41"/>
              <a:gd name="T50" fmla="*/ 35 w 42"/>
              <a:gd name="T51" fmla="*/ 6 h 41"/>
              <a:gd name="T52" fmla="*/ 21 w 42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5"/>
                  <a:pt x="9" y="32"/>
                </a:cubicBezTo>
                <a:cubicBezTo>
                  <a:pt x="6" y="29"/>
                  <a:pt x="4" y="25"/>
                  <a:pt x="4" y="20"/>
                </a:cubicBezTo>
                <a:cubicBezTo>
                  <a:pt x="4" y="16"/>
                  <a:pt x="6" y="12"/>
                  <a:pt x="9" y="9"/>
                </a:cubicBezTo>
                <a:cubicBezTo>
                  <a:pt x="12" y="5"/>
                  <a:pt x="17" y="4"/>
                  <a:pt x="21" y="4"/>
                </a:cubicBezTo>
                <a:cubicBezTo>
                  <a:pt x="25" y="4"/>
                  <a:pt x="29" y="5"/>
                  <a:pt x="33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5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2" y="1"/>
                  <a:pt x="8" y="4"/>
                </a:cubicBezTo>
                <a:cubicBezTo>
                  <a:pt x="8" y="5"/>
                  <a:pt x="7" y="5"/>
                  <a:pt x="6" y="6"/>
                </a:cubicBezTo>
                <a:cubicBezTo>
                  <a:pt x="6" y="6"/>
                  <a:pt x="6" y="6"/>
                  <a:pt x="5" y="7"/>
                </a:cubicBezTo>
                <a:cubicBezTo>
                  <a:pt x="2" y="11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40" y="31"/>
                  <a:pt x="42" y="26"/>
                  <a:pt x="42" y="20"/>
                </a:cubicBezTo>
                <a:cubicBezTo>
                  <a:pt x="42" y="15"/>
                  <a:pt x="40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15" name="Freeform 1173"/>
          <p:cNvSpPr>
            <a:spLocks/>
          </p:cNvSpPr>
          <p:nvPr/>
        </p:nvSpPr>
        <p:spPr bwMode="auto">
          <a:xfrm>
            <a:off x="119832" y="3871913"/>
            <a:ext cx="136525" cy="139700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7 w 33"/>
              <a:gd name="T9" fmla="*/ 34 h 34"/>
              <a:gd name="T10" fmla="*/ 29 w 33"/>
              <a:gd name="T11" fmla="*/ 29 h 34"/>
              <a:gd name="T12" fmla="*/ 33 w 33"/>
              <a:gd name="T13" fmla="*/ 17 h 34"/>
              <a:gd name="T14" fmla="*/ 29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9 w 33"/>
              <a:gd name="T21" fmla="*/ 5 h 34"/>
              <a:gd name="T22" fmla="*/ 17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2" y="34"/>
                  <a:pt x="17" y="34"/>
                </a:cubicBezTo>
                <a:cubicBezTo>
                  <a:pt x="21" y="34"/>
                  <a:pt x="25" y="32"/>
                  <a:pt x="29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16" name="Freeform 1174"/>
          <p:cNvSpPr>
            <a:spLocks/>
          </p:cNvSpPr>
          <p:nvPr/>
        </p:nvSpPr>
        <p:spPr bwMode="auto">
          <a:xfrm>
            <a:off x="103957" y="3854450"/>
            <a:ext cx="169863" cy="174625"/>
          </a:xfrm>
          <a:custGeom>
            <a:avLst/>
            <a:gdLst>
              <a:gd name="T0" fmla="*/ 21 w 41"/>
              <a:gd name="T1" fmla="*/ 0 h 42"/>
              <a:gd name="T2" fmla="*/ 21 w 41"/>
              <a:gd name="T3" fmla="*/ 0 h 42"/>
              <a:gd name="T4" fmla="*/ 8 w 41"/>
              <a:gd name="T5" fmla="*/ 5 h 42"/>
              <a:gd name="T6" fmla="*/ 6 w 41"/>
              <a:gd name="T7" fmla="*/ 6 h 42"/>
              <a:gd name="T8" fmla="*/ 5 w 41"/>
              <a:gd name="T9" fmla="*/ 7 h 42"/>
              <a:gd name="T10" fmla="*/ 0 w 41"/>
              <a:gd name="T11" fmla="*/ 21 h 42"/>
              <a:gd name="T12" fmla="*/ 6 w 41"/>
              <a:gd name="T13" fmla="*/ 36 h 42"/>
              <a:gd name="T14" fmla="*/ 21 w 41"/>
              <a:gd name="T15" fmla="*/ 42 h 42"/>
              <a:gd name="T16" fmla="*/ 21 w 41"/>
              <a:gd name="T17" fmla="*/ 42 h 42"/>
              <a:gd name="T18" fmla="*/ 35 w 41"/>
              <a:gd name="T19" fmla="*/ 36 h 42"/>
              <a:gd name="T20" fmla="*/ 41 w 41"/>
              <a:gd name="T21" fmla="*/ 21 h 42"/>
              <a:gd name="T22" fmla="*/ 35 w 41"/>
              <a:gd name="T23" fmla="*/ 6 h 42"/>
              <a:gd name="T24" fmla="*/ 34 w 41"/>
              <a:gd name="T25" fmla="*/ 8 h 42"/>
              <a:gd name="T26" fmla="*/ 33 w 41"/>
              <a:gd name="T27" fmla="*/ 9 h 42"/>
              <a:gd name="T28" fmla="*/ 37 w 41"/>
              <a:gd name="T29" fmla="*/ 21 h 42"/>
              <a:gd name="T30" fmla="*/ 33 w 41"/>
              <a:gd name="T31" fmla="*/ 33 h 42"/>
              <a:gd name="T32" fmla="*/ 21 w 41"/>
              <a:gd name="T33" fmla="*/ 38 h 42"/>
              <a:gd name="T34" fmla="*/ 9 w 41"/>
              <a:gd name="T35" fmla="*/ 33 h 42"/>
              <a:gd name="T36" fmla="*/ 4 w 41"/>
              <a:gd name="T37" fmla="*/ 21 h 42"/>
              <a:gd name="T38" fmla="*/ 9 w 41"/>
              <a:gd name="T39" fmla="*/ 9 h 42"/>
              <a:gd name="T40" fmla="*/ 21 w 41"/>
              <a:gd name="T41" fmla="*/ 4 h 42"/>
              <a:gd name="T42" fmla="*/ 33 w 41"/>
              <a:gd name="T43" fmla="*/ 9 h 42"/>
              <a:gd name="T44" fmla="*/ 34 w 41"/>
              <a:gd name="T45" fmla="*/ 8 h 42"/>
              <a:gd name="T46" fmla="*/ 35 w 41"/>
              <a:gd name="T47" fmla="*/ 6 h 42"/>
              <a:gd name="T48" fmla="*/ 21 w 41"/>
              <a:gd name="T4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2"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2" y="2"/>
                  <a:pt x="8" y="5"/>
                </a:cubicBezTo>
                <a:cubicBezTo>
                  <a:pt x="7" y="5"/>
                  <a:pt x="7" y="6"/>
                  <a:pt x="6" y="6"/>
                </a:cubicBezTo>
                <a:cubicBezTo>
                  <a:pt x="6" y="7"/>
                  <a:pt x="6" y="7"/>
                  <a:pt x="5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3" y="33"/>
                </a:cubicBezTo>
                <a:cubicBezTo>
                  <a:pt x="29" y="36"/>
                  <a:pt x="25" y="38"/>
                  <a:pt x="21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17" name="Freeform 1175"/>
          <p:cNvSpPr>
            <a:spLocks/>
          </p:cNvSpPr>
          <p:nvPr/>
        </p:nvSpPr>
        <p:spPr bwMode="auto">
          <a:xfrm>
            <a:off x="-104005" y="4070350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0 w 34"/>
              <a:gd name="T5" fmla="*/ 17 h 34"/>
              <a:gd name="T6" fmla="*/ 5 w 34"/>
              <a:gd name="T7" fmla="*/ 29 h 34"/>
              <a:gd name="T8" fmla="*/ 17 w 34"/>
              <a:gd name="T9" fmla="*/ 34 h 34"/>
              <a:gd name="T10" fmla="*/ 29 w 34"/>
              <a:gd name="T11" fmla="*/ 29 h 34"/>
              <a:gd name="T12" fmla="*/ 34 w 34"/>
              <a:gd name="T13" fmla="*/ 17 h 34"/>
              <a:gd name="T14" fmla="*/ 29 w 34"/>
              <a:gd name="T15" fmla="*/ 5 h 34"/>
              <a:gd name="T16" fmla="*/ 30 w 34"/>
              <a:gd name="T17" fmla="*/ 4 h 34"/>
              <a:gd name="T18" fmla="*/ 30 w 34"/>
              <a:gd name="T19" fmla="*/ 4 h 34"/>
              <a:gd name="T20" fmla="*/ 29 w 34"/>
              <a:gd name="T21" fmla="*/ 5 h 34"/>
              <a:gd name="T22" fmla="*/ 17 w 34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32" y="26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18" name="Freeform 1176"/>
          <p:cNvSpPr>
            <a:spLocks noEditPoints="1"/>
          </p:cNvSpPr>
          <p:nvPr/>
        </p:nvSpPr>
        <p:spPr bwMode="auto">
          <a:xfrm>
            <a:off x="-119880" y="4054475"/>
            <a:ext cx="173038" cy="173038"/>
          </a:xfrm>
          <a:custGeom>
            <a:avLst/>
            <a:gdLst>
              <a:gd name="T0" fmla="*/ 21 w 42"/>
              <a:gd name="T1" fmla="*/ 38 h 42"/>
              <a:gd name="T2" fmla="*/ 9 w 42"/>
              <a:gd name="T3" fmla="*/ 33 h 42"/>
              <a:gd name="T4" fmla="*/ 4 w 42"/>
              <a:gd name="T5" fmla="*/ 21 h 42"/>
              <a:gd name="T6" fmla="*/ 9 w 42"/>
              <a:gd name="T7" fmla="*/ 9 h 42"/>
              <a:gd name="T8" fmla="*/ 21 w 42"/>
              <a:gd name="T9" fmla="*/ 4 h 42"/>
              <a:gd name="T10" fmla="*/ 33 w 42"/>
              <a:gd name="T11" fmla="*/ 9 h 42"/>
              <a:gd name="T12" fmla="*/ 34 w 42"/>
              <a:gd name="T13" fmla="*/ 8 h 42"/>
              <a:gd name="T14" fmla="*/ 36 w 42"/>
              <a:gd name="T15" fmla="*/ 6 h 42"/>
              <a:gd name="T16" fmla="*/ 34 w 42"/>
              <a:gd name="T17" fmla="*/ 8 h 42"/>
              <a:gd name="T18" fmla="*/ 33 w 42"/>
              <a:gd name="T19" fmla="*/ 9 h 42"/>
              <a:gd name="T20" fmla="*/ 38 w 42"/>
              <a:gd name="T21" fmla="*/ 21 h 42"/>
              <a:gd name="T22" fmla="*/ 33 w 42"/>
              <a:gd name="T23" fmla="*/ 33 h 42"/>
              <a:gd name="T24" fmla="*/ 21 w 42"/>
              <a:gd name="T25" fmla="*/ 38 h 42"/>
              <a:gd name="T26" fmla="*/ 21 w 42"/>
              <a:gd name="T27" fmla="*/ 0 h 42"/>
              <a:gd name="T28" fmla="*/ 21 w 42"/>
              <a:gd name="T29" fmla="*/ 0 h 42"/>
              <a:gd name="T30" fmla="*/ 6 w 42"/>
              <a:gd name="T31" fmla="*/ 6 h 42"/>
              <a:gd name="T32" fmla="*/ 0 w 42"/>
              <a:gd name="T33" fmla="*/ 21 h 42"/>
              <a:gd name="T34" fmla="*/ 6 w 42"/>
              <a:gd name="T35" fmla="*/ 36 h 42"/>
              <a:gd name="T36" fmla="*/ 21 w 42"/>
              <a:gd name="T37" fmla="*/ 42 h 42"/>
              <a:gd name="T38" fmla="*/ 21 w 42"/>
              <a:gd name="T39" fmla="*/ 42 h 42"/>
              <a:gd name="T40" fmla="*/ 36 w 42"/>
              <a:gd name="T41" fmla="*/ 36 h 42"/>
              <a:gd name="T42" fmla="*/ 42 w 42"/>
              <a:gd name="T43" fmla="*/ 21 h 42"/>
              <a:gd name="T44" fmla="*/ 42 w 42"/>
              <a:gd name="T45" fmla="*/ 21 h 42"/>
              <a:gd name="T46" fmla="*/ 41 w 42"/>
              <a:gd name="T47" fmla="*/ 17 h 42"/>
              <a:gd name="T48" fmla="*/ 36 w 42"/>
              <a:gd name="T49" fmla="*/ 6 h 42"/>
              <a:gd name="T50" fmla="*/ 36 w 42"/>
              <a:gd name="T51" fmla="*/ 6 h 42"/>
              <a:gd name="T52" fmla="*/ 21 w 42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2">
                <a:moveTo>
                  <a:pt x="21" y="38"/>
                </a:moveTo>
                <a:cubicBezTo>
                  <a:pt x="17" y="38"/>
                  <a:pt x="12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30"/>
                  <a:pt x="33" y="33"/>
                </a:cubicBezTo>
                <a:cubicBezTo>
                  <a:pt x="30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40"/>
                  <a:pt x="36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21"/>
                  <a:pt x="42" y="21"/>
                  <a:pt x="42" y="21"/>
                </a:cubicBezTo>
                <a:cubicBezTo>
                  <a:pt x="42" y="20"/>
                  <a:pt x="42" y="18"/>
                  <a:pt x="41" y="17"/>
                </a:cubicBezTo>
                <a:cubicBezTo>
                  <a:pt x="41" y="13"/>
                  <a:pt x="39" y="9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19" name="Freeform 1177"/>
          <p:cNvSpPr>
            <a:spLocks/>
          </p:cNvSpPr>
          <p:nvPr/>
        </p:nvSpPr>
        <p:spPr bwMode="auto">
          <a:xfrm>
            <a:off x="716732" y="3671888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0 w 34"/>
              <a:gd name="T5" fmla="*/ 17 h 34"/>
              <a:gd name="T6" fmla="*/ 5 w 34"/>
              <a:gd name="T7" fmla="*/ 29 h 34"/>
              <a:gd name="T8" fmla="*/ 17 w 34"/>
              <a:gd name="T9" fmla="*/ 34 h 34"/>
              <a:gd name="T10" fmla="*/ 29 w 34"/>
              <a:gd name="T11" fmla="*/ 29 h 34"/>
              <a:gd name="T12" fmla="*/ 34 w 34"/>
              <a:gd name="T13" fmla="*/ 17 h 34"/>
              <a:gd name="T14" fmla="*/ 29 w 34"/>
              <a:gd name="T15" fmla="*/ 5 h 34"/>
              <a:gd name="T16" fmla="*/ 30 w 34"/>
              <a:gd name="T17" fmla="*/ 4 h 34"/>
              <a:gd name="T18" fmla="*/ 30 w 34"/>
              <a:gd name="T19" fmla="*/ 4 h 34"/>
              <a:gd name="T20" fmla="*/ 29 w 34"/>
              <a:gd name="T21" fmla="*/ 5 h 34"/>
              <a:gd name="T22" fmla="*/ 17 w 34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20" name="Freeform 1178"/>
          <p:cNvSpPr>
            <a:spLocks noEditPoints="1"/>
          </p:cNvSpPr>
          <p:nvPr/>
        </p:nvSpPr>
        <p:spPr bwMode="auto">
          <a:xfrm>
            <a:off x="700857" y="3656013"/>
            <a:ext cx="173038" cy="174625"/>
          </a:xfrm>
          <a:custGeom>
            <a:avLst/>
            <a:gdLst>
              <a:gd name="T0" fmla="*/ 21 w 42"/>
              <a:gd name="T1" fmla="*/ 38 h 42"/>
              <a:gd name="T2" fmla="*/ 9 w 42"/>
              <a:gd name="T3" fmla="*/ 33 h 42"/>
              <a:gd name="T4" fmla="*/ 4 w 42"/>
              <a:gd name="T5" fmla="*/ 21 h 42"/>
              <a:gd name="T6" fmla="*/ 9 w 42"/>
              <a:gd name="T7" fmla="*/ 9 h 42"/>
              <a:gd name="T8" fmla="*/ 21 w 42"/>
              <a:gd name="T9" fmla="*/ 4 h 42"/>
              <a:gd name="T10" fmla="*/ 33 w 42"/>
              <a:gd name="T11" fmla="*/ 9 h 42"/>
              <a:gd name="T12" fmla="*/ 34 w 42"/>
              <a:gd name="T13" fmla="*/ 8 h 42"/>
              <a:gd name="T14" fmla="*/ 36 w 42"/>
              <a:gd name="T15" fmla="*/ 6 h 42"/>
              <a:gd name="T16" fmla="*/ 34 w 42"/>
              <a:gd name="T17" fmla="*/ 8 h 42"/>
              <a:gd name="T18" fmla="*/ 33 w 42"/>
              <a:gd name="T19" fmla="*/ 9 h 42"/>
              <a:gd name="T20" fmla="*/ 38 w 42"/>
              <a:gd name="T21" fmla="*/ 21 h 42"/>
              <a:gd name="T22" fmla="*/ 33 w 42"/>
              <a:gd name="T23" fmla="*/ 33 h 42"/>
              <a:gd name="T24" fmla="*/ 21 w 42"/>
              <a:gd name="T25" fmla="*/ 38 h 42"/>
              <a:gd name="T26" fmla="*/ 21 w 42"/>
              <a:gd name="T27" fmla="*/ 0 h 42"/>
              <a:gd name="T28" fmla="*/ 21 w 42"/>
              <a:gd name="T29" fmla="*/ 0 h 42"/>
              <a:gd name="T30" fmla="*/ 8 w 42"/>
              <a:gd name="T31" fmla="*/ 4 h 42"/>
              <a:gd name="T32" fmla="*/ 6 w 42"/>
              <a:gd name="T33" fmla="*/ 6 h 42"/>
              <a:gd name="T34" fmla="*/ 5 w 42"/>
              <a:gd name="T35" fmla="*/ 7 h 42"/>
              <a:gd name="T36" fmla="*/ 0 w 42"/>
              <a:gd name="T37" fmla="*/ 21 h 42"/>
              <a:gd name="T38" fmla="*/ 6 w 42"/>
              <a:gd name="T39" fmla="*/ 35 h 42"/>
              <a:gd name="T40" fmla="*/ 21 w 42"/>
              <a:gd name="T41" fmla="*/ 42 h 42"/>
              <a:gd name="T42" fmla="*/ 21 w 42"/>
              <a:gd name="T43" fmla="*/ 42 h 42"/>
              <a:gd name="T44" fmla="*/ 36 w 42"/>
              <a:gd name="T45" fmla="*/ 35 h 42"/>
              <a:gd name="T46" fmla="*/ 42 w 42"/>
              <a:gd name="T47" fmla="*/ 21 h 42"/>
              <a:gd name="T48" fmla="*/ 36 w 42"/>
              <a:gd name="T49" fmla="*/ 6 h 42"/>
              <a:gd name="T50" fmla="*/ 36 w 42"/>
              <a:gd name="T51" fmla="*/ 6 h 42"/>
              <a:gd name="T52" fmla="*/ 21 w 42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2">
                <a:moveTo>
                  <a:pt x="21" y="38"/>
                </a:moveTo>
                <a:cubicBezTo>
                  <a:pt x="17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30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7" y="0"/>
                  <a:pt x="12" y="2"/>
                  <a:pt x="8" y="4"/>
                </a:cubicBezTo>
                <a:cubicBezTo>
                  <a:pt x="8" y="5"/>
                  <a:pt x="7" y="6"/>
                  <a:pt x="6" y="6"/>
                </a:cubicBezTo>
                <a:cubicBezTo>
                  <a:pt x="6" y="7"/>
                  <a:pt x="6" y="7"/>
                  <a:pt x="5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21" name="Freeform 1179"/>
          <p:cNvSpPr>
            <a:spLocks/>
          </p:cNvSpPr>
          <p:nvPr/>
        </p:nvSpPr>
        <p:spPr bwMode="auto">
          <a:xfrm>
            <a:off x="227782" y="4633913"/>
            <a:ext cx="136525" cy="136525"/>
          </a:xfrm>
          <a:custGeom>
            <a:avLst/>
            <a:gdLst>
              <a:gd name="T0" fmla="*/ 16 w 33"/>
              <a:gd name="T1" fmla="*/ 0 h 33"/>
              <a:gd name="T2" fmla="*/ 4 w 33"/>
              <a:gd name="T3" fmla="*/ 5 h 33"/>
              <a:gd name="T4" fmla="*/ 0 w 33"/>
              <a:gd name="T5" fmla="*/ 17 h 33"/>
              <a:gd name="T6" fmla="*/ 4 w 33"/>
              <a:gd name="T7" fmla="*/ 29 h 33"/>
              <a:gd name="T8" fmla="*/ 16 w 33"/>
              <a:gd name="T9" fmla="*/ 33 h 33"/>
              <a:gd name="T10" fmla="*/ 28 w 33"/>
              <a:gd name="T11" fmla="*/ 29 h 33"/>
              <a:gd name="T12" fmla="*/ 33 w 33"/>
              <a:gd name="T13" fmla="*/ 17 h 33"/>
              <a:gd name="T14" fmla="*/ 28 w 33"/>
              <a:gd name="T15" fmla="*/ 5 h 33"/>
              <a:gd name="T16" fmla="*/ 29 w 33"/>
              <a:gd name="T17" fmla="*/ 4 h 33"/>
              <a:gd name="T18" fmla="*/ 29 w 33"/>
              <a:gd name="T19" fmla="*/ 4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4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4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0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29" y="4"/>
                  <a:pt x="29" y="4"/>
                  <a:pt x="29" y="4"/>
                </a:cubicBezTo>
                <a:cubicBezTo>
                  <a:pt x="29" y="4"/>
                  <a:pt x="29" y="4"/>
                  <a:pt x="29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0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22" name="Freeform 1180"/>
          <p:cNvSpPr>
            <a:spLocks noEditPoints="1"/>
          </p:cNvSpPr>
          <p:nvPr/>
        </p:nvSpPr>
        <p:spPr bwMode="auto">
          <a:xfrm>
            <a:off x="211907" y="4618038"/>
            <a:ext cx="169863" cy="169863"/>
          </a:xfrm>
          <a:custGeom>
            <a:avLst/>
            <a:gdLst>
              <a:gd name="T0" fmla="*/ 20 w 41"/>
              <a:gd name="T1" fmla="*/ 37 h 41"/>
              <a:gd name="T2" fmla="*/ 8 w 41"/>
              <a:gd name="T3" fmla="*/ 33 h 41"/>
              <a:gd name="T4" fmla="*/ 4 w 41"/>
              <a:gd name="T5" fmla="*/ 21 h 41"/>
              <a:gd name="T6" fmla="*/ 8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3 w 41"/>
              <a:gd name="T13" fmla="*/ 8 h 41"/>
              <a:gd name="T14" fmla="*/ 35 w 41"/>
              <a:gd name="T15" fmla="*/ 6 h 41"/>
              <a:gd name="T16" fmla="*/ 33 w 41"/>
              <a:gd name="T17" fmla="*/ 8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3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34 w 41"/>
              <a:gd name="T41" fmla="*/ 36 h 41"/>
              <a:gd name="T42" fmla="*/ 35 w 41"/>
              <a:gd name="T43" fmla="*/ 35 h 41"/>
              <a:gd name="T44" fmla="*/ 37 w 41"/>
              <a:gd name="T45" fmla="*/ 33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8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8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4" y="4"/>
                  <a:pt x="29" y="6"/>
                  <a:pt x="32" y="9"/>
                </a:cubicBezTo>
                <a:cubicBezTo>
                  <a:pt x="33" y="8"/>
                  <a:pt x="33" y="8"/>
                  <a:pt x="33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3" y="8"/>
                  <a:pt x="33" y="8"/>
                  <a:pt x="33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4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5" y="41"/>
                  <a:pt x="30" y="40"/>
                  <a:pt x="34" y="36"/>
                </a:cubicBezTo>
                <a:cubicBezTo>
                  <a:pt x="34" y="36"/>
                  <a:pt x="34" y="36"/>
                  <a:pt x="35" y="35"/>
                </a:cubicBezTo>
                <a:cubicBezTo>
                  <a:pt x="35" y="35"/>
                  <a:pt x="36" y="34"/>
                  <a:pt x="37" y="33"/>
                </a:cubicBezTo>
                <a:cubicBezTo>
                  <a:pt x="39" y="30"/>
                  <a:pt x="41" y="25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23" name="Freeform 1181"/>
          <p:cNvSpPr>
            <a:spLocks/>
          </p:cNvSpPr>
          <p:nvPr/>
        </p:nvSpPr>
        <p:spPr bwMode="auto">
          <a:xfrm>
            <a:off x="415107" y="4845050"/>
            <a:ext cx="136525" cy="138113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24" name="Freeform 1182"/>
          <p:cNvSpPr>
            <a:spLocks noEditPoints="1"/>
          </p:cNvSpPr>
          <p:nvPr/>
        </p:nvSpPr>
        <p:spPr bwMode="auto">
          <a:xfrm>
            <a:off x="397645" y="4829175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2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2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11 w 41"/>
              <a:gd name="T31" fmla="*/ 2 h 41"/>
              <a:gd name="T32" fmla="*/ 8 w 41"/>
              <a:gd name="T33" fmla="*/ 4 h 41"/>
              <a:gd name="T34" fmla="*/ 6 w 41"/>
              <a:gd name="T35" fmla="*/ 6 h 41"/>
              <a:gd name="T36" fmla="*/ 0 w 41"/>
              <a:gd name="T37" fmla="*/ 21 h 41"/>
              <a:gd name="T38" fmla="*/ 6 w 41"/>
              <a:gd name="T39" fmla="*/ 35 h 41"/>
              <a:gd name="T40" fmla="*/ 20 w 41"/>
              <a:gd name="T41" fmla="*/ 41 h 41"/>
              <a:gd name="T42" fmla="*/ 20 w 41"/>
              <a:gd name="T43" fmla="*/ 41 h 41"/>
              <a:gd name="T44" fmla="*/ 24 w 41"/>
              <a:gd name="T45" fmla="*/ 41 h 41"/>
              <a:gd name="T46" fmla="*/ 28 w 41"/>
              <a:gd name="T47" fmla="*/ 40 h 41"/>
              <a:gd name="T48" fmla="*/ 35 w 41"/>
              <a:gd name="T49" fmla="*/ 35 h 41"/>
              <a:gd name="T50" fmla="*/ 41 w 41"/>
              <a:gd name="T51" fmla="*/ 21 h 41"/>
              <a:gd name="T52" fmla="*/ 35 w 41"/>
              <a:gd name="T53" fmla="*/ 6 h 41"/>
              <a:gd name="T54" fmla="*/ 35 w 41"/>
              <a:gd name="T55" fmla="*/ 6 h 41"/>
              <a:gd name="T56" fmla="*/ 20 w 41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7" y="0"/>
                  <a:pt x="14" y="1"/>
                  <a:pt x="11" y="2"/>
                </a:cubicBezTo>
                <a:cubicBezTo>
                  <a:pt x="10" y="3"/>
                  <a:pt x="9" y="3"/>
                  <a:pt x="8" y="4"/>
                </a:cubicBezTo>
                <a:cubicBezTo>
                  <a:pt x="7" y="5"/>
                  <a:pt x="6" y="5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2" y="41"/>
                  <a:pt x="23" y="41"/>
                  <a:pt x="24" y="41"/>
                </a:cubicBezTo>
                <a:cubicBezTo>
                  <a:pt x="26" y="41"/>
                  <a:pt x="27" y="40"/>
                  <a:pt x="28" y="40"/>
                </a:cubicBezTo>
                <a:cubicBezTo>
                  <a:pt x="31" y="39"/>
                  <a:pt x="33" y="37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25" name="Freeform 1183"/>
          <p:cNvSpPr>
            <a:spLocks/>
          </p:cNvSpPr>
          <p:nvPr/>
        </p:nvSpPr>
        <p:spPr bwMode="auto">
          <a:xfrm>
            <a:off x="-245293" y="4775200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7 h 33"/>
              <a:gd name="T6" fmla="*/ 5 w 34"/>
              <a:gd name="T7" fmla="*/ 29 h 33"/>
              <a:gd name="T8" fmla="*/ 17 w 34"/>
              <a:gd name="T9" fmla="*/ 33 h 33"/>
              <a:gd name="T10" fmla="*/ 29 w 34"/>
              <a:gd name="T11" fmla="*/ 29 h 33"/>
              <a:gd name="T12" fmla="*/ 34 w 34"/>
              <a:gd name="T13" fmla="*/ 17 h 33"/>
              <a:gd name="T14" fmla="*/ 29 w 34"/>
              <a:gd name="T15" fmla="*/ 5 h 33"/>
              <a:gd name="T16" fmla="*/ 30 w 34"/>
              <a:gd name="T17" fmla="*/ 4 h 33"/>
              <a:gd name="T18" fmla="*/ 30 w 34"/>
              <a:gd name="T19" fmla="*/ 4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9" y="2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9" y="32"/>
                  <a:pt x="13" y="33"/>
                  <a:pt x="17" y="33"/>
                </a:cubicBezTo>
                <a:cubicBezTo>
                  <a:pt x="21" y="33"/>
                  <a:pt x="26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26" name="Freeform 1184"/>
          <p:cNvSpPr>
            <a:spLocks noEditPoints="1"/>
          </p:cNvSpPr>
          <p:nvPr/>
        </p:nvSpPr>
        <p:spPr bwMode="auto">
          <a:xfrm>
            <a:off x="-261168" y="4759325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3 h 41"/>
              <a:gd name="T4" fmla="*/ 4 w 42"/>
              <a:gd name="T5" fmla="*/ 21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8 h 41"/>
              <a:gd name="T14" fmla="*/ 36 w 42"/>
              <a:gd name="T15" fmla="*/ 6 h 41"/>
              <a:gd name="T16" fmla="*/ 34 w 42"/>
              <a:gd name="T17" fmla="*/ 8 h 41"/>
              <a:gd name="T18" fmla="*/ 33 w 42"/>
              <a:gd name="T19" fmla="*/ 9 h 41"/>
              <a:gd name="T20" fmla="*/ 38 w 42"/>
              <a:gd name="T21" fmla="*/ 21 h 41"/>
              <a:gd name="T22" fmla="*/ 33 w 42"/>
              <a:gd name="T23" fmla="*/ 33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6 w 42"/>
              <a:gd name="T31" fmla="*/ 6 h 41"/>
              <a:gd name="T32" fmla="*/ 6 w 42"/>
              <a:gd name="T33" fmla="*/ 7 h 41"/>
              <a:gd name="T34" fmla="*/ 3 w 42"/>
              <a:gd name="T35" fmla="*/ 10 h 41"/>
              <a:gd name="T36" fmla="*/ 0 w 42"/>
              <a:gd name="T37" fmla="*/ 21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6 w 42"/>
              <a:gd name="T45" fmla="*/ 35 h 41"/>
              <a:gd name="T46" fmla="*/ 42 w 42"/>
              <a:gd name="T47" fmla="*/ 21 h 41"/>
              <a:gd name="T48" fmla="*/ 36 w 42"/>
              <a:gd name="T49" fmla="*/ 6 h 41"/>
              <a:gd name="T50" fmla="*/ 36 w 42"/>
              <a:gd name="T51" fmla="*/ 6 h 41"/>
              <a:gd name="T52" fmla="*/ 21 w 42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3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13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30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7"/>
                  <a:pt x="6" y="7"/>
                </a:cubicBezTo>
                <a:cubicBezTo>
                  <a:pt x="5" y="8"/>
                  <a:pt x="4" y="9"/>
                  <a:pt x="3" y="10"/>
                </a:cubicBezTo>
                <a:cubicBezTo>
                  <a:pt x="1" y="14"/>
                  <a:pt x="0" y="17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5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27" name="Freeform 1185"/>
          <p:cNvSpPr>
            <a:spLocks/>
          </p:cNvSpPr>
          <p:nvPr/>
        </p:nvSpPr>
        <p:spPr bwMode="auto">
          <a:xfrm>
            <a:off x="3945" y="2465387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28" name="Freeform 1186"/>
          <p:cNvSpPr>
            <a:spLocks noEditPoints="1"/>
          </p:cNvSpPr>
          <p:nvPr/>
        </p:nvSpPr>
        <p:spPr bwMode="auto">
          <a:xfrm>
            <a:off x="-11930" y="2449512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2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2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5 w 41"/>
              <a:gd name="T33" fmla="*/ 7 h 41"/>
              <a:gd name="T34" fmla="*/ 3 w 41"/>
              <a:gd name="T35" fmla="*/ 10 h 41"/>
              <a:gd name="T36" fmla="*/ 0 w 41"/>
              <a:gd name="T37" fmla="*/ 21 h 41"/>
              <a:gd name="T38" fmla="*/ 6 w 41"/>
              <a:gd name="T39" fmla="*/ 35 h 41"/>
              <a:gd name="T40" fmla="*/ 20 w 41"/>
              <a:gd name="T41" fmla="*/ 41 h 41"/>
              <a:gd name="T42" fmla="*/ 20 w 41"/>
              <a:gd name="T43" fmla="*/ 41 h 41"/>
              <a:gd name="T44" fmla="*/ 31 w 41"/>
              <a:gd name="T45" fmla="*/ 38 h 41"/>
              <a:gd name="T46" fmla="*/ 34 w 41"/>
              <a:gd name="T47" fmla="*/ 36 h 41"/>
              <a:gd name="T48" fmla="*/ 35 w 41"/>
              <a:gd name="T49" fmla="*/ 35 h 41"/>
              <a:gd name="T50" fmla="*/ 41 w 41"/>
              <a:gd name="T51" fmla="*/ 21 h 41"/>
              <a:gd name="T52" fmla="*/ 35 w 41"/>
              <a:gd name="T53" fmla="*/ 6 h 41"/>
              <a:gd name="T54" fmla="*/ 35 w 41"/>
              <a:gd name="T55" fmla="*/ 6 h 41"/>
              <a:gd name="T56" fmla="*/ 20 w 41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5" y="7"/>
                  <a:pt x="5" y="7"/>
                </a:cubicBezTo>
                <a:cubicBezTo>
                  <a:pt x="4" y="8"/>
                  <a:pt x="3" y="9"/>
                  <a:pt x="3" y="10"/>
                </a:cubicBezTo>
                <a:cubicBezTo>
                  <a:pt x="1" y="13"/>
                  <a:pt x="0" y="17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4" y="41"/>
                  <a:pt x="28" y="40"/>
                  <a:pt x="31" y="38"/>
                </a:cubicBezTo>
                <a:cubicBezTo>
                  <a:pt x="32" y="38"/>
                  <a:pt x="33" y="37"/>
                  <a:pt x="34" y="36"/>
                </a:cubicBezTo>
                <a:cubicBezTo>
                  <a:pt x="34" y="36"/>
                  <a:pt x="35" y="35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29" name="Freeform 1187"/>
          <p:cNvSpPr>
            <a:spLocks/>
          </p:cNvSpPr>
          <p:nvPr/>
        </p:nvSpPr>
        <p:spPr bwMode="auto">
          <a:xfrm>
            <a:off x="-1624830" y="36512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6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8 w 33"/>
              <a:gd name="T21" fmla="*/ 5 h 34"/>
              <a:gd name="T22" fmla="*/ 16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9"/>
                  <a:pt x="0" y="13"/>
                  <a:pt x="0" y="17"/>
                </a:cubicBezTo>
                <a:cubicBezTo>
                  <a:pt x="0" y="21"/>
                  <a:pt x="1" y="26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6"/>
                  <a:pt x="33" y="21"/>
                  <a:pt x="33" y="17"/>
                </a:cubicBezTo>
                <a:cubicBezTo>
                  <a:pt x="33" y="13"/>
                  <a:pt x="31" y="9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30" name="Freeform 1188"/>
          <p:cNvSpPr>
            <a:spLocks noEditPoints="1"/>
          </p:cNvSpPr>
          <p:nvPr/>
        </p:nvSpPr>
        <p:spPr bwMode="auto">
          <a:xfrm>
            <a:off x="-1640705" y="19050"/>
            <a:ext cx="169863" cy="174625"/>
          </a:xfrm>
          <a:custGeom>
            <a:avLst/>
            <a:gdLst>
              <a:gd name="T0" fmla="*/ 20 w 41"/>
              <a:gd name="T1" fmla="*/ 38 h 42"/>
              <a:gd name="T2" fmla="*/ 9 w 41"/>
              <a:gd name="T3" fmla="*/ 33 h 42"/>
              <a:gd name="T4" fmla="*/ 4 w 41"/>
              <a:gd name="T5" fmla="*/ 21 h 42"/>
              <a:gd name="T6" fmla="*/ 9 w 41"/>
              <a:gd name="T7" fmla="*/ 9 h 42"/>
              <a:gd name="T8" fmla="*/ 20 w 41"/>
              <a:gd name="T9" fmla="*/ 4 h 42"/>
              <a:gd name="T10" fmla="*/ 32 w 41"/>
              <a:gd name="T11" fmla="*/ 9 h 42"/>
              <a:gd name="T12" fmla="*/ 34 w 41"/>
              <a:gd name="T13" fmla="*/ 8 h 42"/>
              <a:gd name="T14" fmla="*/ 35 w 41"/>
              <a:gd name="T15" fmla="*/ 6 h 42"/>
              <a:gd name="T16" fmla="*/ 34 w 41"/>
              <a:gd name="T17" fmla="*/ 8 h 42"/>
              <a:gd name="T18" fmla="*/ 32 w 41"/>
              <a:gd name="T19" fmla="*/ 9 h 42"/>
              <a:gd name="T20" fmla="*/ 37 w 41"/>
              <a:gd name="T21" fmla="*/ 21 h 42"/>
              <a:gd name="T22" fmla="*/ 32 w 41"/>
              <a:gd name="T23" fmla="*/ 33 h 42"/>
              <a:gd name="T24" fmla="*/ 20 w 41"/>
              <a:gd name="T25" fmla="*/ 38 h 42"/>
              <a:gd name="T26" fmla="*/ 20 w 41"/>
              <a:gd name="T27" fmla="*/ 0 h 42"/>
              <a:gd name="T28" fmla="*/ 20 w 41"/>
              <a:gd name="T29" fmla="*/ 0 h 42"/>
              <a:gd name="T30" fmla="*/ 8 w 41"/>
              <a:gd name="T31" fmla="*/ 5 h 42"/>
              <a:gd name="T32" fmla="*/ 6 w 41"/>
              <a:gd name="T33" fmla="*/ 6 h 42"/>
              <a:gd name="T34" fmla="*/ 5 w 41"/>
              <a:gd name="T35" fmla="*/ 7 h 42"/>
              <a:gd name="T36" fmla="*/ 0 w 41"/>
              <a:gd name="T37" fmla="*/ 21 h 42"/>
              <a:gd name="T38" fmla="*/ 6 w 41"/>
              <a:gd name="T39" fmla="*/ 36 h 42"/>
              <a:gd name="T40" fmla="*/ 20 w 41"/>
              <a:gd name="T41" fmla="*/ 42 h 42"/>
              <a:gd name="T42" fmla="*/ 20 w 41"/>
              <a:gd name="T43" fmla="*/ 42 h 42"/>
              <a:gd name="T44" fmla="*/ 34 w 41"/>
              <a:gd name="T45" fmla="*/ 37 h 42"/>
              <a:gd name="T46" fmla="*/ 35 w 41"/>
              <a:gd name="T47" fmla="*/ 36 h 42"/>
              <a:gd name="T48" fmla="*/ 37 w 41"/>
              <a:gd name="T49" fmla="*/ 34 h 42"/>
              <a:gd name="T50" fmla="*/ 41 w 41"/>
              <a:gd name="T51" fmla="*/ 21 h 42"/>
              <a:gd name="T52" fmla="*/ 35 w 41"/>
              <a:gd name="T53" fmla="*/ 6 h 42"/>
              <a:gd name="T54" fmla="*/ 35 w 41"/>
              <a:gd name="T55" fmla="*/ 6 h 42"/>
              <a:gd name="T56" fmla="*/ 20 w 41"/>
              <a:gd name="T5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2">
                <a:moveTo>
                  <a:pt x="20" y="38"/>
                </a:moveTo>
                <a:cubicBezTo>
                  <a:pt x="16" y="38"/>
                  <a:pt x="12" y="36"/>
                  <a:pt x="9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3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3"/>
                  <a:pt x="37" y="17"/>
                  <a:pt x="37" y="21"/>
                </a:cubicBezTo>
                <a:cubicBezTo>
                  <a:pt x="37" y="25"/>
                  <a:pt x="35" y="30"/>
                  <a:pt x="32" y="33"/>
                </a:cubicBezTo>
                <a:cubicBezTo>
                  <a:pt x="29" y="36"/>
                  <a:pt x="25" y="38"/>
                  <a:pt x="20" y="38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6" y="0"/>
                  <a:pt x="11" y="2"/>
                  <a:pt x="8" y="5"/>
                </a:cubicBezTo>
                <a:cubicBezTo>
                  <a:pt x="7" y="5"/>
                  <a:pt x="6" y="6"/>
                  <a:pt x="6" y="6"/>
                </a:cubicBezTo>
                <a:cubicBezTo>
                  <a:pt x="5" y="7"/>
                  <a:pt x="5" y="7"/>
                  <a:pt x="5" y="7"/>
                </a:cubicBezTo>
                <a:cubicBezTo>
                  <a:pt x="1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5" y="42"/>
                  <a:pt x="30" y="40"/>
                  <a:pt x="34" y="37"/>
                </a:cubicBezTo>
                <a:cubicBezTo>
                  <a:pt x="34" y="36"/>
                  <a:pt x="35" y="36"/>
                  <a:pt x="35" y="36"/>
                </a:cubicBezTo>
                <a:cubicBezTo>
                  <a:pt x="36" y="35"/>
                  <a:pt x="36" y="34"/>
                  <a:pt x="37" y="34"/>
                </a:cubicBezTo>
                <a:cubicBezTo>
                  <a:pt x="40" y="30"/>
                  <a:pt x="41" y="25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31" name="Freeform 1189"/>
          <p:cNvSpPr>
            <a:spLocks/>
          </p:cNvSpPr>
          <p:nvPr/>
        </p:nvSpPr>
        <p:spPr bwMode="auto">
          <a:xfrm>
            <a:off x="-2728143" y="-220663"/>
            <a:ext cx="138113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9 h 33"/>
              <a:gd name="T8" fmla="*/ 16 w 33"/>
              <a:gd name="T9" fmla="*/ 33 h 33"/>
              <a:gd name="T10" fmla="*/ 28 w 33"/>
              <a:gd name="T11" fmla="*/ 29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4 h 33"/>
              <a:gd name="T18" fmla="*/ 30 w 33"/>
              <a:gd name="T19" fmla="*/ 4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32" name="Freeform 1190"/>
          <p:cNvSpPr>
            <a:spLocks noEditPoints="1"/>
          </p:cNvSpPr>
          <p:nvPr/>
        </p:nvSpPr>
        <p:spPr bwMode="auto">
          <a:xfrm>
            <a:off x="-2744018" y="-236538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3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8 h 41"/>
              <a:gd name="T14" fmla="*/ 35 w 41"/>
              <a:gd name="T15" fmla="*/ 6 h 41"/>
              <a:gd name="T16" fmla="*/ 34 w 41"/>
              <a:gd name="T17" fmla="*/ 8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3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34 w 41"/>
              <a:gd name="T41" fmla="*/ 36 h 41"/>
              <a:gd name="T42" fmla="*/ 35 w 41"/>
              <a:gd name="T43" fmla="*/ 35 h 41"/>
              <a:gd name="T44" fmla="*/ 37 w 41"/>
              <a:gd name="T45" fmla="*/ 33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5" y="41"/>
                  <a:pt x="30" y="40"/>
                  <a:pt x="34" y="36"/>
                </a:cubicBezTo>
                <a:cubicBezTo>
                  <a:pt x="34" y="36"/>
                  <a:pt x="35" y="36"/>
                  <a:pt x="35" y="35"/>
                </a:cubicBezTo>
                <a:cubicBezTo>
                  <a:pt x="36" y="35"/>
                  <a:pt x="36" y="34"/>
                  <a:pt x="37" y="33"/>
                </a:cubicBezTo>
                <a:cubicBezTo>
                  <a:pt x="40" y="30"/>
                  <a:pt x="41" y="25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33" name="Freeform 1191"/>
          <p:cNvSpPr>
            <a:spLocks/>
          </p:cNvSpPr>
          <p:nvPr/>
        </p:nvSpPr>
        <p:spPr bwMode="auto">
          <a:xfrm>
            <a:off x="-1566093" y="6130925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9 h 33"/>
              <a:gd name="T8" fmla="*/ 16 w 33"/>
              <a:gd name="T9" fmla="*/ 33 h 33"/>
              <a:gd name="T10" fmla="*/ 28 w 33"/>
              <a:gd name="T11" fmla="*/ 29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4 h 33"/>
              <a:gd name="T18" fmla="*/ 30 w 33"/>
              <a:gd name="T19" fmla="*/ 4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34" name="Freeform 1192"/>
          <p:cNvSpPr>
            <a:spLocks noEditPoints="1"/>
          </p:cNvSpPr>
          <p:nvPr/>
        </p:nvSpPr>
        <p:spPr bwMode="auto">
          <a:xfrm>
            <a:off x="-1583555" y="6113463"/>
            <a:ext cx="169863" cy="171450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3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8 h 41"/>
              <a:gd name="T14" fmla="*/ 35 w 41"/>
              <a:gd name="T15" fmla="*/ 6 h 41"/>
              <a:gd name="T16" fmla="*/ 34 w 41"/>
              <a:gd name="T17" fmla="*/ 8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3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17 w 41"/>
              <a:gd name="T37" fmla="*/ 41 h 41"/>
              <a:gd name="T38" fmla="*/ 20 w 41"/>
              <a:gd name="T39" fmla="*/ 41 h 41"/>
              <a:gd name="T40" fmla="*/ 20 w 41"/>
              <a:gd name="T41" fmla="*/ 41 h 41"/>
              <a:gd name="T42" fmla="*/ 21 w 41"/>
              <a:gd name="T43" fmla="*/ 41 h 41"/>
              <a:gd name="T44" fmla="*/ 35 w 41"/>
              <a:gd name="T45" fmla="*/ 35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9" y="38"/>
                  <a:pt x="13" y="40"/>
                  <a:pt x="17" y="41"/>
                </a:cubicBezTo>
                <a:cubicBezTo>
                  <a:pt x="18" y="41"/>
                  <a:pt x="19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0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35" name="Freeform 1193"/>
          <p:cNvSpPr>
            <a:spLocks/>
          </p:cNvSpPr>
          <p:nvPr/>
        </p:nvSpPr>
        <p:spPr bwMode="auto">
          <a:xfrm>
            <a:off x="-2545580" y="5500688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9 h 33"/>
              <a:gd name="T8" fmla="*/ 16 w 33"/>
              <a:gd name="T9" fmla="*/ 33 h 33"/>
              <a:gd name="T10" fmla="*/ 28 w 33"/>
              <a:gd name="T11" fmla="*/ 29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4 h 33"/>
              <a:gd name="T18" fmla="*/ 30 w 33"/>
              <a:gd name="T19" fmla="*/ 4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36" name="Freeform 1194"/>
          <p:cNvSpPr>
            <a:spLocks noEditPoints="1"/>
          </p:cNvSpPr>
          <p:nvPr/>
        </p:nvSpPr>
        <p:spPr bwMode="auto">
          <a:xfrm>
            <a:off x="-2561456" y="5484813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3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8 h 41"/>
              <a:gd name="T14" fmla="*/ 35 w 41"/>
              <a:gd name="T15" fmla="*/ 6 h 41"/>
              <a:gd name="T16" fmla="*/ 34 w 41"/>
              <a:gd name="T17" fmla="*/ 8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3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30 w 41"/>
              <a:gd name="T41" fmla="*/ 39 h 41"/>
              <a:gd name="T42" fmla="*/ 34 w 41"/>
              <a:gd name="T43" fmla="*/ 37 h 41"/>
              <a:gd name="T44" fmla="*/ 35 w 41"/>
              <a:gd name="T45" fmla="*/ 35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4" y="41"/>
                  <a:pt x="27" y="41"/>
                  <a:pt x="30" y="39"/>
                </a:cubicBezTo>
                <a:cubicBezTo>
                  <a:pt x="31" y="38"/>
                  <a:pt x="33" y="38"/>
                  <a:pt x="34" y="37"/>
                </a:cubicBezTo>
                <a:cubicBezTo>
                  <a:pt x="34" y="36"/>
                  <a:pt x="35" y="36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37" name="Freeform 1195"/>
          <p:cNvSpPr>
            <a:spLocks/>
          </p:cNvSpPr>
          <p:nvPr/>
        </p:nvSpPr>
        <p:spPr bwMode="auto">
          <a:xfrm>
            <a:off x="-2810693" y="5318125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9 h 33"/>
              <a:gd name="T8" fmla="*/ 16 w 33"/>
              <a:gd name="T9" fmla="*/ 33 h 33"/>
              <a:gd name="T10" fmla="*/ 28 w 33"/>
              <a:gd name="T11" fmla="*/ 29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4 h 33"/>
              <a:gd name="T18" fmla="*/ 30 w 33"/>
              <a:gd name="T19" fmla="*/ 4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38" name="Freeform 1196"/>
          <p:cNvSpPr>
            <a:spLocks noEditPoints="1"/>
          </p:cNvSpPr>
          <p:nvPr/>
        </p:nvSpPr>
        <p:spPr bwMode="auto">
          <a:xfrm>
            <a:off x="-2826568" y="5302250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3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8 h 41"/>
              <a:gd name="T14" fmla="*/ 35 w 41"/>
              <a:gd name="T15" fmla="*/ 6 h 41"/>
              <a:gd name="T16" fmla="*/ 34 w 41"/>
              <a:gd name="T17" fmla="*/ 8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3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24 w 41"/>
              <a:gd name="T41" fmla="*/ 41 h 41"/>
              <a:gd name="T42" fmla="*/ 28 w 41"/>
              <a:gd name="T43" fmla="*/ 40 h 41"/>
              <a:gd name="T44" fmla="*/ 35 w 41"/>
              <a:gd name="T45" fmla="*/ 35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1" y="41"/>
                  <a:pt x="23" y="41"/>
                  <a:pt x="24" y="41"/>
                </a:cubicBezTo>
                <a:cubicBezTo>
                  <a:pt x="25" y="41"/>
                  <a:pt x="27" y="41"/>
                  <a:pt x="28" y="40"/>
                </a:cubicBezTo>
                <a:cubicBezTo>
                  <a:pt x="31" y="39"/>
                  <a:pt x="33" y="37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39" name="Freeform 1197"/>
          <p:cNvSpPr>
            <a:spLocks/>
          </p:cNvSpPr>
          <p:nvPr/>
        </p:nvSpPr>
        <p:spPr bwMode="auto">
          <a:xfrm>
            <a:off x="-1169218" y="6437313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5 w 41"/>
              <a:gd name="T11" fmla="*/ 7 h 37"/>
              <a:gd name="T12" fmla="*/ 34 w 41"/>
              <a:gd name="T13" fmla="*/ 6 h 37"/>
              <a:gd name="T14" fmla="*/ 32 w 41"/>
              <a:gd name="T15" fmla="*/ 4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7"/>
                  <a:pt x="20" y="37"/>
                </a:cubicBezTo>
                <a:cubicBezTo>
                  <a:pt x="25" y="37"/>
                  <a:pt x="30" y="36"/>
                  <a:pt x="34" y="32"/>
                </a:cubicBezTo>
                <a:cubicBezTo>
                  <a:pt x="40" y="25"/>
                  <a:pt x="41" y="14"/>
                  <a:pt x="35" y="7"/>
                </a:cubicBezTo>
                <a:cubicBezTo>
                  <a:pt x="35" y="7"/>
                  <a:pt x="34" y="6"/>
                  <a:pt x="34" y="6"/>
                </a:cubicBezTo>
                <a:cubicBezTo>
                  <a:pt x="33" y="5"/>
                  <a:pt x="33" y="5"/>
                  <a:pt x="32" y="4"/>
                </a:cubicBezTo>
                <a:cubicBezTo>
                  <a:pt x="29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40" name="Freeform 1198"/>
          <p:cNvSpPr>
            <a:spLocks/>
          </p:cNvSpPr>
          <p:nvPr/>
        </p:nvSpPr>
        <p:spPr bwMode="auto">
          <a:xfrm>
            <a:off x="-2147118" y="6072188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7 w 41"/>
              <a:gd name="T5" fmla="*/ 32 h 37"/>
              <a:gd name="T6" fmla="*/ 19 w 41"/>
              <a:gd name="T7" fmla="*/ 37 h 37"/>
              <a:gd name="T8" fmla="*/ 20 w 41"/>
              <a:gd name="T9" fmla="*/ 37 h 37"/>
              <a:gd name="T10" fmla="*/ 23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5"/>
                  <a:pt x="15" y="37"/>
                  <a:pt x="19" y="37"/>
                </a:cubicBezTo>
                <a:cubicBezTo>
                  <a:pt x="19" y="37"/>
                  <a:pt x="20" y="37"/>
                  <a:pt x="20" y="37"/>
                </a:cubicBezTo>
                <a:cubicBezTo>
                  <a:pt x="21" y="37"/>
                  <a:pt x="22" y="37"/>
                  <a:pt x="23" y="37"/>
                </a:cubicBezTo>
                <a:cubicBezTo>
                  <a:pt x="27" y="37"/>
                  <a:pt x="31" y="35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41" name="Freeform 1199"/>
          <p:cNvSpPr>
            <a:spLocks/>
          </p:cNvSpPr>
          <p:nvPr/>
        </p:nvSpPr>
        <p:spPr bwMode="auto">
          <a:xfrm>
            <a:off x="-1102543" y="6619875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7 w 41"/>
              <a:gd name="T5" fmla="*/ 32 h 37"/>
              <a:gd name="T6" fmla="*/ 20 w 41"/>
              <a:gd name="T7" fmla="*/ 37 h 37"/>
              <a:gd name="T8" fmla="*/ 31 w 41"/>
              <a:gd name="T9" fmla="*/ 34 h 37"/>
              <a:gd name="T10" fmla="*/ 34 w 41"/>
              <a:gd name="T11" fmla="*/ 32 h 37"/>
              <a:gd name="T12" fmla="*/ 34 w 41"/>
              <a:gd name="T13" fmla="*/ 31 h 37"/>
              <a:gd name="T14" fmla="*/ 34 w 41"/>
              <a:gd name="T15" fmla="*/ 6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7"/>
                  <a:pt x="20" y="37"/>
                </a:cubicBezTo>
                <a:cubicBezTo>
                  <a:pt x="24" y="37"/>
                  <a:pt x="28" y="36"/>
                  <a:pt x="31" y="34"/>
                </a:cubicBezTo>
                <a:cubicBezTo>
                  <a:pt x="32" y="33"/>
                  <a:pt x="33" y="33"/>
                  <a:pt x="34" y="32"/>
                </a:cubicBezTo>
                <a:cubicBezTo>
                  <a:pt x="34" y="32"/>
                  <a:pt x="34" y="32"/>
                  <a:pt x="34" y="31"/>
                </a:cubicBezTo>
                <a:cubicBezTo>
                  <a:pt x="41" y="24"/>
                  <a:pt x="41" y="13"/>
                  <a:pt x="34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42" name="Freeform 1200"/>
          <p:cNvSpPr>
            <a:spLocks/>
          </p:cNvSpPr>
          <p:nvPr/>
        </p:nvSpPr>
        <p:spPr bwMode="auto">
          <a:xfrm>
            <a:off x="-3021831" y="919162"/>
            <a:ext cx="136525" cy="136525"/>
          </a:xfrm>
          <a:custGeom>
            <a:avLst/>
            <a:gdLst>
              <a:gd name="T0" fmla="*/ 17 w 33"/>
              <a:gd name="T1" fmla="*/ 0 h 33"/>
              <a:gd name="T2" fmla="*/ 5 w 33"/>
              <a:gd name="T3" fmla="*/ 4 h 33"/>
              <a:gd name="T4" fmla="*/ 0 w 33"/>
              <a:gd name="T5" fmla="*/ 16 h 33"/>
              <a:gd name="T6" fmla="*/ 5 w 33"/>
              <a:gd name="T7" fmla="*/ 28 h 33"/>
              <a:gd name="T8" fmla="*/ 17 w 33"/>
              <a:gd name="T9" fmla="*/ 33 h 33"/>
              <a:gd name="T10" fmla="*/ 29 w 33"/>
              <a:gd name="T11" fmla="*/ 28 h 33"/>
              <a:gd name="T12" fmla="*/ 33 w 33"/>
              <a:gd name="T13" fmla="*/ 16 h 33"/>
              <a:gd name="T14" fmla="*/ 29 w 33"/>
              <a:gd name="T15" fmla="*/ 4 h 33"/>
              <a:gd name="T16" fmla="*/ 30 w 33"/>
              <a:gd name="T17" fmla="*/ 3 h 33"/>
              <a:gd name="T18" fmla="*/ 30 w 33"/>
              <a:gd name="T19" fmla="*/ 3 h 33"/>
              <a:gd name="T20" fmla="*/ 29 w 33"/>
              <a:gd name="T21" fmla="*/ 4 h 33"/>
              <a:gd name="T22" fmla="*/ 17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7" y="0"/>
                </a:moveTo>
                <a:cubicBezTo>
                  <a:pt x="12" y="0"/>
                  <a:pt x="8" y="1"/>
                  <a:pt x="5" y="4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0"/>
                  <a:pt x="2" y="25"/>
                  <a:pt x="5" y="28"/>
                </a:cubicBezTo>
                <a:cubicBezTo>
                  <a:pt x="8" y="31"/>
                  <a:pt x="12" y="33"/>
                  <a:pt x="17" y="33"/>
                </a:cubicBezTo>
                <a:cubicBezTo>
                  <a:pt x="21" y="33"/>
                  <a:pt x="25" y="31"/>
                  <a:pt x="29" y="28"/>
                </a:cubicBezTo>
                <a:cubicBezTo>
                  <a:pt x="32" y="25"/>
                  <a:pt x="33" y="20"/>
                  <a:pt x="33" y="16"/>
                </a:cubicBezTo>
                <a:cubicBezTo>
                  <a:pt x="33" y="12"/>
                  <a:pt x="32" y="8"/>
                  <a:pt x="29" y="4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4"/>
                  <a:pt x="29" y="4"/>
                  <a:pt x="29" y="4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43" name="Freeform 1201"/>
          <p:cNvSpPr>
            <a:spLocks noEditPoints="1"/>
          </p:cNvSpPr>
          <p:nvPr/>
        </p:nvSpPr>
        <p:spPr bwMode="auto">
          <a:xfrm>
            <a:off x="-3037706" y="903287"/>
            <a:ext cx="169863" cy="169863"/>
          </a:xfrm>
          <a:custGeom>
            <a:avLst/>
            <a:gdLst>
              <a:gd name="T0" fmla="*/ 21 w 41"/>
              <a:gd name="T1" fmla="*/ 37 h 41"/>
              <a:gd name="T2" fmla="*/ 9 w 41"/>
              <a:gd name="T3" fmla="*/ 32 h 41"/>
              <a:gd name="T4" fmla="*/ 4 w 41"/>
              <a:gd name="T5" fmla="*/ 20 h 41"/>
              <a:gd name="T6" fmla="*/ 9 w 41"/>
              <a:gd name="T7" fmla="*/ 8 h 41"/>
              <a:gd name="T8" fmla="*/ 21 w 41"/>
              <a:gd name="T9" fmla="*/ 4 h 41"/>
              <a:gd name="T10" fmla="*/ 33 w 41"/>
              <a:gd name="T11" fmla="*/ 8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3 w 41"/>
              <a:gd name="T19" fmla="*/ 8 h 41"/>
              <a:gd name="T20" fmla="*/ 37 w 41"/>
              <a:gd name="T21" fmla="*/ 20 h 41"/>
              <a:gd name="T22" fmla="*/ 33 w 41"/>
              <a:gd name="T23" fmla="*/ 32 h 41"/>
              <a:gd name="T24" fmla="*/ 21 w 41"/>
              <a:gd name="T25" fmla="*/ 37 h 41"/>
              <a:gd name="T26" fmla="*/ 21 w 41"/>
              <a:gd name="T27" fmla="*/ 0 h 41"/>
              <a:gd name="T28" fmla="*/ 21 w 41"/>
              <a:gd name="T29" fmla="*/ 0 h 41"/>
              <a:gd name="T30" fmla="*/ 8 w 41"/>
              <a:gd name="T31" fmla="*/ 4 h 41"/>
              <a:gd name="T32" fmla="*/ 6 w 41"/>
              <a:gd name="T33" fmla="*/ 6 h 41"/>
              <a:gd name="T34" fmla="*/ 5 w 41"/>
              <a:gd name="T35" fmla="*/ 7 h 41"/>
              <a:gd name="T36" fmla="*/ 0 w 41"/>
              <a:gd name="T37" fmla="*/ 20 h 41"/>
              <a:gd name="T38" fmla="*/ 6 w 41"/>
              <a:gd name="T39" fmla="*/ 35 h 41"/>
              <a:gd name="T40" fmla="*/ 21 w 41"/>
              <a:gd name="T41" fmla="*/ 41 h 41"/>
              <a:gd name="T42" fmla="*/ 21 w 41"/>
              <a:gd name="T43" fmla="*/ 41 h 41"/>
              <a:gd name="T44" fmla="*/ 34 w 41"/>
              <a:gd name="T45" fmla="*/ 36 h 41"/>
              <a:gd name="T46" fmla="*/ 35 w 41"/>
              <a:gd name="T47" fmla="*/ 35 h 41"/>
              <a:gd name="T48" fmla="*/ 37 w 41"/>
              <a:gd name="T49" fmla="*/ 33 h 41"/>
              <a:gd name="T50" fmla="*/ 41 w 41"/>
              <a:gd name="T51" fmla="*/ 20 h 41"/>
              <a:gd name="T52" fmla="*/ 35 w 41"/>
              <a:gd name="T53" fmla="*/ 6 h 41"/>
              <a:gd name="T54" fmla="*/ 35 w 41"/>
              <a:gd name="T55" fmla="*/ 6 h 41"/>
              <a:gd name="T56" fmla="*/ 21 w 41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1">
                <a:moveTo>
                  <a:pt x="21" y="37"/>
                </a:moveTo>
                <a:cubicBezTo>
                  <a:pt x="16" y="37"/>
                  <a:pt x="12" y="35"/>
                  <a:pt x="9" y="32"/>
                </a:cubicBezTo>
                <a:cubicBezTo>
                  <a:pt x="6" y="29"/>
                  <a:pt x="4" y="24"/>
                  <a:pt x="4" y="20"/>
                </a:cubicBezTo>
                <a:cubicBezTo>
                  <a:pt x="4" y="16"/>
                  <a:pt x="6" y="12"/>
                  <a:pt x="9" y="8"/>
                </a:cubicBezTo>
                <a:cubicBezTo>
                  <a:pt x="12" y="5"/>
                  <a:pt x="16" y="4"/>
                  <a:pt x="21" y="4"/>
                </a:cubicBezTo>
                <a:cubicBezTo>
                  <a:pt x="25" y="4"/>
                  <a:pt x="29" y="5"/>
                  <a:pt x="33" y="8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8"/>
                  <a:pt x="33" y="8"/>
                  <a:pt x="33" y="8"/>
                </a:cubicBezTo>
                <a:cubicBezTo>
                  <a:pt x="36" y="12"/>
                  <a:pt x="37" y="16"/>
                  <a:pt x="37" y="20"/>
                </a:cubicBezTo>
                <a:cubicBezTo>
                  <a:pt x="37" y="24"/>
                  <a:pt x="36" y="29"/>
                  <a:pt x="33" y="32"/>
                </a:cubicBezTo>
                <a:cubicBezTo>
                  <a:pt x="29" y="35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2" y="1"/>
                  <a:pt x="8" y="4"/>
                </a:cubicBezTo>
                <a:cubicBezTo>
                  <a:pt x="7" y="4"/>
                  <a:pt x="7" y="5"/>
                  <a:pt x="6" y="6"/>
                </a:cubicBezTo>
                <a:cubicBezTo>
                  <a:pt x="6" y="6"/>
                  <a:pt x="5" y="6"/>
                  <a:pt x="5" y="7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5"/>
                  <a:pt x="2" y="31"/>
                  <a:pt x="6" y="35"/>
                </a:cubicBezTo>
                <a:cubicBezTo>
                  <a:pt x="10" y="39"/>
                  <a:pt x="15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0" y="39"/>
                  <a:pt x="34" y="36"/>
                </a:cubicBezTo>
                <a:cubicBezTo>
                  <a:pt x="35" y="35"/>
                  <a:pt x="35" y="35"/>
                  <a:pt x="35" y="35"/>
                </a:cubicBezTo>
                <a:cubicBezTo>
                  <a:pt x="36" y="34"/>
                  <a:pt x="37" y="33"/>
                  <a:pt x="37" y="33"/>
                </a:cubicBezTo>
                <a:cubicBezTo>
                  <a:pt x="40" y="29"/>
                  <a:pt x="41" y="25"/>
                  <a:pt x="41" y="20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44" name="Freeform 1202"/>
          <p:cNvSpPr>
            <a:spLocks/>
          </p:cNvSpPr>
          <p:nvPr/>
        </p:nvSpPr>
        <p:spPr bwMode="auto">
          <a:xfrm>
            <a:off x="-862830" y="2627312"/>
            <a:ext cx="138113" cy="141288"/>
          </a:xfrm>
          <a:custGeom>
            <a:avLst/>
            <a:gdLst>
              <a:gd name="T0" fmla="*/ 16 w 33"/>
              <a:gd name="T1" fmla="*/ 0 h 34"/>
              <a:gd name="T2" fmla="*/ 4 w 33"/>
              <a:gd name="T3" fmla="*/ 5 h 34"/>
              <a:gd name="T4" fmla="*/ 0 w 33"/>
              <a:gd name="T5" fmla="*/ 17 h 34"/>
              <a:gd name="T6" fmla="*/ 4 w 33"/>
              <a:gd name="T7" fmla="*/ 29 h 34"/>
              <a:gd name="T8" fmla="*/ 16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29 w 33"/>
              <a:gd name="T17" fmla="*/ 4 h 34"/>
              <a:gd name="T18" fmla="*/ 29 w 33"/>
              <a:gd name="T19" fmla="*/ 4 h 34"/>
              <a:gd name="T20" fmla="*/ 28 w 33"/>
              <a:gd name="T21" fmla="*/ 5 h 34"/>
              <a:gd name="T22" fmla="*/ 16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4" y="5"/>
                </a:cubicBezTo>
                <a:cubicBezTo>
                  <a:pt x="1" y="9"/>
                  <a:pt x="0" y="13"/>
                  <a:pt x="0" y="17"/>
                </a:cubicBezTo>
                <a:cubicBezTo>
                  <a:pt x="0" y="21"/>
                  <a:pt x="1" y="26"/>
                  <a:pt x="4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0" y="34"/>
                  <a:pt x="25" y="32"/>
                  <a:pt x="28" y="29"/>
                </a:cubicBezTo>
                <a:cubicBezTo>
                  <a:pt x="31" y="26"/>
                  <a:pt x="33" y="21"/>
                  <a:pt x="33" y="17"/>
                </a:cubicBezTo>
                <a:cubicBezTo>
                  <a:pt x="33" y="13"/>
                  <a:pt x="31" y="9"/>
                  <a:pt x="28" y="5"/>
                </a:cubicBezTo>
                <a:cubicBezTo>
                  <a:pt x="29" y="4"/>
                  <a:pt x="29" y="4"/>
                  <a:pt x="29" y="4"/>
                </a:cubicBezTo>
                <a:cubicBezTo>
                  <a:pt x="29" y="4"/>
                  <a:pt x="29" y="4"/>
                  <a:pt x="29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0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45" name="Freeform 1203"/>
          <p:cNvSpPr>
            <a:spLocks noEditPoints="1"/>
          </p:cNvSpPr>
          <p:nvPr/>
        </p:nvSpPr>
        <p:spPr bwMode="auto">
          <a:xfrm>
            <a:off x="-878705" y="2611437"/>
            <a:ext cx="169863" cy="173038"/>
          </a:xfrm>
          <a:custGeom>
            <a:avLst/>
            <a:gdLst>
              <a:gd name="T0" fmla="*/ 20 w 41"/>
              <a:gd name="T1" fmla="*/ 38 h 42"/>
              <a:gd name="T2" fmla="*/ 8 w 41"/>
              <a:gd name="T3" fmla="*/ 33 h 42"/>
              <a:gd name="T4" fmla="*/ 4 w 41"/>
              <a:gd name="T5" fmla="*/ 21 h 42"/>
              <a:gd name="T6" fmla="*/ 8 w 41"/>
              <a:gd name="T7" fmla="*/ 9 h 42"/>
              <a:gd name="T8" fmla="*/ 20 w 41"/>
              <a:gd name="T9" fmla="*/ 4 h 42"/>
              <a:gd name="T10" fmla="*/ 32 w 41"/>
              <a:gd name="T11" fmla="*/ 9 h 42"/>
              <a:gd name="T12" fmla="*/ 33 w 41"/>
              <a:gd name="T13" fmla="*/ 8 h 42"/>
              <a:gd name="T14" fmla="*/ 35 w 41"/>
              <a:gd name="T15" fmla="*/ 7 h 42"/>
              <a:gd name="T16" fmla="*/ 33 w 41"/>
              <a:gd name="T17" fmla="*/ 8 h 42"/>
              <a:gd name="T18" fmla="*/ 32 w 41"/>
              <a:gd name="T19" fmla="*/ 9 h 42"/>
              <a:gd name="T20" fmla="*/ 37 w 41"/>
              <a:gd name="T21" fmla="*/ 21 h 42"/>
              <a:gd name="T22" fmla="*/ 32 w 41"/>
              <a:gd name="T23" fmla="*/ 33 h 42"/>
              <a:gd name="T24" fmla="*/ 20 w 41"/>
              <a:gd name="T25" fmla="*/ 38 h 42"/>
              <a:gd name="T26" fmla="*/ 20 w 41"/>
              <a:gd name="T27" fmla="*/ 0 h 42"/>
              <a:gd name="T28" fmla="*/ 20 w 41"/>
              <a:gd name="T29" fmla="*/ 0 h 42"/>
              <a:gd name="T30" fmla="*/ 6 w 41"/>
              <a:gd name="T31" fmla="*/ 7 h 42"/>
              <a:gd name="T32" fmla="*/ 0 w 41"/>
              <a:gd name="T33" fmla="*/ 21 h 42"/>
              <a:gd name="T34" fmla="*/ 6 w 41"/>
              <a:gd name="T35" fmla="*/ 36 h 42"/>
              <a:gd name="T36" fmla="*/ 6 w 41"/>
              <a:gd name="T37" fmla="*/ 36 h 42"/>
              <a:gd name="T38" fmla="*/ 9 w 41"/>
              <a:gd name="T39" fmla="*/ 38 h 42"/>
              <a:gd name="T40" fmla="*/ 20 w 41"/>
              <a:gd name="T41" fmla="*/ 42 h 42"/>
              <a:gd name="T42" fmla="*/ 20 w 41"/>
              <a:gd name="T43" fmla="*/ 42 h 42"/>
              <a:gd name="T44" fmla="*/ 35 w 41"/>
              <a:gd name="T45" fmla="*/ 36 h 42"/>
              <a:gd name="T46" fmla="*/ 41 w 41"/>
              <a:gd name="T47" fmla="*/ 21 h 42"/>
              <a:gd name="T48" fmla="*/ 37 w 41"/>
              <a:gd name="T49" fmla="*/ 10 h 42"/>
              <a:gd name="T50" fmla="*/ 35 w 41"/>
              <a:gd name="T51" fmla="*/ 7 h 42"/>
              <a:gd name="T52" fmla="*/ 35 w 41"/>
              <a:gd name="T53" fmla="*/ 7 h 42"/>
              <a:gd name="T54" fmla="*/ 35 w 41"/>
              <a:gd name="T55" fmla="*/ 7 h 42"/>
              <a:gd name="T56" fmla="*/ 20 w 41"/>
              <a:gd name="T5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2">
                <a:moveTo>
                  <a:pt x="20" y="38"/>
                </a:moveTo>
                <a:cubicBezTo>
                  <a:pt x="16" y="38"/>
                  <a:pt x="12" y="36"/>
                  <a:pt x="8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3"/>
                  <a:pt x="8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4" y="4"/>
                  <a:pt x="29" y="6"/>
                  <a:pt x="32" y="9"/>
                </a:cubicBezTo>
                <a:cubicBezTo>
                  <a:pt x="33" y="8"/>
                  <a:pt x="33" y="8"/>
                  <a:pt x="33" y="8"/>
                </a:cubicBezTo>
                <a:cubicBezTo>
                  <a:pt x="35" y="7"/>
                  <a:pt x="35" y="7"/>
                  <a:pt x="35" y="7"/>
                </a:cubicBezTo>
                <a:cubicBezTo>
                  <a:pt x="33" y="8"/>
                  <a:pt x="33" y="8"/>
                  <a:pt x="33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3"/>
                  <a:pt x="37" y="17"/>
                  <a:pt x="37" y="21"/>
                </a:cubicBezTo>
                <a:cubicBezTo>
                  <a:pt x="37" y="25"/>
                  <a:pt x="35" y="30"/>
                  <a:pt x="32" y="33"/>
                </a:cubicBezTo>
                <a:cubicBezTo>
                  <a:pt x="29" y="36"/>
                  <a:pt x="24" y="38"/>
                  <a:pt x="20" y="38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6" y="36"/>
                  <a:pt x="6" y="36"/>
                  <a:pt x="6" y="36"/>
                </a:cubicBezTo>
                <a:cubicBezTo>
                  <a:pt x="7" y="37"/>
                  <a:pt x="8" y="38"/>
                  <a:pt x="9" y="38"/>
                </a:cubicBezTo>
                <a:cubicBezTo>
                  <a:pt x="12" y="41"/>
                  <a:pt x="16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5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7"/>
                  <a:pt x="40" y="13"/>
                  <a:pt x="37" y="10"/>
                </a:cubicBezTo>
                <a:cubicBezTo>
                  <a:pt x="37" y="9"/>
                  <a:pt x="36" y="8"/>
                  <a:pt x="35" y="7"/>
                </a:cubicBezTo>
                <a:cubicBezTo>
                  <a:pt x="35" y="7"/>
                  <a:pt x="35" y="7"/>
                  <a:pt x="35" y="7"/>
                </a:cubicBezTo>
                <a:cubicBezTo>
                  <a:pt x="35" y="7"/>
                  <a:pt x="35" y="7"/>
                  <a:pt x="35" y="7"/>
                </a:cubicBezTo>
                <a:cubicBezTo>
                  <a:pt x="31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46" name="Freeform 1204"/>
          <p:cNvSpPr>
            <a:spLocks/>
          </p:cNvSpPr>
          <p:nvPr/>
        </p:nvSpPr>
        <p:spPr bwMode="auto">
          <a:xfrm>
            <a:off x="-431030" y="2735262"/>
            <a:ext cx="136525" cy="136525"/>
          </a:xfrm>
          <a:custGeom>
            <a:avLst/>
            <a:gdLst>
              <a:gd name="T0" fmla="*/ 17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8 h 33"/>
              <a:gd name="T8" fmla="*/ 17 w 33"/>
              <a:gd name="T9" fmla="*/ 33 h 33"/>
              <a:gd name="T10" fmla="*/ 29 w 33"/>
              <a:gd name="T11" fmla="*/ 28 h 33"/>
              <a:gd name="T12" fmla="*/ 33 w 33"/>
              <a:gd name="T13" fmla="*/ 17 h 33"/>
              <a:gd name="T14" fmla="*/ 29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9 w 33"/>
              <a:gd name="T21" fmla="*/ 5 h 33"/>
              <a:gd name="T22" fmla="*/ 17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9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47" name="Freeform 1205"/>
          <p:cNvSpPr>
            <a:spLocks noEditPoints="1"/>
          </p:cNvSpPr>
          <p:nvPr/>
        </p:nvSpPr>
        <p:spPr bwMode="auto">
          <a:xfrm>
            <a:off x="-446905" y="2719387"/>
            <a:ext cx="169863" cy="169863"/>
          </a:xfrm>
          <a:custGeom>
            <a:avLst/>
            <a:gdLst>
              <a:gd name="T0" fmla="*/ 21 w 41"/>
              <a:gd name="T1" fmla="*/ 37 h 41"/>
              <a:gd name="T2" fmla="*/ 9 w 41"/>
              <a:gd name="T3" fmla="*/ 32 h 41"/>
              <a:gd name="T4" fmla="*/ 4 w 41"/>
              <a:gd name="T5" fmla="*/ 21 h 41"/>
              <a:gd name="T6" fmla="*/ 9 w 41"/>
              <a:gd name="T7" fmla="*/ 9 h 41"/>
              <a:gd name="T8" fmla="*/ 21 w 41"/>
              <a:gd name="T9" fmla="*/ 4 h 41"/>
              <a:gd name="T10" fmla="*/ 33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3 w 41"/>
              <a:gd name="T19" fmla="*/ 9 h 41"/>
              <a:gd name="T20" fmla="*/ 37 w 41"/>
              <a:gd name="T21" fmla="*/ 21 h 41"/>
              <a:gd name="T22" fmla="*/ 33 w 41"/>
              <a:gd name="T23" fmla="*/ 32 h 41"/>
              <a:gd name="T24" fmla="*/ 21 w 41"/>
              <a:gd name="T25" fmla="*/ 37 h 41"/>
              <a:gd name="T26" fmla="*/ 21 w 41"/>
              <a:gd name="T27" fmla="*/ 0 h 41"/>
              <a:gd name="T28" fmla="*/ 21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6 w 41"/>
              <a:gd name="T37" fmla="*/ 35 h 41"/>
              <a:gd name="T38" fmla="*/ 9 w 41"/>
              <a:gd name="T39" fmla="*/ 38 h 41"/>
              <a:gd name="T40" fmla="*/ 21 w 41"/>
              <a:gd name="T41" fmla="*/ 41 h 41"/>
              <a:gd name="T42" fmla="*/ 21 w 41"/>
              <a:gd name="T43" fmla="*/ 41 h 41"/>
              <a:gd name="T44" fmla="*/ 35 w 41"/>
              <a:gd name="T45" fmla="*/ 35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1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1" y="37"/>
                </a:move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6" y="35"/>
                  <a:pt x="6" y="35"/>
                  <a:pt x="6" y="35"/>
                </a:cubicBezTo>
                <a:cubicBezTo>
                  <a:pt x="7" y="36"/>
                  <a:pt x="8" y="37"/>
                  <a:pt x="9" y="38"/>
                </a:cubicBezTo>
                <a:cubicBezTo>
                  <a:pt x="13" y="40"/>
                  <a:pt x="17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48" name="Freeform 1206"/>
          <p:cNvSpPr>
            <a:spLocks/>
          </p:cNvSpPr>
          <p:nvPr/>
        </p:nvSpPr>
        <p:spPr bwMode="auto">
          <a:xfrm>
            <a:off x="-173855" y="3062288"/>
            <a:ext cx="141288" cy="138113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7 h 33"/>
              <a:gd name="T6" fmla="*/ 5 w 34"/>
              <a:gd name="T7" fmla="*/ 29 h 33"/>
              <a:gd name="T8" fmla="*/ 17 w 34"/>
              <a:gd name="T9" fmla="*/ 33 h 33"/>
              <a:gd name="T10" fmla="*/ 29 w 34"/>
              <a:gd name="T11" fmla="*/ 29 h 33"/>
              <a:gd name="T12" fmla="*/ 34 w 34"/>
              <a:gd name="T13" fmla="*/ 17 h 33"/>
              <a:gd name="T14" fmla="*/ 29 w 34"/>
              <a:gd name="T15" fmla="*/ 5 h 33"/>
              <a:gd name="T16" fmla="*/ 30 w 34"/>
              <a:gd name="T17" fmla="*/ 4 h 33"/>
              <a:gd name="T18" fmla="*/ 30 w 34"/>
              <a:gd name="T19" fmla="*/ 4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9" y="2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9" y="32"/>
                  <a:pt x="13" y="33"/>
                  <a:pt x="17" y="33"/>
                </a:cubicBezTo>
                <a:cubicBezTo>
                  <a:pt x="21" y="33"/>
                  <a:pt x="26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49" name="Freeform 1207"/>
          <p:cNvSpPr>
            <a:spLocks noEditPoints="1"/>
          </p:cNvSpPr>
          <p:nvPr/>
        </p:nvSpPr>
        <p:spPr bwMode="auto">
          <a:xfrm>
            <a:off x="-191318" y="3046413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3 h 41"/>
              <a:gd name="T4" fmla="*/ 4 w 42"/>
              <a:gd name="T5" fmla="*/ 21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8 h 41"/>
              <a:gd name="T14" fmla="*/ 33 w 42"/>
              <a:gd name="T15" fmla="*/ 9 h 41"/>
              <a:gd name="T16" fmla="*/ 38 w 42"/>
              <a:gd name="T17" fmla="*/ 21 h 41"/>
              <a:gd name="T18" fmla="*/ 33 w 42"/>
              <a:gd name="T19" fmla="*/ 33 h 41"/>
              <a:gd name="T20" fmla="*/ 21 w 42"/>
              <a:gd name="T21" fmla="*/ 37 h 41"/>
              <a:gd name="T22" fmla="*/ 21 w 42"/>
              <a:gd name="T23" fmla="*/ 0 h 41"/>
              <a:gd name="T24" fmla="*/ 21 w 42"/>
              <a:gd name="T25" fmla="*/ 0 h 41"/>
              <a:gd name="T26" fmla="*/ 8 w 42"/>
              <a:gd name="T27" fmla="*/ 4 h 41"/>
              <a:gd name="T28" fmla="*/ 6 w 42"/>
              <a:gd name="T29" fmla="*/ 6 h 41"/>
              <a:gd name="T30" fmla="*/ 6 w 42"/>
              <a:gd name="T31" fmla="*/ 7 h 41"/>
              <a:gd name="T32" fmla="*/ 0 w 42"/>
              <a:gd name="T33" fmla="*/ 21 h 41"/>
              <a:gd name="T34" fmla="*/ 6 w 42"/>
              <a:gd name="T35" fmla="*/ 35 h 41"/>
              <a:gd name="T36" fmla="*/ 21 w 42"/>
              <a:gd name="T37" fmla="*/ 41 h 41"/>
              <a:gd name="T38" fmla="*/ 21 w 42"/>
              <a:gd name="T39" fmla="*/ 41 h 41"/>
              <a:gd name="T40" fmla="*/ 36 w 42"/>
              <a:gd name="T41" fmla="*/ 35 h 41"/>
              <a:gd name="T42" fmla="*/ 42 w 42"/>
              <a:gd name="T43" fmla="*/ 21 h 41"/>
              <a:gd name="T44" fmla="*/ 36 w 42"/>
              <a:gd name="T45" fmla="*/ 6 h 41"/>
              <a:gd name="T46" fmla="*/ 36 w 42"/>
              <a:gd name="T47" fmla="*/ 6 h 41"/>
              <a:gd name="T48" fmla="*/ 21 w 42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3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13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30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7" y="0"/>
                  <a:pt x="12" y="2"/>
                  <a:pt x="8" y="4"/>
                </a:cubicBezTo>
                <a:cubicBezTo>
                  <a:pt x="8" y="5"/>
                  <a:pt x="7" y="6"/>
                  <a:pt x="6" y="6"/>
                </a:cubicBezTo>
                <a:cubicBezTo>
                  <a:pt x="6" y="6"/>
                  <a:pt x="6" y="7"/>
                  <a:pt x="6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5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50" name="Freeform 1208"/>
          <p:cNvSpPr>
            <a:spLocks/>
          </p:cNvSpPr>
          <p:nvPr/>
        </p:nvSpPr>
        <p:spPr bwMode="auto">
          <a:xfrm>
            <a:off x="-2047105" y="3344863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51" name="Freeform 1209"/>
          <p:cNvSpPr>
            <a:spLocks noEditPoints="1"/>
          </p:cNvSpPr>
          <p:nvPr/>
        </p:nvSpPr>
        <p:spPr bwMode="auto">
          <a:xfrm>
            <a:off x="-2064568" y="3328988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2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2 h 41"/>
              <a:gd name="T24" fmla="*/ 20 w 41"/>
              <a:gd name="T25" fmla="*/ 37 h 41"/>
              <a:gd name="T26" fmla="*/ 21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35 w 41"/>
              <a:gd name="T41" fmla="*/ 35 h 41"/>
              <a:gd name="T42" fmla="*/ 41 w 41"/>
              <a:gd name="T43" fmla="*/ 24 h 41"/>
              <a:gd name="T44" fmla="*/ 41 w 41"/>
              <a:gd name="T45" fmla="*/ 21 h 41"/>
              <a:gd name="T46" fmla="*/ 41 w 41"/>
              <a:gd name="T47" fmla="*/ 20 h 41"/>
              <a:gd name="T48" fmla="*/ 35 w 41"/>
              <a:gd name="T49" fmla="*/ 6 h 41"/>
              <a:gd name="T50" fmla="*/ 35 w 41"/>
              <a:gd name="T51" fmla="*/ 6 h 41"/>
              <a:gd name="T52" fmla="*/ 21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moveTo>
                  <a:pt x="21" y="0"/>
                </a:moveTo>
                <a:cubicBezTo>
                  <a:pt x="21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8" y="32"/>
                  <a:pt x="40" y="28"/>
                  <a:pt x="41" y="24"/>
                </a:cubicBezTo>
                <a:cubicBezTo>
                  <a:pt x="41" y="23"/>
                  <a:pt x="41" y="22"/>
                  <a:pt x="41" y="21"/>
                </a:cubicBezTo>
                <a:cubicBezTo>
                  <a:pt x="41" y="20"/>
                  <a:pt x="41" y="20"/>
                  <a:pt x="41" y="20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52" name="Freeform 1210"/>
          <p:cNvSpPr>
            <a:spLocks/>
          </p:cNvSpPr>
          <p:nvPr/>
        </p:nvSpPr>
        <p:spPr bwMode="auto">
          <a:xfrm>
            <a:off x="-2312218" y="4322763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53" name="Freeform 1211"/>
          <p:cNvSpPr>
            <a:spLocks noEditPoints="1"/>
          </p:cNvSpPr>
          <p:nvPr/>
        </p:nvSpPr>
        <p:spPr bwMode="auto">
          <a:xfrm>
            <a:off x="-2329680" y="4306888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2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2 h 41"/>
              <a:gd name="T24" fmla="*/ 20 w 41"/>
              <a:gd name="T25" fmla="*/ 37 h 41"/>
              <a:gd name="T26" fmla="*/ 21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3 w 41"/>
              <a:gd name="T33" fmla="*/ 10 h 41"/>
              <a:gd name="T34" fmla="*/ 1 w 41"/>
              <a:gd name="T35" fmla="*/ 14 h 41"/>
              <a:gd name="T36" fmla="*/ 0 w 41"/>
              <a:gd name="T37" fmla="*/ 21 h 41"/>
              <a:gd name="T38" fmla="*/ 6 w 41"/>
              <a:gd name="T39" fmla="*/ 35 h 41"/>
              <a:gd name="T40" fmla="*/ 20 w 41"/>
              <a:gd name="T41" fmla="*/ 41 h 41"/>
              <a:gd name="T42" fmla="*/ 20 w 41"/>
              <a:gd name="T43" fmla="*/ 41 h 41"/>
              <a:gd name="T44" fmla="*/ 35 w 41"/>
              <a:gd name="T45" fmla="*/ 35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1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moveTo>
                  <a:pt x="21" y="0"/>
                </a:moveTo>
                <a:cubicBezTo>
                  <a:pt x="21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5" y="7"/>
                  <a:pt x="4" y="9"/>
                  <a:pt x="3" y="10"/>
                </a:cubicBezTo>
                <a:cubicBezTo>
                  <a:pt x="2" y="11"/>
                  <a:pt x="1" y="13"/>
                  <a:pt x="1" y="14"/>
                </a:cubicBezTo>
                <a:cubicBezTo>
                  <a:pt x="0" y="16"/>
                  <a:pt x="0" y="18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54" name="Freeform 1212"/>
          <p:cNvSpPr>
            <a:spLocks/>
          </p:cNvSpPr>
          <p:nvPr/>
        </p:nvSpPr>
        <p:spPr bwMode="auto">
          <a:xfrm>
            <a:off x="-4252143" y="2581275"/>
            <a:ext cx="136525" cy="138113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55" name="Freeform 1213"/>
          <p:cNvSpPr>
            <a:spLocks noEditPoints="1"/>
          </p:cNvSpPr>
          <p:nvPr/>
        </p:nvSpPr>
        <p:spPr bwMode="auto">
          <a:xfrm>
            <a:off x="-4269606" y="2565400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2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2 h 41"/>
              <a:gd name="T24" fmla="*/ 20 w 41"/>
              <a:gd name="T25" fmla="*/ 37 h 41"/>
              <a:gd name="T26" fmla="*/ 21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16 w 41"/>
              <a:gd name="T37" fmla="*/ 41 h 41"/>
              <a:gd name="T38" fmla="*/ 20 w 41"/>
              <a:gd name="T39" fmla="*/ 41 h 41"/>
              <a:gd name="T40" fmla="*/ 20 w 41"/>
              <a:gd name="T41" fmla="*/ 41 h 41"/>
              <a:gd name="T42" fmla="*/ 20 w 41"/>
              <a:gd name="T43" fmla="*/ 41 h 41"/>
              <a:gd name="T44" fmla="*/ 35 w 41"/>
              <a:gd name="T45" fmla="*/ 35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1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moveTo>
                  <a:pt x="21" y="0"/>
                </a:moveTo>
                <a:cubicBezTo>
                  <a:pt x="21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9" y="38"/>
                  <a:pt x="12" y="40"/>
                  <a:pt x="16" y="41"/>
                </a:cubicBezTo>
                <a:cubicBezTo>
                  <a:pt x="17" y="41"/>
                  <a:pt x="19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56" name="Freeform 1214"/>
          <p:cNvSpPr>
            <a:spLocks/>
          </p:cNvSpPr>
          <p:nvPr/>
        </p:nvSpPr>
        <p:spPr bwMode="auto">
          <a:xfrm>
            <a:off x="-3034531" y="61912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7 h 33"/>
              <a:gd name="T6" fmla="*/ 5 w 34"/>
              <a:gd name="T7" fmla="*/ 28 h 33"/>
              <a:gd name="T8" fmla="*/ 17 w 34"/>
              <a:gd name="T9" fmla="*/ 33 h 33"/>
              <a:gd name="T10" fmla="*/ 29 w 34"/>
              <a:gd name="T11" fmla="*/ 28 h 33"/>
              <a:gd name="T12" fmla="*/ 34 w 34"/>
              <a:gd name="T13" fmla="*/ 17 h 33"/>
              <a:gd name="T14" fmla="*/ 29 w 34"/>
              <a:gd name="T15" fmla="*/ 5 h 33"/>
              <a:gd name="T16" fmla="*/ 30 w 34"/>
              <a:gd name="T17" fmla="*/ 3 h 33"/>
              <a:gd name="T18" fmla="*/ 30 w 34"/>
              <a:gd name="T19" fmla="*/ 3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57" name="Freeform 1215"/>
          <p:cNvSpPr>
            <a:spLocks noEditPoints="1"/>
          </p:cNvSpPr>
          <p:nvPr/>
        </p:nvSpPr>
        <p:spPr bwMode="auto">
          <a:xfrm>
            <a:off x="-3050406" y="44450"/>
            <a:ext cx="173038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2 h 41"/>
              <a:gd name="T4" fmla="*/ 4 w 42"/>
              <a:gd name="T5" fmla="*/ 21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7 h 41"/>
              <a:gd name="T14" fmla="*/ 36 w 42"/>
              <a:gd name="T15" fmla="*/ 6 h 41"/>
              <a:gd name="T16" fmla="*/ 34 w 42"/>
              <a:gd name="T17" fmla="*/ 7 h 41"/>
              <a:gd name="T18" fmla="*/ 33 w 42"/>
              <a:gd name="T19" fmla="*/ 9 h 41"/>
              <a:gd name="T20" fmla="*/ 38 w 42"/>
              <a:gd name="T21" fmla="*/ 21 h 41"/>
              <a:gd name="T22" fmla="*/ 33 w 42"/>
              <a:gd name="T23" fmla="*/ 32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8 w 42"/>
              <a:gd name="T31" fmla="*/ 4 h 41"/>
              <a:gd name="T32" fmla="*/ 6 w 42"/>
              <a:gd name="T33" fmla="*/ 6 h 41"/>
              <a:gd name="T34" fmla="*/ 5 w 42"/>
              <a:gd name="T35" fmla="*/ 7 h 41"/>
              <a:gd name="T36" fmla="*/ 0 w 42"/>
              <a:gd name="T37" fmla="*/ 21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5 w 42"/>
              <a:gd name="T45" fmla="*/ 36 h 41"/>
              <a:gd name="T46" fmla="*/ 36 w 42"/>
              <a:gd name="T47" fmla="*/ 35 h 41"/>
              <a:gd name="T48" fmla="*/ 37 w 42"/>
              <a:gd name="T49" fmla="*/ 33 h 41"/>
              <a:gd name="T50" fmla="*/ 42 w 42"/>
              <a:gd name="T51" fmla="*/ 21 h 41"/>
              <a:gd name="T52" fmla="*/ 36 w 42"/>
              <a:gd name="T53" fmla="*/ 6 h 41"/>
              <a:gd name="T54" fmla="*/ 36 w 42"/>
              <a:gd name="T55" fmla="*/ 6 h 41"/>
              <a:gd name="T56" fmla="*/ 21 w 42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2" y="1"/>
                  <a:pt x="8" y="4"/>
                </a:cubicBezTo>
                <a:cubicBezTo>
                  <a:pt x="8" y="5"/>
                  <a:pt x="7" y="5"/>
                  <a:pt x="6" y="6"/>
                </a:cubicBezTo>
                <a:cubicBezTo>
                  <a:pt x="6" y="6"/>
                  <a:pt x="6" y="7"/>
                  <a:pt x="5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40"/>
                  <a:pt x="35" y="36"/>
                </a:cubicBezTo>
                <a:cubicBezTo>
                  <a:pt x="35" y="36"/>
                  <a:pt x="35" y="36"/>
                  <a:pt x="36" y="35"/>
                </a:cubicBezTo>
                <a:cubicBezTo>
                  <a:pt x="36" y="35"/>
                  <a:pt x="37" y="34"/>
                  <a:pt x="37" y="33"/>
                </a:cubicBezTo>
                <a:cubicBezTo>
                  <a:pt x="40" y="30"/>
                  <a:pt x="42" y="25"/>
                  <a:pt x="42" y="21"/>
                </a:cubicBezTo>
                <a:cubicBezTo>
                  <a:pt x="42" y="15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58" name="Freeform 1216"/>
          <p:cNvSpPr>
            <a:spLocks/>
          </p:cNvSpPr>
          <p:nvPr/>
        </p:nvSpPr>
        <p:spPr bwMode="auto">
          <a:xfrm>
            <a:off x="1246957" y="2068512"/>
            <a:ext cx="138113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6 h 33"/>
              <a:gd name="T6" fmla="*/ 5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6 h 33"/>
              <a:gd name="T14" fmla="*/ 28 w 33"/>
              <a:gd name="T15" fmla="*/ 5 h 33"/>
              <a:gd name="T16" fmla="*/ 29 w 33"/>
              <a:gd name="T17" fmla="*/ 3 h 33"/>
              <a:gd name="T18" fmla="*/ 29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5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1"/>
                  <a:pt x="12" y="33"/>
                  <a:pt x="16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1" y="25"/>
                  <a:pt x="33" y="21"/>
                  <a:pt x="33" y="16"/>
                </a:cubicBezTo>
                <a:cubicBezTo>
                  <a:pt x="33" y="12"/>
                  <a:pt x="31" y="8"/>
                  <a:pt x="28" y="5"/>
                </a:cubicBezTo>
                <a:cubicBezTo>
                  <a:pt x="29" y="3"/>
                  <a:pt x="29" y="3"/>
                  <a:pt x="29" y="3"/>
                </a:cubicBezTo>
                <a:cubicBezTo>
                  <a:pt x="29" y="3"/>
                  <a:pt x="29" y="3"/>
                  <a:pt x="29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59" name="Freeform 1217"/>
          <p:cNvSpPr>
            <a:spLocks noEditPoints="1"/>
          </p:cNvSpPr>
          <p:nvPr/>
        </p:nvSpPr>
        <p:spPr bwMode="auto">
          <a:xfrm>
            <a:off x="1231082" y="2051050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2 h 41"/>
              <a:gd name="T4" fmla="*/ 4 w 41"/>
              <a:gd name="T5" fmla="*/ 20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3 w 41"/>
              <a:gd name="T13" fmla="*/ 7 h 41"/>
              <a:gd name="T14" fmla="*/ 35 w 41"/>
              <a:gd name="T15" fmla="*/ 6 h 41"/>
              <a:gd name="T16" fmla="*/ 33 w 41"/>
              <a:gd name="T17" fmla="*/ 7 h 41"/>
              <a:gd name="T18" fmla="*/ 32 w 41"/>
              <a:gd name="T19" fmla="*/ 9 h 41"/>
              <a:gd name="T20" fmla="*/ 37 w 41"/>
              <a:gd name="T21" fmla="*/ 20 h 41"/>
              <a:gd name="T22" fmla="*/ 32 w 41"/>
              <a:gd name="T23" fmla="*/ 32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11 w 41"/>
              <a:gd name="T31" fmla="*/ 2 h 41"/>
              <a:gd name="T32" fmla="*/ 8 w 41"/>
              <a:gd name="T33" fmla="*/ 4 h 41"/>
              <a:gd name="T34" fmla="*/ 6 w 41"/>
              <a:gd name="T35" fmla="*/ 6 h 41"/>
              <a:gd name="T36" fmla="*/ 0 w 41"/>
              <a:gd name="T37" fmla="*/ 20 h 41"/>
              <a:gd name="T38" fmla="*/ 6 w 41"/>
              <a:gd name="T39" fmla="*/ 35 h 41"/>
              <a:gd name="T40" fmla="*/ 20 w 41"/>
              <a:gd name="T41" fmla="*/ 41 h 41"/>
              <a:gd name="T42" fmla="*/ 20 w 41"/>
              <a:gd name="T43" fmla="*/ 41 h 41"/>
              <a:gd name="T44" fmla="*/ 35 w 41"/>
              <a:gd name="T45" fmla="*/ 35 h 41"/>
              <a:gd name="T46" fmla="*/ 41 w 41"/>
              <a:gd name="T47" fmla="*/ 20 h 41"/>
              <a:gd name="T48" fmla="*/ 35 w 41"/>
              <a:gd name="T49" fmla="*/ 6 h 41"/>
              <a:gd name="T50" fmla="*/ 35 w 41"/>
              <a:gd name="T51" fmla="*/ 6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5"/>
                  <a:pt x="9" y="32"/>
                </a:cubicBezTo>
                <a:cubicBezTo>
                  <a:pt x="5" y="29"/>
                  <a:pt x="4" y="25"/>
                  <a:pt x="4" y="20"/>
                </a:cubicBezTo>
                <a:cubicBezTo>
                  <a:pt x="4" y="16"/>
                  <a:pt x="5" y="12"/>
                  <a:pt x="9" y="9"/>
                </a:cubicBez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3" y="7"/>
                  <a:pt x="33" y="7"/>
                  <a:pt x="33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3" y="7"/>
                  <a:pt x="33" y="7"/>
                  <a:pt x="33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6"/>
                  <a:pt x="37" y="20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5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7" y="0"/>
                  <a:pt x="14" y="0"/>
                  <a:pt x="11" y="2"/>
                </a:cubicBezTo>
                <a:cubicBezTo>
                  <a:pt x="10" y="2"/>
                  <a:pt x="9" y="3"/>
                  <a:pt x="8" y="4"/>
                </a:cubicBezTo>
                <a:cubicBezTo>
                  <a:pt x="7" y="5"/>
                  <a:pt x="6" y="5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0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60" name="Freeform 1218"/>
          <p:cNvSpPr>
            <a:spLocks noEditPoints="1"/>
          </p:cNvSpPr>
          <p:nvPr/>
        </p:nvSpPr>
        <p:spPr bwMode="auto">
          <a:xfrm>
            <a:off x="-500880" y="-2541588"/>
            <a:ext cx="231775" cy="231775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0 w 56"/>
              <a:gd name="T19" fmla="*/ 28 h 56"/>
              <a:gd name="T20" fmla="*/ 8 w 56"/>
              <a:gd name="T21" fmla="*/ 48 h 56"/>
              <a:gd name="T22" fmla="*/ 28 w 56"/>
              <a:gd name="T23" fmla="*/ 56 h 56"/>
              <a:gd name="T24" fmla="*/ 48 w 56"/>
              <a:gd name="T25" fmla="*/ 48 h 56"/>
              <a:gd name="T26" fmla="*/ 56 w 56"/>
              <a:gd name="T27" fmla="*/ 28 h 56"/>
              <a:gd name="T28" fmla="*/ 48 w 56"/>
              <a:gd name="T29" fmla="*/ 8 h 56"/>
              <a:gd name="T30" fmla="*/ 50 w 56"/>
              <a:gd name="T31" fmla="*/ 7 h 56"/>
              <a:gd name="T32" fmla="*/ 50 w 56"/>
              <a:gd name="T33" fmla="*/ 7 h 56"/>
              <a:gd name="T34" fmla="*/ 48 w 56"/>
              <a:gd name="T35" fmla="*/ 8 h 56"/>
              <a:gd name="T36" fmla="*/ 28 w 56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5"/>
                  <a:pt x="3" y="43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5" y="56"/>
                  <a:pt x="43" y="54"/>
                  <a:pt x="48" y="48"/>
                </a:cubicBezTo>
                <a:cubicBezTo>
                  <a:pt x="54" y="43"/>
                  <a:pt x="56" y="35"/>
                  <a:pt x="56" y="28"/>
                </a:cubicBezTo>
                <a:cubicBezTo>
                  <a:pt x="56" y="21"/>
                  <a:pt x="54" y="14"/>
                  <a:pt x="48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8" y="8"/>
                  <a:pt x="48" y="8"/>
                  <a:pt x="48" y="8"/>
                </a:cubicBezTo>
                <a:cubicBezTo>
                  <a:pt x="43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61" name="Freeform 1219"/>
          <p:cNvSpPr>
            <a:spLocks noEditPoints="1"/>
          </p:cNvSpPr>
          <p:nvPr/>
        </p:nvSpPr>
        <p:spPr bwMode="auto">
          <a:xfrm>
            <a:off x="-518343" y="-2559050"/>
            <a:ext cx="265113" cy="265113"/>
          </a:xfrm>
          <a:custGeom>
            <a:avLst/>
            <a:gdLst>
              <a:gd name="T0" fmla="*/ 32 w 64"/>
              <a:gd name="T1" fmla="*/ 60 h 64"/>
              <a:gd name="T2" fmla="*/ 12 w 64"/>
              <a:gd name="T3" fmla="*/ 52 h 64"/>
              <a:gd name="T4" fmla="*/ 4 w 64"/>
              <a:gd name="T5" fmla="*/ 32 h 64"/>
              <a:gd name="T6" fmla="*/ 12 w 64"/>
              <a:gd name="T7" fmla="*/ 12 h 64"/>
              <a:gd name="T8" fmla="*/ 32 w 64"/>
              <a:gd name="T9" fmla="*/ 4 h 64"/>
              <a:gd name="T10" fmla="*/ 52 w 64"/>
              <a:gd name="T11" fmla="*/ 12 h 64"/>
              <a:gd name="T12" fmla="*/ 54 w 64"/>
              <a:gd name="T13" fmla="*/ 11 h 64"/>
              <a:gd name="T14" fmla="*/ 55 w 64"/>
              <a:gd name="T15" fmla="*/ 9 h 64"/>
              <a:gd name="T16" fmla="*/ 54 w 64"/>
              <a:gd name="T17" fmla="*/ 11 h 64"/>
              <a:gd name="T18" fmla="*/ 52 w 64"/>
              <a:gd name="T19" fmla="*/ 12 h 64"/>
              <a:gd name="T20" fmla="*/ 60 w 64"/>
              <a:gd name="T21" fmla="*/ 32 h 64"/>
              <a:gd name="T22" fmla="*/ 52 w 64"/>
              <a:gd name="T23" fmla="*/ 52 h 64"/>
              <a:gd name="T24" fmla="*/ 32 w 64"/>
              <a:gd name="T25" fmla="*/ 60 h 64"/>
              <a:gd name="T26" fmla="*/ 32 w 64"/>
              <a:gd name="T27" fmla="*/ 0 h 64"/>
              <a:gd name="T28" fmla="*/ 32 w 64"/>
              <a:gd name="T29" fmla="*/ 0 h 64"/>
              <a:gd name="T30" fmla="*/ 11 w 64"/>
              <a:gd name="T31" fmla="*/ 7 h 64"/>
              <a:gd name="T32" fmla="*/ 9 w 64"/>
              <a:gd name="T33" fmla="*/ 9 h 64"/>
              <a:gd name="T34" fmla="*/ 8 w 64"/>
              <a:gd name="T35" fmla="*/ 10 h 64"/>
              <a:gd name="T36" fmla="*/ 0 w 64"/>
              <a:gd name="T37" fmla="*/ 32 h 64"/>
              <a:gd name="T38" fmla="*/ 9 w 64"/>
              <a:gd name="T39" fmla="*/ 55 h 64"/>
              <a:gd name="T40" fmla="*/ 32 w 64"/>
              <a:gd name="T41" fmla="*/ 64 h 64"/>
              <a:gd name="T42" fmla="*/ 32 w 64"/>
              <a:gd name="T43" fmla="*/ 64 h 64"/>
              <a:gd name="T44" fmla="*/ 54 w 64"/>
              <a:gd name="T45" fmla="*/ 56 h 64"/>
              <a:gd name="T46" fmla="*/ 55 w 64"/>
              <a:gd name="T47" fmla="*/ 55 h 64"/>
              <a:gd name="T48" fmla="*/ 57 w 64"/>
              <a:gd name="T49" fmla="*/ 53 h 64"/>
              <a:gd name="T50" fmla="*/ 64 w 64"/>
              <a:gd name="T51" fmla="*/ 32 h 64"/>
              <a:gd name="T52" fmla="*/ 55 w 64"/>
              <a:gd name="T53" fmla="*/ 9 h 64"/>
              <a:gd name="T54" fmla="*/ 55 w 64"/>
              <a:gd name="T55" fmla="*/ 9 h 64"/>
              <a:gd name="T56" fmla="*/ 32 w 64"/>
              <a:gd name="T5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4" h="64">
                <a:moveTo>
                  <a:pt x="32" y="60"/>
                </a:moveTo>
                <a:cubicBezTo>
                  <a:pt x="25" y="60"/>
                  <a:pt x="18" y="58"/>
                  <a:pt x="12" y="52"/>
                </a:cubicBezTo>
                <a:cubicBezTo>
                  <a:pt x="7" y="47"/>
                  <a:pt x="4" y="39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8" y="7"/>
                  <a:pt x="25" y="4"/>
                  <a:pt x="32" y="4"/>
                </a:cubicBezTo>
                <a:cubicBezTo>
                  <a:pt x="39" y="4"/>
                  <a:pt x="47" y="7"/>
                  <a:pt x="52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5" y="9"/>
                  <a:pt x="55" y="9"/>
                  <a:pt x="55" y="9"/>
                </a:cubicBezTo>
                <a:cubicBezTo>
                  <a:pt x="54" y="11"/>
                  <a:pt x="54" y="11"/>
                  <a:pt x="54" y="11"/>
                </a:cubicBezTo>
                <a:cubicBezTo>
                  <a:pt x="52" y="12"/>
                  <a:pt x="52" y="12"/>
                  <a:pt x="52" y="12"/>
                </a:cubicBezTo>
                <a:cubicBezTo>
                  <a:pt x="58" y="18"/>
                  <a:pt x="60" y="25"/>
                  <a:pt x="60" y="32"/>
                </a:cubicBezTo>
                <a:cubicBezTo>
                  <a:pt x="60" y="39"/>
                  <a:pt x="58" y="47"/>
                  <a:pt x="52" y="52"/>
                </a:cubicBezTo>
                <a:cubicBezTo>
                  <a:pt x="47" y="58"/>
                  <a:pt x="39" y="60"/>
                  <a:pt x="32" y="60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5" y="0"/>
                  <a:pt x="17" y="2"/>
                  <a:pt x="11" y="7"/>
                </a:cubicBezTo>
                <a:cubicBezTo>
                  <a:pt x="11" y="8"/>
                  <a:pt x="10" y="9"/>
                  <a:pt x="9" y="9"/>
                </a:cubicBezTo>
                <a:cubicBezTo>
                  <a:pt x="9" y="10"/>
                  <a:pt x="9" y="10"/>
                  <a:pt x="8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0" y="64"/>
                  <a:pt x="48" y="62"/>
                  <a:pt x="54" y="56"/>
                </a:cubicBezTo>
                <a:cubicBezTo>
                  <a:pt x="54" y="56"/>
                  <a:pt x="55" y="55"/>
                  <a:pt x="55" y="55"/>
                </a:cubicBezTo>
                <a:cubicBezTo>
                  <a:pt x="56" y="54"/>
                  <a:pt x="56" y="54"/>
                  <a:pt x="57" y="53"/>
                </a:cubicBezTo>
                <a:cubicBezTo>
                  <a:pt x="62" y="47"/>
                  <a:pt x="64" y="40"/>
                  <a:pt x="64" y="32"/>
                </a:cubicBezTo>
                <a:cubicBezTo>
                  <a:pt x="64" y="24"/>
                  <a:pt x="61" y="16"/>
                  <a:pt x="55" y="9"/>
                </a:cubicBezTo>
                <a:cubicBezTo>
                  <a:pt x="55" y="9"/>
                  <a:pt x="55" y="9"/>
                  <a:pt x="55" y="9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62" name="Freeform 1220"/>
          <p:cNvSpPr>
            <a:spLocks/>
          </p:cNvSpPr>
          <p:nvPr/>
        </p:nvSpPr>
        <p:spPr bwMode="auto">
          <a:xfrm>
            <a:off x="-469130" y="-2505075"/>
            <a:ext cx="171450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63" name="Freeform 1221"/>
          <p:cNvSpPr>
            <a:spLocks noEditPoints="1"/>
          </p:cNvSpPr>
          <p:nvPr/>
        </p:nvSpPr>
        <p:spPr bwMode="auto">
          <a:xfrm>
            <a:off x="-1513705" y="1181100"/>
            <a:ext cx="447675" cy="684213"/>
          </a:xfrm>
          <a:custGeom>
            <a:avLst/>
            <a:gdLst>
              <a:gd name="T0" fmla="*/ 76 w 108"/>
              <a:gd name="T1" fmla="*/ 73 h 165"/>
              <a:gd name="T2" fmla="*/ 74 w 108"/>
              <a:gd name="T3" fmla="*/ 75 h 165"/>
              <a:gd name="T4" fmla="*/ 73 w 108"/>
              <a:gd name="T5" fmla="*/ 76 h 165"/>
              <a:gd name="T6" fmla="*/ 104 w 108"/>
              <a:gd name="T7" fmla="*/ 106 h 165"/>
              <a:gd name="T8" fmla="*/ 104 w 108"/>
              <a:gd name="T9" fmla="*/ 165 h 165"/>
              <a:gd name="T10" fmla="*/ 105 w 108"/>
              <a:gd name="T11" fmla="*/ 164 h 165"/>
              <a:gd name="T12" fmla="*/ 105 w 108"/>
              <a:gd name="T13" fmla="*/ 164 h 165"/>
              <a:gd name="T14" fmla="*/ 108 w 108"/>
              <a:gd name="T15" fmla="*/ 165 h 165"/>
              <a:gd name="T16" fmla="*/ 108 w 108"/>
              <a:gd name="T17" fmla="*/ 105 h 165"/>
              <a:gd name="T18" fmla="*/ 76 w 108"/>
              <a:gd name="T19" fmla="*/ 73 h 165"/>
              <a:gd name="T20" fmla="*/ 3 w 108"/>
              <a:gd name="T21" fmla="*/ 0 h 165"/>
              <a:gd name="T22" fmla="*/ 1 w 108"/>
              <a:gd name="T23" fmla="*/ 2 h 165"/>
              <a:gd name="T24" fmla="*/ 0 w 108"/>
              <a:gd name="T25" fmla="*/ 3 h 165"/>
              <a:gd name="T26" fmla="*/ 28 w 108"/>
              <a:gd name="T27" fmla="*/ 30 h 165"/>
              <a:gd name="T28" fmla="*/ 29 w 108"/>
              <a:gd name="T29" fmla="*/ 29 h 165"/>
              <a:gd name="T30" fmla="*/ 31 w 108"/>
              <a:gd name="T31" fmla="*/ 28 h 165"/>
              <a:gd name="T32" fmla="*/ 3 w 108"/>
              <a:gd name="T33" fmla="*/ 0 h 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08" h="165">
                <a:moveTo>
                  <a:pt x="76" y="73"/>
                </a:moveTo>
                <a:cubicBezTo>
                  <a:pt x="76" y="74"/>
                  <a:pt x="75" y="74"/>
                  <a:pt x="74" y="75"/>
                </a:cubicBezTo>
                <a:cubicBezTo>
                  <a:pt x="74" y="75"/>
                  <a:pt x="74" y="76"/>
                  <a:pt x="73" y="76"/>
                </a:cubicBezTo>
                <a:cubicBezTo>
                  <a:pt x="104" y="106"/>
                  <a:pt x="104" y="106"/>
                  <a:pt x="104" y="106"/>
                </a:cubicBezTo>
                <a:cubicBezTo>
                  <a:pt x="104" y="165"/>
                  <a:pt x="104" y="165"/>
                  <a:pt x="104" y="165"/>
                </a:cubicBezTo>
                <a:cubicBezTo>
                  <a:pt x="104" y="164"/>
                  <a:pt x="105" y="164"/>
                  <a:pt x="105" y="164"/>
                </a:cubicBezTo>
                <a:cubicBezTo>
                  <a:pt x="105" y="164"/>
                  <a:pt x="105" y="164"/>
                  <a:pt x="105" y="164"/>
                </a:cubicBezTo>
                <a:cubicBezTo>
                  <a:pt x="106" y="164"/>
                  <a:pt x="107" y="164"/>
                  <a:pt x="108" y="165"/>
                </a:cubicBezTo>
                <a:cubicBezTo>
                  <a:pt x="108" y="105"/>
                  <a:pt x="108" y="105"/>
                  <a:pt x="108" y="105"/>
                </a:cubicBezTo>
                <a:cubicBezTo>
                  <a:pt x="76" y="73"/>
                  <a:pt x="76" y="73"/>
                  <a:pt x="76" y="73"/>
                </a:cubicBezTo>
                <a:moveTo>
                  <a:pt x="3" y="0"/>
                </a:moveTo>
                <a:cubicBezTo>
                  <a:pt x="2" y="0"/>
                  <a:pt x="2" y="1"/>
                  <a:pt x="1" y="2"/>
                </a:cubicBezTo>
                <a:cubicBezTo>
                  <a:pt x="1" y="2"/>
                  <a:pt x="0" y="2"/>
                  <a:pt x="0" y="3"/>
                </a:cubicBezTo>
                <a:cubicBezTo>
                  <a:pt x="28" y="30"/>
                  <a:pt x="28" y="30"/>
                  <a:pt x="28" y="30"/>
                </a:cubicBezTo>
                <a:cubicBezTo>
                  <a:pt x="28" y="30"/>
                  <a:pt x="28" y="30"/>
                  <a:pt x="29" y="29"/>
                </a:cubicBezTo>
                <a:cubicBezTo>
                  <a:pt x="29" y="29"/>
                  <a:pt x="30" y="28"/>
                  <a:pt x="31" y="28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64" name="Freeform 1222"/>
          <p:cNvSpPr>
            <a:spLocks/>
          </p:cNvSpPr>
          <p:nvPr/>
        </p:nvSpPr>
        <p:spPr bwMode="auto">
          <a:xfrm>
            <a:off x="-1143818" y="1876425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6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29 w 33"/>
              <a:gd name="T17" fmla="*/ 4 h 34"/>
              <a:gd name="T18" fmla="*/ 29 w 33"/>
              <a:gd name="T19" fmla="*/ 4 h 34"/>
              <a:gd name="T20" fmla="*/ 28 w 33"/>
              <a:gd name="T21" fmla="*/ 5 h 34"/>
              <a:gd name="T22" fmla="*/ 16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9"/>
                  <a:pt x="0" y="13"/>
                  <a:pt x="0" y="17"/>
                </a:cubicBezTo>
                <a:cubicBezTo>
                  <a:pt x="0" y="21"/>
                  <a:pt x="1" y="26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6"/>
                  <a:pt x="33" y="21"/>
                  <a:pt x="33" y="17"/>
                </a:cubicBezTo>
                <a:cubicBezTo>
                  <a:pt x="33" y="13"/>
                  <a:pt x="31" y="9"/>
                  <a:pt x="28" y="5"/>
                </a:cubicBezTo>
                <a:cubicBezTo>
                  <a:pt x="29" y="4"/>
                  <a:pt x="29" y="4"/>
                  <a:pt x="29" y="4"/>
                </a:cubicBezTo>
                <a:cubicBezTo>
                  <a:pt x="29" y="4"/>
                  <a:pt x="29" y="4"/>
                  <a:pt x="29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65" name="Freeform 1223"/>
          <p:cNvSpPr>
            <a:spLocks noEditPoints="1"/>
          </p:cNvSpPr>
          <p:nvPr/>
        </p:nvSpPr>
        <p:spPr bwMode="auto">
          <a:xfrm>
            <a:off x="-1161280" y="1860550"/>
            <a:ext cx="169863" cy="174625"/>
          </a:xfrm>
          <a:custGeom>
            <a:avLst/>
            <a:gdLst>
              <a:gd name="T0" fmla="*/ 20 w 41"/>
              <a:gd name="T1" fmla="*/ 38 h 42"/>
              <a:gd name="T2" fmla="*/ 9 w 41"/>
              <a:gd name="T3" fmla="*/ 33 h 42"/>
              <a:gd name="T4" fmla="*/ 4 w 41"/>
              <a:gd name="T5" fmla="*/ 21 h 42"/>
              <a:gd name="T6" fmla="*/ 9 w 41"/>
              <a:gd name="T7" fmla="*/ 9 h 42"/>
              <a:gd name="T8" fmla="*/ 20 w 41"/>
              <a:gd name="T9" fmla="*/ 4 h 42"/>
              <a:gd name="T10" fmla="*/ 32 w 41"/>
              <a:gd name="T11" fmla="*/ 9 h 42"/>
              <a:gd name="T12" fmla="*/ 33 w 41"/>
              <a:gd name="T13" fmla="*/ 8 h 42"/>
              <a:gd name="T14" fmla="*/ 35 w 41"/>
              <a:gd name="T15" fmla="*/ 6 h 42"/>
              <a:gd name="T16" fmla="*/ 33 w 41"/>
              <a:gd name="T17" fmla="*/ 8 h 42"/>
              <a:gd name="T18" fmla="*/ 32 w 41"/>
              <a:gd name="T19" fmla="*/ 9 h 42"/>
              <a:gd name="T20" fmla="*/ 37 w 41"/>
              <a:gd name="T21" fmla="*/ 21 h 42"/>
              <a:gd name="T22" fmla="*/ 32 w 41"/>
              <a:gd name="T23" fmla="*/ 33 h 42"/>
              <a:gd name="T24" fmla="*/ 20 w 41"/>
              <a:gd name="T25" fmla="*/ 38 h 42"/>
              <a:gd name="T26" fmla="*/ 20 w 41"/>
              <a:gd name="T27" fmla="*/ 0 h 42"/>
              <a:gd name="T28" fmla="*/ 20 w 41"/>
              <a:gd name="T29" fmla="*/ 0 h 42"/>
              <a:gd name="T30" fmla="*/ 19 w 41"/>
              <a:gd name="T31" fmla="*/ 1 h 42"/>
              <a:gd name="T32" fmla="*/ 6 w 41"/>
              <a:gd name="T33" fmla="*/ 6 h 42"/>
              <a:gd name="T34" fmla="*/ 0 w 41"/>
              <a:gd name="T35" fmla="*/ 21 h 42"/>
              <a:gd name="T36" fmla="*/ 6 w 41"/>
              <a:gd name="T37" fmla="*/ 36 h 42"/>
              <a:gd name="T38" fmla="*/ 20 w 41"/>
              <a:gd name="T39" fmla="*/ 42 h 42"/>
              <a:gd name="T40" fmla="*/ 20 w 41"/>
              <a:gd name="T41" fmla="*/ 42 h 42"/>
              <a:gd name="T42" fmla="*/ 35 w 41"/>
              <a:gd name="T43" fmla="*/ 36 h 42"/>
              <a:gd name="T44" fmla="*/ 41 w 41"/>
              <a:gd name="T45" fmla="*/ 21 h 42"/>
              <a:gd name="T46" fmla="*/ 35 w 41"/>
              <a:gd name="T47" fmla="*/ 6 h 42"/>
              <a:gd name="T48" fmla="*/ 35 w 41"/>
              <a:gd name="T49" fmla="*/ 6 h 42"/>
              <a:gd name="T50" fmla="*/ 23 w 41"/>
              <a:gd name="T51" fmla="*/ 1 h 42"/>
              <a:gd name="T52" fmla="*/ 20 w 41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2">
                <a:moveTo>
                  <a:pt x="20" y="38"/>
                </a:moveTo>
                <a:cubicBezTo>
                  <a:pt x="16" y="38"/>
                  <a:pt x="12" y="36"/>
                  <a:pt x="9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3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3" y="8"/>
                  <a:pt x="33" y="8"/>
                  <a:pt x="33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3" y="8"/>
                  <a:pt x="33" y="8"/>
                  <a:pt x="33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3"/>
                  <a:pt x="37" y="17"/>
                  <a:pt x="37" y="21"/>
                </a:cubicBezTo>
                <a:cubicBezTo>
                  <a:pt x="37" y="25"/>
                  <a:pt x="35" y="30"/>
                  <a:pt x="32" y="33"/>
                </a:cubicBezTo>
                <a:cubicBezTo>
                  <a:pt x="29" y="36"/>
                  <a:pt x="25" y="38"/>
                  <a:pt x="20" y="38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20" y="0"/>
                  <a:pt x="19" y="0"/>
                  <a:pt x="19" y="1"/>
                </a:cubicBezTo>
                <a:cubicBezTo>
                  <a:pt x="14" y="1"/>
                  <a:pt x="9" y="3"/>
                  <a:pt x="6" y="6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1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3"/>
                  <a:pt x="27" y="1"/>
                  <a:pt x="23" y="1"/>
                </a:cubicBezTo>
                <a:cubicBezTo>
                  <a:pt x="22" y="0"/>
                  <a:pt x="21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66" name="Freeform 1224"/>
          <p:cNvSpPr>
            <a:spLocks/>
          </p:cNvSpPr>
          <p:nvPr/>
        </p:nvSpPr>
        <p:spPr bwMode="auto">
          <a:xfrm>
            <a:off x="-1637530" y="1055687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6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8 w 33"/>
              <a:gd name="T21" fmla="*/ 5 h 34"/>
              <a:gd name="T22" fmla="*/ 16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9"/>
                  <a:pt x="0" y="13"/>
                  <a:pt x="0" y="17"/>
                </a:cubicBezTo>
                <a:cubicBezTo>
                  <a:pt x="0" y="21"/>
                  <a:pt x="1" y="26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6"/>
                  <a:pt x="33" y="21"/>
                  <a:pt x="33" y="17"/>
                </a:cubicBezTo>
                <a:cubicBezTo>
                  <a:pt x="33" y="13"/>
                  <a:pt x="32" y="9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67" name="Freeform 1225"/>
          <p:cNvSpPr>
            <a:spLocks noEditPoints="1"/>
          </p:cNvSpPr>
          <p:nvPr/>
        </p:nvSpPr>
        <p:spPr bwMode="auto">
          <a:xfrm>
            <a:off x="-1653405" y="1039812"/>
            <a:ext cx="169863" cy="174625"/>
          </a:xfrm>
          <a:custGeom>
            <a:avLst/>
            <a:gdLst>
              <a:gd name="T0" fmla="*/ 20 w 41"/>
              <a:gd name="T1" fmla="*/ 38 h 42"/>
              <a:gd name="T2" fmla="*/ 9 w 41"/>
              <a:gd name="T3" fmla="*/ 33 h 42"/>
              <a:gd name="T4" fmla="*/ 4 w 41"/>
              <a:gd name="T5" fmla="*/ 21 h 42"/>
              <a:gd name="T6" fmla="*/ 9 w 41"/>
              <a:gd name="T7" fmla="*/ 9 h 42"/>
              <a:gd name="T8" fmla="*/ 20 w 41"/>
              <a:gd name="T9" fmla="*/ 4 h 42"/>
              <a:gd name="T10" fmla="*/ 32 w 41"/>
              <a:gd name="T11" fmla="*/ 9 h 42"/>
              <a:gd name="T12" fmla="*/ 34 w 41"/>
              <a:gd name="T13" fmla="*/ 8 h 42"/>
              <a:gd name="T14" fmla="*/ 35 w 41"/>
              <a:gd name="T15" fmla="*/ 6 h 42"/>
              <a:gd name="T16" fmla="*/ 34 w 41"/>
              <a:gd name="T17" fmla="*/ 8 h 42"/>
              <a:gd name="T18" fmla="*/ 32 w 41"/>
              <a:gd name="T19" fmla="*/ 9 h 42"/>
              <a:gd name="T20" fmla="*/ 37 w 41"/>
              <a:gd name="T21" fmla="*/ 21 h 42"/>
              <a:gd name="T22" fmla="*/ 32 w 41"/>
              <a:gd name="T23" fmla="*/ 33 h 42"/>
              <a:gd name="T24" fmla="*/ 20 w 41"/>
              <a:gd name="T25" fmla="*/ 38 h 42"/>
              <a:gd name="T26" fmla="*/ 21 w 41"/>
              <a:gd name="T27" fmla="*/ 0 h 42"/>
              <a:gd name="T28" fmla="*/ 20 w 41"/>
              <a:gd name="T29" fmla="*/ 0 h 42"/>
              <a:gd name="T30" fmla="*/ 6 w 41"/>
              <a:gd name="T31" fmla="*/ 6 h 42"/>
              <a:gd name="T32" fmla="*/ 0 w 41"/>
              <a:gd name="T33" fmla="*/ 21 h 42"/>
              <a:gd name="T34" fmla="*/ 6 w 41"/>
              <a:gd name="T35" fmla="*/ 36 h 42"/>
              <a:gd name="T36" fmla="*/ 20 w 41"/>
              <a:gd name="T37" fmla="*/ 42 h 42"/>
              <a:gd name="T38" fmla="*/ 20 w 41"/>
              <a:gd name="T39" fmla="*/ 42 h 42"/>
              <a:gd name="T40" fmla="*/ 34 w 41"/>
              <a:gd name="T41" fmla="*/ 37 h 42"/>
              <a:gd name="T42" fmla="*/ 35 w 41"/>
              <a:gd name="T43" fmla="*/ 36 h 42"/>
              <a:gd name="T44" fmla="*/ 37 w 41"/>
              <a:gd name="T45" fmla="*/ 34 h 42"/>
              <a:gd name="T46" fmla="*/ 41 w 41"/>
              <a:gd name="T47" fmla="*/ 21 h 42"/>
              <a:gd name="T48" fmla="*/ 35 w 41"/>
              <a:gd name="T49" fmla="*/ 6 h 42"/>
              <a:gd name="T50" fmla="*/ 35 w 41"/>
              <a:gd name="T51" fmla="*/ 6 h 42"/>
              <a:gd name="T52" fmla="*/ 21 w 41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2">
                <a:moveTo>
                  <a:pt x="20" y="38"/>
                </a:moveTo>
                <a:cubicBezTo>
                  <a:pt x="16" y="38"/>
                  <a:pt x="12" y="36"/>
                  <a:pt x="9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3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3"/>
                  <a:pt x="37" y="17"/>
                  <a:pt x="37" y="21"/>
                </a:cubicBezTo>
                <a:cubicBezTo>
                  <a:pt x="37" y="25"/>
                  <a:pt x="36" y="30"/>
                  <a:pt x="32" y="33"/>
                </a:cubicBezTo>
                <a:cubicBezTo>
                  <a:pt x="29" y="36"/>
                  <a:pt x="25" y="38"/>
                  <a:pt x="20" y="38"/>
                </a:cubicBezTo>
                <a:moveTo>
                  <a:pt x="21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5" y="42"/>
                  <a:pt x="30" y="40"/>
                  <a:pt x="34" y="37"/>
                </a:cubicBezTo>
                <a:cubicBezTo>
                  <a:pt x="34" y="36"/>
                  <a:pt x="35" y="36"/>
                  <a:pt x="35" y="36"/>
                </a:cubicBezTo>
                <a:cubicBezTo>
                  <a:pt x="36" y="35"/>
                  <a:pt x="36" y="34"/>
                  <a:pt x="37" y="34"/>
                </a:cubicBezTo>
                <a:cubicBezTo>
                  <a:pt x="40" y="30"/>
                  <a:pt x="41" y="26"/>
                  <a:pt x="41" y="21"/>
                </a:cubicBezTo>
                <a:cubicBezTo>
                  <a:pt x="41" y="16"/>
                  <a:pt x="39" y="11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68" name="Freeform 1226"/>
          <p:cNvSpPr>
            <a:spLocks noEditPoints="1"/>
          </p:cNvSpPr>
          <p:nvPr/>
        </p:nvSpPr>
        <p:spPr bwMode="auto">
          <a:xfrm>
            <a:off x="-1416868" y="1279525"/>
            <a:ext cx="234950" cy="233363"/>
          </a:xfrm>
          <a:custGeom>
            <a:avLst/>
            <a:gdLst>
              <a:gd name="T0" fmla="*/ 29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9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9 w 57"/>
              <a:gd name="T13" fmla="*/ 47 h 56"/>
              <a:gd name="T14" fmla="*/ 29 w 57"/>
              <a:gd name="T15" fmla="*/ 0 h 56"/>
              <a:gd name="T16" fmla="*/ 9 w 57"/>
              <a:gd name="T17" fmla="*/ 8 h 56"/>
              <a:gd name="T18" fmla="*/ 0 w 57"/>
              <a:gd name="T19" fmla="*/ 28 h 56"/>
              <a:gd name="T20" fmla="*/ 9 w 57"/>
              <a:gd name="T21" fmla="*/ 48 h 56"/>
              <a:gd name="T22" fmla="*/ 29 w 57"/>
              <a:gd name="T23" fmla="*/ 56 h 56"/>
              <a:gd name="T24" fmla="*/ 49 w 57"/>
              <a:gd name="T25" fmla="*/ 48 h 56"/>
              <a:gd name="T26" fmla="*/ 57 w 57"/>
              <a:gd name="T27" fmla="*/ 28 h 56"/>
              <a:gd name="T28" fmla="*/ 49 w 57"/>
              <a:gd name="T29" fmla="*/ 8 h 56"/>
              <a:gd name="T30" fmla="*/ 50 w 57"/>
              <a:gd name="T31" fmla="*/ 7 h 56"/>
              <a:gd name="T32" fmla="*/ 50 w 57"/>
              <a:gd name="T33" fmla="*/ 7 h 56"/>
              <a:gd name="T34" fmla="*/ 49 w 57"/>
              <a:gd name="T35" fmla="*/ 8 h 56"/>
              <a:gd name="T36" fmla="*/ 29 w 57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6">
                <a:moveTo>
                  <a:pt x="29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9"/>
                  <a:pt x="29" y="9"/>
                </a:cubicBezTo>
                <a:cubicBezTo>
                  <a:pt x="33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5"/>
                  <a:pt x="3" y="43"/>
                  <a:pt x="9" y="48"/>
                </a:cubicBezTo>
                <a:cubicBezTo>
                  <a:pt x="14" y="54"/>
                  <a:pt x="21" y="56"/>
                  <a:pt x="29" y="56"/>
                </a:cubicBezTo>
                <a:cubicBezTo>
                  <a:pt x="36" y="56"/>
                  <a:pt x="43" y="54"/>
                  <a:pt x="49" y="48"/>
                </a:cubicBezTo>
                <a:cubicBezTo>
                  <a:pt x="54" y="43"/>
                  <a:pt x="57" y="35"/>
                  <a:pt x="57" y="28"/>
                </a:cubicBezTo>
                <a:cubicBezTo>
                  <a:pt x="57" y="21"/>
                  <a:pt x="54" y="14"/>
                  <a:pt x="49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9" y="8"/>
                  <a:pt x="49" y="8"/>
                  <a:pt x="49" y="8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69" name="Freeform 1227"/>
          <p:cNvSpPr>
            <a:spLocks/>
          </p:cNvSpPr>
          <p:nvPr/>
        </p:nvSpPr>
        <p:spPr bwMode="auto">
          <a:xfrm>
            <a:off x="-1434330" y="1263650"/>
            <a:ext cx="269875" cy="265113"/>
          </a:xfrm>
          <a:custGeom>
            <a:avLst/>
            <a:gdLst>
              <a:gd name="T0" fmla="*/ 33 w 65"/>
              <a:gd name="T1" fmla="*/ 0 h 64"/>
              <a:gd name="T2" fmla="*/ 33 w 65"/>
              <a:gd name="T3" fmla="*/ 0 h 64"/>
              <a:gd name="T4" fmla="*/ 12 w 65"/>
              <a:gd name="T5" fmla="*/ 8 h 64"/>
              <a:gd name="T6" fmla="*/ 10 w 65"/>
              <a:gd name="T7" fmla="*/ 9 h 64"/>
              <a:gd name="T8" fmla="*/ 9 w 65"/>
              <a:gd name="T9" fmla="*/ 10 h 64"/>
              <a:gd name="T10" fmla="*/ 0 w 65"/>
              <a:gd name="T11" fmla="*/ 32 h 64"/>
              <a:gd name="T12" fmla="*/ 10 w 65"/>
              <a:gd name="T13" fmla="*/ 55 h 64"/>
              <a:gd name="T14" fmla="*/ 33 w 65"/>
              <a:gd name="T15" fmla="*/ 64 h 64"/>
              <a:gd name="T16" fmla="*/ 33 w 65"/>
              <a:gd name="T17" fmla="*/ 64 h 64"/>
              <a:gd name="T18" fmla="*/ 54 w 65"/>
              <a:gd name="T19" fmla="*/ 56 h 64"/>
              <a:gd name="T20" fmla="*/ 55 w 65"/>
              <a:gd name="T21" fmla="*/ 55 h 64"/>
              <a:gd name="T22" fmla="*/ 57 w 65"/>
              <a:gd name="T23" fmla="*/ 53 h 64"/>
              <a:gd name="T24" fmla="*/ 65 w 65"/>
              <a:gd name="T25" fmla="*/ 32 h 64"/>
              <a:gd name="T26" fmla="*/ 55 w 65"/>
              <a:gd name="T27" fmla="*/ 9 h 64"/>
              <a:gd name="T28" fmla="*/ 54 w 65"/>
              <a:gd name="T29" fmla="*/ 11 h 64"/>
              <a:gd name="T30" fmla="*/ 53 w 65"/>
              <a:gd name="T31" fmla="*/ 12 h 64"/>
              <a:gd name="T32" fmla="*/ 61 w 65"/>
              <a:gd name="T33" fmla="*/ 32 h 64"/>
              <a:gd name="T34" fmla="*/ 53 w 65"/>
              <a:gd name="T35" fmla="*/ 52 h 64"/>
              <a:gd name="T36" fmla="*/ 33 w 65"/>
              <a:gd name="T37" fmla="*/ 60 h 64"/>
              <a:gd name="T38" fmla="*/ 13 w 65"/>
              <a:gd name="T39" fmla="*/ 52 h 64"/>
              <a:gd name="T40" fmla="*/ 4 w 65"/>
              <a:gd name="T41" fmla="*/ 32 h 64"/>
              <a:gd name="T42" fmla="*/ 13 w 65"/>
              <a:gd name="T43" fmla="*/ 12 h 64"/>
              <a:gd name="T44" fmla="*/ 33 w 65"/>
              <a:gd name="T45" fmla="*/ 4 h 64"/>
              <a:gd name="T46" fmla="*/ 53 w 65"/>
              <a:gd name="T47" fmla="*/ 12 h 64"/>
              <a:gd name="T48" fmla="*/ 54 w 65"/>
              <a:gd name="T49" fmla="*/ 11 h 64"/>
              <a:gd name="T50" fmla="*/ 55 w 65"/>
              <a:gd name="T51" fmla="*/ 9 h 64"/>
              <a:gd name="T52" fmla="*/ 33 w 65"/>
              <a:gd name="T53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5" h="64"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5" y="0"/>
                  <a:pt x="18" y="2"/>
                  <a:pt x="12" y="8"/>
                </a:cubicBezTo>
                <a:cubicBezTo>
                  <a:pt x="11" y="8"/>
                  <a:pt x="10" y="9"/>
                  <a:pt x="10" y="9"/>
                </a:cubicBezTo>
                <a:cubicBezTo>
                  <a:pt x="9" y="10"/>
                  <a:pt x="9" y="10"/>
                  <a:pt x="9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3" y="49"/>
                  <a:pt x="10" y="55"/>
                </a:cubicBezTo>
                <a:cubicBezTo>
                  <a:pt x="16" y="61"/>
                  <a:pt x="24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0" y="64"/>
                  <a:pt x="48" y="62"/>
                  <a:pt x="54" y="56"/>
                </a:cubicBezTo>
                <a:cubicBezTo>
                  <a:pt x="55" y="56"/>
                  <a:pt x="55" y="55"/>
                  <a:pt x="55" y="55"/>
                </a:cubicBezTo>
                <a:cubicBezTo>
                  <a:pt x="56" y="54"/>
                  <a:pt x="57" y="54"/>
                  <a:pt x="57" y="53"/>
                </a:cubicBezTo>
                <a:cubicBezTo>
                  <a:pt x="62" y="47"/>
                  <a:pt x="65" y="40"/>
                  <a:pt x="65" y="32"/>
                </a:cubicBezTo>
                <a:cubicBezTo>
                  <a:pt x="65" y="24"/>
                  <a:pt x="62" y="16"/>
                  <a:pt x="55" y="9"/>
                </a:cubicBezTo>
                <a:cubicBezTo>
                  <a:pt x="54" y="11"/>
                  <a:pt x="54" y="11"/>
                  <a:pt x="54" y="11"/>
                </a:cubicBezTo>
                <a:cubicBezTo>
                  <a:pt x="53" y="12"/>
                  <a:pt x="53" y="12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39"/>
                  <a:pt x="58" y="47"/>
                  <a:pt x="53" y="52"/>
                </a:cubicBezTo>
                <a:cubicBezTo>
                  <a:pt x="47" y="58"/>
                  <a:pt x="40" y="60"/>
                  <a:pt x="33" y="60"/>
                </a:cubicBezTo>
                <a:cubicBezTo>
                  <a:pt x="25" y="60"/>
                  <a:pt x="18" y="58"/>
                  <a:pt x="13" y="52"/>
                </a:cubicBezTo>
                <a:cubicBezTo>
                  <a:pt x="7" y="47"/>
                  <a:pt x="4" y="39"/>
                  <a:pt x="4" y="32"/>
                </a:cubicBezTo>
                <a:cubicBezTo>
                  <a:pt x="4" y="25"/>
                  <a:pt x="7" y="18"/>
                  <a:pt x="13" y="12"/>
                </a:cubicBez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5" y="9"/>
                  <a:pt x="55" y="9"/>
                  <a:pt x="55" y="9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70" name="Freeform 1228"/>
          <p:cNvSpPr>
            <a:spLocks/>
          </p:cNvSpPr>
          <p:nvPr/>
        </p:nvSpPr>
        <p:spPr bwMode="auto">
          <a:xfrm>
            <a:off x="-1385118" y="1317625"/>
            <a:ext cx="169863" cy="157163"/>
          </a:xfrm>
          <a:custGeom>
            <a:avLst/>
            <a:gdLst>
              <a:gd name="T0" fmla="*/ 21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85" name="Freeform 1243"/>
          <p:cNvSpPr>
            <a:spLocks/>
          </p:cNvSpPr>
          <p:nvPr/>
        </p:nvSpPr>
        <p:spPr bwMode="auto">
          <a:xfrm>
            <a:off x="1686695" y="5397500"/>
            <a:ext cx="1371600" cy="3702050"/>
          </a:xfrm>
          <a:custGeom>
            <a:avLst/>
            <a:gdLst>
              <a:gd name="T0" fmla="*/ 5 w 331"/>
              <a:gd name="T1" fmla="*/ 0 h 893"/>
              <a:gd name="T2" fmla="*/ 2 w 331"/>
              <a:gd name="T3" fmla="*/ 0 h 893"/>
              <a:gd name="T4" fmla="*/ 2 w 331"/>
              <a:gd name="T5" fmla="*/ 0 h 893"/>
              <a:gd name="T6" fmla="*/ 1 w 331"/>
              <a:gd name="T7" fmla="*/ 0 h 893"/>
              <a:gd name="T8" fmla="*/ 0 w 331"/>
              <a:gd name="T9" fmla="*/ 57 h 893"/>
              <a:gd name="T10" fmla="*/ 102 w 331"/>
              <a:gd name="T11" fmla="*/ 157 h 893"/>
              <a:gd name="T12" fmla="*/ 300 w 331"/>
              <a:gd name="T13" fmla="*/ 157 h 893"/>
              <a:gd name="T14" fmla="*/ 327 w 331"/>
              <a:gd name="T15" fmla="*/ 187 h 893"/>
              <a:gd name="T16" fmla="*/ 327 w 331"/>
              <a:gd name="T17" fmla="*/ 893 h 893"/>
              <a:gd name="T18" fmla="*/ 331 w 331"/>
              <a:gd name="T19" fmla="*/ 893 h 893"/>
              <a:gd name="T20" fmla="*/ 331 w 331"/>
              <a:gd name="T21" fmla="*/ 185 h 893"/>
              <a:gd name="T22" fmla="*/ 301 w 331"/>
              <a:gd name="T23" fmla="*/ 153 h 893"/>
              <a:gd name="T24" fmla="*/ 104 w 331"/>
              <a:gd name="T25" fmla="*/ 153 h 893"/>
              <a:gd name="T26" fmla="*/ 4 w 331"/>
              <a:gd name="T27" fmla="*/ 55 h 893"/>
              <a:gd name="T28" fmla="*/ 5 w 331"/>
              <a:gd name="T29" fmla="*/ 0 h 8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31" h="893">
                <a:moveTo>
                  <a:pt x="5" y="0"/>
                </a:moveTo>
                <a:cubicBezTo>
                  <a:pt x="4" y="0"/>
                  <a:pt x="3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1" y="0"/>
                  <a:pt x="1" y="0"/>
                </a:cubicBezTo>
                <a:cubicBezTo>
                  <a:pt x="0" y="57"/>
                  <a:pt x="0" y="57"/>
                  <a:pt x="0" y="57"/>
                </a:cubicBezTo>
                <a:cubicBezTo>
                  <a:pt x="102" y="157"/>
                  <a:pt x="102" y="157"/>
                  <a:pt x="102" y="157"/>
                </a:cubicBezTo>
                <a:cubicBezTo>
                  <a:pt x="300" y="157"/>
                  <a:pt x="300" y="157"/>
                  <a:pt x="300" y="157"/>
                </a:cubicBezTo>
                <a:cubicBezTo>
                  <a:pt x="327" y="187"/>
                  <a:pt x="327" y="187"/>
                  <a:pt x="327" y="187"/>
                </a:cubicBezTo>
                <a:cubicBezTo>
                  <a:pt x="327" y="893"/>
                  <a:pt x="327" y="893"/>
                  <a:pt x="327" y="893"/>
                </a:cubicBezTo>
                <a:cubicBezTo>
                  <a:pt x="331" y="893"/>
                  <a:pt x="331" y="893"/>
                  <a:pt x="331" y="893"/>
                </a:cubicBezTo>
                <a:cubicBezTo>
                  <a:pt x="331" y="185"/>
                  <a:pt x="331" y="185"/>
                  <a:pt x="331" y="185"/>
                </a:cubicBezTo>
                <a:cubicBezTo>
                  <a:pt x="301" y="153"/>
                  <a:pt x="301" y="153"/>
                  <a:pt x="301" y="153"/>
                </a:cubicBezTo>
                <a:cubicBezTo>
                  <a:pt x="104" y="153"/>
                  <a:pt x="104" y="153"/>
                  <a:pt x="104" y="153"/>
                </a:cubicBezTo>
                <a:cubicBezTo>
                  <a:pt x="4" y="55"/>
                  <a:pt x="4" y="55"/>
                  <a:pt x="4" y="55"/>
                </a:cubicBezTo>
                <a:cubicBezTo>
                  <a:pt x="5" y="0"/>
                  <a:pt x="5" y="0"/>
                  <a:pt x="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86" name="Freeform 1244"/>
          <p:cNvSpPr>
            <a:spLocks/>
          </p:cNvSpPr>
          <p:nvPr/>
        </p:nvSpPr>
        <p:spPr bwMode="auto">
          <a:xfrm>
            <a:off x="1629545" y="5243513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4 h 33"/>
              <a:gd name="T4" fmla="*/ 0 w 33"/>
              <a:gd name="T5" fmla="*/ 16 h 33"/>
              <a:gd name="T6" fmla="*/ 5 w 33"/>
              <a:gd name="T7" fmla="*/ 28 h 33"/>
              <a:gd name="T8" fmla="*/ 5 w 33"/>
              <a:gd name="T9" fmla="*/ 28 h 33"/>
              <a:gd name="T10" fmla="*/ 16 w 33"/>
              <a:gd name="T11" fmla="*/ 33 h 33"/>
              <a:gd name="T12" fmla="*/ 28 w 33"/>
              <a:gd name="T13" fmla="*/ 28 h 33"/>
              <a:gd name="T14" fmla="*/ 33 w 33"/>
              <a:gd name="T15" fmla="*/ 16 h 33"/>
              <a:gd name="T16" fmla="*/ 28 w 33"/>
              <a:gd name="T17" fmla="*/ 4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4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0"/>
                  <a:pt x="1" y="25"/>
                  <a:pt x="5" y="28"/>
                </a:cubicBezTo>
                <a:cubicBezTo>
                  <a:pt x="5" y="28"/>
                  <a:pt x="5" y="28"/>
                  <a:pt x="5" y="28"/>
                </a:cubicBezTo>
                <a:cubicBezTo>
                  <a:pt x="8" y="31"/>
                  <a:pt x="12" y="33"/>
                  <a:pt x="16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2" y="25"/>
                  <a:pt x="33" y="20"/>
                  <a:pt x="33" y="16"/>
                </a:cubicBezTo>
                <a:cubicBezTo>
                  <a:pt x="33" y="12"/>
                  <a:pt x="32" y="8"/>
                  <a:pt x="28" y="4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87" name="Freeform 1245"/>
          <p:cNvSpPr>
            <a:spLocks noEditPoints="1"/>
          </p:cNvSpPr>
          <p:nvPr/>
        </p:nvSpPr>
        <p:spPr bwMode="auto">
          <a:xfrm>
            <a:off x="1612082" y="5227638"/>
            <a:ext cx="169863" cy="169863"/>
          </a:xfrm>
          <a:custGeom>
            <a:avLst/>
            <a:gdLst>
              <a:gd name="T0" fmla="*/ 9 w 41"/>
              <a:gd name="T1" fmla="*/ 32 h 41"/>
              <a:gd name="T2" fmla="*/ 9 w 41"/>
              <a:gd name="T3" fmla="*/ 32 h 41"/>
              <a:gd name="T4" fmla="*/ 4 w 41"/>
              <a:gd name="T5" fmla="*/ 20 h 41"/>
              <a:gd name="T6" fmla="*/ 9 w 41"/>
              <a:gd name="T7" fmla="*/ 8 h 41"/>
              <a:gd name="T8" fmla="*/ 20 w 41"/>
              <a:gd name="T9" fmla="*/ 4 h 41"/>
              <a:gd name="T10" fmla="*/ 32 w 41"/>
              <a:gd name="T11" fmla="*/ 8 h 41"/>
              <a:gd name="T12" fmla="*/ 37 w 41"/>
              <a:gd name="T13" fmla="*/ 20 h 41"/>
              <a:gd name="T14" fmla="*/ 32 w 41"/>
              <a:gd name="T15" fmla="*/ 32 h 41"/>
              <a:gd name="T16" fmla="*/ 20 w 41"/>
              <a:gd name="T17" fmla="*/ 37 h 41"/>
              <a:gd name="T18" fmla="*/ 9 w 41"/>
              <a:gd name="T19" fmla="*/ 32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0 w 41"/>
              <a:gd name="T27" fmla="*/ 20 h 41"/>
              <a:gd name="T28" fmla="*/ 6 w 41"/>
              <a:gd name="T29" fmla="*/ 35 h 41"/>
              <a:gd name="T30" fmla="*/ 7 w 41"/>
              <a:gd name="T31" fmla="*/ 33 h 41"/>
              <a:gd name="T32" fmla="*/ 6 w 41"/>
              <a:gd name="T33" fmla="*/ 35 h 41"/>
              <a:gd name="T34" fmla="*/ 19 w 41"/>
              <a:gd name="T35" fmla="*/ 41 h 41"/>
              <a:gd name="T36" fmla="*/ 20 w 41"/>
              <a:gd name="T37" fmla="*/ 41 h 41"/>
              <a:gd name="T38" fmla="*/ 20 w 41"/>
              <a:gd name="T39" fmla="*/ 41 h 41"/>
              <a:gd name="T40" fmla="*/ 23 w 41"/>
              <a:gd name="T41" fmla="*/ 41 h 41"/>
              <a:gd name="T42" fmla="*/ 35 w 41"/>
              <a:gd name="T43" fmla="*/ 35 h 41"/>
              <a:gd name="T44" fmla="*/ 41 w 41"/>
              <a:gd name="T45" fmla="*/ 20 h 41"/>
              <a:gd name="T46" fmla="*/ 35 w 41"/>
              <a:gd name="T47" fmla="*/ 6 h 41"/>
              <a:gd name="T48" fmla="*/ 20 w 41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1">
                <a:moveTo>
                  <a:pt x="9" y="32"/>
                </a:moveTo>
                <a:cubicBezTo>
                  <a:pt x="9" y="32"/>
                  <a:pt x="9" y="32"/>
                  <a:pt x="9" y="32"/>
                </a:cubicBezTo>
                <a:cubicBezTo>
                  <a:pt x="5" y="29"/>
                  <a:pt x="4" y="24"/>
                  <a:pt x="4" y="20"/>
                </a:cubicBezTo>
                <a:cubicBezTo>
                  <a:pt x="4" y="16"/>
                  <a:pt x="5" y="12"/>
                  <a:pt x="9" y="8"/>
                </a:cubicBez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8"/>
                </a:cubicBezTo>
                <a:cubicBezTo>
                  <a:pt x="36" y="12"/>
                  <a:pt x="37" y="16"/>
                  <a:pt x="37" y="20"/>
                </a:cubicBezTo>
                <a:cubicBezTo>
                  <a:pt x="37" y="24"/>
                  <a:pt x="36" y="29"/>
                  <a:pt x="32" y="32"/>
                </a:cubicBezTo>
                <a:cubicBezTo>
                  <a:pt x="29" y="35"/>
                  <a:pt x="25" y="37"/>
                  <a:pt x="20" y="37"/>
                </a:cubicBezTo>
                <a:cubicBezTo>
                  <a:pt x="16" y="37"/>
                  <a:pt x="12" y="35"/>
                  <a:pt x="9" y="32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5"/>
                  <a:pt x="2" y="31"/>
                  <a:pt x="6" y="35"/>
                </a:cubicBezTo>
                <a:cubicBezTo>
                  <a:pt x="7" y="33"/>
                  <a:pt x="7" y="33"/>
                  <a:pt x="7" y="33"/>
                </a:cubicBezTo>
                <a:cubicBezTo>
                  <a:pt x="6" y="35"/>
                  <a:pt x="6" y="35"/>
                  <a:pt x="6" y="35"/>
                </a:cubicBezTo>
                <a:cubicBezTo>
                  <a:pt x="9" y="38"/>
                  <a:pt x="14" y="40"/>
                  <a:pt x="19" y="41"/>
                </a:cubicBezTo>
                <a:cubicBezTo>
                  <a:pt x="19" y="41"/>
                  <a:pt x="20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1" y="41"/>
                  <a:pt x="22" y="41"/>
                  <a:pt x="23" y="41"/>
                </a:cubicBezTo>
                <a:cubicBezTo>
                  <a:pt x="27" y="40"/>
                  <a:pt x="32" y="38"/>
                  <a:pt x="35" y="35"/>
                </a:cubicBezTo>
                <a:cubicBezTo>
                  <a:pt x="39" y="31"/>
                  <a:pt x="41" y="25"/>
                  <a:pt x="41" y="20"/>
                </a:cubicBezTo>
                <a:cubicBezTo>
                  <a:pt x="41" y="15"/>
                  <a:pt x="39" y="10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88" name="Freeform 1246"/>
          <p:cNvSpPr>
            <a:spLocks noEditPoints="1"/>
          </p:cNvSpPr>
          <p:nvPr/>
        </p:nvSpPr>
        <p:spPr bwMode="auto">
          <a:xfrm>
            <a:off x="1562870" y="4584700"/>
            <a:ext cx="1628775" cy="4597400"/>
          </a:xfrm>
          <a:custGeom>
            <a:avLst/>
            <a:gdLst>
              <a:gd name="T0" fmla="*/ 80 w 393"/>
              <a:gd name="T1" fmla="*/ 134 h 1109"/>
              <a:gd name="T2" fmla="*/ 78 w 393"/>
              <a:gd name="T3" fmla="*/ 136 h 1109"/>
              <a:gd name="T4" fmla="*/ 77 w 393"/>
              <a:gd name="T5" fmla="*/ 136 h 1109"/>
              <a:gd name="T6" fmla="*/ 117 w 393"/>
              <a:gd name="T7" fmla="*/ 176 h 1109"/>
              <a:gd name="T8" fmla="*/ 116 w 393"/>
              <a:gd name="T9" fmla="*/ 235 h 1109"/>
              <a:gd name="T10" fmla="*/ 203 w 393"/>
              <a:gd name="T11" fmla="*/ 321 h 1109"/>
              <a:gd name="T12" fmla="*/ 358 w 393"/>
              <a:gd name="T13" fmla="*/ 321 h 1109"/>
              <a:gd name="T14" fmla="*/ 389 w 393"/>
              <a:gd name="T15" fmla="*/ 355 h 1109"/>
              <a:gd name="T16" fmla="*/ 389 w 393"/>
              <a:gd name="T17" fmla="*/ 1109 h 1109"/>
              <a:gd name="T18" fmla="*/ 393 w 393"/>
              <a:gd name="T19" fmla="*/ 1109 h 1109"/>
              <a:gd name="T20" fmla="*/ 393 w 393"/>
              <a:gd name="T21" fmla="*/ 353 h 1109"/>
              <a:gd name="T22" fmla="*/ 359 w 393"/>
              <a:gd name="T23" fmla="*/ 317 h 1109"/>
              <a:gd name="T24" fmla="*/ 205 w 393"/>
              <a:gd name="T25" fmla="*/ 317 h 1109"/>
              <a:gd name="T26" fmla="*/ 120 w 393"/>
              <a:gd name="T27" fmla="*/ 234 h 1109"/>
              <a:gd name="T28" fmla="*/ 121 w 393"/>
              <a:gd name="T29" fmla="*/ 175 h 1109"/>
              <a:gd name="T30" fmla="*/ 80 w 393"/>
              <a:gd name="T31" fmla="*/ 134 h 1109"/>
              <a:gd name="T32" fmla="*/ 5 w 393"/>
              <a:gd name="T33" fmla="*/ 0 h 1109"/>
              <a:gd name="T34" fmla="*/ 1 w 393"/>
              <a:gd name="T35" fmla="*/ 1 h 1109"/>
              <a:gd name="T36" fmla="*/ 1 w 393"/>
              <a:gd name="T37" fmla="*/ 1 h 1109"/>
              <a:gd name="T38" fmla="*/ 1 w 393"/>
              <a:gd name="T39" fmla="*/ 1 h 1109"/>
              <a:gd name="T40" fmla="*/ 0 w 393"/>
              <a:gd name="T41" fmla="*/ 59 h 1109"/>
              <a:gd name="T42" fmla="*/ 32 w 393"/>
              <a:gd name="T43" fmla="*/ 91 h 1109"/>
              <a:gd name="T44" fmla="*/ 32 w 393"/>
              <a:gd name="T45" fmla="*/ 90 h 1109"/>
              <a:gd name="T46" fmla="*/ 35 w 393"/>
              <a:gd name="T47" fmla="*/ 88 h 1109"/>
              <a:gd name="T48" fmla="*/ 4 w 393"/>
              <a:gd name="T49" fmla="*/ 57 h 1109"/>
              <a:gd name="T50" fmla="*/ 5 w 393"/>
              <a:gd name="T51" fmla="*/ 0 h 1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393" h="1109">
                <a:moveTo>
                  <a:pt x="80" y="134"/>
                </a:moveTo>
                <a:cubicBezTo>
                  <a:pt x="79" y="134"/>
                  <a:pt x="79" y="135"/>
                  <a:pt x="78" y="136"/>
                </a:cubicBezTo>
                <a:cubicBezTo>
                  <a:pt x="78" y="136"/>
                  <a:pt x="78" y="136"/>
                  <a:pt x="77" y="136"/>
                </a:cubicBezTo>
                <a:cubicBezTo>
                  <a:pt x="117" y="176"/>
                  <a:pt x="117" y="176"/>
                  <a:pt x="117" y="176"/>
                </a:cubicBezTo>
                <a:cubicBezTo>
                  <a:pt x="116" y="235"/>
                  <a:pt x="116" y="235"/>
                  <a:pt x="116" y="235"/>
                </a:cubicBezTo>
                <a:cubicBezTo>
                  <a:pt x="203" y="321"/>
                  <a:pt x="203" y="321"/>
                  <a:pt x="203" y="321"/>
                </a:cubicBezTo>
                <a:cubicBezTo>
                  <a:pt x="358" y="321"/>
                  <a:pt x="358" y="321"/>
                  <a:pt x="358" y="321"/>
                </a:cubicBezTo>
                <a:cubicBezTo>
                  <a:pt x="389" y="355"/>
                  <a:pt x="389" y="355"/>
                  <a:pt x="389" y="355"/>
                </a:cubicBezTo>
                <a:cubicBezTo>
                  <a:pt x="389" y="1109"/>
                  <a:pt x="389" y="1109"/>
                  <a:pt x="389" y="1109"/>
                </a:cubicBezTo>
                <a:cubicBezTo>
                  <a:pt x="393" y="1109"/>
                  <a:pt x="393" y="1109"/>
                  <a:pt x="393" y="1109"/>
                </a:cubicBezTo>
                <a:cubicBezTo>
                  <a:pt x="393" y="353"/>
                  <a:pt x="393" y="353"/>
                  <a:pt x="393" y="353"/>
                </a:cubicBezTo>
                <a:cubicBezTo>
                  <a:pt x="359" y="317"/>
                  <a:pt x="359" y="317"/>
                  <a:pt x="359" y="317"/>
                </a:cubicBezTo>
                <a:cubicBezTo>
                  <a:pt x="205" y="317"/>
                  <a:pt x="205" y="317"/>
                  <a:pt x="205" y="317"/>
                </a:cubicBezTo>
                <a:cubicBezTo>
                  <a:pt x="120" y="234"/>
                  <a:pt x="120" y="234"/>
                  <a:pt x="120" y="234"/>
                </a:cubicBezTo>
                <a:cubicBezTo>
                  <a:pt x="121" y="175"/>
                  <a:pt x="121" y="175"/>
                  <a:pt x="121" y="175"/>
                </a:cubicBezTo>
                <a:cubicBezTo>
                  <a:pt x="80" y="134"/>
                  <a:pt x="80" y="134"/>
                  <a:pt x="80" y="134"/>
                </a:cubicBezTo>
                <a:moveTo>
                  <a:pt x="5" y="0"/>
                </a:moveTo>
                <a:cubicBezTo>
                  <a:pt x="3" y="1"/>
                  <a:pt x="2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0" y="59"/>
                  <a:pt x="0" y="59"/>
                  <a:pt x="0" y="59"/>
                </a:cubicBezTo>
                <a:cubicBezTo>
                  <a:pt x="32" y="91"/>
                  <a:pt x="32" y="91"/>
                  <a:pt x="32" y="91"/>
                </a:cubicBezTo>
                <a:cubicBezTo>
                  <a:pt x="32" y="91"/>
                  <a:pt x="32" y="90"/>
                  <a:pt x="32" y="90"/>
                </a:cubicBezTo>
                <a:cubicBezTo>
                  <a:pt x="33" y="89"/>
                  <a:pt x="34" y="89"/>
                  <a:pt x="35" y="88"/>
                </a:cubicBezTo>
                <a:cubicBezTo>
                  <a:pt x="4" y="57"/>
                  <a:pt x="4" y="57"/>
                  <a:pt x="4" y="57"/>
                </a:cubicBezTo>
                <a:cubicBezTo>
                  <a:pt x="5" y="0"/>
                  <a:pt x="5" y="0"/>
                  <a:pt x="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89" name="Freeform 1247"/>
          <p:cNvSpPr>
            <a:spLocks/>
          </p:cNvSpPr>
          <p:nvPr/>
        </p:nvSpPr>
        <p:spPr bwMode="auto">
          <a:xfrm>
            <a:off x="1500957" y="4430713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3 w 33"/>
              <a:gd name="T9" fmla="*/ 30 h 34"/>
              <a:gd name="T10" fmla="*/ 3 w 33"/>
              <a:gd name="T11" fmla="*/ 30 h 34"/>
              <a:gd name="T12" fmla="*/ 5 w 33"/>
              <a:gd name="T13" fmla="*/ 29 h 34"/>
              <a:gd name="T14" fmla="*/ 16 w 33"/>
              <a:gd name="T15" fmla="*/ 34 h 34"/>
              <a:gd name="T16" fmla="*/ 28 w 33"/>
              <a:gd name="T17" fmla="*/ 29 h 34"/>
              <a:gd name="T18" fmla="*/ 33 w 33"/>
              <a:gd name="T19" fmla="*/ 17 h 34"/>
              <a:gd name="T20" fmla="*/ 28 w 33"/>
              <a:gd name="T21" fmla="*/ 5 h 34"/>
              <a:gd name="T22" fmla="*/ 16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6"/>
                  <a:pt x="5" y="29"/>
                </a:cubicBezTo>
                <a:cubicBezTo>
                  <a:pt x="3" y="30"/>
                  <a:pt x="3" y="30"/>
                  <a:pt x="3" y="30"/>
                </a:cubicBezTo>
                <a:cubicBezTo>
                  <a:pt x="3" y="30"/>
                  <a:pt x="3" y="30"/>
                  <a:pt x="3" y="30"/>
                </a:cubicBezTo>
                <a:cubicBezTo>
                  <a:pt x="5" y="29"/>
                  <a:pt x="5" y="29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6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90" name="Freeform 1248"/>
          <p:cNvSpPr>
            <a:spLocks/>
          </p:cNvSpPr>
          <p:nvPr/>
        </p:nvSpPr>
        <p:spPr bwMode="auto">
          <a:xfrm>
            <a:off x="1483495" y="4414838"/>
            <a:ext cx="169863" cy="173038"/>
          </a:xfrm>
          <a:custGeom>
            <a:avLst/>
            <a:gdLst>
              <a:gd name="T0" fmla="*/ 20 w 41"/>
              <a:gd name="T1" fmla="*/ 0 h 42"/>
              <a:gd name="T2" fmla="*/ 20 w 41"/>
              <a:gd name="T3" fmla="*/ 0 h 42"/>
              <a:gd name="T4" fmla="*/ 6 w 41"/>
              <a:gd name="T5" fmla="*/ 6 h 42"/>
              <a:gd name="T6" fmla="*/ 0 w 41"/>
              <a:gd name="T7" fmla="*/ 21 h 42"/>
              <a:gd name="T8" fmla="*/ 6 w 41"/>
              <a:gd name="T9" fmla="*/ 36 h 42"/>
              <a:gd name="T10" fmla="*/ 7 w 41"/>
              <a:gd name="T11" fmla="*/ 34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20 w 41"/>
              <a:gd name="T19" fmla="*/ 4 h 42"/>
              <a:gd name="T20" fmla="*/ 32 w 41"/>
              <a:gd name="T21" fmla="*/ 9 h 42"/>
              <a:gd name="T22" fmla="*/ 37 w 41"/>
              <a:gd name="T23" fmla="*/ 21 h 42"/>
              <a:gd name="T24" fmla="*/ 32 w 41"/>
              <a:gd name="T25" fmla="*/ 33 h 42"/>
              <a:gd name="T26" fmla="*/ 20 w 41"/>
              <a:gd name="T27" fmla="*/ 38 h 42"/>
              <a:gd name="T28" fmla="*/ 9 w 41"/>
              <a:gd name="T29" fmla="*/ 33 h 42"/>
              <a:gd name="T30" fmla="*/ 7 w 41"/>
              <a:gd name="T31" fmla="*/ 34 h 42"/>
              <a:gd name="T32" fmla="*/ 6 w 41"/>
              <a:gd name="T33" fmla="*/ 36 h 42"/>
              <a:gd name="T34" fmla="*/ 20 w 41"/>
              <a:gd name="T35" fmla="*/ 42 h 42"/>
              <a:gd name="T36" fmla="*/ 20 w 41"/>
              <a:gd name="T37" fmla="*/ 42 h 42"/>
              <a:gd name="T38" fmla="*/ 20 w 41"/>
              <a:gd name="T39" fmla="*/ 42 h 42"/>
              <a:gd name="T40" fmla="*/ 24 w 41"/>
              <a:gd name="T41" fmla="*/ 41 h 42"/>
              <a:gd name="T42" fmla="*/ 35 w 41"/>
              <a:gd name="T43" fmla="*/ 36 h 42"/>
              <a:gd name="T44" fmla="*/ 41 w 41"/>
              <a:gd name="T45" fmla="*/ 21 h 42"/>
              <a:gd name="T46" fmla="*/ 35 w 41"/>
              <a:gd name="T47" fmla="*/ 6 h 42"/>
              <a:gd name="T48" fmla="*/ 20 w 41"/>
              <a:gd name="T4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2"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7" y="34"/>
                  <a:pt x="7" y="34"/>
                  <a:pt x="7" y="34"/>
                </a:cubicBezTo>
                <a:cubicBezTo>
                  <a:pt x="9" y="33"/>
                  <a:pt x="9" y="33"/>
                  <a:pt x="9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30"/>
                  <a:pt x="32" y="33"/>
                </a:cubicBezTo>
                <a:cubicBezTo>
                  <a:pt x="29" y="36"/>
                  <a:pt x="25" y="38"/>
                  <a:pt x="20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7" y="34"/>
                  <a:pt x="7" y="34"/>
                  <a:pt x="7" y="34"/>
                </a:cubicBezTo>
                <a:cubicBezTo>
                  <a:pt x="6" y="36"/>
                  <a:pt x="6" y="36"/>
                  <a:pt x="6" y="36"/>
                </a:cubicBezTo>
                <a:cubicBezTo>
                  <a:pt x="10" y="39"/>
                  <a:pt x="15" y="41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1" y="42"/>
                  <a:pt x="22" y="42"/>
                  <a:pt x="24" y="41"/>
                </a:cubicBezTo>
                <a:cubicBezTo>
                  <a:pt x="28" y="41"/>
                  <a:pt x="32" y="39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91" name="Freeform 1249"/>
          <p:cNvSpPr>
            <a:spLocks noEditPoints="1"/>
          </p:cNvSpPr>
          <p:nvPr/>
        </p:nvSpPr>
        <p:spPr bwMode="auto">
          <a:xfrm>
            <a:off x="1673995" y="4937125"/>
            <a:ext cx="233363" cy="231775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0 w 56"/>
              <a:gd name="T19" fmla="*/ 28 h 56"/>
              <a:gd name="T20" fmla="*/ 8 w 56"/>
              <a:gd name="T21" fmla="*/ 48 h 56"/>
              <a:gd name="T22" fmla="*/ 7 w 56"/>
              <a:gd name="T23" fmla="*/ 49 h 56"/>
              <a:gd name="T24" fmla="*/ 7 w 56"/>
              <a:gd name="T25" fmla="*/ 49 h 56"/>
              <a:gd name="T26" fmla="*/ 8 w 56"/>
              <a:gd name="T27" fmla="*/ 48 h 56"/>
              <a:gd name="T28" fmla="*/ 28 w 56"/>
              <a:gd name="T29" fmla="*/ 56 h 56"/>
              <a:gd name="T30" fmla="*/ 48 w 56"/>
              <a:gd name="T31" fmla="*/ 48 h 56"/>
              <a:gd name="T32" fmla="*/ 56 w 56"/>
              <a:gd name="T33" fmla="*/ 28 h 56"/>
              <a:gd name="T34" fmla="*/ 48 w 56"/>
              <a:gd name="T35" fmla="*/ 8 h 56"/>
              <a:gd name="T36" fmla="*/ 28 w 56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7" y="49"/>
                  <a:pt x="7" y="49"/>
                  <a:pt x="7" y="49"/>
                </a:cubicBezTo>
                <a:cubicBezTo>
                  <a:pt x="7" y="49"/>
                  <a:pt x="7" y="49"/>
                  <a:pt x="7" y="49"/>
                </a:cubicBezTo>
                <a:cubicBezTo>
                  <a:pt x="8" y="48"/>
                  <a:pt x="8" y="48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5" y="56"/>
                  <a:pt x="43" y="54"/>
                  <a:pt x="48" y="48"/>
                </a:cubicBezTo>
                <a:cubicBezTo>
                  <a:pt x="54" y="42"/>
                  <a:pt x="56" y="35"/>
                  <a:pt x="56" y="28"/>
                </a:cubicBezTo>
                <a:cubicBezTo>
                  <a:pt x="56" y="21"/>
                  <a:pt x="54" y="13"/>
                  <a:pt x="48" y="8"/>
                </a:cubicBezTo>
                <a:cubicBezTo>
                  <a:pt x="43" y="2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92" name="Freeform 1250"/>
          <p:cNvSpPr>
            <a:spLocks/>
          </p:cNvSpPr>
          <p:nvPr/>
        </p:nvSpPr>
        <p:spPr bwMode="auto">
          <a:xfrm>
            <a:off x="1658120" y="4919663"/>
            <a:ext cx="265113" cy="265113"/>
          </a:xfrm>
          <a:custGeom>
            <a:avLst/>
            <a:gdLst>
              <a:gd name="T0" fmla="*/ 32 w 64"/>
              <a:gd name="T1" fmla="*/ 0 h 64"/>
              <a:gd name="T2" fmla="*/ 32 w 64"/>
              <a:gd name="T3" fmla="*/ 0 h 64"/>
              <a:gd name="T4" fmla="*/ 12 w 64"/>
              <a:gd name="T5" fmla="*/ 7 h 64"/>
              <a:gd name="T6" fmla="*/ 9 w 64"/>
              <a:gd name="T7" fmla="*/ 9 h 64"/>
              <a:gd name="T8" fmla="*/ 9 w 64"/>
              <a:gd name="T9" fmla="*/ 10 h 64"/>
              <a:gd name="T10" fmla="*/ 0 w 64"/>
              <a:gd name="T11" fmla="*/ 32 h 64"/>
              <a:gd name="T12" fmla="*/ 9 w 64"/>
              <a:gd name="T13" fmla="*/ 55 h 64"/>
              <a:gd name="T14" fmla="*/ 11 w 64"/>
              <a:gd name="T15" fmla="*/ 53 h 64"/>
              <a:gd name="T16" fmla="*/ 12 w 64"/>
              <a:gd name="T17" fmla="*/ 52 h 64"/>
              <a:gd name="T18" fmla="*/ 4 w 64"/>
              <a:gd name="T19" fmla="*/ 32 h 64"/>
              <a:gd name="T20" fmla="*/ 12 w 64"/>
              <a:gd name="T21" fmla="*/ 12 h 64"/>
              <a:gd name="T22" fmla="*/ 32 w 64"/>
              <a:gd name="T23" fmla="*/ 4 h 64"/>
              <a:gd name="T24" fmla="*/ 52 w 64"/>
              <a:gd name="T25" fmla="*/ 12 h 64"/>
              <a:gd name="T26" fmla="*/ 60 w 64"/>
              <a:gd name="T27" fmla="*/ 32 h 64"/>
              <a:gd name="T28" fmla="*/ 52 w 64"/>
              <a:gd name="T29" fmla="*/ 52 h 64"/>
              <a:gd name="T30" fmla="*/ 32 w 64"/>
              <a:gd name="T31" fmla="*/ 60 h 64"/>
              <a:gd name="T32" fmla="*/ 12 w 64"/>
              <a:gd name="T33" fmla="*/ 52 h 64"/>
              <a:gd name="T34" fmla="*/ 11 w 64"/>
              <a:gd name="T35" fmla="*/ 53 h 64"/>
              <a:gd name="T36" fmla="*/ 9 w 64"/>
              <a:gd name="T37" fmla="*/ 55 h 64"/>
              <a:gd name="T38" fmla="*/ 32 w 64"/>
              <a:gd name="T39" fmla="*/ 64 h 64"/>
              <a:gd name="T40" fmla="*/ 32 w 64"/>
              <a:gd name="T41" fmla="*/ 64 h 64"/>
              <a:gd name="T42" fmla="*/ 54 w 64"/>
              <a:gd name="T43" fmla="*/ 55 h 64"/>
              <a:gd name="T44" fmla="*/ 55 w 64"/>
              <a:gd name="T45" fmla="*/ 55 h 64"/>
              <a:gd name="T46" fmla="*/ 57 w 64"/>
              <a:gd name="T47" fmla="*/ 53 h 64"/>
              <a:gd name="T48" fmla="*/ 64 w 64"/>
              <a:gd name="T49" fmla="*/ 32 h 64"/>
              <a:gd name="T50" fmla="*/ 55 w 64"/>
              <a:gd name="T51" fmla="*/ 9 h 64"/>
              <a:gd name="T52" fmla="*/ 32 w 64"/>
              <a:gd name="T53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4" h="64"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5" y="0"/>
                  <a:pt x="18" y="2"/>
                  <a:pt x="12" y="7"/>
                </a:cubicBezTo>
                <a:cubicBezTo>
                  <a:pt x="11" y="8"/>
                  <a:pt x="10" y="8"/>
                  <a:pt x="9" y="9"/>
                </a:cubicBezTo>
                <a:cubicBezTo>
                  <a:pt x="9" y="9"/>
                  <a:pt x="9" y="10"/>
                  <a:pt x="9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1" y="53"/>
                  <a:pt x="11" y="53"/>
                  <a:pt x="11" y="53"/>
                </a:cubicBezTo>
                <a:cubicBezTo>
                  <a:pt x="12" y="52"/>
                  <a:pt x="12" y="52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39" y="4"/>
                  <a:pt x="47" y="6"/>
                  <a:pt x="52" y="12"/>
                </a:cubicBezTo>
                <a:cubicBezTo>
                  <a:pt x="58" y="17"/>
                  <a:pt x="60" y="25"/>
                  <a:pt x="60" y="32"/>
                </a:cubicBezTo>
                <a:cubicBezTo>
                  <a:pt x="60" y="39"/>
                  <a:pt x="58" y="46"/>
                  <a:pt x="52" y="52"/>
                </a:cubicBezTo>
                <a:cubicBezTo>
                  <a:pt x="47" y="58"/>
                  <a:pt x="39" y="60"/>
                  <a:pt x="32" y="60"/>
                </a:cubicBezTo>
                <a:cubicBezTo>
                  <a:pt x="25" y="60"/>
                  <a:pt x="18" y="58"/>
                  <a:pt x="12" y="52"/>
                </a:cubicBezTo>
                <a:cubicBezTo>
                  <a:pt x="11" y="53"/>
                  <a:pt x="11" y="53"/>
                  <a:pt x="11" y="53"/>
                </a:cubicBezTo>
                <a:cubicBezTo>
                  <a:pt x="9" y="55"/>
                  <a:pt x="9" y="55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0" y="64"/>
                  <a:pt x="48" y="61"/>
                  <a:pt x="54" y="55"/>
                </a:cubicBezTo>
                <a:cubicBezTo>
                  <a:pt x="55" y="55"/>
                  <a:pt x="55" y="55"/>
                  <a:pt x="55" y="55"/>
                </a:cubicBezTo>
                <a:cubicBezTo>
                  <a:pt x="56" y="54"/>
                  <a:pt x="56" y="53"/>
                  <a:pt x="57" y="53"/>
                </a:cubicBezTo>
                <a:cubicBezTo>
                  <a:pt x="62" y="47"/>
                  <a:pt x="64" y="39"/>
                  <a:pt x="64" y="32"/>
                </a:cubicBezTo>
                <a:cubicBezTo>
                  <a:pt x="64" y="24"/>
                  <a:pt x="61" y="15"/>
                  <a:pt x="55" y="9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93" name="Freeform 1251"/>
          <p:cNvSpPr>
            <a:spLocks/>
          </p:cNvSpPr>
          <p:nvPr/>
        </p:nvSpPr>
        <p:spPr bwMode="auto">
          <a:xfrm>
            <a:off x="1707332" y="4973638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94" name="Freeform 1252"/>
          <p:cNvSpPr>
            <a:spLocks noEditPoints="1"/>
          </p:cNvSpPr>
          <p:nvPr/>
        </p:nvSpPr>
        <p:spPr bwMode="auto">
          <a:xfrm>
            <a:off x="-1393055" y="6164263"/>
            <a:ext cx="231775" cy="231775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0 w 56"/>
              <a:gd name="T19" fmla="*/ 28 h 56"/>
              <a:gd name="T20" fmla="*/ 8 w 56"/>
              <a:gd name="T21" fmla="*/ 48 h 56"/>
              <a:gd name="T22" fmla="*/ 7 w 56"/>
              <a:gd name="T23" fmla="*/ 49 h 56"/>
              <a:gd name="T24" fmla="*/ 7 w 56"/>
              <a:gd name="T25" fmla="*/ 49 h 56"/>
              <a:gd name="T26" fmla="*/ 8 w 56"/>
              <a:gd name="T27" fmla="*/ 48 h 56"/>
              <a:gd name="T28" fmla="*/ 28 w 56"/>
              <a:gd name="T29" fmla="*/ 56 h 56"/>
              <a:gd name="T30" fmla="*/ 48 w 56"/>
              <a:gd name="T31" fmla="*/ 48 h 56"/>
              <a:gd name="T32" fmla="*/ 56 w 56"/>
              <a:gd name="T33" fmla="*/ 28 h 56"/>
              <a:gd name="T34" fmla="*/ 48 w 56"/>
              <a:gd name="T35" fmla="*/ 8 h 56"/>
              <a:gd name="T36" fmla="*/ 28 w 56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7" y="49"/>
                  <a:pt x="7" y="49"/>
                  <a:pt x="7" y="49"/>
                </a:cubicBezTo>
                <a:cubicBezTo>
                  <a:pt x="7" y="49"/>
                  <a:pt x="7" y="49"/>
                  <a:pt x="7" y="49"/>
                </a:cubicBezTo>
                <a:cubicBezTo>
                  <a:pt x="8" y="48"/>
                  <a:pt x="8" y="48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5" y="56"/>
                  <a:pt x="43" y="54"/>
                  <a:pt x="48" y="48"/>
                </a:cubicBezTo>
                <a:cubicBezTo>
                  <a:pt x="54" y="42"/>
                  <a:pt x="56" y="35"/>
                  <a:pt x="56" y="28"/>
                </a:cubicBezTo>
                <a:cubicBezTo>
                  <a:pt x="56" y="21"/>
                  <a:pt x="54" y="13"/>
                  <a:pt x="48" y="8"/>
                </a:cubicBezTo>
                <a:cubicBezTo>
                  <a:pt x="43" y="2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95" name="Freeform 1253"/>
          <p:cNvSpPr>
            <a:spLocks/>
          </p:cNvSpPr>
          <p:nvPr/>
        </p:nvSpPr>
        <p:spPr bwMode="auto">
          <a:xfrm>
            <a:off x="-1408930" y="6146800"/>
            <a:ext cx="265113" cy="266700"/>
          </a:xfrm>
          <a:custGeom>
            <a:avLst/>
            <a:gdLst>
              <a:gd name="T0" fmla="*/ 32 w 64"/>
              <a:gd name="T1" fmla="*/ 0 h 64"/>
              <a:gd name="T2" fmla="*/ 32 w 64"/>
              <a:gd name="T3" fmla="*/ 0 h 64"/>
              <a:gd name="T4" fmla="*/ 9 w 64"/>
              <a:gd name="T5" fmla="*/ 9 h 64"/>
              <a:gd name="T6" fmla="*/ 0 w 64"/>
              <a:gd name="T7" fmla="*/ 32 h 64"/>
              <a:gd name="T8" fmla="*/ 9 w 64"/>
              <a:gd name="T9" fmla="*/ 55 h 64"/>
              <a:gd name="T10" fmla="*/ 11 w 64"/>
              <a:gd name="T11" fmla="*/ 53 h 64"/>
              <a:gd name="T12" fmla="*/ 12 w 64"/>
              <a:gd name="T13" fmla="*/ 52 h 64"/>
              <a:gd name="T14" fmla="*/ 4 w 64"/>
              <a:gd name="T15" fmla="*/ 32 h 64"/>
              <a:gd name="T16" fmla="*/ 12 w 64"/>
              <a:gd name="T17" fmla="*/ 12 h 64"/>
              <a:gd name="T18" fmla="*/ 32 w 64"/>
              <a:gd name="T19" fmla="*/ 4 h 64"/>
              <a:gd name="T20" fmla="*/ 52 w 64"/>
              <a:gd name="T21" fmla="*/ 12 h 64"/>
              <a:gd name="T22" fmla="*/ 60 w 64"/>
              <a:gd name="T23" fmla="*/ 32 h 64"/>
              <a:gd name="T24" fmla="*/ 52 w 64"/>
              <a:gd name="T25" fmla="*/ 52 h 64"/>
              <a:gd name="T26" fmla="*/ 32 w 64"/>
              <a:gd name="T27" fmla="*/ 60 h 64"/>
              <a:gd name="T28" fmla="*/ 12 w 64"/>
              <a:gd name="T29" fmla="*/ 52 h 64"/>
              <a:gd name="T30" fmla="*/ 11 w 64"/>
              <a:gd name="T31" fmla="*/ 53 h 64"/>
              <a:gd name="T32" fmla="*/ 9 w 64"/>
              <a:gd name="T33" fmla="*/ 55 h 64"/>
              <a:gd name="T34" fmla="*/ 32 w 64"/>
              <a:gd name="T35" fmla="*/ 64 h 64"/>
              <a:gd name="T36" fmla="*/ 32 w 64"/>
              <a:gd name="T37" fmla="*/ 64 h 64"/>
              <a:gd name="T38" fmla="*/ 55 w 64"/>
              <a:gd name="T39" fmla="*/ 55 h 64"/>
              <a:gd name="T40" fmla="*/ 64 w 64"/>
              <a:gd name="T41" fmla="*/ 32 h 64"/>
              <a:gd name="T42" fmla="*/ 55 w 64"/>
              <a:gd name="T43" fmla="*/ 9 h 64"/>
              <a:gd name="T44" fmla="*/ 48 w 64"/>
              <a:gd name="T45" fmla="*/ 4 h 64"/>
              <a:gd name="T46" fmla="*/ 44 w 64"/>
              <a:gd name="T47" fmla="*/ 2 h 64"/>
              <a:gd name="T48" fmla="*/ 32 w 64"/>
              <a:gd name="T49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4" h="64"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1" y="53"/>
                  <a:pt x="11" y="53"/>
                  <a:pt x="11" y="53"/>
                </a:cubicBezTo>
                <a:cubicBezTo>
                  <a:pt x="12" y="52"/>
                  <a:pt x="12" y="52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39" y="4"/>
                  <a:pt x="47" y="6"/>
                  <a:pt x="52" y="12"/>
                </a:cubicBezTo>
                <a:cubicBezTo>
                  <a:pt x="58" y="17"/>
                  <a:pt x="60" y="25"/>
                  <a:pt x="60" y="32"/>
                </a:cubicBezTo>
                <a:cubicBezTo>
                  <a:pt x="60" y="39"/>
                  <a:pt x="58" y="46"/>
                  <a:pt x="52" y="52"/>
                </a:cubicBezTo>
                <a:cubicBezTo>
                  <a:pt x="47" y="58"/>
                  <a:pt x="39" y="60"/>
                  <a:pt x="32" y="60"/>
                </a:cubicBezTo>
                <a:cubicBezTo>
                  <a:pt x="25" y="60"/>
                  <a:pt x="18" y="58"/>
                  <a:pt x="12" y="52"/>
                </a:cubicBezTo>
                <a:cubicBezTo>
                  <a:pt x="11" y="53"/>
                  <a:pt x="11" y="53"/>
                  <a:pt x="11" y="53"/>
                </a:cubicBezTo>
                <a:cubicBezTo>
                  <a:pt x="9" y="55"/>
                  <a:pt x="9" y="55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0" y="64"/>
                  <a:pt x="49" y="61"/>
                  <a:pt x="55" y="55"/>
                </a:cubicBezTo>
                <a:cubicBezTo>
                  <a:pt x="61" y="49"/>
                  <a:pt x="64" y="40"/>
                  <a:pt x="64" y="32"/>
                </a:cubicBezTo>
                <a:cubicBezTo>
                  <a:pt x="64" y="24"/>
                  <a:pt x="61" y="15"/>
                  <a:pt x="55" y="9"/>
                </a:cubicBezTo>
                <a:cubicBezTo>
                  <a:pt x="53" y="7"/>
                  <a:pt x="51" y="5"/>
                  <a:pt x="48" y="4"/>
                </a:cubicBezTo>
                <a:cubicBezTo>
                  <a:pt x="47" y="3"/>
                  <a:pt x="46" y="3"/>
                  <a:pt x="44" y="2"/>
                </a:cubicBezTo>
                <a:cubicBezTo>
                  <a:pt x="40" y="0"/>
                  <a:pt x="36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55" name="Freeform 1255"/>
          <p:cNvSpPr>
            <a:spLocks/>
          </p:cNvSpPr>
          <p:nvPr/>
        </p:nvSpPr>
        <p:spPr bwMode="auto">
          <a:xfrm>
            <a:off x="-1359718" y="6200775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56" name="Freeform 1256"/>
          <p:cNvSpPr>
            <a:spLocks/>
          </p:cNvSpPr>
          <p:nvPr/>
        </p:nvSpPr>
        <p:spPr bwMode="auto">
          <a:xfrm>
            <a:off x="-2504305" y="6308725"/>
            <a:ext cx="2032000" cy="3271838"/>
          </a:xfrm>
          <a:custGeom>
            <a:avLst/>
            <a:gdLst>
              <a:gd name="T0" fmla="*/ 12 w 490"/>
              <a:gd name="T1" fmla="*/ 0 h 789"/>
              <a:gd name="T2" fmla="*/ 0 w 490"/>
              <a:gd name="T3" fmla="*/ 11 h 789"/>
              <a:gd name="T4" fmla="*/ 4 w 490"/>
              <a:gd name="T5" fmla="*/ 13 h 789"/>
              <a:gd name="T6" fmla="*/ 13 w 490"/>
              <a:gd name="T7" fmla="*/ 4 h 789"/>
              <a:gd name="T8" fmla="*/ 41 w 490"/>
              <a:gd name="T9" fmla="*/ 4 h 789"/>
              <a:gd name="T10" fmla="*/ 84 w 490"/>
              <a:gd name="T11" fmla="*/ 47 h 789"/>
              <a:gd name="T12" fmla="*/ 129 w 490"/>
              <a:gd name="T13" fmla="*/ 47 h 789"/>
              <a:gd name="T14" fmla="*/ 321 w 490"/>
              <a:gd name="T15" fmla="*/ 239 h 789"/>
              <a:gd name="T16" fmla="*/ 320 w 490"/>
              <a:gd name="T17" fmla="*/ 323 h 789"/>
              <a:gd name="T18" fmla="*/ 486 w 490"/>
              <a:gd name="T19" fmla="*/ 488 h 789"/>
              <a:gd name="T20" fmla="*/ 486 w 490"/>
              <a:gd name="T21" fmla="*/ 789 h 789"/>
              <a:gd name="T22" fmla="*/ 490 w 490"/>
              <a:gd name="T23" fmla="*/ 789 h 789"/>
              <a:gd name="T24" fmla="*/ 490 w 490"/>
              <a:gd name="T25" fmla="*/ 487 h 789"/>
              <a:gd name="T26" fmla="*/ 324 w 490"/>
              <a:gd name="T27" fmla="*/ 321 h 789"/>
              <a:gd name="T28" fmla="*/ 325 w 490"/>
              <a:gd name="T29" fmla="*/ 237 h 789"/>
              <a:gd name="T30" fmla="*/ 131 w 490"/>
              <a:gd name="T31" fmla="*/ 43 h 789"/>
              <a:gd name="T32" fmla="*/ 86 w 490"/>
              <a:gd name="T33" fmla="*/ 43 h 789"/>
              <a:gd name="T34" fmla="*/ 43 w 490"/>
              <a:gd name="T35" fmla="*/ 0 h 789"/>
              <a:gd name="T36" fmla="*/ 12 w 490"/>
              <a:gd name="T37" fmla="*/ 0 h 7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90" h="789">
                <a:moveTo>
                  <a:pt x="12" y="0"/>
                </a:moveTo>
                <a:cubicBezTo>
                  <a:pt x="0" y="11"/>
                  <a:pt x="0" y="11"/>
                  <a:pt x="0" y="11"/>
                </a:cubicBezTo>
                <a:cubicBezTo>
                  <a:pt x="2" y="12"/>
                  <a:pt x="3" y="12"/>
                  <a:pt x="4" y="13"/>
                </a:cubicBezTo>
                <a:cubicBezTo>
                  <a:pt x="13" y="4"/>
                  <a:pt x="13" y="4"/>
                  <a:pt x="13" y="4"/>
                </a:cubicBezTo>
                <a:cubicBezTo>
                  <a:pt x="41" y="4"/>
                  <a:pt x="41" y="4"/>
                  <a:pt x="41" y="4"/>
                </a:cubicBezTo>
                <a:cubicBezTo>
                  <a:pt x="84" y="47"/>
                  <a:pt x="84" y="47"/>
                  <a:pt x="84" y="47"/>
                </a:cubicBezTo>
                <a:cubicBezTo>
                  <a:pt x="129" y="47"/>
                  <a:pt x="129" y="47"/>
                  <a:pt x="129" y="47"/>
                </a:cubicBezTo>
                <a:cubicBezTo>
                  <a:pt x="321" y="239"/>
                  <a:pt x="321" y="239"/>
                  <a:pt x="321" y="239"/>
                </a:cubicBezTo>
                <a:cubicBezTo>
                  <a:pt x="320" y="323"/>
                  <a:pt x="320" y="323"/>
                  <a:pt x="320" y="323"/>
                </a:cubicBezTo>
                <a:cubicBezTo>
                  <a:pt x="486" y="488"/>
                  <a:pt x="486" y="488"/>
                  <a:pt x="486" y="488"/>
                </a:cubicBezTo>
                <a:cubicBezTo>
                  <a:pt x="486" y="789"/>
                  <a:pt x="486" y="789"/>
                  <a:pt x="486" y="789"/>
                </a:cubicBezTo>
                <a:cubicBezTo>
                  <a:pt x="490" y="789"/>
                  <a:pt x="490" y="789"/>
                  <a:pt x="490" y="789"/>
                </a:cubicBezTo>
                <a:cubicBezTo>
                  <a:pt x="490" y="487"/>
                  <a:pt x="490" y="487"/>
                  <a:pt x="490" y="487"/>
                </a:cubicBezTo>
                <a:cubicBezTo>
                  <a:pt x="324" y="321"/>
                  <a:pt x="324" y="321"/>
                  <a:pt x="324" y="321"/>
                </a:cubicBezTo>
                <a:cubicBezTo>
                  <a:pt x="325" y="237"/>
                  <a:pt x="325" y="237"/>
                  <a:pt x="325" y="237"/>
                </a:cubicBezTo>
                <a:cubicBezTo>
                  <a:pt x="131" y="43"/>
                  <a:pt x="131" y="43"/>
                  <a:pt x="131" y="43"/>
                </a:cubicBezTo>
                <a:cubicBezTo>
                  <a:pt x="86" y="43"/>
                  <a:pt x="86" y="43"/>
                  <a:pt x="86" y="43"/>
                </a:cubicBezTo>
                <a:cubicBezTo>
                  <a:pt x="43" y="0"/>
                  <a:pt x="43" y="0"/>
                  <a:pt x="43" y="0"/>
                </a:cubicBezTo>
                <a:cubicBezTo>
                  <a:pt x="12" y="0"/>
                  <a:pt x="12" y="0"/>
                  <a:pt x="1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57" name="Freeform 1257"/>
          <p:cNvSpPr>
            <a:spLocks/>
          </p:cNvSpPr>
          <p:nvPr/>
        </p:nvSpPr>
        <p:spPr bwMode="auto">
          <a:xfrm>
            <a:off x="-2312218" y="6624638"/>
            <a:ext cx="1773238" cy="3022600"/>
          </a:xfrm>
          <a:custGeom>
            <a:avLst/>
            <a:gdLst>
              <a:gd name="T0" fmla="*/ 7 w 428"/>
              <a:gd name="T1" fmla="*/ 0 h 729"/>
              <a:gd name="T2" fmla="*/ 0 w 428"/>
              <a:gd name="T3" fmla="*/ 7 h 729"/>
              <a:gd name="T4" fmla="*/ 2 w 428"/>
              <a:gd name="T5" fmla="*/ 9 h 729"/>
              <a:gd name="T6" fmla="*/ 3 w 428"/>
              <a:gd name="T7" fmla="*/ 10 h 729"/>
              <a:gd name="T8" fmla="*/ 9 w 428"/>
              <a:gd name="T9" fmla="*/ 4 h 729"/>
              <a:gd name="T10" fmla="*/ 84 w 428"/>
              <a:gd name="T11" fmla="*/ 6 h 729"/>
              <a:gd name="T12" fmla="*/ 173 w 428"/>
              <a:gd name="T13" fmla="*/ 95 h 729"/>
              <a:gd name="T14" fmla="*/ 170 w 428"/>
              <a:gd name="T15" fmla="*/ 199 h 729"/>
              <a:gd name="T16" fmla="*/ 191 w 428"/>
              <a:gd name="T17" fmla="*/ 220 h 729"/>
              <a:gd name="T18" fmla="*/ 218 w 428"/>
              <a:gd name="T19" fmla="*/ 220 h 729"/>
              <a:gd name="T20" fmla="*/ 424 w 428"/>
              <a:gd name="T21" fmla="*/ 426 h 729"/>
              <a:gd name="T22" fmla="*/ 424 w 428"/>
              <a:gd name="T23" fmla="*/ 729 h 729"/>
              <a:gd name="T24" fmla="*/ 428 w 428"/>
              <a:gd name="T25" fmla="*/ 729 h 729"/>
              <a:gd name="T26" fmla="*/ 428 w 428"/>
              <a:gd name="T27" fmla="*/ 425 h 729"/>
              <a:gd name="T28" fmla="*/ 220 w 428"/>
              <a:gd name="T29" fmla="*/ 216 h 729"/>
              <a:gd name="T30" fmla="*/ 192 w 428"/>
              <a:gd name="T31" fmla="*/ 216 h 729"/>
              <a:gd name="T32" fmla="*/ 174 w 428"/>
              <a:gd name="T33" fmla="*/ 198 h 729"/>
              <a:gd name="T34" fmla="*/ 177 w 428"/>
              <a:gd name="T35" fmla="*/ 94 h 729"/>
              <a:gd name="T36" fmla="*/ 86 w 428"/>
              <a:gd name="T37" fmla="*/ 2 h 729"/>
              <a:gd name="T38" fmla="*/ 7 w 428"/>
              <a:gd name="T39" fmla="*/ 0 h 7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28" h="729">
                <a:moveTo>
                  <a:pt x="7" y="0"/>
                </a:moveTo>
                <a:cubicBezTo>
                  <a:pt x="0" y="7"/>
                  <a:pt x="0" y="7"/>
                  <a:pt x="0" y="7"/>
                </a:cubicBezTo>
                <a:cubicBezTo>
                  <a:pt x="1" y="8"/>
                  <a:pt x="1" y="8"/>
                  <a:pt x="2" y="9"/>
                </a:cubicBezTo>
                <a:cubicBezTo>
                  <a:pt x="2" y="9"/>
                  <a:pt x="3" y="10"/>
                  <a:pt x="3" y="10"/>
                </a:cubicBezTo>
                <a:cubicBezTo>
                  <a:pt x="9" y="4"/>
                  <a:pt x="9" y="4"/>
                  <a:pt x="9" y="4"/>
                </a:cubicBezTo>
                <a:cubicBezTo>
                  <a:pt x="84" y="6"/>
                  <a:pt x="84" y="6"/>
                  <a:pt x="84" y="6"/>
                </a:cubicBezTo>
                <a:cubicBezTo>
                  <a:pt x="173" y="95"/>
                  <a:pt x="173" y="95"/>
                  <a:pt x="173" y="95"/>
                </a:cubicBezTo>
                <a:cubicBezTo>
                  <a:pt x="170" y="199"/>
                  <a:pt x="170" y="199"/>
                  <a:pt x="170" y="199"/>
                </a:cubicBezTo>
                <a:cubicBezTo>
                  <a:pt x="191" y="220"/>
                  <a:pt x="191" y="220"/>
                  <a:pt x="191" y="220"/>
                </a:cubicBezTo>
                <a:cubicBezTo>
                  <a:pt x="218" y="220"/>
                  <a:pt x="218" y="220"/>
                  <a:pt x="218" y="220"/>
                </a:cubicBezTo>
                <a:cubicBezTo>
                  <a:pt x="424" y="426"/>
                  <a:pt x="424" y="426"/>
                  <a:pt x="424" y="426"/>
                </a:cubicBezTo>
                <a:cubicBezTo>
                  <a:pt x="424" y="729"/>
                  <a:pt x="424" y="729"/>
                  <a:pt x="424" y="729"/>
                </a:cubicBezTo>
                <a:cubicBezTo>
                  <a:pt x="428" y="729"/>
                  <a:pt x="428" y="729"/>
                  <a:pt x="428" y="729"/>
                </a:cubicBezTo>
                <a:cubicBezTo>
                  <a:pt x="428" y="425"/>
                  <a:pt x="428" y="425"/>
                  <a:pt x="428" y="425"/>
                </a:cubicBezTo>
                <a:cubicBezTo>
                  <a:pt x="220" y="216"/>
                  <a:pt x="220" y="216"/>
                  <a:pt x="220" y="216"/>
                </a:cubicBezTo>
                <a:cubicBezTo>
                  <a:pt x="192" y="216"/>
                  <a:pt x="192" y="216"/>
                  <a:pt x="192" y="216"/>
                </a:cubicBezTo>
                <a:cubicBezTo>
                  <a:pt x="174" y="198"/>
                  <a:pt x="174" y="198"/>
                  <a:pt x="174" y="198"/>
                </a:cubicBezTo>
                <a:cubicBezTo>
                  <a:pt x="177" y="94"/>
                  <a:pt x="177" y="94"/>
                  <a:pt x="177" y="94"/>
                </a:cubicBezTo>
                <a:cubicBezTo>
                  <a:pt x="86" y="2"/>
                  <a:pt x="86" y="2"/>
                  <a:pt x="86" y="2"/>
                </a:cubicBezTo>
                <a:cubicBezTo>
                  <a:pt x="7" y="0"/>
                  <a:pt x="7" y="0"/>
                  <a:pt x="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58" name="Freeform 1258"/>
          <p:cNvSpPr>
            <a:spLocks/>
          </p:cNvSpPr>
          <p:nvPr/>
        </p:nvSpPr>
        <p:spPr bwMode="auto">
          <a:xfrm>
            <a:off x="-2247130" y="6946900"/>
            <a:ext cx="1641475" cy="2582863"/>
          </a:xfrm>
          <a:custGeom>
            <a:avLst/>
            <a:gdLst>
              <a:gd name="T0" fmla="*/ 3 w 396"/>
              <a:gd name="T1" fmla="*/ 0 h 623"/>
              <a:gd name="T2" fmla="*/ 2 w 396"/>
              <a:gd name="T3" fmla="*/ 1 h 623"/>
              <a:gd name="T4" fmla="*/ 0 w 396"/>
              <a:gd name="T5" fmla="*/ 3 h 623"/>
              <a:gd name="T6" fmla="*/ 157 w 396"/>
              <a:gd name="T7" fmla="*/ 159 h 623"/>
              <a:gd name="T8" fmla="*/ 188 w 396"/>
              <a:gd name="T9" fmla="*/ 157 h 623"/>
              <a:gd name="T10" fmla="*/ 392 w 396"/>
              <a:gd name="T11" fmla="*/ 362 h 623"/>
              <a:gd name="T12" fmla="*/ 392 w 396"/>
              <a:gd name="T13" fmla="*/ 623 h 623"/>
              <a:gd name="T14" fmla="*/ 396 w 396"/>
              <a:gd name="T15" fmla="*/ 623 h 623"/>
              <a:gd name="T16" fmla="*/ 396 w 396"/>
              <a:gd name="T17" fmla="*/ 361 h 623"/>
              <a:gd name="T18" fmla="*/ 190 w 396"/>
              <a:gd name="T19" fmla="*/ 153 h 623"/>
              <a:gd name="T20" fmla="*/ 158 w 396"/>
              <a:gd name="T21" fmla="*/ 155 h 623"/>
              <a:gd name="T22" fmla="*/ 3 w 396"/>
              <a:gd name="T23" fmla="*/ 0 h 6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96" h="623">
                <a:moveTo>
                  <a:pt x="3" y="0"/>
                </a:moveTo>
                <a:cubicBezTo>
                  <a:pt x="2" y="0"/>
                  <a:pt x="2" y="1"/>
                  <a:pt x="2" y="1"/>
                </a:cubicBezTo>
                <a:cubicBezTo>
                  <a:pt x="1" y="2"/>
                  <a:pt x="0" y="2"/>
                  <a:pt x="0" y="3"/>
                </a:cubicBezTo>
                <a:cubicBezTo>
                  <a:pt x="157" y="159"/>
                  <a:pt x="157" y="159"/>
                  <a:pt x="157" y="159"/>
                </a:cubicBezTo>
                <a:cubicBezTo>
                  <a:pt x="188" y="157"/>
                  <a:pt x="188" y="157"/>
                  <a:pt x="188" y="157"/>
                </a:cubicBezTo>
                <a:cubicBezTo>
                  <a:pt x="392" y="362"/>
                  <a:pt x="392" y="362"/>
                  <a:pt x="392" y="362"/>
                </a:cubicBezTo>
                <a:cubicBezTo>
                  <a:pt x="392" y="623"/>
                  <a:pt x="392" y="623"/>
                  <a:pt x="392" y="623"/>
                </a:cubicBezTo>
                <a:cubicBezTo>
                  <a:pt x="396" y="623"/>
                  <a:pt x="396" y="623"/>
                  <a:pt x="396" y="623"/>
                </a:cubicBezTo>
                <a:cubicBezTo>
                  <a:pt x="396" y="361"/>
                  <a:pt x="396" y="361"/>
                  <a:pt x="396" y="361"/>
                </a:cubicBezTo>
                <a:cubicBezTo>
                  <a:pt x="190" y="153"/>
                  <a:pt x="190" y="153"/>
                  <a:pt x="190" y="153"/>
                </a:cubicBezTo>
                <a:cubicBezTo>
                  <a:pt x="158" y="155"/>
                  <a:pt x="158" y="155"/>
                  <a:pt x="158" y="155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59" name="Freeform 1259"/>
          <p:cNvSpPr>
            <a:spLocks/>
          </p:cNvSpPr>
          <p:nvPr/>
        </p:nvSpPr>
        <p:spPr bwMode="auto">
          <a:xfrm>
            <a:off x="-2790055" y="6483350"/>
            <a:ext cx="2151063" cy="3328988"/>
          </a:xfrm>
          <a:custGeom>
            <a:avLst/>
            <a:gdLst>
              <a:gd name="T0" fmla="*/ 0 w 519"/>
              <a:gd name="T1" fmla="*/ 0 h 803"/>
              <a:gd name="T2" fmla="*/ 0 w 519"/>
              <a:gd name="T3" fmla="*/ 34 h 803"/>
              <a:gd name="T4" fmla="*/ 263 w 519"/>
              <a:gd name="T5" fmla="*/ 296 h 803"/>
              <a:gd name="T6" fmla="*/ 328 w 519"/>
              <a:gd name="T7" fmla="*/ 295 h 803"/>
              <a:gd name="T8" fmla="*/ 515 w 519"/>
              <a:gd name="T9" fmla="*/ 483 h 803"/>
              <a:gd name="T10" fmla="*/ 515 w 519"/>
              <a:gd name="T11" fmla="*/ 803 h 803"/>
              <a:gd name="T12" fmla="*/ 519 w 519"/>
              <a:gd name="T13" fmla="*/ 803 h 803"/>
              <a:gd name="T14" fmla="*/ 519 w 519"/>
              <a:gd name="T15" fmla="*/ 481 h 803"/>
              <a:gd name="T16" fmla="*/ 330 w 519"/>
              <a:gd name="T17" fmla="*/ 291 h 803"/>
              <a:gd name="T18" fmla="*/ 264 w 519"/>
              <a:gd name="T19" fmla="*/ 292 h 803"/>
              <a:gd name="T20" fmla="*/ 4 w 519"/>
              <a:gd name="T21" fmla="*/ 33 h 803"/>
              <a:gd name="T22" fmla="*/ 4 w 519"/>
              <a:gd name="T23" fmla="*/ 0 h 803"/>
              <a:gd name="T24" fmla="*/ 3 w 519"/>
              <a:gd name="T25" fmla="*/ 0 h 803"/>
              <a:gd name="T26" fmla="*/ 3 w 519"/>
              <a:gd name="T27" fmla="*/ 0 h 803"/>
              <a:gd name="T28" fmla="*/ 0 w 519"/>
              <a:gd name="T29" fmla="*/ 0 h 8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519" h="803">
                <a:moveTo>
                  <a:pt x="0" y="0"/>
                </a:moveTo>
                <a:cubicBezTo>
                  <a:pt x="0" y="34"/>
                  <a:pt x="0" y="34"/>
                  <a:pt x="0" y="34"/>
                </a:cubicBezTo>
                <a:cubicBezTo>
                  <a:pt x="263" y="296"/>
                  <a:pt x="263" y="296"/>
                  <a:pt x="263" y="296"/>
                </a:cubicBezTo>
                <a:cubicBezTo>
                  <a:pt x="328" y="295"/>
                  <a:pt x="328" y="295"/>
                  <a:pt x="328" y="295"/>
                </a:cubicBezTo>
                <a:cubicBezTo>
                  <a:pt x="515" y="483"/>
                  <a:pt x="515" y="483"/>
                  <a:pt x="515" y="483"/>
                </a:cubicBezTo>
                <a:cubicBezTo>
                  <a:pt x="515" y="803"/>
                  <a:pt x="515" y="803"/>
                  <a:pt x="515" y="803"/>
                </a:cubicBezTo>
                <a:cubicBezTo>
                  <a:pt x="519" y="803"/>
                  <a:pt x="519" y="803"/>
                  <a:pt x="519" y="803"/>
                </a:cubicBezTo>
                <a:cubicBezTo>
                  <a:pt x="519" y="481"/>
                  <a:pt x="519" y="481"/>
                  <a:pt x="519" y="481"/>
                </a:cubicBezTo>
                <a:cubicBezTo>
                  <a:pt x="330" y="291"/>
                  <a:pt x="330" y="291"/>
                  <a:pt x="330" y="291"/>
                </a:cubicBezTo>
                <a:cubicBezTo>
                  <a:pt x="264" y="292"/>
                  <a:pt x="264" y="292"/>
                  <a:pt x="264" y="292"/>
                </a:cubicBezTo>
                <a:cubicBezTo>
                  <a:pt x="4" y="33"/>
                  <a:pt x="4" y="33"/>
                  <a:pt x="4" y="33"/>
                </a:cubicBezTo>
                <a:cubicBezTo>
                  <a:pt x="4" y="0"/>
                  <a:pt x="4" y="0"/>
                  <a:pt x="4" y="0"/>
                </a:cubicBezTo>
                <a:cubicBezTo>
                  <a:pt x="4" y="0"/>
                  <a:pt x="3" y="0"/>
                  <a:pt x="3" y="0"/>
                </a:cubicBezTo>
                <a:cubicBezTo>
                  <a:pt x="3" y="0"/>
                  <a:pt x="3" y="0"/>
                  <a:pt x="3" y="0"/>
                </a:cubicBezTo>
                <a:cubicBezTo>
                  <a:pt x="2" y="0"/>
                  <a:pt x="1" y="0"/>
                  <a:pt x="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60" name="Freeform 1260"/>
          <p:cNvSpPr>
            <a:spLocks/>
          </p:cNvSpPr>
          <p:nvPr/>
        </p:nvSpPr>
        <p:spPr bwMode="auto">
          <a:xfrm>
            <a:off x="-5334818" y="4332288"/>
            <a:ext cx="4613275" cy="5016500"/>
          </a:xfrm>
          <a:custGeom>
            <a:avLst/>
            <a:gdLst>
              <a:gd name="T0" fmla="*/ 8 w 2906"/>
              <a:gd name="T1" fmla="*/ 0 h 3160"/>
              <a:gd name="T2" fmla="*/ 0 w 2906"/>
              <a:gd name="T3" fmla="*/ 7 h 3160"/>
              <a:gd name="T4" fmla="*/ 0 w 2906"/>
              <a:gd name="T5" fmla="*/ 7 h 3160"/>
              <a:gd name="T6" fmla="*/ 1118 w 2906"/>
              <a:gd name="T7" fmla="*/ 1120 h 3160"/>
              <a:gd name="T8" fmla="*/ 1329 w 2906"/>
              <a:gd name="T9" fmla="*/ 1122 h 3160"/>
              <a:gd name="T10" fmla="*/ 1457 w 2906"/>
              <a:gd name="T11" fmla="*/ 1250 h 3160"/>
              <a:gd name="T12" fmla="*/ 1454 w 2906"/>
              <a:gd name="T13" fmla="*/ 1425 h 3160"/>
              <a:gd name="T14" fmla="*/ 2235 w 2906"/>
              <a:gd name="T15" fmla="*/ 2206 h 3160"/>
              <a:gd name="T16" fmla="*/ 2434 w 2906"/>
              <a:gd name="T17" fmla="*/ 2201 h 3160"/>
              <a:gd name="T18" fmla="*/ 2896 w 2906"/>
              <a:gd name="T19" fmla="*/ 2669 h 3160"/>
              <a:gd name="T20" fmla="*/ 2896 w 2906"/>
              <a:gd name="T21" fmla="*/ 3160 h 3160"/>
              <a:gd name="T22" fmla="*/ 2906 w 2906"/>
              <a:gd name="T23" fmla="*/ 3160 h 3160"/>
              <a:gd name="T24" fmla="*/ 2906 w 2906"/>
              <a:gd name="T25" fmla="*/ 2663 h 3160"/>
              <a:gd name="T26" fmla="*/ 2439 w 2906"/>
              <a:gd name="T27" fmla="*/ 2191 h 3160"/>
              <a:gd name="T28" fmla="*/ 2240 w 2906"/>
              <a:gd name="T29" fmla="*/ 2196 h 3160"/>
              <a:gd name="T30" fmla="*/ 1465 w 2906"/>
              <a:gd name="T31" fmla="*/ 1423 h 3160"/>
              <a:gd name="T32" fmla="*/ 1467 w 2906"/>
              <a:gd name="T33" fmla="*/ 1248 h 3160"/>
              <a:gd name="T34" fmla="*/ 1332 w 2906"/>
              <a:gd name="T35" fmla="*/ 1112 h 3160"/>
              <a:gd name="T36" fmla="*/ 1120 w 2906"/>
              <a:gd name="T37" fmla="*/ 1109 h 3160"/>
              <a:gd name="T38" fmla="*/ 8 w 2906"/>
              <a:gd name="T39" fmla="*/ 0 h 3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906" h="3160">
                <a:moveTo>
                  <a:pt x="8" y="0"/>
                </a:moveTo>
                <a:lnTo>
                  <a:pt x="0" y="7"/>
                </a:lnTo>
                <a:lnTo>
                  <a:pt x="0" y="7"/>
                </a:lnTo>
                <a:lnTo>
                  <a:pt x="1118" y="1120"/>
                </a:lnTo>
                <a:lnTo>
                  <a:pt x="1329" y="1122"/>
                </a:lnTo>
                <a:lnTo>
                  <a:pt x="1457" y="1250"/>
                </a:lnTo>
                <a:lnTo>
                  <a:pt x="1454" y="1425"/>
                </a:lnTo>
                <a:lnTo>
                  <a:pt x="2235" y="2206"/>
                </a:lnTo>
                <a:lnTo>
                  <a:pt x="2434" y="2201"/>
                </a:lnTo>
                <a:lnTo>
                  <a:pt x="2896" y="2669"/>
                </a:lnTo>
                <a:lnTo>
                  <a:pt x="2896" y="3160"/>
                </a:lnTo>
                <a:lnTo>
                  <a:pt x="2906" y="3160"/>
                </a:lnTo>
                <a:lnTo>
                  <a:pt x="2906" y="2663"/>
                </a:lnTo>
                <a:lnTo>
                  <a:pt x="2439" y="2191"/>
                </a:lnTo>
                <a:lnTo>
                  <a:pt x="2240" y="2196"/>
                </a:lnTo>
                <a:lnTo>
                  <a:pt x="1465" y="1423"/>
                </a:lnTo>
                <a:lnTo>
                  <a:pt x="1467" y="1248"/>
                </a:lnTo>
                <a:lnTo>
                  <a:pt x="1332" y="1112"/>
                </a:lnTo>
                <a:lnTo>
                  <a:pt x="1120" y="1109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61" name="Freeform 1261"/>
          <p:cNvSpPr>
            <a:spLocks/>
          </p:cNvSpPr>
          <p:nvPr/>
        </p:nvSpPr>
        <p:spPr bwMode="auto">
          <a:xfrm>
            <a:off x="-5334818" y="4332288"/>
            <a:ext cx="4613275" cy="5016500"/>
          </a:xfrm>
          <a:custGeom>
            <a:avLst/>
            <a:gdLst>
              <a:gd name="T0" fmla="*/ 8 w 2906"/>
              <a:gd name="T1" fmla="*/ 0 h 3160"/>
              <a:gd name="T2" fmla="*/ 0 w 2906"/>
              <a:gd name="T3" fmla="*/ 7 h 3160"/>
              <a:gd name="T4" fmla="*/ 0 w 2906"/>
              <a:gd name="T5" fmla="*/ 7 h 3160"/>
              <a:gd name="T6" fmla="*/ 1118 w 2906"/>
              <a:gd name="T7" fmla="*/ 1120 h 3160"/>
              <a:gd name="T8" fmla="*/ 1329 w 2906"/>
              <a:gd name="T9" fmla="*/ 1122 h 3160"/>
              <a:gd name="T10" fmla="*/ 1457 w 2906"/>
              <a:gd name="T11" fmla="*/ 1250 h 3160"/>
              <a:gd name="T12" fmla="*/ 1454 w 2906"/>
              <a:gd name="T13" fmla="*/ 1425 h 3160"/>
              <a:gd name="T14" fmla="*/ 2235 w 2906"/>
              <a:gd name="T15" fmla="*/ 2206 h 3160"/>
              <a:gd name="T16" fmla="*/ 2434 w 2906"/>
              <a:gd name="T17" fmla="*/ 2201 h 3160"/>
              <a:gd name="T18" fmla="*/ 2896 w 2906"/>
              <a:gd name="T19" fmla="*/ 2669 h 3160"/>
              <a:gd name="T20" fmla="*/ 2896 w 2906"/>
              <a:gd name="T21" fmla="*/ 3160 h 3160"/>
              <a:gd name="T22" fmla="*/ 2906 w 2906"/>
              <a:gd name="T23" fmla="*/ 3160 h 3160"/>
              <a:gd name="T24" fmla="*/ 2906 w 2906"/>
              <a:gd name="T25" fmla="*/ 2663 h 3160"/>
              <a:gd name="T26" fmla="*/ 2439 w 2906"/>
              <a:gd name="T27" fmla="*/ 2191 h 3160"/>
              <a:gd name="T28" fmla="*/ 2240 w 2906"/>
              <a:gd name="T29" fmla="*/ 2196 h 3160"/>
              <a:gd name="T30" fmla="*/ 1465 w 2906"/>
              <a:gd name="T31" fmla="*/ 1423 h 3160"/>
              <a:gd name="T32" fmla="*/ 1467 w 2906"/>
              <a:gd name="T33" fmla="*/ 1248 h 3160"/>
              <a:gd name="T34" fmla="*/ 1332 w 2906"/>
              <a:gd name="T35" fmla="*/ 1112 h 3160"/>
              <a:gd name="T36" fmla="*/ 1120 w 2906"/>
              <a:gd name="T37" fmla="*/ 1109 h 3160"/>
              <a:gd name="T38" fmla="*/ 8 w 2906"/>
              <a:gd name="T39" fmla="*/ 0 h 3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906" h="3160">
                <a:moveTo>
                  <a:pt x="8" y="0"/>
                </a:moveTo>
                <a:lnTo>
                  <a:pt x="0" y="7"/>
                </a:lnTo>
                <a:lnTo>
                  <a:pt x="0" y="7"/>
                </a:lnTo>
                <a:lnTo>
                  <a:pt x="1118" y="1120"/>
                </a:lnTo>
                <a:lnTo>
                  <a:pt x="1329" y="1122"/>
                </a:lnTo>
                <a:lnTo>
                  <a:pt x="1457" y="1250"/>
                </a:lnTo>
                <a:lnTo>
                  <a:pt x="1454" y="1425"/>
                </a:lnTo>
                <a:lnTo>
                  <a:pt x="2235" y="2206"/>
                </a:lnTo>
                <a:lnTo>
                  <a:pt x="2434" y="2201"/>
                </a:lnTo>
                <a:lnTo>
                  <a:pt x="2896" y="2669"/>
                </a:lnTo>
                <a:lnTo>
                  <a:pt x="2896" y="3160"/>
                </a:lnTo>
                <a:lnTo>
                  <a:pt x="2906" y="3160"/>
                </a:lnTo>
                <a:lnTo>
                  <a:pt x="2906" y="2663"/>
                </a:lnTo>
                <a:lnTo>
                  <a:pt x="2439" y="2191"/>
                </a:lnTo>
                <a:lnTo>
                  <a:pt x="2240" y="2196"/>
                </a:lnTo>
                <a:lnTo>
                  <a:pt x="1465" y="1423"/>
                </a:lnTo>
                <a:lnTo>
                  <a:pt x="1467" y="1248"/>
                </a:lnTo>
                <a:lnTo>
                  <a:pt x="1332" y="1112"/>
                </a:lnTo>
                <a:lnTo>
                  <a:pt x="1120" y="1109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62" name="Freeform 1262"/>
          <p:cNvSpPr>
            <a:spLocks noEditPoints="1"/>
          </p:cNvSpPr>
          <p:nvPr/>
        </p:nvSpPr>
        <p:spPr bwMode="auto">
          <a:xfrm>
            <a:off x="-4817293" y="4937125"/>
            <a:ext cx="4046538" cy="4443413"/>
          </a:xfrm>
          <a:custGeom>
            <a:avLst/>
            <a:gdLst>
              <a:gd name="T0" fmla="*/ 0 w 2549"/>
              <a:gd name="T1" fmla="*/ 8 h 2799"/>
              <a:gd name="T2" fmla="*/ 0 w 2549"/>
              <a:gd name="T3" fmla="*/ 8 h 2799"/>
              <a:gd name="T4" fmla="*/ 0 w 2549"/>
              <a:gd name="T5" fmla="*/ 8 h 2799"/>
              <a:gd name="T6" fmla="*/ 0 w 2549"/>
              <a:gd name="T7" fmla="*/ 8 h 2799"/>
              <a:gd name="T8" fmla="*/ 8 w 2549"/>
              <a:gd name="T9" fmla="*/ 0 h 2799"/>
              <a:gd name="T10" fmla="*/ 0 w 2549"/>
              <a:gd name="T11" fmla="*/ 8 h 2799"/>
              <a:gd name="T12" fmla="*/ 763 w 2549"/>
              <a:gd name="T13" fmla="*/ 768 h 2799"/>
              <a:gd name="T14" fmla="*/ 974 w 2549"/>
              <a:gd name="T15" fmla="*/ 773 h 2799"/>
              <a:gd name="T16" fmla="*/ 1102 w 2549"/>
              <a:gd name="T17" fmla="*/ 901 h 2799"/>
              <a:gd name="T18" fmla="*/ 1092 w 2549"/>
              <a:gd name="T19" fmla="*/ 1081 h 2799"/>
              <a:gd name="T20" fmla="*/ 1873 w 2549"/>
              <a:gd name="T21" fmla="*/ 1862 h 2799"/>
              <a:gd name="T22" fmla="*/ 2074 w 2549"/>
              <a:gd name="T23" fmla="*/ 1859 h 2799"/>
              <a:gd name="T24" fmla="*/ 2538 w 2549"/>
              <a:gd name="T25" fmla="*/ 2324 h 2799"/>
              <a:gd name="T26" fmla="*/ 2538 w 2549"/>
              <a:gd name="T27" fmla="*/ 2799 h 2799"/>
              <a:gd name="T28" fmla="*/ 2549 w 2549"/>
              <a:gd name="T29" fmla="*/ 2799 h 2799"/>
              <a:gd name="T30" fmla="*/ 2549 w 2549"/>
              <a:gd name="T31" fmla="*/ 2319 h 2799"/>
              <a:gd name="T32" fmla="*/ 2079 w 2549"/>
              <a:gd name="T33" fmla="*/ 1849 h 2799"/>
              <a:gd name="T34" fmla="*/ 1875 w 2549"/>
              <a:gd name="T35" fmla="*/ 1851 h 2799"/>
              <a:gd name="T36" fmla="*/ 1102 w 2549"/>
              <a:gd name="T37" fmla="*/ 1078 h 2799"/>
              <a:gd name="T38" fmla="*/ 1113 w 2549"/>
              <a:gd name="T39" fmla="*/ 896 h 2799"/>
              <a:gd name="T40" fmla="*/ 977 w 2549"/>
              <a:gd name="T41" fmla="*/ 762 h 2799"/>
              <a:gd name="T42" fmla="*/ 768 w 2549"/>
              <a:gd name="T43" fmla="*/ 760 h 2799"/>
              <a:gd name="T44" fmla="*/ 8 w 2549"/>
              <a:gd name="T45" fmla="*/ 0 h 27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2549" h="2799">
                <a:moveTo>
                  <a:pt x="0" y="8"/>
                </a:moveTo>
                <a:lnTo>
                  <a:pt x="0" y="8"/>
                </a:lnTo>
                <a:lnTo>
                  <a:pt x="0" y="8"/>
                </a:lnTo>
                <a:lnTo>
                  <a:pt x="0" y="8"/>
                </a:lnTo>
                <a:close/>
                <a:moveTo>
                  <a:pt x="8" y="0"/>
                </a:moveTo>
                <a:lnTo>
                  <a:pt x="0" y="8"/>
                </a:lnTo>
                <a:lnTo>
                  <a:pt x="763" y="768"/>
                </a:lnTo>
                <a:lnTo>
                  <a:pt x="974" y="773"/>
                </a:lnTo>
                <a:lnTo>
                  <a:pt x="1102" y="901"/>
                </a:lnTo>
                <a:lnTo>
                  <a:pt x="1092" y="1081"/>
                </a:lnTo>
                <a:lnTo>
                  <a:pt x="1873" y="1862"/>
                </a:lnTo>
                <a:lnTo>
                  <a:pt x="2074" y="1859"/>
                </a:lnTo>
                <a:lnTo>
                  <a:pt x="2538" y="2324"/>
                </a:lnTo>
                <a:lnTo>
                  <a:pt x="2538" y="2799"/>
                </a:lnTo>
                <a:lnTo>
                  <a:pt x="2549" y="2799"/>
                </a:lnTo>
                <a:lnTo>
                  <a:pt x="2549" y="2319"/>
                </a:lnTo>
                <a:lnTo>
                  <a:pt x="2079" y="1849"/>
                </a:lnTo>
                <a:lnTo>
                  <a:pt x="1875" y="1851"/>
                </a:lnTo>
                <a:lnTo>
                  <a:pt x="1102" y="1078"/>
                </a:lnTo>
                <a:lnTo>
                  <a:pt x="1113" y="896"/>
                </a:lnTo>
                <a:lnTo>
                  <a:pt x="977" y="762"/>
                </a:lnTo>
                <a:lnTo>
                  <a:pt x="768" y="760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63" name="Freeform 1263"/>
          <p:cNvSpPr>
            <a:spLocks noEditPoints="1"/>
          </p:cNvSpPr>
          <p:nvPr/>
        </p:nvSpPr>
        <p:spPr bwMode="auto">
          <a:xfrm>
            <a:off x="-4817293" y="4937125"/>
            <a:ext cx="4046538" cy="4443413"/>
          </a:xfrm>
          <a:custGeom>
            <a:avLst/>
            <a:gdLst>
              <a:gd name="T0" fmla="*/ 0 w 2549"/>
              <a:gd name="T1" fmla="*/ 8 h 2799"/>
              <a:gd name="T2" fmla="*/ 0 w 2549"/>
              <a:gd name="T3" fmla="*/ 8 h 2799"/>
              <a:gd name="T4" fmla="*/ 0 w 2549"/>
              <a:gd name="T5" fmla="*/ 8 h 2799"/>
              <a:gd name="T6" fmla="*/ 0 w 2549"/>
              <a:gd name="T7" fmla="*/ 8 h 2799"/>
              <a:gd name="T8" fmla="*/ 8 w 2549"/>
              <a:gd name="T9" fmla="*/ 0 h 2799"/>
              <a:gd name="T10" fmla="*/ 0 w 2549"/>
              <a:gd name="T11" fmla="*/ 8 h 2799"/>
              <a:gd name="T12" fmla="*/ 763 w 2549"/>
              <a:gd name="T13" fmla="*/ 768 h 2799"/>
              <a:gd name="T14" fmla="*/ 974 w 2549"/>
              <a:gd name="T15" fmla="*/ 773 h 2799"/>
              <a:gd name="T16" fmla="*/ 1102 w 2549"/>
              <a:gd name="T17" fmla="*/ 901 h 2799"/>
              <a:gd name="T18" fmla="*/ 1092 w 2549"/>
              <a:gd name="T19" fmla="*/ 1081 h 2799"/>
              <a:gd name="T20" fmla="*/ 1873 w 2549"/>
              <a:gd name="T21" fmla="*/ 1862 h 2799"/>
              <a:gd name="T22" fmla="*/ 2074 w 2549"/>
              <a:gd name="T23" fmla="*/ 1859 h 2799"/>
              <a:gd name="T24" fmla="*/ 2538 w 2549"/>
              <a:gd name="T25" fmla="*/ 2324 h 2799"/>
              <a:gd name="T26" fmla="*/ 2538 w 2549"/>
              <a:gd name="T27" fmla="*/ 2799 h 2799"/>
              <a:gd name="T28" fmla="*/ 2549 w 2549"/>
              <a:gd name="T29" fmla="*/ 2799 h 2799"/>
              <a:gd name="T30" fmla="*/ 2549 w 2549"/>
              <a:gd name="T31" fmla="*/ 2319 h 2799"/>
              <a:gd name="T32" fmla="*/ 2079 w 2549"/>
              <a:gd name="T33" fmla="*/ 1849 h 2799"/>
              <a:gd name="T34" fmla="*/ 1875 w 2549"/>
              <a:gd name="T35" fmla="*/ 1851 h 2799"/>
              <a:gd name="T36" fmla="*/ 1102 w 2549"/>
              <a:gd name="T37" fmla="*/ 1078 h 2799"/>
              <a:gd name="T38" fmla="*/ 1113 w 2549"/>
              <a:gd name="T39" fmla="*/ 896 h 2799"/>
              <a:gd name="T40" fmla="*/ 977 w 2549"/>
              <a:gd name="T41" fmla="*/ 762 h 2799"/>
              <a:gd name="T42" fmla="*/ 768 w 2549"/>
              <a:gd name="T43" fmla="*/ 760 h 2799"/>
              <a:gd name="T44" fmla="*/ 8 w 2549"/>
              <a:gd name="T45" fmla="*/ 0 h 27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2549" h="2799">
                <a:moveTo>
                  <a:pt x="0" y="8"/>
                </a:moveTo>
                <a:lnTo>
                  <a:pt x="0" y="8"/>
                </a:lnTo>
                <a:lnTo>
                  <a:pt x="0" y="8"/>
                </a:lnTo>
                <a:lnTo>
                  <a:pt x="0" y="8"/>
                </a:lnTo>
                <a:moveTo>
                  <a:pt x="8" y="0"/>
                </a:moveTo>
                <a:lnTo>
                  <a:pt x="0" y="8"/>
                </a:lnTo>
                <a:lnTo>
                  <a:pt x="763" y="768"/>
                </a:lnTo>
                <a:lnTo>
                  <a:pt x="974" y="773"/>
                </a:lnTo>
                <a:lnTo>
                  <a:pt x="1102" y="901"/>
                </a:lnTo>
                <a:lnTo>
                  <a:pt x="1092" y="1081"/>
                </a:lnTo>
                <a:lnTo>
                  <a:pt x="1873" y="1862"/>
                </a:lnTo>
                <a:lnTo>
                  <a:pt x="2074" y="1859"/>
                </a:lnTo>
                <a:lnTo>
                  <a:pt x="2538" y="2324"/>
                </a:lnTo>
                <a:lnTo>
                  <a:pt x="2538" y="2799"/>
                </a:lnTo>
                <a:lnTo>
                  <a:pt x="2549" y="2799"/>
                </a:lnTo>
                <a:lnTo>
                  <a:pt x="2549" y="2319"/>
                </a:lnTo>
                <a:lnTo>
                  <a:pt x="2079" y="1849"/>
                </a:lnTo>
                <a:lnTo>
                  <a:pt x="1875" y="1851"/>
                </a:lnTo>
                <a:lnTo>
                  <a:pt x="1102" y="1078"/>
                </a:lnTo>
                <a:lnTo>
                  <a:pt x="1113" y="896"/>
                </a:lnTo>
                <a:lnTo>
                  <a:pt x="977" y="762"/>
                </a:lnTo>
                <a:lnTo>
                  <a:pt x="768" y="760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64" name="Freeform 1264"/>
          <p:cNvSpPr>
            <a:spLocks/>
          </p:cNvSpPr>
          <p:nvPr/>
        </p:nvSpPr>
        <p:spPr bwMode="auto">
          <a:xfrm>
            <a:off x="-3345680" y="6424613"/>
            <a:ext cx="2508250" cy="3155950"/>
          </a:xfrm>
          <a:custGeom>
            <a:avLst/>
            <a:gdLst>
              <a:gd name="T0" fmla="*/ 4 w 605"/>
              <a:gd name="T1" fmla="*/ 0 h 761"/>
              <a:gd name="T2" fmla="*/ 1 w 605"/>
              <a:gd name="T3" fmla="*/ 0 h 761"/>
              <a:gd name="T4" fmla="*/ 0 w 605"/>
              <a:gd name="T5" fmla="*/ 0 h 761"/>
              <a:gd name="T6" fmla="*/ 1 w 605"/>
              <a:gd name="T7" fmla="*/ 16 h 761"/>
              <a:gd name="T8" fmla="*/ 350 w 605"/>
              <a:gd name="T9" fmla="*/ 365 h 761"/>
              <a:gd name="T10" fmla="*/ 424 w 605"/>
              <a:gd name="T11" fmla="*/ 367 h 761"/>
              <a:gd name="T12" fmla="*/ 601 w 605"/>
              <a:gd name="T13" fmla="*/ 545 h 761"/>
              <a:gd name="T14" fmla="*/ 601 w 605"/>
              <a:gd name="T15" fmla="*/ 761 h 761"/>
              <a:gd name="T16" fmla="*/ 605 w 605"/>
              <a:gd name="T17" fmla="*/ 761 h 761"/>
              <a:gd name="T18" fmla="*/ 605 w 605"/>
              <a:gd name="T19" fmla="*/ 543 h 761"/>
              <a:gd name="T20" fmla="*/ 426 w 605"/>
              <a:gd name="T21" fmla="*/ 363 h 761"/>
              <a:gd name="T22" fmla="*/ 352 w 605"/>
              <a:gd name="T23" fmla="*/ 361 h 761"/>
              <a:gd name="T24" fmla="*/ 5 w 605"/>
              <a:gd name="T25" fmla="*/ 15 h 761"/>
              <a:gd name="T26" fmla="*/ 4 w 605"/>
              <a:gd name="T27" fmla="*/ 0 h 7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605" h="761">
                <a:moveTo>
                  <a:pt x="4" y="0"/>
                </a:moveTo>
                <a:cubicBezTo>
                  <a:pt x="3" y="0"/>
                  <a:pt x="2" y="0"/>
                  <a:pt x="1" y="0"/>
                </a:cubicBezTo>
                <a:cubicBezTo>
                  <a:pt x="1" y="0"/>
                  <a:pt x="0" y="0"/>
                  <a:pt x="0" y="0"/>
                </a:cubicBezTo>
                <a:cubicBezTo>
                  <a:pt x="1" y="16"/>
                  <a:pt x="1" y="16"/>
                  <a:pt x="1" y="16"/>
                </a:cubicBezTo>
                <a:cubicBezTo>
                  <a:pt x="350" y="365"/>
                  <a:pt x="350" y="365"/>
                  <a:pt x="350" y="365"/>
                </a:cubicBezTo>
                <a:cubicBezTo>
                  <a:pt x="424" y="367"/>
                  <a:pt x="424" y="367"/>
                  <a:pt x="424" y="367"/>
                </a:cubicBezTo>
                <a:cubicBezTo>
                  <a:pt x="601" y="545"/>
                  <a:pt x="601" y="545"/>
                  <a:pt x="601" y="545"/>
                </a:cubicBezTo>
                <a:cubicBezTo>
                  <a:pt x="601" y="761"/>
                  <a:pt x="601" y="761"/>
                  <a:pt x="601" y="761"/>
                </a:cubicBezTo>
                <a:cubicBezTo>
                  <a:pt x="605" y="761"/>
                  <a:pt x="605" y="761"/>
                  <a:pt x="605" y="761"/>
                </a:cubicBezTo>
                <a:cubicBezTo>
                  <a:pt x="605" y="543"/>
                  <a:pt x="605" y="543"/>
                  <a:pt x="605" y="543"/>
                </a:cubicBezTo>
                <a:cubicBezTo>
                  <a:pt x="426" y="363"/>
                  <a:pt x="426" y="363"/>
                  <a:pt x="426" y="363"/>
                </a:cubicBezTo>
                <a:cubicBezTo>
                  <a:pt x="352" y="361"/>
                  <a:pt x="352" y="361"/>
                  <a:pt x="352" y="361"/>
                </a:cubicBezTo>
                <a:cubicBezTo>
                  <a:pt x="5" y="15"/>
                  <a:pt x="5" y="15"/>
                  <a:pt x="5" y="15"/>
                </a:cubicBezTo>
                <a:cubicBezTo>
                  <a:pt x="4" y="0"/>
                  <a:pt x="4" y="0"/>
                  <a:pt x="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65" name="Freeform 1265"/>
          <p:cNvSpPr>
            <a:spLocks/>
          </p:cNvSpPr>
          <p:nvPr/>
        </p:nvSpPr>
        <p:spPr bwMode="auto">
          <a:xfrm>
            <a:off x="-2844030" y="6329363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9 h 33"/>
              <a:gd name="T8" fmla="*/ 16 w 33"/>
              <a:gd name="T9" fmla="*/ 33 h 33"/>
              <a:gd name="T10" fmla="*/ 28 w 33"/>
              <a:gd name="T11" fmla="*/ 29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4 h 33"/>
              <a:gd name="T18" fmla="*/ 30 w 33"/>
              <a:gd name="T19" fmla="*/ 4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66" name="Freeform 1266"/>
          <p:cNvSpPr>
            <a:spLocks noEditPoints="1"/>
          </p:cNvSpPr>
          <p:nvPr/>
        </p:nvSpPr>
        <p:spPr bwMode="auto">
          <a:xfrm>
            <a:off x="-2859905" y="6313488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3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8 h 41"/>
              <a:gd name="T14" fmla="*/ 35 w 41"/>
              <a:gd name="T15" fmla="*/ 6 h 41"/>
              <a:gd name="T16" fmla="*/ 34 w 41"/>
              <a:gd name="T17" fmla="*/ 8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3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17 w 41"/>
              <a:gd name="T37" fmla="*/ 41 h 41"/>
              <a:gd name="T38" fmla="*/ 20 w 41"/>
              <a:gd name="T39" fmla="*/ 41 h 41"/>
              <a:gd name="T40" fmla="*/ 20 w 41"/>
              <a:gd name="T41" fmla="*/ 41 h 41"/>
              <a:gd name="T42" fmla="*/ 21 w 41"/>
              <a:gd name="T43" fmla="*/ 41 h 41"/>
              <a:gd name="T44" fmla="*/ 35 w 41"/>
              <a:gd name="T45" fmla="*/ 35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9" y="38"/>
                  <a:pt x="13" y="40"/>
                  <a:pt x="17" y="41"/>
                </a:cubicBezTo>
                <a:cubicBezTo>
                  <a:pt x="18" y="41"/>
                  <a:pt x="19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0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67" name="Freeform 1267"/>
          <p:cNvSpPr>
            <a:spLocks/>
          </p:cNvSpPr>
          <p:nvPr/>
        </p:nvSpPr>
        <p:spPr bwMode="auto">
          <a:xfrm>
            <a:off x="-2445568" y="6637338"/>
            <a:ext cx="169863" cy="152400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5 w 41"/>
              <a:gd name="T11" fmla="*/ 7 h 37"/>
              <a:gd name="T12" fmla="*/ 34 w 41"/>
              <a:gd name="T13" fmla="*/ 6 h 37"/>
              <a:gd name="T14" fmla="*/ 32 w 41"/>
              <a:gd name="T15" fmla="*/ 4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7"/>
                  <a:pt x="20" y="37"/>
                </a:cubicBezTo>
                <a:cubicBezTo>
                  <a:pt x="25" y="37"/>
                  <a:pt x="30" y="36"/>
                  <a:pt x="34" y="32"/>
                </a:cubicBezTo>
                <a:cubicBezTo>
                  <a:pt x="40" y="25"/>
                  <a:pt x="41" y="14"/>
                  <a:pt x="35" y="7"/>
                </a:cubicBezTo>
                <a:cubicBezTo>
                  <a:pt x="35" y="7"/>
                  <a:pt x="34" y="6"/>
                  <a:pt x="34" y="6"/>
                </a:cubicBezTo>
                <a:cubicBezTo>
                  <a:pt x="33" y="5"/>
                  <a:pt x="33" y="5"/>
                  <a:pt x="32" y="4"/>
                </a:cubicBezTo>
                <a:cubicBezTo>
                  <a:pt x="29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68" name="Freeform 1268"/>
          <p:cNvSpPr>
            <a:spLocks/>
          </p:cNvSpPr>
          <p:nvPr/>
        </p:nvSpPr>
        <p:spPr bwMode="auto">
          <a:xfrm>
            <a:off x="-3423468" y="6272213"/>
            <a:ext cx="169863" cy="152400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7 w 41"/>
              <a:gd name="T5" fmla="*/ 32 h 37"/>
              <a:gd name="T6" fmla="*/ 19 w 41"/>
              <a:gd name="T7" fmla="*/ 37 h 37"/>
              <a:gd name="T8" fmla="*/ 20 w 41"/>
              <a:gd name="T9" fmla="*/ 37 h 37"/>
              <a:gd name="T10" fmla="*/ 23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5"/>
                  <a:pt x="15" y="37"/>
                  <a:pt x="19" y="37"/>
                </a:cubicBezTo>
                <a:cubicBezTo>
                  <a:pt x="19" y="37"/>
                  <a:pt x="20" y="37"/>
                  <a:pt x="20" y="37"/>
                </a:cubicBezTo>
                <a:cubicBezTo>
                  <a:pt x="21" y="37"/>
                  <a:pt x="22" y="37"/>
                  <a:pt x="23" y="37"/>
                </a:cubicBezTo>
                <a:cubicBezTo>
                  <a:pt x="27" y="37"/>
                  <a:pt x="31" y="35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69" name="Freeform 1269"/>
          <p:cNvSpPr>
            <a:spLocks/>
          </p:cNvSpPr>
          <p:nvPr/>
        </p:nvSpPr>
        <p:spPr bwMode="auto">
          <a:xfrm>
            <a:off x="-2378893" y="6818313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7 w 41"/>
              <a:gd name="T5" fmla="*/ 32 h 37"/>
              <a:gd name="T6" fmla="*/ 20 w 41"/>
              <a:gd name="T7" fmla="*/ 37 h 37"/>
              <a:gd name="T8" fmla="*/ 32 w 41"/>
              <a:gd name="T9" fmla="*/ 34 h 37"/>
              <a:gd name="T10" fmla="*/ 34 w 41"/>
              <a:gd name="T11" fmla="*/ 32 h 37"/>
              <a:gd name="T12" fmla="*/ 35 w 41"/>
              <a:gd name="T13" fmla="*/ 31 h 37"/>
              <a:gd name="T14" fmla="*/ 34 w 41"/>
              <a:gd name="T15" fmla="*/ 6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7"/>
                  <a:pt x="20" y="37"/>
                </a:cubicBezTo>
                <a:cubicBezTo>
                  <a:pt x="24" y="37"/>
                  <a:pt x="29" y="36"/>
                  <a:pt x="32" y="34"/>
                </a:cubicBezTo>
                <a:cubicBezTo>
                  <a:pt x="32" y="33"/>
                  <a:pt x="33" y="33"/>
                  <a:pt x="34" y="32"/>
                </a:cubicBezTo>
                <a:cubicBezTo>
                  <a:pt x="34" y="32"/>
                  <a:pt x="34" y="31"/>
                  <a:pt x="35" y="31"/>
                </a:cubicBezTo>
                <a:cubicBezTo>
                  <a:pt x="41" y="23"/>
                  <a:pt x="41" y="13"/>
                  <a:pt x="34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70" name="Freeform 1270"/>
          <p:cNvSpPr>
            <a:spLocks noEditPoints="1"/>
          </p:cNvSpPr>
          <p:nvPr/>
        </p:nvSpPr>
        <p:spPr bwMode="auto">
          <a:xfrm>
            <a:off x="-2669405" y="6362700"/>
            <a:ext cx="231775" cy="231775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0 w 56"/>
              <a:gd name="T19" fmla="*/ 28 h 56"/>
              <a:gd name="T20" fmla="*/ 8 w 56"/>
              <a:gd name="T21" fmla="*/ 48 h 56"/>
              <a:gd name="T22" fmla="*/ 7 w 56"/>
              <a:gd name="T23" fmla="*/ 49 h 56"/>
              <a:gd name="T24" fmla="*/ 7 w 56"/>
              <a:gd name="T25" fmla="*/ 49 h 56"/>
              <a:gd name="T26" fmla="*/ 8 w 56"/>
              <a:gd name="T27" fmla="*/ 48 h 56"/>
              <a:gd name="T28" fmla="*/ 28 w 56"/>
              <a:gd name="T29" fmla="*/ 56 h 56"/>
              <a:gd name="T30" fmla="*/ 48 w 56"/>
              <a:gd name="T31" fmla="*/ 48 h 56"/>
              <a:gd name="T32" fmla="*/ 56 w 56"/>
              <a:gd name="T33" fmla="*/ 28 h 56"/>
              <a:gd name="T34" fmla="*/ 48 w 56"/>
              <a:gd name="T35" fmla="*/ 8 h 56"/>
              <a:gd name="T36" fmla="*/ 28 w 56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7" y="49"/>
                  <a:pt x="7" y="49"/>
                  <a:pt x="7" y="49"/>
                </a:cubicBezTo>
                <a:cubicBezTo>
                  <a:pt x="7" y="49"/>
                  <a:pt x="7" y="49"/>
                  <a:pt x="7" y="49"/>
                </a:cubicBezTo>
                <a:cubicBezTo>
                  <a:pt x="8" y="48"/>
                  <a:pt x="8" y="48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5" y="56"/>
                  <a:pt x="43" y="54"/>
                  <a:pt x="48" y="48"/>
                </a:cubicBezTo>
                <a:cubicBezTo>
                  <a:pt x="54" y="42"/>
                  <a:pt x="56" y="35"/>
                  <a:pt x="56" y="28"/>
                </a:cubicBezTo>
                <a:cubicBezTo>
                  <a:pt x="56" y="21"/>
                  <a:pt x="54" y="13"/>
                  <a:pt x="48" y="8"/>
                </a:cubicBezTo>
                <a:cubicBezTo>
                  <a:pt x="43" y="2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71" name="Freeform 1271"/>
          <p:cNvSpPr>
            <a:spLocks/>
          </p:cNvSpPr>
          <p:nvPr/>
        </p:nvSpPr>
        <p:spPr bwMode="auto">
          <a:xfrm>
            <a:off x="-2685280" y="6346825"/>
            <a:ext cx="265113" cy="265113"/>
          </a:xfrm>
          <a:custGeom>
            <a:avLst/>
            <a:gdLst>
              <a:gd name="T0" fmla="*/ 32 w 64"/>
              <a:gd name="T1" fmla="*/ 0 h 64"/>
              <a:gd name="T2" fmla="*/ 32 w 64"/>
              <a:gd name="T3" fmla="*/ 0 h 64"/>
              <a:gd name="T4" fmla="*/ 9 w 64"/>
              <a:gd name="T5" fmla="*/ 9 h 64"/>
              <a:gd name="T6" fmla="*/ 0 w 64"/>
              <a:gd name="T7" fmla="*/ 32 h 64"/>
              <a:gd name="T8" fmla="*/ 9 w 64"/>
              <a:gd name="T9" fmla="*/ 55 h 64"/>
              <a:gd name="T10" fmla="*/ 11 w 64"/>
              <a:gd name="T11" fmla="*/ 53 h 64"/>
              <a:gd name="T12" fmla="*/ 12 w 64"/>
              <a:gd name="T13" fmla="*/ 52 h 64"/>
              <a:gd name="T14" fmla="*/ 4 w 64"/>
              <a:gd name="T15" fmla="*/ 32 h 64"/>
              <a:gd name="T16" fmla="*/ 12 w 64"/>
              <a:gd name="T17" fmla="*/ 12 h 64"/>
              <a:gd name="T18" fmla="*/ 32 w 64"/>
              <a:gd name="T19" fmla="*/ 4 h 64"/>
              <a:gd name="T20" fmla="*/ 52 w 64"/>
              <a:gd name="T21" fmla="*/ 12 h 64"/>
              <a:gd name="T22" fmla="*/ 60 w 64"/>
              <a:gd name="T23" fmla="*/ 32 h 64"/>
              <a:gd name="T24" fmla="*/ 52 w 64"/>
              <a:gd name="T25" fmla="*/ 52 h 64"/>
              <a:gd name="T26" fmla="*/ 32 w 64"/>
              <a:gd name="T27" fmla="*/ 60 h 64"/>
              <a:gd name="T28" fmla="*/ 12 w 64"/>
              <a:gd name="T29" fmla="*/ 52 h 64"/>
              <a:gd name="T30" fmla="*/ 11 w 64"/>
              <a:gd name="T31" fmla="*/ 53 h 64"/>
              <a:gd name="T32" fmla="*/ 9 w 64"/>
              <a:gd name="T33" fmla="*/ 55 h 64"/>
              <a:gd name="T34" fmla="*/ 32 w 64"/>
              <a:gd name="T35" fmla="*/ 64 h 64"/>
              <a:gd name="T36" fmla="*/ 32 w 64"/>
              <a:gd name="T37" fmla="*/ 64 h 64"/>
              <a:gd name="T38" fmla="*/ 55 w 64"/>
              <a:gd name="T39" fmla="*/ 55 h 64"/>
              <a:gd name="T40" fmla="*/ 64 w 64"/>
              <a:gd name="T41" fmla="*/ 32 h 64"/>
              <a:gd name="T42" fmla="*/ 55 w 64"/>
              <a:gd name="T43" fmla="*/ 9 h 64"/>
              <a:gd name="T44" fmla="*/ 48 w 64"/>
              <a:gd name="T45" fmla="*/ 4 h 64"/>
              <a:gd name="T46" fmla="*/ 44 w 64"/>
              <a:gd name="T47" fmla="*/ 2 h 64"/>
              <a:gd name="T48" fmla="*/ 32 w 64"/>
              <a:gd name="T49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4" h="64"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1" y="53"/>
                  <a:pt x="11" y="53"/>
                  <a:pt x="11" y="53"/>
                </a:cubicBezTo>
                <a:cubicBezTo>
                  <a:pt x="12" y="52"/>
                  <a:pt x="12" y="52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39" y="4"/>
                  <a:pt x="47" y="6"/>
                  <a:pt x="52" y="12"/>
                </a:cubicBezTo>
                <a:cubicBezTo>
                  <a:pt x="58" y="17"/>
                  <a:pt x="60" y="25"/>
                  <a:pt x="60" y="32"/>
                </a:cubicBezTo>
                <a:cubicBezTo>
                  <a:pt x="60" y="39"/>
                  <a:pt x="58" y="46"/>
                  <a:pt x="52" y="52"/>
                </a:cubicBezTo>
                <a:cubicBezTo>
                  <a:pt x="47" y="58"/>
                  <a:pt x="39" y="60"/>
                  <a:pt x="32" y="60"/>
                </a:cubicBezTo>
                <a:cubicBezTo>
                  <a:pt x="25" y="60"/>
                  <a:pt x="18" y="58"/>
                  <a:pt x="12" y="52"/>
                </a:cubicBezTo>
                <a:cubicBezTo>
                  <a:pt x="11" y="53"/>
                  <a:pt x="11" y="53"/>
                  <a:pt x="11" y="53"/>
                </a:cubicBezTo>
                <a:cubicBezTo>
                  <a:pt x="9" y="55"/>
                  <a:pt x="9" y="55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0" y="64"/>
                  <a:pt x="49" y="61"/>
                  <a:pt x="55" y="55"/>
                </a:cubicBezTo>
                <a:cubicBezTo>
                  <a:pt x="61" y="49"/>
                  <a:pt x="64" y="40"/>
                  <a:pt x="64" y="32"/>
                </a:cubicBezTo>
                <a:cubicBezTo>
                  <a:pt x="64" y="24"/>
                  <a:pt x="61" y="15"/>
                  <a:pt x="55" y="9"/>
                </a:cubicBezTo>
                <a:cubicBezTo>
                  <a:pt x="53" y="7"/>
                  <a:pt x="51" y="5"/>
                  <a:pt x="48" y="4"/>
                </a:cubicBezTo>
                <a:cubicBezTo>
                  <a:pt x="47" y="3"/>
                  <a:pt x="46" y="3"/>
                  <a:pt x="44" y="2"/>
                </a:cubicBezTo>
                <a:cubicBezTo>
                  <a:pt x="40" y="0"/>
                  <a:pt x="36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72" name="Freeform 1272"/>
          <p:cNvSpPr>
            <a:spLocks/>
          </p:cNvSpPr>
          <p:nvPr/>
        </p:nvSpPr>
        <p:spPr bwMode="auto">
          <a:xfrm>
            <a:off x="-2636068" y="6400800"/>
            <a:ext cx="169863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73" name="Freeform 1273"/>
          <p:cNvSpPr>
            <a:spLocks noEditPoints="1"/>
          </p:cNvSpPr>
          <p:nvPr/>
        </p:nvSpPr>
        <p:spPr bwMode="auto">
          <a:xfrm>
            <a:off x="1354907" y="6167438"/>
            <a:ext cx="236538" cy="233363"/>
          </a:xfrm>
          <a:custGeom>
            <a:avLst/>
            <a:gdLst>
              <a:gd name="T0" fmla="*/ 29 w 57"/>
              <a:gd name="T1" fmla="*/ 47 h 56"/>
              <a:gd name="T2" fmla="*/ 16 w 57"/>
              <a:gd name="T3" fmla="*/ 41 h 56"/>
              <a:gd name="T4" fmla="*/ 16 w 57"/>
              <a:gd name="T5" fmla="*/ 15 h 56"/>
              <a:gd name="T6" fmla="*/ 29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9 w 57"/>
              <a:gd name="T13" fmla="*/ 47 h 56"/>
              <a:gd name="T14" fmla="*/ 29 w 57"/>
              <a:gd name="T15" fmla="*/ 0 h 56"/>
              <a:gd name="T16" fmla="*/ 9 w 57"/>
              <a:gd name="T17" fmla="*/ 8 h 56"/>
              <a:gd name="T18" fmla="*/ 0 w 57"/>
              <a:gd name="T19" fmla="*/ 28 h 56"/>
              <a:gd name="T20" fmla="*/ 9 w 57"/>
              <a:gd name="T21" fmla="*/ 48 h 56"/>
              <a:gd name="T22" fmla="*/ 7 w 57"/>
              <a:gd name="T23" fmla="*/ 49 h 56"/>
              <a:gd name="T24" fmla="*/ 7 w 57"/>
              <a:gd name="T25" fmla="*/ 49 h 56"/>
              <a:gd name="T26" fmla="*/ 9 w 57"/>
              <a:gd name="T27" fmla="*/ 48 h 56"/>
              <a:gd name="T28" fmla="*/ 29 w 57"/>
              <a:gd name="T29" fmla="*/ 56 h 56"/>
              <a:gd name="T30" fmla="*/ 49 w 57"/>
              <a:gd name="T31" fmla="*/ 48 h 56"/>
              <a:gd name="T32" fmla="*/ 57 w 57"/>
              <a:gd name="T33" fmla="*/ 28 h 56"/>
              <a:gd name="T34" fmla="*/ 49 w 57"/>
              <a:gd name="T35" fmla="*/ 8 h 56"/>
              <a:gd name="T36" fmla="*/ 29 w 57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6">
                <a:moveTo>
                  <a:pt x="29" y="47"/>
                </a:moveTo>
                <a:cubicBezTo>
                  <a:pt x="24" y="47"/>
                  <a:pt x="19" y="45"/>
                  <a:pt x="16" y="41"/>
                </a:cubicBezTo>
                <a:cubicBezTo>
                  <a:pt x="8" y="34"/>
                  <a:pt x="8" y="22"/>
                  <a:pt x="16" y="15"/>
                </a:cubicBezTo>
                <a:cubicBezTo>
                  <a:pt x="19" y="11"/>
                  <a:pt x="24" y="9"/>
                  <a:pt x="29" y="9"/>
                </a:cubicBezTo>
                <a:cubicBezTo>
                  <a:pt x="34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4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2"/>
                  <a:pt x="9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9" y="48"/>
                </a:cubicBezTo>
                <a:cubicBezTo>
                  <a:pt x="7" y="49"/>
                  <a:pt x="7" y="49"/>
                  <a:pt x="7" y="49"/>
                </a:cubicBezTo>
                <a:cubicBezTo>
                  <a:pt x="7" y="49"/>
                  <a:pt x="7" y="49"/>
                  <a:pt x="7" y="49"/>
                </a:cubicBezTo>
                <a:cubicBezTo>
                  <a:pt x="9" y="48"/>
                  <a:pt x="9" y="48"/>
                  <a:pt x="9" y="48"/>
                </a:cubicBezTo>
                <a:cubicBezTo>
                  <a:pt x="14" y="54"/>
                  <a:pt x="21" y="56"/>
                  <a:pt x="29" y="56"/>
                </a:cubicBezTo>
                <a:cubicBezTo>
                  <a:pt x="36" y="56"/>
                  <a:pt x="43" y="54"/>
                  <a:pt x="49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9" y="8"/>
                </a:cubicBezTo>
                <a:cubicBezTo>
                  <a:pt x="43" y="2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74" name="Freeform 1274"/>
          <p:cNvSpPr>
            <a:spLocks/>
          </p:cNvSpPr>
          <p:nvPr/>
        </p:nvSpPr>
        <p:spPr bwMode="auto">
          <a:xfrm>
            <a:off x="1339032" y="6151563"/>
            <a:ext cx="269875" cy="265113"/>
          </a:xfrm>
          <a:custGeom>
            <a:avLst/>
            <a:gdLst>
              <a:gd name="T0" fmla="*/ 33 w 65"/>
              <a:gd name="T1" fmla="*/ 0 h 64"/>
              <a:gd name="T2" fmla="*/ 33 w 65"/>
              <a:gd name="T3" fmla="*/ 0 h 64"/>
              <a:gd name="T4" fmla="*/ 12 w 65"/>
              <a:gd name="T5" fmla="*/ 7 h 64"/>
              <a:gd name="T6" fmla="*/ 10 w 65"/>
              <a:gd name="T7" fmla="*/ 9 h 64"/>
              <a:gd name="T8" fmla="*/ 9 w 65"/>
              <a:gd name="T9" fmla="*/ 10 h 64"/>
              <a:gd name="T10" fmla="*/ 0 w 65"/>
              <a:gd name="T11" fmla="*/ 32 h 64"/>
              <a:gd name="T12" fmla="*/ 10 w 65"/>
              <a:gd name="T13" fmla="*/ 55 h 64"/>
              <a:gd name="T14" fmla="*/ 11 w 65"/>
              <a:gd name="T15" fmla="*/ 53 h 64"/>
              <a:gd name="T16" fmla="*/ 13 w 65"/>
              <a:gd name="T17" fmla="*/ 52 h 64"/>
              <a:gd name="T18" fmla="*/ 4 w 65"/>
              <a:gd name="T19" fmla="*/ 32 h 64"/>
              <a:gd name="T20" fmla="*/ 13 w 65"/>
              <a:gd name="T21" fmla="*/ 12 h 64"/>
              <a:gd name="T22" fmla="*/ 33 w 65"/>
              <a:gd name="T23" fmla="*/ 4 h 64"/>
              <a:gd name="T24" fmla="*/ 53 w 65"/>
              <a:gd name="T25" fmla="*/ 12 h 64"/>
              <a:gd name="T26" fmla="*/ 61 w 65"/>
              <a:gd name="T27" fmla="*/ 32 h 64"/>
              <a:gd name="T28" fmla="*/ 53 w 65"/>
              <a:gd name="T29" fmla="*/ 52 h 64"/>
              <a:gd name="T30" fmla="*/ 33 w 65"/>
              <a:gd name="T31" fmla="*/ 60 h 64"/>
              <a:gd name="T32" fmla="*/ 13 w 65"/>
              <a:gd name="T33" fmla="*/ 52 h 64"/>
              <a:gd name="T34" fmla="*/ 11 w 65"/>
              <a:gd name="T35" fmla="*/ 53 h 64"/>
              <a:gd name="T36" fmla="*/ 10 w 65"/>
              <a:gd name="T37" fmla="*/ 55 h 64"/>
              <a:gd name="T38" fmla="*/ 33 w 65"/>
              <a:gd name="T39" fmla="*/ 64 h 64"/>
              <a:gd name="T40" fmla="*/ 33 w 65"/>
              <a:gd name="T41" fmla="*/ 64 h 64"/>
              <a:gd name="T42" fmla="*/ 56 w 65"/>
              <a:gd name="T43" fmla="*/ 55 h 64"/>
              <a:gd name="T44" fmla="*/ 65 w 65"/>
              <a:gd name="T45" fmla="*/ 32 h 64"/>
              <a:gd name="T46" fmla="*/ 56 w 65"/>
              <a:gd name="T47" fmla="*/ 9 h 64"/>
              <a:gd name="T48" fmla="*/ 33 w 65"/>
              <a:gd name="T49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5" h="64"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5" y="0"/>
                  <a:pt x="18" y="2"/>
                  <a:pt x="12" y="7"/>
                </a:cubicBezTo>
                <a:cubicBezTo>
                  <a:pt x="11" y="8"/>
                  <a:pt x="11" y="8"/>
                  <a:pt x="10" y="9"/>
                </a:cubicBezTo>
                <a:cubicBezTo>
                  <a:pt x="10" y="9"/>
                  <a:pt x="9" y="10"/>
                  <a:pt x="9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4" y="48"/>
                  <a:pt x="10" y="55"/>
                </a:cubicBezTo>
                <a:cubicBezTo>
                  <a:pt x="11" y="53"/>
                  <a:pt x="11" y="53"/>
                  <a:pt x="11" y="53"/>
                </a:cubicBezTo>
                <a:cubicBezTo>
                  <a:pt x="13" y="52"/>
                  <a:pt x="13" y="52"/>
                  <a:pt x="13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3" y="12"/>
                </a:cubicBezTo>
                <a:cubicBezTo>
                  <a:pt x="18" y="6"/>
                  <a:pt x="25" y="4"/>
                  <a:pt x="33" y="4"/>
                </a:cubicBezTo>
                <a:cubicBezTo>
                  <a:pt x="40" y="4"/>
                  <a:pt x="47" y="6"/>
                  <a:pt x="53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3" y="52"/>
                </a:cubicBezTo>
                <a:cubicBezTo>
                  <a:pt x="47" y="58"/>
                  <a:pt x="40" y="60"/>
                  <a:pt x="33" y="60"/>
                </a:cubicBezTo>
                <a:cubicBezTo>
                  <a:pt x="25" y="60"/>
                  <a:pt x="18" y="58"/>
                  <a:pt x="13" y="52"/>
                </a:cubicBezTo>
                <a:cubicBezTo>
                  <a:pt x="11" y="53"/>
                  <a:pt x="11" y="53"/>
                  <a:pt x="11" y="53"/>
                </a:cubicBezTo>
                <a:cubicBezTo>
                  <a:pt x="10" y="55"/>
                  <a:pt x="10" y="55"/>
                  <a:pt x="10" y="55"/>
                </a:cubicBezTo>
                <a:cubicBezTo>
                  <a:pt x="16" y="61"/>
                  <a:pt x="24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1" y="64"/>
                  <a:pt x="49" y="61"/>
                  <a:pt x="56" y="55"/>
                </a:cubicBezTo>
                <a:cubicBezTo>
                  <a:pt x="62" y="48"/>
                  <a:pt x="65" y="40"/>
                  <a:pt x="65" y="32"/>
                </a:cubicBezTo>
                <a:cubicBezTo>
                  <a:pt x="65" y="24"/>
                  <a:pt x="62" y="15"/>
                  <a:pt x="56" y="9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75" name="Freeform 1275"/>
          <p:cNvSpPr>
            <a:spLocks/>
          </p:cNvSpPr>
          <p:nvPr/>
        </p:nvSpPr>
        <p:spPr bwMode="auto">
          <a:xfrm>
            <a:off x="1388245" y="6205538"/>
            <a:ext cx="169863" cy="157163"/>
          </a:xfrm>
          <a:custGeom>
            <a:avLst/>
            <a:gdLst>
              <a:gd name="T0" fmla="*/ 21 w 41"/>
              <a:gd name="T1" fmla="*/ 0 h 38"/>
              <a:gd name="T2" fmla="*/ 8 w 41"/>
              <a:gd name="T3" fmla="*/ 6 h 38"/>
              <a:gd name="T4" fmla="*/ 8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76" name="Freeform 1276"/>
          <p:cNvSpPr>
            <a:spLocks noEditPoints="1"/>
          </p:cNvSpPr>
          <p:nvPr/>
        </p:nvSpPr>
        <p:spPr bwMode="auto">
          <a:xfrm>
            <a:off x="2035945" y="6565900"/>
            <a:ext cx="234950" cy="231775"/>
          </a:xfrm>
          <a:custGeom>
            <a:avLst/>
            <a:gdLst>
              <a:gd name="T0" fmla="*/ 29 w 57"/>
              <a:gd name="T1" fmla="*/ 47 h 56"/>
              <a:gd name="T2" fmla="*/ 16 w 57"/>
              <a:gd name="T3" fmla="*/ 41 h 56"/>
              <a:gd name="T4" fmla="*/ 16 w 57"/>
              <a:gd name="T5" fmla="*/ 15 h 56"/>
              <a:gd name="T6" fmla="*/ 29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9 w 57"/>
              <a:gd name="T13" fmla="*/ 47 h 56"/>
              <a:gd name="T14" fmla="*/ 29 w 57"/>
              <a:gd name="T15" fmla="*/ 0 h 56"/>
              <a:gd name="T16" fmla="*/ 9 w 57"/>
              <a:gd name="T17" fmla="*/ 8 h 56"/>
              <a:gd name="T18" fmla="*/ 0 w 57"/>
              <a:gd name="T19" fmla="*/ 28 h 56"/>
              <a:gd name="T20" fmla="*/ 9 w 57"/>
              <a:gd name="T21" fmla="*/ 48 h 56"/>
              <a:gd name="T22" fmla="*/ 7 w 57"/>
              <a:gd name="T23" fmla="*/ 49 h 56"/>
              <a:gd name="T24" fmla="*/ 7 w 57"/>
              <a:gd name="T25" fmla="*/ 49 h 56"/>
              <a:gd name="T26" fmla="*/ 9 w 57"/>
              <a:gd name="T27" fmla="*/ 48 h 56"/>
              <a:gd name="T28" fmla="*/ 29 w 57"/>
              <a:gd name="T29" fmla="*/ 56 h 56"/>
              <a:gd name="T30" fmla="*/ 49 w 57"/>
              <a:gd name="T31" fmla="*/ 48 h 56"/>
              <a:gd name="T32" fmla="*/ 57 w 57"/>
              <a:gd name="T33" fmla="*/ 28 h 56"/>
              <a:gd name="T34" fmla="*/ 49 w 57"/>
              <a:gd name="T35" fmla="*/ 8 h 56"/>
              <a:gd name="T36" fmla="*/ 29 w 57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6">
                <a:moveTo>
                  <a:pt x="29" y="47"/>
                </a:moveTo>
                <a:cubicBezTo>
                  <a:pt x="24" y="47"/>
                  <a:pt x="19" y="45"/>
                  <a:pt x="16" y="41"/>
                </a:cubicBezTo>
                <a:cubicBezTo>
                  <a:pt x="8" y="34"/>
                  <a:pt x="8" y="22"/>
                  <a:pt x="16" y="15"/>
                </a:cubicBezTo>
                <a:cubicBezTo>
                  <a:pt x="19" y="11"/>
                  <a:pt x="24" y="9"/>
                  <a:pt x="29" y="9"/>
                </a:cubicBezTo>
                <a:cubicBezTo>
                  <a:pt x="34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4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2"/>
                  <a:pt x="9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9" y="48"/>
                </a:cubicBezTo>
                <a:cubicBezTo>
                  <a:pt x="7" y="49"/>
                  <a:pt x="7" y="49"/>
                  <a:pt x="7" y="49"/>
                </a:cubicBezTo>
                <a:cubicBezTo>
                  <a:pt x="7" y="49"/>
                  <a:pt x="7" y="49"/>
                  <a:pt x="7" y="49"/>
                </a:cubicBezTo>
                <a:cubicBezTo>
                  <a:pt x="9" y="48"/>
                  <a:pt x="9" y="48"/>
                  <a:pt x="9" y="48"/>
                </a:cubicBezTo>
                <a:cubicBezTo>
                  <a:pt x="14" y="54"/>
                  <a:pt x="21" y="56"/>
                  <a:pt x="29" y="56"/>
                </a:cubicBezTo>
                <a:cubicBezTo>
                  <a:pt x="36" y="56"/>
                  <a:pt x="43" y="54"/>
                  <a:pt x="49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9" y="8"/>
                </a:cubicBezTo>
                <a:cubicBezTo>
                  <a:pt x="43" y="2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77" name="Freeform 1277"/>
          <p:cNvSpPr>
            <a:spLocks/>
          </p:cNvSpPr>
          <p:nvPr/>
        </p:nvSpPr>
        <p:spPr bwMode="auto">
          <a:xfrm>
            <a:off x="2018482" y="6550025"/>
            <a:ext cx="269875" cy="265113"/>
          </a:xfrm>
          <a:custGeom>
            <a:avLst/>
            <a:gdLst>
              <a:gd name="T0" fmla="*/ 33 w 65"/>
              <a:gd name="T1" fmla="*/ 0 h 64"/>
              <a:gd name="T2" fmla="*/ 33 w 65"/>
              <a:gd name="T3" fmla="*/ 0 h 64"/>
              <a:gd name="T4" fmla="*/ 12 w 65"/>
              <a:gd name="T5" fmla="*/ 7 h 64"/>
              <a:gd name="T6" fmla="*/ 10 w 65"/>
              <a:gd name="T7" fmla="*/ 9 h 64"/>
              <a:gd name="T8" fmla="*/ 9 w 65"/>
              <a:gd name="T9" fmla="*/ 10 h 64"/>
              <a:gd name="T10" fmla="*/ 0 w 65"/>
              <a:gd name="T11" fmla="*/ 32 h 64"/>
              <a:gd name="T12" fmla="*/ 10 w 65"/>
              <a:gd name="T13" fmla="*/ 55 h 64"/>
              <a:gd name="T14" fmla="*/ 11 w 65"/>
              <a:gd name="T15" fmla="*/ 53 h 64"/>
              <a:gd name="T16" fmla="*/ 13 w 65"/>
              <a:gd name="T17" fmla="*/ 52 h 64"/>
              <a:gd name="T18" fmla="*/ 4 w 65"/>
              <a:gd name="T19" fmla="*/ 32 h 64"/>
              <a:gd name="T20" fmla="*/ 13 w 65"/>
              <a:gd name="T21" fmla="*/ 12 h 64"/>
              <a:gd name="T22" fmla="*/ 33 w 65"/>
              <a:gd name="T23" fmla="*/ 4 h 64"/>
              <a:gd name="T24" fmla="*/ 53 w 65"/>
              <a:gd name="T25" fmla="*/ 12 h 64"/>
              <a:gd name="T26" fmla="*/ 61 w 65"/>
              <a:gd name="T27" fmla="*/ 32 h 64"/>
              <a:gd name="T28" fmla="*/ 53 w 65"/>
              <a:gd name="T29" fmla="*/ 52 h 64"/>
              <a:gd name="T30" fmla="*/ 33 w 65"/>
              <a:gd name="T31" fmla="*/ 60 h 64"/>
              <a:gd name="T32" fmla="*/ 13 w 65"/>
              <a:gd name="T33" fmla="*/ 52 h 64"/>
              <a:gd name="T34" fmla="*/ 11 w 65"/>
              <a:gd name="T35" fmla="*/ 53 h 64"/>
              <a:gd name="T36" fmla="*/ 10 w 65"/>
              <a:gd name="T37" fmla="*/ 55 h 64"/>
              <a:gd name="T38" fmla="*/ 33 w 65"/>
              <a:gd name="T39" fmla="*/ 64 h 64"/>
              <a:gd name="T40" fmla="*/ 33 w 65"/>
              <a:gd name="T41" fmla="*/ 64 h 64"/>
              <a:gd name="T42" fmla="*/ 56 w 65"/>
              <a:gd name="T43" fmla="*/ 55 h 64"/>
              <a:gd name="T44" fmla="*/ 65 w 65"/>
              <a:gd name="T45" fmla="*/ 32 h 64"/>
              <a:gd name="T46" fmla="*/ 56 w 65"/>
              <a:gd name="T47" fmla="*/ 9 h 64"/>
              <a:gd name="T48" fmla="*/ 33 w 65"/>
              <a:gd name="T49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5" h="64"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5" y="0"/>
                  <a:pt x="18" y="2"/>
                  <a:pt x="12" y="7"/>
                </a:cubicBezTo>
                <a:cubicBezTo>
                  <a:pt x="11" y="8"/>
                  <a:pt x="11" y="8"/>
                  <a:pt x="10" y="9"/>
                </a:cubicBezTo>
                <a:cubicBezTo>
                  <a:pt x="10" y="9"/>
                  <a:pt x="9" y="10"/>
                  <a:pt x="9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4" y="48"/>
                  <a:pt x="10" y="55"/>
                </a:cubicBezTo>
                <a:cubicBezTo>
                  <a:pt x="11" y="53"/>
                  <a:pt x="11" y="53"/>
                  <a:pt x="11" y="53"/>
                </a:cubicBezTo>
                <a:cubicBezTo>
                  <a:pt x="13" y="52"/>
                  <a:pt x="13" y="52"/>
                  <a:pt x="13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3" y="12"/>
                </a:cubicBezTo>
                <a:cubicBezTo>
                  <a:pt x="18" y="6"/>
                  <a:pt x="25" y="4"/>
                  <a:pt x="33" y="4"/>
                </a:cubicBezTo>
                <a:cubicBezTo>
                  <a:pt x="40" y="4"/>
                  <a:pt x="47" y="6"/>
                  <a:pt x="53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3" y="52"/>
                </a:cubicBezTo>
                <a:cubicBezTo>
                  <a:pt x="47" y="58"/>
                  <a:pt x="40" y="60"/>
                  <a:pt x="33" y="60"/>
                </a:cubicBezTo>
                <a:cubicBezTo>
                  <a:pt x="25" y="60"/>
                  <a:pt x="18" y="58"/>
                  <a:pt x="13" y="52"/>
                </a:cubicBezTo>
                <a:cubicBezTo>
                  <a:pt x="11" y="53"/>
                  <a:pt x="11" y="53"/>
                  <a:pt x="11" y="53"/>
                </a:cubicBezTo>
                <a:cubicBezTo>
                  <a:pt x="10" y="55"/>
                  <a:pt x="10" y="55"/>
                  <a:pt x="10" y="55"/>
                </a:cubicBezTo>
                <a:cubicBezTo>
                  <a:pt x="16" y="61"/>
                  <a:pt x="24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1" y="64"/>
                  <a:pt x="49" y="61"/>
                  <a:pt x="56" y="55"/>
                </a:cubicBezTo>
                <a:cubicBezTo>
                  <a:pt x="62" y="48"/>
                  <a:pt x="65" y="40"/>
                  <a:pt x="65" y="32"/>
                </a:cubicBezTo>
                <a:cubicBezTo>
                  <a:pt x="65" y="24"/>
                  <a:pt x="62" y="15"/>
                  <a:pt x="56" y="9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78" name="Freeform 1278"/>
          <p:cNvSpPr>
            <a:spLocks/>
          </p:cNvSpPr>
          <p:nvPr/>
        </p:nvSpPr>
        <p:spPr bwMode="auto">
          <a:xfrm>
            <a:off x="2067695" y="6604000"/>
            <a:ext cx="169863" cy="157163"/>
          </a:xfrm>
          <a:custGeom>
            <a:avLst/>
            <a:gdLst>
              <a:gd name="T0" fmla="*/ 21 w 41"/>
              <a:gd name="T1" fmla="*/ 0 h 38"/>
              <a:gd name="T2" fmla="*/ 8 w 41"/>
              <a:gd name="T3" fmla="*/ 6 h 38"/>
              <a:gd name="T4" fmla="*/ 8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79" name="Freeform 1279"/>
          <p:cNvSpPr>
            <a:spLocks noEditPoints="1"/>
          </p:cNvSpPr>
          <p:nvPr/>
        </p:nvSpPr>
        <p:spPr bwMode="auto">
          <a:xfrm>
            <a:off x="-73843" y="4618038"/>
            <a:ext cx="234950" cy="236538"/>
          </a:xfrm>
          <a:custGeom>
            <a:avLst/>
            <a:gdLst>
              <a:gd name="T0" fmla="*/ 29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9 h 57"/>
              <a:gd name="T18" fmla="*/ 0 w 57"/>
              <a:gd name="T19" fmla="*/ 29 h 57"/>
              <a:gd name="T20" fmla="*/ 9 w 57"/>
              <a:gd name="T21" fmla="*/ 49 h 57"/>
              <a:gd name="T22" fmla="*/ 29 w 57"/>
              <a:gd name="T23" fmla="*/ 57 h 57"/>
              <a:gd name="T24" fmla="*/ 49 w 57"/>
              <a:gd name="T25" fmla="*/ 49 h 57"/>
              <a:gd name="T26" fmla="*/ 57 w 57"/>
              <a:gd name="T27" fmla="*/ 29 h 57"/>
              <a:gd name="T28" fmla="*/ 49 w 57"/>
              <a:gd name="T29" fmla="*/ 9 h 57"/>
              <a:gd name="T30" fmla="*/ 29 w 57"/>
              <a:gd name="T31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5" y="42"/>
                </a:cubicBezTo>
                <a:cubicBezTo>
                  <a:pt x="8" y="35"/>
                  <a:pt x="8" y="23"/>
                  <a:pt x="15" y="15"/>
                </a:cubicBezTo>
                <a:cubicBezTo>
                  <a:pt x="19" y="12"/>
                  <a:pt x="24" y="10"/>
                  <a:pt x="29" y="10"/>
                </a:cubicBezTo>
                <a:cubicBezTo>
                  <a:pt x="33" y="10"/>
                  <a:pt x="38" y="12"/>
                  <a:pt x="42" y="15"/>
                </a:cubicBezTo>
                <a:cubicBezTo>
                  <a:pt x="49" y="23"/>
                  <a:pt x="49" y="35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9"/>
                </a:cubicBezTo>
                <a:cubicBezTo>
                  <a:pt x="3" y="14"/>
                  <a:pt x="0" y="21"/>
                  <a:pt x="0" y="29"/>
                </a:cubicBezTo>
                <a:cubicBezTo>
                  <a:pt x="0" y="36"/>
                  <a:pt x="3" y="43"/>
                  <a:pt x="9" y="49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9"/>
                </a:cubicBezTo>
                <a:cubicBezTo>
                  <a:pt x="54" y="43"/>
                  <a:pt x="57" y="36"/>
                  <a:pt x="57" y="29"/>
                </a:cubicBezTo>
                <a:cubicBezTo>
                  <a:pt x="57" y="21"/>
                  <a:pt x="54" y="14"/>
                  <a:pt x="49" y="9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80" name="Freeform 1280"/>
          <p:cNvSpPr>
            <a:spLocks noEditPoints="1"/>
          </p:cNvSpPr>
          <p:nvPr/>
        </p:nvSpPr>
        <p:spPr bwMode="auto">
          <a:xfrm>
            <a:off x="-91305" y="4600575"/>
            <a:ext cx="269875" cy="269875"/>
          </a:xfrm>
          <a:custGeom>
            <a:avLst/>
            <a:gdLst>
              <a:gd name="T0" fmla="*/ 13 w 65"/>
              <a:gd name="T1" fmla="*/ 53 h 65"/>
              <a:gd name="T2" fmla="*/ 4 w 65"/>
              <a:gd name="T3" fmla="*/ 33 h 65"/>
              <a:gd name="T4" fmla="*/ 13 w 65"/>
              <a:gd name="T5" fmla="*/ 13 h 65"/>
              <a:gd name="T6" fmla="*/ 33 w 65"/>
              <a:gd name="T7" fmla="*/ 4 h 65"/>
              <a:gd name="T8" fmla="*/ 53 w 65"/>
              <a:gd name="T9" fmla="*/ 13 h 65"/>
              <a:gd name="T10" fmla="*/ 61 w 65"/>
              <a:gd name="T11" fmla="*/ 33 h 65"/>
              <a:gd name="T12" fmla="*/ 53 w 65"/>
              <a:gd name="T13" fmla="*/ 53 h 65"/>
              <a:gd name="T14" fmla="*/ 33 w 65"/>
              <a:gd name="T15" fmla="*/ 61 h 65"/>
              <a:gd name="T16" fmla="*/ 13 w 65"/>
              <a:gd name="T17" fmla="*/ 53 h 65"/>
              <a:gd name="T18" fmla="*/ 33 w 65"/>
              <a:gd name="T19" fmla="*/ 0 h 65"/>
              <a:gd name="T20" fmla="*/ 33 w 65"/>
              <a:gd name="T21" fmla="*/ 0 h 65"/>
              <a:gd name="T22" fmla="*/ 19 w 65"/>
              <a:gd name="T23" fmla="*/ 3 h 65"/>
              <a:gd name="T24" fmla="*/ 15 w 65"/>
              <a:gd name="T25" fmla="*/ 5 h 65"/>
              <a:gd name="T26" fmla="*/ 10 w 65"/>
              <a:gd name="T27" fmla="*/ 10 h 65"/>
              <a:gd name="T28" fmla="*/ 4 w 65"/>
              <a:gd name="T29" fmla="*/ 17 h 65"/>
              <a:gd name="T30" fmla="*/ 3 w 65"/>
              <a:gd name="T31" fmla="*/ 21 h 65"/>
              <a:gd name="T32" fmla="*/ 0 w 65"/>
              <a:gd name="T33" fmla="*/ 33 h 65"/>
              <a:gd name="T34" fmla="*/ 10 w 65"/>
              <a:gd name="T35" fmla="*/ 55 h 65"/>
              <a:gd name="T36" fmla="*/ 11 w 65"/>
              <a:gd name="T37" fmla="*/ 54 h 65"/>
              <a:gd name="T38" fmla="*/ 10 w 65"/>
              <a:gd name="T39" fmla="*/ 55 h 65"/>
              <a:gd name="T40" fmla="*/ 33 w 65"/>
              <a:gd name="T41" fmla="*/ 65 h 65"/>
              <a:gd name="T42" fmla="*/ 33 w 65"/>
              <a:gd name="T43" fmla="*/ 65 h 65"/>
              <a:gd name="T44" fmla="*/ 56 w 65"/>
              <a:gd name="T45" fmla="*/ 55 h 65"/>
              <a:gd name="T46" fmla="*/ 65 w 65"/>
              <a:gd name="T47" fmla="*/ 33 h 65"/>
              <a:gd name="T48" fmla="*/ 56 w 65"/>
              <a:gd name="T49" fmla="*/ 10 h 65"/>
              <a:gd name="T50" fmla="*/ 33 w 65"/>
              <a:gd name="T51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5" h="65">
                <a:moveTo>
                  <a:pt x="13" y="53"/>
                </a:moveTo>
                <a:cubicBezTo>
                  <a:pt x="7" y="47"/>
                  <a:pt x="4" y="40"/>
                  <a:pt x="4" y="33"/>
                </a:cubicBezTo>
                <a:cubicBezTo>
                  <a:pt x="4" y="25"/>
                  <a:pt x="7" y="18"/>
                  <a:pt x="13" y="13"/>
                </a:cubicBez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3"/>
                </a:cubicBezTo>
                <a:cubicBezTo>
                  <a:pt x="58" y="18"/>
                  <a:pt x="61" y="25"/>
                  <a:pt x="61" y="33"/>
                </a:cubicBezTo>
                <a:cubicBezTo>
                  <a:pt x="61" y="40"/>
                  <a:pt x="58" y="47"/>
                  <a:pt x="53" y="53"/>
                </a:cubicBezTo>
                <a:cubicBezTo>
                  <a:pt x="47" y="58"/>
                  <a:pt x="40" y="61"/>
                  <a:pt x="33" y="61"/>
                </a:cubicBezTo>
                <a:cubicBezTo>
                  <a:pt x="25" y="61"/>
                  <a:pt x="18" y="58"/>
                  <a:pt x="13" y="53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8" y="0"/>
                  <a:pt x="23" y="1"/>
                  <a:pt x="19" y="3"/>
                </a:cubicBezTo>
                <a:cubicBezTo>
                  <a:pt x="18" y="4"/>
                  <a:pt x="16" y="5"/>
                  <a:pt x="15" y="5"/>
                </a:cubicBezTo>
                <a:cubicBezTo>
                  <a:pt x="13" y="7"/>
                  <a:pt x="12" y="8"/>
                  <a:pt x="10" y="10"/>
                </a:cubicBezTo>
                <a:cubicBezTo>
                  <a:pt x="8" y="12"/>
                  <a:pt x="6" y="14"/>
                  <a:pt x="4" y="17"/>
                </a:cubicBezTo>
                <a:cubicBezTo>
                  <a:pt x="4" y="18"/>
                  <a:pt x="3" y="20"/>
                  <a:pt x="3" y="21"/>
                </a:cubicBezTo>
                <a:cubicBezTo>
                  <a:pt x="1" y="25"/>
                  <a:pt x="0" y="29"/>
                  <a:pt x="0" y="33"/>
                </a:cubicBezTo>
                <a:cubicBezTo>
                  <a:pt x="0" y="41"/>
                  <a:pt x="4" y="49"/>
                  <a:pt x="10" y="55"/>
                </a:cubicBezTo>
                <a:cubicBezTo>
                  <a:pt x="11" y="54"/>
                  <a:pt x="11" y="54"/>
                  <a:pt x="11" y="54"/>
                </a:cubicBezTo>
                <a:cubicBezTo>
                  <a:pt x="10" y="55"/>
                  <a:pt x="10" y="55"/>
                  <a:pt x="10" y="55"/>
                </a:cubicBezTo>
                <a:cubicBezTo>
                  <a:pt x="16" y="62"/>
                  <a:pt x="24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2"/>
                  <a:pt x="56" y="55"/>
                </a:cubicBezTo>
                <a:cubicBezTo>
                  <a:pt x="62" y="49"/>
                  <a:pt x="65" y="41"/>
                  <a:pt x="65" y="33"/>
                </a:cubicBezTo>
                <a:cubicBezTo>
                  <a:pt x="65" y="24"/>
                  <a:pt x="62" y="16"/>
                  <a:pt x="56" y="10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81" name="Freeform 1281"/>
          <p:cNvSpPr>
            <a:spLocks/>
          </p:cNvSpPr>
          <p:nvPr/>
        </p:nvSpPr>
        <p:spPr bwMode="auto">
          <a:xfrm>
            <a:off x="-42093" y="4659313"/>
            <a:ext cx="169863" cy="152400"/>
          </a:xfrm>
          <a:custGeom>
            <a:avLst/>
            <a:gdLst>
              <a:gd name="T0" fmla="*/ 21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5"/>
                  <a:pt x="41" y="13"/>
                  <a:pt x="34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82" name="Freeform 1282"/>
          <p:cNvSpPr>
            <a:spLocks noEditPoints="1"/>
          </p:cNvSpPr>
          <p:nvPr/>
        </p:nvSpPr>
        <p:spPr bwMode="auto">
          <a:xfrm>
            <a:off x="-207193" y="1665287"/>
            <a:ext cx="231775" cy="236538"/>
          </a:xfrm>
          <a:custGeom>
            <a:avLst/>
            <a:gdLst>
              <a:gd name="T0" fmla="*/ 28 w 56"/>
              <a:gd name="T1" fmla="*/ 47 h 57"/>
              <a:gd name="T2" fmla="*/ 15 w 56"/>
              <a:gd name="T3" fmla="*/ 42 h 57"/>
              <a:gd name="T4" fmla="*/ 15 w 56"/>
              <a:gd name="T5" fmla="*/ 15 h 57"/>
              <a:gd name="T6" fmla="*/ 28 w 56"/>
              <a:gd name="T7" fmla="*/ 10 h 57"/>
              <a:gd name="T8" fmla="*/ 41 w 56"/>
              <a:gd name="T9" fmla="*/ 15 h 57"/>
              <a:gd name="T10" fmla="*/ 41 w 56"/>
              <a:gd name="T11" fmla="*/ 42 h 57"/>
              <a:gd name="T12" fmla="*/ 28 w 56"/>
              <a:gd name="T13" fmla="*/ 47 h 57"/>
              <a:gd name="T14" fmla="*/ 28 w 56"/>
              <a:gd name="T15" fmla="*/ 0 h 57"/>
              <a:gd name="T16" fmla="*/ 8 w 56"/>
              <a:gd name="T17" fmla="*/ 8 h 57"/>
              <a:gd name="T18" fmla="*/ 0 w 56"/>
              <a:gd name="T19" fmla="*/ 29 h 57"/>
              <a:gd name="T20" fmla="*/ 8 w 56"/>
              <a:gd name="T21" fmla="*/ 49 h 57"/>
              <a:gd name="T22" fmla="*/ 28 w 56"/>
              <a:gd name="T23" fmla="*/ 57 h 57"/>
              <a:gd name="T24" fmla="*/ 48 w 56"/>
              <a:gd name="T25" fmla="*/ 49 h 57"/>
              <a:gd name="T26" fmla="*/ 56 w 56"/>
              <a:gd name="T27" fmla="*/ 28 h 57"/>
              <a:gd name="T28" fmla="*/ 48 w 56"/>
              <a:gd name="T29" fmla="*/ 8 h 57"/>
              <a:gd name="T30" fmla="*/ 49 w 56"/>
              <a:gd name="T31" fmla="*/ 7 h 57"/>
              <a:gd name="T32" fmla="*/ 49 w 56"/>
              <a:gd name="T33" fmla="*/ 7 h 57"/>
              <a:gd name="T34" fmla="*/ 48 w 56"/>
              <a:gd name="T35" fmla="*/ 8 h 57"/>
              <a:gd name="T36" fmla="*/ 28 w 56"/>
              <a:gd name="T37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7">
                <a:moveTo>
                  <a:pt x="28" y="47"/>
                </a:moveTo>
                <a:cubicBezTo>
                  <a:pt x="23" y="47"/>
                  <a:pt x="18" y="45"/>
                  <a:pt x="15" y="42"/>
                </a:cubicBezTo>
                <a:cubicBezTo>
                  <a:pt x="7" y="34"/>
                  <a:pt x="7" y="23"/>
                  <a:pt x="15" y="15"/>
                </a:cubicBezTo>
                <a:cubicBezTo>
                  <a:pt x="18" y="12"/>
                  <a:pt x="23" y="10"/>
                  <a:pt x="28" y="10"/>
                </a:cubicBezTo>
                <a:cubicBezTo>
                  <a:pt x="33" y="10"/>
                  <a:pt x="37" y="12"/>
                  <a:pt x="41" y="15"/>
                </a:cubicBezTo>
                <a:cubicBezTo>
                  <a:pt x="48" y="23"/>
                  <a:pt x="48" y="34"/>
                  <a:pt x="41" y="42"/>
                </a:cubicBezTo>
                <a:cubicBezTo>
                  <a:pt x="37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3" y="3"/>
                  <a:pt x="8" y="8"/>
                </a:cubicBezTo>
                <a:cubicBezTo>
                  <a:pt x="2" y="14"/>
                  <a:pt x="0" y="21"/>
                  <a:pt x="0" y="29"/>
                </a:cubicBezTo>
                <a:cubicBezTo>
                  <a:pt x="0" y="36"/>
                  <a:pt x="2" y="43"/>
                  <a:pt x="8" y="49"/>
                </a:cubicBezTo>
                <a:cubicBezTo>
                  <a:pt x="13" y="54"/>
                  <a:pt x="21" y="57"/>
                  <a:pt x="28" y="57"/>
                </a:cubicBezTo>
                <a:cubicBezTo>
                  <a:pt x="35" y="57"/>
                  <a:pt x="42" y="54"/>
                  <a:pt x="48" y="49"/>
                </a:cubicBezTo>
                <a:cubicBezTo>
                  <a:pt x="53" y="43"/>
                  <a:pt x="56" y="36"/>
                  <a:pt x="56" y="28"/>
                </a:cubicBezTo>
                <a:cubicBezTo>
                  <a:pt x="56" y="21"/>
                  <a:pt x="53" y="14"/>
                  <a:pt x="48" y="8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8" y="8"/>
                  <a:pt x="48" y="8"/>
                  <a:pt x="48" y="8"/>
                </a:cubicBezTo>
                <a:cubicBezTo>
                  <a:pt x="42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83" name="Freeform 1283"/>
          <p:cNvSpPr>
            <a:spLocks/>
          </p:cNvSpPr>
          <p:nvPr/>
        </p:nvSpPr>
        <p:spPr bwMode="auto">
          <a:xfrm>
            <a:off x="-223068" y="1649412"/>
            <a:ext cx="265113" cy="269875"/>
          </a:xfrm>
          <a:custGeom>
            <a:avLst/>
            <a:gdLst>
              <a:gd name="T0" fmla="*/ 32 w 64"/>
              <a:gd name="T1" fmla="*/ 0 h 65"/>
              <a:gd name="T2" fmla="*/ 32 w 64"/>
              <a:gd name="T3" fmla="*/ 0 h 65"/>
              <a:gd name="T4" fmla="*/ 29 w 64"/>
              <a:gd name="T5" fmla="*/ 0 h 65"/>
              <a:gd name="T6" fmla="*/ 9 w 64"/>
              <a:gd name="T7" fmla="*/ 10 h 65"/>
              <a:gd name="T8" fmla="*/ 0 w 64"/>
              <a:gd name="T9" fmla="*/ 33 h 65"/>
              <a:gd name="T10" fmla="*/ 9 w 64"/>
              <a:gd name="T11" fmla="*/ 55 h 65"/>
              <a:gd name="T12" fmla="*/ 32 w 64"/>
              <a:gd name="T13" fmla="*/ 65 h 65"/>
              <a:gd name="T14" fmla="*/ 32 w 64"/>
              <a:gd name="T15" fmla="*/ 65 h 65"/>
              <a:gd name="T16" fmla="*/ 55 w 64"/>
              <a:gd name="T17" fmla="*/ 55 h 65"/>
              <a:gd name="T18" fmla="*/ 64 w 64"/>
              <a:gd name="T19" fmla="*/ 32 h 65"/>
              <a:gd name="T20" fmla="*/ 55 w 64"/>
              <a:gd name="T21" fmla="*/ 10 h 65"/>
              <a:gd name="T22" fmla="*/ 53 w 64"/>
              <a:gd name="T23" fmla="*/ 11 h 65"/>
              <a:gd name="T24" fmla="*/ 52 w 64"/>
              <a:gd name="T25" fmla="*/ 12 h 65"/>
              <a:gd name="T26" fmla="*/ 60 w 64"/>
              <a:gd name="T27" fmla="*/ 32 h 65"/>
              <a:gd name="T28" fmla="*/ 52 w 64"/>
              <a:gd name="T29" fmla="*/ 53 h 65"/>
              <a:gd name="T30" fmla="*/ 32 w 64"/>
              <a:gd name="T31" fmla="*/ 61 h 65"/>
              <a:gd name="T32" fmla="*/ 12 w 64"/>
              <a:gd name="T33" fmla="*/ 53 h 65"/>
              <a:gd name="T34" fmla="*/ 4 w 64"/>
              <a:gd name="T35" fmla="*/ 33 h 65"/>
              <a:gd name="T36" fmla="*/ 12 w 64"/>
              <a:gd name="T37" fmla="*/ 12 h 65"/>
              <a:gd name="T38" fmla="*/ 32 w 64"/>
              <a:gd name="T39" fmla="*/ 4 h 65"/>
              <a:gd name="T40" fmla="*/ 52 w 64"/>
              <a:gd name="T41" fmla="*/ 12 h 65"/>
              <a:gd name="T42" fmla="*/ 53 w 64"/>
              <a:gd name="T43" fmla="*/ 11 h 65"/>
              <a:gd name="T44" fmla="*/ 55 w 64"/>
              <a:gd name="T45" fmla="*/ 10 h 65"/>
              <a:gd name="T46" fmla="*/ 45 w 64"/>
              <a:gd name="T47" fmla="*/ 3 h 65"/>
              <a:gd name="T48" fmla="*/ 41 w 64"/>
              <a:gd name="T49" fmla="*/ 1 h 65"/>
              <a:gd name="T50" fmla="*/ 33 w 64"/>
              <a:gd name="T51" fmla="*/ 0 h 65"/>
              <a:gd name="T52" fmla="*/ 32 w 64"/>
              <a:gd name="T53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4" h="65"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31" y="0"/>
                  <a:pt x="30" y="0"/>
                  <a:pt x="29" y="0"/>
                </a:cubicBezTo>
                <a:cubicBezTo>
                  <a:pt x="22" y="1"/>
                  <a:pt x="15" y="4"/>
                  <a:pt x="9" y="10"/>
                </a:cubicBezTo>
                <a:cubicBezTo>
                  <a:pt x="3" y="16"/>
                  <a:pt x="0" y="24"/>
                  <a:pt x="0" y="33"/>
                </a:cubicBezTo>
                <a:cubicBezTo>
                  <a:pt x="0" y="41"/>
                  <a:pt x="3" y="49"/>
                  <a:pt x="9" y="55"/>
                </a:cubicBezTo>
                <a:cubicBezTo>
                  <a:pt x="15" y="62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0" y="65"/>
                  <a:pt x="48" y="62"/>
                  <a:pt x="55" y="55"/>
                </a:cubicBezTo>
                <a:cubicBezTo>
                  <a:pt x="61" y="49"/>
                  <a:pt x="64" y="41"/>
                  <a:pt x="64" y="32"/>
                </a:cubicBezTo>
                <a:cubicBezTo>
                  <a:pt x="64" y="24"/>
                  <a:pt x="61" y="16"/>
                  <a:pt x="55" y="10"/>
                </a:cubicBezTo>
                <a:cubicBezTo>
                  <a:pt x="53" y="11"/>
                  <a:pt x="53" y="11"/>
                  <a:pt x="53" y="11"/>
                </a:cubicBezTo>
                <a:cubicBezTo>
                  <a:pt x="52" y="12"/>
                  <a:pt x="52" y="12"/>
                  <a:pt x="52" y="12"/>
                </a:cubicBezTo>
                <a:cubicBezTo>
                  <a:pt x="57" y="18"/>
                  <a:pt x="60" y="25"/>
                  <a:pt x="60" y="32"/>
                </a:cubicBezTo>
                <a:cubicBezTo>
                  <a:pt x="60" y="40"/>
                  <a:pt x="57" y="47"/>
                  <a:pt x="52" y="53"/>
                </a:cubicBezTo>
                <a:cubicBezTo>
                  <a:pt x="46" y="58"/>
                  <a:pt x="39" y="61"/>
                  <a:pt x="32" y="61"/>
                </a:cubicBezTo>
                <a:cubicBezTo>
                  <a:pt x="25" y="61"/>
                  <a:pt x="17" y="58"/>
                  <a:pt x="12" y="53"/>
                </a:cubicBezTo>
                <a:cubicBezTo>
                  <a:pt x="6" y="47"/>
                  <a:pt x="4" y="40"/>
                  <a:pt x="4" y="33"/>
                </a:cubicBezTo>
                <a:cubicBezTo>
                  <a:pt x="4" y="25"/>
                  <a:pt x="6" y="18"/>
                  <a:pt x="12" y="12"/>
                </a:cubicBezTo>
                <a:cubicBezTo>
                  <a:pt x="17" y="7"/>
                  <a:pt x="25" y="4"/>
                  <a:pt x="32" y="4"/>
                </a:cubicBezTo>
                <a:cubicBezTo>
                  <a:pt x="39" y="4"/>
                  <a:pt x="46" y="7"/>
                  <a:pt x="52" y="12"/>
                </a:cubicBezTo>
                <a:cubicBezTo>
                  <a:pt x="53" y="11"/>
                  <a:pt x="53" y="11"/>
                  <a:pt x="53" y="11"/>
                </a:cubicBezTo>
                <a:cubicBezTo>
                  <a:pt x="55" y="10"/>
                  <a:pt x="55" y="10"/>
                  <a:pt x="55" y="10"/>
                </a:cubicBezTo>
                <a:cubicBezTo>
                  <a:pt x="52" y="7"/>
                  <a:pt x="48" y="4"/>
                  <a:pt x="45" y="3"/>
                </a:cubicBezTo>
                <a:cubicBezTo>
                  <a:pt x="43" y="2"/>
                  <a:pt x="42" y="2"/>
                  <a:pt x="41" y="1"/>
                </a:cubicBezTo>
                <a:cubicBezTo>
                  <a:pt x="38" y="1"/>
                  <a:pt x="36" y="0"/>
                  <a:pt x="33" y="0"/>
                </a:cubicBezTo>
                <a:cubicBezTo>
                  <a:pt x="33" y="0"/>
                  <a:pt x="32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84" name="Freeform 1284"/>
          <p:cNvSpPr>
            <a:spLocks/>
          </p:cNvSpPr>
          <p:nvPr/>
        </p:nvSpPr>
        <p:spPr bwMode="auto">
          <a:xfrm>
            <a:off x="-178618" y="1706562"/>
            <a:ext cx="169863" cy="153988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5"/>
                </a:cubicBezTo>
                <a:cubicBezTo>
                  <a:pt x="0" y="13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85" name="Freeform 1285"/>
          <p:cNvSpPr>
            <a:spLocks noEditPoints="1"/>
          </p:cNvSpPr>
          <p:nvPr/>
        </p:nvSpPr>
        <p:spPr bwMode="auto">
          <a:xfrm>
            <a:off x="-2718618" y="93662"/>
            <a:ext cx="234950" cy="236538"/>
          </a:xfrm>
          <a:custGeom>
            <a:avLst/>
            <a:gdLst>
              <a:gd name="T0" fmla="*/ 29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8 h 57"/>
              <a:gd name="T18" fmla="*/ 0 w 57"/>
              <a:gd name="T19" fmla="*/ 28 h 57"/>
              <a:gd name="T20" fmla="*/ 9 w 57"/>
              <a:gd name="T21" fmla="*/ 49 h 57"/>
              <a:gd name="T22" fmla="*/ 29 w 57"/>
              <a:gd name="T23" fmla="*/ 57 h 57"/>
              <a:gd name="T24" fmla="*/ 49 w 57"/>
              <a:gd name="T25" fmla="*/ 49 h 57"/>
              <a:gd name="T26" fmla="*/ 57 w 57"/>
              <a:gd name="T27" fmla="*/ 28 h 57"/>
              <a:gd name="T28" fmla="*/ 49 w 57"/>
              <a:gd name="T29" fmla="*/ 8 h 57"/>
              <a:gd name="T30" fmla="*/ 50 w 57"/>
              <a:gd name="T31" fmla="*/ 7 h 57"/>
              <a:gd name="T32" fmla="*/ 50 w 57"/>
              <a:gd name="T33" fmla="*/ 7 h 57"/>
              <a:gd name="T34" fmla="*/ 49 w 57"/>
              <a:gd name="T35" fmla="*/ 8 h 57"/>
              <a:gd name="T36" fmla="*/ 29 w 57"/>
              <a:gd name="T37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5" y="42"/>
                </a:cubicBezTo>
                <a:cubicBezTo>
                  <a:pt x="8" y="34"/>
                  <a:pt x="8" y="23"/>
                  <a:pt x="15" y="15"/>
                </a:cubicBezTo>
                <a:cubicBezTo>
                  <a:pt x="19" y="12"/>
                  <a:pt x="24" y="10"/>
                  <a:pt x="29" y="10"/>
                </a:cubicBezTo>
                <a:cubicBezTo>
                  <a:pt x="33" y="10"/>
                  <a:pt x="38" y="12"/>
                  <a:pt x="42" y="15"/>
                </a:cubicBezTo>
                <a:cubicBezTo>
                  <a:pt x="49" y="23"/>
                  <a:pt x="49" y="34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9" y="49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9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9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9" y="8"/>
                  <a:pt x="49" y="8"/>
                  <a:pt x="49" y="8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86" name="Freeform 1286"/>
          <p:cNvSpPr>
            <a:spLocks noEditPoints="1"/>
          </p:cNvSpPr>
          <p:nvPr/>
        </p:nvSpPr>
        <p:spPr bwMode="auto">
          <a:xfrm>
            <a:off x="-2736080" y="77787"/>
            <a:ext cx="269875" cy="269875"/>
          </a:xfrm>
          <a:custGeom>
            <a:avLst/>
            <a:gdLst>
              <a:gd name="T0" fmla="*/ 33 w 65"/>
              <a:gd name="T1" fmla="*/ 61 h 65"/>
              <a:gd name="T2" fmla="*/ 13 w 65"/>
              <a:gd name="T3" fmla="*/ 53 h 65"/>
              <a:gd name="T4" fmla="*/ 4 w 65"/>
              <a:gd name="T5" fmla="*/ 32 h 65"/>
              <a:gd name="T6" fmla="*/ 13 w 65"/>
              <a:gd name="T7" fmla="*/ 12 h 65"/>
              <a:gd name="T8" fmla="*/ 33 w 65"/>
              <a:gd name="T9" fmla="*/ 4 h 65"/>
              <a:gd name="T10" fmla="*/ 53 w 65"/>
              <a:gd name="T11" fmla="*/ 12 h 65"/>
              <a:gd name="T12" fmla="*/ 54 w 65"/>
              <a:gd name="T13" fmla="*/ 11 h 65"/>
              <a:gd name="T14" fmla="*/ 55 w 65"/>
              <a:gd name="T15" fmla="*/ 10 h 65"/>
              <a:gd name="T16" fmla="*/ 54 w 65"/>
              <a:gd name="T17" fmla="*/ 11 h 65"/>
              <a:gd name="T18" fmla="*/ 53 w 65"/>
              <a:gd name="T19" fmla="*/ 12 h 65"/>
              <a:gd name="T20" fmla="*/ 61 w 65"/>
              <a:gd name="T21" fmla="*/ 32 h 65"/>
              <a:gd name="T22" fmla="*/ 53 w 65"/>
              <a:gd name="T23" fmla="*/ 53 h 65"/>
              <a:gd name="T24" fmla="*/ 33 w 65"/>
              <a:gd name="T25" fmla="*/ 61 h 65"/>
              <a:gd name="T26" fmla="*/ 33 w 65"/>
              <a:gd name="T27" fmla="*/ 0 h 65"/>
              <a:gd name="T28" fmla="*/ 33 w 65"/>
              <a:gd name="T29" fmla="*/ 0 h 65"/>
              <a:gd name="T30" fmla="*/ 10 w 65"/>
              <a:gd name="T31" fmla="*/ 10 h 65"/>
              <a:gd name="T32" fmla="*/ 0 w 65"/>
              <a:gd name="T33" fmla="*/ 32 h 65"/>
              <a:gd name="T34" fmla="*/ 10 w 65"/>
              <a:gd name="T35" fmla="*/ 55 h 65"/>
              <a:gd name="T36" fmla="*/ 33 w 65"/>
              <a:gd name="T37" fmla="*/ 65 h 65"/>
              <a:gd name="T38" fmla="*/ 33 w 65"/>
              <a:gd name="T39" fmla="*/ 65 h 65"/>
              <a:gd name="T40" fmla="*/ 55 w 65"/>
              <a:gd name="T41" fmla="*/ 55 h 65"/>
              <a:gd name="T42" fmla="*/ 65 w 65"/>
              <a:gd name="T43" fmla="*/ 32 h 65"/>
              <a:gd name="T44" fmla="*/ 65 w 65"/>
              <a:gd name="T45" fmla="*/ 28 h 65"/>
              <a:gd name="T46" fmla="*/ 64 w 65"/>
              <a:gd name="T47" fmla="*/ 24 h 65"/>
              <a:gd name="T48" fmla="*/ 55 w 65"/>
              <a:gd name="T49" fmla="*/ 10 h 65"/>
              <a:gd name="T50" fmla="*/ 55 w 65"/>
              <a:gd name="T51" fmla="*/ 10 h 65"/>
              <a:gd name="T52" fmla="*/ 33 w 65"/>
              <a:gd name="T53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5" h="65">
                <a:moveTo>
                  <a:pt x="33" y="61"/>
                </a:moveTo>
                <a:cubicBezTo>
                  <a:pt x="25" y="61"/>
                  <a:pt x="18" y="58"/>
                  <a:pt x="13" y="53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3" y="12"/>
                </a:cubicBez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5" y="10"/>
                  <a:pt x="55" y="10"/>
                  <a:pt x="55" y="10"/>
                </a:cubicBezTo>
                <a:cubicBezTo>
                  <a:pt x="54" y="11"/>
                  <a:pt x="54" y="11"/>
                  <a:pt x="54" y="11"/>
                </a:cubicBezTo>
                <a:cubicBezTo>
                  <a:pt x="53" y="12"/>
                  <a:pt x="53" y="12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3" y="53"/>
                </a:cubicBezTo>
                <a:cubicBezTo>
                  <a:pt x="47" y="58"/>
                  <a:pt x="40" y="61"/>
                  <a:pt x="33" y="61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1"/>
                  <a:pt x="3" y="49"/>
                  <a:pt x="10" y="55"/>
                </a:cubicBezTo>
                <a:cubicBezTo>
                  <a:pt x="16" y="62"/>
                  <a:pt x="24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2"/>
                  <a:pt x="55" y="55"/>
                </a:cubicBezTo>
                <a:cubicBezTo>
                  <a:pt x="62" y="49"/>
                  <a:pt x="65" y="41"/>
                  <a:pt x="65" y="32"/>
                </a:cubicBezTo>
                <a:cubicBezTo>
                  <a:pt x="65" y="31"/>
                  <a:pt x="65" y="29"/>
                  <a:pt x="65" y="28"/>
                </a:cubicBezTo>
                <a:cubicBezTo>
                  <a:pt x="64" y="27"/>
                  <a:pt x="64" y="25"/>
                  <a:pt x="64" y="24"/>
                </a:cubicBezTo>
                <a:cubicBezTo>
                  <a:pt x="62" y="19"/>
                  <a:pt x="60" y="14"/>
                  <a:pt x="55" y="10"/>
                </a:cubicBezTo>
                <a:cubicBezTo>
                  <a:pt x="55" y="10"/>
                  <a:pt x="55" y="10"/>
                  <a:pt x="55" y="10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87" name="Freeform 1287"/>
          <p:cNvSpPr>
            <a:spLocks/>
          </p:cNvSpPr>
          <p:nvPr/>
        </p:nvSpPr>
        <p:spPr bwMode="auto">
          <a:xfrm>
            <a:off x="-2685280" y="136525"/>
            <a:ext cx="169863" cy="152400"/>
          </a:xfrm>
          <a:custGeom>
            <a:avLst/>
            <a:gdLst>
              <a:gd name="T0" fmla="*/ 21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88" name="Freeform 1288"/>
          <p:cNvSpPr>
            <a:spLocks noEditPoints="1"/>
          </p:cNvSpPr>
          <p:nvPr/>
        </p:nvSpPr>
        <p:spPr bwMode="auto">
          <a:xfrm>
            <a:off x="870720" y="3005138"/>
            <a:ext cx="231775" cy="231775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0 w 56"/>
              <a:gd name="T19" fmla="*/ 28 h 56"/>
              <a:gd name="T20" fmla="*/ 8 w 56"/>
              <a:gd name="T21" fmla="*/ 48 h 56"/>
              <a:gd name="T22" fmla="*/ 28 w 56"/>
              <a:gd name="T23" fmla="*/ 56 h 56"/>
              <a:gd name="T24" fmla="*/ 48 w 56"/>
              <a:gd name="T25" fmla="*/ 48 h 56"/>
              <a:gd name="T26" fmla="*/ 56 w 56"/>
              <a:gd name="T27" fmla="*/ 28 h 56"/>
              <a:gd name="T28" fmla="*/ 48 w 56"/>
              <a:gd name="T29" fmla="*/ 8 h 56"/>
              <a:gd name="T30" fmla="*/ 50 w 56"/>
              <a:gd name="T31" fmla="*/ 6 h 56"/>
              <a:gd name="T32" fmla="*/ 50 w 56"/>
              <a:gd name="T33" fmla="*/ 6 h 56"/>
              <a:gd name="T34" fmla="*/ 48 w 56"/>
              <a:gd name="T35" fmla="*/ 8 h 56"/>
              <a:gd name="T36" fmla="*/ 28 w 56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5" y="56"/>
                  <a:pt x="43" y="54"/>
                  <a:pt x="48" y="48"/>
                </a:cubicBezTo>
                <a:cubicBezTo>
                  <a:pt x="54" y="42"/>
                  <a:pt x="56" y="35"/>
                  <a:pt x="56" y="28"/>
                </a:cubicBezTo>
                <a:cubicBezTo>
                  <a:pt x="56" y="21"/>
                  <a:pt x="54" y="13"/>
                  <a:pt x="48" y="8"/>
                </a:cubicBezTo>
                <a:cubicBezTo>
                  <a:pt x="50" y="6"/>
                  <a:pt x="50" y="6"/>
                  <a:pt x="50" y="6"/>
                </a:cubicBezTo>
                <a:cubicBezTo>
                  <a:pt x="50" y="6"/>
                  <a:pt x="50" y="6"/>
                  <a:pt x="50" y="6"/>
                </a:cubicBezTo>
                <a:cubicBezTo>
                  <a:pt x="48" y="8"/>
                  <a:pt x="48" y="8"/>
                  <a:pt x="48" y="8"/>
                </a:cubicBezTo>
                <a:cubicBezTo>
                  <a:pt x="43" y="2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89" name="Freeform 1289"/>
          <p:cNvSpPr>
            <a:spLocks noEditPoints="1"/>
          </p:cNvSpPr>
          <p:nvPr/>
        </p:nvSpPr>
        <p:spPr bwMode="auto">
          <a:xfrm>
            <a:off x="853257" y="2987675"/>
            <a:ext cx="265113" cy="266700"/>
          </a:xfrm>
          <a:custGeom>
            <a:avLst/>
            <a:gdLst>
              <a:gd name="T0" fmla="*/ 32 w 64"/>
              <a:gd name="T1" fmla="*/ 60 h 64"/>
              <a:gd name="T2" fmla="*/ 12 w 64"/>
              <a:gd name="T3" fmla="*/ 52 h 64"/>
              <a:gd name="T4" fmla="*/ 4 w 64"/>
              <a:gd name="T5" fmla="*/ 32 h 64"/>
              <a:gd name="T6" fmla="*/ 12 w 64"/>
              <a:gd name="T7" fmla="*/ 12 h 64"/>
              <a:gd name="T8" fmla="*/ 32 w 64"/>
              <a:gd name="T9" fmla="*/ 4 h 64"/>
              <a:gd name="T10" fmla="*/ 52 w 64"/>
              <a:gd name="T11" fmla="*/ 12 h 64"/>
              <a:gd name="T12" fmla="*/ 54 w 64"/>
              <a:gd name="T13" fmla="*/ 10 h 64"/>
              <a:gd name="T14" fmla="*/ 52 w 64"/>
              <a:gd name="T15" fmla="*/ 12 h 64"/>
              <a:gd name="T16" fmla="*/ 60 w 64"/>
              <a:gd name="T17" fmla="*/ 32 h 64"/>
              <a:gd name="T18" fmla="*/ 52 w 64"/>
              <a:gd name="T19" fmla="*/ 52 h 64"/>
              <a:gd name="T20" fmla="*/ 32 w 64"/>
              <a:gd name="T21" fmla="*/ 60 h 64"/>
              <a:gd name="T22" fmla="*/ 32 w 64"/>
              <a:gd name="T23" fmla="*/ 0 h 64"/>
              <a:gd name="T24" fmla="*/ 32 w 64"/>
              <a:gd name="T25" fmla="*/ 0 h 64"/>
              <a:gd name="T26" fmla="*/ 9 w 64"/>
              <a:gd name="T27" fmla="*/ 9 h 64"/>
              <a:gd name="T28" fmla="*/ 0 w 64"/>
              <a:gd name="T29" fmla="*/ 27 h 64"/>
              <a:gd name="T30" fmla="*/ 0 w 64"/>
              <a:gd name="T31" fmla="*/ 31 h 64"/>
              <a:gd name="T32" fmla="*/ 0 w 64"/>
              <a:gd name="T33" fmla="*/ 32 h 64"/>
              <a:gd name="T34" fmla="*/ 0 w 64"/>
              <a:gd name="T35" fmla="*/ 37 h 64"/>
              <a:gd name="T36" fmla="*/ 1 w 64"/>
              <a:gd name="T37" fmla="*/ 41 h 64"/>
              <a:gd name="T38" fmla="*/ 9 w 64"/>
              <a:gd name="T39" fmla="*/ 55 h 64"/>
              <a:gd name="T40" fmla="*/ 32 w 64"/>
              <a:gd name="T41" fmla="*/ 64 h 64"/>
              <a:gd name="T42" fmla="*/ 32 w 64"/>
              <a:gd name="T43" fmla="*/ 64 h 64"/>
              <a:gd name="T44" fmla="*/ 55 w 64"/>
              <a:gd name="T45" fmla="*/ 55 h 64"/>
              <a:gd name="T46" fmla="*/ 64 w 64"/>
              <a:gd name="T47" fmla="*/ 32 h 64"/>
              <a:gd name="T48" fmla="*/ 55 w 64"/>
              <a:gd name="T49" fmla="*/ 9 h 64"/>
              <a:gd name="T50" fmla="*/ 55 w 64"/>
              <a:gd name="T51" fmla="*/ 9 h 64"/>
              <a:gd name="T52" fmla="*/ 32 w 64"/>
              <a:gd name="T53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4" h="64">
                <a:moveTo>
                  <a:pt x="32" y="60"/>
                </a:moveTo>
                <a:cubicBezTo>
                  <a:pt x="25" y="60"/>
                  <a:pt x="18" y="58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39" y="4"/>
                  <a:pt x="47" y="6"/>
                  <a:pt x="52" y="12"/>
                </a:cubicBezTo>
                <a:cubicBezTo>
                  <a:pt x="54" y="10"/>
                  <a:pt x="54" y="10"/>
                  <a:pt x="54" y="10"/>
                </a:cubicBezTo>
                <a:cubicBezTo>
                  <a:pt x="52" y="12"/>
                  <a:pt x="52" y="12"/>
                  <a:pt x="52" y="12"/>
                </a:cubicBezTo>
                <a:cubicBezTo>
                  <a:pt x="58" y="17"/>
                  <a:pt x="60" y="25"/>
                  <a:pt x="60" y="32"/>
                </a:cubicBezTo>
                <a:cubicBezTo>
                  <a:pt x="60" y="39"/>
                  <a:pt x="58" y="46"/>
                  <a:pt x="52" y="52"/>
                </a:cubicBezTo>
                <a:cubicBezTo>
                  <a:pt x="47" y="58"/>
                  <a:pt x="39" y="60"/>
                  <a:pt x="32" y="60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4" y="14"/>
                  <a:pt x="1" y="20"/>
                  <a:pt x="0" y="27"/>
                </a:cubicBezTo>
                <a:cubicBezTo>
                  <a:pt x="0" y="28"/>
                  <a:pt x="0" y="30"/>
                  <a:pt x="0" y="31"/>
                </a:cubicBezTo>
                <a:cubicBezTo>
                  <a:pt x="0" y="31"/>
                  <a:pt x="0" y="32"/>
                  <a:pt x="0" y="32"/>
                </a:cubicBezTo>
                <a:cubicBezTo>
                  <a:pt x="0" y="34"/>
                  <a:pt x="0" y="36"/>
                  <a:pt x="0" y="37"/>
                </a:cubicBezTo>
                <a:cubicBezTo>
                  <a:pt x="0" y="39"/>
                  <a:pt x="1" y="40"/>
                  <a:pt x="1" y="41"/>
                </a:cubicBezTo>
                <a:cubicBezTo>
                  <a:pt x="3" y="46"/>
                  <a:pt x="5" y="51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0" y="64"/>
                  <a:pt x="49" y="61"/>
                  <a:pt x="55" y="55"/>
                </a:cubicBezTo>
                <a:cubicBezTo>
                  <a:pt x="61" y="48"/>
                  <a:pt x="64" y="40"/>
                  <a:pt x="64" y="32"/>
                </a:cubicBezTo>
                <a:cubicBezTo>
                  <a:pt x="64" y="24"/>
                  <a:pt x="61" y="15"/>
                  <a:pt x="55" y="9"/>
                </a:cubicBezTo>
                <a:cubicBezTo>
                  <a:pt x="55" y="9"/>
                  <a:pt x="55" y="9"/>
                  <a:pt x="55" y="9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90" name="Freeform 1290"/>
          <p:cNvSpPr>
            <a:spLocks/>
          </p:cNvSpPr>
          <p:nvPr/>
        </p:nvSpPr>
        <p:spPr bwMode="auto">
          <a:xfrm>
            <a:off x="904057" y="3041650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94" name="Freeform 1294"/>
          <p:cNvSpPr>
            <a:spLocks/>
          </p:cNvSpPr>
          <p:nvPr/>
        </p:nvSpPr>
        <p:spPr bwMode="auto">
          <a:xfrm>
            <a:off x="2213745" y="5330825"/>
            <a:ext cx="136525" cy="141288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7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8 w 33"/>
              <a:gd name="T21" fmla="*/ 5 h 34"/>
              <a:gd name="T22" fmla="*/ 17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2" y="9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8" y="32"/>
                  <a:pt x="12" y="34"/>
                  <a:pt x="17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6"/>
                  <a:pt x="33" y="21"/>
                  <a:pt x="33" y="17"/>
                </a:cubicBezTo>
                <a:cubicBezTo>
                  <a:pt x="33" y="13"/>
                  <a:pt x="32" y="9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302" name="椭圆 1301"/>
          <p:cNvSpPr/>
          <p:nvPr/>
        </p:nvSpPr>
        <p:spPr>
          <a:xfrm>
            <a:off x="7291389" y="5116513"/>
            <a:ext cx="149225" cy="149225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sp>
        <p:nvSpPr>
          <p:cNvPr id="1304" name="Freeform 1229"/>
          <p:cNvSpPr>
            <a:spLocks/>
          </p:cNvSpPr>
          <p:nvPr/>
        </p:nvSpPr>
        <p:spPr bwMode="auto">
          <a:xfrm rot="5400000" flipH="1">
            <a:off x="5700464" y="-2768219"/>
            <a:ext cx="134167" cy="185736"/>
          </a:xfrm>
          <a:custGeom>
            <a:avLst/>
            <a:gdLst>
              <a:gd name="T0" fmla="*/ 42 w 45"/>
              <a:gd name="T1" fmla="*/ 0 h 85"/>
              <a:gd name="T2" fmla="*/ 0 w 45"/>
              <a:gd name="T3" fmla="*/ 42 h 85"/>
              <a:gd name="T4" fmla="*/ 0 w 45"/>
              <a:gd name="T5" fmla="*/ 85 h 85"/>
              <a:gd name="T6" fmla="*/ 1 w 45"/>
              <a:gd name="T7" fmla="*/ 85 h 85"/>
              <a:gd name="T8" fmla="*/ 4 w 45"/>
              <a:gd name="T9" fmla="*/ 85 h 85"/>
              <a:gd name="T10" fmla="*/ 4 w 45"/>
              <a:gd name="T11" fmla="*/ 43 h 85"/>
              <a:gd name="T12" fmla="*/ 45 w 45"/>
              <a:gd name="T13" fmla="*/ 2 h 85"/>
              <a:gd name="T14" fmla="*/ 42 w 45"/>
              <a:gd name="T15" fmla="*/ 0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5" h="85">
                <a:moveTo>
                  <a:pt x="42" y="0"/>
                </a:moveTo>
                <a:cubicBezTo>
                  <a:pt x="0" y="42"/>
                  <a:pt x="0" y="42"/>
                  <a:pt x="0" y="42"/>
                </a:cubicBezTo>
                <a:cubicBezTo>
                  <a:pt x="0" y="85"/>
                  <a:pt x="0" y="85"/>
                  <a:pt x="0" y="85"/>
                </a:cubicBezTo>
                <a:cubicBezTo>
                  <a:pt x="0" y="85"/>
                  <a:pt x="1" y="85"/>
                  <a:pt x="1" y="85"/>
                </a:cubicBezTo>
                <a:cubicBezTo>
                  <a:pt x="2" y="85"/>
                  <a:pt x="3" y="85"/>
                  <a:pt x="4" y="85"/>
                </a:cubicBezTo>
                <a:cubicBezTo>
                  <a:pt x="4" y="43"/>
                  <a:pt x="4" y="43"/>
                  <a:pt x="4" y="43"/>
                </a:cubicBezTo>
                <a:cubicBezTo>
                  <a:pt x="45" y="2"/>
                  <a:pt x="45" y="2"/>
                  <a:pt x="45" y="2"/>
                </a:cubicBezTo>
                <a:cubicBezTo>
                  <a:pt x="44" y="2"/>
                  <a:pt x="43" y="1"/>
                  <a:pt x="4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305" name="椭圆 1304"/>
          <p:cNvSpPr/>
          <p:nvPr/>
        </p:nvSpPr>
        <p:spPr>
          <a:xfrm>
            <a:off x="6064360" y="-2364066"/>
            <a:ext cx="166168" cy="166168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grpSp>
        <p:nvGrpSpPr>
          <p:cNvPr id="1328" name="组合 1327"/>
          <p:cNvGrpSpPr/>
          <p:nvPr/>
        </p:nvGrpSpPr>
        <p:grpSpPr>
          <a:xfrm>
            <a:off x="4522788" y="-1979617"/>
            <a:ext cx="269875" cy="601663"/>
            <a:chOff x="4522788" y="407987"/>
            <a:chExt cx="269875" cy="601663"/>
          </a:xfrm>
        </p:grpSpPr>
        <p:sp>
          <p:nvSpPr>
            <p:cNvPr id="873" name="Freeform 1231"/>
            <p:cNvSpPr>
              <a:spLocks/>
            </p:cNvSpPr>
            <p:nvPr/>
          </p:nvSpPr>
          <p:spPr bwMode="auto">
            <a:xfrm>
              <a:off x="4651375" y="673100"/>
              <a:ext cx="17463" cy="166688"/>
            </a:xfrm>
            <a:custGeom>
              <a:avLst/>
              <a:gdLst>
                <a:gd name="T0" fmla="*/ 4 w 4"/>
                <a:gd name="T1" fmla="*/ 0 h 40"/>
                <a:gd name="T2" fmla="*/ 1 w 4"/>
                <a:gd name="T3" fmla="*/ 1 h 40"/>
                <a:gd name="T4" fmla="*/ 0 w 4"/>
                <a:gd name="T5" fmla="*/ 1 h 40"/>
                <a:gd name="T6" fmla="*/ 0 w 4"/>
                <a:gd name="T7" fmla="*/ 40 h 40"/>
                <a:gd name="T8" fmla="*/ 1 w 4"/>
                <a:gd name="T9" fmla="*/ 40 h 40"/>
                <a:gd name="T10" fmla="*/ 4 w 4"/>
                <a:gd name="T11" fmla="*/ 40 h 40"/>
                <a:gd name="T12" fmla="*/ 4 w 4"/>
                <a:gd name="T13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0">
                  <a:moveTo>
                    <a:pt x="4" y="0"/>
                  </a:moveTo>
                  <a:cubicBezTo>
                    <a:pt x="3" y="0"/>
                    <a:pt x="2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2" y="40"/>
                    <a:pt x="3" y="40"/>
                    <a:pt x="4" y="4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880" name="Freeform 1238"/>
            <p:cNvSpPr>
              <a:spLocks/>
            </p:cNvSpPr>
            <p:nvPr/>
          </p:nvSpPr>
          <p:spPr bwMode="auto">
            <a:xfrm>
              <a:off x="4581525" y="855662"/>
              <a:ext cx="144463" cy="136525"/>
            </a:xfrm>
            <a:custGeom>
              <a:avLst/>
              <a:gdLst>
                <a:gd name="T0" fmla="*/ 18 w 35"/>
                <a:gd name="T1" fmla="*/ 0 h 33"/>
                <a:gd name="T2" fmla="*/ 6 w 35"/>
                <a:gd name="T3" fmla="*/ 4 h 33"/>
                <a:gd name="T4" fmla="*/ 2 w 35"/>
                <a:gd name="T5" fmla="*/ 16 h 33"/>
                <a:gd name="T6" fmla="*/ 0 w 35"/>
                <a:gd name="T7" fmla="*/ 16 h 33"/>
                <a:gd name="T8" fmla="*/ 0 w 35"/>
                <a:gd name="T9" fmla="*/ 16 h 33"/>
                <a:gd name="T10" fmla="*/ 2 w 35"/>
                <a:gd name="T11" fmla="*/ 16 h 33"/>
                <a:gd name="T12" fmla="*/ 6 w 35"/>
                <a:gd name="T13" fmla="*/ 28 h 33"/>
                <a:gd name="T14" fmla="*/ 18 w 35"/>
                <a:gd name="T15" fmla="*/ 33 h 33"/>
                <a:gd name="T16" fmla="*/ 30 w 35"/>
                <a:gd name="T17" fmla="*/ 28 h 33"/>
                <a:gd name="T18" fmla="*/ 35 w 35"/>
                <a:gd name="T19" fmla="*/ 16 h 33"/>
                <a:gd name="T20" fmla="*/ 30 w 35"/>
                <a:gd name="T21" fmla="*/ 4 h 33"/>
                <a:gd name="T22" fmla="*/ 18 w 35"/>
                <a:gd name="T23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5" h="33">
                  <a:moveTo>
                    <a:pt x="18" y="0"/>
                  </a:moveTo>
                  <a:cubicBezTo>
                    <a:pt x="14" y="0"/>
                    <a:pt x="9" y="1"/>
                    <a:pt x="6" y="4"/>
                  </a:cubicBezTo>
                  <a:cubicBezTo>
                    <a:pt x="3" y="7"/>
                    <a:pt x="2" y="12"/>
                    <a:pt x="2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21"/>
                    <a:pt x="3" y="25"/>
                    <a:pt x="6" y="28"/>
                  </a:cubicBezTo>
                  <a:cubicBezTo>
                    <a:pt x="9" y="31"/>
                    <a:pt x="14" y="33"/>
                    <a:pt x="18" y="33"/>
                  </a:cubicBezTo>
                  <a:cubicBezTo>
                    <a:pt x="23" y="33"/>
                    <a:pt x="27" y="31"/>
                    <a:pt x="30" y="28"/>
                  </a:cubicBezTo>
                  <a:cubicBezTo>
                    <a:pt x="33" y="25"/>
                    <a:pt x="35" y="21"/>
                    <a:pt x="35" y="16"/>
                  </a:cubicBezTo>
                  <a:cubicBezTo>
                    <a:pt x="35" y="12"/>
                    <a:pt x="33" y="7"/>
                    <a:pt x="30" y="4"/>
                  </a:cubicBezTo>
                  <a:cubicBezTo>
                    <a:pt x="27" y="1"/>
                    <a:pt x="23" y="0"/>
                    <a:pt x="1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881" name="Freeform 1239"/>
            <p:cNvSpPr>
              <a:spLocks/>
            </p:cNvSpPr>
            <p:nvPr/>
          </p:nvSpPr>
          <p:spPr bwMode="auto">
            <a:xfrm>
              <a:off x="4573588" y="839787"/>
              <a:ext cx="169863" cy="169863"/>
            </a:xfrm>
            <a:custGeom>
              <a:avLst/>
              <a:gdLst>
                <a:gd name="T0" fmla="*/ 20 w 41"/>
                <a:gd name="T1" fmla="*/ 0 h 41"/>
                <a:gd name="T2" fmla="*/ 19 w 41"/>
                <a:gd name="T3" fmla="*/ 0 h 41"/>
                <a:gd name="T4" fmla="*/ 0 w 41"/>
                <a:gd name="T5" fmla="*/ 20 h 41"/>
                <a:gd name="T6" fmla="*/ 2 w 41"/>
                <a:gd name="T7" fmla="*/ 20 h 41"/>
                <a:gd name="T8" fmla="*/ 4 w 41"/>
                <a:gd name="T9" fmla="*/ 20 h 41"/>
                <a:gd name="T10" fmla="*/ 8 w 41"/>
                <a:gd name="T11" fmla="*/ 8 h 41"/>
                <a:gd name="T12" fmla="*/ 20 w 41"/>
                <a:gd name="T13" fmla="*/ 4 h 41"/>
                <a:gd name="T14" fmla="*/ 32 w 41"/>
                <a:gd name="T15" fmla="*/ 8 h 41"/>
                <a:gd name="T16" fmla="*/ 37 w 41"/>
                <a:gd name="T17" fmla="*/ 20 h 41"/>
                <a:gd name="T18" fmla="*/ 32 w 41"/>
                <a:gd name="T19" fmla="*/ 32 h 41"/>
                <a:gd name="T20" fmla="*/ 20 w 41"/>
                <a:gd name="T21" fmla="*/ 37 h 41"/>
                <a:gd name="T22" fmla="*/ 8 w 41"/>
                <a:gd name="T23" fmla="*/ 32 h 41"/>
                <a:gd name="T24" fmla="*/ 4 w 41"/>
                <a:gd name="T25" fmla="*/ 20 h 41"/>
                <a:gd name="T26" fmla="*/ 2 w 41"/>
                <a:gd name="T27" fmla="*/ 20 h 41"/>
                <a:gd name="T28" fmla="*/ 0 w 41"/>
                <a:gd name="T29" fmla="*/ 20 h 41"/>
                <a:gd name="T30" fmla="*/ 20 w 41"/>
                <a:gd name="T31" fmla="*/ 41 h 41"/>
                <a:gd name="T32" fmla="*/ 41 w 41"/>
                <a:gd name="T33" fmla="*/ 20 h 41"/>
                <a:gd name="T34" fmla="*/ 23 w 41"/>
                <a:gd name="T35" fmla="*/ 0 h 41"/>
                <a:gd name="T36" fmla="*/ 20 w 41"/>
                <a:gd name="T37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19" y="0"/>
                  </a:cubicBezTo>
                  <a:cubicBezTo>
                    <a:pt x="8" y="0"/>
                    <a:pt x="0" y="9"/>
                    <a:pt x="0" y="20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16"/>
                    <a:pt x="5" y="11"/>
                    <a:pt x="8" y="8"/>
                  </a:cubicBezTo>
                  <a:cubicBezTo>
                    <a:pt x="11" y="5"/>
                    <a:pt x="16" y="4"/>
                    <a:pt x="20" y="4"/>
                  </a:cubicBezTo>
                  <a:cubicBezTo>
                    <a:pt x="25" y="4"/>
                    <a:pt x="29" y="5"/>
                    <a:pt x="32" y="8"/>
                  </a:cubicBezTo>
                  <a:cubicBezTo>
                    <a:pt x="35" y="11"/>
                    <a:pt x="37" y="16"/>
                    <a:pt x="37" y="20"/>
                  </a:cubicBezTo>
                  <a:cubicBezTo>
                    <a:pt x="37" y="25"/>
                    <a:pt x="35" y="29"/>
                    <a:pt x="32" y="32"/>
                  </a:cubicBezTo>
                  <a:cubicBezTo>
                    <a:pt x="29" y="35"/>
                    <a:pt x="25" y="37"/>
                    <a:pt x="20" y="37"/>
                  </a:cubicBezTo>
                  <a:cubicBezTo>
                    <a:pt x="16" y="37"/>
                    <a:pt x="11" y="35"/>
                    <a:pt x="8" y="32"/>
                  </a:cubicBezTo>
                  <a:cubicBezTo>
                    <a:pt x="5" y="29"/>
                    <a:pt x="4" y="25"/>
                    <a:pt x="4" y="20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2"/>
                    <a:pt x="9" y="41"/>
                    <a:pt x="20" y="41"/>
                  </a:cubicBezTo>
                  <a:cubicBezTo>
                    <a:pt x="32" y="41"/>
                    <a:pt x="41" y="32"/>
                    <a:pt x="41" y="20"/>
                  </a:cubicBezTo>
                  <a:cubicBezTo>
                    <a:pt x="41" y="10"/>
                    <a:pt x="33" y="1"/>
                    <a:pt x="23" y="0"/>
                  </a:cubicBezTo>
                  <a:cubicBezTo>
                    <a:pt x="22" y="0"/>
                    <a:pt x="21" y="0"/>
                    <a:pt x="2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882" name="Freeform 1240"/>
            <p:cNvSpPr>
              <a:spLocks noEditPoints="1"/>
            </p:cNvSpPr>
            <p:nvPr/>
          </p:nvSpPr>
          <p:spPr bwMode="auto">
            <a:xfrm>
              <a:off x="4540250" y="423862"/>
              <a:ext cx="234950" cy="236538"/>
            </a:xfrm>
            <a:custGeom>
              <a:avLst/>
              <a:gdLst>
                <a:gd name="T0" fmla="*/ 28 w 57"/>
                <a:gd name="T1" fmla="*/ 47 h 57"/>
                <a:gd name="T2" fmla="*/ 10 w 57"/>
                <a:gd name="T3" fmla="*/ 28 h 57"/>
                <a:gd name="T4" fmla="*/ 28 w 57"/>
                <a:gd name="T5" fmla="*/ 10 h 57"/>
                <a:gd name="T6" fmla="*/ 28 w 57"/>
                <a:gd name="T7" fmla="*/ 10 h 57"/>
                <a:gd name="T8" fmla="*/ 47 w 57"/>
                <a:gd name="T9" fmla="*/ 28 h 57"/>
                <a:gd name="T10" fmla="*/ 28 w 57"/>
                <a:gd name="T11" fmla="*/ 47 h 57"/>
                <a:gd name="T12" fmla="*/ 28 w 57"/>
                <a:gd name="T13" fmla="*/ 0 h 57"/>
                <a:gd name="T14" fmla="*/ 0 w 57"/>
                <a:gd name="T15" fmla="*/ 28 h 57"/>
                <a:gd name="T16" fmla="*/ 8 w 57"/>
                <a:gd name="T17" fmla="*/ 48 h 57"/>
                <a:gd name="T18" fmla="*/ 28 w 57"/>
                <a:gd name="T19" fmla="*/ 57 h 57"/>
                <a:gd name="T20" fmla="*/ 48 w 57"/>
                <a:gd name="T21" fmla="*/ 48 h 57"/>
                <a:gd name="T22" fmla="*/ 57 w 57"/>
                <a:gd name="T23" fmla="*/ 28 h 57"/>
                <a:gd name="T24" fmla="*/ 28 w 57"/>
                <a:gd name="T25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7" h="57">
                  <a:moveTo>
                    <a:pt x="28" y="47"/>
                  </a:moveTo>
                  <a:cubicBezTo>
                    <a:pt x="18" y="47"/>
                    <a:pt x="10" y="38"/>
                    <a:pt x="10" y="28"/>
                  </a:cubicBezTo>
                  <a:cubicBezTo>
                    <a:pt x="10" y="18"/>
                    <a:pt x="18" y="10"/>
                    <a:pt x="28" y="10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39" y="10"/>
                    <a:pt x="47" y="18"/>
                    <a:pt x="47" y="28"/>
                  </a:cubicBezTo>
                  <a:cubicBezTo>
                    <a:pt x="47" y="38"/>
                    <a:pt x="38" y="47"/>
                    <a:pt x="28" y="47"/>
                  </a:cubicBezTo>
                  <a:moveTo>
                    <a:pt x="28" y="0"/>
                  </a:moveTo>
                  <a:cubicBezTo>
                    <a:pt x="13" y="0"/>
                    <a:pt x="0" y="13"/>
                    <a:pt x="0" y="28"/>
                  </a:cubicBezTo>
                  <a:cubicBezTo>
                    <a:pt x="0" y="36"/>
                    <a:pt x="3" y="43"/>
                    <a:pt x="8" y="48"/>
                  </a:cubicBezTo>
                  <a:cubicBezTo>
                    <a:pt x="13" y="53"/>
                    <a:pt x="20" y="57"/>
                    <a:pt x="28" y="57"/>
                  </a:cubicBezTo>
                  <a:cubicBezTo>
                    <a:pt x="36" y="57"/>
                    <a:pt x="43" y="53"/>
                    <a:pt x="48" y="48"/>
                  </a:cubicBezTo>
                  <a:cubicBezTo>
                    <a:pt x="53" y="43"/>
                    <a:pt x="57" y="36"/>
                    <a:pt x="57" y="28"/>
                  </a:cubicBezTo>
                  <a:cubicBezTo>
                    <a:pt x="57" y="13"/>
                    <a:pt x="44" y="0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883" name="Freeform 1241"/>
            <p:cNvSpPr>
              <a:spLocks noEditPoints="1"/>
            </p:cNvSpPr>
            <p:nvPr/>
          </p:nvSpPr>
          <p:spPr bwMode="auto">
            <a:xfrm>
              <a:off x="4522788" y="407987"/>
              <a:ext cx="269875" cy="269875"/>
            </a:xfrm>
            <a:custGeom>
              <a:avLst/>
              <a:gdLst>
                <a:gd name="T0" fmla="*/ 4 w 65"/>
                <a:gd name="T1" fmla="*/ 32 h 65"/>
                <a:gd name="T2" fmla="*/ 32 w 65"/>
                <a:gd name="T3" fmla="*/ 4 h 65"/>
                <a:gd name="T4" fmla="*/ 61 w 65"/>
                <a:gd name="T5" fmla="*/ 32 h 65"/>
                <a:gd name="T6" fmla="*/ 52 w 65"/>
                <a:gd name="T7" fmla="*/ 52 h 65"/>
                <a:gd name="T8" fmla="*/ 32 w 65"/>
                <a:gd name="T9" fmla="*/ 61 h 65"/>
                <a:gd name="T10" fmla="*/ 12 w 65"/>
                <a:gd name="T11" fmla="*/ 52 h 65"/>
                <a:gd name="T12" fmla="*/ 4 w 65"/>
                <a:gd name="T13" fmla="*/ 32 h 65"/>
                <a:gd name="T14" fmla="*/ 32 w 65"/>
                <a:gd name="T15" fmla="*/ 0 h 65"/>
                <a:gd name="T16" fmla="*/ 31 w 65"/>
                <a:gd name="T17" fmla="*/ 0 h 65"/>
                <a:gd name="T18" fmla="*/ 0 w 65"/>
                <a:gd name="T19" fmla="*/ 32 h 65"/>
                <a:gd name="T20" fmla="*/ 2 w 65"/>
                <a:gd name="T21" fmla="*/ 32 h 65"/>
                <a:gd name="T22" fmla="*/ 0 w 65"/>
                <a:gd name="T23" fmla="*/ 32 h 65"/>
                <a:gd name="T24" fmla="*/ 31 w 65"/>
                <a:gd name="T25" fmla="*/ 65 h 65"/>
                <a:gd name="T26" fmla="*/ 32 w 65"/>
                <a:gd name="T27" fmla="*/ 65 h 65"/>
                <a:gd name="T28" fmla="*/ 35 w 65"/>
                <a:gd name="T29" fmla="*/ 64 h 65"/>
                <a:gd name="T30" fmla="*/ 65 w 65"/>
                <a:gd name="T31" fmla="*/ 32 h 65"/>
                <a:gd name="T32" fmla="*/ 35 w 65"/>
                <a:gd name="T33" fmla="*/ 0 h 65"/>
                <a:gd name="T34" fmla="*/ 32 w 65"/>
                <a:gd name="T35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5" h="65">
                  <a:moveTo>
                    <a:pt x="4" y="32"/>
                  </a:moveTo>
                  <a:cubicBezTo>
                    <a:pt x="4" y="17"/>
                    <a:pt x="17" y="4"/>
                    <a:pt x="32" y="4"/>
                  </a:cubicBezTo>
                  <a:cubicBezTo>
                    <a:pt x="48" y="4"/>
                    <a:pt x="61" y="17"/>
                    <a:pt x="61" y="32"/>
                  </a:cubicBezTo>
                  <a:cubicBezTo>
                    <a:pt x="61" y="40"/>
                    <a:pt x="57" y="47"/>
                    <a:pt x="52" y="52"/>
                  </a:cubicBezTo>
                  <a:cubicBezTo>
                    <a:pt x="47" y="57"/>
                    <a:pt x="40" y="61"/>
                    <a:pt x="32" y="61"/>
                  </a:cubicBezTo>
                  <a:cubicBezTo>
                    <a:pt x="24" y="61"/>
                    <a:pt x="17" y="57"/>
                    <a:pt x="12" y="52"/>
                  </a:cubicBezTo>
                  <a:cubicBezTo>
                    <a:pt x="7" y="47"/>
                    <a:pt x="4" y="40"/>
                    <a:pt x="4" y="32"/>
                  </a:cubicBezTo>
                  <a:moveTo>
                    <a:pt x="32" y="0"/>
                  </a:moveTo>
                  <a:cubicBezTo>
                    <a:pt x="32" y="0"/>
                    <a:pt x="31" y="0"/>
                    <a:pt x="31" y="0"/>
                  </a:cubicBezTo>
                  <a:cubicBezTo>
                    <a:pt x="14" y="1"/>
                    <a:pt x="0" y="15"/>
                    <a:pt x="0" y="32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50"/>
                    <a:pt x="14" y="64"/>
                    <a:pt x="31" y="65"/>
                  </a:cubicBezTo>
                  <a:cubicBezTo>
                    <a:pt x="32" y="65"/>
                    <a:pt x="32" y="65"/>
                    <a:pt x="32" y="65"/>
                  </a:cubicBezTo>
                  <a:cubicBezTo>
                    <a:pt x="33" y="65"/>
                    <a:pt x="34" y="64"/>
                    <a:pt x="35" y="64"/>
                  </a:cubicBezTo>
                  <a:cubicBezTo>
                    <a:pt x="52" y="63"/>
                    <a:pt x="65" y="49"/>
                    <a:pt x="65" y="32"/>
                  </a:cubicBezTo>
                  <a:cubicBezTo>
                    <a:pt x="65" y="15"/>
                    <a:pt x="52" y="1"/>
                    <a:pt x="35" y="0"/>
                  </a:cubicBezTo>
                  <a:cubicBezTo>
                    <a:pt x="34" y="0"/>
                    <a:pt x="33" y="0"/>
                    <a:pt x="32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884" name="Freeform 1242"/>
            <p:cNvSpPr>
              <a:spLocks/>
            </p:cNvSpPr>
            <p:nvPr/>
          </p:nvSpPr>
          <p:spPr bwMode="auto">
            <a:xfrm>
              <a:off x="4581525" y="466725"/>
              <a:ext cx="152400" cy="152400"/>
            </a:xfrm>
            <a:custGeom>
              <a:avLst/>
              <a:gdLst>
                <a:gd name="T0" fmla="*/ 18 w 37"/>
                <a:gd name="T1" fmla="*/ 0 h 37"/>
                <a:gd name="T2" fmla="*/ 18 w 37"/>
                <a:gd name="T3" fmla="*/ 0 h 37"/>
                <a:gd name="T4" fmla="*/ 0 w 37"/>
                <a:gd name="T5" fmla="*/ 18 h 37"/>
                <a:gd name="T6" fmla="*/ 18 w 37"/>
                <a:gd name="T7" fmla="*/ 37 h 37"/>
                <a:gd name="T8" fmla="*/ 37 w 37"/>
                <a:gd name="T9" fmla="*/ 18 h 37"/>
                <a:gd name="T10" fmla="*/ 18 w 37"/>
                <a:gd name="T11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18" y="0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8" y="0"/>
                    <a:pt x="0" y="8"/>
                    <a:pt x="0" y="18"/>
                  </a:cubicBezTo>
                  <a:cubicBezTo>
                    <a:pt x="0" y="28"/>
                    <a:pt x="8" y="37"/>
                    <a:pt x="18" y="37"/>
                  </a:cubicBezTo>
                  <a:cubicBezTo>
                    <a:pt x="28" y="37"/>
                    <a:pt x="37" y="28"/>
                    <a:pt x="37" y="18"/>
                  </a:cubicBezTo>
                  <a:cubicBezTo>
                    <a:pt x="37" y="8"/>
                    <a:pt x="29" y="0"/>
                    <a:pt x="18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</p:grpSp>
      <p:sp>
        <p:nvSpPr>
          <p:cNvPr id="1327" name="任意多边形 1326"/>
          <p:cNvSpPr/>
          <p:nvPr/>
        </p:nvSpPr>
        <p:spPr>
          <a:xfrm>
            <a:off x="4654550" y="-2222504"/>
            <a:ext cx="1422400" cy="260350"/>
          </a:xfrm>
          <a:custGeom>
            <a:avLst/>
            <a:gdLst>
              <a:gd name="connsiteX0" fmla="*/ 1422400 w 1422400"/>
              <a:gd name="connsiteY0" fmla="*/ 0 h 260350"/>
              <a:gd name="connsiteX1" fmla="*/ 1339850 w 1422400"/>
              <a:gd name="connsiteY1" fmla="*/ 76200 h 260350"/>
              <a:gd name="connsiteX2" fmla="*/ 95250 w 1422400"/>
              <a:gd name="connsiteY2" fmla="*/ 76200 h 260350"/>
              <a:gd name="connsiteX3" fmla="*/ 0 w 1422400"/>
              <a:gd name="connsiteY3" fmla="*/ 139700 h 260350"/>
              <a:gd name="connsiteX4" fmla="*/ 0 w 1422400"/>
              <a:gd name="connsiteY4" fmla="*/ 260350 h 2603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2400" h="260350">
                <a:moveTo>
                  <a:pt x="1422400" y="0"/>
                </a:moveTo>
                <a:lnTo>
                  <a:pt x="1339850" y="76200"/>
                </a:lnTo>
                <a:lnTo>
                  <a:pt x="95250" y="76200"/>
                </a:lnTo>
                <a:lnTo>
                  <a:pt x="0" y="139700"/>
                </a:lnTo>
                <a:lnTo>
                  <a:pt x="0" y="260350"/>
                </a:lnTo>
              </a:path>
            </a:pathLst>
          </a:custGeom>
          <a:noFill/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grpSp>
        <p:nvGrpSpPr>
          <p:cNvPr id="1331" name="组合 1330"/>
          <p:cNvGrpSpPr/>
          <p:nvPr/>
        </p:nvGrpSpPr>
        <p:grpSpPr>
          <a:xfrm flipH="1">
            <a:off x="7494972" y="-1979617"/>
            <a:ext cx="269875" cy="601663"/>
            <a:chOff x="4522788" y="407987"/>
            <a:chExt cx="269875" cy="601663"/>
          </a:xfrm>
        </p:grpSpPr>
        <p:sp>
          <p:nvSpPr>
            <p:cNvPr id="1333" name="Freeform 1231"/>
            <p:cNvSpPr>
              <a:spLocks/>
            </p:cNvSpPr>
            <p:nvPr/>
          </p:nvSpPr>
          <p:spPr bwMode="auto">
            <a:xfrm>
              <a:off x="4651375" y="673100"/>
              <a:ext cx="17463" cy="166688"/>
            </a:xfrm>
            <a:custGeom>
              <a:avLst/>
              <a:gdLst>
                <a:gd name="T0" fmla="*/ 4 w 4"/>
                <a:gd name="T1" fmla="*/ 0 h 40"/>
                <a:gd name="T2" fmla="*/ 1 w 4"/>
                <a:gd name="T3" fmla="*/ 1 h 40"/>
                <a:gd name="T4" fmla="*/ 0 w 4"/>
                <a:gd name="T5" fmla="*/ 1 h 40"/>
                <a:gd name="T6" fmla="*/ 0 w 4"/>
                <a:gd name="T7" fmla="*/ 40 h 40"/>
                <a:gd name="T8" fmla="*/ 1 w 4"/>
                <a:gd name="T9" fmla="*/ 40 h 40"/>
                <a:gd name="T10" fmla="*/ 4 w 4"/>
                <a:gd name="T11" fmla="*/ 40 h 40"/>
                <a:gd name="T12" fmla="*/ 4 w 4"/>
                <a:gd name="T13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0">
                  <a:moveTo>
                    <a:pt x="4" y="0"/>
                  </a:moveTo>
                  <a:cubicBezTo>
                    <a:pt x="3" y="0"/>
                    <a:pt x="2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2" y="40"/>
                    <a:pt x="3" y="40"/>
                    <a:pt x="4" y="4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34" name="Freeform 1238"/>
            <p:cNvSpPr>
              <a:spLocks/>
            </p:cNvSpPr>
            <p:nvPr/>
          </p:nvSpPr>
          <p:spPr bwMode="auto">
            <a:xfrm>
              <a:off x="4581525" y="855662"/>
              <a:ext cx="144463" cy="136525"/>
            </a:xfrm>
            <a:custGeom>
              <a:avLst/>
              <a:gdLst>
                <a:gd name="T0" fmla="*/ 18 w 35"/>
                <a:gd name="T1" fmla="*/ 0 h 33"/>
                <a:gd name="T2" fmla="*/ 6 w 35"/>
                <a:gd name="T3" fmla="*/ 4 h 33"/>
                <a:gd name="T4" fmla="*/ 2 w 35"/>
                <a:gd name="T5" fmla="*/ 16 h 33"/>
                <a:gd name="T6" fmla="*/ 0 w 35"/>
                <a:gd name="T7" fmla="*/ 16 h 33"/>
                <a:gd name="T8" fmla="*/ 0 w 35"/>
                <a:gd name="T9" fmla="*/ 16 h 33"/>
                <a:gd name="T10" fmla="*/ 2 w 35"/>
                <a:gd name="T11" fmla="*/ 16 h 33"/>
                <a:gd name="T12" fmla="*/ 6 w 35"/>
                <a:gd name="T13" fmla="*/ 28 h 33"/>
                <a:gd name="T14" fmla="*/ 18 w 35"/>
                <a:gd name="T15" fmla="*/ 33 h 33"/>
                <a:gd name="T16" fmla="*/ 30 w 35"/>
                <a:gd name="T17" fmla="*/ 28 h 33"/>
                <a:gd name="T18" fmla="*/ 35 w 35"/>
                <a:gd name="T19" fmla="*/ 16 h 33"/>
                <a:gd name="T20" fmla="*/ 30 w 35"/>
                <a:gd name="T21" fmla="*/ 4 h 33"/>
                <a:gd name="T22" fmla="*/ 18 w 35"/>
                <a:gd name="T23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5" h="33">
                  <a:moveTo>
                    <a:pt x="18" y="0"/>
                  </a:moveTo>
                  <a:cubicBezTo>
                    <a:pt x="14" y="0"/>
                    <a:pt x="9" y="1"/>
                    <a:pt x="6" y="4"/>
                  </a:cubicBezTo>
                  <a:cubicBezTo>
                    <a:pt x="3" y="7"/>
                    <a:pt x="2" y="12"/>
                    <a:pt x="2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21"/>
                    <a:pt x="3" y="25"/>
                    <a:pt x="6" y="28"/>
                  </a:cubicBezTo>
                  <a:cubicBezTo>
                    <a:pt x="9" y="31"/>
                    <a:pt x="14" y="33"/>
                    <a:pt x="18" y="33"/>
                  </a:cubicBezTo>
                  <a:cubicBezTo>
                    <a:pt x="23" y="33"/>
                    <a:pt x="27" y="31"/>
                    <a:pt x="30" y="28"/>
                  </a:cubicBezTo>
                  <a:cubicBezTo>
                    <a:pt x="33" y="25"/>
                    <a:pt x="35" y="21"/>
                    <a:pt x="35" y="16"/>
                  </a:cubicBezTo>
                  <a:cubicBezTo>
                    <a:pt x="35" y="12"/>
                    <a:pt x="33" y="7"/>
                    <a:pt x="30" y="4"/>
                  </a:cubicBezTo>
                  <a:cubicBezTo>
                    <a:pt x="27" y="1"/>
                    <a:pt x="23" y="0"/>
                    <a:pt x="1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35" name="Freeform 1239"/>
            <p:cNvSpPr>
              <a:spLocks/>
            </p:cNvSpPr>
            <p:nvPr/>
          </p:nvSpPr>
          <p:spPr bwMode="auto">
            <a:xfrm>
              <a:off x="4573588" y="839787"/>
              <a:ext cx="169863" cy="169863"/>
            </a:xfrm>
            <a:custGeom>
              <a:avLst/>
              <a:gdLst>
                <a:gd name="T0" fmla="*/ 20 w 41"/>
                <a:gd name="T1" fmla="*/ 0 h 41"/>
                <a:gd name="T2" fmla="*/ 19 w 41"/>
                <a:gd name="T3" fmla="*/ 0 h 41"/>
                <a:gd name="T4" fmla="*/ 0 w 41"/>
                <a:gd name="T5" fmla="*/ 20 h 41"/>
                <a:gd name="T6" fmla="*/ 2 w 41"/>
                <a:gd name="T7" fmla="*/ 20 h 41"/>
                <a:gd name="T8" fmla="*/ 4 w 41"/>
                <a:gd name="T9" fmla="*/ 20 h 41"/>
                <a:gd name="T10" fmla="*/ 8 w 41"/>
                <a:gd name="T11" fmla="*/ 8 h 41"/>
                <a:gd name="T12" fmla="*/ 20 w 41"/>
                <a:gd name="T13" fmla="*/ 4 h 41"/>
                <a:gd name="T14" fmla="*/ 32 w 41"/>
                <a:gd name="T15" fmla="*/ 8 h 41"/>
                <a:gd name="T16" fmla="*/ 37 w 41"/>
                <a:gd name="T17" fmla="*/ 20 h 41"/>
                <a:gd name="T18" fmla="*/ 32 w 41"/>
                <a:gd name="T19" fmla="*/ 32 h 41"/>
                <a:gd name="T20" fmla="*/ 20 w 41"/>
                <a:gd name="T21" fmla="*/ 37 h 41"/>
                <a:gd name="T22" fmla="*/ 8 w 41"/>
                <a:gd name="T23" fmla="*/ 32 h 41"/>
                <a:gd name="T24" fmla="*/ 4 w 41"/>
                <a:gd name="T25" fmla="*/ 20 h 41"/>
                <a:gd name="T26" fmla="*/ 2 w 41"/>
                <a:gd name="T27" fmla="*/ 20 h 41"/>
                <a:gd name="T28" fmla="*/ 0 w 41"/>
                <a:gd name="T29" fmla="*/ 20 h 41"/>
                <a:gd name="T30" fmla="*/ 20 w 41"/>
                <a:gd name="T31" fmla="*/ 41 h 41"/>
                <a:gd name="T32" fmla="*/ 41 w 41"/>
                <a:gd name="T33" fmla="*/ 20 h 41"/>
                <a:gd name="T34" fmla="*/ 23 w 41"/>
                <a:gd name="T35" fmla="*/ 0 h 41"/>
                <a:gd name="T36" fmla="*/ 20 w 41"/>
                <a:gd name="T37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19" y="0"/>
                  </a:cubicBezTo>
                  <a:cubicBezTo>
                    <a:pt x="8" y="0"/>
                    <a:pt x="0" y="9"/>
                    <a:pt x="0" y="20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16"/>
                    <a:pt x="5" y="11"/>
                    <a:pt x="8" y="8"/>
                  </a:cubicBezTo>
                  <a:cubicBezTo>
                    <a:pt x="11" y="5"/>
                    <a:pt x="16" y="4"/>
                    <a:pt x="20" y="4"/>
                  </a:cubicBezTo>
                  <a:cubicBezTo>
                    <a:pt x="25" y="4"/>
                    <a:pt x="29" y="5"/>
                    <a:pt x="32" y="8"/>
                  </a:cubicBezTo>
                  <a:cubicBezTo>
                    <a:pt x="35" y="11"/>
                    <a:pt x="37" y="16"/>
                    <a:pt x="37" y="20"/>
                  </a:cubicBezTo>
                  <a:cubicBezTo>
                    <a:pt x="37" y="25"/>
                    <a:pt x="35" y="29"/>
                    <a:pt x="32" y="32"/>
                  </a:cubicBezTo>
                  <a:cubicBezTo>
                    <a:pt x="29" y="35"/>
                    <a:pt x="25" y="37"/>
                    <a:pt x="20" y="37"/>
                  </a:cubicBezTo>
                  <a:cubicBezTo>
                    <a:pt x="16" y="37"/>
                    <a:pt x="11" y="35"/>
                    <a:pt x="8" y="32"/>
                  </a:cubicBezTo>
                  <a:cubicBezTo>
                    <a:pt x="5" y="29"/>
                    <a:pt x="4" y="25"/>
                    <a:pt x="4" y="20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2"/>
                    <a:pt x="9" y="41"/>
                    <a:pt x="20" y="41"/>
                  </a:cubicBezTo>
                  <a:cubicBezTo>
                    <a:pt x="32" y="41"/>
                    <a:pt x="41" y="32"/>
                    <a:pt x="41" y="20"/>
                  </a:cubicBezTo>
                  <a:cubicBezTo>
                    <a:pt x="41" y="10"/>
                    <a:pt x="33" y="1"/>
                    <a:pt x="23" y="0"/>
                  </a:cubicBezTo>
                  <a:cubicBezTo>
                    <a:pt x="22" y="0"/>
                    <a:pt x="21" y="0"/>
                    <a:pt x="2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36" name="Freeform 1240"/>
            <p:cNvSpPr>
              <a:spLocks noEditPoints="1"/>
            </p:cNvSpPr>
            <p:nvPr/>
          </p:nvSpPr>
          <p:spPr bwMode="auto">
            <a:xfrm>
              <a:off x="4540250" y="423862"/>
              <a:ext cx="234950" cy="236538"/>
            </a:xfrm>
            <a:custGeom>
              <a:avLst/>
              <a:gdLst>
                <a:gd name="T0" fmla="*/ 28 w 57"/>
                <a:gd name="T1" fmla="*/ 47 h 57"/>
                <a:gd name="T2" fmla="*/ 10 w 57"/>
                <a:gd name="T3" fmla="*/ 28 h 57"/>
                <a:gd name="T4" fmla="*/ 28 w 57"/>
                <a:gd name="T5" fmla="*/ 10 h 57"/>
                <a:gd name="T6" fmla="*/ 28 w 57"/>
                <a:gd name="T7" fmla="*/ 10 h 57"/>
                <a:gd name="T8" fmla="*/ 47 w 57"/>
                <a:gd name="T9" fmla="*/ 28 h 57"/>
                <a:gd name="T10" fmla="*/ 28 w 57"/>
                <a:gd name="T11" fmla="*/ 47 h 57"/>
                <a:gd name="T12" fmla="*/ 28 w 57"/>
                <a:gd name="T13" fmla="*/ 0 h 57"/>
                <a:gd name="T14" fmla="*/ 0 w 57"/>
                <a:gd name="T15" fmla="*/ 28 h 57"/>
                <a:gd name="T16" fmla="*/ 8 w 57"/>
                <a:gd name="T17" fmla="*/ 48 h 57"/>
                <a:gd name="T18" fmla="*/ 28 w 57"/>
                <a:gd name="T19" fmla="*/ 57 h 57"/>
                <a:gd name="T20" fmla="*/ 48 w 57"/>
                <a:gd name="T21" fmla="*/ 48 h 57"/>
                <a:gd name="T22" fmla="*/ 57 w 57"/>
                <a:gd name="T23" fmla="*/ 28 h 57"/>
                <a:gd name="T24" fmla="*/ 28 w 57"/>
                <a:gd name="T25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7" h="57">
                  <a:moveTo>
                    <a:pt x="28" y="47"/>
                  </a:moveTo>
                  <a:cubicBezTo>
                    <a:pt x="18" y="47"/>
                    <a:pt x="10" y="38"/>
                    <a:pt x="10" y="28"/>
                  </a:cubicBezTo>
                  <a:cubicBezTo>
                    <a:pt x="10" y="18"/>
                    <a:pt x="18" y="10"/>
                    <a:pt x="28" y="10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39" y="10"/>
                    <a:pt x="47" y="18"/>
                    <a:pt x="47" y="28"/>
                  </a:cubicBezTo>
                  <a:cubicBezTo>
                    <a:pt x="47" y="38"/>
                    <a:pt x="38" y="47"/>
                    <a:pt x="28" y="47"/>
                  </a:cubicBezTo>
                  <a:moveTo>
                    <a:pt x="28" y="0"/>
                  </a:moveTo>
                  <a:cubicBezTo>
                    <a:pt x="13" y="0"/>
                    <a:pt x="0" y="13"/>
                    <a:pt x="0" y="28"/>
                  </a:cubicBezTo>
                  <a:cubicBezTo>
                    <a:pt x="0" y="36"/>
                    <a:pt x="3" y="43"/>
                    <a:pt x="8" y="48"/>
                  </a:cubicBezTo>
                  <a:cubicBezTo>
                    <a:pt x="13" y="53"/>
                    <a:pt x="20" y="57"/>
                    <a:pt x="28" y="57"/>
                  </a:cubicBezTo>
                  <a:cubicBezTo>
                    <a:pt x="36" y="57"/>
                    <a:pt x="43" y="53"/>
                    <a:pt x="48" y="48"/>
                  </a:cubicBezTo>
                  <a:cubicBezTo>
                    <a:pt x="53" y="43"/>
                    <a:pt x="57" y="36"/>
                    <a:pt x="57" y="28"/>
                  </a:cubicBezTo>
                  <a:cubicBezTo>
                    <a:pt x="57" y="13"/>
                    <a:pt x="44" y="0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37" name="Freeform 1241"/>
            <p:cNvSpPr>
              <a:spLocks noEditPoints="1"/>
            </p:cNvSpPr>
            <p:nvPr/>
          </p:nvSpPr>
          <p:spPr bwMode="auto">
            <a:xfrm>
              <a:off x="4522788" y="407987"/>
              <a:ext cx="269875" cy="269875"/>
            </a:xfrm>
            <a:custGeom>
              <a:avLst/>
              <a:gdLst>
                <a:gd name="T0" fmla="*/ 4 w 65"/>
                <a:gd name="T1" fmla="*/ 32 h 65"/>
                <a:gd name="T2" fmla="*/ 32 w 65"/>
                <a:gd name="T3" fmla="*/ 4 h 65"/>
                <a:gd name="T4" fmla="*/ 61 w 65"/>
                <a:gd name="T5" fmla="*/ 32 h 65"/>
                <a:gd name="T6" fmla="*/ 52 w 65"/>
                <a:gd name="T7" fmla="*/ 52 h 65"/>
                <a:gd name="T8" fmla="*/ 32 w 65"/>
                <a:gd name="T9" fmla="*/ 61 h 65"/>
                <a:gd name="T10" fmla="*/ 12 w 65"/>
                <a:gd name="T11" fmla="*/ 52 h 65"/>
                <a:gd name="T12" fmla="*/ 4 w 65"/>
                <a:gd name="T13" fmla="*/ 32 h 65"/>
                <a:gd name="T14" fmla="*/ 32 w 65"/>
                <a:gd name="T15" fmla="*/ 0 h 65"/>
                <a:gd name="T16" fmla="*/ 31 w 65"/>
                <a:gd name="T17" fmla="*/ 0 h 65"/>
                <a:gd name="T18" fmla="*/ 0 w 65"/>
                <a:gd name="T19" fmla="*/ 32 h 65"/>
                <a:gd name="T20" fmla="*/ 2 w 65"/>
                <a:gd name="T21" fmla="*/ 32 h 65"/>
                <a:gd name="T22" fmla="*/ 0 w 65"/>
                <a:gd name="T23" fmla="*/ 32 h 65"/>
                <a:gd name="T24" fmla="*/ 31 w 65"/>
                <a:gd name="T25" fmla="*/ 65 h 65"/>
                <a:gd name="T26" fmla="*/ 32 w 65"/>
                <a:gd name="T27" fmla="*/ 65 h 65"/>
                <a:gd name="T28" fmla="*/ 35 w 65"/>
                <a:gd name="T29" fmla="*/ 64 h 65"/>
                <a:gd name="T30" fmla="*/ 65 w 65"/>
                <a:gd name="T31" fmla="*/ 32 h 65"/>
                <a:gd name="T32" fmla="*/ 35 w 65"/>
                <a:gd name="T33" fmla="*/ 0 h 65"/>
                <a:gd name="T34" fmla="*/ 32 w 65"/>
                <a:gd name="T35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5" h="65">
                  <a:moveTo>
                    <a:pt x="4" y="32"/>
                  </a:moveTo>
                  <a:cubicBezTo>
                    <a:pt x="4" y="17"/>
                    <a:pt x="17" y="4"/>
                    <a:pt x="32" y="4"/>
                  </a:cubicBezTo>
                  <a:cubicBezTo>
                    <a:pt x="48" y="4"/>
                    <a:pt x="61" y="17"/>
                    <a:pt x="61" y="32"/>
                  </a:cubicBezTo>
                  <a:cubicBezTo>
                    <a:pt x="61" y="40"/>
                    <a:pt x="57" y="47"/>
                    <a:pt x="52" y="52"/>
                  </a:cubicBezTo>
                  <a:cubicBezTo>
                    <a:pt x="47" y="57"/>
                    <a:pt x="40" y="61"/>
                    <a:pt x="32" y="61"/>
                  </a:cubicBezTo>
                  <a:cubicBezTo>
                    <a:pt x="24" y="61"/>
                    <a:pt x="17" y="57"/>
                    <a:pt x="12" y="52"/>
                  </a:cubicBezTo>
                  <a:cubicBezTo>
                    <a:pt x="7" y="47"/>
                    <a:pt x="4" y="40"/>
                    <a:pt x="4" y="32"/>
                  </a:cubicBezTo>
                  <a:moveTo>
                    <a:pt x="32" y="0"/>
                  </a:moveTo>
                  <a:cubicBezTo>
                    <a:pt x="32" y="0"/>
                    <a:pt x="31" y="0"/>
                    <a:pt x="31" y="0"/>
                  </a:cubicBezTo>
                  <a:cubicBezTo>
                    <a:pt x="14" y="1"/>
                    <a:pt x="0" y="15"/>
                    <a:pt x="0" y="32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50"/>
                    <a:pt x="14" y="64"/>
                    <a:pt x="31" y="65"/>
                  </a:cubicBezTo>
                  <a:cubicBezTo>
                    <a:pt x="32" y="65"/>
                    <a:pt x="32" y="65"/>
                    <a:pt x="32" y="65"/>
                  </a:cubicBezTo>
                  <a:cubicBezTo>
                    <a:pt x="33" y="65"/>
                    <a:pt x="34" y="64"/>
                    <a:pt x="35" y="64"/>
                  </a:cubicBezTo>
                  <a:cubicBezTo>
                    <a:pt x="52" y="63"/>
                    <a:pt x="65" y="49"/>
                    <a:pt x="65" y="32"/>
                  </a:cubicBezTo>
                  <a:cubicBezTo>
                    <a:pt x="65" y="15"/>
                    <a:pt x="52" y="1"/>
                    <a:pt x="35" y="0"/>
                  </a:cubicBezTo>
                  <a:cubicBezTo>
                    <a:pt x="34" y="0"/>
                    <a:pt x="33" y="0"/>
                    <a:pt x="32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38" name="Freeform 1242"/>
            <p:cNvSpPr>
              <a:spLocks/>
            </p:cNvSpPr>
            <p:nvPr/>
          </p:nvSpPr>
          <p:spPr bwMode="auto">
            <a:xfrm>
              <a:off x="4581525" y="466725"/>
              <a:ext cx="152400" cy="152400"/>
            </a:xfrm>
            <a:custGeom>
              <a:avLst/>
              <a:gdLst>
                <a:gd name="T0" fmla="*/ 18 w 37"/>
                <a:gd name="T1" fmla="*/ 0 h 37"/>
                <a:gd name="T2" fmla="*/ 18 w 37"/>
                <a:gd name="T3" fmla="*/ 0 h 37"/>
                <a:gd name="T4" fmla="*/ 0 w 37"/>
                <a:gd name="T5" fmla="*/ 18 h 37"/>
                <a:gd name="T6" fmla="*/ 18 w 37"/>
                <a:gd name="T7" fmla="*/ 37 h 37"/>
                <a:gd name="T8" fmla="*/ 37 w 37"/>
                <a:gd name="T9" fmla="*/ 18 h 37"/>
                <a:gd name="T10" fmla="*/ 18 w 37"/>
                <a:gd name="T11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18" y="0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8" y="0"/>
                    <a:pt x="0" y="8"/>
                    <a:pt x="0" y="18"/>
                  </a:cubicBezTo>
                  <a:cubicBezTo>
                    <a:pt x="0" y="28"/>
                    <a:pt x="8" y="37"/>
                    <a:pt x="18" y="37"/>
                  </a:cubicBezTo>
                  <a:cubicBezTo>
                    <a:pt x="28" y="37"/>
                    <a:pt x="37" y="28"/>
                    <a:pt x="37" y="18"/>
                  </a:cubicBezTo>
                  <a:cubicBezTo>
                    <a:pt x="37" y="8"/>
                    <a:pt x="29" y="0"/>
                    <a:pt x="18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</p:grpSp>
      <p:sp>
        <p:nvSpPr>
          <p:cNvPr id="1332" name="任意多边形 1331"/>
          <p:cNvSpPr/>
          <p:nvPr/>
        </p:nvSpPr>
        <p:spPr>
          <a:xfrm flipH="1">
            <a:off x="6210685" y="-2222504"/>
            <a:ext cx="1422400" cy="260350"/>
          </a:xfrm>
          <a:custGeom>
            <a:avLst/>
            <a:gdLst>
              <a:gd name="connsiteX0" fmla="*/ 1422400 w 1422400"/>
              <a:gd name="connsiteY0" fmla="*/ 0 h 260350"/>
              <a:gd name="connsiteX1" fmla="*/ 1339850 w 1422400"/>
              <a:gd name="connsiteY1" fmla="*/ 76200 h 260350"/>
              <a:gd name="connsiteX2" fmla="*/ 95250 w 1422400"/>
              <a:gd name="connsiteY2" fmla="*/ 76200 h 260350"/>
              <a:gd name="connsiteX3" fmla="*/ 0 w 1422400"/>
              <a:gd name="connsiteY3" fmla="*/ 139700 h 260350"/>
              <a:gd name="connsiteX4" fmla="*/ 0 w 1422400"/>
              <a:gd name="connsiteY4" fmla="*/ 260350 h 2603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2400" h="260350">
                <a:moveTo>
                  <a:pt x="1422400" y="0"/>
                </a:moveTo>
                <a:lnTo>
                  <a:pt x="1339850" y="76200"/>
                </a:lnTo>
                <a:lnTo>
                  <a:pt x="95250" y="76200"/>
                </a:lnTo>
                <a:lnTo>
                  <a:pt x="0" y="139700"/>
                </a:lnTo>
                <a:lnTo>
                  <a:pt x="0" y="260350"/>
                </a:lnTo>
              </a:path>
            </a:pathLst>
          </a:custGeom>
          <a:noFill/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sp>
        <p:nvSpPr>
          <p:cNvPr id="1339" name="椭圆 1338"/>
          <p:cNvSpPr/>
          <p:nvPr/>
        </p:nvSpPr>
        <p:spPr>
          <a:xfrm>
            <a:off x="8999353" y="593743"/>
            <a:ext cx="152383" cy="152383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sp>
        <p:nvSpPr>
          <p:cNvPr id="1340" name="椭圆 1339"/>
          <p:cNvSpPr/>
          <p:nvPr/>
        </p:nvSpPr>
        <p:spPr>
          <a:xfrm>
            <a:off x="9656771" y="837444"/>
            <a:ext cx="152383" cy="152383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sp>
        <p:nvSpPr>
          <p:cNvPr id="1341" name="椭圆 1340"/>
          <p:cNvSpPr/>
          <p:nvPr/>
        </p:nvSpPr>
        <p:spPr>
          <a:xfrm>
            <a:off x="9031328" y="206383"/>
            <a:ext cx="152383" cy="152383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grpSp>
        <p:nvGrpSpPr>
          <p:cNvPr id="640" name="组合 639"/>
          <p:cNvGrpSpPr/>
          <p:nvPr/>
        </p:nvGrpSpPr>
        <p:grpSpPr>
          <a:xfrm>
            <a:off x="4149053" y="10787569"/>
            <a:ext cx="2677722" cy="868099"/>
            <a:chOff x="4596482" y="2845676"/>
            <a:chExt cx="1309414" cy="424503"/>
          </a:xfrm>
        </p:grpSpPr>
        <p:grpSp>
          <p:nvGrpSpPr>
            <p:cNvPr id="646" name="组合 645"/>
            <p:cNvGrpSpPr/>
            <p:nvPr/>
          </p:nvGrpSpPr>
          <p:grpSpPr>
            <a:xfrm>
              <a:off x="4635501" y="2921945"/>
              <a:ext cx="1209535" cy="324784"/>
              <a:chOff x="4635501" y="2921945"/>
              <a:chExt cx="1209535" cy="324784"/>
            </a:xfrm>
          </p:grpSpPr>
          <p:sp>
            <p:nvSpPr>
              <p:cNvPr id="649" name="矩形 648"/>
              <p:cNvSpPr/>
              <p:nvPr/>
            </p:nvSpPr>
            <p:spPr>
              <a:xfrm>
                <a:off x="4729036" y="3225842"/>
                <a:ext cx="1116000" cy="720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4000">
                  <a:latin typeface="+mj-lt"/>
                </a:endParaRPr>
              </a:p>
            </p:txBody>
          </p:sp>
          <p:sp>
            <p:nvSpPr>
              <p:cNvPr id="650" name="矩形 649"/>
              <p:cNvSpPr/>
              <p:nvPr/>
            </p:nvSpPr>
            <p:spPr>
              <a:xfrm rot="2700000">
                <a:off x="4621714" y="3180129"/>
                <a:ext cx="126000" cy="720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4000">
                  <a:latin typeface="+mj-lt"/>
                </a:endParaRPr>
              </a:p>
            </p:txBody>
          </p:sp>
          <p:sp>
            <p:nvSpPr>
              <p:cNvPr id="651" name="矩形 650"/>
              <p:cNvSpPr/>
              <p:nvPr/>
            </p:nvSpPr>
            <p:spPr>
              <a:xfrm rot="16200000">
                <a:off x="4531101" y="3026345"/>
                <a:ext cx="216000" cy="720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4000">
                  <a:latin typeface="+mj-lt"/>
                </a:endParaRPr>
              </a:p>
            </p:txBody>
          </p:sp>
        </p:grpSp>
        <p:sp>
          <p:nvSpPr>
            <p:cNvPr id="647" name="Oval 35"/>
            <p:cNvSpPr>
              <a:spLocks noChangeAspect="1" noChangeArrowheads="1"/>
            </p:cNvSpPr>
            <p:nvPr/>
          </p:nvSpPr>
          <p:spPr bwMode="auto">
            <a:xfrm rot="2718230">
              <a:off x="4596482" y="2845676"/>
              <a:ext cx="82800" cy="82800"/>
            </a:xfrm>
            <a:prstGeom prst="ellipse">
              <a:avLst/>
            </a:prstGeom>
            <a:solidFill>
              <a:schemeClr val="tx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000">
                <a:latin typeface="+mj-lt"/>
              </a:endParaRPr>
            </a:p>
          </p:txBody>
        </p:sp>
        <p:sp>
          <p:nvSpPr>
            <p:cNvPr id="648" name="Oval 35"/>
            <p:cNvSpPr>
              <a:spLocks noChangeAspect="1" noChangeArrowheads="1"/>
            </p:cNvSpPr>
            <p:nvPr/>
          </p:nvSpPr>
          <p:spPr bwMode="auto">
            <a:xfrm rot="2718230">
              <a:off x="5823096" y="3187379"/>
              <a:ext cx="82800" cy="82800"/>
            </a:xfrm>
            <a:prstGeom prst="ellipse">
              <a:avLst/>
            </a:pr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000">
                <a:latin typeface="+mj-lt"/>
              </a:endParaRPr>
            </a:p>
          </p:txBody>
        </p:sp>
      </p:grpSp>
      <p:sp>
        <p:nvSpPr>
          <p:cNvPr id="642" name="矩形 641"/>
          <p:cNvSpPr/>
          <p:nvPr/>
        </p:nvSpPr>
        <p:spPr>
          <a:xfrm>
            <a:off x="5482528" y="2988221"/>
            <a:ext cx="2207678" cy="656337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4800">
              <a:latin typeface="+mj-lt"/>
            </a:endParaRPr>
          </a:p>
        </p:txBody>
      </p:sp>
      <p:sp>
        <p:nvSpPr>
          <p:cNvPr id="643" name="文本框 642"/>
          <p:cNvSpPr txBox="1"/>
          <p:nvPr/>
        </p:nvSpPr>
        <p:spPr>
          <a:xfrm>
            <a:off x="4335394" y="1958973"/>
            <a:ext cx="857951" cy="221599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13800" dirty="0">
                <a:latin typeface="+mj-lt"/>
                <a:ea typeface="方正清刻本悦宋简体" panose="02000000000000000000" pitchFamily="2" charset="-122"/>
              </a:rPr>
              <a:t>P</a:t>
            </a:r>
            <a:endParaRPr lang="zh-CN" altLang="en-US" sz="13800" dirty="0">
              <a:latin typeface="+mj-lt"/>
              <a:ea typeface="方正清刻本悦宋简体" panose="02000000000000000000" pitchFamily="2" charset="-122"/>
            </a:endParaRPr>
          </a:p>
        </p:txBody>
      </p:sp>
      <p:sp>
        <p:nvSpPr>
          <p:cNvPr id="644" name="文本框 643"/>
          <p:cNvSpPr txBox="1"/>
          <p:nvPr/>
        </p:nvSpPr>
        <p:spPr>
          <a:xfrm>
            <a:off x="5316130" y="2937517"/>
            <a:ext cx="2540476" cy="729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tr-TR" altLang="zh-CN" sz="4000" dirty="0">
                <a:solidFill>
                  <a:schemeClr val="bg1"/>
                </a:solidFill>
                <a:latin typeface="+mj-lt"/>
                <a:ea typeface="方正清刻本悦宋简体" panose="02000000000000000000" pitchFamily="2" charset="-122"/>
              </a:rPr>
              <a:t>TWO</a:t>
            </a:r>
            <a:endParaRPr lang="zh-CN" altLang="en-US" sz="4000" dirty="0">
              <a:solidFill>
                <a:schemeClr val="bg1"/>
              </a:solidFill>
              <a:latin typeface="+mj-lt"/>
              <a:ea typeface="方正清刻本悦宋简体" panose="02000000000000000000" pitchFamily="2" charset="-122"/>
            </a:endParaRPr>
          </a:p>
        </p:txBody>
      </p:sp>
      <p:sp>
        <p:nvSpPr>
          <p:cNvPr id="645" name="文本框 644"/>
          <p:cNvSpPr txBox="1"/>
          <p:nvPr/>
        </p:nvSpPr>
        <p:spPr>
          <a:xfrm>
            <a:off x="5335893" y="2471986"/>
            <a:ext cx="250094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3200" dirty="0">
                <a:latin typeface="+mj-lt"/>
                <a:ea typeface="方正清刻本悦宋简体" panose="02000000000000000000" pitchFamily="2" charset="-122"/>
              </a:rPr>
              <a:t>ART  TWO</a:t>
            </a:r>
            <a:endParaRPr lang="zh-CN" altLang="en-US" sz="3200" dirty="0">
              <a:latin typeface="+mj-lt"/>
              <a:ea typeface="方正清刻本悦宋简体" panose="02000000000000000000" pitchFamily="2" charset="-122"/>
            </a:endParaRPr>
          </a:p>
        </p:txBody>
      </p:sp>
      <p:sp>
        <p:nvSpPr>
          <p:cNvPr id="652" name="Freeform 968"/>
          <p:cNvSpPr>
            <a:spLocks/>
          </p:cNvSpPr>
          <p:nvPr/>
        </p:nvSpPr>
        <p:spPr bwMode="auto">
          <a:xfrm>
            <a:off x="4737877" y="5330825"/>
            <a:ext cx="138113" cy="141288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3 w 33"/>
              <a:gd name="T5" fmla="*/ 4 h 34"/>
              <a:gd name="T6" fmla="*/ 5 w 33"/>
              <a:gd name="T7" fmla="*/ 5 h 34"/>
              <a:gd name="T8" fmla="*/ 0 w 33"/>
              <a:gd name="T9" fmla="*/ 17 h 34"/>
              <a:gd name="T10" fmla="*/ 5 w 33"/>
              <a:gd name="T11" fmla="*/ 29 h 34"/>
              <a:gd name="T12" fmla="*/ 17 w 33"/>
              <a:gd name="T13" fmla="*/ 34 h 34"/>
              <a:gd name="T14" fmla="*/ 28 w 33"/>
              <a:gd name="T15" fmla="*/ 29 h 34"/>
              <a:gd name="T16" fmla="*/ 33 w 33"/>
              <a:gd name="T17" fmla="*/ 17 h 34"/>
              <a:gd name="T18" fmla="*/ 28 w 33"/>
              <a:gd name="T19" fmla="*/ 5 h 34"/>
              <a:gd name="T20" fmla="*/ 17 w 33"/>
              <a:gd name="T21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3" y="4"/>
                  <a:pt x="3" y="4"/>
                  <a:pt x="3" y="4"/>
                </a:cubicBezTo>
                <a:cubicBezTo>
                  <a:pt x="5" y="5"/>
                  <a:pt x="5" y="5"/>
                  <a:pt x="5" y="5"/>
                </a:cubicBezTo>
                <a:cubicBezTo>
                  <a:pt x="2" y="9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8" y="32"/>
                  <a:pt x="12" y="34"/>
                  <a:pt x="17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6"/>
                  <a:pt x="33" y="21"/>
                  <a:pt x="33" y="17"/>
                </a:cubicBezTo>
                <a:cubicBezTo>
                  <a:pt x="33" y="13"/>
                  <a:pt x="32" y="9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53" name="椭圆 652"/>
          <p:cNvSpPr/>
          <p:nvPr/>
        </p:nvSpPr>
        <p:spPr>
          <a:xfrm>
            <a:off x="4768836" y="5116513"/>
            <a:ext cx="149225" cy="149225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sp>
        <p:nvSpPr>
          <p:cNvPr id="695" name="Freeform 969"/>
          <p:cNvSpPr>
            <a:spLocks noEditPoints="1"/>
          </p:cNvSpPr>
          <p:nvPr/>
        </p:nvSpPr>
        <p:spPr bwMode="auto">
          <a:xfrm>
            <a:off x="4784351" y="5318126"/>
            <a:ext cx="169863" cy="174625"/>
          </a:xfrm>
          <a:custGeom>
            <a:avLst/>
            <a:gdLst>
              <a:gd name="T0" fmla="*/ 9 w 41"/>
              <a:gd name="T1" fmla="*/ 9 h 42"/>
              <a:gd name="T2" fmla="*/ 21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1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7 w 41"/>
              <a:gd name="T19" fmla="*/ 8 h 42"/>
              <a:gd name="T20" fmla="*/ 9 w 41"/>
              <a:gd name="T21" fmla="*/ 9 h 42"/>
              <a:gd name="T22" fmla="*/ 21 w 41"/>
              <a:gd name="T23" fmla="*/ 0 h 42"/>
              <a:gd name="T24" fmla="*/ 21 w 41"/>
              <a:gd name="T25" fmla="*/ 0 h 42"/>
              <a:gd name="T26" fmla="*/ 6 w 41"/>
              <a:gd name="T27" fmla="*/ 7 h 42"/>
              <a:gd name="T28" fmla="*/ 6 w 41"/>
              <a:gd name="T29" fmla="*/ 7 h 42"/>
              <a:gd name="T30" fmla="*/ 0 w 41"/>
              <a:gd name="T31" fmla="*/ 21 h 42"/>
              <a:gd name="T32" fmla="*/ 6 w 41"/>
              <a:gd name="T33" fmla="*/ 36 h 42"/>
              <a:gd name="T34" fmla="*/ 14 w 41"/>
              <a:gd name="T35" fmla="*/ 41 h 42"/>
              <a:gd name="T36" fmla="*/ 18 w 41"/>
              <a:gd name="T37" fmla="*/ 42 h 42"/>
              <a:gd name="T38" fmla="*/ 21 w 41"/>
              <a:gd name="T39" fmla="*/ 42 h 42"/>
              <a:gd name="T40" fmla="*/ 21 w 41"/>
              <a:gd name="T41" fmla="*/ 42 h 42"/>
              <a:gd name="T42" fmla="*/ 35 w 41"/>
              <a:gd name="T43" fmla="*/ 36 h 42"/>
              <a:gd name="T44" fmla="*/ 41 w 41"/>
              <a:gd name="T45" fmla="*/ 21 h 42"/>
              <a:gd name="T46" fmla="*/ 35 w 41"/>
              <a:gd name="T47" fmla="*/ 7 h 42"/>
              <a:gd name="T48" fmla="*/ 21 w 41"/>
              <a:gd name="T4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3"/>
                  <a:pt x="37" y="17"/>
                  <a:pt x="37" y="21"/>
                </a:cubicBezTo>
                <a:cubicBezTo>
                  <a:pt x="37" y="25"/>
                  <a:pt x="36" y="30"/>
                  <a:pt x="32" y="33"/>
                </a:cubicBezTo>
                <a:cubicBezTo>
                  <a:pt x="29" y="36"/>
                  <a:pt x="25" y="38"/>
                  <a:pt x="21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3"/>
                  <a:pt x="9" y="9"/>
                </a:cubicBezTo>
                <a:cubicBezTo>
                  <a:pt x="7" y="8"/>
                  <a:pt x="7" y="8"/>
                  <a:pt x="7" y="8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3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8" y="38"/>
                  <a:pt x="11" y="40"/>
                  <a:pt x="14" y="41"/>
                </a:cubicBezTo>
                <a:cubicBezTo>
                  <a:pt x="15" y="41"/>
                  <a:pt x="17" y="41"/>
                  <a:pt x="18" y="42"/>
                </a:cubicBezTo>
                <a:cubicBezTo>
                  <a:pt x="19" y="42"/>
                  <a:pt x="20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1"/>
                  <a:pt x="35" y="7"/>
                </a:cubicBezTo>
                <a:cubicBezTo>
                  <a:pt x="31" y="3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grpSp>
        <p:nvGrpSpPr>
          <p:cNvPr id="3" name="组合 2"/>
          <p:cNvGrpSpPr/>
          <p:nvPr/>
        </p:nvGrpSpPr>
        <p:grpSpPr>
          <a:xfrm>
            <a:off x="5228435" y="4973637"/>
            <a:ext cx="1735130" cy="663575"/>
            <a:chOff x="5222473" y="4973637"/>
            <a:chExt cx="1735130" cy="663575"/>
          </a:xfrm>
        </p:grpSpPr>
        <p:sp>
          <p:nvSpPr>
            <p:cNvPr id="2" name="矩形 1"/>
            <p:cNvSpPr/>
            <p:nvPr/>
          </p:nvSpPr>
          <p:spPr>
            <a:xfrm>
              <a:off x="5231108" y="4973637"/>
              <a:ext cx="1717860" cy="66357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654" name="文本框 653"/>
            <p:cNvSpPr txBox="1"/>
            <p:nvPr/>
          </p:nvSpPr>
          <p:spPr>
            <a:xfrm>
              <a:off x="5222473" y="5013037"/>
              <a:ext cx="1735130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sz="3200" dirty="0">
                  <a:solidFill>
                    <a:schemeClr val="bg1"/>
                  </a:solidFill>
                  <a:latin typeface="+mj-lt"/>
                  <a:ea typeface="方正清刻本悦宋简体" panose="02000000000000000000" pitchFamily="2" charset="-122"/>
                </a:rPr>
                <a:t>logo</a:t>
              </a:r>
              <a:endParaRPr lang="zh-CN" altLang="en-US" sz="3200" dirty="0">
                <a:solidFill>
                  <a:schemeClr val="bg1"/>
                </a:solidFill>
                <a:latin typeface="+mj-lt"/>
                <a:ea typeface="方正清刻本悦宋简体" panose="02000000000000000000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795314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300"/>
                                        <p:tgtEl>
                                          <p:spTgt spid="6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ntr" presetSubtype="32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13" dur="300"/>
                                        <p:tgtEl>
                                          <p:spTgt spid="6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8" presetClass="entr" presetSubtype="32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16" dur="300"/>
                                        <p:tgtEl>
                                          <p:spTgt spid="6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2" grpId="0" animBg="1"/>
      <p:bldP spid="643" grpId="0"/>
      <p:bldP spid="644" grpId="0"/>
      <p:bldP spid="645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文本框 9"/>
          <p:cNvSpPr txBox="1"/>
          <p:nvPr/>
        </p:nvSpPr>
        <p:spPr>
          <a:xfrm>
            <a:off x="4536287" y="4402065"/>
            <a:ext cx="330142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tr-TR" altLang="zh-CN" sz="3200" b="1" dirty="0">
                <a:latin typeface="+mj-lt"/>
                <a:ea typeface="方正清刻本悦宋简体" panose="02000000000000000000" pitchFamily="2" charset="-122"/>
              </a:rPr>
              <a:t>STEP HERE</a:t>
            </a:r>
            <a:endParaRPr lang="zh-CN" altLang="en-US" sz="3200" b="1" dirty="0">
              <a:latin typeface="+mj-lt"/>
              <a:ea typeface="方正清刻本悦宋简体" panose="02000000000000000000" pitchFamily="2" charset="-122"/>
            </a:endParaRPr>
          </a:p>
        </p:txBody>
      </p:sp>
      <p:grpSp>
        <p:nvGrpSpPr>
          <p:cNvPr id="15" name="组合 14"/>
          <p:cNvGrpSpPr/>
          <p:nvPr/>
        </p:nvGrpSpPr>
        <p:grpSpPr>
          <a:xfrm>
            <a:off x="5440241" y="1591497"/>
            <a:ext cx="1525741" cy="2597797"/>
            <a:chOff x="5440241" y="1609713"/>
            <a:chExt cx="1525741" cy="2597797"/>
          </a:xfrm>
        </p:grpSpPr>
        <p:sp>
          <p:nvSpPr>
            <p:cNvPr id="3" name="任意多边形 2"/>
            <p:cNvSpPr/>
            <p:nvPr/>
          </p:nvSpPr>
          <p:spPr>
            <a:xfrm>
              <a:off x="5440241" y="1609713"/>
              <a:ext cx="1525741" cy="2540646"/>
            </a:xfrm>
            <a:custGeom>
              <a:avLst/>
              <a:gdLst>
                <a:gd name="connsiteX0" fmla="*/ 971550 w 1371600"/>
                <a:gd name="connsiteY0" fmla="*/ 2143125 h 2162175"/>
                <a:gd name="connsiteX1" fmla="*/ 342900 w 1371600"/>
                <a:gd name="connsiteY1" fmla="*/ 2162175 h 2162175"/>
                <a:gd name="connsiteX2" fmla="*/ 333375 w 1371600"/>
                <a:gd name="connsiteY2" fmla="*/ 2009775 h 2162175"/>
                <a:gd name="connsiteX3" fmla="*/ 971550 w 1371600"/>
                <a:gd name="connsiteY3" fmla="*/ 2019300 h 2162175"/>
                <a:gd name="connsiteX4" fmla="*/ 971550 w 1371600"/>
                <a:gd name="connsiteY4" fmla="*/ 1885950 h 2162175"/>
                <a:gd name="connsiteX5" fmla="*/ 428625 w 1371600"/>
                <a:gd name="connsiteY5" fmla="*/ 1876425 h 2162175"/>
                <a:gd name="connsiteX6" fmla="*/ 323850 w 1371600"/>
                <a:gd name="connsiteY6" fmla="*/ 1819275 h 2162175"/>
                <a:gd name="connsiteX7" fmla="*/ 352425 w 1371600"/>
                <a:gd name="connsiteY7" fmla="*/ 1619250 h 2162175"/>
                <a:gd name="connsiteX8" fmla="*/ 0 w 1371600"/>
                <a:gd name="connsiteY8" fmla="*/ 981075 h 2162175"/>
                <a:gd name="connsiteX9" fmla="*/ 657225 w 1371600"/>
                <a:gd name="connsiteY9" fmla="*/ 0 h 2162175"/>
                <a:gd name="connsiteX10" fmla="*/ 1371600 w 1371600"/>
                <a:gd name="connsiteY10" fmla="*/ 1038225 h 2162175"/>
                <a:gd name="connsiteX11" fmla="*/ 933450 w 1371600"/>
                <a:gd name="connsiteY11" fmla="*/ 1781175 h 2162175"/>
                <a:gd name="connsiteX12" fmla="*/ 685800 w 1371600"/>
                <a:gd name="connsiteY12" fmla="*/ 1771650 h 2162175"/>
                <a:gd name="connsiteX13" fmla="*/ 685800 w 1371600"/>
                <a:gd name="connsiteY13" fmla="*/ 876300 h 2162175"/>
                <a:gd name="connsiteX0" fmla="*/ 991477 w 1391527"/>
                <a:gd name="connsiteY0" fmla="*/ 2143125 h 2162175"/>
                <a:gd name="connsiteX1" fmla="*/ 362827 w 1391527"/>
                <a:gd name="connsiteY1" fmla="*/ 2162175 h 2162175"/>
                <a:gd name="connsiteX2" fmla="*/ 353302 w 1391527"/>
                <a:gd name="connsiteY2" fmla="*/ 2009775 h 2162175"/>
                <a:gd name="connsiteX3" fmla="*/ 991477 w 1391527"/>
                <a:gd name="connsiteY3" fmla="*/ 2019300 h 2162175"/>
                <a:gd name="connsiteX4" fmla="*/ 991477 w 1391527"/>
                <a:gd name="connsiteY4" fmla="*/ 1885950 h 2162175"/>
                <a:gd name="connsiteX5" fmla="*/ 448552 w 1391527"/>
                <a:gd name="connsiteY5" fmla="*/ 1876425 h 2162175"/>
                <a:gd name="connsiteX6" fmla="*/ 343777 w 1391527"/>
                <a:gd name="connsiteY6" fmla="*/ 1819275 h 2162175"/>
                <a:gd name="connsiteX7" fmla="*/ 372352 w 1391527"/>
                <a:gd name="connsiteY7" fmla="*/ 1619250 h 2162175"/>
                <a:gd name="connsiteX8" fmla="*/ 19927 w 1391527"/>
                <a:gd name="connsiteY8" fmla="*/ 981075 h 2162175"/>
                <a:gd name="connsiteX9" fmla="*/ 677152 w 1391527"/>
                <a:gd name="connsiteY9" fmla="*/ 0 h 2162175"/>
                <a:gd name="connsiteX10" fmla="*/ 1391527 w 1391527"/>
                <a:gd name="connsiteY10" fmla="*/ 1038225 h 2162175"/>
                <a:gd name="connsiteX11" fmla="*/ 953377 w 1391527"/>
                <a:gd name="connsiteY11" fmla="*/ 1781175 h 2162175"/>
                <a:gd name="connsiteX12" fmla="*/ 705727 w 1391527"/>
                <a:gd name="connsiteY12" fmla="*/ 1771650 h 2162175"/>
                <a:gd name="connsiteX13" fmla="*/ 705727 w 1391527"/>
                <a:gd name="connsiteY13" fmla="*/ 876300 h 2162175"/>
                <a:gd name="connsiteX0" fmla="*/ 991477 w 1453166"/>
                <a:gd name="connsiteY0" fmla="*/ 2143125 h 2162175"/>
                <a:gd name="connsiteX1" fmla="*/ 362827 w 1453166"/>
                <a:gd name="connsiteY1" fmla="*/ 2162175 h 2162175"/>
                <a:gd name="connsiteX2" fmla="*/ 353302 w 1453166"/>
                <a:gd name="connsiteY2" fmla="*/ 2009775 h 2162175"/>
                <a:gd name="connsiteX3" fmla="*/ 991477 w 1453166"/>
                <a:gd name="connsiteY3" fmla="*/ 2019300 h 2162175"/>
                <a:gd name="connsiteX4" fmla="*/ 991477 w 1453166"/>
                <a:gd name="connsiteY4" fmla="*/ 1885950 h 2162175"/>
                <a:gd name="connsiteX5" fmla="*/ 448552 w 1453166"/>
                <a:gd name="connsiteY5" fmla="*/ 1876425 h 2162175"/>
                <a:gd name="connsiteX6" fmla="*/ 343777 w 1453166"/>
                <a:gd name="connsiteY6" fmla="*/ 1819275 h 2162175"/>
                <a:gd name="connsiteX7" fmla="*/ 372352 w 1453166"/>
                <a:gd name="connsiteY7" fmla="*/ 1619250 h 2162175"/>
                <a:gd name="connsiteX8" fmla="*/ 19927 w 1453166"/>
                <a:gd name="connsiteY8" fmla="*/ 981075 h 2162175"/>
                <a:gd name="connsiteX9" fmla="*/ 677152 w 1453166"/>
                <a:gd name="connsiteY9" fmla="*/ 0 h 2162175"/>
                <a:gd name="connsiteX10" fmla="*/ 1391527 w 1453166"/>
                <a:gd name="connsiteY10" fmla="*/ 1038225 h 2162175"/>
                <a:gd name="connsiteX11" fmla="*/ 953377 w 1453166"/>
                <a:gd name="connsiteY11" fmla="*/ 1781175 h 2162175"/>
                <a:gd name="connsiteX12" fmla="*/ 705727 w 1453166"/>
                <a:gd name="connsiteY12" fmla="*/ 1771650 h 2162175"/>
                <a:gd name="connsiteX13" fmla="*/ 705727 w 1453166"/>
                <a:gd name="connsiteY13" fmla="*/ 876300 h 2162175"/>
                <a:gd name="connsiteX0" fmla="*/ 990545 w 1454405"/>
                <a:gd name="connsiteY0" fmla="*/ 2143125 h 2162175"/>
                <a:gd name="connsiteX1" fmla="*/ 361895 w 1454405"/>
                <a:gd name="connsiteY1" fmla="*/ 2162175 h 2162175"/>
                <a:gd name="connsiteX2" fmla="*/ 352370 w 1454405"/>
                <a:gd name="connsiteY2" fmla="*/ 2009775 h 2162175"/>
                <a:gd name="connsiteX3" fmla="*/ 990545 w 1454405"/>
                <a:gd name="connsiteY3" fmla="*/ 2019300 h 2162175"/>
                <a:gd name="connsiteX4" fmla="*/ 990545 w 1454405"/>
                <a:gd name="connsiteY4" fmla="*/ 1885950 h 2162175"/>
                <a:gd name="connsiteX5" fmla="*/ 447620 w 1454405"/>
                <a:gd name="connsiteY5" fmla="*/ 1876425 h 2162175"/>
                <a:gd name="connsiteX6" fmla="*/ 342845 w 1454405"/>
                <a:gd name="connsiteY6" fmla="*/ 1819275 h 2162175"/>
                <a:gd name="connsiteX7" fmla="*/ 371420 w 1454405"/>
                <a:gd name="connsiteY7" fmla="*/ 1619250 h 2162175"/>
                <a:gd name="connsiteX8" fmla="*/ 18995 w 1454405"/>
                <a:gd name="connsiteY8" fmla="*/ 981075 h 2162175"/>
                <a:gd name="connsiteX9" fmla="*/ 709557 w 1454405"/>
                <a:gd name="connsiteY9" fmla="*/ 0 h 2162175"/>
                <a:gd name="connsiteX10" fmla="*/ 1390595 w 1454405"/>
                <a:gd name="connsiteY10" fmla="*/ 1038225 h 2162175"/>
                <a:gd name="connsiteX11" fmla="*/ 952445 w 1454405"/>
                <a:gd name="connsiteY11" fmla="*/ 1781175 h 2162175"/>
                <a:gd name="connsiteX12" fmla="*/ 704795 w 1454405"/>
                <a:gd name="connsiteY12" fmla="*/ 1771650 h 2162175"/>
                <a:gd name="connsiteX13" fmla="*/ 704795 w 1454405"/>
                <a:gd name="connsiteY13" fmla="*/ 876300 h 2162175"/>
                <a:gd name="connsiteX0" fmla="*/ 990545 w 1463216"/>
                <a:gd name="connsiteY0" fmla="*/ 2143125 h 2162175"/>
                <a:gd name="connsiteX1" fmla="*/ 361895 w 1463216"/>
                <a:gd name="connsiteY1" fmla="*/ 2162175 h 2162175"/>
                <a:gd name="connsiteX2" fmla="*/ 352370 w 1463216"/>
                <a:gd name="connsiteY2" fmla="*/ 2009775 h 2162175"/>
                <a:gd name="connsiteX3" fmla="*/ 990545 w 1463216"/>
                <a:gd name="connsiteY3" fmla="*/ 2019300 h 2162175"/>
                <a:gd name="connsiteX4" fmla="*/ 990545 w 1463216"/>
                <a:gd name="connsiteY4" fmla="*/ 1885950 h 2162175"/>
                <a:gd name="connsiteX5" fmla="*/ 447620 w 1463216"/>
                <a:gd name="connsiteY5" fmla="*/ 1876425 h 2162175"/>
                <a:gd name="connsiteX6" fmla="*/ 342845 w 1463216"/>
                <a:gd name="connsiteY6" fmla="*/ 1819275 h 2162175"/>
                <a:gd name="connsiteX7" fmla="*/ 371420 w 1463216"/>
                <a:gd name="connsiteY7" fmla="*/ 1619250 h 2162175"/>
                <a:gd name="connsiteX8" fmla="*/ 18995 w 1463216"/>
                <a:gd name="connsiteY8" fmla="*/ 981075 h 2162175"/>
                <a:gd name="connsiteX9" fmla="*/ 709557 w 1463216"/>
                <a:gd name="connsiteY9" fmla="*/ 0 h 2162175"/>
                <a:gd name="connsiteX10" fmla="*/ 1390595 w 1463216"/>
                <a:gd name="connsiteY10" fmla="*/ 1038225 h 2162175"/>
                <a:gd name="connsiteX11" fmla="*/ 952445 w 1463216"/>
                <a:gd name="connsiteY11" fmla="*/ 1781175 h 2162175"/>
                <a:gd name="connsiteX12" fmla="*/ 704795 w 1463216"/>
                <a:gd name="connsiteY12" fmla="*/ 1771650 h 2162175"/>
                <a:gd name="connsiteX13" fmla="*/ 704795 w 1463216"/>
                <a:gd name="connsiteY13" fmla="*/ 876300 h 2162175"/>
                <a:gd name="connsiteX0" fmla="*/ 1022464 w 1495188"/>
                <a:gd name="connsiteY0" fmla="*/ 2143168 h 2162218"/>
                <a:gd name="connsiteX1" fmla="*/ 393814 w 1495188"/>
                <a:gd name="connsiteY1" fmla="*/ 2162218 h 2162218"/>
                <a:gd name="connsiteX2" fmla="*/ 384289 w 1495188"/>
                <a:gd name="connsiteY2" fmla="*/ 2009818 h 2162218"/>
                <a:gd name="connsiteX3" fmla="*/ 1022464 w 1495188"/>
                <a:gd name="connsiteY3" fmla="*/ 2019343 h 2162218"/>
                <a:gd name="connsiteX4" fmla="*/ 1022464 w 1495188"/>
                <a:gd name="connsiteY4" fmla="*/ 1885993 h 2162218"/>
                <a:gd name="connsiteX5" fmla="*/ 479539 w 1495188"/>
                <a:gd name="connsiteY5" fmla="*/ 1876468 h 2162218"/>
                <a:gd name="connsiteX6" fmla="*/ 374764 w 1495188"/>
                <a:gd name="connsiteY6" fmla="*/ 1819318 h 2162218"/>
                <a:gd name="connsiteX7" fmla="*/ 403339 w 1495188"/>
                <a:gd name="connsiteY7" fmla="*/ 1619293 h 2162218"/>
                <a:gd name="connsiteX8" fmla="*/ 50914 w 1495188"/>
                <a:gd name="connsiteY8" fmla="*/ 981118 h 2162218"/>
                <a:gd name="connsiteX9" fmla="*/ 741476 w 1495188"/>
                <a:gd name="connsiteY9" fmla="*/ 43 h 2162218"/>
                <a:gd name="connsiteX10" fmla="*/ 1422514 w 1495188"/>
                <a:gd name="connsiteY10" fmla="*/ 1038268 h 2162218"/>
                <a:gd name="connsiteX11" fmla="*/ 984364 w 1495188"/>
                <a:gd name="connsiteY11" fmla="*/ 1781218 h 2162218"/>
                <a:gd name="connsiteX12" fmla="*/ 736714 w 1495188"/>
                <a:gd name="connsiteY12" fmla="*/ 1771693 h 2162218"/>
                <a:gd name="connsiteX13" fmla="*/ 736714 w 1495188"/>
                <a:gd name="connsiteY13" fmla="*/ 876343 h 2162218"/>
                <a:gd name="connsiteX0" fmla="*/ 1022466 w 1523194"/>
                <a:gd name="connsiteY0" fmla="*/ 2143140 h 2162190"/>
                <a:gd name="connsiteX1" fmla="*/ 393816 w 1523194"/>
                <a:gd name="connsiteY1" fmla="*/ 2162190 h 2162190"/>
                <a:gd name="connsiteX2" fmla="*/ 384291 w 1523194"/>
                <a:gd name="connsiteY2" fmla="*/ 2009790 h 2162190"/>
                <a:gd name="connsiteX3" fmla="*/ 1022466 w 1523194"/>
                <a:gd name="connsiteY3" fmla="*/ 2019315 h 2162190"/>
                <a:gd name="connsiteX4" fmla="*/ 1022466 w 1523194"/>
                <a:gd name="connsiteY4" fmla="*/ 1885965 h 2162190"/>
                <a:gd name="connsiteX5" fmla="*/ 479541 w 1523194"/>
                <a:gd name="connsiteY5" fmla="*/ 1876440 h 2162190"/>
                <a:gd name="connsiteX6" fmla="*/ 374766 w 1523194"/>
                <a:gd name="connsiteY6" fmla="*/ 1819290 h 2162190"/>
                <a:gd name="connsiteX7" fmla="*/ 403341 w 1523194"/>
                <a:gd name="connsiteY7" fmla="*/ 1619265 h 2162190"/>
                <a:gd name="connsiteX8" fmla="*/ 50916 w 1523194"/>
                <a:gd name="connsiteY8" fmla="*/ 981090 h 2162190"/>
                <a:gd name="connsiteX9" fmla="*/ 741478 w 1523194"/>
                <a:gd name="connsiteY9" fmla="*/ 15 h 2162190"/>
                <a:gd name="connsiteX10" fmla="*/ 1422516 w 1523194"/>
                <a:gd name="connsiteY10" fmla="*/ 1038240 h 2162190"/>
                <a:gd name="connsiteX11" fmla="*/ 984366 w 1523194"/>
                <a:gd name="connsiteY11" fmla="*/ 1781190 h 2162190"/>
                <a:gd name="connsiteX12" fmla="*/ 736716 w 1523194"/>
                <a:gd name="connsiteY12" fmla="*/ 1771665 h 2162190"/>
                <a:gd name="connsiteX13" fmla="*/ 736716 w 1523194"/>
                <a:gd name="connsiteY13" fmla="*/ 876315 h 2162190"/>
                <a:gd name="connsiteX0" fmla="*/ 1022466 w 1507337"/>
                <a:gd name="connsiteY0" fmla="*/ 2143140 h 2162190"/>
                <a:gd name="connsiteX1" fmla="*/ 393816 w 1507337"/>
                <a:gd name="connsiteY1" fmla="*/ 2162190 h 2162190"/>
                <a:gd name="connsiteX2" fmla="*/ 384291 w 1507337"/>
                <a:gd name="connsiteY2" fmla="*/ 2009790 h 2162190"/>
                <a:gd name="connsiteX3" fmla="*/ 1022466 w 1507337"/>
                <a:gd name="connsiteY3" fmla="*/ 2019315 h 2162190"/>
                <a:gd name="connsiteX4" fmla="*/ 1022466 w 1507337"/>
                <a:gd name="connsiteY4" fmla="*/ 1885965 h 2162190"/>
                <a:gd name="connsiteX5" fmla="*/ 479541 w 1507337"/>
                <a:gd name="connsiteY5" fmla="*/ 1876440 h 2162190"/>
                <a:gd name="connsiteX6" fmla="*/ 374766 w 1507337"/>
                <a:gd name="connsiteY6" fmla="*/ 1819290 h 2162190"/>
                <a:gd name="connsiteX7" fmla="*/ 403341 w 1507337"/>
                <a:gd name="connsiteY7" fmla="*/ 1619265 h 2162190"/>
                <a:gd name="connsiteX8" fmla="*/ 50916 w 1507337"/>
                <a:gd name="connsiteY8" fmla="*/ 981090 h 2162190"/>
                <a:gd name="connsiteX9" fmla="*/ 741478 w 1507337"/>
                <a:gd name="connsiteY9" fmla="*/ 15 h 2162190"/>
                <a:gd name="connsiteX10" fmla="*/ 1422516 w 1507337"/>
                <a:gd name="connsiteY10" fmla="*/ 1038240 h 2162190"/>
                <a:gd name="connsiteX11" fmla="*/ 984366 w 1507337"/>
                <a:gd name="connsiteY11" fmla="*/ 1781190 h 2162190"/>
                <a:gd name="connsiteX12" fmla="*/ 736716 w 1507337"/>
                <a:gd name="connsiteY12" fmla="*/ 1771665 h 2162190"/>
                <a:gd name="connsiteX13" fmla="*/ 736716 w 1507337"/>
                <a:gd name="connsiteY13" fmla="*/ 876315 h 2162190"/>
                <a:gd name="connsiteX0" fmla="*/ 1020487 w 1505358"/>
                <a:gd name="connsiteY0" fmla="*/ 2143139 h 2162189"/>
                <a:gd name="connsiteX1" fmla="*/ 391837 w 1505358"/>
                <a:gd name="connsiteY1" fmla="*/ 2162189 h 2162189"/>
                <a:gd name="connsiteX2" fmla="*/ 382312 w 1505358"/>
                <a:gd name="connsiteY2" fmla="*/ 2009789 h 2162189"/>
                <a:gd name="connsiteX3" fmla="*/ 1020487 w 1505358"/>
                <a:gd name="connsiteY3" fmla="*/ 2019314 h 2162189"/>
                <a:gd name="connsiteX4" fmla="*/ 1020487 w 1505358"/>
                <a:gd name="connsiteY4" fmla="*/ 1885964 h 2162189"/>
                <a:gd name="connsiteX5" fmla="*/ 477562 w 1505358"/>
                <a:gd name="connsiteY5" fmla="*/ 1876439 h 2162189"/>
                <a:gd name="connsiteX6" fmla="*/ 372787 w 1505358"/>
                <a:gd name="connsiteY6" fmla="*/ 1819289 h 2162189"/>
                <a:gd name="connsiteX7" fmla="*/ 401362 w 1505358"/>
                <a:gd name="connsiteY7" fmla="*/ 1619264 h 2162189"/>
                <a:gd name="connsiteX8" fmla="*/ 48937 w 1505358"/>
                <a:gd name="connsiteY8" fmla="*/ 981089 h 2162189"/>
                <a:gd name="connsiteX9" fmla="*/ 739499 w 1505358"/>
                <a:gd name="connsiteY9" fmla="*/ 14 h 2162189"/>
                <a:gd name="connsiteX10" fmla="*/ 1420537 w 1505358"/>
                <a:gd name="connsiteY10" fmla="*/ 1038239 h 2162189"/>
                <a:gd name="connsiteX11" fmla="*/ 982387 w 1505358"/>
                <a:gd name="connsiteY11" fmla="*/ 1781189 h 2162189"/>
                <a:gd name="connsiteX12" fmla="*/ 734737 w 1505358"/>
                <a:gd name="connsiteY12" fmla="*/ 1771664 h 2162189"/>
                <a:gd name="connsiteX13" fmla="*/ 734737 w 1505358"/>
                <a:gd name="connsiteY13" fmla="*/ 876314 h 2162189"/>
                <a:gd name="connsiteX0" fmla="*/ 1020487 w 1505358"/>
                <a:gd name="connsiteY0" fmla="*/ 2143139 h 2162189"/>
                <a:gd name="connsiteX1" fmla="*/ 391837 w 1505358"/>
                <a:gd name="connsiteY1" fmla="*/ 2162189 h 2162189"/>
                <a:gd name="connsiteX2" fmla="*/ 382312 w 1505358"/>
                <a:gd name="connsiteY2" fmla="*/ 2009789 h 2162189"/>
                <a:gd name="connsiteX3" fmla="*/ 1020487 w 1505358"/>
                <a:gd name="connsiteY3" fmla="*/ 2019314 h 2162189"/>
                <a:gd name="connsiteX4" fmla="*/ 1020487 w 1505358"/>
                <a:gd name="connsiteY4" fmla="*/ 1885964 h 2162189"/>
                <a:gd name="connsiteX5" fmla="*/ 477562 w 1505358"/>
                <a:gd name="connsiteY5" fmla="*/ 1876439 h 2162189"/>
                <a:gd name="connsiteX6" fmla="*/ 372787 w 1505358"/>
                <a:gd name="connsiteY6" fmla="*/ 1819289 h 2162189"/>
                <a:gd name="connsiteX7" fmla="*/ 401362 w 1505358"/>
                <a:gd name="connsiteY7" fmla="*/ 1619264 h 2162189"/>
                <a:gd name="connsiteX8" fmla="*/ 48937 w 1505358"/>
                <a:gd name="connsiteY8" fmla="*/ 981089 h 2162189"/>
                <a:gd name="connsiteX9" fmla="*/ 739499 w 1505358"/>
                <a:gd name="connsiteY9" fmla="*/ 14 h 2162189"/>
                <a:gd name="connsiteX10" fmla="*/ 1420537 w 1505358"/>
                <a:gd name="connsiteY10" fmla="*/ 1038239 h 2162189"/>
                <a:gd name="connsiteX11" fmla="*/ 982387 w 1505358"/>
                <a:gd name="connsiteY11" fmla="*/ 1781189 h 2162189"/>
                <a:gd name="connsiteX12" fmla="*/ 734737 w 1505358"/>
                <a:gd name="connsiteY12" fmla="*/ 1771664 h 2162189"/>
                <a:gd name="connsiteX13" fmla="*/ 734737 w 1505358"/>
                <a:gd name="connsiteY13" fmla="*/ 876314 h 2162189"/>
                <a:gd name="connsiteX0" fmla="*/ 1053529 w 1538400"/>
                <a:gd name="connsiteY0" fmla="*/ 2143139 h 2162189"/>
                <a:gd name="connsiteX1" fmla="*/ 424879 w 1538400"/>
                <a:gd name="connsiteY1" fmla="*/ 2162189 h 2162189"/>
                <a:gd name="connsiteX2" fmla="*/ 415354 w 1538400"/>
                <a:gd name="connsiteY2" fmla="*/ 2009789 h 2162189"/>
                <a:gd name="connsiteX3" fmla="*/ 1053529 w 1538400"/>
                <a:gd name="connsiteY3" fmla="*/ 2019314 h 2162189"/>
                <a:gd name="connsiteX4" fmla="*/ 1053529 w 1538400"/>
                <a:gd name="connsiteY4" fmla="*/ 1885964 h 2162189"/>
                <a:gd name="connsiteX5" fmla="*/ 510604 w 1538400"/>
                <a:gd name="connsiteY5" fmla="*/ 1876439 h 2162189"/>
                <a:gd name="connsiteX6" fmla="*/ 405829 w 1538400"/>
                <a:gd name="connsiteY6" fmla="*/ 1819289 h 2162189"/>
                <a:gd name="connsiteX7" fmla="*/ 434404 w 1538400"/>
                <a:gd name="connsiteY7" fmla="*/ 1619264 h 2162189"/>
                <a:gd name="connsiteX8" fmla="*/ 43879 w 1538400"/>
                <a:gd name="connsiteY8" fmla="*/ 990614 h 2162189"/>
                <a:gd name="connsiteX9" fmla="*/ 772541 w 1538400"/>
                <a:gd name="connsiteY9" fmla="*/ 14 h 2162189"/>
                <a:gd name="connsiteX10" fmla="*/ 1453579 w 1538400"/>
                <a:gd name="connsiteY10" fmla="*/ 1038239 h 2162189"/>
                <a:gd name="connsiteX11" fmla="*/ 1015429 w 1538400"/>
                <a:gd name="connsiteY11" fmla="*/ 1781189 h 2162189"/>
                <a:gd name="connsiteX12" fmla="*/ 767779 w 1538400"/>
                <a:gd name="connsiteY12" fmla="*/ 1771664 h 2162189"/>
                <a:gd name="connsiteX13" fmla="*/ 767779 w 1538400"/>
                <a:gd name="connsiteY13" fmla="*/ 876314 h 2162189"/>
                <a:gd name="connsiteX0" fmla="*/ 1016081 w 1500952"/>
                <a:gd name="connsiteY0" fmla="*/ 2152663 h 2171713"/>
                <a:gd name="connsiteX1" fmla="*/ 387431 w 1500952"/>
                <a:gd name="connsiteY1" fmla="*/ 2171713 h 2171713"/>
                <a:gd name="connsiteX2" fmla="*/ 377906 w 1500952"/>
                <a:gd name="connsiteY2" fmla="*/ 2019313 h 2171713"/>
                <a:gd name="connsiteX3" fmla="*/ 1016081 w 1500952"/>
                <a:gd name="connsiteY3" fmla="*/ 2028838 h 2171713"/>
                <a:gd name="connsiteX4" fmla="*/ 1016081 w 1500952"/>
                <a:gd name="connsiteY4" fmla="*/ 1895488 h 2171713"/>
                <a:gd name="connsiteX5" fmla="*/ 473156 w 1500952"/>
                <a:gd name="connsiteY5" fmla="*/ 1885963 h 2171713"/>
                <a:gd name="connsiteX6" fmla="*/ 368381 w 1500952"/>
                <a:gd name="connsiteY6" fmla="*/ 1828813 h 2171713"/>
                <a:gd name="connsiteX7" fmla="*/ 396956 w 1500952"/>
                <a:gd name="connsiteY7" fmla="*/ 1628788 h 2171713"/>
                <a:gd name="connsiteX8" fmla="*/ 6431 w 1500952"/>
                <a:gd name="connsiteY8" fmla="*/ 1000138 h 2171713"/>
                <a:gd name="connsiteX9" fmla="*/ 735093 w 1500952"/>
                <a:gd name="connsiteY9" fmla="*/ 13 h 2171713"/>
                <a:gd name="connsiteX10" fmla="*/ 1416131 w 1500952"/>
                <a:gd name="connsiteY10" fmla="*/ 1047763 h 2171713"/>
                <a:gd name="connsiteX11" fmla="*/ 977981 w 1500952"/>
                <a:gd name="connsiteY11" fmla="*/ 1790713 h 2171713"/>
                <a:gd name="connsiteX12" fmla="*/ 730331 w 1500952"/>
                <a:gd name="connsiteY12" fmla="*/ 1781188 h 2171713"/>
                <a:gd name="connsiteX13" fmla="*/ 730331 w 1500952"/>
                <a:gd name="connsiteY13" fmla="*/ 885838 h 2171713"/>
                <a:gd name="connsiteX0" fmla="*/ 1046284 w 1531155"/>
                <a:gd name="connsiteY0" fmla="*/ 2152663 h 2171713"/>
                <a:gd name="connsiteX1" fmla="*/ 417634 w 1531155"/>
                <a:gd name="connsiteY1" fmla="*/ 2171713 h 2171713"/>
                <a:gd name="connsiteX2" fmla="*/ 408109 w 1531155"/>
                <a:gd name="connsiteY2" fmla="*/ 2019313 h 2171713"/>
                <a:gd name="connsiteX3" fmla="*/ 1046284 w 1531155"/>
                <a:gd name="connsiteY3" fmla="*/ 2028838 h 2171713"/>
                <a:gd name="connsiteX4" fmla="*/ 1046284 w 1531155"/>
                <a:gd name="connsiteY4" fmla="*/ 1895488 h 2171713"/>
                <a:gd name="connsiteX5" fmla="*/ 503359 w 1531155"/>
                <a:gd name="connsiteY5" fmla="*/ 1885963 h 2171713"/>
                <a:gd name="connsiteX6" fmla="*/ 398584 w 1531155"/>
                <a:gd name="connsiteY6" fmla="*/ 1828813 h 2171713"/>
                <a:gd name="connsiteX7" fmla="*/ 427159 w 1531155"/>
                <a:gd name="connsiteY7" fmla="*/ 1628788 h 2171713"/>
                <a:gd name="connsiteX8" fmla="*/ 36634 w 1531155"/>
                <a:gd name="connsiteY8" fmla="*/ 1000138 h 2171713"/>
                <a:gd name="connsiteX9" fmla="*/ 765296 w 1531155"/>
                <a:gd name="connsiteY9" fmla="*/ 13 h 2171713"/>
                <a:gd name="connsiteX10" fmla="*/ 1446334 w 1531155"/>
                <a:gd name="connsiteY10" fmla="*/ 1047763 h 2171713"/>
                <a:gd name="connsiteX11" fmla="*/ 1008184 w 1531155"/>
                <a:gd name="connsiteY11" fmla="*/ 1790713 h 2171713"/>
                <a:gd name="connsiteX12" fmla="*/ 760534 w 1531155"/>
                <a:gd name="connsiteY12" fmla="*/ 1781188 h 2171713"/>
                <a:gd name="connsiteX13" fmla="*/ 760534 w 1531155"/>
                <a:gd name="connsiteY13" fmla="*/ 885838 h 2171713"/>
                <a:gd name="connsiteX0" fmla="*/ 1046284 w 1539352"/>
                <a:gd name="connsiteY0" fmla="*/ 2152663 h 2171713"/>
                <a:gd name="connsiteX1" fmla="*/ 417634 w 1539352"/>
                <a:gd name="connsiteY1" fmla="*/ 2171713 h 2171713"/>
                <a:gd name="connsiteX2" fmla="*/ 408109 w 1539352"/>
                <a:gd name="connsiteY2" fmla="*/ 2019313 h 2171713"/>
                <a:gd name="connsiteX3" fmla="*/ 1046284 w 1539352"/>
                <a:gd name="connsiteY3" fmla="*/ 2028838 h 2171713"/>
                <a:gd name="connsiteX4" fmla="*/ 1046284 w 1539352"/>
                <a:gd name="connsiteY4" fmla="*/ 1895488 h 2171713"/>
                <a:gd name="connsiteX5" fmla="*/ 503359 w 1539352"/>
                <a:gd name="connsiteY5" fmla="*/ 1885963 h 2171713"/>
                <a:gd name="connsiteX6" fmla="*/ 398584 w 1539352"/>
                <a:gd name="connsiteY6" fmla="*/ 1828813 h 2171713"/>
                <a:gd name="connsiteX7" fmla="*/ 427159 w 1539352"/>
                <a:gd name="connsiteY7" fmla="*/ 1628788 h 2171713"/>
                <a:gd name="connsiteX8" fmla="*/ 36634 w 1539352"/>
                <a:gd name="connsiteY8" fmla="*/ 1000138 h 2171713"/>
                <a:gd name="connsiteX9" fmla="*/ 765296 w 1539352"/>
                <a:gd name="connsiteY9" fmla="*/ 13 h 2171713"/>
                <a:gd name="connsiteX10" fmla="*/ 1455859 w 1539352"/>
                <a:gd name="connsiteY10" fmla="*/ 1062051 h 2171713"/>
                <a:gd name="connsiteX11" fmla="*/ 1008184 w 1539352"/>
                <a:gd name="connsiteY11" fmla="*/ 1790713 h 2171713"/>
                <a:gd name="connsiteX12" fmla="*/ 760534 w 1539352"/>
                <a:gd name="connsiteY12" fmla="*/ 1781188 h 2171713"/>
                <a:gd name="connsiteX13" fmla="*/ 760534 w 1539352"/>
                <a:gd name="connsiteY13" fmla="*/ 885838 h 2171713"/>
                <a:gd name="connsiteX0" fmla="*/ 1046284 w 1533494"/>
                <a:gd name="connsiteY0" fmla="*/ 2152663 h 2171713"/>
                <a:gd name="connsiteX1" fmla="*/ 417634 w 1533494"/>
                <a:gd name="connsiteY1" fmla="*/ 2171713 h 2171713"/>
                <a:gd name="connsiteX2" fmla="*/ 408109 w 1533494"/>
                <a:gd name="connsiteY2" fmla="*/ 2019313 h 2171713"/>
                <a:gd name="connsiteX3" fmla="*/ 1046284 w 1533494"/>
                <a:gd name="connsiteY3" fmla="*/ 2028838 h 2171713"/>
                <a:gd name="connsiteX4" fmla="*/ 1046284 w 1533494"/>
                <a:gd name="connsiteY4" fmla="*/ 1895488 h 2171713"/>
                <a:gd name="connsiteX5" fmla="*/ 503359 w 1533494"/>
                <a:gd name="connsiteY5" fmla="*/ 1885963 h 2171713"/>
                <a:gd name="connsiteX6" fmla="*/ 398584 w 1533494"/>
                <a:gd name="connsiteY6" fmla="*/ 1828813 h 2171713"/>
                <a:gd name="connsiteX7" fmla="*/ 427159 w 1533494"/>
                <a:gd name="connsiteY7" fmla="*/ 1628788 h 2171713"/>
                <a:gd name="connsiteX8" fmla="*/ 36634 w 1533494"/>
                <a:gd name="connsiteY8" fmla="*/ 1000138 h 2171713"/>
                <a:gd name="connsiteX9" fmla="*/ 765296 w 1533494"/>
                <a:gd name="connsiteY9" fmla="*/ 13 h 2171713"/>
                <a:gd name="connsiteX10" fmla="*/ 1455859 w 1533494"/>
                <a:gd name="connsiteY10" fmla="*/ 1062051 h 2171713"/>
                <a:gd name="connsiteX11" fmla="*/ 1008184 w 1533494"/>
                <a:gd name="connsiteY11" fmla="*/ 1790713 h 2171713"/>
                <a:gd name="connsiteX12" fmla="*/ 760534 w 1533494"/>
                <a:gd name="connsiteY12" fmla="*/ 1781188 h 2171713"/>
                <a:gd name="connsiteX13" fmla="*/ 760534 w 1533494"/>
                <a:gd name="connsiteY13" fmla="*/ 885838 h 2171713"/>
                <a:gd name="connsiteX0" fmla="*/ 1046284 w 1533494"/>
                <a:gd name="connsiteY0" fmla="*/ 2152663 h 2171713"/>
                <a:gd name="connsiteX1" fmla="*/ 417634 w 1533494"/>
                <a:gd name="connsiteY1" fmla="*/ 2171713 h 2171713"/>
                <a:gd name="connsiteX2" fmla="*/ 408109 w 1533494"/>
                <a:gd name="connsiteY2" fmla="*/ 2019313 h 2171713"/>
                <a:gd name="connsiteX3" fmla="*/ 1046284 w 1533494"/>
                <a:gd name="connsiteY3" fmla="*/ 2028838 h 2171713"/>
                <a:gd name="connsiteX4" fmla="*/ 1046284 w 1533494"/>
                <a:gd name="connsiteY4" fmla="*/ 1895488 h 2171713"/>
                <a:gd name="connsiteX5" fmla="*/ 503359 w 1533494"/>
                <a:gd name="connsiteY5" fmla="*/ 1885963 h 2171713"/>
                <a:gd name="connsiteX6" fmla="*/ 398584 w 1533494"/>
                <a:gd name="connsiteY6" fmla="*/ 1828813 h 2171713"/>
                <a:gd name="connsiteX7" fmla="*/ 427159 w 1533494"/>
                <a:gd name="connsiteY7" fmla="*/ 1628788 h 2171713"/>
                <a:gd name="connsiteX8" fmla="*/ 36634 w 1533494"/>
                <a:gd name="connsiteY8" fmla="*/ 1000138 h 2171713"/>
                <a:gd name="connsiteX9" fmla="*/ 765296 w 1533494"/>
                <a:gd name="connsiteY9" fmla="*/ 13 h 2171713"/>
                <a:gd name="connsiteX10" fmla="*/ 1455859 w 1533494"/>
                <a:gd name="connsiteY10" fmla="*/ 1062051 h 2171713"/>
                <a:gd name="connsiteX11" fmla="*/ 1008184 w 1533494"/>
                <a:gd name="connsiteY11" fmla="*/ 1790713 h 2171713"/>
                <a:gd name="connsiteX12" fmla="*/ 760534 w 1533494"/>
                <a:gd name="connsiteY12" fmla="*/ 1781188 h 2171713"/>
                <a:gd name="connsiteX13" fmla="*/ 760534 w 1533494"/>
                <a:gd name="connsiteY13" fmla="*/ 885838 h 2171713"/>
                <a:gd name="connsiteX0" fmla="*/ 1046284 w 1533494"/>
                <a:gd name="connsiteY0" fmla="*/ 2152663 h 2171713"/>
                <a:gd name="connsiteX1" fmla="*/ 417634 w 1533494"/>
                <a:gd name="connsiteY1" fmla="*/ 2171713 h 2171713"/>
                <a:gd name="connsiteX2" fmla="*/ 408109 w 1533494"/>
                <a:gd name="connsiteY2" fmla="*/ 2019313 h 2171713"/>
                <a:gd name="connsiteX3" fmla="*/ 1046284 w 1533494"/>
                <a:gd name="connsiteY3" fmla="*/ 2028838 h 2171713"/>
                <a:gd name="connsiteX4" fmla="*/ 1046284 w 1533494"/>
                <a:gd name="connsiteY4" fmla="*/ 1895488 h 2171713"/>
                <a:gd name="connsiteX5" fmla="*/ 503359 w 1533494"/>
                <a:gd name="connsiteY5" fmla="*/ 1885963 h 2171713"/>
                <a:gd name="connsiteX6" fmla="*/ 398584 w 1533494"/>
                <a:gd name="connsiteY6" fmla="*/ 1828813 h 2171713"/>
                <a:gd name="connsiteX7" fmla="*/ 393822 w 1533494"/>
                <a:gd name="connsiteY7" fmla="*/ 1638313 h 2171713"/>
                <a:gd name="connsiteX8" fmla="*/ 36634 w 1533494"/>
                <a:gd name="connsiteY8" fmla="*/ 1000138 h 2171713"/>
                <a:gd name="connsiteX9" fmla="*/ 765296 w 1533494"/>
                <a:gd name="connsiteY9" fmla="*/ 13 h 2171713"/>
                <a:gd name="connsiteX10" fmla="*/ 1455859 w 1533494"/>
                <a:gd name="connsiteY10" fmla="*/ 1062051 h 2171713"/>
                <a:gd name="connsiteX11" fmla="*/ 1008184 w 1533494"/>
                <a:gd name="connsiteY11" fmla="*/ 1790713 h 2171713"/>
                <a:gd name="connsiteX12" fmla="*/ 760534 w 1533494"/>
                <a:gd name="connsiteY12" fmla="*/ 1781188 h 2171713"/>
                <a:gd name="connsiteX13" fmla="*/ 760534 w 1533494"/>
                <a:gd name="connsiteY13" fmla="*/ 885838 h 2171713"/>
                <a:gd name="connsiteX0" fmla="*/ 1046284 w 1533494"/>
                <a:gd name="connsiteY0" fmla="*/ 2152663 h 2171713"/>
                <a:gd name="connsiteX1" fmla="*/ 417634 w 1533494"/>
                <a:gd name="connsiteY1" fmla="*/ 2171713 h 2171713"/>
                <a:gd name="connsiteX2" fmla="*/ 408109 w 1533494"/>
                <a:gd name="connsiteY2" fmla="*/ 2019313 h 2171713"/>
                <a:gd name="connsiteX3" fmla="*/ 1046284 w 1533494"/>
                <a:gd name="connsiteY3" fmla="*/ 2028838 h 2171713"/>
                <a:gd name="connsiteX4" fmla="*/ 1046284 w 1533494"/>
                <a:gd name="connsiteY4" fmla="*/ 1895488 h 2171713"/>
                <a:gd name="connsiteX5" fmla="*/ 503359 w 1533494"/>
                <a:gd name="connsiteY5" fmla="*/ 1885963 h 2171713"/>
                <a:gd name="connsiteX6" fmla="*/ 398584 w 1533494"/>
                <a:gd name="connsiteY6" fmla="*/ 1828813 h 2171713"/>
                <a:gd name="connsiteX7" fmla="*/ 393822 w 1533494"/>
                <a:gd name="connsiteY7" fmla="*/ 1638313 h 2171713"/>
                <a:gd name="connsiteX8" fmla="*/ 36634 w 1533494"/>
                <a:gd name="connsiteY8" fmla="*/ 1000138 h 2171713"/>
                <a:gd name="connsiteX9" fmla="*/ 765296 w 1533494"/>
                <a:gd name="connsiteY9" fmla="*/ 13 h 2171713"/>
                <a:gd name="connsiteX10" fmla="*/ 1455859 w 1533494"/>
                <a:gd name="connsiteY10" fmla="*/ 1062051 h 2171713"/>
                <a:gd name="connsiteX11" fmla="*/ 1008184 w 1533494"/>
                <a:gd name="connsiteY11" fmla="*/ 1790713 h 2171713"/>
                <a:gd name="connsiteX12" fmla="*/ 760534 w 1533494"/>
                <a:gd name="connsiteY12" fmla="*/ 1781188 h 2171713"/>
                <a:gd name="connsiteX13" fmla="*/ 760534 w 1533494"/>
                <a:gd name="connsiteY13" fmla="*/ 885838 h 2171713"/>
                <a:gd name="connsiteX0" fmla="*/ 1046284 w 1533494"/>
                <a:gd name="connsiteY0" fmla="*/ 2152663 h 2171713"/>
                <a:gd name="connsiteX1" fmla="*/ 417634 w 1533494"/>
                <a:gd name="connsiteY1" fmla="*/ 2171713 h 2171713"/>
                <a:gd name="connsiteX2" fmla="*/ 408109 w 1533494"/>
                <a:gd name="connsiteY2" fmla="*/ 2019313 h 2171713"/>
                <a:gd name="connsiteX3" fmla="*/ 1046284 w 1533494"/>
                <a:gd name="connsiteY3" fmla="*/ 2028838 h 2171713"/>
                <a:gd name="connsiteX4" fmla="*/ 1046284 w 1533494"/>
                <a:gd name="connsiteY4" fmla="*/ 1895488 h 2171713"/>
                <a:gd name="connsiteX5" fmla="*/ 527172 w 1533494"/>
                <a:gd name="connsiteY5" fmla="*/ 1909775 h 2171713"/>
                <a:gd name="connsiteX6" fmla="*/ 398584 w 1533494"/>
                <a:gd name="connsiteY6" fmla="*/ 1828813 h 2171713"/>
                <a:gd name="connsiteX7" fmla="*/ 393822 w 1533494"/>
                <a:gd name="connsiteY7" fmla="*/ 1638313 h 2171713"/>
                <a:gd name="connsiteX8" fmla="*/ 36634 w 1533494"/>
                <a:gd name="connsiteY8" fmla="*/ 1000138 h 2171713"/>
                <a:gd name="connsiteX9" fmla="*/ 765296 w 1533494"/>
                <a:gd name="connsiteY9" fmla="*/ 13 h 2171713"/>
                <a:gd name="connsiteX10" fmla="*/ 1455859 w 1533494"/>
                <a:gd name="connsiteY10" fmla="*/ 1062051 h 2171713"/>
                <a:gd name="connsiteX11" fmla="*/ 1008184 w 1533494"/>
                <a:gd name="connsiteY11" fmla="*/ 1790713 h 2171713"/>
                <a:gd name="connsiteX12" fmla="*/ 760534 w 1533494"/>
                <a:gd name="connsiteY12" fmla="*/ 1781188 h 2171713"/>
                <a:gd name="connsiteX13" fmla="*/ 760534 w 1533494"/>
                <a:gd name="connsiteY13" fmla="*/ 885838 h 2171713"/>
                <a:gd name="connsiteX0" fmla="*/ 1046284 w 1533494"/>
                <a:gd name="connsiteY0" fmla="*/ 2152663 h 2171713"/>
                <a:gd name="connsiteX1" fmla="*/ 417634 w 1533494"/>
                <a:gd name="connsiteY1" fmla="*/ 2171713 h 2171713"/>
                <a:gd name="connsiteX2" fmla="*/ 408109 w 1533494"/>
                <a:gd name="connsiteY2" fmla="*/ 2019313 h 2171713"/>
                <a:gd name="connsiteX3" fmla="*/ 1046284 w 1533494"/>
                <a:gd name="connsiteY3" fmla="*/ 2028838 h 2171713"/>
                <a:gd name="connsiteX4" fmla="*/ 1046284 w 1533494"/>
                <a:gd name="connsiteY4" fmla="*/ 1895488 h 2171713"/>
                <a:gd name="connsiteX5" fmla="*/ 534316 w 1533494"/>
                <a:gd name="connsiteY5" fmla="*/ 1893106 h 2171713"/>
                <a:gd name="connsiteX6" fmla="*/ 398584 w 1533494"/>
                <a:gd name="connsiteY6" fmla="*/ 1828813 h 2171713"/>
                <a:gd name="connsiteX7" fmla="*/ 393822 w 1533494"/>
                <a:gd name="connsiteY7" fmla="*/ 1638313 h 2171713"/>
                <a:gd name="connsiteX8" fmla="*/ 36634 w 1533494"/>
                <a:gd name="connsiteY8" fmla="*/ 1000138 h 2171713"/>
                <a:gd name="connsiteX9" fmla="*/ 765296 w 1533494"/>
                <a:gd name="connsiteY9" fmla="*/ 13 h 2171713"/>
                <a:gd name="connsiteX10" fmla="*/ 1455859 w 1533494"/>
                <a:gd name="connsiteY10" fmla="*/ 1062051 h 2171713"/>
                <a:gd name="connsiteX11" fmla="*/ 1008184 w 1533494"/>
                <a:gd name="connsiteY11" fmla="*/ 1790713 h 2171713"/>
                <a:gd name="connsiteX12" fmla="*/ 760534 w 1533494"/>
                <a:gd name="connsiteY12" fmla="*/ 1781188 h 2171713"/>
                <a:gd name="connsiteX13" fmla="*/ 760534 w 1533494"/>
                <a:gd name="connsiteY13" fmla="*/ 885838 h 2171713"/>
                <a:gd name="connsiteX0" fmla="*/ 1046284 w 1533494"/>
                <a:gd name="connsiteY0" fmla="*/ 2152663 h 2171713"/>
                <a:gd name="connsiteX1" fmla="*/ 417634 w 1533494"/>
                <a:gd name="connsiteY1" fmla="*/ 2171713 h 2171713"/>
                <a:gd name="connsiteX2" fmla="*/ 408109 w 1533494"/>
                <a:gd name="connsiteY2" fmla="*/ 2019313 h 2171713"/>
                <a:gd name="connsiteX3" fmla="*/ 1046284 w 1533494"/>
                <a:gd name="connsiteY3" fmla="*/ 2028838 h 2171713"/>
                <a:gd name="connsiteX4" fmla="*/ 1046284 w 1533494"/>
                <a:gd name="connsiteY4" fmla="*/ 1895488 h 2171713"/>
                <a:gd name="connsiteX5" fmla="*/ 531934 w 1533494"/>
                <a:gd name="connsiteY5" fmla="*/ 1897869 h 2171713"/>
                <a:gd name="connsiteX6" fmla="*/ 398584 w 1533494"/>
                <a:gd name="connsiteY6" fmla="*/ 1828813 h 2171713"/>
                <a:gd name="connsiteX7" fmla="*/ 393822 w 1533494"/>
                <a:gd name="connsiteY7" fmla="*/ 1638313 h 2171713"/>
                <a:gd name="connsiteX8" fmla="*/ 36634 w 1533494"/>
                <a:gd name="connsiteY8" fmla="*/ 1000138 h 2171713"/>
                <a:gd name="connsiteX9" fmla="*/ 765296 w 1533494"/>
                <a:gd name="connsiteY9" fmla="*/ 13 h 2171713"/>
                <a:gd name="connsiteX10" fmla="*/ 1455859 w 1533494"/>
                <a:gd name="connsiteY10" fmla="*/ 1062051 h 2171713"/>
                <a:gd name="connsiteX11" fmla="*/ 1008184 w 1533494"/>
                <a:gd name="connsiteY11" fmla="*/ 1790713 h 2171713"/>
                <a:gd name="connsiteX12" fmla="*/ 760534 w 1533494"/>
                <a:gd name="connsiteY12" fmla="*/ 1781188 h 2171713"/>
                <a:gd name="connsiteX13" fmla="*/ 760534 w 1533494"/>
                <a:gd name="connsiteY13" fmla="*/ 885838 h 2171713"/>
                <a:gd name="connsiteX0" fmla="*/ 1046284 w 1533494"/>
                <a:gd name="connsiteY0" fmla="*/ 2152663 h 2171713"/>
                <a:gd name="connsiteX1" fmla="*/ 417634 w 1533494"/>
                <a:gd name="connsiteY1" fmla="*/ 2171713 h 2171713"/>
                <a:gd name="connsiteX2" fmla="*/ 408109 w 1533494"/>
                <a:gd name="connsiteY2" fmla="*/ 2019313 h 2171713"/>
                <a:gd name="connsiteX3" fmla="*/ 1046284 w 1533494"/>
                <a:gd name="connsiteY3" fmla="*/ 2028838 h 2171713"/>
                <a:gd name="connsiteX4" fmla="*/ 1046284 w 1533494"/>
                <a:gd name="connsiteY4" fmla="*/ 1895488 h 2171713"/>
                <a:gd name="connsiteX5" fmla="*/ 531934 w 1533494"/>
                <a:gd name="connsiteY5" fmla="*/ 1897869 h 2171713"/>
                <a:gd name="connsiteX6" fmla="*/ 398584 w 1533494"/>
                <a:gd name="connsiteY6" fmla="*/ 1828813 h 2171713"/>
                <a:gd name="connsiteX7" fmla="*/ 393822 w 1533494"/>
                <a:gd name="connsiteY7" fmla="*/ 1638313 h 2171713"/>
                <a:gd name="connsiteX8" fmla="*/ 36634 w 1533494"/>
                <a:gd name="connsiteY8" fmla="*/ 1000138 h 2171713"/>
                <a:gd name="connsiteX9" fmla="*/ 765296 w 1533494"/>
                <a:gd name="connsiteY9" fmla="*/ 13 h 2171713"/>
                <a:gd name="connsiteX10" fmla="*/ 1455859 w 1533494"/>
                <a:gd name="connsiteY10" fmla="*/ 1062051 h 2171713"/>
                <a:gd name="connsiteX11" fmla="*/ 1008184 w 1533494"/>
                <a:gd name="connsiteY11" fmla="*/ 1790713 h 2171713"/>
                <a:gd name="connsiteX12" fmla="*/ 760534 w 1533494"/>
                <a:gd name="connsiteY12" fmla="*/ 1781188 h 2171713"/>
                <a:gd name="connsiteX13" fmla="*/ 760534 w 1533494"/>
                <a:gd name="connsiteY13" fmla="*/ 885838 h 2171713"/>
                <a:gd name="connsiteX0" fmla="*/ 1046284 w 1533494"/>
                <a:gd name="connsiteY0" fmla="*/ 2152663 h 2171713"/>
                <a:gd name="connsiteX1" fmla="*/ 417634 w 1533494"/>
                <a:gd name="connsiteY1" fmla="*/ 2171713 h 2171713"/>
                <a:gd name="connsiteX2" fmla="*/ 408109 w 1533494"/>
                <a:gd name="connsiteY2" fmla="*/ 2019313 h 2171713"/>
                <a:gd name="connsiteX3" fmla="*/ 1046284 w 1533494"/>
                <a:gd name="connsiteY3" fmla="*/ 2028838 h 2171713"/>
                <a:gd name="connsiteX4" fmla="*/ 1046284 w 1533494"/>
                <a:gd name="connsiteY4" fmla="*/ 1895488 h 2171713"/>
                <a:gd name="connsiteX5" fmla="*/ 531934 w 1533494"/>
                <a:gd name="connsiteY5" fmla="*/ 1897869 h 2171713"/>
                <a:gd name="connsiteX6" fmla="*/ 398584 w 1533494"/>
                <a:gd name="connsiteY6" fmla="*/ 1828813 h 2171713"/>
                <a:gd name="connsiteX7" fmla="*/ 393822 w 1533494"/>
                <a:gd name="connsiteY7" fmla="*/ 1638313 h 2171713"/>
                <a:gd name="connsiteX8" fmla="*/ 36634 w 1533494"/>
                <a:gd name="connsiteY8" fmla="*/ 1000138 h 2171713"/>
                <a:gd name="connsiteX9" fmla="*/ 765296 w 1533494"/>
                <a:gd name="connsiteY9" fmla="*/ 13 h 2171713"/>
                <a:gd name="connsiteX10" fmla="*/ 1455859 w 1533494"/>
                <a:gd name="connsiteY10" fmla="*/ 1062051 h 2171713"/>
                <a:gd name="connsiteX11" fmla="*/ 1008184 w 1533494"/>
                <a:gd name="connsiteY11" fmla="*/ 1790713 h 2171713"/>
                <a:gd name="connsiteX12" fmla="*/ 760534 w 1533494"/>
                <a:gd name="connsiteY12" fmla="*/ 1781188 h 2171713"/>
                <a:gd name="connsiteX13" fmla="*/ 760534 w 1533494"/>
                <a:gd name="connsiteY13" fmla="*/ 885838 h 2171713"/>
                <a:gd name="connsiteX0" fmla="*/ 1046284 w 1533494"/>
                <a:gd name="connsiteY0" fmla="*/ 2152663 h 2171713"/>
                <a:gd name="connsiteX1" fmla="*/ 417634 w 1533494"/>
                <a:gd name="connsiteY1" fmla="*/ 2171713 h 2171713"/>
                <a:gd name="connsiteX2" fmla="*/ 408109 w 1533494"/>
                <a:gd name="connsiteY2" fmla="*/ 2019313 h 2171713"/>
                <a:gd name="connsiteX3" fmla="*/ 1046284 w 1533494"/>
                <a:gd name="connsiteY3" fmla="*/ 2028838 h 2171713"/>
                <a:gd name="connsiteX4" fmla="*/ 1046284 w 1533494"/>
                <a:gd name="connsiteY4" fmla="*/ 1895488 h 2171713"/>
                <a:gd name="connsiteX5" fmla="*/ 531934 w 1533494"/>
                <a:gd name="connsiteY5" fmla="*/ 1897869 h 2171713"/>
                <a:gd name="connsiteX6" fmla="*/ 398584 w 1533494"/>
                <a:gd name="connsiteY6" fmla="*/ 1828813 h 2171713"/>
                <a:gd name="connsiteX7" fmla="*/ 393822 w 1533494"/>
                <a:gd name="connsiteY7" fmla="*/ 1638313 h 2171713"/>
                <a:gd name="connsiteX8" fmla="*/ 36634 w 1533494"/>
                <a:gd name="connsiteY8" fmla="*/ 1000138 h 2171713"/>
                <a:gd name="connsiteX9" fmla="*/ 765296 w 1533494"/>
                <a:gd name="connsiteY9" fmla="*/ 13 h 2171713"/>
                <a:gd name="connsiteX10" fmla="*/ 1455859 w 1533494"/>
                <a:gd name="connsiteY10" fmla="*/ 1062051 h 2171713"/>
                <a:gd name="connsiteX11" fmla="*/ 1008184 w 1533494"/>
                <a:gd name="connsiteY11" fmla="*/ 1790713 h 2171713"/>
                <a:gd name="connsiteX12" fmla="*/ 760534 w 1533494"/>
                <a:gd name="connsiteY12" fmla="*/ 1781188 h 2171713"/>
                <a:gd name="connsiteX13" fmla="*/ 760534 w 1533494"/>
                <a:gd name="connsiteY13" fmla="*/ 885838 h 2171713"/>
                <a:gd name="connsiteX0" fmla="*/ 1046284 w 1533494"/>
                <a:gd name="connsiteY0" fmla="*/ 2152663 h 2171713"/>
                <a:gd name="connsiteX1" fmla="*/ 417634 w 1533494"/>
                <a:gd name="connsiteY1" fmla="*/ 2171713 h 2171713"/>
                <a:gd name="connsiteX2" fmla="*/ 408109 w 1533494"/>
                <a:gd name="connsiteY2" fmla="*/ 2019313 h 2171713"/>
                <a:gd name="connsiteX3" fmla="*/ 1046284 w 1533494"/>
                <a:gd name="connsiteY3" fmla="*/ 2014550 h 2171713"/>
                <a:gd name="connsiteX4" fmla="*/ 1046284 w 1533494"/>
                <a:gd name="connsiteY4" fmla="*/ 1895488 h 2171713"/>
                <a:gd name="connsiteX5" fmla="*/ 531934 w 1533494"/>
                <a:gd name="connsiteY5" fmla="*/ 1897869 h 2171713"/>
                <a:gd name="connsiteX6" fmla="*/ 398584 w 1533494"/>
                <a:gd name="connsiteY6" fmla="*/ 1828813 h 2171713"/>
                <a:gd name="connsiteX7" fmla="*/ 393822 w 1533494"/>
                <a:gd name="connsiteY7" fmla="*/ 1638313 h 2171713"/>
                <a:gd name="connsiteX8" fmla="*/ 36634 w 1533494"/>
                <a:gd name="connsiteY8" fmla="*/ 1000138 h 2171713"/>
                <a:gd name="connsiteX9" fmla="*/ 765296 w 1533494"/>
                <a:gd name="connsiteY9" fmla="*/ 13 h 2171713"/>
                <a:gd name="connsiteX10" fmla="*/ 1455859 w 1533494"/>
                <a:gd name="connsiteY10" fmla="*/ 1062051 h 2171713"/>
                <a:gd name="connsiteX11" fmla="*/ 1008184 w 1533494"/>
                <a:gd name="connsiteY11" fmla="*/ 1790713 h 2171713"/>
                <a:gd name="connsiteX12" fmla="*/ 760534 w 1533494"/>
                <a:gd name="connsiteY12" fmla="*/ 1781188 h 2171713"/>
                <a:gd name="connsiteX13" fmla="*/ 760534 w 1533494"/>
                <a:gd name="connsiteY13" fmla="*/ 885838 h 2171713"/>
                <a:gd name="connsiteX0" fmla="*/ 1046284 w 1533494"/>
                <a:gd name="connsiteY0" fmla="*/ 2152663 h 2157426"/>
                <a:gd name="connsiteX1" fmla="*/ 417634 w 1533494"/>
                <a:gd name="connsiteY1" fmla="*/ 2157426 h 2157426"/>
                <a:gd name="connsiteX2" fmla="*/ 408109 w 1533494"/>
                <a:gd name="connsiteY2" fmla="*/ 2019313 h 2157426"/>
                <a:gd name="connsiteX3" fmla="*/ 1046284 w 1533494"/>
                <a:gd name="connsiteY3" fmla="*/ 2014550 h 2157426"/>
                <a:gd name="connsiteX4" fmla="*/ 1046284 w 1533494"/>
                <a:gd name="connsiteY4" fmla="*/ 1895488 h 2157426"/>
                <a:gd name="connsiteX5" fmla="*/ 531934 w 1533494"/>
                <a:gd name="connsiteY5" fmla="*/ 1897869 h 2157426"/>
                <a:gd name="connsiteX6" fmla="*/ 398584 w 1533494"/>
                <a:gd name="connsiteY6" fmla="*/ 1828813 h 2157426"/>
                <a:gd name="connsiteX7" fmla="*/ 393822 w 1533494"/>
                <a:gd name="connsiteY7" fmla="*/ 1638313 h 2157426"/>
                <a:gd name="connsiteX8" fmla="*/ 36634 w 1533494"/>
                <a:gd name="connsiteY8" fmla="*/ 1000138 h 2157426"/>
                <a:gd name="connsiteX9" fmla="*/ 765296 w 1533494"/>
                <a:gd name="connsiteY9" fmla="*/ 13 h 2157426"/>
                <a:gd name="connsiteX10" fmla="*/ 1455859 w 1533494"/>
                <a:gd name="connsiteY10" fmla="*/ 1062051 h 2157426"/>
                <a:gd name="connsiteX11" fmla="*/ 1008184 w 1533494"/>
                <a:gd name="connsiteY11" fmla="*/ 1790713 h 2157426"/>
                <a:gd name="connsiteX12" fmla="*/ 760534 w 1533494"/>
                <a:gd name="connsiteY12" fmla="*/ 1781188 h 2157426"/>
                <a:gd name="connsiteX13" fmla="*/ 760534 w 1533494"/>
                <a:gd name="connsiteY13" fmla="*/ 885838 h 2157426"/>
                <a:gd name="connsiteX0" fmla="*/ 1046284 w 1533494"/>
                <a:gd name="connsiteY0" fmla="*/ 2152663 h 2157426"/>
                <a:gd name="connsiteX1" fmla="*/ 417634 w 1533494"/>
                <a:gd name="connsiteY1" fmla="*/ 2157426 h 2157426"/>
                <a:gd name="connsiteX2" fmla="*/ 422397 w 1533494"/>
                <a:gd name="connsiteY2" fmla="*/ 2021694 h 2157426"/>
                <a:gd name="connsiteX3" fmla="*/ 1046284 w 1533494"/>
                <a:gd name="connsiteY3" fmla="*/ 2014550 h 2157426"/>
                <a:gd name="connsiteX4" fmla="*/ 1046284 w 1533494"/>
                <a:gd name="connsiteY4" fmla="*/ 1895488 h 2157426"/>
                <a:gd name="connsiteX5" fmla="*/ 531934 w 1533494"/>
                <a:gd name="connsiteY5" fmla="*/ 1897869 h 2157426"/>
                <a:gd name="connsiteX6" fmla="*/ 398584 w 1533494"/>
                <a:gd name="connsiteY6" fmla="*/ 1828813 h 2157426"/>
                <a:gd name="connsiteX7" fmla="*/ 393822 w 1533494"/>
                <a:gd name="connsiteY7" fmla="*/ 1638313 h 2157426"/>
                <a:gd name="connsiteX8" fmla="*/ 36634 w 1533494"/>
                <a:gd name="connsiteY8" fmla="*/ 1000138 h 2157426"/>
                <a:gd name="connsiteX9" fmla="*/ 765296 w 1533494"/>
                <a:gd name="connsiteY9" fmla="*/ 13 h 2157426"/>
                <a:gd name="connsiteX10" fmla="*/ 1455859 w 1533494"/>
                <a:gd name="connsiteY10" fmla="*/ 1062051 h 2157426"/>
                <a:gd name="connsiteX11" fmla="*/ 1008184 w 1533494"/>
                <a:gd name="connsiteY11" fmla="*/ 1790713 h 2157426"/>
                <a:gd name="connsiteX12" fmla="*/ 760534 w 1533494"/>
                <a:gd name="connsiteY12" fmla="*/ 1781188 h 2157426"/>
                <a:gd name="connsiteX13" fmla="*/ 760534 w 1533494"/>
                <a:gd name="connsiteY13" fmla="*/ 885838 h 2157426"/>
                <a:gd name="connsiteX0" fmla="*/ 1046284 w 1533494"/>
                <a:gd name="connsiteY0" fmla="*/ 2152663 h 2157426"/>
                <a:gd name="connsiteX1" fmla="*/ 417634 w 1533494"/>
                <a:gd name="connsiteY1" fmla="*/ 2157426 h 2157426"/>
                <a:gd name="connsiteX2" fmla="*/ 400965 w 1533494"/>
                <a:gd name="connsiteY2" fmla="*/ 2024075 h 2157426"/>
                <a:gd name="connsiteX3" fmla="*/ 1046284 w 1533494"/>
                <a:gd name="connsiteY3" fmla="*/ 2014550 h 2157426"/>
                <a:gd name="connsiteX4" fmla="*/ 1046284 w 1533494"/>
                <a:gd name="connsiteY4" fmla="*/ 1895488 h 2157426"/>
                <a:gd name="connsiteX5" fmla="*/ 531934 w 1533494"/>
                <a:gd name="connsiteY5" fmla="*/ 1897869 h 2157426"/>
                <a:gd name="connsiteX6" fmla="*/ 398584 w 1533494"/>
                <a:gd name="connsiteY6" fmla="*/ 1828813 h 2157426"/>
                <a:gd name="connsiteX7" fmla="*/ 393822 w 1533494"/>
                <a:gd name="connsiteY7" fmla="*/ 1638313 h 2157426"/>
                <a:gd name="connsiteX8" fmla="*/ 36634 w 1533494"/>
                <a:gd name="connsiteY8" fmla="*/ 1000138 h 2157426"/>
                <a:gd name="connsiteX9" fmla="*/ 765296 w 1533494"/>
                <a:gd name="connsiteY9" fmla="*/ 13 h 2157426"/>
                <a:gd name="connsiteX10" fmla="*/ 1455859 w 1533494"/>
                <a:gd name="connsiteY10" fmla="*/ 1062051 h 2157426"/>
                <a:gd name="connsiteX11" fmla="*/ 1008184 w 1533494"/>
                <a:gd name="connsiteY11" fmla="*/ 1790713 h 2157426"/>
                <a:gd name="connsiteX12" fmla="*/ 760534 w 1533494"/>
                <a:gd name="connsiteY12" fmla="*/ 1781188 h 2157426"/>
                <a:gd name="connsiteX13" fmla="*/ 760534 w 1533494"/>
                <a:gd name="connsiteY13" fmla="*/ 885838 h 2157426"/>
                <a:gd name="connsiteX0" fmla="*/ 1046284 w 1533494"/>
                <a:gd name="connsiteY0" fmla="*/ 2152663 h 2155045"/>
                <a:gd name="connsiteX1" fmla="*/ 393822 w 1533494"/>
                <a:gd name="connsiteY1" fmla="*/ 2155045 h 2155045"/>
                <a:gd name="connsiteX2" fmla="*/ 400965 w 1533494"/>
                <a:gd name="connsiteY2" fmla="*/ 2024075 h 2155045"/>
                <a:gd name="connsiteX3" fmla="*/ 1046284 w 1533494"/>
                <a:gd name="connsiteY3" fmla="*/ 2014550 h 2155045"/>
                <a:gd name="connsiteX4" fmla="*/ 1046284 w 1533494"/>
                <a:gd name="connsiteY4" fmla="*/ 1895488 h 2155045"/>
                <a:gd name="connsiteX5" fmla="*/ 531934 w 1533494"/>
                <a:gd name="connsiteY5" fmla="*/ 1897869 h 2155045"/>
                <a:gd name="connsiteX6" fmla="*/ 398584 w 1533494"/>
                <a:gd name="connsiteY6" fmla="*/ 1828813 h 2155045"/>
                <a:gd name="connsiteX7" fmla="*/ 393822 w 1533494"/>
                <a:gd name="connsiteY7" fmla="*/ 1638313 h 2155045"/>
                <a:gd name="connsiteX8" fmla="*/ 36634 w 1533494"/>
                <a:gd name="connsiteY8" fmla="*/ 1000138 h 2155045"/>
                <a:gd name="connsiteX9" fmla="*/ 765296 w 1533494"/>
                <a:gd name="connsiteY9" fmla="*/ 13 h 2155045"/>
                <a:gd name="connsiteX10" fmla="*/ 1455859 w 1533494"/>
                <a:gd name="connsiteY10" fmla="*/ 1062051 h 2155045"/>
                <a:gd name="connsiteX11" fmla="*/ 1008184 w 1533494"/>
                <a:gd name="connsiteY11" fmla="*/ 1790713 h 2155045"/>
                <a:gd name="connsiteX12" fmla="*/ 760534 w 1533494"/>
                <a:gd name="connsiteY12" fmla="*/ 1781188 h 2155045"/>
                <a:gd name="connsiteX13" fmla="*/ 760534 w 1533494"/>
                <a:gd name="connsiteY13" fmla="*/ 885838 h 2155045"/>
                <a:gd name="connsiteX0" fmla="*/ 1046284 w 1533494"/>
                <a:gd name="connsiteY0" fmla="*/ 2152663 h 2155045"/>
                <a:gd name="connsiteX1" fmla="*/ 393822 w 1533494"/>
                <a:gd name="connsiteY1" fmla="*/ 2155045 h 2155045"/>
                <a:gd name="connsiteX2" fmla="*/ 391440 w 1533494"/>
                <a:gd name="connsiteY2" fmla="*/ 2024075 h 2155045"/>
                <a:gd name="connsiteX3" fmla="*/ 1046284 w 1533494"/>
                <a:gd name="connsiteY3" fmla="*/ 2014550 h 2155045"/>
                <a:gd name="connsiteX4" fmla="*/ 1046284 w 1533494"/>
                <a:gd name="connsiteY4" fmla="*/ 1895488 h 2155045"/>
                <a:gd name="connsiteX5" fmla="*/ 531934 w 1533494"/>
                <a:gd name="connsiteY5" fmla="*/ 1897869 h 2155045"/>
                <a:gd name="connsiteX6" fmla="*/ 398584 w 1533494"/>
                <a:gd name="connsiteY6" fmla="*/ 1828813 h 2155045"/>
                <a:gd name="connsiteX7" fmla="*/ 393822 w 1533494"/>
                <a:gd name="connsiteY7" fmla="*/ 1638313 h 2155045"/>
                <a:gd name="connsiteX8" fmla="*/ 36634 w 1533494"/>
                <a:gd name="connsiteY8" fmla="*/ 1000138 h 2155045"/>
                <a:gd name="connsiteX9" fmla="*/ 765296 w 1533494"/>
                <a:gd name="connsiteY9" fmla="*/ 13 h 2155045"/>
                <a:gd name="connsiteX10" fmla="*/ 1455859 w 1533494"/>
                <a:gd name="connsiteY10" fmla="*/ 1062051 h 2155045"/>
                <a:gd name="connsiteX11" fmla="*/ 1008184 w 1533494"/>
                <a:gd name="connsiteY11" fmla="*/ 1790713 h 2155045"/>
                <a:gd name="connsiteX12" fmla="*/ 760534 w 1533494"/>
                <a:gd name="connsiteY12" fmla="*/ 1781188 h 2155045"/>
                <a:gd name="connsiteX13" fmla="*/ 760534 w 1533494"/>
                <a:gd name="connsiteY13" fmla="*/ 885838 h 2155045"/>
                <a:gd name="connsiteX0" fmla="*/ 1046284 w 1533494"/>
                <a:gd name="connsiteY0" fmla="*/ 2152663 h 2155045"/>
                <a:gd name="connsiteX1" fmla="*/ 393822 w 1533494"/>
                <a:gd name="connsiteY1" fmla="*/ 2155045 h 2155045"/>
                <a:gd name="connsiteX2" fmla="*/ 391440 w 1533494"/>
                <a:gd name="connsiteY2" fmla="*/ 2012169 h 2155045"/>
                <a:gd name="connsiteX3" fmla="*/ 1046284 w 1533494"/>
                <a:gd name="connsiteY3" fmla="*/ 2014550 h 2155045"/>
                <a:gd name="connsiteX4" fmla="*/ 1046284 w 1533494"/>
                <a:gd name="connsiteY4" fmla="*/ 1895488 h 2155045"/>
                <a:gd name="connsiteX5" fmla="*/ 531934 w 1533494"/>
                <a:gd name="connsiteY5" fmla="*/ 1897869 h 2155045"/>
                <a:gd name="connsiteX6" fmla="*/ 398584 w 1533494"/>
                <a:gd name="connsiteY6" fmla="*/ 1828813 h 2155045"/>
                <a:gd name="connsiteX7" fmla="*/ 393822 w 1533494"/>
                <a:gd name="connsiteY7" fmla="*/ 1638313 h 2155045"/>
                <a:gd name="connsiteX8" fmla="*/ 36634 w 1533494"/>
                <a:gd name="connsiteY8" fmla="*/ 1000138 h 2155045"/>
                <a:gd name="connsiteX9" fmla="*/ 765296 w 1533494"/>
                <a:gd name="connsiteY9" fmla="*/ 13 h 2155045"/>
                <a:gd name="connsiteX10" fmla="*/ 1455859 w 1533494"/>
                <a:gd name="connsiteY10" fmla="*/ 1062051 h 2155045"/>
                <a:gd name="connsiteX11" fmla="*/ 1008184 w 1533494"/>
                <a:gd name="connsiteY11" fmla="*/ 1790713 h 2155045"/>
                <a:gd name="connsiteX12" fmla="*/ 760534 w 1533494"/>
                <a:gd name="connsiteY12" fmla="*/ 1781188 h 2155045"/>
                <a:gd name="connsiteX13" fmla="*/ 760534 w 1533494"/>
                <a:gd name="connsiteY13" fmla="*/ 885838 h 2155045"/>
                <a:gd name="connsiteX0" fmla="*/ 2290884 w 2290884"/>
                <a:gd name="connsiteY0" fmla="*/ 2152663 h 2155045"/>
                <a:gd name="connsiteX1" fmla="*/ 393822 w 2290884"/>
                <a:gd name="connsiteY1" fmla="*/ 2155045 h 2155045"/>
                <a:gd name="connsiteX2" fmla="*/ 391440 w 2290884"/>
                <a:gd name="connsiteY2" fmla="*/ 2012169 h 2155045"/>
                <a:gd name="connsiteX3" fmla="*/ 1046284 w 2290884"/>
                <a:gd name="connsiteY3" fmla="*/ 2014550 h 2155045"/>
                <a:gd name="connsiteX4" fmla="*/ 1046284 w 2290884"/>
                <a:gd name="connsiteY4" fmla="*/ 1895488 h 2155045"/>
                <a:gd name="connsiteX5" fmla="*/ 531934 w 2290884"/>
                <a:gd name="connsiteY5" fmla="*/ 1897869 h 2155045"/>
                <a:gd name="connsiteX6" fmla="*/ 398584 w 2290884"/>
                <a:gd name="connsiteY6" fmla="*/ 1828813 h 2155045"/>
                <a:gd name="connsiteX7" fmla="*/ 393822 w 2290884"/>
                <a:gd name="connsiteY7" fmla="*/ 1638313 h 2155045"/>
                <a:gd name="connsiteX8" fmla="*/ 36634 w 2290884"/>
                <a:gd name="connsiteY8" fmla="*/ 1000138 h 2155045"/>
                <a:gd name="connsiteX9" fmla="*/ 765296 w 2290884"/>
                <a:gd name="connsiteY9" fmla="*/ 13 h 2155045"/>
                <a:gd name="connsiteX10" fmla="*/ 1455859 w 2290884"/>
                <a:gd name="connsiteY10" fmla="*/ 1062051 h 2155045"/>
                <a:gd name="connsiteX11" fmla="*/ 1008184 w 2290884"/>
                <a:gd name="connsiteY11" fmla="*/ 1790713 h 2155045"/>
                <a:gd name="connsiteX12" fmla="*/ 760534 w 2290884"/>
                <a:gd name="connsiteY12" fmla="*/ 1781188 h 2155045"/>
                <a:gd name="connsiteX13" fmla="*/ 760534 w 2290884"/>
                <a:gd name="connsiteY13" fmla="*/ 885838 h 2155045"/>
                <a:gd name="connsiteX0" fmla="*/ 2290884 w 2290884"/>
                <a:gd name="connsiteY0" fmla="*/ 2152663 h 2155045"/>
                <a:gd name="connsiteX1" fmla="*/ 393822 w 2290884"/>
                <a:gd name="connsiteY1" fmla="*/ 2155045 h 2155045"/>
                <a:gd name="connsiteX2" fmla="*/ 391440 w 2290884"/>
                <a:gd name="connsiteY2" fmla="*/ 2012169 h 2155045"/>
                <a:gd name="connsiteX3" fmla="*/ 1046284 w 2290884"/>
                <a:gd name="connsiteY3" fmla="*/ 2014550 h 2155045"/>
                <a:gd name="connsiteX4" fmla="*/ 1046284 w 2290884"/>
                <a:gd name="connsiteY4" fmla="*/ 1895488 h 2155045"/>
                <a:gd name="connsiteX5" fmla="*/ 531934 w 2290884"/>
                <a:gd name="connsiteY5" fmla="*/ 1897869 h 2155045"/>
                <a:gd name="connsiteX6" fmla="*/ 398584 w 2290884"/>
                <a:gd name="connsiteY6" fmla="*/ 1828813 h 2155045"/>
                <a:gd name="connsiteX7" fmla="*/ 393822 w 2290884"/>
                <a:gd name="connsiteY7" fmla="*/ 1638313 h 2155045"/>
                <a:gd name="connsiteX8" fmla="*/ 36634 w 2290884"/>
                <a:gd name="connsiteY8" fmla="*/ 1000138 h 2155045"/>
                <a:gd name="connsiteX9" fmla="*/ 765296 w 2290884"/>
                <a:gd name="connsiteY9" fmla="*/ 13 h 2155045"/>
                <a:gd name="connsiteX10" fmla="*/ 1455859 w 2290884"/>
                <a:gd name="connsiteY10" fmla="*/ 1062051 h 2155045"/>
                <a:gd name="connsiteX11" fmla="*/ 1008184 w 2290884"/>
                <a:gd name="connsiteY11" fmla="*/ 1790713 h 2155045"/>
                <a:gd name="connsiteX12" fmla="*/ 760534 w 2290884"/>
                <a:gd name="connsiteY12" fmla="*/ 1781188 h 2155045"/>
                <a:gd name="connsiteX13" fmla="*/ 760534 w 2290884"/>
                <a:gd name="connsiteY13" fmla="*/ 885838 h 2155045"/>
                <a:gd name="connsiteX0" fmla="*/ 2290884 w 2290884"/>
                <a:gd name="connsiteY0" fmla="*/ 2152663 h 2155045"/>
                <a:gd name="connsiteX1" fmla="*/ 393822 w 2290884"/>
                <a:gd name="connsiteY1" fmla="*/ 2155045 h 2155045"/>
                <a:gd name="connsiteX2" fmla="*/ 391440 w 2290884"/>
                <a:gd name="connsiteY2" fmla="*/ 2012169 h 2155045"/>
                <a:gd name="connsiteX3" fmla="*/ 1046284 w 2290884"/>
                <a:gd name="connsiteY3" fmla="*/ 2014550 h 2155045"/>
                <a:gd name="connsiteX4" fmla="*/ 1046284 w 2290884"/>
                <a:gd name="connsiteY4" fmla="*/ 1895488 h 2155045"/>
                <a:gd name="connsiteX5" fmla="*/ 531934 w 2290884"/>
                <a:gd name="connsiteY5" fmla="*/ 1897869 h 2155045"/>
                <a:gd name="connsiteX6" fmla="*/ 398584 w 2290884"/>
                <a:gd name="connsiteY6" fmla="*/ 1828813 h 2155045"/>
                <a:gd name="connsiteX7" fmla="*/ 393822 w 2290884"/>
                <a:gd name="connsiteY7" fmla="*/ 1638313 h 2155045"/>
                <a:gd name="connsiteX8" fmla="*/ 36634 w 2290884"/>
                <a:gd name="connsiteY8" fmla="*/ 1000138 h 2155045"/>
                <a:gd name="connsiteX9" fmla="*/ 765296 w 2290884"/>
                <a:gd name="connsiteY9" fmla="*/ 13 h 2155045"/>
                <a:gd name="connsiteX10" fmla="*/ 1455859 w 2290884"/>
                <a:gd name="connsiteY10" fmla="*/ 1062051 h 2155045"/>
                <a:gd name="connsiteX11" fmla="*/ 1008184 w 2290884"/>
                <a:gd name="connsiteY11" fmla="*/ 1790713 h 2155045"/>
                <a:gd name="connsiteX12" fmla="*/ 760534 w 2290884"/>
                <a:gd name="connsiteY12" fmla="*/ 1781188 h 2155045"/>
                <a:gd name="connsiteX13" fmla="*/ 760534 w 2290884"/>
                <a:gd name="connsiteY13" fmla="*/ 885838 h 2155045"/>
                <a:gd name="connsiteX0" fmla="*/ 2290884 w 2290884"/>
                <a:gd name="connsiteY0" fmla="*/ 2152663 h 2169809"/>
                <a:gd name="connsiteX1" fmla="*/ 1036758 w 2290884"/>
                <a:gd name="connsiteY1" fmla="*/ 2169809 h 2169809"/>
                <a:gd name="connsiteX2" fmla="*/ 393822 w 2290884"/>
                <a:gd name="connsiteY2" fmla="*/ 2155045 h 2169809"/>
                <a:gd name="connsiteX3" fmla="*/ 391440 w 2290884"/>
                <a:gd name="connsiteY3" fmla="*/ 2012169 h 2169809"/>
                <a:gd name="connsiteX4" fmla="*/ 1046284 w 2290884"/>
                <a:gd name="connsiteY4" fmla="*/ 2014550 h 2169809"/>
                <a:gd name="connsiteX5" fmla="*/ 1046284 w 2290884"/>
                <a:gd name="connsiteY5" fmla="*/ 1895488 h 2169809"/>
                <a:gd name="connsiteX6" fmla="*/ 531934 w 2290884"/>
                <a:gd name="connsiteY6" fmla="*/ 1897869 h 2169809"/>
                <a:gd name="connsiteX7" fmla="*/ 398584 w 2290884"/>
                <a:gd name="connsiteY7" fmla="*/ 1828813 h 2169809"/>
                <a:gd name="connsiteX8" fmla="*/ 393822 w 2290884"/>
                <a:gd name="connsiteY8" fmla="*/ 1638313 h 2169809"/>
                <a:gd name="connsiteX9" fmla="*/ 36634 w 2290884"/>
                <a:gd name="connsiteY9" fmla="*/ 1000138 h 2169809"/>
                <a:gd name="connsiteX10" fmla="*/ 765296 w 2290884"/>
                <a:gd name="connsiteY10" fmla="*/ 13 h 2169809"/>
                <a:gd name="connsiteX11" fmla="*/ 1455859 w 2290884"/>
                <a:gd name="connsiteY11" fmla="*/ 1062051 h 2169809"/>
                <a:gd name="connsiteX12" fmla="*/ 1008184 w 2290884"/>
                <a:gd name="connsiteY12" fmla="*/ 1790713 h 2169809"/>
                <a:gd name="connsiteX13" fmla="*/ 760534 w 2290884"/>
                <a:gd name="connsiteY13" fmla="*/ 1781188 h 2169809"/>
                <a:gd name="connsiteX14" fmla="*/ 760534 w 2290884"/>
                <a:gd name="connsiteY14" fmla="*/ 885838 h 2169809"/>
                <a:gd name="connsiteX0" fmla="*/ 2290884 w 2290884"/>
                <a:gd name="connsiteY0" fmla="*/ 2152663 h 2155045"/>
                <a:gd name="connsiteX1" fmla="*/ 1036758 w 2290884"/>
                <a:gd name="connsiteY1" fmla="*/ 2154569 h 2155045"/>
                <a:gd name="connsiteX2" fmla="*/ 393822 w 2290884"/>
                <a:gd name="connsiteY2" fmla="*/ 2155045 h 2155045"/>
                <a:gd name="connsiteX3" fmla="*/ 391440 w 2290884"/>
                <a:gd name="connsiteY3" fmla="*/ 2012169 h 2155045"/>
                <a:gd name="connsiteX4" fmla="*/ 1046284 w 2290884"/>
                <a:gd name="connsiteY4" fmla="*/ 2014550 h 2155045"/>
                <a:gd name="connsiteX5" fmla="*/ 1046284 w 2290884"/>
                <a:gd name="connsiteY5" fmla="*/ 1895488 h 2155045"/>
                <a:gd name="connsiteX6" fmla="*/ 531934 w 2290884"/>
                <a:gd name="connsiteY6" fmla="*/ 1897869 h 2155045"/>
                <a:gd name="connsiteX7" fmla="*/ 398584 w 2290884"/>
                <a:gd name="connsiteY7" fmla="*/ 1828813 h 2155045"/>
                <a:gd name="connsiteX8" fmla="*/ 393822 w 2290884"/>
                <a:gd name="connsiteY8" fmla="*/ 1638313 h 2155045"/>
                <a:gd name="connsiteX9" fmla="*/ 36634 w 2290884"/>
                <a:gd name="connsiteY9" fmla="*/ 1000138 h 2155045"/>
                <a:gd name="connsiteX10" fmla="*/ 765296 w 2290884"/>
                <a:gd name="connsiteY10" fmla="*/ 13 h 2155045"/>
                <a:gd name="connsiteX11" fmla="*/ 1455859 w 2290884"/>
                <a:gd name="connsiteY11" fmla="*/ 1062051 h 2155045"/>
                <a:gd name="connsiteX12" fmla="*/ 1008184 w 2290884"/>
                <a:gd name="connsiteY12" fmla="*/ 1790713 h 2155045"/>
                <a:gd name="connsiteX13" fmla="*/ 760534 w 2290884"/>
                <a:gd name="connsiteY13" fmla="*/ 1781188 h 2155045"/>
                <a:gd name="connsiteX14" fmla="*/ 760534 w 2290884"/>
                <a:gd name="connsiteY14" fmla="*/ 885838 h 2155045"/>
                <a:gd name="connsiteX0" fmla="*/ 751644 w 1525741"/>
                <a:gd name="connsiteY0" fmla="*/ 2320303 h 2320303"/>
                <a:gd name="connsiteX1" fmla="*/ 1036758 w 1525741"/>
                <a:gd name="connsiteY1" fmla="*/ 2154569 h 2320303"/>
                <a:gd name="connsiteX2" fmla="*/ 393822 w 1525741"/>
                <a:gd name="connsiteY2" fmla="*/ 2155045 h 2320303"/>
                <a:gd name="connsiteX3" fmla="*/ 391440 w 1525741"/>
                <a:gd name="connsiteY3" fmla="*/ 2012169 h 2320303"/>
                <a:gd name="connsiteX4" fmla="*/ 1046284 w 1525741"/>
                <a:gd name="connsiteY4" fmla="*/ 2014550 h 2320303"/>
                <a:gd name="connsiteX5" fmla="*/ 1046284 w 1525741"/>
                <a:gd name="connsiteY5" fmla="*/ 1895488 h 2320303"/>
                <a:gd name="connsiteX6" fmla="*/ 531934 w 1525741"/>
                <a:gd name="connsiteY6" fmla="*/ 1897869 h 2320303"/>
                <a:gd name="connsiteX7" fmla="*/ 398584 w 1525741"/>
                <a:gd name="connsiteY7" fmla="*/ 1828813 h 2320303"/>
                <a:gd name="connsiteX8" fmla="*/ 393822 w 1525741"/>
                <a:gd name="connsiteY8" fmla="*/ 1638313 h 2320303"/>
                <a:gd name="connsiteX9" fmla="*/ 36634 w 1525741"/>
                <a:gd name="connsiteY9" fmla="*/ 1000138 h 2320303"/>
                <a:gd name="connsiteX10" fmla="*/ 765296 w 1525741"/>
                <a:gd name="connsiteY10" fmla="*/ 13 h 2320303"/>
                <a:gd name="connsiteX11" fmla="*/ 1455859 w 1525741"/>
                <a:gd name="connsiteY11" fmla="*/ 1062051 h 2320303"/>
                <a:gd name="connsiteX12" fmla="*/ 1008184 w 1525741"/>
                <a:gd name="connsiteY12" fmla="*/ 1790713 h 2320303"/>
                <a:gd name="connsiteX13" fmla="*/ 760534 w 1525741"/>
                <a:gd name="connsiteY13" fmla="*/ 1781188 h 2320303"/>
                <a:gd name="connsiteX14" fmla="*/ 760534 w 1525741"/>
                <a:gd name="connsiteY14" fmla="*/ 885838 h 2320303"/>
                <a:gd name="connsiteX0" fmla="*/ 736404 w 1525741"/>
                <a:gd name="connsiteY0" fmla="*/ 2305063 h 2305063"/>
                <a:gd name="connsiteX1" fmla="*/ 1036758 w 1525741"/>
                <a:gd name="connsiteY1" fmla="*/ 2154569 h 2305063"/>
                <a:gd name="connsiteX2" fmla="*/ 393822 w 1525741"/>
                <a:gd name="connsiteY2" fmla="*/ 2155045 h 2305063"/>
                <a:gd name="connsiteX3" fmla="*/ 391440 w 1525741"/>
                <a:gd name="connsiteY3" fmla="*/ 2012169 h 2305063"/>
                <a:gd name="connsiteX4" fmla="*/ 1046284 w 1525741"/>
                <a:gd name="connsiteY4" fmla="*/ 2014550 h 2305063"/>
                <a:gd name="connsiteX5" fmla="*/ 1046284 w 1525741"/>
                <a:gd name="connsiteY5" fmla="*/ 1895488 h 2305063"/>
                <a:gd name="connsiteX6" fmla="*/ 531934 w 1525741"/>
                <a:gd name="connsiteY6" fmla="*/ 1897869 h 2305063"/>
                <a:gd name="connsiteX7" fmla="*/ 398584 w 1525741"/>
                <a:gd name="connsiteY7" fmla="*/ 1828813 h 2305063"/>
                <a:gd name="connsiteX8" fmla="*/ 393822 w 1525741"/>
                <a:gd name="connsiteY8" fmla="*/ 1638313 h 2305063"/>
                <a:gd name="connsiteX9" fmla="*/ 36634 w 1525741"/>
                <a:gd name="connsiteY9" fmla="*/ 1000138 h 2305063"/>
                <a:gd name="connsiteX10" fmla="*/ 765296 w 1525741"/>
                <a:gd name="connsiteY10" fmla="*/ 13 h 2305063"/>
                <a:gd name="connsiteX11" fmla="*/ 1455859 w 1525741"/>
                <a:gd name="connsiteY11" fmla="*/ 1062051 h 2305063"/>
                <a:gd name="connsiteX12" fmla="*/ 1008184 w 1525741"/>
                <a:gd name="connsiteY12" fmla="*/ 1790713 h 2305063"/>
                <a:gd name="connsiteX13" fmla="*/ 760534 w 1525741"/>
                <a:gd name="connsiteY13" fmla="*/ 1781188 h 2305063"/>
                <a:gd name="connsiteX14" fmla="*/ 760534 w 1525741"/>
                <a:gd name="connsiteY14" fmla="*/ 885838 h 2305063"/>
                <a:gd name="connsiteX0" fmla="*/ 736404 w 1525741"/>
                <a:gd name="connsiteY0" fmla="*/ 2305063 h 2305063"/>
                <a:gd name="connsiteX1" fmla="*/ 1036758 w 1525741"/>
                <a:gd name="connsiteY1" fmla="*/ 2154569 h 2305063"/>
                <a:gd name="connsiteX2" fmla="*/ 393822 w 1525741"/>
                <a:gd name="connsiteY2" fmla="*/ 2155045 h 2305063"/>
                <a:gd name="connsiteX3" fmla="*/ 391440 w 1525741"/>
                <a:gd name="connsiteY3" fmla="*/ 2012169 h 2305063"/>
                <a:gd name="connsiteX4" fmla="*/ 1046284 w 1525741"/>
                <a:gd name="connsiteY4" fmla="*/ 2014550 h 2305063"/>
                <a:gd name="connsiteX5" fmla="*/ 1046284 w 1525741"/>
                <a:gd name="connsiteY5" fmla="*/ 1895488 h 2305063"/>
                <a:gd name="connsiteX6" fmla="*/ 531934 w 1525741"/>
                <a:gd name="connsiteY6" fmla="*/ 1897869 h 2305063"/>
                <a:gd name="connsiteX7" fmla="*/ 398584 w 1525741"/>
                <a:gd name="connsiteY7" fmla="*/ 1828813 h 2305063"/>
                <a:gd name="connsiteX8" fmla="*/ 393822 w 1525741"/>
                <a:gd name="connsiteY8" fmla="*/ 1638313 h 2305063"/>
                <a:gd name="connsiteX9" fmla="*/ 36634 w 1525741"/>
                <a:gd name="connsiteY9" fmla="*/ 1000138 h 2305063"/>
                <a:gd name="connsiteX10" fmla="*/ 765296 w 1525741"/>
                <a:gd name="connsiteY10" fmla="*/ 13 h 2305063"/>
                <a:gd name="connsiteX11" fmla="*/ 1455859 w 1525741"/>
                <a:gd name="connsiteY11" fmla="*/ 1062051 h 2305063"/>
                <a:gd name="connsiteX12" fmla="*/ 1008184 w 1525741"/>
                <a:gd name="connsiteY12" fmla="*/ 1790713 h 2305063"/>
                <a:gd name="connsiteX13" fmla="*/ 760534 w 1525741"/>
                <a:gd name="connsiteY13" fmla="*/ 1781188 h 2305063"/>
                <a:gd name="connsiteX14" fmla="*/ 760534 w 1525741"/>
                <a:gd name="connsiteY14" fmla="*/ 885838 h 2305063"/>
                <a:gd name="connsiteX0" fmla="*/ 736404 w 1525741"/>
                <a:gd name="connsiteY0" fmla="*/ 2305063 h 2305063"/>
                <a:gd name="connsiteX1" fmla="*/ 731959 w 1525741"/>
                <a:gd name="connsiteY1" fmla="*/ 2299349 h 2305063"/>
                <a:gd name="connsiteX2" fmla="*/ 1036758 w 1525741"/>
                <a:gd name="connsiteY2" fmla="*/ 2154569 h 2305063"/>
                <a:gd name="connsiteX3" fmla="*/ 393822 w 1525741"/>
                <a:gd name="connsiteY3" fmla="*/ 2155045 h 2305063"/>
                <a:gd name="connsiteX4" fmla="*/ 391440 w 1525741"/>
                <a:gd name="connsiteY4" fmla="*/ 2012169 h 2305063"/>
                <a:gd name="connsiteX5" fmla="*/ 1046284 w 1525741"/>
                <a:gd name="connsiteY5" fmla="*/ 2014550 h 2305063"/>
                <a:gd name="connsiteX6" fmla="*/ 1046284 w 1525741"/>
                <a:gd name="connsiteY6" fmla="*/ 1895488 h 2305063"/>
                <a:gd name="connsiteX7" fmla="*/ 531934 w 1525741"/>
                <a:gd name="connsiteY7" fmla="*/ 1897869 h 2305063"/>
                <a:gd name="connsiteX8" fmla="*/ 398584 w 1525741"/>
                <a:gd name="connsiteY8" fmla="*/ 1828813 h 2305063"/>
                <a:gd name="connsiteX9" fmla="*/ 393822 w 1525741"/>
                <a:gd name="connsiteY9" fmla="*/ 1638313 h 2305063"/>
                <a:gd name="connsiteX10" fmla="*/ 36634 w 1525741"/>
                <a:gd name="connsiteY10" fmla="*/ 1000138 h 2305063"/>
                <a:gd name="connsiteX11" fmla="*/ 765296 w 1525741"/>
                <a:gd name="connsiteY11" fmla="*/ 13 h 2305063"/>
                <a:gd name="connsiteX12" fmla="*/ 1455859 w 1525741"/>
                <a:gd name="connsiteY12" fmla="*/ 1062051 h 2305063"/>
                <a:gd name="connsiteX13" fmla="*/ 1008184 w 1525741"/>
                <a:gd name="connsiteY13" fmla="*/ 1790713 h 2305063"/>
                <a:gd name="connsiteX14" fmla="*/ 760534 w 1525741"/>
                <a:gd name="connsiteY14" fmla="*/ 1781188 h 2305063"/>
                <a:gd name="connsiteX15" fmla="*/ 760534 w 1525741"/>
                <a:gd name="connsiteY15" fmla="*/ 885838 h 2305063"/>
                <a:gd name="connsiteX0" fmla="*/ 736404 w 1525741"/>
                <a:gd name="connsiteY0" fmla="*/ 2305063 h 2543189"/>
                <a:gd name="connsiteX1" fmla="*/ 739579 w 1525741"/>
                <a:gd name="connsiteY1" fmla="*/ 2543189 h 2543189"/>
                <a:gd name="connsiteX2" fmla="*/ 1036758 w 1525741"/>
                <a:gd name="connsiteY2" fmla="*/ 2154569 h 2543189"/>
                <a:gd name="connsiteX3" fmla="*/ 393822 w 1525741"/>
                <a:gd name="connsiteY3" fmla="*/ 2155045 h 2543189"/>
                <a:gd name="connsiteX4" fmla="*/ 391440 w 1525741"/>
                <a:gd name="connsiteY4" fmla="*/ 2012169 h 2543189"/>
                <a:gd name="connsiteX5" fmla="*/ 1046284 w 1525741"/>
                <a:gd name="connsiteY5" fmla="*/ 2014550 h 2543189"/>
                <a:gd name="connsiteX6" fmla="*/ 1046284 w 1525741"/>
                <a:gd name="connsiteY6" fmla="*/ 1895488 h 2543189"/>
                <a:gd name="connsiteX7" fmla="*/ 531934 w 1525741"/>
                <a:gd name="connsiteY7" fmla="*/ 1897869 h 2543189"/>
                <a:gd name="connsiteX8" fmla="*/ 398584 w 1525741"/>
                <a:gd name="connsiteY8" fmla="*/ 1828813 h 2543189"/>
                <a:gd name="connsiteX9" fmla="*/ 393822 w 1525741"/>
                <a:gd name="connsiteY9" fmla="*/ 1638313 h 2543189"/>
                <a:gd name="connsiteX10" fmla="*/ 36634 w 1525741"/>
                <a:gd name="connsiteY10" fmla="*/ 1000138 h 2543189"/>
                <a:gd name="connsiteX11" fmla="*/ 765296 w 1525741"/>
                <a:gd name="connsiteY11" fmla="*/ 13 h 2543189"/>
                <a:gd name="connsiteX12" fmla="*/ 1455859 w 1525741"/>
                <a:gd name="connsiteY12" fmla="*/ 1062051 h 2543189"/>
                <a:gd name="connsiteX13" fmla="*/ 1008184 w 1525741"/>
                <a:gd name="connsiteY13" fmla="*/ 1790713 h 2543189"/>
                <a:gd name="connsiteX14" fmla="*/ 760534 w 1525741"/>
                <a:gd name="connsiteY14" fmla="*/ 1781188 h 2543189"/>
                <a:gd name="connsiteX15" fmla="*/ 760534 w 1525741"/>
                <a:gd name="connsiteY15" fmla="*/ 885838 h 2543189"/>
                <a:gd name="connsiteX0" fmla="*/ 446844 w 1525741"/>
                <a:gd name="connsiteY0" fmla="*/ 2533663 h 2557731"/>
                <a:gd name="connsiteX1" fmla="*/ 739579 w 1525741"/>
                <a:gd name="connsiteY1" fmla="*/ 2543189 h 2557731"/>
                <a:gd name="connsiteX2" fmla="*/ 1036758 w 1525741"/>
                <a:gd name="connsiteY2" fmla="*/ 2154569 h 2557731"/>
                <a:gd name="connsiteX3" fmla="*/ 393822 w 1525741"/>
                <a:gd name="connsiteY3" fmla="*/ 2155045 h 2557731"/>
                <a:gd name="connsiteX4" fmla="*/ 391440 w 1525741"/>
                <a:gd name="connsiteY4" fmla="*/ 2012169 h 2557731"/>
                <a:gd name="connsiteX5" fmla="*/ 1046284 w 1525741"/>
                <a:gd name="connsiteY5" fmla="*/ 2014550 h 2557731"/>
                <a:gd name="connsiteX6" fmla="*/ 1046284 w 1525741"/>
                <a:gd name="connsiteY6" fmla="*/ 1895488 h 2557731"/>
                <a:gd name="connsiteX7" fmla="*/ 531934 w 1525741"/>
                <a:gd name="connsiteY7" fmla="*/ 1897869 h 2557731"/>
                <a:gd name="connsiteX8" fmla="*/ 398584 w 1525741"/>
                <a:gd name="connsiteY8" fmla="*/ 1828813 h 2557731"/>
                <a:gd name="connsiteX9" fmla="*/ 393822 w 1525741"/>
                <a:gd name="connsiteY9" fmla="*/ 1638313 h 2557731"/>
                <a:gd name="connsiteX10" fmla="*/ 36634 w 1525741"/>
                <a:gd name="connsiteY10" fmla="*/ 1000138 h 2557731"/>
                <a:gd name="connsiteX11" fmla="*/ 765296 w 1525741"/>
                <a:gd name="connsiteY11" fmla="*/ 13 h 2557731"/>
                <a:gd name="connsiteX12" fmla="*/ 1455859 w 1525741"/>
                <a:gd name="connsiteY12" fmla="*/ 1062051 h 2557731"/>
                <a:gd name="connsiteX13" fmla="*/ 1008184 w 1525741"/>
                <a:gd name="connsiteY13" fmla="*/ 1790713 h 2557731"/>
                <a:gd name="connsiteX14" fmla="*/ 760534 w 1525741"/>
                <a:gd name="connsiteY14" fmla="*/ 1781188 h 2557731"/>
                <a:gd name="connsiteX15" fmla="*/ 760534 w 1525741"/>
                <a:gd name="connsiteY15" fmla="*/ 885838 h 2557731"/>
                <a:gd name="connsiteX0" fmla="*/ 446844 w 1525741"/>
                <a:gd name="connsiteY0" fmla="*/ 2533663 h 2545541"/>
                <a:gd name="connsiteX1" fmla="*/ 724339 w 1525741"/>
                <a:gd name="connsiteY1" fmla="*/ 2345069 h 2545541"/>
                <a:gd name="connsiteX2" fmla="*/ 1036758 w 1525741"/>
                <a:gd name="connsiteY2" fmla="*/ 2154569 h 2545541"/>
                <a:gd name="connsiteX3" fmla="*/ 393822 w 1525741"/>
                <a:gd name="connsiteY3" fmla="*/ 2155045 h 2545541"/>
                <a:gd name="connsiteX4" fmla="*/ 391440 w 1525741"/>
                <a:gd name="connsiteY4" fmla="*/ 2012169 h 2545541"/>
                <a:gd name="connsiteX5" fmla="*/ 1046284 w 1525741"/>
                <a:gd name="connsiteY5" fmla="*/ 2014550 h 2545541"/>
                <a:gd name="connsiteX6" fmla="*/ 1046284 w 1525741"/>
                <a:gd name="connsiteY6" fmla="*/ 1895488 h 2545541"/>
                <a:gd name="connsiteX7" fmla="*/ 531934 w 1525741"/>
                <a:gd name="connsiteY7" fmla="*/ 1897869 h 2545541"/>
                <a:gd name="connsiteX8" fmla="*/ 398584 w 1525741"/>
                <a:gd name="connsiteY8" fmla="*/ 1828813 h 2545541"/>
                <a:gd name="connsiteX9" fmla="*/ 393822 w 1525741"/>
                <a:gd name="connsiteY9" fmla="*/ 1638313 h 2545541"/>
                <a:gd name="connsiteX10" fmla="*/ 36634 w 1525741"/>
                <a:gd name="connsiteY10" fmla="*/ 1000138 h 2545541"/>
                <a:gd name="connsiteX11" fmla="*/ 765296 w 1525741"/>
                <a:gd name="connsiteY11" fmla="*/ 13 h 2545541"/>
                <a:gd name="connsiteX12" fmla="*/ 1455859 w 1525741"/>
                <a:gd name="connsiteY12" fmla="*/ 1062051 h 2545541"/>
                <a:gd name="connsiteX13" fmla="*/ 1008184 w 1525741"/>
                <a:gd name="connsiteY13" fmla="*/ 1790713 h 2545541"/>
                <a:gd name="connsiteX14" fmla="*/ 760534 w 1525741"/>
                <a:gd name="connsiteY14" fmla="*/ 1781188 h 2545541"/>
                <a:gd name="connsiteX15" fmla="*/ 760534 w 1525741"/>
                <a:gd name="connsiteY15" fmla="*/ 885838 h 2545541"/>
                <a:gd name="connsiteX0" fmla="*/ 721164 w 1525741"/>
                <a:gd name="connsiteY0" fmla="*/ 2587003 h 2597469"/>
                <a:gd name="connsiteX1" fmla="*/ 724339 w 1525741"/>
                <a:gd name="connsiteY1" fmla="*/ 2345069 h 2597469"/>
                <a:gd name="connsiteX2" fmla="*/ 1036758 w 1525741"/>
                <a:gd name="connsiteY2" fmla="*/ 2154569 h 2597469"/>
                <a:gd name="connsiteX3" fmla="*/ 393822 w 1525741"/>
                <a:gd name="connsiteY3" fmla="*/ 2155045 h 2597469"/>
                <a:gd name="connsiteX4" fmla="*/ 391440 w 1525741"/>
                <a:gd name="connsiteY4" fmla="*/ 2012169 h 2597469"/>
                <a:gd name="connsiteX5" fmla="*/ 1046284 w 1525741"/>
                <a:gd name="connsiteY5" fmla="*/ 2014550 h 2597469"/>
                <a:gd name="connsiteX6" fmla="*/ 1046284 w 1525741"/>
                <a:gd name="connsiteY6" fmla="*/ 1895488 h 2597469"/>
                <a:gd name="connsiteX7" fmla="*/ 531934 w 1525741"/>
                <a:gd name="connsiteY7" fmla="*/ 1897869 h 2597469"/>
                <a:gd name="connsiteX8" fmla="*/ 398584 w 1525741"/>
                <a:gd name="connsiteY8" fmla="*/ 1828813 h 2597469"/>
                <a:gd name="connsiteX9" fmla="*/ 393822 w 1525741"/>
                <a:gd name="connsiteY9" fmla="*/ 1638313 h 2597469"/>
                <a:gd name="connsiteX10" fmla="*/ 36634 w 1525741"/>
                <a:gd name="connsiteY10" fmla="*/ 1000138 h 2597469"/>
                <a:gd name="connsiteX11" fmla="*/ 765296 w 1525741"/>
                <a:gd name="connsiteY11" fmla="*/ 13 h 2597469"/>
                <a:gd name="connsiteX12" fmla="*/ 1455859 w 1525741"/>
                <a:gd name="connsiteY12" fmla="*/ 1062051 h 2597469"/>
                <a:gd name="connsiteX13" fmla="*/ 1008184 w 1525741"/>
                <a:gd name="connsiteY13" fmla="*/ 1790713 h 2597469"/>
                <a:gd name="connsiteX14" fmla="*/ 760534 w 1525741"/>
                <a:gd name="connsiteY14" fmla="*/ 1781188 h 2597469"/>
                <a:gd name="connsiteX15" fmla="*/ 760534 w 1525741"/>
                <a:gd name="connsiteY15" fmla="*/ 885838 h 2597469"/>
                <a:gd name="connsiteX0" fmla="*/ 728784 w 1525741"/>
                <a:gd name="connsiteY0" fmla="*/ 2670823 h 2679644"/>
                <a:gd name="connsiteX1" fmla="*/ 724339 w 1525741"/>
                <a:gd name="connsiteY1" fmla="*/ 2345069 h 2679644"/>
                <a:gd name="connsiteX2" fmla="*/ 1036758 w 1525741"/>
                <a:gd name="connsiteY2" fmla="*/ 2154569 h 2679644"/>
                <a:gd name="connsiteX3" fmla="*/ 393822 w 1525741"/>
                <a:gd name="connsiteY3" fmla="*/ 2155045 h 2679644"/>
                <a:gd name="connsiteX4" fmla="*/ 391440 w 1525741"/>
                <a:gd name="connsiteY4" fmla="*/ 2012169 h 2679644"/>
                <a:gd name="connsiteX5" fmla="*/ 1046284 w 1525741"/>
                <a:gd name="connsiteY5" fmla="*/ 2014550 h 2679644"/>
                <a:gd name="connsiteX6" fmla="*/ 1046284 w 1525741"/>
                <a:gd name="connsiteY6" fmla="*/ 1895488 h 2679644"/>
                <a:gd name="connsiteX7" fmla="*/ 531934 w 1525741"/>
                <a:gd name="connsiteY7" fmla="*/ 1897869 h 2679644"/>
                <a:gd name="connsiteX8" fmla="*/ 398584 w 1525741"/>
                <a:gd name="connsiteY8" fmla="*/ 1828813 h 2679644"/>
                <a:gd name="connsiteX9" fmla="*/ 393822 w 1525741"/>
                <a:gd name="connsiteY9" fmla="*/ 1638313 h 2679644"/>
                <a:gd name="connsiteX10" fmla="*/ 36634 w 1525741"/>
                <a:gd name="connsiteY10" fmla="*/ 1000138 h 2679644"/>
                <a:gd name="connsiteX11" fmla="*/ 765296 w 1525741"/>
                <a:gd name="connsiteY11" fmla="*/ 13 h 2679644"/>
                <a:gd name="connsiteX12" fmla="*/ 1455859 w 1525741"/>
                <a:gd name="connsiteY12" fmla="*/ 1062051 h 2679644"/>
                <a:gd name="connsiteX13" fmla="*/ 1008184 w 1525741"/>
                <a:gd name="connsiteY13" fmla="*/ 1790713 h 2679644"/>
                <a:gd name="connsiteX14" fmla="*/ 760534 w 1525741"/>
                <a:gd name="connsiteY14" fmla="*/ 1781188 h 2679644"/>
                <a:gd name="connsiteX15" fmla="*/ 760534 w 1525741"/>
                <a:gd name="connsiteY15" fmla="*/ 885838 h 2679644"/>
                <a:gd name="connsiteX0" fmla="*/ 728784 w 1525741"/>
                <a:gd name="connsiteY0" fmla="*/ 2670823 h 2686629"/>
                <a:gd name="connsiteX1" fmla="*/ 724339 w 1525741"/>
                <a:gd name="connsiteY1" fmla="*/ 2345069 h 2686629"/>
                <a:gd name="connsiteX2" fmla="*/ 1036758 w 1525741"/>
                <a:gd name="connsiteY2" fmla="*/ 2154569 h 2686629"/>
                <a:gd name="connsiteX3" fmla="*/ 393822 w 1525741"/>
                <a:gd name="connsiteY3" fmla="*/ 2155045 h 2686629"/>
                <a:gd name="connsiteX4" fmla="*/ 391440 w 1525741"/>
                <a:gd name="connsiteY4" fmla="*/ 2012169 h 2686629"/>
                <a:gd name="connsiteX5" fmla="*/ 1046284 w 1525741"/>
                <a:gd name="connsiteY5" fmla="*/ 2014550 h 2686629"/>
                <a:gd name="connsiteX6" fmla="*/ 1046284 w 1525741"/>
                <a:gd name="connsiteY6" fmla="*/ 1895488 h 2686629"/>
                <a:gd name="connsiteX7" fmla="*/ 531934 w 1525741"/>
                <a:gd name="connsiteY7" fmla="*/ 1897869 h 2686629"/>
                <a:gd name="connsiteX8" fmla="*/ 398584 w 1525741"/>
                <a:gd name="connsiteY8" fmla="*/ 1828813 h 2686629"/>
                <a:gd name="connsiteX9" fmla="*/ 393822 w 1525741"/>
                <a:gd name="connsiteY9" fmla="*/ 1638313 h 2686629"/>
                <a:gd name="connsiteX10" fmla="*/ 36634 w 1525741"/>
                <a:gd name="connsiteY10" fmla="*/ 1000138 h 2686629"/>
                <a:gd name="connsiteX11" fmla="*/ 765296 w 1525741"/>
                <a:gd name="connsiteY11" fmla="*/ 13 h 2686629"/>
                <a:gd name="connsiteX12" fmla="*/ 1455859 w 1525741"/>
                <a:gd name="connsiteY12" fmla="*/ 1062051 h 2686629"/>
                <a:gd name="connsiteX13" fmla="*/ 1008184 w 1525741"/>
                <a:gd name="connsiteY13" fmla="*/ 1790713 h 2686629"/>
                <a:gd name="connsiteX14" fmla="*/ 760534 w 1525741"/>
                <a:gd name="connsiteY14" fmla="*/ 1781188 h 2686629"/>
                <a:gd name="connsiteX15" fmla="*/ 760534 w 1525741"/>
                <a:gd name="connsiteY15" fmla="*/ 885838 h 2686629"/>
                <a:gd name="connsiteX0" fmla="*/ 709734 w 1525741"/>
                <a:gd name="connsiteY0" fmla="*/ 2664473 h 2680610"/>
                <a:gd name="connsiteX1" fmla="*/ 724339 w 1525741"/>
                <a:gd name="connsiteY1" fmla="*/ 2345069 h 2680610"/>
                <a:gd name="connsiteX2" fmla="*/ 1036758 w 1525741"/>
                <a:gd name="connsiteY2" fmla="*/ 2154569 h 2680610"/>
                <a:gd name="connsiteX3" fmla="*/ 393822 w 1525741"/>
                <a:gd name="connsiteY3" fmla="*/ 2155045 h 2680610"/>
                <a:gd name="connsiteX4" fmla="*/ 391440 w 1525741"/>
                <a:gd name="connsiteY4" fmla="*/ 2012169 h 2680610"/>
                <a:gd name="connsiteX5" fmla="*/ 1046284 w 1525741"/>
                <a:gd name="connsiteY5" fmla="*/ 2014550 h 2680610"/>
                <a:gd name="connsiteX6" fmla="*/ 1046284 w 1525741"/>
                <a:gd name="connsiteY6" fmla="*/ 1895488 h 2680610"/>
                <a:gd name="connsiteX7" fmla="*/ 531934 w 1525741"/>
                <a:gd name="connsiteY7" fmla="*/ 1897869 h 2680610"/>
                <a:gd name="connsiteX8" fmla="*/ 398584 w 1525741"/>
                <a:gd name="connsiteY8" fmla="*/ 1828813 h 2680610"/>
                <a:gd name="connsiteX9" fmla="*/ 393822 w 1525741"/>
                <a:gd name="connsiteY9" fmla="*/ 1638313 h 2680610"/>
                <a:gd name="connsiteX10" fmla="*/ 36634 w 1525741"/>
                <a:gd name="connsiteY10" fmla="*/ 1000138 h 2680610"/>
                <a:gd name="connsiteX11" fmla="*/ 765296 w 1525741"/>
                <a:gd name="connsiteY11" fmla="*/ 13 h 2680610"/>
                <a:gd name="connsiteX12" fmla="*/ 1455859 w 1525741"/>
                <a:gd name="connsiteY12" fmla="*/ 1062051 h 2680610"/>
                <a:gd name="connsiteX13" fmla="*/ 1008184 w 1525741"/>
                <a:gd name="connsiteY13" fmla="*/ 1790713 h 2680610"/>
                <a:gd name="connsiteX14" fmla="*/ 760534 w 1525741"/>
                <a:gd name="connsiteY14" fmla="*/ 1781188 h 2680610"/>
                <a:gd name="connsiteX15" fmla="*/ 760534 w 1525741"/>
                <a:gd name="connsiteY15" fmla="*/ 885838 h 2680610"/>
                <a:gd name="connsiteX0" fmla="*/ 722434 w 1525741"/>
                <a:gd name="connsiteY0" fmla="*/ 2670823 h 2686629"/>
                <a:gd name="connsiteX1" fmla="*/ 724339 w 1525741"/>
                <a:gd name="connsiteY1" fmla="*/ 2345069 h 2686629"/>
                <a:gd name="connsiteX2" fmla="*/ 1036758 w 1525741"/>
                <a:gd name="connsiteY2" fmla="*/ 2154569 h 2686629"/>
                <a:gd name="connsiteX3" fmla="*/ 393822 w 1525741"/>
                <a:gd name="connsiteY3" fmla="*/ 2155045 h 2686629"/>
                <a:gd name="connsiteX4" fmla="*/ 391440 w 1525741"/>
                <a:gd name="connsiteY4" fmla="*/ 2012169 h 2686629"/>
                <a:gd name="connsiteX5" fmla="*/ 1046284 w 1525741"/>
                <a:gd name="connsiteY5" fmla="*/ 2014550 h 2686629"/>
                <a:gd name="connsiteX6" fmla="*/ 1046284 w 1525741"/>
                <a:gd name="connsiteY6" fmla="*/ 1895488 h 2686629"/>
                <a:gd name="connsiteX7" fmla="*/ 531934 w 1525741"/>
                <a:gd name="connsiteY7" fmla="*/ 1897869 h 2686629"/>
                <a:gd name="connsiteX8" fmla="*/ 398584 w 1525741"/>
                <a:gd name="connsiteY8" fmla="*/ 1828813 h 2686629"/>
                <a:gd name="connsiteX9" fmla="*/ 393822 w 1525741"/>
                <a:gd name="connsiteY9" fmla="*/ 1638313 h 2686629"/>
                <a:gd name="connsiteX10" fmla="*/ 36634 w 1525741"/>
                <a:gd name="connsiteY10" fmla="*/ 1000138 h 2686629"/>
                <a:gd name="connsiteX11" fmla="*/ 765296 w 1525741"/>
                <a:gd name="connsiteY11" fmla="*/ 13 h 2686629"/>
                <a:gd name="connsiteX12" fmla="*/ 1455859 w 1525741"/>
                <a:gd name="connsiteY12" fmla="*/ 1062051 h 2686629"/>
                <a:gd name="connsiteX13" fmla="*/ 1008184 w 1525741"/>
                <a:gd name="connsiteY13" fmla="*/ 1790713 h 2686629"/>
                <a:gd name="connsiteX14" fmla="*/ 760534 w 1525741"/>
                <a:gd name="connsiteY14" fmla="*/ 1781188 h 2686629"/>
                <a:gd name="connsiteX15" fmla="*/ 760534 w 1525741"/>
                <a:gd name="connsiteY15" fmla="*/ 885838 h 2686629"/>
                <a:gd name="connsiteX0" fmla="*/ 727196 w 1525741"/>
                <a:gd name="connsiteY0" fmla="*/ 2670823 h 2686629"/>
                <a:gd name="connsiteX1" fmla="*/ 724339 w 1525741"/>
                <a:gd name="connsiteY1" fmla="*/ 2345069 h 2686629"/>
                <a:gd name="connsiteX2" fmla="*/ 1036758 w 1525741"/>
                <a:gd name="connsiteY2" fmla="*/ 2154569 h 2686629"/>
                <a:gd name="connsiteX3" fmla="*/ 393822 w 1525741"/>
                <a:gd name="connsiteY3" fmla="*/ 2155045 h 2686629"/>
                <a:gd name="connsiteX4" fmla="*/ 391440 w 1525741"/>
                <a:gd name="connsiteY4" fmla="*/ 2012169 h 2686629"/>
                <a:gd name="connsiteX5" fmla="*/ 1046284 w 1525741"/>
                <a:gd name="connsiteY5" fmla="*/ 2014550 h 2686629"/>
                <a:gd name="connsiteX6" fmla="*/ 1046284 w 1525741"/>
                <a:gd name="connsiteY6" fmla="*/ 1895488 h 2686629"/>
                <a:gd name="connsiteX7" fmla="*/ 531934 w 1525741"/>
                <a:gd name="connsiteY7" fmla="*/ 1897869 h 2686629"/>
                <a:gd name="connsiteX8" fmla="*/ 398584 w 1525741"/>
                <a:gd name="connsiteY8" fmla="*/ 1828813 h 2686629"/>
                <a:gd name="connsiteX9" fmla="*/ 393822 w 1525741"/>
                <a:gd name="connsiteY9" fmla="*/ 1638313 h 2686629"/>
                <a:gd name="connsiteX10" fmla="*/ 36634 w 1525741"/>
                <a:gd name="connsiteY10" fmla="*/ 1000138 h 2686629"/>
                <a:gd name="connsiteX11" fmla="*/ 765296 w 1525741"/>
                <a:gd name="connsiteY11" fmla="*/ 13 h 2686629"/>
                <a:gd name="connsiteX12" fmla="*/ 1455859 w 1525741"/>
                <a:gd name="connsiteY12" fmla="*/ 1062051 h 2686629"/>
                <a:gd name="connsiteX13" fmla="*/ 1008184 w 1525741"/>
                <a:gd name="connsiteY13" fmla="*/ 1790713 h 2686629"/>
                <a:gd name="connsiteX14" fmla="*/ 760534 w 1525741"/>
                <a:gd name="connsiteY14" fmla="*/ 1781188 h 2686629"/>
                <a:gd name="connsiteX15" fmla="*/ 760534 w 1525741"/>
                <a:gd name="connsiteY15" fmla="*/ 885838 h 2686629"/>
                <a:gd name="connsiteX0" fmla="*/ 727196 w 1525741"/>
                <a:gd name="connsiteY0" fmla="*/ 2670823 h 2686629"/>
                <a:gd name="connsiteX1" fmla="*/ 724339 w 1525741"/>
                <a:gd name="connsiteY1" fmla="*/ 2345069 h 2686629"/>
                <a:gd name="connsiteX2" fmla="*/ 1036758 w 1525741"/>
                <a:gd name="connsiteY2" fmla="*/ 2154569 h 2686629"/>
                <a:gd name="connsiteX3" fmla="*/ 393822 w 1525741"/>
                <a:gd name="connsiteY3" fmla="*/ 2155045 h 2686629"/>
                <a:gd name="connsiteX4" fmla="*/ 391440 w 1525741"/>
                <a:gd name="connsiteY4" fmla="*/ 2012169 h 2686629"/>
                <a:gd name="connsiteX5" fmla="*/ 1046284 w 1525741"/>
                <a:gd name="connsiteY5" fmla="*/ 2014550 h 2686629"/>
                <a:gd name="connsiteX6" fmla="*/ 1046284 w 1525741"/>
                <a:gd name="connsiteY6" fmla="*/ 1895488 h 2686629"/>
                <a:gd name="connsiteX7" fmla="*/ 531934 w 1525741"/>
                <a:gd name="connsiteY7" fmla="*/ 1897869 h 2686629"/>
                <a:gd name="connsiteX8" fmla="*/ 398584 w 1525741"/>
                <a:gd name="connsiteY8" fmla="*/ 1828813 h 2686629"/>
                <a:gd name="connsiteX9" fmla="*/ 393822 w 1525741"/>
                <a:gd name="connsiteY9" fmla="*/ 1638313 h 2686629"/>
                <a:gd name="connsiteX10" fmla="*/ 36634 w 1525741"/>
                <a:gd name="connsiteY10" fmla="*/ 1000138 h 2686629"/>
                <a:gd name="connsiteX11" fmla="*/ 765296 w 1525741"/>
                <a:gd name="connsiteY11" fmla="*/ 13 h 2686629"/>
                <a:gd name="connsiteX12" fmla="*/ 1455859 w 1525741"/>
                <a:gd name="connsiteY12" fmla="*/ 1062051 h 2686629"/>
                <a:gd name="connsiteX13" fmla="*/ 1008184 w 1525741"/>
                <a:gd name="connsiteY13" fmla="*/ 1790713 h 2686629"/>
                <a:gd name="connsiteX14" fmla="*/ 760534 w 1525741"/>
                <a:gd name="connsiteY14" fmla="*/ 1781188 h 2686629"/>
                <a:gd name="connsiteX15" fmla="*/ 760534 w 1525741"/>
                <a:gd name="connsiteY15" fmla="*/ 885838 h 2686629"/>
                <a:gd name="connsiteX0" fmla="*/ 755771 w 1525741"/>
                <a:gd name="connsiteY0" fmla="*/ 2667648 h 2683618"/>
                <a:gd name="connsiteX1" fmla="*/ 724339 w 1525741"/>
                <a:gd name="connsiteY1" fmla="*/ 2345069 h 2683618"/>
                <a:gd name="connsiteX2" fmla="*/ 1036758 w 1525741"/>
                <a:gd name="connsiteY2" fmla="*/ 2154569 h 2683618"/>
                <a:gd name="connsiteX3" fmla="*/ 393822 w 1525741"/>
                <a:gd name="connsiteY3" fmla="*/ 2155045 h 2683618"/>
                <a:gd name="connsiteX4" fmla="*/ 391440 w 1525741"/>
                <a:gd name="connsiteY4" fmla="*/ 2012169 h 2683618"/>
                <a:gd name="connsiteX5" fmla="*/ 1046284 w 1525741"/>
                <a:gd name="connsiteY5" fmla="*/ 2014550 h 2683618"/>
                <a:gd name="connsiteX6" fmla="*/ 1046284 w 1525741"/>
                <a:gd name="connsiteY6" fmla="*/ 1895488 h 2683618"/>
                <a:gd name="connsiteX7" fmla="*/ 531934 w 1525741"/>
                <a:gd name="connsiteY7" fmla="*/ 1897869 h 2683618"/>
                <a:gd name="connsiteX8" fmla="*/ 398584 w 1525741"/>
                <a:gd name="connsiteY8" fmla="*/ 1828813 h 2683618"/>
                <a:gd name="connsiteX9" fmla="*/ 393822 w 1525741"/>
                <a:gd name="connsiteY9" fmla="*/ 1638313 h 2683618"/>
                <a:gd name="connsiteX10" fmla="*/ 36634 w 1525741"/>
                <a:gd name="connsiteY10" fmla="*/ 1000138 h 2683618"/>
                <a:gd name="connsiteX11" fmla="*/ 765296 w 1525741"/>
                <a:gd name="connsiteY11" fmla="*/ 13 h 2683618"/>
                <a:gd name="connsiteX12" fmla="*/ 1455859 w 1525741"/>
                <a:gd name="connsiteY12" fmla="*/ 1062051 h 2683618"/>
                <a:gd name="connsiteX13" fmla="*/ 1008184 w 1525741"/>
                <a:gd name="connsiteY13" fmla="*/ 1790713 h 2683618"/>
                <a:gd name="connsiteX14" fmla="*/ 760534 w 1525741"/>
                <a:gd name="connsiteY14" fmla="*/ 1781188 h 2683618"/>
                <a:gd name="connsiteX15" fmla="*/ 760534 w 1525741"/>
                <a:gd name="connsiteY15" fmla="*/ 885838 h 2683618"/>
                <a:gd name="connsiteX0" fmla="*/ 755771 w 1525741"/>
                <a:gd name="connsiteY0" fmla="*/ 2667648 h 2683618"/>
                <a:gd name="connsiteX1" fmla="*/ 756089 w 1525741"/>
                <a:gd name="connsiteY1" fmla="*/ 2345069 h 2683618"/>
                <a:gd name="connsiteX2" fmla="*/ 1036758 w 1525741"/>
                <a:gd name="connsiteY2" fmla="*/ 2154569 h 2683618"/>
                <a:gd name="connsiteX3" fmla="*/ 393822 w 1525741"/>
                <a:gd name="connsiteY3" fmla="*/ 2155045 h 2683618"/>
                <a:gd name="connsiteX4" fmla="*/ 391440 w 1525741"/>
                <a:gd name="connsiteY4" fmla="*/ 2012169 h 2683618"/>
                <a:gd name="connsiteX5" fmla="*/ 1046284 w 1525741"/>
                <a:gd name="connsiteY5" fmla="*/ 2014550 h 2683618"/>
                <a:gd name="connsiteX6" fmla="*/ 1046284 w 1525741"/>
                <a:gd name="connsiteY6" fmla="*/ 1895488 h 2683618"/>
                <a:gd name="connsiteX7" fmla="*/ 531934 w 1525741"/>
                <a:gd name="connsiteY7" fmla="*/ 1897869 h 2683618"/>
                <a:gd name="connsiteX8" fmla="*/ 398584 w 1525741"/>
                <a:gd name="connsiteY8" fmla="*/ 1828813 h 2683618"/>
                <a:gd name="connsiteX9" fmla="*/ 393822 w 1525741"/>
                <a:gd name="connsiteY9" fmla="*/ 1638313 h 2683618"/>
                <a:gd name="connsiteX10" fmla="*/ 36634 w 1525741"/>
                <a:gd name="connsiteY10" fmla="*/ 1000138 h 2683618"/>
                <a:gd name="connsiteX11" fmla="*/ 765296 w 1525741"/>
                <a:gd name="connsiteY11" fmla="*/ 13 h 2683618"/>
                <a:gd name="connsiteX12" fmla="*/ 1455859 w 1525741"/>
                <a:gd name="connsiteY12" fmla="*/ 1062051 h 2683618"/>
                <a:gd name="connsiteX13" fmla="*/ 1008184 w 1525741"/>
                <a:gd name="connsiteY13" fmla="*/ 1790713 h 2683618"/>
                <a:gd name="connsiteX14" fmla="*/ 760534 w 1525741"/>
                <a:gd name="connsiteY14" fmla="*/ 1781188 h 2683618"/>
                <a:gd name="connsiteX15" fmla="*/ 760534 w 1525741"/>
                <a:gd name="connsiteY15" fmla="*/ 885838 h 2683618"/>
                <a:gd name="connsiteX0" fmla="*/ 755771 w 1525741"/>
                <a:gd name="connsiteY0" fmla="*/ 2667648 h 2683618"/>
                <a:gd name="connsiteX1" fmla="*/ 752914 w 1525741"/>
                <a:gd name="connsiteY1" fmla="*/ 2345069 h 2683618"/>
                <a:gd name="connsiteX2" fmla="*/ 1036758 w 1525741"/>
                <a:gd name="connsiteY2" fmla="*/ 2154569 h 2683618"/>
                <a:gd name="connsiteX3" fmla="*/ 393822 w 1525741"/>
                <a:gd name="connsiteY3" fmla="*/ 2155045 h 2683618"/>
                <a:gd name="connsiteX4" fmla="*/ 391440 w 1525741"/>
                <a:gd name="connsiteY4" fmla="*/ 2012169 h 2683618"/>
                <a:gd name="connsiteX5" fmla="*/ 1046284 w 1525741"/>
                <a:gd name="connsiteY5" fmla="*/ 2014550 h 2683618"/>
                <a:gd name="connsiteX6" fmla="*/ 1046284 w 1525741"/>
                <a:gd name="connsiteY6" fmla="*/ 1895488 h 2683618"/>
                <a:gd name="connsiteX7" fmla="*/ 531934 w 1525741"/>
                <a:gd name="connsiteY7" fmla="*/ 1897869 h 2683618"/>
                <a:gd name="connsiteX8" fmla="*/ 398584 w 1525741"/>
                <a:gd name="connsiteY8" fmla="*/ 1828813 h 2683618"/>
                <a:gd name="connsiteX9" fmla="*/ 393822 w 1525741"/>
                <a:gd name="connsiteY9" fmla="*/ 1638313 h 2683618"/>
                <a:gd name="connsiteX10" fmla="*/ 36634 w 1525741"/>
                <a:gd name="connsiteY10" fmla="*/ 1000138 h 2683618"/>
                <a:gd name="connsiteX11" fmla="*/ 765296 w 1525741"/>
                <a:gd name="connsiteY11" fmla="*/ 13 h 2683618"/>
                <a:gd name="connsiteX12" fmla="*/ 1455859 w 1525741"/>
                <a:gd name="connsiteY12" fmla="*/ 1062051 h 2683618"/>
                <a:gd name="connsiteX13" fmla="*/ 1008184 w 1525741"/>
                <a:gd name="connsiteY13" fmla="*/ 1790713 h 2683618"/>
                <a:gd name="connsiteX14" fmla="*/ 760534 w 1525741"/>
                <a:gd name="connsiteY14" fmla="*/ 1781188 h 2683618"/>
                <a:gd name="connsiteX15" fmla="*/ 760534 w 1525741"/>
                <a:gd name="connsiteY15" fmla="*/ 885838 h 2683618"/>
                <a:gd name="connsiteX0" fmla="*/ 755771 w 1525741"/>
                <a:gd name="connsiteY0" fmla="*/ 2667648 h 2683777"/>
                <a:gd name="connsiteX1" fmla="*/ 752914 w 1525741"/>
                <a:gd name="connsiteY1" fmla="*/ 2345069 h 2683777"/>
                <a:gd name="connsiteX2" fmla="*/ 1036758 w 1525741"/>
                <a:gd name="connsiteY2" fmla="*/ 2154569 h 2683777"/>
                <a:gd name="connsiteX3" fmla="*/ 393822 w 1525741"/>
                <a:gd name="connsiteY3" fmla="*/ 2155045 h 2683777"/>
                <a:gd name="connsiteX4" fmla="*/ 391440 w 1525741"/>
                <a:gd name="connsiteY4" fmla="*/ 2012169 h 2683777"/>
                <a:gd name="connsiteX5" fmla="*/ 1046284 w 1525741"/>
                <a:gd name="connsiteY5" fmla="*/ 2014550 h 2683777"/>
                <a:gd name="connsiteX6" fmla="*/ 1046284 w 1525741"/>
                <a:gd name="connsiteY6" fmla="*/ 1895488 h 2683777"/>
                <a:gd name="connsiteX7" fmla="*/ 531934 w 1525741"/>
                <a:gd name="connsiteY7" fmla="*/ 1897869 h 2683777"/>
                <a:gd name="connsiteX8" fmla="*/ 398584 w 1525741"/>
                <a:gd name="connsiteY8" fmla="*/ 1828813 h 2683777"/>
                <a:gd name="connsiteX9" fmla="*/ 393822 w 1525741"/>
                <a:gd name="connsiteY9" fmla="*/ 1638313 h 2683777"/>
                <a:gd name="connsiteX10" fmla="*/ 36634 w 1525741"/>
                <a:gd name="connsiteY10" fmla="*/ 1000138 h 2683777"/>
                <a:gd name="connsiteX11" fmla="*/ 765296 w 1525741"/>
                <a:gd name="connsiteY11" fmla="*/ 13 h 2683777"/>
                <a:gd name="connsiteX12" fmla="*/ 1455859 w 1525741"/>
                <a:gd name="connsiteY12" fmla="*/ 1062051 h 2683777"/>
                <a:gd name="connsiteX13" fmla="*/ 1008184 w 1525741"/>
                <a:gd name="connsiteY13" fmla="*/ 1790713 h 2683777"/>
                <a:gd name="connsiteX14" fmla="*/ 760534 w 1525741"/>
                <a:gd name="connsiteY14" fmla="*/ 1781188 h 2683777"/>
                <a:gd name="connsiteX15" fmla="*/ 760534 w 1525741"/>
                <a:gd name="connsiteY15" fmla="*/ 885838 h 2683777"/>
                <a:gd name="connsiteX0" fmla="*/ 755771 w 1525741"/>
                <a:gd name="connsiteY0" fmla="*/ 2667648 h 2683777"/>
                <a:gd name="connsiteX1" fmla="*/ 752914 w 1525741"/>
                <a:gd name="connsiteY1" fmla="*/ 2345069 h 2683777"/>
                <a:gd name="connsiteX2" fmla="*/ 1036758 w 1525741"/>
                <a:gd name="connsiteY2" fmla="*/ 2154569 h 2683777"/>
                <a:gd name="connsiteX3" fmla="*/ 393822 w 1525741"/>
                <a:gd name="connsiteY3" fmla="*/ 2155045 h 2683777"/>
                <a:gd name="connsiteX4" fmla="*/ 391440 w 1525741"/>
                <a:gd name="connsiteY4" fmla="*/ 2012169 h 2683777"/>
                <a:gd name="connsiteX5" fmla="*/ 1046284 w 1525741"/>
                <a:gd name="connsiteY5" fmla="*/ 2014550 h 2683777"/>
                <a:gd name="connsiteX6" fmla="*/ 1046284 w 1525741"/>
                <a:gd name="connsiteY6" fmla="*/ 1895488 h 2683777"/>
                <a:gd name="connsiteX7" fmla="*/ 531934 w 1525741"/>
                <a:gd name="connsiteY7" fmla="*/ 1897869 h 2683777"/>
                <a:gd name="connsiteX8" fmla="*/ 398584 w 1525741"/>
                <a:gd name="connsiteY8" fmla="*/ 1828813 h 2683777"/>
                <a:gd name="connsiteX9" fmla="*/ 393822 w 1525741"/>
                <a:gd name="connsiteY9" fmla="*/ 1638313 h 2683777"/>
                <a:gd name="connsiteX10" fmla="*/ 36634 w 1525741"/>
                <a:gd name="connsiteY10" fmla="*/ 1000138 h 2683777"/>
                <a:gd name="connsiteX11" fmla="*/ 765296 w 1525741"/>
                <a:gd name="connsiteY11" fmla="*/ 13 h 2683777"/>
                <a:gd name="connsiteX12" fmla="*/ 1455859 w 1525741"/>
                <a:gd name="connsiteY12" fmla="*/ 1062051 h 2683777"/>
                <a:gd name="connsiteX13" fmla="*/ 1008184 w 1525741"/>
                <a:gd name="connsiteY13" fmla="*/ 1790713 h 2683777"/>
                <a:gd name="connsiteX14" fmla="*/ 760534 w 1525741"/>
                <a:gd name="connsiteY14" fmla="*/ 1781188 h 2683777"/>
                <a:gd name="connsiteX15" fmla="*/ 760534 w 1525741"/>
                <a:gd name="connsiteY15" fmla="*/ 885838 h 2683777"/>
                <a:gd name="connsiteX0" fmla="*/ 739896 w 1525741"/>
                <a:gd name="connsiteY0" fmla="*/ 2667648 h 2683777"/>
                <a:gd name="connsiteX1" fmla="*/ 752914 w 1525741"/>
                <a:gd name="connsiteY1" fmla="*/ 2345069 h 2683777"/>
                <a:gd name="connsiteX2" fmla="*/ 1036758 w 1525741"/>
                <a:gd name="connsiteY2" fmla="*/ 2154569 h 2683777"/>
                <a:gd name="connsiteX3" fmla="*/ 393822 w 1525741"/>
                <a:gd name="connsiteY3" fmla="*/ 2155045 h 2683777"/>
                <a:gd name="connsiteX4" fmla="*/ 391440 w 1525741"/>
                <a:gd name="connsiteY4" fmla="*/ 2012169 h 2683777"/>
                <a:gd name="connsiteX5" fmla="*/ 1046284 w 1525741"/>
                <a:gd name="connsiteY5" fmla="*/ 2014550 h 2683777"/>
                <a:gd name="connsiteX6" fmla="*/ 1046284 w 1525741"/>
                <a:gd name="connsiteY6" fmla="*/ 1895488 h 2683777"/>
                <a:gd name="connsiteX7" fmla="*/ 531934 w 1525741"/>
                <a:gd name="connsiteY7" fmla="*/ 1897869 h 2683777"/>
                <a:gd name="connsiteX8" fmla="*/ 398584 w 1525741"/>
                <a:gd name="connsiteY8" fmla="*/ 1828813 h 2683777"/>
                <a:gd name="connsiteX9" fmla="*/ 393822 w 1525741"/>
                <a:gd name="connsiteY9" fmla="*/ 1638313 h 2683777"/>
                <a:gd name="connsiteX10" fmla="*/ 36634 w 1525741"/>
                <a:gd name="connsiteY10" fmla="*/ 1000138 h 2683777"/>
                <a:gd name="connsiteX11" fmla="*/ 765296 w 1525741"/>
                <a:gd name="connsiteY11" fmla="*/ 13 h 2683777"/>
                <a:gd name="connsiteX12" fmla="*/ 1455859 w 1525741"/>
                <a:gd name="connsiteY12" fmla="*/ 1062051 h 2683777"/>
                <a:gd name="connsiteX13" fmla="*/ 1008184 w 1525741"/>
                <a:gd name="connsiteY13" fmla="*/ 1790713 h 2683777"/>
                <a:gd name="connsiteX14" fmla="*/ 760534 w 1525741"/>
                <a:gd name="connsiteY14" fmla="*/ 1781188 h 2683777"/>
                <a:gd name="connsiteX15" fmla="*/ 760534 w 1525741"/>
                <a:gd name="connsiteY15" fmla="*/ 885838 h 2683777"/>
                <a:gd name="connsiteX0" fmla="*/ 762121 w 1525741"/>
                <a:gd name="connsiteY0" fmla="*/ 2680348 h 2695828"/>
                <a:gd name="connsiteX1" fmla="*/ 752914 w 1525741"/>
                <a:gd name="connsiteY1" fmla="*/ 2345069 h 2695828"/>
                <a:gd name="connsiteX2" fmla="*/ 1036758 w 1525741"/>
                <a:gd name="connsiteY2" fmla="*/ 2154569 h 2695828"/>
                <a:gd name="connsiteX3" fmla="*/ 393822 w 1525741"/>
                <a:gd name="connsiteY3" fmla="*/ 2155045 h 2695828"/>
                <a:gd name="connsiteX4" fmla="*/ 391440 w 1525741"/>
                <a:gd name="connsiteY4" fmla="*/ 2012169 h 2695828"/>
                <a:gd name="connsiteX5" fmla="*/ 1046284 w 1525741"/>
                <a:gd name="connsiteY5" fmla="*/ 2014550 h 2695828"/>
                <a:gd name="connsiteX6" fmla="*/ 1046284 w 1525741"/>
                <a:gd name="connsiteY6" fmla="*/ 1895488 h 2695828"/>
                <a:gd name="connsiteX7" fmla="*/ 531934 w 1525741"/>
                <a:gd name="connsiteY7" fmla="*/ 1897869 h 2695828"/>
                <a:gd name="connsiteX8" fmla="*/ 398584 w 1525741"/>
                <a:gd name="connsiteY8" fmla="*/ 1828813 h 2695828"/>
                <a:gd name="connsiteX9" fmla="*/ 393822 w 1525741"/>
                <a:gd name="connsiteY9" fmla="*/ 1638313 h 2695828"/>
                <a:gd name="connsiteX10" fmla="*/ 36634 w 1525741"/>
                <a:gd name="connsiteY10" fmla="*/ 1000138 h 2695828"/>
                <a:gd name="connsiteX11" fmla="*/ 765296 w 1525741"/>
                <a:gd name="connsiteY11" fmla="*/ 13 h 2695828"/>
                <a:gd name="connsiteX12" fmla="*/ 1455859 w 1525741"/>
                <a:gd name="connsiteY12" fmla="*/ 1062051 h 2695828"/>
                <a:gd name="connsiteX13" fmla="*/ 1008184 w 1525741"/>
                <a:gd name="connsiteY13" fmla="*/ 1790713 h 2695828"/>
                <a:gd name="connsiteX14" fmla="*/ 760534 w 1525741"/>
                <a:gd name="connsiteY14" fmla="*/ 1781188 h 2695828"/>
                <a:gd name="connsiteX15" fmla="*/ 760534 w 1525741"/>
                <a:gd name="connsiteY15" fmla="*/ 885838 h 2695828"/>
                <a:gd name="connsiteX0" fmla="*/ 762121 w 1525741"/>
                <a:gd name="connsiteY0" fmla="*/ 2680348 h 2695828"/>
                <a:gd name="connsiteX1" fmla="*/ 759264 w 1525741"/>
                <a:gd name="connsiteY1" fmla="*/ 2345069 h 2695828"/>
                <a:gd name="connsiteX2" fmla="*/ 1036758 w 1525741"/>
                <a:gd name="connsiteY2" fmla="*/ 2154569 h 2695828"/>
                <a:gd name="connsiteX3" fmla="*/ 393822 w 1525741"/>
                <a:gd name="connsiteY3" fmla="*/ 2155045 h 2695828"/>
                <a:gd name="connsiteX4" fmla="*/ 391440 w 1525741"/>
                <a:gd name="connsiteY4" fmla="*/ 2012169 h 2695828"/>
                <a:gd name="connsiteX5" fmla="*/ 1046284 w 1525741"/>
                <a:gd name="connsiteY5" fmla="*/ 2014550 h 2695828"/>
                <a:gd name="connsiteX6" fmla="*/ 1046284 w 1525741"/>
                <a:gd name="connsiteY6" fmla="*/ 1895488 h 2695828"/>
                <a:gd name="connsiteX7" fmla="*/ 531934 w 1525741"/>
                <a:gd name="connsiteY7" fmla="*/ 1897869 h 2695828"/>
                <a:gd name="connsiteX8" fmla="*/ 398584 w 1525741"/>
                <a:gd name="connsiteY8" fmla="*/ 1828813 h 2695828"/>
                <a:gd name="connsiteX9" fmla="*/ 393822 w 1525741"/>
                <a:gd name="connsiteY9" fmla="*/ 1638313 h 2695828"/>
                <a:gd name="connsiteX10" fmla="*/ 36634 w 1525741"/>
                <a:gd name="connsiteY10" fmla="*/ 1000138 h 2695828"/>
                <a:gd name="connsiteX11" fmla="*/ 765296 w 1525741"/>
                <a:gd name="connsiteY11" fmla="*/ 13 h 2695828"/>
                <a:gd name="connsiteX12" fmla="*/ 1455859 w 1525741"/>
                <a:gd name="connsiteY12" fmla="*/ 1062051 h 2695828"/>
                <a:gd name="connsiteX13" fmla="*/ 1008184 w 1525741"/>
                <a:gd name="connsiteY13" fmla="*/ 1790713 h 2695828"/>
                <a:gd name="connsiteX14" fmla="*/ 760534 w 1525741"/>
                <a:gd name="connsiteY14" fmla="*/ 1781188 h 2695828"/>
                <a:gd name="connsiteX15" fmla="*/ 760534 w 1525741"/>
                <a:gd name="connsiteY15" fmla="*/ 885838 h 2695828"/>
                <a:gd name="connsiteX0" fmla="*/ 762121 w 1525741"/>
                <a:gd name="connsiteY0" fmla="*/ 2680348 h 2695682"/>
                <a:gd name="connsiteX1" fmla="*/ 759264 w 1525741"/>
                <a:gd name="connsiteY1" fmla="*/ 2345069 h 2695682"/>
                <a:gd name="connsiteX2" fmla="*/ 1036758 w 1525741"/>
                <a:gd name="connsiteY2" fmla="*/ 2154569 h 2695682"/>
                <a:gd name="connsiteX3" fmla="*/ 393822 w 1525741"/>
                <a:gd name="connsiteY3" fmla="*/ 2155045 h 2695682"/>
                <a:gd name="connsiteX4" fmla="*/ 391440 w 1525741"/>
                <a:gd name="connsiteY4" fmla="*/ 2012169 h 2695682"/>
                <a:gd name="connsiteX5" fmla="*/ 1046284 w 1525741"/>
                <a:gd name="connsiteY5" fmla="*/ 2014550 h 2695682"/>
                <a:gd name="connsiteX6" fmla="*/ 1046284 w 1525741"/>
                <a:gd name="connsiteY6" fmla="*/ 1895488 h 2695682"/>
                <a:gd name="connsiteX7" fmla="*/ 531934 w 1525741"/>
                <a:gd name="connsiteY7" fmla="*/ 1897869 h 2695682"/>
                <a:gd name="connsiteX8" fmla="*/ 398584 w 1525741"/>
                <a:gd name="connsiteY8" fmla="*/ 1828813 h 2695682"/>
                <a:gd name="connsiteX9" fmla="*/ 393822 w 1525741"/>
                <a:gd name="connsiteY9" fmla="*/ 1638313 h 2695682"/>
                <a:gd name="connsiteX10" fmla="*/ 36634 w 1525741"/>
                <a:gd name="connsiteY10" fmla="*/ 1000138 h 2695682"/>
                <a:gd name="connsiteX11" fmla="*/ 765296 w 1525741"/>
                <a:gd name="connsiteY11" fmla="*/ 13 h 2695682"/>
                <a:gd name="connsiteX12" fmla="*/ 1455859 w 1525741"/>
                <a:gd name="connsiteY12" fmla="*/ 1062051 h 2695682"/>
                <a:gd name="connsiteX13" fmla="*/ 1008184 w 1525741"/>
                <a:gd name="connsiteY13" fmla="*/ 1790713 h 2695682"/>
                <a:gd name="connsiteX14" fmla="*/ 760534 w 1525741"/>
                <a:gd name="connsiteY14" fmla="*/ 1781188 h 2695682"/>
                <a:gd name="connsiteX15" fmla="*/ 760534 w 1525741"/>
                <a:gd name="connsiteY15" fmla="*/ 885838 h 2695682"/>
                <a:gd name="connsiteX0" fmla="*/ 762121 w 1525741"/>
                <a:gd name="connsiteY0" fmla="*/ 2680348 h 2695682"/>
                <a:gd name="connsiteX1" fmla="*/ 759264 w 1525741"/>
                <a:gd name="connsiteY1" fmla="*/ 2345069 h 2695682"/>
                <a:gd name="connsiteX2" fmla="*/ 1036758 w 1525741"/>
                <a:gd name="connsiteY2" fmla="*/ 2154569 h 2695682"/>
                <a:gd name="connsiteX3" fmla="*/ 393822 w 1525741"/>
                <a:gd name="connsiteY3" fmla="*/ 2155045 h 2695682"/>
                <a:gd name="connsiteX4" fmla="*/ 391440 w 1525741"/>
                <a:gd name="connsiteY4" fmla="*/ 2012169 h 2695682"/>
                <a:gd name="connsiteX5" fmla="*/ 1046284 w 1525741"/>
                <a:gd name="connsiteY5" fmla="*/ 2014550 h 2695682"/>
                <a:gd name="connsiteX6" fmla="*/ 1046284 w 1525741"/>
                <a:gd name="connsiteY6" fmla="*/ 1895488 h 2695682"/>
                <a:gd name="connsiteX7" fmla="*/ 531934 w 1525741"/>
                <a:gd name="connsiteY7" fmla="*/ 1897869 h 2695682"/>
                <a:gd name="connsiteX8" fmla="*/ 398584 w 1525741"/>
                <a:gd name="connsiteY8" fmla="*/ 1828813 h 2695682"/>
                <a:gd name="connsiteX9" fmla="*/ 393822 w 1525741"/>
                <a:gd name="connsiteY9" fmla="*/ 1638313 h 2695682"/>
                <a:gd name="connsiteX10" fmla="*/ 36634 w 1525741"/>
                <a:gd name="connsiteY10" fmla="*/ 1000138 h 2695682"/>
                <a:gd name="connsiteX11" fmla="*/ 765296 w 1525741"/>
                <a:gd name="connsiteY11" fmla="*/ 13 h 2695682"/>
                <a:gd name="connsiteX12" fmla="*/ 1455859 w 1525741"/>
                <a:gd name="connsiteY12" fmla="*/ 1062051 h 2695682"/>
                <a:gd name="connsiteX13" fmla="*/ 1008184 w 1525741"/>
                <a:gd name="connsiteY13" fmla="*/ 1790713 h 2695682"/>
                <a:gd name="connsiteX14" fmla="*/ 760534 w 1525741"/>
                <a:gd name="connsiteY14" fmla="*/ 1781188 h 2695682"/>
                <a:gd name="connsiteX15" fmla="*/ 760534 w 1525741"/>
                <a:gd name="connsiteY15" fmla="*/ 885838 h 2695682"/>
                <a:gd name="connsiteX0" fmla="*/ 762121 w 1525741"/>
                <a:gd name="connsiteY0" fmla="*/ 2508898 h 2540646"/>
                <a:gd name="connsiteX1" fmla="*/ 759264 w 1525741"/>
                <a:gd name="connsiteY1" fmla="*/ 2345069 h 2540646"/>
                <a:gd name="connsiteX2" fmla="*/ 1036758 w 1525741"/>
                <a:gd name="connsiteY2" fmla="*/ 2154569 h 2540646"/>
                <a:gd name="connsiteX3" fmla="*/ 393822 w 1525741"/>
                <a:gd name="connsiteY3" fmla="*/ 2155045 h 2540646"/>
                <a:gd name="connsiteX4" fmla="*/ 391440 w 1525741"/>
                <a:gd name="connsiteY4" fmla="*/ 2012169 h 2540646"/>
                <a:gd name="connsiteX5" fmla="*/ 1046284 w 1525741"/>
                <a:gd name="connsiteY5" fmla="*/ 2014550 h 2540646"/>
                <a:gd name="connsiteX6" fmla="*/ 1046284 w 1525741"/>
                <a:gd name="connsiteY6" fmla="*/ 1895488 h 2540646"/>
                <a:gd name="connsiteX7" fmla="*/ 531934 w 1525741"/>
                <a:gd name="connsiteY7" fmla="*/ 1897869 h 2540646"/>
                <a:gd name="connsiteX8" fmla="*/ 398584 w 1525741"/>
                <a:gd name="connsiteY8" fmla="*/ 1828813 h 2540646"/>
                <a:gd name="connsiteX9" fmla="*/ 393822 w 1525741"/>
                <a:gd name="connsiteY9" fmla="*/ 1638313 h 2540646"/>
                <a:gd name="connsiteX10" fmla="*/ 36634 w 1525741"/>
                <a:gd name="connsiteY10" fmla="*/ 1000138 h 2540646"/>
                <a:gd name="connsiteX11" fmla="*/ 765296 w 1525741"/>
                <a:gd name="connsiteY11" fmla="*/ 13 h 2540646"/>
                <a:gd name="connsiteX12" fmla="*/ 1455859 w 1525741"/>
                <a:gd name="connsiteY12" fmla="*/ 1062051 h 2540646"/>
                <a:gd name="connsiteX13" fmla="*/ 1008184 w 1525741"/>
                <a:gd name="connsiteY13" fmla="*/ 1790713 h 2540646"/>
                <a:gd name="connsiteX14" fmla="*/ 760534 w 1525741"/>
                <a:gd name="connsiteY14" fmla="*/ 1781188 h 2540646"/>
                <a:gd name="connsiteX15" fmla="*/ 760534 w 1525741"/>
                <a:gd name="connsiteY15" fmla="*/ 885838 h 2540646"/>
                <a:gd name="connsiteX0" fmla="*/ 762121 w 1525741"/>
                <a:gd name="connsiteY0" fmla="*/ 2508898 h 2540646"/>
                <a:gd name="connsiteX1" fmla="*/ 759264 w 1525741"/>
                <a:gd name="connsiteY1" fmla="*/ 2345069 h 2540646"/>
                <a:gd name="connsiteX2" fmla="*/ 1036758 w 1525741"/>
                <a:gd name="connsiteY2" fmla="*/ 2154569 h 2540646"/>
                <a:gd name="connsiteX3" fmla="*/ 393822 w 1525741"/>
                <a:gd name="connsiteY3" fmla="*/ 2155045 h 2540646"/>
                <a:gd name="connsiteX4" fmla="*/ 391440 w 1525741"/>
                <a:gd name="connsiteY4" fmla="*/ 2012169 h 2540646"/>
                <a:gd name="connsiteX5" fmla="*/ 1046284 w 1525741"/>
                <a:gd name="connsiteY5" fmla="*/ 2014550 h 2540646"/>
                <a:gd name="connsiteX6" fmla="*/ 1046284 w 1525741"/>
                <a:gd name="connsiteY6" fmla="*/ 1895488 h 2540646"/>
                <a:gd name="connsiteX7" fmla="*/ 531934 w 1525741"/>
                <a:gd name="connsiteY7" fmla="*/ 1897869 h 2540646"/>
                <a:gd name="connsiteX8" fmla="*/ 398584 w 1525741"/>
                <a:gd name="connsiteY8" fmla="*/ 1828813 h 2540646"/>
                <a:gd name="connsiteX9" fmla="*/ 393822 w 1525741"/>
                <a:gd name="connsiteY9" fmla="*/ 1638313 h 2540646"/>
                <a:gd name="connsiteX10" fmla="*/ 36634 w 1525741"/>
                <a:gd name="connsiteY10" fmla="*/ 1000138 h 2540646"/>
                <a:gd name="connsiteX11" fmla="*/ 765296 w 1525741"/>
                <a:gd name="connsiteY11" fmla="*/ 13 h 2540646"/>
                <a:gd name="connsiteX12" fmla="*/ 1455859 w 1525741"/>
                <a:gd name="connsiteY12" fmla="*/ 1062051 h 2540646"/>
                <a:gd name="connsiteX13" fmla="*/ 1008184 w 1525741"/>
                <a:gd name="connsiteY13" fmla="*/ 1790713 h 2540646"/>
                <a:gd name="connsiteX14" fmla="*/ 760534 w 1525741"/>
                <a:gd name="connsiteY14" fmla="*/ 1781188 h 2540646"/>
                <a:gd name="connsiteX15" fmla="*/ 760534 w 1525741"/>
                <a:gd name="connsiteY15" fmla="*/ 742963 h 2540646"/>
                <a:gd name="connsiteX0" fmla="*/ 762121 w 1525741"/>
                <a:gd name="connsiteY0" fmla="*/ 2508898 h 2540646"/>
                <a:gd name="connsiteX1" fmla="*/ 759264 w 1525741"/>
                <a:gd name="connsiteY1" fmla="*/ 2345069 h 2540646"/>
                <a:gd name="connsiteX2" fmla="*/ 1055808 w 1525741"/>
                <a:gd name="connsiteY2" fmla="*/ 2148219 h 2540646"/>
                <a:gd name="connsiteX3" fmla="*/ 393822 w 1525741"/>
                <a:gd name="connsiteY3" fmla="*/ 2155045 h 2540646"/>
                <a:gd name="connsiteX4" fmla="*/ 391440 w 1525741"/>
                <a:gd name="connsiteY4" fmla="*/ 2012169 h 2540646"/>
                <a:gd name="connsiteX5" fmla="*/ 1046284 w 1525741"/>
                <a:gd name="connsiteY5" fmla="*/ 2014550 h 2540646"/>
                <a:gd name="connsiteX6" fmla="*/ 1046284 w 1525741"/>
                <a:gd name="connsiteY6" fmla="*/ 1895488 h 2540646"/>
                <a:gd name="connsiteX7" fmla="*/ 531934 w 1525741"/>
                <a:gd name="connsiteY7" fmla="*/ 1897869 h 2540646"/>
                <a:gd name="connsiteX8" fmla="*/ 398584 w 1525741"/>
                <a:gd name="connsiteY8" fmla="*/ 1828813 h 2540646"/>
                <a:gd name="connsiteX9" fmla="*/ 393822 w 1525741"/>
                <a:gd name="connsiteY9" fmla="*/ 1638313 h 2540646"/>
                <a:gd name="connsiteX10" fmla="*/ 36634 w 1525741"/>
                <a:gd name="connsiteY10" fmla="*/ 1000138 h 2540646"/>
                <a:gd name="connsiteX11" fmla="*/ 765296 w 1525741"/>
                <a:gd name="connsiteY11" fmla="*/ 13 h 2540646"/>
                <a:gd name="connsiteX12" fmla="*/ 1455859 w 1525741"/>
                <a:gd name="connsiteY12" fmla="*/ 1062051 h 2540646"/>
                <a:gd name="connsiteX13" fmla="*/ 1008184 w 1525741"/>
                <a:gd name="connsiteY13" fmla="*/ 1790713 h 2540646"/>
                <a:gd name="connsiteX14" fmla="*/ 760534 w 1525741"/>
                <a:gd name="connsiteY14" fmla="*/ 1781188 h 2540646"/>
                <a:gd name="connsiteX15" fmla="*/ 760534 w 1525741"/>
                <a:gd name="connsiteY15" fmla="*/ 742963 h 2540646"/>
                <a:gd name="connsiteX0" fmla="*/ 762121 w 1525741"/>
                <a:gd name="connsiteY0" fmla="*/ 2508898 h 2540646"/>
                <a:gd name="connsiteX1" fmla="*/ 759264 w 1525741"/>
                <a:gd name="connsiteY1" fmla="*/ 2345069 h 2540646"/>
                <a:gd name="connsiteX2" fmla="*/ 1058983 w 1525741"/>
                <a:gd name="connsiteY2" fmla="*/ 2151394 h 2540646"/>
                <a:gd name="connsiteX3" fmla="*/ 393822 w 1525741"/>
                <a:gd name="connsiteY3" fmla="*/ 2155045 h 2540646"/>
                <a:gd name="connsiteX4" fmla="*/ 391440 w 1525741"/>
                <a:gd name="connsiteY4" fmla="*/ 2012169 h 2540646"/>
                <a:gd name="connsiteX5" fmla="*/ 1046284 w 1525741"/>
                <a:gd name="connsiteY5" fmla="*/ 2014550 h 2540646"/>
                <a:gd name="connsiteX6" fmla="*/ 1046284 w 1525741"/>
                <a:gd name="connsiteY6" fmla="*/ 1895488 h 2540646"/>
                <a:gd name="connsiteX7" fmla="*/ 531934 w 1525741"/>
                <a:gd name="connsiteY7" fmla="*/ 1897869 h 2540646"/>
                <a:gd name="connsiteX8" fmla="*/ 398584 w 1525741"/>
                <a:gd name="connsiteY8" fmla="*/ 1828813 h 2540646"/>
                <a:gd name="connsiteX9" fmla="*/ 393822 w 1525741"/>
                <a:gd name="connsiteY9" fmla="*/ 1638313 h 2540646"/>
                <a:gd name="connsiteX10" fmla="*/ 36634 w 1525741"/>
                <a:gd name="connsiteY10" fmla="*/ 1000138 h 2540646"/>
                <a:gd name="connsiteX11" fmla="*/ 765296 w 1525741"/>
                <a:gd name="connsiteY11" fmla="*/ 13 h 2540646"/>
                <a:gd name="connsiteX12" fmla="*/ 1455859 w 1525741"/>
                <a:gd name="connsiteY12" fmla="*/ 1062051 h 2540646"/>
                <a:gd name="connsiteX13" fmla="*/ 1008184 w 1525741"/>
                <a:gd name="connsiteY13" fmla="*/ 1790713 h 2540646"/>
                <a:gd name="connsiteX14" fmla="*/ 760534 w 1525741"/>
                <a:gd name="connsiteY14" fmla="*/ 1781188 h 2540646"/>
                <a:gd name="connsiteX15" fmla="*/ 760534 w 1525741"/>
                <a:gd name="connsiteY15" fmla="*/ 742963 h 2540646"/>
                <a:gd name="connsiteX0" fmla="*/ 762121 w 1525741"/>
                <a:gd name="connsiteY0" fmla="*/ 2508898 h 2540646"/>
                <a:gd name="connsiteX1" fmla="*/ 759264 w 1525741"/>
                <a:gd name="connsiteY1" fmla="*/ 2345069 h 2540646"/>
                <a:gd name="connsiteX2" fmla="*/ 1058983 w 1525741"/>
                <a:gd name="connsiteY2" fmla="*/ 2151394 h 2540646"/>
                <a:gd name="connsiteX3" fmla="*/ 393822 w 1525741"/>
                <a:gd name="connsiteY3" fmla="*/ 2155045 h 2540646"/>
                <a:gd name="connsiteX4" fmla="*/ 391440 w 1525741"/>
                <a:gd name="connsiteY4" fmla="*/ 2012169 h 2540646"/>
                <a:gd name="connsiteX5" fmla="*/ 1046284 w 1525741"/>
                <a:gd name="connsiteY5" fmla="*/ 2014550 h 2540646"/>
                <a:gd name="connsiteX6" fmla="*/ 1046284 w 1525741"/>
                <a:gd name="connsiteY6" fmla="*/ 1895488 h 2540646"/>
                <a:gd name="connsiteX7" fmla="*/ 531934 w 1525741"/>
                <a:gd name="connsiteY7" fmla="*/ 1897869 h 2540646"/>
                <a:gd name="connsiteX8" fmla="*/ 398584 w 1525741"/>
                <a:gd name="connsiteY8" fmla="*/ 1828813 h 2540646"/>
                <a:gd name="connsiteX9" fmla="*/ 393822 w 1525741"/>
                <a:gd name="connsiteY9" fmla="*/ 1638313 h 2540646"/>
                <a:gd name="connsiteX10" fmla="*/ 36634 w 1525741"/>
                <a:gd name="connsiteY10" fmla="*/ 1000138 h 2540646"/>
                <a:gd name="connsiteX11" fmla="*/ 765296 w 1525741"/>
                <a:gd name="connsiteY11" fmla="*/ 13 h 2540646"/>
                <a:gd name="connsiteX12" fmla="*/ 1455859 w 1525741"/>
                <a:gd name="connsiteY12" fmla="*/ 1062051 h 2540646"/>
                <a:gd name="connsiteX13" fmla="*/ 1008184 w 1525741"/>
                <a:gd name="connsiteY13" fmla="*/ 1790713 h 2540646"/>
                <a:gd name="connsiteX14" fmla="*/ 760534 w 1525741"/>
                <a:gd name="connsiteY14" fmla="*/ 1781188 h 2540646"/>
                <a:gd name="connsiteX15" fmla="*/ 760534 w 1525741"/>
                <a:gd name="connsiteY15" fmla="*/ 742963 h 2540646"/>
                <a:gd name="connsiteX0" fmla="*/ 762121 w 1525741"/>
                <a:gd name="connsiteY0" fmla="*/ 2508898 h 2540646"/>
                <a:gd name="connsiteX1" fmla="*/ 759264 w 1525741"/>
                <a:gd name="connsiteY1" fmla="*/ 2345069 h 2540646"/>
                <a:gd name="connsiteX2" fmla="*/ 1058983 w 1525741"/>
                <a:gd name="connsiteY2" fmla="*/ 2151394 h 2540646"/>
                <a:gd name="connsiteX3" fmla="*/ 393822 w 1525741"/>
                <a:gd name="connsiteY3" fmla="*/ 2155045 h 2540646"/>
                <a:gd name="connsiteX4" fmla="*/ 391440 w 1525741"/>
                <a:gd name="connsiteY4" fmla="*/ 2012169 h 2540646"/>
                <a:gd name="connsiteX5" fmla="*/ 1046284 w 1525741"/>
                <a:gd name="connsiteY5" fmla="*/ 2014550 h 2540646"/>
                <a:gd name="connsiteX6" fmla="*/ 1046284 w 1525741"/>
                <a:gd name="connsiteY6" fmla="*/ 1895488 h 2540646"/>
                <a:gd name="connsiteX7" fmla="*/ 531934 w 1525741"/>
                <a:gd name="connsiteY7" fmla="*/ 1897869 h 2540646"/>
                <a:gd name="connsiteX8" fmla="*/ 398584 w 1525741"/>
                <a:gd name="connsiteY8" fmla="*/ 1828813 h 2540646"/>
                <a:gd name="connsiteX9" fmla="*/ 393822 w 1525741"/>
                <a:gd name="connsiteY9" fmla="*/ 1638313 h 2540646"/>
                <a:gd name="connsiteX10" fmla="*/ 36634 w 1525741"/>
                <a:gd name="connsiteY10" fmla="*/ 1000138 h 2540646"/>
                <a:gd name="connsiteX11" fmla="*/ 765296 w 1525741"/>
                <a:gd name="connsiteY11" fmla="*/ 13 h 2540646"/>
                <a:gd name="connsiteX12" fmla="*/ 1455859 w 1525741"/>
                <a:gd name="connsiteY12" fmla="*/ 1062051 h 2540646"/>
                <a:gd name="connsiteX13" fmla="*/ 1046284 w 1525741"/>
                <a:gd name="connsiteY13" fmla="*/ 1784363 h 2540646"/>
                <a:gd name="connsiteX14" fmla="*/ 760534 w 1525741"/>
                <a:gd name="connsiteY14" fmla="*/ 1781188 h 2540646"/>
                <a:gd name="connsiteX15" fmla="*/ 760534 w 1525741"/>
                <a:gd name="connsiteY15" fmla="*/ 742963 h 2540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525741" h="2540646">
                  <a:moveTo>
                    <a:pt x="762121" y="2508898"/>
                  </a:moveTo>
                  <a:cubicBezTo>
                    <a:pt x="763179" y="2588273"/>
                    <a:pt x="764556" y="2513344"/>
                    <a:pt x="759264" y="2345069"/>
                  </a:cubicBezTo>
                  <a:lnTo>
                    <a:pt x="1058983" y="2151394"/>
                  </a:lnTo>
                  <a:lnTo>
                    <a:pt x="393822" y="2155045"/>
                  </a:lnTo>
                  <a:lnTo>
                    <a:pt x="391440" y="2012169"/>
                  </a:lnTo>
                  <a:lnTo>
                    <a:pt x="1046284" y="2014550"/>
                  </a:lnTo>
                  <a:lnTo>
                    <a:pt x="1046284" y="1895488"/>
                  </a:lnTo>
                  <a:lnTo>
                    <a:pt x="531934" y="1897869"/>
                  </a:lnTo>
                  <a:cubicBezTo>
                    <a:pt x="458909" y="1898663"/>
                    <a:pt x="397791" y="1901838"/>
                    <a:pt x="398584" y="1828813"/>
                  </a:cubicBezTo>
                  <a:lnTo>
                    <a:pt x="393822" y="1638313"/>
                  </a:lnTo>
                  <a:cubicBezTo>
                    <a:pt x="276347" y="1425588"/>
                    <a:pt x="149463" y="1253392"/>
                    <a:pt x="36634" y="1000138"/>
                  </a:cubicBezTo>
                  <a:cubicBezTo>
                    <a:pt x="-73698" y="752488"/>
                    <a:pt x="36616" y="-3646"/>
                    <a:pt x="765296" y="13"/>
                  </a:cubicBezTo>
                  <a:cubicBezTo>
                    <a:pt x="1394614" y="3173"/>
                    <a:pt x="1665410" y="720739"/>
                    <a:pt x="1455859" y="1062051"/>
                  </a:cubicBezTo>
                  <a:lnTo>
                    <a:pt x="1046284" y="1784363"/>
                  </a:lnTo>
                  <a:lnTo>
                    <a:pt x="760534" y="1781188"/>
                  </a:lnTo>
                  <a:lnTo>
                    <a:pt x="760534" y="742963"/>
                  </a:lnTo>
                </a:path>
              </a:pathLst>
            </a:custGeom>
            <a:noFill/>
            <a:ln w="50800" cap="rnd">
              <a:solidFill>
                <a:schemeClr val="tx1"/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4" name="椭圆 3"/>
            <p:cNvSpPr/>
            <p:nvPr/>
          </p:nvSpPr>
          <p:spPr>
            <a:xfrm>
              <a:off x="6142037" y="2271712"/>
              <a:ext cx="114302" cy="114302"/>
            </a:xfrm>
            <a:prstGeom prst="ellipse">
              <a:avLst/>
            </a:prstGeom>
            <a:solidFill>
              <a:schemeClr val="bg1"/>
            </a:solidFill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5" name="任意多边形 4"/>
            <p:cNvSpPr/>
            <p:nvPr/>
          </p:nvSpPr>
          <p:spPr>
            <a:xfrm>
              <a:off x="5906134" y="2643505"/>
              <a:ext cx="163195" cy="706755"/>
            </a:xfrm>
            <a:custGeom>
              <a:avLst/>
              <a:gdLst>
                <a:gd name="connsiteX0" fmla="*/ 167640 w 175260"/>
                <a:gd name="connsiteY0" fmla="*/ 716280 h 716280"/>
                <a:gd name="connsiteX1" fmla="*/ 175260 w 175260"/>
                <a:gd name="connsiteY1" fmla="*/ 342900 h 716280"/>
                <a:gd name="connsiteX2" fmla="*/ 7620 w 175260"/>
                <a:gd name="connsiteY2" fmla="*/ 152400 h 716280"/>
                <a:gd name="connsiteX3" fmla="*/ 0 w 175260"/>
                <a:gd name="connsiteY3" fmla="*/ 0 h 716280"/>
                <a:gd name="connsiteX0" fmla="*/ 182245 w 189865"/>
                <a:gd name="connsiteY0" fmla="*/ 716280 h 716280"/>
                <a:gd name="connsiteX1" fmla="*/ 189865 w 189865"/>
                <a:gd name="connsiteY1" fmla="*/ 342900 h 716280"/>
                <a:gd name="connsiteX2" fmla="*/ 0 w 189865"/>
                <a:gd name="connsiteY2" fmla="*/ 184150 h 716280"/>
                <a:gd name="connsiteX3" fmla="*/ 14605 w 189865"/>
                <a:gd name="connsiteY3" fmla="*/ 0 h 716280"/>
                <a:gd name="connsiteX0" fmla="*/ 193040 w 200660"/>
                <a:gd name="connsiteY0" fmla="*/ 700405 h 700405"/>
                <a:gd name="connsiteX1" fmla="*/ 200660 w 200660"/>
                <a:gd name="connsiteY1" fmla="*/ 327025 h 700405"/>
                <a:gd name="connsiteX2" fmla="*/ 10795 w 200660"/>
                <a:gd name="connsiteY2" fmla="*/ 168275 h 700405"/>
                <a:gd name="connsiteX3" fmla="*/ 0 w 200660"/>
                <a:gd name="connsiteY3" fmla="*/ 0 h 700405"/>
                <a:gd name="connsiteX0" fmla="*/ 193040 w 193040"/>
                <a:gd name="connsiteY0" fmla="*/ 700405 h 700405"/>
                <a:gd name="connsiteX1" fmla="*/ 168910 w 193040"/>
                <a:gd name="connsiteY1" fmla="*/ 339725 h 700405"/>
                <a:gd name="connsiteX2" fmla="*/ 10795 w 193040"/>
                <a:gd name="connsiteY2" fmla="*/ 168275 h 700405"/>
                <a:gd name="connsiteX3" fmla="*/ 0 w 193040"/>
                <a:gd name="connsiteY3" fmla="*/ 0 h 700405"/>
                <a:gd name="connsiteX0" fmla="*/ 173990 w 173990"/>
                <a:gd name="connsiteY0" fmla="*/ 713105 h 713105"/>
                <a:gd name="connsiteX1" fmla="*/ 168910 w 173990"/>
                <a:gd name="connsiteY1" fmla="*/ 339725 h 713105"/>
                <a:gd name="connsiteX2" fmla="*/ 10795 w 173990"/>
                <a:gd name="connsiteY2" fmla="*/ 168275 h 713105"/>
                <a:gd name="connsiteX3" fmla="*/ 0 w 173990"/>
                <a:gd name="connsiteY3" fmla="*/ 0 h 713105"/>
                <a:gd name="connsiteX0" fmla="*/ 173990 w 173990"/>
                <a:gd name="connsiteY0" fmla="*/ 713105 h 713105"/>
                <a:gd name="connsiteX1" fmla="*/ 168910 w 173990"/>
                <a:gd name="connsiteY1" fmla="*/ 339725 h 713105"/>
                <a:gd name="connsiteX2" fmla="*/ 10795 w 173990"/>
                <a:gd name="connsiteY2" fmla="*/ 168275 h 713105"/>
                <a:gd name="connsiteX3" fmla="*/ 0 w 173990"/>
                <a:gd name="connsiteY3" fmla="*/ 0 h 713105"/>
                <a:gd name="connsiteX0" fmla="*/ 163195 w 163195"/>
                <a:gd name="connsiteY0" fmla="*/ 706755 h 706755"/>
                <a:gd name="connsiteX1" fmla="*/ 158115 w 163195"/>
                <a:gd name="connsiteY1" fmla="*/ 333375 h 706755"/>
                <a:gd name="connsiteX2" fmla="*/ 0 w 163195"/>
                <a:gd name="connsiteY2" fmla="*/ 161925 h 706755"/>
                <a:gd name="connsiteX3" fmla="*/ 1905 w 163195"/>
                <a:gd name="connsiteY3" fmla="*/ 0 h 706755"/>
                <a:gd name="connsiteX0" fmla="*/ 163195 w 163195"/>
                <a:gd name="connsiteY0" fmla="*/ 706755 h 706755"/>
                <a:gd name="connsiteX1" fmla="*/ 158115 w 163195"/>
                <a:gd name="connsiteY1" fmla="*/ 330200 h 706755"/>
                <a:gd name="connsiteX2" fmla="*/ 0 w 163195"/>
                <a:gd name="connsiteY2" fmla="*/ 161925 h 706755"/>
                <a:gd name="connsiteX3" fmla="*/ 1905 w 163195"/>
                <a:gd name="connsiteY3" fmla="*/ 0 h 706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3195" h="706755">
                  <a:moveTo>
                    <a:pt x="163195" y="706755"/>
                  </a:moveTo>
                  <a:cubicBezTo>
                    <a:pt x="161502" y="582295"/>
                    <a:pt x="159808" y="454660"/>
                    <a:pt x="158115" y="330200"/>
                  </a:cubicBezTo>
                  <a:lnTo>
                    <a:pt x="0" y="161925"/>
                  </a:lnTo>
                  <a:lnTo>
                    <a:pt x="1905" y="0"/>
                  </a:lnTo>
                </a:path>
              </a:pathLst>
            </a:custGeom>
            <a:noFill/>
            <a:ln w="50800" cap="rnd">
              <a:solidFill>
                <a:srgbClr val="939393"/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6" name="任意多边形 5"/>
            <p:cNvSpPr/>
            <p:nvPr/>
          </p:nvSpPr>
          <p:spPr>
            <a:xfrm>
              <a:off x="6324072" y="2713832"/>
              <a:ext cx="211149" cy="527049"/>
            </a:xfrm>
            <a:custGeom>
              <a:avLst/>
              <a:gdLst>
                <a:gd name="connsiteX0" fmla="*/ 0 w 196850"/>
                <a:gd name="connsiteY0" fmla="*/ 508000 h 508000"/>
                <a:gd name="connsiteX1" fmla="*/ 0 w 196850"/>
                <a:gd name="connsiteY1" fmla="*/ 349250 h 508000"/>
                <a:gd name="connsiteX2" fmla="*/ 190500 w 196850"/>
                <a:gd name="connsiteY2" fmla="*/ 139700 h 508000"/>
                <a:gd name="connsiteX3" fmla="*/ 196850 w 196850"/>
                <a:gd name="connsiteY3" fmla="*/ 0 h 508000"/>
                <a:gd name="connsiteX0" fmla="*/ 0 w 190500"/>
                <a:gd name="connsiteY0" fmla="*/ 508000 h 508000"/>
                <a:gd name="connsiteX1" fmla="*/ 0 w 190500"/>
                <a:gd name="connsiteY1" fmla="*/ 349250 h 508000"/>
                <a:gd name="connsiteX2" fmla="*/ 190500 w 190500"/>
                <a:gd name="connsiteY2" fmla="*/ 139700 h 508000"/>
                <a:gd name="connsiteX3" fmla="*/ 173038 w 190500"/>
                <a:gd name="connsiteY3" fmla="*/ 0 h 508000"/>
                <a:gd name="connsiteX0" fmla="*/ 0 w 173831"/>
                <a:gd name="connsiteY0" fmla="*/ 508000 h 508000"/>
                <a:gd name="connsiteX1" fmla="*/ 0 w 173831"/>
                <a:gd name="connsiteY1" fmla="*/ 349250 h 508000"/>
                <a:gd name="connsiteX2" fmla="*/ 173831 w 173831"/>
                <a:gd name="connsiteY2" fmla="*/ 139700 h 508000"/>
                <a:gd name="connsiteX3" fmla="*/ 173038 w 173831"/>
                <a:gd name="connsiteY3" fmla="*/ 0 h 508000"/>
                <a:gd name="connsiteX0" fmla="*/ 0 w 177811"/>
                <a:gd name="connsiteY0" fmla="*/ 505618 h 505618"/>
                <a:gd name="connsiteX1" fmla="*/ 0 w 177811"/>
                <a:gd name="connsiteY1" fmla="*/ 346868 h 505618"/>
                <a:gd name="connsiteX2" fmla="*/ 173831 w 177811"/>
                <a:gd name="connsiteY2" fmla="*/ 137318 h 505618"/>
                <a:gd name="connsiteX3" fmla="*/ 177800 w 177811"/>
                <a:gd name="connsiteY3" fmla="*/ 0 h 505618"/>
                <a:gd name="connsiteX0" fmla="*/ 33338 w 211149"/>
                <a:gd name="connsiteY0" fmla="*/ 505618 h 505618"/>
                <a:gd name="connsiteX1" fmla="*/ 0 w 211149"/>
                <a:gd name="connsiteY1" fmla="*/ 342105 h 505618"/>
                <a:gd name="connsiteX2" fmla="*/ 207169 w 211149"/>
                <a:gd name="connsiteY2" fmla="*/ 137318 h 505618"/>
                <a:gd name="connsiteX3" fmla="*/ 211138 w 211149"/>
                <a:gd name="connsiteY3" fmla="*/ 0 h 505618"/>
                <a:gd name="connsiteX0" fmla="*/ 2382 w 211149"/>
                <a:gd name="connsiteY0" fmla="*/ 527049 h 527049"/>
                <a:gd name="connsiteX1" fmla="*/ 0 w 211149"/>
                <a:gd name="connsiteY1" fmla="*/ 342105 h 527049"/>
                <a:gd name="connsiteX2" fmla="*/ 207169 w 211149"/>
                <a:gd name="connsiteY2" fmla="*/ 137318 h 527049"/>
                <a:gd name="connsiteX3" fmla="*/ 211138 w 211149"/>
                <a:gd name="connsiteY3" fmla="*/ 0 h 527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1149" h="527049">
                  <a:moveTo>
                    <a:pt x="2382" y="527049"/>
                  </a:moveTo>
                  <a:lnTo>
                    <a:pt x="0" y="342105"/>
                  </a:lnTo>
                  <a:lnTo>
                    <a:pt x="207169" y="137318"/>
                  </a:lnTo>
                  <a:cubicBezTo>
                    <a:pt x="206905" y="90751"/>
                    <a:pt x="211402" y="46567"/>
                    <a:pt x="211138" y="0"/>
                  </a:cubicBezTo>
                </a:path>
              </a:pathLst>
            </a:custGeom>
            <a:noFill/>
            <a:ln w="50800" cap="rnd">
              <a:solidFill>
                <a:srgbClr val="939393"/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7" name="椭圆 6"/>
            <p:cNvSpPr/>
            <p:nvPr/>
          </p:nvSpPr>
          <p:spPr>
            <a:xfrm>
              <a:off x="6482833" y="2572931"/>
              <a:ext cx="114302" cy="114302"/>
            </a:xfrm>
            <a:prstGeom prst="ellipse">
              <a:avLst/>
            </a:prstGeom>
            <a:solidFill>
              <a:schemeClr val="bg1"/>
            </a:solidFill>
            <a:ln w="50800">
              <a:solidFill>
                <a:srgbClr val="93939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8" name="椭圆 7"/>
            <p:cNvSpPr/>
            <p:nvPr/>
          </p:nvSpPr>
          <p:spPr>
            <a:xfrm>
              <a:off x="5847236" y="2501809"/>
              <a:ext cx="114302" cy="114302"/>
            </a:xfrm>
            <a:prstGeom prst="ellipse">
              <a:avLst/>
            </a:prstGeom>
            <a:solidFill>
              <a:schemeClr val="bg1"/>
            </a:solidFill>
            <a:ln w="50800">
              <a:solidFill>
                <a:srgbClr val="93939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9" name="椭圆 8"/>
            <p:cNvSpPr/>
            <p:nvPr/>
          </p:nvSpPr>
          <p:spPr>
            <a:xfrm>
              <a:off x="6142037" y="4093208"/>
              <a:ext cx="114302" cy="114302"/>
            </a:xfrm>
            <a:prstGeom prst="ellipse">
              <a:avLst/>
            </a:prstGeom>
            <a:solidFill>
              <a:schemeClr val="tx1"/>
            </a:solidFill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11" name="任意多边形 10"/>
            <p:cNvSpPr/>
            <p:nvPr/>
          </p:nvSpPr>
          <p:spPr>
            <a:xfrm rot="2700000">
              <a:off x="6516554" y="2951481"/>
              <a:ext cx="2382" cy="180000"/>
            </a:xfrm>
            <a:custGeom>
              <a:avLst/>
              <a:gdLst>
                <a:gd name="connsiteX0" fmla="*/ 0 w 196850"/>
                <a:gd name="connsiteY0" fmla="*/ 508000 h 508000"/>
                <a:gd name="connsiteX1" fmla="*/ 0 w 196850"/>
                <a:gd name="connsiteY1" fmla="*/ 349250 h 508000"/>
                <a:gd name="connsiteX2" fmla="*/ 190500 w 196850"/>
                <a:gd name="connsiteY2" fmla="*/ 139700 h 508000"/>
                <a:gd name="connsiteX3" fmla="*/ 196850 w 196850"/>
                <a:gd name="connsiteY3" fmla="*/ 0 h 508000"/>
                <a:gd name="connsiteX0" fmla="*/ 0 w 190500"/>
                <a:gd name="connsiteY0" fmla="*/ 508000 h 508000"/>
                <a:gd name="connsiteX1" fmla="*/ 0 w 190500"/>
                <a:gd name="connsiteY1" fmla="*/ 349250 h 508000"/>
                <a:gd name="connsiteX2" fmla="*/ 190500 w 190500"/>
                <a:gd name="connsiteY2" fmla="*/ 139700 h 508000"/>
                <a:gd name="connsiteX3" fmla="*/ 173038 w 190500"/>
                <a:gd name="connsiteY3" fmla="*/ 0 h 508000"/>
                <a:gd name="connsiteX0" fmla="*/ 0 w 173831"/>
                <a:gd name="connsiteY0" fmla="*/ 508000 h 508000"/>
                <a:gd name="connsiteX1" fmla="*/ 0 w 173831"/>
                <a:gd name="connsiteY1" fmla="*/ 349250 h 508000"/>
                <a:gd name="connsiteX2" fmla="*/ 173831 w 173831"/>
                <a:gd name="connsiteY2" fmla="*/ 139700 h 508000"/>
                <a:gd name="connsiteX3" fmla="*/ 173038 w 173831"/>
                <a:gd name="connsiteY3" fmla="*/ 0 h 508000"/>
                <a:gd name="connsiteX0" fmla="*/ 0 w 177811"/>
                <a:gd name="connsiteY0" fmla="*/ 505618 h 505618"/>
                <a:gd name="connsiteX1" fmla="*/ 0 w 177811"/>
                <a:gd name="connsiteY1" fmla="*/ 346868 h 505618"/>
                <a:gd name="connsiteX2" fmla="*/ 173831 w 177811"/>
                <a:gd name="connsiteY2" fmla="*/ 137318 h 505618"/>
                <a:gd name="connsiteX3" fmla="*/ 177800 w 177811"/>
                <a:gd name="connsiteY3" fmla="*/ 0 h 505618"/>
                <a:gd name="connsiteX0" fmla="*/ 33338 w 211149"/>
                <a:gd name="connsiteY0" fmla="*/ 505618 h 505618"/>
                <a:gd name="connsiteX1" fmla="*/ 0 w 211149"/>
                <a:gd name="connsiteY1" fmla="*/ 342105 h 505618"/>
                <a:gd name="connsiteX2" fmla="*/ 207169 w 211149"/>
                <a:gd name="connsiteY2" fmla="*/ 137318 h 505618"/>
                <a:gd name="connsiteX3" fmla="*/ 211138 w 211149"/>
                <a:gd name="connsiteY3" fmla="*/ 0 h 505618"/>
                <a:gd name="connsiteX0" fmla="*/ 2382 w 211149"/>
                <a:gd name="connsiteY0" fmla="*/ 527049 h 527049"/>
                <a:gd name="connsiteX1" fmla="*/ 0 w 211149"/>
                <a:gd name="connsiteY1" fmla="*/ 342105 h 527049"/>
                <a:gd name="connsiteX2" fmla="*/ 207169 w 211149"/>
                <a:gd name="connsiteY2" fmla="*/ 137318 h 527049"/>
                <a:gd name="connsiteX3" fmla="*/ 211138 w 211149"/>
                <a:gd name="connsiteY3" fmla="*/ 0 h 527049"/>
                <a:gd name="connsiteX0" fmla="*/ 2382 w 207169"/>
                <a:gd name="connsiteY0" fmla="*/ 389731 h 389731"/>
                <a:gd name="connsiteX1" fmla="*/ 0 w 207169"/>
                <a:gd name="connsiteY1" fmla="*/ 204787 h 389731"/>
                <a:gd name="connsiteX2" fmla="*/ 207169 w 207169"/>
                <a:gd name="connsiteY2" fmla="*/ 0 h 389731"/>
                <a:gd name="connsiteX0" fmla="*/ 2382 w 2382"/>
                <a:gd name="connsiteY0" fmla="*/ 184944 h 184944"/>
                <a:gd name="connsiteX1" fmla="*/ 0 w 2382"/>
                <a:gd name="connsiteY1" fmla="*/ 0 h 184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82" h="184944">
                  <a:moveTo>
                    <a:pt x="2382" y="184944"/>
                  </a:moveTo>
                  <a:lnTo>
                    <a:pt x="0" y="0"/>
                  </a:lnTo>
                </a:path>
              </a:pathLst>
            </a:custGeom>
            <a:noFill/>
            <a:ln w="50800" cap="rnd">
              <a:solidFill>
                <a:srgbClr val="939393"/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12" name="任意多边形 11"/>
            <p:cNvSpPr/>
            <p:nvPr/>
          </p:nvSpPr>
          <p:spPr>
            <a:xfrm rot="18900000" flipH="1">
              <a:off x="5857937" y="2861678"/>
              <a:ext cx="2382" cy="180000"/>
            </a:xfrm>
            <a:custGeom>
              <a:avLst/>
              <a:gdLst>
                <a:gd name="connsiteX0" fmla="*/ 0 w 196850"/>
                <a:gd name="connsiteY0" fmla="*/ 508000 h 508000"/>
                <a:gd name="connsiteX1" fmla="*/ 0 w 196850"/>
                <a:gd name="connsiteY1" fmla="*/ 349250 h 508000"/>
                <a:gd name="connsiteX2" fmla="*/ 190500 w 196850"/>
                <a:gd name="connsiteY2" fmla="*/ 139700 h 508000"/>
                <a:gd name="connsiteX3" fmla="*/ 196850 w 196850"/>
                <a:gd name="connsiteY3" fmla="*/ 0 h 508000"/>
                <a:gd name="connsiteX0" fmla="*/ 0 w 190500"/>
                <a:gd name="connsiteY0" fmla="*/ 508000 h 508000"/>
                <a:gd name="connsiteX1" fmla="*/ 0 w 190500"/>
                <a:gd name="connsiteY1" fmla="*/ 349250 h 508000"/>
                <a:gd name="connsiteX2" fmla="*/ 190500 w 190500"/>
                <a:gd name="connsiteY2" fmla="*/ 139700 h 508000"/>
                <a:gd name="connsiteX3" fmla="*/ 173038 w 190500"/>
                <a:gd name="connsiteY3" fmla="*/ 0 h 508000"/>
                <a:gd name="connsiteX0" fmla="*/ 0 w 173831"/>
                <a:gd name="connsiteY0" fmla="*/ 508000 h 508000"/>
                <a:gd name="connsiteX1" fmla="*/ 0 w 173831"/>
                <a:gd name="connsiteY1" fmla="*/ 349250 h 508000"/>
                <a:gd name="connsiteX2" fmla="*/ 173831 w 173831"/>
                <a:gd name="connsiteY2" fmla="*/ 139700 h 508000"/>
                <a:gd name="connsiteX3" fmla="*/ 173038 w 173831"/>
                <a:gd name="connsiteY3" fmla="*/ 0 h 508000"/>
                <a:gd name="connsiteX0" fmla="*/ 0 w 177811"/>
                <a:gd name="connsiteY0" fmla="*/ 505618 h 505618"/>
                <a:gd name="connsiteX1" fmla="*/ 0 w 177811"/>
                <a:gd name="connsiteY1" fmla="*/ 346868 h 505618"/>
                <a:gd name="connsiteX2" fmla="*/ 173831 w 177811"/>
                <a:gd name="connsiteY2" fmla="*/ 137318 h 505618"/>
                <a:gd name="connsiteX3" fmla="*/ 177800 w 177811"/>
                <a:gd name="connsiteY3" fmla="*/ 0 h 505618"/>
                <a:gd name="connsiteX0" fmla="*/ 33338 w 211149"/>
                <a:gd name="connsiteY0" fmla="*/ 505618 h 505618"/>
                <a:gd name="connsiteX1" fmla="*/ 0 w 211149"/>
                <a:gd name="connsiteY1" fmla="*/ 342105 h 505618"/>
                <a:gd name="connsiteX2" fmla="*/ 207169 w 211149"/>
                <a:gd name="connsiteY2" fmla="*/ 137318 h 505618"/>
                <a:gd name="connsiteX3" fmla="*/ 211138 w 211149"/>
                <a:gd name="connsiteY3" fmla="*/ 0 h 505618"/>
                <a:gd name="connsiteX0" fmla="*/ 2382 w 211149"/>
                <a:gd name="connsiteY0" fmla="*/ 527049 h 527049"/>
                <a:gd name="connsiteX1" fmla="*/ 0 w 211149"/>
                <a:gd name="connsiteY1" fmla="*/ 342105 h 527049"/>
                <a:gd name="connsiteX2" fmla="*/ 207169 w 211149"/>
                <a:gd name="connsiteY2" fmla="*/ 137318 h 527049"/>
                <a:gd name="connsiteX3" fmla="*/ 211138 w 211149"/>
                <a:gd name="connsiteY3" fmla="*/ 0 h 527049"/>
                <a:gd name="connsiteX0" fmla="*/ 2382 w 207169"/>
                <a:gd name="connsiteY0" fmla="*/ 389731 h 389731"/>
                <a:gd name="connsiteX1" fmla="*/ 0 w 207169"/>
                <a:gd name="connsiteY1" fmla="*/ 204787 h 389731"/>
                <a:gd name="connsiteX2" fmla="*/ 207169 w 207169"/>
                <a:gd name="connsiteY2" fmla="*/ 0 h 389731"/>
                <a:gd name="connsiteX0" fmla="*/ 2382 w 2382"/>
                <a:gd name="connsiteY0" fmla="*/ 184944 h 184944"/>
                <a:gd name="connsiteX1" fmla="*/ 0 w 2382"/>
                <a:gd name="connsiteY1" fmla="*/ 0 h 184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82" h="184944">
                  <a:moveTo>
                    <a:pt x="2382" y="184944"/>
                  </a:moveTo>
                  <a:lnTo>
                    <a:pt x="0" y="0"/>
                  </a:lnTo>
                </a:path>
              </a:pathLst>
            </a:custGeom>
            <a:noFill/>
            <a:ln w="50800" cap="rnd">
              <a:solidFill>
                <a:srgbClr val="939393"/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13" name="椭圆 12"/>
            <p:cNvSpPr>
              <a:spLocks noChangeAspect="1"/>
            </p:cNvSpPr>
            <p:nvPr/>
          </p:nvSpPr>
          <p:spPr>
            <a:xfrm>
              <a:off x="5926325" y="3135945"/>
              <a:ext cx="72000" cy="72000"/>
            </a:xfrm>
            <a:prstGeom prst="ellipse">
              <a:avLst/>
            </a:prstGeom>
            <a:solidFill>
              <a:srgbClr val="939393"/>
            </a:solidFill>
            <a:ln w="508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14" name="椭圆 13"/>
            <p:cNvSpPr>
              <a:spLocks noChangeAspect="1"/>
            </p:cNvSpPr>
            <p:nvPr/>
          </p:nvSpPr>
          <p:spPr>
            <a:xfrm>
              <a:off x="5926325" y="3241892"/>
              <a:ext cx="72000" cy="72000"/>
            </a:xfrm>
            <a:prstGeom prst="ellipse">
              <a:avLst/>
            </a:prstGeom>
            <a:solidFill>
              <a:srgbClr val="939393"/>
            </a:solidFill>
            <a:ln w="508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</p:grpSp>
      <p:sp>
        <p:nvSpPr>
          <p:cNvPr id="16" name="矩形 15"/>
          <p:cNvSpPr/>
          <p:nvPr/>
        </p:nvSpPr>
        <p:spPr>
          <a:xfrm>
            <a:off x="3493937" y="5069961"/>
            <a:ext cx="541050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zh-CN" sz="2000" dirty="0">
                <a:solidFill>
                  <a:srgbClr val="939393"/>
                </a:solidFill>
                <a:latin typeface="+mj-lt"/>
                <a:ea typeface="方正正黑简体" panose="02000000000000000000" pitchFamily="2" charset="-122"/>
              </a:rPr>
              <a:t>Go ahead and replace it with your own text.</a:t>
            </a:r>
            <a:endParaRPr lang="zh-CN" altLang="en-US" sz="2000" dirty="0">
              <a:solidFill>
                <a:srgbClr val="939393"/>
              </a:solidFill>
              <a:latin typeface="+mj-lt"/>
              <a:ea typeface="方正正黑简体" panose="02000000000000000000" pitchFamily="2" charset="-122"/>
            </a:endParaRPr>
          </a:p>
        </p:txBody>
      </p:sp>
      <p:grpSp>
        <p:nvGrpSpPr>
          <p:cNvPr id="1555" name="组合 1554"/>
          <p:cNvGrpSpPr/>
          <p:nvPr/>
        </p:nvGrpSpPr>
        <p:grpSpPr>
          <a:xfrm>
            <a:off x="-22274" y="304560"/>
            <a:ext cx="3395006" cy="652790"/>
            <a:chOff x="-22274" y="304560"/>
            <a:chExt cx="3395006" cy="652790"/>
          </a:xfrm>
        </p:grpSpPr>
        <p:grpSp>
          <p:nvGrpSpPr>
            <p:cNvPr id="1556" name="组合 1555"/>
            <p:cNvGrpSpPr/>
            <p:nvPr/>
          </p:nvGrpSpPr>
          <p:grpSpPr>
            <a:xfrm>
              <a:off x="-22274" y="526055"/>
              <a:ext cx="2726545" cy="431295"/>
              <a:chOff x="-22274" y="526055"/>
              <a:chExt cx="2726545" cy="431295"/>
            </a:xfrm>
          </p:grpSpPr>
          <p:sp>
            <p:nvSpPr>
              <p:cNvPr id="1562" name="任意多边形 1561"/>
              <p:cNvSpPr/>
              <p:nvPr/>
            </p:nvSpPr>
            <p:spPr>
              <a:xfrm>
                <a:off x="-22274" y="663087"/>
                <a:ext cx="2621280" cy="243840"/>
              </a:xfrm>
              <a:custGeom>
                <a:avLst/>
                <a:gdLst>
                  <a:gd name="connsiteX0" fmla="*/ 0 w 2621280"/>
                  <a:gd name="connsiteY0" fmla="*/ 0 h 243840"/>
                  <a:gd name="connsiteX1" fmla="*/ 937260 w 2621280"/>
                  <a:gd name="connsiteY1" fmla="*/ 0 h 243840"/>
                  <a:gd name="connsiteX2" fmla="*/ 1181100 w 2621280"/>
                  <a:gd name="connsiteY2" fmla="*/ 243840 h 243840"/>
                  <a:gd name="connsiteX3" fmla="*/ 2621280 w 2621280"/>
                  <a:gd name="connsiteY3" fmla="*/ 243840 h 24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1280" h="243840">
                    <a:moveTo>
                      <a:pt x="0" y="0"/>
                    </a:moveTo>
                    <a:lnTo>
                      <a:pt x="937260" y="0"/>
                    </a:lnTo>
                    <a:lnTo>
                      <a:pt x="1181100" y="243840"/>
                    </a:lnTo>
                    <a:lnTo>
                      <a:pt x="2621280" y="24384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grpSp>
            <p:nvGrpSpPr>
              <p:cNvPr id="1563" name="组合 1562"/>
              <p:cNvGrpSpPr/>
              <p:nvPr/>
            </p:nvGrpSpPr>
            <p:grpSpPr>
              <a:xfrm>
                <a:off x="206190" y="526055"/>
                <a:ext cx="276624" cy="276624"/>
                <a:chOff x="5216663" y="2206897"/>
                <a:chExt cx="276624" cy="276624"/>
              </a:xfrm>
            </p:grpSpPr>
            <p:sp>
              <p:nvSpPr>
                <p:cNvPr id="1565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16663" y="2206897"/>
                  <a:ext cx="276624" cy="276624"/>
                </a:xfrm>
                <a:prstGeom prst="ellipse">
                  <a:avLst/>
                </a:prstGeom>
                <a:solidFill>
                  <a:schemeClr val="bg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latin typeface="+mj-lt"/>
                  </a:endParaRPr>
                </a:p>
              </p:txBody>
            </p:sp>
            <p:sp>
              <p:nvSpPr>
                <p:cNvPr id="1566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82116" y="2273211"/>
                  <a:ext cx="144000" cy="144000"/>
                </a:xfrm>
                <a:prstGeom prst="ellipse">
                  <a:avLst/>
                </a:prstGeom>
                <a:solidFill>
                  <a:schemeClr val="tx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latin typeface="+mj-lt"/>
                  </a:endParaRPr>
                </a:p>
              </p:txBody>
            </p:sp>
          </p:grpSp>
          <p:sp>
            <p:nvSpPr>
              <p:cNvPr id="1564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596271" y="84935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</p:grpSp>
        <p:sp>
          <p:nvSpPr>
            <p:cNvPr id="1557" name="文本框 1556"/>
            <p:cNvSpPr txBox="1"/>
            <p:nvPr/>
          </p:nvSpPr>
          <p:spPr>
            <a:xfrm>
              <a:off x="1006539" y="304560"/>
              <a:ext cx="2250593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tr-TR" altLang="zh-CN" sz="2600" b="1" dirty="0">
                  <a:latin typeface="+mj-lt"/>
                  <a:ea typeface="方正清刻本悦宋简体" panose="02000000000000000000" pitchFamily="2" charset="-122"/>
                </a:rPr>
                <a:t>TITLE HERE</a:t>
              </a:r>
              <a:endParaRPr lang="zh-CN" altLang="en-US" sz="2600" b="1" dirty="0">
                <a:latin typeface="+mj-lt"/>
                <a:ea typeface="方正清刻本悦宋简体" panose="02000000000000000000" pitchFamily="2" charset="-122"/>
              </a:endParaRPr>
            </a:p>
          </p:txBody>
        </p:sp>
        <p:grpSp>
          <p:nvGrpSpPr>
            <p:cNvPr id="1558" name="组合 1557"/>
            <p:cNvGrpSpPr/>
            <p:nvPr/>
          </p:nvGrpSpPr>
          <p:grpSpPr>
            <a:xfrm>
              <a:off x="2909925" y="529575"/>
              <a:ext cx="462807" cy="427775"/>
              <a:chOff x="2909925" y="529575"/>
              <a:chExt cx="462807" cy="427775"/>
            </a:xfrm>
          </p:grpSpPr>
          <p:sp>
            <p:nvSpPr>
              <p:cNvPr id="1559" name="任意多边形 1558"/>
              <p:cNvSpPr/>
              <p:nvPr/>
            </p:nvSpPr>
            <p:spPr>
              <a:xfrm>
                <a:off x="3003896" y="614253"/>
                <a:ext cx="309544" cy="291465"/>
              </a:xfrm>
              <a:custGeom>
                <a:avLst/>
                <a:gdLst>
                  <a:gd name="connsiteX0" fmla="*/ 411480 w 411480"/>
                  <a:gd name="connsiteY0" fmla="*/ 0 h 1036320"/>
                  <a:gd name="connsiteX1" fmla="*/ 411480 w 411480"/>
                  <a:gd name="connsiteY1" fmla="*/ 883920 h 1036320"/>
                  <a:gd name="connsiteX2" fmla="*/ 259080 w 411480"/>
                  <a:gd name="connsiteY2" fmla="*/ 1036320 h 1036320"/>
                  <a:gd name="connsiteX3" fmla="*/ 0 w 411480"/>
                  <a:gd name="connsiteY3" fmla="*/ 1036320 h 1036320"/>
                  <a:gd name="connsiteX0" fmla="*/ 309086 w 309086"/>
                  <a:gd name="connsiteY0" fmla="*/ 0 h 1036320"/>
                  <a:gd name="connsiteX1" fmla="*/ 309086 w 309086"/>
                  <a:gd name="connsiteY1" fmla="*/ 883920 h 1036320"/>
                  <a:gd name="connsiteX2" fmla="*/ 156686 w 309086"/>
                  <a:gd name="connsiteY2" fmla="*/ 1036320 h 1036320"/>
                  <a:gd name="connsiteX3" fmla="*/ 0 w 309086"/>
                  <a:gd name="connsiteY3" fmla="*/ 1036320 h 103632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1566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3090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432911"/>
                  <a:gd name="connsiteY0" fmla="*/ 0 h 434340"/>
                  <a:gd name="connsiteX1" fmla="*/ 432911 w 432911"/>
                  <a:gd name="connsiteY1" fmla="*/ 310515 h 434340"/>
                  <a:gd name="connsiteX2" fmla="*/ 309086 w 432911"/>
                  <a:gd name="connsiteY2" fmla="*/ 434340 h 434340"/>
                  <a:gd name="connsiteX3" fmla="*/ 0 w 432911"/>
                  <a:gd name="connsiteY3" fmla="*/ 434340 h 43434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09086 w 432911"/>
                  <a:gd name="connsiteY2" fmla="*/ 453390 h 453390"/>
                  <a:gd name="connsiteX3" fmla="*/ 0 w 432911"/>
                  <a:gd name="connsiteY3" fmla="*/ 453390 h 45339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56711 w 432911"/>
                  <a:gd name="connsiteY2" fmla="*/ 453390 h 453390"/>
                  <a:gd name="connsiteX3" fmla="*/ 0 w 432911"/>
                  <a:gd name="connsiteY3" fmla="*/ 453390 h 453390"/>
                  <a:gd name="connsiteX0" fmla="*/ 432911 w 451961"/>
                  <a:gd name="connsiteY0" fmla="*/ 0 h 453390"/>
                  <a:gd name="connsiteX1" fmla="*/ 451961 w 451961"/>
                  <a:gd name="connsiteY1" fmla="*/ 358140 h 453390"/>
                  <a:gd name="connsiteX2" fmla="*/ 356711 w 451961"/>
                  <a:gd name="connsiteY2" fmla="*/ 453390 h 453390"/>
                  <a:gd name="connsiteX3" fmla="*/ 0 w 451961"/>
                  <a:gd name="connsiteY3" fmla="*/ 453390 h 453390"/>
                  <a:gd name="connsiteX0" fmla="*/ 466249 w 466249"/>
                  <a:gd name="connsiteY0" fmla="*/ 0 h 443865"/>
                  <a:gd name="connsiteX1" fmla="*/ 451961 w 466249"/>
                  <a:gd name="connsiteY1" fmla="*/ 348615 h 443865"/>
                  <a:gd name="connsiteX2" fmla="*/ 356711 w 466249"/>
                  <a:gd name="connsiteY2" fmla="*/ 443865 h 443865"/>
                  <a:gd name="connsiteX3" fmla="*/ 0 w 466249"/>
                  <a:gd name="connsiteY3" fmla="*/ 443865 h 443865"/>
                  <a:gd name="connsiteX0" fmla="*/ 456724 w 456724"/>
                  <a:gd name="connsiteY0" fmla="*/ 0 h 443865"/>
                  <a:gd name="connsiteX1" fmla="*/ 451961 w 456724"/>
                  <a:gd name="connsiteY1" fmla="*/ 348615 h 443865"/>
                  <a:gd name="connsiteX2" fmla="*/ 356711 w 456724"/>
                  <a:gd name="connsiteY2" fmla="*/ 443865 h 443865"/>
                  <a:gd name="connsiteX3" fmla="*/ 0 w 456724"/>
                  <a:gd name="connsiteY3" fmla="*/ 443865 h 443865"/>
                  <a:gd name="connsiteX0" fmla="*/ 451961 w 452419"/>
                  <a:gd name="connsiteY0" fmla="*/ 0 h 443865"/>
                  <a:gd name="connsiteX1" fmla="*/ 451961 w 452419"/>
                  <a:gd name="connsiteY1" fmla="*/ 348615 h 443865"/>
                  <a:gd name="connsiteX2" fmla="*/ 356711 w 452419"/>
                  <a:gd name="connsiteY2" fmla="*/ 443865 h 443865"/>
                  <a:gd name="connsiteX3" fmla="*/ 0 w 452419"/>
                  <a:gd name="connsiteY3" fmla="*/ 443865 h 443865"/>
                  <a:gd name="connsiteX0" fmla="*/ 309086 w 309544"/>
                  <a:gd name="connsiteY0" fmla="*/ 0 h 443865"/>
                  <a:gd name="connsiteX1" fmla="*/ 309086 w 309544"/>
                  <a:gd name="connsiteY1" fmla="*/ 348615 h 443865"/>
                  <a:gd name="connsiteX2" fmla="*/ 213836 w 309544"/>
                  <a:gd name="connsiteY2" fmla="*/ 443865 h 443865"/>
                  <a:gd name="connsiteX3" fmla="*/ 0 w 309544"/>
                  <a:gd name="connsiteY3" fmla="*/ 443865 h 443865"/>
                  <a:gd name="connsiteX0" fmla="*/ 309086 w 309544"/>
                  <a:gd name="connsiteY0" fmla="*/ 0 h 291465"/>
                  <a:gd name="connsiteX1" fmla="*/ 309086 w 309544"/>
                  <a:gd name="connsiteY1" fmla="*/ 196215 h 291465"/>
                  <a:gd name="connsiteX2" fmla="*/ 213836 w 309544"/>
                  <a:gd name="connsiteY2" fmla="*/ 291465 h 291465"/>
                  <a:gd name="connsiteX3" fmla="*/ 0 w 309544"/>
                  <a:gd name="connsiteY3" fmla="*/ 291465 h 291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9544" h="291465">
                    <a:moveTo>
                      <a:pt x="309086" y="0"/>
                    </a:moveTo>
                    <a:cubicBezTo>
                      <a:pt x="307498" y="116205"/>
                      <a:pt x="310674" y="80010"/>
                      <a:pt x="309086" y="196215"/>
                    </a:cubicBezTo>
                    <a:lnTo>
                      <a:pt x="213836" y="291465"/>
                    </a:lnTo>
                    <a:lnTo>
                      <a:pt x="0" y="291465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sp>
            <p:nvSpPr>
              <p:cNvPr id="1560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909925" y="849350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561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264732" y="52957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519670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50"/>
                                        <p:tgtEl>
                                          <p:spTgt spid="15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ntr" presetSubtype="32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1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8" presetClass="entr" presetSubtype="32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16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6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弧形 2"/>
          <p:cNvSpPr/>
          <p:nvPr/>
        </p:nvSpPr>
        <p:spPr>
          <a:xfrm>
            <a:off x="4818329" y="2762250"/>
            <a:ext cx="2253095" cy="1654344"/>
          </a:xfrm>
          <a:prstGeom prst="arc">
            <a:avLst>
              <a:gd name="adj1" fmla="val 16831986"/>
              <a:gd name="adj2" fmla="val 4836592"/>
            </a:avLst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grpSp>
        <p:nvGrpSpPr>
          <p:cNvPr id="4" name="组合 3"/>
          <p:cNvGrpSpPr/>
          <p:nvPr/>
        </p:nvGrpSpPr>
        <p:grpSpPr>
          <a:xfrm>
            <a:off x="2459038" y="3042373"/>
            <a:ext cx="2765673" cy="1026015"/>
            <a:chOff x="2459038" y="3042373"/>
            <a:chExt cx="2765673" cy="1026015"/>
          </a:xfrm>
        </p:grpSpPr>
        <p:sp>
          <p:nvSpPr>
            <p:cNvPr id="8" name="任意多边形 7"/>
            <p:cNvSpPr/>
            <p:nvPr/>
          </p:nvSpPr>
          <p:spPr>
            <a:xfrm>
              <a:off x="2459038" y="3042373"/>
              <a:ext cx="2692282" cy="1026015"/>
            </a:xfrm>
            <a:custGeom>
              <a:avLst/>
              <a:gdLst>
                <a:gd name="connsiteX0" fmla="*/ 440466 w 2692282"/>
                <a:gd name="connsiteY0" fmla="*/ 0 h 1026015"/>
                <a:gd name="connsiteX1" fmla="*/ 457973 w 2692282"/>
                <a:gd name="connsiteY1" fmla="*/ 299 h 1026015"/>
                <a:gd name="connsiteX2" fmla="*/ 476719 w 2692282"/>
                <a:gd name="connsiteY2" fmla="*/ 1244 h 1026015"/>
                <a:gd name="connsiteX3" fmla="*/ 494841 w 2692282"/>
                <a:gd name="connsiteY3" fmla="*/ 2178 h 1026015"/>
                <a:gd name="connsiteX4" fmla="*/ 513260 w 2692282"/>
                <a:gd name="connsiteY4" fmla="*/ 4056 h 1026015"/>
                <a:gd name="connsiteX5" fmla="*/ 531349 w 2692282"/>
                <a:gd name="connsiteY5" fmla="*/ 6866 h 1026015"/>
                <a:gd name="connsiteX6" fmla="*/ 549429 w 2692282"/>
                <a:gd name="connsiteY6" fmla="*/ 10302 h 1026015"/>
                <a:gd name="connsiteX7" fmla="*/ 566575 w 2692282"/>
                <a:gd name="connsiteY7" fmla="*/ 13409 h 1026015"/>
                <a:gd name="connsiteX8" fmla="*/ 584314 w 2692282"/>
                <a:gd name="connsiteY8" fmla="*/ 18402 h 1026015"/>
                <a:gd name="connsiteX9" fmla="*/ 601747 w 2692282"/>
                <a:gd name="connsiteY9" fmla="*/ 23078 h 1026015"/>
                <a:gd name="connsiteX10" fmla="*/ 618225 w 2692282"/>
                <a:gd name="connsiteY10" fmla="*/ 28675 h 1026015"/>
                <a:gd name="connsiteX11" fmla="*/ 634693 w 2692282"/>
                <a:gd name="connsiteY11" fmla="*/ 34898 h 1026015"/>
                <a:gd name="connsiteX12" fmla="*/ 651151 w 2692282"/>
                <a:gd name="connsiteY12" fmla="*/ 41745 h 1026015"/>
                <a:gd name="connsiteX13" fmla="*/ 667608 w 2692282"/>
                <a:gd name="connsiteY13" fmla="*/ 48594 h 1026015"/>
                <a:gd name="connsiteX14" fmla="*/ 683101 w 2692282"/>
                <a:gd name="connsiteY14" fmla="*/ 56988 h 1026015"/>
                <a:gd name="connsiteX15" fmla="*/ 698287 w 2692282"/>
                <a:gd name="connsiteY15" fmla="*/ 65065 h 1026015"/>
                <a:gd name="connsiteX16" fmla="*/ 713779 w 2692282"/>
                <a:gd name="connsiteY16" fmla="*/ 73460 h 1026015"/>
                <a:gd name="connsiteX17" fmla="*/ 728318 w 2692282"/>
                <a:gd name="connsiteY17" fmla="*/ 82777 h 1026015"/>
                <a:gd name="connsiteX18" fmla="*/ 742846 w 2692282"/>
                <a:gd name="connsiteY18" fmla="*/ 92719 h 1026015"/>
                <a:gd name="connsiteX19" fmla="*/ 757375 w 2692282"/>
                <a:gd name="connsiteY19" fmla="*/ 102662 h 1026015"/>
                <a:gd name="connsiteX20" fmla="*/ 770322 w 2692282"/>
                <a:gd name="connsiteY20" fmla="*/ 113515 h 1026015"/>
                <a:gd name="connsiteX21" fmla="*/ 784204 w 2692282"/>
                <a:gd name="connsiteY21" fmla="*/ 124697 h 1026015"/>
                <a:gd name="connsiteX22" fmla="*/ 796825 w 2692282"/>
                <a:gd name="connsiteY22" fmla="*/ 136482 h 1026015"/>
                <a:gd name="connsiteX23" fmla="*/ 810071 w 2692282"/>
                <a:gd name="connsiteY23" fmla="*/ 148279 h 1026015"/>
                <a:gd name="connsiteX24" fmla="*/ 821748 w 2692282"/>
                <a:gd name="connsiteY24" fmla="*/ 160362 h 1026015"/>
                <a:gd name="connsiteX25" fmla="*/ 833404 w 2692282"/>
                <a:gd name="connsiteY25" fmla="*/ 173694 h 1026015"/>
                <a:gd name="connsiteX26" fmla="*/ 844752 w 2692282"/>
                <a:gd name="connsiteY26" fmla="*/ 186709 h 1026015"/>
                <a:gd name="connsiteX27" fmla="*/ 855783 w 2692282"/>
                <a:gd name="connsiteY27" fmla="*/ 200032 h 1026015"/>
                <a:gd name="connsiteX28" fmla="*/ 865860 w 2692282"/>
                <a:gd name="connsiteY28" fmla="*/ 214276 h 1026015"/>
                <a:gd name="connsiteX29" fmla="*/ 875936 w 2692282"/>
                <a:gd name="connsiteY29" fmla="*/ 228520 h 1026015"/>
                <a:gd name="connsiteX30" fmla="*/ 885377 w 2692282"/>
                <a:gd name="connsiteY30" fmla="*/ 243379 h 1026015"/>
                <a:gd name="connsiteX31" fmla="*/ 894500 w 2692282"/>
                <a:gd name="connsiteY31" fmla="*/ 258546 h 1026015"/>
                <a:gd name="connsiteX32" fmla="*/ 902690 w 2692282"/>
                <a:gd name="connsiteY32" fmla="*/ 273382 h 1026015"/>
                <a:gd name="connsiteX33" fmla="*/ 910552 w 2692282"/>
                <a:gd name="connsiteY33" fmla="*/ 289153 h 1026015"/>
                <a:gd name="connsiteX34" fmla="*/ 1939807 w 2692282"/>
                <a:gd name="connsiteY34" fmla="*/ 307008 h 1026015"/>
                <a:gd name="connsiteX35" fmla="*/ 1939807 w 2692282"/>
                <a:gd name="connsiteY35" fmla="*/ 304387 h 1026015"/>
                <a:gd name="connsiteX36" fmla="*/ 2692282 w 2692282"/>
                <a:gd name="connsiteY36" fmla="*/ 304387 h 1026015"/>
                <a:gd name="connsiteX37" fmla="*/ 2692282 w 2692282"/>
                <a:gd name="connsiteY37" fmla="*/ 790164 h 1026015"/>
                <a:gd name="connsiteX38" fmla="*/ 1967475 w 2692282"/>
                <a:gd name="connsiteY38" fmla="*/ 790164 h 1026015"/>
                <a:gd name="connsiteX39" fmla="*/ 1967475 w 2692282"/>
                <a:gd name="connsiteY39" fmla="*/ 791280 h 1026015"/>
                <a:gd name="connsiteX40" fmla="*/ 891348 w 2692282"/>
                <a:gd name="connsiteY40" fmla="*/ 773226 h 1026015"/>
                <a:gd name="connsiteX41" fmla="*/ 882350 w 2692282"/>
                <a:gd name="connsiteY41" fmla="*/ 787458 h 1026015"/>
                <a:gd name="connsiteX42" fmla="*/ 873044 w 2692282"/>
                <a:gd name="connsiteY42" fmla="*/ 801371 h 1026015"/>
                <a:gd name="connsiteX43" fmla="*/ 863749 w 2692282"/>
                <a:gd name="connsiteY43" fmla="*/ 814659 h 1026015"/>
                <a:gd name="connsiteX44" fmla="*/ 853510 w 2692282"/>
                <a:gd name="connsiteY44" fmla="*/ 828244 h 1026015"/>
                <a:gd name="connsiteX45" fmla="*/ 843282 w 2692282"/>
                <a:gd name="connsiteY45" fmla="*/ 841204 h 1026015"/>
                <a:gd name="connsiteX46" fmla="*/ 832121 w 2692282"/>
                <a:gd name="connsiteY46" fmla="*/ 853834 h 1026015"/>
                <a:gd name="connsiteX47" fmla="*/ 820960 w 2692282"/>
                <a:gd name="connsiteY47" fmla="*/ 866466 h 1026015"/>
                <a:gd name="connsiteX48" fmla="*/ 809503 w 2692282"/>
                <a:gd name="connsiteY48" fmla="*/ 878154 h 1026015"/>
                <a:gd name="connsiteX49" fmla="*/ 797421 w 2692282"/>
                <a:gd name="connsiteY49" fmla="*/ 889831 h 1026015"/>
                <a:gd name="connsiteX50" fmla="*/ 785042 w 2692282"/>
                <a:gd name="connsiteY50" fmla="*/ 900565 h 1026015"/>
                <a:gd name="connsiteX51" fmla="*/ 772037 w 2692282"/>
                <a:gd name="connsiteY51" fmla="*/ 911288 h 1026015"/>
                <a:gd name="connsiteX52" fmla="*/ 759351 w 2692282"/>
                <a:gd name="connsiteY52" fmla="*/ 921704 h 1026015"/>
                <a:gd name="connsiteX53" fmla="*/ 745732 w 2692282"/>
                <a:gd name="connsiteY53" fmla="*/ 931792 h 1026015"/>
                <a:gd name="connsiteX54" fmla="*/ 731816 w 2692282"/>
                <a:gd name="connsiteY54" fmla="*/ 940935 h 1026015"/>
                <a:gd name="connsiteX55" fmla="*/ 718218 w 2692282"/>
                <a:gd name="connsiteY55" fmla="*/ 949773 h 1026015"/>
                <a:gd name="connsiteX56" fmla="*/ 703370 w 2692282"/>
                <a:gd name="connsiteY56" fmla="*/ 958588 h 1026015"/>
                <a:gd name="connsiteX57" fmla="*/ 688851 w 2692282"/>
                <a:gd name="connsiteY57" fmla="*/ 966471 h 1026015"/>
                <a:gd name="connsiteX58" fmla="*/ 674014 w 2692282"/>
                <a:gd name="connsiteY58" fmla="*/ 974661 h 1026015"/>
                <a:gd name="connsiteX59" fmla="*/ 658572 w 2692282"/>
                <a:gd name="connsiteY59" fmla="*/ 981590 h 1026015"/>
                <a:gd name="connsiteX60" fmla="*/ 643142 w 2692282"/>
                <a:gd name="connsiteY60" fmla="*/ 987894 h 1026015"/>
                <a:gd name="connsiteX61" fmla="*/ 627710 w 2692282"/>
                <a:gd name="connsiteY61" fmla="*/ 994198 h 1026015"/>
                <a:gd name="connsiteX62" fmla="*/ 611358 w 2692282"/>
                <a:gd name="connsiteY62" fmla="*/ 999548 h 1026015"/>
                <a:gd name="connsiteX63" fmla="*/ 595630 w 2692282"/>
                <a:gd name="connsiteY63" fmla="*/ 1004909 h 1026015"/>
                <a:gd name="connsiteX64" fmla="*/ 578981 w 2692282"/>
                <a:gd name="connsiteY64" fmla="*/ 1009315 h 1026015"/>
                <a:gd name="connsiteX65" fmla="*/ 562025 w 2692282"/>
                <a:gd name="connsiteY65" fmla="*/ 1013405 h 1026015"/>
                <a:gd name="connsiteX66" fmla="*/ 545079 w 2692282"/>
                <a:gd name="connsiteY66" fmla="*/ 1016868 h 1026015"/>
                <a:gd name="connsiteX67" fmla="*/ 528451 w 2692282"/>
                <a:gd name="connsiteY67" fmla="*/ 1020024 h 1026015"/>
                <a:gd name="connsiteX68" fmla="*/ 510891 w 2692282"/>
                <a:gd name="connsiteY68" fmla="*/ 1022852 h 1026015"/>
                <a:gd name="connsiteX69" fmla="*/ 493670 w 2692282"/>
                <a:gd name="connsiteY69" fmla="*/ 1024121 h 1026015"/>
                <a:gd name="connsiteX70" fmla="*/ 475823 w 2692282"/>
                <a:gd name="connsiteY70" fmla="*/ 1025381 h 1026015"/>
                <a:gd name="connsiteX71" fmla="*/ 457987 w 2692282"/>
                <a:gd name="connsiteY71" fmla="*/ 1026015 h 1026015"/>
                <a:gd name="connsiteX72" fmla="*/ 440480 w 2692282"/>
                <a:gd name="connsiteY72" fmla="*/ 1025716 h 1026015"/>
                <a:gd name="connsiteX73" fmla="*/ 422666 w 2692282"/>
                <a:gd name="connsiteY73" fmla="*/ 1025100 h 1026015"/>
                <a:gd name="connsiteX74" fmla="*/ 404862 w 2692282"/>
                <a:gd name="connsiteY74" fmla="*/ 1023857 h 1026015"/>
                <a:gd name="connsiteX75" fmla="*/ 387376 w 2692282"/>
                <a:gd name="connsiteY75" fmla="*/ 1022309 h 1026015"/>
                <a:gd name="connsiteX76" fmla="*/ 369901 w 2692282"/>
                <a:gd name="connsiteY76" fmla="*/ 1020134 h 1026015"/>
                <a:gd name="connsiteX77" fmla="*/ 353380 w 2692282"/>
                <a:gd name="connsiteY77" fmla="*/ 1017038 h 1026015"/>
                <a:gd name="connsiteX78" fmla="*/ 336551 w 2692282"/>
                <a:gd name="connsiteY78" fmla="*/ 1013624 h 1026015"/>
                <a:gd name="connsiteX79" fmla="*/ 319733 w 2692282"/>
                <a:gd name="connsiteY79" fmla="*/ 1009584 h 1026015"/>
                <a:gd name="connsiteX80" fmla="*/ 303244 w 2692282"/>
                <a:gd name="connsiteY80" fmla="*/ 1004611 h 1026015"/>
                <a:gd name="connsiteX81" fmla="*/ 287370 w 2692282"/>
                <a:gd name="connsiteY81" fmla="*/ 1000276 h 1026015"/>
                <a:gd name="connsiteX82" fmla="*/ 270584 w 2692282"/>
                <a:gd name="connsiteY82" fmla="*/ 994360 h 1026015"/>
                <a:gd name="connsiteX83" fmla="*/ 255366 w 2692282"/>
                <a:gd name="connsiteY83" fmla="*/ 988160 h 1026015"/>
                <a:gd name="connsiteX84" fmla="*/ 239841 w 2692282"/>
                <a:gd name="connsiteY84" fmla="*/ 981640 h 1026015"/>
                <a:gd name="connsiteX85" fmla="*/ 224953 w 2692282"/>
                <a:gd name="connsiteY85" fmla="*/ 974506 h 1026015"/>
                <a:gd name="connsiteX86" fmla="*/ 209757 w 2692282"/>
                <a:gd name="connsiteY86" fmla="*/ 967054 h 1026015"/>
                <a:gd name="connsiteX87" fmla="*/ 195822 w 2692282"/>
                <a:gd name="connsiteY87" fmla="*/ 958998 h 1026015"/>
                <a:gd name="connsiteX88" fmla="*/ 180955 w 2692282"/>
                <a:gd name="connsiteY88" fmla="*/ 950615 h 1026015"/>
                <a:gd name="connsiteX89" fmla="*/ 167041 w 2692282"/>
                <a:gd name="connsiteY89" fmla="*/ 941309 h 1026015"/>
                <a:gd name="connsiteX90" fmla="*/ 153128 w 2692282"/>
                <a:gd name="connsiteY90" fmla="*/ 932002 h 1026015"/>
                <a:gd name="connsiteX91" fmla="*/ 139850 w 2692282"/>
                <a:gd name="connsiteY91" fmla="*/ 922081 h 1026015"/>
                <a:gd name="connsiteX92" fmla="*/ 126880 w 2692282"/>
                <a:gd name="connsiteY92" fmla="*/ 912478 h 1026015"/>
                <a:gd name="connsiteX93" fmla="*/ 113930 w 2692282"/>
                <a:gd name="connsiteY93" fmla="*/ 901625 h 1026015"/>
                <a:gd name="connsiteX94" fmla="*/ 101617 w 2692282"/>
                <a:gd name="connsiteY94" fmla="*/ 890157 h 1026015"/>
                <a:gd name="connsiteX95" fmla="*/ 89611 w 2692282"/>
                <a:gd name="connsiteY95" fmla="*/ 879007 h 1026015"/>
                <a:gd name="connsiteX96" fmla="*/ 77934 w 2692282"/>
                <a:gd name="connsiteY96" fmla="*/ 866925 h 1026015"/>
                <a:gd name="connsiteX97" fmla="*/ 66882 w 2692282"/>
                <a:gd name="connsiteY97" fmla="*/ 854853 h 1026015"/>
                <a:gd name="connsiteX98" fmla="*/ 56137 w 2692282"/>
                <a:gd name="connsiteY98" fmla="*/ 843099 h 1026015"/>
                <a:gd name="connsiteX99" fmla="*/ 45732 w 2692282"/>
                <a:gd name="connsiteY99" fmla="*/ 829787 h 1026015"/>
                <a:gd name="connsiteX100" fmla="*/ 35635 w 2692282"/>
                <a:gd name="connsiteY100" fmla="*/ 816794 h 1026015"/>
                <a:gd name="connsiteX101" fmla="*/ 25865 w 2692282"/>
                <a:gd name="connsiteY101" fmla="*/ 802867 h 1026015"/>
                <a:gd name="connsiteX102" fmla="*/ 17028 w 2692282"/>
                <a:gd name="connsiteY102" fmla="*/ 789270 h 1026015"/>
                <a:gd name="connsiteX103" fmla="*/ 7884 w 2692282"/>
                <a:gd name="connsiteY103" fmla="*/ 775354 h 1026015"/>
                <a:gd name="connsiteX104" fmla="*/ 0 w 2692282"/>
                <a:gd name="connsiteY104" fmla="*/ 760835 h 1026015"/>
                <a:gd name="connsiteX105" fmla="*/ 410793 w 2692282"/>
                <a:gd name="connsiteY105" fmla="*/ 767842 h 1026015"/>
                <a:gd name="connsiteX106" fmla="*/ 562397 w 2692282"/>
                <a:gd name="connsiteY106" fmla="*/ 514938 h 1026015"/>
                <a:gd name="connsiteX107" fmla="*/ 419497 w 2692282"/>
                <a:gd name="connsiteY107" fmla="*/ 257635 h 1026015"/>
                <a:gd name="connsiteX108" fmla="*/ 8715 w 2692282"/>
                <a:gd name="connsiteY108" fmla="*/ 250002 h 1026015"/>
                <a:gd name="connsiteX109" fmla="*/ 17396 w 2692282"/>
                <a:gd name="connsiteY109" fmla="*/ 236078 h 1026015"/>
                <a:gd name="connsiteX110" fmla="*/ 26692 w 2692282"/>
                <a:gd name="connsiteY110" fmla="*/ 222789 h 1026015"/>
                <a:gd name="connsiteX111" fmla="*/ 36623 w 2692282"/>
                <a:gd name="connsiteY111" fmla="*/ 208886 h 1026015"/>
                <a:gd name="connsiteX112" fmla="*/ 46226 w 2692282"/>
                <a:gd name="connsiteY112" fmla="*/ 195916 h 1026015"/>
                <a:gd name="connsiteX113" fmla="*/ 56772 w 2692282"/>
                <a:gd name="connsiteY113" fmla="*/ 182649 h 1026015"/>
                <a:gd name="connsiteX114" fmla="*/ 67307 w 2692282"/>
                <a:gd name="connsiteY114" fmla="*/ 170007 h 1026015"/>
                <a:gd name="connsiteX115" fmla="*/ 79083 w 2692282"/>
                <a:gd name="connsiteY115" fmla="*/ 158012 h 1026015"/>
                <a:gd name="connsiteX116" fmla="*/ 90222 w 2692282"/>
                <a:gd name="connsiteY116" fmla="*/ 146632 h 1026015"/>
                <a:gd name="connsiteX117" fmla="*/ 102304 w 2692282"/>
                <a:gd name="connsiteY117" fmla="*/ 134955 h 1026015"/>
                <a:gd name="connsiteX118" fmla="*/ 114683 w 2692282"/>
                <a:gd name="connsiteY118" fmla="*/ 124220 h 1026015"/>
                <a:gd name="connsiteX119" fmla="*/ 127688 w 2692282"/>
                <a:gd name="connsiteY119" fmla="*/ 113497 h 1026015"/>
                <a:gd name="connsiteX120" fmla="*/ 140374 w 2692282"/>
                <a:gd name="connsiteY120" fmla="*/ 103081 h 1026015"/>
                <a:gd name="connsiteX121" fmla="*/ 154300 w 2692282"/>
                <a:gd name="connsiteY121" fmla="*/ 93311 h 1026015"/>
                <a:gd name="connsiteX122" fmla="*/ 167591 w 2692282"/>
                <a:gd name="connsiteY122" fmla="*/ 84157 h 1026015"/>
                <a:gd name="connsiteX123" fmla="*/ 181496 w 2692282"/>
                <a:gd name="connsiteY123" fmla="*/ 75638 h 1026015"/>
                <a:gd name="connsiteX124" fmla="*/ 196037 w 2692282"/>
                <a:gd name="connsiteY124" fmla="*/ 66504 h 1026015"/>
                <a:gd name="connsiteX125" fmla="*/ 210863 w 2692282"/>
                <a:gd name="connsiteY125" fmla="*/ 58940 h 1026015"/>
                <a:gd name="connsiteX126" fmla="*/ 225372 w 2692282"/>
                <a:gd name="connsiteY126" fmla="*/ 51682 h 1026015"/>
                <a:gd name="connsiteX127" fmla="*/ 240824 w 2692282"/>
                <a:gd name="connsiteY127" fmla="*/ 44127 h 1026015"/>
                <a:gd name="connsiteX128" fmla="*/ 255947 w 2692282"/>
                <a:gd name="connsiteY128" fmla="*/ 37505 h 1026015"/>
                <a:gd name="connsiteX129" fmla="*/ 271993 w 2692282"/>
                <a:gd name="connsiteY129" fmla="*/ 31837 h 1026015"/>
                <a:gd name="connsiteX130" fmla="*/ 287413 w 2692282"/>
                <a:gd name="connsiteY130" fmla="*/ 26159 h 1026015"/>
                <a:gd name="connsiteX131" fmla="*/ 303766 w 2692282"/>
                <a:gd name="connsiteY131" fmla="*/ 20809 h 1026015"/>
                <a:gd name="connsiteX132" fmla="*/ 320097 w 2692282"/>
                <a:gd name="connsiteY132" fmla="*/ 16710 h 1026015"/>
                <a:gd name="connsiteX133" fmla="*/ 336746 w 2692282"/>
                <a:gd name="connsiteY133" fmla="*/ 12303 h 1026015"/>
                <a:gd name="connsiteX134" fmla="*/ 353692 w 2692282"/>
                <a:gd name="connsiteY134" fmla="*/ 8839 h 1026015"/>
                <a:gd name="connsiteX135" fmla="*/ 370309 w 2692282"/>
                <a:gd name="connsiteY135" fmla="*/ 6308 h 1026015"/>
                <a:gd name="connsiteX136" fmla="*/ 387552 w 2692282"/>
                <a:gd name="connsiteY136" fmla="*/ 3788 h 1026015"/>
                <a:gd name="connsiteX137" fmla="*/ 404784 w 2692282"/>
                <a:gd name="connsiteY137" fmla="*/ 1893 h 1026015"/>
                <a:gd name="connsiteX138" fmla="*/ 422312 w 2692282"/>
                <a:gd name="connsiteY138" fmla="*/ 941 h 1026015"/>
                <a:gd name="connsiteX0" fmla="*/ 440466 w 2692282"/>
                <a:gd name="connsiteY0" fmla="*/ 0 h 1026015"/>
                <a:gd name="connsiteX1" fmla="*/ 457973 w 2692282"/>
                <a:gd name="connsiteY1" fmla="*/ 299 h 1026015"/>
                <a:gd name="connsiteX2" fmla="*/ 476719 w 2692282"/>
                <a:gd name="connsiteY2" fmla="*/ 1244 h 1026015"/>
                <a:gd name="connsiteX3" fmla="*/ 494841 w 2692282"/>
                <a:gd name="connsiteY3" fmla="*/ 2178 h 1026015"/>
                <a:gd name="connsiteX4" fmla="*/ 513260 w 2692282"/>
                <a:gd name="connsiteY4" fmla="*/ 4056 h 1026015"/>
                <a:gd name="connsiteX5" fmla="*/ 531349 w 2692282"/>
                <a:gd name="connsiteY5" fmla="*/ 6866 h 1026015"/>
                <a:gd name="connsiteX6" fmla="*/ 549429 w 2692282"/>
                <a:gd name="connsiteY6" fmla="*/ 10302 h 1026015"/>
                <a:gd name="connsiteX7" fmla="*/ 566575 w 2692282"/>
                <a:gd name="connsiteY7" fmla="*/ 13409 h 1026015"/>
                <a:gd name="connsiteX8" fmla="*/ 584314 w 2692282"/>
                <a:gd name="connsiteY8" fmla="*/ 18402 h 1026015"/>
                <a:gd name="connsiteX9" fmla="*/ 601747 w 2692282"/>
                <a:gd name="connsiteY9" fmla="*/ 23078 h 1026015"/>
                <a:gd name="connsiteX10" fmla="*/ 618225 w 2692282"/>
                <a:gd name="connsiteY10" fmla="*/ 28675 h 1026015"/>
                <a:gd name="connsiteX11" fmla="*/ 634693 w 2692282"/>
                <a:gd name="connsiteY11" fmla="*/ 34898 h 1026015"/>
                <a:gd name="connsiteX12" fmla="*/ 651151 w 2692282"/>
                <a:gd name="connsiteY12" fmla="*/ 41745 h 1026015"/>
                <a:gd name="connsiteX13" fmla="*/ 667608 w 2692282"/>
                <a:gd name="connsiteY13" fmla="*/ 48594 h 1026015"/>
                <a:gd name="connsiteX14" fmla="*/ 683101 w 2692282"/>
                <a:gd name="connsiteY14" fmla="*/ 56988 h 1026015"/>
                <a:gd name="connsiteX15" fmla="*/ 698287 w 2692282"/>
                <a:gd name="connsiteY15" fmla="*/ 65065 h 1026015"/>
                <a:gd name="connsiteX16" fmla="*/ 713779 w 2692282"/>
                <a:gd name="connsiteY16" fmla="*/ 73460 h 1026015"/>
                <a:gd name="connsiteX17" fmla="*/ 728318 w 2692282"/>
                <a:gd name="connsiteY17" fmla="*/ 82777 h 1026015"/>
                <a:gd name="connsiteX18" fmla="*/ 742846 w 2692282"/>
                <a:gd name="connsiteY18" fmla="*/ 92719 h 1026015"/>
                <a:gd name="connsiteX19" fmla="*/ 757375 w 2692282"/>
                <a:gd name="connsiteY19" fmla="*/ 102662 h 1026015"/>
                <a:gd name="connsiteX20" fmla="*/ 770322 w 2692282"/>
                <a:gd name="connsiteY20" fmla="*/ 113515 h 1026015"/>
                <a:gd name="connsiteX21" fmla="*/ 784204 w 2692282"/>
                <a:gd name="connsiteY21" fmla="*/ 124697 h 1026015"/>
                <a:gd name="connsiteX22" fmla="*/ 796825 w 2692282"/>
                <a:gd name="connsiteY22" fmla="*/ 136482 h 1026015"/>
                <a:gd name="connsiteX23" fmla="*/ 810071 w 2692282"/>
                <a:gd name="connsiteY23" fmla="*/ 148279 h 1026015"/>
                <a:gd name="connsiteX24" fmla="*/ 821748 w 2692282"/>
                <a:gd name="connsiteY24" fmla="*/ 160362 h 1026015"/>
                <a:gd name="connsiteX25" fmla="*/ 833404 w 2692282"/>
                <a:gd name="connsiteY25" fmla="*/ 173694 h 1026015"/>
                <a:gd name="connsiteX26" fmla="*/ 844752 w 2692282"/>
                <a:gd name="connsiteY26" fmla="*/ 186709 h 1026015"/>
                <a:gd name="connsiteX27" fmla="*/ 855783 w 2692282"/>
                <a:gd name="connsiteY27" fmla="*/ 200032 h 1026015"/>
                <a:gd name="connsiteX28" fmla="*/ 865860 w 2692282"/>
                <a:gd name="connsiteY28" fmla="*/ 214276 h 1026015"/>
                <a:gd name="connsiteX29" fmla="*/ 875936 w 2692282"/>
                <a:gd name="connsiteY29" fmla="*/ 228520 h 1026015"/>
                <a:gd name="connsiteX30" fmla="*/ 885377 w 2692282"/>
                <a:gd name="connsiteY30" fmla="*/ 243379 h 1026015"/>
                <a:gd name="connsiteX31" fmla="*/ 894500 w 2692282"/>
                <a:gd name="connsiteY31" fmla="*/ 258546 h 1026015"/>
                <a:gd name="connsiteX32" fmla="*/ 902690 w 2692282"/>
                <a:gd name="connsiteY32" fmla="*/ 273382 h 1026015"/>
                <a:gd name="connsiteX33" fmla="*/ 910552 w 2692282"/>
                <a:gd name="connsiteY33" fmla="*/ 289153 h 1026015"/>
                <a:gd name="connsiteX34" fmla="*/ 1939807 w 2692282"/>
                <a:gd name="connsiteY34" fmla="*/ 307008 h 1026015"/>
                <a:gd name="connsiteX35" fmla="*/ 1939807 w 2692282"/>
                <a:gd name="connsiteY35" fmla="*/ 304387 h 1026015"/>
                <a:gd name="connsiteX36" fmla="*/ 2692282 w 2692282"/>
                <a:gd name="connsiteY36" fmla="*/ 304387 h 1026015"/>
                <a:gd name="connsiteX37" fmla="*/ 2692282 w 2692282"/>
                <a:gd name="connsiteY37" fmla="*/ 790164 h 1026015"/>
                <a:gd name="connsiteX38" fmla="*/ 1967475 w 2692282"/>
                <a:gd name="connsiteY38" fmla="*/ 790164 h 1026015"/>
                <a:gd name="connsiteX39" fmla="*/ 891348 w 2692282"/>
                <a:gd name="connsiteY39" fmla="*/ 773226 h 1026015"/>
                <a:gd name="connsiteX40" fmla="*/ 882350 w 2692282"/>
                <a:gd name="connsiteY40" fmla="*/ 787458 h 1026015"/>
                <a:gd name="connsiteX41" fmla="*/ 873044 w 2692282"/>
                <a:gd name="connsiteY41" fmla="*/ 801371 h 1026015"/>
                <a:gd name="connsiteX42" fmla="*/ 863749 w 2692282"/>
                <a:gd name="connsiteY42" fmla="*/ 814659 h 1026015"/>
                <a:gd name="connsiteX43" fmla="*/ 853510 w 2692282"/>
                <a:gd name="connsiteY43" fmla="*/ 828244 h 1026015"/>
                <a:gd name="connsiteX44" fmla="*/ 843282 w 2692282"/>
                <a:gd name="connsiteY44" fmla="*/ 841204 h 1026015"/>
                <a:gd name="connsiteX45" fmla="*/ 832121 w 2692282"/>
                <a:gd name="connsiteY45" fmla="*/ 853834 h 1026015"/>
                <a:gd name="connsiteX46" fmla="*/ 820960 w 2692282"/>
                <a:gd name="connsiteY46" fmla="*/ 866466 h 1026015"/>
                <a:gd name="connsiteX47" fmla="*/ 809503 w 2692282"/>
                <a:gd name="connsiteY47" fmla="*/ 878154 h 1026015"/>
                <a:gd name="connsiteX48" fmla="*/ 797421 w 2692282"/>
                <a:gd name="connsiteY48" fmla="*/ 889831 h 1026015"/>
                <a:gd name="connsiteX49" fmla="*/ 785042 w 2692282"/>
                <a:gd name="connsiteY49" fmla="*/ 900565 h 1026015"/>
                <a:gd name="connsiteX50" fmla="*/ 772037 w 2692282"/>
                <a:gd name="connsiteY50" fmla="*/ 911288 h 1026015"/>
                <a:gd name="connsiteX51" fmla="*/ 759351 w 2692282"/>
                <a:gd name="connsiteY51" fmla="*/ 921704 h 1026015"/>
                <a:gd name="connsiteX52" fmla="*/ 745732 w 2692282"/>
                <a:gd name="connsiteY52" fmla="*/ 931792 h 1026015"/>
                <a:gd name="connsiteX53" fmla="*/ 731816 w 2692282"/>
                <a:gd name="connsiteY53" fmla="*/ 940935 h 1026015"/>
                <a:gd name="connsiteX54" fmla="*/ 718218 w 2692282"/>
                <a:gd name="connsiteY54" fmla="*/ 949773 h 1026015"/>
                <a:gd name="connsiteX55" fmla="*/ 703370 w 2692282"/>
                <a:gd name="connsiteY55" fmla="*/ 958588 h 1026015"/>
                <a:gd name="connsiteX56" fmla="*/ 688851 w 2692282"/>
                <a:gd name="connsiteY56" fmla="*/ 966471 h 1026015"/>
                <a:gd name="connsiteX57" fmla="*/ 674014 w 2692282"/>
                <a:gd name="connsiteY57" fmla="*/ 974661 h 1026015"/>
                <a:gd name="connsiteX58" fmla="*/ 658572 w 2692282"/>
                <a:gd name="connsiteY58" fmla="*/ 981590 h 1026015"/>
                <a:gd name="connsiteX59" fmla="*/ 643142 w 2692282"/>
                <a:gd name="connsiteY59" fmla="*/ 987894 h 1026015"/>
                <a:gd name="connsiteX60" fmla="*/ 627710 w 2692282"/>
                <a:gd name="connsiteY60" fmla="*/ 994198 h 1026015"/>
                <a:gd name="connsiteX61" fmla="*/ 611358 w 2692282"/>
                <a:gd name="connsiteY61" fmla="*/ 999548 h 1026015"/>
                <a:gd name="connsiteX62" fmla="*/ 595630 w 2692282"/>
                <a:gd name="connsiteY62" fmla="*/ 1004909 h 1026015"/>
                <a:gd name="connsiteX63" fmla="*/ 578981 w 2692282"/>
                <a:gd name="connsiteY63" fmla="*/ 1009315 h 1026015"/>
                <a:gd name="connsiteX64" fmla="*/ 562025 w 2692282"/>
                <a:gd name="connsiteY64" fmla="*/ 1013405 h 1026015"/>
                <a:gd name="connsiteX65" fmla="*/ 545079 w 2692282"/>
                <a:gd name="connsiteY65" fmla="*/ 1016868 h 1026015"/>
                <a:gd name="connsiteX66" fmla="*/ 528451 w 2692282"/>
                <a:gd name="connsiteY66" fmla="*/ 1020024 h 1026015"/>
                <a:gd name="connsiteX67" fmla="*/ 510891 w 2692282"/>
                <a:gd name="connsiteY67" fmla="*/ 1022852 h 1026015"/>
                <a:gd name="connsiteX68" fmla="*/ 493670 w 2692282"/>
                <a:gd name="connsiteY68" fmla="*/ 1024121 h 1026015"/>
                <a:gd name="connsiteX69" fmla="*/ 475823 w 2692282"/>
                <a:gd name="connsiteY69" fmla="*/ 1025381 h 1026015"/>
                <a:gd name="connsiteX70" fmla="*/ 457987 w 2692282"/>
                <a:gd name="connsiteY70" fmla="*/ 1026015 h 1026015"/>
                <a:gd name="connsiteX71" fmla="*/ 440480 w 2692282"/>
                <a:gd name="connsiteY71" fmla="*/ 1025716 h 1026015"/>
                <a:gd name="connsiteX72" fmla="*/ 422666 w 2692282"/>
                <a:gd name="connsiteY72" fmla="*/ 1025100 h 1026015"/>
                <a:gd name="connsiteX73" fmla="*/ 404862 w 2692282"/>
                <a:gd name="connsiteY73" fmla="*/ 1023857 h 1026015"/>
                <a:gd name="connsiteX74" fmla="*/ 387376 w 2692282"/>
                <a:gd name="connsiteY74" fmla="*/ 1022309 h 1026015"/>
                <a:gd name="connsiteX75" fmla="*/ 369901 w 2692282"/>
                <a:gd name="connsiteY75" fmla="*/ 1020134 h 1026015"/>
                <a:gd name="connsiteX76" fmla="*/ 353380 w 2692282"/>
                <a:gd name="connsiteY76" fmla="*/ 1017038 h 1026015"/>
                <a:gd name="connsiteX77" fmla="*/ 336551 w 2692282"/>
                <a:gd name="connsiteY77" fmla="*/ 1013624 h 1026015"/>
                <a:gd name="connsiteX78" fmla="*/ 319733 w 2692282"/>
                <a:gd name="connsiteY78" fmla="*/ 1009584 h 1026015"/>
                <a:gd name="connsiteX79" fmla="*/ 303244 w 2692282"/>
                <a:gd name="connsiteY79" fmla="*/ 1004611 h 1026015"/>
                <a:gd name="connsiteX80" fmla="*/ 287370 w 2692282"/>
                <a:gd name="connsiteY80" fmla="*/ 1000276 h 1026015"/>
                <a:gd name="connsiteX81" fmla="*/ 270584 w 2692282"/>
                <a:gd name="connsiteY81" fmla="*/ 994360 h 1026015"/>
                <a:gd name="connsiteX82" fmla="*/ 255366 w 2692282"/>
                <a:gd name="connsiteY82" fmla="*/ 988160 h 1026015"/>
                <a:gd name="connsiteX83" fmla="*/ 239841 w 2692282"/>
                <a:gd name="connsiteY83" fmla="*/ 981640 h 1026015"/>
                <a:gd name="connsiteX84" fmla="*/ 224953 w 2692282"/>
                <a:gd name="connsiteY84" fmla="*/ 974506 h 1026015"/>
                <a:gd name="connsiteX85" fmla="*/ 209757 w 2692282"/>
                <a:gd name="connsiteY85" fmla="*/ 967054 h 1026015"/>
                <a:gd name="connsiteX86" fmla="*/ 195822 w 2692282"/>
                <a:gd name="connsiteY86" fmla="*/ 958998 h 1026015"/>
                <a:gd name="connsiteX87" fmla="*/ 180955 w 2692282"/>
                <a:gd name="connsiteY87" fmla="*/ 950615 h 1026015"/>
                <a:gd name="connsiteX88" fmla="*/ 167041 w 2692282"/>
                <a:gd name="connsiteY88" fmla="*/ 941309 h 1026015"/>
                <a:gd name="connsiteX89" fmla="*/ 153128 w 2692282"/>
                <a:gd name="connsiteY89" fmla="*/ 932002 h 1026015"/>
                <a:gd name="connsiteX90" fmla="*/ 139850 w 2692282"/>
                <a:gd name="connsiteY90" fmla="*/ 922081 h 1026015"/>
                <a:gd name="connsiteX91" fmla="*/ 126880 w 2692282"/>
                <a:gd name="connsiteY91" fmla="*/ 912478 h 1026015"/>
                <a:gd name="connsiteX92" fmla="*/ 113930 w 2692282"/>
                <a:gd name="connsiteY92" fmla="*/ 901625 h 1026015"/>
                <a:gd name="connsiteX93" fmla="*/ 101617 w 2692282"/>
                <a:gd name="connsiteY93" fmla="*/ 890157 h 1026015"/>
                <a:gd name="connsiteX94" fmla="*/ 89611 w 2692282"/>
                <a:gd name="connsiteY94" fmla="*/ 879007 h 1026015"/>
                <a:gd name="connsiteX95" fmla="*/ 77934 w 2692282"/>
                <a:gd name="connsiteY95" fmla="*/ 866925 h 1026015"/>
                <a:gd name="connsiteX96" fmla="*/ 66882 w 2692282"/>
                <a:gd name="connsiteY96" fmla="*/ 854853 h 1026015"/>
                <a:gd name="connsiteX97" fmla="*/ 56137 w 2692282"/>
                <a:gd name="connsiteY97" fmla="*/ 843099 h 1026015"/>
                <a:gd name="connsiteX98" fmla="*/ 45732 w 2692282"/>
                <a:gd name="connsiteY98" fmla="*/ 829787 h 1026015"/>
                <a:gd name="connsiteX99" fmla="*/ 35635 w 2692282"/>
                <a:gd name="connsiteY99" fmla="*/ 816794 h 1026015"/>
                <a:gd name="connsiteX100" fmla="*/ 25865 w 2692282"/>
                <a:gd name="connsiteY100" fmla="*/ 802867 h 1026015"/>
                <a:gd name="connsiteX101" fmla="*/ 17028 w 2692282"/>
                <a:gd name="connsiteY101" fmla="*/ 789270 h 1026015"/>
                <a:gd name="connsiteX102" fmla="*/ 7884 w 2692282"/>
                <a:gd name="connsiteY102" fmla="*/ 775354 h 1026015"/>
                <a:gd name="connsiteX103" fmla="*/ 0 w 2692282"/>
                <a:gd name="connsiteY103" fmla="*/ 760835 h 1026015"/>
                <a:gd name="connsiteX104" fmla="*/ 410793 w 2692282"/>
                <a:gd name="connsiteY104" fmla="*/ 767842 h 1026015"/>
                <a:gd name="connsiteX105" fmla="*/ 562397 w 2692282"/>
                <a:gd name="connsiteY105" fmla="*/ 514938 h 1026015"/>
                <a:gd name="connsiteX106" fmla="*/ 419497 w 2692282"/>
                <a:gd name="connsiteY106" fmla="*/ 257635 h 1026015"/>
                <a:gd name="connsiteX107" fmla="*/ 8715 w 2692282"/>
                <a:gd name="connsiteY107" fmla="*/ 250002 h 1026015"/>
                <a:gd name="connsiteX108" fmla="*/ 17396 w 2692282"/>
                <a:gd name="connsiteY108" fmla="*/ 236078 h 1026015"/>
                <a:gd name="connsiteX109" fmla="*/ 26692 w 2692282"/>
                <a:gd name="connsiteY109" fmla="*/ 222789 h 1026015"/>
                <a:gd name="connsiteX110" fmla="*/ 36623 w 2692282"/>
                <a:gd name="connsiteY110" fmla="*/ 208886 h 1026015"/>
                <a:gd name="connsiteX111" fmla="*/ 46226 w 2692282"/>
                <a:gd name="connsiteY111" fmla="*/ 195916 h 1026015"/>
                <a:gd name="connsiteX112" fmla="*/ 56772 w 2692282"/>
                <a:gd name="connsiteY112" fmla="*/ 182649 h 1026015"/>
                <a:gd name="connsiteX113" fmla="*/ 67307 w 2692282"/>
                <a:gd name="connsiteY113" fmla="*/ 170007 h 1026015"/>
                <a:gd name="connsiteX114" fmla="*/ 79083 w 2692282"/>
                <a:gd name="connsiteY114" fmla="*/ 158012 h 1026015"/>
                <a:gd name="connsiteX115" fmla="*/ 90222 w 2692282"/>
                <a:gd name="connsiteY115" fmla="*/ 146632 h 1026015"/>
                <a:gd name="connsiteX116" fmla="*/ 102304 w 2692282"/>
                <a:gd name="connsiteY116" fmla="*/ 134955 h 1026015"/>
                <a:gd name="connsiteX117" fmla="*/ 114683 w 2692282"/>
                <a:gd name="connsiteY117" fmla="*/ 124220 h 1026015"/>
                <a:gd name="connsiteX118" fmla="*/ 127688 w 2692282"/>
                <a:gd name="connsiteY118" fmla="*/ 113497 h 1026015"/>
                <a:gd name="connsiteX119" fmla="*/ 140374 w 2692282"/>
                <a:gd name="connsiteY119" fmla="*/ 103081 h 1026015"/>
                <a:gd name="connsiteX120" fmla="*/ 154300 w 2692282"/>
                <a:gd name="connsiteY120" fmla="*/ 93311 h 1026015"/>
                <a:gd name="connsiteX121" fmla="*/ 167591 w 2692282"/>
                <a:gd name="connsiteY121" fmla="*/ 84157 h 1026015"/>
                <a:gd name="connsiteX122" fmla="*/ 181496 w 2692282"/>
                <a:gd name="connsiteY122" fmla="*/ 75638 h 1026015"/>
                <a:gd name="connsiteX123" fmla="*/ 196037 w 2692282"/>
                <a:gd name="connsiteY123" fmla="*/ 66504 h 1026015"/>
                <a:gd name="connsiteX124" fmla="*/ 210863 w 2692282"/>
                <a:gd name="connsiteY124" fmla="*/ 58940 h 1026015"/>
                <a:gd name="connsiteX125" fmla="*/ 225372 w 2692282"/>
                <a:gd name="connsiteY125" fmla="*/ 51682 h 1026015"/>
                <a:gd name="connsiteX126" fmla="*/ 240824 w 2692282"/>
                <a:gd name="connsiteY126" fmla="*/ 44127 h 1026015"/>
                <a:gd name="connsiteX127" fmla="*/ 255947 w 2692282"/>
                <a:gd name="connsiteY127" fmla="*/ 37505 h 1026015"/>
                <a:gd name="connsiteX128" fmla="*/ 271993 w 2692282"/>
                <a:gd name="connsiteY128" fmla="*/ 31837 h 1026015"/>
                <a:gd name="connsiteX129" fmla="*/ 287413 w 2692282"/>
                <a:gd name="connsiteY129" fmla="*/ 26159 h 1026015"/>
                <a:gd name="connsiteX130" fmla="*/ 303766 w 2692282"/>
                <a:gd name="connsiteY130" fmla="*/ 20809 h 1026015"/>
                <a:gd name="connsiteX131" fmla="*/ 320097 w 2692282"/>
                <a:gd name="connsiteY131" fmla="*/ 16710 h 1026015"/>
                <a:gd name="connsiteX132" fmla="*/ 336746 w 2692282"/>
                <a:gd name="connsiteY132" fmla="*/ 12303 h 1026015"/>
                <a:gd name="connsiteX133" fmla="*/ 353692 w 2692282"/>
                <a:gd name="connsiteY133" fmla="*/ 8839 h 1026015"/>
                <a:gd name="connsiteX134" fmla="*/ 370309 w 2692282"/>
                <a:gd name="connsiteY134" fmla="*/ 6308 h 1026015"/>
                <a:gd name="connsiteX135" fmla="*/ 387552 w 2692282"/>
                <a:gd name="connsiteY135" fmla="*/ 3788 h 1026015"/>
                <a:gd name="connsiteX136" fmla="*/ 404784 w 2692282"/>
                <a:gd name="connsiteY136" fmla="*/ 1893 h 1026015"/>
                <a:gd name="connsiteX137" fmla="*/ 422312 w 2692282"/>
                <a:gd name="connsiteY137" fmla="*/ 941 h 1026015"/>
                <a:gd name="connsiteX138" fmla="*/ 440466 w 2692282"/>
                <a:gd name="connsiteY138" fmla="*/ 0 h 1026015"/>
                <a:gd name="connsiteX0" fmla="*/ 440466 w 2692282"/>
                <a:gd name="connsiteY0" fmla="*/ 0 h 1026015"/>
                <a:gd name="connsiteX1" fmla="*/ 457973 w 2692282"/>
                <a:gd name="connsiteY1" fmla="*/ 299 h 1026015"/>
                <a:gd name="connsiteX2" fmla="*/ 476719 w 2692282"/>
                <a:gd name="connsiteY2" fmla="*/ 1244 h 1026015"/>
                <a:gd name="connsiteX3" fmla="*/ 494841 w 2692282"/>
                <a:gd name="connsiteY3" fmla="*/ 2178 h 1026015"/>
                <a:gd name="connsiteX4" fmla="*/ 513260 w 2692282"/>
                <a:gd name="connsiteY4" fmla="*/ 4056 h 1026015"/>
                <a:gd name="connsiteX5" fmla="*/ 531349 w 2692282"/>
                <a:gd name="connsiteY5" fmla="*/ 6866 h 1026015"/>
                <a:gd name="connsiteX6" fmla="*/ 549429 w 2692282"/>
                <a:gd name="connsiteY6" fmla="*/ 10302 h 1026015"/>
                <a:gd name="connsiteX7" fmla="*/ 566575 w 2692282"/>
                <a:gd name="connsiteY7" fmla="*/ 13409 h 1026015"/>
                <a:gd name="connsiteX8" fmla="*/ 584314 w 2692282"/>
                <a:gd name="connsiteY8" fmla="*/ 18402 h 1026015"/>
                <a:gd name="connsiteX9" fmla="*/ 601747 w 2692282"/>
                <a:gd name="connsiteY9" fmla="*/ 23078 h 1026015"/>
                <a:gd name="connsiteX10" fmla="*/ 618225 w 2692282"/>
                <a:gd name="connsiteY10" fmla="*/ 28675 h 1026015"/>
                <a:gd name="connsiteX11" fmla="*/ 634693 w 2692282"/>
                <a:gd name="connsiteY11" fmla="*/ 34898 h 1026015"/>
                <a:gd name="connsiteX12" fmla="*/ 651151 w 2692282"/>
                <a:gd name="connsiteY12" fmla="*/ 41745 h 1026015"/>
                <a:gd name="connsiteX13" fmla="*/ 667608 w 2692282"/>
                <a:gd name="connsiteY13" fmla="*/ 48594 h 1026015"/>
                <a:gd name="connsiteX14" fmla="*/ 683101 w 2692282"/>
                <a:gd name="connsiteY14" fmla="*/ 56988 h 1026015"/>
                <a:gd name="connsiteX15" fmla="*/ 698287 w 2692282"/>
                <a:gd name="connsiteY15" fmla="*/ 65065 h 1026015"/>
                <a:gd name="connsiteX16" fmla="*/ 713779 w 2692282"/>
                <a:gd name="connsiteY16" fmla="*/ 73460 h 1026015"/>
                <a:gd name="connsiteX17" fmla="*/ 728318 w 2692282"/>
                <a:gd name="connsiteY17" fmla="*/ 82777 h 1026015"/>
                <a:gd name="connsiteX18" fmla="*/ 742846 w 2692282"/>
                <a:gd name="connsiteY18" fmla="*/ 92719 h 1026015"/>
                <a:gd name="connsiteX19" fmla="*/ 757375 w 2692282"/>
                <a:gd name="connsiteY19" fmla="*/ 102662 h 1026015"/>
                <a:gd name="connsiteX20" fmla="*/ 770322 w 2692282"/>
                <a:gd name="connsiteY20" fmla="*/ 113515 h 1026015"/>
                <a:gd name="connsiteX21" fmla="*/ 784204 w 2692282"/>
                <a:gd name="connsiteY21" fmla="*/ 124697 h 1026015"/>
                <a:gd name="connsiteX22" fmla="*/ 796825 w 2692282"/>
                <a:gd name="connsiteY22" fmla="*/ 136482 h 1026015"/>
                <a:gd name="connsiteX23" fmla="*/ 810071 w 2692282"/>
                <a:gd name="connsiteY23" fmla="*/ 148279 h 1026015"/>
                <a:gd name="connsiteX24" fmla="*/ 821748 w 2692282"/>
                <a:gd name="connsiteY24" fmla="*/ 160362 h 1026015"/>
                <a:gd name="connsiteX25" fmla="*/ 833404 w 2692282"/>
                <a:gd name="connsiteY25" fmla="*/ 173694 h 1026015"/>
                <a:gd name="connsiteX26" fmla="*/ 844752 w 2692282"/>
                <a:gd name="connsiteY26" fmla="*/ 186709 h 1026015"/>
                <a:gd name="connsiteX27" fmla="*/ 855783 w 2692282"/>
                <a:gd name="connsiteY27" fmla="*/ 200032 h 1026015"/>
                <a:gd name="connsiteX28" fmla="*/ 865860 w 2692282"/>
                <a:gd name="connsiteY28" fmla="*/ 214276 h 1026015"/>
                <a:gd name="connsiteX29" fmla="*/ 875936 w 2692282"/>
                <a:gd name="connsiteY29" fmla="*/ 228520 h 1026015"/>
                <a:gd name="connsiteX30" fmla="*/ 885377 w 2692282"/>
                <a:gd name="connsiteY30" fmla="*/ 243379 h 1026015"/>
                <a:gd name="connsiteX31" fmla="*/ 894500 w 2692282"/>
                <a:gd name="connsiteY31" fmla="*/ 258546 h 1026015"/>
                <a:gd name="connsiteX32" fmla="*/ 902690 w 2692282"/>
                <a:gd name="connsiteY32" fmla="*/ 273382 h 1026015"/>
                <a:gd name="connsiteX33" fmla="*/ 910552 w 2692282"/>
                <a:gd name="connsiteY33" fmla="*/ 289153 h 1026015"/>
                <a:gd name="connsiteX34" fmla="*/ 1939807 w 2692282"/>
                <a:gd name="connsiteY34" fmla="*/ 307008 h 1026015"/>
                <a:gd name="connsiteX35" fmla="*/ 1939807 w 2692282"/>
                <a:gd name="connsiteY35" fmla="*/ 304387 h 1026015"/>
                <a:gd name="connsiteX36" fmla="*/ 2692282 w 2692282"/>
                <a:gd name="connsiteY36" fmla="*/ 304387 h 1026015"/>
                <a:gd name="connsiteX37" fmla="*/ 2692282 w 2692282"/>
                <a:gd name="connsiteY37" fmla="*/ 790164 h 1026015"/>
                <a:gd name="connsiteX38" fmla="*/ 891348 w 2692282"/>
                <a:gd name="connsiteY38" fmla="*/ 773226 h 1026015"/>
                <a:gd name="connsiteX39" fmla="*/ 882350 w 2692282"/>
                <a:gd name="connsiteY39" fmla="*/ 787458 h 1026015"/>
                <a:gd name="connsiteX40" fmla="*/ 873044 w 2692282"/>
                <a:gd name="connsiteY40" fmla="*/ 801371 h 1026015"/>
                <a:gd name="connsiteX41" fmla="*/ 863749 w 2692282"/>
                <a:gd name="connsiteY41" fmla="*/ 814659 h 1026015"/>
                <a:gd name="connsiteX42" fmla="*/ 853510 w 2692282"/>
                <a:gd name="connsiteY42" fmla="*/ 828244 h 1026015"/>
                <a:gd name="connsiteX43" fmla="*/ 843282 w 2692282"/>
                <a:gd name="connsiteY43" fmla="*/ 841204 h 1026015"/>
                <a:gd name="connsiteX44" fmla="*/ 832121 w 2692282"/>
                <a:gd name="connsiteY44" fmla="*/ 853834 h 1026015"/>
                <a:gd name="connsiteX45" fmla="*/ 820960 w 2692282"/>
                <a:gd name="connsiteY45" fmla="*/ 866466 h 1026015"/>
                <a:gd name="connsiteX46" fmla="*/ 809503 w 2692282"/>
                <a:gd name="connsiteY46" fmla="*/ 878154 h 1026015"/>
                <a:gd name="connsiteX47" fmla="*/ 797421 w 2692282"/>
                <a:gd name="connsiteY47" fmla="*/ 889831 h 1026015"/>
                <a:gd name="connsiteX48" fmla="*/ 785042 w 2692282"/>
                <a:gd name="connsiteY48" fmla="*/ 900565 h 1026015"/>
                <a:gd name="connsiteX49" fmla="*/ 772037 w 2692282"/>
                <a:gd name="connsiteY49" fmla="*/ 911288 h 1026015"/>
                <a:gd name="connsiteX50" fmla="*/ 759351 w 2692282"/>
                <a:gd name="connsiteY50" fmla="*/ 921704 h 1026015"/>
                <a:gd name="connsiteX51" fmla="*/ 745732 w 2692282"/>
                <a:gd name="connsiteY51" fmla="*/ 931792 h 1026015"/>
                <a:gd name="connsiteX52" fmla="*/ 731816 w 2692282"/>
                <a:gd name="connsiteY52" fmla="*/ 940935 h 1026015"/>
                <a:gd name="connsiteX53" fmla="*/ 718218 w 2692282"/>
                <a:gd name="connsiteY53" fmla="*/ 949773 h 1026015"/>
                <a:gd name="connsiteX54" fmla="*/ 703370 w 2692282"/>
                <a:gd name="connsiteY54" fmla="*/ 958588 h 1026015"/>
                <a:gd name="connsiteX55" fmla="*/ 688851 w 2692282"/>
                <a:gd name="connsiteY55" fmla="*/ 966471 h 1026015"/>
                <a:gd name="connsiteX56" fmla="*/ 674014 w 2692282"/>
                <a:gd name="connsiteY56" fmla="*/ 974661 h 1026015"/>
                <a:gd name="connsiteX57" fmla="*/ 658572 w 2692282"/>
                <a:gd name="connsiteY57" fmla="*/ 981590 h 1026015"/>
                <a:gd name="connsiteX58" fmla="*/ 643142 w 2692282"/>
                <a:gd name="connsiteY58" fmla="*/ 987894 h 1026015"/>
                <a:gd name="connsiteX59" fmla="*/ 627710 w 2692282"/>
                <a:gd name="connsiteY59" fmla="*/ 994198 h 1026015"/>
                <a:gd name="connsiteX60" fmla="*/ 611358 w 2692282"/>
                <a:gd name="connsiteY60" fmla="*/ 999548 h 1026015"/>
                <a:gd name="connsiteX61" fmla="*/ 595630 w 2692282"/>
                <a:gd name="connsiteY61" fmla="*/ 1004909 h 1026015"/>
                <a:gd name="connsiteX62" fmla="*/ 578981 w 2692282"/>
                <a:gd name="connsiteY62" fmla="*/ 1009315 h 1026015"/>
                <a:gd name="connsiteX63" fmla="*/ 562025 w 2692282"/>
                <a:gd name="connsiteY63" fmla="*/ 1013405 h 1026015"/>
                <a:gd name="connsiteX64" fmla="*/ 545079 w 2692282"/>
                <a:gd name="connsiteY64" fmla="*/ 1016868 h 1026015"/>
                <a:gd name="connsiteX65" fmla="*/ 528451 w 2692282"/>
                <a:gd name="connsiteY65" fmla="*/ 1020024 h 1026015"/>
                <a:gd name="connsiteX66" fmla="*/ 510891 w 2692282"/>
                <a:gd name="connsiteY66" fmla="*/ 1022852 h 1026015"/>
                <a:gd name="connsiteX67" fmla="*/ 493670 w 2692282"/>
                <a:gd name="connsiteY67" fmla="*/ 1024121 h 1026015"/>
                <a:gd name="connsiteX68" fmla="*/ 475823 w 2692282"/>
                <a:gd name="connsiteY68" fmla="*/ 1025381 h 1026015"/>
                <a:gd name="connsiteX69" fmla="*/ 457987 w 2692282"/>
                <a:gd name="connsiteY69" fmla="*/ 1026015 h 1026015"/>
                <a:gd name="connsiteX70" fmla="*/ 440480 w 2692282"/>
                <a:gd name="connsiteY70" fmla="*/ 1025716 h 1026015"/>
                <a:gd name="connsiteX71" fmla="*/ 422666 w 2692282"/>
                <a:gd name="connsiteY71" fmla="*/ 1025100 h 1026015"/>
                <a:gd name="connsiteX72" fmla="*/ 404862 w 2692282"/>
                <a:gd name="connsiteY72" fmla="*/ 1023857 h 1026015"/>
                <a:gd name="connsiteX73" fmla="*/ 387376 w 2692282"/>
                <a:gd name="connsiteY73" fmla="*/ 1022309 h 1026015"/>
                <a:gd name="connsiteX74" fmla="*/ 369901 w 2692282"/>
                <a:gd name="connsiteY74" fmla="*/ 1020134 h 1026015"/>
                <a:gd name="connsiteX75" fmla="*/ 353380 w 2692282"/>
                <a:gd name="connsiteY75" fmla="*/ 1017038 h 1026015"/>
                <a:gd name="connsiteX76" fmla="*/ 336551 w 2692282"/>
                <a:gd name="connsiteY76" fmla="*/ 1013624 h 1026015"/>
                <a:gd name="connsiteX77" fmla="*/ 319733 w 2692282"/>
                <a:gd name="connsiteY77" fmla="*/ 1009584 h 1026015"/>
                <a:gd name="connsiteX78" fmla="*/ 303244 w 2692282"/>
                <a:gd name="connsiteY78" fmla="*/ 1004611 h 1026015"/>
                <a:gd name="connsiteX79" fmla="*/ 287370 w 2692282"/>
                <a:gd name="connsiteY79" fmla="*/ 1000276 h 1026015"/>
                <a:gd name="connsiteX80" fmla="*/ 270584 w 2692282"/>
                <a:gd name="connsiteY80" fmla="*/ 994360 h 1026015"/>
                <a:gd name="connsiteX81" fmla="*/ 255366 w 2692282"/>
                <a:gd name="connsiteY81" fmla="*/ 988160 h 1026015"/>
                <a:gd name="connsiteX82" fmla="*/ 239841 w 2692282"/>
                <a:gd name="connsiteY82" fmla="*/ 981640 h 1026015"/>
                <a:gd name="connsiteX83" fmla="*/ 224953 w 2692282"/>
                <a:gd name="connsiteY83" fmla="*/ 974506 h 1026015"/>
                <a:gd name="connsiteX84" fmla="*/ 209757 w 2692282"/>
                <a:gd name="connsiteY84" fmla="*/ 967054 h 1026015"/>
                <a:gd name="connsiteX85" fmla="*/ 195822 w 2692282"/>
                <a:gd name="connsiteY85" fmla="*/ 958998 h 1026015"/>
                <a:gd name="connsiteX86" fmla="*/ 180955 w 2692282"/>
                <a:gd name="connsiteY86" fmla="*/ 950615 h 1026015"/>
                <a:gd name="connsiteX87" fmla="*/ 167041 w 2692282"/>
                <a:gd name="connsiteY87" fmla="*/ 941309 h 1026015"/>
                <a:gd name="connsiteX88" fmla="*/ 153128 w 2692282"/>
                <a:gd name="connsiteY88" fmla="*/ 932002 h 1026015"/>
                <a:gd name="connsiteX89" fmla="*/ 139850 w 2692282"/>
                <a:gd name="connsiteY89" fmla="*/ 922081 h 1026015"/>
                <a:gd name="connsiteX90" fmla="*/ 126880 w 2692282"/>
                <a:gd name="connsiteY90" fmla="*/ 912478 h 1026015"/>
                <a:gd name="connsiteX91" fmla="*/ 113930 w 2692282"/>
                <a:gd name="connsiteY91" fmla="*/ 901625 h 1026015"/>
                <a:gd name="connsiteX92" fmla="*/ 101617 w 2692282"/>
                <a:gd name="connsiteY92" fmla="*/ 890157 h 1026015"/>
                <a:gd name="connsiteX93" fmla="*/ 89611 w 2692282"/>
                <a:gd name="connsiteY93" fmla="*/ 879007 h 1026015"/>
                <a:gd name="connsiteX94" fmla="*/ 77934 w 2692282"/>
                <a:gd name="connsiteY94" fmla="*/ 866925 h 1026015"/>
                <a:gd name="connsiteX95" fmla="*/ 66882 w 2692282"/>
                <a:gd name="connsiteY95" fmla="*/ 854853 h 1026015"/>
                <a:gd name="connsiteX96" fmla="*/ 56137 w 2692282"/>
                <a:gd name="connsiteY96" fmla="*/ 843099 h 1026015"/>
                <a:gd name="connsiteX97" fmla="*/ 45732 w 2692282"/>
                <a:gd name="connsiteY97" fmla="*/ 829787 h 1026015"/>
                <a:gd name="connsiteX98" fmla="*/ 35635 w 2692282"/>
                <a:gd name="connsiteY98" fmla="*/ 816794 h 1026015"/>
                <a:gd name="connsiteX99" fmla="*/ 25865 w 2692282"/>
                <a:gd name="connsiteY99" fmla="*/ 802867 h 1026015"/>
                <a:gd name="connsiteX100" fmla="*/ 17028 w 2692282"/>
                <a:gd name="connsiteY100" fmla="*/ 789270 h 1026015"/>
                <a:gd name="connsiteX101" fmla="*/ 7884 w 2692282"/>
                <a:gd name="connsiteY101" fmla="*/ 775354 h 1026015"/>
                <a:gd name="connsiteX102" fmla="*/ 0 w 2692282"/>
                <a:gd name="connsiteY102" fmla="*/ 760835 h 1026015"/>
                <a:gd name="connsiteX103" fmla="*/ 410793 w 2692282"/>
                <a:gd name="connsiteY103" fmla="*/ 767842 h 1026015"/>
                <a:gd name="connsiteX104" fmla="*/ 562397 w 2692282"/>
                <a:gd name="connsiteY104" fmla="*/ 514938 h 1026015"/>
                <a:gd name="connsiteX105" fmla="*/ 419497 w 2692282"/>
                <a:gd name="connsiteY105" fmla="*/ 257635 h 1026015"/>
                <a:gd name="connsiteX106" fmla="*/ 8715 w 2692282"/>
                <a:gd name="connsiteY106" fmla="*/ 250002 h 1026015"/>
                <a:gd name="connsiteX107" fmla="*/ 17396 w 2692282"/>
                <a:gd name="connsiteY107" fmla="*/ 236078 h 1026015"/>
                <a:gd name="connsiteX108" fmla="*/ 26692 w 2692282"/>
                <a:gd name="connsiteY108" fmla="*/ 222789 h 1026015"/>
                <a:gd name="connsiteX109" fmla="*/ 36623 w 2692282"/>
                <a:gd name="connsiteY109" fmla="*/ 208886 h 1026015"/>
                <a:gd name="connsiteX110" fmla="*/ 46226 w 2692282"/>
                <a:gd name="connsiteY110" fmla="*/ 195916 h 1026015"/>
                <a:gd name="connsiteX111" fmla="*/ 56772 w 2692282"/>
                <a:gd name="connsiteY111" fmla="*/ 182649 h 1026015"/>
                <a:gd name="connsiteX112" fmla="*/ 67307 w 2692282"/>
                <a:gd name="connsiteY112" fmla="*/ 170007 h 1026015"/>
                <a:gd name="connsiteX113" fmla="*/ 79083 w 2692282"/>
                <a:gd name="connsiteY113" fmla="*/ 158012 h 1026015"/>
                <a:gd name="connsiteX114" fmla="*/ 90222 w 2692282"/>
                <a:gd name="connsiteY114" fmla="*/ 146632 h 1026015"/>
                <a:gd name="connsiteX115" fmla="*/ 102304 w 2692282"/>
                <a:gd name="connsiteY115" fmla="*/ 134955 h 1026015"/>
                <a:gd name="connsiteX116" fmla="*/ 114683 w 2692282"/>
                <a:gd name="connsiteY116" fmla="*/ 124220 h 1026015"/>
                <a:gd name="connsiteX117" fmla="*/ 127688 w 2692282"/>
                <a:gd name="connsiteY117" fmla="*/ 113497 h 1026015"/>
                <a:gd name="connsiteX118" fmla="*/ 140374 w 2692282"/>
                <a:gd name="connsiteY118" fmla="*/ 103081 h 1026015"/>
                <a:gd name="connsiteX119" fmla="*/ 154300 w 2692282"/>
                <a:gd name="connsiteY119" fmla="*/ 93311 h 1026015"/>
                <a:gd name="connsiteX120" fmla="*/ 167591 w 2692282"/>
                <a:gd name="connsiteY120" fmla="*/ 84157 h 1026015"/>
                <a:gd name="connsiteX121" fmla="*/ 181496 w 2692282"/>
                <a:gd name="connsiteY121" fmla="*/ 75638 h 1026015"/>
                <a:gd name="connsiteX122" fmla="*/ 196037 w 2692282"/>
                <a:gd name="connsiteY122" fmla="*/ 66504 h 1026015"/>
                <a:gd name="connsiteX123" fmla="*/ 210863 w 2692282"/>
                <a:gd name="connsiteY123" fmla="*/ 58940 h 1026015"/>
                <a:gd name="connsiteX124" fmla="*/ 225372 w 2692282"/>
                <a:gd name="connsiteY124" fmla="*/ 51682 h 1026015"/>
                <a:gd name="connsiteX125" fmla="*/ 240824 w 2692282"/>
                <a:gd name="connsiteY125" fmla="*/ 44127 h 1026015"/>
                <a:gd name="connsiteX126" fmla="*/ 255947 w 2692282"/>
                <a:gd name="connsiteY126" fmla="*/ 37505 h 1026015"/>
                <a:gd name="connsiteX127" fmla="*/ 271993 w 2692282"/>
                <a:gd name="connsiteY127" fmla="*/ 31837 h 1026015"/>
                <a:gd name="connsiteX128" fmla="*/ 287413 w 2692282"/>
                <a:gd name="connsiteY128" fmla="*/ 26159 h 1026015"/>
                <a:gd name="connsiteX129" fmla="*/ 303766 w 2692282"/>
                <a:gd name="connsiteY129" fmla="*/ 20809 h 1026015"/>
                <a:gd name="connsiteX130" fmla="*/ 320097 w 2692282"/>
                <a:gd name="connsiteY130" fmla="*/ 16710 h 1026015"/>
                <a:gd name="connsiteX131" fmla="*/ 336746 w 2692282"/>
                <a:gd name="connsiteY131" fmla="*/ 12303 h 1026015"/>
                <a:gd name="connsiteX132" fmla="*/ 353692 w 2692282"/>
                <a:gd name="connsiteY132" fmla="*/ 8839 h 1026015"/>
                <a:gd name="connsiteX133" fmla="*/ 370309 w 2692282"/>
                <a:gd name="connsiteY133" fmla="*/ 6308 h 1026015"/>
                <a:gd name="connsiteX134" fmla="*/ 387552 w 2692282"/>
                <a:gd name="connsiteY134" fmla="*/ 3788 h 1026015"/>
                <a:gd name="connsiteX135" fmla="*/ 404784 w 2692282"/>
                <a:gd name="connsiteY135" fmla="*/ 1893 h 1026015"/>
                <a:gd name="connsiteX136" fmla="*/ 422312 w 2692282"/>
                <a:gd name="connsiteY136" fmla="*/ 941 h 1026015"/>
                <a:gd name="connsiteX137" fmla="*/ 440466 w 2692282"/>
                <a:gd name="connsiteY137" fmla="*/ 0 h 1026015"/>
                <a:gd name="connsiteX0" fmla="*/ 440466 w 2692282"/>
                <a:gd name="connsiteY0" fmla="*/ 0 h 1026015"/>
                <a:gd name="connsiteX1" fmla="*/ 457973 w 2692282"/>
                <a:gd name="connsiteY1" fmla="*/ 299 h 1026015"/>
                <a:gd name="connsiteX2" fmla="*/ 476719 w 2692282"/>
                <a:gd name="connsiteY2" fmla="*/ 1244 h 1026015"/>
                <a:gd name="connsiteX3" fmla="*/ 494841 w 2692282"/>
                <a:gd name="connsiteY3" fmla="*/ 2178 h 1026015"/>
                <a:gd name="connsiteX4" fmla="*/ 513260 w 2692282"/>
                <a:gd name="connsiteY4" fmla="*/ 4056 h 1026015"/>
                <a:gd name="connsiteX5" fmla="*/ 531349 w 2692282"/>
                <a:gd name="connsiteY5" fmla="*/ 6866 h 1026015"/>
                <a:gd name="connsiteX6" fmla="*/ 549429 w 2692282"/>
                <a:gd name="connsiteY6" fmla="*/ 10302 h 1026015"/>
                <a:gd name="connsiteX7" fmla="*/ 566575 w 2692282"/>
                <a:gd name="connsiteY7" fmla="*/ 13409 h 1026015"/>
                <a:gd name="connsiteX8" fmla="*/ 584314 w 2692282"/>
                <a:gd name="connsiteY8" fmla="*/ 18402 h 1026015"/>
                <a:gd name="connsiteX9" fmla="*/ 601747 w 2692282"/>
                <a:gd name="connsiteY9" fmla="*/ 23078 h 1026015"/>
                <a:gd name="connsiteX10" fmla="*/ 618225 w 2692282"/>
                <a:gd name="connsiteY10" fmla="*/ 28675 h 1026015"/>
                <a:gd name="connsiteX11" fmla="*/ 634693 w 2692282"/>
                <a:gd name="connsiteY11" fmla="*/ 34898 h 1026015"/>
                <a:gd name="connsiteX12" fmla="*/ 651151 w 2692282"/>
                <a:gd name="connsiteY12" fmla="*/ 41745 h 1026015"/>
                <a:gd name="connsiteX13" fmla="*/ 667608 w 2692282"/>
                <a:gd name="connsiteY13" fmla="*/ 48594 h 1026015"/>
                <a:gd name="connsiteX14" fmla="*/ 683101 w 2692282"/>
                <a:gd name="connsiteY14" fmla="*/ 56988 h 1026015"/>
                <a:gd name="connsiteX15" fmla="*/ 698287 w 2692282"/>
                <a:gd name="connsiteY15" fmla="*/ 65065 h 1026015"/>
                <a:gd name="connsiteX16" fmla="*/ 713779 w 2692282"/>
                <a:gd name="connsiteY16" fmla="*/ 73460 h 1026015"/>
                <a:gd name="connsiteX17" fmla="*/ 728318 w 2692282"/>
                <a:gd name="connsiteY17" fmla="*/ 82777 h 1026015"/>
                <a:gd name="connsiteX18" fmla="*/ 742846 w 2692282"/>
                <a:gd name="connsiteY18" fmla="*/ 92719 h 1026015"/>
                <a:gd name="connsiteX19" fmla="*/ 757375 w 2692282"/>
                <a:gd name="connsiteY19" fmla="*/ 102662 h 1026015"/>
                <a:gd name="connsiteX20" fmla="*/ 770322 w 2692282"/>
                <a:gd name="connsiteY20" fmla="*/ 113515 h 1026015"/>
                <a:gd name="connsiteX21" fmla="*/ 784204 w 2692282"/>
                <a:gd name="connsiteY21" fmla="*/ 124697 h 1026015"/>
                <a:gd name="connsiteX22" fmla="*/ 796825 w 2692282"/>
                <a:gd name="connsiteY22" fmla="*/ 136482 h 1026015"/>
                <a:gd name="connsiteX23" fmla="*/ 810071 w 2692282"/>
                <a:gd name="connsiteY23" fmla="*/ 148279 h 1026015"/>
                <a:gd name="connsiteX24" fmla="*/ 821748 w 2692282"/>
                <a:gd name="connsiteY24" fmla="*/ 160362 h 1026015"/>
                <a:gd name="connsiteX25" fmla="*/ 833404 w 2692282"/>
                <a:gd name="connsiteY25" fmla="*/ 173694 h 1026015"/>
                <a:gd name="connsiteX26" fmla="*/ 844752 w 2692282"/>
                <a:gd name="connsiteY26" fmla="*/ 186709 h 1026015"/>
                <a:gd name="connsiteX27" fmla="*/ 855783 w 2692282"/>
                <a:gd name="connsiteY27" fmla="*/ 200032 h 1026015"/>
                <a:gd name="connsiteX28" fmla="*/ 865860 w 2692282"/>
                <a:gd name="connsiteY28" fmla="*/ 214276 h 1026015"/>
                <a:gd name="connsiteX29" fmla="*/ 875936 w 2692282"/>
                <a:gd name="connsiteY29" fmla="*/ 228520 h 1026015"/>
                <a:gd name="connsiteX30" fmla="*/ 885377 w 2692282"/>
                <a:gd name="connsiteY30" fmla="*/ 243379 h 1026015"/>
                <a:gd name="connsiteX31" fmla="*/ 894500 w 2692282"/>
                <a:gd name="connsiteY31" fmla="*/ 258546 h 1026015"/>
                <a:gd name="connsiteX32" fmla="*/ 902690 w 2692282"/>
                <a:gd name="connsiteY32" fmla="*/ 273382 h 1026015"/>
                <a:gd name="connsiteX33" fmla="*/ 910552 w 2692282"/>
                <a:gd name="connsiteY33" fmla="*/ 289153 h 1026015"/>
                <a:gd name="connsiteX34" fmla="*/ 1939807 w 2692282"/>
                <a:gd name="connsiteY34" fmla="*/ 307008 h 1026015"/>
                <a:gd name="connsiteX35" fmla="*/ 2692282 w 2692282"/>
                <a:gd name="connsiteY35" fmla="*/ 304387 h 1026015"/>
                <a:gd name="connsiteX36" fmla="*/ 2692282 w 2692282"/>
                <a:gd name="connsiteY36" fmla="*/ 790164 h 1026015"/>
                <a:gd name="connsiteX37" fmla="*/ 891348 w 2692282"/>
                <a:gd name="connsiteY37" fmla="*/ 773226 h 1026015"/>
                <a:gd name="connsiteX38" fmla="*/ 882350 w 2692282"/>
                <a:gd name="connsiteY38" fmla="*/ 787458 h 1026015"/>
                <a:gd name="connsiteX39" fmla="*/ 873044 w 2692282"/>
                <a:gd name="connsiteY39" fmla="*/ 801371 h 1026015"/>
                <a:gd name="connsiteX40" fmla="*/ 863749 w 2692282"/>
                <a:gd name="connsiteY40" fmla="*/ 814659 h 1026015"/>
                <a:gd name="connsiteX41" fmla="*/ 853510 w 2692282"/>
                <a:gd name="connsiteY41" fmla="*/ 828244 h 1026015"/>
                <a:gd name="connsiteX42" fmla="*/ 843282 w 2692282"/>
                <a:gd name="connsiteY42" fmla="*/ 841204 h 1026015"/>
                <a:gd name="connsiteX43" fmla="*/ 832121 w 2692282"/>
                <a:gd name="connsiteY43" fmla="*/ 853834 h 1026015"/>
                <a:gd name="connsiteX44" fmla="*/ 820960 w 2692282"/>
                <a:gd name="connsiteY44" fmla="*/ 866466 h 1026015"/>
                <a:gd name="connsiteX45" fmla="*/ 809503 w 2692282"/>
                <a:gd name="connsiteY45" fmla="*/ 878154 h 1026015"/>
                <a:gd name="connsiteX46" fmla="*/ 797421 w 2692282"/>
                <a:gd name="connsiteY46" fmla="*/ 889831 h 1026015"/>
                <a:gd name="connsiteX47" fmla="*/ 785042 w 2692282"/>
                <a:gd name="connsiteY47" fmla="*/ 900565 h 1026015"/>
                <a:gd name="connsiteX48" fmla="*/ 772037 w 2692282"/>
                <a:gd name="connsiteY48" fmla="*/ 911288 h 1026015"/>
                <a:gd name="connsiteX49" fmla="*/ 759351 w 2692282"/>
                <a:gd name="connsiteY49" fmla="*/ 921704 h 1026015"/>
                <a:gd name="connsiteX50" fmla="*/ 745732 w 2692282"/>
                <a:gd name="connsiteY50" fmla="*/ 931792 h 1026015"/>
                <a:gd name="connsiteX51" fmla="*/ 731816 w 2692282"/>
                <a:gd name="connsiteY51" fmla="*/ 940935 h 1026015"/>
                <a:gd name="connsiteX52" fmla="*/ 718218 w 2692282"/>
                <a:gd name="connsiteY52" fmla="*/ 949773 h 1026015"/>
                <a:gd name="connsiteX53" fmla="*/ 703370 w 2692282"/>
                <a:gd name="connsiteY53" fmla="*/ 958588 h 1026015"/>
                <a:gd name="connsiteX54" fmla="*/ 688851 w 2692282"/>
                <a:gd name="connsiteY54" fmla="*/ 966471 h 1026015"/>
                <a:gd name="connsiteX55" fmla="*/ 674014 w 2692282"/>
                <a:gd name="connsiteY55" fmla="*/ 974661 h 1026015"/>
                <a:gd name="connsiteX56" fmla="*/ 658572 w 2692282"/>
                <a:gd name="connsiteY56" fmla="*/ 981590 h 1026015"/>
                <a:gd name="connsiteX57" fmla="*/ 643142 w 2692282"/>
                <a:gd name="connsiteY57" fmla="*/ 987894 h 1026015"/>
                <a:gd name="connsiteX58" fmla="*/ 627710 w 2692282"/>
                <a:gd name="connsiteY58" fmla="*/ 994198 h 1026015"/>
                <a:gd name="connsiteX59" fmla="*/ 611358 w 2692282"/>
                <a:gd name="connsiteY59" fmla="*/ 999548 h 1026015"/>
                <a:gd name="connsiteX60" fmla="*/ 595630 w 2692282"/>
                <a:gd name="connsiteY60" fmla="*/ 1004909 h 1026015"/>
                <a:gd name="connsiteX61" fmla="*/ 578981 w 2692282"/>
                <a:gd name="connsiteY61" fmla="*/ 1009315 h 1026015"/>
                <a:gd name="connsiteX62" fmla="*/ 562025 w 2692282"/>
                <a:gd name="connsiteY62" fmla="*/ 1013405 h 1026015"/>
                <a:gd name="connsiteX63" fmla="*/ 545079 w 2692282"/>
                <a:gd name="connsiteY63" fmla="*/ 1016868 h 1026015"/>
                <a:gd name="connsiteX64" fmla="*/ 528451 w 2692282"/>
                <a:gd name="connsiteY64" fmla="*/ 1020024 h 1026015"/>
                <a:gd name="connsiteX65" fmla="*/ 510891 w 2692282"/>
                <a:gd name="connsiteY65" fmla="*/ 1022852 h 1026015"/>
                <a:gd name="connsiteX66" fmla="*/ 493670 w 2692282"/>
                <a:gd name="connsiteY66" fmla="*/ 1024121 h 1026015"/>
                <a:gd name="connsiteX67" fmla="*/ 475823 w 2692282"/>
                <a:gd name="connsiteY67" fmla="*/ 1025381 h 1026015"/>
                <a:gd name="connsiteX68" fmla="*/ 457987 w 2692282"/>
                <a:gd name="connsiteY68" fmla="*/ 1026015 h 1026015"/>
                <a:gd name="connsiteX69" fmla="*/ 440480 w 2692282"/>
                <a:gd name="connsiteY69" fmla="*/ 1025716 h 1026015"/>
                <a:gd name="connsiteX70" fmla="*/ 422666 w 2692282"/>
                <a:gd name="connsiteY70" fmla="*/ 1025100 h 1026015"/>
                <a:gd name="connsiteX71" fmla="*/ 404862 w 2692282"/>
                <a:gd name="connsiteY71" fmla="*/ 1023857 h 1026015"/>
                <a:gd name="connsiteX72" fmla="*/ 387376 w 2692282"/>
                <a:gd name="connsiteY72" fmla="*/ 1022309 h 1026015"/>
                <a:gd name="connsiteX73" fmla="*/ 369901 w 2692282"/>
                <a:gd name="connsiteY73" fmla="*/ 1020134 h 1026015"/>
                <a:gd name="connsiteX74" fmla="*/ 353380 w 2692282"/>
                <a:gd name="connsiteY74" fmla="*/ 1017038 h 1026015"/>
                <a:gd name="connsiteX75" fmla="*/ 336551 w 2692282"/>
                <a:gd name="connsiteY75" fmla="*/ 1013624 h 1026015"/>
                <a:gd name="connsiteX76" fmla="*/ 319733 w 2692282"/>
                <a:gd name="connsiteY76" fmla="*/ 1009584 h 1026015"/>
                <a:gd name="connsiteX77" fmla="*/ 303244 w 2692282"/>
                <a:gd name="connsiteY77" fmla="*/ 1004611 h 1026015"/>
                <a:gd name="connsiteX78" fmla="*/ 287370 w 2692282"/>
                <a:gd name="connsiteY78" fmla="*/ 1000276 h 1026015"/>
                <a:gd name="connsiteX79" fmla="*/ 270584 w 2692282"/>
                <a:gd name="connsiteY79" fmla="*/ 994360 h 1026015"/>
                <a:gd name="connsiteX80" fmla="*/ 255366 w 2692282"/>
                <a:gd name="connsiteY80" fmla="*/ 988160 h 1026015"/>
                <a:gd name="connsiteX81" fmla="*/ 239841 w 2692282"/>
                <a:gd name="connsiteY81" fmla="*/ 981640 h 1026015"/>
                <a:gd name="connsiteX82" fmla="*/ 224953 w 2692282"/>
                <a:gd name="connsiteY82" fmla="*/ 974506 h 1026015"/>
                <a:gd name="connsiteX83" fmla="*/ 209757 w 2692282"/>
                <a:gd name="connsiteY83" fmla="*/ 967054 h 1026015"/>
                <a:gd name="connsiteX84" fmla="*/ 195822 w 2692282"/>
                <a:gd name="connsiteY84" fmla="*/ 958998 h 1026015"/>
                <a:gd name="connsiteX85" fmla="*/ 180955 w 2692282"/>
                <a:gd name="connsiteY85" fmla="*/ 950615 h 1026015"/>
                <a:gd name="connsiteX86" fmla="*/ 167041 w 2692282"/>
                <a:gd name="connsiteY86" fmla="*/ 941309 h 1026015"/>
                <a:gd name="connsiteX87" fmla="*/ 153128 w 2692282"/>
                <a:gd name="connsiteY87" fmla="*/ 932002 h 1026015"/>
                <a:gd name="connsiteX88" fmla="*/ 139850 w 2692282"/>
                <a:gd name="connsiteY88" fmla="*/ 922081 h 1026015"/>
                <a:gd name="connsiteX89" fmla="*/ 126880 w 2692282"/>
                <a:gd name="connsiteY89" fmla="*/ 912478 h 1026015"/>
                <a:gd name="connsiteX90" fmla="*/ 113930 w 2692282"/>
                <a:gd name="connsiteY90" fmla="*/ 901625 h 1026015"/>
                <a:gd name="connsiteX91" fmla="*/ 101617 w 2692282"/>
                <a:gd name="connsiteY91" fmla="*/ 890157 h 1026015"/>
                <a:gd name="connsiteX92" fmla="*/ 89611 w 2692282"/>
                <a:gd name="connsiteY92" fmla="*/ 879007 h 1026015"/>
                <a:gd name="connsiteX93" fmla="*/ 77934 w 2692282"/>
                <a:gd name="connsiteY93" fmla="*/ 866925 h 1026015"/>
                <a:gd name="connsiteX94" fmla="*/ 66882 w 2692282"/>
                <a:gd name="connsiteY94" fmla="*/ 854853 h 1026015"/>
                <a:gd name="connsiteX95" fmla="*/ 56137 w 2692282"/>
                <a:gd name="connsiteY95" fmla="*/ 843099 h 1026015"/>
                <a:gd name="connsiteX96" fmla="*/ 45732 w 2692282"/>
                <a:gd name="connsiteY96" fmla="*/ 829787 h 1026015"/>
                <a:gd name="connsiteX97" fmla="*/ 35635 w 2692282"/>
                <a:gd name="connsiteY97" fmla="*/ 816794 h 1026015"/>
                <a:gd name="connsiteX98" fmla="*/ 25865 w 2692282"/>
                <a:gd name="connsiteY98" fmla="*/ 802867 h 1026015"/>
                <a:gd name="connsiteX99" fmla="*/ 17028 w 2692282"/>
                <a:gd name="connsiteY99" fmla="*/ 789270 h 1026015"/>
                <a:gd name="connsiteX100" fmla="*/ 7884 w 2692282"/>
                <a:gd name="connsiteY100" fmla="*/ 775354 h 1026015"/>
                <a:gd name="connsiteX101" fmla="*/ 0 w 2692282"/>
                <a:gd name="connsiteY101" fmla="*/ 760835 h 1026015"/>
                <a:gd name="connsiteX102" fmla="*/ 410793 w 2692282"/>
                <a:gd name="connsiteY102" fmla="*/ 767842 h 1026015"/>
                <a:gd name="connsiteX103" fmla="*/ 562397 w 2692282"/>
                <a:gd name="connsiteY103" fmla="*/ 514938 h 1026015"/>
                <a:gd name="connsiteX104" fmla="*/ 419497 w 2692282"/>
                <a:gd name="connsiteY104" fmla="*/ 257635 h 1026015"/>
                <a:gd name="connsiteX105" fmla="*/ 8715 w 2692282"/>
                <a:gd name="connsiteY105" fmla="*/ 250002 h 1026015"/>
                <a:gd name="connsiteX106" fmla="*/ 17396 w 2692282"/>
                <a:gd name="connsiteY106" fmla="*/ 236078 h 1026015"/>
                <a:gd name="connsiteX107" fmla="*/ 26692 w 2692282"/>
                <a:gd name="connsiteY107" fmla="*/ 222789 h 1026015"/>
                <a:gd name="connsiteX108" fmla="*/ 36623 w 2692282"/>
                <a:gd name="connsiteY108" fmla="*/ 208886 h 1026015"/>
                <a:gd name="connsiteX109" fmla="*/ 46226 w 2692282"/>
                <a:gd name="connsiteY109" fmla="*/ 195916 h 1026015"/>
                <a:gd name="connsiteX110" fmla="*/ 56772 w 2692282"/>
                <a:gd name="connsiteY110" fmla="*/ 182649 h 1026015"/>
                <a:gd name="connsiteX111" fmla="*/ 67307 w 2692282"/>
                <a:gd name="connsiteY111" fmla="*/ 170007 h 1026015"/>
                <a:gd name="connsiteX112" fmla="*/ 79083 w 2692282"/>
                <a:gd name="connsiteY112" fmla="*/ 158012 h 1026015"/>
                <a:gd name="connsiteX113" fmla="*/ 90222 w 2692282"/>
                <a:gd name="connsiteY113" fmla="*/ 146632 h 1026015"/>
                <a:gd name="connsiteX114" fmla="*/ 102304 w 2692282"/>
                <a:gd name="connsiteY114" fmla="*/ 134955 h 1026015"/>
                <a:gd name="connsiteX115" fmla="*/ 114683 w 2692282"/>
                <a:gd name="connsiteY115" fmla="*/ 124220 h 1026015"/>
                <a:gd name="connsiteX116" fmla="*/ 127688 w 2692282"/>
                <a:gd name="connsiteY116" fmla="*/ 113497 h 1026015"/>
                <a:gd name="connsiteX117" fmla="*/ 140374 w 2692282"/>
                <a:gd name="connsiteY117" fmla="*/ 103081 h 1026015"/>
                <a:gd name="connsiteX118" fmla="*/ 154300 w 2692282"/>
                <a:gd name="connsiteY118" fmla="*/ 93311 h 1026015"/>
                <a:gd name="connsiteX119" fmla="*/ 167591 w 2692282"/>
                <a:gd name="connsiteY119" fmla="*/ 84157 h 1026015"/>
                <a:gd name="connsiteX120" fmla="*/ 181496 w 2692282"/>
                <a:gd name="connsiteY120" fmla="*/ 75638 h 1026015"/>
                <a:gd name="connsiteX121" fmla="*/ 196037 w 2692282"/>
                <a:gd name="connsiteY121" fmla="*/ 66504 h 1026015"/>
                <a:gd name="connsiteX122" fmla="*/ 210863 w 2692282"/>
                <a:gd name="connsiteY122" fmla="*/ 58940 h 1026015"/>
                <a:gd name="connsiteX123" fmla="*/ 225372 w 2692282"/>
                <a:gd name="connsiteY123" fmla="*/ 51682 h 1026015"/>
                <a:gd name="connsiteX124" fmla="*/ 240824 w 2692282"/>
                <a:gd name="connsiteY124" fmla="*/ 44127 h 1026015"/>
                <a:gd name="connsiteX125" fmla="*/ 255947 w 2692282"/>
                <a:gd name="connsiteY125" fmla="*/ 37505 h 1026015"/>
                <a:gd name="connsiteX126" fmla="*/ 271993 w 2692282"/>
                <a:gd name="connsiteY126" fmla="*/ 31837 h 1026015"/>
                <a:gd name="connsiteX127" fmla="*/ 287413 w 2692282"/>
                <a:gd name="connsiteY127" fmla="*/ 26159 h 1026015"/>
                <a:gd name="connsiteX128" fmla="*/ 303766 w 2692282"/>
                <a:gd name="connsiteY128" fmla="*/ 20809 h 1026015"/>
                <a:gd name="connsiteX129" fmla="*/ 320097 w 2692282"/>
                <a:gd name="connsiteY129" fmla="*/ 16710 h 1026015"/>
                <a:gd name="connsiteX130" fmla="*/ 336746 w 2692282"/>
                <a:gd name="connsiteY130" fmla="*/ 12303 h 1026015"/>
                <a:gd name="connsiteX131" fmla="*/ 353692 w 2692282"/>
                <a:gd name="connsiteY131" fmla="*/ 8839 h 1026015"/>
                <a:gd name="connsiteX132" fmla="*/ 370309 w 2692282"/>
                <a:gd name="connsiteY132" fmla="*/ 6308 h 1026015"/>
                <a:gd name="connsiteX133" fmla="*/ 387552 w 2692282"/>
                <a:gd name="connsiteY133" fmla="*/ 3788 h 1026015"/>
                <a:gd name="connsiteX134" fmla="*/ 404784 w 2692282"/>
                <a:gd name="connsiteY134" fmla="*/ 1893 h 1026015"/>
                <a:gd name="connsiteX135" fmla="*/ 422312 w 2692282"/>
                <a:gd name="connsiteY135" fmla="*/ 941 h 1026015"/>
                <a:gd name="connsiteX136" fmla="*/ 440466 w 2692282"/>
                <a:gd name="connsiteY136" fmla="*/ 0 h 1026015"/>
                <a:gd name="connsiteX0" fmla="*/ 440466 w 2692282"/>
                <a:gd name="connsiteY0" fmla="*/ 0 h 1026015"/>
                <a:gd name="connsiteX1" fmla="*/ 457973 w 2692282"/>
                <a:gd name="connsiteY1" fmla="*/ 299 h 1026015"/>
                <a:gd name="connsiteX2" fmla="*/ 476719 w 2692282"/>
                <a:gd name="connsiteY2" fmla="*/ 1244 h 1026015"/>
                <a:gd name="connsiteX3" fmla="*/ 494841 w 2692282"/>
                <a:gd name="connsiteY3" fmla="*/ 2178 h 1026015"/>
                <a:gd name="connsiteX4" fmla="*/ 513260 w 2692282"/>
                <a:gd name="connsiteY4" fmla="*/ 4056 h 1026015"/>
                <a:gd name="connsiteX5" fmla="*/ 531349 w 2692282"/>
                <a:gd name="connsiteY5" fmla="*/ 6866 h 1026015"/>
                <a:gd name="connsiteX6" fmla="*/ 549429 w 2692282"/>
                <a:gd name="connsiteY6" fmla="*/ 10302 h 1026015"/>
                <a:gd name="connsiteX7" fmla="*/ 566575 w 2692282"/>
                <a:gd name="connsiteY7" fmla="*/ 13409 h 1026015"/>
                <a:gd name="connsiteX8" fmla="*/ 584314 w 2692282"/>
                <a:gd name="connsiteY8" fmla="*/ 18402 h 1026015"/>
                <a:gd name="connsiteX9" fmla="*/ 601747 w 2692282"/>
                <a:gd name="connsiteY9" fmla="*/ 23078 h 1026015"/>
                <a:gd name="connsiteX10" fmla="*/ 618225 w 2692282"/>
                <a:gd name="connsiteY10" fmla="*/ 28675 h 1026015"/>
                <a:gd name="connsiteX11" fmla="*/ 634693 w 2692282"/>
                <a:gd name="connsiteY11" fmla="*/ 34898 h 1026015"/>
                <a:gd name="connsiteX12" fmla="*/ 651151 w 2692282"/>
                <a:gd name="connsiteY12" fmla="*/ 41745 h 1026015"/>
                <a:gd name="connsiteX13" fmla="*/ 667608 w 2692282"/>
                <a:gd name="connsiteY13" fmla="*/ 48594 h 1026015"/>
                <a:gd name="connsiteX14" fmla="*/ 683101 w 2692282"/>
                <a:gd name="connsiteY14" fmla="*/ 56988 h 1026015"/>
                <a:gd name="connsiteX15" fmla="*/ 698287 w 2692282"/>
                <a:gd name="connsiteY15" fmla="*/ 65065 h 1026015"/>
                <a:gd name="connsiteX16" fmla="*/ 713779 w 2692282"/>
                <a:gd name="connsiteY16" fmla="*/ 73460 h 1026015"/>
                <a:gd name="connsiteX17" fmla="*/ 728318 w 2692282"/>
                <a:gd name="connsiteY17" fmla="*/ 82777 h 1026015"/>
                <a:gd name="connsiteX18" fmla="*/ 742846 w 2692282"/>
                <a:gd name="connsiteY18" fmla="*/ 92719 h 1026015"/>
                <a:gd name="connsiteX19" fmla="*/ 757375 w 2692282"/>
                <a:gd name="connsiteY19" fmla="*/ 102662 h 1026015"/>
                <a:gd name="connsiteX20" fmla="*/ 770322 w 2692282"/>
                <a:gd name="connsiteY20" fmla="*/ 113515 h 1026015"/>
                <a:gd name="connsiteX21" fmla="*/ 784204 w 2692282"/>
                <a:gd name="connsiteY21" fmla="*/ 124697 h 1026015"/>
                <a:gd name="connsiteX22" fmla="*/ 796825 w 2692282"/>
                <a:gd name="connsiteY22" fmla="*/ 136482 h 1026015"/>
                <a:gd name="connsiteX23" fmla="*/ 810071 w 2692282"/>
                <a:gd name="connsiteY23" fmla="*/ 148279 h 1026015"/>
                <a:gd name="connsiteX24" fmla="*/ 821748 w 2692282"/>
                <a:gd name="connsiteY24" fmla="*/ 160362 h 1026015"/>
                <a:gd name="connsiteX25" fmla="*/ 833404 w 2692282"/>
                <a:gd name="connsiteY25" fmla="*/ 173694 h 1026015"/>
                <a:gd name="connsiteX26" fmla="*/ 844752 w 2692282"/>
                <a:gd name="connsiteY26" fmla="*/ 186709 h 1026015"/>
                <a:gd name="connsiteX27" fmla="*/ 855783 w 2692282"/>
                <a:gd name="connsiteY27" fmla="*/ 200032 h 1026015"/>
                <a:gd name="connsiteX28" fmla="*/ 865860 w 2692282"/>
                <a:gd name="connsiteY28" fmla="*/ 214276 h 1026015"/>
                <a:gd name="connsiteX29" fmla="*/ 875936 w 2692282"/>
                <a:gd name="connsiteY29" fmla="*/ 228520 h 1026015"/>
                <a:gd name="connsiteX30" fmla="*/ 885377 w 2692282"/>
                <a:gd name="connsiteY30" fmla="*/ 243379 h 1026015"/>
                <a:gd name="connsiteX31" fmla="*/ 894500 w 2692282"/>
                <a:gd name="connsiteY31" fmla="*/ 258546 h 1026015"/>
                <a:gd name="connsiteX32" fmla="*/ 902690 w 2692282"/>
                <a:gd name="connsiteY32" fmla="*/ 273382 h 1026015"/>
                <a:gd name="connsiteX33" fmla="*/ 910552 w 2692282"/>
                <a:gd name="connsiteY33" fmla="*/ 289153 h 1026015"/>
                <a:gd name="connsiteX34" fmla="*/ 2692282 w 2692282"/>
                <a:gd name="connsiteY34" fmla="*/ 304387 h 1026015"/>
                <a:gd name="connsiteX35" fmla="*/ 2692282 w 2692282"/>
                <a:gd name="connsiteY35" fmla="*/ 790164 h 1026015"/>
                <a:gd name="connsiteX36" fmla="*/ 891348 w 2692282"/>
                <a:gd name="connsiteY36" fmla="*/ 773226 h 1026015"/>
                <a:gd name="connsiteX37" fmla="*/ 882350 w 2692282"/>
                <a:gd name="connsiteY37" fmla="*/ 787458 h 1026015"/>
                <a:gd name="connsiteX38" fmla="*/ 873044 w 2692282"/>
                <a:gd name="connsiteY38" fmla="*/ 801371 h 1026015"/>
                <a:gd name="connsiteX39" fmla="*/ 863749 w 2692282"/>
                <a:gd name="connsiteY39" fmla="*/ 814659 h 1026015"/>
                <a:gd name="connsiteX40" fmla="*/ 853510 w 2692282"/>
                <a:gd name="connsiteY40" fmla="*/ 828244 h 1026015"/>
                <a:gd name="connsiteX41" fmla="*/ 843282 w 2692282"/>
                <a:gd name="connsiteY41" fmla="*/ 841204 h 1026015"/>
                <a:gd name="connsiteX42" fmla="*/ 832121 w 2692282"/>
                <a:gd name="connsiteY42" fmla="*/ 853834 h 1026015"/>
                <a:gd name="connsiteX43" fmla="*/ 820960 w 2692282"/>
                <a:gd name="connsiteY43" fmla="*/ 866466 h 1026015"/>
                <a:gd name="connsiteX44" fmla="*/ 809503 w 2692282"/>
                <a:gd name="connsiteY44" fmla="*/ 878154 h 1026015"/>
                <a:gd name="connsiteX45" fmla="*/ 797421 w 2692282"/>
                <a:gd name="connsiteY45" fmla="*/ 889831 h 1026015"/>
                <a:gd name="connsiteX46" fmla="*/ 785042 w 2692282"/>
                <a:gd name="connsiteY46" fmla="*/ 900565 h 1026015"/>
                <a:gd name="connsiteX47" fmla="*/ 772037 w 2692282"/>
                <a:gd name="connsiteY47" fmla="*/ 911288 h 1026015"/>
                <a:gd name="connsiteX48" fmla="*/ 759351 w 2692282"/>
                <a:gd name="connsiteY48" fmla="*/ 921704 h 1026015"/>
                <a:gd name="connsiteX49" fmla="*/ 745732 w 2692282"/>
                <a:gd name="connsiteY49" fmla="*/ 931792 h 1026015"/>
                <a:gd name="connsiteX50" fmla="*/ 731816 w 2692282"/>
                <a:gd name="connsiteY50" fmla="*/ 940935 h 1026015"/>
                <a:gd name="connsiteX51" fmla="*/ 718218 w 2692282"/>
                <a:gd name="connsiteY51" fmla="*/ 949773 h 1026015"/>
                <a:gd name="connsiteX52" fmla="*/ 703370 w 2692282"/>
                <a:gd name="connsiteY52" fmla="*/ 958588 h 1026015"/>
                <a:gd name="connsiteX53" fmla="*/ 688851 w 2692282"/>
                <a:gd name="connsiteY53" fmla="*/ 966471 h 1026015"/>
                <a:gd name="connsiteX54" fmla="*/ 674014 w 2692282"/>
                <a:gd name="connsiteY54" fmla="*/ 974661 h 1026015"/>
                <a:gd name="connsiteX55" fmla="*/ 658572 w 2692282"/>
                <a:gd name="connsiteY55" fmla="*/ 981590 h 1026015"/>
                <a:gd name="connsiteX56" fmla="*/ 643142 w 2692282"/>
                <a:gd name="connsiteY56" fmla="*/ 987894 h 1026015"/>
                <a:gd name="connsiteX57" fmla="*/ 627710 w 2692282"/>
                <a:gd name="connsiteY57" fmla="*/ 994198 h 1026015"/>
                <a:gd name="connsiteX58" fmla="*/ 611358 w 2692282"/>
                <a:gd name="connsiteY58" fmla="*/ 999548 h 1026015"/>
                <a:gd name="connsiteX59" fmla="*/ 595630 w 2692282"/>
                <a:gd name="connsiteY59" fmla="*/ 1004909 h 1026015"/>
                <a:gd name="connsiteX60" fmla="*/ 578981 w 2692282"/>
                <a:gd name="connsiteY60" fmla="*/ 1009315 h 1026015"/>
                <a:gd name="connsiteX61" fmla="*/ 562025 w 2692282"/>
                <a:gd name="connsiteY61" fmla="*/ 1013405 h 1026015"/>
                <a:gd name="connsiteX62" fmla="*/ 545079 w 2692282"/>
                <a:gd name="connsiteY62" fmla="*/ 1016868 h 1026015"/>
                <a:gd name="connsiteX63" fmla="*/ 528451 w 2692282"/>
                <a:gd name="connsiteY63" fmla="*/ 1020024 h 1026015"/>
                <a:gd name="connsiteX64" fmla="*/ 510891 w 2692282"/>
                <a:gd name="connsiteY64" fmla="*/ 1022852 h 1026015"/>
                <a:gd name="connsiteX65" fmla="*/ 493670 w 2692282"/>
                <a:gd name="connsiteY65" fmla="*/ 1024121 h 1026015"/>
                <a:gd name="connsiteX66" fmla="*/ 475823 w 2692282"/>
                <a:gd name="connsiteY66" fmla="*/ 1025381 h 1026015"/>
                <a:gd name="connsiteX67" fmla="*/ 457987 w 2692282"/>
                <a:gd name="connsiteY67" fmla="*/ 1026015 h 1026015"/>
                <a:gd name="connsiteX68" fmla="*/ 440480 w 2692282"/>
                <a:gd name="connsiteY68" fmla="*/ 1025716 h 1026015"/>
                <a:gd name="connsiteX69" fmla="*/ 422666 w 2692282"/>
                <a:gd name="connsiteY69" fmla="*/ 1025100 h 1026015"/>
                <a:gd name="connsiteX70" fmla="*/ 404862 w 2692282"/>
                <a:gd name="connsiteY70" fmla="*/ 1023857 h 1026015"/>
                <a:gd name="connsiteX71" fmla="*/ 387376 w 2692282"/>
                <a:gd name="connsiteY71" fmla="*/ 1022309 h 1026015"/>
                <a:gd name="connsiteX72" fmla="*/ 369901 w 2692282"/>
                <a:gd name="connsiteY72" fmla="*/ 1020134 h 1026015"/>
                <a:gd name="connsiteX73" fmla="*/ 353380 w 2692282"/>
                <a:gd name="connsiteY73" fmla="*/ 1017038 h 1026015"/>
                <a:gd name="connsiteX74" fmla="*/ 336551 w 2692282"/>
                <a:gd name="connsiteY74" fmla="*/ 1013624 h 1026015"/>
                <a:gd name="connsiteX75" fmla="*/ 319733 w 2692282"/>
                <a:gd name="connsiteY75" fmla="*/ 1009584 h 1026015"/>
                <a:gd name="connsiteX76" fmla="*/ 303244 w 2692282"/>
                <a:gd name="connsiteY76" fmla="*/ 1004611 h 1026015"/>
                <a:gd name="connsiteX77" fmla="*/ 287370 w 2692282"/>
                <a:gd name="connsiteY77" fmla="*/ 1000276 h 1026015"/>
                <a:gd name="connsiteX78" fmla="*/ 270584 w 2692282"/>
                <a:gd name="connsiteY78" fmla="*/ 994360 h 1026015"/>
                <a:gd name="connsiteX79" fmla="*/ 255366 w 2692282"/>
                <a:gd name="connsiteY79" fmla="*/ 988160 h 1026015"/>
                <a:gd name="connsiteX80" fmla="*/ 239841 w 2692282"/>
                <a:gd name="connsiteY80" fmla="*/ 981640 h 1026015"/>
                <a:gd name="connsiteX81" fmla="*/ 224953 w 2692282"/>
                <a:gd name="connsiteY81" fmla="*/ 974506 h 1026015"/>
                <a:gd name="connsiteX82" fmla="*/ 209757 w 2692282"/>
                <a:gd name="connsiteY82" fmla="*/ 967054 h 1026015"/>
                <a:gd name="connsiteX83" fmla="*/ 195822 w 2692282"/>
                <a:gd name="connsiteY83" fmla="*/ 958998 h 1026015"/>
                <a:gd name="connsiteX84" fmla="*/ 180955 w 2692282"/>
                <a:gd name="connsiteY84" fmla="*/ 950615 h 1026015"/>
                <a:gd name="connsiteX85" fmla="*/ 167041 w 2692282"/>
                <a:gd name="connsiteY85" fmla="*/ 941309 h 1026015"/>
                <a:gd name="connsiteX86" fmla="*/ 153128 w 2692282"/>
                <a:gd name="connsiteY86" fmla="*/ 932002 h 1026015"/>
                <a:gd name="connsiteX87" fmla="*/ 139850 w 2692282"/>
                <a:gd name="connsiteY87" fmla="*/ 922081 h 1026015"/>
                <a:gd name="connsiteX88" fmla="*/ 126880 w 2692282"/>
                <a:gd name="connsiteY88" fmla="*/ 912478 h 1026015"/>
                <a:gd name="connsiteX89" fmla="*/ 113930 w 2692282"/>
                <a:gd name="connsiteY89" fmla="*/ 901625 h 1026015"/>
                <a:gd name="connsiteX90" fmla="*/ 101617 w 2692282"/>
                <a:gd name="connsiteY90" fmla="*/ 890157 h 1026015"/>
                <a:gd name="connsiteX91" fmla="*/ 89611 w 2692282"/>
                <a:gd name="connsiteY91" fmla="*/ 879007 h 1026015"/>
                <a:gd name="connsiteX92" fmla="*/ 77934 w 2692282"/>
                <a:gd name="connsiteY92" fmla="*/ 866925 h 1026015"/>
                <a:gd name="connsiteX93" fmla="*/ 66882 w 2692282"/>
                <a:gd name="connsiteY93" fmla="*/ 854853 h 1026015"/>
                <a:gd name="connsiteX94" fmla="*/ 56137 w 2692282"/>
                <a:gd name="connsiteY94" fmla="*/ 843099 h 1026015"/>
                <a:gd name="connsiteX95" fmla="*/ 45732 w 2692282"/>
                <a:gd name="connsiteY95" fmla="*/ 829787 h 1026015"/>
                <a:gd name="connsiteX96" fmla="*/ 35635 w 2692282"/>
                <a:gd name="connsiteY96" fmla="*/ 816794 h 1026015"/>
                <a:gd name="connsiteX97" fmla="*/ 25865 w 2692282"/>
                <a:gd name="connsiteY97" fmla="*/ 802867 h 1026015"/>
                <a:gd name="connsiteX98" fmla="*/ 17028 w 2692282"/>
                <a:gd name="connsiteY98" fmla="*/ 789270 h 1026015"/>
                <a:gd name="connsiteX99" fmla="*/ 7884 w 2692282"/>
                <a:gd name="connsiteY99" fmla="*/ 775354 h 1026015"/>
                <a:gd name="connsiteX100" fmla="*/ 0 w 2692282"/>
                <a:gd name="connsiteY100" fmla="*/ 760835 h 1026015"/>
                <a:gd name="connsiteX101" fmla="*/ 410793 w 2692282"/>
                <a:gd name="connsiteY101" fmla="*/ 767842 h 1026015"/>
                <a:gd name="connsiteX102" fmla="*/ 562397 w 2692282"/>
                <a:gd name="connsiteY102" fmla="*/ 514938 h 1026015"/>
                <a:gd name="connsiteX103" fmla="*/ 419497 w 2692282"/>
                <a:gd name="connsiteY103" fmla="*/ 257635 h 1026015"/>
                <a:gd name="connsiteX104" fmla="*/ 8715 w 2692282"/>
                <a:gd name="connsiteY104" fmla="*/ 250002 h 1026015"/>
                <a:gd name="connsiteX105" fmla="*/ 17396 w 2692282"/>
                <a:gd name="connsiteY105" fmla="*/ 236078 h 1026015"/>
                <a:gd name="connsiteX106" fmla="*/ 26692 w 2692282"/>
                <a:gd name="connsiteY106" fmla="*/ 222789 h 1026015"/>
                <a:gd name="connsiteX107" fmla="*/ 36623 w 2692282"/>
                <a:gd name="connsiteY107" fmla="*/ 208886 h 1026015"/>
                <a:gd name="connsiteX108" fmla="*/ 46226 w 2692282"/>
                <a:gd name="connsiteY108" fmla="*/ 195916 h 1026015"/>
                <a:gd name="connsiteX109" fmla="*/ 56772 w 2692282"/>
                <a:gd name="connsiteY109" fmla="*/ 182649 h 1026015"/>
                <a:gd name="connsiteX110" fmla="*/ 67307 w 2692282"/>
                <a:gd name="connsiteY110" fmla="*/ 170007 h 1026015"/>
                <a:gd name="connsiteX111" fmla="*/ 79083 w 2692282"/>
                <a:gd name="connsiteY111" fmla="*/ 158012 h 1026015"/>
                <a:gd name="connsiteX112" fmla="*/ 90222 w 2692282"/>
                <a:gd name="connsiteY112" fmla="*/ 146632 h 1026015"/>
                <a:gd name="connsiteX113" fmla="*/ 102304 w 2692282"/>
                <a:gd name="connsiteY113" fmla="*/ 134955 h 1026015"/>
                <a:gd name="connsiteX114" fmla="*/ 114683 w 2692282"/>
                <a:gd name="connsiteY114" fmla="*/ 124220 h 1026015"/>
                <a:gd name="connsiteX115" fmla="*/ 127688 w 2692282"/>
                <a:gd name="connsiteY115" fmla="*/ 113497 h 1026015"/>
                <a:gd name="connsiteX116" fmla="*/ 140374 w 2692282"/>
                <a:gd name="connsiteY116" fmla="*/ 103081 h 1026015"/>
                <a:gd name="connsiteX117" fmla="*/ 154300 w 2692282"/>
                <a:gd name="connsiteY117" fmla="*/ 93311 h 1026015"/>
                <a:gd name="connsiteX118" fmla="*/ 167591 w 2692282"/>
                <a:gd name="connsiteY118" fmla="*/ 84157 h 1026015"/>
                <a:gd name="connsiteX119" fmla="*/ 181496 w 2692282"/>
                <a:gd name="connsiteY119" fmla="*/ 75638 h 1026015"/>
                <a:gd name="connsiteX120" fmla="*/ 196037 w 2692282"/>
                <a:gd name="connsiteY120" fmla="*/ 66504 h 1026015"/>
                <a:gd name="connsiteX121" fmla="*/ 210863 w 2692282"/>
                <a:gd name="connsiteY121" fmla="*/ 58940 h 1026015"/>
                <a:gd name="connsiteX122" fmla="*/ 225372 w 2692282"/>
                <a:gd name="connsiteY122" fmla="*/ 51682 h 1026015"/>
                <a:gd name="connsiteX123" fmla="*/ 240824 w 2692282"/>
                <a:gd name="connsiteY123" fmla="*/ 44127 h 1026015"/>
                <a:gd name="connsiteX124" fmla="*/ 255947 w 2692282"/>
                <a:gd name="connsiteY124" fmla="*/ 37505 h 1026015"/>
                <a:gd name="connsiteX125" fmla="*/ 271993 w 2692282"/>
                <a:gd name="connsiteY125" fmla="*/ 31837 h 1026015"/>
                <a:gd name="connsiteX126" fmla="*/ 287413 w 2692282"/>
                <a:gd name="connsiteY126" fmla="*/ 26159 h 1026015"/>
                <a:gd name="connsiteX127" fmla="*/ 303766 w 2692282"/>
                <a:gd name="connsiteY127" fmla="*/ 20809 h 1026015"/>
                <a:gd name="connsiteX128" fmla="*/ 320097 w 2692282"/>
                <a:gd name="connsiteY128" fmla="*/ 16710 h 1026015"/>
                <a:gd name="connsiteX129" fmla="*/ 336746 w 2692282"/>
                <a:gd name="connsiteY129" fmla="*/ 12303 h 1026015"/>
                <a:gd name="connsiteX130" fmla="*/ 353692 w 2692282"/>
                <a:gd name="connsiteY130" fmla="*/ 8839 h 1026015"/>
                <a:gd name="connsiteX131" fmla="*/ 370309 w 2692282"/>
                <a:gd name="connsiteY131" fmla="*/ 6308 h 1026015"/>
                <a:gd name="connsiteX132" fmla="*/ 387552 w 2692282"/>
                <a:gd name="connsiteY132" fmla="*/ 3788 h 1026015"/>
                <a:gd name="connsiteX133" fmla="*/ 404784 w 2692282"/>
                <a:gd name="connsiteY133" fmla="*/ 1893 h 1026015"/>
                <a:gd name="connsiteX134" fmla="*/ 422312 w 2692282"/>
                <a:gd name="connsiteY134" fmla="*/ 941 h 1026015"/>
                <a:gd name="connsiteX135" fmla="*/ 440466 w 2692282"/>
                <a:gd name="connsiteY135" fmla="*/ 0 h 1026015"/>
                <a:gd name="connsiteX0" fmla="*/ 440466 w 2692282"/>
                <a:gd name="connsiteY0" fmla="*/ 0 h 1026015"/>
                <a:gd name="connsiteX1" fmla="*/ 457973 w 2692282"/>
                <a:gd name="connsiteY1" fmla="*/ 299 h 1026015"/>
                <a:gd name="connsiteX2" fmla="*/ 476719 w 2692282"/>
                <a:gd name="connsiteY2" fmla="*/ 1244 h 1026015"/>
                <a:gd name="connsiteX3" fmla="*/ 494841 w 2692282"/>
                <a:gd name="connsiteY3" fmla="*/ 2178 h 1026015"/>
                <a:gd name="connsiteX4" fmla="*/ 513260 w 2692282"/>
                <a:gd name="connsiteY4" fmla="*/ 4056 h 1026015"/>
                <a:gd name="connsiteX5" fmla="*/ 531349 w 2692282"/>
                <a:gd name="connsiteY5" fmla="*/ 6866 h 1026015"/>
                <a:gd name="connsiteX6" fmla="*/ 549429 w 2692282"/>
                <a:gd name="connsiteY6" fmla="*/ 10302 h 1026015"/>
                <a:gd name="connsiteX7" fmla="*/ 566575 w 2692282"/>
                <a:gd name="connsiteY7" fmla="*/ 13409 h 1026015"/>
                <a:gd name="connsiteX8" fmla="*/ 584314 w 2692282"/>
                <a:gd name="connsiteY8" fmla="*/ 18402 h 1026015"/>
                <a:gd name="connsiteX9" fmla="*/ 601747 w 2692282"/>
                <a:gd name="connsiteY9" fmla="*/ 23078 h 1026015"/>
                <a:gd name="connsiteX10" fmla="*/ 618225 w 2692282"/>
                <a:gd name="connsiteY10" fmla="*/ 28675 h 1026015"/>
                <a:gd name="connsiteX11" fmla="*/ 634693 w 2692282"/>
                <a:gd name="connsiteY11" fmla="*/ 34898 h 1026015"/>
                <a:gd name="connsiteX12" fmla="*/ 651151 w 2692282"/>
                <a:gd name="connsiteY12" fmla="*/ 41745 h 1026015"/>
                <a:gd name="connsiteX13" fmla="*/ 667608 w 2692282"/>
                <a:gd name="connsiteY13" fmla="*/ 48594 h 1026015"/>
                <a:gd name="connsiteX14" fmla="*/ 683101 w 2692282"/>
                <a:gd name="connsiteY14" fmla="*/ 56988 h 1026015"/>
                <a:gd name="connsiteX15" fmla="*/ 698287 w 2692282"/>
                <a:gd name="connsiteY15" fmla="*/ 65065 h 1026015"/>
                <a:gd name="connsiteX16" fmla="*/ 713779 w 2692282"/>
                <a:gd name="connsiteY16" fmla="*/ 73460 h 1026015"/>
                <a:gd name="connsiteX17" fmla="*/ 728318 w 2692282"/>
                <a:gd name="connsiteY17" fmla="*/ 82777 h 1026015"/>
                <a:gd name="connsiteX18" fmla="*/ 742846 w 2692282"/>
                <a:gd name="connsiteY18" fmla="*/ 92719 h 1026015"/>
                <a:gd name="connsiteX19" fmla="*/ 757375 w 2692282"/>
                <a:gd name="connsiteY19" fmla="*/ 102662 h 1026015"/>
                <a:gd name="connsiteX20" fmla="*/ 770322 w 2692282"/>
                <a:gd name="connsiteY20" fmla="*/ 113515 h 1026015"/>
                <a:gd name="connsiteX21" fmla="*/ 784204 w 2692282"/>
                <a:gd name="connsiteY21" fmla="*/ 124697 h 1026015"/>
                <a:gd name="connsiteX22" fmla="*/ 796825 w 2692282"/>
                <a:gd name="connsiteY22" fmla="*/ 136482 h 1026015"/>
                <a:gd name="connsiteX23" fmla="*/ 810071 w 2692282"/>
                <a:gd name="connsiteY23" fmla="*/ 148279 h 1026015"/>
                <a:gd name="connsiteX24" fmla="*/ 821748 w 2692282"/>
                <a:gd name="connsiteY24" fmla="*/ 160362 h 1026015"/>
                <a:gd name="connsiteX25" fmla="*/ 833404 w 2692282"/>
                <a:gd name="connsiteY25" fmla="*/ 173694 h 1026015"/>
                <a:gd name="connsiteX26" fmla="*/ 844752 w 2692282"/>
                <a:gd name="connsiteY26" fmla="*/ 186709 h 1026015"/>
                <a:gd name="connsiteX27" fmla="*/ 855783 w 2692282"/>
                <a:gd name="connsiteY27" fmla="*/ 200032 h 1026015"/>
                <a:gd name="connsiteX28" fmla="*/ 865860 w 2692282"/>
                <a:gd name="connsiteY28" fmla="*/ 214276 h 1026015"/>
                <a:gd name="connsiteX29" fmla="*/ 875936 w 2692282"/>
                <a:gd name="connsiteY29" fmla="*/ 228520 h 1026015"/>
                <a:gd name="connsiteX30" fmla="*/ 885377 w 2692282"/>
                <a:gd name="connsiteY30" fmla="*/ 243379 h 1026015"/>
                <a:gd name="connsiteX31" fmla="*/ 894500 w 2692282"/>
                <a:gd name="connsiteY31" fmla="*/ 258546 h 1026015"/>
                <a:gd name="connsiteX32" fmla="*/ 902690 w 2692282"/>
                <a:gd name="connsiteY32" fmla="*/ 273382 h 1026015"/>
                <a:gd name="connsiteX33" fmla="*/ 910552 w 2692282"/>
                <a:gd name="connsiteY33" fmla="*/ 289153 h 1026015"/>
                <a:gd name="connsiteX34" fmla="*/ 2692282 w 2692282"/>
                <a:gd name="connsiteY34" fmla="*/ 304387 h 1026015"/>
                <a:gd name="connsiteX35" fmla="*/ 2692282 w 2692282"/>
                <a:gd name="connsiteY35" fmla="*/ 780639 h 1026015"/>
                <a:gd name="connsiteX36" fmla="*/ 891348 w 2692282"/>
                <a:gd name="connsiteY36" fmla="*/ 773226 h 1026015"/>
                <a:gd name="connsiteX37" fmla="*/ 882350 w 2692282"/>
                <a:gd name="connsiteY37" fmla="*/ 787458 h 1026015"/>
                <a:gd name="connsiteX38" fmla="*/ 873044 w 2692282"/>
                <a:gd name="connsiteY38" fmla="*/ 801371 h 1026015"/>
                <a:gd name="connsiteX39" fmla="*/ 863749 w 2692282"/>
                <a:gd name="connsiteY39" fmla="*/ 814659 h 1026015"/>
                <a:gd name="connsiteX40" fmla="*/ 853510 w 2692282"/>
                <a:gd name="connsiteY40" fmla="*/ 828244 h 1026015"/>
                <a:gd name="connsiteX41" fmla="*/ 843282 w 2692282"/>
                <a:gd name="connsiteY41" fmla="*/ 841204 h 1026015"/>
                <a:gd name="connsiteX42" fmla="*/ 832121 w 2692282"/>
                <a:gd name="connsiteY42" fmla="*/ 853834 h 1026015"/>
                <a:gd name="connsiteX43" fmla="*/ 820960 w 2692282"/>
                <a:gd name="connsiteY43" fmla="*/ 866466 h 1026015"/>
                <a:gd name="connsiteX44" fmla="*/ 809503 w 2692282"/>
                <a:gd name="connsiteY44" fmla="*/ 878154 h 1026015"/>
                <a:gd name="connsiteX45" fmla="*/ 797421 w 2692282"/>
                <a:gd name="connsiteY45" fmla="*/ 889831 h 1026015"/>
                <a:gd name="connsiteX46" fmla="*/ 785042 w 2692282"/>
                <a:gd name="connsiteY46" fmla="*/ 900565 h 1026015"/>
                <a:gd name="connsiteX47" fmla="*/ 772037 w 2692282"/>
                <a:gd name="connsiteY47" fmla="*/ 911288 h 1026015"/>
                <a:gd name="connsiteX48" fmla="*/ 759351 w 2692282"/>
                <a:gd name="connsiteY48" fmla="*/ 921704 h 1026015"/>
                <a:gd name="connsiteX49" fmla="*/ 745732 w 2692282"/>
                <a:gd name="connsiteY49" fmla="*/ 931792 h 1026015"/>
                <a:gd name="connsiteX50" fmla="*/ 731816 w 2692282"/>
                <a:gd name="connsiteY50" fmla="*/ 940935 h 1026015"/>
                <a:gd name="connsiteX51" fmla="*/ 718218 w 2692282"/>
                <a:gd name="connsiteY51" fmla="*/ 949773 h 1026015"/>
                <a:gd name="connsiteX52" fmla="*/ 703370 w 2692282"/>
                <a:gd name="connsiteY52" fmla="*/ 958588 h 1026015"/>
                <a:gd name="connsiteX53" fmla="*/ 688851 w 2692282"/>
                <a:gd name="connsiteY53" fmla="*/ 966471 h 1026015"/>
                <a:gd name="connsiteX54" fmla="*/ 674014 w 2692282"/>
                <a:gd name="connsiteY54" fmla="*/ 974661 h 1026015"/>
                <a:gd name="connsiteX55" fmla="*/ 658572 w 2692282"/>
                <a:gd name="connsiteY55" fmla="*/ 981590 h 1026015"/>
                <a:gd name="connsiteX56" fmla="*/ 643142 w 2692282"/>
                <a:gd name="connsiteY56" fmla="*/ 987894 h 1026015"/>
                <a:gd name="connsiteX57" fmla="*/ 627710 w 2692282"/>
                <a:gd name="connsiteY57" fmla="*/ 994198 h 1026015"/>
                <a:gd name="connsiteX58" fmla="*/ 611358 w 2692282"/>
                <a:gd name="connsiteY58" fmla="*/ 999548 h 1026015"/>
                <a:gd name="connsiteX59" fmla="*/ 595630 w 2692282"/>
                <a:gd name="connsiteY59" fmla="*/ 1004909 h 1026015"/>
                <a:gd name="connsiteX60" fmla="*/ 578981 w 2692282"/>
                <a:gd name="connsiteY60" fmla="*/ 1009315 h 1026015"/>
                <a:gd name="connsiteX61" fmla="*/ 562025 w 2692282"/>
                <a:gd name="connsiteY61" fmla="*/ 1013405 h 1026015"/>
                <a:gd name="connsiteX62" fmla="*/ 545079 w 2692282"/>
                <a:gd name="connsiteY62" fmla="*/ 1016868 h 1026015"/>
                <a:gd name="connsiteX63" fmla="*/ 528451 w 2692282"/>
                <a:gd name="connsiteY63" fmla="*/ 1020024 h 1026015"/>
                <a:gd name="connsiteX64" fmla="*/ 510891 w 2692282"/>
                <a:gd name="connsiteY64" fmla="*/ 1022852 h 1026015"/>
                <a:gd name="connsiteX65" fmla="*/ 493670 w 2692282"/>
                <a:gd name="connsiteY65" fmla="*/ 1024121 h 1026015"/>
                <a:gd name="connsiteX66" fmla="*/ 475823 w 2692282"/>
                <a:gd name="connsiteY66" fmla="*/ 1025381 h 1026015"/>
                <a:gd name="connsiteX67" fmla="*/ 457987 w 2692282"/>
                <a:gd name="connsiteY67" fmla="*/ 1026015 h 1026015"/>
                <a:gd name="connsiteX68" fmla="*/ 440480 w 2692282"/>
                <a:gd name="connsiteY68" fmla="*/ 1025716 h 1026015"/>
                <a:gd name="connsiteX69" fmla="*/ 422666 w 2692282"/>
                <a:gd name="connsiteY69" fmla="*/ 1025100 h 1026015"/>
                <a:gd name="connsiteX70" fmla="*/ 404862 w 2692282"/>
                <a:gd name="connsiteY70" fmla="*/ 1023857 h 1026015"/>
                <a:gd name="connsiteX71" fmla="*/ 387376 w 2692282"/>
                <a:gd name="connsiteY71" fmla="*/ 1022309 h 1026015"/>
                <a:gd name="connsiteX72" fmla="*/ 369901 w 2692282"/>
                <a:gd name="connsiteY72" fmla="*/ 1020134 h 1026015"/>
                <a:gd name="connsiteX73" fmla="*/ 353380 w 2692282"/>
                <a:gd name="connsiteY73" fmla="*/ 1017038 h 1026015"/>
                <a:gd name="connsiteX74" fmla="*/ 336551 w 2692282"/>
                <a:gd name="connsiteY74" fmla="*/ 1013624 h 1026015"/>
                <a:gd name="connsiteX75" fmla="*/ 319733 w 2692282"/>
                <a:gd name="connsiteY75" fmla="*/ 1009584 h 1026015"/>
                <a:gd name="connsiteX76" fmla="*/ 303244 w 2692282"/>
                <a:gd name="connsiteY76" fmla="*/ 1004611 h 1026015"/>
                <a:gd name="connsiteX77" fmla="*/ 287370 w 2692282"/>
                <a:gd name="connsiteY77" fmla="*/ 1000276 h 1026015"/>
                <a:gd name="connsiteX78" fmla="*/ 270584 w 2692282"/>
                <a:gd name="connsiteY78" fmla="*/ 994360 h 1026015"/>
                <a:gd name="connsiteX79" fmla="*/ 255366 w 2692282"/>
                <a:gd name="connsiteY79" fmla="*/ 988160 h 1026015"/>
                <a:gd name="connsiteX80" fmla="*/ 239841 w 2692282"/>
                <a:gd name="connsiteY80" fmla="*/ 981640 h 1026015"/>
                <a:gd name="connsiteX81" fmla="*/ 224953 w 2692282"/>
                <a:gd name="connsiteY81" fmla="*/ 974506 h 1026015"/>
                <a:gd name="connsiteX82" fmla="*/ 209757 w 2692282"/>
                <a:gd name="connsiteY82" fmla="*/ 967054 h 1026015"/>
                <a:gd name="connsiteX83" fmla="*/ 195822 w 2692282"/>
                <a:gd name="connsiteY83" fmla="*/ 958998 h 1026015"/>
                <a:gd name="connsiteX84" fmla="*/ 180955 w 2692282"/>
                <a:gd name="connsiteY84" fmla="*/ 950615 h 1026015"/>
                <a:gd name="connsiteX85" fmla="*/ 167041 w 2692282"/>
                <a:gd name="connsiteY85" fmla="*/ 941309 h 1026015"/>
                <a:gd name="connsiteX86" fmla="*/ 153128 w 2692282"/>
                <a:gd name="connsiteY86" fmla="*/ 932002 h 1026015"/>
                <a:gd name="connsiteX87" fmla="*/ 139850 w 2692282"/>
                <a:gd name="connsiteY87" fmla="*/ 922081 h 1026015"/>
                <a:gd name="connsiteX88" fmla="*/ 126880 w 2692282"/>
                <a:gd name="connsiteY88" fmla="*/ 912478 h 1026015"/>
                <a:gd name="connsiteX89" fmla="*/ 113930 w 2692282"/>
                <a:gd name="connsiteY89" fmla="*/ 901625 h 1026015"/>
                <a:gd name="connsiteX90" fmla="*/ 101617 w 2692282"/>
                <a:gd name="connsiteY90" fmla="*/ 890157 h 1026015"/>
                <a:gd name="connsiteX91" fmla="*/ 89611 w 2692282"/>
                <a:gd name="connsiteY91" fmla="*/ 879007 h 1026015"/>
                <a:gd name="connsiteX92" fmla="*/ 77934 w 2692282"/>
                <a:gd name="connsiteY92" fmla="*/ 866925 h 1026015"/>
                <a:gd name="connsiteX93" fmla="*/ 66882 w 2692282"/>
                <a:gd name="connsiteY93" fmla="*/ 854853 h 1026015"/>
                <a:gd name="connsiteX94" fmla="*/ 56137 w 2692282"/>
                <a:gd name="connsiteY94" fmla="*/ 843099 h 1026015"/>
                <a:gd name="connsiteX95" fmla="*/ 45732 w 2692282"/>
                <a:gd name="connsiteY95" fmla="*/ 829787 h 1026015"/>
                <a:gd name="connsiteX96" fmla="*/ 35635 w 2692282"/>
                <a:gd name="connsiteY96" fmla="*/ 816794 h 1026015"/>
                <a:gd name="connsiteX97" fmla="*/ 25865 w 2692282"/>
                <a:gd name="connsiteY97" fmla="*/ 802867 h 1026015"/>
                <a:gd name="connsiteX98" fmla="*/ 17028 w 2692282"/>
                <a:gd name="connsiteY98" fmla="*/ 789270 h 1026015"/>
                <a:gd name="connsiteX99" fmla="*/ 7884 w 2692282"/>
                <a:gd name="connsiteY99" fmla="*/ 775354 h 1026015"/>
                <a:gd name="connsiteX100" fmla="*/ 0 w 2692282"/>
                <a:gd name="connsiteY100" fmla="*/ 760835 h 1026015"/>
                <a:gd name="connsiteX101" fmla="*/ 410793 w 2692282"/>
                <a:gd name="connsiteY101" fmla="*/ 767842 h 1026015"/>
                <a:gd name="connsiteX102" fmla="*/ 562397 w 2692282"/>
                <a:gd name="connsiteY102" fmla="*/ 514938 h 1026015"/>
                <a:gd name="connsiteX103" fmla="*/ 419497 w 2692282"/>
                <a:gd name="connsiteY103" fmla="*/ 257635 h 1026015"/>
                <a:gd name="connsiteX104" fmla="*/ 8715 w 2692282"/>
                <a:gd name="connsiteY104" fmla="*/ 250002 h 1026015"/>
                <a:gd name="connsiteX105" fmla="*/ 17396 w 2692282"/>
                <a:gd name="connsiteY105" fmla="*/ 236078 h 1026015"/>
                <a:gd name="connsiteX106" fmla="*/ 26692 w 2692282"/>
                <a:gd name="connsiteY106" fmla="*/ 222789 h 1026015"/>
                <a:gd name="connsiteX107" fmla="*/ 36623 w 2692282"/>
                <a:gd name="connsiteY107" fmla="*/ 208886 h 1026015"/>
                <a:gd name="connsiteX108" fmla="*/ 46226 w 2692282"/>
                <a:gd name="connsiteY108" fmla="*/ 195916 h 1026015"/>
                <a:gd name="connsiteX109" fmla="*/ 56772 w 2692282"/>
                <a:gd name="connsiteY109" fmla="*/ 182649 h 1026015"/>
                <a:gd name="connsiteX110" fmla="*/ 67307 w 2692282"/>
                <a:gd name="connsiteY110" fmla="*/ 170007 h 1026015"/>
                <a:gd name="connsiteX111" fmla="*/ 79083 w 2692282"/>
                <a:gd name="connsiteY111" fmla="*/ 158012 h 1026015"/>
                <a:gd name="connsiteX112" fmla="*/ 90222 w 2692282"/>
                <a:gd name="connsiteY112" fmla="*/ 146632 h 1026015"/>
                <a:gd name="connsiteX113" fmla="*/ 102304 w 2692282"/>
                <a:gd name="connsiteY113" fmla="*/ 134955 h 1026015"/>
                <a:gd name="connsiteX114" fmla="*/ 114683 w 2692282"/>
                <a:gd name="connsiteY114" fmla="*/ 124220 h 1026015"/>
                <a:gd name="connsiteX115" fmla="*/ 127688 w 2692282"/>
                <a:gd name="connsiteY115" fmla="*/ 113497 h 1026015"/>
                <a:gd name="connsiteX116" fmla="*/ 140374 w 2692282"/>
                <a:gd name="connsiteY116" fmla="*/ 103081 h 1026015"/>
                <a:gd name="connsiteX117" fmla="*/ 154300 w 2692282"/>
                <a:gd name="connsiteY117" fmla="*/ 93311 h 1026015"/>
                <a:gd name="connsiteX118" fmla="*/ 167591 w 2692282"/>
                <a:gd name="connsiteY118" fmla="*/ 84157 h 1026015"/>
                <a:gd name="connsiteX119" fmla="*/ 181496 w 2692282"/>
                <a:gd name="connsiteY119" fmla="*/ 75638 h 1026015"/>
                <a:gd name="connsiteX120" fmla="*/ 196037 w 2692282"/>
                <a:gd name="connsiteY120" fmla="*/ 66504 h 1026015"/>
                <a:gd name="connsiteX121" fmla="*/ 210863 w 2692282"/>
                <a:gd name="connsiteY121" fmla="*/ 58940 h 1026015"/>
                <a:gd name="connsiteX122" fmla="*/ 225372 w 2692282"/>
                <a:gd name="connsiteY122" fmla="*/ 51682 h 1026015"/>
                <a:gd name="connsiteX123" fmla="*/ 240824 w 2692282"/>
                <a:gd name="connsiteY123" fmla="*/ 44127 h 1026015"/>
                <a:gd name="connsiteX124" fmla="*/ 255947 w 2692282"/>
                <a:gd name="connsiteY124" fmla="*/ 37505 h 1026015"/>
                <a:gd name="connsiteX125" fmla="*/ 271993 w 2692282"/>
                <a:gd name="connsiteY125" fmla="*/ 31837 h 1026015"/>
                <a:gd name="connsiteX126" fmla="*/ 287413 w 2692282"/>
                <a:gd name="connsiteY126" fmla="*/ 26159 h 1026015"/>
                <a:gd name="connsiteX127" fmla="*/ 303766 w 2692282"/>
                <a:gd name="connsiteY127" fmla="*/ 20809 h 1026015"/>
                <a:gd name="connsiteX128" fmla="*/ 320097 w 2692282"/>
                <a:gd name="connsiteY128" fmla="*/ 16710 h 1026015"/>
                <a:gd name="connsiteX129" fmla="*/ 336746 w 2692282"/>
                <a:gd name="connsiteY129" fmla="*/ 12303 h 1026015"/>
                <a:gd name="connsiteX130" fmla="*/ 353692 w 2692282"/>
                <a:gd name="connsiteY130" fmla="*/ 8839 h 1026015"/>
                <a:gd name="connsiteX131" fmla="*/ 370309 w 2692282"/>
                <a:gd name="connsiteY131" fmla="*/ 6308 h 1026015"/>
                <a:gd name="connsiteX132" fmla="*/ 387552 w 2692282"/>
                <a:gd name="connsiteY132" fmla="*/ 3788 h 1026015"/>
                <a:gd name="connsiteX133" fmla="*/ 404784 w 2692282"/>
                <a:gd name="connsiteY133" fmla="*/ 1893 h 1026015"/>
                <a:gd name="connsiteX134" fmla="*/ 422312 w 2692282"/>
                <a:gd name="connsiteY134" fmla="*/ 941 h 1026015"/>
                <a:gd name="connsiteX135" fmla="*/ 440466 w 2692282"/>
                <a:gd name="connsiteY135" fmla="*/ 0 h 1026015"/>
                <a:gd name="connsiteX0" fmla="*/ 440466 w 2692282"/>
                <a:gd name="connsiteY0" fmla="*/ 0 h 1026015"/>
                <a:gd name="connsiteX1" fmla="*/ 457973 w 2692282"/>
                <a:gd name="connsiteY1" fmla="*/ 299 h 1026015"/>
                <a:gd name="connsiteX2" fmla="*/ 476719 w 2692282"/>
                <a:gd name="connsiteY2" fmla="*/ 1244 h 1026015"/>
                <a:gd name="connsiteX3" fmla="*/ 494841 w 2692282"/>
                <a:gd name="connsiteY3" fmla="*/ 2178 h 1026015"/>
                <a:gd name="connsiteX4" fmla="*/ 513260 w 2692282"/>
                <a:gd name="connsiteY4" fmla="*/ 4056 h 1026015"/>
                <a:gd name="connsiteX5" fmla="*/ 531349 w 2692282"/>
                <a:gd name="connsiteY5" fmla="*/ 6866 h 1026015"/>
                <a:gd name="connsiteX6" fmla="*/ 549429 w 2692282"/>
                <a:gd name="connsiteY6" fmla="*/ 10302 h 1026015"/>
                <a:gd name="connsiteX7" fmla="*/ 566575 w 2692282"/>
                <a:gd name="connsiteY7" fmla="*/ 13409 h 1026015"/>
                <a:gd name="connsiteX8" fmla="*/ 584314 w 2692282"/>
                <a:gd name="connsiteY8" fmla="*/ 18402 h 1026015"/>
                <a:gd name="connsiteX9" fmla="*/ 601747 w 2692282"/>
                <a:gd name="connsiteY9" fmla="*/ 23078 h 1026015"/>
                <a:gd name="connsiteX10" fmla="*/ 618225 w 2692282"/>
                <a:gd name="connsiteY10" fmla="*/ 28675 h 1026015"/>
                <a:gd name="connsiteX11" fmla="*/ 634693 w 2692282"/>
                <a:gd name="connsiteY11" fmla="*/ 34898 h 1026015"/>
                <a:gd name="connsiteX12" fmla="*/ 651151 w 2692282"/>
                <a:gd name="connsiteY12" fmla="*/ 41745 h 1026015"/>
                <a:gd name="connsiteX13" fmla="*/ 667608 w 2692282"/>
                <a:gd name="connsiteY13" fmla="*/ 48594 h 1026015"/>
                <a:gd name="connsiteX14" fmla="*/ 683101 w 2692282"/>
                <a:gd name="connsiteY14" fmla="*/ 56988 h 1026015"/>
                <a:gd name="connsiteX15" fmla="*/ 698287 w 2692282"/>
                <a:gd name="connsiteY15" fmla="*/ 65065 h 1026015"/>
                <a:gd name="connsiteX16" fmla="*/ 713779 w 2692282"/>
                <a:gd name="connsiteY16" fmla="*/ 73460 h 1026015"/>
                <a:gd name="connsiteX17" fmla="*/ 728318 w 2692282"/>
                <a:gd name="connsiteY17" fmla="*/ 82777 h 1026015"/>
                <a:gd name="connsiteX18" fmla="*/ 742846 w 2692282"/>
                <a:gd name="connsiteY18" fmla="*/ 92719 h 1026015"/>
                <a:gd name="connsiteX19" fmla="*/ 757375 w 2692282"/>
                <a:gd name="connsiteY19" fmla="*/ 102662 h 1026015"/>
                <a:gd name="connsiteX20" fmla="*/ 770322 w 2692282"/>
                <a:gd name="connsiteY20" fmla="*/ 113515 h 1026015"/>
                <a:gd name="connsiteX21" fmla="*/ 784204 w 2692282"/>
                <a:gd name="connsiteY21" fmla="*/ 124697 h 1026015"/>
                <a:gd name="connsiteX22" fmla="*/ 796825 w 2692282"/>
                <a:gd name="connsiteY22" fmla="*/ 136482 h 1026015"/>
                <a:gd name="connsiteX23" fmla="*/ 810071 w 2692282"/>
                <a:gd name="connsiteY23" fmla="*/ 148279 h 1026015"/>
                <a:gd name="connsiteX24" fmla="*/ 821748 w 2692282"/>
                <a:gd name="connsiteY24" fmla="*/ 160362 h 1026015"/>
                <a:gd name="connsiteX25" fmla="*/ 833404 w 2692282"/>
                <a:gd name="connsiteY25" fmla="*/ 173694 h 1026015"/>
                <a:gd name="connsiteX26" fmla="*/ 844752 w 2692282"/>
                <a:gd name="connsiteY26" fmla="*/ 186709 h 1026015"/>
                <a:gd name="connsiteX27" fmla="*/ 855783 w 2692282"/>
                <a:gd name="connsiteY27" fmla="*/ 200032 h 1026015"/>
                <a:gd name="connsiteX28" fmla="*/ 865860 w 2692282"/>
                <a:gd name="connsiteY28" fmla="*/ 214276 h 1026015"/>
                <a:gd name="connsiteX29" fmla="*/ 875936 w 2692282"/>
                <a:gd name="connsiteY29" fmla="*/ 228520 h 1026015"/>
                <a:gd name="connsiteX30" fmla="*/ 885377 w 2692282"/>
                <a:gd name="connsiteY30" fmla="*/ 243379 h 1026015"/>
                <a:gd name="connsiteX31" fmla="*/ 894500 w 2692282"/>
                <a:gd name="connsiteY31" fmla="*/ 258546 h 1026015"/>
                <a:gd name="connsiteX32" fmla="*/ 902690 w 2692282"/>
                <a:gd name="connsiteY32" fmla="*/ 273382 h 1026015"/>
                <a:gd name="connsiteX33" fmla="*/ 910552 w 2692282"/>
                <a:gd name="connsiteY33" fmla="*/ 289153 h 1026015"/>
                <a:gd name="connsiteX34" fmla="*/ 2692282 w 2692282"/>
                <a:gd name="connsiteY34" fmla="*/ 299624 h 1026015"/>
                <a:gd name="connsiteX35" fmla="*/ 2692282 w 2692282"/>
                <a:gd name="connsiteY35" fmla="*/ 780639 h 1026015"/>
                <a:gd name="connsiteX36" fmla="*/ 891348 w 2692282"/>
                <a:gd name="connsiteY36" fmla="*/ 773226 h 1026015"/>
                <a:gd name="connsiteX37" fmla="*/ 882350 w 2692282"/>
                <a:gd name="connsiteY37" fmla="*/ 787458 h 1026015"/>
                <a:gd name="connsiteX38" fmla="*/ 873044 w 2692282"/>
                <a:gd name="connsiteY38" fmla="*/ 801371 h 1026015"/>
                <a:gd name="connsiteX39" fmla="*/ 863749 w 2692282"/>
                <a:gd name="connsiteY39" fmla="*/ 814659 h 1026015"/>
                <a:gd name="connsiteX40" fmla="*/ 853510 w 2692282"/>
                <a:gd name="connsiteY40" fmla="*/ 828244 h 1026015"/>
                <a:gd name="connsiteX41" fmla="*/ 843282 w 2692282"/>
                <a:gd name="connsiteY41" fmla="*/ 841204 h 1026015"/>
                <a:gd name="connsiteX42" fmla="*/ 832121 w 2692282"/>
                <a:gd name="connsiteY42" fmla="*/ 853834 h 1026015"/>
                <a:gd name="connsiteX43" fmla="*/ 820960 w 2692282"/>
                <a:gd name="connsiteY43" fmla="*/ 866466 h 1026015"/>
                <a:gd name="connsiteX44" fmla="*/ 809503 w 2692282"/>
                <a:gd name="connsiteY44" fmla="*/ 878154 h 1026015"/>
                <a:gd name="connsiteX45" fmla="*/ 797421 w 2692282"/>
                <a:gd name="connsiteY45" fmla="*/ 889831 h 1026015"/>
                <a:gd name="connsiteX46" fmla="*/ 785042 w 2692282"/>
                <a:gd name="connsiteY46" fmla="*/ 900565 h 1026015"/>
                <a:gd name="connsiteX47" fmla="*/ 772037 w 2692282"/>
                <a:gd name="connsiteY47" fmla="*/ 911288 h 1026015"/>
                <a:gd name="connsiteX48" fmla="*/ 759351 w 2692282"/>
                <a:gd name="connsiteY48" fmla="*/ 921704 h 1026015"/>
                <a:gd name="connsiteX49" fmla="*/ 745732 w 2692282"/>
                <a:gd name="connsiteY49" fmla="*/ 931792 h 1026015"/>
                <a:gd name="connsiteX50" fmla="*/ 731816 w 2692282"/>
                <a:gd name="connsiteY50" fmla="*/ 940935 h 1026015"/>
                <a:gd name="connsiteX51" fmla="*/ 718218 w 2692282"/>
                <a:gd name="connsiteY51" fmla="*/ 949773 h 1026015"/>
                <a:gd name="connsiteX52" fmla="*/ 703370 w 2692282"/>
                <a:gd name="connsiteY52" fmla="*/ 958588 h 1026015"/>
                <a:gd name="connsiteX53" fmla="*/ 688851 w 2692282"/>
                <a:gd name="connsiteY53" fmla="*/ 966471 h 1026015"/>
                <a:gd name="connsiteX54" fmla="*/ 674014 w 2692282"/>
                <a:gd name="connsiteY54" fmla="*/ 974661 h 1026015"/>
                <a:gd name="connsiteX55" fmla="*/ 658572 w 2692282"/>
                <a:gd name="connsiteY55" fmla="*/ 981590 h 1026015"/>
                <a:gd name="connsiteX56" fmla="*/ 643142 w 2692282"/>
                <a:gd name="connsiteY56" fmla="*/ 987894 h 1026015"/>
                <a:gd name="connsiteX57" fmla="*/ 627710 w 2692282"/>
                <a:gd name="connsiteY57" fmla="*/ 994198 h 1026015"/>
                <a:gd name="connsiteX58" fmla="*/ 611358 w 2692282"/>
                <a:gd name="connsiteY58" fmla="*/ 999548 h 1026015"/>
                <a:gd name="connsiteX59" fmla="*/ 595630 w 2692282"/>
                <a:gd name="connsiteY59" fmla="*/ 1004909 h 1026015"/>
                <a:gd name="connsiteX60" fmla="*/ 578981 w 2692282"/>
                <a:gd name="connsiteY60" fmla="*/ 1009315 h 1026015"/>
                <a:gd name="connsiteX61" fmla="*/ 562025 w 2692282"/>
                <a:gd name="connsiteY61" fmla="*/ 1013405 h 1026015"/>
                <a:gd name="connsiteX62" fmla="*/ 545079 w 2692282"/>
                <a:gd name="connsiteY62" fmla="*/ 1016868 h 1026015"/>
                <a:gd name="connsiteX63" fmla="*/ 528451 w 2692282"/>
                <a:gd name="connsiteY63" fmla="*/ 1020024 h 1026015"/>
                <a:gd name="connsiteX64" fmla="*/ 510891 w 2692282"/>
                <a:gd name="connsiteY64" fmla="*/ 1022852 h 1026015"/>
                <a:gd name="connsiteX65" fmla="*/ 493670 w 2692282"/>
                <a:gd name="connsiteY65" fmla="*/ 1024121 h 1026015"/>
                <a:gd name="connsiteX66" fmla="*/ 475823 w 2692282"/>
                <a:gd name="connsiteY66" fmla="*/ 1025381 h 1026015"/>
                <a:gd name="connsiteX67" fmla="*/ 457987 w 2692282"/>
                <a:gd name="connsiteY67" fmla="*/ 1026015 h 1026015"/>
                <a:gd name="connsiteX68" fmla="*/ 440480 w 2692282"/>
                <a:gd name="connsiteY68" fmla="*/ 1025716 h 1026015"/>
                <a:gd name="connsiteX69" fmla="*/ 422666 w 2692282"/>
                <a:gd name="connsiteY69" fmla="*/ 1025100 h 1026015"/>
                <a:gd name="connsiteX70" fmla="*/ 404862 w 2692282"/>
                <a:gd name="connsiteY70" fmla="*/ 1023857 h 1026015"/>
                <a:gd name="connsiteX71" fmla="*/ 387376 w 2692282"/>
                <a:gd name="connsiteY71" fmla="*/ 1022309 h 1026015"/>
                <a:gd name="connsiteX72" fmla="*/ 369901 w 2692282"/>
                <a:gd name="connsiteY72" fmla="*/ 1020134 h 1026015"/>
                <a:gd name="connsiteX73" fmla="*/ 353380 w 2692282"/>
                <a:gd name="connsiteY73" fmla="*/ 1017038 h 1026015"/>
                <a:gd name="connsiteX74" fmla="*/ 336551 w 2692282"/>
                <a:gd name="connsiteY74" fmla="*/ 1013624 h 1026015"/>
                <a:gd name="connsiteX75" fmla="*/ 319733 w 2692282"/>
                <a:gd name="connsiteY75" fmla="*/ 1009584 h 1026015"/>
                <a:gd name="connsiteX76" fmla="*/ 303244 w 2692282"/>
                <a:gd name="connsiteY76" fmla="*/ 1004611 h 1026015"/>
                <a:gd name="connsiteX77" fmla="*/ 287370 w 2692282"/>
                <a:gd name="connsiteY77" fmla="*/ 1000276 h 1026015"/>
                <a:gd name="connsiteX78" fmla="*/ 270584 w 2692282"/>
                <a:gd name="connsiteY78" fmla="*/ 994360 h 1026015"/>
                <a:gd name="connsiteX79" fmla="*/ 255366 w 2692282"/>
                <a:gd name="connsiteY79" fmla="*/ 988160 h 1026015"/>
                <a:gd name="connsiteX80" fmla="*/ 239841 w 2692282"/>
                <a:gd name="connsiteY80" fmla="*/ 981640 h 1026015"/>
                <a:gd name="connsiteX81" fmla="*/ 224953 w 2692282"/>
                <a:gd name="connsiteY81" fmla="*/ 974506 h 1026015"/>
                <a:gd name="connsiteX82" fmla="*/ 209757 w 2692282"/>
                <a:gd name="connsiteY82" fmla="*/ 967054 h 1026015"/>
                <a:gd name="connsiteX83" fmla="*/ 195822 w 2692282"/>
                <a:gd name="connsiteY83" fmla="*/ 958998 h 1026015"/>
                <a:gd name="connsiteX84" fmla="*/ 180955 w 2692282"/>
                <a:gd name="connsiteY84" fmla="*/ 950615 h 1026015"/>
                <a:gd name="connsiteX85" fmla="*/ 167041 w 2692282"/>
                <a:gd name="connsiteY85" fmla="*/ 941309 h 1026015"/>
                <a:gd name="connsiteX86" fmla="*/ 153128 w 2692282"/>
                <a:gd name="connsiteY86" fmla="*/ 932002 h 1026015"/>
                <a:gd name="connsiteX87" fmla="*/ 139850 w 2692282"/>
                <a:gd name="connsiteY87" fmla="*/ 922081 h 1026015"/>
                <a:gd name="connsiteX88" fmla="*/ 126880 w 2692282"/>
                <a:gd name="connsiteY88" fmla="*/ 912478 h 1026015"/>
                <a:gd name="connsiteX89" fmla="*/ 113930 w 2692282"/>
                <a:gd name="connsiteY89" fmla="*/ 901625 h 1026015"/>
                <a:gd name="connsiteX90" fmla="*/ 101617 w 2692282"/>
                <a:gd name="connsiteY90" fmla="*/ 890157 h 1026015"/>
                <a:gd name="connsiteX91" fmla="*/ 89611 w 2692282"/>
                <a:gd name="connsiteY91" fmla="*/ 879007 h 1026015"/>
                <a:gd name="connsiteX92" fmla="*/ 77934 w 2692282"/>
                <a:gd name="connsiteY92" fmla="*/ 866925 h 1026015"/>
                <a:gd name="connsiteX93" fmla="*/ 66882 w 2692282"/>
                <a:gd name="connsiteY93" fmla="*/ 854853 h 1026015"/>
                <a:gd name="connsiteX94" fmla="*/ 56137 w 2692282"/>
                <a:gd name="connsiteY94" fmla="*/ 843099 h 1026015"/>
                <a:gd name="connsiteX95" fmla="*/ 45732 w 2692282"/>
                <a:gd name="connsiteY95" fmla="*/ 829787 h 1026015"/>
                <a:gd name="connsiteX96" fmla="*/ 35635 w 2692282"/>
                <a:gd name="connsiteY96" fmla="*/ 816794 h 1026015"/>
                <a:gd name="connsiteX97" fmla="*/ 25865 w 2692282"/>
                <a:gd name="connsiteY97" fmla="*/ 802867 h 1026015"/>
                <a:gd name="connsiteX98" fmla="*/ 17028 w 2692282"/>
                <a:gd name="connsiteY98" fmla="*/ 789270 h 1026015"/>
                <a:gd name="connsiteX99" fmla="*/ 7884 w 2692282"/>
                <a:gd name="connsiteY99" fmla="*/ 775354 h 1026015"/>
                <a:gd name="connsiteX100" fmla="*/ 0 w 2692282"/>
                <a:gd name="connsiteY100" fmla="*/ 760835 h 1026015"/>
                <a:gd name="connsiteX101" fmla="*/ 410793 w 2692282"/>
                <a:gd name="connsiteY101" fmla="*/ 767842 h 1026015"/>
                <a:gd name="connsiteX102" fmla="*/ 562397 w 2692282"/>
                <a:gd name="connsiteY102" fmla="*/ 514938 h 1026015"/>
                <a:gd name="connsiteX103" fmla="*/ 419497 w 2692282"/>
                <a:gd name="connsiteY103" fmla="*/ 257635 h 1026015"/>
                <a:gd name="connsiteX104" fmla="*/ 8715 w 2692282"/>
                <a:gd name="connsiteY104" fmla="*/ 250002 h 1026015"/>
                <a:gd name="connsiteX105" fmla="*/ 17396 w 2692282"/>
                <a:gd name="connsiteY105" fmla="*/ 236078 h 1026015"/>
                <a:gd name="connsiteX106" fmla="*/ 26692 w 2692282"/>
                <a:gd name="connsiteY106" fmla="*/ 222789 h 1026015"/>
                <a:gd name="connsiteX107" fmla="*/ 36623 w 2692282"/>
                <a:gd name="connsiteY107" fmla="*/ 208886 h 1026015"/>
                <a:gd name="connsiteX108" fmla="*/ 46226 w 2692282"/>
                <a:gd name="connsiteY108" fmla="*/ 195916 h 1026015"/>
                <a:gd name="connsiteX109" fmla="*/ 56772 w 2692282"/>
                <a:gd name="connsiteY109" fmla="*/ 182649 h 1026015"/>
                <a:gd name="connsiteX110" fmla="*/ 67307 w 2692282"/>
                <a:gd name="connsiteY110" fmla="*/ 170007 h 1026015"/>
                <a:gd name="connsiteX111" fmla="*/ 79083 w 2692282"/>
                <a:gd name="connsiteY111" fmla="*/ 158012 h 1026015"/>
                <a:gd name="connsiteX112" fmla="*/ 90222 w 2692282"/>
                <a:gd name="connsiteY112" fmla="*/ 146632 h 1026015"/>
                <a:gd name="connsiteX113" fmla="*/ 102304 w 2692282"/>
                <a:gd name="connsiteY113" fmla="*/ 134955 h 1026015"/>
                <a:gd name="connsiteX114" fmla="*/ 114683 w 2692282"/>
                <a:gd name="connsiteY114" fmla="*/ 124220 h 1026015"/>
                <a:gd name="connsiteX115" fmla="*/ 127688 w 2692282"/>
                <a:gd name="connsiteY115" fmla="*/ 113497 h 1026015"/>
                <a:gd name="connsiteX116" fmla="*/ 140374 w 2692282"/>
                <a:gd name="connsiteY116" fmla="*/ 103081 h 1026015"/>
                <a:gd name="connsiteX117" fmla="*/ 154300 w 2692282"/>
                <a:gd name="connsiteY117" fmla="*/ 93311 h 1026015"/>
                <a:gd name="connsiteX118" fmla="*/ 167591 w 2692282"/>
                <a:gd name="connsiteY118" fmla="*/ 84157 h 1026015"/>
                <a:gd name="connsiteX119" fmla="*/ 181496 w 2692282"/>
                <a:gd name="connsiteY119" fmla="*/ 75638 h 1026015"/>
                <a:gd name="connsiteX120" fmla="*/ 196037 w 2692282"/>
                <a:gd name="connsiteY120" fmla="*/ 66504 h 1026015"/>
                <a:gd name="connsiteX121" fmla="*/ 210863 w 2692282"/>
                <a:gd name="connsiteY121" fmla="*/ 58940 h 1026015"/>
                <a:gd name="connsiteX122" fmla="*/ 225372 w 2692282"/>
                <a:gd name="connsiteY122" fmla="*/ 51682 h 1026015"/>
                <a:gd name="connsiteX123" fmla="*/ 240824 w 2692282"/>
                <a:gd name="connsiteY123" fmla="*/ 44127 h 1026015"/>
                <a:gd name="connsiteX124" fmla="*/ 255947 w 2692282"/>
                <a:gd name="connsiteY124" fmla="*/ 37505 h 1026015"/>
                <a:gd name="connsiteX125" fmla="*/ 271993 w 2692282"/>
                <a:gd name="connsiteY125" fmla="*/ 31837 h 1026015"/>
                <a:gd name="connsiteX126" fmla="*/ 287413 w 2692282"/>
                <a:gd name="connsiteY126" fmla="*/ 26159 h 1026015"/>
                <a:gd name="connsiteX127" fmla="*/ 303766 w 2692282"/>
                <a:gd name="connsiteY127" fmla="*/ 20809 h 1026015"/>
                <a:gd name="connsiteX128" fmla="*/ 320097 w 2692282"/>
                <a:gd name="connsiteY128" fmla="*/ 16710 h 1026015"/>
                <a:gd name="connsiteX129" fmla="*/ 336746 w 2692282"/>
                <a:gd name="connsiteY129" fmla="*/ 12303 h 1026015"/>
                <a:gd name="connsiteX130" fmla="*/ 353692 w 2692282"/>
                <a:gd name="connsiteY130" fmla="*/ 8839 h 1026015"/>
                <a:gd name="connsiteX131" fmla="*/ 370309 w 2692282"/>
                <a:gd name="connsiteY131" fmla="*/ 6308 h 1026015"/>
                <a:gd name="connsiteX132" fmla="*/ 387552 w 2692282"/>
                <a:gd name="connsiteY132" fmla="*/ 3788 h 1026015"/>
                <a:gd name="connsiteX133" fmla="*/ 404784 w 2692282"/>
                <a:gd name="connsiteY133" fmla="*/ 1893 h 1026015"/>
                <a:gd name="connsiteX134" fmla="*/ 422312 w 2692282"/>
                <a:gd name="connsiteY134" fmla="*/ 941 h 1026015"/>
                <a:gd name="connsiteX135" fmla="*/ 440466 w 2692282"/>
                <a:gd name="connsiteY135" fmla="*/ 0 h 1026015"/>
                <a:gd name="connsiteX0" fmla="*/ 2692282 w 2783722"/>
                <a:gd name="connsiteY0" fmla="*/ 780639 h 1026015"/>
                <a:gd name="connsiteX1" fmla="*/ 891348 w 2783722"/>
                <a:gd name="connsiteY1" fmla="*/ 773226 h 1026015"/>
                <a:gd name="connsiteX2" fmla="*/ 882350 w 2783722"/>
                <a:gd name="connsiteY2" fmla="*/ 787458 h 1026015"/>
                <a:gd name="connsiteX3" fmla="*/ 873044 w 2783722"/>
                <a:gd name="connsiteY3" fmla="*/ 801371 h 1026015"/>
                <a:gd name="connsiteX4" fmla="*/ 863749 w 2783722"/>
                <a:gd name="connsiteY4" fmla="*/ 814659 h 1026015"/>
                <a:gd name="connsiteX5" fmla="*/ 853510 w 2783722"/>
                <a:gd name="connsiteY5" fmla="*/ 828244 h 1026015"/>
                <a:gd name="connsiteX6" fmla="*/ 843282 w 2783722"/>
                <a:gd name="connsiteY6" fmla="*/ 841204 h 1026015"/>
                <a:gd name="connsiteX7" fmla="*/ 832121 w 2783722"/>
                <a:gd name="connsiteY7" fmla="*/ 853834 h 1026015"/>
                <a:gd name="connsiteX8" fmla="*/ 820960 w 2783722"/>
                <a:gd name="connsiteY8" fmla="*/ 866466 h 1026015"/>
                <a:gd name="connsiteX9" fmla="*/ 809503 w 2783722"/>
                <a:gd name="connsiteY9" fmla="*/ 878154 h 1026015"/>
                <a:gd name="connsiteX10" fmla="*/ 797421 w 2783722"/>
                <a:gd name="connsiteY10" fmla="*/ 889831 h 1026015"/>
                <a:gd name="connsiteX11" fmla="*/ 785042 w 2783722"/>
                <a:gd name="connsiteY11" fmla="*/ 900565 h 1026015"/>
                <a:gd name="connsiteX12" fmla="*/ 772037 w 2783722"/>
                <a:gd name="connsiteY12" fmla="*/ 911288 h 1026015"/>
                <a:gd name="connsiteX13" fmla="*/ 759351 w 2783722"/>
                <a:gd name="connsiteY13" fmla="*/ 921704 h 1026015"/>
                <a:gd name="connsiteX14" fmla="*/ 745732 w 2783722"/>
                <a:gd name="connsiteY14" fmla="*/ 931792 h 1026015"/>
                <a:gd name="connsiteX15" fmla="*/ 731816 w 2783722"/>
                <a:gd name="connsiteY15" fmla="*/ 940935 h 1026015"/>
                <a:gd name="connsiteX16" fmla="*/ 718218 w 2783722"/>
                <a:gd name="connsiteY16" fmla="*/ 949773 h 1026015"/>
                <a:gd name="connsiteX17" fmla="*/ 703370 w 2783722"/>
                <a:gd name="connsiteY17" fmla="*/ 958588 h 1026015"/>
                <a:gd name="connsiteX18" fmla="*/ 688851 w 2783722"/>
                <a:gd name="connsiteY18" fmla="*/ 966471 h 1026015"/>
                <a:gd name="connsiteX19" fmla="*/ 674014 w 2783722"/>
                <a:gd name="connsiteY19" fmla="*/ 974661 h 1026015"/>
                <a:gd name="connsiteX20" fmla="*/ 658572 w 2783722"/>
                <a:gd name="connsiteY20" fmla="*/ 981590 h 1026015"/>
                <a:gd name="connsiteX21" fmla="*/ 643142 w 2783722"/>
                <a:gd name="connsiteY21" fmla="*/ 987894 h 1026015"/>
                <a:gd name="connsiteX22" fmla="*/ 627710 w 2783722"/>
                <a:gd name="connsiteY22" fmla="*/ 994198 h 1026015"/>
                <a:gd name="connsiteX23" fmla="*/ 611358 w 2783722"/>
                <a:gd name="connsiteY23" fmla="*/ 999548 h 1026015"/>
                <a:gd name="connsiteX24" fmla="*/ 595630 w 2783722"/>
                <a:gd name="connsiteY24" fmla="*/ 1004909 h 1026015"/>
                <a:gd name="connsiteX25" fmla="*/ 578981 w 2783722"/>
                <a:gd name="connsiteY25" fmla="*/ 1009315 h 1026015"/>
                <a:gd name="connsiteX26" fmla="*/ 562025 w 2783722"/>
                <a:gd name="connsiteY26" fmla="*/ 1013405 h 1026015"/>
                <a:gd name="connsiteX27" fmla="*/ 545079 w 2783722"/>
                <a:gd name="connsiteY27" fmla="*/ 1016868 h 1026015"/>
                <a:gd name="connsiteX28" fmla="*/ 528451 w 2783722"/>
                <a:gd name="connsiteY28" fmla="*/ 1020024 h 1026015"/>
                <a:gd name="connsiteX29" fmla="*/ 510891 w 2783722"/>
                <a:gd name="connsiteY29" fmla="*/ 1022852 h 1026015"/>
                <a:gd name="connsiteX30" fmla="*/ 493670 w 2783722"/>
                <a:gd name="connsiteY30" fmla="*/ 1024121 h 1026015"/>
                <a:gd name="connsiteX31" fmla="*/ 475823 w 2783722"/>
                <a:gd name="connsiteY31" fmla="*/ 1025381 h 1026015"/>
                <a:gd name="connsiteX32" fmla="*/ 457987 w 2783722"/>
                <a:gd name="connsiteY32" fmla="*/ 1026015 h 1026015"/>
                <a:gd name="connsiteX33" fmla="*/ 440480 w 2783722"/>
                <a:gd name="connsiteY33" fmla="*/ 1025716 h 1026015"/>
                <a:gd name="connsiteX34" fmla="*/ 422666 w 2783722"/>
                <a:gd name="connsiteY34" fmla="*/ 1025100 h 1026015"/>
                <a:gd name="connsiteX35" fmla="*/ 404862 w 2783722"/>
                <a:gd name="connsiteY35" fmla="*/ 1023857 h 1026015"/>
                <a:gd name="connsiteX36" fmla="*/ 387376 w 2783722"/>
                <a:gd name="connsiteY36" fmla="*/ 1022309 h 1026015"/>
                <a:gd name="connsiteX37" fmla="*/ 369901 w 2783722"/>
                <a:gd name="connsiteY37" fmla="*/ 1020134 h 1026015"/>
                <a:gd name="connsiteX38" fmla="*/ 353380 w 2783722"/>
                <a:gd name="connsiteY38" fmla="*/ 1017038 h 1026015"/>
                <a:gd name="connsiteX39" fmla="*/ 336551 w 2783722"/>
                <a:gd name="connsiteY39" fmla="*/ 1013624 h 1026015"/>
                <a:gd name="connsiteX40" fmla="*/ 319733 w 2783722"/>
                <a:gd name="connsiteY40" fmla="*/ 1009584 h 1026015"/>
                <a:gd name="connsiteX41" fmla="*/ 303244 w 2783722"/>
                <a:gd name="connsiteY41" fmla="*/ 1004611 h 1026015"/>
                <a:gd name="connsiteX42" fmla="*/ 287370 w 2783722"/>
                <a:gd name="connsiteY42" fmla="*/ 1000276 h 1026015"/>
                <a:gd name="connsiteX43" fmla="*/ 270584 w 2783722"/>
                <a:gd name="connsiteY43" fmla="*/ 994360 h 1026015"/>
                <a:gd name="connsiteX44" fmla="*/ 255366 w 2783722"/>
                <a:gd name="connsiteY44" fmla="*/ 988160 h 1026015"/>
                <a:gd name="connsiteX45" fmla="*/ 239841 w 2783722"/>
                <a:gd name="connsiteY45" fmla="*/ 981640 h 1026015"/>
                <a:gd name="connsiteX46" fmla="*/ 224953 w 2783722"/>
                <a:gd name="connsiteY46" fmla="*/ 974506 h 1026015"/>
                <a:gd name="connsiteX47" fmla="*/ 209757 w 2783722"/>
                <a:gd name="connsiteY47" fmla="*/ 967054 h 1026015"/>
                <a:gd name="connsiteX48" fmla="*/ 195822 w 2783722"/>
                <a:gd name="connsiteY48" fmla="*/ 958998 h 1026015"/>
                <a:gd name="connsiteX49" fmla="*/ 180955 w 2783722"/>
                <a:gd name="connsiteY49" fmla="*/ 950615 h 1026015"/>
                <a:gd name="connsiteX50" fmla="*/ 167041 w 2783722"/>
                <a:gd name="connsiteY50" fmla="*/ 941309 h 1026015"/>
                <a:gd name="connsiteX51" fmla="*/ 153128 w 2783722"/>
                <a:gd name="connsiteY51" fmla="*/ 932002 h 1026015"/>
                <a:gd name="connsiteX52" fmla="*/ 139850 w 2783722"/>
                <a:gd name="connsiteY52" fmla="*/ 922081 h 1026015"/>
                <a:gd name="connsiteX53" fmla="*/ 126880 w 2783722"/>
                <a:gd name="connsiteY53" fmla="*/ 912478 h 1026015"/>
                <a:gd name="connsiteX54" fmla="*/ 113930 w 2783722"/>
                <a:gd name="connsiteY54" fmla="*/ 901625 h 1026015"/>
                <a:gd name="connsiteX55" fmla="*/ 101617 w 2783722"/>
                <a:gd name="connsiteY55" fmla="*/ 890157 h 1026015"/>
                <a:gd name="connsiteX56" fmla="*/ 89611 w 2783722"/>
                <a:gd name="connsiteY56" fmla="*/ 879007 h 1026015"/>
                <a:gd name="connsiteX57" fmla="*/ 77934 w 2783722"/>
                <a:gd name="connsiteY57" fmla="*/ 866925 h 1026015"/>
                <a:gd name="connsiteX58" fmla="*/ 66882 w 2783722"/>
                <a:gd name="connsiteY58" fmla="*/ 854853 h 1026015"/>
                <a:gd name="connsiteX59" fmla="*/ 56137 w 2783722"/>
                <a:gd name="connsiteY59" fmla="*/ 843099 h 1026015"/>
                <a:gd name="connsiteX60" fmla="*/ 45732 w 2783722"/>
                <a:gd name="connsiteY60" fmla="*/ 829787 h 1026015"/>
                <a:gd name="connsiteX61" fmla="*/ 35635 w 2783722"/>
                <a:gd name="connsiteY61" fmla="*/ 816794 h 1026015"/>
                <a:gd name="connsiteX62" fmla="*/ 25865 w 2783722"/>
                <a:gd name="connsiteY62" fmla="*/ 802867 h 1026015"/>
                <a:gd name="connsiteX63" fmla="*/ 17028 w 2783722"/>
                <a:gd name="connsiteY63" fmla="*/ 789270 h 1026015"/>
                <a:gd name="connsiteX64" fmla="*/ 7884 w 2783722"/>
                <a:gd name="connsiteY64" fmla="*/ 775354 h 1026015"/>
                <a:gd name="connsiteX65" fmla="*/ 0 w 2783722"/>
                <a:gd name="connsiteY65" fmla="*/ 760835 h 1026015"/>
                <a:gd name="connsiteX66" fmla="*/ 410793 w 2783722"/>
                <a:gd name="connsiteY66" fmla="*/ 767842 h 1026015"/>
                <a:gd name="connsiteX67" fmla="*/ 562397 w 2783722"/>
                <a:gd name="connsiteY67" fmla="*/ 514938 h 1026015"/>
                <a:gd name="connsiteX68" fmla="*/ 419497 w 2783722"/>
                <a:gd name="connsiteY68" fmla="*/ 257635 h 1026015"/>
                <a:gd name="connsiteX69" fmla="*/ 8715 w 2783722"/>
                <a:gd name="connsiteY69" fmla="*/ 250002 h 1026015"/>
                <a:gd name="connsiteX70" fmla="*/ 17396 w 2783722"/>
                <a:gd name="connsiteY70" fmla="*/ 236078 h 1026015"/>
                <a:gd name="connsiteX71" fmla="*/ 26692 w 2783722"/>
                <a:gd name="connsiteY71" fmla="*/ 222789 h 1026015"/>
                <a:gd name="connsiteX72" fmla="*/ 36623 w 2783722"/>
                <a:gd name="connsiteY72" fmla="*/ 208886 h 1026015"/>
                <a:gd name="connsiteX73" fmla="*/ 46226 w 2783722"/>
                <a:gd name="connsiteY73" fmla="*/ 195916 h 1026015"/>
                <a:gd name="connsiteX74" fmla="*/ 56772 w 2783722"/>
                <a:gd name="connsiteY74" fmla="*/ 182649 h 1026015"/>
                <a:gd name="connsiteX75" fmla="*/ 67307 w 2783722"/>
                <a:gd name="connsiteY75" fmla="*/ 170007 h 1026015"/>
                <a:gd name="connsiteX76" fmla="*/ 79083 w 2783722"/>
                <a:gd name="connsiteY76" fmla="*/ 158012 h 1026015"/>
                <a:gd name="connsiteX77" fmla="*/ 90222 w 2783722"/>
                <a:gd name="connsiteY77" fmla="*/ 146632 h 1026015"/>
                <a:gd name="connsiteX78" fmla="*/ 102304 w 2783722"/>
                <a:gd name="connsiteY78" fmla="*/ 134955 h 1026015"/>
                <a:gd name="connsiteX79" fmla="*/ 114683 w 2783722"/>
                <a:gd name="connsiteY79" fmla="*/ 124220 h 1026015"/>
                <a:gd name="connsiteX80" fmla="*/ 127688 w 2783722"/>
                <a:gd name="connsiteY80" fmla="*/ 113497 h 1026015"/>
                <a:gd name="connsiteX81" fmla="*/ 140374 w 2783722"/>
                <a:gd name="connsiteY81" fmla="*/ 103081 h 1026015"/>
                <a:gd name="connsiteX82" fmla="*/ 154300 w 2783722"/>
                <a:gd name="connsiteY82" fmla="*/ 93311 h 1026015"/>
                <a:gd name="connsiteX83" fmla="*/ 167591 w 2783722"/>
                <a:gd name="connsiteY83" fmla="*/ 84157 h 1026015"/>
                <a:gd name="connsiteX84" fmla="*/ 181496 w 2783722"/>
                <a:gd name="connsiteY84" fmla="*/ 75638 h 1026015"/>
                <a:gd name="connsiteX85" fmla="*/ 196037 w 2783722"/>
                <a:gd name="connsiteY85" fmla="*/ 66504 h 1026015"/>
                <a:gd name="connsiteX86" fmla="*/ 210863 w 2783722"/>
                <a:gd name="connsiteY86" fmla="*/ 58940 h 1026015"/>
                <a:gd name="connsiteX87" fmla="*/ 225372 w 2783722"/>
                <a:gd name="connsiteY87" fmla="*/ 51682 h 1026015"/>
                <a:gd name="connsiteX88" fmla="*/ 240824 w 2783722"/>
                <a:gd name="connsiteY88" fmla="*/ 44127 h 1026015"/>
                <a:gd name="connsiteX89" fmla="*/ 255947 w 2783722"/>
                <a:gd name="connsiteY89" fmla="*/ 37505 h 1026015"/>
                <a:gd name="connsiteX90" fmla="*/ 271993 w 2783722"/>
                <a:gd name="connsiteY90" fmla="*/ 31837 h 1026015"/>
                <a:gd name="connsiteX91" fmla="*/ 287413 w 2783722"/>
                <a:gd name="connsiteY91" fmla="*/ 26159 h 1026015"/>
                <a:gd name="connsiteX92" fmla="*/ 303766 w 2783722"/>
                <a:gd name="connsiteY92" fmla="*/ 20809 h 1026015"/>
                <a:gd name="connsiteX93" fmla="*/ 320097 w 2783722"/>
                <a:gd name="connsiteY93" fmla="*/ 16710 h 1026015"/>
                <a:gd name="connsiteX94" fmla="*/ 336746 w 2783722"/>
                <a:gd name="connsiteY94" fmla="*/ 12303 h 1026015"/>
                <a:gd name="connsiteX95" fmla="*/ 353692 w 2783722"/>
                <a:gd name="connsiteY95" fmla="*/ 8839 h 1026015"/>
                <a:gd name="connsiteX96" fmla="*/ 370309 w 2783722"/>
                <a:gd name="connsiteY96" fmla="*/ 6308 h 1026015"/>
                <a:gd name="connsiteX97" fmla="*/ 387552 w 2783722"/>
                <a:gd name="connsiteY97" fmla="*/ 3788 h 1026015"/>
                <a:gd name="connsiteX98" fmla="*/ 404784 w 2783722"/>
                <a:gd name="connsiteY98" fmla="*/ 1893 h 1026015"/>
                <a:gd name="connsiteX99" fmla="*/ 422312 w 2783722"/>
                <a:gd name="connsiteY99" fmla="*/ 941 h 1026015"/>
                <a:gd name="connsiteX100" fmla="*/ 440466 w 2783722"/>
                <a:gd name="connsiteY100" fmla="*/ 0 h 1026015"/>
                <a:gd name="connsiteX101" fmla="*/ 457973 w 2783722"/>
                <a:gd name="connsiteY101" fmla="*/ 299 h 1026015"/>
                <a:gd name="connsiteX102" fmla="*/ 476719 w 2783722"/>
                <a:gd name="connsiteY102" fmla="*/ 1244 h 1026015"/>
                <a:gd name="connsiteX103" fmla="*/ 494841 w 2783722"/>
                <a:gd name="connsiteY103" fmla="*/ 2178 h 1026015"/>
                <a:gd name="connsiteX104" fmla="*/ 513260 w 2783722"/>
                <a:gd name="connsiteY104" fmla="*/ 4056 h 1026015"/>
                <a:gd name="connsiteX105" fmla="*/ 531349 w 2783722"/>
                <a:gd name="connsiteY105" fmla="*/ 6866 h 1026015"/>
                <a:gd name="connsiteX106" fmla="*/ 549429 w 2783722"/>
                <a:gd name="connsiteY106" fmla="*/ 10302 h 1026015"/>
                <a:gd name="connsiteX107" fmla="*/ 566575 w 2783722"/>
                <a:gd name="connsiteY107" fmla="*/ 13409 h 1026015"/>
                <a:gd name="connsiteX108" fmla="*/ 584314 w 2783722"/>
                <a:gd name="connsiteY108" fmla="*/ 18402 h 1026015"/>
                <a:gd name="connsiteX109" fmla="*/ 601747 w 2783722"/>
                <a:gd name="connsiteY109" fmla="*/ 23078 h 1026015"/>
                <a:gd name="connsiteX110" fmla="*/ 618225 w 2783722"/>
                <a:gd name="connsiteY110" fmla="*/ 28675 h 1026015"/>
                <a:gd name="connsiteX111" fmla="*/ 634693 w 2783722"/>
                <a:gd name="connsiteY111" fmla="*/ 34898 h 1026015"/>
                <a:gd name="connsiteX112" fmla="*/ 651151 w 2783722"/>
                <a:gd name="connsiteY112" fmla="*/ 41745 h 1026015"/>
                <a:gd name="connsiteX113" fmla="*/ 667608 w 2783722"/>
                <a:gd name="connsiteY113" fmla="*/ 48594 h 1026015"/>
                <a:gd name="connsiteX114" fmla="*/ 683101 w 2783722"/>
                <a:gd name="connsiteY114" fmla="*/ 56988 h 1026015"/>
                <a:gd name="connsiteX115" fmla="*/ 698287 w 2783722"/>
                <a:gd name="connsiteY115" fmla="*/ 65065 h 1026015"/>
                <a:gd name="connsiteX116" fmla="*/ 713779 w 2783722"/>
                <a:gd name="connsiteY116" fmla="*/ 73460 h 1026015"/>
                <a:gd name="connsiteX117" fmla="*/ 728318 w 2783722"/>
                <a:gd name="connsiteY117" fmla="*/ 82777 h 1026015"/>
                <a:gd name="connsiteX118" fmla="*/ 742846 w 2783722"/>
                <a:gd name="connsiteY118" fmla="*/ 92719 h 1026015"/>
                <a:gd name="connsiteX119" fmla="*/ 757375 w 2783722"/>
                <a:gd name="connsiteY119" fmla="*/ 102662 h 1026015"/>
                <a:gd name="connsiteX120" fmla="*/ 770322 w 2783722"/>
                <a:gd name="connsiteY120" fmla="*/ 113515 h 1026015"/>
                <a:gd name="connsiteX121" fmla="*/ 784204 w 2783722"/>
                <a:gd name="connsiteY121" fmla="*/ 124697 h 1026015"/>
                <a:gd name="connsiteX122" fmla="*/ 796825 w 2783722"/>
                <a:gd name="connsiteY122" fmla="*/ 136482 h 1026015"/>
                <a:gd name="connsiteX123" fmla="*/ 810071 w 2783722"/>
                <a:gd name="connsiteY123" fmla="*/ 148279 h 1026015"/>
                <a:gd name="connsiteX124" fmla="*/ 821748 w 2783722"/>
                <a:gd name="connsiteY124" fmla="*/ 160362 h 1026015"/>
                <a:gd name="connsiteX125" fmla="*/ 833404 w 2783722"/>
                <a:gd name="connsiteY125" fmla="*/ 173694 h 1026015"/>
                <a:gd name="connsiteX126" fmla="*/ 844752 w 2783722"/>
                <a:gd name="connsiteY126" fmla="*/ 186709 h 1026015"/>
                <a:gd name="connsiteX127" fmla="*/ 855783 w 2783722"/>
                <a:gd name="connsiteY127" fmla="*/ 200032 h 1026015"/>
                <a:gd name="connsiteX128" fmla="*/ 865860 w 2783722"/>
                <a:gd name="connsiteY128" fmla="*/ 214276 h 1026015"/>
                <a:gd name="connsiteX129" fmla="*/ 875936 w 2783722"/>
                <a:gd name="connsiteY129" fmla="*/ 228520 h 1026015"/>
                <a:gd name="connsiteX130" fmla="*/ 885377 w 2783722"/>
                <a:gd name="connsiteY130" fmla="*/ 243379 h 1026015"/>
                <a:gd name="connsiteX131" fmla="*/ 894500 w 2783722"/>
                <a:gd name="connsiteY131" fmla="*/ 258546 h 1026015"/>
                <a:gd name="connsiteX132" fmla="*/ 902690 w 2783722"/>
                <a:gd name="connsiteY132" fmla="*/ 273382 h 1026015"/>
                <a:gd name="connsiteX133" fmla="*/ 910552 w 2783722"/>
                <a:gd name="connsiteY133" fmla="*/ 289153 h 1026015"/>
                <a:gd name="connsiteX134" fmla="*/ 2692282 w 2783722"/>
                <a:gd name="connsiteY134" fmla="*/ 299624 h 1026015"/>
                <a:gd name="connsiteX135" fmla="*/ 2783722 w 2783722"/>
                <a:gd name="connsiteY135" fmla="*/ 872079 h 1026015"/>
                <a:gd name="connsiteX0" fmla="*/ 2692282 w 2692282"/>
                <a:gd name="connsiteY0" fmla="*/ 780639 h 1026015"/>
                <a:gd name="connsiteX1" fmla="*/ 891348 w 2692282"/>
                <a:gd name="connsiteY1" fmla="*/ 773226 h 1026015"/>
                <a:gd name="connsiteX2" fmla="*/ 882350 w 2692282"/>
                <a:gd name="connsiteY2" fmla="*/ 787458 h 1026015"/>
                <a:gd name="connsiteX3" fmla="*/ 873044 w 2692282"/>
                <a:gd name="connsiteY3" fmla="*/ 801371 h 1026015"/>
                <a:gd name="connsiteX4" fmla="*/ 863749 w 2692282"/>
                <a:gd name="connsiteY4" fmla="*/ 814659 h 1026015"/>
                <a:gd name="connsiteX5" fmla="*/ 853510 w 2692282"/>
                <a:gd name="connsiteY5" fmla="*/ 828244 h 1026015"/>
                <a:gd name="connsiteX6" fmla="*/ 843282 w 2692282"/>
                <a:gd name="connsiteY6" fmla="*/ 841204 h 1026015"/>
                <a:gd name="connsiteX7" fmla="*/ 832121 w 2692282"/>
                <a:gd name="connsiteY7" fmla="*/ 853834 h 1026015"/>
                <a:gd name="connsiteX8" fmla="*/ 820960 w 2692282"/>
                <a:gd name="connsiteY8" fmla="*/ 866466 h 1026015"/>
                <a:gd name="connsiteX9" fmla="*/ 809503 w 2692282"/>
                <a:gd name="connsiteY9" fmla="*/ 878154 h 1026015"/>
                <a:gd name="connsiteX10" fmla="*/ 797421 w 2692282"/>
                <a:gd name="connsiteY10" fmla="*/ 889831 h 1026015"/>
                <a:gd name="connsiteX11" fmla="*/ 785042 w 2692282"/>
                <a:gd name="connsiteY11" fmla="*/ 900565 h 1026015"/>
                <a:gd name="connsiteX12" fmla="*/ 772037 w 2692282"/>
                <a:gd name="connsiteY12" fmla="*/ 911288 h 1026015"/>
                <a:gd name="connsiteX13" fmla="*/ 759351 w 2692282"/>
                <a:gd name="connsiteY13" fmla="*/ 921704 h 1026015"/>
                <a:gd name="connsiteX14" fmla="*/ 745732 w 2692282"/>
                <a:gd name="connsiteY14" fmla="*/ 931792 h 1026015"/>
                <a:gd name="connsiteX15" fmla="*/ 731816 w 2692282"/>
                <a:gd name="connsiteY15" fmla="*/ 940935 h 1026015"/>
                <a:gd name="connsiteX16" fmla="*/ 718218 w 2692282"/>
                <a:gd name="connsiteY16" fmla="*/ 949773 h 1026015"/>
                <a:gd name="connsiteX17" fmla="*/ 703370 w 2692282"/>
                <a:gd name="connsiteY17" fmla="*/ 958588 h 1026015"/>
                <a:gd name="connsiteX18" fmla="*/ 688851 w 2692282"/>
                <a:gd name="connsiteY18" fmla="*/ 966471 h 1026015"/>
                <a:gd name="connsiteX19" fmla="*/ 674014 w 2692282"/>
                <a:gd name="connsiteY19" fmla="*/ 974661 h 1026015"/>
                <a:gd name="connsiteX20" fmla="*/ 658572 w 2692282"/>
                <a:gd name="connsiteY20" fmla="*/ 981590 h 1026015"/>
                <a:gd name="connsiteX21" fmla="*/ 643142 w 2692282"/>
                <a:gd name="connsiteY21" fmla="*/ 987894 h 1026015"/>
                <a:gd name="connsiteX22" fmla="*/ 627710 w 2692282"/>
                <a:gd name="connsiteY22" fmla="*/ 994198 h 1026015"/>
                <a:gd name="connsiteX23" fmla="*/ 611358 w 2692282"/>
                <a:gd name="connsiteY23" fmla="*/ 999548 h 1026015"/>
                <a:gd name="connsiteX24" fmla="*/ 595630 w 2692282"/>
                <a:gd name="connsiteY24" fmla="*/ 1004909 h 1026015"/>
                <a:gd name="connsiteX25" fmla="*/ 578981 w 2692282"/>
                <a:gd name="connsiteY25" fmla="*/ 1009315 h 1026015"/>
                <a:gd name="connsiteX26" fmla="*/ 562025 w 2692282"/>
                <a:gd name="connsiteY26" fmla="*/ 1013405 h 1026015"/>
                <a:gd name="connsiteX27" fmla="*/ 545079 w 2692282"/>
                <a:gd name="connsiteY27" fmla="*/ 1016868 h 1026015"/>
                <a:gd name="connsiteX28" fmla="*/ 528451 w 2692282"/>
                <a:gd name="connsiteY28" fmla="*/ 1020024 h 1026015"/>
                <a:gd name="connsiteX29" fmla="*/ 510891 w 2692282"/>
                <a:gd name="connsiteY29" fmla="*/ 1022852 h 1026015"/>
                <a:gd name="connsiteX30" fmla="*/ 493670 w 2692282"/>
                <a:gd name="connsiteY30" fmla="*/ 1024121 h 1026015"/>
                <a:gd name="connsiteX31" fmla="*/ 475823 w 2692282"/>
                <a:gd name="connsiteY31" fmla="*/ 1025381 h 1026015"/>
                <a:gd name="connsiteX32" fmla="*/ 457987 w 2692282"/>
                <a:gd name="connsiteY32" fmla="*/ 1026015 h 1026015"/>
                <a:gd name="connsiteX33" fmla="*/ 440480 w 2692282"/>
                <a:gd name="connsiteY33" fmla="*/ 1025716 h 1026015"/>
                <a:gd name="connsiteX34" fmla="*/ 422666 w 2692282"/>
                <a:gd name="connsiteY34" fmla="*/ 1025100 h 1026015"/>
                <a:gd name="connsiteX35" fmla="*/ 404862 w 2692282"/>
                <a:gd name="connsiteY35" fmla="*/ 1023857 h 1026015"/>
                <a:gd name="connsiteX36" fmla="*/ 387376 w 2692282"/>
                <a:gd name="connsiteY36" fmla="*/ 1022309 h 1026015"/>
                <a:gd name="connsiteX37" fmla="*/ 369901 w 2692282"/>
                <a:gd name="connsiteY37" fmla="*/ 1020134 h 1026015"/>
                <a:gd name="connsiteX38" fmla="*/ 353380 w 2692282"/>
                <a:gd name="connsiteY38" fmla="*/ 1017038 h 1026015"/>
                <a:gd name="connsiteX39" fmla="*/ 336551 w 2692282"/>
                <a:gd name="connsiteY39" fmla="*/ 1013624 h 1026015"/>
                <a:gd name="connsiteX40" fmla="*/ 319733 w 2692282"/>
                <a:gd name="connsiteY40" fmla="*/ 1009584 h 1026015"/>
                <a:gd name="connsiteX41" fmla="*/ 303244 w 2692282"/>
                <a:gd name="connsiteY41" fmla="*/ 1004611 h 1026015"/>
                <a:gd name="connsiteX42" fmla="*/ 287370 w 2692282"/>
                <a:gd name="connsiteY42" fmla="*/ 1000276 h 1026015"/>
                <a:gd name="connsiteX43" fmla="*/ 270584 w 2692282"/>
                <a:gd name="connsiteY43" fmla="*/ 994360 h 1026015"/>
                <a:gd name="connsiteX44" fmla="*/ 255366 w 2692282"/>
                <a:gd name="connsiteY44" fmla="*/ 988160 h 1026015"/>
                <a:gd name="connsiteX45" fmla="*/ 239841 w 2692282"/>
                <a:gd name="connsiteY45" fmla="*/ 981640 h 1026015"/>
                <a:gd name="connsiteX46" fmla="*/ 224953 w 2692282"/>
                <a:gd name="connsiteY46" fmla="*/ 974506 h 1026015"/>
                <a:gd name="connsiteX47" fmla="*/ 209757 w 2692282"/>
                <a:gd name="connsiteY47" fmla="*/ 967054 h 1026015"/>
                <a:gd name="connsiteX48" fmla="*/ 195822 w 2692282"/>
                <a:gd name="connsiteY48" fmla="*/ 958998 h 1026015"/>
                <a:gd name="connsiteX49" fmla="*/ 180955 w 2692282"/>
                <a:gd name="connsiteY49" fmla="*/ 950615 h 1026015"/>
                <a:gd name="connsiteX50" fmla="*/ 167041 w 2692282"/>
                <a:gd name="connsiteY50" fmla="*/ 941309 h 1026015"/>
                <a:gd name="connsiteX51" fmla="*/ 153128 w 2692282"/>
                <a:gd name="connsiteY51" fmla="*/ 932002 h 1026015"/>
                <a:gd name="connsiteX52" fmla="*/ 139850 w 2692282"/>
                <a:gd name="connsiteY52" fmla="*/ 922081 h 1026015"/>
                <a:gd name="connsiteX53" fmla="*/ 126880 w 2692282"/>
                <a:gd name="connsiteY53" fmla="*/ 912478 h 1026015"/>
                <a:gd name="connsiteX54" fmla="*/ 113930 w 2692282"/>
                <a:gd name="connsiteY54" fmla="*/ 901625 h 1026015"/>
                <a:gd name="connsiteX55" fmla="*/ 101617 w 2692282"/>
                <a:gd name="connsiteY55" fmla="*/ 890157 h 1026015"/>
                <a:gd name="connsiteX56" fmla="*/ 89611 w 2692282"/>
                <a:gd name="connsiteY56" fmla="*/ 879007 h 1026015"/>
                <a:gd name="connsiteX57" fmla="*/ 77934 w 2692282"/>
                <a:gd name="connsiteY57" fmla="*/ 866925 h 1026015"/>
                <a:gd name="connsiteX58" fmla="*/ 66882 w 2692282"/>
                <a:gd name="connsiteY58" fmla="*/ 854853 h 1026015"/>
                <a:gd name="connsiteX59" fmla="*/ 56137 w 2692282"/>
                <a:gd name="connsiteY59" fmla="*/ 843099 h 1026015"/>
                <a:gd name="connsiteX60" fmla="*/ 45732 w 2692282"/>
                <a:gd name="connsiteY60" fmla="*/ 829787 h 1026015"/>
                <a:gd name="connsiteX61" fmla="*/ 35635 w 2692282"/>
                <a:gd name="connsiteY61" fmla="*/ 816794 h 1026015"/>
                <a:gd name="connsiteX62" fmla="*/ 25865 w 2692282"/>
                <a:gd name="connsiteY62" fmla="*/ 802867 h 1026015"/>
                <a:gd name="connsiteX63" fmla="*/ 17028 w 2692282"/>
                <a:gd name="connsiteY63" fmla="*/ 789270 h 1026015"/>
                <a:gd name="connsiteX64" fmla="*/ 7884 w 2692282"/>
                <a:gd name="connsiteY64" fmla="*/ 775354 h 1026015"/>
                <a:gd name="connsiteX65" fmla="*/ 0 w 2692282"/>
                <a:gd name="connsiteY65" fmla="*/ 760835 h 1026015"/>
                <a:gd name="connsiteX66" fmla="*/ 410793 w 2692282"/>
                <a:gd name="connsiteY66" fmla="*/ 767842 h 1026015"/>
                <a:gd name="connsiteX67" fmla="*/ 562397 w 2692282"/>
                <a:gd name="connsiteY67" fmla="*/ 514938 h 1026015"/>
                <a:gd name="connsiteX68" fmla="*/ 419497 w 2692282"/>
                <a:gd name="connsiteY68" fmla="*/ 257635 h 1026015"/>
                <a:gd name="connsiteX69" fmla="*/ 8715 w 2692282"/>
                <a:gd name="connsiteY69" fmla="*/ 250002 h 1026015"/>
                <a:gd name="connsiteX70" fmla="*/ 17396 w 2692282"/>
                <a:gd name="connsiteY70" fmla="*/ 236078 h 1026015"/>
                <a:gd name="connsiteX71" fmla="*/ 26692 w 2692282"/>
                <a:gd name="connsiteY71" fmla="*/ 222789 h 1026015"/>
                <a:gd name="connsiteX72" fmla="*/ 36623 w 2692282"/>
                <a:gd name="connsiteY72" fmla="*/ 208886 h 1026015"/>
                <a:gd name="connsiteX73" fmla="*/ 46226 w 2692282"/>
                <a:gd name="connsiteY73" fmla="*/ 195916 h 1026015"/>
                <a:gd name="connsiteX74" fmla="*/ 56772 w 2692282"/>
                <a:gd name="connsiteY74" fmla="*/ 182649 h 1026015"/>
                <a:gd name="connsiteX75" fmla="*/ 67307 w 2692282"/>
                <a:gd name="connsiteY75" fmla="*/ 170007 h 1026015"/>
                <a:gd name="connsiteX76" fmla="*/ 79083 w 2692282"/>
                <a:gd name="connsiteY76" fmla="*/ 158012 h 1026015"/>
                <a:gd name="connsiteX77" fmla="*/ 90222 w 2692282"/>
                <a:gd name="connsiteY77" fmla="*/ 146632 h 1026015"/>
                <a:gd name="connsiteX78" fmla="*/ 102304 w 2692282"/>
                <a:gd name="connsiteY78" fmla="*/ 134955 h 1026015"/>
                <a:gd name="connsiteX79" fmla="*/ 114683 w 2692282"/>
                <a:gd name="connsiteY79" fmla="*/ 124220 h 1026015"/>
                <a:gd name="connsiteX80" fmla="*/ 127688 w 2692282"/>
                <a:gd name="connsiteY80" fmla="*/ 113497 h 1026015"/>
                <a:gd name="connsiteX81" fmla="*/ 140374 w 2692282"/>
                <a:gd name="connsiteY81" fmla="*/ 103081 h 1026015"/>
                <a:gd name="connsiteX82" fmla="*/ 154300 w 2692282"/>
                <a:gd name="connsiteY82" fmla="*/ 93311 h 1026015"/>
                <a:gd name="connsiteX83" fmla="*/ 167591 w 2692282"/>
                <a:gd name="connsiteY83" fmla="*/ 84157 h 1026015"/>
                <a:gd name="connsiteX84" fmla="*/ 181496 w 2692282"/>
                <a:gd name="connsiteY84" fmla="*/ 75638 h 1026015"/>
                <a:gd name="connsiteX85" fmla="*/ 196037 w 2692282"/>
                <a:gd name="connsiteY85" fmla="*/ 66504 h 1026015"/>
                <a:gd name="connsiteX86" fmla="*/ 210863 w 2692282"/>
                <a:gd name="connsiteY86" fmla="*/ 58940 h 1026015"/>
                <a:gd name="connsiteX87" fmla="*/ 225372 w 2692282"/>
                <a:gd name="connsiteY87" fmla="*/ 51682 h 1026015"/>
                <a:gd name="connsiteX88" fmla="*/ 240824 w 2692282"/>
                <a:gd name="connsiteY88" fmla="*/ 44127 h 1026015"/>
                <a:gd name="connsiteX89" fmla="*/ 255947 w 2692282"/>
                <a:gd name="connsiteY89" fmla="*/ 37505 h 1026015"/>
                <a:gd name="connsiteX90" fmla="*/ 271993 w 2692282"/>
                <a:gd name="connsiteY90" fmla="*/ 31837 h 1026015"/>
                <a:gd name="connsiteX91" fmla="*/ 287413 w 2692282"/>
                <a:gd name="connsiteY91" fmla="*/ 26159 h 1026015"/>
                <a:gd name="connsiteX92" fmla="*/ 303766 w 2692282"/>
                <a:gd name="connsiteY92" fmla="*/ 20809 h 1026015"/>
                <a:gd name="connsiteX93" fmla="*/ 320097 w 2692282"/>
                <a:gd name="connsiteY93" fmla="*/ 16710 h 1026015"/>
                <a:gd name="connsiteX94" fmla="*/ 336746 w 2692282"/>
                <a:gd name="connsiteY94" fmla="*/ 12303 h 1026015"/>
                <a:gd name="connsiteX95" fmla="*/ 353692 w 2692282"/>
                <a:gd name="connsiteY95" fmla="*/ 8839 h 1026015"/>
                <a:gd name="connsiteX96" fmla="*/ 370309 w 2692282"/>
                <a:gd name="connsiteY96" fmla="*/ 6308 h 1026015"/>
                <a:gd name="connsiteX97" fmla="*/ 387552 w 2692282"/>
                <a:gd name="connsiteY97" fmla="*/ 3788 h 1026015"/>
                <a:gd name="connsiteX98" fmla="*/ 404784 w 2692282"/>
                <a:gd name="connsiteY98" fmla="*/ 1893 h 1026015"/>
                <a:gd name="connsiteX99" fmla="*/ 422312 w 2692282"/>
                <a:gd name="connsiteY99" fmla="*/ 941 h 1026015"/>
                <a:gd name="connsiteX100" fmla="*/ 440466 w 2692282"/>
                <a:gd name="connsiteY100" fmla="*/ 0 h 1026015"/>
                <a:gd name="connsiteX101" fmla="*/ 457973 w 2692282"/>
                <a:gd name="connsiteY101" fmla="*/ 299 h 1026015"/>
                <a:gd name="connsiteX102" fmla="*/ 476719 w 2692282"/>
                <a:gd name="connsiteY102" fmla="*/ 1244 h 1026015"/>
                <a:gd name="connsiteX103" fmla="*/ 494841 w 2692282"/>
                <a:gd name="connsiteY103" fmla="*/ 2178 h 1026015"/>
                <a:gd name="connsiteX104" fmla="*/ 513260 w 2692282"/>
                <a:gd name="connsiteY104" fmla="*/ 4056 h 1026015"/>
                <a:gd name="connsiteX105" fmla="*/ 531349 w 2692282"/>
                <a:gd name="connsiteY105" fmla="*/ 6866 h 1026015"/>
                <a:gd name="connsiteX106" fmla="*/ 549429 w 2692282"/>
                <a:gd name="connsiteY106" fmla="*/ 10302 h 1026015"/>
                <a:gd name="connsiteX107" fmla="*/ 566575 w 2692282"/>
                <a:gd name="connsiteY107" fmla="*/ 13409 h 1026015"/>
                <a:gd name="connsiteX108" fmla="*/ 584314 w 2692282"/>
                <a:gd name="connsiteY108" fmla="*/ 18402 h 1026015"/>
                <a:gd name="connsiteX109" fmla="*/ 601747 w 2692282"/>
                <a:gd name="connsiteY109" fmla="*/ 23078 h 1026015"/>
                <a:gd name="connsiteX110" fmla="*/ 618225 w 2692282"/>
                <a:gd name="connsiteY110" fmla="*/ 28675 h 1026015"/>
                <a:gd name="connsiteX111" fmla="*/ 634693 w 2692282"/>
                <a:gd name="connsiteY111" fmla="*/ 34898 h 1026015"/>
                <a:gd name="connsiteX112" fmla="*/ 651151 w 2692282"/>
                <a:gd name="connsiteY112" fmla="*/ 41745 h 1026015"/>
                <a:gd name="connsiteX113" fmla="*/ 667608 w 2692282"/>
                <a:gd name="connsiteY113" fmla="*/ 48594 h 1026015"/>
                <a:gd name="connsiteX114" fmla="*/ 683101 w 2692282"/>
                <a:gd name="connsiteY114" fmla="*/ 56988 h 1026015"/>
                <a:gd name="connsiteX115" fmla="*/ 698287 w 2692282"/>
                <a:gd name="connsiteY115" fmla="*/ 65065 h 1026015"/>
                <a:gd name="connsiteX116" fmla="*/ 713779 w 2692282"/>
                <a:gd name="connsiteY116" fmla="*/ 73460 h 1026015"/>
                <a:gd name="connsiteX117" fmla="*/ 728318 w 2692282"/>
                <a:gd name="connsiteY117" fmla="*/ 82777 h 1026015"/>
                <a:gd name="connsiteX118" fmla="*/ 742846 w 2692282"/>
                <a:gd name="connsiteY118" fmla="*/ 92719 h 1026015"/>
                <a:gd name="connsiteX119" fmla="*/ 757375 w 2692282"/>
                <a:gd name="connsiteY119" fmla="*/ 102662 h 1026015"/>
                <a:gd name="connsiteX120" fmla="*/ 770322 w 2692282"/>
                <a:gd name="connsiteY120" fmla="*/ 113515 h 1026015"/>
                <a:gd name="connsiteX121" fmla="*/ 784204 w 2692282"/>
                <a:gd name="connsiteY121" fmla="*/ 124697 h 1026015"/>
                <a:gd name="connsiteX122" fmla="*/ 796825 w 2692282"/>
                <a:gd name="connsiteY122" fmla="*/ 136482 h 1026015"/>
                <a:gd name="connsiteX123" fmla="*/ 810071 w 2692282"/>
                <a:gd name="connsiteY123" fmla="*/ 148279 h 1026015"/>
                <a:gd name="connsiteX124" fmla="*/ 821748 w 2692282"/>
                <a:gd name="connsiteY124" fmla="*/ 160362 h 1026015"/>
                <a:gd name="connsiteX125" fmla="*/ 833404 w 2692282"/>
                <a:gd name="connsiteY125" fmla="*/ 173694 h 1026015"/>
                <a:gd name="connsiteX126" fmla="*/ 844752 w 2692282"/>
                <a:gd name="connsiteY126" fmla="*/ 186709 h 1026015"/>
                <a:gd name="connsiteX127" fmla="*/ 855783 w 2692282"/>
                <a:gd name="connsiteY127" fmla="*/ 200032 h 1026015"/>
                <a:gd name="connsiteX128" fmla="*/ 865860 w 2692282"/>
                <a:gd name="connsiteY128" fmla="*/ 214276 h 1026015"/>
                <a:gd name="connsiteX129" fmla="*/ 875936 w 2692282"/>
                <a:gd name="connsiteY129" fmla="*/ 228520 h 1026015"/>
                <a:gd name="connsiteX130" fmla="*/ 885377 w 2692282"/>
                <a:gd name="connsiteY130" fmla="*/ 243379 h 1026015"/>
                <a:gd name="connsiteX131" fmla="*/ 894500 w 2692282"/>
                <a:gd name="connsiteY131" fmla="*/ 258546 h 1026015"/>
                <a:gd name="connsiteX132" fmla="*/ 902690 w 2692282"/>
                <a:gd name="connsiteY132" fmla="*/ 273382 h 1026015"/>
                <a:gd name="connsiteX133" fmla="*/ 910552 w 2692282"/>
                <a:gd name="connsiteY133" fmla="*/ 289153 h 1026015"/>
                <a:gd name="connsiteX134" fmla="*/ 2692282 w 2692282"/>
                <a:gd name="connsiteY134" fmla="*/ 299624 h 1026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</a:cxnLst>
              <a:rect l="l" t="t" r="r" b="b"/>
              <a:pathLst>
                <a:path w="2692282" h="1026015">
                  <a:moveTo>
                    <a:pt x="2692282" y="780639"/>
                  </a:moveTo>
                  <a:lnTo>
                    <a:pt x="891348" y="773226"/>
                  </a:lnTo>
                  <a:lnTo>
                    <a:pt x="882350" y="787458"/>
                  </a:lnTo>
                  <a:lnTo>
                    <a:pt x="873044" y="801371"/>
                  </a:lnTo>
                  <a:lnTo>
                    <a:pt x="863749" y="814659"/>
                  </a:lnTo>
                  <a:lnTo>
                    <a:pt x="853510" y="828244"/>
                  </a:lnTo>
                  <a:lnTo>
                    <a:pt x="843282" y="841204"/>
                  </a:lnTo>
                  <a:lnTo>
                    <a:pt x="832121" y="853834"/>
                  </a:lnTo>
                  <a:lnTo>
                    <a:pt x="820960" y="866466"/>
                  </a:lnTo>
                  <a:lnTo>
                    <a:pt x="809503" y="878154"/>
                  </a:lnTo>
                  <a:lnTo>
                    <a:pt x="797421" y="889831"/>
                  </a:lnTo>
                  <a:lnTo>
                    <a:pt x="785042" y="900565"/>
                  </a:lnTo>
                  <a:lnTo>
                    <a:pt x="772037" y="911288"/>
                  </a:lnTo>
                  <a:lnTo>
                    <a:pt x="759351" y="921704"/>
                  </a:lnTo>
                  <a:lnTo>
                    <a:pt x="745732" y="931792"/>
                  </a:lnTo>
                  <a:lnTo>
                    <a:pt x="731816" y="940935"/>
                  </a:lnTo>
                  <a:lnTo>
                    <a:pt x="718218" y="949773"/>
                  </a:lnTo>
                  <a:lnTo>
                    <a:pt x="703370" y="958588"/>
                  </a:lnTo>
                  <a:lnTo>
                    <a:pt x="688851" y="966471"/>
                  </a:lnTo>
                  <a:lnTo>
                    <a:pt x="674014" y="974661"/>
                  </a:lnTo>
                  <a:lnTo>
                    <a:pt x="658572" y="981590"/>
                  </a:lnTo>
                  <a:lnTo>
                    <a:pt x="643142" y="987894"/>
                  </a:lnTo>
                  <a:lnTo>
                    <a:pt x="627710" y="994198"/>
                  </a:lnTo>
                  <a:lnTo>
                    <a:pt x="611358" y="999548"/>
                  </a:lnTo>
                  <a:lnTo>
                    <a:pt x="595630" y="1004909"/>
                  </a:lnTo>
                  <a:lnTo>
                    <a:pt x="578981" y="1009315"/>
                  </a:lnTo>
                  <a:lnTo>
                    <a:pt x="562025" y="1013405"/>
                  </a:lnTo>
                  <a:lnTo>
                    <a:pt x="545079" y="1016868"/>
                  </a:lnTo>
                  <a:lnTo>
                    <a:pt x="528451" y="1020024"/>
                  </a:lnTo>
                  <a:lnTo>
                    <a:pt x="510891" y="1022852"/>
                  </a:lnTo>
                  <a:lnTo>
                    <a:pt x="493670" y="1024121"/>
                  </a:lnTo>
                  <a:lnTo>
                    <a:pt x="475823" y="1025381"/>
                  </a:lnTo>
                  <a:lnTo>
                    <a:pt x="457987" y="1026015"/>
                  </a:lnTo>
                  <a:lnTo>
                    <a:pt x="440480" y="1025716"/>
                  </a:lnTo>
                  <a:lnTo>
                    <a:pt x="422666" y="1025100"/>
                  </a:lnTo>
                  <a:lnTo>
                    <a:pt x="404862" y="1023857"/>
                  </a:lnTo>
                  <a:lnTo>
                    <a:pt x="387376" y="1022309"/>
                  </a:lnTo>
                  <a:lnTo>
                    <a:pt x="369901" y="1020134"/>
                  </a:lnTo>
                  <a:lnTo>
                    <a:pt x="353380" y="1017038"/>
                  </a:lnTo>
                  <a:lnTo>
                    <a:pt x="336551" y="1013624"/>
                  </a:lnTo>
                  <a:lnTo>
                    <a:pt x="319733" y="1009584"/>
                  </a:lnTo>
                  <a:lnTo>
                    <a:pt x="303244" y="1004611"/>
                  </a:lnTo>
                  <a:lnTo>
                    <a:pt x="287370" y="1000276"/>
                  </a:lnTo>
                  <a:lnTo>
                    <a:pt x="270584" y="994360"/>
                  </a:lnTo>
                  <a:lnTo>
                    <a:pt x="255366" y="988160"/>
                  </a:lnTo>
                  <a:lnTo>
                    <a:pt x="239841" y="981640"/>
                  </a:lnTo>
                  <a:lnTo>
                    <a:pt x="224953" y="974506"/>
                  </a:lnTo>
                  <a:lnTo>
                    <a:pt x="209757" y="967054"/>
                  </a:lnTo>
                  <a:lnTo>
                    <a:pt x="195822" y="958998"/>
                  </a:lnTo>
                  <a:lnTo>
                    <a:pt x="180955" y="950615"/>
                  </a:lnTo>
                  <a:lnTo>
                    <a:pt x="167041" y="941309"/>
                  </a:lnTo>
                  <a:lnTo>
                    <a:pt x="153128" y="932002"/>
                  </a:lnTo>
                  <a:lnTo>
                    <a:pt x="139850" y="922081"/>
                  </a:lnTo>
                  <a:lnTo>
                    <a:pt x="126880" y="912478"/>
                  </a:lnTo>
                  <a:lnTo>
                    <a:pt x="113930" y="901625"/>
                  </a:lnTo>
                  <a:lnTo>
                    <a:pt x="101617" y="890157"/>
                  </a:lnTo>
                  <a:lnTo>
                    <a:pt x="89611" y="879007"/>
                  </a:lnTo>
                  <a:lnTo>
                    <a:pt x="77934" y="866925"/>
                  </a:lnTo>
                  <a:lnTo>
                    <a:pt x="66882" y="854853"/>
                  </a:lnTo>
                  <a:lnTo>
                    <a:pt x="56137" y="843099"/>
                  </a:lnTo>
                  <a:lnTo>
                    <a:pt x="45732" y="829787"/>
                  </a:lnTo>
                  <a:lnTo>
                    <a:pt x="35635" y="816794"/>
                  </a:lnTo>
                  <a:lnTo>
                    <a:pt x="25865" y="802867"/>
                  </a:lnTo>
                  <a:lnTo>
                    <a:pt x="17028" y="789270"/>
                  </a:lnTo>
                  <a:lnTo>
                    <a:pt x="7884" y="775354"/>
                  </a:lnTo>
                  <a:lnTo>
                    <a:pt x="0" y="760835"/>
                  </a:lnTo>
                  <a:lnTo>
                    <a:pt x="410793" y="767842"/>
                  </a:lnTo>
                  <a:lnTo>
                    <a:pt x="562397" y="514938"/>
                  </a:lnTo>
                  <a:lnTo>
                    <a:pt x="419497" y="257635"/>
                  </a:lnTo>
                  <a:lnTo>
                    <a:pt x="8715" y="250002"/>
                  </a:lnTo>
                  <a:lnTo>
                    <a:pt x="17396" y="236078"/>
                  </a:lnTo>
                  <a:lnTo>
                    <a:pt x="26692" y="222789"/>
                  </a:lnTo>
                  <a:lnTo>
                    <a:pt x="36623" y="208886"/>
                  </a:lnTo>
                  <a:lnTo>
                    <a:pt x="46226" y="195916"/>
                  </a:lnTo>
                  <a:lnTo>
                    <a:pt x="56772" y="182649"/>
                  </a:lnTo>
                  <a:lnTo>
                    <a:pt x="67307" y="170007"/>
                  </a:lnTo>
                  <a:lnTo>
                    <a:pt x="79083" y="158012"/>
                  </a:lnTo>
                  <a:lnTo>
                    <a:pt x="90222" y="146632"/>
                  </a:lnTo>
                  <a:lnTo>
                    <a:pt x="102304" y="134955"/>
                  </a:lnTo>
                  <a:lnTo>
                    <a:pt x="114683" y="124220"/>
                  </a:lnTo>
                  <a:lnTo>
                    <a:pt x="127688" y="113497"/>
                  </a:lnTo>
                  <a:lnTo>
                    <a:pt x="140374" y="103081"/>
                  </a:lnTo>
                  <a:lnTo>
                    <a:pt x="154300" y="93311"/>
                  </a:lnTo>
                  <a:lnTo>
                    <a:pt x="167591" y="84157"/>
                  </a:lnTo>
                  <a:lnTo>
                    <a:pt x="181496" y="75638"/>
                  </a:lnTo>
                  <a:lnTo>
                    <a:pt x="196037" y="66504"/>
                  </a:lnTo>
                  <a:lnTo>
                    <a:pt x="210863" y="58940"/>
                  </a:lnTo>
                  <a:lnTo>
                    <a:pt x="225372" y="51682"/>
                  </a:lnTo>
                  <a:lnTo>
                    <a:pt x="240824" y="44127"/>
                  </a:lnTo>
                  <a:lnTo>
                    <a:pt x="255947" y="37505"/>
                  </a:lnTo>
                  <a:lnTo>
                    <a:pt x="271993" y="31837"/>
                  </a:lnTo>
                  <a:lnTo>
                    <a:pt x="287413" y="26159"/>
                  </a:lnTo>
                  <a:lnTo>
                    <a:pt x="303766" y="20809"/>
                  </a:lnTo>
                  <a:lnTo>
                    <a:pt x="320097" y="16710"/>
                  </a:lnTo>
                  <a:lnTo>
                    <a:pt x="336746" y="12303"/>
                  </a:lnTo>
                  <a:lnTo>
                    <a:pt x="353692" y="8839"/>
                  </a:lnTo>
                  <a:lnTo>
                    <a:pt x="370309" y="6308"/>
                  </a:lnTo>
                  <a:lnTo>
                    <a:pt x="387552" y="3788"/>
                  </a:lnTo>
                  <a:lnTo>
                    <a:pt x="404784" y="1893"/>
                  </a:lnTo>
                  <a:lnTo>
                    <a:pt x="422312" y="941"/>
                  </a:lnTo>
                  <a:lnTo>
                    <a:pt x="440466" y="0"/>
                  </a:lnTo>
                  <a:lnTo>
                    <a:pt x="457973" y="299"/>
                  </a:lnTo>
                  <a:lnTo>
                    <a:pt x="476719" y="1244"/>
                  </a:lnTo>
                  <a:lnTo>
                    <a:pt x="494841" y="2178"/>
                  </a:lnTo>
                  <a:lnTo>
                    <a:pt x="513260" y="4056"/>
                  </a:lnTo>
                  <a:lnTo>
                    <a:pt x="531349" y="6866"/>
                  </a:lnTo>
                  <a:lnTo>
                    <a:pt x="549429" y="10302"/>
                  </a:lnTo>
                  <a:lnTo>
                    <a:pt x="566575" y="13409"/>
                  </a:lnTo>
                  <a:lnTo>
                    <a:pt x="584314" y="18402"/>
                  </a:lnTo>
                  <a:lnTo>
                    <a:pt x="601747" y="23078"/>
                  </a:lnTo>
                  <a:lnTo>
                    <a:pt x="618225" y="28675"/>
                  </a:lnTo>
                  <a:lnTo>
                    <a:pt x="634693" y="34898"/>
                  </a:lnTo>
                  <a:lnTo>
                    <a:pt x="651151" y="41745"/>
                  </a:lnTo>
                  <a:lnTo>
                    <a:pt x="667608" y="48594"/>
                  </a:lnTo>
                  <a:lnTo>
                    <a:pt x="683101" y="56988"/>
                  </a:lnTo>
                  <a:lnTo>
                    <a:pt x="698287" y="65065"/>
                  </a:lnTo>
                  <a:lnTo>
                    <a:pt x="713779" y="73460"/>
                  </a:lnTo>
                  <a:lnTo>
                    <a:pt x="728318" y="82777"/>
                  </a:lnTo>
                  <a:lnTo>
                    <a:pt x="742846" y="92719"/>
                  </a:lnTo>
                  <a:lnTo>
                    <a:pt x="757375" y="102662"/>
                  </a:lnTo>
                  <a:lnTo>
                    <a:pt x="770322" y="113515"/>
                  </a:lnTo>
                  <a:lnTo>
                    <a:pt x="784204" y="124697"/>
                  </a:lnTo>
                  <a:lnTo>
                    <a:pt x="796825" y="136482"/>
                  </a:lnTo>
                  <a:lnTo>
                    <a:pt x="810071" y="148279"/>
                  </a:lnTo>
                  <a:lnTo>
                    <a:pt x="821748" y="160362"/>
                  </a:lnTo>
                  <a:lnTo>
                    <a:pt x="833404" y="173694"/>
                  </a:lnTo>
                  <a:lnTo>
                    <a:pt x="844752" y="186709"/>
                  </a:lnTo>
                  <a:lnTo>
                    <a:pt x="855783" y="200032"/>
                  </a:lnTo>
                  <a:lnTo>
                    <a:pt x="865860" y="214276"/>
                  </a:lnTo>
                  <a:lnTo>
                    <a:pt x="875936" y="228520"/>
                  </a:lnTo>
                  <a:lnTo>
                    <a:pt x="885377" y="243379"/>
                  </a:lnTo>
                  <a:lnTo>
                    <a:pt x="894500" y="258546"/>
                  </a:lnTo>
                  <a:lnTo>
                    <a:pt x="902690" y="273382"/>
                  </a:lnTo>
                  <a:lnTo>
                    <a:pt x="910552" y="289153"/>
                  </a:lnTo>
                  <a:lnTo>
                    <a:pt x="2692282" y="299624"/>
                  </a:lnTo>
                </a:path>
              </a:pathLst>
            </a:custGeom>
            <a:noFill/>
            <a:ln w="22225" cap="rnd">
              <a:solidFill>
                <a:schemeClr val="tx1"/>
              </a:solidFill>
              <a:round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9" name="椭圆 8"/>
            <p:cNvSpPr/>
            <p:nvPr/>
          </p:nvSpPr>
          <p:spPr>
            <a:xfrm>
              <a:off x="5138983" y="3299134"/>
              <a:ext cx="85728" cy="85728"/>
            </a:xfrm>
            <a:prstGeom prst="ellipse">
              <a:avLst/>
            </a:prstGeom>
            <a:solidFill>
              <a:schemeClr val="tx1"/>
            </a:solidFill>
            <a:ln w="22225" cap="rnd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10" name="椭圆 9"/>
            <p:cNvSpPr/>
            <p:nvPr/>
          </p:nvSpPr>
          <p:spPr>
            <a:xfrm>
              <a:off x="5138983" y="3780146"/>
              <a:ext cx="85728" cy="85728"/>
            </a:xfrm>
            <a:prstGeom prst="ellipse">
              <a:avLst/>
            </a:prstGeom>
            <a:solidFill>
              <a:schemeClr val="tx1"/>
            </a:solidFill>
            <a:ln w="22225" cap="rnd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</p:grpSp>
      <p:grpSp>
        <p:nvGrpSpPr>
          <p:cNvPr id="5" name="组合 4"/>
          <p:cNvGrpSpPr/>
          <p:nvPr/>
        </p:nvGrpSpPr>
        <p:grpSpPr>
          <a:xfrm>
            <a:off x="4245897" y="2921533"/>
            <a:ext cx="1351084" cy="1335777"/>
            <a:chOff x="4245897" y="2921533"/>
            <a:chExt cx="1351084" cy="1335777"/>
          </a:xfrm>
        </p:grpSpPr>
        <p:sp>
          <p:nvSpPr>
            <p:cNvPr id="18" name="任意多边形 17"/>
            <p:cNvSpPr>
              <a:spLocks/>
            </p:cNvSpPr>
            <p:nvPr/>
          </p:nvSpPr>
          <p:spPr bwMode="auto">
            <a:xfrm rot="13558639">
              <a:off x="4253550" y="2913880"/>
              <a:ext cx="1335777" cy="1351084"/>
            </a:xfrm>
            <a:custGeom>
              <a:avLst/>
              <a:gdLst>
                <a:gd name="connsiteX0" fmla="*/ 1054141 w 1259769"/>
                <a:gd name="connsiteY0" fmla="*/ 894311 h 1275859"/>
                <a:gd name="connsiteX1" fmla="*/ 672593 w 1259769"/>
                <a:gd name="connsiteY1" fmla="*/ 1275859 h 1275859"/>
                <a:gd name="connsiteX2" fmla="*/ 0 w 1259769"/>
                <a:gd name="connsiteY2" fmla="*/ 625828 h 1275859"/>
                <a:gd name="connsiteX3" fmla="*/ 392935 w 1259769"/>
                <a:gd name="connsiteY3" fmla="*/ 232292 h 1275859"/>
                <a:gd name="connsiteX4" fmla="*/ 832872 w 1259769"/>
                <a:gd name="connsiteY4" fmla="*/ 350475 h 1275859"/>
                <a:gd name="connsiteX5" fmla="*/ 1153337 w 1259769"/>
                <a:gd name="connsiteY5" fmla="*/ 18888 h 1275859"/>
                <a:gd name="connsiteX6" fmla="*/ 1220173 w 1259769"/>
                <a:gd name="connsiteY6" fmla="*/ 4145 h 1275859"/>
                <a:gd name="connsiteX7" fmla="*/ 1240882 w 1259769"/>
                <a:gd name="connsiteY7" fmla="*/ 17394 h 1275859"/>
                <a:gd name="connsiteX8" fmla="*/ 1254830 w 1259769"/>
                <a:gd name="connsiteY8" fmla="*/ 37640 h 1275859"/>
                <a:gd name="connsiteX9" fmla="*/ 1242376 w 1259769"/>
                <a:gd name="connsiteY9" fmla="*/ 104939 h 1275859"/>
                <a:gd name="connsiteX10" fmla="*/ 929718 w 1259769"/>
                <a:gd name="connsiteY10" fmla="*/ 428449 h 1275859"/>
                <a:gd name="connsiteX0" fmla="*/ 0 w 1259769"/>
                <a:gd name="connsiteY0" fmla="*/ 625828 h 1275859"/>
                <a:gd name="connsiteX1" fmla="*/ 392935 w 1259769"/>
                <a:gd name="connsiteY1" fmla="*/ 232292 h 1275859"/>
                <a:gd name="connsiteX2" fmla="*/ 832872 w 1259769"/>
                <a:gd name="connsiteY2" fmla="*/ 350475 h 1275859"/>
                <a:gd name="connsiteX3" fmla="*/ 1153337 w 1259769"/>
                <a:gd name="connsiteY3" fmla="*/ 18888 h 1275859"/>
                <a:gd name="connsiteX4" fmla="*/ 1220173 w 1259769"/>
                <a:gd name="connsiteY4" fmla="*/ 4145 h 1275859"/>
                <a:gd name="connsiteX5" fmla="*/ 1240882 w 1259769"/>
                <a:gd name="connsiteY5" fmla="*/ 17394 h 1275859"/>
                <a:gd name="connsiteX6" fmla="*/ 1254830 w 1259769"/>
                <a:gd name="connsiteY6" fmla="*/ 37640 h 1275859"/>
                <a:gd name="connsiteX7" fmla="*/ 1242376 w 1259769"/>
                <a:gd name="connsiteY7" fmla="*/ 104939 h 1275859"/>
                <a:gd name="connsiteX8" fmla="*/ 929718 w 1259769"/>
                <a:gd name="connsiteY8" fmla="*/ 428449 h 1275859"/>
                <a:gd name="connsiteX9" fmla="*/ 1054141 w 1259769"/>
                <a:gd name="connsiteY9" fmla="*/ 894311 h 1275859"/>
                <a:gd name="connsiteX10" fmla="*/ 672593 w 1259769"/>
                <a:gd name="connsiteY10" fmla="*/ 1275859 h 1275859"/>
                <a:gd name="connsiteX11" fmla="*/ 91440 w 1259769"/>
                <a:gd name="connsiteY11" fmla="*/ 717268 h 1275859"/>
                <a:gd name="connsiteX0" fmla="*/ 0 w 1259769"/>
                <a:gd name="connsiteY0" fmla="*/ 625828 h 1275859"/>
                <a:gd name="connsiteX1" fmla="*/ 392935 w 1259769"/>
                <a:gd name="connsiteY1" fmla="*/ 232292 h 1275859"/>
                <a:gd name="connsiteX2" fmla="*/ 832872 w 1259769"/>
                <a:gd name="connsiteY2" fmla="*/ 350475 h 1275859"/>
                <a:gd name="connsiteX3" fmla="*/ 1153337 w 1259769"/>
                <a:gd name="connsiteY3" fmla="*/ 18888 h 1275859"/>
                <a:gd name="connsiteX4" fmla="*/ 1220173 w 1259769"/>
                <a:gd name="connsiteY4" fmla="*/ 4145 h 1275859"/>
                <a:gd name="connsiteX5" fmla="*/ 1240882 w 1259769"/>
                <a:gd name="connsiteY5" fmla="*/ 17394 h 1275859"/>
                <a:gd name="connsiteX6" fmla="*/ 1254830 w 1259769"/>
                <a:gd name="connsiteY6" fmla="*/ 37640 h 1275859"/>
                <a:gd name="connsiteX7" fmla="*/ 1242376 w 1259769"/>
                <a:gd name="connsiteY7" fmla="*/ 104939 h 1275859"/>
                <a:gd name="connsiteX8" fmla="*/ 929718 w 1259769"/>
                <a:gd name="connsiteY8" fmla="*/ 428449 h 1275859"/>
                <a:gd name="connsiteX9" fmla="*/ 1054141 w 1259769"/>
                <a:gd name="connsiteY9" fmla="*/ 894311 h 1275859"/>
                <a:gd name="connsiteX10" fmla="*/ 672593 w 1259769"/>
                <a:gd name="connsiteY10" fmla="*/ 1275859 h 1275859"/>
                <a:gd name="connsiteX0" fmla="*/ 0 w 1335777"/>
                <a:gd name="connsiteY0" fmla="*/ 711327 h 1275859"/>
                <a:gd name="connsiteX1" fmla="*/ 468943 w 1335777"/>
                <a:gd name="connsiteY1" fmla="*/ 232292 h 1275859"/>
                <a:gd name="connsiteX2" fmla="*/ 908880 w 1335777"/>
                <a:gd name="connsiteY2" fmla="*/ 350475 h 1275859"/>
                <a:gd name="connsiteX3" fmla="*/ 1229345 w 1335777"/>
                <a:gd name="connsiteY3" fmla="*/ 18888 h 1275859"/>
                <a:gd name="connsiteX4" fmla="*/ 1296181 w 1335777"/>
                <a:gd name="connsiteY4" fmla="*/ 4145 h 1275859"/>
                <a:gd name="connsiteX5" fmla="*/ 1316890 w 1335777"/>
                <a:gd name="connsiteY5" fmla="*/ 17394 h 1275859"/>
                <a:gd name="connsiteX6" fmla="*/ 1330838 w 1335777"/>
                <a:gd name="connsiteY6" fmla="*/ 37640 h 1275859"/>
                <a:gd name="connsiteX7" fmla="*/ 1318384 w 1335777"/>
                <a:gd name="connsiteY7" fmla="*/ 104939 h 1275859"/>
                <a:gd name="connsiteX8" fmla="*/ 1005726 w 1335777"/>
                <a:gd name="connsiteY8" fmla="*/ 428449 h 1275859"/>
                <a:gd name="connsiteX9" fmla="*/ 1130149 w 1335777"/>
                <a:gd name="connsiteY9" fmla="*/ 894311 h 1275859"/>
                <a:gd name="connsiteX10" fmla="*/ 748601 w 1335777"/>
                <a:gd name="connsiteY10" fmla="*/ 1275859 h 1275859"/>
                <a:gd name="connsiteX0" fmla="*/ 0 w 1335777"/>
                <a:gd name="connsiteY0" fmla="*/ 711328 h 1275859"/>
                <a:gd name="connsiteX1" fmla="*/ 468943 w 1335777"/>
                <a:gd name="connsiteY1" fmla="*/ 232292 h 1275859"/>
                <a:gd name="connsiteX2" fmla="*/ 908880 w 1335777"/>
                <a:gd name="connsiteY2" fmla="*/ 350475 h 1275859"/>
                <a:gd name="connsiteX3" fmla="*/ 1229345 w 1335777"/>
                <a:gd name="connsiteY3" fmla="*/ 18888 h 1275859"/>
                <a:gd name="connsiteX4" fmla="*/ 1296181 w 1335777"/>
                <a:gd name="connsiteY4" fmla="*/ 4145 h 1275859"/>
                <a:gd name="connsiteX5" fmla="*/ 1316890 w 1335777"/>
                <a:gd name="connsiteY5" fmla="*/ 17394 h 1275859"/>
                <a:gd name="connsiteX6" fmla="*/ 1330838 w 1335777"/>
                <a:gd name="connsiteY6" fmla="*/ 37640 h 1275859"/>
                <a:gd name="connsiteX7" fmla="*/ 1318384 w 1335777"/>
                <a:gd name="connsiteY7" fmla="*/ 104939 h 1275859"/>
                <a:gd name="connsiteX8" fmla="*/ 1005726 w 1335777"/>
                <a:gd name="connsiteY8" fmla="*/ 428449 h 1275859"/>
                <a:gd name="connsiteX9" fmla="*/ 1130149 w 1335777"/>
                <a:gd name="connsiteY9" fmla="*/ 894311 h 1275859"/>
                <a:gd name="connsiteX10" fmla="*/ 748601 w 1335777"/>
                <a:gd name="connsiteY10" fmla="*/ 1275859 h 1275859"/>
                <a:gd name="connsiteX0" fmla="*/ 0 w 1335777"/>
                <a:gd name="connsiteY0" fmla="*/ 711328 h 1351084"/>
                <a:gd name="connsiteX1" fmla="*/ 468943 w 1335777"/>
                <a:gd name="connsiteY1" fmla="*/ 232292 h 1351084"/>
                <a:gd name="connsiteX2" fmla="*/ 908880 w 1335777"/>
                <a:gd name="connsiteY2" fmla="*/ 350475 h 1351084"/>
                <a:gd name="connsiteX3" fmla="*/ 1229345 w 1335777"/>
                <a:gd name="connsiteY3" fmla="*/ 18888 h 1351084"/>
                <a:gd name="connsiteX4" fmla="*/ 1296181 w 1335777"/>
                <a:gd name="connsiteY4" fmla="*/ 4145 h 1351084"/>
                <a:gd name="connsiteX5" fmla="*/ 1316890 w 1335777"/>
                <a:gd name="connsiteY5" fmla="*/ 17394 h 1351084"/>
                <a:gd name="connsiteX6" fmla="*/ 1330838 w 1335777"/>
                <a:gd name="connsiteY6" fmla="*/ 37640 h 1351084"/>
                <a:gd name="connsiteX7" fmla="*/ 1318384 w 1335777"/>
                <a:gd name="connsiteY7" fmla="*/ 104939 h 1351084"/>
                <a:gd name="connsiteX8" fmla="*/ 1005726 w 1335777"/>
                <a:gd name="connsiteY8" fmla="*/ 428449 h 1351084"/>
                <a:gd name="connsiteX9" fmla="*/ 1130149 w 1335777"/>
                <a:gd name="connsiteY9" fmla="*/ 894311 h 1351084"/>
                <a:gd name="connsiteX10" fmla="*/ 682524 w 1335777"/>
                <a:gd name="connsiteY10" fmla="*/ 1351084 h 1351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35777" h="1351084">
                  <a:moveTo>
                    <a:pt x="0" y="711328"/>
                  </a:moveTo>
                  <a:lnTo>
                    <a:pt x="468943" y="232292"/>
                  </a:lnTo>
                  <a:lnTo>
                    <a:pt x="908880" y="350475"/>
                  </a:lnTo>
                  <a:lnTo>
                    <a:pt x="1229345" y="18888"/>
                  </a:lnTo>
                  <a:cubicBezTo>
                    <a:pt x="1247168" y="447"/>
                    <a:pt x="1273670" y="-4539"/>
                    <a:pt x="1296181" y="4145"/>
                  </a:cubicBezTo>
                  <a:lnTo>
                    <a:pt x="1316890" y="17394"/>
                  </a:lnTo>
                  <a:lnTo>
                    <a:pt x="1330838" y="37640"/>
                  </a:lnTo>
                  <a:cubicBezTo>
                    <a:pt x="1340285" y="59841"/>
                    <a:pt x="1336206" y="86498"/>
                    <a:pt x="1318384" y="104939"/>
                  </a:cubicBezTo>
                  <a:lnTo>
                    <a:pt x="1005726" y="428449"/>
                  </a:lnTo>
                  <a:lnTo>
                    <a:pt x="1130149" y="894311"/>
                  </a:lnTo>
                  <a:lnTo>
                    <a:pt x="682524" y="1351084"/>
                  </a:lnTo>
                </a:path>
              </a:pathLst>
            </a:custGeom>
            <a:noFill/>
            <a:ln w="22225" cap="rnd">
              <a:solidFill>
                <a:srgbClr val="000000"/>
              </a:solidFill>
              <a:round/>
              <a:headEnd/>
              <a:tailEnd/>
            </a:ln>
          </p:spPr>
          <p:txBody>
            <a:bodyPr wrap="square" anchor="ctr">
              <a:noAutofit/>
              <a:scene3d>
                <a:camera prst="orthographicFront"/>
                <a:lightRig rig="threePt" dir="t"/>
              </a:scene3d>
              <a:sp3d>
                <a:contourClr>
                  <a:srgbClr val="FFFFFF"/>
                </a:contourClr>
              </a:sp3d>
            </a:bodyPr>
            <a:lstStyle/>
            <a:p>
              <a:pPr algn="ctr">
                <a:defRPr/>
              </a:pPr>
              <a:endParaRPr lang="zh-CN" altLang="en-US">
                <a:solidFill>
                  <a:srgbClr val="FFFFFF"/>
                </a:solidFill>
                <a:latin typeface="+mj-lt"/>
              </a:endParaRPr>
            </a:p>
          </p:txBody>
        </p:sp>
        <p:sp>
          <p:nvSpPr>
            <p:cNvPr id="19" name="椭圆 18"/>
            <p:cNvSpPr/>
            <p:nvPr/>
          </p:nvSpPr>
          <p:spPr>
            <a:xfrm>
              <a:off x="5405684" y="3061425"/>
              <a:ext cx="85728" cy="85728"/>
            </a:xfrm>
            <a:prstGeom prst="ellipse">
              <a:avLst/>
            </a:prstGeom>
            <a:solidFill>
              <a:schemeClr val="bg1"/>
            </a:solidFill>
            <a:ln w="22225" cap="rnd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20" name="椭圆 19"/>
            <p:cNvSpPr/>
            <p:nvPr/>
          </p:nvSpPr>
          <p:spPr>
            <a:xfrm>
              <a:off x="5405684" y="3996949"/>
              <a:ext cx="85728" cy="85728"/>
            </a:xfrm>
            <a:prstGeom prst="ellipse">
              <a:avLst/>
            </a:prstGeom>
            <a:solidFill>
              <a:schemeClr val="bg1"/>
            </a:solidFill>
            <a:ln w="22225" cap="rnd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</p:grpSp>
      <p:sp>
        <p:nvSpPr>
          <p:cNvPr id="23" name="KSO_Shape"/>
          <p:cNvSpPr>
            <a:spLocks/>
          </p:cNvSpPr>
          <p:nvPr/>
        </p:nvSpPr>
        <p:spPr bwMode="auto">
          <a:xfrm>
            <a:off x="5668577" y="3264412"/>
            <a:ext cx="755768" cy="620990"/>
          </a:xfrm>
          <a:custGeom>
            <a:avLst/>
            <a:gdLst/>
            <a:ahLst/>
            <a:cxnLst/>
            <a:rect l="0" t="0" r="r" b="b"/>
            <a:pathLst>
              <a:path w="1903412" h="1563688">
                <a:moveTo>
                  <a:pt x="872180" y="1544638"/>
                </a:moveTo>
                <a:lnTo>
                  <a:pt x="875675" y="1544638"/>
                </a:lnTo>
                <a:lnTo>
                  <a:pt x="1859905" y="1544638"/>
                </a:lnTo>
                <a:lnTo>
                  <a:pt x="1863400" y="1544638"/>
                </a:lnTo>
                <a:lnTo>
                  <a:pt x="1866577" y="1545233"/>
                </a:lnTo>
                <a:lnTo>
                  <a:pt x="1869118" y="1545829"/>
                </a:lnTo>
                <a:lnTo>
                  <a:pt x="1871660" y="1546722"/>
                </a:lnTo>
                <a:lnTo>
                  <a:pt x="1873884" y="1547912"/>
                </a:lnTo>
                <a:lnTo>
                  <a:pt x="1875154" y="1549103"/>
                </a:lnTo>
                <a:lnTo>
                  <a:pt x="1876107" y="1550591"/>
                </a:lnTo>
                <a:lnTo>
                  <a:pt x="1876425" y="1552079"/>
                </a:lnTo>
                <a:lnTo>
                  <a:pt x="1876425" y="1555651"/>
                </a:lnTo>
                <a:lnTo>
                  <a:pt x="1876107" y="1557140"/>
                </a:lnTo>
                <a:lnTo>
                  <a:pt x="1875154" y="1558926"/>
                </a:lnTo>
                <a:lnTo>
                  <a:pt x="1873884" y="1560116"/>
                </a:lnTo>
                <a:lnTo>
                  <a:pt x="1871660" y="1561307"/>
                </a:lnTo>
                <a:lnTo>
                  <a:pt x="1869118" y="1562200"/>
                </a:lnTo>
                <a:lnTo>
                  <a:pt x="1866577" y="1563093"/>
                </a:lnTo>
                <a:lnTo>
                  <a:pt x="1863400" y="1563390"/>
                </a:lnTo>
                <a:lnTo>
                  <a:pt x="1859905" y="1563688"/>
                </a:lnTo>
                <a:lnTo>
                  <a:pt x="875675" y="1563688"/>
                </a:lnTo>
                <a:lnTo>
                  <a:pt x="872180" y="1563390"/>
                </a:lnTo>
                <a:lnTo>
                  <a:pt x="869003" y="1563093"/>
                </a:lnTo>
                <a:lnTo>
                  <a:pt x="866144" y="1562200"/>
                </a:lnTo>
                <a:lnTo>
                  <a:pt x="863603" y="1561307"/>
                </a:lnTo>
                <a:lnTo>
                  <a:pt x="861696" y="1560116"/>
                </a:lnTo>
                <a:lnTo>
                  <a:pt x="860108" y="1558926"/>
                </a:lnTo>
                <a:lnTo>
                  <a:pt x="859155" y="1557140"/>
                </a:lnTo>
                <a:lnTo>
                  <a:pt x="858837" y="1555651"/>
                </a:lnTo>
                <a:lnTo>
                  <a:pt x="858837" y="1552079"/>
                </a:lnTo>
                <a:lnTo>
                  <a:pt x="859155" y="1550591"/>
                </a:lnTo>
                <a:lnTo>
                  <a:pt x="860108" y="1549103"/>
                </a:lnTo>
                <a:lnTo>
                  <a:pt x="861696" y="1547912"/>
                </a:lnTo>
                <a:lnTo>
                  <a:pt x="863603" y="1546722"/>
                </a:lnTo>
                <a:lnTo>
                  <a:pt x="866144" y="1545829"/>
                </a:lnTo>
                <a:lnTo>
                  <a:pt x="869003" y="1545233"/>
                </a:lnTo>
                <a:lnTo>
                  <a:pt x="872180" y="1544638"/>
                </a:lnTo>
                <a:close/>
                <a:moveTo>
                  <a:pt x="1255848" y="1415770"/>
                </a:moveTo>
                <a:lnTo>
                  <a:pt x="1252677" y="1416407"/>
                </a:lnTo>
                <a:lnTo>
                  <a:pt x="1249823" y="1417361"/>
                </a:lnTo>
                <a:lnTo>
                  <a:pt x="1247286" y="1419271"/>
                </a:lnTo>
                <a:lnTo>
                  <a:pt x="1245383" y="1420862"/>
                </a:lnTo>
                <a:lnTo>
                  <a:pt x="1243797" y="1422771"/>
                </a:lnTo>
                <a:lnTo>
                  <a:pt x="1242529" y="1424680"/>
                </a:lnTo>
                <a:lnTo>
                  <a:pt x="1242212" y="1426908"/>
                </a:lnTo>
                <a:lnTo>
                  <a:pt x="1235235" y="1522691"/>
                </a:lnTo>
                <a:lnTo>
                  <a:pt x="1235235" y="1525237"/>
                </a:lnTo>
                <a:lnTo>
                  <a:pt x="1236186" y="1527146"/>
                </a:lnTo>
                <a:lnTo>
                  <a:pt x="1237772" y="1529056"/>
                </a:lnTo>
                <a:lnTo>
                  <a:pt x="1239675" y="1530647"/>
                </a:lnTo>
                <a:lnTo>
                  <a:pt x="1242212" y="1532238"/>
                </a:lnTo>
                <a:lnTo>
                  <a:pt x="1245066" y="1533193"/>
                </a:lnTo>
                <a:lnTo>
                  <a:pt x="1247920" y="1533829"/>
                </a:lnTo>
                <a:lnTo>
                  <a:pt x="1251408" y="1534147"/>
                </a:lnTo>
                <a:lnTo>
                  <a:pt x="1488299" y="1535738"/>
                </a:lnTo>
                <a:lnTo>
                  <a:pt x="1491787" y="1535738"/>
                </a:lnTo>
                <a:lnTo>
                  <a:pt x="1494641" y="1535102"/>
                </a:lnTo>
                <a:lnTo>
                  <a:pt x="1497813" y="1533829"/>
                </a:lnTo>
                <a:lnTo>
                  <a:pt x="1500032" y="1532556"/>
                </a:lnTo>
                <a:lnTo>
                  <a:pt x="1502252" y="1530965"/>
                </a:lnTo>
                <a:lnTo>
                  <a:pt x="1503521" y="1529056"/>
                </a:lnTo>
                <a:lnTo>
                  <a:pt x="1504472" y="1526828"/>
                </a:lnTo>
                <a:lnTo>
                  <a:pt x="1504789" y="1524601"/>
                </a:lnTo>
                <a:lnTo>
                  <a:pt x="1499715" y="1428181"/>
                </a:lnTo>
                <a:lnTo>
                  <a:pt x="1499398" y="1425953"/>
                </a:lnTo>
                <a:lnTo>
                  <a:pt x="1498130" y="1424044"/>
                </a:lnTo>
                <a:lnTo>
                  <a:pt x="1496227" y="1422134"/>
                </a:lnTo>
                <a:lnTo>
                  <a:pt x="1494324" y="1420543"/>
                </a:lnTo>
                <a:lnTo>
                  <a:pt x="1491787" y="1418952"/>
                </a:lnTo>
                <a:lnTo>
                  <a:pt x="1489250" y="1417679"/>
                </a:lnTo>
                <a:lnTo>
                  <a:pt x="1486396" y="1417043"/>
                </a:lnTo>
                <a:lnTo>
                  <a:pt x="1483225" y="1416725"/>
                </a:lnTo>
                <a:lnTo>
                  <a:pt x="1259019" y="1415770"/>
                </a:lnTo>
                <a:lnTo>
                  <a:pt x="1255848" y="1415770"/>
                </a:lnTo>
                <a:close/>
                <a:moveTo>
                  <a:pt x="1699820" y="1377902"/>
                </a:moveTo>
                <a:lnTo>
                  <a:pt x="1703942" y="1405269"/>
                </a:lnTo>
                <a:lnTo>
                  <a:pt x="1750876" y="1405587"/>
                </a:lnTo>
                <a:lnTo>
                  <a:pt x="1746437" y="1378220"/>
                </a:lnTo>
                <a:lnTo>
                  <a:pt x="1699820" y="1377902"/>
                </a:lnTo>
                <a:close/>
                <a:moveTo>
                  <a:pt x="1636078" y="1377902"/>
                </a:moveTo>
                <a:lnTo>
                  <a:pt x="1639249" y="1404951"/>
                </a:lnTo>
                <a:lnTo>
                  <a:pt x="1686183" y="1405269"/>
                </a:lnTo>
                <a:lnTo>
                  <a:pt x="1682378" y="1377902"/>
                </a:lnTo>
                <a:lnTo>
                  <a:pt x="1636078" y="1377902"/>
                </a:lnTo>
                <a:close/>
                <a:moveTo>
                  <a:pt x="1572019" y="1377584"/>
                </a:moveTo>
                <a:lnTo>
                  <a:pt x="1574239" y="1404633"/>
                </a:lnTo>
                <a:lnTo>
                  <a:pt x="1621490" y="1404951"/>
                </a:lnTo>
                <a:lnTo>
                  <a:pt x="1618636" y="1377584"/>
                </a:lnTo>
                <a:lnTo>
                  <a:pt x="1572019" y="1377584"/>
                </a:lnTo>
                <a:close/>
                <a:moveTo>
                  <a:pt x="1507960" y="1377266"/>
                </a:moveTo>
                <a:lnTo>
                  <a:pt x="1509546" y="1404314"/>
                </a:lnTo>
                <a:lnTo>
                  <a:pt x="1556797" y="1404633"/>
                </a:lnTo>
                <a:lnTo>
                  <a:pt x="1554577" y="1377266"/>
                </a:lnTo>
                <a:lnTo>
                  <a:pt x="1507960" y="1377266"/>
                </a:lnTo>
                <a:close/>
                <a:moveTo>
                  <a:pt x="1443902" y="1376948"/>
                </a:moveTo>
                <a:lnTo>
                  <a:pt x="1444853" y="1403996"/>
                </a:lnTo>
                <a:lnTo>
                  <a:pt x="1491787" y="1403996"/>
                </a:lnTo>
                <a:lnTo>
                  <a:pt x="1490519" y="1377266"/>
                </a:lnTo>
                <a:lnTo>
                  <a:pt x="1443902" y="1376948"/>
                </a:lnTo>
                <a:close/>
                <a:moveTo>
                  <a:pt x="1380160" y="1376629"/>
                </a:moveTo>
                <a:lnTo>
                  <a:pt x="1379843" y="1403678"/>
                </a:lnTo>
                <a:lnTo>
                  <a:pt x="1426777" y="1403996"/>
                </a:lnTo>
                <a:lnTo>
                  <a:pt x="1426460" y="1376948"/>
                </a:lnTo>
                <a:lnTo>
                  <a:pt x="1380160" y="1376629"/>
                </a:lnTo>
                <a:close/>
                <a:moveTo>
                  <a:pt x="1316101" y="1376311"/>
                </a:moveTo>
                <a:lnTo>
                  <a:pt x="1315150" y="1403360"/>
                </a:lnTo>
                <a:lnTo>
                  <a:pt x="1362401" y="1403360"/>
                </a:lnTo>
                <a:lnTo>
                  <a:pt x="1362718" y="1376629"/>
                </a:lnTo>
                <a:lnTo>
                  <a:pt x="1316101" y="1376311"/>
                </a:lnTo>
                <a:close/>
                <a:moveTo>
                  <a:pt x="1252043" y="1375993"/>
                </a:moveTo>
                <a:lnTo>
                  <a:pt x="1250140" y="1403041"/>
                </a:lnTo>
                <a:lnTo>
                  <a:pt x="1297391" y="1403041"/>
                </a:lnTo>
                <a:lnTo>
                  <a:pt x="1298660" y="1376311"/>
                </a:lnTo>
                <a:lnTo>
                  <a:pt x="1252043" y="1375993"/>
                </a:lnTo>
                <a:close/>
                <a:moveTo>
                  <a:pt x="1188301" y="1375675"/>
                </a:moveTo>
                <a:lnTo>
                  <a:pt x="1185764" y="1402723"/>
                </a:lnTo>
                <a:lnTo>
                  <a:pt x="1232698" y="1402723"/>
                </a:lnTo>
                <a:lnTo>
                  <a:pt x="1234601" y="1375993"/>
                </a:lnTo>
                <a:lnTo>
                  <a:pt x="1188301" y="1375675"/>
                </a:lnTo>
                <a:close/>
                <a:moveTo>
                  <a:pt x="1124242" y="1375356"/>
                </a:moveTo>
                <a:lnTo>
                  <a:pt x="1120754" y="1402405"/>
                </a:lnTo>
                <a:lnTo>
                  <a:pt x="1167688" y="1402405"/>
                </a:lnTo>
                <a:lnTo>
                  <a:pt x="1170859" y="1375675"/>
                </a:lnTo>
                <a:lnTo>
                  <a:pt x="1124242" y="1375356"/>
                </a:lnTo>
                <a:close/>
                <a:moveTo>
                  <a:pt x="1060183" y="1375038"/>
                </a:moveTo>
                <a:lnTo>
                  <a:pt x="1056061" y="1402087"/>
                </a:lnTo>
                <a:lnTo>
                  <a:pt x="1102995" y="1402087"/>
                </a:lnTo>
                <a:lnTo>
                  <a:pt x="1106800" y="1375356"/>
                </a:lnTo>
                <a:lnTo>
                  <a:pt x="1060183" y="1375038"/>
                </a:lnTo>
                <a:close/>
                <a:moveTo>
                  <a:pt x="996442" y="1374720"/>
                </a:moveTo>
                <a:lnTo>
                  <a:pt x="991051" y="1401769"/>
                </a:lnTo>
                <a:lnTo>
                  <a:pt x="1038302" y="1401769"/>
                </a:lnTo>
                <a:lnTo>
                  <a:pt x="1042742" y="1375038"/>
                </a:lnTo>
                <a:lnTo>
                  <a:pt x="996442" y="1374720"/>
                </a:lnTo>
                <a:close/>
                <a:moveTo>
                  <a:pt x="394079" y="1340803"/>
                </a:moveTo>
                <a:lnTo>
                  <a:pt x="364253" y="1348105"/>
                </a:lnTo>
                <a:lnTo>
                  <a:pt x="354734" y="1351280"/>
                </a:lnTo>
                <a:lnTo>
                  <a:pt x="367743" y="1359853"/>
                </a:lnTo>
                <a:lnTo>
                  <a:pt x="380752" y="1368743"/>
                </a:lnTo>
                <a:lnTo>
                  <a:pt x="393761" y="1376998"/>
                </a:lnTo>
                <a:lnTo>
                  <a:pt x="407088" y="1385571"/>
                </a:lnTo>
                <a:lnTo>
                  <a:pt x="420414" y="1393191"/>
                </a:lnTo>
                <a:lnTo>
                  <a:pt x="434375" y="1400493"/>
                </a:lnTo>
                <a:lnTo>
                  <a:pt x="448336" y="1408113"/>
                </a:lnTo>
                <a:lnTo>
                  <a:pt x="462297" y="1415098"/>
                </a:lnTo>
                <a:lnTo>
                  <a:pt x="453095" y="1406526"/>
                </a:lnTo>
                <a:lnTo>
                  <a:pt x="444528" y="1397636"/>
                </a:lnTo>
                <a:lnTo>
                  <a:pt x="435644" y="1389063"/>
                </a:lnTo>
                <a:lnTo>
                  <a:pt x="427077" y="1379538"/>
                </a:lnTo>
                <a:lnTo>
                  <a:pt x="418510" y="1370331"/>
                </a:lnTo>
                <a:lnTo>
                  <a:pt x="410261" y="1360488"/>
                </a:lnTo>
                <a:lnTo>
                  <a:pt x="402011" y="1350963"/>
                </a:lnTo>
                <a:lnTo>
                  <a:pt x="394079" y="1340803"/>
                </a:lnTo>
                <a:close/>
                <a:moveTo>
                  <a:pt x="1694111" y="1340353"/>
                </a:moveTo>
                <a:lnTo>
                  <a:pt x="1698234" y="1367401"/>
                </a:lnTo>
                <a:lnTo>
                  <a:pt x="1744534" y="1367719"/>
                </a:lnTo>
                <a:lnTo>
                  <a:pt x="1739777" y="1340671"/>
                </a:lnTo>
                <a:lnTo>
                  <a:pt x="1694111" y="1340353"/>
                </a:lnTo>
                <a:close/>
                <a:moveTo>
                  <a:pt x="1631321" y="1340034"/>
                </a:moveTo>
                <a:lnTo>
                  <a:pt x="1634809" y="1367083"/>
                </a:lnTo>
                <a:lnTo>
                  <a:pt x="1680792" y="1367401"/>
                </a:lnTo>
                <a:lnTo>
                  <a:pt x="1676987" y="1340353"/>
                </a:lnTo>
                <a:lnTo>
                  <a:pt x="1631321" y="1340034"/>
                </a:lnTo>
                <a:close/>
                <a:moveTo>
                  <a:pt x="1568531" y="1339716"/>
                </a:moveTo>
                <a:lnTo>
                  <a:pt x="1571068" y="1366765"/>
                </a:lnTo>
                <a:lnTo>
                  <a:pt x="1617051" y="1367083"/>
                </a:lnTo>
                <a:lnTo>
                  <a:pt x="1614196" y="1340034"/>
                </a:lnTo>
                <a:lnTo>
                  <a:pt x="1568531" y="1339716"/>
                </a:lnTo>
                <a:close/>
                <a:moveTo>
                  <a:pt x="1505741" y="1339716"/>
                </a:moveTo>
                <a:lnTo>
                  <a:pt x="1507326" y="1366765"/>
                </a:lnTo>
                <a:lnTo>
                  <a:pt x="1553626" y="1366765"/>
                </a:lnTo>
                <a:lnTo>
                  <a:pt x="1551406" y="1339716"/>
                </a:lnTo>
                <a:lnTo>
                  <a:pt x="1505741" y="1339716"/>
                </a:lnTo>
                <a:close/>
                <a:moveTo>
                  <a:pt x="1442950" y="1339398"/>
                </a:moveTo>
                <a:lnTo>
                  <a:pt x="1443585" y="1366128"/>
                </a:lnTo>
                <a:lnTo>
                  <a:pt x="1489884" y="1366128"/>
                </a:lnTo>
                <a:lnTo>
                  <a:pt x="1488616" y="1339398"/>
                </a:lnTo>
                <a:lnTo>
                  <a:pt x="1442950" y="1339398"/>
                </a:lnTo>
                <a:close/>
                <a:moveTo>
                  <a:pt x="1380160" y="1339080"/>
                </a:moveTo>
                <a:lnTo>
                  <a:pt x="1380160" y="1365810"/>
                </a:lnTo>
                <a:lnTo>
                  <a:pt x="1426143" y="1365810"/>
                </a:lnTo>
                <a:lnTo>
                  <a:pt x="1425826" y="1339398"/>
                </a:lnTo>
                <a:lnTo>
                  <a:pt x="1380160" y="1339080"/>
                </a:lnTo>
                <a:close/>
                <a:moveTo>
                  <a:pt x="1317370" y="1338761"/>
                </a:moveTo>
                <a:lnTo>
                  <a:pt x="1316418" y="1365492"/>
                </a:lnTo>
                <a:lnTo>
                  <a:pt x="1362718" y="1365492"/>
                </a:lnTo>
                <a:lnTo>
                  <a:pt x="1363035" y="1339080"/>
                </a:lnTo>
                <a:lnTo>
                  <a:pt x="1317370" y="1338761"/>
                </a:lnTo>
                <a:close/>
                <a:moveTo>
                  <a:pt x="1254897" y="1338443"/>
                </a:moveTo>
                <a:lnTo>
                  <a:pt x="1252677" y="1365174"/>
                </a:lnTo>
                <a:lnTo>
                  <a:pt x="1298977" y="1365492"/>
                </a:lnTo>
                <a:lnTo>
                  <a:pt x="1300245" y="1338761"/>
                </a:lnTo>
                <a:lnTo>
                  <a:pt x="1254897" y="1338443"/>
                </a:lnTo>
                <a:close/>
                <a:moveTo>
                  <a:pt x="1192106" y="1338443"/>
                </a:moveTo>
                <a:lnTo>
                  <a:pt x="1189252" y="1364855"/>
                </a:lnTo>
                <a:lnTo>
                  <a:pt x="1235235" y="1365174"/>
                </a:lnTo>
                <a:lnTo>
                  <a:pt x="1237772" y="1338443"/>
                </a:lnTo>
                <a:lnTo>
                  <a:pt x="1192106" y="1338443"/>
                </a:lnTo>
                <a:close/>
                <a:moveTo>
                  <a:pt x="1128999" y="1338125"/>
                </a:moveTo>
                <a:lnTo>
                  <a:pt x="1125511" y="1364537"/>
                </a:lnTo>
                <a:lnTo>
                  <a:pt x="1172128" y="1364855"/>
                </a:lnTo>
                <a:lnTo>
                  <a:pt x="1174665" y="1338125"/>
                </a:lnTo>
                <a:lnTo>
                  <a:pt x="1128999" y="1338125"/>
                </a:lnTo>
                <a:close/>
                <a:moveTo>
                  <a:pt x="1066526" y="1337807"/>
                </a:moveTo>
                <a:lnTo>
                  <a:pt x="1061769" y="1364219"/>
                </a:lnTo>
                <a:lnTo>
                  <a:pt x="1108386" y="1364537"/>
                </a:lnTo>
                <a:lnTo>
                  <a:pt x="1111874" y="1338125"/>
                </a:lnTo>
                <a:lnTo>
                  <a:pt x="1066526" y="1337807"/>
                </a:lnTo>
                <a:close/>
                <a:moveTo>
                  <a:pt x="1003419" y="1337489"/>
                </a:moveTo>
                <a:lnTo>
                  <a:pt x="998345" y="1363901"/>
                </a:lnTo>
                <a:lnTo>
                  <a:pt x="1044644" y="1364219"/>
                </a:lnTo>
                <a:lnTo>
                  <a:pt x="1049401" y="1337807"/>
                </a:lnTo>
                <a:lnTo>
                  <a:pt x="1003419" y="1337489"/>
                </a:lnTo>
                <a:close/>
                <a:moveTo>
                  <a:pt x="538764" y="1314450"/>
                </a:moveTo>
                <a:lnTo>
                  <a:pt x="518458" y="1317308"/>
                </a:lnTo>
                <a:lnTo>
                  <a:pt x="498468" y="1320165"/>
                </a:lnTo>
                <a:lnTo>
                  <a:pt x="478479" y="1323340"/>
                </a:lnTo>
                <a:lnTo>
                  <a:pt x="458807" y="1326833"/>
                </a:lnTo>
                <a:lnTo>
                  <a:pt x="467691" y="1336675"/>
                </a:lnTo>
                <a:lnTo>
                  <a:pt x="476258" y="1346200"/>
                </a:lnTo>
                <a:lnTo>
                  <a:pt x="485142" y="1355408"/>
                </a:lnTo>
                <a:lnTo>
                  <a:pt x="494343" y="1364298"/>
                </a:lnTo>
                <a:lnTo>
                  <a:pt x="503228" y="1372871"/>
                </a:lnTo>
                <a:lnTo>
                  <a:pt x="512746" y="1381126"/>
                </a:lnTo>
                <a:lnTo>
                  <a:pt x="521948" y="1389381"/>
                </a:lnTo>
                <a:lnTo>
                  <a:pt x="531784" y="1397001"/>
                </a:lnTo>
                <a:lnTo>
                  <a:pt x="540986" y="1404621"/>
                </a:lnTo>
                <a:lnTo>
                  <a:pt x="551139" y="1411606"/>
                </a:lnTo>
                <a:lnTo>
                  <a:pt x="560658" y="1418273"/>
                </a:lnTo>
                <a:lnTo>
                  <a:pt x="570811" y="1424941"/>
                </a:lnTo>
                <a:lnTo>
                  <a:pt x="580965" y="1430973"/>
                </a:lnTo>
                <a:lnTo>
                  <a:pt x="591118" y="1437323"/>
                </a:lnTo>
                <a:lnTo>
                  <a:pt x="601589" y="1442721"/>
                </a:lnTo>
                <a:lnTo>
                  <a:pt x="611742" y="1447801"/>
                </a:lnTo>
                <a:lnTo>
                  <a:pt x="601589" y="1433831"/>
                </a:lnTo>
                <a:lnTo>
                  <a:pt x="591753" y="1419226"/>
                </a:lnTo>
                <a:lnTo>
                  <a:pt x="582234" y="1403351"/>
                </a:lnTo>
                <a:lnTo>
                  <a:pt x="573032" y="1387158"/>
                </a:lnTo>
                <a:lnTo>
                  <a:pt x="564148" y="1370013"/>
                </a:lnTo>
                <a:lnTo>
                  <a:pt x="555264" y="1352233"/>
                </a:lnTo>
                <a:lnTo>
                  <a:pt x="547014" y="1333500"/>
                </a:lnTo>
                <a:lnTo>
                  <a:pt x="538764" y="1314450"/>
                </a:lnTo>
                <a:close/>
                <a:moveTo>
                  <a:pt x="1688403" y="1302485"/>
                </a:moveTo>
                <a:lnTo>
                  <a:pt x="1692526" y="1329215"/>
                </a:lnTo>
                <a:lnTo>
                  <a:pt x="1737557" y="1329533"/>
                </a:lnTo>
                <a:lnTo>
                  <a:pt x="1733117" y="1302803"/>
                </a:lnTo>
                <a:lnTo>
                  <a:pt x="1688403" y="1302485"/>
                </a:lnTo>
                <a:close/>
                <a:moveTo>
                  <a:pt x="1626881" y="1302166"/>
                </a:moveTo>
                <a:lnTo>
                  <a:pt x="1630053" y="1329215"/>
                </a:lnTo>
                <a:lnTo>
                  <a:pt x="1675401" y="1329215"/>
                </a:lnTo>
                <a:lnTo>
                  <a:pt x="1671596" y="1302485"/>
                </a:lnTo>
                <a:lnTo>
                  <a:pt x="1626881" y="1302166"/>
                </a:lnTo>
                <a:close/>
                <a:moveTo>
                  <a:pt x="1565042" y="1302166"/>
                </a:moveTo>
                <a:lnTo>
                  <a:pt x="1567579" y="1328897"/>
                </a:lnTo>
                <a:lnTo>
                  <a:pt x="1612928" y="1329215"/>
                </a:lnTo>
                <a:lnTo>
                  <a:pt x="1610074" y="1302166"/>
                </a:lnTo>
                <a:lnTo>
                  <a:pt x="1565042" y="1302166"/>
                </a:lnTo>
                <a:close/>
                <a:moveTo>
                  <a:pt x="1503521" y="1301848"/>
                </a:moveTo>
                <a:lnTo>
                  <a:pt x="1505106" y="1328578"/>
                </a:lnTo>
                <a:lnTo>
                  <a:pt x="1550772" y="1328897"/>
                </a:lnTo>
                <a:lnTo>
                  <a:pt x="1548552" y="1302166"/>
                </a:lnTo>
                <a:lnTo>
                  <a:pt x="1503521" y="1301848"/>
                </a:lnTo>
                <a:close/>
                <a:moveTo>
                  <a:pt x="1441999" y="1301848"/>
                </a:moveTo>
                <a:lnTo>
                  <a:pt x="1442633" y="1328260"/>
                </a:lnTo>
                <a:lnTo>
                  <a:pt x="1487982" y="1328578"/>
                </a:lnTo>
                <a:lnTo>
                  <a:pt x="1486713" y="1301848"/>
                </a:lnTo>
                <a:lnTo>
                  <a:pt x="1441999" y="1301848"/>
                </a:lnTo>
                <a:close/>
                <a:moveTo>
                  <a:pt x="1380477" y="1301530"/>
                </a:moveTo>
                <a:lnTo>
                  <a:pt x="1380477" y="1328260"/>
                </a:lnTo>
                <a:lnTo>
                  <a:pt x="1425509" y="1328260"/>
                </a:lnTo>
                <a:lnTo>
                  <a:pt x="1425191" y="1301530"/>
                </a:lnTo>
                <a:lnTo>
                  <a:pt x="1380477" y="1301530"/>
                </a:lnTo>
                <a:close/>
                <a:moveTo>
                  <a:pt x="1318638" y="1301212"/>
                </a:moveTo>
                <a:lnTo>
                  <a:pt x="1317687" y="1327942"/>
                </a:lnTo>
                <a:lnTo>
                  <a:pt x="1363353" y="1328260"/>
                </a:lnTo>
                <a:lnTo>
                  <a:pt x="1363670" y="1301530"/>
                </a:lnTo>
                <a:lnTo>
                  <a:pt x="1318638" y="1301212"/>
                </a:lnTo>
                <a:close/>
                <a:moveTo>
                  <a:pt x="1257434" y="1301212"/>
                </a:moveTo>
                <a:lnTo>
                  <a:pt x="1255531" y="1327624"/>
                </a:lnTo>
                <a:lnTo>
                  <a:pt x="1300879" y="1327942"/>
                </a:lnTo>
                <a:lnTo>
                  <a:pt x="1301831" y="1301212"/>
                </a:lnTo>
                <a:lnTo>
                  <a:pt x="1257434" y="1301212"/>
                </a:lnTo>
                <a:close/>
                <a:moveTo>
                  <a:pt x="1195595" y="1300894"/>
                </a:moveTo>
                <a:lnTo>
                  <a:pt x="1193058" y="1327306"/>
                </a:lnTo>
                <a:lnTo>
                  <a:pt x="1238406" y="1327624"/>
                </a:lnTo>
                <a:lnTo>
                  <a:pt x="1240626" y="1300894"/>
                </a:lnTo>
                <a:lnTo>
                  <a:pt x="1195595" y="1300894"/>
                </a:lnTo>
                <a:close/>
                <a:moveTo>
                  <a:pt x="1134073" y="1300575"/>
                </a:moveTo>
                <a:lnTo>
                  <a:pt x="1130268" y="1327306"/>
                </a:lnTo>
                <a:lnTo>
                  <a:pt x="1175933" y="1327306"/>
                </a:lnTo>
                <a:lnTo>
                  <a:pt x="1178787" y="1300894"/>
                </a:lnTo>
                <a:lnTo>
                  <a:pt x="1134073" y="1300575"/>
                </a:lnTo>
                <a:close/>
                <a:moveTo>
                  <a:pt x="1072551" y="1300575"/>
                </a:moveTo>
                <a:lnTo>
                  <a:pt x="1068112" y="1326987"/>
                </a:lnTo>
                <a:lnTo>
                  <a:pt x="1113460" y="1326987"/>
                </a:lnTo>
                <a:lnTo>
                  <a:pt x="1117266" y="1300575"/>
                </a:lnTo>
                <a:lnTo>
                  <a:pt x="1072551" y="1300575"/>
                </a:lnTo>
                <a:close/>
                <a:moveTo>
                  <a:pt x="1010712" y="1300257"/>
                </a:moveTo>
                <a:lnTo>
                  <a:pt x="1005638" y="1326669"/>
                </a:lnTo>
                <a:lnTo>
                  <a:pt x="1050987" y="1326987"/>
                </a:lnTo>
                <a:lnTo>
                  <a:pt x="1055744" y="1300575"/>
                </a:lnTo>
                <a:lnTo>
                  <a:pt x="1010712" y="1300257"/>
                </a:lnTo>
                <a:close/>
                <a:moveTo>
                  <a:pt x="742467" y="1299528"/>
                </a:moveTo>
                <a:lnTo>
                  <a:pt x="705978" y="1300480"/>
                </a:lnTo>
                <a:lnTo>
                  <a:pt x="670124" y="1302068"/>
                </a:lnTo>
                <a:lnTo>
                  <a:pt x="634587" y="1304290"/>
                </a:lnTo>
                <a:lnTo>
                  <a:pt x="600002" y="1307148"/>
                </a:lnTo>
                <a:lnTo>
                  <a:pt x="608886" y="1327150"/>
                </a:lnTo>
                <a:lnTo>
                  <a:pt x="618088" y="1346518"/>
                </a:lnTo>
                <a:lnTo>
                  <a:pt x="627607" y="1364298"/>
                </a:lnTo>
                <a:lnTo>
                  <a:pt x="632683" y="1373188"/>
                </a:lnTo>
                <a:lnTo>
                  <a:pt x="637760" y="1381126"/>
                </a:lnTo>
                <a:lnTo>
                  <a:pt x="642519" y="1389381"/>
                </a:lnTo>
                <a:lnTo>
                  <a:pt x="647596" y="1397001"/>
                </a:lnTo>
                <a:lnTo>
                  <a:pt x="652673" y="1404621"/>
                </a:lnTo>
                <a:lnTo>
                  <a:pt x="657750" y="1411288"/>
                </a:lnTo>
                <a:lnTo>
                  <a:pt x="662826" y="1417956"/>
                </a:lnTo>
                <a:lnTo>
                  <a:pt x="668220" y="1424623"/>
                </a:lnTo>
                <a:lnTo>
                  <a:pt x="673614" y="1430656"/>
                </a:lnTo>
                <a:lnTo>
                  <a:pt x="678691" y="1436688"/>
                </a:lnTo>
                <a:lnTo>
                  <a:pt x="686941" y="1444626"/>
                </a:lnTo>
                <a:lnTo>
                  <a:pt x="694873" y="1451928"/>
                </a:lnTo>
                <a:lnTo>
                  <a:pt x="703123" y="1458913"/>
                </a:lnTo>
                <a:lnTo>
                  <a:pt x="711055" y="1464628"/>
                </a:lnTo>
                <a:lnTo>
                  <a:pt x="718987" y="1469708"/>
                </a:lnTo>
                <a:lnTo>
                  <a:pt x="726920" y="1474153"/>
                </a:lnTo>
                <a:lnTo>
                  <a:pt x="734535" y="1477963"/>
                </a:lnTo>
                <a:lnTo>
                  <a:pt x="742467" y="1480821"/>
                </a:lnTo>
                <a:lnTo>
                  <a:pt x="742467" y="1299528"/>
                </a:lnTo>
                <a:close/>
                <a:moveTo>
                  <a:pt x="1682695" y="1264935"/>
                </a:moveTo>
                <a:lnTo>
                  <a:pt x="1686818" y="1291665"/>
                </a:lnTo>
                <a:lnTo>
                  <a:pt x="1731215" y="1291665"/>
                </a:lnTo>
                <a:lnTo>
                  <a:pt x="1726775" y="1264935"/>
                </a:lnTo>
                <a:lnTo>
                  <a:pt x="1682695" y="1264935"/>
                </a:lnTo>
                <a:close/>
                <a:moveTo>
                  <a:pt x="1622442" y="1264617"/>
                </a:moveTo>
                <a:lnTo>
                  <a:pt x="1625613" y="1291347"/>
                </a:lnTo>
                <a:lnTo>
                  <a:pt x="1670327" y="1291665"/>
                </a:lnTo>
                <a:lnTo>
                  <a:pt x="1666205" y="1264617"/>
                </a:lnTo>
                <a:lnTo>
                  <a:pt x="1622442" y="1264617"/>
                </a:lnTo>
                <a:close/>
                <a:moveTo>
                  <a:pt x="1561871" y="1264617"/>
                </a:moveTo>
                <a:lnTo>
                  <a:pt x="1564091" y="1291347"/>
                </a:lnTo>
                <a:lnTo>
                  <a:pt x="1608805" y="1291347"/>
                </a:lnTo>
                <a:lnTo>
                  <a:pt x="1605951" y="1264617"/>
                </a:lnTo>
                <a:lnTo>
                  <a:pt x="1561871" y="1264617"/>
                </a:lnTo>
                <a:close/>
                <a:moveTo>
                  <a:pt x="1501618" y="1264298"/>
                </a:moveTo>
                <a:lnTo>
                  <a:pt x="1502886" y="1291029"/>
                </a:lnTo>
                <a:lnTo>
                  <a:pt x="1547284" y="1291029"/>
                </a:lnTo>
                <a:lnTo>
                  <a:pt x="1545381" y="1264298"/>
                </a:lnTo>
                <a:lnTo>
                  <a:pt x="1501618" y="1264298"/>
                </a:lnTo>
                <a:close/>
                <a:moveTo>
                  <a:pt x="1441048" y="1263980"/>
                </a:moveTo>
                <a:lnTo>
                  <a:pt x="1441682" y="1290711"/>
                </a:lnTo>
                <a:lnTo>
                  <a:pt x="1486396" y="1291029"/>
                </a:lnTo>
                <a:lnTo>
                  <a:pt x="1485128" y="1264298"/>
                </a:lnTo>
                <a:lnTo>
                  <a:pt x="1441048" y="1263980"/>
                </a:lnTo>
                <a:close/>
                <a:moveTo>
                  <a:pt x="1380794" y="1263980"/>
                </a:moveTo>
                <a:lnTo>
                  <a:pt x="1380477" y="1290711"/>
                </a:lnTo>
                <a:lnTo>
                  <a:pt x="1424874" y="1290711"/>
                </a:lnTo>
                <a:lnTo>
                  <a:pt x="1424557" y="1263980"/>
                </a:lnTo>
                <a:lnTo>
                  <a:pt x="1380794" y="1263980"/>
                </a:lnTo>
                <a:close/>
                <a:moveTo>
                  <a:pt x="1320224" y="1263662"/>
                </a:moveTo>
                <a:lnTo>
                  <a:pt x="1319273" y="1290392"/>
                </a:lnTo>
                <a:lnTo>
                  <a:pt x="1363670" y="1290711"/>
                </a:lnTo>
                <a:lnTo>
                  <a:pt x="1363987" y="1263980"/>
                </a:lnTo>
                <a:lnTo>
                  <a:pt x="1320224" y="1263662"/>
                </a:lnTo>
                <a:close/>
                <a:moveTo>
                  <a:pt x="1259654" y="1263662"/>
                </a:moveTo>
                <a:lnTo>
                  <a:pt x="1258068" y="1290392"/>
                </a:lnTo>
                <a:lnTo>
                  <a:pt x="1302465" y="1290392"/>
                </a:lnTo>
                <a:lnTo>
                  <a:pt x="1303416" y="1263662"/>
                </a:lnTo>
                <a:lnTo>
                  <a:pt x="1259654" y="1263662"/>
                </a:lnTo>
                <a:close/>
                <a:moveTo>
                  <a:pt x="1199083" y="1263344"/>
                </a:moveTo>
                <a:lnTo>
                  <a:pt x="1196546" y="1290074"/>
                </a:lnTo>
                <a:lnTo>
                  <a:pt x="1241260" y="1290392"/>
                </a:lnTo>
                <a:lnTo>
                  <a:pt x="1243163" y="1263662"/>
                </a:lnTo>
                <a:lnTo>
                  <a:pt x="1199083" y="1263344"/>
                </a:lnTo>
                <a:close/>
                <a:moveTo>
                  <a:pt x="1138830" y="1263344"/>
                </a:moveTo>
                <a:lnTo>
                  <a:pt x="1135659" y="1289756"/>
                </a:lnTo>
                <a:lnTo>
                  <a:pt x="1180056" y="1290074"/>
                </a:lnTo>
                <a:lnTo>
                  <a:pt x="1182593" y="1263344"/>
                </a:lnTo>
                <a:lnTo>
                  <a:pt x="1138830" y="1263344"/>
                </a:lnTo>
                <a:close/>
                <a:moveTo>
                  <a:pt x="1078259" y="1263026"/>
                </a:moveTo>
                <a:lnTo>
                  <a:pt x="1074137" y="1289756"/>
                </a:lnTo>
                <a:lnTo>
                  <a:pt x="1118851" y="1289756"/>
                </a:lnTo>
                <a:lnTo>
                  <a:pt x="1122339" y="1263344"/>
                </a:lnTo>
                <a:lnTo>
                  <a:pt x="1078259" y="1263026"/>
                </a:lnTo>
                <a:close/>
                <a:moveTo>
                  <a:pt x="1018006" y="1263026"/>
                </a:moveTo>
                <a:lnTo>
                  <a:pt x="1012615" y="1289438"/>
                </a:lnTo>
                <a:lnTo>
                  <a:pt x="1057329" y="1289756"/>
                </a:lnTo>
                <a:lnTo>
                  <a:pt x="1061769" y="1263026"/>
                </a:lnTo>
                <a:lnTo>
                  <a:pt x="1018006" y="1263026"/>
                </a:lnTo>
                <a:close/>
                <a:moveTo>
                  <a:pt x="1676987" y="1227067"/>
                </a:moveTo>
                <a:lnTo>
                  <a:pt x="1681109" y="1253797"/>
                </a:lnTo>
                <a:lnTo>
                  <a:pt x="1724872" y="1254115"/>
                </a:lnTo>
                <a:lnTo>
                  <a:pt x="1719798" y="1227067"/>
                </a:lnTo>
                <a:lnTo>
                  <a:pt x="1676987" y="1227067"/>
                </a:lnTo>
                <a:close/>
                <a:moveTo>
                  <a:pt x="1618002" y="1227067"/>
                </a:moveTo>
                <a:lnTo>
                  <a:pt x="1621173" y="1253797"/>
                </a:lnTo>
                <a:lnTo>
                  <a:pt x="1664619" y="1253797"/>
                </a:lnTo>
                <a:lnTo>
                  <a:pt x="1660813" y="1227067"/>
                </a:lnTo>
                <a:lnTo>
                  <a:pt x="1618002" y="1227067"/>
                </a:lnTo>
                <a:close/>
                <a:moveTo>
                  <a:pt x="1558383" y="1226431"/>
                </a:moveTo>
                <a:lnTo>
                  <a:pt x="1560920" y="1253479"/>
                </a:lnTo>
                <a:lnTo>
                  <a:pt x="1604683" y="1253797"/>
                </a:lnTo>
                <a:lnTo>
                  <a:pt x="1601512" y="1226431"/>
                </a:lnTo>
                <a:lnTo>
                  <a:pt x="1558383" y="1226431"/>
                </a:lnTo>
                <a:close/>
                <a:moveTo>
                  <a:pt x="1499398" y="1226431"/>
                </a:moveTo>
                <a:lnTo>
                  <a:pt x="1500984" y="1253479"/>
                </a:lnTo>
                <a:lnTo>
                  <a:pt x="1544430" y="1253479"/>
                </a:lnTo>
                <a:lnTo>
                  <a:pt x="1542210" y="1226431"/>
                </a:lnTo>
                <a:lnTo>
                  <a:pt x="1499398" y="1226431"/>
                </a:lnTo>
                <a:close/>
                <a:moveTo>
                  <a:pt x="1439779" y="1226112"/>
                </a:moveTo>
                <a:lnTo>
                  <a:pt x="1440730" y="1253161"/>
                </a:lnTo>
                <a:lnTo>
                  <a:pt x="1484493" y="1253479"/>
                </a:lnTo>
                <a:lnTo>
                  <a:pt x="1483225" y="1226431"/>
                </a:lnTo>
                <a:lnTo>
                  <a:pt x="1439779" y="1226112"/>
                </a:lnTo>
                <a:close/>
                <a:moveTo>
                  <a:pt x="1380794" y="1226112"/>
                </a:moveTo>
                <a:lnTo>
                  <a:pt x="1380794" y="1253161"/>
                </a:lnTo>
                <a:lnTo>
                  <a:pt x="1424240" y="1253161"/>
                </a:lnTo>
                <a:lnTo>
                  <a:pt x="1423606" y="1226112"/>
                </a:lnTo>
                <a:lnTo>
                  <a:pt x="1380794" y="1226112"/>
                </a:lnTo>
                <a:close/>
                <a:moveTo>
                  <a:pt x="1321492" y="1226112"/>
                </a:moveTo>
                <a:lnTo>
                  <a:pt x="1320541" y="1252843"/>
                </a:lnTo>
                <a:lnTo>
                  <a:pt x="1364304" y="1253161"/>
                </a:lnTo>
                <a:lnTo>
                  <a:pt x="1364621" y="1226112"/>
                </a:lnTo>
                <a:lnTo>
                  <a:pt x="1321492" y="1226112"/>
                </a:lnTo>
                <a:close/>
                <a:moveTo>
                  <a:pt x="1262190" y="1225794"/>
                </a:moveTo>
                <a:lnTo>
                  <a:pt x="1260605" y="1252843"/>
                </a:lnTo>
                <a:lnTo>
                  <a:pt x="1304051" y="1252843"/>
                </a:lnTo>
                <a:lnTo>
                  <a:pt x="1305319" y="1225794"/>
                </a:lnTo>
                <a:lnTo>
                  <a:pt x="1262190" y="1225794"/>
                </a:lnTo>
                <a:close/>
                <a:moveTo>
                  <a:pt x="1203206" y="1225794"/>
                </a:moveTo>
                <a:lnTo>
                  <a:pt x="1200352" y="1252524"/>
                </a:lnTo>
                <a:lnTo>
                  <a:pt x="1244115" y="1252843"/>
                </a:lnTo>
                <a:lnTo>
                  <a:pt x="1246017" y="1225794"/>
                </a:lnTo>
                <a:lnTo>
                  <a:pt x="1203206" y="1225794"/>
                </a:lnTo>
                <a:close/>
                <a:moveTo>
                  <a:pt x="1143904" y="1225476"/>
                </a:moveTo>
                <a:lnTo>
                  <a:pt x="1140415" y="1252524"/>
                </a:lnTo>
                <a:lnTo>
                  <a:pt x="1183861" y="1252524"/>
                </a:lnTo>
                <a:lnTo>
                  <a:pt x="1187032" y="1225794"/>
                </a:lnTo>
                <a:lnTo>
                  <a:pt x="1143904" y="1225476"/>
                </a:lnTo>
                <a:close/>
                <a:moveTo>
                  <a:pt x="1084602" y="1225476"/>
                </a:moveTo>
                <a:lnTo>
                  <a:pt x="1080162" y="1252206"/>
                </a:lnTo>
                <a:lnTo>
                  <a:pt x="1123925" y="1252524"/>
                </a:lnTo>
                <a:lnTo>
                  <a:pt x="1127731" y="1225476"/>
                </a:lnTo>
                <a:lnTo>
                  <a:pt x="1084602" y="1225476"/>
                </a:lnTo>
                <a:close/>
                <a:moveTo>
                  <a:pt x="1025300" y="1225476"/>
                </a:moveTo>
                <a:lnTo>
                  <a:pt x="1020226" y="1252206"/>
                </a:lnTo>
                <a:lnTo>
                  <a:pt x="1063672" y="1252206"/>
                </a:lnTo>
                <a:lnTo>
                  <a:pt x="1068429" y="1225476"/>
                </a:lnTo>
                <a:lnTo>
                  <a:pt x="1025300" y="1225476"/>
                </a:lnTo>
                <a:close/>
                <a:moveTo>
                  <a:pt x="1671279" y="1188881"/>
                </a:moveTo>
                <a:lnTo>
                  <a:pt x="1675401" y="1216248"/>
                </a:lnTo>
                <a:lnTo>
                  <a:pt x="1718213" y="1216248"/>
                </a:lnTo>
                <a:lnTo>
                  <a:pt x="1713456" y="1188881"/>
                </a:lnTo>
                <a:lnTo>
                  <a:pt x="1671279" y="1188881"/>
                </a:lnTo>
                <a:close/>
                <a:moveTo>
                  <a:pt x="1613245" y="1188881"/>
                </a:moveTo>
                <a:lnTo>
                  <a:pt x="1616416" y="1215929"/>
                </a:lnTo>
                <a:lnTo>
                  <a:pt x="1659228" y="1216248"/>
                </a:lnTo>
                <a:lnTo>
                  <a:pt x="1655422" y="1188881"/>
                </a:lnTo>
                <a:lnTo>
                  <a:pt x="1613245" y="1188881"/>
                </a:lnTo>
                <a:close/>
                <a:moveTo>
                  <a:pt x="1555212" y="1188881"/>
                </a:moveTo>
                <a:lnTo>
                  <a:pt x="1557432" y="1215929"/>
                </a:lnTo>
                <a:lnTo>
                  <a:pt x="1600560" y="1215929"/>
                </a:lnTo>
                <a:lnTo>
                  <a:pt x="1597389" y="1188881"/>
                </a:lnTo>
                <a:lnTo>
                  <a:pt x="1555212" y="1188881"/>
                </a:lnTo>
                <a:close/>
                <a:moveTo>
                  <a:pt x="1497178" y="1188881"/>
                </a:moveTo>
                <a:lnTo>
                  <a:pt x="1498764" y="1215929"/>
                </a:lnTo>
                <a:lnTo>
                  <a:pt x="1541575" y="1215929"/>
                </a:lnTo>
                <a:lnTo>
                  <a:pt x="1539356" y="1188881"/>
                </a:lnTo>
                <a:lnTo>
                  <a:pt x="1497178" y="1188881"/>
                </a:lnTo>
                <a:close/>
                <a:moveTo>
                  <a:pt x="1438828" y="1188563"/>
                </a:moveTo>
                <a:lnTo>
                  <a:pt x="1439779" y="1215611"/>
                </a:lnTo>
                <a:lnTo>
                  <a:pt x="1482591" y="1215929"/>
                </a:lnTo>
                <a:lnTo>
                  <a:pt x="1481322" y="1188563"/>
                </a:lnTo>
                <a:lnTo>
                  <a:pt x="1438828" y="1188563"/>
                </a:lnTo>
                <a:close/>
                <a:moveTo>
                  <a:pt x="1381111" y="1188563"/>
                </a:moveTo>
                <a:lnTo>
                  <a:pt x="1380794" y="1215611"/>
                </a:lnTo>
                <a:lnTo>
                  <a:pt x="1423606" y="1215611"/>
                </a:lnTo>
                <a:lnTo>
                  <a:pt x="1422972" y="1188563"/>
                </a:lnTo>
                <a:lnTo>
                  <a:pt x="1381111" y="1188563"/>
                </a:lnTo>
                <a:close/>
                <a:moveTo>
                  <a:pt x="1322761" y="1188563"/>
                </a:moveTo>
                <a:lnTo>
                  <a:pt x="1321810" y="1215611"/>
                </a:lnTo>
                <a:lnTo>
                  <a:pt x="1364621" y="1215611"/>
                </a:lnTo>
                <a:lnTo>
                  <a:pt x="1365255" y="1188563"/>
                </a:lnTo>
                <a:lnTo>
                  <a:pt x="1322761" y="1188563"/>
                </a:lnTo>
                <a:close/>
                <a:moveTo>
                  <a:pt x="1264727" y="1188563"/>
                </a:moveTo>
                <a:lnTo>
                  <a:pt x="1263142" y="1215293"/>
                </a:lnTo>
                <a:lnTo>
                  <a:pt x="1305636" y="1215293"/>
                </a:lnTo>
                <a:lnTo>
                  <a:pt x="1307222" y="1188563"/>
                </a:lnTo>
                <a:lnTo>
                  <a:pt x="1264727" y="1188563"/>
                </a:lnTo>
                <a:close/>
                <a:moveTo>
                  <a:pt x="1206694" y="1188244"/>
                </a:moveTo>
                <a:lnTo>
                  <a:pt x="1204157" y="1215293"/>
                </a:lnTo>
                <a:lnTo>
                  <a:pt x="1246969" y="1215293"/>
                </a:lnTo>
                <a:lnTo>
                  <a:pt x="1248871" y="1188563"/>
                </a:lnTo>
                <a:lnTo>
                  <a:pt x="1206694" y="1188244"/>
                </a:lnTo>
                <a:close/>
                <a:moveTo>
                  <a:pt x="1148661" y="1188244"/>
                </a:moveTo>
                <a:lnTo>
                  <a:pt x="1145172" y="1215293"/>
                </a:lnTo>
                <a:lnTo>
                  <a:pt x="1188301" y="1215293"/>
                </a:lnTo>
                <a:lnTo>
                  <a:pt x="1190838" y="1188244"/>
                </a:lnTo>
                <a:lnTo>
                  <a:pt x="1148661" y="1188244"/>
                </a:lnTo>
                <a:close/>
                <a:moveTo>
                  <a:pt x="1090627" y="1188244"/>
                </a:moveTo>
                <a:lnTo>
                  <a:pt x="1086505" y="1214975"/>
                </a:lnTo>
                <a:lnTo>
                  <a:pt x="1128999" y="1214975"/>
                </a:lnTo>
                <a:lnTo>
                  <a:pt x="1132805" y="1188244"/>
                </a:lnTo>
                <a:lnTo>
                  <a:pt x="1090627" y="1188244"/>
                </a:lnTo>
                <a:close/>
                <a:moveTo>
                  <a:pt x="1032594" y="1187926"/>
                </a:moveTo>
                <a:lnTo>
                  <a:pt x="1027203" y="1214975"/>
                </a:lnTo>
                <a:lnTo>
                  <a:pt x="1070331" y="1214975"/>
                </a:lnTo>
                <a:lnTo>
                  <a:pt x="1074771" y="1188244"/>
                </a:lnTo>
                <a:lnTo>
                  <a:pt x="1032594" y="1187926"/>
                </a:lnTo>
                <a:close/>
                <a:moveTo>
                  <a:pt x="1740728" y="1132875"/>
                </a:moveTo>
                <a:lnTo>
                  <a:pt x="1737874" y="1133193"/>
                </a:lnTo>
                <a:lnTo>
                  <a:pt x="1735337" y="1133829"/>
                </a:lnTo>
                <a:lnTo>
                  <a:pt x="1733117" y="1134784"/>
                </a:lnTo>
                <a:lnTo>
                  <a:pt x="1731532" y="1136057"/>
                </a:lnTo>
                <a:lnTo>
                  <a:pt x="1730263" y="1137648"/>
                </a:lnTo>
                <a:lnTo>
                  <a:pt x="1729312" y="1139875"/>
                </a:lnTo>
                <a:lnTo>
                  <a:pt x="1728995" y="1142103"/>
                </a:lnTo>
                <a:lnTo>
                  <a:pt x="1728995" y="1144330"/>
                </a:lnTo>
                <a:lnTo>
                  <a:pt x="1730263" y="1151649"/>
                </a:lnTo>
                <a:lnTo>
                  <a:pt x="1731215" y="1153877"/>
                </a:lnTo>
                <a:lnTo>
                  <a:pt x="1732166" y="1156104"/>
                </a:lnTo>
                <a:lnTo>
                  <a:pt x="1734069" y="1158332"/>
                </a:lnTo>
                <a:lnTo>
                  <a:pt x="1735971" y="1159923"/>
                </a:lnTo>
                <a:lnTo>
                  <a:pt x="1738508" y="1161514"/>
                </a:lnTo>
                <a:lnTo>
                  <a:pt x="1741045" y="1162469"/>
                </a:lnTo>
                <a:lnTo>
                  <a:pt x="1743582" y="1163105"/>
                </a:lnTo>
                <a:lnTo>
                  <a:pt x="1746437" y="1163423"/>
                </a:lnTo>
                <a:lnTo>
                  <a:pt x="1772123" y="1163423"/>
                </a:lnTo>
                <a:lnTo>
                  <a:pt x="1775295" y="1163105"/>
                </a:lnTo>
                <a:lnTo>
                  <a:pt x="1777832" y="1162469"/>
                </a:lnTo>
                <a:lnTo>
                  <a:pt x="1779734" y="1161514"/>
                </a:lnTo>
                <a:lnTo>
                  <a:pt x="1781637" y="1159923"/>
                </a:lnTo>
                <a:lnTo>
                  <a:pt x="1782906" y="1158332"/>
                </a:lnTo>
                <a:lnTo>
                  <a:pt x="1783857" y="1156104"/>
                </a:lnTo>
                <a:lnTo>
                  <a:pt x="1784174" y="1154195"/>
                </a:lnTo>
                <a:lnTo>
                  <a:pt x="1783857" y="1151968"/>
                </a:lnTo>
                <a:lnTo>
                  <a:pt x="1782271" y="1144330"/>
                </a:lnTo>
                <a:lnTo>
                  <a:pt x="1781637" y="1142103"/>
                </a:lnTo>
                <a:lnTo>
                  <a:pt x="1780369" y="1139875"/>
                </a:lnTo>
                <a:lnTo>
                  <a:pt x="1778783" y="1137648"/>
                </a:lnTo>
                <a:lnTo>
                  <a:pt x="1776563" y="1136057"/>
                </a:lnTo>
                <a:lnTo>
                  <a:pt x="1774343" y="1134784"/>
                </a:lnTo>
                <a:lnTo>
                  <a:pt x="1771489" y="1133829"/>
                </a:lnTo>
                <a:lnTo>
                  <a:pt x="1768635" y="1133193"/>
                </a:lnTo>
                <a:lnTo>
                  <a:pt x="1766098" y="1132875"/>
                </a:lnTo>
                <a:lnTo>
                  <a:pt x="1740728" y="1132875"/>
                </a:lnTo>
                <a:close/>
                <a:moveTo>
                  <a:pt x="1664619" y="1132875"/>
                </a:moveTo>
                <a:lnTo>
                  <a:pt x="1661765" y="1133193"/>
                </a:lnTo>
                <a:lnTo>
                  <a:pt x="1659545" y="1133829"/>
                </a:lnTo>
                <a:lnTo>
                  <a:pt x="1657325" y="1134784"/>
                </a:lnTo>
                <a:lnTo>
                  <a:pt x="1655422" y="1136057"/>
                </a:lnTo>
                <a:lnTo>
                  <a:pt x="1654154" y="1137648"/>
                </a:lnTo>
                <a:lnTo>
                  <a:pt x="1653203" y="1139875"/>
                </a:lnTo>
                <a:lnTo>
                  <a:pt x="1652568" y="1142103"/>
                </a:lnTo>
                <a:lnTo>
                  <a:pt x="1652568" y="1144330"/>
                </a:lnTo>
                <a:lnTo>
                  <a:pt x="1653837" y="1151649"/>
                </a:lnTo>
                <a:lnTo>
                  <a:pt x="1654471" y="1153877"/>
                </a:lnTo>
                <a:lnTo>
                  <a:pt x="1655422" y="1156104"/>
                </a:lnTo>
                <a:lnTo>
                  <a:pt x="1657008" y="1158332"/>
                </a:lnTo>
                <a:lnTo>
                  <a:pt x="1658911" y="1159923"/>
                </a:lnTo>
                <a:lnTo>
                  <a:pt x="1661131" y="1161196"/>
                </a:lnTo>
                <a:lnTo>
                  <a:pt x="1663668" y="1162469"/>
                </a:lnTo>
                <a:lnTo>
                  <a:pt x="1666205" y="1163105"/>
                </a:lnTo>
                <a:lnTo>
                  <a:pt x="1669376" y="1163105"/>
                </a:lnTo>
                <a:lnTo>
                  <a:pt x="1695063" y="1163423"/>
                </a:lnTo>
                <a:lnTo>
                  <a:pt x="1697917" y="1163105"/>
                </a:lnTo>
                <a:lnTo>
                  <a:pt x="1700137" y="1162469"/>
                </a:lnTo>
                <a:lnTo>
                  <a:pt x="1702357" y="1161514"/>
                </a:lnTo>
                <a:lnTo>
                  <a:pt x="1704576" y="1159923"/>
                </a:lnTo>
                <a:lnTo>
                  <a:pt x="1705845" y="1158332"/>
                </a:lnTo>
                <a:lnTo>
                  <a:pt x="1706796" y="1156104"/>
                </a:lnTo>
                <a:lnTo>
                  <a:pt x="1707430" y="1153877"/>
                </a:lnTo>
                <a:lnTo>
                  <a:pt x="1707113" y="1151649"/>
                </a:lnTo>
                <a:lnTo>
                  <a:pt x="1705845" y="1144330"/>
                </a:lnTo>
                <a:lnTo>
                  <a:pt x="1705211" y="1142103"/>
                </a:lnTo>
                <a:lnTo>
                  <a:pt x="1704259" y="1139875"/>
                </a:lnTo>
                <a:lnTo>
                  <a:pt x="1702357" y="1137648"/>
                </a:lnTo>
                <a:lnTo>
                  <a:pt x="1700137" y="1136057"/>
                </a:lnTo>
                <a:lnTo>
                  <a:pt x="1697917" y="1134784"/>
                </a:lnTo>
                <a:lnTo>
                  <a:pt x="1695697" y="1133829"/>
                </a:lnTo>
                <a:lnTo>
                  <a:pt x="1692843" y="1133193"/>
                </a:lnTo>
                <a:lnTo>
                  <a:pt x="1689989" y="1132875"/>
                </a:lnTo>
                <a:lnTo>
                  <a:pt x="1664619" y="1132875"/>
                </a:lnTo>
                <a:close/>
                <a:moveTo>
                  <a:pt x="1586924" y="1132875"/>
                </a:moveTo>
                <a:lnTo>
                  <a:pt x="1584704" y="1133511"/>
                </a:lnTo>
                <a:lnTo>
                  <a:pt x="1582167" y="1134784"/>
                </a:lnTo>
                <a:lnTo>
                  <a:pt x="1580264" y="1136057"/>
                </a:lnTo>
                <a:lnTo>
                  <a:pt x="1578679" y="1137648"/>
                </a:lnTo>
                <a:lnTo>
                  <a:pt x="1577727" y="1139875"/>
                </a:lnTo>
                <a:lnTo>
                  <a:pt x="1577093" y="1142103"/>
                </a:lnTo>
                <a:lnTo>
                  <a:pt x="1577093" y="1144330"/>
                </a:lnTo>
                <a:lnTo>
                  <a:pt x="1578044" y="1151649"/>
                </a:lnTo>
                <a:lnTo>
                  <a:pt x="1578362" y="1153877"/>
                </a:lnTo>
                <a:lnTo>
                  <a:pt x="1579313" y="1156104"/>
                </a:lnTo>
                <a:lnTo>
                  <a:pt x="1580899" y="1158332"/>
                </a:lnTo>
                <a:lnTo>
                  <a:pt x="1583118" y="1159923"/>
                </a:lnTo>
                <a:lnTo>
                  <a:pt x="1585338" y="1161196"/>
                </a:lnTo>
                <a:lnTo>
                  <a:pt x="1587558" y="1162151"/>
                </a:lnTo>
                <a:lnTo>
                  <a:pt x="1590412" y="1162787"/>
                </a:lnTo>
                <a:lnTo>
                  <a:pt x="1593266" y="1163105"/>
                </a:lnTo>
                <a:lnTo>
                  <a:pt x="1618953" y="1163105"/>
                </a:lnTo>
                <a:lnTo>
                  <a:pt x="1621807" y="1163105"/>
                </a:lnTo>
                <a:lnTo>
                  <a:pt x="1624344" y="1162469"/>
                </a:lnTo>
                <a:lnTo>
                  <a:pt x="1626564" y="1161196"/>
                </a:lnTo>
                <a:lnTo>
                  <a:pt x="1628467" y="1159923"/>
                </a:lnTo>
                <a:lnTo>
                  <a:pt x="1629735" y="1158332"/>
                </a:lnTo>
                <a:lnTo>
                  <a:pt x="1631004" y="1156104"/>
                </a:lnTo>
                <a:lnTo>
                  <a:pt x="1631321" y="1153877"/>
                </a:lnTo>
                <a:lnTo>
                  <a:pt x="1631321" y="1151649"/>
                </a:lnTo>
                <a:lnTo>
                  <a:pt x="1630370" y="1144330"/>
                </a:lnTo>
                <a:lnTo>
                  <a:pt x="1629735" y="1142103"/>
                </a:lnTo>
                <a:lnTo>
                  <a:pt x="1628784" y="1139875"/>
                </a:lnTo>
                <a:lnTo>
                  <a:pt x="1627198" y="1137648"/>
                </a:lnTo>
                <a:lnTo>
                  <a:pt x="1625296" y="1136057"/>
                </a:lnTo>
                <a:lnTo>
                  <a:pt x="1623076" y="1134784"/>
                </a:lnTo>
                <a:lnTo>
                  <a:pt x="1620856" y="1133829"/>
                </a:lnTo>
                <a:lnTo>
                  <a:pt x="1618002" y="1132875"/>
                </a:lnTo>
                <a:lnTo>
                  <a:pt x="1615148" y="1132875"/>
                </a:lnTo>
                <a:lnTo>
                  <a:pt x="1589778" y="1132875"/>
                </a:lnTo>
                <a:lnTo>
                  <a:pt x="1586924" y="1132875"/>
                </a:lnTo>
                <a:close/>
                <a:moveTo>
                  <a:pt x="1510815" y="1132875"/>
                </a:moveTo>
                <a:lnTo>
                  <a:pt x="1508278" y="1133511"/>
                </a:lnTo>
                <a:lnTo>
                  <a:pt x="1506058" y="1134784"/>
                </a:lnTo>
                <a:lnTo>
                  <a:pt x="1504155" y="1136057"/>
                </a:lnTo>
                <a:lnTo>
                  <a:pt x="1502569" y="1137648"/>
                </a:lnTo>
                <a:lnTo>
                  <a:pt x="1501618" y="1139875"/>
                </a:lnTo>
                <a:lnTo>
                  <a:pt x="1500984" y="1142103"/>
                </a:lnTo>
                <a:lnTo>
                  <a:pt x="1500667" y="1144330"/>
                </a:lnTo>
                <a:lnTo>
                  <a:pt x="1501301" y="1151649"/>
                </a:lnTo>
                <a:lnTo>
                  <a:pt x="1501618" y="1153877"/>
                </a:lnTo>
                <a:lnTo>
                  <a:pt x="1502569" y="1156104"/>
                </a:lnTo>
                <a:lnTo>
                  <a:pt x="1503838" y="1158332"/>
                </a:lnTo>
                <a:lnTo>
                  <a:pt x="1505741" y="1159923"/>
                </a:lnTo>
                <a:lnTo>
                  <a:pt x="1507960" y="1161196"/>
                </a:lnTo>
                <a:lnTo>
                  <a:pt x="1510180" y="1162151"/>
                </a:lnTo>
                <a:lnTo>
                  <a:pt x="1512717" y="1162787"/>
                </a:lnTo>
                <a:lnTo>
                  <a:pt x="1515888" y="1163105"/>
                </a:lnTo>
                <a:lnTo>
                  <a:pt x="1541575" y="1163105"/>
                </a:lnTo>
                <a:lnTo>
                  <a:pt x="1544430" y="1162787"/>
                </a:lnTo>
                <a:lnTo>
                  <a:pt x="1546966" y="1162151"/>
                </a:lnTo>
                <a:lnTo>
                  <a:pt x="1549503" y="1161196"/>
                </a:lnTo>
                <a:lnTo>
                  <a:pt x="1551406" y="1159923"/>
                </a:lnTo>
                <a:lnTo>
                  <a:pt x="1552992" y="1158332"/>
                </a:lnTo>
                <a:lnTo>
                  <a:pt x="1553943" y="1156104"/>
                </a:lnTo>
                <a:lnTo>
                  <a:pt x="1554577" y="1153877"/>
                </a:lnTo>
                <a:lnTo>
                  <a:pt x="1554577" y="1151649"/>
                </a:lnTo>
                <a:lnTo>
                  <a:pt x="1553943" y="1144330"/>
                </a:lnTo>
                <a:lnTo>
                  <a:pt x="1553626" y="1142103"/>
                </a:lnTo>
                <a:lnTo>
                  <a:pt x="1552675" y="1139875"/>
                </a:lnTo>
                <a:lnTo>
                  <a:pt x="1551089" y="1137648"/>
                </a:lnTo>
                <a:lnTo>
                  <a:pt x="1549186" y="1136057"/>
                </a:lnTo>
                <a:lnTo>
                  <a:pt x="1546966" y="1134784"/>
                </a:lnTo>
                <a:lnTo>
                  <a:pt x="1544430" y="1133511"/>
                </a:lnTo>
                <a:lnTo>
                  <a:pt x="1541893" y="1132875"/>
                </a:lnTo>
                <a:lnTo>
                  <a:pt x="1539038" y="1132875"/>
                </a:lnTo>
                <a:lnTo>
                  <a:pt x="1513986" y="1132875"/>
                </a:lnTo>
                <a:lnTo>
                  <a:pt x="1510815" y="1132875"/>
                </a:lnTo>
                <a:close/>
                <a:moveTo>
                  <a:pt x="981854" y="1117600"/>
                </a:moveTo>
                <a:lnTo>
                  <a:pt x="1765464" y="1117600"/>
                </a:lnTo>
                <a:lnTo>
                  <a:pt x="1769904" y="1117918"/>
                </a:lnTo>
                <a:lnTo>
                  <a:pt x="1774978" y="1118236"/>
                </a:lnTo>
                <a:lnTo>
                  <a:pt x="1779417" y="1119191"/>
                </a:lnTo>
                <a:lnTo>
                  <a:pt x="1783857" y="1120464"/>
                </a:lnTo>
                <a:lnTo>
                  <a:pt x="1787980" y="1122373"/>
                </a:lnTo>
                <a:lnTo>
                  <a:pt x="1792736" y="1124283"/>
                </a:lnTo>
                <a:lnTo>
                  <a:pt x="1796542" y="1126510"/>
                </a:lnTo>
                <a:lnTo>
                  <a:pt x="1800347" y="1129056"/>
                </a:lnTo>
                <a:lnTo>
                  <a:pt x="1803836" y="1131602"/>
                </a:lnTo>
                <a:lnTo>
                  <a:pt x="1807007" y="1134466"/>
                </a:lnTo>
                <a:lnTo>
                  <a:pt x="1810495" y="1137648"/>
                </a:lnTo>
                <a:lnTo>
                  <a:pt x="1813032" y="1141148"/>
                </a:lnTo>
                <a:lnTo>
                  <a:pt x="1815252" y="1144649"/>
                </a:lnTo>
                <a:lnTo>
                  <a:pt x="1817155" y="1148149"/>
                </a:lnTo>
                <a:lnTo>
                  <a:pt x="1818740" y="1151649"/>
                </a:lnTo>
                <a:lnTo>
                  <a:pt x="1820009" y="1155468"/>
                </a:lnTo>
                <a:lnTo>
                  <a:pt x="1903095" y="1502007"/>
                </a:lnTo>
                <a:lnTo>
                  <a:pt x="1903412" y="1506144"/>
                </a:lnTo>
                <a:lnTo>
                  <a:pt x="1903412" y="1509963"/>
                </a:lnTo>
                <a:lnTo>
                  <a:pt x="1903095" y="1513463"/>
                </a:lnTo>
                <a:lnTo>
                  <a:pt x="1901827" y="1516963"/>
                </a:lnTo>
                <a:lnTo>
                  <a:pt x="1900241" y="1520146"/>
                </a:lnTo>
                <a:lnTo>
                  <a:pt x="1898338" y="1523646"/>
                </a:lnTo>
                <a:lnTo>
                  <a:pt x="1895801" y="1526510"/>
                </a:lnTo>
                <a:lnTo>
                  <a:pt x="1892313" y="1529056"/>
                </a:lnTo>
                <a:lnTo>
                  <a:pt x="1889142" y="1531283"/>
                </a:lnTo>
                <a:lnTo>
                  <a:pt x="1885336" y="1533511"/>
                </a:lnTo>
                <a:lnTo>
                  <a:pt x="1881214" y="1535420"/>
                </a:lnTo>
                <a:lnTo>
                  <a:pt x="1876774" y="1537011"/>
                </a:lnTo>
                <a:lnTo>
                  <a:pt x="1871700" y="1538284"/>
                </a:lnTo>
                <a:lnTo>
                  <a:pt x="1866626" y="1538920"/>
                </a:lnTo>
                <a:lnTo>
                  <a:pt x="1861235" y="1539557"/>
                </a:lnTo>
                <a:lnTo>
                  <a:pt x="1855210" y="1539875"/>
                </a:lnTo>
                <a:lnTo>
                  <a:pt x="884498" y="1539875"/>
                </a:lnTo>
                <a:lnTo>
                  <a:pt x="878789" y="1539557"/>
                </a:lnTo>
                <a:lnTo>
                  <a:pt x="873081" y="1538920"/>
                </a:lnTo>
                <a:lnTo>
                  <a:pt x="868007" y="1537966"/>
                </a:lnTo>
                <a:lnTo>
                  <a:pt x="863250" y="1536693"/>
                </a:lnTo>
                <a:lnTo>
                  <a:pt x="858811" y="1535102"/>
                </a:lnTo>
                <a:lnTo>
                  <a:pt x="854371" y="1533193"/>
                </a:lnTo>
                <a:lnTo>
                  <a:pt x="850566" y="1531283"/>
                </a:lnTo>
                <a:lnTo>
                  <a:pt x="847394" y="1528737"/>
                </a:lnTo>
                <a:lnTo>
                  <a:pt x="844223" y="1526192"/>
                </a:lnTo>
                <a:lnTo>
                  <a:pt x="842003" y="1523010"/>
                </a:lnTo>
                <a:lnTo>
                  <a:pt x="839466" y="1519827"/>
                </a:lnTo>
                <a:lnTo>
                  <a:pt x="837881" y="1516645"/>
                </a:lnTo>
                <a:lnTo>
                  <a:pt x="836929" y="1513463"/>
                </a:lnTo>
                <a:lnTo>
                  <a:pt x="836612" y="1509963"/>
                </a:lnTo>
                <a:lnTo>
                  <a:pt x="836612" y="1506144"/>
                </a:lnTo>
                <a:lnTo>
                  <a:pt x="837246" y="1502007"/>
                </a:lnTo>
                <a:lnTo>
                  <a:pt x="926675" y="1154832"/>
                </a:lnTo>
                <a:lnTo>
                  <a:pt x="927943" y="1151331"/>
                </a:lnTo>
                <a:lnTo>
                  <a:pt x="929529" y="1147513"/>
                </a:lnTo>
                <a:lnTo>
                  <a:pt x="931432" y="1144012"/>
                </a:lnTo>
                <a:lnTo>
                  <a:pt x="933969" y="1140830"/>
                </a:lnTo>
                <a:lnTo>
                  <a:pt x="936823" y="1137011"/>
                </a:lnTo>
                <a:lnTo>
                  <a:pt x="939677" y="1134147"/>
                </a:lnTo>
                <a:lnTo>
                  <a:pt x="943165" y="1131283"/>
                </a:lnTo>
                <a:lnTo>
                  <a:pt x="946971" y="1128738"/>
                </a:lnTo>
                <a:lnTo>
                  <a:pt x="950776" y="1126192"/>
                </a:lnTo>
                <a:lnTo>
                  <a:pt x="954582" y="1124283"/>
                </a:lnTo>
                <a:lnTo>
                  <a:pt x="959021" y="1122373"/>
                </a:lnTo>
                <a:lnTo>
                  <a:pt x="963461" y="1120464"/>
                </a:lnTo>
                <a:lnTo>
                  <a:pt x="967901" y="1119191"/>
                </a:lnTo>
                <a:lnTo>
                  <a:pt x="972341" y="1118236"/>
                </a:lnTo>
                <a:lnTo>
                  <a:pt x="977097" y="1117918"/>
                </a:lnTo>
                <a:lnTo>
                  <a:pt x="981854" y="1117600"/>
                </a:lnTo>
                <a:close/>
                <a:moveTo>
                  <a:pt x="268430" y="1104583"/>
                </a:moveTo>
                <a:lnTo>
                  <a:pt x="254469" y="1109980"/>
                </a:lnTo>
                <a:lnTo>
                  <a:pt x="240826" y="1115695"/>
                </a:lnTo>
                <a:lnTo>
                  <a:pt x="227500" y="1121410"/>
                </a:lnTo>
                <a:lnTo>
                  <a:pt x="214808" y="1127443"/>
                </a:lnTo>
                <a:lnTo>
                  <a:pt x="202433" y="1133158"/>
                </a:lnTo>
                <a:lnTo>
                  <a:pt x="190693" y="1139190"/>
                </a:lnTo>
                <a:lnTo>
                  <a:pt x="178954" y="1145858"/>
                </a:lnTo>
                <a:lnTo>
                  <a:pt x="168483" y="1151890"/>
                </a:lnTo>
                <a:lnTo>
                  <a:pt x="178954" y="1168718"/>
                </a:lnTo>
                <a:lnTo>
                  <a:pt x="190376" y="1185228"/>
                </a:lnTo>
                <a:lnTo>
                  <a:pt x="202433" y="1201420"/>
                </a:lnTo>
                <a:lnTo>
                  <a:pt x="214490" y="1217295"/>
                </a:lnTo>
                <a:lnTo>
                  <a:pt x="227182" y="1232535"/>
                </a:lnTo>
                <a:lnTo>
                  <a:pt x="240191" y="1247775"/>
                </a:lnTo>
                <a:lnTo>
                  <a:pt x="253835" y="1262380"/>
                </a:lnTo>
                <a:lnTo>
                  <a:pt x="267479" y="1276668"/>
                </a:lnTo>
                <a:lnTo>
                  <a:pt x="283026" y="1291590"/>
                </a:lnTo>
                <a:lnTo>
                  <a:pt x="299208" y="1306195"/>
                </a:lnTo>
                <a:lnTo>
                  <a:pt x="313486" y="1301750"/>
                </a:lnTo>
                <a:lnTo>
                  <a:pt x="327764" y="1297623"/>
                </a:lnTo>
                <a:lnTo>
                  <a:pt x="357590" y="1289368"/>
                </a:lnTo>
                <a:lnTo>
                  <a:pt x="350609" y="1278890"/>
                </a:lnTo>
                <a:lnTo>
                  <a:pt x="344264" y="1268413"/>
                </a:lnTo>
                <a:lnTo>
                  <a:pt x="337600" y="1257618"/>
                </a:lnTo>
                <a:lnTo>
                  <a:pt x="331572" y="1246823"/>
                </a:lnTo>
                <a:lnTo>
                  <a:pt x="325543" y="1235710"/>
                </a:lnTo>
                <a:lnTo>
                  <a:pt x="319515" y="1224280"/>
                </a:lnTo>
                <a:lnTo>
                  <a:pt x="313803" y="1213168"/>
                </a:lnTo>
                <a:lnTo>
                  <a:pt x="308409" y="1201738"/>
                </a:lnTo>
                <a:lnTo>
                  <a:pt x="302381" y="1189990"/>
                </a:lnTo>
                <a:lnTo>
                  <a:pt x="297304" y="1178243"/>
                </a:lnTo>
                <a:lnTo>
                  <a:pt x="287151" y="1154113"/>
                </a:lnTo>
                <a:lnTo>
                  <a:pt x="277315" y="1129665"/>
                </a:lnTo>
                <a:lnTo>
                  <a:pt x="268430" y="1104583"/>
                </a:lnTo>
                <a:close/>
                <a:moveTo>
                  <a:pt x="469277" y="1050290"/>
                </a:moveTo>
                <a:lnTo>
                  <a:pt x="441990" y="1055688"/>
                </a:lnTo>
                <a:lnTo>
                  <a:pt x="415337" y="1061403"/>
                </a:lnTo>
                <a:lnTo>
                  <a:pt x="389319" y="1067118"/>
                </a:lnTo>
                <a:lnTo>
                  <a:pt x="364253" y="1073785"/>
                </a:lnTo>
                <a:lnTo>
                  <a:pt x="343946" y="1079500"/>
                </a:lnTo>
                <a:lnTo>
                  <a:pt x="324274" y="1085215"/>
                </a:lnTo>
                <a:lnTo>
                  <a:pt x="328716" y="1098550"/>
                </a:lnTo>
                <a:lnTo>
                  <a:pt x="333476" y="1111568"/>
                </a:lnTo>
                <a:lnTo>
                  <a:pt x="338235" y="1124585"/>
                </a:lnTo>
                <a:lnTo>
                  <a:pt x="343629" y="1136968"/>
                </a:lnTo>
                <a:lnTo>
                  <a:pt x="349023" y="1149668"/>
                </a:lnTo>
                <a:lnTo>
                  <a:pt x="354417" y="1162050"/>
                </a:lnTo>
                <a:lnTo>
                  <a:pt x="360446" y="1174115"/>
                </a:lnTo>
                <a:lnTo>
                  <a:pt x="366157" y="1186180"/>
                </a:lnTo>
                <a:lnTo>
                  <a:pt x="371868" y="1197928"/>
                </a:lnTo>
                <a:lnTo>
                  <a:pt x="378531" y="1209358"/>
                </a:lnTo>
                <a:lnTo>
                  <a:pt x="384560" y="1220788"/>
                </a:lnTo>
                <a:lnTo>
                  <a:pt x="391223" y="1232218"/>
                </a:lnTo>
                <a:lnTo>
                  <a:pt x="397886" y="1243013"/>
                </a:lnTo>
                <a:lnTo>
                  <a:pt x="404549" y="1254125"/>
                </a:lnTo>
                <a:lnTo>
                  <a:pt x="411530" y="1264603"/>
                </a:lnTo>
                <a:lnTo>
                  <a:pt x="418510" y="1275080"/>
                </a:lnTo>
                <a:lnTo>
                  <a:pt x="442942" y="1270318"/>
                </a:lnTo>
                <a:lnTo>
                  <a:pt x="467373" y="1265873"/>
                </a:lnTo>
                <a:lnTo>
                  <a:pt x="492440" y="1261428"/>
                </a:lnTo>
                <a:lnTo>
                  <a:pt x="518140" y="1257618"/>
                </a:lnTo>
                <a:lnTo>
                  <a:pt x="510525" y="1234123"/>
                </a:lnTo>
                <a:lnTo>
                  <a:pt x="503545" y="1209993"/>
                </a:lnTo>
                <a:lnTo>
                  <a:pt x="496882" y="1184910"/>
                </a:lnTo>
                <a:lnTo>
                  <a:pt x="490219" y="1159193"/>
                </a:lnTo>
                <a:lnTo>
                  <a:pt x="484507" y="1132840"/>
                </a:lnTo>
                <a:lnTo>
                  <a:pt x="479113" y="1106170"/>
                </a:lnTo>
                <a:lnTo>
                  <a:pt x="473719" y="1078548"/>
                </a:lnTo>
                <a:lnTo>
                  <a:pt x="469277" y="1050290"/>
                </a:lnTo>
                <a:close/>
                <a:moveTo>
                  <a:pt x="742467" y="1024890"/>
                </a:moveTo>
                <a:lnTo>
                  <a:pt x="714228" y="1025525"/>
                </a:lnTo>
                <a:lnTo>
                  <a:pt x="686623" y="1026478"/>
                </a:lnTo>
                <a:lnTo>
                  <a:pt x="659019" y="1028065"/>
                </a:lnTo>
                <a:lnTo>
                  <a:pt x="631731" y="1029653"/>
                </a:lnTo>
                <a:lnTo>
                  <a:pt x="605396" y="1031875"/>
                </a:lnTo>
                <a:lnTo>
                  <a:pt x="578743" y="1034733"/>
                </a:lnTo>
                <a:lnTo>
                  <a:pt x="553043" y="1037908"/>
                </a:lnTo>
                <a:lnTo>
                  <a:pt x="527025" y="1041083"/>
                </a:lnTo>
                <a:lnTo>
                  <a:pt x="530515" y="1059498"/>
                </a:lnTo>
                <a:lnTo>
                  <a:pt x="533688" y="1077595"/>
                </a:lnTo>
                <a:lnTo>
                  <a:pt x="536861" y="1095375"/>
                </a:lnTo>
                <a:lnTo>
                  <a:pt x="540351" y="1112838"/>
                </a:lnTo>
                <a:lnTo>
                  <a:pt x="543841" y="1130300"/>
                </a:lnTo>
                <a:lnTo>
                  <a:pt x="547966" y="1147128"/>
                </a:lnTo>
                <a:lnTo>
                  <a:pt x="552091" y="1163638"/>
                </a:lnTo>
                <a:lnTo>
                  <a:pt x="556216" y="1180148"/>
                </a:lnTo>
                <a:lnTo>
                  <a:pt x="561292" y="1198245"/>
                </a:lnTo>
                <a:lnTo>
                  <a:pt x="566686" y="1216025"/>
                </a:lnTo>
                <a:lnTo>
                  <a:pt x="572080" y="1233488"/>
                </a:lnTo>
                <a:lnTo>
                  <a:pt x="577792" y="1250315"/>
                </a:lnTo>
                <a:lnTo>
                  <a:pt x="597464" y="1248410"/>
                </a:lnTo>
                <a:lnTo>
                  <a:pt x="617771" y="1246823"/>
                </a:lnTo>
                <a:lnTo>
                  <a:pt x="638077" y="1245235"/>
                </a:lnTo>
                <a:lnTo>
                  <a:pt x="658701" y="1243648"/>
                </a:lnTo>
                <a:lnTo>
                  <a:pt x="679326" y="1242378"/>
                </a:lnTo>
                <a:lnTo>
                  <a:pt x="699950" y="1241425"/>
                </a:lnTo>
                <a:lnTo>
                  <a:pt x="721208" y="1240790"/>
                </a:lnTo>
                <a:lnTo>
                  <a:pt x="742467" y="1240473"/>
                </a:lnTo>
                <a:lnTo>
                  <a:pt x="742467" y="1024890"/>
                </a:lnTo>
                <a:close/>
                <a:moveTo>
                  <a:pt x="507035" y="801688"/>
                </a:moveTo>
                <a:lnTo>
                  <a:pt x="507670" y="824865"/>
                </a:lnTo>
                <a:lnTo>
                  <a:pt x="508622" y="848360"/>
                </a:lnTo>
                <a:lnTo>
                  <a:pt x="509573" y="871538"/>
                </a:lnTo>
                <a:lnTo>
                  <a:pt x="510843" y="894080"/>
                </a:lnTo>
                <a:lnTo>
                  <a:pt x="512746" y="916940"/>
                </a:lnTo>
                <a:lnTo>
                  <a:pt x="514650" y="939165"/>
                </a:lnTo>
                <a:lnTo>
                  <a:pt x="516871" y="961073"/>
                </a:lnTo>
                <a:lnTo>
                  <a:pt x="519410" y="982663"/>
                </a:lnTo>
                <a:lnTo>
                  <a:pt x="546062" y="979170"/>
                </a:lnTo>
                <a:lnTo>
                  <a:pt x="572715" y="976313"/>
                </a:lnTo>
                <a:lnTo>
                  <a:pt x="600319" y="973455"/>
                </a:lnTo>
                <a:lnTo>
                  <a:pt x="627924" y="971233"/>
                </a:lnTo>
                <a:lnTo>
                  <a:pt x="656163" y="969328"/>
                </a:lnTo>
                <a:lnTo>
                  <a:pt x="684720" y="967740"/>
                </a:lnTo>
                <a:lnTo>
                  <a:pt x="713276" y="966788"/>
                </a:lnTo>
                <a:lnTo>
                  <a:pt x="742467" y="965835"/>
                </a:lnTo>
                <a:lnTo>
                  <a:pt x="742467" y="801688"/>
                </a:lnTo>
                <a:lnTo>
                  <a:pt x="507035" y="801688"/>
                </a:lnTo>
                <a:close/>
                <a:moveTo>
                  <a:pt x="273824" y="801688"/>
                </a:moveTo>
                <a:lnTo>
                  <a:pt x="274142" y="816610"/>
                </a:lnTo>
                <a:lnTo>
                  <a:pt x="275094" y="831533"/>
                </a:lnTo>
                <a:lnTo>
                  <a:pt x="276045" y="846455"/>
                </a:lnTo>
                <a:lnTo>
                  <a:pt x="276997" y="860743"/>
                </a:lnTo>
                <a:lnTo>
                  <a:pt x="278584" y="875665"/>
                </a:lnTo>
                <a:lnTo>
                  <a:pt x="280170" y="889953"/>
                </a:lnTo>
                <a:lnTo>
                  <a:pt x="281757" y="904558"/>
                </a:lnTo>
                <a:lnTo>
                  <a:pt x="283660" y="918845"/>
                </a:lnTo>
                <a:lnTo>
                  <a:pt x="285882" y="933133"/>
                </a:lnTo>
                <a:lnTo>
                  <a:pt x="288737" y="947103"/>
                </a:lnTo>
                <a:lnTo>
                  <a:pt x="291276" y="961073"/>
                </a:lnTo>
                <a:lnTo>
                  <a:pt x="293814" y="975043"/>
                </a:lnTo>
                <a:lnTo>
                  <a:pt x="296670" y="988695"/>
                </a:lnTo>
                <a:lnTo>
                  <a:pt x="299842" y="1002665"/>
                </a:lnTo>
                <a:lnTo>
                  <a:pt x="303015" y="1015683"/>
                </a:lnTo>
                <a:lnTo>
                  <a:pt x="306823" y="1029335"/>
                </a:lnTo>
                <a:lnTo>
                  <a:pt x="324909" y="1023938"/>
                </a:lnTo>
                <a:lnTo>
                  <a:pt x="343312" y="1018858"/>
                </a:lnTo>
                <a:lnTo>
                  <a:pt x="362032" y="1013778"/>
                </a:lnTo>
                <a:lnTo>
                  <a:pt x="381070" y="1009015"/>
                </a:lnTo>
                <a:lnTo>
                  <a:pt x="400742" y="1004570"/>
                </a:lnTo>
                <a:lnTo>
                  <a:pt x="420414" y="1000125"/>
                </a:lnTo>
                <a:lnTo>
                  <a:pt x="440721" y="995998"/>
                </a:lnTo>
                <a:lnTo>
                  <a:pt x="461345" y="992188"/>
                </a:lnTo>
                <a:lnTo>
                  <a:pt x="458489" y="969328"/>
                </a:lnTo>
                <a:lnTo>
                  <a:pt x="456268" y="945833"/>
                </a:lnTo>
                <a:lnTo>
                  <a:pt x="454047" y="922655"/>
                </a:lnTo>
                <a:lnTo>
                  <a:pt x="452461" y="899160"/>
                </a:lnTo>
                <a:lnTo>
                  <a:pt x="451191" y="874713"/>
                </a:lnTo>
                <a:lnTo>
                  <a:pt x="449922" y="850900"/>
                </a:lnTo>
                <a:lnTo>
                  <a:pt x="448970" y="826135"/>
                </a:lnTo>
                <a:lnTo>
                  <a:pt x="448653" y="801688"/>
                </a:lnTo>
                <a:lnTo>
                  <a:pt x="273824" y="801688"/>
                </a:lnTo>
                <a:close/>
                <a:moveTo>
                  <a:pt x="59334" y="801688"/>
                </a:moveTo>
                <a:lnTo>
                  <a:pt x="60286" y="821690"/>
                </a:lnTo>
                <a:lnTo>
                  <a:pt x="62507" y="841693"/>
                </a:lnTo>
                <a:lnTo>
                  <a:pt x="64411" y="861378"/>
                </a:lnTo>
                <a:lnTo>
                  <a:pt x="67266" y="881380"/>
                </a:lnTo>
                <a:lnTo>
                  <a:pt x="70439" y="900748"/>
                </a:lnTo>
                <a:lnTo>
                  <a:pt x="74247" y="919798"/>
                </a:lnTo>
                <a:lnTo>
                  <a:pt x="78372" y="938848"/>
                </a:lnTo>
                <a:lnTo>
                  <a:pt x="83448" y="957898"/>
                </a:lnTo>
                <a:lnTo>
                  <a:pt x="88525" y="976630"/>
                </a:lnTo>
                <a:lnTo>
                  <a:pt x="94236" y="995045"/>
                </a:lnTo>
                <a:lnTo>
                  <a:pt x="100899" y="1013143"/>
                </a:lnTo>
                <a:lnTo>
                  <a:pt x="107245" y="1031240"/>
                </a:lnTo>
                <a:lnTo>
                  <a:pt x="114860" y="1049020"/>
                </a:lnTo>
                <a:lnTo>
                  <a:pt x="122475" y="1066483"/>
                </a:lnTo>
                <a:lnTo>
                  <a:pt x="130408" y="1083628"/>
                </a:lnTo>
                <a:lnTo>
                  <a:pt x="138975" y="1100773"/>
                </a:lnTo>
                <a:lnTo>
                  <a:pt x="150080" y="1094740"/>
                </a:lnTo>
                <a:lnTo>
                  <a:pt x="161185" y="1088390"/>
                </a:lnTo>
                <a:lnTo>
                  <a:pt x="172925" y="1082358"/>
                </a:lnTo>
                <a:lnTo>
                  <a:pt x="184982" y="1076325"/>
                </a:lnTo>
                <a:lnTo>
                  <a:pt x="197039" y="1070293"/>
                </a:lnTo>
                <a:lnTo>
                  <a:pt x="209731" y="1064895"/>
                </a:lnTo>
                <a:lnTo>
                  <a:pt x="222740" y="1059498"/>
                </a:lnTo>
                <a:lnTo>
                  <a:pt x="236066" y="1054100"/>
                </a:lnTo>
                <a:lnTo>
                  <a:pt x="250979" y="1048385"/>
                </a:lnTo>
                <a:lnTo>
                  <a:pt x="247172" y="1033780"/>
                </a:lnTo>
                <a:lnTo>
                  <a:pt x="243364" y="1019175"/>
                </a:lnTo>
                <a:lnTo>
                  <a:pt x="240191" y="1004570"/>
                </a:lnTo>
                <a:lnTo>
                  <a:pt x="236701" y="989330"/>
                </a:lnTo>
                <a:lnTo>
                  <a:pt x="233528" y="974408"/>
                </a:lnTo>
                <a:lnTo>
                  <a:pt x="230672" y="959168"/>
                </a:lnTo>
                <a:lnTo>
                  <a:pt x="228134" y="943928"/>
                </a:lnTo>
                <a:lnTo>
                  <a:pt x="225913" y="928370"/>
                </a:lnTo>
                <a:lnTo>
                  <a:pt x="223692" y="912813"/>
                </a:lnTo>
                <a:lnTo>
                  <a:pt x="221788" y="897573"/>
                </a:lnTo>
                <a:lnTo>
                  <a:pt x="220202" y="881698"/>
                </a:lnTo>
                <a:lnTo>
                  <a:pt x="218615" y="865823"/>
                </a:lnTo>
                <a:lnTo>
                  <a:pt x="217029" y="849948"/>
                </a:lnTo>
                <a:lnTo>
                  <a:pt x="216077" y="834073"/>
                </a:lnTo>
                <a:lnTo>
                  <a:pt x="215125" y="817880"/>
                </a:lnTo>
                <a:lnTo>
                  <a:pt x="214808" y="801688"/>
                </a:lnTo>
                <a:lnTo>
                  <a:pt x="59334" y="801688"/>
                </a:lnTo>
                <a:close/>
                <a:moveTo>
                  <a:pt x="1734820" y="720725"/>
                </a:moveTo>
                <a:lnTo>
                  <a:pt x="1735138" y="764540"/>
                </a:lnTo>
                <a:lnTo>
                  <a:pt x="1735138" y="861378"/>
                </a:lnTo>
                <a:lnTo>
                  <a:pt x="1735138" y="913765"/>
                </a:lnTo>
                <a:lnTo>
                  <a:pt x="1734503" y="960120"/>
                </a:lnTo>
                <a:lnTo>
                  <a:pt x="1734185" y="979488"/>
                </a:lnTo>
                <a:lnTo>
                  <a:pt x="1733549" y="994728"/>
                </a:lnTo>
                <a:lnTo>
                  <a:pt x="1732914" y="1005840"/>
                </a:lnTo>
                <a:lnTo>
                  <a:pt x="1732596" y="1009333"/>
                </a:lnTo>
                <a:lnTo>
                  <a:pt x="1732278" y="1011238"/>
                </a:lnTo>
                <a:lnTo>
                  <a:pt x="1731642" y="1011873"/>
                </a:lnTo>
                <a:lnTo>
                  <a:pt x="1730689" y="1012190"/>
                </a:lnTo>
                <a:lnTo>
                  <a:pt x="1727511" y="1013143"/>
                </a:lnTo>
                <a:lnTo>
                  <a:pt x="1722744" y="1014095"/>
                </a:lnTo>
                <a:lnTo>
                  <a:pt x="1716071" y="1014730"/>
                </a:lnTo>
                <a:lnTo>
                  <a:pt x="1708443" y="1015365"/>
                </a:lnTo>
                <a:lnTo>
                  <a:pt x="1698910" y="1015683"/>
                </a:lnTo>
                <a:lnTo>
                  <a:pt x="1676982" y="1016000"/>
                </a:lnTo>
                <a:lnTo>
                  <a:pt x="1650923" y="1016000"/>
                </a:lnTo>
                <a:lnTo>
                  <a:pt x="1622321" y="1015683"/>
                </a:lnTo>
                <a:lnTo>
                  <a:pt x="1591496" y="1014730"/>
                </a:lnTo>
                <a:lnTo>
                  <a:pt x="1559716" y="1013778"/>
                </a:lnTo>
                <a:lnTo>
                  <a:pt x="1497746" y="1011555"/>
                </a:lnTo>
                <a:lnTo>
                  <a:pt x="1443404" y="1009333"/>
                </a:lnTo>
                <a:lnTo>
                  <a:pt x="1390650" y="1006793"/>
                </a:lnTo>
                <a:lnTo>
                  <a:pt x="1438319" y="1005205"/>
                </a:lnTo>
                <a:lnTo>
                  <a:pt x="1487259" y="1003300"/>
                </a:lnTo>
                <a:lnTo>
                  <a:pt x="1543509" y="1000443"/>
                </a:lnTo>
                <a:lnTo>
                  <a:pt x="1572428" y="998538"/>
                </a:lnTo>
                <a:lnTo>
                  <a:pt x="1600394" y="996633"/>
                </a:lnTo>
                <a:lnTo>
                  <a:pt x="1626771" y="994410"/>
                </a:lnTo>
                <a:lnTo>
                  <a:pt x="1650605" y="992188"/>
                </a:lnTo>
                <a:lnTo>
                  <a:pt x="1671262" y="989648"/>
                </a:lnTo>
                <a:lnTo>
                  <a:pt x="1679842" y="988378"/>
                </a:lnTo>
                <a:lnTo>
                  <a:pt x="1687787" y="986790"/>
                </a:lnTo>
                <a:lnTo>
                  <a:pt x="1693825" y="985520"/>
                </a:lnTo>
                <a:lnTo>
                  <a:pt x="1698592" y="983933"/>
                </a:lnTo>
                <a:lnTo>
                  <a:pt x="1702088" y="982028"/>
                </a:lnTo>
                <a:lnTo>
                  <a:pt x="1703359" y="981075"/>
                </a:lnTo>
                <a:lnTo>
                  <a:pt x="1704312" y="980440"/>
                </a:lnTo>
                <a:lnTo>
                  <a:pt x="1705266" y="978218"/>
                </a:lnTo>
                <a:lnTo>
                  <a:pt x="1706219" y="974725"/>
                </a:lnTo>
                <a:lnTo>
                  <a:pt x="1707490" y="969963"/>
                </a:lnTo>
                <a:lnTo>
                  <a:pt x="1708443" y="963930"/>
                </a:lnTo>
                <a:lnTo>
                  <a:pt x="1710986" y="949960"/>
                </a:lnTo>
                <a:lnTo>
                  <a:pt x="1713528" y="932498"/>
                </a:lnTo>
                <a:lnTo>
                  <a:pt x="1716071" y="912178"/>
                </a:lnTo>
                <a:lnTo>
                  <a:pt x="1718613" y="890270"/>
                </a:lnTo>
                <a:lnTo>
                  <a:pt x="1723698" y="844233"/>
                </a:lnTo>
                <a:lnTo>
                  <a:pt x="1728147" y="798513"/>
                </a:lnTo>
                <a:lnTo>
                  <a:pt x="1731642" y="759143"/>
                </a:lnTo>
                <a:lnTo>
                  <a:pt x="1734820" y="720725"/>
                </a:lnTo>
                <a:close/>
                <a:moveTo>
                  <a:pt x="519410" y="561340"/>
                </a:moveTo>
                <a:lnTo>
                  <a:pt x="516871" y="583565"/>
                </a:lnTo>
                <a:lnTo>
                  <a:pt x="514650" y="605473"/>
                </a:lnTo>
                <a:lnTo>
                  <a:pt x="512746" y="627698"/>
                </a:lnTo>
                <a:lnTo>
                  <a:pt x="510843" y="650240"/>
                </a:lnTo>
                <a:lnTo>
                  <a:pt x="509573" y="673100"/>
                </a:lnTo>
                <a:lnTo>
                  <a:pt x="508622" y="695960"/>
                </a:lnTo>
                <a:lnTo>
                  <a:pt x="507670" y="719138"/>
                </a:lnTo>
                <a:lnTo>
                  <a:pt x="507352" y="742950"/>
                </a:lnTo>
                <a:lnTo>
                  <a:pt x="742467" y="742950"/>
                </a:lnTo>
                <a:lnTo>
                  <a:pt x="742467" y="578485"/>
                </a:lnTo>
                <a:lnTo>
                  <a:pt x="713276" y="577850"/>
                </a:lnTo>
                <a:lnTo>
                  <a:pt x="684720" y="576580"/>
                </a:lnTo>
                <a:lnTo>
                  <a:pt x="656163" y="575310"/>
                </a:lnTo>
                <a:lnTo>
                  <a:pt x="627924" y="573405"/>
                </a:lnTo>
                <a:lnTo>
                  <a:pt x="600319" y="570865"/>
                </a:lnTo>
                <a:lnTo>
                  <a:pt x="573032" y="568325"/>
                </a:lnTo>
                <a:lnTo>
                  <a:pt x="546062" y="564833"/>
                </a:lnTo>
                <a:lnTo>
                  <a:pt x="519410" y="561340"/>
                </a:lnTo>
                <a:close/>
                <a:moveTo>
                  <a:pt x="1074474" y="554038"/>
                </a:moveTo>
                <a:lnTo>
                  <a:pt x="1100533" y="554038"/>
                </a:lnTo>
                <a:lnTo>
                  <a:pt x="1129135" y="554356"/>
                </a:lnTo>
                <a:lnTo>
                  <a:pt x="1159961" y="555308"/>
                </a:lnTo>
                <a:lnTo>
                  <a:pt x="1191422" y="556261"/>
                </a:lnTo>
                <a:lnTo>
                  <a:pt x="1253392" y="558483"/>
                </a:lnTo>
                <a:lnTo>
                  <a:pt x="1307734" y="560706"/>
                </a:lnTo>
                <a:lnTo>
                  <a:pt x="1360488" y="563246"/>
                </a:lnTo>
                <a:lnTo>
                  <a:pt x="1313137" y="564833"/>
                </a:lnTo>
                <a:lnTo>
                  <a:pt x="1264197" y="567056"/>
                </a:lnTo>
                <a:lnTo>
                  <a:pt x="1207947" y="569913"/>
                </a:lnTo>
                <a:lnTo>
                  <a:pt x="1179028" y="571501"/>
                </a:lnTo>
                <a:lnTo>
                  <a:pt x="1150745" y="573406"/>
                </a:lnTo>
                <a:lnTo>
                  <a:pt x="1124685" y="575628"/>
                </a:lnTo>
                <a:lnTo>
                  <a:pt x="1100851" y="577851"/>
                </a:lnTo>
                <a:lnTo>
                  <a:pt x="1079877" y="580391"/>
                </a:lnTo>
                <a:lnTo>
                  <a:pt x="1071296" y="581661"/>
                </a:lnTo>
                <a:lnTo>
                  <a:pt x="1063669" y="583248"/>
                </a:lnTo>
                <a:lnTo>
                  <a:pt x="1057313" y="584836"/>
                </a:lnTo>
                <a:lnTo>
                  <a:pt x="1052546" y="586423"/>
                </a:lnTo>
                <a:lnTo>
                  <a:pt x="1049051" y="588011"/>
                </a:lnTo>
                <a:lnTo>
                  <a:pt x="1048097" y="588963"/>
                </a:lnTo>
                <a:lnTo>
                  <a:pt x="1046826" y="589598"/>
                </a:lnTo>
                <a:lnTo>
                  <a:pt x="1045873" y="591821"/>
                </a:lnTo>
                <a:lnTo>
                  <a:pt x="1044919" y="595313"/>
                </a:lnTo>
                <a:lnTo>
                  <a:pt x="1042695" y="606108"/>
                </a:lnTo>
                <a:lnTo>
                  <a:pt x="1040152" y="620396"/>
                </a:lnTo>
                <a:lnTo>
                  <a:pt x="1037610" y="637858"/>
                </a:lnTo>
                <a:lnTo>
                  <a:pt x="1035386" y="657861"/>
                </a:lnTo>
                <a:lnTo>
                  <a:pt x="1032843" y="679768"/>
                </a:lnTo>
                <a:lnTo>
                  <a:pt x="1027441" y="726123"/>
                </a:lnTo>
                <a:lnTo>
                  <a:pt x="1022992" y="771526"/>
                </a:lnTo>
                <a:lnTo>
                  <a:pt x="1019496" y="811213"/>
                </a:lnTo>
                <a:lnTo>
                  <a:pt x="1016318" y="849313"/>
                </a:lnTo>
                <a:lnTo>
                  <a:pt x="1016000" y="805498"/>
                </a:lnTo>
                <a:lnTo>
                  <a:pt x="1016000" y="708978"/>
                </a:lnTo>
                <a:lnTo>
                  <a:pt x="1016318" y="656591"/>
                </a:lnTo>
                <a:lnTo>
                  <a:pt x="1016636" y="609918"/>
                </a:lnTo>
                <a:lnTo>
                  <a:pt x="1017271" y="590551"/>
                </a:lnTo>
                <a:lnTo>
                  <a:pt x="1017589" y="575311"/>
                </a:lnTo>
                <a:lnTo>
                  <a:pt x="1018225" y="564198"/>
                </a:lnTo>
                <a:lnTo>
                  <a:pt x="1018860" y="560706"/>
                </a:lnTo>
                <a:lnTo>
                  <a:pt x="1019178" y="558801"/>
                </a:lnTo>
                <a:lnTo>
                  <a:pt x="1019496" y="558166"/>
                </a:lnTo>
                <a:lnTo>
                  <a:pt x="1020449" y="557848"/>
                </a:lnTo>
                <a:lnTo>
                  <a:pt x="1023627" y="556896"/>
                </a:lnTo>
                <a:lnTo>
                  <a:pt x="1028394" y="555943"/>
                </a:lnTo>
                <a:lnTo>
                  <a:pt x="1035068" y="555308"/>
                </a:lnTo>
                <a:lnTo>
                  <a:pt x="1043013" y="554673"/>
                </a:lnTo>
                <a:lnTo>
                  <a:pt x="1052546" y="554356"/>
                </a:lnTo>
                <a:lnTo>
                  <a:pt x="1074474" y="554038"/>
                </a:lnTo>
                <a:close/>
                <a:moveTo>
                  <a:pt x="995680" y="516891"/>
                </a:moveTo>
                <a:lnTo>
                  <a:pt x="992187" y="517208"/>
                </a:lnTo>
                <a:lnTo>
                  <a:pt x="989330" y="518161"/>
                </a:lnTo>
                <a:lnTo>
                  <a:pt x="986790" y="519748"/>
                </a:lnTo>
                <a:lnTo>
                  <a:pt x="984567" y="521971"/>
                </a:lnTo>
                <a:lnTo>
                  <a:pt x="982662" y="524511"/>
                </a:lnTo>
                <a:lnTo>
                  <a:pt x="981075" y="527368"/>
                </a:lnTo>
                <a:lnTo>
                  <a:pt x="980440" y="530543"/>
                </a:lnTo>
                <a:lnTo>
                  <a:pt x="980122" y="534353"/>
                </a:lnTo>
                <a:lnTo>
                  <a:pt x="980122" y="1036638"/>
                </a:lnTo>
                <a:lnTo>
                  <a:pt x="980440" y="1040131"/>
                </a:lnTo>
                <a:lnTo>
                  <a:pt x="981075" y="1043306"/>
                </a:lnTo>
                <a:lnTo>
                  <a:pt x="982662" y="1046163"/>
                </a:lnTo>
                <a:lnTo>
                  <a:pt x="984567" y="1048703"/>
                </a:lnTo>
                <a:lnTo>
                  <a:pt x="986790" y="1050926"/>
                </a:lnTo>
                <a:lnTo>
                  <a:pt x="989330" y="1052196"/>
                </a:lnTo>
                <a:lnTo>
                  <a:pt x="992187" y="1053783"/>
                </a:lnTo>
                <a:lnTo>
                  <a:pt x="995680" y="1054101"/>
                </a:lnTo>
                <a:lnTo>
                  <a:pt x="1752918" y="1054101"/>
                </a:lnTo>
                <a:lnTo>
                  <a:pt x="1756093" y="1053783"/>
                </a:lnTo>
                <a:lnTo>
                  <a:pt x="1759268" y="1052196"/>
                </a:lnTo>
                <a:lnTo>
                  <a:pt x="1761808" y="1050926"/>
                </a:lnTo>
                <a:lnTo>
                  <a:pt x="1764030" y="1048703"/>
                </a:lnTo>
                <a:lnTo>
                  <a:pt x="1765935" y="1046163"/>
                </a:lnTo>
                <a:lnTo>
                  <a:pt x="1767205" y="1043306"/>
                </a:lnTo>
                <a:lnTo>
                  <a:pt x="1768158" y="1040131"/>
                </a:lnTo>
                <a:lnTo>
                  <a:pt x="1768475" y="1036638"/>
                </a:lnTo>
                <a:lnTo>
                  <a:pt x="1768475" y="534353"/>
                </a:lnTo>
                <a:lnTo>
                  <a:pt x="1768158" y="530543"/>
                </a:lnTo>
                <a:lnTo>
                  <a:pt x="1767205" y="527368"/>
                </a:lnTo>
                <a:lnTo>
                  <a:pt x="1765935" y="524511"/>
                </a:lnTo>
                <a:lnTo>
                  <a:pt x="1764030" y="521971"/>
                </a:lnTo>
                <a:lnTo>
                  <a:pt x="1761808" y="519748"/>
                </a:lnTo>
                <a:lnTo>
                  <a:pt x="1759268" y="518161"/>
                </a:lnTo>
                <a:lnTo>
                  <a:pt x="1756093" y="517208"/>
                </a:lnTo>
                <a:lnTo>
                  <a:pt x="1752918" y="516891"/>
                </a:lnTo>
                <a:lnTo>
                  <a:pt x="995680" y="516891"/>
                </a:lnTo>
                <a:close/>
                <a:moveTo>
                  <a:pt x="306823" y="515303"/>
                </a:moveTo>
                <a:lnTo>
                  <a:pt x="303015" y="528320"/>
                </a:lnTo>
                <a:lnTo>
                  <a:pt x="299842" y="541973"/>
                </a:lnTo>
                <a:lnTo>
                  <a:pt x="296670" y="555625"/>
                </a:lnTo>
                <a:lnTo>
                  <a:pt x="293814" y="569595"/>
                </a:lnTo>
                <a:lnTo>
                  <a:pt x="290958" y="583565"/>
                </a:lnTo>
                <a:lnTo>
                  <a:pt x="288420" y="597218"/>
                </a:lnTo>
                <a:lnTo>
                  <a:pt x="285882" y="611505"/>
                </a:lnTo>
                <a:lnTo>
                  <a:pt x="283660" y="625793"/>
                </a:lnTo>
                <a:lnTo>
                  <a:pt x="281757" y="640080"/>
                </a:lnTo>
                <a:lnTo>
                  <a:pt x="280170" y="654368"/>
                </a:lnTo>
                <a:lnTo>
                  <a:pt x="278584" y="668655"/>
                </a:lnTo>
                <a:lnTo>
                  <a:pt x="276997" y="683260"/>
                </a:lnTo>
                <a:lnTo>
                  <a:pt x="276045" y="698183"/>
                </a:lnTo>
                <a:lnTo>
                  <a:pt x="275094" y="713105"/>
                </a:lnTo>
                <a:lnTo>
                  <a:pt x="274142" y="728028"/>
                </a:lnTo>
                <a:lnTo>
                  <a:pt x="273824" y="742950"/>
                </a:lnTo>
                <a:lnTo>
                  <a:pt x="448336" y="742950"/>
                </a:lnTo>
                <a:lnTo>
                  <a:pt x="448970" y="718185"/>
                </a:lnTo>
                <a:lnTo>
                  <a:pt x="449922" y="693738"/>
                </a:lnTo>
                <a:lnTo>
                  <a:pt x="450874" y="669290"/>
                </a:lnTo>
                <a:lnTo>
                  <a:pt x="452461" y="645478"/>
                </a:lnTo>
                <a:lnTo>
                  <a:pt x="454047" y="621983"/>
                </a:lnTo>
                <a:lnTo>
                  <a:pt x="456268" y="598170"/>
                </a:lnTo>
                <a:lnTo>
                  <a:pt x="458489" y="574993"/>
                </a:lnTo>
                <a:lnTo>
                  <a:pt x="461345" y="552450"/>
                </a:lnTo>
                <a:lnTo>
                  <a:pt x="432154" y="546418"/>
                </a:lnTo>
                <a:lnTo>
                  <a:pt x="403597" y="540703"/>
                </a:lnTo>
                <a:lnTo>
                  <a:pt x="376310" y="534353"/>
                </a:lnTo>
                <a:lnTo>
                  <a:pt x="349023" y="527368"/>
                </a:lnTo>
                <a:lnTo>
                  <a:pt x="327764" y="521335"/>
                </a:lnTo>
                <a:lnTo>
                  <a:pt x="306823" y="515303"/>
                </a:lnTo>
                <a:close/>
                <a:moveTo>
                  <a:pt x="956945" y="477838"/>
                </a:moveTo>
                <a:lnTo>
                  <a:pt x="958532" y="477838"/>
                </a:lnTo>
                <a:lnTo>
                  <a:pt x="1789748" y="477838"/>
                </a:lnTo>
                <a:lnTo>
                  <a:pt x="1791653" y="477838"/>
                </a:lnTo>
                <a:lnTo>
                  <a:pt x="1793240" y="478156"/>
                </a:lnTo>
                <a:lnTo>
                  <a:pt x="1796415" y="479743"/>
                </a:lnTo>
                <a:lnTo>
                  <a:pt x="1799273" y="481648"/>
                </a:lnTo>
                <a:lnTo>
                  <a:pt x="1801813" y="483871"/>
                </a:lnTo>
                <a:lnTo>
                  <a:pt x="1803718" y="486728"/>
                </a:lnTo>
                <a:lnTo>
                  <a:pt x="1805305" y="490221"/>
                </a:lnTo>
                <a:lnTo>
                  <a:pt x="1806258" y="493713"/>
                </a:lnTo>
                <a:lnTo>
                  <a:pt x="1806575" y="498158"/>
                </a:lnTo>
                <a:lnTo>
                  <a:pt x="1806575" y="1074103"/>
                </a:lnTo>
                <a:lnTo>
                  <a:pt x="1806258" y="1077913"/>
                </a:lnTo>
                <a:lnTo>
                  <a:pt x="1805305" y="1081406"/>
                </a:lnTo>
                <a:lnTo>
                  <a:pt x="1803718" y="1084898"/>
                </a:lnTo>
                <a:lnTo>
                  <a:pt x="1801813" y="1088073"/>
                </a:lnTo>
                <a:lnTo>
                  <a:pt x="1799273" y="1090613"/>
                </a:lnTo>
                <a:lnTo>
                  <a:pt x="1796415" y="1092201"/>
                </a:lnTo>
                <a:lnTo>
                  <a:pt x="1793240" y="1093471"/>
                </a:lnTo>
                <a:lnTo>
                  <a:pt x="1791653" y="1093788"/>
                </a:lnTo>
                <a:lnTo>
                  <a:pt x="1789748" y="1093788"/>
                </a:lnTo>
                <a:lnTo>
                  <a:pt x="958532" y="1093788"/>
                </a:lnTo>
                <a:lnTo>
                  <a:pt x="956945" y="1093788"/>
                </a:lnTo>
                <a:lnTo>
                  <a:pt x="955040" y="1093471"/>
                </a:lnTo>
                <a:lnTo>
                  <a:pt x="951865" y="1092201"/>
                </a:lnTo>
                <a:lnTo>
                  <a:pt x="949325" y="1090613"/>
                </a:lnTo>
                <a:lnTo>
                  <a:pt x="946785" y="1088073"/>
                </a:lnTo>
                <a:lnTo>
                  <a:pt x="944562" y="1084898"/>
                </a:lnTo>
                <a:lnTo>
                  <a:pt x="942657" y="1081406"/>
                </a:lnTo>
                <a:lnTo>
                  <a:pt x="941705" y="1077913"/>
                </a:lnTo>
                <a:lnTo>
                  <a:pt x="941387" y="1074103"/>
                </a:lnTo>
                <a:lnTo>
                  <a:pt x="941387" y="498158"/>
                </a:lnTo>
                <a:lnTo>
                  <a:pt x="941705" y="493713"/>
                </a:lnTo>
                <a:lnTo>
                  <a:pt x="942657" y="490221"/>
                </a:lnTo>
                <a:lnTo>
                  <a:pt x="944562" y="486728"/>
                </a:lnTo>
                <a:lnTo>
                  <a:pt x="946785" y="483871"/>
                </a:lnTo>
                <a:lnTo>
                  <a:pt x="949325" y="481648"/>
                </a:lnTo>
                <a:lnTo>
                  <a:pt x="951865" y="479743"/>
                </a:lnTo>
                <a:lnTo>
                  <a:pt x="955040" y="478156"/>
                </a:lnTo>
                <a:lnTo>
                  <a:pt x="956945" y="477838"/>
                </a:lnTo>
                <a:close/>
                <a:moveTo>
                  <a:pt x="138975" y="443230"/>
                </a:moveTo>
                <a:lnTo>
                  <a:pt x="130408" y="460375"/>
                </a:lnTo>
                <a:lnTo>
                  <a:pt x="122475" y="477838"/>
                </a:lnTo>
                <a:lnTo>
                  <a:pt x="114860" y="495300"/>
                </a:lnTo>
                <a:lnTo>
                  <a:pt x="107245" y="513080"/>
                </a:lnTo>
                <a:lnTo>
                  <a:pt x="100899" y="531178"/>
                </a:lnTo>
                <a:lnTo>
                  <a:pt x="94236" y="549593"/>
                </a:lnTo>
                <a:lnTo>
                  <a:pt x="88525" y="568008"/>
                </a:lnTo>
                <a:lnTo>
                  <a:pt x="83448" y="586740"/>
                </a:lnTo>
                <a:lnTo>
                  <a:pt x="78372" y="605473"/>
                </a:lnTo>
                <a:lnTo>
                  <a:pt x="74247" y="624523"/>
                </a:lnTo>
                <a:lnTo>
                  <a:pt x="70439" y="643890"/>
                </a:lnTo>
                <a:lnTo>
                  <a:pt x="67266" y="663258"/>
                </a:lnTo>
                <a:lnTo>
                  <a:pt x="64411" y="682943"/>
                </a:lnTo>
                <a:lnTo>
                  <a:pt x="62507" y="702628"/>
                </a:lnTo>
                <a:lnTo>
                  <a:pt x="60286" y="722948"/>
                </a:lnTo>
                <a:lnTo>
                  <a:pt x="59334" y="742950"/>
                </a:lnTo>
                <a:lnTo>
                  <a:pt x="214808" y="742950"/>
                </a:lnTo>
                <a:lnTo>
                  <a:pt x="215125" y="726758"/>
                </a:lnTo>
                <a:lnTo>
                  <a:pt x="216077" y="710565"/>
                </a:lnTo>
                <a:lnTo>
                  <a:pt x="217029" y="694373"/>
                </a:lnTo>
                <a:lnTo>
                  <a:pt x="218615" y="678498"/>
                </a:lnTo>
                <a:lnTo>
                  <a:pt x="220202" y="662623"/>
                </a:lnTo>
                <a:lnTo>
                  <a:pt x="221788" y="647065"/>
                </a:lnTo>
                <a:lnTo>
                  <a:pt x="223692" y="631190"/>
                </a:lnTo>
                <a:lnTo>
                  <a:pt x="225913" y="615950"/>
                </a:lnTo>
                <a:lnTo>
                  <a:pt x="228134" y="600710"/>
                </a:lnTo>
                <a:lnTo>
                  <a:pt x="230672" y="585470"/>
                </a:lnTo>
                <a:lnTo>
                  <a:pt x="233528" y="570230"/>
                </a:lnTo>
                <a:lnTo>
                  <a:pt x="236701" y="554990"/>
                </a:lnTo>
                <a:lnTo>
                  <a:pt x="239874" y="540068"/>
                </a:lnTo>
                <a:lnTo>
                  <a:pt x="243364" y="525145"/>
                </a:lnTo>
                <a:lnTo>
                  <a:pt x="247172" y="510540"/>
                </a:lnTo>
                <a:lnTo>
                  <a:pt x="250979" y="496253"/>
                </a:lnTo>
                <a:lnTo>
                  <a:pt x="235749" y="490220"/>
                </a:lnTo>
                <a:lnTo>
                  <a:pt x="220519" y="484188"/>
                </a:lnTo>
                <a:lnTo>
                  <a:pt x="205924" y="477520"/>
                </a:lnTo>
                <a:lnTo>
                  <a:pt x="191645" y="471170"/>
                </a:lnTo>
                <a:lnTo>
                  <a:pt x="177684" y="464820"/>
                </a:lnTo>
                <a:lnTo>
                  <a:pt x="164358" y="457518"/>
                </a:lnTo>
                <a:lnTo>
                  <a:pt x="151666" y="450850"/>
                </a:lnTo>
                <a:lnTo>
                  <a:pt x="138975" y="443230"/>
                </a:lnTo>
                <a:close/>
                <a:moveTo>
                  <a:pt x="577792" y="294005"/>
                </a:moveTo>
                <a:lnTo>
                  <a:pt x="570177" y="317500"/>
                </a:lnTo>
                <a:lnTo>
                  <a:pt x="562562" y="341630"/>
                </a:lnTo>
                <a:lnTo>
                  <a:pt x="555581" y="366713"/>
                </a:lnTo>
                <a:lnTo>
                  <a:pt x="549235" y="392748"/>
                </a:lnTo>
                <a:lnTo>
                  <a:pt x="542889" y="419100"/>
                </a:lnTo>
                <a:lnTo>
                  <a:pt x="537495" y="446405"/>
                </a:lnTo>
                <a:lnTo>
                  <a:pt x="532101" y="474345"/>
                </a:lnTo>
                <a:lnTo>
                  <a:pt x="527342" y="503238"/>
                </a:lnTo>
                <a:lnTo>
                  <a:pt x="553043" y="506413"/>
                </a:lnTo>
                <a:lnTo>
                  <a:pt x="578743" y="509588"/>
                </a:lnTo>
                <a:lnTo>
                  <a:pt x="605396" y="512128"/>
                </a:lnTo>
                <a:lnTo>
                  <a:pt x="631731" y="514668"/>
                </a:lnTo>
                <a:lnTo>
                  <a:pt x="659019" y="516573"/>
                </a:lnTo>
                <a:lnTo>
                  <a:pt x="686623" y="517843"/>
                </a:lnTo>
                <a:lnTo>
                  <a:pt x="714228" y="519113"/>
                </a:lnTo>
                <a:lnTo>
                  <a:pt x="742467" y="519748"/>
                </a:lnTo>
                <a:lnTo>
                  <a:pt x="742467" y="303848"/>
                </a:lnTo>
                <a:lnTo>
                  <a:pt x="721208" y="303213"/>
                </a:lnTo>
                <a:lnTo>
                  <a:pt x="699950" y="302578"/>
                </a:lnTo>
                <a:lnTo>
                  <a:pt x="679326" y="301625"/>
                </a:lnTo>
                <a:lnTo>
                  <a:pt x="658701" y="300673"/>
                </a:lnTo>
                <a:lnTo>
                  <a:pt x="638077" y="299403"/>
                </a:lnTo>
                <a:lnTo>
                  <a:pt x="618088" y="297815"/>
                </a:lnTo>
                <a:lnTo>
                  <a:pt x="597464" y="295910"/>
                </a:lnTo>
                <a:lnTo>
                  <a:pt x="577792" y="294005"/>
                </a:lnTo>
                <a:close/>
                <a:moveTo>
                  <a:pt x="418510" y="269240"/>
                </a:moveTo>
                <a:lnTo>
                  <a:pt x="411530" y="279718"/>
                </a:lnTo>
                <a:lnTo>
                  <a:pt x="404549" y="290513"/>
                </a:lnTo>
                <a:lnTo>
                  <a:pt x="397886" y="300990"/>
                </a:lnTo>
                <a:lnTo>
                  <a:pt x="391223" y="312103"/>
                </a:lnTo>
                <a:lnTo>
                  <a:pt x="384560" y="323533"/>
                </a:lnTo>
                <a:lnTo>
                  <a:pt x="378531" y="334645"/>
                </a:lnTo>
                <a:lnTo>
                  <a:pt x="371868" y="346393"/>
                </a:lnTo>
                <a:lnTo>
                  <a:pt x="366157" y="358458"/>
                </a:lnTo>
                <a:lnTo>
                  <a:pt x="360446" y="370205"/>
                </a:lnTo>
                <a:lnTo>
                  <a:pt x="354417" y="382270"/>
                </a:lnTo>
                <a:lnTo>
                  <a:pt x="349023" y="394653"/>
                </a:lnTo>
                <a:lnTo>
                  <a:pt x="343946" y="407035"/>
                </a:lnTo>
                <a:lnTo>
                  <a:pt x="338870" y="419735"/>
                </a:lnTo>
                <a:lnTo>
                  <a:pt x="333476" y="432753"/>
                </a:lnTo>
                <a:lnTo>
                  <a:pt x="328716" y="445770"/>
                </a:lnTo>
                <a:lnTo>
                  <a:pt x="324274" y="458788"/>
                </a:lnTo>
                <a:lnTo>
                  <a:pt x="341091" y="463868"/>
                </a:lnTo>
                <a:lnTo>
                  <a:pt x="358224" y="468948"/>
                </a:lnTo>
                <a:lnTo>
                  <a:pt x="375993" y="473393"/>
                </a:lnTo>
                <a:lnTo>
                  <a:pt x="393761" y="477838"/>
                </a:lnTo>
                <a:lnTo>
                  <a:pt x="412164" y="482283"/>
                </a:lnTo>
                <a:lnTo>
                  <a:pt x="430885" y="486410"/>
                </a:lnTo>
                <a:lnTo>
                  <a:pt x="449922" y="490220"/>
                </a:lnTo>
                <a:lnTo>
                  <a:pt x="469277" y="493713"/>
                </a:lnTo>
                <a:lnTo>
                  <a:pt x="472133" y="474663"/>
                </a:lnTo>
                <a:lnTo>
                  <a:pt x="475623" y="455930"/>
                </a:lnTo>
                <a:lnTo>
                  <a:pt x="479113" y="437515"/>
                </a:lnTo>
                <a:lnTo>
                  <a:pt x="482921" y="419418"/>
                </a:lnTo>
                <a:lnTo>
                  <a:pt x="486728" y="401320"/>
                </a:lnTo>
                <a:lnTo>
                  <a:pt x="490536" y="383540"/>
                </a:lnTo>
                <a:lnTo>
                  <a:pt x="495295" y="366395"/>
                </a:lnTo>
                <a:lnTo>
                  <a:pt x="499420" y="349250"/>
                </a:lnTo>
                <a:lnTo>
                  <a:pt x="503862" y="333058"/>
                </a:lnTo>
                <a:lnTo>
                  <a:pt x="508304" y="317183"/>
                </a:lnTo>
                <a:lnTo>
                  <a:pt x="513381" y="301943"/>
                </a:lnTo>
                <a:lnTo>
                  <a:pt x="518140" y="286703"/>
                </a:lnTo>
                <a:lnTo>
                  <a:pt x="492440" y="282893"/>
                </a:lnTo>
                <a:lnTo>
                  <a:pt x="467691" y="278765"/>
                </a:lnTo>
                <a:lnTo>
                  <a:pt x="442942" y="274320"/>
                </a:lnTo>
                <a:lnTo>
                  <a:pt x="418510" y="269240"/>
                </a:lnTo>
                <a:close/>
                <a:moveTo>
                  <a:pt x="299208" y="238125"/>
                </a:moveTo>
                <a:lnTo>
                  <a:pt x="283026" y="252730"/>
                </a:lnTo>
                <a:lnTo>
                  <a:pt x="275411" y="260033"/>
                </a:lnTo>
                <a:lnTo>
                  <a:pt x="267479" y="267653"/>
                </a:lnTo>
                <a:lnTo>
                  <a:pt x="253835" y="281940"/>
                </a:lnTo>
                <a:lnTo>
                  <a:pt x="240191" y="296863"/>
                </a:lnTo>
                <a:lnTo>
                  <a:pt x="227182" y="311785"/>
                </a:lnTo>
                <a:lnTo>
                  <a:pt x="214490" y="327343"/>
                </a:lnTo>
                <a:lnTo>
                  <a:pt x="202433" y="343218"/>
                </a:lnTo>
                <a:lnTo>
                  <a:pt x="190376" y="359093"/>
                </a:lnTo>
                <a:lnTo>
                  <a:pt x="178954" y="375603"/>
                </a:lnTo>
                <a:lnTo>
                  <a:pt x="168483" y="392430"/>
                </a:lnTo>
                <a:lnTo>
                  <a:pt x="178002" y="398145"/>
                </a:lnTo>
                <a:lnTo>
                  <a:pt x="188472" y="403860"/>
                </a:lnTo>
                <a:lnTo>
                  <a:pt x="198943" y="409575"/>
                </a:lnTo>
                <a:lnTo>
                  <a:pt x="210048" y="414973"/>
                </a:lnTo>
                <a:lnTo>
                  <a:pt x="221471" y="420053"/>
                </a:lnTo>
                <a:lnTo>
                  <a:pt x="232894" y="425450"/>
                </a:lnTo>
                <a:lnTo>
                  <a:pt x="245268" y="430848"/>
                </a:lnTo>
                <a:lnTo>
                  <a:pt x="257642" y="435610"/>
                </a:lnTo>
                <a:lnTo>
                  <a:pt x="268430" y="439738"/>
                </a:lnTo>
                <a:lnTo>
                  <a:pt x="277315" y="414655"/>
                </a:lnTo>
                <a:lnTo>
                  <a:pt x="287151" y="390208"/>
                </a:lnTo>
                <a:lnTo>
                  <a:pt x="297304" y="366078"/>
                </a:lnTo>
                <a:lnTo>
                  <a:pt x="302381" y="354330"/>
                </a:lnTo>
                <a:lnTo>
                  <a:pt x="308409" y="342900"/>
                </a:lnTo>
                <a:lnTo>
                  <a:pt x="313803" y="331153"/>
                </a:lnTo>
                <a:lnTo>
                  <a:pt x="319515" y="319723"/>
                </a:lnTo>
                <a:lnTo>
                  <a:pt x="325543" y="308610"/>
                </a:lnTo>
                <a:lnTo>
                  <a:pt x="331572" y="297498"/>
                </a:lnTo>
                <a:lnTo>
                  <a:pt x="337600" y="286703"/>
                </a:lnTo>
                <a:lnTo>
                  <a:pt x="344264" y="275908"/>
                </a:lnTo>
                <a:lnTo>
                  <a:pt x="350609" y="265430"/>
                </a:lnTo>
                <a:lnTo>
                  <a:pt x="357590" y="254953"/>
                </a:lnTo>
                <a:lnTo>
                  <a:pt x="349023" y="253048"/>
                </a:lnTo>
                <a:lnTo>
                  <a:pt x="323957" y="245745"/>
                </a:lnTo>
                <a:lnTo>
                  <a:pt x="299208" y="238125"/>
                </a:lnTo>
                <a:close/>
                <a:moveTo>
                  <a:pt x="1081336" y="129223"/>
                </a:moveTo>
                <a:lnTo>
                  <a:pt x="1090538" y="137795"/>
                </a:lnTo>
                <a:lnTo>
                  <a:pt x="1099422" y="146368"/>
                </a:lnTo>
                <a:lnTo>
                  <a:pt x="1107989" y="155575"/>
                </a:lnTo>
                <a:lnTo>
                  <a:pt x="1116873" y="164465"/>
                </a:lnTo>
                <a:lnTo>
                  <a:pt x="1125123" y="173990"/>
                </a:lnTo>
                <a:lnTo>
                  <a:pt x="1133690" y="183833"/>
                </a:lnTo>
                <a:lnTo>
                  <a:pt x="1141622" y="193358"/>
                </a:lnTo>
                <a:lnTo>
                  <a:pt x="1149555" y="203518"/>
                </a:lnTo>
                <a:lnTo>
                  <a:pt x="1164467" y="199708"/>
                </a:lnTo>
                <a:lnTo>
                  <a:pt x="1179380" y="195898"/>
                </a:lnTo>
                <a:lnTo>
                  <a:pt x="1188899" y="193358"/>
                </a:lnTo>
                <a:lnTo>
                  <a:pt x="1175890" y="184468"/>
                </a:lnTo>
                <a:lnTo>
                  <a:pt x="1162881" y="175578"/>
                </a:lnTo>
                <a:lnTo>
                  <a:pt x="1149872" y="167323"/>
                </a:lnTo>
                <a:lnTo>
                  <a:pt x="1136863" y="159068"/>
                </a:lnTo>
                <a:lnTo>
                  <a:pt x="1123219" y="151130"/>
                </a:lnTo>
                <a:lnTo>
                  <a:pt x="1109258" y="143510"/>
                </a:lnTo>
                <a:lnTo>
                  <a:pt x="1095297" y="136208"/>
                </a:lnTo>
                <a:lnTo>
                  <a:pt x="1081336" y="129223"/>
                </a:lnTo>
                <a:close/>
                <a:moveTo>
                  <a:pt x="462297" y="129223"/>
                </a:moveTo>
                <a:lnTo>
                  <a:pt x="448336" y="136208"/>
                </a:lnTo>
                <a:lnTo>
                  <a:pt x="434375" y="143510"/>
                </a:lnTo>
                <a:lnTo>
                  <a:pt x="420731" y="151130"/>
                </a:lnTo>
                <a:lnTo>
                  <a:pt x="407088" y="159068"/>
                </a:lnTo>
                <a:lnTo>
                  <a:pt x="394079" y="167323"/>
                </a:lnTo>
                <a:lnTo>
                  <a:pt x="380752" y="175578"/>
                </a:lnTo>
                <a:lnTo>
                  <a:pt x="367743" y="184468"/>
                </a:lnTo>
                <a:lnTo>
                  <a:pt x="355052" y="193358"/>
                </a:lnTo>
                <a:lnTo>
                  <a:pt x="374406" y="198438"/>
                </a:lnTo>
                <a:lnTo>
                  <a:pt x="394079" y="203518"/>
                </a:lnTo>
                <a:lnTo>
                  <a:pt x="402011" y="193358"/>
                </a:lnTo>
                <a:lnTo>
                  <a:pt x="410261" y="183833"/>
                </a:lnTo>
                <a:lnTo>
                  <a:pt x="418510" y="173990"/>
                </a:lnTo>
                <a:lnTo>
                  <a:pt x="427077" y="164465"/>
                </a:lnTo>
                <a:lnTo>
                  <a:pt x="435644" y="155575"/>
                </a:lnTo>
                <a:lnTo>
                  <a:pt x="444528" y="146368"/>
                </a:lnTo>
                <a:lnTo>
                  <a:pt x="453095" y="137795"/>
                </a:lnTo>
                <a:lnTo>
                  <a:pt x="462297" y="129223"/>
                </a:lnTo>
                <a:close/>
                <a:moveTo>
                  <a:pt x="931891" y="96838"/>
                </a:moveTo>
                <a:lnTo>
                  <a:pt x="942045" y="110490"/>
                </a:lnTo>
                <a:lnTo>
                  <a:pt x="951881" y="125413"/>
                </a:lnTo>
                <a:lnTo>
                  <a:pt x="961717" y="140970"/>
                </a:lnTo>
                <a:lnTo>
                  <a:pt x="970918" y="157480"/>
                </a:lnTo>
                <a:lnTo>
                  <a:pt x="979803" y="174625"/>
                </a:lnTo>
                <a:lnTo>
                  <a:pt x="988369" y="192405"/>
                </a:lnTo>
                <a:lnTo>
                  <a:pt x="996936" y="210820"/>
                </a:lnTo>
                <a:lnTo>
                  <a:pt x="1004869" y="230188"/>
                </a:lnTo>
                <a:lnTo>
                  <a:pt x="1025176" y="227330"/>
                </a:lnTo>
                <a:lnTo>
                  <a:pt x="1045165" y="224155"/>
                </a:lnTo>
                <a:lnTo>
                  <a:pt x="1065472" y="220980"/>
                </a:lnTo>
                <a:lnTo>
                  <a:pt x="1084827" y="217170"/>
                </a:lnTo>
                <a:lnTo>
                  <a:pt x="1076260" y="207645"/>
                </a:lnTo>
                <a:lnTo>
                  <a:pt x="1067376" y="198120"/>
                </a:lnTo>
                <a:lnTo>
                  <a:pt x="1058491" y="188913"/>
                </a:lnTo>
                <a:lnTo>
                  <a:pt x="1049607" y="180023"/>
                </a:lnTo>
                <a:lnTo>
                  <a:pt x="1040406" y="171450"/>
                </a:lnTo>
                <a:lnTo>
                  <a:pt x="1031204" y="163195"/>
                </a:lnTo>
                <a:lnTo>
                  <a:pt x="1021685" y="155258"/>
                </a:lnTo>
                <a:lnTo>
                  <a:pt x="1011849" y="147320"/>
                </a:lnTo>
                <a:lnTo>
                  <a:pt x="1002648" y="140018"/>
                </a:lnTo>
                <a:lnTo>
                  <a:pt x="992494" y="133033"/>
                </a:lnTo>
                <a:lnTo>
                  <a:pt x="982975" y="126048"/>
                </a:lnTo>
                <a:lnTo>
                  <a:pt x="972822" y="119380"/>
                </a:lnTo>
                <a:lnTo>
                  <a:pt x="962986" y="113348"/>
                </a:lnTo>
                <a:lnTo>
                  <a:pt x="952515" y="107315"/>
                </a:lnTo>
                <a:lnTo>
                  <a:pt x="942045" y="101918"/>
                </a:lnTo>
                <a:lnTo>
                  <a:pt x="931891" y="96838"/>
                </a:lnTo>
                <a:close/>
                <a:moveTo>
                  <a:pt x="611742" y="96838"/>
                </a:moveTo>
                <a:lnTo>
                  <a:pt x="601589" y="101918"/>
                </a:lnTo>
                <a:lnTo>
                  <a:pt x="591118" y="107315"/>
                </a:lnTo>
                <a:lnTo>
                  <a:pt x="580965" y="113348"/>
                </a:lnTo>
                <a:lnTo>
                  <a:pt x="570811" y="119698"/>
                </a:lnTo>
                <a:lnTo>
                  <a:pt x="560658" y="126048"/>
                </a:lnTo>
                <a:lnTo>
                  <a:pt x="551139" y="133033"/>
                </a:lnTo>
                <a:lnTo>
                  <a:pt x="540986" y="140018"/>
                </a:lnTo>
                <a:lnTo>
                  <a:pt x="531784" y="147320"/>
                </a:lnTo>
                <a:lnTo>
                  <a:pt x="521948" y="155258"/>
                </a:lnTo>
                <a:lnTo>
                  <a:pt x="512746" y="163195"/>
                </a:lnTo>
                <a:lnTo>
                  <a:pt x="503228" y="171450"/>
                </a:lnTo>
                <a:lnTo>
                  <a:pt x="494343" y="180023"/>
                </a:lnTo>
                <a:lnTo>
                  <a:pt x="485142" y="189230"/>
                </a:lnTo>
                <a:lnTo>
                  <a:pt x="476258" y="198120"/>
                </a:lnTo>
                <a:lnTo>
                  <a:pt x="467691" y="207645"/>
                </a:lnTo>
                <a:lnTo>
                  <a:pt x="458807" y="217170"/>
                </a:lnTo>
                <a:lnTo>
                  <a:pt x="478479" y="220980"/>
                </a:lnTo>
                <a:lnTo>
                  <a:pt x="498468" y="224155"/>
                </a:lnTo>
                <a:lnTo>
                  <a:pt x="518458" y="227330"/>
                </a:lnTo>
                <a:lnTo>
                  <a:pt x="538764" y="230188"/>
                </a:lnTo>
                <a:lnTo>
                  <a:pt x="547014" y="210820"/>
                </a:lnTo>
                <a:lnTo>
                  <a:pt x="555264" y="192405"/>
                </a:lnTo>
                <a:lnTo>
                  <a:pt x="564148" y="174625"/>
                </a:lnTo>
                <a:lnTo>
                  <a:pt x="573032" y="157480"/>
                </a:lnTo>
                <a:lnTo>
                  <a:pt x="582234" y="140970"/>
                </a:lnTo>
                <a:lnTo>
                  <a:pt x="591753" y="125413"/>
                </a:lnTo>
                <a:lnTo>
                  <a:pt x="601589" y="110490"/>
                </a:lnTo>
                <a:lnTo>
                  <a:pt x="611742" y="96838"/>
                </a:lnTo>
                <a:close/>
                <a:moveTo>
                  <a:pt x="801166" y="63818"/>
                </a:moveTo>
                <a:lnTo>
                  <a:pt x="801166" y="245110"/>
                </a:lnTo>
                <a:lnTo>
                  <a:pt x="837655" y="244158"/>
                </a:lnTo>
                <a:lnTo>
                  <a:pt x="873509" y="242570"/>
                </a:lnTo>
                <a:lnTo>
                  <a:pt x="909363" y="240348"/>
                </a:lnTo>
                <a:lnTo>
                  <a:pt x="944266" y="237173"/>
                </a:lnTo>
                <a:lnTo>
                  <a:pt x="935064" y="216853"/>
                </a:lnTo>
                <a:lnTo>
                  <a:pt x="925545" y="197803"/>
                </a:lnTo>
                <a:lnTo>
                  <a:pt x="916027" y="179705"/>
                </a:lnTo>
                <a:lnTo>
                  <a:pt x="906190" y="162878"/>
                </a:lnTo>
                <a:lnTo>
                  <a:pt x="901114" y="155258"/>
                </a:lnTo>
                <a:lnTo>
                  <a:pt x="896037" y="147320"/>
                </a:lnTo>
                <a:lnTo>
                  <a:pt x="890960" y="140018"/>
                </a:lnTo>
                <a:lnTo>
                  <a:pt x="885884" y="133033"/>
                </a:lnTo>
                <a:lnTo>
                  <a:pt x="880807" y="126048"/>
                </a:lnTo>
                <a:lnTo>
                  <a:pt x="875730" y="119698"/>
                </a:lnTo>
                <a:lnTo>
                  <a:pt x="870019" y="113665"/>
                </a:lnTo>
                <a:lnTo>
                  <a:pt x="864942" y="107633"/>
                </a:lnTo>
                <a:lnTo>
                  <a:pt x="856693" y="99695"/>
                </a:lnTo>
                <a:lnTo>
                  <a:pt x="848760" y="92075"/>
                </a:lnTo>
                <a:lnTo>
                  <a:pt x="840828" y="85725"/>
                </a:lnTo>
                <a:lnTo>
                  <a:pt x="832896" y="79693"/>
                </a:lnTo>
                <a:lnTo>
                  <a:pt x="824963" y="74613"/>
                </a:lnTo>
                <a:lnTo>
                  <a:pt x="817031" y="70168"/>
                </a:lnTo>
                <a:lnTo>
                  <a:pt x="809099" y="66675"/>
                </a:lnTo>
                <a:lnTo>
                  <a:pt x="801166" y="63818"/>
                </a:lnTo>
                <a:close/>
                <a:moveTo>
                  <a:pt x="742467" y="63818"/>
                </a:moveTo>
                <a:lnTo>
                  <a:pt x="734535" y="66675"/>
                </a:lnTo>
                <a:lnTo>
                  <a:pt x="726920" y="70168"/>
                </a:lnTo>
                <a:lnTo>
                  <a:pt x="718987" y="74613"/>
                </a:lnTo>
                <a:lnTo>
                  <a:pt x="711055" y="79693"/>
                </a:lnTo>
                <a:lnTo>
                  <a:pt x="703123" y="85725"/>
                </a:lnTo>
                <a:lnTo>
                  <a:pt x="694873" y="92075"/>
                </a:lnTo>
                <a:lnTo>
                  <a:pt x="686941" y="99695"/>
                </a:lnTo>
                <a:lnTo>
                  <a:pt x="678691" y="107633"/>
                </a:lnTo>
                <a:lnTo>
                  <a:pt x="673614" y="113665"/>
                </a:lnTo>
                <a:lnTo>
                  <a:pt x="668538" y="119698"/>
                </a:lnTo>
                <a:lnTo>
                  <a:pt x="662826" y="126048"/>
                </a:lnTo>
                <a:lnTo>
                  <a:pt x="657750" y="133033"/>
                </a:lnTo>
                <a:lnTo>
                  <a:pt x="652990" y="140018"/>
                </a:lnTo>
                <a:lnTo>
                  <a:pt x="647596" y="147320"/>
                </a:lnTo>
                <a:lnTo>
                  <a:pt x="642519" y="154940"/>
                </a:lnTo>
                <a:lnTo>
                  <a:pt x="637760" y="162878"/>
                </a:lnTo>
                <a:lnTo>
                  <a:pt x="632683" y="171450"/>
                </a:lnTo>
                <a:lnTo>
                  <a:pt x="627607" y="179705"/>
                </a:lnTo>
                <a:lnTo>
                  <a:pt x="618088" y="197803"/>
                </a:lnTo>
                <a:lnTo>
                  <a:pt x="608569" y="216853"/>
                </a:lnTo>
                <a:lnTo>
                  <a:pt x="599685" y="237173"/>
                </a:lnTo>
                <a:lnTo>
                  <a:pt x="634587" y="240030"/>
                </a:lnTo>
                <a:lnTo>
                  <a:pt x="670124" y="242570"/>
                </a:lnTo>
                <a:lnTo>
                  <a:pt x="705978" y="244158"/>
                </a:lnTo>
                <a:lnTo>
                  <a:pt x="742467" y="245110"/>
                </a:lnTo>
                <a:lnTo>
                  <a:pt x="742467" y="63818"/>
                </a:lnTo>
                <a:close/>
                <a:moveTo>
                  <a:pt x="754841" y="0"/>
                </a:moveTo>
                <a:lnTo>
                  <a:pt x="771975" y="0"/>
                </a:lnTo>
                <a:lnTo>
                  <a:pt x="789109" y="0"/>
                </a:lnTo>
                <a:lnTo>
                  <a:pt x="806243" y="635"/>
                </a:lnTo>
                <a:lnTo>
                  <a:pt x="823377" y="1588"/>
                </a:lnTo>
                <a:lnTo>
                  <a:pt x="840193" y="2858"/>
                </a:lnTo>
                <a:lnTo>
                  <a:pt x="856693" y="4445"/>
                </a:lnTo>
                <a:lnTo>
                  <a:pt x="873509" y="6350"/>
                </a:lnTo>
                <a:lnTo>
                  <a:pt x="890008" y="9208"/>
                </a:lnTo>
                <a:lnTo>
                  <a:pt x="906508" y="11748"/>
                </a:lnTo>
                <a:lnTo>
                  <a:pt x="923007" y="14923"/>
                </a:lnTo>
                <a:lnTo>
                  <a:pt x="939189" y="18098"/>
                </a:lnTo>
                <a:lnTo>
                  <a:pt x="955371" y="21908"/>
                </a:lnTo>
                <a:lnTo>
                  <a:pt x="971236" y="25718"/>
                </a:lnTo>
                <a:lnTo>
                  <a:pt x="987100" y="30480"/>
                </a:lnTo>
                <a:lnTo>
                  <a:pt x="1002965" y="35243"/>
                </a:lnTo>
                <a:lnTo>
                  <a:pt x="1018512" y="40005"/>
                </a:lnTo>
                <a:lnTo>
                  <a:pt x="1034060" y="45720"/>
                </a:lnTo>
                <a:lnTo>
                  <a:pt x="1049290" y="51435"/>
                </a:lnTo>
                <a:lnTo>
                  <a:pt x="1064520" y="57150"/>
                </a:lnTo>
                <a:lnTo>
                  <a:pt x="1079115" y="63818"/>
                </a:lnTo>
                <a:lnTo>
                  <a:pt x="1094028" y="70168"/>
                </a:lnTo>
                <a:lnTo>
                  <a:pt x="1108624" y="76835"/>
                </a:lnTo>
                <a:lnTo>
                  <a:pt x="1123219" y="84455"/>
                </a:lnTo>
                <a:lnTo>
                  <a:pt x="1137497" y="91758"/>
                </a:lnTo>
                <a:lnTo>
                  <a:pt x="1151458" y="99695"/>
                </a:lnTo>
                <a:lnTo>
                  <a:pt x="1165419" y="107633"/>
                </a:lnTo>
                <a:lnTo>
                  <a:pt x="1179063" y="116205"/>
                </a:lnTo>
                <a:lnTo>
                  <a:pt x="1192707" y="124778"/>
                </a:lnTo>
                <a:lnTo>
                  <a:pt x="1206033" y="133668"/>
                </a:lnTo>
                <a:lnTo>
                  <a:pt x="1219042" y="142558"/>
                </a:lnTo>
                <a:lnTo>
                  <a:pt x="1232051" y="152400"/>
                </a:lnTo>
                <a:lnTo>
                  <a:pt x="1244743" y="161925"/>
                </a:lnTo>
                <a:lnTo>
                  <a:pt x="1257434" y="171768"/>
                </a:lnTo>
                <a:lnTo>
                  <a:pt x="1270126" y="182245"/>
                </a:lnTo>
                <a:lnTo>
                  <a:pt x="1282818" y="193358"/>
                </a:lnTo>
                <a:lnTo>
                  <a:pt x="1295192" y="204470"/>
                </a:lnTo>
                <a:lnTo>
                  <a:pt x="1307567" y="215900"/>
                </a:lnTo>
                <a:lnTo>
                  <a:pt x="1323749" y="232093"/>
                </a:lnTo>
                <a:lnTo>
                  <a:pt x="1339296" y="248920"/>
                </a:lnTo>
                <a:lnTo>
                  <a:pt x="1354844" y="266065"/>
                </a:lnTo>
                <a:lnTo>
                  <a:pt x="1369756" y="283528"/>
                </a:lnTo>
                <a:lnTo>
                  <a:pt x="1384035" y="301625"/>
                </a:lnTo>
                <a:lnTo>
                  <a:pt x="1397995" y="320358"/>
                </a:lnTo>
                <a:lnTo>
                  <a:pt x="1411322" y="339090"/>
                </a:lnTo>
                <a:lnTo>
                  <a:pt x="1423696" y="358775"/>
                </a:lnTo>
                <a:lnTo>
                  <a:pt x="1431629" y="371158"/>
                </a:lnTo>
                <a:lnTo>
                  <a:pt x="1439244" y="383858"/>
                </a:lnTo>
                <a:lnTo>
                  <a:pt x="1446859" y="396875"/>
                </a:lnTo>
                <a:lnTo>
                  <a:pt x="1453839" y="410210"/>
                </a:lnTo>
                <a:lnTo>
                  <a:pt x="1463675" y="429260"/>
                </a:lnTo>
                <a:lnTo>
                  <a:pt x="1301855" y="429260"/>
                </a:lnTo>
                <a:lnTo>
                  <a:pt x="1321528" y="420370"/>
                </a:lnTo>
                <a:lnTo>
                  <a:pt x="1340565" y="411480"/>
                </a:lnTo>
                <a:lnTo>
                  <a:pt x="1358651" y="401955"/>
                </a:lnTo>
                <a:lnTo>
                  <a:pt x="1375785" y="392430"/>
                </a:lnTo>
                <a:lnTo>
                  <a:pt x="1364680" y="375603"/>
                </a:lnTo>
                <a:lnTo>
                  <a:pt x="1353257" y="359093"/>
                </a:lnTo>
                <a:lnTo>
                  <a:pt x="1341517" y="343218"/>
                </a:lnTo>
                <a:lnTo>
                  <a:pt x="1329143" y="327343"/>
                </a:lnTo>
                <a:lnTo>
                  <a:pt x="1316451" y="311785"/>
                </a:lnTo>
                <a:lnTo>
                  <a:pt x="1303442" y="296863"/>
                </a:lnTo>
                <a:lnTo>
                  <a:pt x="1290116" y="281940"/>
                </a:lnTo>
                <a:lnTo>
                  <a:pt x="1276155" y="267653"/>
                </a:lnTo>
                <a:lnTo>
                  <a:pt x="1268222" y="260033"/>
                </a:lnTo>
                <a:lnTo>
                  <a:pt x="1260607" y="252730"/>
                </a:lnTo>
                <a:lnTo>
                  <a:pt x="1244425" y="238125"/>
                </a:lnTo>
                <a:lnTo>
                  <a:pt x="1215869" y="246698"/>
                </a:lnTo>
                <a:lnTo>
                  <a:pt x="1200956" y="250825"/>
                </a:lnTo>
                <a:lnTo>
                  <a:pt x="1186361" y="254953"/>
                </a:lnTo>
                <a:lnTo>
                  <a:pt x="1198735" y="274955"/>
                </a:lnTo>
                <a:lnTo>
                  <a:pt x="1210792" y="295275"/>
                </a:lnTo>
                <a:lnTo>
                  <a:pt x="1222215" y="316230"/>
                </a:lnTo>
                <a:lnTo>
                  <a:pt x="1233003" y="337820"/>
                </a:lnTo>
                <a:lnTo>
                  <a:pt x="1243473" y="360045"/>
                </a:lnTo>
                <a:lnTo>
                  <a:pt x="1253310" y="382588"/>
                </a:lnTo>
                <a:lnTo>
                  <a:pt x="1262828" y="405448"/>
                </a:lnTo>
                <a:lnTo>
                  <a:pt x="1271395" y="429260"/>
                </a:lnTo>
                <a:lnTo>
                  <a:pt x="1208888" y="429260"/>
                </a:lnTo>
                <a:lnTo>
                  <a:pt x="1200004" y="407353"/>
                </a:lnTo>
                <a:lnTo>
                  <a:pt x="1190803" y="385763"/>
                </a:lnTo>
                <a:lnTo>
                  <a:pt x="1180967" y="365125"/>
                </a:lnTo>
                <a:lnTo>
                  <a:pt x="1170813" y="344805"/>
                </a:lnTo>
                <a:lnTo>
                  <a:pt x="1160025" y="325120"/>
                </a:lnTo>
                <a:lnTo>
                  <a:pt x="1148603" y="306070"/>
                </a:lnTo>
                <a:lnTo>
                  <a:pt x="1137180" y="287020"/>
                </a:lnTo>
                <a:lnTo>
                  <a:pt x="1125123" y="269240"/>
                </a:lnTo>
                <a:lnTo>
                  <a:pt x="1101009" y="274320"/>
                </a:lnTo>
                <a:lnTo>
                  <a:pt x="1076260" y="278765"/>
                </a:lnTo>
                <a:lnTo>
                  <a:pt x="1051194" y="282893"/>
                </a:lnTo>
                <a:lnTo>
                  <a:pt x="1025493" y="286703"/>
                </a:lnTo>
                <a:lnTo>
                  <a:pt x="1031204" y="303213"/>
                </a:lnTo>
                <a:lnTo>
                  <a:pt x="1036281" y="320040"/>
                </a:lnTo>
                <a:lnTo>
                  <a:pt x="1041040" y="337503"/>
                </a:lnTo>
                <a:lnTo>
                  <a:pt x="1045800" y="355283"/>
                </a:lnTo>
                <a:lnTo>
                  <a:pt x="1050559" y="373063"/>
                </a:lnTo>
                <a:lnTo>
                  <a:pt x="1054684" y="391478"/>
                </a:lnTo>
                <a:lnTo>
                  <a:pt x="1058809" y="410528"/>
                </a:lnTo>
                <a:lnTo>
                  <a:pt x="1062616" y="429260"/>
                </a:lnTo>
                <a:lnTo>
                  <a:pt x="1002965" y="429260"/>
                </a:lnTo>
                <a:lnTo>
                  <a:pt x="999475" y="412750"/>
                </a:lnTo>
                <a:lnTo>
                  <a:pt x="995667" y="396240"/>
                </a:lnTo>
                <a:lnTo>
                  <a:pt x="991542" y="380365"/>
                </a:lnTo>
                <a:lnTo>
                  <a:pt x="987418" y="364490"/>
                </a:lnTo>
                <a:lnTo>
                  <a:pt x="982658" y="346075"/>
                </a:lnTo>
                <a:lnTo>
                  <a:pt x="976947" y="328295"/>
                </a:lnTo>
                <a:lnTo>
                  <a:pt x="971553" y="311150"/>
                </a:lnTo>
                <a:lnTo>
                  <a:pt x="966159" y="294005"/>
                </a:lnTo>
                <a:lnTo>
                  <a:pt x="946169" y="295910"/>
                </a:lnTo>
                <a:lnTo>
                  <a:pt x="926180" y="297815"/>
                </a:lnTo>
                <a:lnTo>
                  <a:pt x="905556" y="299403"/>
                </a:lnTo>
                <a:lnTo>
                  <a:pt x="884932" y="300673"/>
                </a:lnTo>
                <a:lnTo>
                  <a:pt x="864308" y="301625"/>
                </a:lnTo>
                <a:lnTo>
                  <a:pt x="843684" y="302578"/>
                </a:lnTo>
                <a:lnTo>
                  <a:pt x="822742" y="303213"/>
                </a:lnTo>
                <a:lnTo>
                  <a:pt x="801166" y="303848"/>
                </a:lnTo>
                <a:lnTo>
                  <a:pt x="801166" y="519748"/>
                </a:lnTo>
                <a:lnTo>
                  <a:pt x="822108" y="519113"/>
                </a:lnTo>
                <a:lnTo>
                  <a:pt x="843366" y="518478"/>
                </a:lnTo>
                <a:lnTo>
                  <a:pt x="864308" y="517525"/>
                </a:lnTo>
                <a:lnTo>
                  <a:pt x="884614" y="516573"/>
                </a:lnTo>
                <a:lnTo>
                  <a:pt x="884614" y="575310"/>
                </a:lnTo>
                <a:lnTo>
                  <a:pt x="864308" y="576263"/>
                </a:lnTo>
                <a:lnTo>
                  <a:pt x="843366" y="577215"/>
                </a:lnTo>
                <a:lnTo>
                  <a:pt x="822108" y="577850"/>
                </a:lnTo>
                <a:lnTo>
                  <a:pt x="801166" y="578168"/>
                </a:lnTo>
                <a:lnTo>
                  <a:pt x="801166" y="742950"/>
                </a:lnTo>
                <a:lnTo>
                  <a:pt x="884614" y="742950"/>
                </a:lnTo>
                <a:lnTo>
                  <a:pt x="884614" y="801688"/>
                </a:lnTo>
                <a:lnTo>
                  <a:pt x="801166" y="801688"/>
                </a:lnTo>
                <a:lnTo>
                  <a:pt x="801166" y="965835"/>
                </a:lnTo>
                <a:lnTo>
                  <a:pt x="822108" y="966470"/>
                </a:lnTo>
                <a:lnTo>
                  <a:pt x="843366" y="967105"/>
                </a:lnTo>
                <a:lnTo>
                  <a:pt x="864308" y="968058"/>
                </a:lnTo>
                <a:lnTo>
                  <a:pt x="884614" y="969010"/>
                </a:lnTo>
                <a:lnTo>
                  <a:pt x="884614" y="1028065"/>
                </a:lnTo>
                <a:lnTo>
                  <a:pt x="864308" y="1026795"/>
                </a:lnTo>
                <a:lnTo>
                  <a:pt x="843366" y="1025843"/>
                </a:lnTo>
                <a:lnTo>
                  <a:pt x="822108" y="1025208"/>
                </a:lnTo>
                <a:lnTo>
                  <a:pt x="801166" y="1024890"/>
                </a:lnTo>
                <a:lnTo>
                  <a:pt x="801166" y="1240473"/>
                </a:lnTo>
                <a:lnTo>
                  <a:pt x="824963" y="1240790"/>
                </a:lnTo>
                <a:lnTo>
                  <a:pt x="848126" y="1241743"/>
                </a:lnTo>
                <a:lnTo>
                  <a:pt x="832896" y="1300163"/>
                </a:lnTo>
                <a:lnTo>
                  <a:pt x="801166" y="1299528"/>
                </a:lnTo>
                <a:lnTo>
                  <a:pt x="801166" y="1423353"/>
                </a:lnTo>
                <a:lnTo>
                  <a:pt x="771658" y="1538606"/>
                </a:lnTo>
                <a:lnTo>
                  <a:pt x="771023" y="1541781"/>
                </a:lnTo>
                <a:lnTo>
                  <a:pt x="771023" y="1544638"/>
                </a:lnTo>
                <a:lnTo>
                  <a:pt x="753890" y="1544321"/>
                </a:lnTo>
                <a:lnTo>
                  <a:pt x="736756" y="1543686"/>
                </a:lnTo>
                <a:lnTo>
                  <a:pt x="719622" y="1542733"/>
                </a:lnTo>
                <a:lnTo>
                  <a:pt x="702805" y="1541463"/>
                </a:lnTo>
                <a:lnTo>
                  <a:pt x="685989" y="1539558"/>
                </a:lnTo>
                <a:lnTo>
                  <a:pt x="669489" y="1537653"/>
                </a:lnTo>
                <a:lnTo>
                  <a:pt x="652673" y="1535431"/>
                </a:lnTo>
                <a:lnTo>
                  <a:pt x="636491" y="1532573"/>
                </a:lnTo>
                <a:lnTo>
                  <a:pt x="619992" y="1529716"/>
                </a:lnTo>
                <a:lnTo>
                  <a:pt x="603810" y="1526223"/>
                </a:lnTo>
                <a:lnTo>
                  <a:pt x="587628" y="1522096"/>
                </a:lnTo>
                <a:lnTo>
                  <a:pt x="571763" y="1518286"/>
                </a:lnTo>
                <a:lnTo>
                  <a:pt x="555898" y="1513841"/>
                </a:lnTo>
                <a:lnTo>
                  <a:pt x="540351" y="1509078"/>
                </a:lnTo>
                <a:lnTo>
                  <a:pt x="524486" y="1503998"/>
                </a:lnTo>
                <a:lnTo>
                  <a:pt x="509256" y="1498601"/>
                </a:lnTo>
                <a:lnTo>
                  <a:pt x="494343" y="1492886"/>
                </a:lnTo>
                <a:lnTo>
                  <a:pt x="479113" y="1486853"/>
                </a:lnTo>
                <a:lnTo>
                  <a:pt x="464200" y="1480503"/>
                </a:lnTo>
                <a:lnTo>
                  <a:pt x="449288" y="1474153"/>
                </a:lnTo>
                <a:lnTo>
                  <a:pt x="434692" y="1467168"/>
                </a:lnTo>
                <a:lnTo>
                  <a:pt x="420414" y="1459866"/>
                </a:lnTo>
                <a:lnTo>
                  <a:pt x="406136" y="1452246"/>
                </a:lnTo>
                <a:lnTo>
                  <a:pt x="392175" y="1444626"/>
                </a:lnTo>
                <a:lnTo>
                  <a:pt x="378214" y="1436688"/>
                </a:lnTo>
                <a:lnTo>
                  <a:pt x="364570" y="1428116"/>
                </a:lnTo>
                <a:lnTo>
                  <a:pt x="350927" y="1419861"/>
                </a:lnTo>
                <a:lnTo>
                  <a:pt x="337600" y="1410653"/>
                </a:lnTo>
                <a:lnTo>
                  <a:pt x="324591" y="1401763"/>
                </a:lnTo>
                <a:lnTo>
                  <a:pt x="311582" y="1392238"/>
                </a:lnTo>
                <a:lnTo>
                  <a:pt x="298891" y="1382396"/>
                </a:lnTo>
                <a:lnTo>
                  <a:pt x="286199" y="1372553"/>
                </a:lnTo>
                <a:lnTo>
                  <a:pt x="273507" y="1361758"/>
                </a:lnTo>
                <a:lnTo>
                  <a:pt x="260815" y="1351280"/>
                </a:lnTo>
                <a:lnTo>
                  <a:pt x="248441" y="1339850"/>
                </a:lnTo>
                <a:lnTo>
                  <a:pt x="236701" y="1328420"/>
                </a:lnTo>
                <a:lnTo>
                  <a:pt x="220202" y="1311910"/>
                </a:lnTo>
                <a:lnTo>
                  <a:pt x="204337" y="1295400"/>
                </a:lnTo>
                <a:lnTo>
                  <a:pt x="188790" y="1278255"/>
                </a:lnTo>
                <a:lnTo>
                  <a:pt x="173877" y="1260475"/>
                </a:lnTo>
                <a:lnTo>
                  <a:pt x="159599" y="1242378"/>
                </a:lnTo>
                <a:lnTo>
                  <a:pt x="145638" y="1223963"/>
                </a:lnTo>
                <a:lnTo>
                  <a:pt x="132629" y="1204913"/>
                </a:lnTo>
                <a:lnTo>
                  <a:pt x="119937" y="1185863"/>
                </a:lnTo>
                <a:lnTo>
                  <a:pt x="112005" y="1173163"/>
                </a:lnTo>
                <a:lnTo>
                  <a:pt x="104390" y="1160463"/>
                </a:lnTo>
                <a:lnTo>
                  <a:pt x="97409" y="1147445"/>
                </a:lnTo>
                <a:lnTo>
                  <a:pt x="90111" y="1134428"/>
                </a:lnTo>
                <a:lnTo>
                  <a:pt x="79641" y="1114108"/>
                </a:lnTo>
                <a:lnTo>
                  <a:pt x="69805" y="1093153"/>
                </a:lnTo>
                <a:lnTo>
                  <a:pt x="60286" y="1072198"/>
                </a:lnTo>
                <a:lnTo>
                  <a:pt x="51719" y="1050608"/>
                </a:lnTo>
                <a:lnTo>
                  <a:pt x="43469" y="1029018"/>
                </a:lnTo>
                <a:lnTo>
                  <a:pt x="36172" y="1006793"/>
                </a:lnTo>
                <a:lnTo>
                  <a:pt x="29826" y="984568"/>
                </a:lnTo>
                <a:lnTo>
                  <a:pt x="23480" y="961708"/>
                </a:lnTo>
                <a:lnTo>
                  <a:pt x="18086" y="939165"/>
                </a:lnTo>
                <a:lnTo>
                  <a:pt x="13326" y="915988"/>
                </a:lnTo>
                <a:lnTo>
                  <a:pt x="9202" y="892493"/>
                </a:lnTo>
                <a:lnTo>
                  <a:pt x="6029" y="868998"/>
                </a:lnTo>
                <a:lnTo>
                  <a:pt x="3490" y="845185"/>
                </a:lnTo>
                <a:lnTo>
                  <a:pt x="1587" y="820738"/>
                </a:lnTo>
                <a:lnTo>
                  <a:pt x="317" y="796608"/>
                </a:lnTo>
                <a:lnTo>
                  <a:pt x="0" y="772160"/>
                </a:lnTo>
                <a:lnTo>
                  <a:pt x="317" y="747713"/>
                </a:lnTo>
                <a:lnTo>
                  <a:pt x="1587" y="723583"/>
                </a:lnTo>
                <a:lnTo>
                  <a:pt x="3490" y="699453"/>
                </a:lnTo>
                <a:lnTo>
                  <a:pt x="6029" y="675640"/>
                </a:lnTo>
                <a:lnTo>
                  <a:pt x="9202" y="651828"/>
                </a:lnTo>
                <a:lnTo>
                  <a:pt x="13326" y="628650"/>
                </a:lnTo>
                <a:lnTo>
                  <a:pt x="18086" y="605473"/>
                </a:lnTo>
                <a:lnTo>
                  <a:pt x="23480" y="582295"/>
                </a:lnTo>
                <a:lnTo>
                  <a:pt x="29826" y="559753"/>
                </a:lnTo>
                <a:lnTo>
                  <a:pt x="36172" y="537528"/>
                </a:lnTo>
                <a:lnTo>
                  <a:pt x="43469" y="515620"/>
                </a:lnTo>
                <a:lnTo>
                  <a:pt x="51719" y="493713"/>
                </a:lnTo>
                <a:lnTo>
                  <a:pt x="60286" y="472440"/>
                </a:lnTo>
                <a:lnTo>
                  <a:pt x="69805" y="451168"/>
                </a:lnTo>
                <a:lnTo>
                  <a:pt x="79641" y="430530"/>
                </a:lnTo>
                <a:lnTo>
                  <a:pt x="90111" y="410210"/>
                </a:lnTo>
                <a:lnTo>
                  <a:pt x="97409" y="396875"/>
                </a:lnTo>
                <a:lnTo>
                  <a:pt x="104390" y="383858"/>
                </a:lnTo>
                <a:lnTo>
                  <a:pt x="112005" y="371158"/>
                </a:lnTo>
                <a:lnTo>
                  <a:pt x="119937" y="358775"/>
                </a:lnTo>
                <a:lnTo>
                  <a:pt x="132629" y="339090"/>
                </a:lnTo>
                <a:lnTo>
                  <a:pt x="145638" y="320040"/>
                </a:lnTo>
                <a:lnTo>
                  <a:pt x="159599" y="301625"/>
                </a:lnTo>
                <a:lnTo>
                  <a:pt x="173877" y="283528"/>
                </a:lnTo>
                <a:lnTo>
                  <a:pt x="188790" y="266065"/>
                </a:lnTo>
                <a:lnTo>
                  <a:pt x="204337" y="248920"/>
                </a:lnTo>
                <a:lnTo>
                  <a:pt x="220202" y="232093"/>
                </a:lnTo>
                <a:lnTo>
                  <a:pt x="236701" y="215900"/>
                </a:lnTo>
                <a:lnTo>
                  <a:pt x="248441" y="204470"/>
                </a:lnTo>
                <a:lnTo>
                  <a:pt x="260815" y="193358"/>
                </a:lnTo>
                <a:lnTo>
                  <a:pt x="273507" y="182245"/>
                </a:lnTo>
                <a:lnTo>
                  <a:pt x="286199" y="171768"/>
                </a:lnTo>
                <a:lnTo>
                  <a:pt x="298891" y="161925"/>
                </a:lnTo>
                <a:lnTo>
                  <a:pt x="311582" y="152400"/>
                </a:lnTo>
                <a:lnTo>
                  <a:pt x="324591" y="142558"/>
                </a:lnTo>
                <a:lnTo>
                  <a:pt x="337600" y="133668"/>
                </a:lnTo>
                <a:lnTo>
                  <a:pt x="350927" y="124460"/>
                </a:lnTo>
                <a:lnTo>
                  <a:pt x="364570" y="116205"/>
                </a:lnTo>
                <a:lnTo>
                  <a:pt x="378531" y="107633"/>
                </a:lnTo>
                <a:lnTo>
                  <a:pt x="392492" y="99695"/>
                </a:lnTo>
                <a:lnTo>
                  <a:pt x="406136" y="91758"/>
                </a:lnTo>
                <a:lnTo>
                  <a:pt x="420731" y="84455"/>
                </a:lnTo>
                <a:lnTo>
                  <a:pt x="435009" y="76835"/>
                </a:lnTo>
                <a:lnTo>
                  <a:pt x="449922" y="70168"/>
                </a:lnTo>
                <a:lnTo>
                  <a:pt x="464518" y="63818"/>
                </a:lnTo>
                <a:lnTo>
                  <a:pt x="479748" y="57150"/>
                </a:lnTo>
                <a:lnTo>
                  <a:pt x="494661" y="51118"/>
                </a:lnTo>
                <a:lnTo>
                  <a:pt x="509573" y="45720"/>
                </a:lnTo>
                <a:lnTo>
                  <a:pt x="525121" y="40005"/>
                </a:lnTo>
                <a:lnTo>
                  <a:pt x="540668" y="35243"/>
                </a:lnTo>
                <a:lnTo>
                  <a:pt x="556533" y="30480"/>
                </a:lnTo>
                <a:lnTo>
                  <a:pt x="572398" y="25718"/>
                </a:lnTo>
                <a:lnTo>
                  <a:pt x="588262" y="21908"/>
                </a:lnTo>
                <a:lnTo>
                  <a:pt x="604444" y="18098"/>
                </a:lnTo>
                <a:lnTo>
                  <a:pt x="620626" y="14605"/>
                </a:lnTo>
                <a:lnTo>
                  <a:pt x="637125" y="11748"/>
                </a:lnTo>
                <a:lnTo>
                  <a:pt x="653625" y="9208"/>
                </a:lnTo>
                <a:lnTo>
                  <a:pt x="670124" y="6350"/>
                </a:lnTo>
                <a:lnTo>
                  <a:pt x="686941" y="4445"/>
                </a:lnTo>
                <a:lnTo>
                  <a:pt x="703757" y="2858"/>
                </a:lnTo>
                <a:lnTo>
                  <a:pt x="720574" y="1588"/>
                </a:lnTo>
                <a:lnTo>
                  <a:pt x="737708" y="635"/>
                </a:lnTo>
                <a:lnTo>
                  <a:pt x="754841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anchor="ctr">
            <a:scene3d>
              <a:camera prst="orthographicFront"/>
              <a:lightRig rig="threePt" dir="t"/>
            </a:scene3d>
            <a:sp3d>
              <a:contourClr>
                <a:srgbClr val="FFFFFF"/>
              </a:contourClr>
            </a:sp3d>
          </a:bodyPr>
          <a:lstStyle/>
          <a:p>
            <a:pPr algn="ctr">
              <a:defRPr/>
            </a:pPr>
            <a:endParaRPr lang="zh-CN" altLang="en-US">
              <a:solidFill>
                <a:srgbClr val="FFFFFF"/>
              </a:solidFill>
              <a:latin typeface="+mj-lt"/>
            </a:endParaRPr>
          </a:p>
        </p:txBody>
      </p:sp>
      <p:grpSp>
        <p:nvGrpSpPr>
          <p:cNvPr id="24" name="组合 23"/>
          <p:cNvGrpSpPr/>
          <p:nvPr/>
        </p:nvGrpSpPr>
        <p:grpSpPr>
          <a:xfrm>
            <a:off x="-22274" y="304560"/>
            <a:ext cx="3395006" cy="652790"/>
            <a:chOff x="-22274" y="304560"/>
            <a:chExt cx="3395006" cy="652790"/>
          </a:xfrm>
        </p:grpSpPr>
        <p:grpSp>
          <p:nvGrpSpPr>
            <p:cNvPr id="25" name="组合 24"/>
            <p:cNvGrpSpPr/>
            <p:nvPr/>
          </p:nvGrpSpPr>
          <p:grpSpPr>
            <a:xfrm>
              <a:off x="-22274" y="526055"/>
              <a:ext cx="2726545" cy="431295"/>
              <a:chOff x="-22274" y="526055"/>
              <a:chExt cx="2726545" cy="431295"/>
            </a:xfrm>
          </p:grpSpPr>
          <p:sp>
            <p:nvSpPr>
              <p:cNvPr id="31" name="任意多边形 30"/>
              <p:cNvSpPr/>
              <p:nvPr/>
            </p:nvSpPr>
            <p:spPr>
              <a:xfrm>
                <a:off x="-22274" y="663087"/>
                <a:ext cx="2621280" cy="243840"/>
              </a:xfrm>
              <a:custGeom>
                <a:avLst/>
                <a:gdLst>
                  <a:gd name="connsiteX0" fmla="*/ 0 w 2621280"/>
                  <a:gd name="connsiteY0" fmla="*/ 0 h 243840"/>
                  <a:gd name="connsiteX1" fmla="*/ 937260 w 2621280"/>
                  <a:gd name="connsiteY1" fmla="*/ 0 h 243840"/>
                  <a:gd name="connsiteX2" fmla="*/ 1181100 w 2621280"/>
                  <a:gd name="connsiteY2" fmla="*/ 243840 h 243840"/>
                  <a:gd name="connsiteX3" fmla="*/ 2621280 w 2621280"/>
                  <a:gd name="connsiteY3" fmla="*/ 243840 h 24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1280" h="243840">
                    <a:moveTo>
                      <a:pt x="0" y="0"/>
                    </a:moveTo>
                    <a:lnTo>
                      <a:pt x="937260" y="0"/>
                    </a:lnTo>
                    <a:lnTo>
                      <a:pt x="1181100" y="243840"/>
                    </a:lnTo>
                    <a:lnTo>
                      <a:pt x="2621280" y="24384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grpSp>
            <p:nvGrpSpPr>
              <p:cNvPr id="32" name="组合 31"/>
              <p:cNvGrpSpPr/>
              <p:nvPr/>
            </p:nvGrpSpPr>
            <p:grpSpPr>
              <a:xfrm>
                <a:off x="206190" y="526055"/>
                <a:ext cx="276624" cy="276624"/>
                <a:chOff x="5216663" y="2206897"/>
                <a:chExt cx="276624" cy="276624"/>
              </a:xfrm>
            </p:grpSpPr>
            <p:sp>
              <p:nvSpPr>
                <p:cNvPr id="34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16663" y="2206897"/>
                  <a:ext cx="276624" cy="276624"/>
                </a:xfrm>
                <a:prstGeom prst="ellipse">
                  <a:avLst/>
                </a:prstGeom>
                <a:solidFill>
                  <a:schemeClr val="bg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latin typeface="+mj-lt"/>
                  </a:endParaRPr>
                </a:p>
              </p:txBody>
            </p:sp>
            <p:sp>
              <p:nvSpPr>
                <p:cNvPr id="35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82116" y="2273211"/>
                  <a:ext cx="144000" cy="144000"/>
                </a:xfrm>
                <a:prstGeom prst="ellipse">
                  <a:avLst/>
                </a:prstGeom>
                <a:solidFill>
                  <a:schemeClr val="tx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latin typeface="+mj-lt"/>
                  </a:endParaRPr>
                </a:p>
              </p:txBody>
            </p:sp>
          </p:grpSp>
          <p:sp>
            <p:nvSpPr>
              <p:cNvPr id="33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596271" y="84935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</p:grpSp>
        <p:sp>
          <p:nvSpPr>
            <p:cNvPr id="26" name="文本框 25"/>
            <p:cNvSpPr txBox="1"/>
            <p:nvPr/>
          </p:nvSpPr>
          <p:spPr>
            <a:xfrm>
              <a:off x="1006539" y="304560"/>
              <a:ext cx="2250593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tr-TR" altLang="zh-CN" sz="2600" b="1" dirty="0">
                  <a:latin typeface="+mj-lt"/>
                  <a:ea typeface="方正清刻本悦宋简体" panose="02000000000000000000" pitchFamily="2" charset="-122"/>
                </a:rPr>
                <a:t>TITLE HERE</a:t>
              </a:r>
              <a:endParaRPr lang="zh-CN" altLang="en-US" sz="2600" b="1" dirty="0">
                <a:latin typeface="+mj-lt"/>
                <a:ea typeface="方正清刻本悦宋简体" panose="02000000000000000000" pitchFamily="2" charset="-122"/>
              </a:endParaRPr>
            </a:p>
          </p:txBody>
        </p:sp>
        <p:grpSp>
          <p:nvGrpSpPr>
            <p:cNvPr id="27" name="组合 26"/>
            <p:cNvGrpSpPr/>
            <p:nvPr/>
          </p:nvGrpSpPr>
          <p:grpSpPr>
            <a:xfrm>
              <a:off x="2909925" y="529575"/>
              <a:ext cx="462807" cy="427775"/>
              <a:chOff x="2909925" y="529575"/>
              <a:chExt cx="462807" cy="427775"/>
            </a:xfrm>
          </p:grpSpPr>
          <p:sp>
            <p:nvSpPr>
              <p:cNvPr id="28" name="任意多边形 27"/>
              <p:cNvSpPr/>
              <p:nvPr/>
            </p:nvSpPr>
            <p:spPr>
              <a:xfrm>
                <a:off x="3003896" y="614253"/>
                <a:ext cx="309544" cy="291465"/>
              </a:xfrm>
              <a:custGeom>
                <a:avLst/>
                <a:gdLst>
                  <a:gd name="connsiteX0" fmla="*/ 411480 w 411480"/>
                  <a:gd name="connsiteY0" fmla="*/ 0 h 1036320"/>
                  <a:gd name="connsiteX1" fmla="*/ 411480 w 411480"/>
                  <a:gd name="connsiteY1" fmla="*/ 883920 h 1036320"/>
                  <a:gd name="connsiteX2" fmla="*/ 259080 w 411480"/>
                  <a:gd name="connsiteY2" fmla="*/ 1036320 h 1036320"/>
                  <a:gd name="connsiteX3" fmla="*/ 0 w 411480"/>
                  <a:gd name="connsiteY3" fmla="*/ 1036320 h 1036320"/>
                  <a:gd name="connsiteX0" fmla="*/ 309086 w 309086"/>
                  <a:gd name="connsiteY0" fmla="*/ 0 h 1036320"/>
                  <a:gd name="connsiteX1" fmla="*/ 309086 w 309086"/>
                  <a:gd name="connsiteY1" fmla="*/ 883920 h 1036320"/>
                  <a:gd name="connsiteX2" fmla="*/ 156686 w 309086"/>
                  <a:gd name="connsiteY2" fmla="*/ 1036320 h 1036320"/>
                  <a:gd name="connsiteX3" fmla="*/ 0 w 309086"/>
                  <a:gd name="connsiteY3" fmla="*/ 1036320 h 103632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1566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3090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432911"/>
                  <a:gd name="connsiteY0" fmla="*/ 0 h 434340"/>
                  <a:gd name="connsiteX1" fmla="*/ 432911 w 432911"/>
                  <a:gd name="connsiteY1" fmla="*/ 310515 h 434340"/>
                  <a:gd name="connsiteX2" fmla="*/ 309086 w 432911"/>
                  <a:gd name="connsiteY2" fmla="*/ 434340 h 434340"/>
                  <a:gd name="connsiteX3" fmla="*/ 0 w 432911"/>
                  <a:gd name="connsiteY3" fmla="*/ 434340 h 43434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09086 w 432911"/>
                  <a:gd name="connsiteY2" fmla="*/ 453390 h 453390"/>
                  <a:gd name="connsiteX3" fmla="*/ 0 w 432911"/>
                  <a:gd name="connsiteY3" fmla="*/ 453390 h 45339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56711 w 432911"/>
                  <a:gd name="connsiteY2" fmla="*/ 453390 h 453390"/>
                  <a:gd name="connsiteX3" fmla="*/ 0 w 432911"/>
                  <a:gd name="connsiteY3" fmla="*/ 453390 h 453390"/>
                  <a:gd name="connsiteX0" fmla="*/ 432911 w 451961"/>
                  <a:gd name="connsiteY0" fmla="*/ 0 h 453390"/>
                  <a:gd name="connsiteX1" fmla="*/ 451961 w 451961"/>
                  <a:gd name="connsiteY1" fmla="*/ 358140 h 453390"/>
                  <a:gd name="connsiteX2" fmla="*/ 356711 w 451961"/>
                  <a:gd name="connsiteY2" fmla="*/ 453390 h 453390"/>
                  <a:gd name="connsiteX3" fmla="*/ 0 w 451961"/>
                  <a:gd name="connsiteY3" fmla="*/ 453390 h 453390"/>
                  <a:gd name="connsiteX0" fmla="*/ 466249 w 466249"/>
                  <a:gd name="connsiteY0" fmla="*/ 0 h 443865"/>
                  <a:gd name="connsiteX1" fmla="*/ 451961 w 466249"/>
                  <a:gd name="connsiteY1" fmla="*/ 348615 h 443865"/>
                  <a:gd name="connsiteX2" fmla="*/ 356711 w 466249"/>
                  <a:gd name="connsiteY2" fmla="*/ 443865 h 443865"/>
                  <a:gd name="connsiteX3" fmla="*/ 0 w 466249"/>
                  <a:gd name="connsiteY3" fmla="*/ 443865 h 443865"/>
                  <a:gd name="connsiteX0" fmla="*/ 456724 w 456724"/>
                  <a:gd name="connsiteY0" fmla="*/ 0 h 443865"/>
                  <a:gd name="connsiteX1" fmla="*/ 451961 w 456724"/>
                  <a:gd name="connsiteY1" fmla="*/ 348615 h 443865"/>
                  <a:gd name="connsiteX2" fmla="*/ 356711 w 456724"/>
                  <a:gd name="connsiteY2" fmla="*/ 443865 h 443865"/>
                  <a:gd name="connsiteX3" fmla="*/ 0 w 456724"/>
                  <a:gd name="connsiteY3" fmla="*/ 443865 h 443865"/>
                  <a:gd name="connsiteX0" fmla="*/ 451961 w 452419"/>
                  <a:gd name="connsiteY0" fmla="*/ 0 h 443865"/>
                  <a:gd name="connsiteX1" fmla="*/ 451961 w 452419"/>
                  <a:gd name="connsiteY1" fmla="*/ 348615 h 443865"/>
                  <a:gd name="connsiteX2" fmla="*/ 356711 w 452419"/>
                  <a:gd name="connsiteY2" fmla="*/ 443865 h 443865"/>
                  <a:gd name="connsiteX3" fmla="*/ 0 w 452419"/>
                  <a:gd name="connsiteY3" fmla="*/ 443865 h 443865"/>
                  <a:gd name="connsiteX0" fmla="*/ 309086 w 309544"/>
                  <a:gd name="connsiteY0" fmla="*/ 0 h 443865"/>
                  <a:gd name="connsiteX1" fmla="*/ 309086 w 309544"/>
                  <a:gd name="connsiteY1" fmla="*/ 348615 h 443865"/>
                  <a:gd name="connsiteX2" fmla="*/ 213836 w 309544"/>
                  <a:gd name="connsiteY2" fmla="*/ 443865 h 443865"/>
                  <a:gd name="connsiteX3" fmla="*/ 0 w 309544"/>
                  <a:gd name="connsiteY3" fmla="*/ 443865 h 443865"/>
                  <a:gd name="connsiteX0" fmla="*/ 309086 w 309544"/>
                  <a:gd name="connsiteY0" fmla="*/ 0 h 291465"/>
                  <a:gd name="connsiteX1" fmla="*/ 309086 w 309544"/>
                  <a:gd name="connsiteY1" fmla="*/ 196215 h 291465"/>
                  <a:gd name="connsiteX2" fmla="*/ 213836 w 309544"/>
                  <a:gd name="connsiteY2" fmla="*/ 291465 h 291465"/>
                  <a:gd name="connsiteX3" fmla="*/ 0 w 309544"/>
                  <a:gd name="connsiteY3" fmla="*/ 291465 h 291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9544" h="291465">
                    <a:moveTo>
                      <a:pt x="309086" y="0"/>
                    </a:moveTo>
                    <a:cubicBezTo>
                      <a:pt x="307498" y="116205"/>
                      <a:pt x="310674" y="80010"/>
                      <a:pt x="309086" y="196215"/>
                    </a:cubicBezTo>
                    <a:lnTo>
                      <a:pt x="213836" y="291465"/>
                    </a:lnTo>
                    <a:lnTo>
                      <a:pt x="0" y="291465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sp>
            <p:nvSpPr>
              <p:cNvPr id="29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909925" y="849350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30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264732" y="52957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</p:grpSp>
      </p:grpSp>
      <p:sp>
        <p:nvSpPr>
          <p:cNvPr id="36" name="椭圆 35"/>
          <p:cNvSpPr/>
          <p:nvPr/>
        </p:nvSpPr>
        <p:spPr>
          <a:xfrm>
            <a:off x="6470381" y="2822657"/>
            <a:ext cx="85728" cy="85728"/>
          </a:xfrm>
          <a:prstGeom prst="ellipse">
            <a:avLst/>
          </a:prstGeom>
          <a:solidFill>
            <a:schemeClr val="tx1"/>
          </a:solidFill>
          <a:ln w="22225" cap="rnd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sp>
        <p:nvSpPr>
          <p:cNvPr id="37" name="椭圆 36"/>
          <p:cNvSpPr/>
          <p:nvPr/>
        </p:nvSpPr>
        <p:spPr>
          <a:xfrm>
            <a:off x="6470381" y="4270457"/>
            <a:ext cx="85728" cy="85728"/>
          </a:xfrm>
          <a:prstGeom prst="ellipse">
            <a:avLst/>
          </a:prstGeom>
          <a:solidFill>
            <a:schemeClr val="tx1"/>
          </a:solidFill>
          <a:ln w="22225" cap="rnd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sp>
        <p:nvSpPr>
          <p:cNvPr id="39" name="椭圆 38"/>
          <p:cNvSpPr/>
          <p:nvPr/>
        </p:nvSpPr>
        <p:spPr>
          <a:xfrm>
            <a:off x="6985696" y="3780146"/>
            <a:ext cx="85728" cy="85728"/>
          </a:xfrm>
          <a:prstGeom prst="ellipse">
            <a:avLst/>
          </a:prstGeom>
          <a:solidFill>
            <a:schemeClr val="bg1"/>
          </a:solidFill>
          <a:ln w="22225" cap="rnd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sp>
        <p:nvSpPr>
          <p:cNvPr id="40" name="椭圆 39"/>
          <p:cNvSpPr/>
          <p:nvPr/>
        </p:nvSpPr>
        <p:spPr>
          <a:xfrm>
            <a:off x="6985696" y="3299134"/>
            <a:ext cx="85728" cy="85728"/>
          </a:xfrm>
          <a:prstGeom prst="ellipse">
            <a:avLst/>
          </a:prstGeom>
          <a:solidFill>
            <a:schemeClr val="bg1"/>
          </a:solidFill>
          <a:ln w="22225" cap="rnd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sp>
        <p:nvSpPr>
          <p:cNvPr id="45" name="矩形 44"/>
          <p:cNvSpPr/>
          <p:nvPr/>
        </p:nvSpPr>
        <p:spPr>
          <a:xfrm>
            <a:off x="6954320" y="2680855"/>
            <a:ext cx="2027950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tr-TR" altLang="zh-CN" dirty="0">
                <a:latin typeface="+mj-lt"/>
                <a:ea typeface="方正正黑简体" panose="02000000000000000000" pitchFamily="2" charset="-122"/>
              </a:rPr>
              <a:t>Text here...</a:t>
            </a:r>
            <a:endParaRPr lang="zh-CN" altLang="en-US" dirty="0">
              <a:latin typeface="+mj-lt"/>
              <a:ea typeface="方正正黑简体" panose="02000000000000000000" pitchFamily="2" charset="-122"/>
            </a:endParaRPr>
          </a:p>
        </p:txBody>
      </p:sp>
      <p:sp>
        <p:nvSpPr>
          <p:cNvPr id="46" name="矩形 45"/>
          <p:cNvSpPr/>
          <p:nvPr/>
        </p:nvSpPr>
        <p:spPr>
          <a:xfrm>
            <a:off x="7509654" y="3651044"/>
            <a:ext cx="2371695" cy="369332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r>
              <a:rPr lang="tr-TR" altLang="zh-CN" dirty="0">
                <a:latin typeface="+mj-lt"/>
                <a:ea typeface="方正正黑简体" panose="02000000000000000000" pitchFamily="2" charset="-122"/>
              </a:rPr>
              <a:t>Text here...</a:t>
            </a:r>
            <a:endParaRPr lang="en-US" altLang="zh-CN" dirty="0">
              <a:latin typeface="+mj-lt"/>
              <a:ea typeface="方正正黑简体" panose="02000000000000000000" pitchFamily="2" charset="-122"/>
            </a:endParaRPr>
          </a:p>
        </p:txBody>
      </p:sp>
      <p:sp>
        <p:nvSpPr>
          <p:cNvPr id="47" name="矩形 46"/>
          <p:cNvSpPr/>
          <p:nvPr/>
        </p:nvSpPr>
        <p:spPr>
          <a:xfrm>
            <a:off x="7509655" y="3180692"/>
            <a:ext cx="2371694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tr-TR" altLang="zh-CN" dirty="0">
                <a:latin typeface="+mj-lt"/>
                <a:ea typeface="方正正黑简体" panose="02000000000000000000" pitchFamily="2" charset="-122"/>
              </a:rPr>
              <a:t>Text here...</a:t>
            </a:r>
            <a:endParaRPr lang="zh-CN" altLang="en-US" dirty="0">
              <a:latin typeface="+mj-lt"/>
            </a:endParaRPr>
          </a:p>
        </p:txBody>
      </p:sp>
      <p:sp>
        <p:nvSpPr>
          <p:cNvPr id="48" name="矩形 47"/>
          <p:cNvSpPr/>
          <p:nvPr/>
        </p:nvSpPr>
        <p:spPr>
          <a:xfrm>
            <a:off x="6954320" y="4135005"/>
            <a:ext cx="1326069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tr-TR" altLang="zh-CN" dirty="0">
                <a:latin typeface="+mj-lt"/>
                <a:ea typeface="方正正黑简体" panose="02000000000000000000" pitchFamily="2" charset="-122"/>
              </a:rPr>
              <a:t>Text here...</a:t>
            </a:r>
            <a:endParaRPr lang="zh-CN" altLang="en-US" dirty="0">
              <a:latin typeface="+mj-lt"/>
              <a:ea typeface="方正正黑简体" panose="02000000000000000000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41945034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6" presetClass="entr" presetSubtype="32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13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1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3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53" presetClass="entr" presetSubtype="528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25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53" presetClass="entr" presetSubtype="528" fill="hold" grpId="0" nodeType="withEffect">
                                  <p:stCondLst>
                                    <p:cond delay="19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25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9" dur="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53" presetClass="entr" presetSubtype="528" fill="hold" grpId="0" nodeType="withEffect">
                                  <p:stCondLst>
                                    <p:cond delay="21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25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6" dur="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2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" presetID="53" presetClass="entr" presetSubtype="528" fill="hold" grpId="0" nodeType="withEffect">
                                  <p:stCondLst>
                                    <p:cond delay="235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25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3" dur="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2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8" presetClass="entr" presetSubtype="32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4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8" presetClass="entr" presetSubtype="32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50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8" presetClass="entr" presetSubtype="32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53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8" presetClass="entr" presetSubtype="32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56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23" grpId="0" animBg="1"/>
      <p:bldP spid="36" grpId="0" animBg="1"/>
      <p:bldP spid="37" grpId="0" animBg="1"/>
      <p:bldP spid="39" grpId="0" animBg="1"/>
      <p:bldP spid="40" grpId="0" animBg="1"/>
      <p:bldP spid="45" grpId="0"/>
      <p:bldP spid="46" grpId="0"/>
      <p:bldP spid="47" grpId="0"/>
      <p:bldP spid="48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等腰三角形 3"/>
          <p:cNvSpPr>
            <a:spLocks noChangeAspect="1"/>
          </p:cNvSpPr>
          <p:nvPr/>
        </p:nvSpPr>
        <p:spPr>
          <a:xfrm>
            <a:off x="9147837" y="3151746"/>
            <a:ext cx="225818" cy="108000"/>
          </a:xfrm>
          <a:prstGeom prst="triangl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sp>
        <p:nvSpPr>
          <p:cNvPr id="5" name="等腰三角形 4"/>
          <p:cNvSpPr>
            <a:spLocks noChangeAspect="1"/>
          </p:cNvSpPr>
          <p:nvPr/>
        </p:nvSpPr>
        <p:spPr>
          <a:xfrm flipV="1">
            <a:off x="9147837" y="1773238"/>
            <a:ext cx="225818" cy="108000"/>
          </a:xfrm>
          <a:prstGeom prst="triangl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sp>
        <p:nvSpPr>
          <p:cNvPr id="6" name="等腰三角形 5"/>
          <p:cNvSpPr>
            <a:spLocks noChangeAspect="1"/>
          </p:cNvSpPr>
          <p:nvPr/>
        </p:nvSpPr>
        <p:spPr>
          <a:xfrm rot="5400000">
            <a:off x="8405769" y="2460366"/>
            <a:ext cx="225818" cy="108000"/>
          </a:xfrm>
          <a:prstGeom prst="triangl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sp>
        <p:nvSpPr>
          <p:cNvPr id="7" name="等腰三角形 6"/>
          <p:cNvSpPr>
            <a:spLocks noChangeAspect="1"/>
          </p:cNvSpPr>
          <p:nvPr/>
        </p:nvSpPr>
        <p:spPr>
          <a:xfrm rot="16200000" flipH="1">
            <a:off x="9889904" y="2460367"/>
            <a:ext cx="225818" cy="108000"/>
          </a:xfrm>
          <a:prstGeom prst="triangl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grpSp>
        <p:nvGrpSpPr>
          <p:cNvPr id="10" name="组合 9"/>
          <p:cNvGrpSpPr/>
          <p:nvPr/>
        </p:nvGrpSpPr>
        <p:grpSpPr>
          <a:xfrm>
            <a:off x="-22274" y="304560"/>
            <a:ext cx="3395006" cy="652790"/>
            <a:chOff x="-22274" y="304560"/>
            <a:chExt cx="3395006" cy="652790"/>
          </a:xfrm>
        </p:grpSpPr>
        <p:grpSp>
          <p:nvGrpSpPr>
            <p:cNvPr id="11" name="组合 10"/>
            <p:cNvGrpSpPr/>
            <p:nvPr/>
          </p:nvGrpSpPr>
          <p:grpSpPr>
            <a:xfrm>
              <a:off x="-22274" y="526055"/>
              <a:ext cx="2726545" cy="431295"/>
              <a:chOff x="-22274" y="526055"/>
              <a:chExt cx="2726545" cy="431295"/>
            </a:xfrm>
          </p:grpSpPr>
          <p:sp>
            <p:nvSpPr>
              <p:cNvPr id="17" name="任意多边形 16"/>
              <p:cNvSpPr/>
              <p:nvPr/>
            </p:nvSpPr>
            <p:spPr>
              <a:xfrm>
                <a:off x="-22274" y="663087"/>
                <a:ext cx="2621280" cy="243840"/>
              </a:xfrm>
              <a:custGeom>
                <a:avLst/>
                <a:gdLst>
                  <a:gd name="connsiteX0" fmla="*/ 0 w 2621280"/>
                  <a:gd name="connsiteY0" fmla="*/ 0 h 243840"/>
                  <a:gd name="connsiteX1" fmla="*/ 937260 w 2621280"/>
                  <a:gd name="connsiteY1" fmla="*/ 0 h 243840"/>
                  <a:gd name="connsiteX2" fmla="*/ 1181100 w 2621280"/>
                  <a:gd name="connsiteY2" fmla="*/ 243840 h 243840"/>
                  <a:gd name="connsiteX3" fmla="*/ 2621280 w 2621280"/>
                  <a:gd name="connsiteY3" fmla="*/ 243840 h 24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1280" h="243840">
                    <a:moveTo>
                      <a:pt x="0" y="0"/>
                    </a:moveTo>
                    <a:lnTo>
                      <a:pt x="937260" y="0"/>
                    </a:lnTo>
                    <a:lnTo>
                      <a:pt x="1181100" y="243840"/>
                    </a:lnTo>
                    <a:lnTo>
                      <a:pt x="2621280" y="24384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grpSp>
            <p:nvGrpSpPr>
              <p:cNvPr id="18" name="组合 17"/>
              <p:cNvGrpSpPr/>
              <p:nvPr/>
            </p:nvGrpSpPr>
            <p:grpSpPr>
              <a:xfrm>
                <a:off x="206190" y="526055"/>
                <a:ext cx="276624" cy="276624"/>
                <a:chOff x="5216663" y="2206897"/>
                <a:chExt cx="276624" cy="276624"/>
              </a:xfrm>
            </p:grpSpPr>
            <p:sp>
              <p:nvSpPr>
                <p:cNvPr id="20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16663" y="2206897"/>
                  <a:ext cx="276624" cy="276624"/>
                </a:xfrm>
                <a:prstGeom prst="ellipse">
                  <a:avLst/>
                </a:prstGeom>
                <a:solidFill>
                  <a:schemeClr val="bg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latin typeface="+mj-lt"/>
                  </a:endParaRPr>
                </a:p>
              </p:txBody>
            </p:sp>
            <p:sp>
              <p:nvSpPr>
                <p:cNvPr id="21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82116" y="2273211"/>
                  <a:ext cx="144000" cy="144000"/>
                </a:xfrm>
                <a:prstGeom prst="ellipse">
                  <a:avLst/>
                </a:prstGeom>
                <a:solidFill>
                  <a:schemeClr val="tx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latin typeface="+mj-lt"/>
                  </a:endParaRPr>
                </a:p>
              </p:txBody>
            </p:sp>
          </p:grpSp>
          <p:sp>
            <p:nvSpPr>
              <p:cNvPr id="19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596271" y="84935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</p:grpSp>
        <p:sp>
          <p:nvSpPr>
            <p:cNvPr id="12" name="文本框 11"/>
            <p:cNvSpPr txBox="1"/>
            <p:nvPr/>
          </p:nvSpPr>
          <p:spPr>
            <a:xfrm>
              <a:off x="1006539" y="304560"/>
              <a:ext cx="2250593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tr-TR" altLang="zh-CN" sz="2600" b="1" dirty="0">
                  <a:latin typeface="+mj-lt"/>
                  <a:ea typeface="方正清刻本悦宋简体" panose="02000000000000000000" pitchFamily="2" charset="-122"/>
                </a:rPr>
                <a:t>TITLE HERE</a:t>
              </a:r>
              <a:endParaRPr lang="zh-CN" altLang="en-US" sz="2600" b="1" dirty="0">
                <a:latin typeface="+mj-lt"/>
                <a:ea typeface="方正清刻本悦宋简体" panose="02000000000000000000" pitchFamily="2" charset="-122"/>
              </a:endParaRPr>
            </a:p>
          </p:txBody>
        </p:sp>
        <p:grpSp>
          <p:nvGrpSpPr>
            <p:cNvPr id="13" name="组合 12"/>
            <p:cNvGrpSpPr/>
            <p:nvPr/>
          </p:nvGrpSpPr>
          <p:grpSpPr>
            <a:xfrm>
              <a:off x="2909925" y="529575"/>
              <a:ext cx="462807" cy="427775"/>
              <a:chOff x="2909925" y="529575"/>
              <a:chExt cx="462807" cy="427775"/>
            </a:xfrm>
          </p:grpSpPr>
          <p:sp>
            <p:nvSpPr>
              <p:cNvPr id="14" name="任意多边形 13"/>
              <p:cNvSpPr/>
              <p:nvPr/>
            </p:nvSpPr>
            <p:spPr>
              <a:xfrm>
                <a:off x="3003896" y="614253"/>
                <a:ext cx="309544" cy="291465"/>
              </a:xfrm>
              <a:custGeom>
                <a:avLst/>
                <a:gdLst>
                  <a:gd name="connsiteX0" fmla="*/ 411480 w 411480"/>
                  <a:gd name="connsiteY0" fmla="*/ 0 h 1036320"/>
                  <a:gd name="connsiteX1" fmla="*/ 411480 w 411480"/>
                  <a:gd name="connsiteY1" fmla="*/ 883920 h 1036320"/>
                  <a:gd name="connsiteX2" fmla="*/ 259080 w 411480"/>
                  <a:gd name="connsiteY2" fmla="*/ 1036320 h 1036320"/>
                  <a:gd name="connsiteX3" fmla="*/ 0 w 411480"/>
                  <a:gd name="connsiteY3" fmla="*/ 1036320 h 1036320"/>
                  <a:gd name="connsiteX0" fmla="*/ 309086 w 309086"/>
                  <a:gd name="connsiteY0" fmla="*/ 0 h 1036320"/>
                  <a:gd name="connsiteX1" fmla="*/ 309086 w 309086"/>
                  <a:gd name="connsiteY1" fmla="*/ 883920 h 1036320"/>
                  <a:gd name="connsiteX2" fmla="*/ 156686 w 309086"/>
                  <a:gd name="connsiteY2" fmla="*/ 1036320 h 1036320"/>
                  <a:gd name="connsiteX3" fmla="*/ 0 w 309086"/>
                  <a:gd name="connsiteY3" fmla="*/ 1036320 h 103632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1566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3090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432911"/>
                  <a:gd name="connsiteY0" fmla="*/ 0 h 434340"/>
                  <a:gd name="connsiteX1" fmla="*/ 432911 w 432911"/>
                  <a:gd name="connsiteY1" fmla="*/ 310515 h 434340"/>
                  <a:gd name="connsiteX2" fmla="*/ 309086 w 432911"/>
                  <a:gd name="connsiteY2" fmla="*/ 434340 h 434340"/>
                  <a:gd name="connsiteX3" fmla="*/ 0 w 432911"/>
                  <a:gd name="connsiteY3" fmla="*/ 434340 h 43434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09086 w 432911"/>
                  <a:gd name="connsiteY2" fmla="*/ 453390 h 453390"/>
                  <a:gd name="connsiteX3" fmla="*/ 0 w 432911"/>
                  <a:gd name="connsiteY3" fmla="*/ 453390 h 45339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56711 w 432911"/>
                  <a:gd name="connsiteY2" fmla="*/ 453390 h 453390"/>
                  <a:gd name="connsiteX3" fmla="*/ 0 w 432911"/>
                  <a:gd name="connsiteY3" fmla="*/ 453390 h 453390"/>
                  <a:gd name="connsiteX0" fmla="*/ 432911 w 451961"/>
                  <a:gd name="connsiteY0" fmla="*/ 0 h 453390"/>
                  <a:gd name="connsiteX1" fmla="*/ 451961 w 451961"/>
                  <a:gd name="connsiteY1" fmla="*/ 358140 h 453390"/>
                  <a:gd name="connsiteX2" fmla="*/ 356711 w 451961"/>
                  <a:gd name="connsiteY2" fmla="*/ 453390 h 453390"/>
                  <a:gd name="connsiteX3" fmla="*/ 0 w 451961"/>
                  <a:gd name="connsiteY3" fmla="*/ 453390 h 453390"/>
                  <a:gd name="connsiteX0" fmla="*/ 466249 w 466249"/>
                  <a:gd name="connsiteY0" fmla="*/ 0 h 443865"/>
                  <a:gd name="connsiteX1" fmla="*/ 451961 w 466249"/>
                  <a:gd name="connsiteY1" fmla="*/ 348615 h 443865"/>
                  <a:gd name="connsiteX2" fmla="*/ 356711 w 466249"/>
                  <a:gd name="connsiteY2" fmla="*/ 443865 h 443865"/>
                  <a:gd name="connsiteX3" fmla="*/ 0 w 466249"/>
                  <a:gd name="connsiteY3" fmla="*/ 443865 h 443865"/>
                  <a:gd name="connsiteX0" fmla="*/ 456724 w 456724"/>
                  <a:gd name="connsiteY0" fmla="*/ 0 h 443865"/>
                  <a:gd name="connsiteX1" fmla="*/ 451961 w 456724"/>
                  <a:gd name="connsiteY1" fmla="*/ 348615 h 443865"/>
                  <a:gd name="connsiteX2" fmla="*/ 356711 w 456724"/>
                  <a:gd name="connsiteY2" fmla="*/ 443865 h 443865"/>
                  <a:gd name="connsiteX3" fmla="*/ 0 w 456724"/>
                  <a:gd name="connsiteY3" fmla="*/ 443865 h 443865"/>
                  <a:gd name="connsiteX0" fmla="*/ 451961 w 452419"/>
                  <a:gd name="connsiteY0" fmla="*/ 0 h 443865"/>
                  <a:gd name="connsiteX1" fmla="*/ 451961 w 452419"/>
                  <a:gd name="connsiteY1" fmla="*/ 348615 h 443865"/>
                  <a:gd name="connsiteX2" fmla="*/ 356711 w 452419"/>
                  <a:gd name="connsiteY2" fmla="*/ 443865 h 443865"/>
                  <a:gd name="connsiteX3" fmla="*/ 0 w 452419"/>
                  <a:gd name="connsiteY3" fmla="*/ 443865 h 443865"/>
                  <a:gd name="connsiteX0" fmla="*/ 309086 w 309544"/>
                  <a:gd name="connsiteY0" fmla="*/ 0 h 443865"/>
                  <a:gd name="connsiteX1" fmla="*/ 309086 w 309544"/>
                  <a:gd name="connsiteY1" fmla="*/ 348615 h 443865"/>
                  <a:gd name="connsiteX2" fmla="*/ 213836 w 309544"/>
                  <a:gd name="connsiteY2" fmla="*/ 443865 h 443865"/>
                  <a:gd name="connsiteX3" fmla="*/ 0 w 309544"/>
                  <a:gd name="connsiteY3" fmla="*/ 443865 h 443865"/>
                  <a:gd name="connsiteX0" fmla="*/ 309086 w 309544"/>
                  <a:gd name="connsiteY0" fmla="*/ 0 h 291465"/>
                  <a:gd name="connsiteX1" fmla="*/ 309086 w 309544"/>
                  <a:gd name="connsiteY1" fmla="*/ 196215 h 291465"/>
                  <a:gd name="connsiteX2" fmla="*/ 213836 w 309544"/>
                  <a:gd name="connsiteY2" fmla="*/ 291465 h 291465"/>
                  <a:gd name="connsiteX3" fmla="*/ 0 w 309544"/>
                  <a:gd name="connsiteY3" fmla="*/ 291465 h 291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9544" h="291465">
                    <a:moveTo>
                      <a:pt x="309086" y="0"/>
                    </a:moveTo>
                    <a:cubicBezTo>
                      <a:pt x="307498" y="116205"/>
                      <a:pt x="310674" y="80010"/>
                      <a:pt x="309086" y="196215"/>
                    </a:cubicBezTo>
                    <a:lnTo>
                      <a:pt x="213836" y="291465"/>
                    </a:lnTo>
                    <a:lnTo>
                      <a:pt x="0" y="291465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sp>
            <p:nvSpPr>
              <p:cNvPr id="15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909925" y="849350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6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264732" y="52957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</p:grpSp>
      </p:grpSp>
      <p:sp>
        <p:nvSpPr>
          <p:cNvPr id="22" name="任意多边形 21"/>
          <p:cNvSpPr/>
          <p:nvPr/>
        </p:nvSpPr>
        <p:spPr>
          <a:xfrm>
            <a:off x="2134219" y="3251200"/>
            <a:ext cx="7111381" cy="2203116"/>
          </a:xfrm>
          <a:custGeom>
            <a:avLst/>
            <a:gdLst>
              <a:gd name="connsiteX0" fmla="*/ 7692571 w 7692571"/>
              <a:gd name="connsiteY0" fmla="*/ 0 h 2510971"/>
              <a:gd name="connsiteX1" fmla="*/ 7692571 w 7692571"/>
              <a:gd name="connsiteY1" fmla="*/ 580571 h 2510971"/>
              <a:gd name="connsiteX2" fmla="*/ 5979885 w 7692571"/>
              <a:gd name="connsiteY2" fmla="*/ 2510971 h 2510971"/>
              <a:gd name="connsiteX3" fmla="*/ 1901371 w 7692571"/>
              <a:gd name="connsiteY3" fmla="*/ 2510971 h 2510971"/>
              <a:gd name="connsiteX4" fmla="*/ 1074057 w 7692571"/>
              <a:gd name="connsiteY4" fmla="*/ 1683657 h 2510971"/>
              <a:gd name="connsiteX5" fmla="*/ 1074057 w 7692571"/>
              <a:gd name="connsiteY5" fmla="*/ 478971 h 2510971"/>
              <a:gd name="connsiteX6" fmla="*/ 914400 w 7692571"/>
              <a:gd name="connsiteY6" fmla="*/ 319314 h 2510971"/>
              <a:gd name="connsiteX7" fmla="*/ 0 w 7692571"/>
              <a:gd name="connsiteY7" fmla="*/ 319314 h 2510971"/>
              <a:gd name="connsiteX8" fmla="*/ 0 w 7692571"/>
              <a:gd name="connsiteY8" fmla="*/ 159657 h 2510971"/>
              <a:gd name="connsiteX0" fmla="*/ 8105099 w 8105099"/>
              <a:gd name="connsiteY0" fmla="*/ 0 h 2510971"/>
              <a:gd name="connsiteX1" fmla="*/ 8105099 w 8105099"/>
              <a:gd name="connsiteY1" fmla="*/ 580571 h 2510971"/>
              <a:gd name="connsiteX2" fmla="*/ 6392413 w 8105099"/>
              <a:gd name="connsiteY2" fmla="*/ 2510971 h 2510971"/>
              <a:gd name="connsiteX3" fmla="*/ 2313899 w 8105099"/>
              <a:gd name="connsiteY3" fmla="*/ 2510971 h 2510971"/>
              <a:gd name="connsiteX4" fmla="*/ 1486585 w 8105099"/>
              <a:gd name="connsiteY4" fmla="*/ 1683657 h 2510971"/>
              <a:gd name="connsiteX5" fmla="*/ 1486585 w 8105099"/>
              <a:gd name="connsiteY5" fmla="*/ 478971 h 2510971"/>
              <a:gd name="connsiteX6" fmla="*/ 1326928 w 8105099"/>
              <a:gd name="connsiteY6" fmla="*/ 319314 h 2510971"/>
              <a:gd name="connsiteX7" fmla="*/ 0 w 8105099"/>
              <a:gd name="connsiteY7" fmla="*/ 319314 h 2510971"/>
              <a:gd name="connsiteX8" fmla="*/ 412528 w 8105099"/>
              <a:gd name="connsiteY8" fmla="*/ 159657 h 2510971"/>
              <a:gd name="connsiteX0" fmla="*/ 8105099 w 8105099"/>
              <a:gd name="connsiteY0" fmla="*/ 0 h 2510971"/>
              <a:gd name="connsiteX1" fmla="*/ 8105099 w 8105099"/>
              <a:gd name="connsiteY1" fmla="*/ 580571 h 2510971"/>
              <a:gd name="connsiteX2" fmla="*/ 6392413 w 8105099"/>
              <a:gd name="connsiteY2" fmla="*/ 2510971 h 2510971"/>
              <a:gd name="connsiteX3" fmla="*/ 2313899 w 8105099"/>
              <a:gd name="connsiteY3" fmla="*/ 2510971 h 2510971"/>
              <a:gd name="connsiteX4" fmla="*/ 1486585 w 8105099"/>
              <a:gd name="connsiteY4" fmla="*/ 1683657 h 2510971"/>
              <a:gd name="connsiteX5" fmla="*/ 1486585 w 8105099"/>
              <a:gd name="connsiteY5" fmla="*/ 478971 h 2510971"/>
              <a:gd name="connsiteX6" fmla="*/ 1326928 w 8105099"/>
              <a:gd name="connsiteY6" fmla="*/ 319314 h 2510971"/>
              <a:gd name="connsiteX7" fmla="*/ 0 w 8105099"/>
              <a:gd name="connsiteY7" fmla="*/ 319314 h 2510971"/>
              <a:gd name="connsiteX8" fmla="*/ 10856 w 8105099"/>
              <a:gd name="connsiteY8" fmla="*/ 18529 h 2510971"/>
              <a:gd name="connsiteX0" fmla="*/ 8105099 w 8105099"/>
              <a:gd name="connsiteY0" fmla="*/ 0 h 2510971"/>
              <a:gd name="connsiteX1" fmla="*/ 8105099 w 8105099"/>
              <a:gd name="connsiteY1" fmla="*/ 580571 h 2510971"/>
              <a:gd name="connsiteX2" fmla="*/ 6392413 w 8105099"/>
              <a:gd name="connsiteY2" fmla="*/ 2510971 h 2510971"/>
              <a:gd name="connsiteX3" fmla="*/ 2313899 w 8105099"/>
              <a:gd name="connsiteY3" fmla="*/ 2510971 h 2510971"/>
              <a:gd name="connsiteX4" fmla="*/ 1486585 w 8105099"/>
              <a:gd name="connsiteY4" fmla="*/ 1683657 h 2510971"/>
              <a:gd name="connsiteX5" fmla="*/ 1486585 w 8105099"/>
              <a:gd name="connsiteY5" fmla="*/ 478971 h 2510971"/>
              <a:gd name="connsiteX6" fmla="*/ 1326928 w 8105099"/>
              <a:gd name="connsiteY6" fmla="*/ 319314 h 2510971"/>
              <a:gd name="connsiteX7" fmla="*/ 0 w 8105099"/>
              <a:gd name="connsiteY7" fmla="*/ 319314 h 2510971"/>
              <a:gd name="connsiteX8" fmla="*/ 0 w 8105099"/>
              <a:gd name="connsiteY8" fmla="*/ 18529 h 25109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105099" h="2510971">
                <a:moveTo>
                  <a:pt x="8105099" y="0"/>
                </a:moveTo>
                <a:lnTo>
                  <a:pt x="8105099" y="580571"/>
                </a:lnTo>
                <a:lnTo>
                  <a:pt x="6392413" y="2510971"/>
                </a:lnTo>
                <a:lnTo>
                  <a:pt x="2313899" y="2510971"/>
                </a:lnTo>
                <a:lnTo>
                  <a:pt x="1486585" y="1683657"/>
                </a:lnTo>
                <a:lnTo>
                  <a:pt x="1486585" y="478971"/>
                </a:lnTo>
                <a:lnTo>
                  <a:pt x="1326928" y="319314"/>
                </a:lnTo>
                <a:lnTo>
                  <a:pt x="0" y="319314"/>
                </a:lnTo>
                <a:lnTo>
                  <a:pt x="0" y="18529"/>
                </a:lnTo>
              </a:path>
            </a:pathLst>
          </a:custGeom>
          <a:noFill/>
          <a:ln w="25400" cap="rnd">
            <a:solidFill>
              <a:schemeClr val="tx1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grpSp>
        <p:nvGrpSpPr>
          <p:cNvPr id="25" name="组合 24"/>
          <p:cNvGrpSpPr/>
          <p:nvPr/>
        </p:nvGrpSpPr>
        <p:grpSpPr>
          <a:xfrm>
            <a:off x="1996876" y="3082155"/>
            <a:ext cx="276624" cy="276624"/>
            <a:chOff x="358590" y="678455"/>
            <a:chExt cx="276624" cy="276624"/>
          </a:xfrm>
        </p:grpSpPr>
        <p:sp>
          <p:nvSpPr>
            <p:cNvPr id="23" name="Oval 35"/>
            <p:cNvSpPr>
              <a:spLocks noChangeAspect="1" noChangeArrowheads="1"/>
            </p:cNvSpPr>
            <p:nvPr/>
          </p:nvSpPr>
          <p:spPr bwMode="auto">
            <a:xfrm rot="18881770" flipH="1">
              <a:off x="358590" y="678455"/>
              <a:ext cx="276624" cy="276624"/>
            </a:xfrm>
            <a:prstGeom prst="ellipse">
              <a:avLst/>
            </a:prstGeom>
            <a:solidFill>
              <a:schemeClr val="bg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4" name="Oval 35"/>
            <p:cNvSpPr>
              <a:spLocks noChangeAspect="1" noChangeArrowheads="1"/>
            </p:cNvSpPr>
            <p:nvPr/>
          </p:nvSpPr>
          <p:spPr bwMode="auto">
            <a:xfrm rot="18881770" flipH="1">
              <a:off x="424043" y="744769"/>
              <a:ext cx="144000" cy="144000"/>
            </a:xfrm>
            <a:prstGeom prst="ellipse">
              <a:avLst/>
            </a:prstGeom>
            <a:solidFill>
              <a:schemeClr val="tx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</p:grpSp>
      <p:sp>
        <p:nvSpPr>
          <p:cNvPr id="26" name="文本框 25"/>
          <p:cNvSpPr txBox="1"/>
          <p:nvPr/>
        </p:nvSpPr>
        <p:spPr>
          <a:xfrm>
            <a:off x="2337863" y="2971489"/>
            <a:ext cx="2029131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altLang="zh-CN" sz="2800" b="1" dirty="0">
                <a:latin typeface="+mj-lt"/>
                <a:ea typeface="方正清刻本悦宋简体" panose="02000000000000000000" pitchFamily="2" charset="-122"/>
              </a:rPr>
              <a:t>STAGE HERE</a:t>
            </a:r>
            <a:endParaRPr lang="zh-CN" altLang="en-US" sz="2800" b="1" dirty="0">
              <a:latin typeface="+mj-lt"/>
              <a:ea typeface="方正清刻本悦宋简体" panose="02000000000000000000" pitchFamily="2" charset="-122"/>
            </a:endParaRPr>
          </a:p>
        </p:txBody>
      </p:sp>
      <p:grpSp>
        <p:nvGrpSpPr>
          <p:cNvPr id="2" name="组合 1"/>
          <p:cNvGrpSpPr/>
          <p:nvPr/>
        </p:nvGrpSpPr>
        <p:grpSpPr>
          <a:xfrm>
            <a:off x="8612538" y="1955566"/>
            <a:ext cx="1296416" cy="1117600"/>
            <a:chOff x="8612538" y="1955566"/>
            <a:chExt cx="1296416" cy="1117600"/>
          </a:xfrm>
        </p:grpSpPr>
        <p:sp>
          <p:nvSpPr>
            <p:cNvPr id="3" name="六边形 2"/>
            <p:cNvSpPr/>
            <p:nvPr/>
          </p:nvSpPr>
          <p:spPr>
            <a:xfrm>
              <a:off x="8612538" y="1955566"/>
              <a:ext cx="1296416" cy="1117600"/>
            </a:xfrm>
            <a:prstGeom prst="hexagon">
              <a:avLst>
                <a:gd name="adj" fmla="val 29545"/>
                <a:gd name="vf" fmla="val 115470"/>
              </a:avLst>
            </a:prstGeom>
            <a:noFill/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grpSp>
          <p:nvGrpSpPr>
            <p:cNvPr id="30" name="组合 29"/>
            <p:cNvGrpSpPr>
              <a:grpSpLocks noChangeAspect="1"/>
            </p:cNvGrpSpPr>
            <p:nvPr/>
          </p:nvGrpSpPr>
          <p:grpSpPr>
            <a:xfrm>
              <a:off x="8962677" y="2284975"/>
              <a:ext cx="596137" cy="468000"/>
              <a:chOff x="3184525" y="1147763"/>
              <a:chExt cx="5819775" cy="4568826"/>
            </a:xfrm>
            <a:solidFill>
              <a:schemeClr val="tx1">
                <a:lumMod val="95000"/>
                <a:lumOff val="5000"/>
              </a:schemeClr>
            </a:solidFill>
          </p:grpSpPr>
          <p:sp>
            <p:nvSpPr>
              <p:cNvPr id="31" name="Freeform 360"/>
              <p:cNvSpPr>
                <a:spLocks noEditPoints="1"/>
              </p:cNvSpPr>
              <p:nvPr/>
            </p:nvSpPr>
            <p:spPr bwMode="auto">
              <a:xfrm>
                <a:off x="3184525" y="4908551"/>
                <a:ext cx="5819775" cy="808038"/>
              </a:xfrm>
              <a:custGeom>
                <a:avLst/>
                <a:gdLst>
                  <a:gd name="T0" fmla="*/ 3666 w 3666"/>
                  <a:gd name="T1" fmla="*/ 301 h 509"/>
                  <a:gd name="T2" fmla="*/ 3666 w 3666"/>
                  <a:gd name="T3" fmla="*/ 509 h 509"/>
                  <a:gd name="T4" fmla="*/ 2374 w 3666"/>
                  <a:gd name="T5" fmla="*/ 509 h 509"/>
                  <a:gd name="T6" fmla="*/ 1292 w 3666"/>
                  <a:gd name="T7" fmla="*/ 509 h 509"/>
                  <a:gd name="T8" fmla="*/ 0 w 3666"/>
                  <a:gd name="T9" fmla="*/ 509 h 509"/>
                  <a:gd name="T10" fmla="*/ 0 w 3666"/>
                  <a:gd name="T11" fmla="*/ 301 h 509"/>
                  <a:gd name="T12" fmla="*/ 248 w 3666"/>
                  <a:gd name="T13" fmla="*/ 0 h 509"/>
                  <a:gd name="T14" fmla="*/ 1829 w 3666"/>
                  <a:gd name="T15" fmla="*/ 0 h 509"/>
                  <a:gd name="T16" fmla="*/ 1836 w 3666"/>
                  <a:gd name="T17" fmla="*/ 0 h 509"/>
                  <a:gd name="T18" fmla="*/ 3417 w 3666"/>
                  <a:gd name="T19" fmla="*/ 0 h 509"/>
                  <a:gd name="T20" fmla="*/ 3666 w 3666"/>
                  <a:gd name="T21" fmla="*/ 301 h 509"/>
                  <a:gd name="T22" fmla="*/ 2120 w 3666"/>
                  <a:gd name="T23" fmla="*/ 367 h 509"/>
                  <a:gd name="T24" fmla="*/ 2120 w 3666"/>
                  <a:gd name="T25" fmla="*/ 235 h 509"/>
                  <a:gd name="T26" fmla="*/ 1552 w 3666"/>
                  <a:gd name="T27" fmla="*/ 235 h 509"/>
                  <a:gd name="T28" fmla="*/ 1552 w 3666"/>
                  <a:gd name="T29" fmla="*/ 367 h 509"/>
                  <a:gd name="T30" fmla="*/ 2120 w 3666"/>
                  <a:gd name="T31" fmla="*/ 367 h 5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666" h="509">
                    <a:moveTo>
                      <a:pt x="3666" y="301"/>
                    </a:moveTo>
                    <a:lnTo>
                      <a:pt x="3666" y="509"/>
                    </a:lnTo>
                    <a:lnTo>
                      <a:pt x="2374" y="509"/>
                    </a:lnTo>
                    <a:lnTo>
                      <a:pt x="1292" y="509"/>
                    </a:lnTo>
                    <a:lnTo>
                      <a:pt x="0" y="509"/>
                    </a:lnTo>
                    <a:lnTo>
                      <a:pt x="0" y="301"/>
                    </a:lnTo>
                    <a:lnTo>
                      <a:pt x="248" y="0"/>
                    </a:lnTo>
                    <a:lnTo>
                      <a:pt x="1829" y="0"/>
                    </a:lnTo>
                    <a:lnTo>
                      <a:pt x="1836" y="0"/>
                    </a:lnTo>
                    <a:lnTo>
                      <a:pt x="3417" y="0"/>
                    </a:lnTo>
                    <a:lnTo>
                      <a:pt x="3666" y="301"/>
                    </a:lnTo>
                    <a:close/>
                    <a:moveTo>
                      <a:pt x="2120" y="367"/>
                    </a:moveTo>
                    <a:lnTo>
                      <a:pt x="2120" y="235"/>
                    </a:lnTo>
                    <a:lnTo>
                      <a:pt x="1552" y="235"/>
                    </a:lnTo>
                    <a:lnTo>
                      <a:pt x="1552" y="367"/>
                    </a:lnTo>
                    <a:lnTo>
                      <a:pt x="2120" y="36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32" name="Freeform 361"/>
              <p:cNvSpPr>
                <a:spLocks noEditPoints="1"/>
              </p:cNvSpPr>
              <p:nvPr/>
            </p:nvSpPr>
            <p:spPr bwMode="auto">
              <a:xfrm>
                <a:off x="3586163" y="1147763"/>
                <a:ext cx="5022850" cy="3606800"/>
              </a:xfrm>
              <a:custGeom>
                <a:avLst/>
                <a:gdLst>
                  <a:gd name="T0" fmla="*/ 3164 w 3164"/>
                  <a:gd name="T1" fmla="*/ 0 h 2272"/>
                  <a:gd name="T2" fmla="*/ 3164 w 3164"/>
                  <a:gd name="T3" fmla="*/ 2272 h 2272"/>
                  <a:gd name="T4" fmla="*/ 0 w 3164"/>
                  <a:gd name="T5" fmla="*/ 2272 h 2272"/>
                  <a:gd name="T6" fmla="*/ 0 w 3164"/>
                  <a:gd name="T7" fmla="*/ 0 h 2272"/>
                  <a:gd name="T8" fmla="*/ 3164 w 3164"/>
                  <a:gd name="T9" fmla="*/ 0 h 2272"/>
                  <a:gd name="T10" fmla="*/ 3020 w 3164"/>
                  <a:gd name="T11" fmla="*/ 1959 h 2272"/>
                  <a:gd name="T12" fmla="*/ 3020 w 3164"/>
                  <a:gd name="T13" fmla="*/ 138 h 2272"/>
                  <a:gd name="T14" fmla="*/ 144 w 3164"/>
                  <a:gd name="T15" fmla="*/ 138 h 2272"/>
                  <a:gd name="T16" fmla="*/ 144 w 3164"/>
                  <a:gd name="T17" fmla="*/ 1959 h 2272"/>
                  <a:gd name="T18" fmla="*/ 3020 w 3164"/>
                  <a:gd name="T19" fmla="*/ 1959 h 2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164" h="2272">
                    <a:moveTo>
                      <a:pt x="3164" y="0"/>
                    </a:moveTo>
                    <a:lnTo>
                      <a:pt x="3164" y="2272"/>
                    </a:lnTo>
                    <a:lnTo>
                      <a:pt x="0" y="2272"/>
                    </a:lnTo>
                    <a:lnTo>
                      <a:pt x="0" y="0"/>
                    </a:lnTo>
                    <a:lnTo>
                      <a:pt x="3164" y="0"/>
                    </a:lnTo>
                    <a:close/>
                    <a:moveTo>
                      <a:pt x="3020" y="1959"/>
                    </a:moveTo>
                    <a:lnTo>
                      <a:pt x="3020" y="138"/>
                    </a:lnTo>
                    <a:lnTo>
                      <a:pt x="144" y="138"/>
                    </a:lnTo>
                    <a:lnTo>
                      <a:pt x="144" y="1959"/>
                    </a:lnTo>
                    <a:lnTo>
                      <a:pt x="3020" y="19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33" name="Freeform 362"/>
              <p:cNvSpPr>
                <a:spLocks/>
              </p:cNvSpPr>
              <p:nvPr/>
            </p:nvSpPr>
            <p:spPr bwMode="auto">
              <a:xfrm>
                <a:off x="7327900" y="1539876"/>
                <a:ext cx="433388" cy="936625"/>
              </a:xfrm>
              <a:custGeom>
                <a:avLst/>
                <a:gdLst>
                  <a:gd name="T0" fmla="*/ 0 w 115"/>
                  <a:gd name="T1" fmla="*/ 0 h 249"/>
                  <a:gd name="T2" fmla="*/ 115 w 115"/>
                  <a:gd name="T3" fmla="*/ 125 h 249"/>
                  <a:gd name="T4" fmla="*/ 0 w 115"/>
                  <a:gd name="T5" fmla="*/ 249 h 249"/>
                  <a:gd name="T6" fmla="*/ 0 w 115"/>
                  <a:gd name="T7" fmla="*/ 209 h 249"/>
                  <a:gd name="T8" fmla="*/ 25 w 115"/>
                  <a:gd name="T9" fmla="*/ 209 h 249"/>
                  <a:gd name="T10" fmla="*/ 49 w 115"/>
                  <a:gd name="T11" fmla="*/ 190 h 249"/>
                  <a:gd name="T12" fmla="*/ 49 w 115"/>
                  <a:gd name="T13" fmla="*/ 134 h 249"/>
                  <a:gd name="T14" fmla="*/ 25 w 115"/>
                  <a:gd name="T15" fmla="*/ 115 h 249"/>
                  <a:gd name="T16" fmla="*/ 0 w 115"/>
                  <a:gd name="T17" fmla="*/ 115 h 249"/>
                  <a:gd name="T18" fmla="*/ 0 w 115"/>
                  <a:gd name="T19" fmla="*/ 57 h 249"/>
                  <a:gd name="T20" fmla="*/ 12 w 115"/>
                  <a:gd name="T21" fmla="*/ 57 h 249"/>
                  <a:gd name="T22" fmla="*/ 27 w 115"/>
                  <a:gd name="T23" fmla="*/ 68 h 249"/>
                  <a:gd name="T24" fmla="*/ 27 w 115"/>
                  <a:gd name="T25" fmla="*/ 86 h 249"/>
                  <a:gd name="T26" fmla="*/ 49 w 115"/>
                  <a:gd name="T27" fmla="*/ 86 h 249"/>
                  <a:gd name="T28" fmla="*/ 49 w 115"/>
                  <a:gd name="T29" fmla="*/ 58 h 249"/>
                  <a:gd name="T30" fmla="*/ 25 w 115"/>
                  <a:gd name="T31" fmla="*/ 39 h 249"/>
                  <a:gd name="T32" fmla="*/ 0 w 115"/>
                  <a:gd name="T33" fmla="*/ 39 h 249"/>
                  <a:gd name="T34" fmla="*/ 0 w 115"/>
                  <a:gd name="T35" fmla="*/ 0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5" h="249">
                    <a:moveTo>
                      <a:pt x="0" y="0"/>
                    </a:moveTo>
                    <a:cubicBezTo>
                      <a:pt x="64" y="6"/>
                      <a:pt x="115" y="59"/>
                      <a:pt x="115" y="125"/>
                    </a:cubicBezTo>
                    <a:cubicBezTo>
                      <a:pt x="115" y="191"/>
                      <a:pt x="64" y="244"/>
                      <a:pt x="0" y="249"/>
                    </a:cubicBezTo>
                    <a:cubicBezTo>
                      <a:pt x="0" y="209"/>
                      <a:pt x="0" y="209"/>
                      <a:pt x="0" y="209"/>
                    </a:cubicBezTo>
                    <a:cubicBezTo>
                      <a:pt x="25" y="209"/>
                      <a:pt x="25" y="209"/>
                      <a:pt x="25" y="209"/>
                    </a:cubicBezTo>
                    <a:cubicBezTo>
                      <a:pt x="38" y="209"/>
                      <a:pt x="49" y="200"/>
                      <a:pt x="49" y="190"/>
                    </a:cubicBezTo>
                    <a:cubicBezTo>
                      <a:pt x="49" y="134"/>
                      <a:pt x="49" y="134"/>
                      <a:pt x="49" y="134"/>
                    </a:cubicBezTo>
                    <a:cubicBezTo>
                      <a:pt x="49" y="124"/>
                      <a:pt x="38" y="115"/>
                      <a:pt x="25" y="115"/>
                    </a:cubicBezTo>
                    <a:cubicBezTo>
                      <a:pt x="0" y="115"/>
                      <a:pt x="0" y="115"/>
                      <a:pt x="0" y="115"/>
                    </a:cubicBezTo>
                    <a:cubicBezTo>
                      <a:pt x="0" y="57"/>
                      <a:pt x="0" y="57"/>
                      <a:pt x="0" y="57"/>
                    </a:cubicBezTo>
                    <a:cubicBezTo>
                      <a:pt x="12" y="57"/>
                      <a:pt x="12" y="57"/>
                      <a:pt x="12" y="57"/>
                    </a:cubicBezTo>
                    <a:cubicBezTo>
                      <a:pt x="20" y="57"/>
                      <a:pt x="27" y="62"/>
                      <a:pt x="27" y="68"/>
                    </a:cubicBezTo>
                    <a:cubicBezTo>
                      <a:pt x="27" y="86"/>
                      <a:pt x="27" y="86"/>
                      <a:pt x="27" y="86"/>
                    </a:cubicBezTo>
                    <a:cubicBezTo>
                      <a:pt x="49" y="86"/>
                      <a:pt x="49" y="86"/>
                      <a:pt x="49" y="86"/>
                    </a:cubicBezTo>
                    <a:cubicBezTo>
                      <a:pt x="49" y="58"/>
                      <a:pt x="49" y="58"/>
                      <a:pt x="49" y="58"/>
                    </a:cubicBezTo>
                    <a:cubicBezTo>
                      <a:pt x="49" y="48"/>
                      <a:pt x="38" y="39"/>
                      <a:pt x="25" y="39"/>
                    </a:cubicBezTo>
                    <a:cubicBezTo>
                      <a:pt x="0" y="39"/>
                      <a:pt x="0" y="39"/>
                      <a:pt x="0" y="39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34" name="Freeform 363"/>
              <p:cNvSpPr>
                <a:spLocks/>
              </p:cNvSpPr>
              <p:nvPr/>
            </p:nvSpPr>
            <p:spPr bwMode="auto">
              <a:xfrm>
                <a:off x="7324725" y="3084513"/>
                <a:ext cx="431800" cy="936625"/>
              </a:xfrm>
              <a:custGeom>
                <a:avLst/>
                <a:gdLst>
                  <a:gd name="T0" fmla="*/ 0 w 115"/>
                  <a:gd name="T1" fmla="*/ 0 h 249"/>
                  <a:gd name="T2" fmla="*/ 115 w 115"/>
                  <a:gd name="T3" fmla="*/ 124 h 249"/>
                  <a:gd name="T4" fmla="*/ 0 w 115"/>
                  <a:gd name="T5" fmla="*/ 249 h 249"/>
                  <a:gd name="T6" fmla="*/ 0 w 115"/>
                  <a:gd name="T7" fmla="*/ 208 h 249"/>
                  <a:gd name="T8" fmla="*/ 25 w 115"/>
                  <a:gd name="T9" fmla="*/ 208 h 249"/>
                  <a:gd name="T10" fmla="*/ 49 w 115"/>
                  <a:gd name="T11" fmla="*/ 189 h 249"/>
                  <a:gd name="T12" fmla="*/ 49 w 115"/>
                  <a:gd name="T13" fmla="*/ 134 h 249"/>
                  <a:gd name="T14" fmla="*/ 25 w 115"/>
                  <a:gd name="T15" fmla="*/ 114 h 249"/>
                  <a:gd name="T16" fmla="*/ 0 w 115"/>
                  <a:gd name="T17" fmla="*/ 114 h 249"/>
                  <a:gd name="T18" fmla="*/ 0 w 115"/>
                  <a:gd name="T19" fmla="*/ 56 h 249"/>
                  <a:gd name="T20" fmla="*/ 12 w 115"/>
                  <a:gd name="T21" fmla="*/ 56 h 249"/>
                  <a:gd name="T22" fmla="*/ 27 w 115"/>
                  <a:gd name="T23" fmla="*/ 68 h 249"/>
                  <a:gd name="T24" fmla="*/ 27 w 115"/>
                  <a:gd name="T25" fmla="*/ 85 h 249"/>
                  <a:gd name="T26" fmla="*/ 49 w 115"/>
                  <a:gd name="T27" fmla="*/ 85 h 249"/>
                  <a:gd name="T28" fmla="*/ 49 w 115"/>
                  <a:gd name="T29" fmla="*/ 57 h 249"/>
                  <a:gd name="T30" fmla="*/ 25 w 115"/>
                  <a:gd name="T31" fmla="*/ 38 h 249"/>
                  <a:gd name="T32" fmla="*/ 0 w 115"/>
                  <a:gd name="T33" fmla="*/ 38 h 249"/>
                  <a:gd name="T34" fmla="*/ 0 w 115"/>
                  <a:gd name="T35" fmla="*/ 0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5" h="249">
                    <a:moveTo>
                      <a:pt x="0" y="0"/>
                    </a:moveTo>
                    <a:cubicBezTo>
                      <a:pt x="64" y="5"/>
                      <a:pt x="115" y="59"/>
                      <a:pt x="115" y="124"/>
                    </a:cubicBezTo>
                    <a:cubicBezTo>
                      <a:pt x="115" y="190"/>
                      <a:pt x="64" y="244"/>
                      <a:pt x="0" y="249"/>
                    </a:cubicBezTo>
                    <a:cubicBezTo>
                      <a:pt x="0" y="208"/>
                      <a:pt x="0" y="208"/>
                      <a:pt x="0" y="208"/>
                    </a:cubicBezTo>
                    <a:cubicBezTo>
                      <a:pt x="25" y="208"/>
                      <a:pt x="25" y="208"/>
                      <a:pt x="25" y="208"/>
                    </a:cubicBezTo>
                    <a:cubicBezTo>
                      <a:pt x="38" y="208"/>
                      <a:pt x="49" y="200"/>
                      <a:pt x="49" y="189"/>
                    </a:cubicBezTo>
                    <a:cubicBezTo>
                      <a:pt x="49" y="134"/>
                      <a:pt x="49" y="134"/>
                      <a:pt x="49" y="134"/>
                    </a:cubicBezTo>
                    <a:cubicBezTo>
                      <a:pt x="49" y="123"/>
                      <a:pt x="38" y="114"/>
                      <a:pt x="25" y="114"/>
                    </a:cubicBezTo>
                    <a:cubicBezTo>
                      <a:pt x="0" y="114"/>
                      <a:pt x="0" y="114"/>
                      <a:pt x="0" y="114"/>
                    </a:cubicBezTo>
                    <a:cubicBezTo>
                      <a:pt x="0" y="56"/>
                      <a:pt x="0" y="56"/>
                      <a:pt x="0" y="56"/>
                    </a:cubicBezTo>
                    <a:cubicBezTo>
                      <a:pt x="12" y="56"/>
                      <a:pt x="12" y="56"/>
                      <a:pt x="12" y="56"/>
                    </a:cubicBezTo>
                    <a:cubicBezTo>
                      <a:pt x="20" y="56"/>
                      <a:pt x="27" y="61"/>
                      <a:pt x="27" y="68"/>
                    </a:cubicBezTo>
                    <a:cubicBezTo>
                      <a:pt x="27" y="85"/>
                      <a:pt x="27" y="85"/>
                      <a:pt x="27" y="85"/>
                    </a:cubicBezTo>
                    <a:cubicBezTo>
                      <a:pt x="49" y="85"/>
                      <a:pt x="49" y="85"/>
                      <a:pt x="49" y="85"/>
                    </a:cubicBezTo>
                    <a:cubicBezTo>
                      <a:pt x="49" y="57"/>
                      <a:pt x="49" y="57"/>
                      <a:pt x="49" y="57"/>
                    </a:cubicBezTo>
                    <a:cubicBezTo>
                      <a:pt x="49" y="47"/>
                      <a:pt x="38" y="38"/>
                      <a:pt x="25" y="38"/>
                    </a:cubicBezTo>
                    <a:cubicBezTo>
                      <a:pt x="0" y="38"/>
                      <a:pt x="0" y="38"/>
                      <a:pt x="0" y="38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35" name="Freeform 364"/>
              <p:cNvSpPr>
                <a:spLocks/>
              </p:cNvSpPr>
              <p:nvPr/>
            </p:nvSpPr>
            <p:spPr bwMode="auto">
              <a:xfrm>
                <a:off x="7327900" y="2039938"/>
                <a:ext cx="101600" cy="217488"/>
              </a:xfrm>
              <a:custGeom>
                <a:avLst/>
                <a:gdLst>
                  <a:gd name="T0" fmla="*/ 27 w 27"/>
                  <a:gd name="T1" fmla="*/ 12 h 58"/>
                  <a:gd name="T2" fmla="*/ 27 w 27"/>
                  <a:gd name="T3" fmla="*/ 46 h 58"/>
                  <a:gd name="T4" fmla="*/ 12 w 27"/>
                  <a:gd name="T5" fmla="*/ 58 h 58"/>
                  <a:gd name="T6" fmla="*/ 0 w 27"/>
                  <a:gd name="T7" fmla="*/ 58 h 58"/>
                  <a:gd name="T8" fmla="*/ 0 w 27"/>
                  <a:gd name="T9" fmla="*/ 0 h 58"/>
                  <a:gd name="T10" fmla="*/ 12 w 27"/>
                  <a:gd name="T11" fmla="*/ 0 h 58"/>
                  <a:gd name="T12" fmla="*/ 27 w 27"/>
                  <a:gd name="T13" fmla="*/ 12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58">
                    <a:moveTo>
                      <a:pt x="27" y="12"/>
                    </a:moveTo>
                    <a:cubicBezTo>
                      <a:pt x="27" y="46"/>
                      <a:pt x="27" y="46"/>
                      <a:pt x="27" y="46"/>
                    </a:cubicBezTo>
                    <a:cubicBezTo>
                      <a:pt x="27" y="53"/>
                      <a:pt x="20" y="58"/>
                      <a:pt x="12" y="58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20" y="0"/>
                      <a:pt x="27" y="5"/>
                      <a:pt x="27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36" name="Freeform 365"/>
              <p:cNvSpPr>
                <a:spLocks/>
              </p:cNvSpPr>
              <p:nvPr/>
            </p:nvSpPr>
            <p:spPr bwMode="auto">
              <a:xfrm>
                <a:off x="7324725" y="3581401"/>
                <a:ext cx="101600" cy="222250"/>
              </a:xfrm>
              <a:custGeom>
                <a:avLst/>
                <a:gdLst>
                  <a:gd name="T0" fmla="*/ 27 w 27"/>
                  <a:gd name="T1" fmla="*/ 12 h 59"/>
                  <a:gd name="T2" fmla="*/ 27 w 27"/>
                  <a:gd name="T3" fmla="*/ 47 h 59"/>
                  <a:gd name="T4" fmla="*/ 12 w 27"/>
                  <a:gd name="T5" fmla="*/ 59 h 59"/>
                  <a:gd name="T6" fmla="*/ 0 w 27"/>
                  <a:gd name="T7" fmla="*/ 59 h 59"/>
                  <a:gd name="T8" fmla="*/ 0 w 27"/>
                  <a:gd name="T9" fmla="*/ 0 h 59"/>
                  <a:gd name="T10" fmla="*/ 12 w 27"/>
                  <a:gd name="T11" fmla="*/ 0 h 59"/>
                  <a:gd name="T12" fmla="*/ 27 w 27"/>
                  <a:gd name="T13" fmla="*/ 12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59">
                    <a:moveTo>
                      <a:pt x="27" y="12"/>
                    </a:moveTo>
                    <a:cubicBezTo>
                      <a:pt x="27" y="47"/>
                      <a:pt x="27" y="47"/>
                      <a:pt x="27" y="47"/>
                    </a:cubicBezTo>
                    <a:cubicBezTo>
                      <a:pt x="27" y="53"/>
                      <a:pt x="20" y="59"/>
                      <a:pt x="12" y="59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20" y="0"/>
                      <a:pt x="27" y="5"/>
                      <a:pt x="27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37" name="Freeform 366"/>
              <p:cNvSpPr>
                <a:spLocks/>
              </p:cNvSpPr>
              <p:nvPr/>
            </p:nvSpPr>
            <p:spPr bwMode="auto">
              <a:xfrm>
                <a:off x="5997575" y="1539876"/>
                <a:ext cx="1255713" cy="2481263"/>
              </a:xfrm>
              <a:custGeom>
                <a:avLst/>
                <a:gdLst>
                  <a:gd name="T0" fmla="*/ 334 w 334"/>
                  <a:gd name="T1" fmla="*/ 209 h 660"/>
                  <a:gd name="T2" fmla="*/ 334 w 334"/>
                  <a:gd name="T3" fmla="*/ 249 h 660"/>
                  <a:gd name="T4" fmla="*/ 227 w 334"/>
                  <a:gd name="T5" fmla="*/ 169 h 660"/>
                  <a:gd name="T6" fmla="*/ 130 w 334"/>
                  <a:gd name="T7" fmla="*/ 237 h 660"/>
                  <a:gd name="T8" fmla="*/ 165 w 334"/>
                  <a:gd name="T9" fmla="*/ 342 h 660"/>
                  <a:gd name="T10" fmla="*/ 129 w 334"/>
                  <a:gd name="T11" fmla="*/ 450 h 660"/>
                  <a:gd name="T12" fmla="*/ 220 w 334"/>
                  <a:gd name="T13" fmla="*/ 514 h 660"/>
                  <a:gd name="T14" fmla="*/ 333 w 334"/>
                  <a:gd name="T15" fmla="*/ 411 h 660"/>
                  <a:gd name="T16" fmla="*/ 333 w 334"/>
                  <a:gd name="T17" fmla="*/ 449 h 660"/>
                  <a:gd name="T18" fmla="*/ 308 w 334"/>
                  <a:gd name="T19" fmla="*/ 449 h 660"/>
                  <a:gd name="T20" fmla="*/ 284 w 334"/>
                  <a:gd name="T21" fmla="*/ 468 h 660"/>
                  <a:gd name="T22" fmla="*/ 284 w 334"/>
                  <a:gd name="T23" fmla="*/ 524 h 660"/>
                  <a:gd name="T24" fmla="*/ 308 w 334"/>
                  <a:gd name="T25" fmla="*/ 543 h 660"/>
                  <a:gd name="T26" fmla="*/ 333 w 334"/>
                  <a:gd name="T27" fmla="*/ 543 h 660"/>
                  <a:gd name="T28" fmla="*/ 333 w 334"/>
                  <a:gd name="T29" fmla="*/ 602 h 660"/>
                  <a:gd name="T30" fmla="*/ 321 w 334"/>
                  <a:gd name="T31" fmla="*/ 602 h 660"/>
                  <a:gd name="T32" fmla="*/ 306 w 334"/>
                  <a:gd name="T33" fmla="*/ 590 h 660"/>
                  <a:gd name="T34" fmla="*/ 306 w 334"/>
                  <a:gd name="T35" fmla="*/ 572 h 660"/>
                  <a:gd name="T36" fmla="*/ 284 w 334"/>
                  <a:gd name="T37" fmla="*/ 572 h 660"/>
                  <a:gd name="T38" fmla="*/ 284 w 334"/>
                  <a:gd name="T39" fmla="*/ 600 h 660"/>
                  <a:gd name="T40" fmla="*/ 308 w 334"/>
                  <a:gd name="T41" fmla="*/ 619 h 660"/>
                  <a:gd name="T42" fmla="*/ 333 w 334"/>
                  <a:gd name="T43" fmla="*/ 619 h 660"/>
                  <a:gd name="T44" fmla="*/ 333 w 334"/>
                  <a:gd name="T45" fmla="*/ 660 h 660"/>
                  <a:gd name="T46" fmla="*/ 218 w 334"/>
                  <a:gd name="T47" fmla="*/ 546 h 660"/>
                  <a:gd name="T48" fmla="*/ 110 w 334"/>
                  <a:gd name="T49" fmla="*/ 470 h 660"/>
                  <a:gd name="T50" fmla="*/ 0 w 334"/>
                  <a:gd name="T51" fmla="*/ 520 h 660"/>
                  <a:gd name="T52" fmla="*/ 0 w 334"/>
                  <a:gd name="T53" fmla="*/ 462 h 660"/>
                  <a:gd name="T54" fmla="*/ 36 w 334"/>
                  <a:gd name="T55" fmla="*/ 462 h 660"/>
                  <a:gd name="T56" fmla="*/ 70 w 334"/>
                  <a:gd name="T57" fmla="*/ 434 h 660"/>
                  <a:gd name="T58" fmla="*/ 70 w 334"/>
                  <a:gd name="T59" fmla="*/ 355 h 660"/>
                  <a:gd name="T60" fmla="*/ 36 w 334"/>
                  <a:gd name="T61" fmla="*/ 328 h 660"/>
                  <a:gd name="T62" fmla="*/ 0 w 334"/>
                  <a:gd name="T63" fmla="*/ 328 h 660"/>
                  <a:gd name="T64" fmla="*/ 0 w 334"/>
                  <a:gd name="T65" fmla="*/ 244 h 660"/>
                  <a:gd name="T66" fmla="*/ 18 w 334"/>
                  <a:gd name="T67" fmla="*/ 244 h 660"/>
                  <a:gd name="T68" fmla="*/ 39 w 334"/>
                  <a:gd name="T69" fmla="*/ 261 h 660"/>
                  <a:gd name="T70" fmla="*/ 39 w 334"/>
                  <a:gd name="T71" fmla="*/ 286 h 660"/>
                  <a:gd name="T72" fmla="*/ 71 w 334"/>
                  <a:gd name="T73" fmla="*/ 286 h 660"/>
                  <a:gd name="T74" fmla="*/ 71 w 334"/>
                  <a:gd name="T75" fmla="*/ 246 h 660"/>
                  <a:gd name="T76" fmla="*/ 36 w 334"/>
                  <a:gd name="T77" fmla="*/ 219 h 660"/>
                  <a:gd name="T78" fmla="*/ 0 w 334"/>
                  <a:gd name="T79" fmla="*/ 219 h 660"/>
                  <a:gd name="T80" fmla="*/ 0 w 334"/>
                  <a:gd name="T81" fmla="*/ 164 h 660"/>
                  <a:gd name="T82" fmla="*/ 112 w 334"/>
                  <a:gd name="T83" fmla="*/ 216 h 660"/>
                  <a:gd name="T84" fmla="*/ 220 w 334"/>
                  <a:gd name="T85" fmla="*/ 140 h 660"/>
                  <a:gd name="T86" fmla="*/ 219 w 334"/>
                  <a:gd name="T87" fmla="*/ 125 h 660"/>
                  <a:gd name="T88" fmla="*/ 334 w 334"/>
                  <a:gd name="T89" fmla="*/ 0 h 660"/>
                  <a:gd name="T90" fmla="*/ 334 w 334"/>
                  <a:gd name="T91" fmla="*/ 39 h 660"/>
                  <a:gd name="T92" fmla="*/ 309 w 334"/>
                  <a:gd name="T93" fmla="*/ 39 h 660"/>
                  <a:gd name="T94" fmla="*/ 285 w 334"/>
                  <a:gd name="T95" fmla="*/ 58 h 660"/>
                  <a:gd name="T96" fmla="*/ 285 w 334"/>
                  <a:gd name="T97" fmla="*/ 113 h 660"/>
                  <a:gd name="T98" fmla="*/ 309 w 334"/>
                  <a:gd name="T99" fmla="*/ 133 h 660"/>
                  <a:gd name="T100" fmla="*/ 334 w 334"/>
                  <a:gd name="T101" fmla="*/ 133 h 660"/>
                  <a:gd name="T102" fmla="*/ 334 w 334"/>
                  <a:gd name="T103" fmla="*/ 191 h 660"/>
                  <a:gd name="T104" fmla="*/ 322 w 334"/>
                  <a:gd name="T105" fmla="*/ 191 h 660"/>
                  <a:gd name="T106" fmla="*/ 307 w 334"/>
                  <a:gd name="T107" fmla="*/ 179 h 660"/>
                  <a:gd name="T108" fmla="*/ 307 w 334"/>
                  <a:gd name="T109" fmla="*/ 162 h 660"/>
                  <a:gd name="T110" fmla="*/ 285 w 334"/>
                  <a:gd name="T111" fmla="*/ 162 h 660"/>
                  <a:gd name="T112" fmla="*/ 285 w 334"/>
                  <a:gd name="T113" fmla="*/ 190 h 660"/>
                  <a:gd name="T114" fmla="*/ 309 w 334"/>
                  <a:gd name="T115" fmla="*/ 209 h 660"/>
                  <a:gd name="T116" fmla="*/ 334 w 334"/>
                  <a:gd name="T117" fmla="*/ 209 h 6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34" h="660">
                    <a:moveTo>
                      <a:pt x="334" y="209"/>
                    </a:moveTo>
                    <a:cubicBezTo>
                      <a:pt x="334" y="249"/>
                      <a:pt x="334" y="249"/>
                      <a:pt x="334" y="249"/>
                    </a:cubicBezTo>
                    <a:cubicBezTo>
                      <a:pt x="285" y="246"/>
                      <a:pt x="244" y="213"/>
                      <a:pt x="227" y="169"/>
                    </a:cubicBezTo>
                    <a:cubicBezTo>
                      <a:pt x="130" y="237"/>
                      <a:pt x="130" y="237"/>
                      <a:pt x="130" y="237"/>
                    </a:cubicBezTo>
                    <a:cubicBezTo>
                      <a:pt x="152" y="266"/>
                      <a:pt x="165" y="303"/>
                      <a:pt x="165" y="342"/>
                    </a:cubicBezTo>
                    <a:cubicBezTo>
                      <a:pt x="165" y="382"/>
                      <a:pt x="151" y="420"/>
                      <a:pt x="129" y="450"/>
                    </a:cubicBezTo>
                    <a:cubicBezTo>
                      <a:pt x="220" y="514"/>
                      <a:pt x="220" y="514"/>
                      <a:pt x="220" y="514"/>
                    </a:cubicBezTo>
                    <a:cubicBezTo>
                      <a:pt x="230" y="458"/>
                      <a:pt x="276" y="415"/>
                      <a:pt x="333" y="411"/>
                    </a:cubicBezTo>
                    <a:cubicBezTo>
                      <a:pt x="333" y="449"/>
                      <a:pt x="333" y="449"/>
                      <a:pt x="333" y="449"/>
                    </a:cubicBezTo>
                    <a:cubicBezTo>
                      <a:pt x="308" y="449"/>
                      <a:pt x="308" y="449"/>
                      <a:pt x="308" y="449"/>
                    </a:cubicBezTo>
                    <a:cubicBezTo>
                      <a:pt x="295" y="449"/>
                      <a:pt x="284" y="458"/>
                      <a:pt x="284" y="468"/>
                    </a:cubicBezTo>
                    <a:cubicBezTo>
                      <a:pt x="284" y="524"/>
                      <a:pt x="284" y="524"/>
                      <a:pt x="284" y="524"/>
                    </a:cubicBezTo>
                    <a:cubicBezTo>
                      <a:pt x="284" y="534"/>
                      <a:pt x="295" y="543"/>
                      <a:pt x="308" y="543"/>
                    </a:cubicBezTo>
                    <a:cubicBezTo>
                      <a:pt x="333" y="543"/>
                      <a:pt x="333" y="543"/>
                      <a:pt x="333" y="543"/>
                    </a:cubicBezTo>
                    <a:cubicBezTo>
                      <a:pt x="333" y="602"/>
                      <a:pt x="333" y="602"/>
                      <a:pt x="333" y="602"/>
                    </a:cubicBezTo>
                    <a:cubicBezTo>
                      <a:pt x="321" y="602"/>
                      <a:pt x="321" y="602"/>
                      <a:pt x="321" y="602"/>
                    </a:cubicBezTo>
                    <a:cubicBezTo>
                      <a:pt x="313" y="602"/>
                      <a:pt x="306" y="596"/>
                      <a:pt x="306" y="590"/>
                    </a:cubicBezTo>
                    <a:cubicBezTo>
                      <a:pt x="306" y="572"/>
                      <a:pt x="306" y="572"/>
                      <a:pt x="306" y="572"/>
                    </a:cubicBezTo>
                    <a:cubicBezTo>
                      <a:pt x="284" y="572"/>
                      <a:pt x="284" y="572"/>
                      <a:pt x="284" y="572"/>
                    </a:cubicBezTo>
                    <a:cubicBezTo>
                      <a:pt x="284" y="600"/>
                      <a:pt x="284" y="600"/>
                      <a:pt x="284" y="600"/>
                    </a:cubicBezTo>
                    <a:cubicBezTo>
                      <a:pt x="284" y="611"/>
                      <a:pt x="295" y="619"/>
                      <a:pt x="308" y="619"/>
                    </a:cubicBezTo>
                    <a:cubicBezTo>
                      <a:pt x="333" y="619"/>
                      <a:pt x="333" y="619"/>
                      <a:pt x="333" y="619"/>
                    </a:cubicBezTo>
                    <a:cubicBezTo>
                      <a:pt x="333" y="660"/>
                      <a:pt x="333" y="660"/>
                      <a:pt x="333" y="660"/>
                    </a:cubicBezTo>
                    <a:cubicBezTo>
                      <a:pt x="272" y="655"/>
                      <a:pt x="224" y="607"/>
                      <a:pt x="218" y="546"/>
                    </a:cubicBezTo>
                    <a:cubicBezTo>
                      <a:pt x="110" y="470"/>
                      <a:pt x="110" y="470"/>
                      <a:pt x="110" y="470"/>
                    </a:cubicBezTo>
                    <a:cubicBezTo>
                      <a:pt x="81" y="498"/>
                      <a:pt x="43" y="517"/>
                      <a:pt x="0" y="520"/>
                    </a:cubicBezTo>
                    <a:cubicBezTo>
                      <a:pt x="0" y="462"/>
                      <a:pt x="0" y="462"/>
                      <a:pt x="0" y="462"/>
                    </a:cubicBezTo>
                    <a:cubicBezTo>
                      <a:pt x="36" y="462"/>
                      <a:pt x="36" y="462"/>
                      <a:pt x="36" y="462"/>
                    </a:cubicBezTo>
                    <a:cubicBezTo>
                      <a:pt x="55" y="462"/>
                      <a:pt x="70" y="449"/>
                      <a:pt x="70" y="434"/>
                    </a:cubicBezTo>
                    <a:cubicBezTo>
                      <a:pt x="70" y="355"/>
                      <a:pt x="70" y="355"/>
                      <a:pt x="70" y="355"/>
                    </a:cubicBezTo>
                    <a:cubicBezTo>
                      <a:pt x="70" y="340"/>
                      <a:pt x="55" y="328"/>
                      <a:pt x="36" y="328"/>
                    </a:cubicBezTo>
                    <a:cubicBezTo>
                      <a:pt x="0" y="328"/>
                      <a:pt x="0" y="328"/>
                      <a:pt x="0" y="328"/>
                    </a:cubicBezTo>
                    <a:cubicBezTo>
                      <a:pt x="0" y="244"/>
                      <a:pt x="0" y="244"/>
                      <a:pt x="0" y="244"/>
                    </a:cubicBezTo>
                    <a:cubicBezTo>
                      <a:pt x="18" y="244"/>
                      <a:pt x="18" y="244"/>
                      <a:pt x="18" y="244"/>
                    </a:cubicBezTo>
                    <a:cubicBezTo>
                      <a:pt x="30" y="244"/>
                      <a:pt x="39" y="252"/>
                      <a:pt x="39" y="261"/>
                    </a:cubicBezTo>
                    <a:cubicBezTo>
                      <a:pt x="39" y="286"/>
                      <a:pt x="39" y="286"/>
                      <a:pt x="39" y="286"/>
                    </a:cubicBezTo>
                    <a:cubicBezTo>
                      <a:pt x="71" y="286"/>
                      <a:pt x="71" y="286"/>
                      <a:pt x="71" y="286"/>
                    </a:cubicBezTo>
                    <a:cubicBezTo>
                      <a:pt x="71" y="246"/>
                      <a:pt x="71" y="246"/>
                      <a:pt x="71" y="246"/>
                    </a:cubicBezTo>
                    <a:cubicBezTo>
                      <a:pt x="71" y="231"/>
                      <a:pt x="55" y="219"/>
                      <a:pt x="36" y="219"/>
                    </a:cubicBezTo>
                    <a:cubicBezTo>
                      <a:pt x="0" y="219"/>
                      <a:pt x="0" y="219"/>
                      <a:pt x="0" y="219"/>
                    </a:cubicBezTo>
                    <a:cubicBezTo>
                      <a:pt x="0" y="164"/>
                      <a:pt x="0" y="164"/>
                      <a:pt x="0" y="164"/>
                    </a:cubicBezTo>
                    <a:cubicBezTo>
                      <a:pt x="44" y="167"/>
                      <a:pt x="83" y="187"/>
                      <a:pt x="112" y="216"/>
                    </a:cubicBezTo>
                    <a:cubicBezTo>
                      <a:pt x="220" y="140"/>
                      <a:pt x="220" y="140"/>
                      <a:pt x="220" y="140"/>
                    </a:cubicBezTo>
                    <a:cubicBezTo>
                      <a:pt x="220" y="135"/>
                      <a:pt x="219" y="130"/>
                      <a:pt x="219" y="125"/>
                    </a:cubicBezTo>
                    <a:cubicBezTo>
                      <a:pt x="219" y="59"/>
                      <a:pt x="270" y="6"/>
                      <a:pt x="334" y="0"/>
                    </a:cubicBezTo>
                    <a:cubicBezTo>
                      <a:pt x="334" y="39"/>
                      <a:pt x="334" y="39"/>
                      <a:pt x="334" y="39"/>
                    </a:cubicBezTo>
                    <a:cubicBezTo>
                      <a:pt x="309" y="39"/>
                      <a:pt x="309" y="39"/>
                      <a:pt x="309" y="39"/>
                    </a:cubicBezTo>
                    <a:cubicBezTo>
                      <a:pt x="296" y="39"/>
                      <a:pt x="285" y="48"/>
                      <a:pt x="285" y="58"/>
                    </a:cubicBezTo>
                    <a:cubicBezTo>
                      <a:pt x="285" y="113"/>
                      <a:pt x="285" y="113"/>
                      <a:pt x="285" y="113"/>
                    </a:cubicBezTo>
                    <a:cubicBezTo>
                      <a:pt x="285" y="124"/>
                      <a:pt x="296" y="133"/>
                      <a:pt x="309" y="133"/>
                    </a:cubicBezTo>
                    <a:cubicBezTo>
                      <a:pt x="334" y="133"/>
                      <a:pt x="334" y="133"/>
                      <a:pt x="334" y="133"/>
                    </a:cubicBezTo>
                    <a:cubicBezTo>
                      <a:pt x="334" y="191"/>
                      <a:pt x="334" y="191"/>
                      <a:pt x="334" y="191"/>
                    </a:cubicBezTo>
                    <a:cubicBezTo>
                      <a:pt x="322" y="191"/>
                      <a:pt x="322" y="191"/>
                      <a:pt x="322" y="191"/>
                    </a:cubicBezTo>
                    <a:cubicBezTo>
                      <a:pt x="314" y="191"/>
                      <a:pt x="307" y="186"/>
                      <a:pt x="307" y="179"/>
                    </a:cubicBezTo>
                    <a:cubicBezTo>
                      <a:pt x="307" y="162"/>
                      <a:pt x="307" y="162"/>
                      <a:pt x="307" y="162"/>
                    </a:cubicBezTo>
                    <a:cubicBezTo>
                      <a:pt x="285" y="162"/>
                      <a:pt x="285" y="162"/>
                      <a:pt x="285" y="162"/>
                    </a:cubicBezTo>
                    <a:cubicBezTo>
                      <a:pt x="285" y="190"/>
                      <a:pt x="285" y="190"/>
                      <a:pt x="285" y="190"/>
                    </a:cubicBezTo>
                    <a:cubicBezTo>
                      <a:pt x="285" y="200"/>
                      <a:pt x="296" y="209"/>
                      <a:pt x="309" y="209"/>
                    </a:cubicBezTo>
                    <a:lnTo>
                      <a:pt x="334" y="20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38" name="Freeform 367"/>
              <p:cNvSpPr>
                <a:spLocks/>
              </p:cNvSpPr>
              <p:nvPr/>
            </p:nvSpPr>
            <p:spPr bwMode="auto">
              <a:xfrm>
                <a:off x="7151688" y="1754188"/>
                <a:ext cx="101600" cy="217488"/>
              </a:xfrm>
              <a:custGeom>
                <a:avLst/>
                <a:gdLst>
                  <a:gd name="T0" fmla="*/ 27 w 27"/>
                  <a:gd name="T1" fmla="*/ 0 h 58"/>
                  <a:gd name="T2" fmla="*/ 27 w 27"/>
                  <a:gd name="T3" fmla="*/ 58 h 58"/>
                  <a:gd name="T4" fmla="*/ 15 w 27"/>
                  <a:gd name="T5" fmla="*/ 58 h 58"/>
                  <a:gd name="T6" fmla="*/ 0 w 27"/>
                  <a:gd name="T7" fmla="*/ 46 h 58"/>
                  <a:gd name="T8" fmla="*/ 0 w 27"/>
                  <a:gd name="T9" fmla="*/ 11 h 58"/>
                  <a:gd name="T10" fmla="*/ 15 w 27"/>
                  <a:gd name="T11" fmla="*/ 0 h 58"/>
                  <a:gd name="T12" fmla="*/ 27 w 27"/>
                  <a:gd name="T13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58">
                    <a:moveTo>
                      <a:pt x="27" y="0"/>
                    </a:moveTo>
                    <a:cubicBezTo>
                      <a:pt x="27" y="58"/>
                      <a:pt x="27" y="58"/>
                      <a:pt x="27" y="58"/>
                    </a:cubicBezTo>
                    <a:cubicBezTo>
                      <a:pt x="15" y="58"/>
                      <a:pt x="15" y="58"/>
                      <a:pt x="15" y="58"/>
                    </a:cubicBezTo>
                    <a:cubicBezTo>
                      <a:pt x="7" y="58"/>
                      <a:pt x="0" y="53"/>
                      <a:pt x="0" y="46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7" y="0"/>
                      <a:pt x="15" y="0"/>
                    </a:cubicBezTo>
                    <a:lnTo>
                      <a:pt x="27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39" name="Freeform 368"/>
              <p:cNvSpPr>
                <a:spLocks/>
              </p:cNvSpPr>
              <p:nvPr/>
            </p:nvSpPr>
            <p:spPr bwMode="auto">
              <a:xfrm>
                <a:off x="7148513" y="3295651"/>
                <a:ext cx="101600" cy="217488"/>
              </a:xfrm>
              <a:custGeom>
                <a:avLst/>
                <a:gdLst>
                  <a:gd name="T0" fmla="*/ 27 w 27"/>
                  <a:gd name="T1" fmla="*/ 0 h 58"/>
                  <a:gd name="T2" fmla="*/ 27 w 27"/>
                  <a:gd name="T3" fmla="*/ 58 h 58"/>
                  <a:gd name="T4" fmla="*/ 15 w 27"/>
                  <a:gd name="T5" fmla="*/ 58 h 58"/>
                  <a:gd name="T6" fmla="*/ 0 w 27"/>
                  <a:gd name="T7" fmla="*/ 46 h 58"/>
                  <a:gd name="T8" fmla="*/ 0 w 27"/>
                  <a:gd name="T9" fmla="*/ 12 h 58"/>
                  <a:gd name="T10" fmla="*/ 15 w 27"/>
                  <a:gd name="T11" fmla="*/ 0 h 58"/>
                  <a:gd name="T12" fmla="*/ 27 w 27"/>
                  <a:gd name="T13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58">
                    <a:moveTo>
                      <a:pt x="27" y="0"/>
                    </a:moveTo>
                    <a:cubicBezTo>
                      <a:pt x="27" y="58"/>
                      <a:pt x="27" y="58"/>
                      <a:pt x="27" y="58"/>
                    </a:cubicBezTo>
                    <a:cubicBezTo>
                      <a:pt x="15" y="58"/>
                      <a:pt x="15" y="58"/>
                      <a:pt x="15" y="58"/>
                    </a:cubicBezTo>
                    <a:cubicBezTo>
                      <a:pt x="7" y="58"/>
                      <a:pt x="0" y="53"/>
                      <a:pt x="0" y="46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5"/>
                      <a:pt x="7" y="0"/>
                      <a:pt x="15" y="0"/>
                    </a:cubicBezTo>
                    <a:lnTo>
                      <a:pt x="27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40" name="Freeform 369"/>
              <p:cNvSpPr>
                <a:spLocks/>
              </p:cNvSpPr>
              <p:nvPr/>
            </p:nvSpPr>
            <p:spPr bwMode="auto">
              <a:xfrm>
                <a:off x="5997575" y="2867026"/>
                <a:ext cx="147638" cy="315913"/>
              </a:xfrm>
              <a:custGeom>
                <a:avLst/>
                <a:gdLst>
                  <a:gd name="T0" fmla="*/ 39 w 39"/>
                  <a:gd name="T1" fmla="*/ 17 h 84"/>
                  <a:gd name="T2" fmla="*/ 39 w 39"/>
                  <a:gd name="T3" fmla="*/ 67 h 84"/>
                  <a:gd name="T4" fmla="*/ 17 w 39"/>
                  <a:gd name="T5" fmla="*/ 84 h 84"/>
                  <a:gd name="T6" fmla="*/ 0 w 39"/>
                  <a:gd name="T7" fmla="*/ 84 h 84"/>
                  <a:gd name="T8" fmla="*/ 0 w 39"/>
                  <a:gd name="T9" fmla="*/ 0 h 84"/>
                  <a:gd name="T10" fmla="*/ 17 w 39"/>
                  <a:gd name="T11" fmla="*/ 0 h 84"/>
                  <a:gd name="T12" fmla="*/ 39 w 39"/>
                  <a:gd name="T13" fmla="*/ 17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9" h="84">
                    <a:moveTo>
                      <a:pt x="39" y="17"/>
                    </a:moveTo>
                    <a:cubicBezTo>
                      <a:pt x="39" y="67"/>
                      <a:pt x="39" y="67"/>
                      <a:pt x="39" y="67"/>
                    </a:cubicBezTo>
                    <a:cubicBezTo>
                      <a:pt x="39" y="76"/>
                      <a:pt x="29" y="84"/>
                      <a:pt x="17" y="84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9" y="0"/>
                      <a:pt x="39" y="8"/>
                      <a:pt x="39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41" name="Freeform 370"/>
              <p:cNvSpPr>
                <a:spLocks/>
              </p:cNvSpPr>
              <p:nvPr/>
            </p:nvSpPr>
            <p:spPr bwMode="auto">
              <a:xfrm>
                <a:off x="5276850" y="2155826"/>
                <a:ext cx="615950" cy="1339850"/>
              </a:xfrm>
              <a:custGeom>
                <a:avLst/>
                <a:gdLst>
                  <a:gd name="T0" fmla="*/ 164 w 164"/>
                  <a:gd name="T1" fmla="*/ 298 h 356"/>
                  <a:gd name="T2" fmla="*/ 164 w 164"/>
                  <a:gd name="T3" fmla="*/ 356 h 356"/>
                  <a:gd name="T4" fmla="*/ 0 w 164"/>
                  <a:gd name="T5" fmla="*/ 178 h 356"/>
                  <a:gd name="T6" fmla="*/ 164 w 164"/>
                  <a:gd name="T7" fmla="*/ 0 h 356"/>
                  <a:gd name="T8" fmla="*/ 164 w 164"/>
                  <a:gd name="T9" fmla="*/ 55 h 356"/>
                  <a:gd name="T10" fmla="*/ 129 w 164"/>
                  <a:gd name="T11" fmla="*/ 55 h 356"/>
                  <a:gd name="T12" fmla="*/ 94 w 164"/>
                  <a:gd name="T13" fmla="*/ 82 h 356"/>
                  <a:gd name="T14" fmla="*/ 94 w 164"/>
                  <a:gd name="T15" fmla="*/ 161 h 356"/>
                  <a:gd name="T16" fmla="*/ 129 w 164"/>
                  <a:gd name="T17" fmla="*/ 189 h 356"/>
                  <a:gd name="T18" fmla="*/ 164 w 164"/>
                  <a:gd name="T19" fmla="*/ 189 h 356"/>
                  <a:gd name="T20" fmla="*/ 164 w 164"/>
                  <a:gd name="T21" fmla="*/ 273 h 356"/>
                  <a:gd name="T22" fmla="*/ 147 w 164"/>
                  <a:gd name="T23" fmla="*/ 273 h 356"/>
                  <a:gd name="T24" fmla="*/ 125 w 164"/>
                  <a:gd name="T25" fmla="*/ 256 h 356"/>
                  <a:gd name="T26" fmla="*/ 125 w 164"/>
                  <a:gd name="T27" fmla="*/ 231 h 356"/>
                  <a:gd name="T28" fmla="*/ 94 w 164"/>
                  <a:gd name="T29" fmla="*/ 231 h 356"/>
                  <a:gd name="T30" fmla="*/ 94 w 164"/>
                  <a:gd name="T31" fmla="*/ 270 h 356"/>
                  <a:gd name="T32" fmla="*/ 128 w 164"/>
                  <a:gd name="T33" fmla="*/ 298 h 356"/>
                  <a:gd name="T34" fmla="*/ 164 w 164"/>
                  <a:gd name="T35" fmla="*/ 298 h 3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4" h="356">
                    <a:moveTo>
                      <a:pt x="164" y="298"/>
                    </a:moveTo>
                    <a:cubicBezTo>
                      <a:pt x="164" y="356"/>
                      <a:pt x="164" y="356"/>
                      <a:pt x="164" y="356"/>
                    </a:cubicBezTo>
                    <a:cubicBezTo>
                      <a:pt x="72" y="349"/>
                      <a:pt x="0" y="272"/>
                      <a:pt x="0" y="178"/>
                    </a:cubicBezTo>
                    <a:cubicBezTo>
                      <a:pt x="0" y="84"/>
                      <a:pt x="72" y="7"/>
                      <a:pt x="164" y="0"/>
                    </a:cubicBezTo>
                    <a:cubicBezTo>
                      <a:pt x="164" y="55"/>
                      <a:pt x="164" y="55"/>
                      <a:pt x="164" y="55"/>
                    </a:cubicBezTo>
                    <a:cubicBezTo>
                      <a:pt x="129" y="55"/>
                      <a:pt x="129" y="55"/>
                      <a:pt x="129" y="55"/>
                    </a:cubicBezTo>
                    <a:cubicBezTo>
                      <a:pt x="110" y="55"/>
                      <a:pt x="94" y="67"/>
                      <a:pt x="94" y="82"/>
                    </a:cubicBezTo>
                    <a:cubicBezTo>
                      <a:pt x="94" y="161"/>
                      <a:pt x="94" y="161"/>
                      <a:pt x="94" y="161"/>
                    </a:cubicBezTo>
                    <a:cubicBezTo>
                      <a:pt x="94" y="177"/>
                      <a:pt x="110" y="189"/>
                      <a:pt x="129" y="189"/>
                    </a:cubicBezTo>
                    <a:cubicBezTo>
                      <a:pt x="164" y="189"/>
                      <a:pt x="164" y="189"/>
                      <a:pt x="164" y="189"/>
                    </a:cubicBezTo>
                    <a:cubicBezTo>
                      <a:pt x="164" y="273"/>
                      <a:pt x="164" y="273"/>
                      <a:pt x="164" y="273"/>
                    </a:cubicBezTo>
                    <a:cubicBezTo>
                      <a:pt x="147" y="273"/>
                      <a:pt x="147" y="273"/>
                      <a:pt x="147" y="273"/>
                    </a:cubicBezTo>
                    <a:cubicBezTo>
                      <a:pt x="135" y="273"/>
                      <a:pt x="125" y="265"/>
                      <a:pt x="125" y="256"/>
                    </a:cubicBezTo>
                    <a:cubicBezTo>
                      <a:pt x="125" y="231"/>
                      <a:pt x="125" y="231"/>
                      <a:pt x="125" y="231"/>
                    </a:cubicBezTo>
                    <a:cubicBezTo>
                      <a:pt x="94" y="231"/>
                      <a:pt x="94" y="231"/>
                      <a:pt x="94" y="231"/>
                    </a:cubicBezTo>
                    <a:cubicBezTo>
                      <a:pt x="94" y="270"/>
                      <a:pt x="94" y="270"/>
                      <a:pt x="94" y="270"/>
                    </a:cubicBezTo>
                    <a:cubicBezTo>
                      <a:pt x="94" y="285"/>
                      <a:pt x="109" y="298"/>
                      <a:pt x="128" y="298"/>
                    </a:cubicBezTo>
                    <a:lnTo>
                      <a:pt x="164" y="29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42" name="Freeform 371"/>
              <p:cNvSpPr>
                <a:spLocks/>
              </p:cNvSpPr>
              <p:nvPr/>
            </p:nvSpPr>
            <p:spPr bwMode="auto">
              <a:xfrm>
                <a:off x="5749925" y="2457451"/>
                <a:ext cx="142875" cy="315913"/>
              </a:xfrm>
              <a:custGeom>
                <a:avLst/>
                <a:gdLst>
                  <a:gd name="T0" fmla="*/ 38 w 38"/>
                  <a:gd name="T1" fmla="*/ 0 h 84"/>
                  <a:gd name="T2" fmla="*/ 38 w 38"/>
                  <a:gd name="T3" fmla="*/ 84 h 84"/>
                  <a:gd name="T4" fmla="*/ 21 w 38"/>
                  <a:gd name="T5" fmla="*/ 84 h 84"/>
                  <a:gd name="T6" fmla="*/ 0 w 38"/>
                  <a:gd name="T7" fmla="*/ 67 h 84"/>
                  <a:gd name="T8" fmla="*/ 0 w 38"/>
                  <a:gd name="T9" fmla="*/ 17 h 84"/>
                  <a:gd name="T10" fmla="*/ 21 w 38"/>
                  <a:gd name="T11" fmla="*/ 0 h 84"/>
                  <a:gd name="T12" fmla="*/ 38 w 38"/>
                  <a:gd name="T13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8" h="84">
                    <a:moveTo>
                      <a:pt x="38" y="0"/>
                    </a:moveTo>
                    <a:cubicBezTo>
                      <a:pt x="38" y="84"/>
                      <a:pt x="38" y="84"/>
                      <a:pt x="38" y="84"/>
                    </a:cubicBezTo>
                    <a:cubicBezTo>
                      <a:pt x="21" y="84"/>
                      <a:pt x="21" y="84"/>
                      <a:pt x="21" y="84"/>
                    </a:cubicBezTo>
                    <a:cubicBezTo>
                      <a:pt x="9" y="84"/>
                      <a:pt x="0" y="76"/>
                      <a:pt x="0" y="6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8"/>
                      <a:pt x="9" y="0"/>
                      <a:pt x="21" y="0"/>
                    </a:cubicBezTo>
                    <a:lnTo>
                      <a:pt x="38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43" name="Rectangle 372"/>
              <p:cNvSpPr>
                <a:spLocks noChangeArrowheads="1"/>
              </p:cNvSpPr>
              <p:nvPr/>
            </p:nvSpPr>
            <p:spPr bwMode="auto">
              <a:xfrm>
                <a:off x="4265613" y="3732213"/>
                <a:ext cx="455613" cy="134938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44" name="Rectangle 373"/>
              <p:cNvSpPr>
                <a:spLocks noChangeArrowheads="1"/>
              </p:cNvSpPr>
              <p:nvPr/>
            </p:nvSpPr>
            <p:spPr bwMode="auto">
              <a:xfrm>
                <a:off x="4265613" y="3400426"/>
                <a:ext cx="455613" cy="13176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45" name="Rectangle 374"/>
              <p:cNvSpPr>
                <a:spLocks noChangeArrowheads="1"/>
              </p:cNvSpPr>
              <p:nvPr/>
            </p:nvSpPr>
            <p:spPr bwMode="auto">
              <a:xfrm>
                <a:off x="4265613" y="3036888"/>
                <a:ext cx="455613" cy="134938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46" name="Rectangle 375"/>
              <p:cNvSpPr>
                <a:spLocks noChangeArrowheads="1"/>
              </p:cNvSpPr>
              <p:nvPr/>
            </p:nvSpPr>
            <p:spPr bwMode="auto">
              <a:xfrm>
                <a:off x="4265613" y="2708276"/>
                <a:ext cx="455613" cy="13176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47" name="Rectangle 376"/>
              <p:cNvSpPr>
                <a:spLocks noChangeArrowheads="1"/>
              </p:cNvSpPr>
              <p:nvPr/>
            </p:nvSpPr>
            <p:spPr bwMode="auto">
              <a:xfrm>
                <a:off x="4265613" y="2374901"/>
                <a:ext cx="455613" cy="134938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48" name="Rectangle 377"/>
              <p:cNvSpPr>
                <a:spLocks noChangeArrowheads="1"/>
              </p:cNvSpPr>
              <p:nvPr/>
            </p:nvSpPr>
            <p:spPr bwMode="auto">
              <a:xfrm>
                <a:off x="4265613" y="2012951"/>
                <a:ext cx="455613" cy="131763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49" name="Rectangle 378"/>
              <p:cNvSpPr>
                <a:spLocks noChangeArrowheads="1"/>
              </p:cNvSpPr>
              <p:nvPr/>
            </p:nvSpPr>
            <p:spPr bwMode="auto">
              <a:xfrm>
                <a:off x="4265613" y="1677988"/>
                <a:ext cx="455613" cy="13652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</p:grpSp>
      </p:grpSp>
      <p:grpSp>
        <p:nvGrpSpPr>
          <p:cNvPr id="8" name="组合 7"/>
          <p:cNvGrpSpPr/>
          <p:nvPr/>
        </p:nvGrpSpPr>
        <p:grpSpPr>
          <a:xfrm>
            <a:off x="4548673" y="2192033"/>
            <a:ext cx="2658597" cy="2018881"/>
            <a:chOff x="4548673" y="2192033"/>
            <a:chExt cx="2658597" cy="2018881"/>
          </a:xfrm>
        </p:grpSpPr>
        <p:sp>
          <p:nvSpPr>
            <p:cNvPr id="50" name="矩形 49"/>
            <p:cNvSpPr/>
            <p:nvPr/>
          </p:nvSpPr>
          <p:spPr>
            <a:xfrm>
              <a:off x="4835575" y="2192033"/>
              <a:ext cx="2027950" cy="3693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tr-TR" altLang="zh-CN" dirty="0">
                  <a:solidFill>
                    <a:srgbClr val="939393"/>
                  </a:solidFill>
                  <a:latin typeface="+mj-lt"/>
                  <a:ea typeface="方正正黑简体" panose="02000000000000000000" pitchFamily="2" charset="-122"/>
                </a:rPr>
                <a:t>Text here...</a:t>
              </a:r>
              <a:endParaRPr lang="zh-CN" altLang="en-US" dirty="0">
                <a:solidFill>
                  <a:srgbClr val="939393"/>
                </a:solidFill>
                <a:latin typeface="+mj-lt"/>
                <a:ea typeface="方正正黑简体" panose="02000000000000000000" pitchFamily="2" charset="-122"/>
              </a:endParaRPr>
            </a:p>
          </p:txBody>
        </p:sp>
        <p:sp>
          <p:nvSpPr>
            <p:cNvPr id="51" name="矩形 50"/>
            <p:cNvSpPr/>
            <p:nvPr/>
          </p:nvSpPr>
          <p:spPr>
            <a:xfrm>
              <a:off x="4835575" y="3841582"/>
              <a:ext cx="2371695" cy="369332"/>
            </a:xfrm>
            <a:prstGeom prst="rect">
              <a:avLst/>
            </a:prstGeom>
          </p:spPr>
          <p:txBody>
            <a:bodyPr wrap="square" anchor="t">
              <a:spAutoFit/>
            </a:bodyPr>
            <a:lstStyle/>
            <a:p>
              <a:r>
                <a:rPr lang="tr-TR" altLang="zh-CN" dirty="0">
                  <a:solidFill>
                    <a:srgbClr val="939393"/>
                  </a:solidFill>
                  <a:latin typeface="+mj-lt"/>
                  <a:ea typeface="方正正黑简体" panose="02000000000000000000" pitchFamily="2" charset="-122"/>
                </a:rPr>
                <a:t>Text here...</a:t>
              </a:r>
              <a:endParaRPr lang="en-US" altLang="zh-CN" dirty="0">
                <a:solidFill>
                  <a:srgbClr val="939393"/>
                </a:solidFill>
                <a:latin typeface="+mj-lt"/>
                <a:ea typeface="方正正黑简体" panose="02000000000000000000" pitchFamily="2" charset="-122"/>
              </a:endParaRPr>
            </a:p>
          </p:txBody>
        </p:sp>
        <p:sp>
          <p:nvSpPr>
            <p:cNvPr id="52" name="矩形 51"/>
            <p:cNvSpPr/>
            <p:nvPr/>
          </p:nvSpPr>
          <p:spPr>
            <a:xfrm>
              <a:off x="4835575" y="2741883"/>
              <a:ext cx="2371694" cy="3693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tr-TR" altLang="zh-CN" dirty="0">
                  <a:solidFill>
                    <a:srgbClr val="939393"/>
                  </a:solidFill>
                  <a:latin typeface="+mj-lt"/>
                  <a:ea typeface="方正正黑简体" panose="02000000000000000000" pitchFamily="2" charset="-122"/>
                </a:rPr>
                <a:t>Text here...</a:t>
              </a:r>
              <a:endParaRPr lang="zh-CN" altLang="en-US" dirty="0">
                <a:solidFill>
                  <a:srgbClr val="939393"/>
                </a:solidFill>
                <a:latin typeface="+mj-lt"/>
              </a:endParaRPr>
            </a:p>
          </p:txBody>
        </p:sp>
        <p:sp>
          <p:nvSpPr>
            <p:cNvPr id="53" name="矩形 52"/>
            <p:cNvSpPr/>
            <p:nvPr/>
          </p:nvSpPr>
          <p:spPr>
            <a:xfrm>
              <a:off x="4835575" y="3291733"/>
              <a:ext cx="1326069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tr-TR" altLang="zh-CN" dirty="0">
                  <a:solidFill>
                    <a:srgbClr val="939393"/>
                  </a:solidFill>
                  <a:latin typeface="+mj-lt"/>
                  <a:ea typeface="方正正黑简体" panose="02000000000000000000" pitchFamily="2" charset="-122"/>
                </a:rPr>
                <a:t>Text here...</a:t>
              </a:r>
              <a:endParaRPr lang="zh-CN" altLang="en-US" dirty="0">
                <a:solidFill>
                  <a:srgbClr val="939393"/>
                </a:solidFill>
                <a:latin typeface="+mj-lt"/>
                <a:ea typeface="方正正黑简体" panose="02000000000000000000" pitchFamily="2" charset="-122"/>
              </a:endParaRPr>
            </a:p>
          </p:txBody>
        </p:sp>
        <p:sp>
          <p:nvSpPr>
            <p:cNvPr id="54" name="等腰三角形 53"/>
            <p:cNvSpPr>
              <a:spLocks/>
            </p:cNvSpPr>
            <p:nvPr/>
          </p:nvSpPr>
          <p:spPr>
            <a:xfrm rot="5400000">
              <a:off x="4512673" y="2317278"/>
              <a:ext cx="144000" cy="72000"/>
            </a:xfrm>
            <a:prstGeom prst="triangle">
              <a:avLst/>
            </a:prstGeom>
            <a:solidFill>
              <a:srgbClr val="939393"/>
            </a:solidFill>
            <a:ln w="25400">
              <a:solidFill>
                <a:srgbClr val="93939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55" name="等腰三角形 54"/>
            <p:cNvSpPr>
              <a:spLocks/>
            </p:cNvSpPr>
            <p:nvPr/>
          </p:nvSpPr>
          <p:spPr>
            <a:xfrm rot="5400000">
              <a:off x="4512673" y="2867724"/>
              <a:ext cx="144000" cy="72000"/>
            </a:xfrm>
            <a:prstGeom prst="triangle">
              <a:avLst/>
            </a:prstGeom>
            <a:solidFill>
              <a:srgbClr val="939393"/>
            </a:solidFill>
            <a:ln w="25400">
              <a:solidFill>
                <a:srgbClr val="93939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56" name="等腰三角形 55"/>
            <p:cNvSpPr>
              <a:spLocks/>
            </p:cNvSpPr>
            <p:nvPr/>
          </p:nvSpPr>
          <p:spPr>
            <a:xfrm rot="5400000">
              <a:off x="4512673" y="3418170"/>
              <a:ext cx="144000" cy="72000"/>
            </a:xfrm>
            <a:prstGeom prst="triangle">
              <a:avLst/>
            </a:prstGeom>
            <a:solidFill>
              <a:srgbClr val="939393"/>
            </a:solidFill>
            <a:ln w="25400">
              <a:solidFill>
                <a:srgbClr val="93939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57" name="等腰三角形 56"/>
            <p:cNvSpPr>
              <a:spLocks/>
            </p:cNvSpPr>
            <p:nvPr/>
          </p:nvSpPr>
          <p:spPr>
            <a:xfrm rot="5400000">
              <a:off x="4512673" y="3968615"/>
              <a:ext cx="144000" cy="72000"/>
            </a:xfrm>
            <a:prstGeom prst="triangle">
              <a:avLst/>
            </a:prstGeom>
            <a:solidFill>
              <a:srgbClr val="939393"/>
            </a:solidFill>
            <a:ln w="25400">
              <a:solidFill>
                <a:srgbClr val="93939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307459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2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" dur="2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2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2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2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2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2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6" presetClass="emph" presetSubtype="0" fill="hold" grpId="1" nodeType="withEffect">
                                  <p:stCondLst>
                                    <p:cond delay="7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" dur="500" tmFilter="0, 0; .2, .5; .8, .5; 1, 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31" dur="250" autoRev="1" fill="hold"/>
                                        <p:tgtEl>
                                          <p:spTgt spid="7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32" presetID="26" presetClass="emph" presetSubtype="0" fill="hold" grpId="1" nodeType="withEffect">
                                  <p:stCondLst>
                                    <p:cond delay="7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" dur="500" tmFilter="0, 0; .2, .5; .8, .5; 1, 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34" dur="250" autoRev="1" fill="hold"/>
                                        <p:tgtEl>
                                          <p:spTgt spid="5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35" presetID="26" presetClass="emph" presetSubtype="0" fill="hold" grpId="1" nodeType="withEffect">
                                  <p:stCondLst>
                                    <p:cond delay="7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" dur="500" tmFilter="0, 0; .2, .5; .8, .5; 1, 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37" dur="250" autoRev="1" fill="hold"/>
                                        <p:tgtEl>
                                          <p:spTgt spid="6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38" presetID="26" presetClass="emph" presetSubtype="0" fill="hold" grpId="1" nodeType="withEffect">
                                  <p:stCondLst>
                                    <p:cond delay="7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" dur="500" tmFilter="0, 0; .2, .5; .8, .5; 1, 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40" dur="250" autoRev="1" fill="hold"/>
                                        <p:tgtEl>
                                          <p:spTgt spid="4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41" presetID="2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53" presetClass="entr" presetSubtype="16" fill="hold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8" presetClass="entr" presetSubtype="32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51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8" presetClass="entr" presetSubtype="32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5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4" grpId="1" animBg="1"/>
      <p:bldP spid="5" grpId="0" animBg="1"/>
      <p:bldP spid="5" grpId="1" animBg="1"/>
      <p:bldP spid="6" grpId="0" animBg="1"/>
      <p:bldP spid="6" grpId="1" animBg="1"/>
      <p:bldP spid="7" grpId="0" animBg="1"/>
      <p:bldP spid="7" grpId="1" animBg="1"/>
      <p:bldP spid="22" grpId="0" animBg="1"/>
      <p:bldP spid="26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椭圆 2"/>
          <p:cNvSpPr/>
          <p:nvPr/>
        </p:nvSpPr>
        <p:spPr>
          <a:xfrm>
            <a:off x="2166269" y="2160510"/>
            <a:ext cx="2181726" cy="2181726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sp>
        <p:nvSpPr>
          <p:cNvPr id="18" name="椭圆 17"/>
          <p:cNvSpPr/>
          <p:nvPr/>
        </p:nvSpPr>
        <p:spPr>
          <a:xfrm>
            <a:off x="2486044" y="2480285"/>
            <a:ext cx="1542176" cy="1542176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grpSp>
        <p:nvGrpSpPr>
          <p:cNvPr id="6" name="组合 5"/>
          <p:cNvGrpSpPr/>
          <p:nvPr/>
        </p:nvGrpSpPr>
        <p:grpSpPr>
          <a:xfrm>
            <a:off x="-22274" y="304560"/>
            <a:ext cx="3395006" cy="652790"/>
            <a:chOff x="-22274" y="304560"/>
            <a:chExt cx="3395006" cy="652790"/>
          </a:xfrm>
        </p:grpSpPr>
        <p:grpSp>
          <p:nvGrpSpPr>
            <p:cNvPr id="7" name="组合 6"/>
            <p:cNvGrpSpPr/>
            <p:nvPr/>
          </p:nvGrpSpPr>
          <p:grpSpPr>
            <a:xfrm>
              <a:off x="-22274" y="526055"/>
              <a:ext cx="2726545" cy="431295"/>
              <a:chOff x="-22274" y="526055"/>
              <a:chExt cx="2726545" cy="431295"/>
            </a:xfrm>
          </p:grpSpPr>
          <p:sp>
            <p:nvSpPr>
              <p:cNvPr id="13" name="任意多边形 12"/>
              <p:cNvSpPr/>
              <p:nvPr/>
            </p:nvSpPr>
            <p:spPr>
              <a:xfrm>
                <a:off x="-22274" y="663087"/>
                <a:ext cx="2621280" cy="243840"/>
              </a:xfrm>
              <a:custGeom>
                <a:avLst/>
                <a:gdLst>
                  <a:gd name="connsiteX0" fmla="*/ 0 w 2621280"/>
                  <a:gd name="connsiteY0" fmla="*/ 0 h 243840"/>
                  <a:gd name="connsiteX1" fmla="*/ 937260 w 2621280"/>
                  <a:gd name="connsiteY1" fmla="*/ 0 h 243840"/>
                  <a:gd name="connsiteX2" fmla="*/ 1181100 w 2621280"/>
                  <a:gd name="connsiteY2" fmla="*/ 243840 h 243840"/>
                  <a:gd name="connsiteX3" fmla="*/ 2621280 w 2621280"/>
                  <a:gd name="connsiteY3" fmla="*/ 243840 h 24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1280" h="243840">
                    <a:moveTo>
                      <a:pt x="0" y="0"/>
                    </a:moveTo>
                    <a:lnTo>
                      <a:pt x="937260" y="0"/>
                    </a:lnTo>
                    <a:lnTo>
                      <a:pt x="1181100" y="243840"/>
                    </a:lnTo>
                    <a:lnTo>
                      <a:pt x="2621280" y="24384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grpSp>
            <p:nvGrpSpPr>
              <p:cNvPr id="14" name="组合 13"/>
              <p:cNvGrpSpPr/>
              <p:nvPr/>
            </p:nvGrpSpPr>
            <p:grpSpPr>
              <a:xfrm>
                <a:off x="206190" y="526055"/>
                <a:ext cx="276624" cy="276624"/>
                <a:chOff x="5216663" y="2206897"/>
                <a:chExt cx="276624" cy="276624"/>
              </a:xfrm>
            </p:grpSpPr>
            <p:sp>
              <p:nvSpPr>
                <p:cNvPr id="16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16663" y="2206897"/>
                  <a:ext cx="276624" cy="276624"/>
                </a:xfrm>
                <a:prstGeom prst="ellipse">
                  <a:avLst/>
                </a:prstGeom>
                <a:solidFill>
                  <a:schemeClr val="bg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latin typeface="+mj-lt"/>
                  </a:endParaRPr>
                </a:p>
              </p:txBody>
            </p:sp>
            <p:sp>
              <p:nvSpPr>
                <p:cNvPr id="17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82116" y="2273211"/>
                  <a:ext cx="144000" cy="144000"/>
                </a:xfrm>
                <a:prstGeom prst="ellipse">
                  <a:avLst/>
                </a:prstGeom>
                <a:solidFill>
                  <a:schemeClr val="tx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latin typeface="+mj-lt"/>
                  </a:endParaRPr>
                </a:p>
              </p:txBody>
            </p:sp>
          </p:grpSp>
          <p:sp>
            <p:nvSpPr>
              <p:cNvPr id="15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596271" y="84935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</p:grpSp>
        <p:sp>
          <p:nvSpPr>
            <p:cNvPr id="8" name="文本框 7"/>
            <p:cNvSpPr txBox="1"/>
            <p:nvPr/>
          </p:nvSpPr>
          <p:spPr>
            <a:xfrm>
              <a:off x="1006539" y="304560"/>
              <a:ext cx="2250593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tr-TR" altLang="zh-CN" sz="2600" b="1" dirty="0">
                  <a:latin typeface="+mj-lt"/>
                  <a:ea typeface="方正清刻本悦宋简体" panose="02000000000000000000" pitchFamily="2" charset="-122"/>
                </a:rPr>
                <a:t>TITLE HERE</a:t>
              </a:r>
              <a:endParaRPr lang="zh-CN" altLang="en-US" sz="2600" b="1" dirty="0">
                <a:latin typeface="+mj-lt"/>
                <a:ea typeface="方正清刻本悦宋简体" panose="02000000000000000000" pitchFamily="2" charset="-122"/>
              </a:endParaRPr>
            </a:p>
          </p:txBody>
        </p:sp>
        <p:grpSp>
          <p:nvGrpSpPr>
            <p:cNvPr id="9" name="组合 8"/>
            <p:cNvGrpSpPr/>
            <p:nvPr/>
          </p:nvGrpSpPr>
          <p:grpSpPr>
            <a:xfrm>
              <a:off x="2909925" y="529575"/>
              <a:ext cx="462807" cy="427775"/>
              <a:chOff x="2909925" y="529575"/>
              <a:chExt cx="462807" cy="427775"/>
            </a:xfrm>
          </p:grpSpPr>
          <p:sp>
            <p:nvSpPr>
              <p:cNvPr id="10" name="任意多边形 9"/>
              <p:cNvSpPr/>
              <p:nvPr/>
            </p:nvSpPr>
            <p:spPr>
              <a:xfrm>
                <a:off x="3003896" y="614253"/>
                <a:ext cx="309544" cy="291465"/>
              </a:xfrm>
              <a:custGeom>
                <a:avLst/>
                <a:gdLst>
                  <a:gd name="connsiteX0" fmla="*/ 411480 w 411480"/>
                  <a:gd name="connsiteY0" fmla="*/ 0 h 1036320"/>
                  <a:gd name="connsiteX1" fmla="*/ 411480 w 411480"/>
                  <a:gd name="connsiteY1" fmla="*/ 883920 h 1036320"/>
                  <a:gd name="connsiteX2" fmla="*/ 259080 w 411480"/>
                  <a:gd name="connsiteY2" fmla="*/ 1036320 h 1036320"/>
                  <a:gd name="connsiteX3" fmla="*/ 0 w 411480"/>
                  <a:gd name="connsiteY3" fmla="*/ 1036320 h 1036320"/>
                  <a:gd name="connsiteX0" fmla="*/ 309086 w 309086"/>
                  <a:gd name="connsiteY0" fmla="*/ 0 h 1036320"/>
                  <a:gd name="connsiteX1" fmla="*/ 309086 w 309086"/>
                  <a:gd name="connsiteY1" fmla="*/ 883920 h 1036320"/>
                  <a:gd name="connsiteX2" fmla="*/ 156686 w 309086"/>
                  <a:gd name="connsiteY2" fmla="*/ 1036320 h 1036320"/>
                  <a:gd name="connsiteX3" fmla="*/ 0 w 309086"/>
                  <a:gd name="connsiteY3" fmla="*/ 1036320 h 103632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1566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3090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432911"/>
                  <a:gd name="connsiteY0" fmla="*/ 0 h 434340"/>
                  <a:gd name="connsiteX1" fmla="*/ 432911 w 432911"/>
                  <a:gd name="connsiteY1" fmla="*/ 310515 h 434340"/>
                  <a:gd name="connsiteX2" fmla="*/ 309086 w 432911"/>
                  <a:gd name="connsiteY2" fmla="*/ 434340 h 434340"/>
                  <a:gd name="connsiteX3" fmla="*/ 0 w 432911"/>
                  <a:gd name="connsiteY3" fmla="*/ 434340 h 43434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09086 w 432911"/>
                  <a:gd name="connsiteY2" fmla="*/ 453390 h 453390"/>
                  <a:gd name="connsiteX3" fmla="*/ 0 w 432911"/>
                  <a:gd name="connsiteY3" fmla="*/ 453390 h 45339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56711 w 432911"/>
                  <a:gd name="connsiteY2" fmla="*/ 453390 h 453390"/>
                  <a:gd name="connsiteX3" fmla="*/ 0 w 432911"/>
                  <a:gd name="connsiteY3" fmla="*/ 453390 h 453390"/>
                  <a:gd name="connsiteX0" fmla="*/ 432911 w 451961"/>
                  <a:gd name="connsiteY0" fmla="*/ 0 h 453390"/>
                  <a:gd name="connsiteX1" fmla="*/ 451961 w 451961"/>
                  <a:gd name="connsiteY1" fmla="*/ 358140 h 453390"/>
                  <a:gd name="connsiteX2" fmla="*/ 356711 w 451961"/>
                  <a:gd name="connsiteY2" fmla="*/ 453390 h 453390"/>
                  <a:gd name="connsiteX3" fmla="*/ 0 w 451961"/>
                  <a:gd name="connsiteY3" fmla="*/ 453390 h 453390"/>
                  <a:gd name="connsiteX0" fmla="*/ 466249 w 466249"/>
                  <a:gd name="connsiteY0" fmla="*/ 0 h 443865"/>
                  <a:gd name="connsiteX1" fmla="*/ 451961 w 466249"/>
                  <a:gd name="connsiteY1" fmla="*/ 348615 h 443865"/>
                  <a:gd name="connsiteX2" fmla="*/ 356711 w 466249"/>
                  <a:gd name="connsiteY2" fmla="*/ 443865 h 443865"/>
                  <a:gd name="connsiteX3" fmla="*/ 0 w 466249"/>
                  <a:gd name="connsiteY3" fmla="*/ 443865 h 443865"/>
                  <a:gd name="connsiteX0" fmla="*/ 456724 w 456724"/>
                  <a:gd name="connsiteY0" fmla="*/ 0 h 443865"/>
                  <a:gd name="connsiteX1" fmla="*/ 451961 w 456724"/>
                  <a:gd name="connsiteY1" fmla="*/ 348615 h 443865"/>
                  <a:gd name="connsiteX2" fmla="*/ 356711 w 456724"/>
                  <a:gd name="connsiteY2" fmla="*/ 443865 h 443865"/>
                  <a:gd name="connsiteX3" fmla="*/ 0 w 456724"/>
                  <a:gd name="connsiteY3" fmla="*/ 443865 h 443865"/>
                  <a:gd name="connsiteX0" fmla="*/ 451961 w 452419"/>
                  <a:gd name="connsiteY0" fmla="*/ 0 h 443865"/>
                  <a:gd name="connsiteX1" fmla="*/ 451961 w 452419"/>
                  <a:gd name="connsiteY1" fmla="*/ 348615 h 443865"/>
                  <a:gd name="connsiteX2" fmla="*/ 356711 w 452419"/>
                  <a:gd name="connsiteY2" fmla="*/ 443865 h 443865"/>
                  <a:gd name="connsiteX3" fmla="*/ 0 w 452419"/>
                  <a:gd name="connsiteY3" fmla="*/ 443865 h 443865"/>
                  <a:gd name="connsiteX0" fmla="*/ 309086 w 309544"/>
                  <a:gd name="connsiteY0" fmla="*/ 0 h 443865"/>
                  <a:gd name="connsiteX1" fmla="*/ 309086 w 309544"/>
                  <a:gd name="connsiteY1" fmla="*/ 348615 h 443865"/>
                  <a:gd name="connsiteX2" fmla="*/ 213836 w 309544"/>
                  <a:gd name="connsiteY2" fmla="*/ 443865 h 443865"/>
                  <a:gd name="connsiteX3" fmla="*/ 0 w 309544"/>
                  <a:gd name="connsiteY3" fmla="*/ 443865 h 443865"/>
                  <a:gd name="connsiteX0" fmla="*/ 309086 w 309544"/>
                  <a:gd name="connsiteY0" fmla="*/ 0 h 291465"/>
                  <a:gd name="connsiteX1" fmla="*/ 309086 w 309544"/>
                  <a:gd name="connsiteY1" fmla="*/ 196215 h 291465"/>
                  <a:gd name="connsiteX2" fmla="*/ 213836 w 309544"/>
                  <a:gd name="connsiteY2" fmla="*/ 291465 h 291465"/>
                  <a:gd name="connsiteX3" fmla="*/ 0 w 309544"/>
                  <a:gd name="connsiteY3" fmla="*/ 291465 h 291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9544" h="291465">
                    <a:moveTo>
                      <a:pt x="309086" y="0"/>
                    </a:moveTo>
                    <a:cubicBezTo>
                      <a:pt x="307498" y="116205"/>
                      <a:pt x="310674" y="80010"/>
                      <a:pt x="309086" y="196215"/>
                    </a:cubicBezTo>
                    <a:lnTo>
                      <a:pt x="213836" y="291465"/>
                    </a:lnTo>
                    <a:lnTo>
                      <a:pt x="0" y="291465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sp>
            <p:nvSpPr>
              <p:cNvPr id="11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909925" y="849350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264732" y="52957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</p:grpSp>
      </p:grpSp>
      <p:sp>
        <p:nvSpPr>
          <p:cNvPr id="19" name="椭圆 18"/>
          <p:cNvSpPr/>
          <p:nvPr/>
        </p:nvSpPr>
        <p:spPr>
          <a:xfrm>
            <a:off x="2873458" y="2867699"/>
            <a:ext cx="767348" cy="767348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grpSp>
        <p:nvGrpSpPr>
          <p:cNvPr id="2" name="组合 1"/>
          <p:cNvGrpSpPr/>
          <p:nvPr/>
        </p:nvGrpSpPr>
        <p:grpSpPr>
          <a:xfrm>
            <a:off x="4082964" y="2583284"/>
            <a:ext cx="2390886" cy="108000"/>
            <a:chOff x="4082964" y="2583284"/>
            <a:chExt cx="2390886" cy="108000"/>
          </a:xfrm>
        </p:grpSpPr>
        <p:cxnSp>
          <p:nvCxnSpPr>
            <p:cNvPr id="27" name="直接连接符 26"/>
            <p:cNvCxnSpPr/>
            <p:nvPr/>
          </p:nvCxnSpPr>
          <p:spPr>
            <a:xfrm>
              <a:off x="4082964" y="2634744"/>
              <a:ext cx="2340000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" name="椭圆 31"/>
            <p:cNvSpPr>
              <a:spLocks noChangeAspect="1"/>
            </p:cNvSpPr>
            <p:nvPr/>
          </p:nvSpPr>
          <p:spPr>
            <a:xfrm>
              <a:off x="6365850" y="2583284"/>
              <a:ext cx="108000" cy="108000"/>
            </a:xfrm>
            <a:prstGeom prst="ellipse">
              <a:avLst/>
            </a:prstGeom>
            <a:solidFill>
              <a:schemeClr val="tx1"/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</p:grpSp>
      <p:grpSp>
        <p:nvGrpSpPr>
          <p:cNvPr id="4" name="组合 3"/>
          <p:cNvGrpSpPr/>
          <p:nvPr/>
        </p:nvGrpSpPr>
        <p:grpSpPr>
          <a:xfrm>
            <a:off x="4271649" y="3192611"/>
            <a:ext cx="2202201" cy="108000"/>
            <a:chOff x="4271649" y="3192611"/>
            <a:chExt cx="2202201" cy="108000"/>
          </a:xfrm>
        </p:grpSpPr>
        <p:cxnSp>
          <p:nvCxnSpPr>
            <p:cNvPr id="22" name="直接连接符 21"/>
            <p:cNvCxnSpPr/>
            <p:nvPr/>
          </p:nvCxnSpPr>
          <p:spPr>
            <a:xfrm>
              <a:off x="4271649" y="3246611"/>
              <a:ext cx="2151315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3" name="椭圆 32"/>
            <p:cNvSpPr>
              <a:spLocks noChangeAspect="1"/>
            </p:cNvSpPr>
            <p:nvPr/>
          </p:nvSpPr>
          <p:spPr>
            <a:xfrm>
              <a:off x="6365850" y="3192611"/>
              <a:ext cx="108000" cy="108000"/>
            </a:xfrm>
            <a:prstGeom prst="ellipse">
              <a:avLst/>
            </a:prstGeom>
            <a:solidFill>
              <a:schemeClr val="tx1"/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</p:grpSp>
      <p:grpSp>
        <p:nvGrpSpPr>
          <p:cNvPr id="5" name="组合 4"/>
          <p:cNvGrpSpPr/>
          <p:nvPr/>
        </p:nvGrpSpPr>
        <p:grpSpPr>
          <a:xfrm>
            <a:off x="4082964" y="3805088"/>
            <a:ext cx="2390886" cy="108000"/>
            <a:chOff x="4082964" y="3805088"/>
            <a:chExt cx="2390886" cy="108000"/>
          </a:xfrm>
        </p:grpSpPr>
        <p:cxnSp>
          <p:nvCxnSpPr>
            <p:cNvPr id="31" name="直接连接符 30"/>
            <p:cNvCxnSpPr/>
            <p:nvPr/>
          </p:nvCxnSpPr>
          <p:spPr>
            <a:xfrm>
              <a:off x="4082964" y="3870272"/>
              <a:ext cx="2340000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" name="椭圆 33"/>
            <p:cNvSpPr>
              <a:spLocks noChangeAspect="1"/>
            </p:cNvSpPr>
            <p:nvPr/>
          </p:nvSpPr>
          <p:spPr>
            <a:xfrm>
              <a:off x="6365850" y="3805088"/>
              <a:ext cx="108000" cy="108000"/>
            </a:xfrm>
            <a:prstGeom prst="ellipse">
              <a:avLst/>
            </a:prstGeom>
            <a:solidFill>
              <a:schemeClr val="tx1"/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</p:grpSp>
      <p:sp>
        <p:nvSpPr>
          <p:cNvPr id="35" name="矩形 34"/>
          <p:cNvSpPr/>
          <p:nvPr/>
        </p:nvSpPr>
        <p:spPr>
          <a:xfrm>
            <a:off x="6684962" y="2450078"/>
            <a:ext cx="3732213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tr-TR" altLang="zh-CN" sz="2400" dirty="0">
                <a:latin typeface="+mj-lt"/>
                <a:ea typeface="方正正黑简体" panose="02000000000000000000" pitchFamily="2" charset="-122"/>
              </a:rPr>
              <a:t>TITLE HERE</a:t>
            </a:r>
            <a:endParaRPr lang="en-US" altLang="zh-CN" sz="2400" dirty="0">
              <a:latin typeface="+mj-lt"/>
              <a:ea typeface="方正正黑简体" panose="02000000000000000000" pitchFamily="2" charset="-122"/>
            </a:endParaRPr>
          </a:p>
        </p:txBody>
      </p:sp>
      <p:sp>
        <p:nvSpPr>
          <p:cNvPr id="36" name="矩形 35"/>
          <p:cNvSpPr/>
          <p:nvPr/>
        </p:nvSpPr>
        <p:spPr>
          <a:xfrm>
            <a:off x="6684962" y="3066707"/>
            <a:ext cx="3371851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tr-TR" altLang="zh-CN" sz="2400" dirty="0">
                <a:latin typeface="+mj-lt"/>
                <a:ea typeface="方正正黑简体" panose="02000000000000000000" pitchFamily="2" charset="-122"/>
              </a:rPr>
              <a:t>TITLE HERE</a:t>
            </a:r>
            <a:endParaRPr lang="zh-CN" altLang="en-US" sz="2400" dirty="0">
              <a:latin typeface="+mj-lt"/>
              <a:ea typeface="方正正黑简体" panose="02000000000000000000" pitchFamily="2" charset="-122"/>
            </a:endParaRPr>
          </a:p>
        </p:txBody>
      </p:sp>
      <p:sp>
        <p:nvSpPr>
          <p:cNvPr id="38" name="矩形 37"/>
          <p:cNvSpPr/>
          <p:nvPr/>
        </p:nvSpPr>
        <p:spPr>
          <a:xfrm>
            <a:off x="6684962" y="3628181"/>
            <a:ext cx="3371851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tr-TR" altLang="zh-CN" sz="2400" dirty="0">
                <a:latin typeface="+mj-lt"/>
                <a:ea typeface="方正正黑简体" panose="02000000000000000000" pitchFamily="2" charset="-122"/>
              </a:rPr>
              <a:t>TITLE HERE</a:t>
            </a:r>
            <a:endParaRPr lang="zh-CN" altLang="en-US" sz="2400" dirty="0">
              <a:latin typeface="+mj-lt"/>
              <a:ea typeface="方正正黑简体" panose="02000000000000000000" pitchFamily="2" charset="-122"/>
            </a:endParaRPr>
          </a:p>
        </p:txBody>
      </p:sp>
      <p:sp>
        <p:nvSpPr>
          <p:cNvPr id="39" name="矩形 38"/>
          <p:cNvSpPr/>
          <p:nvPr/>
        </p:nvSpPr>
        <p:spPr>
          <a:xfrm>
            <a:off x="2131835" y="4881225"/>
            <a:ext cx="8281987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zh-CN" sz="2400" dirty="0">
                <a:solidFill>
                  <a:srgbClr val="939393"/>
                </a:solidFill>
                <a:latin typeface="+mj-lt"/>
                <a:ea typeface="方正正黑简体" panose="02000000000000000000" pitchFamily="2" charset="-122"/>
              </a:rPr>
              <a:t>A complex idea can be conveyed with just a single still image, namely making it possible to absorb large amounts of data quickly.</a:t>
            </a:r>
            <a:endParaRPr lang="zh-CN" altLang="en-US" sz="2400" dirty="0">
              <a:solidFill>
                <a:srgbClr val="939393"/>
              </a:solidFill>
              <a:latin typeface="+mj-lt"/>
              <a:ea typeface="方正正黑简体" panose="02000000000000000000" pitchFamily="2" charset="-122"/>
            </a:endParaRPr>
          </a:p>
        </p:txBody>
      </p:sp>
      <p:sp>
        <p:nvSpPr>
          <p:cNvPr id="30" name="KSO_Shape"/>
          <p:cNvSpPr>
            <a:spLocks/>
          </p:cNvSpPr>
          <p:nvPr/>
        </p:nvSpPr>
        <p:spPr bwMode="auto">
          <a:xfrm rot="69658">
            <a:off x="5681848" y="2336634"/>
            <a:ext cx="361541" cy="268745"/>
          </a:xfrm>
          <a:custGeom>
            <a:avLst/>
            <a:gdLst>
              <a:gd name="T0" fmla="*/ 2147483646 w 4707"/>
              <a:gd name="T1" fmla="*/ 2147483646 h 3496"/>
              <a:gd name="T2" fmla="*/ 2147483646 w 4707"/>
              <a:gd name="T3" fmla="*/ 2147483646 h 3496"/>
              <a:gd name="T4" fmla="*/ 2147483646 w 4707"/>
              <a:gd name="T5" fmla="*/ 2147483646 h 3496"/>
              <a:gd name="T6" fmla="*/ 2147483646 w 4707"/>
              <a:gd name="T7" fmla="*/ 2147483646 h 3496"/>
              <a:gd name="T8" fmla="*/ 2147483646 w 4707"/>
              <a:gd name="T9" fmla="*/ 2147483646 h 3496"/>
              <a:gd name="T10" fmla="*/ 2147483646 w 4707"/>
              <a:gd name="T11" fmla="*/ 2147483646 h 3496"/>
              <a:gd name="T12" fmla="*/ 2147483646 w 4707"/>
              <a:gd name="T13" fmla="*/ 2147483646 h 3496"/>
              <a:gd name="T14" fmla="*/ 2147483646 w 4707"/>
              <a:gd name="T15" fmla="*/ 2147483646 h 3496"/>
              <a:gd name="T16" fmla="*/ 2147483646 w 4707"/>
              <a:gd name="T17" fmla="*/ 2147483646 h 3496"/>
              <a:gd name="T18" fmla="*/ 2147483646 w 4707"/>
              <a:gd name="T19" fmla="*/ 2147483646 h 3496"/>
              <a:gd name="T20" fmla="*/ 2147483646 w 4707"/>
              <a:gd name="T21" fmla="*/ 2147483646 h 3496"/>
              <a:gd name="T22" fmla="*/ 2147483646 w 4707"/>
              <a:gd name="T23" fmla="*/ 2147483646 h 3496"/>
              <a:gd name="T24" fmla="*/ 2147483646 w 4707"/>
              <a:gd name="T25" fmla="*/ 2147483646 h 3496"/>
              <a:gd name="T26" fmla="*/ 2147483646 w 4707"/>
              <a:gd name="T27" fmla="*/ 2147483646 h 3496"/>
              <a:gd name="T28" fmla="*/ 2147483646 w 4707"/>
              <a:gd name="T29" fmla="*/ 2147483646 h 3496"/>
              <a:gd name="T30" fmla="*/ 2147483646 w 4707"/>
              <a:gd name="T31" fmla="*/ 2147483646 h 3496"/>
              <a:gd name="T32" fmla="*/ 2147483646 w 4707"/>
              <a:gd name="T33" fmla="*/ 2147483646 h 3496"/>
              <a:gd name="T34" fmla="*/ 2147483646 w 4707"/>
              <a:gd name="T35" fmla="*/ 2147483646 h 3496"/>
              <a:gd name="T36" fmla="*/ 2147483646 w 4707"/>
              <a:gd name="T37" fmla="*/ 2147483646 h 3496"/>
              <a:gd name="T38" fmla="*/ 2147483646 w 4707"/>
              <a:gd name="T39" fmla="*/ 2147483646 h 3496"/>
              <a:gd name="T40" fmla="*/ 2147483646 w 4707"/>
              <a:gd name="T41" fmla="*/ 2147483646 h 3496"/>
              <a:gd name="T42" fmla="*/ 2147483646 w 4707"/>
              <a:gd name="T43" fmla="*/ 2147483646 h 3496"/>
              <a:gd name="T44" fmla="*/ 2147483646 w 4707"/>
              <a:gd name="T45" fmla="*/ 2147483646 h 3496"/>
              <a:gd name="T46" fmla="*/ 2147483646 w 4707"/>
              <a:gd name="T47" fmla="*/ 2147483646 h 3496"/>
              <a:gd name="T48" fmla="*/ 2147483646 w 4707"/>
              <a:gd name="T49" fmla="*/ 2147483646 h 3496"/>
              <a:gd name="T50" fmla="*/ 2147483646 w 4707"/>
              <a:gd name="T51" fmla="*/ 2147483646 h 3496"/>
              <a:gd name="T52" fmla="*/ 2147483646 w 4707"/>
              <a:gd name="T53" fmla="*/ 2147483646 h 3496"/>
              <a:gd name="T54" fmla="*/ 2147483646 w 4707"/>
              <a:gd name="T55" fmla="*/ 2147483646 h 3496"/>
              <a:gd name="T56" fmla="*/ 2147483646 w 4707"/>
              <a:gd name="T57" fmla="*/ 2147483646 h 3496"/>
              <a:gd name="T58" fmla="*/ 2147483646 w 4707"/>
              <a:gd name="T59" fmla="*/ 2147483646 h 3496"/>
              <a:gd name="T60" fmla="*/ 2147483646 w 4707"/>
              <a:gd name="T61" fmla="*/ 2147483646 h 3496"/>
              <a:gd name="T62" fmla="*/ 2147483646 w 4707"/>
              <a:gd name="T63" fmla="*/ 2147483646 h 3496"/>
              <a:gd name="T64" fmla="*/ 2147483646 w 4707"/>
              <a:gd name="T65" fmla="*/ 2147483646 h 3496"/>
              <a:gd name="T66" fmla="*/ 2147483646 w 4707"/>
              <a:gd name="T67" fmla="*/ 2147483646 h 3496"/>
              <a:gd name="T68" fmla="*/ 2147483646 w 4707"/>
              <a:gd name="T69" fmla="*/ 2147483646 h 3496"/>
              <a:gd name="T70" fmla="*/ 2147483646 w 4707"/>
              <a:gd name="T71" fmla="*/ 2147483646 h 3496"/>
              <a:gd name="T72" fmla="*/ 2147483646 w 4707"/>
              <a:gd name="T73" fmla="*/ 2147483646 h 3496"/>
              <a:gd name="T74" fmla="*/ 2147483646 w 4707"/>
              <a:gd name="T75" fmla="*/ 2147483646 h 3496"/>
              <a:gd name="T76" fmla="*/ 2147483646 w 4707"/>
              <a:gd name="T77" fmla="*/ 2147483646 h 3496"/>
              <a:gd name="T78" fmla="*/ 2147483646 w 4707"/>
              <a:gd name="T79" fmla="*/ 2147483646 h 3496"/>
              <a:gd name="T80" fmla="*/ 2147483646 w 4707"/>
              <a:gd name="T81" fmla="*/ 2147483646 h 3496"/>
              <a:gd name="T82" fmla="*/ 2147483646 w 4707"/>
              <a:gd name="T83" fmla="*/ 2147483646 h 3496"/>
              <a:gd name="T84" fmla="*/ 2147483646 w 4707"/>
              <a:gd name="T85" fmla="*/ 2147483646 h 3496"/>
              <a:gd name="T86" fmla="*/ 2147483646 w 4707"/>
              <a:gd name="T87" fmla="*/ 2147483646 h 3496"/>
              <a:gd name="T88" fmla="*/ 2147483646 w 4707"/>
              <a:gd name="T89" fmla="*/ 2147483646 h 3496"/>
              <a:gd name="T90" fmla="*/ 2147483646 w 4707"/>
              <a:gd name="T91" fmla="*/ 2147483646 h 3496"/>
              <a:gd name="T92" fmla="*/ 2147483646 w 4707"/>
              <a:gd name="T93" fmla="*/ 2147483646 h 3496"/>
              <a:gd name="T94" fmla="*/ 2147483646 w 4707"/>
              <a:gd name="T95" fmla="*/ 2147483646 h 3496"/>
              <a:gd name="T96" fmla="*/ 2147483646 w 4707"/>
              <a:gd name="T97" fmla="*/ 2147483646 h 3496"/>
              <a:gd name="T98" fmla="*/ 2147483646 w 4707"/>
              <a:gd name="T99" fmla="*/ 2147483646 h 3496"/>
              <a:gd name="T100" fmla="*/ 2147483646 w 4707"/>
              <a:gd name="T101" fmla="*/ 2147483646 h 3496"/>
              <a:gd name="T102" fmla="*/ 2147483646 w 4707"/>
              <a:gd name="T103" fmla="*/ 2147483646 h 3496"/>
              <a:gd name="T104" fmla="*/ 2147483646 w 4707"/>
              <a:gd name="T105" fmla="*/ 2147483646 h 3496"/>
              <a:gd name="T106" fmla="*/ 2147483646 w 4707"/>
              <a:gd name="T107" fmla="*/ 2147483646 h 349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707" h="3496">
                <a:moveTo>
                  <a:pt x="2998" y="2222"/>
                </a:moveTo>
                <a:lnTo>
                  <a:pt x="581" y="2244"/>
                </a:lnTo>
                <a:lnTo>
                  <a:pt x="565" y="2244"/>
                </a:lnTo>
                <a:lnTo>
                  <a:pt x="530" y="2242"/>
                </a:lnTo>
                <a:lnTo>
                  <a:pt x="498" y="2241"/>
                </a:lnTo>
                <a:lnTo>
                  <a:pt x="465" y="2238"/>
                </a:lnTo>
                <a:lnTo>
                  <a:pt x="435" y="2236"/>
                </a:lnTo>
                <a:lnTo>
                  <a:pt x="404" y="2230"/>
                </a:lnTo>
                <a:lnTo>
                  <a:pt x="376" y="2225"/>
                </a:lnTo>
                <a:lnTo>
                  <a:pt x="347" y="2219"/>
                </a:lnTo>
                <a:lnTo>
                  <a:pt x="322" y="2211"/>
                </a:lnTo>
                <a:lnTo>
                  <a:pt x="295" y="2203"/>
                </a:lnTo>
                <a:lnTo>
                  <a:pt x="270" y="2194"/>
                </a:lnTo>
                <a:lnTo>
                  <a:pt x="247" y="2183"/>
                </a:lnTo>
                <a:lnTo>
                  <a:pt x="224" y="2172"/>
                </a:lnTo>
                <a:lnTo>
                  <a:pt x="203" y="2160"/>
                </a:lnTo>
                <a:lnTo>
                  <a:pt x="181" y="2146"/>
                </a:lnTo>
                <a:lnTo>
                  <a:pt x="162" y="2131"/>
                </a:lnTo>
                <a:lnTo>
                  <a:pt x="143" y="2117"/>
                </a:lnTo>
                <a:lnTo>
                  <a:pt x="126" y="2100"/>
                </a:lnTo>
                <a:lnTo>
                  <a:pt x="109" y="2083"/>
                </a:lnTo>
                <a:lnTo>
                  <a:pt x="95" y="2065"/>
                </a:lnTo>
                <a:lnTo>
                  <a:pt x="80" y="2046"/>
                </a:lnTo>
                <a:lnTo>
                  <a:pt x="67" y="2027"/>
                </a:lnTo>
                <a:lnTo>
                  <a:pt x="55" y="2006"/>
                </a:lnTo>
                <a:lnTo>
                  <a:pt x="45" y="1984"/>
                </a:lnTo>
                <a:lnTo>
                  <a:pt x="35" y="1962"/>
                </a:lnTo>
                <a:lnTo>
                  <a:pt x="27" y="1938"/>
                </a:lnTo>
                <a:lnTo>
                  <a:pt x="20" y="1914"/>
                </a:lnTo>
                <a:lnTo>
                  <a:pt x="13" y="1889"/>
                </a:lnTo>
                <a:lnTo>
                  <a:pt x="8" y="1864"/>
                </a:lnTo>
                <a:lnTo>
                  <a:pt x="4" y="1837"/>
                </a:lnTo>
                <a:lnTo>
                  <a:pt x="1" y="1808"/>
                </a:lnTo>
                <a:lnTo>
                  <a:pt x="0" y="1780"/>
                </a:lnTo>
                <a:lnTo>
                  <a:pt x="0" y="1752"/>
                </a:lnTo>
                <a:lnTo>
                  <a:pt x="0" y="1722"/>
                </a:lnTo>
                <a:lnTo>
                  <a:pt x="1" y="1692"/>
                </a:lnTo>
                <a:lnTo>
                  <a:pt x="4" y="1664"/>
                </a:lnTo>
                <a:lnTo>
                  <a:pt x="8" y="1637"/>
                </a:lnTo>
                <a:lnTo>
                  <a:pt x="13" y="1610"/>
                </a:lnTo>
                <a:lnTo>
                  <a:pt x="20" y="1585"/>
                </a:lnTo>
                <a:lnTo>
                  <a:pt x="27" y="1559"/>
                </a:lnTo>
                <a:lnTo>
                  <a:pt x="35" y="1536"/>
                </a:lnTo>
                <a:lnTo>
                  <a:pt x="45" y="1514"/>
                </a:lnTo>
                <a:lnTo>
                  <a:pt x="55" y="1492"/>
                </a:lnTo>
                <a:lnTo>
                  <a:pt x="67" y="1472"/>
                </a:lnTo>
                <a:lnTo>
                  <a:pt x="80" y="1451"/>
                </a:lnTo>
                <a:lnTo>
                  <a:pt x="95" y="1432"/>
                </a:lnTo>
                <a:lnTo>
                  <a:pt x="109" y="1415"/>
                </a:lnTo>
                <a:lnTo>
                  <a:pt x="126" y="1397"/>
                </a:lnTo>
                <a:lnTo>
                  <a:pt x="143" y="1382"/>
                </a:lnTo>
                <a:lnTo>
                  <a:pt x="162" y="1366"/>
                </a:lnTo>
                <a:lnTo>
                  <a:pt x="181" y="1351"/>
                </a:lnTo>
                <a:lnTo>
                  <a:pt x="203" y="1338"/>
                </a:lnTo>
                <a:lnTo>
                  <a:pt x="224" y="1324"/>
                </a:lnTo>
                <a:lnTo>
                  <a:pt x="247" y="1313"/>
                </a:lnTo>
                <a:lnTo>
                  <a:pt x="270" y="1303"/>
                </a:lnTo>
                <a:lnTo>
                  <a:pt x="295" y="1293"/>
                </a:lnTo>
                <a:lnTo>
                  <a:pt x="322" y="1285"/>
                </a:lnTo>
                <a:lnTo>
                  <a:pt x="347" y="1277"/>
                </a:lnTo>
                <a:lnTo>
                  <a:pt x="376" y="1270"/>
                </a:lnTo>
                <a:lnTo>
                  <a:pt x="404" y="1265"/>
                </a:lnTo>
                <a:lnTo>
                  <a:pt x="435" y="1261"/>
                </a:lnTo>
                <a:lnTo>
                  <a:pt x="465" y="1257"/>
                </a:lnTo>
                <a:lnTo>
                  <a:pt x="498" y="1254"/>
                </a:lnTo>
                <a:lnTo>
                  <a:pt x="530" y="1253"/>
                </a:lnTo>
                <a:lnTo>
                  <a:pt x="565" y="1253"/>
                </a:lnTo>
                <a:lnTo>
                  <a:pt x="581" y="1253"/>
                </a:lnTo>
                <a:lnTo>
                  <a:pt x="2997" y="1273"/>
                </a:lnTo>
                <a:lnTo>
                  <a:pt x="2622" y="920"/>
                </a:lnTo>
                <a:lnTo>
                  <a:pt x="2599" y="897"/>
                </a:lnTo>
                <a:lnTo>
                  <a:pt x="2579" y="873"/>
                </a:lnTo>
                <a:lnTo>
                  <a:pt x="2558" y="847"/>
                </a:lnTo>
                <a:lnTo>
                  <a:pt x="2539" y="823"/>
                </a:lnTo>
                <a:lnTo>
                  <a:pt x="2522" y="797"/>
                </a:lnTo>
                <a:lnTo>
                  <a:pt x="2506" y="771"/>
                </a:lnTo>
                <a:lnTo>
                  <a:pt x="2491" y="745"/>
                </a:lnTo>
                <a:lnTo>
                  <a:pt x="2479" y="720"/>
                </a:lnTo>
                <a:lnTo>
                  <a:pt x="2465" y="694"/>
                </a:lnTo>
                <a:lnTo>
                  <a:pt x="2454" y="668"/>
                </a:lnTo>
                <a:lnTo>
                  <a:pt x="2446" y="641"/>
                </a:lnTo>
                <a:lnTo>
                  <a:pt x="2438" y="616"/>
                </a:lnTo>
                <a:lnTo>
                  <a:pt x="2431" y="591"/>
                </a:lnTo>
                <a:lnTo>
                  <a:pt x="2427" y="566"/>
                </a:lnTo>
                <a:lnTo>
                  <a:pt x="2425" y="540"/>
                </a:lnTo>
                <a:lnTo>
                  <a:pt x="2425" y="516"/>
                </a:lnTo>
                <a:lnTo>
                  <a:pt x="2425" y="491"/>
                </a:lnTo>
                <a:lnTo>
                  <a:pt x="2427" y="467"/>
                </a:lnTo>
                <a:lnTo>
                  <a:pt x="2430" y="443"/>
                </a:lnTo>
                <a:lnTo>
                  <a:pt x="2434" y="420"/>
                </a:lnTo>
                <a:lnTo>
                  <a:pt x="2439" y="395"/>
                </a:lnTo>
                <a:lnTo>
                  <a:pt x="2446" y="372"/>
                </a:lnTo>
                <a:lnTo>
                  <a:pt x="2454" y="349"/>
                </a:lnTo>
                <a:lnTo>
                  <a:pt x="2464" y="328"/>
                </a:lnTo>
                <a:lnTo>
                  <a:pt x="2475" y="305"/>
                </a:lnTo>
                <a:lnTo>
                  <a:pt x="2487" y="283"/>
                </a:lnTo>
                <a:lnTo>
                  <a:pt x="2499" y="261"/>
                </a:lnTo>
                <a:lnTo>
                  <a:pt x="2514" y="241"/>
                </a:lnTo>
                <a:lnTo>
                  <a:pt x="2529" y="219"/>
                </a:lnTo>
                <a:lnTo>
                  <a:pt x="2545" y="199"/>
                </a:lnTo>
                <a:lnTo>
                  <a:pt x="2562" y="180"/>
                </a:lnTo>
                <a:lnTo>
                  <a:pt x="2581" y="160"/>
                </a:lnTo>
                <a:lnTo>
                  <a:pt x="2602" y="141"/>
                </a:lnTo>
                <a:lnTo>
                  <a:pt x="2622" y="123"/>
                </a:lnTo>
                <a:lnTo>
                  <a:pt x="2641" y="106"/>
                </a:lnTo>
                <a:lnTo>
                  <a:pt x="2663" y="91"/>
                </a:lnTo>
                <a:lnTo>
                  <a:pt x="2683" y="76"/>
                </a:lnTo>
                <a:lnTo>
                  <a:pt x="2704" y="63"/>
                </a:lnTo>
                <a:lnTo>
                  <a:pt x="2726" y="50"/>
                </a:lnTo>
                <a:lnTo>
                  <a:pt x="2748" y="41"/>
                </a:lnTo>
                <a:lnTo>
                  <a:pt x="2769" y="31"/>
                </a:lnTo>
                <a:lnTo>
                  <a:pt x="2791" y="23"/>
                </a:lnTo>
                <a:lnTo>
                  <a:pt x="2814" y="15"/>
                </a:lnTo>
                <a:lnTo>
                  <a:pt x="2837" y="10"/>
                </a:lnTo>
                <a:lnTo>
                  <a:pt x="2860" y="6"/>
                </a:lnTo>
                <a:lnTo>
                  <a:pt x="2883" y="3"/>
                </a:lnTo>
                <a:lnTo>
                  <a:pt x="2906" y="0"/>
                </a:lnTo>
                <a:lnTo>
                  <a:pt x="2930" y="0"/>
                </a:lnTo>
                <a:lnTo>
                  <a:pt x="2960" y="0"/>
                </a:lnTo>
                <a:lnTo>
                  <a:pt x="2988" y="3"/>
                </a:lnTo>
                <a:lnTo>
                  <a:pt x="3017" y="8"/>
                </a:lnTo>
                <a:lnTo>
                  <a:pt x="3045" y="14"/>
                </a:lnTo>
                <a:lnTo>
                  <a:pt x="3071" y="22"/>
                </a:lnTo>
                <a:lnTo>
                  <a:pt x="3098" y="31"/>
                </a:lnTo>
                <a:lnTo>
                  <a:pt x="3122" y="42"/>
                </a:lnTo>
                <a:lnTo>
                  <a:pt x="3147" y="54"/>
                </a:lnTo>
                <a:lnTo>
                  <a:pt x="3171" y="68"/>
                </a:lnTo>
                <a:lnTo>
                  <a:pt x="3195" y="86"/>
                </a:lnTo>
                <a:lnTo>
                  <a:pt x="3221" y="104"/>
                </a:lnTo>
                <a:lnTo>
                  <a:pt x="3247" y="126"/>
                </a:lnTo>
                <a:lnTo>
                  <a:pt x="3272" y="150"/>
                </a:lnTo>
                <a:lnTo>
                  <a:pt x="3298" y="176"/>
                </a:lnTo>
                <a:lnTo>
                  <a:pt x="3325" y="205"/>
                </a:lnTo>
                <a:lnTo>
                  <a:pt x="3352" y="236"/>
                </a:lnTo>
                <a:lnTo>
                  <a:pt x="4707" y="1752"/>
                </a:lnTo>
                <a:lnTo>
                  <a:pt x="3352" y="3265"/>
                </a:lnTo>
                <a:lnTo>
                  <a:pt x="3326" y="3296"/>
                </a:lnTo>
                <a:lnTo>
                  <a:pt x="3301" y="3324"/>
                </a:lnTo>
                <a:lnTo>
                  <a:pt x="3275" y="3350"/>
                </a:lnTo>
                <a:lnTo>
                  <a:pt x="3249" y="3373"/>
                </a:lnTo>
                <a:lnTo>
                  <a:pt x="3225" y="3394"/>
                </a:lnTo>
                <a:lnTo>
                  <a:pt x="3199" y="3412"/>
                </a:lnTo>
                <a:lnTo>
                  <a:pt x="3175" y="3428"/>
                </a:lnTo>
                <a:lnTo>
                  <a:pt x="3152" y="3442"/>
                </a:lnTo>
                <a:lnTo>
                  <a:pt x="3126" y="3454"/>
                </a:lnTo>
                <a:lnTo>
                  <a:pt x="3101" y="3465"/>
                </a:lnTo>
                <a:lnTo>
                  <a:pt x="3074" y="3474"/>
                </a:lnTo>
                <a:lnTo>
                  <a:pt x="3047" y="3481"/>
                </a:lnTo>
                <a:lnTo>
                  <a:pt x="3018" y="3488"/>
                </a:lnTo>
                <a:lnTo>
                  <a:pt x="2990" y="3492"/>
                </a:lnTo>
                <a:lnTo>
                  <a:pt x="2960" y="3495"/>
                </a:lnTo>
                <a:lnTo>
                  <a:pt x="2930" y="3496"/>
                </a:lnTo>
                <a:lnTo>
                  <a:pt x="2906" y="3495"/>
                </a:lnTo>
                <a:lnTo>
                  <a:pt x="2883" y="3493"/>
                </a:lnTo>
                <a:lnTo>
                  <a:pt x="2860" y="3489"/>
                </a:lnTo>
                <a:lnTo>
                  <a:pt x="2837" y="3485"/>
                </a:lnTo>
                <a:lnTo>
                  <a:pt x="2814" y="3480"/>
                </a:lnTo>
                <a:lnTo>
                  <a:pt x="2791" y="3473"/>
                </a:lnTo>
                <a:lnTo>
                  <a:pt x="2769" y="3465"/>
                </a:lnTo>
                <a:lnTo>
                  <a:pt x="2748" y="3455"/>
                </a:lnTo>
                <a:lnTo>
                  <a:pt x="2726" y="3445"/>
                </a:lnTo>
                <a:lnTo>
                  <a:pt x="2704" y="3434"/>
                </a:lnTo>
                <a:lnTo>
                  <a:pt x="2683" y="3420"/>
                </a:lnTo>
                <a:lnTo>
                  <a:pt x="2663" y="3407"/>
                </a:lnTo>
                <a:lnTo>
                  <a:pt x="2641" y="3390"/>
                </a:lnTo>
                <a:lnTo>
                  <a:pt x="2622" y="3374"/>
                </a:lnTo>
                <a:lnTo>
                  <a:pt x="2602" y="3357"/>
                </a:lnTo>
                <a:lnTo>
                  <a:pt x="2581" y="3338"/>
                </a:lnTo>
                <a:lnTo>
                  <a:pt x="2562" y="3317"/>
                </a:lnTo>
                <a:lnTo>
                  <a:pt x="2545" y="3297"/>
                </a:lnTo>
                <a:lnTo>
                  <a:pt x="2529" y="3277"/>
                </a:lnTo>
                <a:lnTo>
                  <a:pt x="2514" y="3257"/>
                </a:lnTo>
                <a:lnTo>
                  <a:pt x="2499" y="3235"/>
                </a:lnTo>
                <a:lnTo>
                  <a:pt x="2487" y="3213"/>
                </a:lnTo>
                <a:lnTo>
                  <a:pt x="2475" y="3192"/>
                </a:lnTo>
                <a:lnTo>
                  <a:pt x="2464" y="3170"/>
                </a:lnTo>
                <a:lnTo>
                  <a:pt x="2454" y="3147"/>
                </a:lnTo>
                <a:lnTo>
                  <a:pt x="2446" y="3125"/>
                </a:lnTo>
                <a:lnTo>
                  <a:pt x="2439" y="3102"/>
                </a:lnTo>
                <a:lnTo>
                  <a:pt x="2434" y="3078"/>
                </a:lnTo>
                <a:lnTo>
                  <a:pt x="2430" y="3055"/>
                </a:lnTo>
                <a:lnTo>
                  <a:pt x="2427" y="3031"/>
                </a:lnTo>
                <a:lnTo>
                  <a:pt x="2425" y="3006"/>
                </a:lnTo>
                <a:lnTo>
                  <a:pt x="2425" y="2982"/>
                </a:lnTo>
                <a:lnTo>
                  <a:pt x="2425" y="2958"/>
                </a:lnTo>
                <a:lnTo>
                  <a:pt x="2427" y="2932"/>
                </a:lnTo>
                <a:lnTo>
                  <a:pt x="2431" y="2908"/>
                </a:lnTo>
                <a:lnTo>
                  <a:pt x="2438" y="2882"/>
                </a:lnTo>
                <a:lnTo>
                  <a:pt x="2445" y="2858"/>
                </a:lnTo>
                <a:lnTo>
                  <a:pt x="2454" y="2832"/>
                </a:lnTo>
                <a:lnTo>
                  <a:pt x="2464" y="2808"/>
                </a:lnTo>
                <a:lnTo>
                  <a:pt x="2476" y="2782"/>
                </a:lnTo>
                <a:lnTo>
                  <a:pt x="2488" y="2756"/>
                </a:lnTo>
                <a:lnTo>
                  <a:pt x="2503" y="2731"/>
                </a:lnTo>
                <a:lnTo>
                  <a:pt x="2519" y="2706"/>
                </a:lnTo>
                <a:lnTo>
                  <a:pt x="2537" y="2680"/>
                </a:lnTo>
                <a:lnTo>
                  <a:pt x="2556" y="2656"/>
                </a:lnTo>
                <a:lnTo>
                  <a:pt x="2576" y="2633"/>
                </a:lnTo>
                <a:lnTo>
                  <a:pt x="2599" y="2609"/>
                </a:lnTo>
                <a:lnTo>
                  <a:pt x="2622" y="2587"/>
                </a:lnTo>
                <a:lnTo>
                  <a:pt x="2998" y="2222"/>
                </a:lnTo>
                <a:close/>
              </a:path>
            </a:pathLst>
          </a:custGeom>
          <a:solidFill>
            <a:schemeClr val="tx1">
              <a:alpha val="20000"/>
            </a:schemeClr>
          </a:solidFill>
          <a:ln>
            <a:noFill/>
          </a:ln>
        </p:spPr>
        <p:txBody>
          <a:bodyPr anchor="ctr"/>
          <a:lstStyle/>
          <a:p>
            <a:endParaRPr lang="zh-CN" altLang="en-US">
              <a:latin typeface="+mj-lt"/>
            </a:endParaRPr>
          </a:p>
        </p:txBody>
      </p:sp>
      <p:grpSp>
        <p:nvGrpSpPr>
          <p:cNvPr id="40" name="组合 39"/>
          <p:cNvGrpSpPr/>
          <p:nvPr/>
        </p:nvGrpSpPr>
        <p:grpSpPr>
          <a:xfrm rot="18345">
            <a:off x="4747480" y="2404506"/>
            <a:ext cx="585587" cy="91143"/>
            <a:chOff x="8614611" y="410539"/>
            <a:chExt cx="585587" cy="91143"/>
          </a:xfrm>
        </p:grpSpPr>
        <p:sp>
          <p:nvSpPr>
            <p:cNvPr id="41" name="圆角矩形 40"/>
            <p:cNvSpPr/>
            <p:nvPr/>
          </p:nvSpPr>
          <p:spPr>
            <a:xfrm>
              <a:off x="861461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  <a:latin typeface="+mj-lt"/>
              </a:endParaRPr>
            </a:p>
          </p:txBody>
        </p:sp>
        <p:sp>
          <p:nvSpPr>
            <p:cNvPr id="42" name="圆角矩形 41"/>
            <p:cNvSpPr/>
            <p:nvPr/>
          </p:nvSpPr>
          <p:spPr>
            <a:xfrm>
              <a:off x="8779426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  <a:latin typeface="+mj-lt"/>
              </a:endParaRPr>
            </a:p>
          </p:txBody>
        </p:sp>
        <p:sp>
          <p:nvSpPr>
            <p:cNvPr id="43" name="圆角矩形 42"/>
            <p:cNvSpPr/>
            <p:nvPr/>
          </p:nvSpPr>
          <p:spPr>
            <a:xfrm>
              <a:off x="894424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  <a:latin typeface="+mj-lt"/>
              </a:endParaRPr>
            </a:p>
          </p:txBody>
        </p:sp>
        <p:sp>
          <p:nvSpPr>
            <p:cNvPr id="44" name="圆角矩形 43"/>
            <p:cNvSpPr/>
            <p:nvPr/>
          </p:nvSpPr>
          <p:spPr>
            <a:xfrm>
              <a:off x="9109055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  <a:latin typeface="+mj-lt"/>
              </a:endParaRPr>
            </a:p>
          </p:txBody>
        </p:sp>
      </p:grpSp>
      <p:sp>
        <p:nvSpPr>
          <p:cNvPr id="55" name="KSO_Shape"/>
          <p:cNvSpPr>
            <a:spLocks/>
          </p:cNvSpPr>
          <p:nvPr/>
        </p:nvSpPr>
        <p:spPr bwMode="auto">
          <a:xfrm rot="69658">
            <a:off x="5681849" y="3555077"/>
            <a:ext cx="361541" cy="268745"/>
          </a:xfrm>
          <a:custGeom>
            <a:avLst/>
            <a:gdLst>
              <a:gd name="T0" fmla="*/ 2147483646 w 4707"/>
              <a:gd name="T1" fmla="*/ 2147483646 h 3496"/>
              <a:gd name="T2" fmla="*/ 2147483646 w 4707"/>
              <a:gd name="T3" fmla="*/ 2147483646 h 3496"/>
              <a:gd name="T4" fmla="*/ 2147483646 w 4707"/>
              <a:gd name="T5" fmla="*/ 2147483646 h 3496"/>
              <a:gd name="T6" fmla="*/ 2147483646 w 4707"/>
              <a:gd name="T7" fmla="*/ 2147483646 h 3496"/>
              <a:gd name="T8" fmla="*/ 2147483646 w 4707"/>
              <a:gd name="T9" fmla="*/ 2147483646 h 3496"/>
              <a:gd name="T10" fmla="*/ 2147483646 w 4707"/>
              <a:gd name="T11" fmla="*/ 2147483646 h 3496"/>
              <a:gd name="T12" fmla="*/ 2147483646 w 4707"/>
              <a:gd name="T13" fmla="*/ 2147483646 h 3496"/>
              <a:gd name="T14" fmla="*/ 2147483646 w 4707"/>
              <a:gd name="T15" fmla="*/ 2147483646 h 3496"/>
              <a:gd name="T16" fmla="*/ 2147483646 w 4707"/>
              <a:gd name="T17" fmla="*/ 2147483646 h 3496"/>
              <a:gd name="T18" fmla="*/ 2147483646 w 4707"/>
              <a:gd name="T19" fmla="*/ 2147483646 h 3496"/>
              <a:gd name="T20" fmla="*/ 2147483646 w 4707"/>
              <a:gd name="T21" fmla="*/ 2147483646 h 3496"/>
              <a:gd name="T22" fmla="*/ 2147483646 w 4707"/>
              <a:gd name="T23" fmla="*/ 2147483646 h 3496"/>
              <a:gd name="T24" fmla="*/ 2147483646 w 4707"/>
              <a:gd name="T25" fmla="*/ 2147483646 h 3496"/>
              <a:gd name="T26" fmla="*/ 2147483646 w 4707"/>
              <a:gd name="T27" fmla="*/ 2147483646 h 3496"/>
              <a:gd name="T28" fmla="*/ 2147483646 w 4707"/>
              <a:gd name="T29" fmla="*/ 2147483646 h 3496"/>
              <a:gd name="T30" fmla="*/ 2147483646 w 4707"/>
              <a:gd name="T31" fmla="*/ 2147483646 h 3496"/>
              <a:gd name="T32" fmla="*/ 2147483646 w 4707"/>
              <a:gd name="T33" fmla="*/ 2147483646 h 3496"/>
              <a:gd name="T34" fmla="*/ 2147483646 w 4707"/>
              <a:gd name="T35" fmla="*/ 2147483646 h 3496"/>
              <a:gd name="T36" fmla="*/ 2147483646 w 4707"/>
              <a:gd name="T37" fmla="*/ 2147483646 h 3496"/>
              <a:gd name="T38" fmla="*/ 2147483646 w 4707"/>
              <a:gd name="T39" fmla="*/ 2147483646 h 3496"/>
              <a:gd name="T40" fmla="*/ 2147483646 w 4707"/>
              <a:gd name="T41" fmla="*/ 2147483646 h 3496"/>
              <a:gd name="T42" fmla="*/ 2147483646 w 4707"/>
              <a:gd name="T43" fmla="*/ 2147483646 h 3496"/>
              <a:gd name="T44" fmla="*/ 2147483646 w 4707"/>
              <a:gd name="T45" fmla="*/ 2147483646 h 3496"/>
              <a:gd name="T46" fmla="*/ 2147483646 w 4707"/>
              <a:gd name="T47" fmla="*/ 2147483646 h 3496"/>
              <a:gd name="T48" fmla="*/ 2147483646 w 4707"/>
              <a:gd name="T49" fmla="*/ 2147483646 h 3496"/>
              <a:gd name="T50" fmla="*/ 2147483646 w 4707"/>
              <a:gd name="T51" fmla="*/ 2147483646 h 3496"/>
              <a:gd name="T52" fmla="*/ 2147483646 w 4707"/>
              <a:gd name="T53" fmla="*/ 2147483646 h 3496"/>
              <a:gd name="T54" fmla="*/ 2147483646 w 4707"/>
              <a:gd name="T55" fmla="*/ 2147483646 h 3496"/>
              <a:gd name="T56" fmla="*/ 2147483646 w 4707"/>
              <a:gd name="T57" fmla="*/ 2147483646 h 3496"/>
              <a:gd name="T58" fmla="*/ 2147483646 w 4707"/>
              <a:gd name="T59" fmla="*/ 2147483646 h 3496"/>
              <a:gd name="T60" fmla="*/ 2147483646 w 4707"/>
              <a:gd name="T61" fmla="*/ 2147483646 h 3496"/>
              <a:gd name="T62" fmla="*/ 2147483646 w 4707"/>
              <a:gd name="T63" fmla="*/ 2147483646 h 3496"/>
              <a:gd name="T64" fmla="*/ 2147483646 w 4707"/>
              <a:gd name="T65" fmla="*/ 2147483646 h 3496"/>
              <a:gd name="T66" fmla="*/ 2147483646 w 4707"/>
              <a:gd name="T67" fmla="*/ 2147483646 h 3496"/>
              <a:gd name="T68" fmla="*/ 2147483646 w 4707"/>
              <a:gd name="T69" fmla="*/ 2147483646 h 3496"/>
              <a:gd name="T70" fmla="*/ 2147483646 w 4707"/>
              <a:gd name="T71" fmla="*/ 2147483646 h 3496"/>
              <a:gd name="T72" fmla="*/ 2147483646 w 4707"/>
              <a:gd name="T73" fmla="*/ 2147483646 h 3496"/>
              <a:gd name="T74" fmla="*/ 2147483646 w 4707"/>
              <a:gd name="T75" fmla="*/ 2147483646 h 3496"/>
              <a:gd name="T76" fmla="*/ 2147483646 w 4707"/>
              <a:gd name="T77" fmla="*/ 2147483646 h 3496"/>
              <a:gd name="T78" fmla="*/ 2147483646 w 4707"/>
              <a:gd name="T79" fmla="*/ 2147483646 h 3496"/>
              <a:gd name="T80" fmla="*/ 2147483646 w 4707"/>
              <a:gd name="T81" fmla="*/ 2147483646 h 3496"/>
              <a:gd name="T82" fmla="*/ 2147483646 w 4707"/>
              <a:gd name="T83" fmla="*/ 2147483646 h 3496"/>
              <a:gd name="T84" fmla="*/ 2147483646 w 4707"/>
              <a:gd name="T85" fmla="*/ 2147483646 h 3496"/>
              <a:gd name="T86" fmla="*/ 2147483646 w 4707"/>
              <a:gd name="T87" fmla="*/ 2147483646 h 3496"/>
              <a:gd name="T88" fmla="*/ 2147483646 w 4707"/>
              <a:gd name="T89" fmla="*/ 2147483646 h 3496"/>
              <a:gd name="T90" fmla="*/ 2147483646 w 4707"/>
              <a:gd name="T91" fmla="*/ 2147483646 h 3496"/>
              <a:gd name="T92" fmla="*/ 2147483646 w 4707"/>
              <a:gd name="T93" fmla="*/ 2147483646 h 3496"/>
              <a:gd name="T94" fmla="*/ 2147483646 w 4707"/>
              <a:gd name="T95" fmla="*/ 2147483646 h 3496"/>
              <a:gd name="T96" fmla="*/ 2147483646 w 4707"/>
              <a:gd name="T97" fmla="*/ 2147483646 h 3496"/>
              <a:gd name="T98" fmla="*/ 2147483646 w 4707"/>
              <a:gd name="T99" fmla="*/ 2147483646 h 3496"/>
              <a:gd name="T100" fmla="*/ 2147483646 w 4707"/>
              <a:gd name="T101" fmla="*/ 2147483646 h 3496"/>
              <a:gd name="T102" fmla="*/ 2147483646 w 4707"/>
              <a:gd name="T103" fmla="*/ 2147483646 h 3496"/>
              <a:gd name="T104" fmla="*/ 2147483646 w 4707"/>
              <a:gd name="T105" fmla="*/ 2147483646 h 3496"/>
              <a:gd name="T106" fmla="*/ 2147483646 w 4707"/>
              <a:gd name="T107" fmla="*/ 2147483646 h 349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707" h="3496">
                <a:moveTo>
                  <a:pt x="2998" y="2222"/>
                </a:moveTo>
                <a:lnTo>
                  <a:pt x="581" y="2244"/>
                </a:lnTo>
                <a:lnTo>
                  <a:pt x="565" y="2244"/>
                </a:lnTo>
                <a:lnTo>
                  <a:pt x="530" y="2242"/>
                </a:lnTo>
                <a:lnTo>
                  <a:pt x="498" y="2241"/>
                </a:lnTo>
                <a:lnTo>
                  <a:pt x="465" y="2238"/>
                </a:lnTo>
                <a:lnTo>
                  <a:pt x="435" y="2236"/>
                </a:lnTo>
                <a:lnTo>
                  <a:pt x="404" y="2230"/>
                </a:lnTo>
                <a:lnTo>
                  <a:pt x="376" y="2225"/>
                </a:lnTo>
                <a:lnTo>
                  <a:pt x="347" y="2219"/>
                </a:lnTo>
                <a:lnTo>
                  <a:pt x="322" y="2211"/>
                </a:lnTo>
                <a:lnTo>
                  <a:pt x="295" y="2203"/>
                </a:lnTo>
                <a:lnTo>
                  <a:pt x="270" y="2194"/>
                </a:lnTo>
                <a:lnTo>
                  <a:pt x="247" y="2183"/>
                </a:lnTo>
                <a:lnTo>
                  <a:pt x="224" y="2172"/>
                </a:lnTo>
                <a:lnTo>
                  <a:pt x="203" y="2160"/>
                </a:lnTo>
                <a:lnTo>
                  <a:pt x="181" y="2146"/>
                </a:lnTo>
                <a:lnTo>
                  <a:pt x="162" y="2131"/>
                </a:lnTo>
                <a:lnTo>
                  <a:pt x="143" y="2117"/>
                </a:lnTo>
                <a:lnTo>
                  <a:pt x="126" y="2100"/>
                </a:lnTo>
                <a:lnTo>
                  <a:pt x="109" y="2083"/>
                </a:lnTo>
                <a:lnTo>
                  <a:pt x="95" y="2065"/>
                </a:lnTo>
                <a:lnTo>
                  <a:pt x="80" y="2046"/>
                </a:lnTo>
                <a:lnTo>
                  <a:pt x="67" y="2027"/>
                </a:lnTo>
                <a:lnTo>
                  <a:pt x="55" y="2006"/>
                </a:lnTo>
                <a:lnTo>
                  <a:pt x="45" y="1984"/>
                </a:lnTo>
                <a:lnTo>
                  <a:pt x="35" y="1962"/>
                </a:lnTo>
                <a:lnTo>
                  <a:pt x="27" y="1938"/>
                </a:lnTo>
                <a:lnTo>
                  <a:pt x="20" y="1914"/>
                </a:lnTo>
                <a:lnTo>
                  <a:pt x="13" y="1889"/>
                </a:lnTo>
                <a:lnTo>
                  <a:pt x="8" y="1864"/>
                </a:lnTo>
                <a:lnTo>
                  <a:pt x="4" y="1837"/>
                </a:lnTo>
                <a:lnTo>
                  <a:pt x="1" y="1808"/>
                </a:lnTo>
                <a:lnTo>
                  <a:pt x="0" y="1780"/>
                </a:lnTo>
                <a:lnTo>
                  <a:pt x="0" y="1752"/>
                </a:lnTo>
                <a:lnTo>
                  <a:pt x="0" y="1722"/>
                </a:lnTo>
                <a:lnTo>
                  <a:pt x="1" y="1692"/>
                </a:lnTo>
                <a:lnTo>
                  <a:pt x="4" y="1664"/>
                </a:lnTo>
                <a:lnTo>
                  <a:pt x="8" y="1637"/>
                </a:lnTo>
                <a:lnTo>
                  <a:pt x="13" y="1610"/>
                </a:lnTo>
                <a:lnTo>
                  <a:pt x="20" y="1585"/>
                </a:lnTo>
                <a:lnTo>
                  <a:pt x="27" y="1559"/>
                </a:lnTo>
                <a:lnTo>
                  <a:pt x="35" y="1536"/>
                </a:lnTo>
                <a:lnTo>
                  <a:pt x="45" y="1514"/>
                </a:lnTo>
                <a:lnTo>
                  <a:pt x="55" y="1492"/>
                </a:lnTo>
                <a:lnTo>
                  <a:pt x="67" y="1472"/>
                </a:lnTo>
                <a:lnTo>
                  <a:pt x="80" y="1451"/>
                </a:lnTo>
                <a:lnTo>
                  <a:pt x="95" y="1432"/>
                </a:lnTo>
                <a:lnTo>
                  <a:pt x="109" y="1415"/>
                </a:lnTo>
                <a:lnTo>
                  <a:pt x="126" y="1397"/>
                </a:lnTo>
                <a:lnTo>
                  <a:pt x="143" y="1382"/>
                </a:lnTo>
                <a:lnTo>
                  <a:pt x="162" y="1366"/>
                </a:lnTo>
                <a:lnTo>
                  <a:pt x="181" y="1351"/>
                </a:lnTo>
                <a:lnTo>
                  <a:pt x="203" y="1338"/>
                </a:lnTo>
                <a:lnTo>
                  <a:pt x="224" y="1324"/>
                </a:lnTo>
                <a:lnTo>
                  <a:pt x="247" y="1313"/>
                </a:lnTo>
                <a:lnTo>
                  <a:pt x="270" y="1303"/>
                </a:lnTo>
                <a:lnTo>
                  <a:pt x="295" y="1293"/>
                </a:lnTo>
                <a:lnTo>
                  <a:pt x="322" y="1285"/>
                </a:lnTo>
                <a:lnTo>
                  <a:pt x="347" y="1277"/>
                </a:lnTo>
                <a:lnTo>
                  <a:pt x="376" y="1270"/>
                </a:lnTo>
                <a:lnTo>
                  <a:pt x="404" y="1265"/>
                </a:lnTo>
                <a:lnTo>
                  <a:pt x="435" y="1261"/>
                </a:lnTo>
                <a:lnTo>
                  <a:pt x="465" y="1257"/>
                </a:lnTo>
                <a:lnTo>
                  <a:pt x="498" y="1254"/>
                </a:lnTo>
                <a:lnTo>
                  <a:pt x="530" y="1253"/>
                </a:lnTo>
                <a:lnTo>
                  <a:pt x="565" y="1253"/>
                </a:lnTo>
                <a:lnTo>
                  <a:pt x="581" y="1253"/>
                </a:lnTo>
                <a:lnTo>
                  <a:pt x="2997" y="1273"/>
                </a:lnTo>
                <a:lnTo>
                  <a:pt x="2622" y="920"/>
                </a:lnTo>
                <a:lnTo>
                  <a:pt x="2599" y="897"/>
                </a:lnTo>
                <a:lnTo>
                  <a:pt x="2579" y="873"/>
                </a:lnTo>
                <a:lnTo>
                  <a:pt x="2558" y="847"/>
                </a:lnTo>
                <a:lnTo>
                  <a:pt x="2539" y="823"/>
                </a:lnTo>
                <a:lnTo>
                  <a:pt x="2522" y="797"/>
                </a:lnTo>
                <a:lnTo>
                  <a:pt x="2506" y="771"/>
                </a:lnTo>
                <a:lnTo>
                  <a:pt x="2491" y="745"/>
                </a:lnTo>
                <a:lnTo>
                  <a:pt x="2479" y="720"/>
                </a:lnTo>
                <a:lnTo>
                  <a:pt x="2465" y="694"/>
                </a:lnTo>
                <a:lnTo>
                  <a:pt x="2454" y="668"/>
                </a:lnTo>
                <a:lnTo>
                  <a:pt x="2446" y="641"/>
                </a:lnTo>
                <a:lnTo>
                  <a:pt x="2438" y="616"/>
                </a:lnTo>
                <a:lnTo>
                  <a:pt x="2431" y="591"/>
                </a:lnTo>
                <a:lnTo>
                  <a:pt x="2427" y="566"/>
                </a:lnTo>
                <a:lnTo>
                  <a:pt x="2425" y="540"/>
                </a:lnTo>
                <a:lnTo>
                  <a:pt x="2425" y="516"/>
                </a:lnTo>
                <a:lnTo>
                  <a:pt x="2425" y="491"/>
                </a:lnTo>
                <a:lnTo>
                  <a:pt x="2427" y="467"/>
                </a:lnTo>
                <a:lnTo>
                  <a:pt x="2430" y="443"/>
                </a:lnTo>
                <a:lnTo>
                  <a:pt x="2434" y="420"/>
                </a:lnTo>
                <a:lnTo>
                  <a:pt x="2439" y="395"/>
                </a:lnTo>
                <a:lnTo>
                  <a:pt x="2446" y="372"/>
                </a:lnTo>
                <a:lnTo>
                  <a:pt x="2454" y="349"/>
                </a:lnTo>
                <a:lnTo>
                  <a:pt x="2464" y="328"/>
                </a:lnTo>
                <a:lnTo>
                  <a:pt x="2475" y="305"/>
                </a:lnTo>
                <a:lnTo>
                  <a:pt x="2487" y="283"/>
                </a:lnTo>
                <a:lnTo>
                  <a:pt x="2499" y="261"/>
                </a:lnTo>
                <a:lnTo>
                  <a:pt x="2514" y="241"/>
                </a:lnTo>
                <a:lnTo>
                  <a:pt x="2529" y="219"/>
                </a:lnTo>
                <a:lnTo>
                  <a:pt x="2545" y="199"/>
                </a:lnTo>
                <a:lnTo>
                  <a:pt x="2562" y="180"/>
                </a:lnTo>
                <a:lnTo>
                  <a:pt x="2581" y="160"/>
                </a:lnTo>
                <a:lnTo>
                  <a:pt x="2602" y="141"/>
                </a:lnTo>
                <a:lnTo>
                  <a:pt x="2622" y="123"/>
                </a:lnTo>
                <a:lnTo>
                  <a:pt x="2641" y="106"/>
                </a:lnTo>
                <a:lnTo>
                  <a:pt x="2663" y="91"/>
                </a:lnTo>
                <a:lnTo>
                  <a:pt x="2683" y="76"/>
                </a:lnTo>
                <a:lnTo>
                  <a:pt x="2704" y="63"/>
                </a:lnTo>
                <a:lnTo>
                  <a:pt x="2726" y="50"/>
                </a:lnTo>
                <a:lnTo>
                  <a:pt x="2748" y="41"/>
                </a:lnTo>
                <a:lnTo>
                  <a:pt x="2769" y="31"/>
                </a:lnTo>
                <a:lnTo>
                  <a:pt x="2791" y="23"/>
                </a:lnTo>
                <a:lnTo>
                  <a:pt x="2814" y="15"/>
                </a:lnTo>
                <a:lnTo>
                  <a:pt x="2837" y="10"/>
                </a:lnTo>
                <a:lnTo>
                  <a:pt x="2860" y="6"/>
                </a:lnTo>
                <a:lnTo>
                  <a:pt x="2883" y="3"/>
                </a:lnTo>
                <a:lnTo>
                  <a:pt x="2906" y="0"/>
                </a:lnTo>
                <a:lnTo>
                  <a:pt x="2930" y="0"/>
                </a:lnTo>
                <a:lnTo>
                  <a:pt x="2960" y="0"/>
                </a:lnTo>
                <a:lnTo>
                  <a:pt x="2988" y="3"/>
                </a:lnTo>
                <a:lnTo>
                  <a:pt x="3017" y="8"/>
                </a:lnTo>
                <a:lnTo>
                  <a:pt x="3045" y="14"/>
                </a:lnTo>
                <a:lnTo>
                  <a:pt x="3071" y="22"/>
                </a:lnTo>
                <a:lnTo>
                  <a:pt x="3098" y="31"/>
                </a:lnTo>
                <a:lnTo>
                  <a:pt x="3122" y="42"/>
                </a:lnTo>
                <a:lnTo>
                  <a:pt x="3147" y="54"/>
                </a:lnTo>
                <a:lnTo>
                  <a:pt x="3171" y="68"/>
                </a:lnTo>
                <a:lnTo>
                  <a:pt x="3195" y="86"/>
                </a:lnTo>
                <a:lnTo>
                  <a:pt x="3221" y="104"/>
                </a:lnTo>
                <a:lnTo>
                  <a:pt x="3247" y="126"/>
                </a:lnTo>
                <a:lnTo>
                  <a:pt x="3272" y="150"/>
                </a:lnTo>
                <a:lnTo>
                  <a:pt x="3298" y="176"/>
                </a:lnTo>
                <a:lnTo>
                  <a:pt x="3325" y="205"/>
                </a:lnTo>
                <a:lnTo>
                  <a:pt x="3352" y="236"/>
                </a:lnTo>
                <a:lnTo>
                  <a:pt x="4707" y="1752"/>
                </a:lnTo>
                <a:lnTo>
                  <a:pt x="3352" y="3265"/>
                </a:lnTo>
                <a:lnTo>
                  <a:pt x="3326" y="3296"/>
                </a:lnTo>
                <a:lnTo>
                  <a:pt x="3301" y="3324"/>
                </a:lnTo>
                <a:lnTo>
                  <a:pt x="3275" y="3350"/>
                </a:lnTo>
                <a:lnTo>
                  <a:pt x="3249" y="3373"/>
                </a:lnTo>
                <a:lnTo>
                  <a:pt x="3225" y="3394"/>
                </a:lnTo>
                <a:lnTo>
                  <a:pt x="3199" y="3412"/>
                </a:lnTo>
                <a:lnTo>
                  <a:pt x="3175" y="3428"/>
                </a:lnTo>
                <a:lnTo>
                  <a:pt x="3152" y="3442"/>
                </a:lnTo>
                <a:lnTo>
                  <a:pt x="3126" y="3454"/>
                </a:lnTo>
                <a:lnTo>
                  <a:pt x="3101" y="3465"/>
                </a:lnTo>
                <a:lnTo>
                  <a:pt x="3074" y="3474"/>
                </a:lnTo>
                <a:lnTo>
                  <a:pt x="3047" y="3481"/>
                </a:lnTo>
                <a:lnTo>
                  <a:pt x="3018" y="3488"/>
                </a:lnTo>
                <a:lnTo>
                  <a:pt x="2990" y="3492"/>
                </a:lnTo>
                <a:lnTo>
                  <a:pt x="2960" y="3495"/>
                </a:lnTo>
                <a:lnTo>
                  <a:pt x="2930" y="3496"/>
                </a:lnTo>
                <a:lnTo>
                  <a:pt x="2906" y="3495"/>
                </a:lnTo>
                <a:lnTo>
                  <a:pt x="2883" y="3493"/>
                </a:lnTo>
                <a:lnTo>
                  <a:pt x="2860" y="3489"/>
                </a:lnTo>
                <a:lnTo>
                  <a:pt x="2837" y="3485"/>
                </a:lnTo>
                <a:lnTo>
                  <a:pt x="2814" y="3480"/>
                </a:lnTo>
                <a:lnTo>
                  <a:pt x="2791" y="3473"/>
                </a:lnTo>
                <a:lnTo>
                  <a:pt x="2769" y="3465"/>
                </a:lnTo>
                <a:lnTo>
                  <a:pt x="2748" y="3455"/>
                </a:lnTo>
                <a:lnTo>
                  <a:pt x="2726" y="3445"/>
                </a:lnTo>
                <a:lnTo>
                  <a:pt x="2704" y="3434"/>
                </a:lnTo>
                <a:lnTo>
                  <a:pt x="2683" y="3420"/>
                </a:lnTo>
                <a:lnTo>
                  <a:pt x="2663" y="3407"/>
                </a:lnTo>
                <a:lnTo>
                  <a:pt x="2641" y="3390"/>
                </a:lnTo>
                <a:lnTo>
                  <a:pt x="2622" y="3374"/>
                </a:lnTo>
                <a:lnTo>
                  <a:pt x="2602" y="3357"/>
                </a:lnTo>
                <a:lnTo>
                  <a:pt x="2581" y="3338"/>
                </a:lnTo>
                <a:lnTo>
                  <a:pt x="2562" y="3317"/>
                </a:lnTo>
                <a:lnTo>
                  <a:pt x="2545" y="3297"/>
                </a:lnTo>
                <a:lnTo>
                  <a:pt x="2529" y="3277"/>
                </a:lnTo>
                <a:lnTo>
                  <a:pt x="2514" y="3257"/>
                </a:lnTo>
                <a:lnTo>
                  <a:pt x="2499" y="3235"/>
                </a:lnTo>
                <a:lnTo>
                  <a:pt x="2487" y="3213"/>
                </a:lnTo>
                <a:lnTo>
                  <a:pt x="2475" y="3192"/>
                </a:lnTo>
                <a:lnTo>
                  <a:pt x="2464" y="3170"/>
                </a:lnTo>
                <a:lnTo>
                  <a:pt x="2454" y="3147"/>
                </a:lnTo>
                <a:lnTo>
                  <a:pt x="2446" y="3125"/>
                </a:lnTo>
                <a:lnTo>
                  <a:pt x="2439" y="3102"/>
                </a:lnTo>
                <a:lnTo>
                  <a:pt x="2434" y="3078"/>
                </a:lnTo>
                <a:lnTo>
                  <a:pt x="2430" y="3055"/>
                </a:lnTo>
                <a:lnTo>
                  <a:pt x="2427" y="3031"/>
                </a:lnTo>
                <a:lnTo>
                  <a:pt x="2425" y="3006"/>
                </a:lnTo>
                <a:lnTo>
                  <a:pt x="2425" y="2982"/>
                </a:lnTo>
                <a:lnTo>
                  <a:pt x="2425" y="2958"/>
                </a:lnTo>
                <a:lnTo>
                  <a:pt x="2427" y="2932"/>
                </a:lnTo>
                <a:lnTo>
                  <a:pt x="2431" y="2908"/>
                </a:lnTo>
                <a:lnTo>
                  <a:pt x="2438" y="2882"/>
                </a:lnTo>
                <a:lnTo>
                  <a:pt x="2445" y="2858"/>
                </a:lnTo>
                <a:lnTo>
                  <a:pt x="2454" y="2832"/>
                </a:lnTo>
                <a:lnTo>
                  <a:pt x="2464" y="2808"/>
                </a:lnTo>
                <a:lnTo>
                  <a:pt x="2476" y="2782"/>
                </a:lnTo>
                <a:lnTo>
                  <a:pt x="2488" y="2756"/>
                </a:lnTo>
                <a:lnTo>
                  <a:pt x="2503" y="2731"/>
                </a:lnTo>
                <a:lnTo>
                  <a:pt x="2519" y="2706"/>
                </a:lnTo>
                <a:lnTo>
                  <a:pt x="2537" y="2680"/>
                </a:lnTo>
                <a:lnTo>
                  <a:pt x="2556" y="2656"/>
                </a:lnTo>
                <a:lnTo>
                  <a:pt x="2576" y="2633"/>
                </a:lnTo>
                <a:lnTo>
                  <a:pt x="2599" y="2609"/>
                </a:lnTo>
                <a:lnTo>
                  <a:pt x="2622" y="2587"/>
                </a:lnTo>
                <a:lnTo>
                  <a:pt x="2998" y="2222"/>
                </a:lnTo>
                <a:close/>
              </a:path>
            </a:pathLst>
          </a:custGeom>
          <a:solidFill>
            <a:schemeClr val="tx1">
              <a:alpha val="20000"/>
            </a:schemeClr>
          </a:solidFill>
          <a:ln>
            <a:noFill/>
          </a:ln>
        </p:spPr>
        <p:txBody>
          <a:bodyPr anchor="ctr"/>
          <a:lstStyle/>
          <a:p>
            <a:endParaRPr lang="zh-CN" altLang="en-US">
              <a:latin typeface="+mj-lt"/>
            </a:endParaRPr>
          </a:p>
        </p:txBody>
      </p:sp>
      <p:grpSp>
        <p:nvGrpSpPr>
          <p:cNvPr id="56" name="组合 55"/>
          <p:cNvGrpSpPr/>
          <p:nvPr/>
        </p:nvGrpSpPr>
        <p:grpSpPr>
          <a:xfrm rot="18345">
            <a:off x="4747481" y="3622949"/>
            <a:ext cx="585587" cy="91143"/>
            <a:chOff x="8614611" y="410539"/>
            <a:chExt cx="585587" cy="91143"/>
          </a:xfrm>
        </p:grpSpPr>
        <p:sp>
          <p:nvSpPr>
            <p:cNvPr id="57" name="圆角矩形 56"/>
            <p:cNvSpPr/>
            <p:nvPr/>
          </p:nvSpPr>
          <p:spPr>
            <a:xfrm>
              <a:off x="861461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  <a:latin typeface="+mj-lt"/>
              </a:endParaRPr>
            </a:p>
          </p:txBody>
        </p:sp>
        <p:sp>
          <p:nvSpPr>
            <p:cNvPr id="58" name="圆角矩形 57"/>
            <p:cNvSpPr/>
            <p:nvPr/>
          </p:nvSpPr>
          <p:spPr>
            <a:xfrm>
              <a:off x="8779426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  <a:latin typeface="+mj-lt"/>
              </a:endParaRPr>
            </a:p>
          </p:txBody>
        </p:sp>
        <p:sp>
          <p:nvSpPr>
            <p:cNvPr id="59" name="圆角矩形 58"/>
            <p:cNvSpPr/>
            <p:nvPr/>
          </p:nvSpPr>
          <p:spPr>
            <a:xfrm>
              <a:off x="894424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  <a:latin typeface="+mj-lt"/>
              </a:endParaRPr>
            </a:p>
          </p:txBody>
        </p:sp>
        <p:sp>
          <p:nvSpPr>
            <p:cNvPr id="60" name="圆角矩形 59"/>
            <p:cNvSpPr/>
            <p:nvPr/>
          </p:nvSpPr>
          <p:spPr>
            <a:xfrm>
              <a:off x="9109055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  <a:latin typeface="+mj-lt"/>
              </a:endParaRPr>
            </a:p>
          </p:txBody>
        </p:sp>
      </p:grpSp>
      <p:grpSp>
        <p:nvGrpSpPr>
          <p:cNvPr id="62" name="组合 61"/>
          <p:cNvGrpSpPr/>
          <p:nvPr/>
        </p:nvGrpSpPr>
        <p:grpSpPr>
          <a:xfrm rot="18345">
            <a:off x="5460249" y="3014937"/>
            <a:ext cx="585587" cy="91143"/>
            <a:chOff x="8614611" y="410539"/>
            <a:chExt cx="585587" cy="91143"/>
          </a:xfrm>
        </p:grpSpPr>
        <p:sp>
          <p:nvSpPr>
            <p:cNvPr id="63" name="圆角矩形 62"/>
            <p:cNvSpPr/>
            <p:nvPr/>
          </p:nvSpPr>
          <p:spPr>
            <a:xfrm>
              <a:off x="861461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  <a:latin typeface="+mj-lt"/>
              </a:endParaRPr>
            </a:p>
          </p:txBody>
        </p:sp>
        <p:sp>
          <p:nvSpPr>
            <p:cNvPr id="64" name="圆角矩形 63"/>
            <p:cNvSpPr/>
            <p:nvPr/>
          </p:nvSpPr>
          <p:spPr>
            <a:xfrm>
              <a:off x="8779426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  <a:latin typeface="+mj-lt"/>
              </a:endParaRPr>
            </a:p>
          </p:txBody>
        </p:sp>
        <p:sp>
          <p:nvSpPr>
            <p:cNvPr id="65" name="圆角矩形 64"/>
            <p:cNvSpPr/>
            <p:nvPr/>
          </p:nvSpPr>
          <p:spPr>
            <a:xfrm>
              <a:off x="894424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  <a:latin typeface="+mj-lt"/>
              </a:endParaRPr>
            </a:p>
          </p:txBody>
        </p:sp>
        <p:sp>
          <p:nvSpPr>
            <p:cNvPr id="66" name="圆角矩形 65"/>
            <p:cNvSpPr/>
            <p:nvPr/>
          </p:nvSpPr>
          <p:spPr>
            <a:xfrm>
              <a:off x="9109055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  <a:latin typeface="+mj-lt"/>
              </a:endParaRPr>
            </a:p>
          </p:txBody>
        </p:sp>
      </p:grpSp>
      <p:sp>
        <p:nvSpPr>
          <p:cNvPr id="67" name="KSO_Shape"/>
          <p:cNvSpPr>
            <a:spLocks/>
          </p:cNvSpPr>
          <p:nvPr/>
        </p:nvSpPr>
        <p:spPr bwMode="auto">
          <a:xfrm rot="69658">
            <a:off x="4730939" y="2924570"/>
            <a:ext cx="361541" cy="268745"/>
          </a:xfrm>
          <a:custGeom>
            <a:avLst/>
            <a:gdLst>
              <a:gd name="T0" fmla="*/ 2147483646 w 4707"/>
              <a:gd name="T1" fmla="*/ 2147483646 h 3496"/>
              <a:gd name="T2" fmla="*/ 2147483646 w 4707"/>
              <a:gd name="T3" fmla="*/ 2147483646 h 3496"/>
              <a:gd name="T4" fmla="*/ 2147483646 w 4707"/>
              <a:gd name="T5" fmla="*/ 2147483646 h 3496"/>
              <a:gd name="T6" fmla="*/ 2147483646 w 4707"/>
              <a:gd name="T7" fmla="*/ 2147483646 h 3496"/>
              <a:gd name="T8" fmla="*/ 2147483646 w 4707"/>
              <a:gd name="T9" fmla="*/ 2147483646 h 3496"/>
              <a:gd name="T10" fmla="*/ 2147483646 w 4707"/>
              <a:gd name="T11" fmla="*/ 2147483646 h 3496"/>
              <a:gd name="T12" fmla="*/ 2147483646 w 4707"/>
              <a:gd name="T13" fmla="*/ 2147483646 h 3496"/>
              <a:gd name="T14" fmla="*/ 2147483646 w 4707"/>
              <a:gd name="T15" fmla="*/ 2147483646 h 3496"/>
              <a:gd name="T16" fmla="*/ 2147483646 w 4707"/>
              <a:gd name="T17" fmla="*/ 2147483646 h 3496"/>
              <a:gd name="T18" fmla="*/ 2147483646 w 4707"/>
              <a:gd name="T19" fmla="*/ 2147483646 h 3496"/>
              <a:gd name="T20" fmla="*/ 2147483646 w 4707"/>
              <a:gd name="T21" fmla="*/ 2147483646 h 3496"/>
              <a:gd name="T22" fmla="*/ 2147483646 w 4707"/>
              <a:gd name="T23" fmla="*/ 2147483646 h 3496"/>
              <a:gd name="T24" fmla="*/ 2147483646 w 4707"/>
              <a:gd name="T25" fmla="*/ 2147483646 h 3496"/>
              <a:gd name="T26" fmla="*/ 2147483646 w 4707"/>
              <a:gd name="T27" fmla="*/ 2147483646 h 3496"/>
              <a:gd name="T28" fmla="*/ 2147483646 w 4707"/>
              <a:gd name="T29" fmla="*/ 2147483646 h 3496"/>
              <a:gd name="T30" fmla="*/ 2147483646 w 4707"/>
              <a:gd name="T31" fmla="*/ 2147483646 h 3496"/>
              <a:gd name="T32" fmla="*/ 2147483646 w 4707"/>
              <a:gd name="T33" fmla="*/ 2147483646 h 3496"/>
              <a:gd name="T34" fmla="*/ 2147483646 w 4707"/>
              <a:gd name="T35" fmla="*/ 2147483646 h 3496"/>
              <a:gd name="T36" fmla="*/ 2147483646 w 4707"/>
              <a:gd name="T37" fmla="*/ 2147483646 h 3496"/>
              <a:gd name="T38" fmla="*/ 2147483646 w 4707"/>
              <a:gd name="T39" fmla="*/ 2147483646 h 3496"/>
              <a:gd name="T40" fmla="*/ 2147483646 w 4707"/>
              <a:gd name="T41" fmla="*/ 2147483646 h 3496"/>
              <a:gd name="T42" fmla="*/ 2147483646 w 4707"/>
              <a:gd name="T43" fmla="*/ 2147483646 h 3496"/>
              <a:gd name="T44" fmla="*/ 2147483646 w 4707"/>
              <a:gd name="T45" fmla="*/ 2147483646 h 3496"/>
              <a:gd name="T46" fmla="*/ 2147483646 w 4707"/>
              <a:gd name="T47" fmla="*/ 2147483646 h 3496"/>
              <a:gd name="T48" fmla="*/ 2147483646 w 4707"/>
              <a:gd name="T49" fmla="*/ 2147483646 h 3496"/>
              <a:gd name="T50" fmla="*/ 2147483646 w 4707"/>
              <a:gd name="T51" fmla="*/ 2147483646 h 3496"/>
              <a:gd name="T52" fmla="*/ 2147483646 w 4707"/>
              <a:gd name="T53" fmla="*/ 2147483646 h 3496"/>
              <a:gd name="T54" fmla="*/ 2147483646 w 4707"/>
              <a:gd name="T55" fmla="*/ 2147483646 h 3496"/>
              <a:gd name="T56" fmla="*/ 2147483646 w 4707"/>
              <a:gd name="T57" fmla="*/ 2147483646 h 3496"/>
              <a:gd name="T58" fmla="*/ 2147483646 w 4707"/>
              <a:gd name="T59" fmla="*/ 2147483646 h 3496"/>
              <a:gd name="T60" fmla="*/ 2147483646 w 4707"/>
              <a:gd name="T61" fmla="*/ 2147483646 h 3496"/>
              <a:gd name="T62" fmla="*/ 2147483646 w 4707"/>
              <a:gd name="T63" fmla="*/ 2147483646 h 3496"/>
              <a:gd name="T64" fmla="*/ 2147483646 w 4707"/>
              <a:gd name="T65" fmla="*/ 2147483646 h 3496"/>
              <a:gd name="T66" fmla="*/ 2147483646 w 4707"/>
              <a:gd name="T67" fmla="*/ 2147483646 h 3496"/>
              <a:gd name="T68" fmla="*/ 2147483646 w 4707"/>
              <a:gd name="T69" fmla="*/ 2147483646 h 3496"/>
              <a:gd name="T70" fmla="*/ 2147483646 w 4707"/>
              <a:gd name="T71" fmla="*/ 2147483646 h 3496"/>
              <a:gd name="T72" fmla="*/ 2147483646 w 4707"/>
              <a:gd name="T73" fmla="*/ 2147483646 h 3496"/>
              <a:gd name="T74" fmla="*/ 2147483646 w 4707"/>
              <a:gd name="T75" fmla="*/ 2147483646 h 3496"/>
              <a:gd name="T76" fmla="*/ 2147483646 w 4707"/>
              <a:gd name="T77" fmla="*/ 2147483646 h 3496"/>
              <a:gd name="T78" fmla="*/ 2147483646 w 4707"/>
              <a:gd name="T79" fmla="*/ 2147483646 h 3496"/>
              <a:gd name="T80" fmla="*/ 2147483646 w 4707"/>
              <a:gd name="T81" fmla="*/ 2147483646 h 3496"/>
              <a:gd name="T82" fmla="*/ 2147483646 w 4707"/>
              <a:gd name="T83" fmla="*/ 2147483646 h 3496"/>
              <a:gd name="T84" fmla="*/ 2147483646 w 4707"/>
              <a:gd name="T85" fmla="*/ 2147483646 h 3496"/>
              <a:gd name="T86" fmla="*/ 2147483646 w 4707"/>
              <a:gd name="T87" fmla="*/ 2147483646 h 3496"/>
              <a:gd name="T88" fmla="*/ 2147483646 w 4707"/>
              <a:gd name="T89" fmla="*/ 2147483646 h 3496"/>
              <a:gd name="T90" fmla="*/ 2147483646 w 4707"/>
              <a:gd name="T91" fmla="*/ 2147483646 h 3496"/>
              <a:gd name="T92" fmla="*/ 2147483646 w 4707"/>
              <a:gd name="T93" fmla="*/ 2147483646 h 3496"/>
              <a:gd name="T94" fmla="*/ 2147483646 w 4707"/>
              <a:gd name="T95" fmla="*/ 2147483646 h 3496"/>
              <a:gd name="T96" fmla="*/ 2147483646 w 4707"/>
              <a:gd name="T97" fmla="*/ 2147483646 h 3496"/>
              <a:gd name="T98" fmla="*/ 2147483646 w 4707"/>
              <a:gd name="T99" fmla="*/ 2147483646 h 3496"/>
              <a:gd name="T100" fmla="*/ 2147483646 w 4707"/>
              <a:gd name="T101" fmla="*/ 2147483646 h 3496"/>
              <a:gd name="T102" fmla="*/ 2147483646 w 4707"/>
              <a:gd name="T103" fmla="*/ 2147483646 h 3496"/>
              <a:gd name="T104" fmla="*/ 2147483646 w 4707"/>
              <a:gd name="T105" fmla="*/ 2147483646 h 3496"/>
              <a:gd name="T106" fmla="*/ 2147483646 w 4707"/>
              <a:gd name="T107" fmla="*/ 2147483646 h 349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707" h="3496">
                <a:moveTo>
                  <a:pt x="2998" y="2222"/>
                </a:moveTo>
                <a:lnTo>
                  <a:pt x="581" y="2244"/>
                </a:lnTo>
                <a:lnTo>
                  <a:pt x="565" y="2244"/>
                </a:lnTo>
                <a:lnTo>
                  <a:pt x="530" y="2242"/>
                </a:lnTo>
                <a:lnTo>
                  <a:pt x="498" y="2241"/>
                </a:lnTo>
                <a:lnTo>
                  <a:pt x="465" y="2238"/>
                </a:lnTo>
                <a:lnTo>
                  <a:pt x="435" y="2236"/>
                </a:lnTo>
                <a:lnTo>
                  <a:pt x="404" y="2230"/>
                </a:lnTo>
                <a:lnTo>
                  <a:pt x="376" y="2225"/>
                </a:lnTo>
                <a:lnTo>
                  <a:pt x="347" y="2219"/>
                </a:lnTo>
                <a:lnTo>
                  <a:pt x="322" y="2211"/>
                </a:lnTo>
                <a:lnTo>
                  <a:pt x="295" y="2203"/>
                </a:lnTo>
                <a:lnTo>
                  <a:pt x="270" y="2194"/>
                </a:lnTo>
                <a:lnTo>
                  <a:pt x="247" y="2183"/>
                </a:lnTo>
                <a:lnTo>
                  <a:pt x="224" y="2172"/>
                </a:lnTo>
                <a:lnTo>
                  <a:pt x="203" y="2160"/>
                </a:lnTo>
                <a:lnTo>
                  <a:pt x="181" y="2146"/>
                </a:lnTo>
                <a:lnTo>
                  <a:pt x="162" y="2131"/>
                </a:lnTo>
                <a:lnTo>
                  <a:pt x="143" y="2117"/>
                </a:lnTo>
                <a:lnTo>
                  <a:pt x="126" y="2100"/>
                </a:lnTo>
                <a:lnTo>
                  <a:pt x="109" y="2083"/>
                </a:lnTo>
                <a:lnTo>
                  <a:pt x="95" y="2065"/>
                </a:lnTo>
                <a:lnTo>
                  <a:pt x="80" y="2046"/>
                </a:lnTo>
                <a:lnTo>
                  <a:pt x="67" y="2027"/>
                </a:lnTo>
                <a:lnTo>
                  <a:pt x="55" y="2006"/>
                </a:lnTo>
                <a:lnTo>
                  <a:pt x="45" y="1984"/>
                </a:lnTo>
                <a:lnTo>
                  <a:pt x="35" y="1962"/>
                </a:lnTo>
                <a:lnTo>
                  <a:pt x="27" y="1938"/>
                </a:lnTo>
                <a:lnTo>
                  <a:pt x="20" y="1914"/>
                </a:lnTo>
                <a:lnTo>
                  <a:pt x="13" y="1889"/>
                </a:lnTo>
                <a:lnTo>
                  <a:pt x="8" y="1864"/>
                </a:lnTo>
                <a:lnTo>
                  <a:pt x="4" y="1837"/>
                </a:lnTo>
                <a:lnTo>
                  <a:pt x="1" y="1808"/>
                </a:lnTo>
                <a:lnTo>
                  <a:pt x="0" y="1780"/>
                </a:lnTo>
                <a:lnTo>
                  <a:pt x="0" y="1752"/>
                </a:lnTo>
                <a:lnTo>
                  <a:pt x="0" y="1722"/>
                </a:lnTo>
                <a:lnTo>
                  <a:pt x="1" y="1692"/>
                </a:lnTo>
                <a:lnTo>
                  <a:pt x="4" y="1664"/>
                </a:lnTo>
                <a:lnTo>
                  <a:pt x="8" y="1637"/>
                </a:lnTo>
                <a:lnTo>
                  <a:pt x="13" y="1610"/>
                </a:lnTo>
                <a:lnTo>
                  <a:pt x="20" y="1585"/>
                </a:lnTo>
                <a:lnTo>
                  <a:pt x="27" y="1559"/>
                </a:lnTo>
                <a:lnTo>
                  <a:pt x="35" y="1536"/>
                </a:lnTo>
                <a:lnTo>
                  <a:pt x="45" y="1514"/>
                </a:lnTo>
                <a:lnTo>
                  <a:pt x="55" y="1492"/>
                </a:lnTo>
                <a:lnTo>
                  <a:pt x="67" y="1472"/>
                </a:lnTo>
                <a:lnTo>
                  <a:pt x="80" y="1451"/>
                </a:lnTo>
                <a:lnTo>
                  <a:pt x="95" y="1432"/>
                </a:lnTo>
                <a:lnTo>
                  <a:pt x="109" y="1415"/>
                </a:lnTo>
                <a:lnTo>
                  <a:pt x="126" y="1397"/>
                </a:lnTo>
                <a:lnTo>
                  <a:pt x="143" y="1382"/>
                </a:lnTo>
                <a:lnTo>
                  <a:pt x="162" y="1366"/>
                </a:lnTo>
                <a:lnTo>
                  <a:pt x="181" y="1351"/>
                </a:lnTo>
                <a:lnTo>
                  <a:pt x="203" y="1338"/>
                </a:lnTo>
                <a:lnTo>
                  <a:pt x="224" y="1324"/>
                </a:lnTo>
                <a:lnTo>
                  <a:pt x="247" y="1313"/>
                </a:lnTo>
                <a:lnTo>
                  <a:pt x="270" y="1303"/>
                </a:lnTo>
                <a:lnTo>
                  <a:pt x="295" y="1293"/>
                </a:lnTo>
                <a:lnTo>
                  <a:pt x="322" y="1285"/>
                </a:lnTo>
                <a:lnTo>
                  <a:pt x="347" y="1277"/>
                </a:lnTo>
                <a:lnTo>
                  <a:pt x="376" y="1270"/>
                </a:lnTo>
                <a:lnTo>
                  <a:pt x="404" y="1265"/>
                </a:lnTo>
                <a:lnTo>
                  <a:pt x="435" y="1261"/>
                </a:lnTo>
                <a:lnTo>
                  <a:pt x="465" y="1257"/>
                </a:lnTo>
                <a:lnTo>
                  <a:pt x="498" y="1254"/>
                </a:lnTo>
                <a:lnTo>
                  <a:pt x="530" y="1253"/>
                </a:lnTo>
                <a:lnTo>
                  <a:pt x="565" y="1253"/>
                </a:lnTo>
                <a:lnTo>
                  <a:pt x="581" y="1253"/>
                </a:lnTo>
                <a:lnTo>
                  <a:pt x="2997" y="1273"/>
                </a:lnTo>
                <a:lnTo>
                  <a:pt x="2622" y="920"/>
                </a:lnTo>
                <a:lnTo>
                  <a:pt x="2599" y="897"/>
                </a:lnTo>
                <a:lnTo>
                  <a:pt x="2579" y="873"/>
                </a:lnTo>
                <a:lnTo>
                  <a:pt x="2558" y="847"/>
                </a:lnTo>
                <a:lnTo>
                  <a:pt x="2539" y="823"/>
                </a:lnTo>
                <a:lnTo>
                  <a:pt x="2522" y="797"/>
                </a:lnTo>
                <a:lnTo>
                  <a:pt x="2506" y="771"/>
                </a:lnTo>
                <a:lnTo>
                  <a:pt x="2491" y="745"/>
                </a:lnTo>
                <a:lnTo>
                  <a:pt x="2479" y="720"/>
                </a:lnTo>
                <a:lnTo>
                  <a:pt x="2465" y="694"/>
                </a:lnTo>
                <a:lnTo>
                  <a:pt x="2454" y="668"/>
                </a:lnTo>
                <a:lnTo>
                  <a:pt x="2446" y="641"/>
                </a:lnTo>
                <a:lnTo>
                  <a:pt x="2438" y="616"/>
                </a:lnTo>
                <a:lnTo>
                  <a:pt x="2431" y="591"/>
                </a:lnTo>
                <a:lnTo>
                  <a:pt x="2427" y="566"/>
                </a:lnTo>
                <a:lnTo>
                  <a:pt x="2425" y="540"/>
                </a:lnTo>
                <a:lnTo>
                  <a:pt x="2425" y="516"/>
                </a:lnTo>
                <a:lnTo>
                  <a:pt x="2425" y="491"/>
                </a:lnTo>
                <a:lnTo>
                  <a:pt x="2427" y="467"/>
                </a:lnTo>
                <a:lnTo>
                  <a:pt x="2430" y="443"/>
                </a:lnTo>
                <a:lnTo>
                  <a:pt x="2434" y="420"/>
                </a:lnTo>
                <a:lnTo>
                  <a:pt x="2439" y="395"/>
                </a:lnTo>
                <a:lnTo>
                  <a:pt x="2446" y="372"/>
                </a:lnTo>
                <a:lnTo>
                  <a:pt x="2454" y="349"/>
                </a:lnTo>
                <a:lnTo>
                  <a:pt x="2464" y="328"/>
                </a:lnTo>
                <a:lnTo>
                  <a:pt x="2475" y="305"/>
                </a:lnTo>
                <a:lnTo>
                  <a:pt x="2487" y="283"/>
                </a:lnTo>
                <a:lnTo>
                  <a:pt x="2499" y="261"/>
                </a:lnTo>
                <a:lnTo>
                  <a:pt x="2514" y="241"/>
                </a:lnTo>
                <a:lnTo>
                  <a:pt x="2529" y="219"/>
                </a:lnTo>
                <a:lnTo>
                  <a:pt x="2545" y="199"/>
                </a:lnTo>
                <a:lnTo>
                  <a:pt x="2562" y="180"/>
                </a:lnTo>
                <a:lnTo>
                  <a:pt x="2581" y="160"/>
                </a:lnTo>
                <a:lnTo>
                  <a:pt x="2602" y="141"/>
                </a:lnTo>
                <a:lnTo>
                  <a:pt x="2622" y="123"/>
                </a:lnTo>
                <a:lnTo>
                  <a:pt x="2641" y="106"/>
                </a:lnTo>
                <a:lnTo>
                  <a:pt x="2663" y="91"/>
                </a:lnTo>
                <a:lnTo>
                  <a:pt x="2683" y="76"/>
                </a:lnTo>
                <a:lnTo>
                  <a:pt x="2704" y="63"/>
                </a:lnTo>
                <a:lnTo>
                  <a:pt x="2726" y="50"/>
                </a:lnTo>
                <a:lnTo>
                  <a:pt x="2748" y="41"/>
                </a:lnTo>
                <a:lnTo>
                  <a:pt x="2769" y="31"/>
                </a:lnTo>
                <a:lnTo>
                  <a:pt x="2791" y="23"/>
                </a:lnTo>
                <a:lnTo>
                  <a:pt x="2814" y="15"/>
                </a:lnTo>
                <a:lnTo>
                  <a:pt x="2837" y="10"/>
                </a:lnTo>
                <a:lnTo>
                  <a:pt x="2860" y="6"/>
                </a:lnTo>
                <a:lnTo>
                  <a:pt x="2883" y="3"/>
                </a:lnTo>
                <a:lnTo>
                  <a:pt x="2906" y="0"/>
                </a:lnTo>
                <a:lnTo>
                  <a:pt x="2930" y="0"/>
                </a:lnTo>
                <a:lnTo>
                  <a:pt x="2960" y="0"/>
                </a:lnTo>
                <a:lnTo>
                  <a:pt x="2988" y="3"/>
                </a:lnTo>
                <a:lnTo>
                  <a:pt x="3017" y="8"/>
                </a:lnTo>
                <a:lnTo>
                  <a:pt x="3045" y="14"/>
                </a:lnTo>
                <a:lnTo>
                  <a:pt x="3071" y="22"/>
                </a:lnTo>
                <a:lnTo>
                  <a:pt x="3098" y="31"/>
                </a:lnTo>
                <a:lnTo>
                  <a:pt x="3122" y="42"/>
                </a:lnTo>
                <a:lnTo>
                  <a:pt x="3147" y="54"/>
                </a:lnTo>
                <a:lnTo>
                  <a:pt x="3171" y="68"/>
                </a:lnTo>
                <a:lnTo>
                  <a:pt x="3195" y="86"/>
                </a:lnTo>
                <a:lnTo>
                  <a:pt x="3221" y="104"/>
                </a:lnTo>
                <a:lnTo>
                  <a:pt x="3247" y="126"/>
                </a:lnTo>
                <a:lnTo>
                  <a:pt x="3272" y="150"/>
                </a:lnTo>
                <a:lnTo>
                  <a:pt x="3298" y="176"/>
                </a:lnTo>
                <a:lnTo>
                  <a:pt x="3325" y="205"/>
                </a:lnTo>
                <a:lnTo>
                  <a:pt x="3352" y="236"/>
                </a:lnTo>
                <a:lnTo>
                  <a:pt x="4707" y="1752"/>
                </a:lnTo>
                <a:lnTo>
                  <a:pt x="3352" y="3265"/>
                </a:lnTo>
                <a:lnTo>
                  <a:pt x="3326" y="3296"/>
                </a:lnTo>
                <a:lnTo>
                  <a:pt x="3301" y="3324"/>
                </a:lnTo>
                <a:lnTo>
                  <a:pt x="3275" y="3350"/>
                </a:lnTo>
                <a:lnTo>
                  <a:pt x="3249" y="3373"/>
                </a:lnTo>
                <a:lnTo>
                  <a:pt x="3225" y="3394"/>
                </a:lnTo>
                <a:lnTo>
                  <a:pt x="3199" y="3412"/>
                </a:lnTo>
                <a:lnTo>
                  <a:pt x="3175" y="3428"/>
                </a:lnTo>
                <a:lnTo>
                  <a:pt x="3152" y="3442"/>
                </a:lnTo>
                <a:lnTo>
                  <a:pt x="3126" y="3454"/>
                </a:lnTo>
                <a:lnTo>
                  <a:pt x="3101" y="3465"/>
                </a:lnTo>
                <a:lnTo>
                  <a:pt x="3074" y="3474"/>
                </a:lnTo>
                <a:lnTo>
                  <a:pt x="3047" y="3481"/>
                </a:lnTo>
                <a:lnTo>
                  <a:pt x="3018" y="3488"/>
                </a:lnTo>
                <a:lnTo>
                  <a:pt x="2990" y="3492"/>
                </a:lnTo>
                <a:lnTo>
                  <a:pt x="2960" y="3495"/>
                </a:lnTo>
                <a:lnTo>
                  <a:pt x="2930" y="3496"/>
                </a:lnTo>
                <a:lnTo>
                  <a:pt x="2906" y="3495"/>
                </a:lnTo>
                <a:lnTo>
                  <a:pt x="2883" y="3493"/>
                </a:lnTo>
                <a:lnTo>
                  <a:pt x="2860" y="3489"/>
                </a:lnTo>
                <a:lnTo>
                  <a:pt x="2837" y="3485"/>
                </a:lnTo>
                <a:lnTo>
                  <a:pt x="2814" y="3480"/>
                </a:lnTo>
                <a:lnTo>
                  <a:pt x="2791" y="3473"/>
                </a:lnTo>
                <a:lnTo>
                  <a:pt x="2769" y="3465"/>
                </a:lnTo>
                <a:lnTo>
                  <a:pt x="2748" y="3455"/>
                </a:lnTo>
                <a:lnTo>
                  <a:pt x="2726" y="3445"/>
                </a:lnTo>
                <a:lnTo>
                  <a:pt x="2704" y="3434"/>
                </a:lnTo>
                <a:lnTo>
                  <a:pt x="2683" y="3420"/>
                </a:lnTo>
                <a:lnTo>
                  <a:pt x="2663" y="3407"/>
                </a:lnTo>
                <a:lnTo>
                  <a:pt x="2641" y="3390"/>
                </a:lnTo>
                <a:lnTo>
                  <a:pt x="2622" y="3374"/>
                </a:lnTo>
                <a:lnTo>
                  <a:pt x="2602" y="3357"/>
                </a:lnTo>
                <a:lnTo>
                  <a:pt x="2581" y="3338"/>
                </a:lnTo>
                <a:lnTo>
                  <a:pt x="2562" y="3317"/>
                </a:lnTo>
                <a:lnTo>
                  <a:pt x="2545" y="3297"/>
                </a:lnTo>
                <a:lnTo>
                  <a:pt x="2529" y="3277"/>
                </a:lnTo>
                <a:lnTo>
                  <a:pt x="2514" y="3257"/>
                </a:lnTo>
                <a:lnTo>
                  <a:pt x="2499" y="3235"/>
                </a:lnTo>
                <a:lnTo>
                  <a:pt x="2487" y="3213"/>
                </a:lnTo>
                <a:lnTo>
                  <a:pt x="2475" y="3192"/>
                </a:lnTo>
                <a:lnTo>
                  <a:pt x="2464" y="3170"/>
                </a:lnTo>
                <a:lnTo>
                  <a:pt x="2454" y="3147"/>
                </a:lnTo>
                <a:lnTo>
                  <a:pt x="2446" y="3125"/>
                </a:lnTo>
                <a:lnTo>
                  <a:pt x="2439" y="3102"/>
                </a:lnTo>
                <a:lnTo>
                  <a:pt x="2434" y="3078"/>
                </a:lnTo>
                <a:lnTo>
                  <a:pt x="2430" y="3055"/>
                </a:lnTo>
                <a:lnTo>
                  <a:pt x="2427" y="3031"/>
                </a:lnTo>
                <a:lnTo>
                  <a:pt x="2425" y="3006"/>
                </a:lnTo>
                <a:lnTo>
                  <a:pt x="2425" y="2982"/>
                </a:lnTo>
                <a:lnTo>
                  <a:pt x="2425" y="2958"/>
                </a:lnTo>
                <a:lnTo>
                  <a:pt x="2427" y="2932"/>
                </a:lnTo>
                <a:lnTo>
                  <a:pt x="2431" y="2908"/>
                </a:lnTo>
                <a:lnTo>
                  <a:pt x="2438" y="2882"/>
                </a:lnTo>
                <a:lnTo>
                  <a:pt x="2445" y="2858"/>
                </a:lnTo>
                <a:lnTo>
                  <a:pt x="2454" y="2832"/>
                </a:lnTo>
                <a:lnTo>
                  <a:pt x="2464" y="2808"/>
                </a:lnTo>
                <a:lnTo>
                  <a:pt x="2476" y="2782"/>
                </a:lnTo>
                <a:lnTo>
                  <a:pt x="2488" y="2756"/>
                </a:lnTo>
                <a:lnTo>
                  <a:pt x="2503" y="2731"/>
                </a:lnTo>
                <a:lnTo>
                  <a:pt x="2519" y="2706"/>
                </a:lnTo>
                <a:lnTo>
                  <a:pt x="2537" y="2680"/>
                </a:lnTo>
                <a:lnTo>
                  <a:pt x="2556" y="2656"/>
                </a:lnTo>
                <a:lnTo>
                  <a:pt x="2576" y="2633"/>
                </a:lnTo>
                <a:lnTo>
                  <a:pt x="2599" y="2609"/>
                </a:lnTo>
                <a:lnTo>
                  <a:pt x="2622" y="2587"/>
                </a:lnTo>
                <a:lnTo>
                  <a:pt x="2998" y="2222"/>
                </a:lnTo>
                <a:close/>
              </a:path>
            </a:pathLst>
          </a:custGeom>
          <a:solidFill>
            <a:schemeClr val="tx1">
              <a:alpha val="20000"/>
            </a:schemeClr>
          </a:solidFill>
          <a:ln>
            <a:noFill/>
          </a:ln>
        </p:spPr>
        <p:txBody>
          <a:bodyPr anchor="ctr"/>
          <a:lstStyle/>
          <a:p>
            <a:endParaRPr lang="zh-CN" altLang="en-US">
              <a:latin typeface="+mj-lt"/>
            </a:endParaRPr>
          </a:p>
        </p:txBody>
      </p:sp>
      <p:grpSp>
        <p:nvGrpSpPr>
          <p:cNvPr id="71" name="组合 70"/>
          <p:cNvGrpSpPr/>
          <p:nvPr/>
        </p:nvGrpSpPr>
        <p:grpSpPr>
          <a:xfrm>
            <a:off x="3062613" y="3103325"/>
            <a:ext cx="389038" cy="296096"/>
            <a:chOff x="3730625" y="5216526"/>
            <a:chExt cx="750888" cy="571500"/>
          </a:xfrm>
          <a:solidFill>
            <a:schemeClr val="bg1"/>
          </a:solidFill>
        </p:grpSpPr>
        <p:sp>
          <p:nvSpPr>
            <p:cNvPr id="72" name="Freeform 43"/>
            <p:cNvSpPr>
              <a:spLocks noEditPoints="1"/>
            </p:cNvSpPr>
            <p:nvPr/>
          </p:nvSpPr>
          <p:spPr bwMode="auto">
            <a:xfrm>
              <a:off x="3730625" y="5216526"/>
              <a:ext cx="750888" cy="571500"/>
            </a:xfrm>
            <a:custGeom>
              <a:avLst/>
              <a:gdLst>
                <a:gd name="T0" fmla="*/ 184 w 200"/>
                <a:gd name="T1" fmla="*/ 24 h 152"/>
                <a:gd name="T2" fmla="*/ 151 w 200"/>
                <a:gd name="T3" fmla="*/ 24 h 152"/>
                <a:gd name="T4" fmla="*/ 132 w 200"/>
                <a:gd name="T5" fmla="*/ 4 h 152"/>
                <a:gd name="T6" fmla="*/ 132 w 200"/>
                <a:gd name="T7" fmla="*/ 4 h 152"/>
                <a:gd name="T8" fmla="*/ 132 w 200"/>
                <a:gd name="T9" fmla="*/ 4 h 152"/>
                <a:gd name="T10" fmla="*/ 132 w 200"/>
                <a:gd name="T11" fmla="*/ 4 h 152"/>
                <a:gd name="T12" fmla="*/ 121 w 200"/>
                <a:gd name="T13" fmla="*/ 0 h 152"/>
                <a:gd name="T14" fmla="*/ 81 w 200"/>
                <a:gd name="T15" fmla="*/ 0 h 152"/>
                <a:gd name="T16" fmla="*/ 69 w 200"/>
                <a:gd name="T17" fmla="*/ 5 h 152"/>
                <a:gd name="T18" fmla="*/ 69 w 200"/>
                <a:gd name="T19" fmla="*/ 5 h 152"/>
                <a:gd name="T20" fmla="*/ 50 w 200"/>
                <a:gd name="T21" fmla="*/ 24 h 152"/>
                <a:gd name="T22" fmla="*/ 16 w 200"/>
                <a:gd name="T23" fmla="*/ 24 h 152"/>
                <a:gd name="T24" fmla="*/ 0 w 200"/>
                <a:gd name="T25" fmla="*/ 40 h 152"/>
                <a:gd name="T26" fmla="*/ 0 w 200"/>
                <a:gd name="T27" fmla="*/ 136 h 152"/>
                <a:gd name="T28" fmla="*/ 16 w 200"/>
                <a:gd name="T29" fmla="*/ 152 h 152"/>
                <a:gd name="T30" fmla="*/ 184 w 200"/>
                <a:gd name="T31" fmla="*/ 152 h 152"/>
                <a:gd name="T32" fmla="*/ 200 w 200"/>
                <a:gd name="T33" fmla="*/ 136 h 152"/>
                <a:gd name="T34" fmla="*/ 200 w 200"/>
                <a:gd name="T35" fmla="*/ 40 h 152"/>
                <a:gd name="T36" fmla="*/ 184 w 200"/>
                <a:gd name="T37" fmla="*/ 24 h 152"/>
                <a:gd name="T38" fmla="*/ 192 w 200"/>
                <a:gd name="T39" fmla="*/ 136 h 152"/>
                <a:gd name="T40" fmla="*/ 184 w 200"/>
                <a:gd name="T41" fmla="*/ 144 h 152"/>
                <a:gd name="T42" fmla="*/ 16 w 200"/>
                <a:gd name="T43" fmla="*/ 144 h 152"/>
                <a:gd name="T44" fmla="*/ 8 w 200"/>
                <a:gd name="T45" fmla="*/ 136 h 152"/>
                <a:gd name="T46" fmla="*/ 8 w 200"/>
                <a:gd name="T47" fmla="*/ 40 h 152"/>
                <a:gd name="T48" fmla="*/ 16 w 200"/>
                <a:gd name="T49" fmla="*/ 32 h 152"/>
                <a:gd name="T50" fmla="*/ 50 w 200"/>
                <a:gd name="T51" fmla="*/ 32 h 152"/>
                <a:gd name="T52" fmla="*/ 54 w 200"/>
                <a:gd name="T53" fmla="*/ 32 h 152"/>
                <a:gd name="T54" fmla="*/ 56 w 200"/>
                <a:gd name="T55" fmla="*/ 29 h 152"/>
                <a:gd name="T56" fmla="*/ 66 w 200"/>
                <a:gd name="T57" fmla="*/ 20 h 152"/>
                <a:gd name="T58" fmla="*/ 66 w 200"/>
                <a:gd name="T59" fmla="*/ 20 h 152"/>
                <a:gd name="T60" fmla="*/ 75 w 200"/>
                <a:gd name="T61" fmla="*/ 10 h 152"/>
                <a:gd name="T62" fmla="*/ 81 w 200"/>
                <a:gd name="T63" fmla="*/ 8 h 152"/>
                <a:gd name="T64" fmla="*/ 121 w 200"/>
                <a:gd name="T65" fmla="*/ 8 h 152"/>
                <a:gd name="T66" fmla="*/ 126 w 200"/>
                <a:gd name="T67" fmla="*/ 10 h 152"/>
                <a:gd name="T68" fmla="*/ 146 w 200"/>
                <a:gd name="T69" fmla="*/ 29 h 152"/>
                <a:gd name="T70" fmla="*/ 148 w 200"/>
                <a:gd name="T71" fmla="*/ 32 h 152"/>
                <a:gd name="T72" fmla="*/ 151 w 200"/>
                <a:gd name="T73" fmla="*/ 32 h 152"/>
                <a:gd name="T74" fmla="*/ 184 w 200"/>
                <a:gd name="T75" fmla="*/ 32 h 152"/>
                <a:gd name="T76" fmla="*/ 192 w 200"/>
                <a:gd name="T77" fmla="*/ 40 h 152"/>
                <a:gd name="T78" fmla="*/ 192 w 200"/>
                <a:gd name="T79" fmla="*/ 136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00" h="152">
                  <a:moveTo>
                    <a:pt x="184" y="24"/>
                  </a:moveTo>
                  <a:cubicBezTo>
                    <a:pt x="151" y="24"/>
                    <a:pt x="151" y="24"/>
                    <a:pt x="151" y="24"/>
                  </a:cubicBezTo>
                  <a:cubicBezTo>
                    <a:pt x="132" y="4"/>
                    <a:pt x="132" y="4"/>
                    <a:pt x="132" y="4"/>
                  </a:cubicBezTo>
                  <a:cubicBezTo>
                    <a:pt x="132" y="4"/>
                    <a:pt x="132" y="4"/>
                    <a:pt x="132" y="4"/>
                  </a:cubicBezTo>
                  <a:cubicBezTo>
                    <a:pt x="132" y="4"/>
                    <a:pt x="132" y="4"/>
                    <a:pt x="132" y="4"/>
                  </a:cubicBezTo>
                  <a:cubicBezTo>
                    <a:pt x="132" y="4"/>
                    <a:pt x="132" y="4"/>
                    <a:pt x="132" y="4"/>
                  </a:cubicBezTo>
                  <a:cubicBezTo>
                    <a:pt x="129" y="1"/>
                    <a:pt x="125" y="0"/>
                    <a:pt x="121" y="0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76" y="0"/>
                    <a:pt x="72" y="2"/>
                    <a:pt x="69" y="5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16" y="24"/>
                    <a:pt x="16" y="24"/>
                    <a:pt x="16" y="24"/>
                  </a:cubicBezTo>
                  <a:cubicBezTo>
                    <a:pt x="8" y="24"/>
                    <a:pt x="0" y="31"/>
                    <a:pt x="0" y="40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0" y="144"/>
                    <a:pt x="8" y="152"/>
                    <a:pt x="16" y="152"/>
                  </a:cubicBezTo>
                  <a:cubicBezTo>
                    <a:pt x="184" y="152"/>
                    <a:pt x="184" y="152"/>
                    <a:pt x="184" y="152"/>
                  </a:cubicBezTo>
                  <a:cubicBezTo>
                    <a:pt x="193" y="152"/>
                    <a:pt x="200" y="144"/>
                    <a:pt x="200" y="136"/>
                  </a:cubicBezTo>
                  <a:cubicBezTo>
                    <a:pt x="200" y="40"/>
                    <a:pt x="200" y="40"/>
                    <a:pt x="200" y="40"/>
                  </a:cubicBezTo>
                  <a:cubicBezTo>
                    <a:pt x="200" y="31"/>
                    <a:pt x="193" y="24"/>
                    <a:pt x="184" y="24"/>
                  </a:cubicBezTo>
                  <a:close/>
                  <a:moveTo>
                    <a:pt x="192" y="136"/>
                  </a:moveTo>
                  <a:cubicBezTo>
                    <a:pt x="192" y="140"/>
                    <a:pt x="189" y="144"/>
                    <a:pt x="184" y="144"/>
                  </a:cubicBezTo>
                  <a:cubicBezTo>
                    <a:pt x="16" y="144"/>
                    <a:pt x="16" y="144"/>
                    <a:pt x="16" y="144"/>
                  </a:cubicBezTo>
                  <a:cubicBezTo>
                    <a:pt x="12" y="144"/>
                    <a:pt x="8" y="140"/>
                    <a:pt x="8" y="136"/>
                  </a:cubicBezTo>
                  <a:cubicBezTo>
                    <a:pt x="8" y="40"/>
                    <a:pt x="8" y="40"/>
                    <a:pt x="8" y="40"/>
                  </a:cubicBezTo>
                  <a:cubicBezTo>
                    <a:pt x="8" y="35"/>
                    <a:pt x="12" y="32"/>
                    <a:pt x="16" y="32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54" y="32"/>
                    <a:pt x="54" y="32"/>
                    <a:pt x="54" y="32"/>
                  </a:cubicBezTo>
                  <a:cubicBezTo>
                    <a:pt x="56" y="29"/>
                    <a:pt x="56" y="29"/>
                    <a:pt x="56" y="29"/>
                  </a:cubicBezTo>
                  <a:cubicBezTo>
                    <a:pt x="66" y="20"/>
                    <a:pt x="66" y="20"/>
                    <a:pt x="66" y="20"/>
                  </a:cubicBezTo>
                  <a:cubicBezTo>
                    <a:pt x="66" y="20"/>
                    <a:pt x="66" y="20"/>
                    <a:pt x="66" y="20"/>
                  </a:cubicBezTo>
                  <a:cubicBezTo>
                    <a:pt x="75" y="10"/>
                    <a:pt x="75" y="10"/>
                    <a:pt x="75" y="10"/>
                  </a:cubicBezTo>
                  <a:cubicBezTo>
                    <a:pt x="76" y="9"/>
                    <a:pt x="79" y="8"/>
                    <a:pt x="81" y="8"/>
                  </a:cubicBezTo>
                  <a:cubicBezTo>
                    <a:pt x="121" y="8"/>
                    <a:pt x="121" y="8"/>
                    <a:pt x="121" y="8"/>
                  </a:cubicBezTo>
                  <a:cubicBezTo>
                    <a:pt x="123" y="8"/>
                    <a:pt x="125" y="8"/>
                    <a:pt x="126" y="10"/>
                  </a:cubicBezTo>
                  <a:cubicBezTo>
                    <a:pt x="146" y="29"/>
                    <a:pt x="146" y="29"/>
                    <a:pt x="146" y="29"/>
                  </a:cubicBezTo>
                  <a:cubicBezTo>
                    <a:pt x="148" y="32"/>
                    <a:pt x="148" y="32"/>
                    <a:pt x="148" y="32"/>
                  </a:cubicBezTo>
                  <a:cubicBezTo>
                    <a:pt x="151" y="32"/>
                    <a:pt x="151" y="32"/>
                    <a:pt x="151" y="32"/>
                  </a:cubicBezTo>
                  <a:cubicBezTo>
                    <a:pt x="184" y="32"/>
                    <a:pt x="184" y="32"/>
                    <a:pt x="184" y="32"/>
                  </a:cubicBezTo>
                  <a:cubicBezTo>
                    <a:pt x="189" y="32"/>
                    <a:pt x="192" y="35"/>
                    <a:pt x="192" y="40"/>
                  </a:cubicBezTo>
                  <a:lnTo>
                    <a:pt x="192" y="1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73" name="Freeform 44"/>
            <p:cNvSpPr>
              <a:spLocks noEditPoints="1"/>
            </p:cNvSpPr>
            <p:nvPr/>
          </p:nvSpPr>
          <p:spPr bwMode="auto">
            <a:xfrm>
              <a:off x="3911600" y="5337176"/>
              <a:ext cx="390525" cy="390525"/>
            </a:xfrm>
            <a:custGeom>
              <a:avLst/>
              <a:gdLst>
                <a:gd name="T0" fmla="*/ 52 w 104"/>
                <a:gd name="T1" fmla="*/ 0 h 104"/>
                <a:gd name="T2" fmla="*/ 0 w 104"/>
                <a:gd name="T3" fmla="*/ 52 h 104"/>
                <a:gd name="T4" fmla="*/ 52 w 104"/>
                <a:gd name="T5" fmla="*/ 104 h 104"/>
                <a:gd name="T6" fmla="*/ 104 w 104"/>
                <a:gd name="T7" fmla="*/ 52 h 104"/>
                <a:gd name="T8" fmla="*/ 52 w 104"/>
                <a:gd name="T9" fmla="*/ 0 h 104"/>
                <a:gd name="T10" fmla="*/ 52 w 104"/>
                <a:gd name="T11" fmla="*/ 96 h 104"/>
                <a:gd name="T12" fmla="*/ 8 w 104"/>
                <a:gd name="T13" fmla="*/ 52 h 104"/>
                <a:gd name="T14" fmla="*/ 52 w 104"/>
                <a:gd name="T15" fmla="*/ 8 h 104"/>
                <a:gd name="T16" fmla="*/ 96 w 104"/>
                <a:gd name="T17" fmla="*/ 52 h 104"/>
                <a:gd name="T18" fmla="*/ 52 w 104"/>
                <a:gd name="T19" fmla="*/ 96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4" h="104">
                  <a:moveTo>
                    <a:pt x="52" y="0"/>
                  </a:moveTo>
                  <a:cubicBezTo>
                    <a:pt x="24" y="0"/>
                    <a:pt x="0" y="23"/>
                    <a:pt x="0" y="52"/>
                  </a:cubicBezTo>
                  <a:cubicBezTo>
                    <a:pt x="0" y="80"/>
                    <a:pt x="24" y="104"/>
                    <a:pt x="52" y="104"/>
                  </a:cubicBezTo>
                  <a:cubicBezTo>
                    <a:pt x="81" y="104"/>
                    <a:pt x="104" y="80"/>
                    <a:pt x="104" y="52"/>
                  </a:cubicBezTo>
                  <a:cubicBezTo>
                    <a:pt x="104" y="23"/>
                    <a:pt x="81" y="0"/>
                    <a:pt x="52" y="0"/>
                  </a:cubicBezTo>
                  <a:close/>
                  <a:moveTo>
                    <a:pt x="52" y="96"/>
                  </a:moveTo>
                  <a:cubicBezTo>
                    <a:pt x="28" y="96"/>
                    <a:pt x="8" y="76"/>
                    <a:pt x="8" y="52"/>
                  </a:cubicBezTo>
                  <a:cubicBezTo>
                    <a:pt x="8" y="27"/>
                    <a:pt x="28" y="8"/>
                    <a:pt x="52" y="8"/>
                  </a:cubicBezTo>
                  <a:cubicBezTo>
                    <a:pt x="77" y="8"/>
                    <a:pt x="96" y="27"/>
                    <a:pt x="96" y="52"/>
                  </a:cubicBezTo>
                  <a:cubicBezTo>
                    <a:pt x="96" y="76"/>
                    <a:pt x="77" y="96"/>
                    <a:pt x="52" y="9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74" name="Freeform 45"/>
            <p:cNvSpPr>
              <a:spLocks noEditPoints="1"/>
            </p:cNvSpPr>
            <p:nvPr/>
          </p:nvSpPr>
          <p:spPr bwMode="auto">
            <a:xfrm>
              <a:off x="3971925" y="5397501"/>
              <a:ext cx="269875" cy="269875"/>
            </a:xfrm>
            <a:custGeom>
              <a:avLst/>
              <a:gdLst>
                <a:gd name="T0" fmla="*/ 36 w 72"/>
                <a:gd name="T1" fmla="*/ 0 h 72"/>
                <a:gd name="T2" fmla="*/ 0 w 72"/>
                <a:gd name="T3" fmla="*/ 36 h 72"/>
                <a:gd name="T4" fmla="*/ 36 w 72"/>
                <a:gd name="T5" fmla="*/ 72 h 72"/>
                <a:gd name="T6" fmla="*/ 72 w 72"/>
                <a:gd name="T7" fmla="*/ 36 h 72"/>
                <a:gd name="T8" fmla="*/ 36 w 72"/>
                <a:gd name="T9" fmla="*/ 0 h 72"/>
                <a:gd name="T10" fmla="*/ 36 w 72"/>
                <a:gd name="T11" fmla="*/ 64 h 72"/>
                <a:gd name="T12" fmla="*/ 8 w 72"/>
                <a:gd name="T13" fmla="*/ 36 h 72"/>
                <a:gd name="T14" fmla="*/ 36 w 72"/>
                <a:gd name="T15" fmla="*/ 8 h 72"/>
                <a:gd name="T16" fmla="*/ 64 w 72"/>
                <a:gd name="T17" fmla="*/ 36 h 72"/>
                <a:gd name="T18" fmla="*/ 36 w 72"/>
                <a:gd name="T19" fmla="*/ 64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2" h="72">
                  <a:moveTo>
                    <a:pt x="36" y="0"/>
                  </a:moveTo>
                  <a:cubicBezTo>
                    <a:pt x="17" y="0"/>
                    <a:pt x="0" y="16"/>
                    <a:pt x="0" y="36"/>
                  </a:cubicBezTo>
                  <a:cubicBezTo>
                    <a:pt x="0" y="55"/>
                    <a:pt x="17" y="72"/>
                    <a:pt x="36" y="72"/>
                  </a:cubicBezTo>
                  <a:cubicBezTo>
                    <a:pt x="56" y="72"/>
                    <a:pt x="72" y="55"/>
                    <a:pt x="72" y="36"/>
                  </a:cubicBezTo>
                  <a:cubicBezTo>
                    <a:pt x="72" y="16"/>
                    <a:pt x="56" y="0"/>
                    <a:pt x="36" y="0"/>
                  </a:cubicBezTo>
                  <a:close/>
                  <a:moveTo>
                    <a:pt x="36" y="64"/>
                  </a:moveTo>
                  <a:cubicBezTo>
                    <a:pt x="21" y="64"/>
                    <a:pt x="8" y="51"/>
                    <a:pt x="8" y="36"/>
                  </a:cubicBezTo>
                  <a:cubicBezTo>
                    <a:pt x="8" y="20"/>
                    <a:pt x="21" y="8"/>
                    <a:pt x="36" y="8"/>
                  </a:cubicBezTo>
                  <a:cubicBezTo>
                    <a:pt x="52" y="8"/>
                    <a:pt x="64" y="20"/>
                    <a:pt x="64" y="36"/>
                  </a:cubicBezTo>
                  <a:cubicBezTo>
                    <a:pt x="64" y="51"/>
                    <a:pt x="52" y="64"/>
                    <a:pt x="36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013127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4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4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4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4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4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4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4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4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4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4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4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4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22" presetClass="entr" presetSubtype="8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3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8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3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2" presetClass="entr" presetSubtype="8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3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2" presetClass="entr" presetSubtype="8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" dur="5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3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2" presetClass="entr" presetSubtype="8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4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2" presetClass="entr" presetSubtype="8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" dur="5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45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2" presetClass="entr" presetSubtype="8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" dur="5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49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2" presetClass="entr" presetSubtype="8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5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53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6" dur="5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57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8" presetClass="entr" presetSubtype="32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60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8" presetClass="entr" presetSubtype="32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63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8" presetClass="entr" presetSubtype="32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6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8" presetClass="entr" presetSubtype="32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69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18" grpId="0" animBg="1"/>
      <p:bldP spid="19" grpId="0" animBg="1"/>
      <p:bldP spid="35" grpId="0"/>
      <p:bldP spid="36" grpId="0"/>
      <p:bldP spid="38" grpId="0"/>
      <p:bldP spid="39" grpId="0"/>
      <p:bldP spid="30" grpId="0" animBg="1"/>
      <p:bldP spid="55" grpId="0" animBg="1"/>
      <p:bldP spid="67" grpId="0" animBg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750" name="图片 4749"/>
          <p:cNvPicPr>
            <a:picLocks noChangeAspect="1"/>
          </p:cNvPicPr>
          <p:nvPr/>
        </p:nvPicPr>
        <p:blipFill>
          <a:blip r:embed="rId3">
            <a:grayscl/>
            <a:lum bright="20000"/>
          </a:blip>
          <a:stretch>
            <a:fillRect/>
          </a:stretch>
        </p:blipFill>
        <p:spPr>
          <a:xfrm>
            <a:off x="2192250" y="1738172"/>
            <a:ext cx="7807501" cy="3273750"/>
          </a:xfrm>
          <a:prstGeom prst="rect">
            <a:avLst/>
          </a:prstGeom>
        </p:spPr>
      </p:pic>
      <p:grpSp>
        <p:nvGrpSpPr>
          <p:cNvPr id="4751" name="组合 4750"/>
          <p:cNvGrpSpPr/>
          <p:nvPr/>
        </p:nvGrpSpPr>
        <p:grpSpPr>
          <a:xfrm>
            <a:off x="-22274" y="304560"/>
            <a:ext cx="3395006" cy="652790"/>
            <a:chOff x="-22274" y="304560"/>
            <a:chExt cx="3395006" cy="652790"/>
          </a:xfrm>
        </p:grpSpPr>
        <p:grpSp>
          <p:nvGrpSpPr>
            <p:cNvPr id="4752" name="组合 4751"/>
            <p:cNvGrpSpPr/>
            <p:nvPr/>
          </p:nvGrpSpPr>
          <p:grpSpPr>
            <a:xfrm>
              <a:off x="-22274" y="526055"/>
              <a:ext cx="2726545" cy="431295"/>
              <a:chOff x="-22274" y="526055"/>
              <a:chExt cx="2726545" cy="431295"/>
            </a:xfrm>
          </p:grpSpPr>
          <p:sp>
            <p:nvSpPr>
              <p:cNvPr id="4758" name="任意多边形 4757"/>
              <p:cNvSpPr/>
              <p:nvPr/>
            </p:nvSpPr>
            <p:spPr>
              <a:xfrm>
                <a:off x="-22274" y="663087"/>
                <a:ext cx="2621280" cy="243840"/>
              </a:xfrm>
              <a:custGeom>
                <a:avLst/>
                <a:gdLst>
                  <a:gd name="connsiteX0" fmla="*/ 0 w 2621280"/>
                  <a:gd name="connsiteY0" fmla="*/ 0 h 243840"/>
                  <a:gd name="connsiteX1" fmla="*/ 937260 w 2621280"/>
                  <a:gd name="connsiteY1" fmla="*/ 0 h 243840"/>
                  <a:gd name="connsiteX2" fmla="*/ 1181100 w 2621280"/>
                  <a:gd name="connsiteY2" fmla="*/ 243840 h 243840"/>
                  <a:gd name="connsiteX3" fmla="*/ 2621280 w 2621280"/>
                  <a:gd name="connsiteY3" fmla="*/ 243840 h 24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1280" h="243840">
                    <a:moveTo>
                      <a:pt x="0" y="0"/>
                    </a:moveTo>
                    <a:lnTo>
                      <a:pt x="937260" y="0"/>
                    </a:lnTo>
                    <a:lnTo>
                      <a:pt x="1181100" y="243840"/>
                    </a:lnTo>
                    <a:lnTo>
                      <a:pt x="2621280" y="24384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grpSp>
            <p:nvGrpSpPr>
              <p:cNvPr id="4759" name="组合 4758"/>
              <p:cNvGrpSpPr/>
              <p:nvPr/>
            </p:nvGrpSpPr>
            <p:grpSpPr>
              <a:xfrm>
                <a:off x="206190" y="526055"/>
                <a:ext cx="276624" cy="276624"/>
                <a:chOff x="5216663" y="2206897"/>
                <a:chExt cx="276624" cy="276624"/>
              </a:xfrm>
            </p:grpSpPr>
            <p:sp>
              <p:nvSpPr>
                <p:cNvPr id="4761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16663" y="2206897"/>
                  <a:ext cx="276624" cy="276624"/>
                </a:xfrm>
                <a:prstGeom prst="ellipse">
                  <a:avLst/>
                </a:prstGeom>
                <a:solidFill>
                  <a:schemeClr val="bg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latin typeface="+mj-lt"/>
                  </a:endParaRPr>
                </a:p>
              </p:txBody>
            </p:sp>
            <p:sp>
              <p:nvSpPr>
                <p:cNvPr id="4762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82116" y="2273211"/>
                  <a:ext cx="144000" cy="144000"/>
                </a:xfrm>
                <a:prstGeom prst="ellipse">
                  <a:avLst/>
                </a:prstGeom>
                <a:solidFill>
                  <a:schemeClr val="tx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latin typeface="+mj-lt"/>
                  </a:endParaRPr>
                </a:p>
              </p:txBody>
            </p:sp>
          </p:grpSp>
          <p:sp>
            <p:nvSpPr>
              <p:cNvPr id="4760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596271" y="84935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</p:grpSp>
        <p:sp>
          <p:nvSpPr>
            <p:cNvPr id="4753" name="文本框 4752"/>
            <p:cNvSpPr txBox="1"/>
            <p:nvPr/>
          </p:nvSpPr>
          <p:spPr>
            <a:xfrm>
              <a:off x="1006539" y="304560"/>
              <a:ext cx="2250593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tr-TR" altLang="zh-CN" sz="2600" b="1" dirty="0">
                  <a:latin typeface="+mj-lt"/>
                  <a:ea typeface="方正清刻本悦宋简体" panose="02000000000000000000" pitchFamily="2" charset="-122"/>
                </a:rPr>
                <a:t>TITLE HERE</a:t>
              </a:r>
              <a:endParaRPr lang="zh-CN" altLang="en-US" sz="2600" b="1" dirty="0">
                <a:latin typeface="+mj-lt"/>
                <a:ea typeface="方正清刻本悦宋简体" panose="02000000000000000000" pitchFamily="2" charset="-122"/>
              </a:endParaRPr>
            </a:p>
          </p:txBody>
        </p:sp>
        <p:grpSp>
          <p:nvGrpSpPr>
            <p:cNvPr id="4754" name="组合 4753"/>
            <p:cNvGrpSpPr/>
            <p:nvPr/>
          </p:nvGrpSpPr>
          <p:grpSpPr>
            <a:xfrm>
              <a:off x="2909925" y="529575"/>
              <a:ext cx="462807" cy="427775"/>
              <a:chOff x="2909925" y="529575"/>
              <a:chExt cx="462807" cy="427775"/>
            </a:xfrm>
          </p:grpSpPr>
          <p:sp>
            <p:nvSpPr>
              <p:cNvPr id="4755" name="任意多边形 4754"/>
              <p:cNvSpPr/>
              <p:nvPr/>
            </p:nvSpPr>
            <p:spPr>
              <a:xfrm>
                <a:off x="3003896" y="614253"/>
                <a:ext cx="309544" cy="291465"/>
              </a:xfrm>
              <a:custGeom>
                <a:avLst/>
                <a:gdLst>
                  <a:gd name="connsiteX0" fmla="*/ 411480 w 411480"/>
                  <a:gd name="connsiteY0" fmla="*/ 0 h 1036320"/>
                  <a:gd name="connsiteX1" fmla="*/ 411480 w 411480"/>
                  <a:gd name="connsiteY1" fmla="*/ 883920 h 1036320"/>
                  <a:gd name="connsiteX2" fmla="*/ 259080 w 411480"/>
                  <a:gd name="connsiteY2" fmla="*/ 1036320 h 1036320"/>
                  <a:gd name="connsiteX3" fmla="*/ 0 w 411480"/>
                  <a:gd name="connsiteY3" fmla="*/ 1036320 h 1036320"/>
                  <a:gd name="connsiteX0" fmla="*/ 309086 w 309086"/>
                  <a:gd name="connsiteY0" fmla="*/ 0 h 1036320"/>
                  <a:gd name="connsiteX1" fmla="*/ 309086 w 309086"/>
                  <a:gd name="connsiteY1" fmla="*/ 883920 h 1036320"/>
                  <a:gd name="connsiteX2" fmla="*/ 156686 w 309086"/>
                  <a:gd name="connsiteY2" fmla="*/ 1036320 h 1036320"/>
                  <a:gd name="connsiteX3" fmla="*/ 0 w 309086"/>
                  <a:gd name="connsiteY3" fmla="*/ 1036320 h 103632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1566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3090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432911"/>
                  <a:gd name="connsiteY0" fmla="*/ 0 h 434340"/>
                  <a:gd name="connsiteX1" fmla="*/ 432911 w 432911"/>
                  <a:gd name="connsiteY1" fmla="*/ 310515 h 434340"/>
                  <a:gd name="connsiteX2" fmla="*/ 309086 w 432911"/>
                  <a:gd name="connsiteY2" fmla="*/ 434340 h 434340"/>
                  <a:gd name="connsiteX3" fmla="*/ 0 w 432911"/>
                  <a:gd name="connsiteY3" fmla="*/ 434340 h 43434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09086 w 432911"/>
                  <a:gd name="connsiteY2" fmla="*/ 453390 h 453390"/>
                  <a:gd name="connsiteX3" fmla="*/ 0 w 432911"/>
                  <a:gd name="connsiteY3" fmla="*/ 453390 h 45339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56711 w 432911"/>
                  <a:gd name="connsiteY2" fmla="*/ 453390 h 453390"/>
                  <a:gd name="connsiteX3" fmla="*/ 0 w 432911"/>
                  <a:gd name="connsiteY3" fmla="*/ 453390 h 453390"/>
                  <a:gd name="connsiteX0" fmla="*/ 432911 w 451961"/>
                  <a:gd name="connsiteY0" fmla="*/ 0 h 453390"/>
                  <a:gd name="connsiteX1" fmla="*/ 451961 w 451961"/>
                  <a:gd name="connsiteY1" fmla="*/ 358140 h 453390"/>
                  <a:gd name="connsiteX2" fmla="*/ 356711 w 451961"/>
                  <a:gd name="connsiteY2" fmla="*/ 453390 h 453390"/>
                  <a:gd name="connsiteX3" fmla="*/ 0 w 451961"/>
                  <a:gd name="connsiteY3" fmla="*/ 453390 h 453390"/>
                  <a:gd name="connsiteX0" fmla="*/ 466249 w 466249"/>
                  <a:gd name="connsiteY0" fmla="*/ 0 h 443865"/>
                  <a:gd name="connsiteX1" fmla="*/ 451961 w 466249"/>
                  <a:gd name="connsiteY1" fmla="*/ 348615 h 443865"/>
                  <a:gd name="connsiteX2" fmla="*/ 356711 w 466249"/>
                  <a:gd name="connsiteY2" fmla="*/ 443865 h 443865"/>
                  <a:gd name="connsiteX3" fmla="*/ 0 w 466249"/>
                  <a:gd name="connsiteY3" fmla="*/ 443865 h 443865"/>
                  <a:gd name="connsiteX0" fmla="*/ 456724 w 456724"/>
                  <a:gd name="connsiteY0" fmla="*/ 0 h 443865"/>
                  <a:gd name="connsiteX1" fmla="*/ 451961 w 456724"/>
                  <a:gd name="connsiteY1" fmla="*/ 348615 h 443865"/>
                  <a:gd name="connsiteX2" fmla="*/ 356711 w 456724"/>
                  <a:gd name="connsiteY2" fmla="*/ 443865 h 443865"/>
                  <a:gd name="connsiteX3" fmla="*/ 0 w 456724"/>
                  <a:gd name="connsiteY3" fmla="*/ 443865 h 443865"/>
                  <a:gd name="connsiteX0" fmla="*/ 451961 w 452419"/>
                  <a:gd name="connsiteY0" fmla="*/ 0 h 443865"/>
                  <a:gd name="connsiteX1" fmla="*/ 451961 w 452419"/>
                  <a:gd name="connsiteY1" fmla="*/ 348615 h 443865"/>
                  <a:gd name="connsiteX2" fmla="*/ 356711 w 452419"/>
                  <a:gd name="connsiteY2" fmla="*/ 443865 h 443865"/>
                  <a:gd name="connsiteX3" fmla="*/ 0 w 452419"/>
                  <a:gd name="connsiteY3" fmla="*/ 443865 h 443865"/>
                  <a:gd name="connsiteX0" fmla="*/ 309086 w 309544"/>
                  <a:gd name="connsiteY0" fmla="*/ 0 h 443865"/>
                  <a:gd name="connsiteX1" fmla="*/ 309086 w 309544"/>
                  <a:gd name="connsiteY1" fmla="*/ 348615 h 443865"/>
                  <a:gd name="connsiteX2" fmla="*/ 213836 w 309544"/>
                  <a:gd name="connsiteY2" fmla="*/ 443865 h 443865"/>
                  <a:gd name="connsiteX3" fmla="*/ 0 w 309544"/>
                  <a:gd name="connsiteY3" fmla="*/ 443865 h 443865"/>
                  <a:gd name="connsiteX0" fmla="*/ 309086 w 309544"/>
                  <a:gd name="connsiteY0" fmla="*/ 0 h 291465"/>
                  <a:gd name="connsiteX1" fmla="*/ 309086 w 309544"/>
                  <a:gd name="connsiteY1" fmla="*/ 196215 h 291465"/>
                  <a:gd name="connsiteX2" fmla="*/ 213836 w 309544"/>
                  <a:gd name="connsiteY2" fmla="*/ 291465 h 291465"/>
                  <a:gd name="connsiteX3" fmla="*/ 0 w 309544"/>
                  <a:gd name="connsiteY3" fmla="*/ 291465 h 291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9544" h="291465">
                    <a:moveTo>
                      <a:pt x="309086" y="0"/>
                    </a:moveTo>
                    <a:cubicBezTo>
                      <a:pt x="307498" y="116205"/>
                      <a:pt x="310674" y="80010"/>
                      <a:pt x="309086" y="196215"/>
                    </a:cubicBezTo>
                    <a:lnTo>
                      <a:pt x="213836" y="291465"/>
                    </a:lnTo>
                    <a:lnTo>
                      <a:pt x="0" y="291465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sp>
            <p:nvSpPr>
              <p:cNvPr id="4756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909925" y="849350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4757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264732" y="52957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</p:grpSp>
      </p:grpSp>
      <p:grpSp>
        <p:nvGrpSpPr>
          <p:cNvPr id="4765" name="组合 4764"/>
          <p:cNvGrpSpPr/>
          <p:nvPr/>
        </p:nvGrpSpPr>
        <p:grpSpPr>
          <a:xfrm>
            <a:off x="8283390" y="2793460"/>
            <a:ext cx="339910" cy="339910"/>
            <a:chOff x="358590" y="678455"/>
            <a:chExt cx="276624" cy="276624"/>
          </a:xfrm>
        </p:grpSpPr>
        <p:sp>
          <p:nvSpPr>
            <p:cNvPr id="4763" name="Oval 35"/>
            <p:cNvSpPr>
              <a:spLocks noChangeAspect="1" noChangeArrowheads="1"/>
            </p:cNvSpPr>
            <p:nvPr/>
          </p:nvSpPr>
          <p:spPr bwMode="auto">
            <a:xfrm rot="18881770" flipH="1">
              <a:off x="358590" y="678455"/>
              <a:ext cx="276624" cy="276624"/>
            </a:xfrm>
            <a:prstGeom prst="ellipse">
              <a:avLst/>
            </a:prstGeom>
            <a:solidFill>
              <a:schemeClr val="bg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764" name="Oval 35"/>
            <p:cNvSpPr>
              <a:spLocks noChangeAspect="1" noChangeArrowheads="1"/>
            </p:cNvSpPr>
            <p:nvPr/>
          </p:nvSpPr>
          <p:spPr bwMode="auto">
            <a:xfrm rot="18881770" flipH="1">
              <a:off x="424043" y="744769"/>
              <a:ext cx="144000" cy="144000"/>
            </a:xfrm>
            <a:prstGeom prst="ellipse">
              <a:avLst/>
            </a:prstGeom>
            <a:solidFill>
              <a:schemeClr val="tx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</p:grpSp>
      <p:grpSp>
        <p:nvGrpSpPr>
          <p:cNvPr id="18" name="组合 17"/>
          <p:cNvGrpSpPr/>
          <p:nvPr/>
        </p:nvGrpSpPr>
        <p:grpSpPr>
          <a:xfrm>
            <a:off x="4378233" y="3979629"/>
            <a:ext cx="339910" cy="339910"/>
            <a:chOff x="358590" y="678455"/>
            <a:chExt cx="276624" cy="276624"/>
          </a:xfrm>
        </p:grpSpPr>
        <p:sp>
          <p:nvSpPr>
            <p:cNvPr id="19" name="Oval 35"/>
            <p:cNvSpPr>
              <a:spLocks noChangeAspect="1" noChangeArrowheads="1"/>
            </p:cNvSpPr>
            <p:nvPr/>
          </p:nvSpPr>
          <p:spPr bwMode="auto">
            <a:xfrm rot="18881770" flipH="1">
              <a:off x="358590" y="678455"/>
              <a:ext cx="276624" cy="276624"/>
            </a:xfrm>
            <a:prstGeom prst="ellipse">
              <a:avLst/>
            </a:prstGeom>
            <a:solidFill>
              <a:schemeClr val="bg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0" name="Oval 35"/>
            <p:cNvSpPr>
              <a:spLocks noChangeAspect="1" noChangeArrowheads="1"/>
            </p:cNvSpPr>
            <p:nvPr/>
          </p:nvSpPr>
          <p:spPr bwMode="auto">
            <a:xfrm rot="18881770" flipH="1">
              <a:off x="424043" y="744769"/>
              <a:ext cx="144000" cy="144000"/>
            </a:xfrm>
            <a:prstGeom prst="ellipse">
              <a:avLst/>
            </a:prstGeom>
            <a:solidFill>
              <a:schemeClr val="tx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</p:grpSp>
      <p:grpSp>
        <p:nvGrpSpPr>
          <p:cNvPr id="21" name="组合 20"/>
          <p:cNvGrpSpPr/>
          <p:nvPr/>
        </p:nvGrpSpPr>
        <p:grpSpPr>
          <a:xfrm>
            <a:off x="3395099" y="2703108"/>
            <a:ext cx="339910" cy="339910"/>
            <a:chOff x="358590" y="678455"/>
            <a:chExt cx="276624" cy="276624"/>
          </a:xfrm>
        </p:grpSpPr>
        <p:sp>
          <p:nvSpPr>
            <p:cNvPr id="22" name="Oval 35"/>
            <p:cNvSpPr>
              <a:spLocks noChangeAspect="1" noChangeArrowheads="1"/>
            </p:cNvSpPr>
            <p:nvPr/>
          </p:nvSpPr>
          <p:spPr bwMode="auto">
            <a:xfrm rot="18881770" flipH="1">
              <a:off x="358590" y="678455"/>
              <a:ext cx="276624" cy="276624"/>
            </a:xfrm>
            <a:prstGeom prst="ellipse">
              <a:avLst/>
            </a:prstGeom>
            <a:solidFill>
              <a:schemeClr val="bg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3" name="Oval 35"/>
            <p:cNvSpPr>
              <a:spLocks noChangeAspect="1" noChangeArrowheads="1"/>
            </p:cNvSpPr>
            <p:nvPr/>
          </p:nvSpPr>
          <p:spPr bwMode="auto">
            <a:xfrm rot="18881770" flipH="1">
              <a:off x="424043" y="744769"/>
              <a:ext cx="144000" cy="144000"/>
            </a:xfrm>
            <a:prstGeom prst="ellipse">
              <a:avLst/>
            </a:prstGeom>
            <a:solidFill>
              <a:schemeClr val="tx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</p:grpSp>
      <p:grpSp>
        <p:nvGrpSpPr>
          <p:cNvPr id="24" name="组合 23"/>
          <p:cNvGrpSpPr/>
          <p:nvPr/>
        </p:nvGrpSpPr>
        <p:grpSpPr>
          <a:xfrm>
            <a:off x="6079940" y="2458920"/>
            <a:ext cx="339910" cy="339910"/>
            <a:chOff x="358590" y="678455"/>
            <a:chExt cx="276624" cy="276624"/>
          </a:xfrm>
        </p:grpSpPr>
        <p:sp>
          <p:nvSpPr>
            <p:cNvPr id="25" name="Oval 35"/>
            <p:cNvSpPr>
              <a:spLocks noChangeAspect="1" noChangeArrowheads="1"/>
            </p:cNvSpPr>
            <p:nvPr/>
          </p:nvSpPr>
          <p:spPr bwMode="auto">
            <a:xfrm rot="18881770" flipH="1">
              <a:off x="358590" y="678455"/>
              <a:ext cx="276624" cy="276624"/>
            </a:xfrm>
            <a:prstGeom prst="ellipse">
              <a:avLst/>
            </a:prstGeom>
            <a:solidFill>
              <a:schemeClr val="bg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6" name="Oval 35"/>
            <p:cNvSpPr>
              <a:spLocks noChangeAspect="1" noChangeArrowheads="1"/>
            </p:cNvSpPr>
            <p:nvPr/>
          </p:nvSpPr>
          <p:spPr bwMode="auto">
            <a:xfrm rot="18881770" flipH="1">
              <a:off x="424043" y="744769"/>
              <a:ext cx="144000" cy="144000"/>
            </a:xfrm>
            <a:prstGeom prst="ellipse">
              <a:avLst/>
            </a:prstGeom>
            <a:solidFill>
              <a:schemeClr val="tx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</p:grpSp>
      <p:grpSp>
        <p:nvGrpSpPr>
          <p:cNvPr id="27" name="组合 26"/>
          <p:cNvGrpSpPr/>
          <p:nvPr/>
        </p:nvGrpSpPr>
        <p:grpSpPr>
          <a:xfrm>
            <a:off x="6419850" y="3930515"/>
            <a:ext cx="339910" cy="339910"/>
            <a:chOff x="358590" y="678455"/>
            <a:chExt cx="276624" cy="276624"/>
          </a:xfrm>
        </p:grpSpPr>
        <p:sp>
          <p:nvSpPr>
            <p:cNvPr id="28" name="Oval 35"/>
            <p:cNvSpPr>
              <a:spLocks noChangeAspect="1" noChangeArrowheads="1"/>
            </p:cNvSpPr>
            <p:nvPr/>
          </p:nvSpPr>
          <p:spPr bwMode="auto">
            <a:xfrm rot="18881770" flipH="1">
              <a:off x="358590" y="678455"/>
              <a:ext cx="276624" cy="276624"/>
            </a:xfrm>
            <a:prstGeom prst="ellipse">
              <a:avLst/>
            </a:prstGeom>
            <a:solidFill>
              <a:schemeClr val="bg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9" name="Oval 35"/>
            <p:cNvSpPr>
              <a:spLocks noChangeAspect="1" noChangeArrowheads="1"/>
            </p:cNvSpPr>
            <p:nvPr/>
          </p:nvSpPr>
          <p:spPr bwMode="auto">
            <a:xfrm rot="18881770" flipH="1">
              <a:off x="424043" y="744769"/>
              <a:ext cx="144000" cy="144000"/>
            </a:xfrm>
            <a:prstGeom prst="ellipse">
              <a:avLst/>
            </a:prstGeom>
            <a:solidFill>
              <a:schemeClr val="tx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</p:grpSp>
      <p:sp>
        <p:nvSpPr>
          <p:cNvPr id="30" name="矩形 29"/>
          <p:cNvSpPr/>
          <p:nvPr/>
        </p:nvSpPr>
        <p:spPr>
          <a:xfrm>
            <a:off x="2131835" y="5325713"/>
            <a:ext cx="8281987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zh-CN" sz="2400" dirty="0">
                <a:solidFill>
                  <a:srgbClr val="939393"/>
                </a:solidFill>
                <a:latin typeface="+mj-lt"/>
                <a:ea typeface="方正正黑简体" panose="02000000000000000000" pitchFamily="2" charset="-122"/>
              </a:rPr>
              <a:t>A complex idea can be conveyed with just a single still image, namely making it possible to absorb large amounts of data quickly.</a:t>
            </a:r>
            <a:endParaRPr lang="zh-CN" altLang="en-US" sz="2400" dirty="0">
              <a:solidFill>
                <a:srgbClr val="939393"/>
              </a:solidFill>
              <a:latin typeface="+mj-lt"/>
              <a:ea typeface="方正正黑简体" panose="02000000000000000000" pitchFamily="2" charset="-122"/>
            </a:endParaRPr>
          </a:p>
        </p:txBody>
      </p:sp>
      <p:grpSp>
        <p:nvGrpSpPr>
          <p:cNvPr id="2" name="组合 1"/>
          <p:cNvGrpSpPr/>
          <p:nvPr/>
        </p:nvGrpSpPr>
        <p:grpSpPr>
          <a:xfrm>
            <a:off x="7622699" y="2017661"/>
            <a:ext cx="1663344" cy="663743"/>
            <a:chOff x="7622699" y="2017661"/>
            <a:chExt cx="1663344" cy="663743"/>
          </a:xfrm>
        </p:grpSpPr>
        <p:sp>
          <p:nvSpPr>
            <p:cNvPr id="32" name="圆角矩形 31"/>
            <p:cNvSpPr/>
            <p:nvPr/>
          </p:nvSpPr>
          <p:spPr>
            <a:xfrm>
              <a:off x="7645896" y="2036622"/>
              <a:ext cx="1616950" cy="625820"/>
            </a:xfrm>
            <a:prstGeom prst="roundRect">
              <a:avLst>
                <a:gd name="adj" fmla="val 11429"/>
              </a:avLst>
            </a:prstGeom>
            <a:solidFill>
              <a:schemeClr val="tx1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400">
                <a:latin typeface="+mj-lt"/>
              </a:endParaRPr>
            </a:p>
          </p:txBody>
        </p:sp>
        <p:sp>
          <p:nvSpPr>
            <p:cNvPr id="31" name="文本框 30"/>
            <p:cNvSpPr txBox="1"/>
            <p:nvPr/>
          </p:nvSpPr>
          <p:spPr>
            <a:xfrm>
              <a:off x="7715033" y="2127239"/>
              <a:ext cx="1478676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tr-TR" altLang="zh-CN" b="1" dirty="0">
                  <a:solidFill>
                    <a:schemeClr val="bg1"/>
                  </a:solidFill>
                  <a:latin typeface="+mj-lt"/>
                  <a:ea typeface="方正清刻本悦宋简体" panose="02000000000000000000" pitchFamily="2" charset="-122"/>
                </a:rPr>
                <a:t>STEP HERE</a:t>
              </a:r>
              <a:endParaRPr lang="zh-CN" altLang="en-US" b="1" dirty="0">
                <a:solidFill>
                  <a:schemeClr val="bg1"/>
                </a:solidFill>
                <a:latin typeface="+mj-lt"/>
                <a:ea typeface="方正清刻本悦宋简体" panose="02000000000000000000" pitchFamily="2" charset="-122"/>
              </a:endParaRPr>
            </a:p>
          </p:txBody>
        </p:sp>
        <p:sp>
          <p:nvSpPr>
            <p:cNvPr id="33" name="圆角矩形 32"/>
            <p:cNvSpPr/>
            <p:nvPr/>
          </p:nvSpPr>
          <p:spPr>
            <a:xfrm>
              <a:off x="7622699" y="2017661"/>
              <a:ext cx="1663344" cy="663743"/>
            </a:xfrm>
            <a:prstGeom prst="roundRect">
              <a:avLst>
                <a:gd name="adj" fmla="val 11429"/>
              </a:avLst>
            </a:prstGeom>
            <a:noFill/>
            <a:ln>
              <a:solidFill>
                <a:srgbClr val="000000">
                  <a:alpha val="5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400">
                <a:latin typeface="+mj-lt"/>
              </a:endParaRPr>
            </a:p>
          </p:txBody>
        </p:sp>
      </p:grpSp>
      <p:grpSp>
        <p:nvGrpSpPr>
          <p:cNvPr id="35" name="组合 34"/>
          <p:cNvGrpSpPr/>
          <p:nvPr/>
        </p:nvGrpSpPr>
        <p:grpSpPr>
          <a:xfrm>
            <a:off x="5440719" y="1731477"/>
            <a:ext cx="1663344" cy="663743"/>
            <a:chOff x="7622699" y="2017661"/>
            <a:chExt cx="1663344" cy="663743"/>
          </a:xfrm>
        </p:grpSpPr>
        <p:sp>
          <p:nvSpPr>
            <p:cNvPr id="36" name="圆角矩形 35"/>
            <p:cNvSpPr/>
            <p:nvPr/>
          </p:nvSpPr>
          <p:spPr>
            <a:xfrm>
              <a:off x="7645896" y="2036622"/>
              <a:ext cx="1616950" cy="625820"/>
            </a:xfrm>
            <a:prstGeom prst="roundRect">
              <a:avLst>
                <a:gd name="adj" fmla="val 11429"/>
              </a:avLst>
            </a:prstGeom>
            <a:solidFill>
              <a:schemeClr val="tx1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400">
                <a:latin typeface="+mj-lt"/>
              </a:endParaRPr>
            </a:p>
          </p:txBody>
        </p:sp>
        <p:sp>
          <p:nvSpPr>
            <p:cNvPr id="37" name="文本框 36"/>
            <p:cNvSpPr txBox="1"/>
            <p:nvPr/>
          </p:nvSpPr>
          <p:spPr>
            <a:xfrm>
              <a:off x="7715033" y="2127239"/>
              <a:ext cx="1478676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tr-TR" altLang="zh-CN" b="1" dirty="0">
                  <a:solidFill>
                    <a:schemeClr val="bg1"/>
                  </a:solidFill>
                  <a:latin typeface="+mj-lt"/>
                  <a:ea typeface="方正清刻本悦宋简体" panose="02000000000000000000" pitchFamily="2" charset="-122"/>
                </a:rPr>
                <a:t>STEP HERE</a:t>
              </a:r>
              <a:endParaRPr lang="zh-CN" altLang="en-US" b="1" dirty="0">
                <a:solidFill>
                  <a:schemeClr val="bg1"/>
                </a:solidFill>
                <a:latin typeface="+mj-lt"/>
                <a:ea typeface="方正清刻本悦宋简体" panose="02000000000000000000" pitchFamily="2" charset="-122"/>
              </a:endParaRPr>
            </a:p>
          </p:txBody>
        </p:sp>
        <p:sp>
          <p:nvSpPr>
            <p:cNvPr id="38" name="圆角矩形 37"/>
            <p:cNvSpPr/>
            <p:nvPr/>
          </p:nvSpPr>
          <p:spPr>
            <a:xfrm>
              <a:off x="7622699" y="2017661"/>
              <a:ext cx="1663344" cy="663743"/>
            </a:xfrm>
            <a:prstGeom prst="roundRect">
              <a:avLst>
                <a:gd name="adj" fmla="val 11429"/>
              </a:avLst>
            </a:prstGeom>
            <a:noFill/>
            <a:ln>
              <a:solidFill>
                <a:srgbClr val="000000">
                  <a:alpha val="5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400">
                <a:latin typeface="+mj-lt"/>
              </a:endParaRPr>
            </a:p>
          </p:txBody>
        </p:sp>
      </p:grpSp>
      <p:grpSp>
        <p:nvGrpSpPr>
          <p:cNvPr id="39" name="组合 38"/>
          <p:cNvGrpSpPr/>
          <p:nvPr/>
        </p:nvGrpSpPr>
        <p:grpSpPr>
          <a:xfrm>
            <a:off x="5757077" y="3215482"/>
            <a:ext cx="1663344" cy="663743"/>
            <a:chOff x="7622699" y="2017661"/>
            <a:chExt cx="1663344" cy="663743"/>
          </a:xfrm>
        </p:grpSpPr>
        <p:sp>
          <p:nvSpPr>
            <p:cNvPr id="40" name="圆角矩形 39"/>
            <p:cNvSpPr/>
            <p:nvPr/>
          </p:nvSpPr>
          <p:spPr>
            <a:xfrm>
              <a:off x="7645896" y="2036622"/>
              <a:ext cx="1616950" cy="625820"/>
            </a:xfrm>
            <a:prstGeom prst="roundRect">
              <a:avLst>
                <a:gd name="adj" fmla="val 11429"/>
              </a:avLst>
            </a:prstGeom>
            <a:solidFill>
              <a:schemeClr val="tx1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400">
                <a:latin typeface="+mj-lt"/>
              </a:endParaRPr>
            </a:p>
          </p:txBody>
        </p:sp>
        <p:sp>
          <p:nvSpPr>
            <p:cNvPr id="41" name="文本框 40"/>
            <p:cNvSpPr txBox="1"/>
            <p:nvPr/>
          </p:nvSpPr>
          <p:spPr>
            <a:xfrm>
              <a:off x="7715033" y="2127239"/>
              <a:ext cx="1478676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tr-TR" altLang="zh-CN" b="1" dirty="0">
                  <a:solidFill>
                    <a:schemeClr val="bg1"/>
                  </a:solidFill>
                  <a:latin typeface="+mj-lt"/>
                  <a:ea typeface="方正清刻本悦宋简体" panose="02000000000000000000" pitchFamily="2" charset="-122"/>
                </a:rPr>
                <a:t>STEP HERE</a:t>
              </a:r>
              <a:endParaRPr lang="zh-CN" altLang="en-US" b="1" dirty="0">
                <a:solidFill>
                  <a:schemeClr val="bg1"/>
                </a:solidFill>
                <a:latin typeface="+mj-lt"/>
                <a:ea typeface="方正清刻本悦宋简体" panose="02000000000000000000" pitchFamily="2" charset="-122"/>
              </a:endParaRPr>
            </a:p>
          </p:txBody>
        </p:sp>
        <p:sp>
          <p:nvSpPr>
            <p:cNvPr id="42" name="圆角矩形 41"/>
            <p:cNvSpPr/>
            <p:nvPr/>
          </p:nvSpPr>
          <p:spPr>
            <a:xfrm>
              <a:off x="7622699" y="2017661"/>
              <a:ext cx="1663344" cy="663743"/>
            </a:xfrm>
            <a:prstGeom prst="roundRect">
              <a:avLst>
                <a:gd name="adj" fmla="val 11429"/>
              </a:avLst>
            </a:prstGeom>
            <a:noFill/>
            <a:ln>
              <a:solidFill>
                <a:srgbClr val="000000">
                  <a:alpha val="5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400">
                <a:latin typeface="+mj-lt"/>
              </a:endParaRPr>
            </a:p>
          </p:txBody>
        </p:sp>
      </p:grpSp>
      <p:grpSp>
        <p:nvGrpSpPr>
          <p:cNvPr id="44" name="组合 43"/>
          <p:cNvGrpSpPr/>
          <p:nvPr/>
        </p:nvGrpSpPr>
        <p:grpSpPr>
          <a:xfrm>
            <a:off x="3715460" y="3245491"/>
            <a:ext cx="1663344" cy="663743"/>
            <a:chOff x="7622699" y="2017661"/>
            <a:chExt cx="1663344" cy="663743"/>
          </a:xfrm>
        </p:grpSpPr>
        <p:sp>
          <p:nvSpPr>
            <p:cNvPr id="45" name="圆角矩形 44"/>
            <p:cNvSpPr/>
            <p:nvPr/>
          </p:nvSpPr>
          <p:spPr>
            <a:xfrm>
              <a:off x="7645896" y="2036622"/>
              <a:ext cx="1616950" cy="625820"/>
            </a:xfrm>
            <a:prstGeom prst="roundRect">
              <a:avLst>
                <a:gd name="adj" fmla="val 11429"/>
              </a:avLst>
            </a:prstGeom>
            <a:solidFill>
              <a:schemeClr val="tx1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400">
                <a:latin typeface="+mj-lt"/>
              </a:endParaRPr>
            </a:p>
          </p:txBody>
        </p:sp>
        <p:sp>
          <p:nvSpPr>
            <p:cNvPr id="46" name="文本框 45"/>
            <p:cNvSpPr txBox="1"/>
            <p:nvPr/>
          </p:nvSpPr>
          <p:spPr>
            <a:xfrm>
              <a:off x="7715033" y="2127239"/>
              <a:ext cx="1478676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tr-TR" altLang="zh-CN" b="1" dirty="0">
                  <a:solidFill>
                    <a:schemeClr val="bg1"/>
                  </a:solidFill>
                  <a:latin typeface="+mj-lt"/>
                  <a:ea typeface="方正清刻本悦宋简体" panose="02000000000000000000" pitchFamily="2" charset="-122"/>
                </a:rPr>
                <a:t>STEP HERE</a:t>
              </a:r>
              <a:endParaRPr lang="zh-CN" altLang="en-US" b="1" dirty="0">
                <a:solidFill>
                  <a:schemeClr val="bg1"/>
                </a:solidFill>
                <a:latin typeface="+mj-lt"/>
                <a:ea typeface="方正清刻本悦宋简体" panose="02000000000000000000" pitchFamily="2" charset="-122"/>
              </a:endParaRPr>
            </a:p>
          </p:txBody>
        </p:sp>
        <p:sp>
          <p:nvSpPr>
            <p:cNvPr id="47" name="圆角矩形 46"/>
            <p:cNvSpPr/>
            <p:nvPr/>
          </p:nvSpPr>
          <p:spPr>
            <a:xfrm>
              <a:off x="7622699" y="2017661"/>
              <a:ext cx="1663344" cy="663743"/>
            </a:xfrm>
            <a:prstGeom prst="roundRect">
              <a:avLst>
                <a:gd name="adj" fmla="val 11429"/>
              </a:avLst>
            </a:prstGeom>
            <a:noFill/>
            <a:ln>
              <a:solidFill>
                <a:srgbClr val="000000">
                  <a:alpha val="5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400">
                <a:latin typeface="+mj-lt"/>
              </a:endParaRPr>
            </a:p>
          </p:txBody>
        </p:sp>
      </p:grpSp>
      <p:grpSp>
        <p:nvGrpSpPr>
          <p:cNvPr id="48" name="组合 47"/>
          <p:cNvGrpSpPr/>
          <p:nvPr/>
        </p:nvGrpSpPr>
        <p:grpSpPr>
          <a:xfrm>
            <a:off x="2738600" y="1968806"/>
            <a:ext cx="1663344" cy="663743"/>
            <a:chOff x="7622699" y="2017661"/>
            <a:chExt cx="1663344" cy="663743"/>
          </a:xfrm>
        </p:grpSpPr>
        <p:sp>
          <p:nvSpPr>
            <p:cNvPr id="49" name="圆角矩形 48"/>
            <p:cNvSpPr/>
            <p:nvPr/>
          </p:nvSpPr>
          <p:spPr>
            <a:xfrm>
              <a:off x="7645896" y="2036622"/>
              <a:ext cx="1616950" cy="625820"/>
            </a:xfrm>
            <a:prstGeom prst="roundRect">
              <a:avLst>
                <a:gd name="adj" fmla="val 11429"/>
              </a:avLst>
            </a:prstGeom>
            <a:solidFill>
              <a:schemeClr val="tx1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400">
                <a:latin typeface="+mj-lt"/>
              </a:endParaRPr>
            </a:p>
          </p:txBody>
        </p:sp>
        <p:sp>
          <p:nvSpPr>
            <p:cNvPr id="50" name="文本框 49"/>
            <p:cNvSpPr txBox="1"/>
            <p:nvPr/>
          </p:nvSpPr>
          <p:spPr>
            <a:xfrm>
              <a:off x="7715033" y="2127239"/>
              <a:ext cx="1478676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tr-TR" altLang="zh-CN" b="1" dirty="0">
                  <a:solidFill>
                    <a:schemeClr val="bg1"/>
                  </a:solidFill>
                  <a:latin typeface="+mj-lt"/>
                  <a:ea typeface="方正清刻本悦宋简体" panose="02000000000000000000" pitchFamily="2" charset="-122"/>
                </a:rPr>
                <a:t>STEP HERE</a:t>
              </a:r>
              <a:endParaRPr lang="zh-CN" altLang="en-US" b="1" dirty="0">
                <a:solidFill>
                  <a:schemeClr val="bg1"/>
                </a:solidFill>
                <a:latin typeface="+mj-lt"/>
                <a:ea typeface="方正清刻本悦宋简体" panose="02000000000000000000" pitchFamily="2" charset="-122"/>
              </a:endParaRPr>
            </a:p>
          </p:txBody>
        </p:sp>
        <p:sp>
          <p:nvSpPr>
            <p:cNvPr id="51" name="圆角矩形 50"/>
            <p:cNvSpPr/>
            <p:nvPr/>
          </p:nvSpPr>
          <p:spPr>
            <a:xfrm>
              <a:off x="7622699" y="2017661"/>
              <a:ext cx="1663344" cy="663743"/>
            </a:xfrm>
            <a:prstGeom prst="roundRect">
              <a:avLst>
                <a:gd name="adj" fmla="val 11429"/>
              </a:avLst>
            </a:prstGeom>
            <a:noFill/>
            <a:ln>
              <a:solidFill>
                <a:srgbClr val="000000">
                  <a:alpha val="5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400">
                <a:latin typeface="+mj-l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1314303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8" presetClass="entr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7" dur="1000"/>
                                        <p:tgtEl>
                                          <p:spTgt spid="47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53" presetClass="entr" presetSubtype="16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300" fill="hold"/>
                                        <p:tgtEl>
                                          <p:spTgt spid="47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300" fill="hold"/>
                                        <p:tgtEl>
                                          <p:spTgt spid="47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" dur="300"/>
                                        <p:tgtEl>
                                          <p:spTgt spid="47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53" presetClass="entr" presetSubtype="16" fill="hold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3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3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3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53" presetClass="entr" presetSubtype="16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3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3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3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53" presetClass="entr" presetSubtype="16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3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3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3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53" presetClass="entr" presetSubtype="16" fill="hold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3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3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" dur="3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8" presetClass="entr" presetSubtype="32" fill="hold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3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8" presetClass="entr" presetSubtype="32" fill="hold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3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8" presetClass="entr" presetSubtype="32" fill="hold" nodeType="withEffect">
                                  <p:stCondLst>
                                    <p:cond delay="19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41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8" presetClass="entr" presetSubtype="32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44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8" presetClass="entr" presetSubtype="32" fill="hold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4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8" presetClass="entr" presetSubtype="32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5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6" name="图片 75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4853" y="1933074"/>
            <a:ext cx="3922294" cy="3922294"/>
          </a:xfrm>
          <a:prstGeom prst="rect">
            <a:avLst/>
          </a:prstGeom>
        </p:spPr>
      </p:pic>
      <p:grpSp>
        <p:nvGrpSpPr>
          <p:cNvPr id="757" name="组合 756"/>
          <p:cNvGrpSpPr/>
          <p:nvPr/>
        </p:nvGrpSpPr>
        <p:grpSpPr>
          <a:xfrm>
            <a:off x="-22274" y="304560"/>
            <a:ext cx="3395006" cy="652790"/>
            <a:chOff x="-22274" y="304560"/>
            <a:chExt cx="3395006" cy="652790"/>
          </a:xfrm>
        </p:grpSpPr>
        <p:grpSp>
          <p:nvGrpSpPr>
            <p:cNvPr id="758" name="组合 757"/>
            <p:cNvGrpSpPr/>
            <p:nvPr/>
          </p:nvGrpSpPr>
          <p:grpSpPr>
            <a:xfrm>
              <a:off x="-22274" y="526055"/>
              <a:ext cx="2726545" cy="431295"/>
              <a:chOff x="-22274" y="526055"/>
              <a:chExt cx="2726545" cy="431295"/>
            </a:xfrm>
          </p:grpSpPr>
          <p:sp>
            <p:nvSpPr>
              <p:cNvPr id="764" name="任意多边形 763"/>
              <p:cNvSpPr/>
              <p:nvPr/>
            </p:nvSpPr>
            <p:spPr>
              <a:xfrm>
                <a:off x="-22274" y="663087"/>
                <a:ext cx="2621280" cy="243840"/>
              </a:xfrm>
              <a:custGeom>
                <a:avLst/>
                <a:gdLst>
                  <a:gd name="connsiteX0" fmla="*/ 0 w 2621280"/>
                  <a:gd name="connsiteY0" fmla="*/ 0 h 243840"/>
                  <a:gd name="connsiteX1" fmla="*/ 937260 w 2621280"/>
                  <a:gd name="connsiteY1" fmla="*/ 0 h 243840"/>
                  <a:gd name="connsiteX2" fmla="*/ 1181100 w 2621280"/>
                  <a:gd name="connsiteY2" fmla="*/ 243840 h 243840"/>
                  <a:gd name="connsiteX3" fmla="*/ 2621280 w 2621280"/>
                  <a:gd name="connsiteY3" fmla="*/ 243840 h 24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1280" h="243840">
                    <a:moveTo>
                      <a:pt x="0" y="0"/>
                    </a:moveTo>
                    <a:lnTo>
                      <a:pt x="937260" y="0"/>
                    </a:lnTo>
                    <a:lnTo>
                      <a:pt x="1181100" y="243840"/>
                    </a:lnTo>
                    <a:lnTo>
                      <a:pt x="2621280" y="24384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grpSp>
            <p:nvGrpSpPr>
              <p:cNvPr id="765" name="组合 764"/>
              <p:cNvGrpSpPr/>
              <p:nvPr/>
            </p:nvGrpSpPr>
            <p:grpSpPr>
              <a:xfrm>
                <a:off x="206190" y="526055"/>
                <a:ext cx="276624" cy="276624"/>
                <a:chOff x="5216663" y="2206897"/>
                <a:chExt cx="276624" cy="276624"/>
              </a:xfrm>
            </p:grpSpPr>
            <p:sp>
              <p:nvSpPr>
                <p:cNvPr id="767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16663" y="2206897"/>
                  <a:ext cx="276624" cy="276624"/>
                </a:xfrm>
                <a:prstGeom prst="ellipse">
                  <a:avLst/>
                </a:prstGeom>
                <a:solidFill>
                  <a:schemeClr val="bg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latin typeface="+mj-lt"/>
                  </a:endParaRPr>
                </a:p>
              </p:txBody>
            </p:sp>
            <p:sp>
              <p:nvSpPr>
                <p:cNvPr id="768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82116" y="2273211"/>
                  <a:ext cx="144000" cy="144000"/>
                </a:xfrm>
                <a:prstGeom prst="ellipse">
                  <a:avLst/>
                </a:prstGeom>
                <a:solidFill>
                  <a:schemeClr val="tx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latin typeface="+mj-lt"/>
                  </a:endParaRPr>
                </a:p>
              </p:txBody>
            </p:sp>
          </p:grpSp>
          <p:sp>
            <p:nvSpPr>
              <p:cNvPr id="766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596271" y="84935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</p:grpSp>
        <p:sp>
          <p:nvSpPr>
            <p:cNvPr id="759" name="文本框 758"/>
            <p:cNvSpPr txBox="1"/>
            <p:nvPr/>
          </p:nvSpPr>
          <p:spPr>
            <a:xfrm>
              <a:off x="1006539" y="304560"/>
              <a:ext cx="2250593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tr-TR" altLang="zh-CN" sz="2600" b="1" dirty="0">
                  <a:latin typeface="+mj-lt"/>
                  <a:ea typeface="方正清刻本悦宋简体" panose="02000000000000000000" pitchFamily="2" charset="-122"/>
                </a:rPr>
                <a:t>TITLE HERE</a:t>
              </a:r>
              <a:endParaRPr lang="zh-CN" altLang="en-US" sz="2600" b="1" dirty="0">
                <a:latin typeface="+mj-lt"/>
                <a:ea typeface="方正清刻本悦宋简体" panose="02000000000000000000" pitchFamily="2" charset="-122"/>
              </a:endParaRPr>
            </a:p>
          </p:txBody>
        </p:sp>
        <p:grpSp>
          <p:nvGrpSpPr>
            <p:cNvPr id="760" name="组合 759"/>
            <p:cNvGrpSpPr/>
            <p:nvPr/>
          </p:nvGrpSpPr>
          <p:grpSpPr>
            <a:xfrm>
              <a:off x="2909925" y="529575"/>
              <a:ext cx="462807" cy="427775"/>
              <a:chOff x="2909925" y="529575"/>
              <a:chExt cx="462807" cy="427775"/>
            </a:xfrm>
          </p:grpSpPr>
          <p:sp>
            <p:nvSpPr>
              <p:cNvPr id="761" name="任意多边形 760"/>
              <p:cNvSpPr/>
              <p:nvPr/>
            </p:nvSpPr>
            <p:spPr>
              <a:xfrm>
                <a:off x="3003896" y="614253"/>
                <a:ext cx="309544" cy="291465"/>
              </a:xfrm>
              <a:custGeom>
                <a:avLst/>
                <a:gdLst>
                  <a:gd name="connsiteX0" fmla="*/ 411480 w 411480"/>
                  <a:gd name="connsiteY0" fmla="*/ 0 h 1036320"/>
                  <a:gd name="connsiteX1" fmla="*/ 411480 w 411480"/>
                  <a:gd name="connsiteY1" fmla="*/ 883920 h 1036320"/>
                  <a:gd name="connsiteX2" fmla="*/ 259080 w 411480"/>
                  <a:gd name="connsiteY2" fmla="*/ 1036320 h 1036320"/>
                  <a:gd name="connsiteX3" fmla="*/ 0 w 411480"/>
                  <a:gd name="connsiteY3" fmla="*/ 1036320 h 1036320"/>
                  <a:gd name="connsiteX0" fmla="*/ 309086 w 309086"/>
                  <a:gd name="connsiteY0" fmla="*/ 0 h 1036320"/>
                  <a:gd name="connsiteX1" fmla="*/ 309086 w 309086"/>
                  <a:gd name="connsiteY1" fmla="*/ 883920 h 1036320"/>
                  <a:gd name="connsiteX2" fmla="*/ 156686 w 309086"/>
                  <a:gd name="connsiteY2" fmla="*/ 1036320 h 1036320"/>
                  <a:gd name="connsiteX3" fmla="*/ 0 w 309086"/>
                  <a:gd name="connsiteY3" fmla="*/ 1036320 h 103632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1566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3090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432911"/>
                  <a:gd name="connsiteY0" fmla="*/ 0 h 434340"/>
                  <a:gd name="connsiteX1" fmla="*/ 432911 w 432911"/>
                  <a:gd name="connsiteY1" fmla="*/ 310515 h 434340"/>
                  <a:gd name="connsiteX2" fmla="*/ 309086 w 432911"/>
                  <a:gd name="connsiteY2" fmla="*/ 434340 h 434340"/>
                  <a:gd name="connsiteX3" fmla="*/ 0 w 432911"/>
                  <a:gd name="connsiteY3" fmla="*/ 434340 h 43434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09086 w 432911"/>
                  <a:gd name="connsiteY2" fmla="*/ 453390 h 453390"/>
                  <a:gd name="connsiteX3" fmla="*/ 0 w 432911"/>
                  <a:gd name="connsiteY3" fmla="*/ 453390 h 45339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56711 w 432911"/>
                  <a:gd name="connsiteY2" fmla="*/ 453390 h 453390"/>
                  <a:gd name="connsiteX3" fmla="*/ 0 w 432911"/>
                  <a:gd name="connsiteY3" fmla="*/ 453390 h 453390"/>
                  <a:gd name="connsiteX0" fmla="*/ 432911 w 451961"/>
                  <a:gd name="connsiteY0" fmla="*/ 0 h 453390"/>
                  <a:gd name="connsiteX1" fmla="*/ 451961 w 451961"/>
                  <a:gd name="connsiteY1" fmla="*/ 358140 h 453390"/>
                  <a:gd name="connsiteX2" fmla="*/ 356711 w 451961"/>
                  <a:gd name="connsiteY2" fmla="*/ 453390 h 453390"/>
                  <a:gd name="connsiteX3" fmla="*/ 0 w 451961"/>
                  <a:gd name="connsiteY3" fmla="*/ 453390 h 453390"/>
                  <a:gd name="connsiteX0" fmla="*/ 466249 w 466249"/>
                  <a:gd name="connsiteY0" fmla="*/ 0 h 443865"/>
                  <a:gd name="connsiteX1" fmla="*/ 451961 w 466249"/>
                  <a:gd name="connsiteY1" fmla="*/ 348615 h 443865"/>
                  <a:gd name="connsiteX2" fmla="*/ 356711 w 466249"/>
                  <a:gd name="connsiteY2" fmla="*/ 443865 h 443865"/>
                  <a:gd name="connsiteX3" fmla="*/ 0 w 466249"/>
                  <a:gd name="connsiteY3" fmla="*/ 443865 h 443865"/>
                  <a:gd name="connsiteX0" fmla="*/ 456724 w 456724"/>
                  <a:gd name="connsiteY0" fmla="*/ 0 h 443865"/>
                  <a:gd name="connsiteX1" fmla="*/ 451961 w 456724"/>
                  <a:gd name="connsiteY1" fmla="*/ 348615 h 443865"/>
                  <a:gd name="connsiteX2" fmla="*/ 356711 w 456724"/>
                  <a:gd name="connsiteY2" fmla="*/ 443865 h 443865"/>
                  <a:gd name="connsiteX3" fmla="*/ 0 w 456724"/>
                  <a:gd name="connsiteY3" fmla="*/ 443865 h 443865"/>
                  <a:gd name="connsiteX0" fmla="*/ 451961 w 452419"/>
                  <a:gd name="connsiteY0" fmla="*/ 0 h 443865"/>
                  <a:gd name="connsiteX1" fmla="*/ 451961 w 452419"/>
                  <a:gd name="connsiteY1" fmla="*/ 348615 h 443865"/>
                  <a:gd name="connsiteX2" fmla="*/ 356711 w 452419"/>
                  <a:gd name="connsiteY2" fmla="*/ 443865 h 443865"/>
                  <a:gd name="connsiteX3" fmla="*/ 0 w 452419"/>
                  <a:gd name="connsiteY3" fmla="*/ 443865 h 443865"/>
                  <a:gd name="connsiteX0" fmla="*/ 309086 w 309544"/>
                  <a:gd name="connsiteY0" fmla="*/ 0 h 443865"/>
                  <a:gd name="connsiteX1" fmla="*/ 309086 w 309544"/>
                  <a:gd name="connsiteY1" fmla="*/ 348615 h 443865"/>
                  <a:gd name="connsiteX2" fmla="*/ 213836 w 309544"/>
                  <a:gd name="connsiteY2" fmla="*/ 443865 h 443865"/>
                  <a:gd name="connsiteX3" fmla="*/ 0 w 309544"/>
                  <a:gd name="connsiteY3" fmla="*/ 443865 h 443865"/>
                  <a:gd name="connsiteX0" fmla="*/ 309086 w 309544"/>
                  <a:gd name="connsiteY0" fmla="*/ 0 h 291465"/>
                  <a:gd name="connsiteX1" fmla="*/ 309086 w 309544"/>
                  <a:gd name="connsiteY1" fmla="*/ 196215 h 291465"/>
                  <a:gd name="connsiteX2" fmla="*/ 213836 w 309544"/>
                  <a:gd name="connsiteY2" fmla="*/ 291465 h 291465"/>
                  <a:gd name="connsiteX3" fmla="*/ 0 w 309544"/>
                  <a:gd name="connsiteY3" fmla="*/ 291465 h 291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9544" h="291465">
                    <a:moveTo>
                      <a:pt x="309086" y="0"/>
                    </a:moveTo>
                    <a:cubicBezTo>
                      <a:pt x="307498" y="116205"/>
                      <a:pt x="310674" y="80010"/>
                      <a:pt x="309086" y="196215"/>
                    </a:cubicBezTo>
                    <a:lnTo>
                      <a:pt x="213836" y="291465"/>
                    </a:lnTo>
                    <a:lnTo>
                      <a:pt x="0" y="291465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sp>
            <p:nvSpPr>
              <p:cNvPr id="762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909925" y="849350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763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264732" y="52957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</p:grpSp>
      </p:grpSp>
      <p:sp>
        <p:nvSpPr>
          <p:cNvPr id="769" name="文本框 768"/>
          <p:cNvSpPr txBox="1">
            <a:spLocks noChangeAspect="1"/>
          </p:cNvSpPr>
          <p:nvPr/>
        </p:nvSpPr>
        <p:spPr>
          <a:xfrm>
            <a:off x="4134000" y="1565509"/>
            <a:ext cx="3924000" cy="3924000"/>
          </a:xfrm>
          <a:prstGeom prst="rect">
            <a:avLst/>
          </a:prstGeom>
          <a:noFill/>
        </p:spPr>
        <p:txBody>
          <a:bodyPr wrap="square" rtlCol="0">
            <a:prstTxWarp prst="textArchUp">
              <a:avLst/>
            </a:prstTxWarp>
            <a:spAutoFit/>
          </a:bodyPr>
          <a:lstStyle/>
          <a:p>
            <a:pPr algn="ctr"/>
            <a:r>
              <a:rPr lang="tr-TR" altLang="zh-CN" sz="3600" b="1" dirty="0">
                <a:latin typeface="+mj-lt"/>
                <a:ea typeface="方正清刻本悦宋简体" panose="02000000000000000000" pitchFamily="2" charset="-122"/>
              </a:rPr>
              <a:t>STAGE HERE</a:t>
            </a:r>
            <a:endParaRPr lang="zh-CN" altLang="en-US" sz="3600" b="1" dirty="0">
              <a:latin typeface="+mj-lt"/>
              <a:ea typeface="方正清刻本悦宋简体" panose="02000000000000000000" pitchFamily="2" charset="-122"/>
            </a:endParaRPr>
          </a:p>
        </p:txBody>
      </p:sp>
      <p:sp>
        <p:nvSpPr>
          <p:cNvPr id="770" name="矩形 769"/>
          <p:cNvSpPr/>
          <p:nvPr/>
        </p:nvSpPr>
        <p:spPr>
          <a:xfrm>
            <a:off x="4733924" y="3967241"/>
            <a:ext cx="2724152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zh-CN" sz="2400" dirty="0">
                <a:solidFill>
                  <a:srgbClr val="939393"/>
                </a:solidFill>
                <a:latin typeface="+mj-lt"/>
                <a:ea typeface="方正正黑简体" panose="02000000000000000000" pitchFamily="2" charset="-122"/>
              </a:rPr>
              <a:t>Go ahead and replace it with your own text.</a:t>
            </a:r>
          </a:p>
        </p:txBody>
      </p:sp>
      <p:grpSp>
        <p:nvGrpSpPr>
          <p:cNvPr id="779" name="组合 778"/>
          <p:cNvGrpSpPr/>
          <p:nvPr/>
        </p:nvGrpSpPr>
        <p:grpSpPr>
          <a:xfrm>
            <a:off x="5714133" y="2793828"/>
            <a:ext cx="759122" cy="632850"/>
            <a:chOff x="6446838" y="2405063"/>
            <a:chExt cx="811213" cy="676275"/>
          </a:xfrm>
        </p:grpSpPr>
        <p:sp>
          <p:nvSpPr>
            <p:cNvPr id="772" name="Freeform 26"/>
            <p:cNvSpPr>
              <a:spLocks noEditPoints="1"/>
            </p:cNvSpPr>
            <p:nvPr/>
          </p:nvSpPr>
          <p:spPr bwMode="auto">
            <a:xfrm>
              <a:off x="6446838" y="2405063"/>
              <a:ext cx="811213" cy="676275"/>
            </a:xfrm>
            <a:custGeom>
              <a:avLst/>
              <a:gdLst>
                <a:gd name="T0" fmla="*/ 511 w 511"/>
                <a:gd name="T1" fmla="*/ 0 h 426"/>
                <a:gd name="T2" fmla="*/ 473 w 511"/>
                <a:gd name="T3" fmla="*/ 0 h 426"/>
                <a:gd name="T4" fmla="*/ 38 w 511"/>
                <a:gd name="T5" fmla="*/ 0 h 426"/>
                <a:gd name="T6" fmla="*/ 0 w 511"/>
                <a:gd name="T7" fmla="*/ 0 h 426"/>
                <a:gd name="T8" fmla="*/ 0 w 511"/>
                <a:gd name="T9" fmla="*/ 19 h 426"/>
                <a:gd name="T10" fmla="*/ 38 w 511"/>
                <a:gd name="T11" fmla="*/ 19 h 426"/>
                <a:gd name="T12" fmla="*/ 38 w 511"/>
                <a:gd name="T13" fmla="*/ 360 h 426"/>
                <a:gd name="T14" fmla="*/ 246 w 511"/>
                <a:gd name="T15" fmla="*/ 360 h 426"/>
                <a:gd name="T16" fmla="*/ 246 w 511"/>
                <a:gd name="T17" fmla="*/ 407 h 426"/>
                <a:gd name="T18" fmla="*/ 95 w 511"/>
                <a:gd name="T19" fmla="*/ 407 h 426"/>
                <a:gd name="T20" fmla="*/ 95 w 511"/>
                <a:gd name="T21" fmla="*/ 426 h 426"/>
                <a:gd name="T22" fmla="*/ 416 w 511"/>
                <a:gd name="T23" fmla="*/ 426 h 426"/>
                <a:gd name="T24" fmla="*/ 416 w 511"/>
                <a:gd name="T25" fmla="*/ 407 h 426"/>
                <a:gd name="T26" fmla="*/ 265 w 511"/>
                <a:gd name="T27" fmla="*/ 407 h 426"/>
                <a:gd name="T28" fmla="*/ 265 w 511"/>
                <a:gd name="T29" fmla="*/ 360 h 426"/>
                <a:gd name="T30" fmla="*/ 473 w 511"/>
                <a:gd name="T31" fmla="*/ 360 h 426"/>
                <a:gd name="T32" fmla="*/ 473 w 511"/>
                <a:gd name="T33" fmla="*/ 19 h 426"/>
                <a:gd name="T34" fmla="*/ 511 w 511"/>
                <a:gd name="T35" fmla="*/ 19 h 426"/>
                <a:gd name="T36" fmla="*/ 511 w 511"/>
                <a:gd name="T37" fmla="*/ 0 h 426"/>
                <a:gd name="T38" fmla="*/ 454 w 511"/>
                <a:gd name="T39" fmla="*/ 341 h 426"/>
                <a:gd name="T40" fmla="*/ 57 w 511"/>
                <a:gd name="T41" fmla="*/ 341 h 426"/>
                <a:gd name="T42" fmla="*/ 57 w 511"/>
                <a:gd name="T43" fmla="*/ 19 h 426"/>
                <a:gd name="T44" fmla="*/ 454 w 511"/>
                <a:gd name="T45" fmla="*/ 19 h 426"/>
                <a:gd name="T46" fmla="*/ 454 w 511"/>
                <a:gd name="T47" fmla="*/ 341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11" h="426">
                  <a:moveTo>
                    <a:pt x="511" y="0"/>
                  </a:moveTo>
                  <a:lnTo>
                    <a:pt x="473" y="0"/>
                  </a:lnTo>
                  <a:lnTo>
                    <a:pt x="38" y="0"/>
                  </a:lnTo>
                  <a:lnTo>
                    <a:pt x="0" y="0"/>
                  </a:lnTo>
                  <a:lnTo>
                    <a:pt x="0" y="19"/>
                  </a:lnTo>
                  <a:lnTo>
                    <a:pt x="38" y="19"/>
                  </a:lnTo>
                  <a:lnTo>
                    <a:pt x="38" y="360"/>
                  </a:lnTo>
                  <a:lnTo>
                    <a:pt x="246" y="360"/>
                  </a:lnTo>
                  <a:lnTo>
                    <a:pt x="246" y="407"/>
                  </a:lnTo>
                  <a:lnTo>
                    <a:pt x="95" y="407"/>
                  </a:lnTo>
                  <a:lnTo>
                    <a:pt x="95" y="426"/>
                  </a:lnTo>
                  <a:lnTo>
                    <a:pt x="416" y="426"/>
                  </a:lnTo>
                  <a:lnTo>
                    <a:pt x="416" y="407"/>
                  </a:lnTo>
                  <a:lnTo>
                    <a:pt x="265" y="407"/>
                  </a:lnTo>
                  <a:lnTo>
                    <a:pt x="265" y="360"/>
                  </a:lnTo>
                  <a:lnTo>
                    <a:pt x="473" y="360"/>
                  </a:lnTo>
                  <a:lnTo>
                    <a:pt x="473" y="19"/>
                  </a:lnTo>
                  <a:lnTo>
                    <a:pt x="511" y="19"/>
                  </a:lnTo>
                  <a:lnTo>
                    <a:pt x="511" y="0"/>
                  </a:lnTo>
                  <a:close/>
                  <a:moveTo>
                    <a:pt x="454" y="341"/>
                  </a:moveTo>
                  <a:lnTo>
                    <a:pt x="57" y="341"/>
                  </a:lnTo>
                  <a:lnTo>
                    <a:pt x="57" y="19"/>
                  </a:lnTo>
                  <a:lnTo>
                    <a:pt x="454" y="19"/>
                  </a:lnTo>
                  <a:lnTo>
                    <a:pt x="454" y="341"/>
                  </a:lnTo>
                  <a:close/>
                </a:path>
              </a:pathLst>
            </a:custGeom>
            <a:solidFill>
              <a:srgbClr val="1C20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773" name="Freeform 27"/>
            <p:cNvSpPr>
              <a:spLocks noEditPoints="1"/>
            </p:cNvSpPr>
            <p:nvPr/>
          </p:nvSpPr>
          <p:spPr bwMode="auto">
            <a:xfrm>
              <a:off x="6627813" y="2524126"/>
              <a:ext cx="179388" cy="180975"/>
            </a:xfrm>
            <a:custGeom>
              <a:avLst/>
              <a:gdLst>
                <a:gd name="T0" fmla="*/ 113 w 113"/>
                <a:gd name="T1" fmla="*/ 0 h 114"/>
                <a:gd name="T2" fmla="*/ 0 w 113"/>
                <a:gd name="T3" fmla="*/ 0 h 114"/>
                <a:gd name="T4" fmla="*/ 0 w 113"/>
                <a:gd name="T5" fmla="*/ 114 h 114"/>
                <a:gd name="T6" fmla="*/ 113 w 113"/>
                <a:gd name="T7" fmla="*/ 114 h 114"/>
                <a:gd name="T8" fmla="*/ 113 w 113"/>
                <a:gd name="T9" fmla="*/ 0 h 114"/>
                <a:gd name="T10" fmla="*/ 94 w 113"/>
                <a:gd name="T11" fmla="*/ 95 h 114"/>
                <a:gd name="T12" fmla="*/ 19 w 113"/>
                <a:gd name="T13" fmla="*/ 95 h 114"/>
                <a:gd name="T14" fmla="*/ 19 w 113"/>
                <a:gd name="T15" fmla="*/ 19 h 114"/>
                <a:gd name="T16" fmla="*/ 94 w 113"/>
                <a:gd name="T17" fmla="*/ 19 h 114"/>
                <a:gd name="T18" fmla="*/ 94 w 113"/>
                <a:gd name="T19" fmla="*/ 95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3" h="114">
                  <a:moveTo>
                    <a:pt x="113" y="0"/>
                  </a:moveTo>
                  <a:lnTo>
                    <a:pt x="0" y="0"/>
                  </a:lnTo>
                  <a:lnTo>
                    <a:pt x="0" y="114"/>
                  </a:lnTo>
                  <a:lnTo>
                    <a:pt x="113" y="114"/>
                  </a:lnTo>
                  <a:lnTo>
                    <a:pt x="113" y="0"/>
                  </a:lnTo>
                  <a:close/>
                  <a:moveTo>
                    <a:pt x="94" y="95"/>
                  </a:moveTo>
                  <a:lnTo>
                    <a:pt x="19" y="95"/>
                  </a:lnTo>
                  <a:lnTo>
                    <a:pt x="19" y="19"/>
                  </a:lnTo>
                  <a:lnTo>
                    <a:pt x="94" y="19"/>
                  </a:lnTo>
                  <a:lnTo>
                    <a:pt x="94" y="95"/>
                  </a:lnTo>
                  <a:close/>
                </a:path>
              </a:pathLst>
            </a:custGeom>
            <a:solidFill>
              <a:srgbClr val="1C20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774" name="Rectangle 28"/>
            <p:cNvSpPr>
              <a:spLocks noChangeArrowheads="1"/>
            </p:cNvSpPr>
            <p:nvPr/>
          </p:nvSpPr>
          <p:spPr bwMode="auto">
            <a:xfrm>
              <a:off x="6867526" y="2674938"/>
              <a:ext cx="211138" cy="30163"/>
            </a:xfrm>
            <a:prstGeom prst="rect">
              <a:avLst/>
            </a:prstGeom>
            <a:solidFill>
              <a:srgbClr val="1C20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775" name="Rectangle 29"/>
            <p:cNvSpPr>
              <a:spLocks noChangeArrowheads="1"/>
            </p:cNvSpPr>
            <p:nvPr/>
          </p:nvSpPr>
          <p:spPr bwMode="auto">
            <a:xfrm>
              <a:off x="6867526" y="2524126"/>
              <a:ext cx="211138" cy="30163"/>
            </a:xfrm>
            <a:prstGeom prst="rect">
              <a:avLst/>
            </a:prstGeom>
            <a:solidFill>
              <a:srgbClr val="1C20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776" name="Rectangle 30"/>
            <p:cNvSpPr>
              <a:spLocks noChangeArrowheads="1"/>
            </p:cNvSpPr>
            <p:nvPr/>
          </p:nvSpPr>
          <p:spPr bwMode="auto">
            <a:xfrm>
              <a:off x="6867526" y="2600326"/>
              <a:ext cx="211138" cy="30163"/>
            </a:xfrm>
            <a:prstGeom prst="rect">
              <a:avLst/>
            </a:prstGeom>
            <a:solidFill>
              <a:srgbClr val="1C20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777" name="Rectangle 31"/>
            <p:cNvSpPr>
              <a:spLocks noChangeArrowheads="1"/>
            </p:cNvSpPr>
            <p:nvPr/>
          </p:nvSpPr>
          <p:spPr bwMode="auto">
            <a:xfrm>
              <a:off x="6627813" y="2765426"/>
              <a:ext cx="450850" cy="30163"/>
            </a:xfrm>
            <a:prstGeom prst="rect">
              <a:avLst/>
            </a:prstGeom>
            <a:solidFill>
              <a:srgbClr val="1C20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778" name="Rectangle 32"/>
            <p:cNvSpPr>
              <a:spLocks noChangeArrowheads="1"/>
            </p:cNvSpPr>
            <p:nvPr/>
          </p:nvSpPr>
          <p:spPr bwMode="auto">
            <a:xfrm>
              <a:off x="6627813" y="2855913"/>
              <a:ext cx="450850" cy="30163"/>
            </a:xfrm>
            <a:prstGeom prst="rect">
              <a:avLst/>
            </a:prstGeom>
            <a:solidFill>
              <a:srgbClr val="1C20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</p:grpSp>
      <p:sp>
        <p:nvSpPr>
          <p:cNvPr id="780" name="椭圆 779"/>
          <p:cNvSpPr/>
          <p:nvPr/>
        </p:nvSpPr>
        <p:spPr>
          <a:xfrm>
            <a:off x="5511801" y="2528360"/>
            <a:ext cx="1163787" cy="1163787"/>
          </a:xfrm>
          <a:prstGeom prst="ellipse">
            <a:avLst/>
          </a:prstGeom>
          <a:noFill/>
          <a:ln>
            <a:solidFill>
              <a:schemeClr val="tx1">
                <a:lumMod val="95000"/>
                <a:lumOff val="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grpSp>
        <p:nvGrpSpPr>
          <p:cNvPr id="787" name="组合 786"/>
          <p:cNvGrpSpPr/>
          <p:nvPr/>
        </p:nvGrpSpPr>
        <p:grpSpPr>
          <a:xfrm>
            <a:off x="14288" y="2708359"/>
            <a:ext cx="4381501" cy="2366651"/>
            <a:chOff x="14288" y="2708359"/>
            <a:chExt cx="4381501" cy="2366651"/>
          </a:xfrm>
        </p:grpSpPr>
        <p:sp>
          <p:nvSpPr>
            <p:cNvPr id="298" name="Oval 253"/>
            <p:cNvSpPr>
              <a:spLocks noChangeArrowheads="1"/>
            </p:cNvSpPr>
            <p:nvPr/>
          </p:nvSpPr>
          <p:spPr bwMode="auto">
            <a:xfrm>
              <a:off x="198438" y="4672097"/>
              <a:ext cx="61913" cy="61913"/>
            </a:xfrm>
            <a:prstGeom prst="ellipse">
              <a:avLst/>
            </a:pr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99" name="Oval 254"/>
            <p:cNvSpPr>
              <a:spLocks noChangeArrowheads="1"/>
            </p:cNvSpPr>
            <p:nvPr/>
          </p:nvSpPr>
          <p:spPr bwMode="auto">
            <a:xfrm>
              <a:off x="309563" y="4672097"/>
              <a:ext cx="60325" cy="61913"/>
            </a:xfrm>
            <a:prstGeom prst="ellipse">
              <a:avLst/>
            </a:pr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00" name="Oval 255"/>
            <p:cNvSpPr>
              <a:spLocks noChangeArrowheads="1"/>
            </p:cNvSpPr>
            <p:nvPr/>
          </p:nvSpPr>
          <p:spPr bwMode="auto">
            <a:xfrm>
              <a:off x="628651" y="4672097"/>
              <a:ext cx="60325" cy="61913"/>
            </a:xfrm>
            <a:prstGeom prst="ellipse">
              <a:avLst/>
            </a:pr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01" name="Freeform 256"/>
            <p:cNvSpPr>
              <a:spLocks noEditPoints="1"/>
            </p:cNvSpPr>
            <p:nvPr/>
          </p:nvSpPr>
          <p:spPr bwMode="auto">
            <a:xfrm>
              <a:off x="406401" y="4672097"/>
              <a:ext cx="74613" cy="74613"/>
            </a:xfrm>
            <a:custGeom>
              <a:avLst/>
              <a:gdLst>
                <a:gd name="T0" fmla="*/ 3 w 6"/>
                <a:gd name="T1" fmla="*/ 5 h 6"/>
                <a:gd name="T2" fmla="*/ 1 w 6"/>
                <a:gd name="T3" fmla="*/ 4 h 6"/>
                <a:gd name="T4" fmla="*/ 1 w 6"/>
                <a:gd name="T5" fmla="*/ 3 h 6"/>
                <a:gd name="T6" fmla="*/ 1 w 6"/>
                <a:gd name="T7" fmla="*/ 1 h 6"/>
                <a:gd name="T8" fmla="*/ 3 w 6"/>
                <a:gd name="T9" fmla="*/ 0 h 6"/>
                <a:gd name="T10" fmla="*/ 3 w 6"/>
                <a:gd name="T11" fmla="*/ 0 h 6"/>
                <a:gd name="T12" fmla="*/ 5 w 6"/>
                <a:gd name="T13" fmla="*/ 1 h 6"/>
                <a:gd name="T14" fmla="*/ 5 w 6"/>
                <a:gd name="T15" fmla="*/ 3 h 6"/>
                <a:gd name="T16" fmla="*/ 5 w 6"/>
                <a:gd name="T17" fmla="*/ 4 h 6"/>
                <a:gd name="T18" fmla="*/ 3 w 6"/>
                <a:gd name="T19" fmla="*/ 5 h 6"/>
                <a:gd name="T20" fmla="*/ 3 w 6"/>
                <a:gd name="T21" fmla="*/ 0 h 6"/>
                <a:gd name="T22" fmla="*/ 0 w 6"/>
                <a:gd name="T23" fmla="*/ 3 h 6"/>
                <a:gd name="T24" fmla="*/ 3 w 6"/>
                <a:gd name="T25" fmla="*/ 6 h 6"/>
                <a:gd name="T26" fmla="*/ 6 w 6"/>
                <a:gd name="T27" fmla="*/ 3 h 6"/>
                <a:gd name="T28" fmla="*/ 3 w 6"/>
                <a:gd name="T29" fmla="*/ 0 h 6"/>
                <a:gd name="T30" fmla="*/ 3 w 6"/>
                <a:gd name="T3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" h="6">
                  <a:moveTo>
                    <a:pt x="3" y="5"/>
                  </a:moveTo>
                  <a:cubicBezTo>
                    <a:pt x="2" y="5"/>
                    <a:pt x="2" y="5"/>
                    <a:pt x="1" y="4"/>
                  </a:cubicBezTo>
                  <a:cubicBezTo>
                    <a:pt x="1" y="4"/>
                    <a:pt x="1" y="3"/>
                    <a:pt x="1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2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0"/>
                    <a:pt x="4" y="1"/>
                    <a:pt x="5" y="1"/>
                  </a:cubicBezTo>
                  <a:cubicBezTo>
                    <a:pt x="5" y="2"/>
                    <a:pt x="5" y="2"/>
                    <a:pt x="5" y="3"/>
                  </a:cubicBezTo>
                  <a:cubicBezTo>
                    <a:pt x="5" y="3"/>
                    <a:pt x="5" y="4"/>
                    <a:pt x="5" y="4"/>
                  </a:cubicBezTo>
                  <a:cubicBezTo>
                    <a:pt x="4" y="5"/>
                    <a:pt x="4" y="5"/>
                    <a:pt x="3" y="5"/>
                  </a:cubicBezTo>
                  <a:moveTo>
                    <a:pt x="3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5" y="6"/>
                    <a:pt x="6" y="4"/>
                    <a:pt x="6" y="3"/>
                  </a:cubicBezTo>
                  <a:cubicBezTo>
                    <a:pt x="6" y="1"/>
                    <a:pt x="5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02" name="Freeform 257"/>
            <p:cNvSpPr>
              <a:spLocks noEditPoints="1"/>
            </p:cNvSpPr>
            <p:nvPr/>
          </p:nvSpPr>
          <p:spPr bwMode="auto">
            <a:xfrm>
              <a:off x="517526" y="4672097"/>
              <a:ext cx="73025" cy="74613"/>
            </a:xfrm>
            <a:custGeom>
              <a:avLst/>
              <a:gdLst>
                <a:gd name="T0" fmla="*/ 3 w 6"/>
                <a:gd name="T1" fmla="*/ 5 h 6"/>
                <a:gd name="T2" fmla="*/ 1 w 6"/>
                <a:gd name="T3" fmla="*/ 4 h 6"/>
                <a:gd name="T4" fmla="*/ 1 w 6"/>
                <a:gd name="T5" fmla="*/ 3 h 6"/>
                <a:gd name="T6" fmla="*/ 1 w 6"/>
                <a:gd name="T7" fmla="*/ 1 h 6"/>
                <a:gd name="T8" fmla="*/ 3 w 6"/>
                <a:gd name="T9" fmla="*/ 0 h 6"/>
                <a:gd name="T10" fmla="*/ 3 w 6"/>
                <a:gd name="T11" fmla="*/ 0 h 6"/>
                <a:gd name="T12" fmla="*/ 5 w 6"/>
                <a:gd name="T13" fmla="*/ 1 h 6"/>
                <a:gd name="T14" fmla="*/ 5 w 6"/>
                <a:gd name="T15" fmla="*/ 3 h 6"/>
                <a:gd name="T16" fmla="*/ 5 w 6"/>
                <a:gd name="T17" fmla="*/ 4 h 6"/>
                <a:gd name="T18" fmla="*/ 3 w 6"/>
                <a:gd name="T19" fmla="*/ 5 h 6"/>
                <a:gd name="T20" fmla="*/ 3 w 6"/>
                <a:gd name="T21" fmla="*/ 0 h 6"/>
                <a:gd name="T22" fmla="*/ 0 w 6"/>
                <a:gd name="T23" fmla="*/ 3 h 6"/>
                <a:gd name="T24" fmla="*/ 3 w 6"/>
                <a:gd name="T25" fmla="*/ 6 h 6"/>
                <a:gd name="T26" fmla="*/ 6 w 6"/>
                <a:gd name="T27" fmla="*/ 3 h 6"/>
                <a:gd name="T28" fmla="*/ 3 w 6"/>
                <a:gd name="T29" fmla="*/ 0 h 6"/>
                <a:gd name="T30" fmla="*/ 3 w 6"/>
                <a:gd name="T3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" h="6">
                  <a:moveTo>
                    <a:pt x="3" y="5"/>
                  </a:moveTo>
                  <a:cubicBezTo>
                    <a:pt x="2" y="5"/>
                    <a:pt x="2" y="5"/>
                    <a:pt x="1" y="4"/>
                  </a:cubicBezTo>
                  <a:cubicBezTo>
                    <a:pt x="1" y="4"/>
                    <a:pt x="1" y="3"/>
                    <a:pt x="1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2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0"/>
                    <a:pt x="4" y="1"/>
                    <a:pt x="5" y="1"/>
                  </a:cubicBezTo>
                  <a:cubicBezTo>
                    <a:pt x="5" y="2"/>
                    <a:pt x="5" y="2"/>
                    <a:pt x="5" y="3"/>
                  </a:cubicBezTo>
                  <a:cubicBezTo>
                    <a:pt x="5" y="3"/>
                    <a:pt x="5" y="4"/>
                    <a:pt x="5" y="4"/>
                  </a:cubicBezTo>
                  <a:cubicBezTo>
                    <a:pt x="4" y="5"/>
                    <a:pt x="4" y="5"/>
                    <a:pt x="3" y="5"/>
                  </a:cubicBezTo>
                  <a:moveTo>
                    <a:pt x="3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4" y="6"/>
                    <a:pt x="6" y="4"/>
                    <a:pt x="6" y="3"/>
                  </a:cubicBezTo>
                  <a:cubicBezTo>
                    <a:pt x="6" y="1"/>
                    <a:pt x="4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03" name="Freeform 258"/>
            <p:cNvSpPr>
              <a:spLocks noEditPoints="1"/>
            </p:cNvSpPr>
            <p:nvPr/>
          </p:nvSpPr>
          <p:spPr bwMode="auto">
            <a:xfrm>
              <a:off x="738188" y="4672097"/>
              <a:ext cx="74613" cy="74613"/>
            </a:xfrm>
            <a:custGeom>
              <a:avLst/>
              <a:gdLst>
                <a:gd name="T0" fmla="*/ 3 w 6"/>
                <a:gd name="T1" fmla="*/ 5 h 6"/>
                <a:gd name="T2" fmla="*/ 1 w 6"/>
                <a:gd name="T3" fmla="*/ 4 h 6"/>
                <a:gd name="T4" fmla="*/ 0 w 6"/>
                <a:gd name="T5" fmla="*/ 3 h 6"/>
                <a:gd name="T6" fmla="*/ 1 w 6"/>
                <a:gd name="T7" fmla="*/ 1 h 6"/>
                <a:gd name="T8" fmla="*/ 3 w 6"/>
                <a:gd name="T9" fmla="*/ 0 h 6"/>
                <a:gd name="T10" fmla="*/ 3 w 6"/>
                <a:gd name="T11" fmla="*/ 0 h 6"/>
                <a:gd name="T12" fmla="*/ 4 w 6"/>
                <a:gd name="T13" fmla="*/ 1 h 6"/>
                <a:gd name="T14" fmla="*/ 5 w 6"/>
                <a:gd name="T15" fmla="*/ 3 h 6"/>
                <a:gd name="T16" fmla="*/ 4 w 6"/>
                <a:gd name="T17" fmla="*/ 4 h 6"/>
                <a:gd name="T18" fmla="*/ 3 w 6"/>
                <a:gd name="T19" fmla="*/ 5 h 6"/>
                <a:gd name="T20" fmla="*/ 3 w 6"/>
                <a:gd name="T21" fmla="*/ 0 h 6"/>
                <a:gd name="T22" fmla="*/ 0 w 6"/>
                <a:gd name="T23" fmla="*/ 3 h 6"/>
                <a:gd name="T24" fmla="*/ 3 w 6"/>
                <a:gd name="T25" fmla="*/ 6 h 6"/>
                <a:gd name="T26" fmla="*/ 6 w 6"/>
                <a:gd name="T27" fmla="*/ 3 h 6"/>
                <a:gd name="T28" fmla="*/ 3 w 6"/>
                <a:gd name="T29" fmla="*/ 0 h 6"/>
                <a:gd name="T30" fmla="*/ 3 w 6"/>
                <a:gd name="T3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" h="6">
                  <a:moveTo>
                    <a:pt x="3" y="5"/>
                  </a:moveTo>
                  <a:cubicBezTo>
                    <a:pt x="2" y="5"/>
                    <a:pt x="1" y="5"/>
                    <a:pt x="1" y="4"/>
                  </a:cubicBezTo>
                  <a:cubicBezTo>
                    <a:pt x="1" y="4"/>
                    <a:pt x="0" y="3"/>
                    <a:pt x="0" y="3"/>
                  </a:cubicBezTo>
                  <a:cubicBezTo>
                    <a:pt x="0" y="2"/>
                    <a:pt x="1" y="2"/>
                    <a:pt x="1" y="1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4" y="1"/>
                    <a:pt x="4" y="1"/>
                  </a:cubicBezTo>
                  <a:cubicBezTo>
                    <a:pt x="5" y="2"/>
                    <a:pt x="5" y="2"/>
                    <a:pt x="5" y="3"/>
                  </a:cubicBezTo>
                  <a:cubicBezTo>
                    <a:pt x="5" y="3"/>
                    <a:pt x="5" y="4"/>
                    <a:pt x="4" y="4"/>
                  </a:cubicBezTo>
                  <a:cubicBezTo>
                    <a:pt x="4" y="5"/>
                    <a:pt x="3" y="5"/>
                    <a:pt x="3" y="5"/>
                  </a:cubicBezTo>
                  <a:moveTo>
                    <a:pt x="3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4" y="6"/>
                    <a:pt x="6" y="4"/>
                    <a:pt x="6" y="3"/>
                  </a:cubicBezTo>
                  <a:cubicBezTo>
                    <a:pt x="6" y="1"/>
                    <a:pt x="4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04" name="Freeform 259"/>
            <p:cNvSpPr>
              <a:spLocks noEditPoints="1"/>
            </p:cNvSpPr>
            <p:nvPr/>
          </p:nvSpPr>
          <p:spPr bwMode="auto">
            <a:xfrm>
              <a:off x="3181351" y="4535572"/>
              <a:ext cx="109538" cy="111125"/>
            </a:xfrm>
            <a:custGeom>
              <a:avLst/>
              <a:gdLst>
                <a:gd name="T0" fmla="*/ 0 w 9"/>
                <a:gd name="T1" fmla="*/ 7 h 9"/>
                <a:gd name="T2" fmla="*/ 0 w 9"/>
                <a:gd name="T3" fmla="*/ 7 h 9"/>
                <a:gd name="T4" fmla="*/ 0 w 9"/>
                <a:gd name="T5" fmla="*/ 7 h 9"/>
                <a:gd name="T6" fmla="*/ 0 w 9"/>
                <a:gd name="T7" fmla="*/ 7 h 9"/>
                <a:gd name="T8" fmla="*/ 0 w 9"/>
                <a:gd name="T9" fmla="*/ 7 h 9"/>
                <a:gd name="T10" fmla="*/ 0 w 9"/>
                <a:gd name="T11" fmla="*/ 7 h 9"/>
                <a:gd name="T12" fmla="*/ 0 w 9"/>
                <a:gd name="T13" fmla="*/ 7 h 9"/>
                <a:gd name="T14" fmla="*/ 2 w 9"/>
                <a:gd name="T15" fmla="*/ 9 h 9"/>
                <a:gd name="T16" fmla="*/ 7 w 9"/>
                <a:gd name="T17" fmla="*/ 9 h 9"/>
                <a:gd name="T18" fmla="*/ 9 w 9"/>
                <a:gd name="T19" fmla="*/ 7 h 9"/>
                <a:gd name="T20" fmla="*/ 9 w 9"/>
                <a:gd name="T21" fmla="*/ 7 h 9"/>
                <a:gd name="T22" fmla="*/ 9 w 9"/>
                <a:gd name="T23" fmla="*/ 7 h 9"/>
                <a:gd name="T24" fmla="*/ 9 w 9"/>
                <a:gd name="T25" fmla="*/ 7 h 9"/>
                <a:gd name="T26" fmla="*/ 8 w 9"/>
                <a:gd name="T27" fmla="*/ 8 h 9"/>
                <a:gd name="T28" fmla="*/ 7 w 9"/>
                <a:gd name="T29" fmla="*/ 9 h 9"/>
                <a:gd name="T30" fmla="*/ 2 w 9"/>
                <a:gd name="T31" fmla="*/ 9 h 9"/>
                <a:gd name="T32" fmla="*/ 0 w 9"/>
                <a:gd name="T33" fmla="*/ 8 h 9"/>
                <a:gd name="T34" fmla="*/ 0 w 9"/>
                <a:gd name="T35" fmla="*/ 7 h 9"/>
                <a:gd name="T36" fmla="*/ 0 w 9"/>
                <a:gd name="T37" fmla="*/ 7 h 9"/>
                <a:gd name="T38" fmla="*/ 0 w 9"/>
                <a:gd name="T39" fmla="*/ 7 h 9"/>
                <a:gd name="T40" fmla="*/ 7 w 9"/>
                <a:gd name="T41" fmla="*/ 0 h 9"/>
                <a:gd name="T42" fmla="*/ 2 w 9"/>
                <a:gd name="T43" fmla="*/ 0 h 9"/>
                <a:gd name="T44" fmla="*/ 0 w 9"/>
                <a:gd name="T45" fmla="*/ 2 h 9"/>
                <a:gd name="T46" fmla="*/ 0 w 9"/>
                <a:gd name="T47" fmla="*/ 2 h 9"/>
                <a:gd name="T48" fmla="*/ 0 w 9"/>
                <a:gd name="T49" fmla="*/ 2 h 9"/>
                <a:gd name="T50" fmla="*/ 0 w 9"/>
                <a:gd name="T51" fmla="*/ 2 h 9"/>
                <a:gd name="T52" fmla="*/ 0 w 9"/>
                <a:gd name="T53" fmla="*/ 1 h 9"/>
                <a:gd name="T54" fmla="*/ 2 w 9"/>
                <a:gd name="T55" fmla="*/ 0 h 9"/>
                <a:gd name="T56" fmla="*/ 7 w 9"/>
                <a:gd name="T57" fmla="*/ 0 h 9"/>
                <a:gd name="T58" fmla="*/ 8 w 9"/>
                <a:gd name="T59" fmla="*/ 1 h 9"/>
                <a:gd name="T60" fmla="*/ 9 w 9"/>
                <a:gd name="T61" fmla="*/ 2 h 9"/>
                <a:gd name="T62" fmla="*/ 9 w 9"/>
                <a:gd name="T63" fmla="*/ 2 h 9"/>
                <a:gd name="T64" fmla="*/ 9 w 9"/>
                <a:gd name="T65" fmla="*/ 2 h 9"/>
                <a:gd name="T66" fmla="*/ 9 w 9"/>
                <a:gd name="T67" fmla="*/ 2 h 9"/>
                <a:gd name="T68" fmla="*/ 7 w 9"/>
                <a:gd name="T6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" h="9">
                  <a:moveTo>
                    <a:pt x="0" y="7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8"/>
                    <a:pt x="1" y="9"/>
                    <a:pt x="2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8" y="9"/>
                    <a:pt x="9" y="8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8"/>
                    <a:pt x="9" y="8"/>
                    <a:pt x="8" y="8"/>
                  </a:cubicBezTo>
                  <a:cubicBezTo>
                    <a:pt x="8" y="9"/>
                    <a:pt x="7" y="9"/>
                    <a:pt x="7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1" y="9"/>
                    <a:pt x="1" y="9"/>
                    <a:pt x="0" y="8"/>
                  </a:cubicBezTo>
                  <a:cubicBezTo>
                    <a:pt x="0" y="8"/>
                    <a:pt x="0" y="8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moveTo>
                    <a:pt x="7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8" y="0"/>
                    <a:pt x="8" y="1"/>
                  </a:cubicBezTo>
                  <a:cubicBezTo>
                    <a:pt x="9" y="1"/>
                    <a:pt x="9" y="1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1"/>
                    <a:pt x="8" y="0"/>
                    <a:pt x="7" y="0"/>
                  </a:cubicBezTo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05" name="Freeform 260"/>
            <p:cNvSpPr>
              <a:spLocks/>
            </p:cNvSpPr>
            <p:nvPr/>
          </p:nvSpPr>
          <p:spPr bwMode="auto">
            <a:xfrm>
              <a:off x="3425826" y="4535572"/>
              <a:ext cx="123825" cy="111125"/>
            </a:xfrm>
            <a:custGeom>
              <a:avLst/>
              <a:gdLst>
                <a:gd name="T0" fmla="*/ 8 w 10"/>
                <a:gd name="T1" fmla="*/ 0 h 9"/>
                <a:gd name="T2" fmla="*/ 3 w 10"/>
                <a:gd name="T3" fmla="*/ 0 h 9"/>
                <a:gd name="T4" fmla="*/ 0 w 10"/>
                <a:gd name="T5" fmla="*/ 2 h 9"/>
                <a:gd name="T6" fmla="*/ 0 w 10"/>
                <a:gd name="T7" fmla="*/ 2 h 9"/>
                <a:gd name="T8" fmla="*/ 1 w 10"/>
                <a:gd name="T9" fmla="*/ 2 h 9"/>
                <a:gd name="T10" fmla="*/ 1 w 10"/>
                <a:gd name="T11" fmla="*/ 2 h 9"/>
                <a:gd name="T12" fmla="*/ 1 w 10"/>
                <a:gd name="T13" fmla="*/ 1 h 9"/>
                <a:gd name="T14" fmla="*/ 3 w 10"/>
                <a:gd name="T15" fmla="*/ 0 h 9"/>
                <a:gd name="T16" fmla="*/ 8 w 10"/>
                <a:gd name="T17" fmla="*/ 0 h 9"/>
                <a:gd name="T18" fmla="*/ 9 w 10"/>
                <a:gd name="T19" fmla="*/ 1 h 9"/>
                <a:gd name="T20" fmla="*/ 10 w 10"/>
                <a:gd name="T21" fmla="*/ 2 h 9"/>
                <a:gd name="T22" fmla="*/ 10 w 10"/>
                <a:gd name="T23" fmla="*/ 7 h 9"/>
                <a:gd name="T24" fmla="*/ 9 w 10"/>
                <a:gd name="T25" fmla="*/ 8 h 9"/>
                <a:gd name="T26" fmla="*/ 8 w 10"/>
                <a:gd name="T27" fmla="*/ 9 h 9"/>
                <a:gd name="T28" fmla="*/ 3 w 10"/>
                <a:gd name="T29" fmla="*/ 9 h 9"/>
                <a:gd name="T30" fmla="*/ 1 w 10"/>
                <a:gd name="T31" fmla="*/ 8 h 9"/>
                <a:gd name="T32" fmla="*/ 1 w 10"/>
                <a:gd name="T33" fmla="*/ 7 h 9"/>
                <a:gd name="T34" fmla="*/ 1 w 10"/>
                <a:gd name="T35" fmla="*/ 7 h 9"/>
                <a:gd name="T36" fmla="*/ 1 w 10"/>
                <a:gd name="T37" fmla="*/ 7 h 9"/>
                <a:gd name="T38" fmla="*/ 0 w 10"/>
                <a:gd name="T39" fmla="*/ 7 h 9"/>
                <a:gd name="T40" fmla="*/ 0 w 10"/>
                <a:gd name="T41" fmla="*/ 7 h 9"/>
                <a:gd name="T42" fmla="*/ 0 w 10"/>
                <a:gd name="T43" fmla="*/ 7 h 9"/>
                <a:gd name="T44" fmla="*/ 1 w 10"/>
                <a:gd name="T45" fmla="*/ 7 h 9"/>
                <a:gd name="T46" fmla="*/ 0 w 10"/>
                <a:gd name="T47" fmla="*/ 7 h 9"/>
                <a:gd name="T48" fmla="*/ 0 w 10"/>
                <a:gd name="T49" fmla="*/ 7 h 9"/>
                <a:gd name="T50" fmla="*/ 3 w 10"/>
                <a:gd name="T51" fmla="*/ 9 h 9"/>
                <a:gd name="T52" fmla="*/ 8 w 10"/>
                <a:gd name="T53" fmla="*/ 9 h 9"/>
                <a:gd name="T54" fmla="*/ 10 w 10"/>
                <a:gd name="T55" fmla="*/ 7 h 9"/>
                <a:gd name="T56" fmla="*/ 10 w 10"/>
                <a:gd name="T57" fmla="*/ 2 h 9"/>
                <a:gd name="T58" fmla="*/ 8 w 10"/>
                <a:gd name="T5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" h="9">
                  <a:moveTo>
                    <a:pt x="8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9" y="0"/>
                    <a:pt x="9" y="1"/>
                  </a:cubicBezTo>
                  <a:cubicBezTo>
                    <a:pt x="9" y="1"/>
                    <a:pt x="10" y="1"/>
                    <a:pt x="10" y="2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8"/>
                    <a:pt x="9" y="8"/>
                    <a:pt x="9" y="8"/>
                  </a:cubicBezTo>
                  <a:cubicBezTo>
                    <a:pt x="9" y="9"/>
                    <a:pt x="8" y="9"/>
                    <a:pt x="8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2" y="9"/>
                    <a:pt x="1" y="9"/>
                    <a:pt x="1" y="8"/>
                  </a:cubicBezTo>
                  <a:cubicBezTo>
                    <a:pt x="1" y="8"/>
                    <a:pt x="1" y="8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8"/>
                    <a:pt x="1" y="9"/>
                    <a:pt x="3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9" y="9"/>
                    <a:pt x="10" y="8"/>
                    <a:pt x="10" y="7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1"/>
                    <a:pt x="9" y="0"/>
                    <a:pt x="8" y="0"/>
                  </a:cubicBezTo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06" name="Freeform 261"/>
            <p:cNvSpPr>
              <a:spLocks/>
            </p:cNvSpPr>
            <p:nvPr/>
          </p:nvSpPr>
          <p:spPr bwMode="auto">
            <a:xfrm>
              <a:off x="2935288" y="4535572"/>
              <a:ext cx="111125" cy="111125"/>
            </a:xfrm>
            <a:custGeom>
              <a:avLst/>
              <a:gdLst>
                <a:gd name="T0" fmla="*/ 7 w 9"/>
                <a:gd name="T1" fmla="*/ 0 h 9"/>
                <a:gd name="T2" fmla="*/ 2 w 9"/>
                <a:gd name="T3" fmla="*/ 0 h 9"/>
                <a:gd name="T4" fmla="*/ 0 w 9"/>
                <a:gd name="T5" fmla="*/ 2 h 9"/>
                <a:gd name="T6" fmla="*/ 0 w 9"/>
                <a:gd name="T7" fmla="*/ 7 h 9"/>
                <a:gd name="T8" fmla="*/ 0 w 9"/>
                <a:gd name="T9" fmla="*/ 7 h 9"/>
                <a:gd name="T10" fmla="*/ 0 w 9"/>
                <a:gd name="T11" fmla="*/ 7 h 9"/>
                <a:gd name="T12" fmla="*/ 0 w 9"/>
                <a:gd name="T13" fmla="*/ 7 h 9"/>
                <a:gd name="T14" fmla="*/ 0 w 9"/>
                <a:gd name="T15" fmla="*/ 7 h 9"/>
                <a:gd name="T16" fmla="*/ 2 w 9"/>
                <a:gd name="T17" fmla="*/ 9 h 9"/>
                <a:gd name="T18" fmla="*/ 7 w 9"/>
                <a:gd name="T19" fmla="*/ 9 h 9"/>
                <a:gd name="T20" fmla="*/ 9 w 9"/>
                <a:gd name="T21" fmla="*/ 7 h 9"/>
                <a:gd name="T22" fmla="*/ 9 w 9"/>
                <a:gd name="T23" fmla="*/ 7 h 9"/>
                <a:gd name="T24" fmla="*/ 9 w 9"/>
                <a:gd name="T25" fmla="*/ 7 h 9"/>
                <a:gd name="T26" fmla="*/ 9 w 9"/>
                <a:gd name="T27" fmla="*/ 7 h 9"/>
                <a:gd name="T28" fmla="*/ 9 w 9"/>
                <a:gd name="T29" fmla="*/ 7 h 9"/>
                <a:gd name="T30" fmla="*/ 9 w 9"/>
                <a:gd name="T31" fmla="*/ 8 h 9"/>
                <a:gd name="T32" fmla="*/ 7 w 9"/>
                <a:gd name="T33" fmla="*/ 9 h 9"/>
                <a:gd name="T34" fmla="*/ 2 w 9"/>
                <a:gd name="T35" fmla="*/ 9 h 9"/>
                <a:gd name="T36" fmla="*/ 1 w 9"/>
                <a:gd name="T37" fmla="*/ 8 h 9"/>
                <a:gd name="T38" fmla="*/ 0 w 9"/>
                <a:gd name="T39" fmla="*/ 7 h 9"/>
                <a:gd name="T40" fmla="*/ 0 w 9"/>
                <a:gd name="T41" fmla="*/ 7 h 9"/>
                <a:gd name="T42" fmla="*/ 0 w 9"/>
                <a:gd name="T43" fmla="*/ 2 h 9"/>
                <a:gd name="T44" fmla="*/ 1 w 9"/>
                <a:gd name="T45" fmla="*/ 1 h 9"/>
                <a:gd name="T46" fmla="*/ 2 w 9"/>
                <a:gd name="T47" fmla="*/ 0 h 9"/>
                <a:gd name="T48" fmla="*/ 7 w 9"/>
                <a:gd name="T49" fmla="*/ 0 h 9"/>
                <a:gd name="T50" fmla="*/ 9 w 9"/>
                <a:gd name="T51" fmla="*/ 1 h 9"/>
                <a:gd name="T52" fmla="*/ 9 w 9"/>
                <a:gd name="T53" fmla="*/ 2 h 9"/>
                <a:gd name="T54" fmla="*/ 9 w 9"/>
                <a:gd name="T55" fmla="*/ 2 h 9"/>
                <a:gd name="T56" fmla="*/ 9 w 9"/>
                <a:gd name="T57" fmla="*/ 2 h 9"/>
                <a:gd name="T58" fmla="*/ 9 w 9"/>
                <a:gd name="T59" fmla="*/ 2 h 9"/>
                <a:gd name="T60" fmla="*/ 9 w 9"/>
                <a:gd name="T61" fmla="*/ 2 h 9"/>
                <a:gd name="T62" fmla="*/ 7 w 9"/>
                <a:gd name="T6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" h="9">
                  <a:moveTo>
                    <a:pt x="7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8"/>
                    <a:pt x="1" y="9"/>
                    <a:pt x="2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8" y="9"/>
                    <a:pt x="9" y="8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8" y="9"/>
                    <a:pt x="8" y="9"/>
                    <a:pt x="7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1" y="9"/>
                    <a:pt x="1" y="8"/>
                  </a:cubicBezTo>
                  <a:cubicBezTo>
                    <a:pt x="0" y="8"/>
                    <a:pt x="0" y="8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8" y="0"/>
                    <a:pt x="8" y="0"/>
                    <a:pt x="9" y="1"/>
                  </a:cubicBezTo>
                  <a:cubicBezTo>
                    <a:pt x="9" y="1"/>
                    <a:pt x="9" y="1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1"/>
                    <a:pt x="8" y="0"/>
                    <a:pt x="7" y="0"/>
                  </a:cubicBezTo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07" name="Freeform 262"/>
            <p:cNvSpPr>
              <a:spLocks/>
            </p:cNvSpPr>
            <p:nvPr/>
          </p:nvSpPr>
          <p:spPr bwMode="auto">
            <a:xfrm>
              <a:off x="3389313" y="4559384"/>
              <a:ext cx="61913" cy="61913"/>
            </a:xfrm>
            <a:custGeom>
              <a:avLst/>
              <a:gdLst>
                <a:gd name="T0" fmla="*/ 2 w 5"/>
                <a:gd name="T1" fmla="*/ 0 h 5"/>
                <a:gd name="T2" fmla="*/ 0 w 5"/>
                <a:gd name="T3" fmla="*/ 3 h 5"/>
                <a:gd name="T4" fmla="*/ 2 w 5"/>
                <a:gd name="T5" fmla="*/ 5 h 5"/>
                <a:gd name="T6" fmla="*/ 3 w 5"/>
                <a:gd name="T7" fmla="*/ 5 h 5"/>
                <a:gd name="T8" fmla="*/ 4 w 5"/>
                <a:gd name="T9" fmla="*/ 5 h 5"/>
                <a:gd name="T10" fmla="*/ 5 w 5"/>
                <a:gd name="T11" fmla="*/ 3 h 5"/>
                <a:gd name="T12" fmla="*/ 4 w 5"/>
                <a:gd name="T13" fmla="*/ 0 h 5"/>
                <a:gd name="T14" fmla="*/ 3 w 5"/>
                <a:gd name="T15" fmla="*/ 0 h 5"/>
                <a:gd name="T16" fmla="*/ 2 w 5"/>
                <a:gd name="T1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4" y="5"/>
                    <a:pt x="4" y="5"/>
                  </a:cubicBezTo>
                  <a:cubicBezTo>
                    <a:pt x="4" y="4"/>
                    <a:pt x="5" y="3"/>
                    <a:pt x="5" y="3"/>
                  </a:cubicBezTo>
                  <a:cubicBezTo>
                    <a:pt x="5" y="2"/>
                    <a:pt x="4" y="1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08" name="Freeform 263"/>
            <p:cNvSpPr>
              <a:spLocks/>
            </p:cNvSpPr>
            <p:nvPr/>
          </p:nvSpPr>
          <p:spPr bwMode="auto">
            <a:xfrm>
              <a:off x="3267076" y="4559384"/>
              <a:ext cx="61913" cy="61913"/>
            </a:xfrm>
            <a:custGeom>
              <a:avLst/>
              <a:gdLst>
                <a:gd name="T0" fmla="*/ 2 w 5"/>
                <a:gd name="T1" fmla="*/ 0 h 5"/>
                <a:gd name="T2" fmla="*/ 2 w 5"/>
                <a:gd name="T3" fmla="*/ 0 h 5"/>
                <a:gd name="T4" fmla="*/ 2 w 5"/>
                <a:gd name="T5" fmla="*/ 0 h 5"/>
                <a:gd name="T6" fmla="*/ 0 w 5"/>
                <a:gd name="T7" fmla="*/ 3 h 5"/>
                <a:gd name="T8" fmla="*/ 2 w 5"/>
                <a:gd name="T9" fmla="*/ 5 h 5"/>
                <a:gd name="T10" fmla="*/ 2 w 5"/>
                <a:gd name="T11" fmla="*/ 5 h 5"/>
                <a:gd name="T12" fmla="*/ 2 w 5"/>
                <a:gd name="T13" fmla="*/ 5 h 5"/>
                <a:gd name="T14" fmla="*/ 5 w 5"/>
                <a:gd name="T15" fmla="*/ 3 h 5"/>
                <a:gd name="T16" fmla="*/ 2 w 5"/>
                <a:gd name="T1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4" y="5"/>
                    <a:pt x="5" y="4"/>
                    <a:pt x="5" y="3"/>
                  </a:cubicBezTo>
                  <a:cubicBezTo>
                    <a:pt x="5" y="1"/>
                    <a:pt x="4" y="0"/>
                    <a:pt x="2" y="0"/>
                  </a:cubicBezTo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09" name="Freeform 264"/>
            <p:cNvSpPr>
              <a:spLocks/>
            </p:cNvSpPr>
            <p:nvPr/>
          </p:nvSpPr>
          <p:spPr bwMode="auto">
            <a:xfrm>
              <a:off x="3144838" y="4559384"/>
              <a:ext cx="60325" cy="61913"/>
            </a:xfrm>
            <a:custGeom>
              <a:avLst/>
              <a:gdLst>
                <a:gd name="T0" fmla="*/ 2 w 5"/>
                <a:gd name="T1" fmla="*/ 0 h 5"/>
                <a:gd name="T2" fmla="*/ 0 w 5"/>
                <a:gd name="T3" fmla="*/ 3 h 5"/>
                <a:gd name="T4" fmla="*/ 2 w 5"/>
                <a:gd name="T5" fmla="*/ 5 h 5"/>
                <a:gd name="T6" fmla="*/ 3 w 5"/>
                <a:gd name="T7" fmla="*/ 5 h 5"/>
                <a:gd name="T8" fmla="*/ 3 w 5"/>
                <a:gd name="T9" fmla="*/ 5 h 5"/>
                <a:gd name="T10" fmla="*/ 5 w 5"/>
                <a:gd name="T11" fmla="*/ 3 h 5"/>
                <a:gd name="T12" fmla="*/ 3 w 5"/>
                <a:gd name="T13" fmla="*/ 0 h 5"/>
                <a:gd name="T14" fmla="*/ 3 w 5"/>
                <a:gd name="T15" fmla="*/ 0 h 5"/>
                <a:gd name="T16" fmla="*/ 2 w 5"/>
                <a:gd name="T1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2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5"/>
                    <a:pt x="5" y="4"/>
                    <a:pt x="5" y="3"/>
                  </a:cubicBezTo>
                  <a:cubicBezTo>
                    <a:pt x="5" y="1"/>
                    <a:pt x="4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10" name="Freeform 265"/>
            <p:cNvSpPr>
              <a:spLocks/>
            </p:cNvSpPr>
            <p:nvPr/>
          </p:nvSpPr>
          <p:spPr bwMode="auto">
            <a:xfrm>
              <a:off x="3021013" y="4559384"/>
              <a:ext cx="61913" cy="61913"/>
            </a:xfrm>
            <a:custGeom>
              <a:avLst/>
              <a:gdLst>
                <a:gd name="T0" fmla="*/ 2 w 5"/>
                <a:gd name="T1" fmla="*/ 0 h 5"/>
                <a:gd name="T2" fmla="*/ 2 w 5"/>
                <a:gd name="T3" fmla="*/ 0 h 5"/>
                <a:gd name="T4" fmla="*/ 0 w 5"/>
                <a:gd name="T5" fmla="*/ 3 h 5"/>
                <a:gd name="T6" fmla="*/ 2 w 5"/>
                <a:gd name="T7" fmla="*/ 5 h 5"/>
                <a:gd name="T8" fmla="*/ 2 w 5"/>
                <a:gd name="T9" fmla="*/ 5 h 5"/>
                <a:gd name="T10" fmla="*/ 2 w 5"/>
                <a:gd name="T11" fmla="*/ 5 h 5"/>
                <a:gd name="T12" fmla="*/ 5 w 5"/>
                <a:gd name="T13" fmla="*/ 3 h 5"/>
                <a:gd name="T14" fmla="*/ 2 w 5"/>
                <a:gd name="T15" fmla="*/ 0 h 5"/>
                <a:gd name="T16" fmla="*/ 2 w 5"/>
                <a:gd name="T1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4" y="5"/>
                    <a:pt x="5" y="4"/>
                    <a:pt x="5" y="3"/>
                  </a:cubicBezTo>
                  <a:cubicBezTo>
                    <a:pt x="5" y="1"/>
                    <a:pt x="4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11" name="Freeform 266"/>
            <p:cNvSpPr>
              <a:spLocks/>
            </p:cNvSpPr>
            <p:nvPr/>
          </p:nvSpPr>
          <p:spPr bwMode="auto">
            <a:xfrm>
              <a:off x="2776538" y="4559384"/>
              <a:ext cx="49213" cy="61913"/>
            </a:xfrm>
            <a:custGeom>
              <a:avLst/>
              <a:gdLst>
                <a:gd name="T0" fmla="*/ 31 w 31"/>
                <a:gd name="T1" fmla="*/ 0 h 39"/>
                <a:gd name="T2" fmla="*/ 15 w 31"/>
                <a:gd name="T3" fmla="*/ 8 h 39"/>
                <a:gd name="T4" fmla="*/ 0 w 31"/>
                <a:gd name="T5" fmla="*/ 24 h 39"/>
                <a:gd name="T6" fmla="*/ 15 w 31"/>
                <a:gd name="T7" fmla="*/ 32 h 39"/>
                <a:gd name="T8" fmla="*/ 31 w 31"/>
                <a:gd name="T9" fmla="*/ 39 h 39"/>
                <a:gd name="T10" fmla="*/ 31 w 31"/>
                <a:gd name="T11" fmla="*/ 24 h 39"/>
                <a:gd name="T12" fmla="*/ 31 w 31"/>
                <a:gd name="T13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39">
                  <a:moveTo>
                    <a:pt x="31" y="0"/>
                  </a:moveTo>
                  <a:lnTo>
                    <a:pt x="15" y="8"/>
                  </a:lnTo>
                  <a:lnTo>
                    <a:pt x="0" y="24"/>
                  </a:lnTo>
                  <a:lnTo>
                    <a:pt x="15" y="32"/>
                  </a:lnTo>
                  <a:lnTo>
                    <a:pt x="31" y="39"/>
                  </a:lnTo>
                  <a:lnTo>
                    <a:pt x="31" y="24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12" name="Freeform 267"/>
            <p:cNvSpPr>
              <a:spLocks/>
            </p:cNvSpPr>
            <p:nvPr/>
          </p:nvSpPr>
          <p:spPr bwMode="auto">
            <a:xfrm>
              <a:off x="2776538" y="4559384"/>
              <a:ext cx="49213" cy="61913"/>
            </a:xfrm>
            <a:custGeom>
              <a:avLst/>
              <a:gdLst>
                <a:gd name="T0" fmla="*/ 31 w 31"/>
                <a:gd name="T1" fmla="*/ 0 h 39"/>
                <a:gd name="T2" fmla="*/ 15 w 31"/>
                <a:gd name="T3" fmla="*/ 8 h 39"/>
                <a:gd name="T4" fmla="*/ 0 w 31"/>
                <a:gd name="T5" fmla="*/ 24 h 39"/>
                <a:gd name="T6" fmla="*/ 15 w 31"/>
                <a:gd name="T7" fmla="*/ 32 h 39"/>
                <a:gd name="T8" fmla="*/ 31 w 31"/>
                <a:gd name="T9" fmla="*/ 39 h 39"/>
                <a:gd name="T10" fmla="*/ 31 w 31"/>
                <a:gd name="T11" fmla="*/ 24 h 39"/>
                <a:gd name="T12" fmla="*/ 31 w 31"/>
                <a:gd name="T13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39">
                  <a:moveTo>
                    <a:pt x="31" y="0"/>
                  </a:moveTo>
                  <a:lnTo>
                    <a:pt x="15" y="8"/>
                  </a:lnTo>
                  <a:lnTo>
                    <a:pt x="0" y="24"/>
                  </a:lnTo>
                  <a:lnTo>
                    <a:pt x="15" y="32"/>
                  </a:lnTo>
                  <a:lnTo>
                    <a:pt x="31" y="39"/>
                  </a:lnTo>
                  <a:lnTo>
                    <a:pt x="31" y="24"/>
                  </a:lnTo>
                  <a:lnTo>
                    <a:pt x="3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13" name="Freeform 268"/>
            <p:cNvSpPr>
              <a:spLocks/>
            </p:cNvSpPr>
            <p:nvPr/>
          </p:nvSpPr>
          <p:spPr bwMode="auto">
            <a:xfrm>
              <a:off x="2849563" y="4559384"/>
              <a:ext cx="49213" cy="61913"/>
            </a:xfrm>
            <a:custGeom>
              <a:avLst/>
              <a:gdLst>
                <a:gd name="T0" fmla="*/ 0 w 31"/>
                <a:gd name="T1" fmla="*/ 0 h 39"/>
                <a:gd name="T2" fmla="*/ 0 w 31"/>
                <a:gd name="T3" fmla="*/ 24 h 39"/>
                <a:gd name="T4" fmla="*/ 0 w 31"/>
                <a:gd name="T5" fmla="*/ 39 h 39"/>
                <a:gd name="T6" fmla="*/ 15 w 31"/>
                <a:gd name="T7" fmla="*/ 32 h 39"/>
                <a:gd name="T8" fmla="*/ 31 w 31"/>
                <a:gd name="T9" fmla="*/ 24 h 39"/>
                <a:gd name="T10" fmla="*/ 15 w 31"/>
                <a:gd name="T11" fmla="*/ 8 h 39"/>
                <a:gd name="T12" fmla="*/ 0 w 31"/>
                <a:gd name="T13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39">
                  <a:moveTo>
                    <a:pt x="0" y="0"/>
                  </a:moveTo>
                  <a:lnTo>
                    <a:pt x="0" y="24"/>
                  </a:lnTo>
                  <a:lnTo>
                    <a:pt x="0" y="39"/>
                  </a:lnTo>
                  <a:lnTo>
                    <a:pt x="15" y="32"/>
                  </a:lnTo>
                  <a:lnTo>
                    <a:pt x="31" y="24"/>
                  </a:lnTo>
                  <a:lnTo>
                    <a:pt x="15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14" name="Freeform 269"/>
            <p:cNvSpPr>
              <a:spLocks/>
            </p:cNvSpPr>
            <p:nvPr/>
          </p:nvSpPr>
          <p:spPr bwMode="auto">
            <a:xfrm>
              <a:off x="2849563" y="4559384"/>
              <a:ext cx="49213" cy="61913"/>
            </a:xfrm>
            <a:custGeom>
              <a:avLst/>
              <a:gdLst>
                <a:gd name="T0" fmla="*/ 0 w 31"/>
                <a:gd name="T1" fmla="*/ 0 h 39"/>
                <a:gd name="T2" fmla="*/ 0 w 31"/>
                <a:gd name="T3" fmla="*/ 24 h 39"/>
                <a:gd name="T4" fmla="*/ 0 w 31"/>
                <a:gd name="T5" fmla="*/ 39 h 39"/>
                <a:gd name="T6" fmla="*/ 15 w 31"/>
                <a:gd name="T7" fmla="*/ 32 h 39"/>
                <a:gd name="T8" fmla="*/ 31 w 31"/>
                <a:gd name="T9" fmla="*/ 24 h 39"/>
                <a:gd name="T10" fmla="*/ 15 w 31"/>
                <a:gd name="T11" fmla="*/ 8 h 39"/>
                <a:gd name="T12" fmla="*/ 0 w 31"/>
                <a:gd name="T13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39">
                  <a:moveTo>
                    <a:pt x="0" y="0"/>
                  </a:moveTo>
                  <a:lnTo>
                    <a:pt x="0" y="24"/>
                  </a:lnTo>
                  <a:lnTo>
                    <a:pt x="0" y="39"/>
                  </a:lnTo>
                  <a:lnTo>
                    <a:pt x="15" y="32"/>
                  </a:lnTo>
                  <a:lnTo>
                    <a:pt x="31" y="24"/>
                  </a:lnTo>
                  <a:lnTo>
                    <a:pt x="15" y="8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15" name="Freeform 270"/>
            <p:cNvSpPr>
              <a:spLocks/>
            </p:cNvSpPr>
            <p:nvPr/>
          </p:nvSpPr>
          <p:spPr bwMode="auto">
            <a:xfrm>
              <a:off x="3586163" y="4559384"/>
              <a:ext cx="49213" cy="61913"/>
            </a:xfrm>
            <a:custGeom>
              <a:avLst/>
              <a:gdLst>
                <a:gd name="T0" fmla="*/ 31 w 31"/>
                <a:gd name="T1" fmla="*/ 0 h 39"/>
                <a:gd name="T2" fmla="*/ 15 w 31"/>
                <a:gd name="T3" fmla="*/ 8 h 39"/>
                <a:gd name="T4" fmla="*/ 0 w 31"/>
                <a:gd name="T5" fmla="*/ 24 h 39"/>
                <a:gd name="T6" fmla="*/ 15 w 31"/>
                <a:gd name="T7" fmla="*/ 32 h 39"/>
                <a:gd name="T8" fmla="*/ 31 w 31"/>
                <a:gd name="T9" fmla="*/ 39 h 39"/>
                <a:gd name="T10" fmla="*/ 31 w 31"/>
                <a:gd name="T11" fmla="*/ 24 h 39"/>
                <a:gd name="T12" fmla="*/ 31 w 31"/>
                <a:gd name="T13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39">
                  <a:moveTo>
                    <a:pt x="31" y="0"/>
                  </a:moveTo>
                  <a:lnTo>
                    <a:pt x="15" y="8"/>
                  </a:lnTo>
                  <a:lnTo>
                    <a:pt x="0" y="24"/>
                  </a:lnTo>
                  <a:lnTo>
                    <a:pt x="15" y="32"/>
                  </a:lnTo>
                  <a:lnTo>
                    <a:pt x="31" y="39"/>
                  </a:lnTo>
                  <a:lnTo>
                    <a:pt x="31" y="24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16" name="Freeform 271"/>
            <p:cNvSpPr>
              <a:spLocks/>
            </p:cNvSpPr>
            <p:nvPr/>
          </p:nvSpPr>
          <p:spPr bwMode="auto">
            <a:xfrm>
              <a:off x="3586163" y="4559384"/>
              <a:ext cx="49213" cy="61913"/>
            </a:xfrm>
            <a:custGeom>
              <a:avLst/>
              <a:gdLst>
                <a:gd name="T0" fmla="*/ 31 w 31"/>
                <a:gd name="T1" fmla="*/ 0 h 39"/>
                <a:gd name="T2" fmla="*/ 15 w 31"/>
                <a:gd name="T3" fmla="*/ 8 h 39"/>
                <a:gd name="T4" fmla="*/ 0 w 31"/>
                <a:gd name="T5" fmla="*/ 24 h 39"/>
                <a:gd name="T6" fmla="*/ 15 w 31"/>
                <a:gd name="T7" fmla="*/ 32 h 39"/>
                <a:gd name="T8" fmla="*/ 31 w 31"/>
                <a:gd name="T9" fmla="*/ 39 h 39"/>
                <a:gd name="T10" fmla="*/ 31 w 31"/>
                <a:gd name="T11" fmla="*/ 24 h 39"/>
                <a:gd name="T12" fmla="*/ 31 w 31"/>
                <a:gd name="T13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39">
                  <a:moveTo>
                    <a:pt x="31" y="0"/>
                  </a:moveTo>
                  <a:lnTo>
                    <a:pt x="15" y="8"/>
                  </a:lnTo>
                  <a:lnTo>
                    <a:pt x="0" y="24"/>
                  </a:lnTo>
                  <a:lnTo>
                    <a:pt x="15" y="32"/>
                  </a:lnTo>
                  <a:lnTo>
                    <a:pt x="31" y="39"/>
                  </a:lnTo>
                  <a:lnTo>
                    <a:pt x="31" y="24"/>
                  </a:lnTo>
                  <a:lnTo>
                    <a:pt x="3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17" name="Freeform 272"/>
            <p:cNvSpPr>
              <a:spLocks/>
            </p:cNvSpPr>
            <p:nvPr/>
          </p:nvSpPr>
          <p:spPr bwMode="auto">
            <a:xfrm>
              <a:off x="3463926" y="4559384"/>
              <a:ext cx="60325" cy="61913"/>
            </a:xfrm>
            <a:custGeom>
              <a:avLst/>
              <a:gdLst>
                <a:gd name="T0" fmla="*/ 38 w 38"/>
                <a:gd name="T1" fmla="*/ 0 h 39"/>
                <a:gd name="T2" fmla="*/ 23 w 38"/>
                <a:gd name="T3" fmla="*/ 8 h 39"/>
                <a:gd name="T4" fmla="*/ 0 w 38"/>
                <a:gd name="T5" fmla="*/ 24 h 39"/>
                <a:gd name="T6" fmla="*/ 23 w 38"/>
                <a:gd name="T7" fmla="*/ 32 h 39"/>
                <a:gd name="T8" fmla="*/ 38 w 38"/>
                <a:gd name="T9" fmla="*/ 39 h 39"/>
                <a:gd name="T10" fmla="*/ 38 w 38"/>
                <a:gd name="T11" fmla="*/ 24 h 39"/>
                <a:gd name="T12" fmla="*/ 38 w 38"/>
                <a:gd name="T13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39">
                  <a:moveTo>
                    <a:pt x="38" y="0"/>
                  </a:moveTo>
                  <a:lnTo>
                    <a:pt x="23" y="8"/>
                  </a:lnTo>
                  <a:lnTo>
                    <a:pt x="0" y="24"/>
                  </a:lnTo>
                  <a:lnTo>
                    <a:pt x="23" y="32"/>
                  </a:lnTo>
                  <a:lnTo>
                    <a:pt x="38" y="39"/>
                  </a:lnTo>
                  <a:lnTo>
                    <a:pt x="38" y="24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18" name="Freeform 273"/>
            <p:cNvSpPr>
              <a:spLocks/>
            </p:cNvSpPr>
            <p:nvPr/>
          </p:nvSpPr>
          <p:spPr bwMode="auto">
            <a:xfrm>
              <a:off x="3463926" y="4559384"/>
              <a:ext cx="60325" cy="61913"/>
            </a:xfrm>
            <a:custGeom>
              <a:avLst/>
              <a:gdLst>
                <a:gd name="T0" fmla="*/ 38 w 38"/>
                <a:gd name="T1" fmla="*/ 0 h 39"/>
                <a:gd name="T2" fmla="*/ 23 w 38"/>
                <a:gd name="T3" fmla="*/ 8 h 39"/>
                <a:gd name="T4" fmla="*/ 0 w 38"/>
                <a:gd name="T5" fmla="*/ 24 h 39"/>
                <a:gd name="T6" fmla="*/ 23 w 38"/>
                <a:gd name="T7" fmla="*/ 32 h 39"/>
                <a:gd name="T8" fmla="*/ 38 w 38"/>
                <a:gd name="T9" fmla="*/ 39 h 39"/>
                <a:gd name="T10" fmla="*/ 38 w 38"/>
                <a:gd name="T11" fmla="*/ 24 h 39"/>
                <a:gd name="T12" fmla="*/ 38 w 38"/>
                <a:gd name="T13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39">
                  <a:moveTo>
                    <a:pt x="38" y="0"/>
                  </a:moveTo>
                  <a:lnTo>
                    <a:pt x="23" y="8"/>
                  </a:lnTo>
                  <a:lnTo>
                    <a:pt x="0" y="24"/>
                  </a:lnTo>
                  <a:lnTo>
                    <a:pt x="23" y="32"/>
                  </a:lnTo>
                  <a:lnTo>
                    <a:pt x="38" y="39"/>
                  </a:lnTo>
                  <a:lnTo>
                    <a:pt x="38" y="24"/>
                  </a:lnTo>
                  <a:lnTo>
                    <a:pt x="3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19" name="Freeform 274"/>
            <p:cNvSpPr>
              <a:spLocks/>
            </p:cNvSpPr>
            <p:nvPr/>
          </p:nvSpPr>
          <p:spPr bwMode="auto">
            <a:xfrm>
              <a:off x="3659188" y="4559384"/>
              <a:ext cx="49213" cy="61913"/>
            </a:xfrm>
            <a:custGeom>
              <a:avLst/>
              <a:gdLst>
                <a:gd name="T0" fmla="*/ 0 w 31"/>
                <a:gd name="T1" fmla="*/ 0 h 39"/>
                <a:gd name="T2" fmla="*/ 0 w 31"/>
                <a:gd name="T3" fmla="*/ 24 h 39"/>
                <a:gd name="T4" fmla="*/ 0 w 31"/>
                <a:gd name="T5" fmla="*/ 39 h 39"/>
                <a:gd name="T6" fmla="*/ 16 w 31"/>
                <a:gd name="T7" fmla="*/ 32 h 39"/>
                <a:gd name="T8" fmla="*/ 31 w 31"/>
                <a:gd name="T9" fmla="*/ 24 h 39"/>
                <a:gd name="T10" fmla="*/ 16 w 31"/>
                <a:gd name="T11" fmla="*/ 8 h 39"/>
                <a:gd name="T12" fmla="*/ 0 w 31"/>
                <a:gd name="T13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39">
                  <a:moveTo>
                    <a:pt x="0" y="0"/>
                  </a:moveTo>
                  <a:lnTo>
                    <a:pt x="0" y="24"/>
                  </a:lnTo>
                  <a:lnTo>
                    <a:pt x="0" y="39"/>
                  </a:lnTo>
                  <a:lnTo>
                    <a:pt x="16" y="32"/>
                  </a:lnTo>
                  <a:lnTo>
                    <a:pt x="31" y="24"/>
                  </a:lnTo>
                  <a:lnTo>
                    <a:pt x="16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20" name="Freeform 275"/>
            <p:cNvSpPr>
              <a:spLocks/>
            </p:cNvSpPr>
            <p:nvPr/>
          </p:nvSpPr>
          <p:spPr bwMode="auto">
            <a:xfrm>
              <a:off x="3659188" y="4559384"/>
              <a:ext cx="49213" cy="61913"/>
            </a:xfrm>
            <a:custGeom>
              <a:avLst/>
              <a:gdLst>
                <a:gd name="T0" fmla="*/ 0 w 31"/>
                <a:gd name="T1" fmla="*/ 0 h 39"/>
                <a:gd name="T2" fmla="*/ 0 w 31"/>
                <a:gd name="T3" fmla="*/ 24 h 39"/>
                <a:gd name="T4" fmla="*/ 0 w 31"/>
                <a:gd name="T5" fmla="*/ 39 h 39"/>
                <a:gd name="T6" fmla="*/ 16 w 31"/>
                <a:gd name="T7" fmla="*/ 32 h 39"/>
                <a:gd name="T8" fmla="*/ 31 w 31"/>
                <a:gd name="T9" fmla="*/ 24 h 39"/>
                <a:gd name="T10" fmla="*/ 16 w 31"/>
                <a:gd name="T11" fmla="*/ 8 h 39"/>
                <a:gd name="T12" fmla="*/ 0 w 31"/>
                <a:gd name="T13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39">
                  <a:moveTo>
                    <a:pt x="0" y="0"/>
                  </a:moveTo>
                  <a:lnTo>
                    <a:pt x="0" y="24"/>
                  </a:lnTo>
                  <a:lnTo>
                    <a:pt x="0" y="39"/>
                  </a:lnTo>
                  <a:lnTo>
                    <a:pt x="16" y="32"/>
                  </a:lnTo>
                  <a:lnTo>
                    <a:pt x="31" y="24"/>
                  </a:lnTo>
                  <a:lnTo>
                    <a:pt x="16" y="8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21" name="Freeform 276"/>
            <p:cNvSpPr>
              <a:spLocks/>
            </p:cNvSpPr>
            <p:nvPr/>
          </p:nvSpPr>
          <p:spPr bwMode="auto">
            <a:xfrm>
              <a:off x="1217613" y="4422859"/>
              <a:ext cx="60325" cy="61913"/>
            </a:xfrm>
            <a:custGeom>
              <a:avLst/>
              <a:gdLst>
                <a:gd name="T0" fmla="*/ 3 w 5"/>
                <a:gd name="T1" fmla="*/ 0 h 5"/>
                <a:gd name="T2" fmla="*/ 0 w 5"/>
                <a:gd name="T3" fmla="*/ 3 h 5"/>
                <a:gd name="T4" fmla="*/ 3 w 5"/>
                <a:gd name="T5" fmla="*/ 3 h 5"/>
                <a:gd name="T6" fmla="*/ 3 w 5"/>
                <a:gd name="T7" fmla="*/ 3 h 5"/>
                <a:gd name="T8" fmla="*/ 0 w 5"/>
                <a:gd name="T9" fmla="*/ 3 h 5"/>
                <a:gd name="T10" fmla="*/ 3 w 5"/>
                <a:gd name="T11" fmla="*/ 5 h 5"/>
                <a:gd name="T12" fmla="*/ 5 w 5"/>
                <a:gd name="T13" fmla="*/ 3 h 5"/>
                <a:gd name="T14" fmla="*/ 3 w 5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2" y="0"/>
                    <a:pt x="0" y="1"/>
                    <a:pt x="0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2" y="5"/>
                    <a:pt x="3" y="5"/>
                  </a:cubicBezTo>
                  <a:cubicBezTo>
                    <a:pt x="4" y="5"/>
                    <a:pt x="5" y="4"/>
                    <a:pt x="5" y="3"/>
                  </a:cubicBezTo>
                  <a:cubicBezTo>
                    <a:pt x="5" y="1"/>
                    <a:pt x="4" y="0"/>
                    <a:pt x="3" y="0"/>
                  </a:cubicBezTo>
                </a:path>
              </a:pathLst>
            </a:custGeom>
            <a:solidFill>
              <a:srgbClr val="9F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22" name="Freeform 277"/>
            <p:cNvSpPr>
              <a:spLocks/>
            </p:cNvSpPr>
            <p:nvPr/>
          </p:nvSpPr>
          <p:spPr bwMode="auto">
            <a:xfrm>
              <a:off x="1082676" y="4422859"/>
              <a:ext cx="60325" cy="61913"/>
            </a:xfrm>
            <a:custGeom>
              <a:avLst/>
              <a:gdLst>
                <a:gd name="T0" fmla="*/ 3 w 5"/>
                <a:gd name="T1" fmla="*/ 0 h 5"/>
                <a:gd name="T2" fmla="*/ 0 w 5"/>
                <a:gd name="T3" fmla="*/ 3 h 5"/>
                <a:gd name="T4" fmla="*/ 3 w 5"/>
                <a:gd name="T5" fmla="*/ 5 h 5"/>
                <a:gd name="T6" fmla="*/ 5 w 5"/>
                <a:gd name="T7" fmla="*/ 3 h 5"/>
                <a:gd name="T8" fmla="*/ 4 w 5"/>
                <a:gd name="T9" fmla="*/ 3 h 5"/>
                <a:gd name="T10" fmla="*/ 4 w 5"/>
                <a:gd name="T11" fmla="*/ 3 h 5"/>
                <a:gd name="T12" fmla="*/ 4 w 5"/>
                <a:gd name="T13" fmla="*/ 3 h 5"/>
                <a:gd name="T14" fmla="*/ 5 w 5"/>
                <a:gd name="T15" fmla="*/ 3 h 5"/>
                <a:gd name="T16" fmla="*/ 3 w 5"/>
                <a:gd name="T1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5"/>
                    <a:pt x="3" y="5"/>
                  </a:cubicBezTo>
                  <a:cubicBezTo>
                    <a:pt x="4" y="5"/>
                    <a:pt x="5" y="4"/>
                    <a:pt x="5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1"/>
                    <a:pt x="4" y="0"/>
                    <a:pt x="3" y="0"/>
                  </a:cubicBezTo>
                </a:path>
              </a:pathLst>
            </a:custGeom>
            <a:solidFill>
              <a:srgbClr val="9F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23" name="Freeform 278"/>
            <p:cNvSpPr>
              <a:spLocks/>
            </p:cNvSpPr>
            <p:nvPr/>
          </p:nvSpPr>
          <p:spPr bwMode="auto">
            <a:xfrm>
              <a:off x="1131888" y="4460959"/>
              <a:ext cx="122238" cy="0"/>
            </a:xfrm>
            <a:custGeom>
              <a:avLst/>
              <a:gdLst>
                <a:gd name="T0" fmla="*/ 77 w 77"/>
                <a:gd name="T1" fmla="*/ 54 w 77"/>
                <a:gd name="T2" fmla="*/ 7 w 77"/>
                <a:gd name="T3" fmla="*/ 0 w 77"/>
                <a:gd name="T4" fmla="*/ 0 w 77"/>
                <a:gd name="T5" fmla="*/ 0 w 77"/>
                <a:gd name="T6" fmla="*/ 7 w 77"/>
                <a:gd name="T7" fmla="*/ 54 w 77"/>
                <a:gd name="T8" fmla="*/ 77 w 77"/>
                <a:gd name="T9" fmla="*/ 77 w 77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  <a:cxn ang="0">
                  <a:pos x="T8" y="0"/>
                </a:cxn>
                <a:cxn ang="0">
                  <a:pos x="T9" y="0"/>
                </a:cxn>
              </a:cxnLst>
              <a:rect l="0" t="0" r="r" b="b"/>
              <a:pathLst>
                <a:path w="77">
                  <a:moveTo>
                    <a:pt x="77" y="0"/>
                  </a:moveTo>
                  <a:lnTo>
                    <a:pt x="54" y="0"/>
                  </a:lnTo>
                  <a:lnTo>
                    <a:pt x="7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7" y="0"/>
                  </a:lnTo>
                  <a:lnTo>
                    <a:pt x="54" y="0"/>
                  </a:lnTo>
                  <a:lnTo>
                    <a:pt x="77" y="0"/>
                  </a:lnTo>
                  <a:lnTo>
                    <a:pt x="77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24" name="Freeform 279"/>
            <p:cNvSpPr>
              <a:spLocks/>
            </p:cNvSpPr>
            <p:nvPr/>
          </p:nvSpPr>
          <p:spPr bwMode="auto">
            <a:xfrm>
              <a:off x="1131888" y="4460959"/>
              <a:ext cx="122238" cy="0"/>
            </a:xfrm>
            <a:custGeom>
              <a:avLst/>
              <a:gdLst>
                <a:gd name="T0" fmla="*/ 77 w 77"/>
                <a:gd name="T1" fmla="*/ 54 w 77"/>
                <a:gd name="T2" fmla="*/ 7 w 77"/>
                <a:gd name="T3" fmla="*/ 0 w 77"/>
                <a:gd name="T4" fmla="*/ 0 w 77"/>
                <a:gd name="T5" fmla="*/ 0 w 77"/>
                <a:gd name="T6" fmla="*/ 7 w 77"/>
                <a:gd name="T7" fmla="*/ 54 w 77"/>
                <a:gd name="T8" fmla="*/ 77 w 77"/>
                <a:gd name="T9" fmla="*/ 77 w 77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  <a:cxn ang="0">
                  <a:pos x="T8" y="0"/>
                </a:cxn>
                <a:cxn ang="0">
                  <a:pos x="T9" y="0"/>
                </a:cxn>
              </a:cxnLst>
              <a:rect l="0" t="0" r="r" b="b"/>
              <a:pathLst>
                <a:path w="77">
                  <a:moveTo>
                    <a:pt x="77" y="0"/>
                  </a:moveTo>
                  <a:lnTo>
                    <a:pt x="54" y="0"/>
                  </a:lnTo>
                  <a:lnTo>
                    <a:pt x="7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7" y="0"/>
                  </a:lnTo>
                  <a:lnTo>
                    <a:pt x="54" y="0"/>
                  </a:lnTo>
                  <a:lnTo>
                    <a:pt x="77" y="0"/>
                  </a:lnTo>
                  <a:lnTo>
                    <a:pt x="7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25" name="Freeform 280"/>
            <p:cNvSpPr>
              <a:spLocks/>
            </p:cNvSpPr>
            <p:nvPr/>
          </p:nvSpPr>
          <p:spPr bwMode="auto">
            <a:xfrm>
              <a:off x="1954213" y="3117934"/>
              <a:ext cx="60325" cy="61913"/>
            </a:xfrm>
            <a:custGeom>
              <a:avLst/>
              <a:gdLst>
                <a:gd name="T0" fmla="*/ 3 w 5"/>
                <a:gd name="T1" fmla="*/ 0 h 5"/>
                <a:gd name="T2" fmla="*/ 0 w 5"/>
                <a:gd name="T3" fmla="*/ 2 h 5"/>
                <a:gd name="T4" fmla="*/ 3 w 5"/>
                <a:gd name="T5" fmla="*/ 2 h 5"/>
                <a:gd name="T6" fmla="*/ 3 w 5"/>
                <a:gd name="T7" fmla="*/ 3 h 5"/>
                <a:gd name="T8" fmla="*/ 0 w 5"/>
                <a:gd name="T9" fmla="*/ 3 h 5"/>
                <a:gd name="T10" fmla="*/ 3 w 5"/>
                <a:gd name="T11" fmla="*/ 5 h 5"/>
                <a:gd name="T12" fmla="*/ 5 w 5"/>
                <a:gd name="T13" fmla="*/ 2 h 5"/>
                <a:gd name="T14" fmla="*/ 3 w 5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1" y="5"/>
                    <a:pt x="3" y="5"/>
                  </a:cubicBezTo>
                  <a:cubicBezTo>
                    <a:pt x="4" y="5"/>
                    <a:pt x="5" y="4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</a:path>
              </a:pathLst>
            </a:custGeom>
            <a:solidFill>
              <a:srgbClr val="9F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26" name="Freeform 281"/>
            <p:cNvSpPr>
              <a:spLocks/>
            </p:cNvSpPr>
            <p:nvPr/>
          </p:nvSpPr>
          <p:spPr bwMode="auto">
            <a:xfrm>
              <a:off x="1819276" y="3117934"/>
              <a:ext cx="60325" cy="61913"/>
            </a:xfrm>
            <a:custGeom>
              <a:avLst/>
              <a:gdLst>
                <a:gd name="T0" fmla="*/ 3 w 5"/>
                <a:gd name="T1" fmla="*/ 0 h 5"/>
                <a:gd name="T2" fmla="*/ 0 w 5"/>
                <a:gd name="T3" fmla="*/ 2 h 5"/>
                <a:gd name="T4" fmla="*/ 3 w 5"/>
                <a:gd name="T5" fmla="*/ 5 h 5"/>
                <a:gd name="T6" fmla="*/ 5 w 5"/>
                <a:gd name="T7" fmla="*/ 3 h 5"/>
                <a:gd name="T8" fmla="*/ 4 w 5"/>
                <a:gd name="T9" fmla="*/ 3 h 5"/>
                <a:gd name="T10" fmla="*/ 4 w 5"/>
                <a:gd name="T11" fmla="*/ 2 h 5"/>
                <a:gd name="T12" fmla="*/ 4 w 5"/>
                <a:gd name="T13" fmla="*/ 2 h 5"/>
                <a:gd name="T14" fmla="*/ 5 w 5"/>
                <a:gd name="T15" fmla="*/ 2 h 5"/>
                <a:gd name="T16" fmla="*/ 3 w 5"/>
                <a:gd name="T1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4"/>
                    <a:pt x="1" y="5"/>
                    <a:pt x="3" y="5"/>
                  </a:cubicBezTo>
                  <a:cubicBezTo>
                    <a:pt x="4" y="5"/>
                    <a:pt x="5" y="4"/>
                    <a:pt x="5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</a:path>
              </a:pathLst>
            </a:custGeom>
            <a:solidFill>
              <a:srgbClr val="9F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27" name="Freeform 282"/>
            <p:cNvSpPr>
              <a:spLocks/>
            </p:cNvSpPr>
            <p:nvPr/>
          </p:nvSpPr>
          <p:spPr bwMode="auto">
            <a:xfrm>
              <a:off x="1866901" y="3143334"/>
              <a:ext cx="123825" cy="11113"/>
            </a:xfrm>
            <a:custGeom>
              <a:avLst/>
              <a:gdLst>
                <a:gd name="T0" fmla="*/ 78 w 78"/>
                <a:gd name="T1" fmla="*/ 0 h 7"/>
                <a:gd name="T2" fmla="*/ 55 w 78"/>
                <a:gd name="T3" fmla="*/ 0 h 7"/>
                <a:gd name="T4" fmla="*/ 8 w 78"/>
                <a:gd name="T5" fmla="*/ 0 h 7"/>
                <a:gd name="T6" fmla="*/ 0 w 78"/>
                <a:gd name="T7" fmla="*/ 0 h 7"/>
                <a:gd name="T8" fmla="*/ 0 w 78"/>
                <a:gd name="T9" fmla="*/ 0 h 7"/>
                <a:gd name="T10" fmla="*/ 0 w 78"/>
                <a:gd name="T11" fmla="*/ 7 h 7"/>
                <a:gd name="T12" fmla="*/ 8 w 78"/>
                <a:gd name="T13" fmla="*/ 7 h 7"/>
                <a:gd name="T14" fmla="*/ 55 w 78"/>
                <a:gd name="T15" fmla="*/ 7 h 7"/>
                <a:gd name="T16" fmla="*/ 78 w 78"/>
                <a:gd name="T17" fmla="*/ 7 h 7"/>
                <a:gd name="T18" fmla="*/ 78 w 78"/>
                <a:gd name="T1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8" h="7">
                  <a:moveTo>
                    <a:pt x="78" y="0"/>
                  </a:moveTo>
                  <a:lnTo>
                    <a:pt x="55" y="0"/>
                  </a:lnTo>
                  <a:lnTo>
                    <a:pt x="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lnTo>
                    <a:pt x="8" y="7"/>
                  </a:lnTo>
                  <a:lnTo>
                    <a:pt x="55" y="7"/>
                  </a:lnTo>
                  <a:lnTo>
                    <a:pt x="78" y="7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28" name="Freeform 283"/>
            <p:cNvSpPr>
              <a:spLocks/>
            </p:cNvSpPr>
            <p:nvPr/>
          </p:nvSpPr>
          <p:spPr bwMode="auto">
            <a:xfrm>
              <a:off x="1866901" y="3143334"/>
              <a:ext cx="123825" cy="11113"/>
            </a:xfrm>
            <a:custGeom>
              <a:avLst/>
              <a:gdLst>
                <a:gd name="T0" fmla="*/ 78 w 78"/>
                <a:gd name="T1" fmla="*/ 0 h 7"/>
                <a:gd name="T2" fmla="*/ 55 w 78"/>
                <a:gd name="T3" fmla="*/ 0 h 7"/>
                <a:gd name="T4" fmla="*/ 8 w 78"/>
                <a:gd name="T5" fmla="*/ 0 h 7"/>
                <a:gd name="T6" fmla="*/ 0 w 78"/>
                <a:gd name="T7" fmla="*/ 0 h 7"/>
                <a:gd name="T8" fmla="*/ 0 w 78"/>
                <a:gd name="T9" fmla="*/ 0 h 7"/>
                <a:gd name="T10" fmla="*/ 0 w 78"/>
                <a:gd name="T11" fmla="*/ 7 h 7"/>
                <a:gd name="T12" fmla="*/ 8 w 78"/>
                <a:gd name="T13" fmla="*/ 7 h 7"/>
                <a:gd name="T14" fmla="*/ 55 w 78"/>
                <a:gd name="T15" fmla="*/ 7 h 7"/>
                <a:gd name="T16" fmla="*/ 78 w 78"/>
                <a:gd name="T17" fmla="*/ 7 h 7"/>
                <a:gd name="T18" fmla="*/ 78 w 78"/>
                <a:gd name="T1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8" h="7">
                  <a:moveTo>
                    <a:pt x="78" y="0"/>
                  </a:moveTo>
                  <a:lnTo>
                    <a:pt x="55" y="0"/>
                  </a:lnTo>
                  <a:lnTo>
                    <a:pt x="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lnTo>
                    <a:pt x="8" y="7"/>
                  </a:lnTo>
                  <a:lnTo>
                    <a:pt x="55" y="7"/>
                  </a:lnTo>
                  <a:lnTo>
                    <a:pt x="78" y="7"/>
                  </a:lnTo>
                  <a:lnTo>
                    <a:pt x="7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29" name="Freeform 284"/>
            <p:cNvSpPr>
              <a:spLocks noEditPoints="1"/>
            </p:cNvSpPr>
            <p:nvPr/>
          </p:nvSpPr>
          <p:spPr bwMode="auto">
            <a:xfrm>
              <a:off x="3536951" y="3043322"/>
              <a:ext cx="295275" cy="298450"/>
            </a:xfrm>
            <a:custGeom>
              <a:avLst/>
              <a:gdLst>
                <a:gd name="T0" fmla="*/ 0 w 24"/>
                <a:gd name="T1" fmla="*/ 12 h 24"/>
                <a:gd name="T2" fmla="*/ 0 w 24"/>
                <a:gd name="T3" fmla="*/ 13 h 24"/>
                <a:gd name="T4" fmla="*/ 0 w 24"/>
                <a:gd name="T5" fmla="*/ 19 h 24"/>
                <a:gd name="T6" fmla="*/ 6 w 24"/>
                <a:gd name="T7" fmla="*/ 24 h 24"/>
                <a:gd name="T8" fmla="*/ 19 w 24"/>
                <a:gd name="T9" fmla="*/ 24 h 24"/>
                <a:gd name="T10" fmla="*/ 24 w 24"/>
                <a:gd name="T11" fmla="*/ 19 h 24"/>
                <a:gd name="T12" fmla="*/ 24 w 24"/>
                <a:gd name="T13" fmla="*/ 15 h 24"/>
                <a:gd name="T14" fmla="*/ 24 w 24"/>
                <a:gd name="T15" fmla="*/ 15 h 24"/>
                <a:gd name="T16" fmla="*/ 24 w 24"/>
                <a:gd name="T17" fmla="*/ 15 h 24"/>
                <a:gd name="T18" fmla="*/ 24 w 24"/>
                <a:gd name="T19" fmla="*/ 19 h 24"/>
                <a:gd name="T20" fmla="*/ 22 w 24"/>
                <a:gd name="T21" fmla="*/ 22 h 24"/>
                <a:gd name="T22" fmla="*/ 19 w 24"/>
                <a:gd name="T23" fmla="*/ 24 h 24"/>
                <a:gd name="T24" fmla="*/ 6 w 24"/>
                <a:gd name="T25" fmla="*/ 24 h 24"/>
                <a:gd name="T26" fmla="*/ 2 w 24"/>
                <a:gd name="T27" fmla="*/ 22 h 24"/>
                <a:gd name="T28" fmla="*/ 1 w 24"/>
                <a:gd name="T29" fmla="*/ 19 h 24"/>
                <a:gd name="T30" fmla="*/ 1 w 24"/>
                <a:gd name="T31" fmla="*/ 13 h 24"/>
                <a:gd name="T32" fmla="*/ 0 w 24"/>
                <a:gd name="T33" fmla="*/ 12 h 24"/>
                <a:gd name="T34" fmla="*/ 19 w 24"/>
                <a:gd name="T35" fmla="*/ 0 h 24"/>
                <a:gd name="T36" fmla="*/ 6 w 24"/>
                <a:gd name="T37" fmla="*/ 0 h 24"/>
                <a:gd name="T38" fmla="*/ 0 w 24"/>
                <a:gd name="T39" fmla="*/ 6 h 24"/>
                <a:gd name="T40" fmla="*/ 0 w 24"/>
                <a:gd name="T41" fmla="*/ 10 h 24"/>
                <a:gd name="T42" fmla="*/ 0 w 24"/>
                <a:gd name="T43" fmla="*/ 10 h 24"/>
                <a:gd name="T44" fmla="*/ 1 w 24"/>
                <a:gd name="T45" fmla="*/ 10 h 24"/>
                <a:gd name="T46" fmla="*/ 1 w 24"/>
                <a:gd name="T47" fmla="*/ 6 h 24"/>
                <a:gd name="T48" fmla="*/ 2 w 24"/>
                <a:gd name="T49" fmla="*/ 2 h 24"/>
                <a:gd name="T50" fmla="*/ 6 w 24"/>
                <a:gd name="T51" fmla="*/ 1 h 24"/>
                <a:gd name="T52" fmla="*/ 6 w 24"/>
                <a:gd name="T53" fmla="*/ 1 h 24"/>
                <a:gd name="T54" fmla="*/ 19 w 24"/>
                <a:gd name="T55" fmla="*/ 1 h 24"/>
                <a:gd name="T56" fmla="*/ 22 w 24"/>
                <a:gd name="T57" fmla="*/ 2 h 24"/>
                <a:gd name="T58" fmla="*/ 24 w 24"/>
                <a:gd name="T59" fmla="*/ 6 h 24"/>
                <a:gd name="T60" fmla="*/ 24 w 24"/>
                <a:gd name="T61" fmla="*/ 12 h 24"/>
                <a:gd name="T62" fmla="*/ 24 w 24"/>
                <a:gd name="T63" fmla="*/ 13 h 24"/>
                <a:gd name="T64" fmla="*/ 24 w 24"/>
                <a:gd name="T65" fmla="*/ 12 h 24"/>
                <a:gd name="T66" fmla="*/ 24 w 24"/>
                <a:gd name="T67" fmla="*/ 6 h 24"/>
                <a:gd name="T68" fmla="*/ 19 w 24"/>
                <a:gd name="T6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4" h="24">
                  <a:moveTo>
                    <a:pt x="0" y="12"/>
                  </a:moveTo>
                  <a:cubicBezTo>
                    <a:pt x="0" y="13"/>
                    <a:pt x="0" y="13"/>
                    <a:pt x="0" y="13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22"/>
                    <a:pt x="3" y="24"/>
                    <a:pt x="6" y="24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22" y="24"/>
                    <a:pt x="24" y="22"/>
                    <a:pt x="24" y="19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20"/>
                    <a:pt x="23" y="21"/>
                    <a:pt x="22" y="22"/>
                  </a:cubicBezTo>
                  <a:cubicBezTo>
                    <a:pt x="21" y="23"/>
                    <a:pt x="20" y="24"/>
                    <a:pt x="19" y="24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4" y="24"/>
                    <a:pt x="3" y="23"/>
                    <a:pt x="2" y="22"/>
                  </a:cubicBezTo>
                  <a:cubicBezTo>
                    <a:pt x="1" y="21"/>
                    <a:pt x="1" y="20"/>
                    <a:pt x="1" y="19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0" y="12"/>
                    <a:pt x="0" y="12"/>
                    <a:pt x="0" y="12"/>
                  </a:cubicBezTo>
                  <a:moveTo>
                    <a:pt x="19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4"/>
                    <a:pt x="1" y="3"/>
                    <a:pt x="2" y="2"/>
                  </a:cubicBezTo>
                  <a:cubicBezTo>
                    <a:pt x="3" y="1"/>
                    <a:pt x="4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20" y="1"/>
                    <a:pt x="21" y="1"/>
                    <a:pt x="22" y="2"/>
                  </a:cubicBezTo>
                  <a:cubicBezTo>
                    <a:pt x="23" y="3"/>
                    <a:pt x="24" y="4"/>
                    <a:pt x="24" y="6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3"/>
                    <a:pt x="22" y="0"/>
                    <a:pt x="19" y="0"/>
                  </a:cubicBezTo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30" name="Freeform 285"/>
            <p:cNvSpPr>
              <a:spLocks/>
            </p:cNvSpPr>
            <p:nvPr/>
          </p:nvSpPr>
          <p:spPr bwMode="auto">
            <a:xfrm>
              <a:off x="3500438" y="3167147"/>
              <a:ext cx="85725" cy="61913"/>
            </a:xfrm>
            <a:custGeom>
              <a:avLst/>
              <a:gdLst>
                <a:gd name="T0" fmla="*/ 23 w 54"/>
                <a:gd name="T1" fmla="*/ 0 h 39"/>
                <a:gd name="T2" fmla="*/ 23 w 54"/>
                <a:gd name="T3" fmla="*/ 0 h 39"/>
                <a:gd name="T4" fmla="*/ 8 w 54"/>
                <a:gd name="T5" fmla="*/ 24 h 39"/>
                <a:gd name="T6" fmla="*/ 0 w 54"/>
                <a:gd name="T7" fmla="*/ 39 h 39"/>
                <a:gd name="T8" fmla="*/ 8 w 54"/>
                <a:gd name="T9" fmla="*/ 39 h 39"/>
                <a:gd name="T10" fmla="*/ 8 w 54"/>
                <a:gd name="T11" fmla="*/ 39 h 39"/>
                <a:gd name="T12" fmla="*/ 23 w 54"/>
                <a:gd name="T13" fmla="*/ 24 h 39"/>
                <a:gd name="T14" fmla="*/ 23 w 54"/>
                <a:gd name="T15" fmla="*/ 16 h 39"/>
                <a:gd name="T16" fmla="*/ 31 w 54"/>
                <a:gd name="T17" fmla="*/ 24 h 39"/>
                <a:gd name="T18" fmla="*/ 38 w 54"/>
                <a:gd name="T19" fmla="*/ 39 h 39"/>
                <a:gd name="T20" fmla="*/ 38 w 54"/>
                <a:gd name="T21" fmla="*/ 39 h 39"/>
                <a:gd name="T22" fmla="*/ 54 w 54"/>
                <a:gd name="T23" fmla="*/ 39 h 39"/>
                <a:gd name="T24" fmla="*/ 38 w 54"/>
                <a:gd name="T25" fmla="*/ 24 h 39"/>
                <a:gd name="T26" fmla="*/ 31 w 54"/>
                <a:gd name="T27" fmla="*/ 0 h 39"/>
                <a:gd name="T28" fmla="*/ 23 w 54"/>
                <a:gd name="T29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4" h="39">
                  <a:moveTo>
                    <a:pt x="23" y="0"/>
                  </a:moveTo>
                  <a:lnTo>
                    <a:pt x="23" y="0"/>
                  </a:lnTo>
                  <a:lnTo>
                    <a:pt x="8" y="24"/>
                  </a:lnTo>
                  <a:lnTo>
                    <a:pt x="0" y="39"/>
                  </a:lnTo>
                  <a:lnTo>
                    <a:pt x="8" y="39"/>
                  </a:lnTo>
                  <a:lnTo>
                    <a:pt x="8" y="39"/>
                  </a:lnTo>
                  <a:lnTo>
                    <a:pt x="23" y="24"/>
                  </a:lnTo>
                  <a:lnTo>
                    <a:pt x="23" y="16"/>
                  </a:lnTo>
                  <a:lnTo>
                    <a:pt x="31" y="24"/>
                  </a:lnTo>
                  <a:lnTo>
                    <a:pt x="38" y="39"/>
                  </a:lnTo>
                  <a:lnTo>
                    <a:pt x="38" y="39"/>
                  </a:lnTo>
                  <a:lnTo>
                    <a:pt x="54" y="39"/>
                  </a:lnTo>
                  <a:lnTo>
                    <a:pt x="38" y="24"/>
                  </a:lnTo>
                  <a:lnTo>
                    <a:pt x="31" y="0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31" name="Freeform 286"/>
            <p:cNvSpPr>
              <a:spLocks/>
            </p:cNvSpPr>
            <p:nvPr/>
          </p:nvSpPr>
          <p:spPr bwMode="auto">
            <a:xfrm>
              <a:off x="3500438" y="3167147"/>
              <a:ext cx="85725" cy="61913"/>
            </a:xfrm>
            <a:custGeom>
              <a:avLst/>
              <a:gdLst>
                <a:gd name="T0" fmla="*/ 23 w 54"/>
                <a:gd name="T1" fmla="*/ 0 h 39"/>
                <a:gd name="T2" fmla="*/ 23 w 54"/>
                <a:gd name="T3" fmla="*/ 0 h 39"/>
                <a:gd name="T4" fmla="*/ 8 w 54"/>
                <a:gd name="T5" fmla="*/ 24 h 39"/>
                <a:gd name="T6" fmla="*/ 0 w 54"/>
                <a:gd name="T7" fmla="*/ 39 h 39"/>
                <a:gd name="T8" fmla="*/ 8 w 54"/>
                <a:gd name="T9" fmla="*/ 39 h 39"/>
                <a:gd name="T10" fmla="*/ 8 w 54"/>
                <a:gd name="T11" fmla="*/ 39 h 39"/>
                <a:gd name="T12" fmla="*/ 23 w 54"/>
                <a:gd name="T13" fmla="*/ 24 h 39"/>
                <a:gd name="T14" fmla="*/ 23 w 54"/>
                <a:gd name="T15" fmla="*/ 16 h 39"/>
                <a:gd name="T16" fmla="*/ 31 w 54"/>
                <a:gd name="T17" fmla="*/ 24 h 39"/>
                <a:gd name="T18" fmla="*/ 38 w 54"/>
                <a:gd name="T19" fmla="*/ 39 h 39"/>
                <a:gd name="T20" fmla="*/ 38 w 54"/>
                <a:gd name="T21" fmla="*/ 39 h 39"/>
                <a:gd name="T22" fmla="*/ 54 w 54"/>
                <a:gd name="T23" fmla="*/ 39 h 39"/>
                <a:gd name="T24" fmla="*/ 38 w 54"/>
                <a:gd name="T25" fmla="*/ 24 h 39"/>
                <a:gd name="T26" fmla="*/ 31 w 54"/>
                <a:gd name="T27" fmla="*/ 0 h 39"/>
                <a:gd name="T28" fmla="*/ 23 w 54"/>
                <a:gd name="T29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4" h="39">
                  <a:moveTo>
                    <a:pt x="23" y="0"/>
                  </a:moveTo>
                  <a:lnTo>
                    <a:pt x="23" y="0"/>
                  </a:lnTo>
                  <a:lnTo>
                    <a:pt x="8" y="24"/>
                  </a:lnTo>
                  <a:lnTo>
                    <a:pt x="0" y="39"/>
                  </a:lnTo>
                  <a:lnTo>
                    <a:pt x="8" y="39"/>
                  </a:lnTo>
                  <a:lnTo>
                    <a:pt x="8" y="39"/>
                  </a:lnTo>
                  <a:lnTo>
                    <a:pt x="23" y="24"/>
                  </a:lnTo>
                  <a:lnTo>
                    <a:pt x="23" y="16"/>
                  </a:lnTo>
                  <a:lnTo>
                    <a:pt x="31" y="24"/>
                  </a:lnTo>
                  <a:lnTo>
                    <a:pt x="38" y="39"/>
                  </a:lnTo>
                  <a:lnTo>
                    <a:pt x="38" y="39"/>
                  </a:lnTo>
                  <a:lnTo>
                    <a:pt x="54" y="39"/>
                  </a:lnTo>
                  <a:lnTo>
                    <a:pt x="38" y="24"/>
                  </a:lnTo>
                  <a:lnTo>
                    <a:pt x="31" y="0"/>
                  </a:lnTo>
                  <a:lnTo>
                    <a:pt x="2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32" name="Freeform 287"/>
            <p:cNvSpPr>
              <a:spLocks/>
            </p:cNvSpPr>
            <p:nvPr/>
          </p:nvSpPr>
          <p:spPr bwMode="auto">
            <a:xfrm>
              <a:off x="3783013" y="3167147"/>
              <a:ext cx="98425" cy="61913"/>
            </a:xfrm>
            <a:custGeom>
              <a:avLst/>
              <a:gdLst>
                <a:gd name="T0" fmla="*/ 62 w 62"/>
                <a:gd name="T1" fmla="*/ 0 h 39"/>
                <a:gd name="T2" fmla="*/ 46 w 62"/>
                <a:gd name="T3" fmla="*/ 0 h 39"/>
                <a:gd name="T4" fmla="*/ 46 w 62"/>
                <a:gd name="T5" fmla="*/ 0 h 39"/>
                <a:gd name="T6" fmla="*/ 31 w 62"/>
                <a:gd name="T7" fmla="*/ 16 h 39"/>
                <a:gd name="T8" fmla="*/ 31 w 62"/>
                <a:gd name="T9" fmla="*/ 24 h 39"/>
                <a:gd name="T10" fmla="*/ 31 w 62"/>
                <a:gd name="T11" fmla="*/ 16 h 39"/>
                <a:gd name="T12" fmla="*/ 15 w 62"/>
                <a:gd name="T13" fmla="*/ 0 h 39"/>
                <a:gd name="T14" fmla="*/ 15 w 62"/>
                <a:gd name="T15" fmla="*/ 0 h 39"/>
                <a:gd name="T16" fmla="*/ 0 w 62"/>
                <a:gd name="T17" fmla="*/ 0 h 39"/>
                <a:gd name="T18" fmla="*/ 15 w 62"/>
                <a:gd name="T19" fmla="*/ 24 h 39"/>
                <a:gd name="T20" fmla="*/ 31 w 62"/>
                <a:gd name="T21" fmla="*/ 39 h 39"/>
                <a:gd name="T22" fmla="*/ 31 w 62"/>
                <a:gd name="T23" fmla="*/ 39 h 39"/>
                <a:gd name="T24" fmla="*/ 31 w 62"/>
                <a:gd name="T25" fmla="*/ 39 h 39"/>
                <a:gd name="T26" fmla="*/ 46 w 62"/>
                <a:gd name="T27" fmla="*/ 24 h 39"/>
                <a:gd name="T28" fmla="*/ 62 w 62"/>
                <a:gd name="T29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2" h="39">
                  <a:moveTo>
                    <a:pt x="62" y="0"/>
                  </a:moveTo>
                  <a:lnTo>
                    <a:pt x="46" y="0"/>
                  </a:lnTo>
                  <a:lnTo>
                    <a:pt x="46" y="0"/>
                  </a:lnTo>
                  <a:lnTo>
                    <a:pt x="31" y="16"/>
                  </a:lnTo>
                  <a:lnTo>
                    <a:pt x="31" y="24"/>
                  </a:lnTo>
                  <a:lnTo>
                    <a:pt x="31" y="16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0" y="0"/>
                  </a:lnTo>
                  <a:lnTo>
                    <a:pt x="15" y="24"/>
                  </a:lnTo>
                  <a:lnTo>
                    <a:pt x="31" y="39"/>
                  </a:lnTo>
                  <a:lnTo>
                    <a:pt x="31" y="39"/>
                  </a:lnTo>
                  <a:lnTo>
                    <a:pt x="31" y="39"/>
                  </a:lnTo>
                  <a:lnTo>
                    <a:pt x="46" y="24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33" name="Freeform 288"/>
            <p:cNvSpPr>
              <a:spLocks/>
            </p:cNvSpPr>
            <p:nvPr/>
          </p:nvSpPr>
          <p:spPr bwMode="auto">
            <a:xfrm>
              <a:off x="3783013" y="3167147"/>
              <a:ext cx="98425" cy="61913"/>
            </a:xfrm>
            <a:custGeom>
              <a:avLst/>
              <a:gdLst>
                <a:gd name="T0" fmla="*/ 62 w 62"/>
                <a:gd name="T1" fmla="*/ 0 h 39"/>
                <a:gd name="T2" fmla="*/ 46 w 62"/>
                <a:gd name="T3" fmla="*/ 0 h 39"/>
                <a:gd name="T4" fmla="*/ 46 w 62"/>
                <a:gd name="T5" fmla="*/ 0 h 39"/>
                <a:gd name="T6" fmla="*/ 31 w 62"/>
                <a:gd name="T7" fmla="*/ 16 h 39"/>
                <a:gd name="T8" fmla="*/ 31 w 62"/>
                <a:gd name="T9" fmla="*/ 24 h 39"/>
                <a:gd name="T10" fmla="*/ 31 w 62"/>
                <a:gd name="T11" fmla="*/ 16 h 39"/>
                <a:gd name="T12" fmla="*/ 15 w 62"/>
                <a:gd name="T13" fmla="*/ 0 h 39"/>
                <a:gd name="T14" fmla="*/ 15 w 62"/>
                <a:gd name="T15" fmla="*/ 0 h 39"/>
                <a:gd name="T16" fmla="*/ 0 w 62"/>
                <a:gd name="T17" fmla="*/ 0 h 39"/>
                <a:gd name="T18" fmla="*/ 15 w 62"/>
                <a:gd name="T19" fmla="*/ 24 h 39"/>
                <a:gd name="T20" fmla="*/ 31 w 62"/>
                <a:gd name="T21" fmla="*/ 39 h 39"/>
                <a:gd name="T22" fmla="*/ 31 w 62"/>
                <a:gd name="T23" fmla="*/ 39 h 39"/>
                <a:gd name="T24" fmla="*/ 31 w 62"/>
                <a:gd name="T25" fmla="*/ 39 h 39"/>
                <a:gd name="T26" fmla="*/ 46 w 62"/>
                <a:gd name="T27" fmla="*/ 24 h 39"/>
                <a:gd name="T28" fmla="*/ 62 w 62"/>
                <a:gd name="T29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2" h="39">
                  <a:moveTo>
                    <a:pt x="62" y="0"/>
                  </a:moveTo>
                  <a:lnTo>
                    <a:pt x="46" y="0"/>
                  </a:lnTo>
                  <a:lnTo>
                    <a:pt x="46" y="0"/>
                  </a:lnTo>
                  <a:lnTo>
                    <a:pt x="31" y="16"/>
                  </a:lnTo>
                  <a:lnTo>
                    <a:pt x="31" y="24"/>
                  </a:lnTo>
                  <a:lnTo>
                    <a:pt x="31" y="16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0" y="0"/>
                  </a:lnTo>
                  <a:lnTo>
                    <a:pt x="15" y="24"/>
                  </a:lnTo>
                  <a:lnTo>
                    <a:pt x="31" y="39"/>
                  </a:lnTo>
                  <a:lnTo>
                    <a:pt x="31" y="39"/>
                  </a:lnTo>
                  <a:lnTo>
                    <a:pt x="31" y="39"/>
                  </a:lnTo>
                  <a:lnTo>
                    <a:pt x="46" y="24"/>
                  </a:lnTo>
                  <a:lnTo>
                    <a:pt x="6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34" name="Freeform 289"/>
            <p:cNvSpPr>
              <a:spLocks noEditPoints="1"/>
            </p:cNvSpPr>
            <p:nvPr/>
          </p:nvSpPr>
          <p:spPr bwMode="auto">
            <a:xfrm>
              <a:off x="198438" y="3825959"/>
              <a:ext cx="293688" cy="298450"/>
            </a:xfrm>
            <a:custGeom>
              <a:avLst/>
              <a:gdLst>
                <a:gd name="T0" fmla="*/ 10 w 24"/>
                <a:gd name="T1" fmla="*/ 0 h 24"/>
                <a:gd name="T2" fmla="*/ 6 w 24"/>
                <a:gd name="T3" fmla="*/ 0 h 24"/>
                <a:gd name="T4" fmla="*/ 0 w 24"/>
                <a:gd name="T5" fmla="*/ 5 h 24"/>
                <a:gd name="T6" fmla="*/ 0 w 24"/>
                <a:gd name="T7" fmla="*/ 18 h 24"/>
                <a:gd name="T8" fmla="*/ 6 w 24"/>
                <a:gd name="T9" fmla="*/ 24 h 24"/>
                <a:gd name="T10" fmla="*/ 19 w 24"/>
                <a:gd name="T11" fmla="*/ 24 h 24"/>
                <a:gd name="T12" fmla="*/ 24 w 24"/>
                <a:gd name="T13" fmla="*/ 18 h 24"/>
                <a:gd name="T14" fmla="*/ 24 w 24"/>
                <a:gd name="T15" fmla="*/ 5 h 24"/>
                <a:gd name="T16" fmla="*/ 24 w 24"/>
                <a:gd name="T17" fmla="*/ 5 h 24"/>
                <a:gd name="T18" fmla="*/ 24 w 24"/>
                <a:gd name="T19" fmla="*/ 5 h 24"/>
                <a:gd name="T20" fmla="*/ 24 w 24"/>
                <a:gd name="T21" fmla="*/ 18 h 24"/>
                <a:gd name="T22" fmla="*/ 22 w 24"/>
                <a:gd name="T23" fmla="*/ 22 h 24"/>
                <a:gd name="T24" fmla="*/ 19 w 24"/>
                <a:gd name="T25" fmla="*/ 23 h 24"/>
                <a:gd name="T26" fmla="*/ 6 w 24"/>
                <a:gd name="T27" fmla="*/ 23 h 24"/>
                <a:gd name="T28" fmla="*/ 2 w 24"/>
                <a:gd name="T29" fmla="*/ 22 h 24"/>
                <a:gd name="T30" fmla="*/ 1 w 24"/>
                <a:gd name="T31" fmla="*/ 18 h 24"/>
                <a:gd name="T32" fmla="*/ 1 w 24"/>
                <a:gd name="T33" fmla="*/ 5 h 24"/>
                <a:gd name="T34" fmla="*/ 2 w 24"/>
                <a:gd name="T35" fmla="*/ 2 h 24"/>
                <a:gd name="T36" fmla="*/ 6 w 24"/>
                <a:gd name="T37" fmla="*/ 0 h 24"/>
                <a:gd name="T38" fmla="*/ 10 w 24"/>
                <a:gd name="T39" fmla="*/ 0 h 24"/>
                <a:gd name="T40" fmla="*/ 10 w 24"/>
                <a:gd name="T41" fmla="*/ 0 h 24"/>
                <a:gd name="T42" fmla="*/ 19 w 24"/>
                <a:gd name="T43" fmla="*/ 0 h 24"/>
                <a:gd name="T44" fmla="*/ 14 w 24"/>
                <a:gd name="T45" fmla="*/ 0 h 24"/>
                <a:gd name="T46" fmla="*/ 14 w 24"/>
                <a:gd name="T47" fmla="*/ 0 h 24"/>
                <a:gd name="T48" fmla="*/ 19 w 24"/>
                <a:gd name="T49" fmla="*/ 0 h 24"/>
                <a:gd name="T50" fmla="*/ 22 w 24"/>
                <a:gd name="T51" fmla="*/ 2 h 24"/>
                <a:gd name="T52" fmla="*/ 24 w 24"/>
                <a:gd name="T53" fmla="*/ 5 h 24"/>
                <a:gd name="T54" fmla="*/ 24 w 24"/>
                <a:gd name="T55" fmla="*/ 5 h 24"/>
                <a:gd name="T56" fmla="*/ 24 w 24"/>
                <a:gd name="T57" fmla="*/ 5 h 24"/>
                <a:gd name="T58" fmla="*/ 19 w 24"/>
                <a:gd name="T5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4" h="24">
                  <a:moveTo>
                    <a:pt x="10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2"/>
                    <a:pt x="0" y="5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21"/>
                    <a:pt x="3" y="24"/>
                    <a:pt x="6" y="24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22" y="24"/>
                    <a:pt x="24" y="21"/>
                    <a:pt x="24" y="18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4" y="20"/>
                    <a:pt x="23" y="21"/>
                    <a:pt x="22" y="22"/>
                  </a:cubicBezTo>
                  <a:cubicBezTo>
                    <a:pt x="21" y="23"/>
                    <a:pt x="20" y="23"/>
                    <a:pt x="19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4" y="23"/>
                    <a:pt x="3" y="23"/>
                    <a:pt x="2" y="22"/>
                  </a:cubicBezTo>
                  <a:cubicBezTo>
                    <a:pt x="1" y="21"/>
                    <a:pt x="1" y="20"/>
                    <a:pt x="1" y="18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4"/>
                    <a:pt x="1" y="3"/>
                    <a:pt x="2" y="2"/>
                  </a:cubicBezTo>
                  <a:cubicBezTo>
                    <a:pt x="3" y="1"/>
                    <a:pt x="4" y="0"/>
                    <a:pt x="6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moveTo>
                    <a:pt x="19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0" y="0"/>
                    <a:pt x="21" y="1"/>
                    <a:pt x="22" y="2"/>
                  </a:cubicBezTo>
                  <a:cubicBezTo>
                    <a:pt x="23" y="3"/>
                    <a:pt x="24" y="4"/>
                    <a:pt x="24" y="5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24" y="2"/>
                    <a:pt x="22" y="0"/>
                    <a:pt x="19" y="0"/>
                  </a:cubicBezTo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35" name="Freeform 290"/>
            <p:cNvSpPr>
              <a:spLocks/>
            </p:cNvSpPr>
            <p:nvPr/>
          </p:nvSpPr>
          <p:spPr bwMode="auto">
            <a:xfrm>
              <a:off x="320676" y="3925972"/>
              <a:ext cx="49213" cy="49213"/>
            </a:xfrm>
            <a:custGeom>
              <a:avLst/>
              <a:gdLst>
                <a:gd name="T0" fmla="*/ 2 w 4"/>
                <a:gd name="T1" fmla="*/ 0 h 4"/>
                <a:gd name="T2" fmla="*/ 2 w 4"/>
                <a:gd name="T3" fmla="*/ 2 h 4"/>
                <a:gd name="T4" fmla="*/ 2 w 4"/>
                <a:gd name="T5" fmla="*/ 2 h 4"/>
                <a:gd name="T6" fmla="*/ 2 w 4"/>
                <a:gd name="T7" fmla="*/ 0 h 4"/>
                <a:gd name="T8" fmla="*/ 0 w 4"/>
                <a:gd name="T9" fmla="*/ 2 h 4"/>
                <a:gd name="T10" fmla="*/ 2 w 4"/>
                <a:gd name="T11" fmla="*/ 4 h 4"/>
                <a:gd name="T12" fmla="*/ 4 w 4"/>
                <a:gd name="T13" fmla="*/ 2 h 4"/>
                <a:gd name="T14" fmla="*/ 2 w 4"/>
                <a:gd name="T1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36" name="Freeform 291"/>
            <p:cNvSpPr>
              <a:spLocks/>
            </p:cNvSpPr>
            <p:nvPr/>
          </p:nvSpPr>
          <p:spPr bwMode="auto">
            <a:xfrm>
              <a:off x="320676" y="3802147"/>
              <a:ext cx="49213" cy="61913"/>
            </a:xfrm>
            <a:custGeom>
              <a:avLst/>
              <a:gdLst>
                <a:gd name="T0" fmla="*/ 2 w 4"/>
                <a:gd name="T1" fmla="*/ 0 h 5"/>
                <a:gd name="T2" fmla="*/ 0 w 4"/>
                <a:gd name="T3" fmla="*/ 2 h 5"/>
                <a:gd name="T4" fmla="*/ 0 w 4"/>
                <a:gd name="T5" fmla="*/ 2 h 5"/>
                <a:gd name="T6" fmla="*/ 0 w 4"/>
                <a:gd name="T7" fmla="*/ 2 h 5"/>
                <a:gd name="T8" fmla="*/ 2 w 4"/>
                <a:gd name="T9" fmla="*/ 5 h 5"/>
                <a:gd name="T10" fmla="*/ 2 w 4"/>
                <a:gd name="T11" fmla="*/ 3 h 5"/>
                <a:gd name="T12" fmla="*/ 2 w 4"/>
                <a:gd name="T13" fmla="*/ 3 h 5"/>
                <a:gd name="T14" fmla="*/ 2 w 4"/>
                <a:gd name="T15" fmla="*/ 5 h 5"/>
                <a:gd name="T16" fmla="*/ 4 w 4"/>
                <a:gd name="T17" fmla="*/ 2 h 5"/>
                <a:gd name="T18" fmla="*/ 4 w 4"/>
                <a:gd name="T19" fmla="*/ 2 h 5"/>
                <a:gd name="T20" fmla="*/ 4 w 4"/>
                <a:gd name="T21" fmla="*/ 2 h 5"/>
                <a:gd name="T22" fmla="*/ 2 w 4"/>
                <a:gd name="T2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4"/>
                    <a:pt x="1" y="4"/>
                    <a:pt x="2" y="5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4"/>
                    <a:pt x="4" y="4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37" name="Freeform 292"/>
            <p:cNvSpPr>
              <a:spLocks/>
            </p:cNvSpPr>
            <p:nvPr/>
          </p:nvSpPr>
          <p:spPr bwMode="auto">
            <a:xfrm>
              <a:off x="346076" y="3838659"/>
              <a:ext cx="0" cy="112713"/>
            </a:xfrm>
            <a:custGeom>
              <a:avLst/>
              <a:gdLst>
                <a:gd name="T0" fmla="*/ 0 h 71"/>
                <a:gd name="T1" fmla="*/ 0 h 71"/>
                <a:gd name="T2" fmla="*/ 16 h 71"/>
                <a:gd name="T3" fmla="*/ 55 h 71"/>
                <a:gd name="T4" fmla="*/ 71 h 71"/>
                <a:gd name="T5" fmla="*/ 71 h 71"/>
                <a:gd name="T6" fmla="*/ 55 h 71"/>
                <a:gd name="T7" fmla="*/ 16 h 71"/>
                <a:gd name="T8" fmla="*/ 0 h 7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  <a:cxn ang="0">
                  <a:pos x="0" y="T7"/>
                </a:cxn>
                <a:cxn ang="0">
                  <a:pos x="0" y="T8"/>
                </a:cxn>
              </a:cxnLst>
              <a:rect l="0" t="0" r="r" b="b"/>
              <a:pathLst>
                <a:path h="71">
                  <a:moveTo>
                    <a:pt x="0" y="0"/>
                  </a:moveTo>
                  <a:lnTo>
                    <a:pt x="0" y="0"/>
                  </a:lnTo>
                  <a:lnTo>
                    <a:pt x="0" y="16"/>
                  </a:lnTo>
                  <a:lnTo>
                    <a:pt x="0" y="55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0" y="55"/>
                  </a:lnTo>
                  <a:lnTo>
                    <a:pt x="0" y="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38" name="Freeform 293"/>
            <p:cNvSpPr>
              <a:spLocks/>
            </p:cNvSpPr>
            <p:nvPr/>
          </p:nvSpPr>
          <p:spPr bwMode="auto">
            <a:xfrm>
              <a:off x="346076" y="3838659"/>
              <a:ext cx="0" cy="112713"/>
            </a:xfrm>
            <a:custGeom>
              <a:avLst/>
              <a:gdLst>
                <a:gd name="T0" fmla="*/ 0 h 71"/>
                <a:gd name="T1" fmla="*/ 0 h 71"/>
                <a:gd name="T2" fmla="*/ 16 h 71"/>
                <a:gd name="T3" fmla="*/ 55 h 71"/>
                <a:gd name="T4" fmla="*/ 71 h 71"/>
                <a:gd name="T5" fmla="*/ 71 h 71"/>
                <a:gd name="T6" fmla="*/ 55 h 71"/>
                <a:gd name="T7" fmla="*/ 16 h 71"/>
                <a:gd name="T8" fmla="*/ 0 h 7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  <a:cxn ang="0">
                  <a:pos x="0" y="T7"/>
                </a:cxn>
                <a:cxn ang="0">
                  <a:pos x="0" y="T8"/>
                </a:cxn>
              </a:cxnLst>
              <a:rect l="0" t="0" r="r" b="b"/>
              <a:pathLst>
                <a:path h="71">
                  <a:moveTo>
                    <a:pt x="0" y="0"/>
                  </a:moveTo>
                  <a:lnTo>
                    <a:pt x="0" y="0"/>
                  </a:lnTo>
                  <a:lnTo>
                    <a:pt x="0" y="16"/>
                  </a:lnTo>
                  <a:lnTo>
                    <a:pt x="0" y="55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0" y="55"/>
                  </a:lnTo>
                  <a:lnTo>
                    <a:pt x="0" y="1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39" name="Freeform 294"/>
            <p:cNvSpPr>
              <a:spLocks noEditPoints="1"/>
            </p:cNvSpPr>
            <p:nvPr/>
          </p:nvSpPr>
          <p:spPr bwMode="auto">
            <a:xfrm>
              <a:off x="676276" y="3167147"/>
              <a:ext cx="295275" cy="298450"/>
            </a:xfrm>
            <a:custGeom>
              <a:avLst/>
              <a:gdLst>
                <a:gd name="T0" fmla="*/ 23 w 24"/>
                <a:gd name="T1" fmla="*/ 14 h 24"/>
                <a:gd name="T2" fmla="*/ 23 w 24"/>
                <a:gd name="T3" fmla="*/ 18 h 24"/>
                <a:gd name="T4" fmla="*/ 22 w 24"/>
                <a:gd name="T5" fmla="*/ 22 h 24"/>
                <a:gd name="T6" fmla="*/ 18 w 24"/>
                <a:gd name="T7" fmla="*/ 23 h 24"/>
                <a:gd name="T8" fmla="*/ 18 w 24"/>
                <a:gd name="T9" fmla="*/ 23 h 24"/>
                <a:gd name="T10" fmla="*/ 14 w 24"/>
                <a:gd name="T11" fmla="*/ 23 h 24"/>
                <a:gd name="T12" fmla="*/ 14 w 24"/>
                <a:gd name="T13" fmla="*/ 23 h 24"/>
                <a:gd name="T14" fmla="*/ 14 w 24"/>
                <a:gd name="T15" fmla="*/ 24 h 24"/>
                <a:gd name="T16" fmla="*/ 18 w 24"/>
                <a:gd name="T17" fmla="*/ 24 h 24"/>
                <a:gd name="T18" fmla="*/ 24 w 24"/>
                <a:gd name="T19" fmla="*/ 18 h 24"/>
                <a:gd name="T20" fmla="*/ 24 w 24"/>
                <a:gd name="T21" fmla="*/ 14 h 24"/>
                <a:gd name="T22" fmla="*/ 24 w 24"/>
                <a:gd name="T23" fmla="*/ 15 h 24"/>
                <a:gd name="T24" fmla="*/ 23 w 24"/>
                <a:gd name="T25" fmla="*/ 14 h 24"/>
                <a:gd name="T26" fmla="*/ 0 w 24"/>
                <a:gd name="T27" fmla="*/ 14 h 24"/>
                <a:gd name="T28" fmla="*/ 0 w 24"/>
                <a:gd name="T29" fmla="*/ 18 h 24"/>
                <a:gd name="T30" fmla="*/ 5 w 24"/>
                <a:gd name="T31" fmla="*/ 24 h 24"/>
                <a:gd name="T32" fmla="*/ 10 w 24"/>
                <a:gd name="T33" fmla="*/ 24 h 24"/>
                <a:gd name="T34" fmla="*/ 10 w 24"/>
                <a:gd name="T35" fmla="*/ 23 h 24"/>
                <a:gd name="T36" fmla="*/ 10 w 24"/>
                <a:gd name="T37" fmla="*/ 23 h 24"/>
                <a:gd name="T38" fmla="*/ 5 w 24"/>
                <a:gd name="T39" fmla="*/ 23 h 24"/>
                <a:gd name="T40" fmla="*/ 2 w 24"/>
                <a:gd name="T41" fmla="*/ 22 h 24"/>
                <a:gd name="T42" fmla="*/ 0 w 24"/>
                <a:gd name="T43" fmla="*/ 18 h 24"/>
                <a:gd name="T44" fmla="*/ 0 w 24"/>
                <a:gd name="T45" fmla="*/ 14 h 24"/>
                <a:gd name="T46" fmla="*/ 0 w 24"/>
                <a:gd name="T47" fmla="*/ 14 h 24"/>
                <a:gd name="T48" fmla="*/ 9 w 24"/>
                <a:gd name="T49" fmla="*/ 0 h 24"/>
                <a:gd name="T50" fmla="*/ 5 w 24"/>
                <a:gd name="T51" fmla="*/ 0 h 24"/>
                <a:gd name="T52" fmla="*/ 0 w 24"/>
                <a:gd name="T53" fmla="*/ 5 h 24"/>
                <a:gd name="T54" fmla="*/ 0 w 24"/>
                <a:gd name="T55" fmla="*/ 10 h 24"/>
                <a:gd name="T56" fmla="*/ 0 w 24"/>
                <a:gd name="T57" fmla="*/ 9 h 24"/>
                <a:gd name="T58" fmla="*/ 0 w 24"/>
                <a:gd name="T59" fmla="*/ 5 h 24"/>
                <a:gd name="T60" fmla="*/ 2 w 24"/>
                <a:gd name="T61" fmla="*/ 2 h 24"/>
                <a:gd name="T62" fmla="*/ 5 w 24"/>
                <a:gd name="T63" fmla="*/ 0 h 24"/>
                <a:gd name="T64" fmla="*/ 9 w 24"/>
                <a:gd name="T65" fmla="*/ 0 h 24"/>
                <a:gd name="T66" fmla="*/ 9 w 24"/>
                <a:gd name="T67" fmla="*/ 0 h 24"/>
                <a:gd name="T68" fmla="*/ 9 w 24"/>
                <a:gd name="T69" fmla="*/ 0 h 24"/>
                <a:gd name="T70" fmla="*/ 14 w 24"/>
                <a:gd name="T71" fmla="*/ 0 h 24"/>
                <a:gd name="T72" fmla="*/ 10 w 24"/>
                <a:gd name="T73" fmla="*/ 0 h 24"/>
                <a:gd name="T74" fmla="*/ 10 w 24"/>
                <a:gd name="T75" fmla="*/ 0 h 24"/>
                <a:gd name="T76" fmla="*/ 10 w 24"/>
                <a:gd name="T77" fmla="*/ 0 h 24"/>
                <a:gd name="T78" fmla="*/ 14 w 24"/>
                <a:gd name="T79" fmla="*/ 0 h 24"/>
                <a:gd name="T80" fmla="*/ 14 w 24"/>
                <a:gd name="T81" fmla="*/ 0 h 24"/>
                <a:gd name="T82" fmla="*/ 14 w 24"/>
                <a:gd name="T83" fmla="*/ 0 h 24"/>
                <a:gd name="T84" fmla="*/ 18 w 24"/>
                <a:gd name="T85" fmla="*/ 0 h 24"/>
                <a:gd name="T86" fmla="*/ 14 w 24"/>
                <a:gd name="T87" fmla="*/ 0 h 24"/>
                <a:gd name="T88" fmla="*/ 14 w 24"/>
                <a:gd name="T89" fmla="*/ 0 h 24"/>
                <a:gd name="T90" fmla="*/ 14 w 24"/>
                <a:gd name="T91" fmla="*/ 0 h 24"/>
                <a:gd name="T92" fmla="*/ 18 w 24"/>
                <a:gd name="T93" fmla="*/ 0 h 24"/>
                <a:gd name="T94" fmla="*/ 22 w 24"/>
                <a:gd name="T95" fmla="*/ 2 h 24"/>
                <a:gd name="T96" fmla="*/ 23 w 24"/>
                <a:gd name="T97" fmla="*/ 5 h 24"/>
                <a:gd name="T98" fmla="*/ 23 w 24"/>
                <a:gd name="T99" fmla="*/ 10 h 24"/>
                <a:gd name="T100" fmla="*/ 24 w 24"/>
                <a:gd name="T101" fmla="*/ 10 h 24"/>
                <a:gd name="T102" fmla="*/ 24 w 24"/>
                <a:gd name="T103" fmla="*/ 10 h 24"/>
                <a:gd name="T104" fmla="*/ 24 w 24"/>
                <a:gd name="T105" fmla="*/ 5 h 24"/>
                <a:gd name="T106" fmla="*/ 18 w 24"/>
                <a:gd name="T10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4" h="24">
                  <a:moveTo>
                    <a:pt x="23" y="14"/>
                  </a:moveTo>
                  <a:cubicBezTo>
                    <a:pt x="23" y="18"/>
                    <a:pt x="23" y="18"/>
                    <a:pt x="23" y="18"/>
                  </a:cubicBezTo>
                  <a:cubicBezTo>
                    <a:pt x="23" y="19"/>
                    <a:pt x="23" y="21"/>
                    <a:pt x="22" y="22"/>
                  </a:cubicBezTo>
                  <a:cubicBezTo>
                    <a:pt x="21" y="22"/>
                    <a:pt x="20" y="23"/>
                    <a:pt x="18" y="23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23"/>
                    <a:pt x="14" y="23"/>
                    <a:pt x="14" y="24"/>
                  </a:cubicBezTo>
                  <a:cubicBezTo>
                    <a:pt x="18" y="24"/>
                    <a:pt x="18" y="24"/>
                    <a:pt x="18" y="24"/>
                  </a:cubicBezTo>
                  <a:cubicBezTo>
                    <a:pt x="21" y="24"/>
                    <a:pt x="24" y="21"/>
                    <a:pt x="24" y="18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3" y="14"/>
                    <a:pt x="23" y="14"/>
                    <a:pt x="23" y="14"/>
                  </a:cubicBezTo>
                  <a:moveTo>
                    <a:pt x="0" y="14"/>
                  </a:moveTo>
                  <a:cubicBezTo>
                    <a:pt x="0" y="18"/>
                    <a:pt x="0" y="18"/>
                    <a:pt x="0" y="18"/>
                  </a:cubicBezTo>
                  <a:cubicBezTo>
                    <a:pt x="0" y="21"/>
                    <a:pt x="2" y="24"/>
                    <a:pt x="5" y="24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4" y="23"/>
                    <a:pt x="3" y="22"/>
                    <a:pt x="2" y="22"/>
                  </a:cubicBezTo>
                  <a:cubicBezTo>
                    <a:pt x="1" y="21"/>
                    <a:pt x="0" y="19"/>
                    <a:pt x="0" y="18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moveTo>
                    <a:pt x="9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4"/>
                    <a:pt x="1" y="2"/>
                    <a:pt x="2" y="2"/>
                  </a:cubicBezTo>
                  <a:cubicBezTo>
                    <a:pt x="3" y="1"/>
                    <a:pt x="4" y="0"/>
                    <a:pt x="5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moveTo>
                    <a:pt x="14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moveTo>
                    <a:pt x="18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20" y="0"/>
                    <a:pt x="21" y="1"/>
                    <a:pt x="22" y="2"/>
                  </a:cubicBezTo>
                  <a:cubicBezTo>
                    <a:pt x="23" y="2"/>
                    <a:pt x="23" y="4"/>
                    <a:pt x="23" y="5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24" y="2"/>
                    <a:pt x="21" y="0"/>
                    <a:pt x="18" y="0"/>
                  </a:cubicBezTo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40" name="Freeform 295"/>
            <p:cNvSpPr>
              <a:spLocks/>
            </p:cNvSpPr>
            <p:nvPr/>
          </p:nvSpPr>
          <p:spPr bwMode="auto">
            <a:xfrm>
              <a:off x="800101" y="3429084"/>
              <a:ext cx="49213" cy="49213"/>
            </a:xfrm>
            <a:custGeom>
              <a:avLst/>
              <a:gdLst>
                <a:gd name="T0" fmla="*/ 2 w 4"/>
                <a:gd name="T1" fmla="*/ 0 h 4"/>
                <a:gd name="T2" fmla="*/ 0 w 4"/>
                <a:gd name="T3" fmla="*/ 2 h 4"/>
                <a:gd name="T4" fmla="*/ 0 w 4"/>
                <a:gd name="T5" fmla="*/ 2 h 4"/>
                <a:gd name="T6" fmla="*/ 0 w 4"/>
                <a:gd name="T7" fmla="*/ 3 h 4"/>
                <a:gd name="T8" fmla="*/ 2 w 4"/>
                <a:gd name="T9" fmla="*/ 4 h 4"/>
                <a:gd name="T10" fmla="*/ 4 w 4"/>
                <a:gd name="T11" fmla="*/ 3 h 4"/>
                <a:gd name="T12" fmla="*/ 4 w 4"/>
                <a:gd name="T13" fmla="*/ 2 h 4"/>
                <a:gd name="T14" fmla="*/ 4 w 4"/>
                <a:gd name="T15" fmla="*/ 2 h 4"/>
                <a:gd name="T16" fmla="*/ 2 w 4"/>
                <a:gd name="T1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4"/>
                    <a:pt x="1" y="4"/>
                    <a:pt x="2" y="4"/>
                  </a:cubicBezTo>
                  <a:cubicBezTo>
                    <a:pt x="3" y="4"/>
                    <a:pt x="4" y="4"/>
                    <a:pt x="4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41" name="Freeform 296"/>
            <p:cNvSpPr>
              <a:spLocks/>
            </p:cNvSpPr>
            <p:nvPr/>
          </p:nvSpPr>
          <p:spPr bwMode="auto">
            <a:xfrm>
              <a:off x="665163" y="3279859"/>
              <a:ext cx="49213" cy="61913"/>
            </a:xfrm>
            <a:custGeom>
              <a:avLst/>
              <a:gdLst>
                <a:gd name="T0" fmla="*/ 2 w 4"/>
                <a:gd name="T1" fmla="*/ 0 h 5"/>
                <a:gd name="T2" fmla="*/ 1 w 4"/>
                <a:gd name="T3" fmla="*/ 0 h 5"/>
                <a:gd name="T4" fmla="*/ 1 w 4"/>
                <a:gd name="T5" fmla="*/ 1 h 5"/>
                <a:gd name="T6" fmla="*/ 0 w 4"/>
                <a:gd name="T7" fmla="*/ 3 h 5"/>
                <a:gd name="T8" fmla="*/ 1 w 4"/>
                <a:gd name="T9" fmla="*/ 5 h 5"/>
                <a:gd name="T10" fmla="*/ 1 w 4"/>
                <a:gd name="T11" fmla="*/ 5 h 5"/>
                <a:gd name="T12" fmla="*/ 2 w 4"/>
                <a:gd name="T13" fmla="*/ 5 h 5"/>
                <a:gd name="T14" fmla="*/ 4 w 4"/>
                <a:gd name="T15" fmla="*/ 3 h 5"/>
                <a:gd name="T16" fmla="*/ 2 w 4"/>
                <a:gd name="T1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0" y="3"/>
                    <a:pt x="0" y="4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5"/>
                    <a:pt x="4" y="4"/>
                    <a:pt x="4" y="3"/>
                  </a:cubicBezTo>
                  <a:cubicBezTo>
                    <a:pt x="4" y="1"/>
                    <a:pt x="3" y="0"/>
                    <a:pt x="2" y="0"/>
                  </a:cubicBezTo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42" name="Freeform 297"/>
            <p:cNvSpPr>
              <a:spLocks noEditPoints="1"/>
            </p:cNvSpPr>
            <p:nvPr/>
          </p:nvSpPr>
          <p:spPr bwMode="auto">
            <a:xfrm>
              <a:off x="787401" y="3130634"/>
              <a:ext cx="61913" cy="61913"/>
            </a:xfrm>
            <a:custGeom>
              <a:avLst/>
              <a:gdLst>
                <a:gd name="T0" fmla="*/ 1 w 5"/>
                <a:gd name="T1" fmla="*/ 3 h 5"/>
                <a:gd name="T2" fmla="*/ 2 w 5"/>
                <a:gd name="T3" fmla="*/ 1 h 5"/>
                <a:gd name="T4" fmla="*/ 3 w 5"/>
                <a:gd name="T5" fmla="*/ 1 h 5"/>
                <a:gd name="T6" fmla="*/ 4 w 5"/>
                <a:gd name="T7" fmla="*/ 1 h 5"/>
                <a:gd name="T8" fmla="*/ 5 w 5"/>
                <a:gd name="T9" fmla="*/ 3 h 5"/>
                <a:gd name="T10" fmla="*/ 5 w 5"/>
                <a:gd name="T11" fmla="*/ 3 h 5"/>
                <a:gd name="T12" fmla="*/ 5 w 5"/>
                <a:gd name="T13" fmla="*/ 3 h 5"/>
                <a:gd name="T14" fmla="*/ 4 w 5"/>
                <a:gd name="T15" fmla="*/ 4 h 5"/>
                <a:gd name="T16" fmla="*/ 3 w 5"/>
                <a:gd name="T17" fmla="*/ 5 h 5"/>
                <a:gd name="T18" fmla="*/ 3 w 5"/>
                <a:gd name="T19" fmla="*/ 5 h 5"/>
                <a:gd name="T20" fmla="*/ 2 w 5"/>
                <a:gd name="T21" fmla="*/ 4 h 5"/>
                <a:gd name="T22" fmla="*/ 1 w 5"/>
                <a:gd name="T23" fmla="*/ 3 h 5"/>
                <a:gd name="T24" fmla="*/ 1 w 5"/>
                <a:gd name="T25" fmla="*/ 3 h 5"/>
                <a:gd name="T26" fmla="*/ 1 w 5"/>
                <a:gd name="T27" fmla="*/ 3 h 5"/>
                <a:gd name="T28" fmla="*/ 3 w 5"/>
                <a:gd name="T29" fmla="*/ 0 h 5"/>
                <a:gd name="T30" fmla="*/ 0 w 5"/>
                <a:gd name="T31" fmla="*/ 3 h 5"/>
                <a:gd name="T32" fmla="*/ 0 w 5"/>
                <a:gd name="T33" fmla="*/ 3 h 5"/>
                <a:gd name="T34" fmla="*/ 0 w 5"/>
                <a:gd name="T35" fmla="*/ 3 h 5"/>
                <a:gd name="T36" fmla="*/ 3 w 5"/>
                <a:gd name="T37" fmla="*/ 5 h 5"/>
                <a:gd name="T38" fmla="*/ 3 w 5"/>
                <a:gd name="T39" fmla="*/ 5 h 5"/>
                <a:gd name="T40" fmla="*/ 5 w 5"/>
                <a:gd name="T41" fmla="*/ 3 h 5"/>
                <a:gd name="T42" fmla="*/ 5 w 5"/>
                <a:gd name="T43" fmla="*/ 3 h 5"/>
                <a:gd name="T44" fmla="*/ 5 w 5"/>
                <a:gd name="T45" fmla="*/ 3 h 5"/>
                <a:gd name="T46" fmla="*/ 3 w 5"/>
                <a:gd name="T4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" h="5">
                  <a:moveTo>
                    <a:pt x="1" y="3"/>
                  </a:moveTo>
                  <a:cubicBezTo>
                    <a:pt x="1" y="2"/>
                    <a:pt x="1" y="2"/>
                    <a:pt x="2" y="1"/>
                  </a:cubicBezTo>
                  <a:cubicBezTo>
                    <a:pt x="2" y="1"/>
                    <a:pt x="2" y="1"/>
                    <a:pt x="3" y="1"/>
                  </a:cubicBezTo>
                  <a:cubicBezTo>
                    <a:pt x="3" y="1"/>
                    <a:pt x="4" y="1"/>
                    <a:pt x="4" y="1"/>
                  </a:cubicBezTo>
                  <a:cubicBezTo>
                    <a:pt x="5" y="2"/>
                    <a:pt x="5" y="2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4"/>
                    <a:pt x="5" y="4"/>
                    <a:pt x="4" y="4"/>
                  </a:cubicBezTo>
                  <a:cubicBezTo>
                    <a:pt x="4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5"/>
                    <a:pt x="2" y="5"/>
                    <a:pt x="2" y="4"/>
                  </a:cubicBezTo>
                  <a:cubicBezTo>
                    <a:pt x="1" y="4"/>
                    <a:pt x="1" y="4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3" y="0"/>
                  </a:moveTo>
                  <a:cubicBezTo>
                    <a:pt x="2" y="0"/>
                    <a:pt x="1" y="1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4"/>
                    <a:pt x="2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5"/>
                    <a:pt x="5" y="4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1"/>
                    <a:pt x="4" y="0"/>
                    <a:pt x="3" y="0"/>
                  </a:cubicBezTo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43" name="Freeform 298"/>
            <p:cNvSpPr>
              <a:spLocks/>
            </p:cNvSpPr>
            <p:nvPr/>
          </p:nvSpPr>
          <p:spPr bwMode="auto">
            <a:xfrm>
              <a:off x="935038" y="3292559"/>
              <a:ext cx="60325" cy="61913"/>
            </a:xfrm>
            <a:custGeom>
              <a:avLst/>
              <a:gdLst>
                <a:gd name="T0" fmla="*/ 38 w 38"/>
                <a:gd name="T1" fmla="*/ 0 h 39"/>
                <a:gd name="T2" fmla="*/ 23 w 38"/>
                <a:gd name="T3" fmla="*/ 0 h 39"/>
                <a:gd name="T4" fmla="*/ 23 w 38"/>
                <a:gd name="T5" fmla="*/ 0 h 39"/>
                <a:gd name="T6" fmla="*/ 15 w 38"/>
                <a:gd name="T7" fmla="*/ 0 h 39"/>
                <a:gd name="T8" fmla="*/ 0 w 38"/>
                <a:gd name="T9" fmla="*/ 0 h 39"/>
                <a:gd name="T10" fmla="*/ 8 w 38"/>
                <a:gd name="T11" fmla="*/ 15 h 39"/>
                <a:gd name="T12" fmla="*/ 15 w 38"/>
                <a:gd name="T13" fmla="*/ 31 h 39"/>
                <a:gd name="T14" fmla="*/ 23 w 38"/>
                <a:gd name="T15" fmla="*/ 39 h 39"/>
                <a:gd name="T16" fmla="*/ 23 w 38"/>
                <a:gd name="T17" fmla="*/ 31 h 39"/>
                <a:gd name="T18" fmla="*/ 31 w 38"/>
                <a:gd name="T19" fmla="*/ 15 h 39"/>
                <a:gd name="T20" fmla="*/ 38 w 38"/>
                <a:gd name="T21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" h="39">
                  <a:moveTo>
                    <a:pt x="38" y="0"/>
                  </a:moveTo>
                  <a:lnTo>
                    <a:pt x="23" y="0"/>
                  </a:lnTo>
                  <a:lnTo>
                    <a:pt x="23" y="0"/>
                  </a:lnTo>
                  <a:lnTo>
                    <a:pt x="15" y="0"/>
                  </a:lnTo>
                  <a:lnTo>
                    <a:pt x="0" y="0"/>
                  </a:lnTo>
                  <a:lnTo>
                    <a:pt x="8" y="15"/>
                  </a:lnTo>
                  <a:lnTo>
                    <a:pt x="15" y="31"/>
                  </a:lnTo>
                  <a:lnTo>
                    <a:pt x="23" y="39"/>
                  </a:lnTo>
                  <a:lnTo>
                    <a:pt x="23" y="31"/>
                  </a:lnTo>
                  <a:lnTo>
                    <a:pt x="31" y="15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44" name="Freeform 299"/>
            <p:cNvSpPr>
              <a:spLocks/>
            </p:cNvSpPr>
            <p:nvPr/>
          </p:nvSpPr>
          <p:spPr bwMode="auto">
            <a:xfrm>
              <a:off x="935038" y="3292559"/>
              <a:ext cx="60325" cy="61913"/>
            </a:xfrm>
            <a:custGeom>
              <a:avLst/>
              <a:gdLst>
                <a:gd name="T0" fmla="*/ 38 w 38"/>
                <a:gd name="T1" fmla="*/ 0 h 39"/>
                <a:gd name="T2" fmla="*/ 23 w 38"/>
                <a:gd name="T3" fmla="*/ 0 h 39"/>
                <a:gd name="T4" fmla="*/ 23 w 38"/>
                <a:gd name="T5" fmla="*/ 0 h 39"/>
                <a:gd name="T6" fmla="*/ 15 w 38"/>
                <a:gd name="T7" fmla="*/ 0 h 39"/>
                <a:gd name="T8" fmla="*/ 0 w 38"/>
                <a:gd name="T9" fmla="*/ 0 h 39"/>
                <a:gd name="T10" fmla="*/ 8 w 38"/>
                <a:gd name="T11" fmla="*/ 15 h 39"/>
                <a:gd name="T12" fmla="*/ 15 w 38"/>
                <a:gd name="T13" fmla="*/ 31 h 39"/>
                <a:gd name="T14" fmla="*/ 23 w 38"/>
                <a:gd name="T15" fmla="*/ 39 h 39"/>
                <a:gd name="T16" fmla="*/ 23 w 38"/>
                <a:gd name="T17" fmla="*/ 31 h 39"/>
                <a:gd name="T18" fmla="*/ 31 w 38"/>
                <a:gd name="T19" fmla="*/ 15 h 39"/>
                <a:gd name="T20" fmla="*/ 38 w 38"/>
                <a:gd name="T21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" h="39">
                  <a:moveTo>
                    <a:pt x="38" y="0"/>
                  </a:moveTo>
                  <a:lnTo>
                    <a:pt x="23" y="0"/>
                  </a:lnTo>
                  <a:lnTo>
                    <a:pt x="23" y="0"/>
                  </a:lnTo>
                  <a:lnTo>
                    <a:pt x="15" y="0"/>
                  </a:lnTo>
                  <a:lnTo>
                    <a:pt x="0" y="0"/>
                  </a:lnTo>
                  <a:lnTo>
                    <a:pt x="8" y="15"/>
                  </a:lnTo>
                  <a:lnTo>
                    <a:pt x="15" y="31"/>
                  </a:lnTo>
                  <a:lnTo>
                    <a:pt x="23" y="39"/>
                  </a:lnTo>
                  <a:lnTo>
                    <a:pt x="23" y="31"/>
                  </a:lnTo>
                  <a:lnTo>
                    <a:pt x="31" y="15"/>
                  </a:lnTo>
                  <a:lnTo>
                    <a:pt x="3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45" name="Freeform 300"/>
            <p:cNvSpPr>
              <a:spLocks noEditPoints="1"/>
            </p:cNvSpPr>
            <p:nvPr/>
          </p:nvSpPr>
          <p:spPr bwMode="auto">
            <a:xfrm>
              <a:off x="136526" y="3503697"/>
              <a:ext cx="4259263" cy="1006475"/>
            </a:xfrm>
            <a:custGeom>
              <a:avLst/>
              <a:gdLst>
                <a:gd name="T0" fmla="*/ 0 w 347"/>
                <a:gd name="T1" fmla="*/ 81 h 81"/>
                <a:gd name="T2" fmla="*/ 1 w 347"/>
                <a:gd name="T3" fmla="*/ 81 h 81"/>
                <a:gd name="T4" fmla="*/ 223 w 347"/>
                <a:gd name="T5" fmla="*/ 65 h 81"/>
                <a:gd name="T6" fmla="*/ 220 w 347"/>
                <a:gd name="T7" fmla="*/ 64 h 81"/>
                <a:gd name="T8" fmla="*/ 224 w 347"/>
                <a:gd name="T9" fmla="*/ 65 h 81"/>
                <a:gd name="T10" fmla="*/ 218 w 347"/>
                <a:gd name="T11" fmla="*/ 65 h 81"/>
                <a:gd name="T12" fmla="*/ 215 w 347"/>
                <a:gd name="T13" fmla="*/ 63 h 81"/>
                <a:gd name="T14" fmla="*/ 121 w 347"/>
                <a:gd name="T15" fmla="*/ 58 h 81"/>
                <a:gd name="T16" fmla="*/ 128 w 347"/>
                <a:gd name="T17" fmla="*/ 57 h 81"/>
                <a:gd name="T18" fmla="*/ 101 w 347"/>
                <a:gd name="T19" fmla="*/ 57 h 81"/>
                <a:gd name="T20" fmla="*/ 121 w 347"/>
                <a:gd name="T21" fmla="*/ 57 h 81"/>
                <a:gd name="T22" fmla="*/ 38 w 347"/>
                <a:gd name="T23" fmla="*/ 56 h 81"/>
                <a:gd name="T24" fmla="*/ 30 w 347"/>
                <a:gd name="T25" fmla="*/ 80 h 81"/>
                <a:gd name="T26" fmla="*/ 39 w 347"/>
                <a:gd name="T27" fmla="*/ 56 h 81"/>
                <a:gd name="T28" fmla="*/ 150 w 347"/>
                <a:gd name="T29" fmla="*/ 57 h 81"/>
                <a:gd name="T30" fmla="*/ 178 w 347"/>
                <a:gd name="T31" fmla="*/ 55 h 81"/>
                <a:gd name="T32" fmla="*/ 179 w 347"/>
                <a:gd name="T33" fmla="*/ 54 h 81"/>
                <a:gd name="T34" fmla="*/ 180 w 347"/>
                <a:gd name="T35" fmla="*/ 52 h 81"/>
                <a:gd name="T36" fmla="*/ 179 w 347"/>
                <a:gd name="T37" fmla="*/ 51 h 81"/>
                <a:gd name="T38" fmla="*/ 267 w 347"/>
                <a:gd name="T39" fmla="*/ 49 h 81"/>
                <a:gd name="T40" fmla="*/ 224 w 347"/>
                <a:gd name="T41" fmla="*/ 64 h 81"/>
                <a:gd name="T42" fmla="*/ 268 w 347"/>
                <a:gd name="T43" fmla="*/ 60 h 81"/>
                <a:gd name="T44" fmla="*/ 310 w 347"/>
                <a:gd name="T45" fmla="*/ 46 h 81"/>
                <a:gd name="T46" fmla="*/ 179 w 347"/>
                <a:gd name="T47" fmla="*/ 39 h 81"/>
                <a:gd name="T48" fmla="*/ 180 w 347"/>
                <a:gd name="T49" fmla="*/ 39 h 81"/>
                <a:gd name="T50" fmla="*/ 267 w 347"/>
                <a:gd name="T51" fmla="*/ 46 h 81"/>
                <a:gd name="T52" fmla="*/ 296 w 347"/>
                <a:gd name="T53" fmla="*/ 41 h 81"/>
                <a:gd name="T54" fmla="*/ 302 w 347"/>
                <a:gd name="T55" fmla="*/ 45 h 81"/>
                <a:gd name="T56" fmla="*/ 206 w 347"/>
                <a:gd name="T57" fmla="*/ 23 h 81"/>
                <a:gd name="T58" fmla="*/ 180 w 347"/>
                <a:gd name="T59" fmla="*/ 38 h 81"/>
                <a:gd name="T60" fmla="*/ 206 w 347"/>
                <a:gd name="T61" fmla="*/ 24 h 81"/>
                <a:gd name="T62" fmla="*/ 207 w 347"/>
                <a:gd name="T63" fmla="*/ 24 h 81"/>
                <a:gd name="T64" fmla="*/ 213 w 347"/>
                <a:gd name="T65" fmla="*/ 60 h 81"/>
                <a:gd name="T66" fmla="*/ 214 w 347"/>
                <a:gd name="T67" fmla="*/ 29 h 81"/>
                <a:gd name="T68" fmla="*/ 38 w 347"/>
                <a:gd name="T69" fmla="*/ 55 h 81"/>
                <a:gd name="T70" fmla="*/ 97 w 347"/>
                <a:gd name="T71" fmla="*/ 23 h 81"/>
                <a:gd name="T72" fmla="*/ 100 w 347"/>
                <a:gd name="T73" fmla="*/ 56 h 81"/>
                <a:gd name="T74" fmla="*/ 44 w 347"/>
                <a:gd name="T75" fmla="*/ 12 h 81"/>
                <a:gd name="T76" fmla="*/ 39 w 347"/>
                <a:gd name="T77" fmla="*/ 18 h 81"/>
                <a:gd name="T78" fmla="*/ 50 w 347"/>
                <a:gd name="T79" fmla="*/ 12 h 81"/>
                <a:gd name="T80" fmla="*/ 79 w 347"/>
                <a:gd name="T81" fmla="*/ 13 h 81"/>
                <a:gd name="T82" fmla="*/ 80 w 347"/>
                <a:gd name="T83" fmla="*/ 13 h 81"/>
                <a:gd name="T84" fmla="*/ 97 w 347"/>
                <a:gd name="T85" fmla="*/ 22 h 81"/>
                <a:gd name="T86" fmla="*/ 267 w 347"/>
                <a:gd name="T87" fmla="*/ 6 h 81"/>
                <a:gd name="T88" fmla="*/ 267 w 347"/>
                <a:gd name="T89" fmla="*/ 6 h 81"/>
                <a:gd name="T90" fmla="*/ 268 w 347"/>
                <a:gd name="T91" fmla="*/ 6 h 81"/>
                <a:gd name="T92" fmla="*/ 295 w 347"/>
                <a:gd name="T93" fmla="*/ 5 h 81"/>
                <a:gd name="T94" fmla="*/ 297 w 347"/>
                <a:gd name="T95" fmla="*/ 8 h 81"/>
                <a:gd name="T96" fmla="*/ 346 w 347"/>
                <a:gd name="T97" fmla="*/ 41 h 81"/>
                <a:gd name="T98" fmla="*/ 347 w 347"/>
                <a:gd name="T99" fmla="*/ 4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47" h="81">
                  <a:moveTo>
                    <a:pt x="0" y="80"/>
                  </a:moveTo>
                  <a:cubicBezTo>
                    <a:pt x="0" y="80"/>
                    <a:pt x="0" y="80"/>
                    <a:pt x="0" y="80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0"/>
                    <a:pt x="0" y="80"/>
                    <a:pt x="0" y="80"/>
                  </a:cubicBezTo>
                  <a:moveTo>
                    <a:pt x="30" y="80"/>
                  </a:moveTo>
                  <a:cubicBezTo>
                    <a:pt x="1" y="80"/>
                    <a:pt x="1" y="80"/>
                    <a:pt x="1" y="80"/>
                  </a:cubicBezTo>
                  <a:cubicBezTo>
                    <a:pt x="1" y="81"/>
                    <a:pt x="1" y="81"/>
                    <a:pt x="1" y="81"/>
                  </a:cubicBezTo>
                  <a:cubicBezTo>
                    <a:pt x="30" y="81"/>
                    <a:pt x="30" y="81"/>
                    <a:pt x="30" y="81"/>
                  </a:cubicBezTo>
                  <a:cubicBezTo>
                    <a:pt x="30" y="80"/>
                    <a:pt x="30" y="80"/>
                    <a:pt x="30" y="80"/>
                  </a:cubicBezTo>
                  <a:moveTo>
                    <a:pt x="224" y="65"/>
                  </a:moveTo>
                  <a:cubicBezTo>
                    <a:pt x="224" y="65"/>
                    <a:pt x="224" y="65"/>
                    <a:pt x="223" y="65"/>
                  </a:cubicBezTo>
                  <a:cubicBezTo>
                    <a:pt x="224" y="65"/>
                    <a:pt x="224" y="65"/>
                    <a:pt x="224" y="65"/>
                  </a:cubicBezTo>
                  <a:cubicBezTo>
                    <a:pt x="224" y="65"/>
                    <a:pt x="224" y="65"/>
                    <a:pt x="224" y="65"/>
                  </a:cubicBezTo>
                  <a:moveTo>
                    <a:pt x="223" y="64"/>
                  </a:moveTo>
                  <a:cubicBezTo>
                    <a:pt x="220" y="64"/>
                    <a:pt x="220" y="64"/>
                    <a:pt x="220" y="64"/>
                  </a:cubicBezTo>
                  <a:cubicBezTo>
                    <a:pt x="220" y="65"/>
                    <a:pt x="220" y="65"/>
                    <a:pt x="220" y="65"/>
                  </a:cubicBezTo>
                  <a:cubicBezTo>
                    <a:pt x="221" y="65"/>
                    <a:pt x="221" y="65"/>
                    <a:pt x="222" y="65"/>
                  </a:cubicBezTo>
                  <a:cubicBezTo>
                    <a:pt x="223" y="65"/>
                    <a:pt x="223" y="65"/>
                    <a:pt x="223" y="65"/>
                  </a:cubicBezTo>
                  <a:cubicBezTo>
                    <a:pt x="224" y="65"/>
                    <a:pt x="224" y="65"/>
                    <a:pt x="224" y="65"/>
                  </a:cubicBezTo>
                  <a:cubicBezTo>
                    <a:pt x="223" y="64"/>
                    <a:pt x="223" y="64"/>
                    <a:pt x="223" y="64"/>
                  </a:cubicBezTo>
                  <a:moveTo>
                    <a:pt x="215" y="63"/>
                  </a:moveTo>
                  <a:cubicBezTo>
                    <a:pt x="214" y="63"/>
                    <a:pt x="214" y="63"/>
                    <a:pt x="214" y="63"/>
                  </a:cubicBezTo>
                  <a:cubicBezTo>
                    <a:pt x="215" y="64"/>
                    <a:pt x="216" y="65"/>
                    <a:pt x="218" y="65"/>
                  </a:cubicBezTo>
                  <a:cubicBezTo>
                    <a:pt x="220" y="65"/>
                    <a:pt x="220" y="65"/>
                    <a:pt x="220" y="65"/>
                  </a:cubicBezTo>
                  <a:cubicBezTo>
                    <a:pt x="220" y="65"/>
                    <a:pt x="220" y="65"/>
                    <a:pt x="219" y="64"/>
                  </a:cubicBezTo>
                  <a:cubicBezTo>
                    <a:pt x="218" y="64"/>
                    <a:pt x="218" y="64"/>
                    <a:pt x="218" y="64"/>
                  </a:cubicBezTo>
                  <a:cubicBezTo>
                    <a:pt x="217" y="64"/>
                    <a:pt x="216" y="64"/>
                    <a:pt x="215" y="63"/>
                  </a:cubicBezTo>
                  <a:cubicBezTo>
                    <a:pt x="215" y="63"/>
                    <a:pt x="215" y="63"/>
                    <a:pt x="215" y="63"/>
                  </a:cubicBezTo>
                  <a:moveTo>
                    <a:pt x="127" y="57"/>
                  </a:moveTo>
                  <a:cubicBezTo>
                    <a:pt x="122" y="57"/>
                    <a:pt x="122" y="57"/>
                    <a:pt x="122" y="57"/>
                  </a:cubicBezTo>
                  <a:cubicBezTo>
                    <a:pt x="121" y="58"/>
                    <a:pt x="121" y="58"/>
                    <a:pt x="121" y="58"/>
                  </a:cubicBezTo>
                  <a:cubicBezTo>
                    <a:pt x="127" y="58"/>
                    <a:pt x="127" y="58"/>
                    <a:pt x="127" y="58"/>
                  </a:cubicBezTo>
                  <a:cubicBezTo>
                    <a:pt x="127" y="57"/>
                    <a:pt x="127" y="57"/>
                    <a:pt x="127" y="57"/>
                  </a:cubicBezTo>
                  <a:moveTo>
                    <a:pt x="149" y="57"/>
                  </a:moveTo>
                  <a:cubicBezTo>
                    <a:pt x="128" y="57"/>
                    <a:pt x="128" y="57"/>
                    <a:pt x="128" y="57"/>
                  </a:cubicBezTo>
                  <a:cubicBezTo>
                    <a:pt x="128" y="58"/>
                    <a:pt x="128" y="58"/>
                    <a:pt x="128" y="58"/>
                  </a:cubicBezTo>
                  <a:cubicBezTo>
                    <a:pt x="149" y="58"/>
                    <a:pt x="149" y="58"/>
                    <a:pt x="149" y="58"/>
                  </a:cubicBezTo>
                  <a:cubicBezTo>
                    <a:pt x="149" y="57"/>
                    <a:pt x="149" y="57"/>
                    <a:pt x="149" y="57"/>
                  </a:cubicBezTo>
                  <a:moveTo>
                    <a:pt x="101" y="57"/>
                  </a:moveTo>
                  <a:cubicBezTo>
                    <a:pt x="101" y="58"/>
                    <a:pt x="101" y="58"/>
                    <a:pt x="101" y="58"/>
                  </a:cubicBezTo>
                  <a:cubicBezTo>
                    <a:pt x="102" y="58"/>
                    <a:pt x="102" y="58"/>
                    <a:pt x="103" y="58"/>
                  </a:cubicBezTo>
                  <a:cubicBezTo>
                    <a:pt x="120" y="58"/>
                    <a:pt x="120" y="58"/>
                    <a:pt x="120" y="58"/>
                  </a:cubicBezTo>
                  <a:cubicBezTo>
                    <a:pt x="121" y="57"/>
                    <a:pt x="121" y="57"/>
                    <a:pt x="121" y="57"/>
                  </a:cubicBezTo>
                  <a:cubicBezTo>
                    <a:pt x="103" y="57"/>
                    <a:pt x="103" y="57"/>
                    <a:pt x="103" y="57"/>
                  </a:cubicBezTo>
                  <a:cubicBezTo>
                    <a:pt x="102" y="57"/>
                    <a:pt x="102" y="57"/>
                    <a:pt x="101" y="57"/>
                  </a:cubicBezTo>
                  <a:moveTo>
                    <a:pt x="39" y="56"/>
                  </a:moveTo>
                  <a:cubicBezTo>
                    <a:pt x="38" y="56"/>
                    <a:pt x="38" y="56"/>
                    <a:pt x="38" y="5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38" y="76"/>
                    <a:pt x="38" y="77"/>
                    <a:pt x="37" y="78"/>
                  </a:cubicBezTo>
                  <a:cubicBezTo>
                    <a:pt x="36" y="79"/>
                    <a:pt x="35" y="80"/>
                    <a:pt x="34" y="80"/>
                  </a:cubicBezTo>
                  <a:cubicBezTo>
                    <a:pt x="30" y="80"/>
                    <a:pt x="30" y="80"/>
                    <a:pt x="30" y="80"/>
                  </a:cubicBezTo>
                  <a:cubicBezTo>
                    <a:pt x="30" y="81"/>
                    <a:pt x="30" y="81"/>
                    <a:pt x="30" y="81"/>
                  </a:cubicBezTo>
                  <a:cubicBezTo>
                    <a:pt x="34" y="81"/>
                    <a:pt x="34" y="81"/>
                    <a:pt x="34" y="81"/>
                  </a:cubicBezTo>
                  <a:cubicBezTo>
                    <a:pt x="37" y="81"/>
                    <a:pt x="39" y="78"/>
                    <a:pt x="39" y="75"/>
                  </a:cubicBezTo>
                  <a:cubicBezTo>
                    <a:pt x="39" y="56"/>
                    <a:pt x="39" y="56"/>
                    <a:pt x="39" y="56"/>
                  </a:cubicBezTo>
                  <a:moveTo>
                    <a:pt x="178" y="55"/>
                  </a:moveTo>
                  <a:cubicBezTo>
                    <a:pt x="178" y="55"/>
                    <a:pt x="178" y="56"/>
                    <a:pt x="177" y="56"/>
                  </a:cubicBezTo>
                  <a:cubicBezTo>
                    <a:pt x="177" y="57"/>
                    <a:pt x="175" y="57"/>
                    <a:pt x="174" y="57"/>
                  </a:cubicBezTo>
                  <a:cubicBezTo>
                    <a:pt x="150" y="57"/>
                    <a:pt x="150" y="57"/>
                    <a:pt x="150" y="57"/>
                  </a:cubicBezTo>
                  <a:cubicBezTo>
                    <a:pt x="150" y="58"/>
                    <a:pt x="150" y="58"/>
                    <a:pt x="150" y="58"/>
                  </a:cubicBezTo>
                  <a:cubicBezTo>
                    <a:pt x="174" y="58"/>
                    <a:pt x="174" y="58"/>
                    <a:pt x="174" y="58"/>
                  </a:cubicBezTo>
                  <a:cubicBezTo>
                    <a:pt x="176" y="58"/>
                    <a:pt x="178" y="57"/>
                    <a:pt x="179" y="55"/>
                  </a:cubicBezTo>
                  <a:cubicBezTo>
                    <a:pt x="179" y="55"/>
                    <a:pt x="179" y="55"/>
                    <a:pt x="178" y="55"/>
                  </a:cubicBezTo>
                  <a:moveTo>
                    <a:pt x="180" y="52"/>
                  </a:moveTo>
                  <a:cubicBezTo>
                    <a:pt x="179" y="52"/>
                    <a:pt x="179" y="52"/>
                    <a:pt x="179" y="52"/>
                  </a:cubicBezTo>
                  <a:cubicBezTo>
                    <a:pt x="179" y="53"/>
                    <a:pt x="179" y="53"/>
                    <a:pt x="179" y="53"/>
                  </a:cubicBezTo>
                  <a:cubicBezTo>
                    <a:pt x="179" y="53"/>
                    <a:pt x="179" y="54"/>
                    <a:pt x="179" y="54"/>
                  </a:cubicBezTo>
                  <a:cubicBezTo>
                    <a:pt x="179" y="54"/>
                    <a:pt x="179" y="54"/>
                    <a:pt x="179" y="54"/>
                  </a:cubicBezTo>
                  <a:cubicBezTo>
                    <a:pt x="179" y="54"/>
                    <a:pt x="179" y="54"/>
                    <a:pt x="179" y="54"/>
                  </a:cubicBezTo>
                  <a:cubicBezTo>
                    <a:pt x="180" y="54"/>
                    <a:pt x="180" y="53"/>
                    <a:pt x="180" y="53"/>
                  </a:cubicBezTo>
                  <a:cubicBezTo>
                    <a:pt x="180" y="52"/>
                    <a:pt x="180" y="52"/>
                    <a:pt x="180" y="52"/>
                  </a:cubicBezTo>
                  <a:cubicBezTo>
                    <a:pt x="180" y="52"/>
                    <a:pt x="180" y="52"/>
                    <a:pt x="180" y="52"/>
                  </a:cubicBezTo>
                  <a:moveTo>
                    <a:pt x="180" y="50"/>
                  </a:moveTo>
                  <a:cubicBezTo>
                    <a:pt x="179" y="50"/>
                    <a:pt x="179" y="50"/>
                    <a:pt x="179" y="50"/>
                  </a:cubicBezTo>
                  <a:cubicBezTo>
                    <a:pt x="179" y="51"/>
                    <a:pt x="179" y="51"/>
                    <a:pt x="179" y="51"/>
                  </a:cubicBezTo>
                  <a:cubicBezTo>
                    <a:pt x="180" y="51"/>
                    <a:pt x="180" y="51"/>
                    <a:pt x="180" y="51"/>
                  </a:cubicBezTo>
                  <a:cubicBezTo>
                    <a:pt x="180" y="50"/>
                    <a:pt x="180" y="50"/>
                    <a:pt x="180" y="50"/>
                  </a:cubicBezTo>
                  <a:moveTo>
                    <a:pt x="268" y="48"/>
                  </a:moveTo>
                  <a:cubicBezTo>
                    <a:pt x="268" y="48"/>
                    <a:pt x="267" y="49"/>
                    <a:pt x="267" y="49"/>
                  </a:cubicBezTo>
                  <a:cubicBezTo>
                    <a:pt x="267" y="60"/>
                    <a:pt x="267" y="60"/>
                    <a:pt x="267" y="60"/>
                  </a:cubicBezTo>
                  <a:cubicBezTo>
                    <a:pt x="267" y="61"/>
                    <a:pt x="266" y="62"/>
                    <a:pt x="266" y="63"/>
                  </a:cubicBezTo>
                  <a:cubicBezTo>
                    <a:pt x="265" y="64"/>
                    <a:pt x="264" y="64"/>
                    <a:pt x="262" y="64"/>
                  </a:cubicBezTo>
                  <a:cubicBezTo>
                    <a:pt x="224" y="64"/>
                    <a:pt x="224" y="64"/>
                    <a:pt x="224" y="64"/>
                  </a:cubicBezTo>
                  <a:cubicBezTo>
                    <a:pt x="224" y="65"/>
                    <a:pt x="224" y="65"/>
                    <a:pt x="224" y="65"/>
                  </a:cubicBezTo>
                  <a:cubicBezTo>
                    <a:pt x="225" y="65"/>
                    <a:pt x="225" y="65"/>
                    <a:pt x="225" y="65"/>
                  </a:cubicBezTo>
                  <a:cubicBezTo>
                    <a:pt x="262" y="65"/>
                    <a:pt x="262" y="65"/>
                    <a:pt x="262" y="65"/>
                  </a:cubicBezTo>
                  <a:cubicBezTo>
                    <a:pt x="265" y="65"/>
                    <a:pt x="268" y="63"/>
                    <a:pt x="268" y="60"/>
                  </a:cubicBezTo>
                  <a:cubicBezTo>
                    <a:pt x="268" y="48"/>
                    <a:pt x="268" y="48"/>
                    <a:pt x="268" y="48"/>
                  </a:cubicBezTo>
                  <a:moveTo>
                    <a:pt x="344" y="46"/>
                  </a:moveTo>
                  <a:cubicBezTo>
                    <a:pt x="311" y="46"/>
                    <a:pt x="311" y="46"/>
                    <a:pt x="311" y="46"/>
                  </a:cubicBezTo>
                  <a:cubicBezTo>
                    <a:pt x="311" y="46"/>
                    <a:pt x="310" y="46"/>
                    <a:pt x="310" y="46"/>
                  </a:cubicBezTo>
                  <a:cubicBezTo>
                    <a:pt x="342" y="46"/>
                    <a:pt x="342" y="46"/>
                    <a:pt x="342" y="46"/>
                  </a:cubicBezTo>
                  <a:cubicBezTo>
                    <a:pt x="342" y="46"/>
                    <a:pt x="343" y="46"/>
                    <a:pt x="344" y="46"/>
                  </a:cubicBezTo>
                  <a:moveTo>
                    <a:pt x="180" y="39"/>
                  </a:moveTo>
                  <a:cubicBezTo>
                    <a:pt x="179" y="39"/>
                    <a:pt x="179" y="39"/>
                    <a:pt x="179" y="39"/>
                  </a:cubicBezTo>
                  <a:cubicBezTo>
                    <a:pt x="179" y="49"/>
                    <a:pt x="179" y="49"/>
                    <a:pt x="179" y="49"/>
                  </a:cubicBezTo>
                  <a:cubicBezTo>
                    <a:pt x="179" y="49"/>
                    <a:pt x="179" y="49"/>
                    <a:pt x="179" y="49"/>
                  </a:cubicBezTo>
                  <a:cubicBezTo>
                    <a:pt x="179" y="49"/>
                    <a:pt x="180" y="49"/>
                    <a:pt x="180" y="49"/>
                  </a:cubicBezTo>
                  <a:cubicBezTo>
                    <a:pt x="180" y="39"/>
                    <a:pt x="180" y="39"/>
                    <a:pt x="180" y="39"/>
                  </a:cubicBezTo>
                  <a:moveTo>
                    <a:pt x="267" y="36"/>
                  </a:moveTo>
                  <a:cubicBezTo>
                    <a:pt x="267" y="36"/>
                    <a:pt x="267" y="36"/>
                    <a:pt x="267" y="36"/>
                  </a:cubicBezTo>
                  <a:cubicBezTo>
                    <a:pt x="267" y="48"/>
                    <a:pt x="267" y="48"/>
                    <a:pt x="267" y="48"/>
                  </a:cubicBezTo>
                  <a:cubicBezTo>
                    <a:pt x="267" y="47"/>
                    <a:pt x="267" y="47"/>
                    <a:pt x="267" y="46"/>
                  </a:cubicBezTo>
                  <a:cubicBezTo>
                    <a:pt x="267" y="36"/>
                    <a:pt x="267" y="36"/>
                    <a:pt x="267" y="36"/>
                  </a:cubicBezTo>
                  <a:moveTo>
                    <a:pt x="297" y="36"/>
                  </a:moveTo>
                  <a:cubicBezTo>
                    <a:pt x="296" y="36"/>
                    <a:pt x="296" y="36"/>
                    <a:pt x="296" y="36"/>
                  </a:cubicBezTo>
                  <a:cubicBezTo>
                    <a:pt x="296" y="41"/>
                    <a:pt x="296" y="41"/>
                    <a:pt x="296" y="41"/>
                  </a:cubicBezTo>
                  <a:cubicBezTo>
                    <a:pt x="296" y="44"/>
                    <a:pt x="299" y="46"/>
                    <a:pt x="302" y="46"/>
                  </a:cubicBezTo>
                  <a:cubicBezTo>
                    <a:pt x="308" y="46"/>
                    <a:pt x="308" y="46"/>
                    <a:pt x="308" y="46"/>
                  </a:cubicBezTo>
                  <a:cubicBezTo>
                    <a:pt x="309" y="46"/>
                    <a:pt x="309" y="46"/>
                    <a:pt x="310" y="45"/>
                  </a:cubicBezTo>
                  <a:cubicBezTo>
                    <a:pt x="302" y="45"/>
                    <a:pt x="302" y="45"/>
                    <a:pt x="302" y="45"/>
                  </a:cubicBezTo>
                  <a:cubicBezTo>
                    <a:pt x="300" y="45"/>
                    <a:pt x="299" y="45"/>
                    <a:pt x="298" y="44"/>
                  </a:cubicBezTo>
                  <a:cubicBezTo>
                    <a:pt x="298" y="43"/>
                    <a:pt x="297" y="42"/>
                    <a:pt x="297" y="41"/>
                  </a:cubicBezTo>
                  <a:cubicBezTo>
                    <a:pt x="297" y="36"/>
                    <a:pt x="297" y="36"/>
                    <a:pt x="297" y="36"/>
                  </a:cubicBezTo>
                  <a:moveTo>
                    <a:pt x="206" y="23"/>
                  </a:moveTo>
                  <a:cubicBezTo>
                    <a:pt x="184" y="23"/>
                    <a:pt x="184" y="23"/>
                    <a:pt x="184" y="23"/>
                  </a:cubicBezTo>
                  <a:cubicBezTo>
                    <a:pt x="181" y="23"/>
                    <a:pt x="179" y="26"/>
                    <a:pt x="179" y="29"/>
                  </a:cubicBezTo>
                  <a:cubicBezTo>
                    <a:pt x="179" y="38"/>
                    <a:pt x="179" y="38"/>
                    <a:pt x="179" y="38"/>
                  </a:cubicBezTo>
                  <a:cubicBezTo>
                    <a:pt x="180" y="38"/>
                    <a:pt x="180" y="38"/>
                    <a:pt x="180" y="38"/>
                  </a:cubicBezTo>
                  <a:cubicBezTo>
                    <a:pt x="180" y="29"/>
                    <a:pt x="180" y="29"/>
                    <a:pt x="180" y="29"/>
                  </a:cubicBezTo>
                  <a:cubicBezTo>
                    <a:pt x="180" y="28"/>
                    <a:pt x="180" y="27"/>
                    <a:pt x="181" y="26"/>
                  </a:cubicBezTo>
                  <a:cubicBezTo>
                    <a:pt x="182" y="25"/>
                    <a:pt x="183" y="24"/>
                    <a:pt x="184" y="24"/>
                  </a:cubicBezTo>
                  <a:cubicBezTo>
                    <a:pt x="206" y="24"/>
                    <a:pt x="206" y="24"/>
                    <a:pt x="206" y="24"/>
                  </a:cubicBezTo>
                  <a:cubicBezTo>
                    <a:pt x="206" y="23"/>
                    <a:pt x="206" y="23"/>
                    <a:pt x="206" y="23"/>
                  </a:cubicBezTo>
                  <a:moveTo>
                    <a:pt x="208" y="23"/>
                  </a:moveTo>
                  <a:cubicBezTo>
                    <a:pt x="207" y="23"/>
                    <a:pt x="207" y="23"/>
                    <a:pt x="207" y="23"/>
                  </a:cubicBezTo>
                  <a:cubicBezTo>
                    <a:pt x="207" y="24"/>
                    <a:pt x="207" y="24"/>
                    <a:pt x="207" y="24"/>
                  </a:cubicBezTo>
                  <a:cubicBezTo>
                    <a:pt x="208" y="24"/>
                    <a:pt x="208" y="24"/>
                    <a:pt x="208" y="24"/>
                  </a:cubicBezTo>
                  <a:cubicBezTo>
                    <a:pt x="210" y="24"/>
                    <a:pt x="211" y="25"/>
                    <a:pt x="211" y="26"/>
                  </a:cubicBezTo>
                  <a:cubicBezTo>
                    <a:pt x="212" y="27"/>
                    <a:pt x="213" y="28"/>
                    <a:pt x="213" y="29"/>
                  </a:cubicBezTo>
                  <a:cubicBezTo>
                    <a:pt x="213" y="60"/>
                    <a:pt x="213" y="60"/>
                    <a:pt x="213" y="60"/>
                  </a:cubicBezTo>
                  <a:cubicBezTo>
                    <a:pt x="213" y="61"/>
                    <a:pt x="213" y="62"/>
                    <a:pt x="213" y="62"/>
                  </a:cubicBezTo>
                  <a:cubicBezTo>
                    <a:pt x="214" y="62"/>
                    <a:pt x="214" y="62"/>
                    <a:pt x="214" y="62"/>
                  </a:cubicBezTo>
                  <a:cubicBezTo>
                    <a:pt x="214" y="62"/>
                    <a:pt x="214" y="61"/>
                    <a:pt x="214" y="60"/>
                  </a:cubicBezTo>
                  <a:cubicBezTo>
                    <a:pt x="214" y="29"/>
                    <a:pt x="214" y="29"/>
                    <a:pt x="214" y="29"/>
                  </a:cubicBezTo>
                  <a:cubicBezTo>
                    <a:pt x="214" y="26"/>
                    <a:pt x="211" y="23"/>
                    <a:pt x="208" y="23"/>
                  </a:cubicBezTo>
                  <a:moveTo>
                    <a:pt x="39" y="23"/>
                  </a:moveTo>
                  <a:cubicBezTo>
                    <a:pt x="38" y="23"/>
                    <a:pt x="38" y="23"/>
                    <a:pt x="38" y="23"/>
                  </a:cubicBezTo>
                  <a:cubicBezTo>
                    <a:pt x="38" y="55"/>
                    <a:pt x="38" y="55"/>
                    <a:pt x="38" y="55"/>
                  </a:cubicBezTo>
                  <a:cubicBezTo>
                    <a:pt x="39" y="55"/>
                    <a:pt x="39" y="55"/>
                    <a:pt x="39" y="55"/>
                  </a:cubicBezTo>
                  <a:cubicBezTo>
                    <a:pt x="39" y="23"/>
                    <a:pt x="39" y="23"/>
                    <a:pt x="39" y="23"/>
                  </a:cubicBezTo>
                  <a:moveTo>
                    <a:pt x="98" y="23"/>
                  </a:moveTo>
                  <a:cubicBezTo>
                    <a:pt x="97" y="23"/>
                    <a:pt x="97" y="23"/>
                    <a:pt x="97" y="23"/>
                  </a:cubicBezTo>
                  <a:cubicBezTo>
                    <a:pt x="97" y="53"/>
                    <a:pt x="97" y="53"/>
                    <a:pt x="97" y="53"/>
                  </a:cubicBezTo>
                  <a:cubicBezTo>
                    <a:pt x="97" y="55"/>
                    <a:pt x="99" y="57"/>
                    <a:pt x="100" y="58"/>
                  </a:cubicBezTo>
                  <a:cubicBezTo>
                    <a:pt x="100" y="57"/>
                    <a:pt x="100" y="57"/>
                    <a:pt x="100" y="57"/>
                  </a:cubicBezTo>
                  <a:cubicBezTo>
                    <a:pt x="100" y="56"/>
                    <a:pt x="100" y="56"/>
                    <a:pt x="100" y="56"/>
                  </a:cubicBezTo>
                  <a:cubicBezTo>
                    <a:pt x="99" y="55"/>
                    <a:pt x="98" y="54"/>
                    <a:pt x="98" y="53"/>
                  </a:cubicBezTo>
                  <a:cubicBezTo>
                    <a:pt x="98" y="23"/>
                    <a:pt x="98" y="23"/>
                    <a:pt x="98" y="23"/>
                  </a:cubicBezTo>
                  <a:moveTo>
                    <a:pt x="50" y="12"/>
                  </a:moveTo>
                  <a:cubicBezTo>
                    <a:pt x="44" y="12"/>
                    <a:pt x="44" y="12"/>
                    <a:pt x="44" y="12"/>
                  </a:cubicBezTo>
                  <a:cubicBezTo>
                    <a:pt x="41" y="12"/>
                    <a:pt x="38" y="15"/>
                    <a:pt x="38" y="18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18"/>
                    <a:pt x="39" y="18"/>
                    <a:pt x="39" y="18"/>
                  </a:cubicBezTo>
                  <a:cubicBezTo>
                    <a:pt x="39" y="17"/>
                    <a:pt x="40" y="15"/>
                    <a:pt x="41" y="15"/>
                  </a:cubicBezTo>
                  <a:cubicBezTo>
                    <a:pt x="41" y="14"/>
                    <a:pt x="43" y="13"/>
                    <a:pt x="44" y="13"/>
                  </a:cubicBezTo>
                  <a:cubicBezTo>
                    <a:pt x="50" y="13"/>
                    <a:pt x="50" y="13"/>
                    <a:pt x="50" y="13"/>
                  </a:cubicBezTo>
                  <a:cubicBezTo>
                    <a:pt x="50" y="12"/>
                    <a:pt x="50" y="12"/>
                    <a:pt x="50" y="12"/>
                  </a:cubicBezTo>
                  <a:moveTo>
                    <a:pt x="79" y="12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79" y="13"/>
                    <a:pt x="79" y="13"/>
                    <a:pt x="79" y="13"/>
                  </a:cubicBezTo>
                  <a:cubicBezTo>
                    <a:pt x="79" y="12"/>
                    <a:pt x="79" y="12"/>
                    <a:pt x="79" y="12"/>
                  </a:cubicBezTo>
                  <a:moveTo>
                    <a:pt x="93" y="12"/>
                  </a:moveTo>
                  <a:cubicBezTo>
                    <a:pt x="80" y="12"/>
                    <a:pt x="80" y="12"/>
                    <a:pt x="80" y="12"/>
                  </a:cubicBezTo>
                  <a:cubicBezTo>
                    <a:pt x="80" y="13"/>
                    <a:pt x="80" y="13"/>
                    <a:pt x="80" y="13"/>
                  </a:cubicBezTo>
                  <a:cubicBezTo>
                    <a:pt x="93" y="13"/>
                    <a:pt x="93" y="13"/>
                    <a:pt x="93" y="13"/>
                  </a:cubicBezTo>
                  <a:cubicBezTo>
                    <a:pt x="94" y="13"/>
                    <a:pt x="95" y="14"/>
                    <a:pt x="96" y="15"/>
                  </a:cubicBezTo>
                  <a:cubicBezTo>
                    <a:pt x="97" y="15"/>
                    <a:pt x="97" y="17"/>
                    <a:pt x="97" y="18"/>
                  </a:cubicBezTo>
                  <a:cubicBezTo>
                    <a:pt x="97" y="22"/>
                    <a:pt x="97" y="22"/>
                    <a:pt x="97" y="22"/>
                  </a:cubicBezTo>
                  <a:cubicBezTo>
                    <a:pt x="98" y="22"/>
                    <a:pt x="98" y="22"/>
                    <a:pt x="98" y="22"/>
                  </a:cubicBezTo>
                  <a:cubicBezTo>
                    <a:pt x="98" y="18"/>
                    <a:pt x="98" y="18"/>
                    <a:pt x="98" y="18"/>
                  </a:cubicBezTo>
                  <a:cubicBezTo>
                    <a:pt x="98" y="15"/>
                    <a:pt x="96" y="12"/>
                    <a:pt x="93" y="12"/>
                  </a:cubicBezTo>
                  <a:moveTo>
                    <a:pt x="267" y="6"/>
                  </a:moveTo>
                  <a:cubicBezTo>
                    <a:pt x="267" y="6"/>
                    <a:pt x="267" y="7"/>
                    <a:pt x="267" y="8"/>
                  </a:cubicBezTo>
                  <a:cubicBezTo>
                    <a:pt x="267" y="35"/>
                    <a:pt x="267" y="35"/>
                    <a:pt x="267" y="35"/>
                  </a:cubicBezTo>
                  <a:cubicBezTo>
                    <a:pt x="267" y="35"/>
                    <a:pt x="267" y="35"/>
                    <a:pt x="267" y="35"/>
                  </a:cubicBezTo>
                  <a:cubicBezTo>
                    <a:pt x="267" y="6"/>
                    <a:pt x="267" y="6"/>
                    <a:pt x="267" y="6"/>
                  </a:cubicBezTo>
                  <a:moveTo>
                    <a:pt x="292" y="2"/>
                  </a:moveTo>
                  <a:cubicBezTo>
                    <a:pt x="272" y="2"/>
                    <a:pt x="272" y="2"/>
                    <a:pt x="272" y="2"/>
                  </a:cubicBezTo>
                  <a:cubicBezTo>
                    <a:pt x="271" y="2"/>
                    <a:pt x="269" y="3"/>
                    <a:pt x="268" y="4"/>
                  </a:cubicBezTo>
                  <a:cubicBezTo>
                    <a:pt x="268" y="6"/>
                    <a:pt x="268" y="6"/>
                    <a:pt x="268" y="6"/>
                  </a:cubicBezTo>
                  <a:cubicBezTo>
                    <a:pt x="268" y="6"/>
                    <a:pt x="269" y="5"/>
                    <a:pt x="269" y="5"/>
                  </a:cubicBezTo>
                  <a:cubicBezTo>
                    <a:pt x="270" y="4"/>
                    <a:pt x="271" y="3"/>
                    <a:pt x="272" y="3"/>
                  </a:cubicBezTo>
                  <a:cubicBezTo>
                    <a:pt x="292" y="3"/>
                    <a:pt x="292" y="3"/>
                    <a:pt x="292" y="3"/>
                  </a:cubicBezTo>
                  <a:cubicBezTo>
                    <a:pt x="293" y="3"/>
                    <a:pt x="294" y="4"/>
                    <a:pt x="295" y="5"/>
                  </a:cubicBezTo>
                  <a:cubicBezTo>
                    <a:pt x="296" y="5"/>
                    <a:pt x="296" y="7"/>
                    <a:pt x="296" y="8"/>
                  </a:cubicBezTo>
                  <a:cubicBezTo>
                    <a:pt x="296" y="35"/>
                    <a:pt x="296" y="35"/>
                    <a:pt x="296" y="35"/>
                  </a:cubicBezTo>
                  <a:cubicBezTo>
                    <a:pt x="297" y="35"/>
                    <a:pt x="297" y="35"/>
                    <a:pt x="297" y="35"/>
                  </a:cubicBezTo>
                  <a:cubicBezTo>
                    <a:pt x="297" y="8"/>
                    <a:pt x="297" y="8"/>
                    <a:pt x="297" y="8"/>
                  </a:cubicBezTo>
                  <a:cubicBezTo>
                    <a:pt x="297" y="5"/>
                    <a:pt x="295" y="2"/>
                    <a:pt x="292" y="2"/>
                  </a:cubicBezTo>
                  <a:moveTo>
                    <a:pt x="347" y="0"/>
                  </a:moveTo>
                  <a:cubicBezTo>
                    <a:pt x="346" y="0"/>
                    <a:pt x="346" y="0"/>
                    <a:pt x="346" y="0"/>
                  </a:cubicBezTo>
                  <a:cubicBezTo>
                    <a:pt x="346" y="41"/>
                    <a:pt x="346" y="41"/>
                    <a:pt x="346" y="41"/>
                  </a:cubicBezTo>
                  <a:cubicBezTo>
                    <a:pt x="346" y="42"/>
                    <a:pt x="346" y="43"/>
                    <a:pt x="345" y="44"/>
                  </a:cubicBezTo>
                  <a:cubicBezTo>
                    <a:pt x="344" y="45"/>
                    <a:pt x="344" y="45"/>
                    <a:pt x="343" y="45"/>
                  </a:cubicBezTo>
                  <a:cubicBezTo>
                    <a:pt x="345" y="45"/>
                    <a:pt x="345" y="45"/>
                    <a:pt x="345" y="45"/>
                  </a:cubicBezTo>
                  <a:cubicBezTo>
                    <a:pt x="346" y="44"/>
                    <a:pt x="347" y="43"/>
                    <a:pt x="347" y="41"/>
                  </a:cubicBezTo>
                  <a:cubicBezTo>
                    <a:pt x="347" y="0"/>
                    <a:pt x="347" y="0"/>
                    <a:pt x="347" y="0"/>
                  </a:cubicBezTo>
                </a:path>
              </a:pathLst>
            </a:custGeom>
            <a:solidFill>
              <a:srgbClr val="9F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46" name="Freeform 301"/>
            <p:cNvSpPr>
              <a:spLocks noEditPoints="1"/>
            </p:cNvSpPr>
            <p:nvPr/>
          </p:nvSpPr>
          <p:spPr bwMode="auto">
            <a:xfrm>
              <a:off x="136526" y="3092534"/>
              <a:ext cx="4259263" cy="1008063"/>
            </a:xfrm>
            <a:custGeom>
              <a:avLst/>
              <a:gdLst>
                <a:gd name="T0" fmla="*/ 79 w 347"/>
                <a:gd name="T1" fmla="*/ 73 h 81"/>
                <a:gd name="T2" fmla="*/ 55 w 347"/>
                <a:gd name="T3" fmla="*/ 78 h 81"/>
                <a:gd name="T4" fmla="*/ 51 w 347"/>
                <a:gd name="T5" fmla="*/ 56 h 81"/>
                <a:gd name="T6" fmla="*/ 55 w 347"/>
                <a:gd name="T7" fmla="*/ 79 h 81"/>
                <a:gd name="T8" fmla="*/ 80 w 347"/>
                <a:gd name="T9" fmla="*/ 56 h 81"/>
                <a:gd name="T10" fmla="*/ 0 w 347"/>
                <a:gd name="T11" fmla="*/ 40 h 81"/>
                <a:gd name="T12" fmla="*/ 0 w 347"/>
                <a:gd name="T13" fmla="*/ 56 h 81"/>
                <a:gd name="T14" fmla="*/ 1 w 347"/>
                <a:gd name="T15" fmla="*/ 81 h 81"/>
                <a:gd name="T16" fmla="*/ 5 w 347"/>
                <a:gd name="T17" fmla="*/ 35 h 81"/>
                <a:gd name="T18" fmla="*/ 45 w 347"/>
                <a:gd name="T19" fmla="*/ 34 h 81"/>
                <a:gd name="T20" fmla="*/ 45 w 347"/>
                <a:gd name="T21" fmla="*/ 35 h 81"/>
                <a:gd name="T22" fmla="*/ 50 w 347"/>
                <a:gd name="T23" fmla="*/ 45 h 81"/>
                <a:gd name="T24" fmla="*/ 51 w 347"/>
                <a:gd name="T25" fmla="*/ 55 h 81"/>
                <a:gd name="T26" fmla="*/ 51 w 347"/>
                <a:gd name="T27" fmla="*/ 40 h 81"/>
                <a:gd name="T28" fmla="*/ 173 w 347"/>
                <a:gd name="T29" fmla="*/ 22 h 81"/>
                <a:gd name="T30" fmla="*/ 166 w 347"/>
                <a:gd name="T31" fmla="*/ 55 h 81"/>
                <a:gd name="T32" fmla="*/ 168 w 347"/>
                <a:gd name="T33" fmla="*/ 52 h 81"/>
                <a:gd name="T34" fmla="*/ 173 w 347"/>
                <a:gd name="T35" fmla="*/ 23 h 81"/>
                <a:gd name="T36" fmla="*/ 235 w 347"/>
                <a:gd name="T37" fmla="*/ 22 h 81"/>
                <a:gd name="T38" fmla="*/ 235 w 347"/>
                <a:gd name="T39" fmla="*/ 23 h 81"/>
                <a:gd name="T40" fmla="*/ 236 w 347"/>
                <a:gd name="T41" fmla="*/ 22 h 81"/>
                <a:gd name="T42" fmla="*/ 247 w 347"/>
                <a:gd name="T43" fmla="*/ 25 h 81"/>
                <a:gd name="T44" fmla="*/ 254 w 347"/>
                <a:gd name="T45" fmla="*/ 69 h 81"/>
                <a:gd name="T46" fmla="*/ 267 w 347"/>
                <a:gd name="T47" fmla="*/ 68 h 81"/>
                <a:gd name="T48" fmla="*/ 251 w 347"/>
                <a:gd name="T49" fmla="*/ 66 h 81"/>
                <a:gd name="T50" fmla="*/ 244 w 347"/>
                <a:gd name="T51" fmla="*/ 22 h 81"/>
                <a:gd name="T52" fmla="*/ 79 w 347"/>
                <a:gd name="T53" fmla="*/ 21 h 81"/>
                <a:gd name="T54" fmla="*/ 79 w 347"/>
                <a:gd name="T55" fmla="*/ 55 h 81"/>
                <a:gd name="T56" fmla="*/ 80 w 347"/>
                <a:gd name="T57" fmla="*/ 45 h 81"/>
                <a:gd name="T58" fmla="*/ 84 w 347"/>
                <a:gd name="T59" fmla="*/ 16 h 81"/>
                <a:gd name="T60" fmla="*/ 129 w 347"/>
                <a:gd name="T61" fmla="*/ 15 h 81"/>
                <a:gd name="T62" fmla="*/ 129 w 347"/>
                <a:gd name="T63" fmla="*/ 16 h 81"/>
                <a:gd name="T64" fmla="*/ 133 w 347"/>
                <a:gd name="T65" fmla="*/ 52 h 81"/>
                <a:gd name="T66" fmla="*/ 164 w 347"/>
                <a:gd name="T67" fmla="*/ 57 h 81"/>
                <a:gd name="T68" fmla="*/ 139 w 347"/>
                <a:gd name="T69" fmla="*/ 56 h 81"/>
                <a:gd name="T70" fmla="*/ 134 w 347"/>
                <a:gd name="T71" fmla="*/ 21 h 81"/>
                <a:gd name="T72" fmla="*/ 308 w 347"/>
                <a:gd name="T73" fmla="*/ 6 h 81"/>
                <a:gd name="T74" fmla="*/ 303 w 347"/>
                <a:gd name="T75" fmla="*/ 68 h 81"/>
                <a:gd name="T76" fmla="*/ 268 w 347"/>
                <a:gd name="T77" fmla="*/ 68 h 81"/>
                <a:gd name="T78" fmla="*/ 297 w 347"/>
                <a:gd name="T79" fmla="*/ 69 h 81"/>
                <a:gd name="T80" fmla="*/ 309 w 347"/>
                <a:gd name="T81" fmla="*/ 6 h 81"/>
                <a:gd name="T82" fmla="*/ 310 w 347"/>
                <a:gd name="T83" fmla="*/ 1 h 81"/>
                <a:gd name="T84" fmla="*/ 311 w 347"/>
                <a:gd name="T85" fmla="*/ 1 h 81"/>
                <a:gd name="T86" fmla="*/ 347 w 347"/>
                <a:gd name="T87" fmla="*/ 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47" h="81">
                  <a:moveTo>
                    <a:pt x="80" y="56"/>
                  </a:moveTo>
                  <a:cubicBezTo>
                    <a:pt x="79" y="56"/>
                    <a:pt x="79" y="56"/>
                    <a:pt x="79" y="56"/>
                  </a:cubicBezTo>
                  <a:cubicBezTo>
                    <a:pt x="79" y="73"/>
                    <a:pt x="79" y="73"/>
                    <a:pt x="79" y="73"/>
                  </a:cubicBezTo>
                  <a:cubicBezTo>
                    <a:pt x="79" y="74"/>
                    <a:pt x="78" y="75"/>
                    <a:pt x="78" y="76"/>
                  </a:cubicBezTo>
                  <a:cubicBezTo>
                    <a:pt x="77" y="77"/>
                    <a:pt x="76" y="78"/>
                    <a:pt x="74" y="78"/>
                  </a:cubicBezTo>
                  <a:cubicBezTo>
                    <a:pt x="55" y="78"/>
                    <a:pt x="55" y="78"/>
                    <a:pt x="55" y="78"/>
                  </a:cubicBezTo>
                  <a:cubicBezTo>
                    <a:pt x="54" y="78"/>
                    <a:pt x="53" y="77"/>
                    <a:pt x="52" y="76"/>
                  </a:cubicBezTo>
                  <a:cubicBezTo>
                    <a:pt x="51" y="75"/>
                    <a:pt x="51" y="74"/>
                    <a:pt x="51" y="73"/>
                  </a:cubicBezTo>
                  <a:cubicBezTo>
                    <a:pt x="51" y="56"/>
                    <a:pt x="51" y="56"/>
                    <a:pt x="51" y="56"/>
                  </a:cubicBezTo>
                  <a:cubicBezTo>
                    <a:pt x="50" y="56"/>
                    <a:pt x="50" y="56"/>
                    <a:pt x="50" y="56"/>
                  </a:cubicBezTo>
                  <a:cubicBezTo>
                    <a:pt x="50" y="73"/>
                    <a:pt x="50" y="73"/>
                    <a:pt x="50" y="73"/>
                  </a:cubicBezTo>
                  <a:cubicBezTo>
                    <a:pt x="50" y="76"/>
                    <a:pt x="52" y="79"/>
                    <a:pt x="55" y="79"/>
                  </a:cubicBezTo>
                  <a:cubicBezTo>
                    <a:pt x="74" y="79"/>
                    <a:pt x="74" y="79"/>
                    <a:pt x="74" y="79"/>
                  </a:cubicBezTo>
                  <a:cubicBezTo>
                    <a:pt x="77" y="79"/>
                    <a:pt x="80" y="76"/>
                    <a:pt x="80" y="73"/>
                  </a:cubicBezTo>
                  <a:cubicBezTo>
                    <a:pt x="80" y="56"/>
                    <a:pt x="80" y="56"/>
                    <a:pt x="80" y="56"/>
                  </a:cubicBezTo>
                  <a:moveTo>
                    <a:pt x="32" y="34"/>
                  </a:moveTo>
                  <a:cubicBezTo>
                    <a:pt x="5" y="34"/>
                    <a:pt x="5" y="34"/>
                    <a:pt x="5" y="34"/>
                  </a:cubicBezTo>
                  <a:cubicBezTo>
                    <a:pt x="2" y="34"/>
                    <a:pt x="0" y="37"/>
                    <a:pt x="0" y="40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1" y="56"/>
                    <a:pt x="1" y="56"/>
                    <a:pt x="1" y="56"/>
                  </a:cubicBezTo>
                  <a:cubicBezTo>
                    <a:pt x="1" y="81"/>
                    <a:pt x="1" y="81"/>
                    <a:pt x="1" y="81"/>
                  </a:cubicBezTo>
                  <a:cubicBezTo>
                    <a:pt x="1" y="81"/>
                    <a:pt x="1" y="81"/>
                    <a:pt x="1" y="81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1" y="39"/>
                    <a:pt x="1" y="38"/>
                    <a:pt x="2" y="37"/>
                  </a:cubicBezTo>
                  <a:cubicBezTo>
                    <a:pt x="3" y="36"/>
                    <a:pt x="4" y="35"/>
                    <a:pt x="5" y="3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32" y="34"/>
                    <a:pt x="32" y="34"/>
                    <a:pt x="32" y="34"/>
                  </a:cubicBezTo>
                  <a:moveTo>
                    <a:pt x="45" y="34"/>
                  </a:moveTo>
                  <a:cubicBezTo>
                    <a:pt x="33" y="34"/>
                    <a:pt x="33" y="34"/>
                    <a:pt x="33" y="34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45" y="35"/>
                    <a:pt x="45" y="35"/>
                    <a:pt x="45" y="35"/>
                  </a:cubicBezTo>
                  <a:cubicBezTo>
                    <a:pt x="47" y="35"/>
                    <a:pt x="48" y="36"/>
                    <a:pt x="48" y="37"/>
                  </a:cubicBezTo>
                  <a:cubicBezTo>
                    <a:pt x="49" y="38"/>
                    <a:pt x="50" y="39"/>
                    <a:pt x="50" y="40"/>
                  </a:cubicBezTo>
                  <a:cubicBezTo>
                    <a:pt x="50" y="45"/>
                    <a:pt x="50" y="45"/>
                    <a:pt x="50" y="45"/>
                  </a:cubicBezTo>
                  <a:cubicBezTo>
                    <a:pt x="50" y="46"/>
                    <a:pt x="50" y="46"/>
                    <a:pt x="50" y="46"/>
                  </a:cubicBezTo>
                  <a:cubicBezTo>
                    <a:pt x="50" y="55"/>
                    <a:pt x="50" y="55"/>
                    <a:pt x="50" y="55"/>
                  </a:cubicBezTo>
                  <a:cubicBezTo>
                    <a:pt x="51" y="55"/>
                    <a:pt x="51" y="55"/>
                    <a:pt x="51" y="55"/>
                  </a:cubicBezTo>
                  <a:cubicBezTo>
                    <a:pt x="51" y="46"/>
                    <a:pt x="51" y="46"/>
                    <a:pt x="51" y="46"/>
                  </a:cubicBezTo>
                  <a:cubicBezTo>
                    <a:pt x="51" y="45"/>
                    <a:pt x="51" y="45"/>
                    <a:pt x="51" y="45"/>
                  </a:cubicBezTo>
                  <a:cubicBezTo>
                    <a:pt x="51" y="40"/>
                    <a:pt x="51" y="40"/>
                    <a:pt x="51" y="40"/>
                  </a:cubicBezTo>
                  <a:cubicBezTo>
                    <a:pt x="51" y="37"/>
                    <a:pt x="48" y="34"/>
                    <a:pt x="45" y="34"/>
                  </a:cubicBezTo>
                  <a:moveTo>
                    <a:pt x="206" y="22"/>
                  </a:moveTo>
                  <a:cubicBezTo>
                    <a:pt x="173" y="22"/>
                    <a:pt x="173" y="22"/>
                    <a:pt x="173" y="22"/>
                  </a:cubicBezTo>
                  <a:cubicBezTo>
                    <a:pt x="170" y="22"/>
                    <a:pt x="167" y="25"/>
                    <a:pt x="167" y="28"/>
                  </a:cubicBezTo>
                  <a:cubicBezTo>
                    <a:pt x="167" y="52"/>
                    <a:pt x="167" y="52"/>
                    <a:pt x="167" y="52"/>
                  </a:cubicBezTo>
                  <a:cubicBezTo>
                    <a:pt x="167" y="53"/>
                    <a:pt x="167" y="54"/>
                    <a:pt x="166" y="55"/>
                  </a:cubicBezTo>
                  <a:cubicBezTo>
                    <a:pt x="165" y="56"/>
                    <a:pt x="165" y="56"/>
                    <a:pt x="165" y="56"/>
                  </a:cubicBezTo>
                  <a:cubicBezTo>
                    <a:pt x="165" y="57"/>
                    <a:pt x="165" y="57"/>
                    <a:pt x="165" y="57"/>
                  </a:cubicBezTo>
                  <a:cubicBezTo>
                    <a:pt x="167" y="56"/>
                    <a:pt x="168" y="54"/>
                    <a:pt x="168" y="52"/>
                  </a:cubicBezTo>
                  <a:cubicBezTo>
                    <a:pt x="168" y="28"/>
                    <a:pt x="168" y="28"/>
                    <a:pt x="168" y="28"/>
                  </a:cubicBezTo>
                  <a:cubicBezTo>
                    <a:pt x="168" y="27"/>
                    <a:pt x="169" y="26"/>
                    <a:pt x="169" y="25"/>
                  </a:cubicBezTo>
                  <a:cubicBezTo>
                    <a:pt x="170" y="24"/>
                    <a:pt x="171" y="23"/>
                    <a:pt x="173" y="23"/>
                  </a:cubicBezTo>
                  <a:cubicBezTo>
                    <a:pt x="206" y="23"/>
                    <a:pt x="206" y="23"/>
                    <a:pt x="206" y="23"/>
                  </a:cubicBezTo>
                  <a:cubicBezTo>
                    <a:pt x="206" y="22"/>
                    <a:pt x="206" y="22"/>
                    <a:pt x="206" y="22"/>
                  </a:cubicBezTo>
                  <a:moveTo>
                    <a:pt x="235" y="22"/>
                  </a:moveTo>
                  <a:cubicBezTo>
                    <a:pt x="207" y="22"/>
                    <a:pt x="207" y="22"/>
                    <a:pt x="207" y="22"/>
                  </a:cubicBezTo>
                  <a:cubicBezTo>
                    <a:pt x="207" y="23"/>
                    <a:pt x="207" y="23"/>
                    <a:pt x="207" y="23"/>
                  </a:cubicBezTo>
                  <a:cubicBezTo>
                    <a:pt x="235" y="23"/>
                    <a:pt x="235" y="23"/>
                    <a:pt x="235" y="23"/>
                  </a:cubicBezTo>
                  <a:cubicBezTo>
                    <a:pt x="235" y="22"/>
                    <a:pt x="235" y="22"/>
                    <a:pt x="235" y="22"/>
                  </a:cubicBezTo>
                  <a:moveTo>
                    <a:pt x="244" y="22"/>
                  </a:moveTo>
                  <a:cubicBezTo>
                    <a:pt x="236" y="22"/>
                    <a:pt x="236" y="22"/>
                    <a:pt x="236" y="22"/>
                  </a:cubicBezTo>
                  <a:cubicBezTo>
                    <a:pt x="236" y="23"/>
                    <a:pt x="236" y="23"/>
                    <a:pt x="236" y="23"/>
                  </a:cubicBezTo>
                  <a:cubicBezTo>
                    <a:pt x="244" y="23"/>
                    <a:pt x="244" y="23"/>
                    <a:pt x="244" y="23"/>
                  </a:cubicBezTo>
                  <a:cubicBezTo>
                    <a:pt x="245" y="23"/>
                    <a:pt x="246" y="24"/>
                    <a:pt x="247" y="25"/>
                  </a:cubicBezTo>
                  <a:cubicBezTo>
                    <a:pt x="248" y="26"/>
                    <a:pt x="248" y="27"/>
                    <a:pt x="248" y="28"/>
                  </a:cubicBezTo>
                  <a:cubicBezTo>
                    <a:pt x="248" y="63"/>
                    <a:pt x="248" y="63"/>
                    <a:pt x="248" y="63"/>
                  </a:cubicBezTo>
                  <a:cubicBezTo>
                    <a:pt x="248" y="66"/>
                    <a:pt x="251" y="69"/>
                    <a:pt x="254" y="69"/>
                  </a:cubicBezTo>
                  <a:cubicBezTo>
                    <a:pt x="267" y="69"/>
                    <a:pt x="267" y="69"/>
                    <a:pt x="267" y="69"/>
                  </a:cubicBezTo>
                  <a:cubicBezTo>
                    <a:pt x="267" y="69"/>
                    <a:pt x="267" y="69"/>
                    <a:pt x="267" y="69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54" y="68"/>
                    <a:pt x="254" y="68"/>
                    <a:pt x="254" y="68"/>
                  </a:cubicBezTo>
                  <a:cubicBezTo>
                    <a:pt x="253" y="68"/>
                    <a:pt x="252" y="67"/>
                    <a:pt x="251" y="66"/>
                  </a:cubicBezTo>
                  <a:cubicBezTo>
                    <a:pt x="250" y="65"/>
                    <a:pt x="249" y="64"/>
                    <a:pt x="249" y="63"/>
                  </a:cubicBezTo>
                  <a:cubicBezTo>
                    <a:pt x="249" y="28"/>
                    <a:pt x="249" y="28"/>
                    <a:pt x="249" y="28"/>
                  </a:cubicBezTo>
                  <a:cubicBezTo>
                    <a:pt x="249" y="25"/>
                    <a:pt x="247" y="22"/>
                    <a:pt x="244" y="22"/>
                  </a:cubicBezTo>
                  <a:moveTo>
                    <a:pt x="127" y="15"/>
                  </a:moveTo>
                  <a:cubicBezTo>
                    <a:pt x="84" y="15"/>
                    <a:pt x="84" y="15"/>
                    <a:pt x="84" y="15"/>
                  </a:cubicBezTo>
                  <a:cubicBezTo>
                    <a:pt x="81" y="15"/>
                    <a:pt x="79" y="18"/>
                    <a:pt x="79" y="21"/>
                  </a:cubicBezTo>
                  <a:cubicBezTo>
                    <a:pt x="79" y="45"/>
                    <a:pt x="79" y="45"/>
                    <a:pt x="79" y="45"/>
                  </a:cubicBezTo>
                  <a:cubicBezTo>
                    <a:pt x="79" y="46"/>
                    <a:pt x="79" y="46"/>
                    <a:pt x="79" y="46"/>
                  </a:cubicBezTo>
                  <a:cubicBezTo>
                    <a:pt x="79" y="55"/>
                    <a:pt x="79" y="55"/>
                    <a:pt x="79" y="55"/>
                  </a:cubicBezTo>
                  <a:cubicBezTo>
                    <a:pt x="80" y="55"/>
                    <a:pt x="80" y="55"/>
                    <a:pt x="80" y="55"/>
                  </a:cubicBezTo>
                  <a:cubicBezTo>
                    <a:pt x="80" y="46"/>
                    <a:pt x="80" y="46"/>
                    <a:pt x="80" y="46"/>
                  </a:cubicBezTo>
                  <a:cubicBezTo>
                    <a:pt x="80" y="45"/>
                    <a:pt x="80" y="45"/>
                    <a:pt x="80" y="45"/>
                  </a:cubicBezTo>
                  <a:cubicBezTo>
                    <a:pt x="80" y="21"/>
                    <a:pt x="80" y="21"/>
                    <a:pt x="80" y="21"/>
                  </a:cubicBezTo>
                  <a:cubicBezTo>
                    <a:pt x="80" y="20"/>
                    <a:pt x="80" y="19"/>
                    <a:pt x="81" y="18"/>
                  </a:cubicBezTo>
                  <a:cubicBezTo>
                    <a:pt x="82" y="17"/>
                    <a:pt x="83" y="16"/>
                    <a:pt x="84" y="16"/>
                  </a:cubicBezTo>
                  <a:cubicBezTo>
                    <a:pt x="127" y="16"/>
                    <a:pt x="127" y="16"/>
                    <a:pt x="127" y="16"/>
                  </a:cubicBezTo>
                  <a:cubicBezTo>
                    <a:pt x="127" y="15"/>
                    <a:pt x="127" y="15"/>
                    <a:pt x="127" y="15"/>
                  </a:cubicBezTo>
                  <a:moveTo>
                    <a:pt x="129" y="15"/>
                  </a:moveTo>
                  <a:cubicBezTo>
                    <a:pt x="127" y="15"/>
                    <a:pt x="127" y="15"/>
                    <a:pt x="127" y="15"/>
                  </a:cubicBezTo>
                  <a:cubicBezTo>
                    <a:pt x="127" y="16"/>
                    <a:pt x="127" y="16"/>
                    <a:pt x="127" y="16"/>
                  </a:cubicBezTo>
                  <a:cubicBezTo>
                    <a:pt x="129" y="16"/>
                    <a:pt x="129" y="16"/>
                    <a:pt x="129" y="16"/>
                  </a:cubicBezTo>
                  <a:cubicBezTo>
                    <a:pt x="130" y="16"/>
                    <a:pt x="131" y="17"/>
                    <a:pt x="132" y="18"/>
                  </a:cubicBezTo>
                  <a:cubicBezTo>
                    <a:pt x="133" y="19"/>
                    <a:pt x="133" y="20"/>
                    <a:pt x="133" y="21"/>
                  </a:cubicBezTo>
                  <a:cubicBezTo>
                    <a:pt x="133" y="52"/>
                    <a:pt x="133" y="52"/>
                    <a:pt x="133" y="52"/>
                  </a:cubicBezTo>
                  <a:cubicBezTo>
                    <a:pt x="133" y="55"/>
                    <a:pt x="136" y="57"/>
                    <a:pt x="139" y="57"/>
                  </a:cubicBezTo>
                  <a:cubicBezTo>
                    <a:pt x="163" y="57"/>
                    <a:pt x="163" y="57"/>
                    <a:pt x="163" y="57"/>
                  </a:cubicBezTo>
                  <a:cubicBezTo>
                    <a:pt x="163" y="57"/>
                    <a:pt x="163" y="57"/>
                    <a:pt x="164" y="57"/>
                  </a:cubicBezTo>
                  <a:cubicBezTo>
                    <a:pt x="164" y="56"/>
                    <a:pt x="164" y="56"/>
                    <a:pt x="164" y="56"/>
                  </a:cubicBezTo>
                  <a:cubicBezTo>
                    <a:pt x="163" y="56"/>
                    <a:pt x="163" y="56"/>
                    <a:pt x="163" y="56"/>
                  </a:cubicBezTo>
                  <a:cubicBezTo>
                    <a:pt x="139" y="56"/>
                    <a:pt x="139" y="56"/>
                    <a:pt x="139" y="56"/>
                  </a:cubicBezTo>
                  <a:cubicBezTo>
                    <a:pt x="137" y="56"/>
                    <a:pt x="136" y="56"/>
                    <a:pt x="135" y="55"/>
                  </a:cubicBezTo>
                  <a:cubicBezTo>
                    <a:pt x="135" y="54"/>
                    <a:pt x="134" y="53"/>
                    <a:pt x="134" y="52"/>
                  </a:cubicBezTo>
                  <a:cubicBezTo>
                    <a:pt x="134" y="21"/>
                    <a:pt x="134" y="21"/>
                    <a:pt x="134" y="21"/>
                  </a:cubicBezTo>
                  <a:cubicBezTo>
                    <a:pt x="134" y="18"/>
                    <a:pt x="132" y="15"/>
                    <a:pt x="129" y="15"/>
                  </a:cubicBezTo>
                  <a:moveTo>
                    <a:pt x="310" y="1"/>
                  </a:moveTo>
                  <a:cubicBezTo>
                    <a:pt x="309" y="2"/>
                    <a:pt x="308" y="4"/>
                    <a:pt x="308" y="6"/>
                  </a:cubicBezTo>
                  <a:cubicBezTo>
                    <a:pt x="308" y="63"/>
                    <a:pt x="308" y="63"/>
                    <a:pt x="308" y="63"/>
                  </a:cubicBezTo>
                  <a:cubicBezTo>
                    <a:pt x="308" y="64"/>
                    <a:pt x="307" y="65"/>
                    <a:pt x="306" y="66"/>
                  </a:cubicBezTo>
                  <a:cubicBezTo>
                    <a:pt x="305" y="67"/>
                    <a:pt x="304" y="68"/>
                    <a:pt x="303" y="68"/>
                  </a:cubicBezTo>
                  <a:cubicBezTo>
                    <a:pt x="297" y="68"/>
                    <a:pt x="297" y="68"/>
                    <a:pt x="297" y="68"/>
                  </a:cubicBezTo>
                  <a:cubicBezTo>
                    <a:pt x="296" y="68"/>
                    <a:pt x="296" y="68"/>
                    <a:pt x="296" y="68"/>
                  </a:cubicBezTo>
                  <a:cubicBezTo>
                    <a:pt x="268" y="68"/>
                    <a:pt x="268" y="68"/>
                    <a:pt x="268" y="68"/>
                  </a:cubicBezTo>
                  <a:cubicBezTo>
                    <a:pt x="268" y="69"/>
                    <a:pt x="268" y="69"/>
                    <a:pt x="268" y="69"/>
                  </a:cubicBezTo>
                  <a:cubicBezTo>
                    <a:pt x="296" y="69"/>
                    <a:pt x="296" y="69"/>
                    <a:pt x="296" y="69"/>
                  </a:cubicBezTo>
                  <a:cubicBezTo>
                    <a:pt x="297" y="69"/>
                    <a:pt x="297" y="69"/>
                    <a:pt x="297" y="69"/>
                  </a:cubicBezTo>
                  <a:cubicBezTo>
                    <a:pt x="303" y="69"/>
                    <a:pt x="303" y="69"/>
                    <a:pt x="303" y="69"/>
                  </a:cubicBezTo>
                  <a:cubicBezTo>
                    <a:pt x="306" y="69"/>
                    <a:pt x="309" y="66"/>
                    <a:pt x="309" y="63"/>
                  </a:cubicBezTo>
                  <a:cubicBezTo>
                    <a:pt x="309" y="6"/>
                    <a:pt x="309" y="6"/>
                    <a:pt x="309" y="6"/>
                  </a:cubicBezTo>
                  <a:cubicBezTo>
                    <a:pt x="309" y="5"/>
                    <a:pt x="309" y="3"/>
                    <a:pt x="310" y="3"/>
                  </a:cubicBezTo>
                  <a:cubicBezTo>
                    <a:pt x="310" y="2"/>
                    <a:pt x="310" y="2"/>
                    <a:pt x="310" y="2"/>
                  </a:cubicBezTo>
                  <a:cubicBezTo>
                    <a:pt x="310" y="1"/>
                    <a:pt x="310" y="1"/>
                    <a:pt x="310" y="1"/>
                  </a:cubicBezTo>
                  <a:moveTo>
                    <a:pt x="347" y="0"/>
                  </a:moveTo>
                  <a:cubicBezTo>
                    <a:pt x="313" y="0"/>
                    <a:pt x="313" y="0"/>
                    <a:pt x="313" y="0"/>
                  </a:cubicBezTo>
                  <a:cubicBezTo>
                    <a:pt x="312" y="0"/>
                    <a:pt x="312" y="0"/>
                    <a:pt x="311" y="1"/>
                  </a:cubicBezTo>
                  <a:cubicBezTo>
                    <a:pt x="311" y="2"/>
                    <a:pt x="311" y="2"/>
                    <a:pt x="311" y="2"/>
                  </a:cubicBezTo>
                  <a:cubicBezTo>
                    <a:pt x="312" y="1"/>
                    <a:pt x="312" y="1"/>
                    <a:pt x="313" y="1"/>
                  </a:cubicBezTo>
                  <a:cubicBezTo>
                    <a:pt x="347" y="1"/>
                    <a:pt x="347" y="1"/>
                    <a:pt x="347" y="1"/>
                  </a:cubicBezTo>
                  <a:cubicBezTo>
                    <a:pt x="347" y="0"/>
                    <a:pt x="347" y="0"/>
                    <a:pt x="347" y="0"/>
                  </a:cubicBez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47" name="Freeform 302"/>
            <p:cNvSpPr>
              <a:spLocks noEditPoints="1"/>
            </p:cNvSpPr>
            <p:nvPr/>
          </p:nvSpPr>
          <p:spPr bwMode="auto">
            <a:xfrm>
              <a:off x="136526" y="2932197"/>
              <a:ext cx="4259263" cy="1204913"/>
            </a:xfrm>
            <a:custGeom>
              <a:avLst/>
              <a:gdLst>
                <a:gd name="T0" fmla="*/ 179 w 347"/>
                <a:gd name="T1" fmla="*/ 96 h 97"/>
                <a:gd name="T2" fmla="*/ 179 w 347"/>
                <a:gd name="T3" fmla="*/ 96 h 97"/>
                <a:gd name="T4" fmla="*/ 182 w 347"/>
                <a:gd name="T5" fmla="*/ 96 h 97"/>
                <a:gd name="T6" fmla="*/ 165 w 347"/>
                <a:gd name="T7" fmla="*/ 85 h 97"/>
                <a:gd name="T8" fmla="*/ 168 w 347"/>
                <a:gd name="T9" fmla="*/ 96 h 97"/>
                <a:gd name="T10" fmla="*/ 168 w 347"/>
                <a:gd name="T11" fmla="*/ 95 h 97"/>
                <a:gd name="T12" fmla="*/ 165 w 347"/>
                <a:gd name="T13" fmla="*/ 85 h 97"/>
                <a:gd name="T14" fmla="*/ 125 w 347"/>
                <a:gd name="T15" fmla="*/ 67 h 97"/>
                <a:gd name="T16" fmla="*/ 101 w 347"/>
                <a:gd name="T17" fmla="*/ 69 h 97"/>
                <a:gd name="T18" fmla="*/ 127 w 347"/>
                <a:gd name="T19" fmla="*/ 55 h 97"/>
                <a:gd name="T20" fmla="*/ 0 w 347"/>
                <a:gd name="T21" fmla="*/ 25 h 97"/>
                <a:gd name="T22" fmla="*/ 31 w 347"/>
                <a:gd name="T23" fmla="*/ 27 h 97"/>
                <a:gd name="T24" fmla="*/ 32 w 347"/>
                <a:gd name="T25" fmla="*/ 48 h 97"/>
                <a:gd name="T26" fmla="*/ 38 w 347"/>
                <a:gd name="T27" fmla="*/ 69 h 97"/>
                <a:gd name="T28" fmla="*/ 51 w 347"/>
                <a:gd name="T29" fmla="*/ 69 h 97"/>
                <a:gd name="T30" fmla="*/ 97 w 347"/>
                <a:gd name="T31" fmla="*/ 69 h 97"/>
                <a:gd name="T32" fmla="*/ 100 w 347"/>
                <a:gd name="T33" fmla="*/ 68 h 97"/>
                <a:gd name="T34" fmla="*/ 80 w 347"/>
                <a:gd name="T35" fmla="*/ 68 h 97"/>
                <a:gd name="T36" fmla="*/ 50 w 347"/>
                <a:gd name="T37" fmla="*/ 68 h 97"/>
                <a:gd name="T38" fmla="*/ 37 w 347"/>
                <a:gd name="T39" fmla="*/ 68 h 97"/>
                <a:gd name="T40" fmla="*/ 33 w 347"/>
                <a:gd name="T41" fmla="*/ 48 h 97"/>
                <a:gd name="T42" fmla="*/ 29 w 347"/>
                <a:gd name="T43" fmla="*/ 25 h 97"/>
                <a:gd name="T44" fmla="*/ 127 w 347"/>
                <a:gd name="T45" fmla="*/ 13 h 97"/>
                <a:gd name="T46" fmla="*/ 127 w 347"/>
                <a:gd name="T47" fmla="*/ 52 h 97"/>
                <a:gd name="T48" fmla="*/ 127 w 347"/>
                <a:gd name="T49" fmla="*/ 28 h 97"/>
                <a:gd name="T50" fmla="*/ 131 w 347"/>
                <a:gd name="T51" fmla="*/ 9 h 97"/>
                <a:gd name="T52" fmla="*/ 164 w 347"/>
                <a:gd name="T53" fmla="*/ 13 h 97"/>
                <a:gd name="T54" fmla="*/ 164 w 347"/>
                <a:gd name="T55" fmla="*/ 84 h 97"/>
                <a:gd name="T56" fmla="*/ 165 w 347"/>
                <a:gd name="T57" fmla="*/ 69 h 97"/>
                <a:gd name="T58" fmla="*/ 307 w 347"/>
                <a:gd name="T59" fmla="*/ 0 h 97"/>
                <a:gd name="T60" fmla="*/ 267 w 347"/>
                <a:gd name="T61" fmla="*/ 52 h 97"/>
                <a:gd name="T62" fmla="*/ 267 w 347"/>
                <a:gd name="T63" fmla="*/ 92 h 97"/>
                <a:gd name="T64" fmla="*/ 263 w 347"/>
                <a:gd name="T65" fmla="*/ 96 h 97"/>
                <a:gd name="T66" fmla="*/ 236 w 347"/>
                <a:gd name="T67" fmla="*/ 92 h 97"/>
                <a:gd name="T68" fmla="*/ 236 w 347"/>
                <a:gd name="T69" fmla="*/ 33 h 97"/>
                <a:gd name="T70" fmla="*/ 206 w 347"/>
                <a:gd name="T71" fmla="*/ 33 h 97"/>
                <a:gd name="T72" fmla="*/ 206 w 347"/>
                <a:gd name="T73" fmla="*/ 69 h 97"/>
                <a:gd name="T74" fmla="*/ 205 w 347"/>
                <a:gd name="T75" fmla="*/ 94 h 97"/>
                <a:gd name="T76" fmla="*/ 193 w 347"/>
                <a:gd name="T77" fmla="*/ 96 h 97"/>
                <a:gd name="T78" fmla="*/ 207 w 347"/>
                <a:gd name="T79" fmla="*/ 70 h 97"/>
                <a:gd name="T80" fmla="*/ 207 w 347"/>
                <a:gd name="T81" fmla="*/ 35 h 97"/>
                <a:gd name="T82" fmla="*/ 211 w 347"/>
                <a:gd name="T83" fmla="*/ 29 h 97"/>
                <a:gd name="T84" fmla="*/ 235 w 347"/>
                <a:gd name="T85" fmla="*/ 33 h 97"/>
                <a:gd name="T86" fmla="*/ 235 w 347"/>
                <a:gd name="T87" fmla="*/ 92 h 97"/>
                <a:gd name="T88" fmla="*/ 267 w 347"/>
                <a:gd name="T89" fmla="*/ 95 h 97"/>
                <a:gd name="T90" fmla="*/ 268 w 347"/>
                <a:gd name="T91" fmla="*/ 82 h 97"/>
                <a:gd name="T92" fmla="*/ 268 w 347"/>
                <a:gd name="T93" fmla="*/ 50 h 97"/>
                <a:gd name="T94" fmla="*/ 272 w 347"/>
                <a:gd name="T95" fmla="*/ 1 h 97"/>
                <a:gd name="T96" fmla="*/ 310 w 347"/>
                <a:gd name="T97" fmla="*/ 5 h 97"/>
                <a:gd name="T98" fmla="*/ 310 w 347"/>
                <a:gd name="T99" fmla="*/ 26 h 97"/>
                <a:gd name="T100" fmla="*/ 347 w 347"/>
                <a:gd name="T101" fmla="*/ 30 h 97"/>
                <a:gd name="T102" fmla="*/ 311 w 347"/>
                <a:gd name="T103" fmla="*/ 26 h 97"/>
                <a:gd name="T104" fmla="*/ 311 w 347"/>
                <a:gd name="T105" fmla="*/ 5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47" h="97">
                  <a:moveTo>
                    <a:pt x="179" y="96"/>
                  </a:moveTo>
                  <a:cubicBezTo>
                    <a:pt x="179" y="96"/>
                    <a:pt x="179" y="96"/>
                    <a:pt x="178" y="96"/>
                  </a:cubicBezTo>
                  <a:cubicBezTo>
                    <a:pt x="179" y="96"/>
                    <a:pt x="179" y="96"/>
                    <a:pt x="179" y="96"/>
                  </a:cubicBezTo>
                  <a:cubicBezTo>
                    <a:pt x="180" y="96"/>
                    <a:pt x="180" y="96"/>
                    <a:pt x="180" y="96"/>
                  </a:cubicBezTo>
                  <a:cubicBezTo>
                    <a:pt x="181" y="96"/>
                    <a:pt x="181" y="96"/>
                    <a:pt x="181" y="96"/>
                  </a:cubicBezTo>
                  <a:cubicBezTo>
                    <a:pt x="180" y="96"/>
                    <a:pt x="180" y="96"/>
                    <a:pt x="179" y="96"/>
                  </a:cubicBezTo>
                  <a:moveTo>
                    <a:pt x="192" y="95"/>
                  </a:moveTo>
                  <a:cubicBezTo>
                    <a:pt x="180" y="95"/>
                    <a:pt x="180" y="95"/>
                    <a:pt x="180" y="95"/>
                  </a:cubicBezTo>
                  <a:cubicBezTo>
                    <a:pt x="181" y="95"/>
                    <a:pt x="181" y="96"/>
                    <a:pt x="182" y="96"/>
                  </a:cubicBezTo>
                  <a:cubicBezTo>
                    <a:pt x="192" y="96"/>
                    <a:pt x="192" y="96"/>
                    <a:pt x="192" y="96"/>
                  </a:cubicBezTo>
                  <a:cubicBezTo>
                    <a:pt x="192" y="95"/>
                    <a:pt x="192" y="95"/>
                    <a:pt x="192" y="95"/>
                  </a:cubicBezTo>
                  <a:moveTo>
                    <a:pt x="165" y="85"/>
                  </a:moveTo>
                  <a:cubicBezTo>
                    <a:pt x="164" y="85"/>
                    <a:pt x="164" y="85"/>
                    <a:pt x="164" y="85"/>
                  </a:cubicBezTo>
                  <a:cubicBezTo>
                    <a:pt x="164" y="91"/>
                    <a:pt x="164" y="91"/>
                    <a:pt x="164" y="91"/>
                  </a:cubicBezTo>
                  <a:cubicBezTo>
                    <a:pt x="164" y="94"/>
                    <a:pt x="166" y="96"/>
                    <a:pt x="168" y="96"/>
                  </a:cubicBezTo>
                  <a:cubicBezTo>
                    <a:pt x="177" y="96"/>
                    <a:pt x="177" y="96"/>
                    <a:pt x="177" y="96"/>
                  </a:cubicBezTo>
                  <a:cubicBezTo>
                    <a:pt x="178" y="96"/>
                    <a:pt x="178" y="95"/>
                    <a:pt x="179" y="95"/>
                  </a:cubicBezTo>
                  <a:cubicBezTo>
                    <a:pt x="168" y="95"/>
                    <a:pt x="168" y="95"/>
                    <a:pt x="168" y="95"/>
                  </a:cubicBezTo>
                  <a:cubicBezTo>
                    <a:pt x="167" y="95"/>
                    <a:pt x="166" y="95"/>
                    <a:pt x="166" y="94"/>
                  </a:cubicBezTo>
                  <a:cubicBezTo>
                    <a:pt x="165" y="93"/>
                    <a:pt x="165" y="92"/>
                    <a:pt x="165" y="91"/>
                  </a:cubicBezTo>
                  <a:cubicBezTo>
                    <a:pt x="165" y="85"/>
                    <a:pt x="165" y="85"/>
                    <a:pt x="165" y="85"/>
                  </a:cubicBezTo>
                  <a:moveTo>
                    <a:pt x="127" y="54"/>
                  </a:moveTo>
                  <a:cubicBezTo>
                    <a:pt x="127" y="64"/>
                    <a:pt x="127" y="64"/>
                    <a:pt x="127" y="64"/>
                  </a:cubicBezTo>
                  <a:cubicBezTo>
                    <a:pt x="127" y="65"/>
                    <a:pt x="126" y="66"/>
                    <a:pt x="125" y="67"/>
                  </a:cubicBezTo>
                  <a:cubicBezTo>
                    <a:pt x="125" y="67"/>
                    <a:pt x="124" y="68"/>
                    <a:pt x="123" y="68"/>
                  </a:cubicBezTo>
                  <a:cubicBezTo>
                    <a:pt x="101" y="68"/>
                    <a:pt x="101" y="68"/>
                    <a:pt x="101" y="68"/>
                  </a:cubicBezTo>
                  <a:cubicBezTo>
                    <a:pt x="101" y="69"/>
                    <a:pt x="101" y="69"/>
                    <a:pt x="101" y="69"/>
                  </a:cubicBezTo>
                  <a:cubicBezTo>
                    <a:pt x="123" y="69"/>
                    <a:pt x="123" y="69"/>
                    <a:pt x="123" y="69"/>
                  </a:cubicBezTo>
                  <a:cubicBezTo>
                    <a:pt x="124" y="69"/>
                    <a:pt x="126" y="68"/>
                    <a:pt x="127" y="66"/>
                  </a:cubicBezTo>
                  <a:cubicBezTo>
                    <a:pt x="127" y="55"/>
                    <a:pt x="127" y="55"/>
                    <a:pt x="127" y="55"/>
                  </a:cubicBezTo>
                  <a:cubicBezTo>
                    <a:pt x="127" y="55"/>
                    <a:pt x="127" y="54"/>
                    <a:pt x="127" y="54"/>
                  </a:cubicBezTo>
                  <a:moveTo>
                    <a:pt x="29" y="25"/>
                  </a:moveTo>
                  <a:cubicBezTo>
                    <a:pt x="0" y="25"/>
                    <a:pt x="0" y="25"/>
                    <a:pt x="0" y="25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30" y="26"/>
                    <a:pt x="31" y="26"/>
                    <a:pt x="31" y="27"/>
                  </a:cubicBezTo>
                  <a:cubicBezTo>
                    <a:pt x="32" y="27"/>
                    <a:pt x="32" y="28"/>
                    <a:pt x="32" y="29"/>
                  </a:cubicBezTo>
                  <a:cubicBezTo>
                    <a:pt x="32" y="47"/>
                    <a:pt x="32" y="47"/>
                    <a:pt x="32" y="47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32" y="64"/>
                    <a:pt x="32" y="64"/>
                    <a:pt x="32" y="64"/>
                  </a:cubicBezTo>
                  <a:cubicBezTo>
                    <a:pt x="32" y="67"/>
                    <a:pt x="35" y="69"/>
                    <a:pt x="37" y="69"/>
                  </a:cubicBezTo>
                  <a:cubicBezTo>
                    <a:pt x="38" y="69"/>
                    <a:pt x="38" y="69"/>
                    <a:pt x="38" y="69"/>
                  </a:cubicBezTo>
                  <a:cubicBezTo>
                    <a:pt x="39" y="69"/>
                    <a:pt x="39" y="69"/>
                    <a:pt x="39" y="69"/>
                  </a:cubicBezTo>
                  <a:cubicBezTo>
                    <a:pt x="50" y="69"/>
                    <a:pt x="50" y="69"/>
                    <a:pt x="50" y="69"/>
                  </a:cubicBezTo>
                  <a:cubicBezTo>
                    <a:pt x="51" y="69"/>
                    <a:pt x="51" y="69"/>
                    <a:pt x="51" y="69"/>
                  </a:cubicBezTo>
                  <a:cubicBezTo>
                    <a:pt x="79" y="69"/>
                    <a:pt x="79" y="69"/>
                    <a:pt x="79" y="69"/>
                  </a:cubicBezTo>
                  <a:cubicBezTo>
                    <a:pt x="80" y="69"/>
                    <a:pt x="80" y="69"/>
                    <a:pt x="80" y="69"/>
                  </a:cubicBezTo>
                  <a:cubicBezTo>
                    <a:pt x="97" y="69"/>
                    <a:pt x="97" y="69"/>
                    <a:pt x="97" y="69"/>
                  </a:cubicBezTo>
                  <a:cubicBezTo>
                    <a:pt x="98" y="69"/>
                    <a:pt x="98" y="69"/>
                    <a:pt x="98" y="69"/>
                  </a:cubicBezTo>
                  <a:cubicBezTo>
                    <a:pt x="100" y="69"/>
                    <a:pt x="100" y="69"/>
                    <a:pt x="100" y="69"/>
                  </a:cubicBezTo>
                  <a:cubicBezTo>
                    <a:pt x="100" y="68"/>
                    <a:pt x="100" y="68"/>
                    <a:pt x="100" y="68"/>
                  </a:cubicBezTo>
                  <a:cubicBezTo>
                    <a:pt x="98" y="68"/>
                    <a:pt x="98" y="68"/>
                    <a:pt x="98" y="68"/>
                  </a:cubicBezTo>
                  <a:cubicBezTo>
                    <a:pt x="97" y="68"/>
                    <a:pt x="97" y="68"/>
                    <a:pt x="97" y="68"/>
                  </a:cubicBezTo>
                  <a:cubicBezTo>
                    <a:pt x="80" y="68"/>
                    <a:pt x="80" y="68"/>
                    <a:pt x="80" y="68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51" y="68"/>
                    <a:pt x="51" y="68"/>
                    <a:pt x="51" y="68"/>
                  </a:cubicBezTo>
                  <a:cubicBezTo>
                    <a:pt x="50" y="68"/>
                    <a:pt x="50" y="68"/>
                    <a:pt x="50" y="68"/>
                  </a:cubicBezTo>
                  <a:cubicBezTo>
                    <a:pt x="39" y="68"/>
                    <a:pt x="39" y="68"/>
                    <a:pt x="39" y="68"/>
                  </a:cubicBezTo>
                  <a:cubicBezTo>
                    <a:pt x="38" y="68"/>
                    <a:pt x="38" y="68"/>
                    <a:pt x="38" y="68"/>
                  </a:cubicBezTo>
                  <a:cubicBezTo>
                    <a:pt x="37" y="68"/>
                    <a:pt x="37" y="68"/>
                    <a:pt x="37" y="68"/>
                  </a:cubicBezTo>
                  <a:cubicBezTo>
                    <a:pt x="36" y="68"/>
                    <a:pt x="35" y="67"/>
                    <a:pt x="34" y="67"/>
                  </a:cubicBezTo>
                  <a:cubicBezTo>
                    <a:pt x="34" y="66"/>
                    <a:pt x="33" y="65"/>
                    <a:pt x="33" y="64"/>
                  </a:cubicBezTo>
                  <a:cubicBezTo>
                    <a:pt x="33" y="48"/>
                    <a:pt x="33" y="48"/>
                    <a:pt x="33" y="48"/>
                  </a:cubicBezTo>
                  <a:cubicBezTo>
                    <a:pt x="33" y="47"/>
                    <a:pt x="33" y="47"/>
                    <a:pt x="33" y="47"/>
                  </a:cubicBezTo>
                  <a:cubicBezTo>
                    <a:pt x="33" y="29"/>
                    <a:pt x="33" y="29"/>
                    <a:pt x="33" y="29"/>
                  </a:cubicBezTo>
                  <a:cubicBezTo>
                    <a:pt x="33" y="27"/>
                    <a:pt x="31" y="25"/>
                    <a:pt x="29" y="25"/>
                  </a:cubicBezTo>
                  <a:moveTo>
                    <a:pt x="160" y="8"/>
                  </a:moveTo>
                  <a:cubicBezTo>
                    <a:pt x="131" y="8"/>
                    <a:pt x="131" y="8"/>
                    <a:pt x="131" y="8"/>
                  </a:cubicBezTo>
                  <a:cubicBezTo>
                    <a:pt x="129" y="8"/>
                    <a:pt x="127" y="11"/>
                    <a:pt x="127" y="13"/>
                  </a:cubicBezTo>
                  <a:cubicBezTo>
                    <a:pt x="127" y="28"/>
                    <a:pt x="127" y="28"/>
                    <a:pt x="127" y="28"/>
                  </a:cubicBezTo>
                  <a:cubicBezTo>
                    <a:pt x="127" y="29"/>
                    <a:pt x="127" y="29"/>
                    <a:pt x="127" y="29"/>
                  </a:cubicBezTo>
                  <a:cubicBezTo>
                    <a:pt x="127" y="52"/>
                    <a:pt x="127" y="52"/>
                    <a:pt x="127" y="52"/>
                  </a:cubicBezTo>
                  <a:cubicBezTo>
                    <a:pt x="127" y="53"/>
                    <a:pt x="127" y="53"/>
                    <a:pt x="127" y="54"/>
                  </a:cubicBezTo>
                  <a:cubicBezTo>
                    <a:pt x="127" y="29"/>
                    <a:pt x="127" y="29"/>
                    <a:pt x="127" y="29"/>
                  </a:cubicBezTo>
                  <a:cubicBezTo>
                    <a:pt x="127" y="28"/>
                    <a:pt x="127" y="28"/>
                    <a:pt x="127" y="28"/>
                  </a:cubicBezTo>
                  <a:cubicBezTo>
                    <a:pt x="127" y="13"/>
                    <a:pt x="127" y="13"/>
                    <a:pt x="127" y="13"/>
                  </a:cubicBezTo>
                  <a:cubicBezTo>
                    <a:pt x="127" y="12"/>
                    <a:pt x="128" y="11"/>
                    <a:pt x="129" y="10"/>
                  </a:cubicBezTo>
                  <a:cubicBezTo>
                    <a:pt x="129" y="10"/>
                    <a:pt x="130" y="9"/>
                    <a:pt x="131" y="9"/>
                  </a:cubicBezTo>
                  <a:cubicBezTo>
                    <a:pt x="160" y="9"/>
                    <a:pt x="160" y="9"/>
                    <a:pt x="160" y="9"/>
                  </a:cubicBezTo>
                  <a:cubicBezTo>
                    <a:pt x="161" y="9"/>
                    <a:pt x="162" y="10"/>
                    <a:pt x="163" y="10"/>
                  </a:cubicBezTo>
                  <a:cubicBezTo>
                    <a:pt x="163" y="11"/>
                    <a:pt x="164" y="12"/>
                    <a:pt x="164" y="13"/>
                  </a:cubicBezTo>
                  <a:cubicBezTo>
                    <a:pt x="164" y="69"/>
                    <a:pt x="164" y="69"/>
                    <a:pt x="164" y="69"/>
                  </a:cubicBezTo>
                  <a:cubicBezTo>
                    <a:pt x="164" y="70"/>
                    <a:pt x="164" y="70"/>
                    <a:pt x="164" y="70"/>
                  </a:cubicBezTo>
                  <a:cubicBezTo>
                    <a:pt x="164" y="84"/>
                    <a:pt x="164" y="84"/>
                    <a:pt x="164" y="84"/>
                  </a:cubicBezTo>
                  <a:cubicBezTo>
                    <a:pt x="165" y="84"/>
                    <a:pt x="165" y="84"/>
                    <a:pt x="165" y="84"/>
                  </a:cubicBezTo>
                  <a:cubicBezTo>
                    <a:pt x="165" y="70"/>
                    <a:pt x="165" y="70"/>
                    <a:pt x="165" y="70"/>
                  </a:cubicBezTo>
                  <a:cubicBezTo>
                    <a:pt x="165" y="69"/>
                    <a:pt x="165" y="69"/>
                    <a:pt x="165" y="69"/>
                  </a:cubicBezTo>
                  <a:cubicBezTo>
                    <a:pt x="165" y="13"/>
                    <a:pt x="165" y="13"/>
                    <a:pt x="165" y="13"/>
                  </a:cubicBezTo>
                  <a:cubicBezTo>
                    <a:pt x="165" y="11"/>
                    <a:pt x="162" y="8"/>
                    <a:pt x="160" y="8"/>
                  </a:cubicBezTo>
                  <a:moveTo>
                    <a:pt x="307" y="0"/>
                  </a:moveTo>
                  <a:cubicBezTo>
                    <a:pt x="272" y="0"/>
                    <a:pt x="272" y="0"/>
                    <a:pt x="272" y="0"/>
                  </a:cubicBezTo>
                  <a:cubicBezTo>
                    <a:pt x="269" y="0"/>
                    <a:pt x="267" y="2"/>
                    <a:pt x="267" y="5"/>
                  </a:cubicBezTo>
                  <a:cubicBezTo>
                    <a:pt x="267" y="52"/>
                    <a:pt x="267" y="52"/>
                    <a:pt x="267" y="52"/>
                  </a:cubicBezTo>
                  <a:cubicBezTo>
                    <a:pt x="267" y="81"/>
                    <a:pt x="267" y="81"/>
                    <a:pt x="267" y="81"/>
                  </a:cubicBezTo>
                  <a:cubicBezTo>
                    <a:pt x="267" y="82"/>
                    <a:pt x="267" y="82"/>
                    <a:pt x="267" y="82"/>
                  </a:cubicBezTo>
                  <a:cubicBezTo>
                    <a:pt x="267" y="92"/>
                    <a:pt x="267" y="92"/>
                    <a:pt x="267" y="92"/>
                  </a:cubicBezTo>
                  <a:cubicBezTo>
                    <a:pt x="267" y="93"/>
                    <a:pt x="267" y="93"/>
                    <a:pt x="267" y="94"/>
                  </a:cubicBezTo>
                  <a:cubicBezTo>
                    <a:pt x="267" y="94"/>
                    <a:pt x="266" y="95"/>
                    <a:pt x="266" y="95"/>
                  </a:cubicBezTo>
                  <a:cubicBezTo>
                    <a:pt x="265" y="96"/>
                    <a:pt x="264" y="96"/>
                    <a:pt x="263" y="96"/>
                  </a:cubicBezTo>
                  <a:cubicBezTo>
                    <a:pt x="240" y="96"/>
                    <a:pt x="240" y="96"/>
                    <a:pt x="240" y="96"/>
                  </a:cubicBezTo>
                  <a:cubicBezTo>
                    <a:pt x="239" y="96"/>
                    <a:pt x="238" y="96"/>
                    <a:pt x="237" y="95"/>
                  </a:cubicBezTo>
                  <a:cubicBezTo>
                    <a:pt x="237" y="94"/>
                    <a:pt x="236" y="93"/>
                    <a:pt x="236" y="92"/>
                  </a:cubicBezTo>
                  <a:cubicBezTo>
                    <a:pt x="236" y="36"/>
                    <a:pt x="236" y="36"/>
                    <a:pt x="236" y="36"/>
                  </a:cubicBezTo>
                  <a:cubicBezTo>
                    <a:pt x="236" y="35"/>
                    <a:pt x="236" y="35"/>
                    <a:pt x="236" y="35"/>
                  </a:cubicBezTo>
                  <a:cubicBezTo>
                    <a:pt x="236" y="33"/>
                    <a:pt x="236" y="33"/>
                    <a:pt x="236" y="33"/>
                  </a:cubicBezTo>
                  <a:cubicBezTo>
                    <a:pt x="236" y="30"/>
                    <a:pt x="234" y="28"/>
                    <a:pt x="231" y="28"/>
                  </a:cubicBezTo>
                  <a:cubicBezTo>
                    <a:pt x="211" y="28"/>
                    <a:pt x="211" y="28"/>
                    <a:pt x="211" y="28"/>
                  </a:cubicBezTo>
                  <a:cubicBezTo>
                    <a:pt x="208" y="28"/>
                    <a:pt x="206" y="30"/>
                    <a:pt x="206" y="33"/>
                  </a:cubicBezTo>
                  <a:cubicBezTo>
                    <a:pt x="206" y="35"/>
                    <a:pt x="206" y="35"/>
                    <a:pt x="206" y="35"/>
                  </a:cubicBezTo>
                  <a:cubicBezTo>
                    <a:pt x="206" y="36"/>
                    <a:pt x="206" y="36"/>
                    <a:pt x="206" y="36"/>
                  </a:cubicBezTo>
                  <a:cubicBezTo>
                    <a:pt x="206" y="69"/>
                    <a:pt x="206" y="69"/>
                    <a:pt x="206" y="69"/>
                  </a:cubicBezTo>
                  <a:cubicBezTo>
                    <a:pt x="206" y="70"/>
                    <a:pt x="206" y="70"/>
                    <a:pt x="206" y="70"/>
                  </a:cubicBezTo>
                  <a:cubicBezTo>
                    <a:pt x="206" y="91"/>
                    <a:pt x="206" y="91"/>
                    <a:pt x="206" y="91"/>
                  </a:cubicBezTo>
                  <a:cubicBezTo>
                    <a:pt x="206" y="92"/>
                    <a:pt x="206" y="93"/>
                    <a:pt x="205" y="94"/>
                  </a:cubicBezTo>
                  <a:cubicBezTo>
                    <a:pt x="204" y="95"/>
                    <a:pt x="203" y="95"/>
                    <a:pt x="202" y="95"/>
                  </a:cubicBezTo>
                  <a:cubicBezTo>
                    <a:pt x="193" y="95"/>
                    <a:pt x="193" y="95"/>
                    <a:pt x="193" y="95"/>
                  </a:cubicBezTo>
                  <a:cubicBezTo>
                    <a:pt x="193" y="96"/>
                    <a:pt x="193" y="96"/>
                    <a:pt x="193" y="96"/>
                  </a:cubicBezTo>
                  <a:cubicBezTo>
                    <a:pt x="202" y="96"/>
                    <a:pt x="202" y="96"/>
                    <a:pt x="202" y="96"/>
                  </a:cubicBezTo>
                  <a:cubicBezTo>
                    <a:pt x="205" y="96"/>
                    <a:pt x="207" y="94"/>
                    <a:pt x="207" y="91"/>
                  </a:cubicBezTo>
                  <a:cubicBezTo>
                    <a:pt x="207" y="70"/>
                    <a:pt x="207" y="70"/>
                    <a:pt x="207" y="70"/>
                  </a:cubicBezTo>
                  <a:cubicBezTo>
                    <a:pt x="207" y="69"/>
                    <a:pt x="207" y="69"/>
                    <a:pt x="207" y="69"/>
                  </a:cubicBezTo>
                  <a:cubicBezTo>
                    <a:pt x="207" y="36"/>
                    <a:pt x="207" y="36"/>
                    <a:pt x="207" y="36"/>
                  </a:cubicBezTo>
                  <a:cubicBezTo>
                    <a:pt x="207" y="35"/>
                    <a:pt x="207" y="35"/>
                    <a:pt x="207" y="35"/>
                  </a:cubicBezTo>
                  <a:cubicBezTo>
                    <a:pt x="207" y="33"/>
                    <a:pt x="207" y="33"/>
                    <a:pt x="207" y="33"/>
                  </a:cubicBezTo>
                  <a:cubicBezTo>
                    <a:pt x="207" y="32"/>
                    <a:pt x="207" y="31"/>
                    <a:pt x="208" y="30"/>
                  </a:cubicBezTo>
                  <a:cubicBezTo>
                    <a:pt x="209" y="29"/>
                    <a:pt x="210" y="29"/>
                    <a:pt x="211" y="29"/>
                  </a:cubicBezTo>
                  <a:cubicBezTo>
                    <a:pt x="231" y="29"/>
                    <a:pt x="231" y="29"/>
                    <a:pt x="231" y="29"/>
                  </a:cubicBezTo>
                  <a:cubicBezTo>
                    <a:pt x="233" y="29"/>
                    <a:pt x="234" y="29"/>
                    <a:pt x="234" y="30"/>
                  </a:cubicBezTo>
                  <a:cubicBezTo>
                    <a:pt x="235" y="31"/>
                    <a:pt x="235" y="32"/>
                    <a:pt x="235" y="33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35" y="36"/>
                    <a:pt x="235" y="36"/>
                    <a:pt x="235" y="36"/>
                  </a:cubicBezTo>
                  <a:cubicBezTo>
                    <a:pt x="235" y="92"/>
                    <a:pt x="235" y="92"/>
                    <a:pt x="235" y="92"/>
                  </a:cubicBezTo>
                  <a:cubicBezTo>
                    <a:pt x="235" y="95"/>
                    <a:pt x="237" y="97"/>
                    <a:pt x="240" y="97"/>
                  </a:cubicBezTo>
                  <a:cubicBezTo>
                    <a:pt x="263" y="97"/>
                    <a:pt x="263" y="97"/>
                    <a:pt x="263" y="97"/>
                  </a:cubicBezTo>
                  <a:cubicBezTo>
                    <a:pt x="265" y="97"/>
                    <a:pt x="266" y="96"/>
                    <a:pt x="267" y="95"/>
                  </a:cubicBezTo>
                  <a:cubicBezTo>
                    <a:pt x="267" y="95"/>
                    <a:pt x="268" y="94"/>
                    <a:pt x="268" y="94"/>
                  </a:cubicBezTo>
                  <a:cubicBezTo>
                    <a:pt x="268" y="93"/>
                    <a:pt x="268" y="93"/>
                    <a:pt x="268" y="92"/>
                  </a:cubicBezTo>
                  <a:cubicBezTo>
                    <a:pt x="268" y="82"/>
                    <a:pt x="268" y="82"/>
                    <a:pt x="268" y="82"/>
                  </a:cubicBezTo>
                  <a:cubicBezTo>
                    <a:pt x="268" y="81"/>
                    <a:pt x="268" y="81"/>
                    <a:pt x="268" y="81"/>
                  </a:cubicBezTo>
                  <a:cubicBezTo>
                    <a:pt x="268" y="52"/>
                    <a:pt x="268" y="52"/>
                    <a:pt x="268" y="52"/>
                  </a:cubicBezTo>
                  <a:cubicBezTo>
                    <a:pt x="268" y="50"/>
                    <a:pt x="268" y="50"/>
                    <a:pt x="268" y="50"/>
                  </a:cubicBezTo>
                  <a:cubicBezTo>
                    <a:pt x="268" y="5"/>
                    <a:pt x="268" y="5"/>
                    <a:pt x="268" y="5"/>
                  </a:cubicBezTo>
                  <a:cubicBezTo>
                    <a:pt x="268" y="3"/>
                    <a:pt x="269" y="2"/>
                    <a:pt x="269" y="2"/>
                  </a:cubicBezTo>
                  <a:cubicBezTo>
                    <a:pt x="270" y="1"/>
                    <a:pt x="271" y="1"/>
                    <a:pt x="272" y="1"/>
                  </a:cubicBezTo>
                  <a:cubicBezTo>
                    <a:pt x="307" y="1"/>
                    <a:pt x="307" y="1"/>
                    <a:pt x="307" y="1"/>
                  </a:cubicBezTo>
                  <a:cubicBezTo>
                    <a:pt x="308" y="1"/>
                    <a:pt x="309" y="1"/>
                    <a:pt x="309" y="2"/>
                  </a:cubicBezTo>
                  <a:cubicBezTo>
                    <a:pt x="310" y="2"/>
                    <a:pt x="310" y="3"/>
                    <a:pt x="310" y="5"/>
                  </a:cubicBezTo>
                  <a:cubicBezTo>
                    <a:pt x="310" y="14"/>
                    <a:pt x="310" y="14"/>
                    <a:pt x="310" y="14"/>
                  </a:cubicBezTo>
                  <a:cubicBezTo>
                    <a:pt x="310" y="15"/>
                    <a:pt x="310" y="15"/>
                    <a:pt x="310" y="15"/>
                  </a:cubicBezTo>
                  <a:cubicBezTo>
                    <a:pt x="310" y="26"/>
                    <a:pt x="310" y="26"/>
                    <a:pt x="310" y="26"/>
                  </a:cubicBezTo>
                  <a:cubicBezTo>
                    <a:pt x="310" y="29"/>
                    <a:pt x="313" y="31"/>
                    <a:pt x="315" y="31"/>
                  </a:cubicBezTo>
                  <a:cubicBezTo>
                    <a:pt x="347" y="31"/>
                    <a:pt x="347" y="31"/>
                    <a:pt x="347" y="31"/>
                  </a:cubicBezTo>
                  <a:cubicBezTo>
                    <a:pt x="347" y="30"/>
                    <a:pt x="347" y="30"/>
                    <a:pt x="347" y="30"/>
                  </a:cubicBezTo>
                  <a:cubicBezTo>
                    <a:pt x="315" y="30"/>
                    <a:pt x="315" y="30"/>
                    <a:pt x="315" y="30"/>
                  </a:cubicBezTo>
                  <a:cubicBezTo>
                    <a:pt x="314" y="30"/>
                    <a:pt x="313" y="29"/>
                    <a:pt x="312" y="29"/>
                  </a:cubicBezTo>
                  <a:cubicBezTo>
                    <a:pt x="312" y="28"/>
                    <a:pt x="311" y="27"/>
                    <a:pt x="311" y="26"/>
                  </a:cubicBezTo>
                  <a:cubicBezTo>
                    <a:pt x="311" y="15"/>
                    <a:pt x="311" y="15"/>
                    <a:pt x="311" y="15"/>
                  </a:cubicBezTo>
                  <a:cubicBezTo>
                    <a:pt x="311" y="14"/>
                    <a:pt x="311" y="14"/>
                    <a:pt x="311" y="14"/>
                  </a:cubicBezTo>
                  <a:cubicBezTo>
                    <a:pt x="311" y="5"/>
                    <a:pt x="311" y="5"/>
                    <a:pt x="311" y="5"/>
                  </a:cubicBezTo>
                  <a:cubicBezTo>
                    <a:pt x="311" y="2"/>
                    <a:pt x="309" y="0"/>
                    <a:pt x="307" y="0"/>
                  </a:cubicBezTo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48" name="Freeform 303"/>
            <p:cNvSpPr>
              <a:spLocks noEditPoints="1"/>
            </p:cNvSpPr>
            <p:nvPr/>
          </p:nvSpPr>
          <p:spPr bwMode="auto">
            <a:xfrm>
              <a:off x="136526" y="3552909"/>
              <a:ext cx="4259263" cy="1181100"/>
            </a:xfrm>
            <a:custGeom>
              <a:avLst/>
              <a:gdLst>
                <a:gd name="T0" fmla="*/ 100 w 347"/>
                <a:gd name="T1" fmla="*/ 88 h 95"/>
                <a:gd name="T2" fmla="*/ 73 w 347"/>
                <a:gd name="T3" fmla="*/ 91 h 95"/>
                <a:gd name="T4" fmla="*/ 70 w 347"/>
                <a:gd name="T5" fmla="*/ 65 h 95"/>
                <a:gd name="T6" fmla="*/ 73 w 347"/>
                <a:gd name="T7" fmla="*/ 92 h 95"/>
                <a:gd name="T8" fmla="*/ 101 w 347"/>
                <a:gd name="T9" fmla="*/ 65 h 95"/>
                <a:gd name="T10" fmla="*/ 192 w 347"/>
                <a:gd name="T11" fmla="*/ 90 h 95"/>
                <a:gd name="T12" fmla="*/ 308 w 347"/>
                <a:gd name="T13" fmla="*/ 90 h 95"/>
                <a:gd name="T14" fmla="*/ 307 w 347"/>
                <a:gd name="T15" fmla="*/ 90 h 95"/>
                <a:gd name="T16" fmla="*/ 197 w 347"/>
                <a:gd name="T17" fmla="*/ 94 h 95"/>
                <a:gd name="T18" fmla="*/ 193 w 347"/>
                <a:gd name="T19" fmla="*/ 60 h 95"/>
                <a:gd name="T20" fmla="*/ 149 w 347"/>
                <a:gd name="T21" fmla="*/ 53 h 95"/>
                <a:gd name="T22" fmla="*/ 148 w 347"/>
                <a:gd name="T23" fmla="*/ 93 h 95"/>
                <a:gd name="T24" fmla="*/ 129 w 347"/>
                <a:gd name="T25" fmla="*/ 93 h 95"/>
                <a:gd name="T26" fmla="*/ 128 w 347"/>
                <a:gd name="T27" fmla="*/ 53 h 95"/>
                <a:gd name="T28" fmla="*/ 127 w 347"/>
                <a:gd name="T29" fmla="*/ 50 h 95"/>
                <a:gd name="T30" fmla="*/ 127 w 347"/>
                <a:gd name="T31" fmla="*/ 90 h 95"/>
                <a:gd name="T32" fmla="*/ 150 w 347"/>
                <a:gd name="T33" fmla="*/ 90 h 95"/>
                <a:gd name="T34" fmla="*/ 150 w 347"/>
                <a:gd name="T35" fmla="*/ 48 h 95"/>
                <a:gd name="T36" fmla="*/ 343 w 347"/>
                <a:gd name="T37" fmla="*/ 41 h 95"/>
                <a:gd name="T38" fmla="*/ 308 w 347"/>
                <a:gd name="T39" fmla="*/ 42 h 95"/>
                <a:gd name="T40" fmla="*/ 307 w 347"/>
                <a:gd name="T41" fmla="*/ 62 h 95"/>
                <a:gd name="T42" fmla="*/ 310 w 347"/>
                <a:gd name="T43" fmla="*/ 42 h 95"/>
                <a:gd name="T44" fmla="*/ 347 w 347"/>
                <a:gd name="T45" fmla="*/ 42 h 95"/>
                <a:gd name="T46" fmla="*/ 180 w 347"/>
                <a:gd name="T47" fmla="*/ 34 h 95"/>
                <a:gd name="T48" fmla="*/ 164 w 347"/>
                <a:gd name="T49" fmla="*/ 34 h 95"/>
                <a:gd name="T50" fmla="*/ 149 w 347"/>
                <a:gd name="T51" fmla="*/ 47 h 95"/>
                <a:gd name="T52" fmla="*/ 151 w 347"/>
                <a:gd name="T53" fmla="*/ 36 h 95"/>
                <a:gd name="T54" fmla="*/ 165 w 347"/>
                <a:gd name="T55" fmla="*/ 35 h 95"/>
                <a:gd name="T56" fmla="*/ 189 w 347"/>
                <a:gd name="T57" fmla="*/ 35 h 95"/>
                <a:gd name="T58" fmla="*/ 192 w 347"/>
                <a:gd name="T59" fmla="*/ 45 h 95"/>
                <a:gd name="T60" fmla="*/ 193 w 347"/>
                <a:gd name="T61" fmla="*/ 58 h 95"/>
                <a:gd name="T62" fmla="*/ 193 w 347"/>
                <a:gd name="T63" fmla="*/ 39 h 95"/>
                <a:gd name="T64" fmla="*/ 0 w 347"/>
                <a:gd name="T65" fmla="*/ 19 h 95"/>
                <a:gd name="T66" fmla="*/ 0 w 347"/>
                <a:gd name="T67" fmla="*/ 77 h 95"/>
                <a:gd name="T68" fmla="*/ 26 w 347"/>
                <a:gd name="T69" fmla="*/ 88 h 95"/>
                <a:gd name="T70" fmla="*/ 30 w 347"/>
                <a:gd name="T71" fmla="*/ 76 h 95"/>
                <a:gd name="T72" fmla="*/ 34 w 347"/>
                <a:gd name="T73" fmla="*/ 52 h 95"/>
                <a:gd name="T74" fmla="*/ 65 w 347"/>
                <a:gd name="T75" fmla="*/ 52 h 95"/>
                <a:gd name="T76" fmla="*/ 69 w 347"/>
                <a:gd name="T77" fmla="*/ 64 h 95"/>
                <a:gd name="T78" fmla="*/ 65 w 347"/>
                <a:gd name="T79" fmla="*/ 51 h 95"/>
                <a:gd name="T80" fmla="*/ 34 w 347"/>
                <a:gd name="T81" fmla="*/ 51 h 95"/>
                <a:gd name="T82" fmla="*/ 30 w 347"/>
                <a:gd name="T83" fmla="*/ 77 h 95"/>
                <a:gd name="T84" fmla="*/ 26 w 347"/>
                <a:gd name="T85" fmla="*/ 87 h 95"/>
                <a:gd name="T86" fmla="*/ 1 w 347"/>
                <a:gd name="T87" fmla="*/ 83 h 95"/>
                <a:gd name="T88" fmla="*/ 1 w 347"/>
                <a:gd name="T89" fmla="*/ 44 h 95"/>
                <a:gd name="T90" fmla="*/ 105 w 347"/>
                <a:gd name="T91" fmla="*/ 0 h 95"/>
                <a:gd name="T92" fmla="*/ 100 w 347"/>
                <a:gd name="T93" fmla="*/ 19 h 95"/>
                <a:gd name="T94" fmla="*/ 100 w 347"/>
                <a:gd name="T95" fmla="*/ 64 h 95"/>
                <a:gd name="T96" fmla="*/ 101 w 347"/>
                <a:gd name="T97" fmla="*/ 53 h 95"/>
                <a:gd name="T98" fmla="*/ 101 w 347"/>
                <a:gd name="T99" fmla="*/ 5 h 95"/>
                <a:gd name="T100" fmla="*/ 123 w 347"/>
                <a:gd name="T101" fmla="*/ 1 h 95"/>
                <a:gd name="T102" fmla="*/ 127 w 347"/>
                <a:gd name="T103" fmla="*/ 5 h 95"/>
                <a:gd name="T104" fmla="*/ 127 w 347"/>
                <a:gd name="T105" fmla="*/ 45 h 95"/>
                <a:gd name="T106" fmla="*/ 127 w 347"/>
                <a:gd name="T107" fmla="*/ 4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47" h="95">
                  <a:moveTo>
                    <a:pt x="101" y="65"/>
                  </a:moveTo>
                  <a:cubicBezTo>
                    <a:pt x="100" y="65"/>
                    <a:pt x="100" y="65"/>
                    <a:pt x="100" y="65"/>
                  </a:cubicBezTo>
                  <a:cubicBezTo>
                    <a:pt x="100" y="88"/>
                    <a:pt x="100" y="88"/>
                    <a:pt x="100" y="88"/>
                  </a:cubicBezTo>
                  <a:cubicBezTo>
                    <a:pt x="100" y="89"/>
                    <a:pt x="100" y="90"/>
                    <a:pt x="99" y="90"/>
                  </a:cubicBezTo>
                  <a:cubicBezTo>
                    <a:pt x="98" y="91"/>
                    <a:pt x="98" y="91"/>
                    <a:pt x="96" y="91"/>
                  </a:cubicBezTo>
                  <a:cubicBezTo>
                    <a:pt x="73" y="91"/>
                    <a:pt x="73" y="91"/>
                    <a:pt x="73" y="91"/>
                  </a:cubicBezTo>
                  <a:cubicBezTo>
                    <a:pt x="72" y="91"/>
                    <a:pt x="71" y="91"/>
                    <a:pt x="71" y="90"/>
                  </a:cubicBezTo>
                  <a:cubicBezTo>
                    <a:pt x="70" y="90"/>
                    <a:pt x="70" y="89"/>
                    <a:pt x="70" y="88"/>
                  </a:cubicBezTo>
                  <a:cubicBezTo>
                    <a:pt x="70" y="65"/>
                    <a:pt x="70" y="65"/>
                    <a:pt x="70" y="65"/>
                  </a:cubicBezTo>
                  <a:cubicBezTo>
                    <a:pt x="69" y="65"/>
                    <a:pt x="69" y="65"/>
                    <a:pt x="69" y="65"/>
                  </a:cubicBezTo>
                  <a:cubicBezTo>
                    <a:pt x="69" y="88"/>
                    <a:pt x="69" y="88"/>
                    <a:pt x="69" y="88"/>
                  </a:cubicBezTo>
                  <a:cubicBezTo>
                    <a:pt x="69" y="90"/>
                    <a:pt x="71" y="92"/>
                    <a:pt x="73" y="92"/>
                  </a:cubicBezTo>
                  <a:cubicBezTo>
                    <a:pt x="96" y="92"/>
                    <a:pt x="96" y="92"/>
                    <a:pt x="96" y="92"/>
                  </a:cubicBezTo>
                  <a:cubicBezTo>
                    <a:pt x="99" y="92"/>
                    <a:pt x="101" y="90"/>
                    <a:pt x="101" y="88"/>
                  </a:cubicBezTo>
                  <a:cubicBezTo>
                    <a:pt x="101" y="65"/>
                    <a:pt x="101" y="65"/>
                    <a:pt x="101" y="65"/>
                  </a:cubicBezTo>
                  <a:moveTo>
                    <a:pt x="193" y="60"/>
                  </a:moveTo>
                  <a:cubicBezTo>
                    <a:pt x="193" y="60"/>
                    <a:pt x="193" y="60"/>
                    <a:pt x="192" y="61"/>
                  </a:cubicBezTo>
                  <a:cubicBezTo>
                    <a:pt x="192" y="90"/>
                    <a:pt x="192" y="90"/>
                    <a:pt x="192" y="90"/>
                  </a:cubicBezTo>
                  <a:cubicBezTo>
                    <a:pt x="192" y="93"/>
                    <a:pt x="194" y="95"/>
                    <a:pt x="197" y="95"/>
                  </a:cubicBezTo>
                  <a:cubicBezTo>
                    <a:pt x="303" y="95"/>
                    <a:pt x="303" y="95"/>
                    <a:pt x="303" y="95"/>
                  </a:cubicBezTo>
                  <a:cubicBezTo>
                    <a:pt x="305" y="95"/>
                    <a:pt x="307" y="93"/>
                    <a:pt x="308" y="90"/>
                  </a:cubicBezTo>
                  <a:cubicBezTo>
                    <a:pt x="307" y="63"/>
                    <a:pt x="307" y="63"/>
                    <a:pt x="307" y="63"/>
                  </a:cubicBezTo>
                  <a:cubicBezTo>
                    <a:pt x="307" y="63"/>
                    <a:pt x="307" y="63"/>
                    <a:pt x="307" y="63"/>
                  </a:cubicBezTo>
                  <a:cubicBezTo>
                    <a:pt x="307" y="90"/>
                    <a:pt x="307" y="90"/>
                    <a:pt x="307" y="90"/>
                  </a:cubicBezTo>
                  <a:cubicBezTo>
                    <a:pt x="307" y="91"/>
                    <a:pt x="306" y="92"/>
                    <a:pt x="306" y="93"/>
                  </a:cubicBezTo>
                  <a:cubicBezTo>
                    <a:pt x="305" y="94"/>
                    <a:pt x="304" y="94"/>
                    <a:pt x="303" y="94"/>
                  </a:cubicBezTo>
                  <a:cubicBezTo>
                    <a:pt x="197" y="94"/>
                    <a:pt x="197" y="94"/>
                    <a:pt x="197" y="94"/>
                  </a:cubicBezTo>
                  <a:cubicBezTo>
                    <a:pt x="196" y="94"/>
                    <a:pt x="195" y="94"/>
                    <a:pt x="194" y="93"/>
                  </a:cubicBezTo>
                  <a:cubicBezTo>
                    <a:pt x="194" y="92"/>
                    <a:pt x="193" y="91"/>
                    <a:pt x="193" y="90"/>
                  </a:cubicBezTo>
                  <a:cubicBezTo>
                    <a:pt x="193" y="60"/>
                    <a:pt x="193" y="60"/>
                    <a:pt x="193" y="60"/>
                  </a:cubicBezTo>
                  <a:moveTo>
                    <a:pt x="150" y="48"/>
                  </a:moveTo>
                  <a:cubicBezTo>
                    <a:pt x="149" y="48"/>
                    <a:pt x="149" y="48"/>
                    <a:pt x="149" y="48"/>
                  </a:cubicBezTo>
                  <a:cubicBezTo>
                    <a:pt x="149" y="53"/>
                    <a:pt x="149" y="53"/>
                    <a:pt x="149" y="53"/>
                  </a:cubicBezTo>
                  <a:cubicBezTo>
                    <a:pt x="149" y="54"/>
                    <a:pt x="149" y="54"/>
                    <a:pt x="149" y="54"/>
                  </a:cubicBezTo>
                  <a:cubicBezTo>
                    <a:pt x="149" y="90"/>
                    <a:pt x="149" y="90"/>
                    <a:pt x="149" y="90"/>
                  </a:cubicBezTo>
                  <a:cubicBezTo>
                    <a:pt x="149" y="91"/>
                    <a:pt x="148" y="92"/>
                    <a:pt x="148" y="93"/>
                  </a:cubicBezTo>
                  <a:cubicBezTo>
                    <a:pt x="147" y="94"/>
                    <a:pt x="146" y="94"/>
                    <a:pt x="145" y="94"/>
                  </a:cubicBezTo>
                  <a:cubicBezTo>
                    <a:pt x="131" y="94"/>
                    <a:pt x="131" y="94"/>
                    <a:pt x="131" y="94"/>
                  </a:cubicBezTo>
                  <a:cubicBezTo>
                    <a:pt x="130" y="94"/>
                    <a:pt x="129" y="94"/>
                    <a:pt x="129" y="93"/>
                  </a:cubicBezTo>
                  <a:cubicBezTo>
                    <a:pt x="128" y="92"/>
                    <a:pt x="128" y="91"/>
                    <a:pt x="128" y="90"/>
                  </a:cubicBezTo>
                  <a:cubicBezTo>
                    <a:pt x="128" y="54"/>
                    <a:pt x="128" y="54"/>
                    <a:pt x="128" y="54"/>
                  </a:cubicBezTo>
                  <a:cubicBezTo>
                    <a:pt x="128" y="53"/>
                    <a:pt x="128" y="53"/>
                    <a:pt x="128" y="53"/>
                  </a:cubicBezTo>
                  <a:cubicBezTo>
                    <a:pt x="128" y="50"/>
                    <a:pt x="128" y="50"/>
                    <a:pt x="128" y="50"/>
                  </a:cubicBezTo>
                  <a:cubicBezTo>
                    <a:pt x="127" y="50"/>
                    <a:pt x="127" y="50"/>
                    <a:pt x="127" y="50"/>
                  </a:cubicBezTo>
                  <a:cubicBezTo>
                    <a:pt x="127" y="50"/>
                    <a:pt x="127" y="50"/>
                    <a:pt x="127" y="50"/>
                  </a:cubicBezTo>
                  <a:cubicBezTo>
                    <a:pt x="127" y="53"/>
                    <a:pt x="127" y="53"/>
                    <a:pt x="127" y="53"/>
                  </a:cubicBezTo>
                  <a:cubicBezTo>
                    <a:pt x="127" y="54"/>
                    <a:pt x="127" y="54"/>
                    <a:pt x="127" y="54"/>
                  </a:cubicBezTo>
                  <a:cubicBezTo>
                    <a:pt x="127" y="90"/>
                    <a:pt x="127" y="90"/>
                    <a:pt x="127" y="90"/>
                  </a:cubicBezTo>
                  <a:cubicBezTo>
                    <a:pt x="127" y="93"/>
                    <a:pt x="129" y="95"/>
                    <a:pt x="131" y="95"/>
                  </a:cubicBezTo>
                  <a:cubicBezTo>
                    <a:pt x="145" y="95"/>
                    <a:pt x="145" y="95"/>
                    <a:pt x="145" y="95"/>
                  </a:cubicBezTo>
                  <a:cubicBezTo>
                    <a:pt x="148" y="95"/>
                    <a:pt x="150" y="93"/>
                    <a:pt x="150" y="90"/>
                  </a:cubicBezTo>
                  <a:cubicBezTo>
                    <a:pt x="150" y="54"/>
                    <a:pt x="150" y="54"/>
                    <a:pt x="150" y="54"/>
                  </a:cubicBezTo>
                  <a:cubicBezTo>
                    <a:pt x="150" y="53"/>
                    <a:pt x="150" y="53"/>
                    <a:pt x="150" y="53"/>
                  </a:cubicBezTo>
                  <a:cubicBezTo>
                    <a:pt x="150" y="48"/>
                    <a:pt x="150" y="48"/>
                    <a:pt x="150" y="48"/>
                  </a:cubicBezTo>
                  <a:moveTo>
                    <a:pt x="347" y="41"/>
                  </a:moveTo>
                  <a:cubicBezTo>
                    <a:pt x="345" y="41"/>
                    <a:pt x="345" y="41"/>
                    <a:pt x="345" y="41"/>
                  </a:cubicBezTo>
                  <a:cubicBezTo>
                    <a:pt x="343" y="41"/>
                    <a:pt x="343" y="41"/>
                    <a:pt x="343" y="41"/>
                  </a:cubicBezTo>
                  <a:cubicBezTo>
                    <a:pt x="311" y="41"/>
                    <a:pt x="311" y="41"/>
                    <a:pt x="311" y="41"/>
                  </a:cubicBezTo>
                  <a:cubicBezTo>
                    <a:pt x="311" y="41"/>
                    <a:pt x="310" y="41"/>
                    <a:pt x="310" y="41"/>
                  </a:cubicBezTo>
                  <a:cubicBezTo>
                    <a:pt x="309" y="42"/>
                    <a:pt x="309" y="42"/>
                    <a:pt x="308" y="42"/>
                  </a:cubicBezTo>
                  <a:cubicBezTo>
                    <a:pt x="307" y="43"/>
                    <a:pt x="307" y="45"/>
                    <a:pt x="307" y="46"/>
                  </a:cubicBezTo>
                  <a:cubicBezTo>
                    <a:pt x="307" y="62"/>
                    <a:pt x="307" y="62"/>
                    <a:pt x="307" y="62"/>
                  </a:cubicBezTo>
                  <a:cubicBezTo>
                    <a:pt x="307" y="62"/>
                    <a:pt x="307" y="62"/>
                    <a:pt x="307" y="62"/>
                  </a:cubicBezTo>
                  <a:cubicBezTo>
                    <a:pt x="307" y="46"/>
                    <a:pt x="307" y="46"/>
                    <a:pt x="307" y="46"/>
                  </a:cubicBezTo>
                  <a:cubicBezTo>
                    <a:pt x="307" y="45"/>
                    <a:pt x="308" y="44"/>
                    <a:pt x="309" y="43"/>
                  </a:cubicBezTo>
                  <a:cubicBezTo>
                    <a:pt x="309" y="43"/>
                    <a:pt x="309" y="43"/>
                    <a:pt x="310" y="42"/>
                  </a:cubicBezTo>
                  <a:cubicBezTo>
                    <a:pt x="310" y="42"/>
                    <a:pt x="311" y="42"/>
                    <a:pt x="311" y="42"/>
                  </a:cubicBezTo>
                  <a:cubicBezTo>
                    <a:pt x="344" y="42"/>
                    <a:pt x="344" y="42"/>
                    <a:pt x="344" y="42"/>
                  </a:cubicBezTo>
                  <a:cubicBezTo>
                    <a:pt x="347" y="42"/>
                    <a:pt x="347" y="42"/>
                    <a:pt x="347" y="42"/>
                  </a:cubicBezTo>
                  <a:cubicBezTo>
                    <a:pt x="347" y="41"/>
                    <a:pt x="347" y="41"/>
                    <a:pt x="347" y="41"/>
                  </a:cubicBezTo>
                  <a:moveTo>
                    <a:pt x="189" y="34"/>
                  </a:moveTo>
                  <a:cubicBezTo>
                    <a:pt x="180" y="34"/>
                    <a:pt x="180" y="34"/>
                    <a:pt x="180" y="34"/>
                  </a:cubicBezTo>
                  <a:cubicBezTo>
                    <a:pt x="179" y="34"/>
                    <a:pt x="179" y="34"/>
                    <a:pt x="179" y="34"/>
                  </a:cubicBezTo>
                  <a:cubicBezTo>
                    <a:pt x="165" y="34"/>
                    <a:pt x="165" y="34"/>
                    <a:pt x="165" y="34"/>
                  </a:cubicBezTo>
                  <a:cubicBezTo>
                    <a:pt x="164" y="34"/>
                    <a:pt x="164" y="34"/>
                    <a:pt x="164" y="34"/>
                  </a:cubicBezTo>
                  <a:cubicBezTo>
                    <a:pt x="154" y="34"/>
                    <a:pt x="154" y="34"/>
                    <a:pt x="154" y="34"/>
                  </a:cubicBezTo>
                  <a:cubicBezTo>
                    <a:pt x="151" y="34"/>
                    <a:pt x="149" y="36"/>
                    <a:pt x="149" y="39"/>
                  </a:cubicBezTo>
                  <a:cubicBezTo>
                    <a:pt x="149" y="47"/>
                    <a:pt x="149" y="47"/>
                    <a:pt x="149" y="47"/>
                  </a:cubicBezTo>
                  <a:cubicBezTo>
                    <a:pt x="150" y="47"/>
                    <a:pt x="150" y="47"/>
                    <a:pt x="150" y="47"/>
                  </a:cubicBezTo>
                  <a:cubicBezTo>
                    <a:pt x="150" y="39"/>
                    <a:pt x="150" y="39"/>
                    <a:pt x="150" y="39"/>
                  </a:cubicBezTo>
                  <a:cubicBezTo>
                    <a:pt x="150" y="38"/>
                    <a:pt x="150" y="37"/>
                    <a:pt x="151" y="36"/>
                  </a:cubicBezTo>
                  <a:cubicBezTo>
                    <a:pt x="152" y="36"/>
                    <a:pt x="153" y="35"/>
                    <a:pt x="154" y="35"/>
                  </a:cubicBezTo>
                  <a:cubicBezTo>
                    <a:pt x="164" y="35"/>
                    <a:pt x="164" y="35"/>
                    <a:pt x="164" y="35"/>
                  </a:cubicBezTo>
                  <a:cubicBezTo>
                    <a:pt x="165" y="35"/>
                    <a:pt x="165" y="35"/>
                    <a:pt x="165" y="35"/>
                  </a:cubicBezTo>
                  <a:cubicBezTo>
                    <a:pt x="179" y="35"/>
                    <a:pt x="179" y="35"/>
                    <a:pt x="179" y="35"/>
                  </a:cubicBezTo>
                  <a:cubicBezTo>
                    <a:pt x="180" y="35"/>
                    <a:pt x="180" y="35"/>
                    <a:pt x="180" y="35"/>
                  </a:cubicBezTo>
                  <a:cubicBezTo>
                    <a:pt x="189" y="35"/>
                    <a:pt x="189" y="35"/>
                    <a:pt x="189" y="35"/>
                  </a:cubicBezTo>
                  <a:cubicBezTo>
                    <a:pt x="190" y="35"/>
                    <a:pt x="191" y="36"/>
                    <a:pt x="191" y="36"/>
                  </a:cubicBezTo>
                  <a:cubicBezTo>
                    <a:pt x="192" y="37"/>
                    <a:pt x="192" y="38"/>
                    <a:pt x="192" y="39"/>
                  </a:cubicBezTo>
                  <a:cubicBezTo>
                    <a:pt x="192" y="45"/>
                    <a:pt x="192" y="45"/>
                    <a:pt x="192" y="45"/>
                  </a:cubicBezTo>
                  <a:cubicBezTo>
                    <a:pt x="192" y="46"/>
                    <a:pt x="192" y="46"/>
                    <a:pt x="192" y="46"/>
                  </a:cubicBezTo>
                  <a:cubicBezTo>
                    <a:pt x="192" y="57"/>
                    <a:pt x="192" y="57"/>
                    <a:pt x="192" y="57"/>
                  </a:cubicBezTo>
                  <a:cubicBezTo>
                    <a:pt x="193" y="57"/>
                    <a:pt x="193" y="57"/>
                    <a:pt x="193" y="58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3" y="45"/>
                    <a:pt x="193" y="45"/>
                    <a:pt x="193" y="45"/>
                  </a:cubicBezTo>
                  <a:cubicBezTo>
                    <a:pt x="193" y="39"/>
                    <a:pt x="193" y="39"/>
                    <a:pt x="193" y="39"/>
                  </a:cubicBezTo>
                  <a:cubicBezTo>
                    <a:pt x="193" y="36"/>
                    <a:pt x="191" y="34"/>
                    <a:pt x="189" y="34"/>
                  </a:cubicBezTo>
                  <a:moveTo>
                    <a:pt x="1" y="1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6"/>
                    <a:pt x="2" y="88"/>
                    <a:pt x="4" y="88"/>
                  </a:cubicBezTo>
                  <a:cubicBezTo>
                    <a:pt x="26" y="88"/>
                    <a:pt x="26" y="88"/>
                    <a:pt x="26" y="88"/>
                  </a:cubicBezTo>
                  <a:cubicBezTo>
                    <a:pt x="28" y="88"/>
                    <a:pt x="30" y="86"/>
                    <a:pt x="30" y="83"/>
                  </a:cubicBezTo>
                  <a:cubicBezTo>
                    <a:pt x="30" y="77"/>
                    <a:pt x="30" y="77"/>
                    <a:pt x="30" y="77"/>
                  </a:cubicBezTo>
                  <a:cubicBezTo>
                    <a:pt x="30" y="76"/>
                    <a:pt x="30" y="76"/>
                    <a:pt x="30" y="76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30" y="55"/>
                    <a:pt x="31" y="54"/>
                    <a:pt x="31" y="53"/>
                  </a:cubicBezTo>
                  <a:cubicBezTo>
                    <a:pt x="32" y="53"/>
                    <a:pt x="33" y="52"/>
                    <a:pt x="34" y="52"/>
                  </a:cubicBezTo>
                  <a:cubicBezTo>
                    <a:pt x="38" y="52"/>
                    <a:pt x="38" y="52"/>
                    <a:pt x="38" y="52"/>
                  </a:cubicBezTo>
                  <a:cubicBezTo>
                    <a:pt x="39" y="52"/>
                    <a:pt x="39" y="52"/>
                    <a:pt x="39" y="52"/>
                  </a:cubicBezTo>
                  <a:cubicBezTo>
                    <a:pt x="65" y="52"/>
                    <a:pt x="65" y="52"/>
                    <a:pt x="65" y="52"/>
                  </a:cubicBezTo>
                  <a:cubicBezTo>
                    <a:pt x="66" y="52"/>
                    <a:pt x="67" y="53"/>
                    <a:pt x="68" y="53"/>
                  </a:cubicBezTo>
                  <a:cubicBezTo>
                    <a:pt x="68" y="54"/>
                    <a:pt x="69" y="55"/>
                    <a:pt x="69" y="56"/>
                  </a:cubicBezTo>
                  <a:cubicBezTo>
                    <a:pt x="69" y="64"/>
                    <a:pt x="69" y="64"/>
                    <a:pt x="69" y="64"/>
                  </a:cubicBezTo>
                  <a:cubicBezTo>
                    <a:pt x="70" y="64"/>
                    <a:pt x="70" y="64"/>
                    <a:pt x="70" y="64"/>
                  </a:cubicBezTo>
                  <a:cubicBezTo>
                    <a:pt x="70" y="56"/>
                    <a:pt x="70" y="56"/>
                    <a:pt x="70" y="56"/>
                  </a:cubicBezTo>
                  <a:cubicBezTo>
                    <a:pt x="70" y="54"/>
                    <a:pt x="67" y="51"/>
                    <a:pt x="65" y="51"/>
                  </a:cubicBezTo>
                  <a:cubicBezTo>
                    <a:pt x="39" y="51"/>
                    <a:pt x="39" y="51"/>
                    <a:pt x="39" y="51"/>
                  </a:cubicBezTo>
                  <a:cubicBezTo>
                    <a:pt x="38" y="51"/>
                    <a:pt x="38" y="51"/>
                    <a:pt x="38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2" y="51"/>
                    <a:pt x="30" y="54"/>
                    <a:pt x="30" y="56"/>
                  </a:cubicBezTo>
                  <a:cubicBezTo>
                    <a:pt x="30" y="76"/>
                    <a:pt x="30" y="76"/>
                    <a:pt x="30" y="76"/>
                  </a:cubicBezTo>
                  <a:cubicBezTo>
                    <a:pt x="30" y="77"/>
                    <a:pt x="30" y="77"/>
                    <a:pt x="30" y="77"/>
                  </a:cubicBezTo>
                  <a:cubicBezTo>
                    <a:pt x="30" y="83"/>
                    <a:pt x="30" y="83"/>
                    <a:pt x="30" y="83"/>
                  </a:cubicBezTo>
                  <a:cubicBezTo>
                    <a:pt x="30" y="84"/>
                    <a:pt x="29" y="85"/>
                    <a:pt x="28" y="86"/>
                  </a:cubicBezTo>
                  <a:cubicBezTo>
                    <a:pt x="28" y="87"/>
                    <a:pt x="27" y="87"/>
                    <a:pt x="26" y="87"/>
                  </a:cubicBezTo>
                  <a:cubicBezTo>
                    <a:pt x="4" y="87"/>
                    <a:pt x="4" y="87"/>
                    <a:pt x="4" y="87"/>
                  </a:cubicBezTo>
                  <a:cubicBezTo>
                    <a:pt x="3" y="87"/>
                    <a:pt x="2" y="87"/>
                    <a:pt x="2" y="86"/>
                  </a:cubicBezTo>
                  <a:cubicBezTo>
                    <a:pt x="1" y="85"/>
                    <a:pt x="1" y="84"/>
                    <a:pt x="1" y="83"/>
                  </a:cubicBezTo>
                  <a:cubicBezTo>
                    <a:pt x="1" y="77"/>
                    <a:pt x="1" y="77"/>
                    <a:pt x="1" y="77"/>
                  </a:cubicBezTo>
                  <a:cubicBezTo>
                    <a:pt x="1" y="76"/>
                    <a:pt x="1" y="76"/>
                    <a:pt x="1" y="76"/>
                  </a:cubicBezTo>
                  <a:cubicBezTo>
                    <a:pt x="1" y="44"/>
                    <a:pt x="1" y="44"/>
                    <a:pt x="1" y="44"/>
                  </a:cubicBezTo>
                  <a:cubicBezTo>
                    <a:pt x="1" y="19"/>
                    <a:pt x="1" y="19"/>
                    <a:pt x="1" y="19"/>
                  </a:cubicBezTo>
                  <a:moveTo>
                    <a:pt x="123" y="0"/>
                  </a:moveTo>
                  <a:cubicBezTo>
                    <a:pt x="105" y="0"/>
                    <a:pt x="105" y="0"/>
                    <a:pt x="105" y="0"/>
                  </a:cubicBezTo>
                  <a:cubicBezTo>
                    <a:pt x="102" y="0"/>
                    <a:pt x="100" y="2"/>
                    <a:pt x="100" y="5"/>
                  </a:cubicBezTo>
                  <a:cubicBezTo>
                    <a:pt x="100" y="18"/>
                    <a:pt x="100" y="18"/>
                    <a:pt x="100" y="18"/>
                  </a:cubicBezTo>
                  <a:cubicBezTo>
                    <a:pt x="100" y="19"/>
                    <a:pt x="100" y="19"/>
                    <a:pt x="100" y="19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64"/>
                    <a:pt x="100" y="64"/>
                    <a:pt x="100" y="64"/>
                  </a:cubicBezTo>
                  <a:cubicBezTo>
                    <a:pt x="101" y="64"/>
                    <a:pt x="101" y="64"/>
                    <a:pt x="101" y="64"/>
                  </a:cubicBezTo>
                  <a:cubicBezTo>
                    <a:pt x="101" y="54"/>
                    <a:pt x="101" y="54"/>
                    <a:pt x="101" y="54"/>
                  </a:cubicBezTo>
                  <a:cubicBezTo>
                    <a:pt x="101" y="53"/>
                    <a:pt x="101" y="53"/>
                    <a:pt x="101" y="53"/>
                  </a:cubicBezTo>
                  <a:cubicBezTo>
                    <a:pt x="101" y="19"/>
                    <a:pt x="101" y="19"/>
                    <a:pt x="101" y="19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01" y="5"/>
                    <a:pt x="101" y="5"/>
                    <a:pt x="101" y="5"/>
                  </a:cubicBezTo>
                  <a:cubicBezTo>
                    <a:pt x="101" y="4"/>
                    <a:pt x="102" y="3"/>
                    <a:pt x="102" y="2"/>
                  </a:cubicBezTo>
                  <a:cubicBezTo>
                    <a:pt x="103" y="2"/>
                    <a:pt x="104" y="1"/>
                    <a:pt x="105" y="1"/>
                  </a:cubicBezTo>
                  <a:cubicBezTo>
                    <a:pt x="123" y="1"/>
                    <a:pt x="123" y="1"/>
                    <a:pt x="123" y="1"/>
                  </a:cubicBezTo>
                  <a:cubicBezTo>
                    <a:pt x="124" y="1"/>
                    <a:pt x="125" y="2"/>
                    <a:pt x="126" y="2"/>
                  </a:cubicBezTo>
                  <a:cubicBezTo>
                    <a:pt x="126" y="3"/>
                    <a:pt x="126" y="3"/>
                    <a:pt x="127" y="4"/>
                  </a:cubicBezTo>
                  <a:cubicBezTo>
                    <a:pt x="127" y="4"/>
                    <a:pt x="127" y="5"/>
                    <a:pt x="127" y="5"/>
                  </a:cubicBezTo>
                  <a:cubicBezTo>
                    <a:pt x="127" y="16"/>
                    <a:pt x="127" y="16"/>
                    <a:pt x="127" y="16"/>
                  </a:cubicBezTo>
                  <a:cubicBezTo>
                    <a:pt x="127" y="45"/>
                    <a:pt x="127" y="45"/>
                    <a:pt x="127" y="45"/>
                  </a:cubicBezTo>
                  <a:cubicBezTo>
                    <a:pt x="127" y="45"/>
                    <a:pt x="127" y="45"/>
                    <a:pt x="127" y="45"/>
                  </a:cubicBezTo>
                  <a:cubicBezTo>
                    <a:pt x="127" y="45"/>
                    <a:pt x="127" y="45"/>
                    <a:pt x="128" y="45"/>
                  </a:cubicBezTo>
                  <a:cubicBezTo>
                    <a:pt x="128" y="5"/>
                    <a:pt x="128" y="5"/>
                    <a:pt x="128" y="5"/>
                  </a:cubicBezTo>
                  <a:cubicBezTo>
                    <a:pt x="128" y="5"/>
                    <a:pt x="128" y="4"/>
                    <a:pt x="127" y="4"/>
                  </a:cubicBezTo>
                  <a:cubicBezTo>
                    <a:pt x="127" y="3"/>
                    <a:pt x="127" y="3"/>
                    <a:pt x="127" y="2"/>
                  </a:cubicBezTo>
                  <a:cubicBezTo>
                    <a:pt x="126" y="1"/>
                    <a:pt x="124" y="0"/>
                    <a:pt x="123" y="0"/>
                  </a:cubicBezTo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49" name="Freeform 304"/>
            <p:cNvSpPr>
              <a:spLocks noEditPoints="1"/>
            </p:cNvSpPr>
            <p:nvPr/>
          </p:nvSpPr>
          <p:spPr bwMode="auto">
            <a:xfrm>
              <a:off x="958851" y="4137109"/>
              <a:ext cx="3179763" cy="323850"/>
            </a:xfrm>
            <a:custGeom>
              <a:avLst/>
              <a:gdLst>
                <a:gd name="T0" fmla="*/ 167 w 259"/>
                <a:gd name="T1" fmla="*/ 24 h 26"/>
                <a:gd name="T2" fmla="*/ 169 w 259"/>
                <a:gd name="T3" fmla="*/ 26 h 26"/>
                <a:gd name="T4" fmla="*/ 171 w 259"/>
                <a:gd name="T5" fmla="*/ 25 h 26"/>
                <a:gd name="T6" fmla="*/ 171 w 259"/>
                <a:gd name="T7" fmla="*/ 25 h 26"/>
                <a:gd name="T8" fmla="*/ 206 w 259"/>
                <a:gd name="T9" fmla="*/ 26 h 26"/>
                <a:gd name="T10" fmla="*/ 171 w 259"/>
                <a:gd name="T11" fmla="*/ 25 h 26"/>
                <a:gd name="T12" fmla="*/ 171 w 259"/>
                <a:gd name="T13" fmla="*/ 25 h 26"/>
                <a:gd name="T14" fmla="*/ 171 w 259"/>
                <a:gd name="T15" fmla="*/ 25 h 26"/>
                <a:gd name="T16" fmla="*/ 167 w 259"/>
                <a:gd name="T17" fmla="*/ 23 h 26"/>
                <a:gd name="T18" fmla="*/ 210 w 259"/>
                <a:gd name="T19" fmla="*/ 24 h 26"/>
                <a:gd name="T20" fmla="*/ 217 w 259"/>
                <a:gd name="T21" fmla="*/ 18 h 26"/>
                <a:gd name="T22" fmla="*/ 41 w 259"/>
                <a:gd name="T23" fmla="*/ 17 h 26"/>
                <a:gd name="T24" fmla="*/ 33 w 259"/>
                <a:gd name="T25" fmla="*/ 17 h 26"/>
                <a:gd name="T26" fmla="*/ 2 w 259"/>
                <a:gd name="T27" fmla="*/ 17 h 26"/>
                <a:gd name="T28" fmla="*/ 0 w 259"/>
                <a:gd name="T29" fmla="*/ 17 h 26"/>
                <a:gd name="T30" fmla="*/ 2 w 259"/>
                <a:gd name="T31" fmla="*/ 18 h 26"/>
                <a:gd name="T32" fmla="*/ 33 w 259"/>
                <a:gd name="T33" fmla="*/ 18 h 26"/>
                <a:gd name="T34" fmla="*/ 41 w 259"/>
                <a:gd name="T35" fmla="*/ 18 h 26"/>
                <a:gd name="T36" fmla="*/ 259 w 259"/>
                <a:gd name="T37" fmla="*/ 15 h 26"/>
                <a:gd name="T38" fmla="*/ 240 w 259"/>
                <a:gd name="T39" fmla="*/ 15 h 26"/>
                <a:gd name="T40" fmla="*/ 222 w 259"/>
                <a:gd name="T41" fmla="*/ 15 h 26"/>
                <a:gd name="T42" fmla="*/ 221 w 259"/>
                <a:gd name="T43" fmla="*/ 15 h 26"/>
                <a:gd name="T44" fmla="*/ 218 w 259"/>
                <a:gd name="T45" fmla="*/ 15 h 26"/>
                <a:gd name="T46" fmla="*/ 217 w 259"/>
                <a:gd name="T47" fmla="*/ 17 h 26"/>
                <a:gd name="T48" fmla="*/ 218 w 259"/>
                <a:gd name="T49" fmla="*/ 16 h 26"/>
                <a:gd name="T50" fmla="*/ 221 w 259"/>
                <a:gd name="T51" fmla="*/ 15 h 26"/>
                <a:gd name="T52" fmla="*/ 222 w 259"/>
                <a:gd name="T53" fmla="*/ 15 h 26"/>
                <a:gd name="T54" fmla="*/ 240 w 259"/>
                <a:gd name="T55" fmla="*/ 16 h 26"/>
                <a:gd name="T56" fmla="*/ 259 w 259"/>
                <a:gd name="T57" fmla="*/ 16 h 26"/>
                <a:gd name="T58" fmla="*/ 259 w 259"/>
                <a:gd name="T59" fmla="*/ 15 h 26"/>
                <a:gd name="T60" fmla="*/ 43 w 259"/>
                <a:gd name="T61" fmla="*/ 17 h 26"/>
                <a:gd name="T62" fmla="*/ 41 w 259"/>
                <a:gd name="T63" fmla="*/ 18 h 26"/>
                <a:gd name="T64" fmla="*/ 46 w 259"/>
                <a:gd name="T65" fmla="*/ 16 h 26"/>
                <a:gd name="T66" fmla="*/ 157 w 259"/>
                <a:gd name="T67" fmla="*/ 14 h 26"/>
                <a:gd name="T68" fmla="*/ 157 w 259"/>
                <a:gd name="T69" fmla="*/ 14 h 26"/>
                <a:gd name="T70" fmla="*/ 167 w 259"/>
                <a:gd name="T71" fmla="*/ 23 h 26"/>
                <a:gd name="T72" fmla="*/ 157 w 259"/>
                <a:gd name="T73" fmla="*/ 14 h 26"/>
                <a:gd name="T74" fmla="*/ 147 w 259"/>
                <a:gd name="T75" fmla="*/ 11 h 26"/>
                <a:gd name="T76" fmla="*/ 126 w 259"/>
                <a:gd name="T77" fmla="*/ 11 h 26"/>
                <a:gd name="T78" fmla="*/ 126 w 259"/>
                <a:gd name="T79" fmla="*/ 12 h 26"/>
                <a:gd name="T80" fmla="*/ 148 w 259"/>
                <a:gd name="T81" fmla="*/ 12 h 26"/>
                <a:gd name="T82" fmla="*/ 152 w 259"/>
                <a:gd name="T83" fmla="*/ 11 h 26"/>
                <a:gd name="T84" fmla="*/ 153 w 259"/>
                <a:gd name="T85" fmla="*/ 11 h 26"/>
                <a:gd name="T86" fmla="*/ 155 w 259"/>
                <a:gd name="T87" fmla="*/ 12 h 26"/>
                <a:gd name="T88" fmla="*/ 157 w 259"/>
                <a:gd name="T89" fmla="*/ 14 h 26"/>
                <a:gd name="T90" fmla="*/ 155 w 259"/>
                <a:gd name="T91" fmla="*/ 11 h 26"/>
                <a:gd name="T92" fmla="*/ 115 w 259"/>
                <a:gd name="T93" fmla="*/ 3 h 26"/>
                <a:gd name="T94" fmla="*/ 122 w 259"/>
                <a:gd name="T95" fmla="*/ 10 h 26"/>
                <a:gd name="T96" fmla="*/ 58 w 259"/>
                <a:gd name="T97" fmla="*/ 2 h 26"/>
                <a:gd name="T98" fmla="*/ 53 w 259"/>
                <a:gd name="T99" fmla="*/ 7 h 26"/>
                <a:gd name="T100" fmla="*/ 46 w 259"/>
                <a:gd name="T101" fmla="*/ 15 h 26"/>
                <a:gd name="T102" fmla="*/ 55 w 259"/>
                <a:gd name="T103" fmla="*/ 6 h 26"/>
                <a:gd name="T104" fmla="*/ 58 w 259"/>
                <a:gd name="T105" fmla="*/ 2 h 26"/>
                <a:gd name="T106" fmla="*/ 83 w 259"/>
                <a:gd name="T107" fmla="*/ 0 h 26"/>
                <a:gd name="T108" fmla="*/ 63 w 259"/>
                <a:gd name="T109" fmla="*/ 0 h 26"/>
                <a:gd name="T110" fmla="*/ 63 w 259"/>
                <a:gd name="T111" fmla="*/ 1 h 26"/>
                <a:gd name="T112" fmla="*/ 83 w 259"/>
                <a:gd name="T113" fmla="*/ 1 h 26"/>
                <a:gd name="T114" fmla="*/ 110 w 259"/>
                <a:gd name="T115" fmla="*/ 0 h 26"/>
                <a:gd name="T116" fmla="*/ 113 w 259"/>
                <a:gd name="T117" fmla="*/ 0 h 26"/>
                <a:gd name="T118" fmla="*/ 110 w 259"/>
                <a:gd name="T119" fmla="*/ 0 h 26"/>
                <a:gd name="T120" fmla="*/ 112 w 259"/>
                <a:gd name="T121" fmla="*/ 1 h 26"/>
                <a:gd name="T122" fmla="*/ 113 w 259"/>
                <a:gd name="T123" fmla="*/ 1 h 26"/>
                <a:gd name="T124" fmla="*/ 115 w 259"/>
                <a:gd name="T125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59" h="26">
                  <a:moveTo>
                    <a:pt x="167" y="23"/>
                  </a:moveTo>
                  <a:cubicBezTo>
                    <a:pt x="167" y="23"/>
                    <a:pt x="167" y="23"/>
                    <a:pt x="167" y="24"/>
                  </a:cubicBezTo>
                  <a:cubicBezTo>
                    <a:pt x="167" y="24"/>
                    <a:pt x="167" y="24"/>
                    <a:pt x="167" y="24"/>
                  </a:cubicBezTo>
                  <a:cubicBezTo>
                    <a:pt x="169" y="26"/>
                    <a:pt x="169" y="26"/>
                    <a:pt x="169" y="26"/>
                  </a:cubicBezTo>
                  <a:cubicBezTo>
                    <a:pt x="171" y="26"/>
                    <a:pt x="171" y="26"/>
                    <a:pt x="171" y="26"/>
                  </a:cubicBezTo>
                  <a:cubicBezTo>
                    <a:pt x="171" y="26"/>
                    <a:pt x="171" y="25"/>
                    <a:pt x="171" y="25"/>
                  </a:cubicBezTo>
                  <a:cubicBezTo>
                    <a:pt x="171" y="25"/>
                    <a:pt x="171" y="25"/>
                    <a:pt x="171" y="25"/>
                  </a:cubicBezTo>
                  <a:cubicBezTo>
                    <a:pt x="171" y="25"/>
                    <a:pt x="171" y="25"/>
                    <a:pt x="171" y="25"/>
                  </a:cubicBezTo>
                  <a:cubicBezTo>
                    <a:pt x="171" y="25"/>
                    <a:pt x="171" y="26"/>
                    <a:pt x="171" y="26"/>
                  </a:cubicBezTo>
                  <a:cubicBezTo>
                    <a:pt x="206" y="26"/>
                    <a:pt x="206" y="26"/>
                    <a:pt x="206" y="26"/>
                  </a:cubicBezTo>
                  <a:cubicBezTo>
                    <a:pt x="206" y="26"/>
                    <a:pt x="206" y="25"/>
                    <a:pt x="206" y="25"/>
                  </a:cubicBezTo>
                  <a:cubicBezTo>
                    <a:pt x="171" y="25"/>
                    <a:pt x="171" y="25"/>
                    <a:pt x="171" y="25"/>
                  </a:cubicBezTo>
                  <a:cubicBezTo>
                    <a:pt x="171" y="25"/>
                    <a:pt x="171" y="25"/>
                    <a:pt x="171" y="25"/>
                  </a:cubicBezTo>
                  <a:cubicBezTo>
                    <a:pt x="171" y="25"/>
                    <a:pt x="171" y="25"/>
                    <a:pt x="171" y="25"/>
                  </a:cubicBezTo>
                  <a:cubicBezTo>
                    <a:pt x="171" y="25"/>
                    <a:pt x="171" y="25"/>
                    <a:pt x="171" y="25"/>
                  </a:cubicBezTo>
                  <a:cubicBezTo>
                    <a:pt x="171" y="25"/>
                    <a:pt x="171" y="25"/>
                    <a:pt x="171" y="25"/>
                  </a:cubicBezTo>
                  <a:cubicBezTo>
                    <a:pt x="169" y="25"/>
                    <a:pt x="169" y="25"/>
                    <a:pt x="169" y="25"/>
                  </a:cubicBezTo>
                  <a:cubicBezTo>
                    <a:pt x="167" y="23"/>
                    <a:pt x="167" y="23"/>
                    <a:pt x="167" y="23"/>
                  </a:cubicBezTo>
                  <a:moveTo>
                    <a:pt x="216" y="17"/>
                  </a:moveTo>
                  <a:cubicBezTo>
                    <a:pt x="210" y="24"/>
                    <a:pt x="210" y="24"/>
                    <a:pt x="210" y="24"/>
                  </a:cubicBezTo>
                  <a:cubicBezTo>
                    <a:pt x="210" y="24"/>
                    <a:pt x="210" y="24"/>
                    <a:pt x="210" y="24"/>
                  </a:cubicBezTo>
                  <a:cubicBezTo>
                    <a:pt x="217" y="18"/>
                    <a:pt x="217" y="18"/>
                    <a:pt x="217" y="18"/>
                  </a:cubicBezTo>
                  <a:cubicBezTo>
                    <a:pt x="217" y="17"/>
                    <a:pt x="216" y="17"/>
                    <a:pt x="216" y="17"/>
                  </a:cubicBezTo>
                  <a:moveTo>
                    <a:pt x="41" y="17"/>
                  </a:moveTo>
                  <a:cubicBezTo>
                    <a:pt x="34" y="17"/>
                    <a:pt x="34" y="17"/>
                    <a:pt x="34" y="17"/>
                  </a:cubicBezTo>
                  <a:cubicBezTo>
                    <a:pt x="33" y="17"/>
                    <a:pt x="33" y="17"/>
                    <a:pt x="33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7"/>
                    <a:pt x="0" y="17"/>
                    <a:pt x="0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7"/>
                    <a:pt x="41" y="17"/>
                    <a:pt x="41" y="17"/>
                  </a:cubicBezTo>
                  <a:moveTo>
                    <a:pt x="259" y="15"/>
                  </a:moveTo>
                  <a:cubicBezTo>
                    <a:pt x="240" y="15"/>
                    <a:pt x="240" y="15"/>
                    <a:pt x="240" y="15"/>
                  </a:cubicBezTo>
                  <a:cubicBezTo>
                    <a:pt x="240" y="15"/>
                    <a:pt x="240" y="15"/>
                    <a:pt x="240" y="15"/>
                  </a:cubicBezTo>
                  <a:cubicBezTo>
                    <a:pt x="222" y="15"/>
                    <a:pt x="222" y="15"/>
                    <a:pt x="222" y="15"/>
                  </a:cubicBezTo>
                  <a:cubicBezTo>
                    <a:pt x="222" y="15"/>
                    <a:pt x="222" y="15"/>
                    <a:pt x="222" y="15"/>
                  </a:cubicBezTo>
                  <a:cubicBezTo>
                    <a:pt x="221" y="15"/>
                    <a:pt x="221" y="15"/>
                    <a:pt x="221" y="15"/>
                  </a:cubicBezTo>
                  <a:cubicBezTo>
                    <a:pt x="221" y="15"/>
                    <a:pt x="221" y="15"/>
                    <a:pt x="221" y="15"/>
                  </a:cubicBezTo>
                  <a:cubicBezTo>
                    <a:pt x="221" y="15"/>
                    <a:pt x="221" y="15"/>
                    <a:pt x="221" y="15"/>
                  </a:cubicBezTo>
                  <a:cubicBezTo>
                    <a:pt x="218" y="15"/>
                    <a:pt x="218" y="15"/>
                    <a:pt x="218" y="15"/>
                  </a:cubicBezTo>
                  <a:cubicBezTo>
                    <a:pt x="217" y="17"/>
                    <a:pt x="217" y="17"/>
                    <a:pt x="217" y="17"/>
                  </a:cubicBezTo>
                  <a:cubicBezTo>
                    <a:pt x="217" y="17"/>
                    <a:pt x="217" y="17"/>
                    <a:pt x="217" y="17"/>
                  </a:cubicBezTo>
                  <a:cubicBezTo>
                    <a:pt x="217" y="17"/>
                    <a:pt x="217" y="17"/>
                    <a:pt x="217" y="17"/>
                  </a:cubicBezTo>
                  <a:cubicBezTo>
                    <a:pt x="218" y="16"/>
                    <a:pt x="218" y="16"/>
                    <a:pt x="218" y="16"/>
                  </a:cubicBezTo>
                  <a:cubicBezTo>
                    <a:pt x="221" y="16"/>
                    <a:pt x="221" y="16"/>
                    <a:pt x="221" y="16"/>
                  </a:cubicBezTo>
                  <a:cubicBezTo>
                    <a:pt x="221" y="16"/>
                    <a:pt x="221" y="16"/>
                    <a:pt x="221" y="15"/>
                  </a:cubicBezTo>
                  <a:cubicBezTo>
                    <a:pt x="221" y="15"/>
                    <a:pt x="221" y="15"/>
                    <a:pt x="221" y="15"/>
                  </a:cubicBezTo>
                  <a:cubicBezTo>
                    <a:pt x="222" y="15"/>
                    <a:pt x="222" y="15"/>
                    <a:pt x="222" y="15"/>
                  </a:cubicBezTo>
                  <a:cubicBezTo>
                    <a:pt x="222" y="16"/>
                    <a:pt x="222" y="16"/>
                    <a:pt x="222" y="16"/>
                  </a:cubicBezTo>
                  <a:cubicBezTo>
                    <a:pt x="240" y="16"/>
                    <a:pt x="240" y="16"/>
                    <a:pt x="240" y="16"/>
                  </a:cubicBezTo>
                  <a:cubicBezTo>
                    <a:pt x="240" y="16"/>
                    <a:pt x="240" y="16"/>
                    <a:pt x="240" y="16"/>
                  </a:cubicBezTo>
                  <a:cubicBezTo>
                    <a:pt x="259" y="16"/>
                    <a:pt x="259" y="16"/>
                    <a:pt x="259" y="16"/>
                  </a:cubicBezTo>
                  <a:cubicBezTo>
                    <a:pt x="259" y="16"/>
                    <a:pt x="259" y="16"/>
                    <a:pt x="259" y="16"/>
                  </a:cubicBezTo>
                  <a:cubicBezTo>
                    <a:pt x="259" y="16"/>
                    <a:pt x="259" y="15"/>
                    <a:pt x="259" y="15"/>
                  </a:cubicBezTo>
                  <a:moveTo>
                    <a:pt x="45" y="15"/>
                  </a:moveTo>
                  <a:cubicBezTo>
                    <a:pt x="43" y="17"/>
                    <a:pt x="43" y="17"/>
                    <a:pt x="43" y="17"/>
                  </a:cubicBezTo>
                  <a:cubicBezTo>
                    <a:pt x="41" y="17"/>
                    <a:pt x="41" y="17"/>
                    <a:pt x="41" y="17"/>
                  </a:cubicBezTo>
                  <a:cubicBezTo>
                    <a:pt x="41" y="17"/>
                    <a:pt x="41" y="17"/>
                    <a:pt x="41" y="18"/>
                  </a:cubicBezTo>
                  <a:cubicBezTo>
                    <a:pt x="44" y="18"/>
                    <a:pt x="44" y="18"/>
                    <a:pt x="44" y="18"/>
                  </a:cubicBezTo>
                  <a:cubicBezTo>
                    <a:pt x="46" y="16"/>
                    <a:pt x="46" y="16"/>
                    <a:pt x="46" y="16"/>
                  </a:cubicBezTo>
                  <a:cubicBezTo>
                    <a:pt x="45" y="15"/>
                    <a:pt x="45" y="15"/>
                    <a:pt x="45" y="15"/>
                  </a:cubicBezTo>
                  <a:moveTo>
                    <a:pt x="157" y="14"/>
                  </a:moveTo>
                  <a:cubicBezTo>
                    <a:pt x="157" y="14"/>
                    <a:pt x="157" y="14"/>
                    <a:pt x="157" y="14"/>
                  </a:cubicBezTo>
                  <a:cubicBezTo>
                    <a:pt x="157" y="14"/>
                    <a:pt x="157" y="14"/>
                    <a:pt x="157" y="14"/>
                  </a:cubicBezTo>
                  <a:cubicBezTo>
                    <a:pt x="166" y="23"/>
                    <a:pt x="166" y="23"/>
                    <a:pt x="166" y="23"/>
                  </a:cubicBezTo>
                  <a:cubicBezTo>
                    <a:pt x="166" y="23"/>
                    <a:pt x="167" y="23"/>
                    <a:pt x="167" y="23"/>
                  </a:cubicBezTo>
                  <a:cubicBezTo>
                    <a:pt x="158" y="14"/>
                    <a:pt x="158" y="14"/>
                    <a:pt x="158" y="14"/>
                  </a:cubicBezTo>
                  <a:cubicBezTo>
                    <a:pt x="157" y="14"/>
                    <a:pt x="157" y="14"/>
                    <a:pt x="157" y="14"/>
                  </a:cubicBezTo>
                  <a:moveTo>
                    <a:pt x="152" y="11"/>
                  </a:moveTo>
                  <a:cubicBezTo>
                    <a:pt x="147" y="11"/>
                    <a:pt x="147" y="11"/>
                    <a:pt x="147" y="11"/>
                  </a:cubicBezTo>
                  <a:cubicBezTo>
                    <a:pt x="146" y="11"/>
                    <a:pt x="146" y="11"/>
                    <a:pt x="146" y="11"/>
                  </a:cubicBezTo>
                  <a:cubicBezTo>
                    <a:pt x="126" y="11"/>
                    <a:pt x="126" y="11"/>
                    <a:pt x="126" y="11"/>
                  </a:cubicBezTo>
                  <a:cubicBezTo>
                    <a:pt x="126" y="11"/>
                    <a:pt x="126" y="12"/>
                    <a:pt x="126" y="12"/>
                  </a:cubicBezTo>
                  <a:cubicBezTo>
                    <a:pt x="126" y="12"/>
                    <a:pt x="126" y="12"/>
                    <a:pt x="126" y="12"/>
                  </a:cubicBezTo>
                  <a:cubicBezTo>
                    <a:pt x="147" y="12"/>
                    <a:pt x="147" y="12"/>
                    <a:pt x="147" y="12"/>
                  </a:cubicBezTo>
                  <a:cubicBezTo>
                    <a:pt x="148" y="12"/>
                    <a:pt x="148" y="12"/>
                    <a:pt x="148" y="12"/>
                  </a:cubicBezTo>
                  <a:cubicBezTo>
                    <a:pt x="152" y="12"/>
                    <a:pt x="152" y="12"/>
                    <a:pt x="152" y="12"/>
                  </a:cubicBezTo>
                  <a:cubicBezTo>
                    <a:pt x="152" y="12"/>
                    <a:pt x="152" y="12"/>
                    <a:pt x="152" y="11"/>
                  </a:cubicBezTo>
                  <a:moveTo>
                    <a:pt x="155" y="11"/>
                  </a:moveTo>
                  <a:cubicBezTo>
                    <a:pt x="153" y="11"/>
                    <a:pt x="153" y="11"/>
                    <a:pt x="153" y="11"/>
                  </a:cubicBezTo>
                  <a:cubicBezTo>
                    <a:pt x="153" y="12"/>
                    <a:pt x="153" y="12"/>
                    <a:pt x="153" y="12"/>
                  </a:cubicBezTo>
                  <a:cubicBezTo>
                    <a:pt x="155" y="12"/>
                    <a:pt x="155" y="12"/>
                    <a:pt x="155" y="12"/>
                  </a:cubicBezTo>
                  <a:cubicBezTo>
                    <a:pt x="156" y="13"/>
                    <a:pt x="156" y="13"/>
                    <a:pt x="156" y="13"/>
                  </a:cubicBezTo>
                  <a:cubicBezTo>
                    <a:pt x="157" y="14"/>
                    <a:pt x="157" y="14"/>
                    <a:pt x="157" y="14"/>
                  </a:cubicBezTo>
                  <a:cubicBezTo>
                    <a:pt x="157" y="13"/>
                    <a:pt x="157" y="13"/>
                    <a:pt x="157" y="13"/>
                  </a:cubicBezTo>
                  <a:cubicBezTo>
                    <a:pt x="155" y="11"/>
                    <a:pt x="155" y="11"/>
                    <a:pt x="155" y="11"/>
                  </a:cubicBezTo>
                  <a:moveTo>
                    <a:pt x="115" y="2"/>
                  </a:moveTo>
                  <a:cubicBezTo>
                    <a:pt x="115" y="3"/>
                    <a:pt x="115" y="3"/>
                    <a:pt x="115" y="3"/>
                  </a:cubicBezTo>
                  <a:cubicBezTo>
                    <a:pt x="122" y="10"/>
                    <a:pt x="122" y="10"/>
                    <a:pt x="122" y="10"/>
                  </a:cubicBezTo>
                  <a:cubicBezTo>
                    <a:pt x="122" y="10"/>
                    <a:pt x="122" y="10"/>
                    <a:pt x="122" y="10"/>
                  </a:cubicBezTo>
                  <a:cubicBezTo>
                    <a:pt x="115" y="2"/>
                    <a:pt x="115" y="2"/>
                    <a:pt x="115" y="2"/>
                  </a:cubicBezTo>
                  <a:moveTo>
                    <a:pt x="58" y="2"/>
                  </a:moveTo>
                  <a:cubicBezTo>
                    <a:pt x="54" y="6"/>
                    <a:pt x="54" y="6"/>
                    <a:pt x="54" y="6"/>
                  </a:cubicBezTo>
                  <a:cubicBezTo>
                    <a:pt x="53" y="7"/>
                    <a:pt x="53" y="7"/>
                    <a:pt x="53" y="7"/>
                  </a:cubicBezTo>
                  <a:cubicBezTo>
                    <a:pt x="46" y="15"/>
                    <a:pt x="46" y="15"/>
                    <a:pt x="46" y="15"/>
                  </a:cubicBezTo>
                  <a:cubicBezTo>
                    <a:pt x="46" y="15"/>
                    <a:pt x="46" y="15"/>
                    <a:pt x="46" y="15"/>
                  </a:cubicBezTo>
                  <a:cubicBezTo>
                    <a:pt x="54" y="7"/>
                    <a:pt x="54" y="7"/>
                    <a:pt x="54" y="7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59" y="3"/>
                    <a:pt x="59" y="3"/>
                    <a:pt x="59" y="3"/>
                  </a:cubicBezTo>
                  <a:cubicBezTo>
                    <a:pt x="58" y="2"/>
                    <a:pt x="58" y="2"/>
                    <a:pt x="58" y="2"/>
                  </a:cubicBezTo>
                  <a:moveTo>
                    <a:pt x="110" y="0"/>
                  </a:moveTo>
                  <a:cubicBezTo>
                    <a:pt x="83" y="0"/>
                    <a:pt x="83" y="0"/>
                    <a:pt x="83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82" y="1"/>
                    <a:pt x="82" y="1"/>
                    <a:pt x="82" y="1"/>
                  </a:cubicBezTo>
                  <a:cubicBezTo>
                    <a:pt x="83" y="1"/>
                    <a:pt x="83" y="1"/>
                    <a:pt x="83" y="1"/>
                  </a:cubicBezTo>
                  <a:cubicBezTo>
                    <a:pt x="109" y="1"/>
                    <a:pt x="109" y="1"/>
                    <a:pt x="109" y="1"/>
                  </a:cubicBezTo>
                  <a:cubicBezTo>
                    <a:pt x="110" y="1"/>
                    <a:pt x="110" y="1"/>
                    <a:pt x="110" y="0"/>
                  </a:cubicBezTo>
                  <a:moveTo>
                    <a:pt x="113" y="0"/>
                  </a:move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10" y="1"/>
                    <a:pt x="110" y="1"/>
                    <a:pt x="110" y="1"/>
                  </a:cubicBezTo>
                  <a:cubicBezTo>
                    <a:pt x="112" y="1"/>
                    <a:pt x="112" y="1"/>
                    <a:pt x="112" y="1"/>
                  </a:cubicBezTo>
                  <a:cubicBezTo>
                    <a:pt x="113" y="1"/>
                    <a:pt x="113" y="1"/>
                    <a:pt x="113" y="1"/>
                  </a:cubicBezTo>
                  <a:cubicBezTo>
                    <a:pt x="113" y="1"/>
                    <a:pt x="113" y="1"/>
                    <a:pt x="113" y="1"/>
                  </a:cubicBezTo>
                  <a:cubicBezTo>
                    <a:pt x="114" y="2"/>
                    <a:pt x="114" y="2"/>
                    <a:pt x="114" y="2"/>
                  </a:cubicBezTo>
                  <a:cubicBezTo>
                    <a:pt x="114" y="2"/>
                    <a:pt x="114" y="2"/>
                    <a:pt x="115" y="2"/>
                  </a:cubicBezTo>
                  <a:cubicBezTo>
                    <a:pt x="113" y="0"/>
                    <a:pt x="113" y="0"/>
                    <a:pt x="113" y="0"/>
                  </a:cubicBezTo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50" name="Freeform 305"/>
            <p:cNvSpPr>
              <a:spLocks/>
            </p:cNvSpPr>
            <p:nvPr/>
          </p:nvSpPr>
          <p:spPr bwMode="auto">
            <a:xfrm>
              <a:off x="898526" y="4322847"/>
              <a:ext cx="60325" cy="63500"/>
            </a:xfrm>
            <a:custGeom>
              <a:avLst/>
              <a:gdLst>
                <a:gd name="T0" fmla="*/ 3 w 5"/>
                <a:gd name="T1" fmla="*/ 0 h 5"/>
                <a:gd name="T2" fmla="*/ 0 w 5"/>
                <a:gd name="T3" fmla="*/ 2 h 5"/>
                <a:gd name="T4" fmla="*/ 3 w 5"/>
                <a:gd name="T5" fmla="*/ 5 h 5"/>
                <a:gd name="T6" fmla="*/ 5 w 5"/>
                <a:gd name="T7" fmla="*/ 3 h 5"/>
                <a:gd name="T8" fmla="*/ 5 w 5"/>
                <a:gd name="T9" fmla="*/ 2 h 5"/>
                <a:gd name="T10" fmla="*/ 5 w 5"/>
                <a:gd name="T11" fmla="*/ 2 h 5"/>
                <a:gd name="T12" fmla="*/ 3 w 5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4"/>
                    <a:pt x="1" y="5"/>
                    <a:pt x="3" y="5"/>
                  </a:cubicBezTo>
                  <a:cubicBezTo>
                    <a:pt x="4" y="5"/>
                    <a:pt x="5" y="4"/>
                    <a:pt x="5" y="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51" name="Freeform 306"/>
            <p:cNvSpPr>
              <a:spLocks/>
            </p:cNvSpPr>
            <p:nvPr/>
          </p:nvSpPr>
          <p:spPr bwMode="auto">
            <a:xfrm>
              <a:off x="1658938" y="4111709"/>
              <a:ext cx="73025" cy="61913"/>
            </a:xfrm>
            <a:custGeom>
              <a:avLst/>
              <a:gdLst>
                <a:gd name="T0" fmla="*/ 3 w 6"/>
                <a:gd name="T1" fmla="*/ 0 h 5"/>
                <a:gd name="T2" fmla="*/ 3 w 6"/>
                <a:gd name="T3" fmla="*/ 0 h 5"/>
                <a:gd name="T4" fmla="*/ 0 w 6"/>
                <a:gd name="T5" fmla="*/ 2 h 5"/>
                <a:gd name="T6" fmla="*/ 1 w 6"/>
                <a:gd name="T7" fmla="*/ 4 h 5"/>
                <a:gd name="T8" fmla="*/ 2 w 6"/>
                <a:gd name="T9" fmla="*/ 5 h 5"/>
                <a:gd name="T10" fmla="*/ 3 w 6"/>
                <a:gd name="T11" fmla="*/ 5 h 5"/>
                <a:gd name="T12" fmla="*/ 3 w 6"/>
                <a:gd name="T13" fmla="*/ 5 h 5"/>
                <a:gd name="T14" fmla="*/ 4 w 6"/>
                <a:gd name="T15" fmla="*/ 5 h 5"/>
                <a:gd name="T16" fmla="*/ 6 w 6"/>
                <a:gd name="T17" fmla="*/ 3 h 5"/>
                <a:gd name="T18" fmla="*/ 6 w 6"/>
                <a:gd name="T19" fmla="*/ 2 h 5"/>
                <a:gd name="T20" fmla="*/ 6 w 6"/>
                <a:gd name="T21" fmla="*/ 2 h 5"/>
                <a:gd name="T22" fmla="*/ 4 w 6"/>
                <a:gd name="T23" fmla="*/ 0 h 5"/>
                <a:gd name="T24" fmla="*/ 3 w 6"/>
                <a:gd name="T2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1" y="4"/>
                  </a:cubicBezTo>
                  <a:cubicBezTo>
                    <a:pt x="1" y="4"/>
                    <a:pt x="1" y="4"/>
                    <a:pt x="2" y="5"/>
                  </a:cubicBezTo>
                  <a:cubicBezTo>
                    <a:pt x="2" y="5"/>
                    <a:pt x="2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4" y="5"/>
                  </a:cubicBezTo>
                  <a:cubicBezTo>
                    <a:pt x="5" y="5"/>
                    <a:pt x="5" y="4"/>
                    <a:pt x="6" y="3"/>
                  </a:cubicBezTo>
                  <a:cubicBezTo>
                    <a:pt x="6" y="3"/>
                    <a:pt x="6" y="3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5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52" name="Freeform 307"/>
            <p:cNvSpPr>
              <a:spLocks/>
            </p:cNvSpPr>
            <p:nvPr/>
          </p:nvSpPr>
          <p:spPr bwMode="auto">
            <a:xfrm>
              <a:off x="2444751" y="4248234"/>
              <a:ext cx="61913" cy="63500"/>
            </a:xfrm>
            <a:custGeom>
              <a:avLst/>
              <a:gdLst>
                <a:gd name="T0" fmla="*/ 3 w 5"/>
                <a:gd name="T1" fmla="*/ 0 h 5"/>
                <a:gd name="T2" fmla="*/ 1 w 5"/>
                <a:gd name="T3" fmla="*/ 1 h 5"/>
                <a:gd name="T4" fmla="*/ 1 w 5"/>
                <a:gd name="T5" fmla="*/ 1 h 5"/>
                <a:gd name="T6" fmla="*/ 0 w 5"/>
                <a:gd name="T7" fmla="*/ 3 h 5"/>
                <a:gd name="T8" fmla="*/ 3 w 5"/>
                <a:gd name="T9" fmla="*/ 5 h 5"/>
                <a:gd name="T10" fmla="*/ 4 w 5"/>
                <a:gd name="T11" fmla="*/ 5 h 5"/>
                <a:gd name="T12" fmla="*/ 5 w 5"/>
                <a:gd name="T13" fmla="*/ 4 h 5"/>
                <a:gd name="T14" fmla="*/ 5 w 5"/>
                <a:gd name="T15" fmla="*/ 3 h 5"/>
                <a:gd name="T16" fmla="*/ 5 w 5"/>
                <a:gd name="T17" fmla="*/ 3 h 5"/>
                <a:gd name="T18" fmla="*/ 5 w 5"/>
                <a:gd name="T19" fmla="*/ 2 h 5"/>
                <a:gd name="T20" fmla="*/ 5 w 5"/>
                <a:gd name="T21" fmla="*/ 2 h 5"/>
                <a:gd name="T22" fmla="*/ 4 w 5"/>
                <a:gd name="T23" fmla="*/ 1 h 5"/>
                <a:gd name="T24" fmla="*/ 3 w 5"/>
                <a:gd name="T2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2" y="0"/>
                    <a:pt x="2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4"/>
                    <a:pt x="1" y="5"/>
                    <a:pt x="3" y="5"/>
                  </a:cubicBezTo>
                  <a:cubicBezTo>
                    <a:pt x="3" y="5"/>
                    <a:pt x="4" y="5"/>
                    <a:pt x="4" y="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5" y="1"/>
                    <a:pt x="4" y="1"/>
                  </a:cubicBezTo>
                  <a:cubicBezTo>
                    <a:pt x="4" y="0"/>
                    <a:pt x="3" y="0"/>
                    <a:pt x="3" y="0"/>
                  </a:cubicBezTo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53" name="Freeform 308"/>
            <p:cNvSpPr>
              <a:spLocks/>
            </p:cNvSpPr>
            <p:nvPr/>
          </p:nvSpPr>
          <p:spPr bwMode="auto">
            <a:xfrm>
              <a:off x="3487738" y="4422859"/>
              <a:ext cx="61913" cy="74613"/>
            </a:xfrm>
            <a:custGeom>
              <a:avLst/>
              <a:gdLst>
                <a:gd name="T0" fmla="*/ 3 w 5"/>
                <a:gd name="T1" fmla="*/ 0 h 6"/>
                <a:gd name="T2" fmla="*/ 0 w 5"/>
                <a:gd name="T3" fmla="*/ 2 h 6"/>
                <a:gd name="T4" fmla="*/ 0 w 5"/>
                <a:gd name="T5" fmla="*/ 3 h 6"/>
                <a:gd name="T6" fmla="*/ 0 w 5"/>
                <a:gd name="T7" fmla="*/ 3 h 6"/>
                <a:gd name="T8" fmla="*/ 3 w 5"/>
                <a:gd name="T9" fmla="*/ 6 h 6"/>
                <a:gd name="T10" fmla="*/ 5 w 5"/>
                <a:gd name="T11" fmla="*/ 3 h 6"/>
                <a:gd name="T12" fmla="*/ 4 w 5"/>
                <a:gd name="T13" fmla="*/ 1 h 6"/>
                <a:gd name="T14" fmla="*/ 4 w 5"/>
                <a:gd name="T15" fmla="*/ 1 h 6"/>
                <a:gd name="T16" fmla="*/ 3 w 5"/>
                <a:gd name="T1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6">
                  <a:moveTo>
                    <a:pt x="3" y="0"/>
                  </a:moveTo>
                  <a:cubicBezTo>
                    <a:pt x="2" y="0"/>
                    <a:pt x="1" y="1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4" y="6"/>
                    <a:pt x="5" y="4"/>
                    <a:pt x="5" y="3"/>
                  </a:cubicBezTo>
                  <a:cubicBezTo>
                    <a:pt x="5" y="2"/>
                    <a:pt x="5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3" y="0"/>
                    <a:pt x="3" y="0"/>
                  </a:cubicBezTo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54" name="Freeform 309"/>
            <p:cNvSpPr>
              <a:spLocks/>
            </p:cNvSpPr>
            <p:nvPr/>
          </p:nvSpPr>
          <p:spPr bwMode="auto">
            <a:xfrm>
              <a:off x="4138613" y="4299034"/>
              <a:ext cx="61913" cy="61913"/>
            </a:xfrm>
            <a:custGeom>
              <a:avLst/>
              <a:gdLst>
                <a:gd name="T0" fmla="*/ 2 w 5"/>
                <a:gd name="T1" fmla="*/ 0 h 5"/>
                <a:gd name="T2" fmla="*/ 0 w 5"/>
                <a:gd name="T3" fmla="*/ 2 h 5"/>
                <a:gd name="T4" fmla="*/ 0 w 5"/>
                <a:gd name="T5" fmla="*/ 3 h 5"/>
                <a:gd name="T6" fmla="*/ 0 w 5"/>
                <a:gd name="T7" fmla="*/ 3 h 5"/>
                <a:gd name="T8" fmla="*/ 2 w 5"/>
                <a:gd name="T9" fmla="*/ 5 h 5"/>
                <a:gd name="T10" fmla="*/ 5 w 5"/>
                <a:gd name="T11" fmla="*/ 3 h 5"/>
                <a:gd name="T12" fmla="*/ 2 w 5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4" y="5"/>
                    <a:pt x="5" y="4"/>
                    <a:pt x="5" y="3"/>
                  </a:cubicBezTo>
                  <a:cubicBezTo>
                    <a:pt x="5" y="1"/>
                    <a:pt x="4" y="0"/>
                    <a:pt x="2" y="0"/>
                  </a:cubicBezTo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55" name="Freeform 310"/>
            <p:cNvSpPr>
              <a:spLocks/>
            </p:cNvSpPr>
            <p:nvPr/>
          </p:nvSpPr>
          <p:spPr bwMode="auto">
            <a:xfrm>
              <a:off x="1462088" y="4311734"/>
              <a:ext cx="61913" cy="74613"/>
            </a:xfrm>
            <a:custGeom>
              <a:avLst/>
              <a:gdLst>
                <a:gd name="T0" fmla="*/ 3 w 5"/>
                <a:gd name="T1" fmla="*/ 0 h 6"/>
                <a:gd name="T2" fmla="*/ 0 w 5"/>
                <a:gd name="T3" fmla="*/ 3 h 6"/>
                <a:gd name="T4" fmla="*/ 0 w 5"/>
                <a:gd name="T5" fmla="*/ 3 h 6"/>
                <a:gd name="T6" fmla="*/ 0 w 5"/>
                <a:gd name="T7" fmla="*/ 4 h 6"/>
                <a:gd name="T8" fmla="*/ 3 w 5"/>
                <a:gd name="T9" fmla="*/ 6 h 6"/>
                <a:gd name="T10" fmla="*/ 5 w 5"/>
                <a:gd name="T11" fmla="*/ 3 h 6"/>
                <a:gd name="T12" fmla="*/ 5 w 5"/>
                <a:gd name="T13" fmla="*/ 3 h 6"/>
                <a:gd name="T14" fmla="*/ 5 w 5"/>
                <a:gd name="T15" fmla="*/ 3 h 6"/>
                <a:gd name="T16" fmla="*/ 4 w 5"/>
                <a:gd name="T17" fmla="*/ 4 h 6"/>
                <a:gd name="T18" fmla="*/ 3 w 5"/>
                <a:gd name="T19" fmla="*/ 5 h 6"/>
                <a:gd name="T20" fmla="*/ 1 w 5"/>
                <a:gd name="T21" fmla="*/ 4 h 6"/>
                <a:gd name="T22" fmla="*/ 0 w 5"/>
                <a:gd name="T23" fmla="*/ 4 h 6"/>
                <a:gd name="T24" fmla="*/ 0 w 5"/>
                <a:gd name="T25" fmla="*/ 3 h 6"/>
                <a:gd name="T26" fmla="*/ 0 w 5"/>
                <a:gd name="T27" fmla="*/ 3 h 6"/>
                <a:gd name="T28" fmla="*/ 1 w 5"/>
                <a:gd name="T29" fmla="*/ 1 h 6"/>
                <a:gd name="T30" fmla="*/ 3 w 5"/>
                <a:gd name="T31" fmla="*/ 0 h 6"/>
                <a:gd name="T32" fmla="*/ 4 w 5"/>
                <a:gd name="T33" fmla="*/ 1 h 6"/>
                <a:gd name="T34" fmla="*/ 4 w 5"/>
                <a:gd name="T35" fmla="*/ 1 h 6"/>
                <a:gd name="T36" fmla="*/ 5 w 5"/>
                <a:gd name="T37" fmla="*/ 2 h 6"/>
                <a:gd name="T38" fmla="*/ 5 w 5"/>
                <a:gd name="T39" fmla="*/ 3 h 6"/>
                <a:gd name="T40" fmla="*/ 5 w 5"/>
                <a:gd name="T41" fmla="*/ 3 h 6"/>
                <a:gd name="T42" fmla="*/ 5 w 5"/>
                <a:gd name="T43" fmla="*/ 3 h 6"/>
                <a:gd name="T44" fmla="*/ 5 w 5"/>
                <a:gd name="T45" fmla="*/ 1 h 6"/>
                <a:gd name="T46" fmla="*/ 5 w 5"/>
                <a:gd name="T47" fmla="*/ 1 h 6"/>
                <a:gd name="T48" fmla="*/ 3 w 5"/>
                <a:gd name="T4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" h="6">
                  <a:moveTo>
                    <a:pt x="3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0" y="5"/>
                    <a:pt x="1" y="6"/>
                    <a:pt x="3" y="6"/>
                  </a:cubicBezTo>
                  <a:cubicBezTo>
                    <a:pt x="4" y="6"/>
                    <a:pt x="5" y="4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4"/>
                    <a:pt x="4" y="4"/>
                  </a:cubicBezTo>
                  <a:cubicBezTo>
                    <a:pt x="4" y="5"/>
                    <a:pt x="3" y="5"/>
                    <a:pt x="3" y="5"/>
                  </a:cubicBezTo>
                  <a:cubicBezTo>
                    <a:pt x="2" y="5"/>
                    <a:pt x="1" y="5"/>
                    <a:pt x="1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0" y="2"/>
                    <a:pt x="1" y="1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5" y="2"/>
                  </a:cubicBezTo>
                  <a:cubicBezTo>
                    <a:pt x="5" y="2"/>
                    <a:pt x="5" y="2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5" y="2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3" y="0"/>
                    <a:pt x="3" y="0"/>
                  </a:cubicBezTo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56" name="Freeform 311"/>
            <p:cNvSpPr>
              <a:spLocks/>
            </p:cNvSpPr>
            <p:nvPr/>
          </p:nvSpPr>
          <p:spPr bwMode="auto">
            <a:xfrm>
              <a:off x="2297113" y="4111709"/>
              <a:ext cx="73025" cy="74613"/>
            </a:xfrm>
            <a:custGeom>
              <a:avLst/>
              <a:gdLst>
                <a:gd name="T0" fmla="*/ 3 w 6"/>
                <a:gd name="T1" fmla="*/ 0 h 6"/>
                <a:gd name="T2" fmla="*/ 3 w 6"/>
                <a:gd name="T3" fmla="*/ 0 h 6"/>
                <a:gd name="T4" fmla="*/ 3 w 6"/>
                <a:gd name="T5" fmla="*/ 0 h 6"/>
                <a:gd name="T6" fmla="*/ 1 w 6"/>
                <a:gd name="T7" fmla="*/ 1 h 6"/>
                <a:gd name="T8" fmla="*/ 1 w 6"/>
                <a:gd name="T9" fmla="*/ 2 h 6"/>
                <a:gd name="T10" fmla="*/ 0 w 6"/>
                <a:gd name="T11" fmla="*/ 3 h 6"/>
                <a:gd name="T12" fmla="*/ 0 w 6"/>
                <a:gd name="T13" fmla="*/ 3 h 6"/>
                <a:gd name="T14" fmla="*/ 2 w 6"/>
                <a:gd name="T15" fmla="*/ 6 h 6"/>
                <a:gd name="T16" fmla="*/ 3 w 6"/>
                <a:gd name="T17" fmla="*/ 6 h 6"/>
                <a:gd name="T18" fmla="*/ 3 w 6"/>
                <a:gd name="T19" fmla="*/ 6 h 6"/>
                <a:gd name="T20" fmla="*/ 6 w 6"/>
                <a:gd name="T21" fmla="*/ 5 h 6"/>
                <a:gd name="T22" fmla="*/ 6 w 6"/>
                <a:gd name="T23" fmla="*/ 4 h 6"/>
                <a:gd name="T24" fmla="*/ 6 w 6"/>
                <a:gd name="T25" fmla="*/ 3 h 6"/>
                <a:gd name="T26" fmla="*/ 6 w 6"/>
                <a:gd name="T27" fmla="*/ 3 h 6"/>
                <a:gd name="T28" fmla="*/ 6 w 6"/>
                <a:gd name="T29" fmla="*/ 3 h 6"/>
                <a:gd name="T30" fmla="*/ 6 w 6"/>
                <a:gd name="T31" fmla="*/ 4 h 6"/>
                <a:gd name="T32" fmla="*/ 5 w 6"/>
                <a:gd name="T33" fmla="*/ 4 h 6"/>
                <a:gd name="T34" fmla="*/ 5 w 6"/>
                <a:gd name="T35" fmla="*/ 5 h 6"/>
                <a:gd name="T36" fmla="*/ 3 w 6"/>
                <a:gd name="T37" fmla="*/ 5 h 6"/>
                <a:gd name="T38" fmla="*/ 3 w 6"/>
                <a:gd name="T39" fmla="*/ 5 h 6"/>
                <a:gd name="T40" fmla="*/ 3 w 6"/>
                <a:gd name="T41" fmla="*/ 5 h 6"/>
                <a:gd name="T42" fmla="*/ 2 w 6"/>
                <a:gd name="T43" fmla="*/ 5 h 6"/>
                <a:gd name="T44" fmla="*/ 1 w 6"/>
                <a:gd name="T45" fmla="*/ 3 h 6"/>
                <a:gd name="T46" fmla="*/ 1 w 6"/>
                <a:gd name="T47" fmla="*/ 3 h 6"/>
                <a:gd name="T48" fmla="*/ 1 w 6"/>
                <a:gd name="T49" fmla="*/ 2 h 6"/>
                <a:gd name="T50" fmla="*/ 2 w 6"/>
                <a:gd name="T51" fmla="*/ 1 h 6"/>
                <a:gd name="T52" fmla="*/ 2 w 6"/>
                <a:gd name="T53" fmla="*/ 1 h 6"/>
                <a:gd name="T54" fmla="*/ 3 w 6"/>
                <a:gd name="T55" fmla="*/ 1 h 6"/>
                <a:gd name="T56" fmla="*/ 5 w 6"/>
                <a:gd name="T57" fmla="*/ 1 h 6"/>
                <a:gd name="T58" fmla="*/ 5 w 6"/>
                <a:gd name="T59" fmla="*/ 1 h 6"/>
                <a:gd name="T60" fmla="*/ 6 w 6"/>
                <a:gd name="T61" fmla="*/ 3 h 6"/>
                <a:gd name="T62" fmla="*/ 6 w 6"/>
                <a:gd name="T63" fmla="*/ 3 h 6"/>
                <a:gd name="T64" fmla="*/ 6 w 6"/>
                <a:gd name="T65" fmla="*/ 3 h 6"/>
                <a:gd name="T66" fmla="*/ 6 w 6"/>
                <a:gd name="T67" fmla="*/ 1 h 6"/>
                <a:gd name="T68" fmla="*/ 4 w 6"/>
                <a:gd name="T69" fmla="*/ 0 h 6"/>
                <a:gd name="T70" fmla="*/ 4 w 6"/>
                <a:gd name="T71" fmla="*/ 0 h 6"/>
                <a:gd name="T72" fmla="*/ 3 w 6"/>
                <a:gd name="T7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2" y="1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3"/>
                    <a:pt x="1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1" y="5"/>
                    <a:pt x="2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6"/>
                    <a:pt x="5" y="6"/>
                    <a:pt x="6" y="5"/>
                  </a:cubicBezTo>
                  <a:cubicBezTo>
                    <a:pt x="6" y="5"/>
                    <a:pt x="6" y="5"/>
                    <a:pt x="6" y="4"/>
                  </a:cubicBezTo>
                  <a:cubicBezTo>
                    <a:pt x="6" y="4"/>
                    <a:pt x="6" y="4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4"/>
                    <a:pt x="6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4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4"/>
                    <a:pt x="1" y="4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1" y="2"/>
                    <a:pt x="2" y="2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1"/>
                    <a:pt x="4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2"/>
                    <a:pt x="6" y="2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2"/>
                    <a:pt x="6" y="2"/>
                    <a:pt x="6" y="1"/>
                  </a:cubicBezTo>
                  <a:cubicBezTo>
                    <a:pt x="5" y="1"/>
                    <a:pt x="5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57" name="Freeform 312"/>
            <p:cNvSpPr>
              <a:spLocks/>
            </p:cNvSpPr>
            <p:nvPr/>
          </p:nvSpPr>
          <p:spPr bwMode="auto">
            <a:xfrm>
              <a:off x="2825751" y="4248234"/>
              <a:ext cx="73025" cy="74613"/>
            </a:xfrm>
            <a:custGeom>
              <a:avLst/>
              <a:gdLst>
                <a:gd name="T0" fmla="*/ 3 w 6"/>
                <a:gd name="T1" fmla="*/ 0 h 6"/>
                <a:gd name="T2" fmla="*/ 0 w 6"/>
                <a:gd name="T3" fmla="*/ 2 h 6"/>
                <a:gd name="T4" fmla="*/ 0 w 6"/>
                <a:gd name="T5" fmla="*/ 3 h 6"/>
                <a:gd name="T6" fmla="*/ 0 w 6"/>
                <a:gd name="T7" fmla="*/ 3 h 6"/>
                <a:gd name="T8" fmla="*/ 0 w 6"/>
                <a:gd name="T9" fmla="*/ 4 h 6"/>
                <a:gd name="T10" fmla="*/ 1 w 6"/>
                <a:gd name="T11" fmla="*/ 5 h 6"/>
                <a:gd name="T12" fmla="*/ 3 w 6"/>
                <a:gd name="T13" fmla="*/ 6 h 6"/>
                <a:gd name="T14" fmla="*/ 4 w 6"/>
                <a:gd name="T15" fmla="*/ 5 h 6"/>
                <a:gd name="T16" fmla="*/ 5 w 6"/>
                <a:gd name="T17" fmla="*/ 5 h 6"/>
                <a:gd name="T18" fmla="*/ 5 w 6"/>
                <a:gd name="T19" fmla="*/ 5 h 6"/>
                <a:gd name="T20" fmla="*/ 5 w 6"/>
                <a:gd name="T21" fmla="*/ 4 h 6"/>
                <a:gd name="T22" fmla="*/ 6 w 6"/>
                <a:gd name="T23" fmla="*/ 3 h 6"/>
                <a:gd name="T24" fmla="*/ 5 w 6"/>
                <a:gd name="T25" fmla="*/ 3 h 6"/>
                <a:gd name="T26" fmla="*/ 5 w 6"/>
                <a:gd name="T27" fmla="*/ 3 h 6"/>
                <a:gd name="T28" fmla="*/ 5 w 6"/>
                <a:gd name="T29" fmla="*/ 4 h 6"/>
                <a:gd name="T30" fmla="*/ 5 w 6"/>
                <a:gd name="T31" fmla="*/ 5 h 6"/>
                <a:gd name="T32" fmla="*/ 4 w 6"/>
                <a:gd name="T33" fmla="*/ 5 h 6"/>
                <a:gd name="T34" fmla="*/ 3 w 6"/>
                <a:gd name="T35" fmla="*/ 5 h 6"/>
                <a:gd name="T36" fmla="*/ 1 w 6"/>
                <a:gd name="T37" fmla="*/ 5 h 6"/>
                <a:gd name="T38" fmla="*/ 1 w 6"/>
                <a:gd name="T39" fmla="*/ 4 h 6"/>
                <a:gd name="T40" fmla="*/ 1 w 6"/>
                <a:gd name="T41" fmla="*/ 3 h 6"/>
                <a:gd name="T42" fmla="*/ 1 w 6"/>
                <a:gd name="T43" fmla="*/ 3 h 6"/>
                <a:gd name="T44" fmla="*/ 1 w 6"/>
                <a:gd name="T45" fmla="*/ 2 h 6"/>
                <a:gd name="T46" fmla="*/ 1 w 6"/>
                <a:gd name="T47" fmla="*/ 1 h 6"/>
                <a:gd name="T48" fmla="*/ 3 w 6"/>
                <a:gd name="T49" fmla="*/ 1 h 6"/>
                <a:gd name="T50" fmla="*/ 4 w 6"/>
                <a:gd name="T51" fmla="*/ 1 h 6"/>
                <a:gd name="T52" fmla="*/ 5 w 6"/>
                <a:gd name="T53" fmla="*/ 3 h 6"/>
                <a:gd name="T54" fmla="*/ 5 w 6"/>
                <a:gd name="T55" fmla="*/ 3 h 6"/>
                <a:gd name="T56" fmla="*/ 6 w 6"/>
                <a:gd name="T57" fmla="*/ 3 h 6"/>
                <a:gd name="T58" fmla="*/ 3 w 6"/>
                <a:gd name="T5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2" y="0"/>
                    <a:pt x="0" y="1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6"/>
                    <a:pt x="2" y="6"/>
                    <a:pt x="3" y="6"/>
                  </a:cubicBezTo>
                  <a:cubicBezTo>
                    <a:pt x="3" y="6"/>
                    <a:pt x="4" y="6"/>
                    <a:pt x="4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4"/>
                  </a:cubicBezTo>
                  <a:cubicBezTo>
                    <a:pt x="6" y="4"/>
                    <a:pt x="6" y="4"/>
                    <a:pt x="6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4"/>
                    <a:pt x="5" y="4"/>
                  </a:cubicBezTo>
                  <a:cubicBezTo>
                    <a:pt x="5" y="4"/>
                    <a:pt x="5" y="4"/>
                    <a:pt x="5" y="5"/>
                  </a:cubicBezTo>
                  <a:cubicBezTo>
                    <a:pt x="5" y="5"/>
                    <a:pt x="5" y="5"/>
                    <a:pt x="4" y="5"/>
                  </a:cubicBezTo>
                  <a:cubicBezTo>
                    <a:pt x="4" y="5"/>
                    <a:pt x="4" y="5"/>
                    <a:pt x="3" y="5"/>
                  </a:cubicBezTo>
                  <a:cubicBezTo>
                    <a:pt x="2" y="5"/>
                    <a:pt x="2" y="5"/>
                    <a:pt x="1" y="5"/>
                  </a:cubicBezTo>
                  <a:cubicBezTo>
                    <a:pt x="1" y="5"/>
                    <a:pt x="1" y="5"/>
                    <a:pt x="1" y="4"/>
                  </a:cubicBezTo>
                  <a:cubicBezTo>
                    <a:pt x="1" y="4"/>
                    <a:pt x="1" y="4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2" y="1"/>
                    <a:pt x="2" y="1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5" y="2"/>
                    <a:pt x="5" y="2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1"/>
                    <a:pt x="4" y="0"/>
                    <a:pt x="3" y="0"/>
                  </a:cubicBezTo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58" name="Freeform 313"/>
            <p:cNvSpPr>
              <a:spLocks/>
            </p:cNvSpPr>
            <p:nvPr/>
          </p:nvSpPr>
          <p:spPr bwMode="auto">
            <a:xfrm>
              <a:off x="2984501" y="4410159"/>
              <a:ext cx="73025" cy="74613"/>
            </a:xfrm>
            <a:custGeom>
              <a:avLst/>
              <a:gdLst>
                <a:gd name="T0" fmla="*/ 3 w 6"/>
                <a:gd name="T1" fmla="*/ 0 h 6"/>
                <a:gd name="T2" fmla="*/ 2 w 6"/>
                <a:gd name="T3" fmla="*/ 1 h 6"/>
                <a:gd name="T4" fmla="*/ 1 w 6"/>
                <a:gd name="T5" fmla="*/ 1 h 6"/>
                <a:gd name="T6" fmla="*/ 0 w 6"/>
                <a:gd name="T7" fmla="*/ 3 h 6"/>
                <a:gd name="T8" fmla="*/ 3 w 6"/>
                <a:gd name="T9" fmla="*/ 6 h 6"/>
                <a:gd name="T10" fmla="*/ 6 w 6"/>
                <a:gd name="T11" fmla="*/ 4 h 6"/>
                <a:gd name="T12" fmla="*/ 6 w 6"/>
                <a:gd name="T13" fmla="*/ 3 h 6"/>
                <a:gd name="T14" fmla="*/ 6 w 6"/>
                <a:gd name="T15" fmla="*/ 3 h 6"/>
                <a:gd name="T16" fmla="*/ 6 w 6"/>
                <a:gd name="T17" fmla="*/ 3 h 6"/>
                <a:gd name="T18" fmla="*/ 6 w 6"/>
                <a:gd name="T19" fmla="*/ 4 h 6"/>
                <a:gd name="T20" fmla="*/ 5 w 6"/>
                <a:gd name="T21" fmla="*/ 5 h 6"/>
                <a:gd name="T22" fmla="*/ 3 w 6"/>
                <a:gd name="T23" fmla="*/ 5 h 6"/>
                <a:gd name="T24" fmla="*/ 2 w 6"/>
                <a:gd name="T25" fmla="*/ 5 h 6"/>
                <a:gd name="T26" fmla="*/ 1 w 6"/>
                <a:gd name="T27" fmla="*/ 3 h 6"/>
                <a:gd name="T28" fmla="*/ 2 w 6"/>
                <a:gd name="T29" fmla="*/ 2 h 6"/>
                <a:gd name="T30" fmla="*/ 2 w 6"/>
                <a:gd name="T31" fmla="*/ 2 h 6"/>
                <a:gd name="T32" fmla="*/ 2 w 6"/>
                <a:gd name="T33" fmla="*/ 1 h 6"/>
                <a:gd name="T34" fmla="*/ 3 w 6"/>
                <a:gd name="T35" fmla="*/ 1 h 6"/>
                <a:gd name="T36" fmla="*/ 5 w 6"/>
                <a:gd name="T37" fmla="*/ 2 h 6"/>
                <a:gd name="T38" fmla="*/ 6 w 6"/>
                <a:gd name="T39" fmla="*/ 3 h 6"/>
                <a:gd name="T40" fmla="*/ 6 w 6"/>
                <a:gd name="T41" fmla="*/ 3 h 6"/>
                <a:gd name="T42" fmla="*/ 6 w 6"/>
                <a:gd name="T43" fmla="*/ 3 h 6"/>
                <a:gd name="T44" fmla="*/ 6 w 6"/>
                <a:gd name="T45" fmla="*/ 3 h 6"/>
                <a:gd name="T46" fmla="*/ 6 w 6"/>
                <a:gd name="T47" fmla="*/ 3 h 6"/>
                <a:gd name="T48" fmla="*/ 3 w 6"/>
                <a:gd name="T4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3" y="0"/>
                    <a:pt x="2" y="0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2"/>
                    <a:pt x="0" y="2"/>
                    <a:pt x="0" y="3"/>
                  </a:cubicBezTo>
                  <a:cubicBezTo>
                    <a:pt x="0" y="5"/>
                    <a:pt x="2" y="6"/>
                    <a:pt x="3" y="6"/>
                  </a:cubicBezTo>
                  <a:cubicBezTo>
                    <a:pt x="5" y="6"/>
                    <a:pt x="6" y="5"/>
                    <a:pt x="6" y="4"/>
                  </a:cubicBezTo>
                  <a:cubicBezTo>
                    <a:pt x="6" y="4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4"/>
                    <a:pt x="6" y="4"/>
                  </a:cubicBezTo>
                  <a:cubicBezTo>
                    <a:pt x="5" y="4"/>
                    <a:pt x="5" y="5"/>
                    <a:pt x="5" y="5"/>
                  </a:cubicBezTo>
                  <a:cubicBezTo>
                    <a:pt x="5" y="5"/>
                    <a:pt x="4" y="5"/>
                    <a:pt x="3" y="5"/>
                  </a:cubicBezTo>
                  <a:cubicBezTo>
                    <a:pt x="3" y="5"/>
                    <a:pt x="2" y="5"/>
                    <a:pt x="2" y="5"/>
                  </a:cubicBezTo>
                  <a:cubicBezTo>
                    <a:pt x="1" y="4"/>
                    <a:pt x="1" y="4"/>
                    <a:pt x="1" y="3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4" y="1"/>
                    <a:pt x="5" y="1"/>
                    <a:pt x="5" y="2"/>
                  </a:cubicBezTo>
                  <a:cubicBezTo>
                    <a:pt x="5" y="2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2"/>
                    <a:pt x="5" y="0"/>
                    <a:pt x="3" y="0"/>
                  </a:cubicBezTo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59" name="Freeform 314"/>
            <p:cNvSpPr>
              <a:spLocks/>
            </p:cNvSpPr>
            <p:nvPr/>
          </p:nvSpPr>
          <p:spPr bwMode="auto">
            <a:xfrm>
              <a:off x="3609976" y="4286334"/>
              <a:ext cx="74613" cy="74613"/>
            </a:xfrm>
            <a:custGeom>
              <a:avLst/>
              <a:gdLst>
                <a:gd name="T0" fmla="*/ 3 w 6"/>
                <a:gd name="T1" fmla="*/ 0 h 6"/>
                <a:gd name="T2" fmla="*/ 0 w 6"/>
                <a:gd name="T3" fmla="*/ 3 h 6"/>
                <a:gd name="T4" fmla="*/ 0 w 6"/>
                <a:gd name="T5" fmla="*/ 5 h 6"/>
                <a:gd name="T6" fmla="*/ 1 w 6"/>
                <a:gd name="T7" fmla="*/ 6 h 6"/>
                <a:gd name="T8" fmla="*/ 3 w 6"/>
                <a:gd name="T9" fmla="*/ 6 h 6"/>
                <a:gd name="T10" fmla="*/ 6 w 6"/>
                <a:gd name="T11" fmla="*/ 4 h 6"/>
                <a:gd name="T12" fmla="*/ 6 w 6"/>
                <a:gd name="T13" fmla="*/ 3 h 6"/>
                <a:gd name="T14" fmla="*/ 5 w 6"/>
                <a:gd name="T15" fmla="*/ 3 h 6"/>
                <a:gd name="T16" fmla="*/ 5 w 6"/>
                <a:gd name="T17" fmla="*/ 3 h 6"/>
                <a:gd name="T18" fmla="*/ 5 w 6"/>
                <a:gd name="T19" fmla="*/ 4 h 6"/>
                <a:gd name="T20" fmla="*/ 4 w 6"/>
                <a:gd name="T21" fmla="*/ 5 h 6"/>
                <a:gd name="T22" fmla="*/ 3 w 6"/>
                <a:gd name="T23" fmla="*/ 6 h 6"/>
                <a:gd name="T24" fmla="*/ 1 w 6"/>
                <a:gd name="T25" fmla="*/ 5 h 6"/>
                <a:gd name="T26" fmla="*/ 1 w 6"/>
                <a:gd name="T27" fmla="*/ 5 h 6"/>
                <a:gd name="T28" fmla="*/ 1 w 6"/>
                <a:gd name="T29" fmla="*/ 5 h 6"/>
                <a:gd name="T30" fmla="*/ 0 w 6"/>
                <a:gd name="T31" fmla="*/ 3 h 6"/>
                <a:gd name="T32" fmla="*/ 1 w 6"/>
                <a:gd name="T33" fmla="*/ 2 h 6"/>
                <a:gd name="T34" fmla="*/ 3 w 6"/>
                <a:gd name="T35" fmla="*/ 1 h 6"/>
                <a:gd name="T36" fmla="*/ 4 w 6"/>
                <a:gd name="T37" fmla="*/ 2 h 6"/>
                <a:gd name="T38" fmla="*/ 5 w 6"/>
                <a:gd name="T39" fmla="*/ 3 h 6"/>
                <a:gd name="T40" fmla="*/ 5 w 6"/>
                <a:gd name="T41" fmla="*/ 3 h 6"/>
                <a:gd name="T42" fmla="*/ 5 w 6"/>
                <a:gd name="T43" fmla="*/ 3 h 6"/>
                <a:gd name="T44" fmla="*/ 6 w 6"/>
                <a:gd name="T45" fmla="*/ 3 h 6"/>
                <a:gd name="T46" fmla="*/ 6 w 6"/>
                <a:gd name="T47" fmla="*/ 3 h 6"/>
                <a:gd name="T48" fmla="*/ 3 w 6"/>
                <a:gd name="T4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1" y="0"/>
                    <a:pt x="0" y="2"/>
                    <a:pt x="0" y="3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0" y="5"/>
                    <a:pt x="1" y="5"/>
                    <a:pt x="1" y="6"/>
                  </a:cubicBezTo>
                  <a:cubicBezTo>
                    <a:pt x="1" y="6"/>
                    <a:pt x="2" y="6"/>
                    <a:pt x="3" y="6"/>
                  </a:cubicBezTo>
                  <a:cubicBezTo>
                    <a:pt x="4" y="6"/>
                    <a:pt x="5" y="5"/>
                    <a:pt x="6" y="4"/>
                  </a:cubicBezTo>
                  <a:cubicBezTo>
                    <a:pt x="6" y="4"/>
                    <a:pt x="6" y="4"/>
                    <a:pt x="6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5"/>
                    <a:pt x="4" y="5"/>
                  </a:cubicBezTo>
                  <a:cubicBezTo>
                    <a:pt x="4" y="5"/>
                    <a:pt x="3" y="6"/>
                    <a:pt x="3" y="6"/>
                  </a:cubicBezTo>
                  <a:cubicBezTo>
                    <a:pt x="2" y="6"/>
                    <a:pt x="2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4"/>
                    <a:pt x="0" y="4"/>
                    <a:pt x="0" y="3"/>
                  </a:cubicBezTo>
                  <a:cubicBezTo>
                    <a:pt x="0" y="3"/>
                    <a:pt x="1" y="2"/>
                    <a:pt x="1" y="2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3" y="1"/>
                    <a:pt x="4" y="1"/>
                    <a:pt x="4" y="2"/>
                  </a:cubicBezTo>
                  <a:cubicBezTo>
                    <a:pt x="5" y="2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5" y="2"/>
                    <a:pt x="4" y="0"/>
                    <a:pt x="3" y="0"/>
                  </a:cubicBezTo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60" name="Oval 315"/>
            <p:cNvSpPr>
              <a:spLocks noChangeArrowheads="1"/>
            </p:cNvSpPr>
            <p:nvPr/>
          </p:nvSpPr>
          <p:spPr bwMode="auto">
            <a:xfrm>
              <a:off x="738188" y="3727534"/>
              <a:ext cx="85725" cy="85725"/>
            </a:xfrm>
            <a:prstGeom prst="ellipse">
              <a:avLst/>
            </a:prstGeom>
            <a:solidFill>
              <a:srgbClr val="66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61" name="Oval 316"/>
            <p:cNvSpPr>
              <a:spLocks noChangeArrowheads="1"/>
            </p:cNvSpPr>
            <p:nvPr/>
          </p:nvSpPr>
          <p:spPr bwMode="auto">
            <a:xfrm>
              <a:off x="885826" y="3727534"/>
              <a:ext cx="98425" cy="85725"/>
            </a:xfrm>
            <a:prstGeom prst="ellipse">
              <a:avLst/>
            </a:prstGeom>
            <a:solidFill>
              <a:srgbClr val="66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62" name="Oval 317"/>
            <p:cNvSpPr>
              <a:spLocks noChangeArrowheads="1"/>
            </p:cNvSpPr>
            <p:nvPr/>
          </p:nvSpPr>
          <p:spPr bwMode="auto">
            <a:xfrm>
              <a:off x="1352551" y="3727534"/>
              <a:ext cx="85725" cy="85725"/>
            </a:xfrm>
            <a:prstGeom prst="ellipse">
              <a:avLst/>
            </a:prstGeom>
            <a:solidFill>
              <a:srgbClr val="66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63" name="Freeform 318"/>
            <p:cNvSpPr>
              <a:spLocks/>
            </p:cNvSpPr>
            <p:nvPr/>
          </p:nvSpPr>
          <p:spPr bwMode="auto">
            <a:xfrm>
              <a:off x="1033463" y="3727534"/>
              <a:ext cx="109538" cy="98425"/>
            </a:xfrm>
            <a:custGeom>
              <a:avLst/>
              <a:gdLst>
                <a:gd name="T0" fmla="*/ 5 w 9"/>
                <a:gd name="T1" fmla="*/ 0 h 8"/>
                <a:gd name="T2" fmla="*/ 5 w 9"/>
                <a:gd name="T3" fmla="*/ 0 h 8"/>
                <a:gd name="T4" fmla="*/ 0 w 9"/>
                <a:gd name="T5" fmla="*/ 4 h 8"/>
                <a:gd name="T6" fmla="*/ 5 w 9"/>
                <a:gd name="T7" fmla="*/ 8 h 8"/>
                <a:gd name="T8" fmla="*/ 9 w 9"/>
                <a:gd name="T9" fmla="*/ 4 h 8"/>
                <a:gd name="T10" fmla="*/ 5 w 9"/>
                <a:gd name="T11" fmla="*/ 0 h 8"/>
                <a:gd name="T12" fmla="*/ 5 w 9"/>
                <a:gd name="T13" fmla="*/ 0 h 8"/>
                <a:gd name="T14" fmla="*/ 5 w 9"/>
                <a:gd name="T15" fmla="*/ 1 h 8"/>
                <a:gd name="T16" fmla="*/ 7 w 9"/>
                <a:gd name="T17" fmla="*/ 1 h 8"/>
                <a:gd name="T18" fmla="*/ 8 w 9"/>
                <a:gd name="T19" fmla="*/ 4 h 8"/>
                <a:gd name="T20" fmla="*/ 7 w 9"/>
                <a:gd name="T21" fmla="*/ 6 h 8"/>
                <a:gd name="T22" fmla="*/ 5 w 9"/>
                <a:gd name="T23" fmla="*/ 7 h 8"/>
                <a:gd name="T24" fmla="*/ 2 w 9"/>
                <a:gd name="T25" fmla="*/ 6 h 8"/>
                <a:gd name="T26" fmla="*/ 1 w 9"/>
                <a:gd name="T27" fmla="*/ 4 h 8"/>
                <a:gd name="T28" fmla="*/ 2 w 9"/>
                <a:gd name="T29" fmla="*/ 1 h 8"/>
                <a:gd name="T30" fmla="*/ 5 w 9"/>
                <a:gd name="T31" fmla="*/ 1 h 8"/>
                <a:gd name="T32" fmla="*/ 5 w 9"/>
                <a:gd name="T3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" h="8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4"/>
                  </a:cubicBezTo>
                  <a:cubicBezTo>
                    <a:pt x="0" y="6"/>
                    <a:pt x="2" y="8"/>
                    <a:pt x="5" y="8"/>
                  </a:cubicBezTo>
                  <a:cubicBezTo>
                    <a:pt x="7" y="8"/>
                    <a:pt x="9" y="6"/>
                    <a:pt x="9" y="4"/>
                  </a:cubicBezTo>
                  <a:cubicBezTo>
                    <a:pt x="9" y="1"/>
                    <a:pt x="7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6" y="1"/>
                    <a:pt x="7" y="1"/>
                  </a:cubicBezTo>
                  <a:cubicBezTo>
                    <a:pt x="7" y="2"/>
                    <a:pt x="8" y="3"/>
                    <a:pt x="8" y="4"/>
                  </a:cubicBezTo>
                  <a:cubicBezTo>
                    <a:pt x="8" y="5"/>
                    <a:pt x="7" y="5"/>
                    <a:pt x="7" y="6"/>
                  </a:cubicBezTo>
                  <a:cubicBezTo>
                    <a:pt x="6" y="7"/>
                    <a:pt x="5" y="7"/>
                    <a:pt x="5" y="7"/>
                  </a:cubicBezTo>
                  <a:cubicBezTo>
                    <a:pt x="4" y="7"/>
                    <a:pt x="3" y="7"/>
                    <a:pt x="2" y="6"/>
                  </a:cubicBezTo>
                  <a:cubicBezTo>
                    <a:pt x="2" y="5"/>
                    <a:pt x="1" y="5"/>
                    <a:pt x="1" y="4"/>
                  </a:cubicBezTo>
                  <a:cubicBezTo>
                    <a:pt x="1" y="3"/>
                    <a:pt x="2" y="2"/>
                    <a:pt x="2" y="1"/>
                  </a:cubicBezTo>
                  <a:cubicBezTo>
                    <a:pt x="3" y="1"/>
                    <a:pt x="4" y="1"/>
                    <a:pt x="5" y="1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64" name="Freeform 319"/>
            <p:cNvSpPr>
              <a:spLocks/>
            </p:cNvSpPr>
            <p:nvPr/>
          </p:nvSpPr>
          <p:spPr bwMode="auto">
            <a:xfrm>
              <a:off x="1192213" y="3727534"/>
              <a:ext cx="98425" cy="98425"/>
            </a:xfrm>
            <a:custGeom>
              <a:avLst/>
              <a:gdLst>
                <a:gd name="T0" fmla="*/ 4 w 8"/>
                <a:gd name="T1" fmla="*/ 0 h 8"/>
                <a:gd name="T2" fmla="*/ 4 w 8"/>
                <a:gd name="T3" fmla="*/ 0 h 8"/>
                <a:gd name="T4" fmla="*/ 0 w 8"/>
                <a:gd name="T5" fmla="*/ 4 h 8"/>
                <a:gd name="T6" fmla="*/ 4 w 8"/>
                <a:gd name="T7" fmla="*/ 8 h 8"/>
                <a:gd name="T8" fmla="*/ 8 w 8"/>
                <a:gd name="T9" fmla="*/ 4 h 8"/>
                <a:gd name="T10" fmla="*/ 4 w 8"/>
                <a:gd name="T11" fmla="*/ 0 h 8"/>
                <a:gd name="T12" fmla="*/ 4 w 8"/>
                <a:gd name="T13" fmla="*/ 0 h 8"/>
                <a:gd name="T14" fmla="*/ 4 w 8"/>
                <a:gd name="T15" fmla="*/ 1 h 8"/>
                <a:gd name="T16" fmla="*/ 6 w 8"/>
                <a:gd name="T17" fmla="*/ 1 h 8"/>
                <a:gd name="T18" fmla="*/ 7 w 8"/>
                <a:gd name="T19" fmla="*/ 4 h 8"/>
                <a:gd name="T20" fmla="*/ 6 w 8"/>
                <a:gd name="T21" fmla="*/ 6 h 8"/>
                <a:gd name="T22" fmla="*/ 4 w 8"/>
                <a:gd name="T23" fmla="*/ 7 h 8"/>
                <a:gd name="T24" fmla="*/ 2 w 8"/>
                <a:gd name="T25" fmla="*/ 6 h 8"/>
                <a:gd name="T26" fmla="*/ 1 w 8"/>
                <a:gd name="T27" fmla="*/ 4 h 8"/>
                <a:gd name="T28" fmla="*/ 2 w 8"/>
                <a:gd name="T29" fmla="*/ 1 h 8"/>
                <a:gd name="T30" fmla="*/ 4 w 8"/>
                <a:gd name="T31" fmla="*/ 1 h 8"/>
                <a:gd name="T32" fmla="*/ 4 w 8"/>
                <a:gd name="T3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" h="8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6" y="8"/>
                    <a:pt x="8" y="6"/>
                    <a:pt x="8" y="4"/>
                  </a:cubicBezTo>
                  <a:cubicBezTo>
                    <a:pt x="8" y="1"/>
                    <a:pt x="6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5" y="1"/>
                    <a:pt x="6" y="1"/>
                    <a:pt x="6" y="1"/>
                  </a:cubicBezTo>
                  <a:cubicBezTo>
                    <a:pt x="7" y="2"/>
                    <a:pt x="7" y="3"/>
                    <a:pt x="7" y="4"/>
                  </a:cubicBezTo>
                  <a:cubicBezTo>
                    <a:pt x="7" y="5"/>
                    <a:pt x="7" y="5"/>
                    <a:pt x="6" y="6"/>
                  </a:cubicBezTo>
                  <a:cubicBezTo>
                    <a:pt x="6" y="7"/>
                    <a:pt x="5" y="7"/>
                    <a:pt x="4" y="7"/>
                  </a:cubicBezTo>
                  <a:cubicBezTo>
                    <a:pt x="3" y="7"/>
                    <a:pt x="2" y="7"/>
                    <a:pt x="2" y="6"/>
                  </a:cubicBezTo>
                  <a:cubicBezTo>
                    <a:pt x="1" y="5"/>
                    <a:pt x="1" y="5"/>
                    <a:pt x="1" y="4"/>
                  </a:cubicBezTo>
                  <a:cubicBezTo>
                    <a:pt x="1" y="3"/>
                    <a:pt x="1" y="2"/>
                    <a:pt x="2" y="1"/>
                  </a:cubicBezTo>
                  <a:cubicBezTo>
                    <a:pt x="2" y="1"/>
                    <a:pt x="3" y="1"/>
                    <a:pt x="4" y="1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65" name="Freeform 320"/>
            <p:cNvSpPr>
              <a:spLocks/>
            </p:cNvSpPr>
            <p:nvPr/>
          </p:nvSpPr>
          <p:spPr bwMode="auto">
            <a:xfrm>
              <a:off x="1500188" y="3727534"/>
              <a:ext cx="96838" cy="98425"/>
            </a:xfrm>
            <a:custGeom>
              <a:avLst/>
              <a:gdLst>
                <a:gd name="T0" fmla="*/ 4 w 8"/>
                <a:gd name="T1" fmla="*/ 0 h 8"/>
                <a:gd name="T2" fmla="*/ 4 w 8"/>
                <a:gd name="T3" fmla="*/ 0 h 8"/>
                <a:gd name="T4" fmla="*/ 0 w 8"/>
                <a:gd name="T5" fmla="*/ 4 h 8"/>
                <a:gd name="T6" fmla="*/ 4 w 8"/>
                <a:gd name="T7" fmla="*/ 8 h 8"/>
                <a:gd name="T8" fmla="*/ 8 w 8"/>
                <a:gd name="T9" fmla="*/ 4 h 8"/>
                <a:gd name="T10" fmla="*/ 4 w 8"/>
                <a:gd name="T11" fmla="*/ 0 h 8"/>
                <a:gd name="T12" fmla="*/ 4 w 8"/>
                <a:gd name="T13" fmla="*/ 0 h 8"/>
                <a:gd name="T14" fmla="*/ 4 w 8"/>
                <a:gd name="T15" fmla="*/ 1 h 8"/>
                <a:gd name="T16" fmla="*/ 6 w 8"/>
                <a:gd name="T17" fmla="*/ 1 h 8"/>
                <a:gd name="T18" fmla="*/ 7 w 8"/>
                <a:gd name="T19" fmla="*/ 4 h 8"/>
                <a:gd name="T20" fmla="*/ 6 w 8"/>
                <a:gd name="T21" fmla="*/ 6 h 8"/>
                <a:gd name="T22" fmla="*/ 4 w 8"/>
                <a:gd name="T23" fmla="*/ 7 h 8"/>
                <a:gd name="T24" fmla="*/ 2 w 8"/>
                <a:gd name="T25" fmla="*/ 6 h 8"/>
                <a:gd name="T26" fmla="*/ 1 w 8"/>
                <a:gd name="T27" fmla="*/ 4 h 8"/>
                <a:gd name="T28" fmla="*/ 2 w 8"/>
                <a:gd name="T29" fmla="*/ 1 h 8"/>
                <a:gd name="T30" fmla="*/ 4 w 8"/>
                <a:gd name="T31" fmla="*/ 1 h 8"/>
                <a:gd name="T32" fmla="*/ 4 w 8"/>
                <a:gd name="T3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" h="8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6" y="8"/>
                    <a:pt x="8" y="6"/>
                    <a:pt x="8" y="4"/>
                  </a:cubicBezTo>
                  <a:cubicBezTo>
                    <a:pt x="8" y="1"/>
                    <a:pt x="6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5" y="1"/>
                    <a:pt x="6" y="1"/>
                    <a:pt x="6" y="1"/>
                  </a:cubicBezTo>
                  <a:cubicBezTo>
                    <a:pt x="7" y="2"/>
                    <a:pt x="7" y="3"/>
                    <a:pt x="7" y="4"/>
                  </a:cubicBezTo>
                  <a:cubicBezTo>
                    <a:pt x="7" y="5"/>
                    <a:pt x="7" y="5"/>
                    <a:pt x="6" y="6"/>
                  </a:cubicBezTo>
                  <a:cubicBezTo>
                    <a:pt x="6" y="7"/>
                    <a:pt x="5" y="7"/>
                    <a:pt x="4" y="7"/>
                  </a:cubicBezTo>
                  <a:cubicBezTo>
                    <a:pt x="3" y="7"/>
                    <a:pt x="2" y="7"/>
                    <a:pt x="2" y="6"/>
                  </a:cubicBezTo>
                  <a:cubicBezTo>
                    <a:pt x="1" y="5"/>
                    <a:pt x="1" y="5"/>
                    <a:pt x="1" y="4"/>
                  </a:cubicBezTo>
                  <a:cubicBezTo>
                    <a:pt x="1" y="3"/>
                    <a:pt x="1" y="2"/>
                    <a:pt x="2" y="1"/>
                  </a:cubicBezTo>
                  <a:cubicBezTo>
                    <a:pt x="2" y="1"/>
                    <a:pt x="3" y="1"/>
                    <a:pt x="4" y="1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66" name="Oval 321"/>
            <p:cNvSpPr>
              <a:spLocks noChangeArrowheads="1"/>
            </p:cNvSpPr>
            <p:nvPr/>
          </p:nvSpPr>
          <p:spPr bwMode="auto">
            <a:xfrm>
              <a:off x="2898776" y="3441784"/>
              <a:ext cx="98425" cy="85725"/>
            </a:xfrm>
            <a:prstGeom prst="ellipse">
              <a:avLst/>
            </a:pr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67" name="Oval 322"/>
            <p:cNvSpPr>
              <a:spLocks noChangeArrowheads="1"/>
            </p:cNvSpPr>
            <p:nvPr/>
          </p:nvSpPr>
          <p:spPr bwMode="auto">
            <a:xfrm>
              <a:off x="2714626" y="3441784"/>
              <a:ext cx="85725" cy="85725"/>
            </a:xfrm>
            <a:prstGeom prst="ellipse">
              <a:avLst/>
            </a:pr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68" name="Freeform 323"/>
            <p:cNvSpPr>
              <a:spLocks/>
            </p:cNvSpPr>
            <p:nvPr/>
          </p:nvSpPr>
          <p:spPr bwMode="auto">
            <a:xfrm>
              <a:off x="2776538" y="3490997"/>
              <a:ext cx="171450" cy="0"/>
            </a:xfrm>
            <a:custGeom>
              <a:avLst/>
              <a:gdLst>
                <a:gd name="T0" fmla="*/ 108 w 108"/>
                <a:gd name="T1" fmla="*/ 0 w 108"/>
                <a:gd name="T2" fmla="*/ 108 w 10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08">
                  <a:moveTo>
                    <a:pt x="108" y="0"/>
                  </a:moveTo>
                  <a:lnTo>
                    <a:pt x="0" y="0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69" name="Line 324"/>
            <p:cNvSpPr>
              <a:spLocks noChangeShapeType="1"/>
            </p:cNvSpPr>
            <p:nvPr/>
          </p:nvSpPr>
          <p:spPr bwMode="auto">
            <a:xfrm flipH="1">
              <a:off x="2776538" y="3490997"/>
              <a:ext cx="17145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70" name="Rectangle 325"/>
            <p:cNvSpPr>
              <a:spLocks noChangeArrowheads="1"/>
            </p:cNvSpPr>
            <p:nvPr/>
          </p:nvSpPr>
          <p:spPr bwMode="auto">
            <a:xfrm>
              <a:off x="2776538" y="3478297"/>
              <a:ext cx="171450" cy="12700"/>
            </a:xfrm>
            <a:prstGeom prst="rect">
              <a:avLst/>
            </a:pr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71" name="Freeform 326"/>
            <p:cNvSpPr>
              <a:spLocks/>
            </p:cNvSpPr>
            <p:nvPr/>
          </p:nvSpPr>
          <p:spPr bwMode="auto">
            <a:xfrm>
              <a:off x="2776538" y="3478297"/>
              <a:ext cx="171450" cy="12700"/>
            </a:xfrm>
            <a:custGeom>
              <a:avLst/>
              <a:gdLst>
                <a:gd name="T0" fmla="*/ 108 w 108"/>
                <a:gd name="T1" fmla="*/ 0 h 8"/>
                <a:gd name="T2" fmla="*/ 0 w 108"/>
                <a:gd name="T3" fmla="*/ 0 h 8"/>
                <a:gd name="T4" fmla="*/ 0 w 108"/>
                <a:gd name="T5" fmla="*/ 8 h 8"/>
                <a:gd name="T6" fmla="*/ 108 w 108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8" h="8">
                  <a:moveTo>
                    <a:pt x="108" y="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108" y="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76" name="Freeform 331"/>
            <p:cNvSpPr>
              <a:spLocks/>
            </p:cNvSpPr>
            <p:nvPr/>
          </p:nvSpPr>
          <p:spPr bwMode="auto">
            <a:xfrm>
              <a:off x="3697288" y="2708359"/>
              <a:ext cx="158750" cy="160338"/>
            </a:xfrm>
            <a:custGeom>
              <a:avLst/>
              <a:gdLst>
                <a:gd name="T0" fmla="*/ 23 w 100"/>
                <a:gd name="T1" fmla="*/ 86 h 101"/>
                <a:gd name="T2" fmla="*/ 92 w 100"/>
                <a:gd name="T3" fmla="*/ 15 h 101"/>
                <a:gd name="T4" fmla="*/ 77 w 100"/>
                <a:gd name="T5" fmla="*/ 7 h 101"/>
                <a:gd name="T6" fmla="*/ 15 w 100"/>
                <a:gd name="T7" fmla="*/ 70 h 101"/>
                <a:gd name="T8" fmla="*/ 15 w 100"/>
                <a:gd name="T9" fmla="*/ 0 h 101"/>
                <a:gd name="T10" fmla="*/ 0 w 100"/>
                <a:gd name="T11" fmla="*/ 0 h 101"/>
                <a:gd name="T12" fmla="*/ 0 w 100"/>
                <a:gd name="T13" fmla="*/ 101 h 101"/>
                <a:gd name="T14" fmla="*/ 100 w 100"/>
                <a:gd name="T15" fmla="*/ 101 h 101"/>
                <a:gd name="T16" fmla="*/ 100 w 100"/>
                <a:gd name="T17" fmla="*/ 86 h 101"/>
                <a:gd name="T18" fmla="*/ 23 w 100"/>
                <a:gd name="T19" fmla="*/ 86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0" h="101">
                  <a:moveTo>
                    <a:pt x="23" y="86"/>
                  </a:moveTo>
                  <a:lnTo>
                    <a:pt x="92" y="15"/>
                  </a:lnTo>
                  <a:lnTo>
                    <a:pt x="77" y="7"/>
                  </a:lnTo>
                  <a:lnTo>
                    <a:pt x="15" y="70"/>
                  </a:lnTo>
                  <a:lnTo>
                    <a:pt x="15" y="0"/>
                  </a:lnTo>
                  <a:lnTo>
                    <a:pt x="0" y="0"/>
                  </a:lnTo>
                  <a:lnTo>
                    <a:pt x="0" y="101"/>
                  </a:lnTo>
                  <a:lnTo>
                    <a:pt x="100" y="101"/>
                  </a:lnTo>
                  <a:lnTo>
                    <a:pt x="100" y="86"/>
                  </a:lnTo>
                  <a:lnTo>
                    <a:pt x="23" y="86"/>
                  </a:lnTo>
                  <a:close/>
                </a:path>
              </a:pathLst>
            </a:cu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77" name="Freeform 332"/>
            <p:cNvSpPr>
              <a:spLocks/>
            </p:cNvSpPr>
            <p:nvPr/>
          </p:nvSpPr>
          <p:spPr bwMode="auto">
            <a:xfrm>
              <a:off x="3524251" y="2708359"/>
              <a:ext cx="160338" cy="160338"/>
            </a:xfrm>
            <a:custGeom>
              <a:avLst/>
              <a:gdLst>
                <a:gd name="T0" fmla="*/ 78 w 101"/>
                <a:gd name="T1" fmla="*/ 86 h 101"/>
                <a:gd name="T2" fmla="*/ 8 w 101"/>
                <a:gd name="T3" fmla="*/ 15 h 101"/>
                <a:gd name="T4" fmla="*/ 23 w 101"/>
                <a:gd name="T5" fmla="*/ 7 h 101"/>
                <a:gd name="T6" fmla="*/ 85 w 101"/>
                <a:gd name="T7" fmla="*/ 70 h 101"/>
                <a:gd name="T8" fmla="*/ 85 w 101"/>
                <a:gd name="T9" fmla="*/ 0 h 101"/>
                <a:gd name="T10" fmla="*/ 101 w 101"/>
                <a:gd name="T11" fmla="*/ 0 h 101"/>
                <a:gd name="T12" fmla="*/ 101 w 101"/>
                <a:gd name="T13" fmla="*/ 101 h 101"/>
                <a:gd name="T14" fmla="*/ 0 w 101"/>
                <a:gd name="T15" fmla="*/ 101 h 101"/>
                <a:gd name="T16" fmla="*/ 0 w 101"/>
                <a:gd name="T17" fmla="*/ 86 h 101"/>
                <a:gd name="T18" fmla="*/ 78 w 101"/>
                <a:gd name="T19" fmla="*/ 86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1" h="101">
                  <a:moveTo>
                    <a:pt x="78" y="86"/>
                  </a:moveTo>
                  <a:lnTo>
                    <a:pt x="8" y="15"/>
                  </a:lnTo>
                  <a:lnTo>
                    <a:pt x="23" y="7"/>
                  </a:lnTo>
                  <a:lnTo>
                    <a:pt x="85" y="70"/>
                  </a:lnTo>
                  <a:lnTo>
                    <a:pt x="85" y="0"/>
                  </a:lnTo>
                  <a:lnTo>
                    <a:pt x="101" y="0"/>
                  </a:lnTo>
                  <a:lnTo>
                    <a:pt x="101" y="101"/>
                  </a:lnTo>
                  <a:lnTo>
                    <a:pt x="0" y="101"/>
                  </a:lnTo>
                  <a:lnTo>
                    <a:pt x="0" y="86"/>
                  </a:lnTo>
                  <a:lnTo>
                    <a:pt x="78" y="86"/>
                  </a:lnTo>
                  <a:close/>
                </a:path>
              </a:pathLst>
            </a:cu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79" name="Freeform 334"/>
            <p:cNvSpPr>
              <a:spLocks/>
            </p:cNvSpPr>
            <p:nvPr/>
          </p:nvSpPr>
          <p:spPr bwMode="auto">
            <a:xfrm>
              <a:off x="2873376" y="3925972"/>
              <a:ext cx="258763" cy="211138"/>
            </a:xfrm>
            <a:custGeom>
              <a:avLst/>
              <a:gdLst>
                <a:gd name="T0" fmla="*/ 101 w 163"/>
                <a:gd name="T1" fmla="*/ 8 h 133"/>
                <a:gd name="T2" fmla="*/ 101 w 163"/>
                <a:gd name="T3" fmla="*/ 0 h 133"/>
                <a:gd name="T4" fmla="*/ 55 w 163"/>
                <a:gd name="T5" fmla="*/ 0 h 133"/>
                <a:gd name="T6" fmla="*/ 101 w 163"/>
                <a:gd name="T7" fmla="*/ 47 h 133"/>
                <a:gd name="T8" fmla="*/ 0 w 163"/>
                <a:gd name="T9" fmla="*/ 47 h 133"/>
                <a:gd name="T10" fmla="*/ 0 w 163"/>
                <a:gd name="T11" fmla="*/ 86 h 133"/>
                <a:gd name="T12" fmla="*/ 101 w 163"/>
                <a:gd name="T13" fmla="*/ 86 h 133"/>
                <a:gd name="T14" fmla="*/ 55 w 163"/>
                <a:gd name="T15" fmla="*/ 133 h 133"/>
                <a:gd name="T16" fmla="*/ 101 w 163"/>
                <a:gd name="T17" fmla="*/ 133 h 133"/>
                <a:gd name="T18" fmla="*/ 163 w 163"/>
                <a:gd name="T19" fmla="*/ 70 h 133"/>
                <a:gd name="T20" fmla="*/ 101 w 163"/>
                <a:gd name="T21" fmla="*/ 0 h 133"/>
                <a:gd name="T22" fmla="*/ 101 w 163"/>
                <a:gd name="T23" fmla="*/ 0 h 133"/>
                <a:gd name="T24" fmla="*/ 101 w 163"/>
                <a:gd name="T25" fmla="*/ 8 h 133"/>
                <a:gd name="T26" fmla="*/ 93 w 163"/>
                <a:gd name="T27" fmla="*/ 8 h 133"/>
                <a:gd name="T28" fmla="*/ 155 w 163"/>
                <a:gd name="T29" fmla="*/ 70 h 133"/>
                <a:gd name="T30" fmla="*/ 101 w 163"/>
                <a:gd name="T31" fmla="*/ 125 h 133"/>
                <a:gd name="T32" fmla="*/ 70 w 163"/>
                <a:gd name="T33" fmla="*/ 125 h 133"/>
                <a:gd name="T34" fmla="*/ 116 w 163"/>
                <a:gd name="T35" fmla="*/ 78 h 133"/>
                <a:gd name="T36" fmla="*/ 8 w 163"/>
                <a:gd name="T37" fmla="*/ 78 h 133"/>
                <a:gd name="T38" fmla="*/ 8 w 163"/>
                <a:gd name="T39" fmla="*/ 55 h 133"/>
                <a:gd name="T40" fmla="*/ 116 w 163"/>
                <a:gd name="T41" fmla="*/ 55 h 133"/>
                <a:gd name="T42" fmla="*/ 70 w 163"/>
                <a:gd name="T43" fmla="*/ 8 h 133"/>
                <a:gd name="T44" fmla="*/ 101 w 163"/>
                <a:gd name="T45" fmla="*/ 8 h 133"/>
                <a:gd name="T46" fmla="*/ 101 w 163"/>
                <a:gd name="T47" fmla="*/ 8 h 133"/>
                <a:gd name="T48" fmla="*/ 93 w 163"/>
                <a:gd name="T49" fmla="*/ 8 h 133"/>
                <a:gd name="T50" fmla="*/ 101 w 163"/>
                <a:gd name="T51" fmla="*/ 8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63" h="133">
                  <a:moveTo>
                    <a:pt x="101" y="8"/>
                  </a:moveTo>
                  <a:lnTo>
                    <a:pt x="101" y="0"/>
                  </a:lnTo>
                  <a:lnTo>
                    <a:pt x="55" y="0"/>
                  </a:lnTo>
                  <a:lnTo>
                    <a:pt x="101" y="47"/>
                  </a:lnTo>
                  <a:lnTo>
                    <a:pt x="0" y="47"/>
                  </a:lnTo>
                  <a:lnTo>
                    <a:pt x="0" y="86"/>
                  </a:lnTo>
                  <a:lnTo>
                    <a:pt x="101" y="86"/>
                  </a:lnTo>
                  <a:lnTo>
                    <a:pt x="55" y="133"/>
                  </a:lnTo>
                  <a:lnTo>
                    <a:pt x="101" y="133"/>
                  </a:lnTo>
                  <a:lnTo>
                    <a:pt x="163" y="70"/>
                  </a:lnTo>
                  <a:lnTo>
                    <a:pt x="101" y="0"/>
                  </a:lnTo>
                  <a:lnTo>
                    <a:pt x="101" y="0"/>
                  </a:lnTo>
                  <a:lnTo>
                    <a:pt x="101" y="8"/>
                  </a:lnTo>
                  <a:lnTo>
                    <a:pt x="93" y="8"/>
                  </a:lnTo>
                  <a:lnTo>
                    <a:pt x="155" y="70"/>
                  </a:lnTo>
                  <a:lnTo>
                    <a:pt x="101" y="125"/>
                  </a:lnTo>
                  <a:lnTo>
                    <a:pt x="70" y="125"/>
                  </a:lnTo>
                  <a:lnTo>
                    <a:pt x="116" y="78"/>
                  </a:lnTo>
                  <a:lnTo>
                    <a:pt x="8" y="78"/>
                  </a:lnTo>
                  <a:lnTo>
                    <a:pt x="8" y="55"/>
                  </a:lnTo>
                  <a:lnTo>
                    <a:pt x="116" y="55"/>
                  </a:lnTo>
                  <a:lnTo>
                    <a:pt x="70" y="8"/>
                  </a:lnTo>
                  <a:lnTo>
                    <a:pt x="101" y="8"/>
                  </a:lnTo>
                  <a:lnTo>
                    <a:pt x="101" y="8"/>
                  </a:lnTo>
                  <a:lnTo>
                    <a:pt x="93" y="8"/>
                  </a:lnTo>
                  <a:lnTo>
                    <a:pt x="101" y="8"/>
                  </a:lnTo>
                  <a:close/>
                </a:path>
              </a:pathLst>
            </a:cu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80" name="Freeform 335"/>
            <p:cNvSpPr>
              <a:spLocks/>
            </p:cNvSpPr>
            <p:nvPr/>
          </p:nvSpPr>
          <p:spPr bwMode="auto">
            <a:xfrm>
              <a:off x="2297113" y="3490997"/>
              <a:ext cx="269875" cy="211138"/>
            </a:xfrm>
            <a:custGeom>
              <a:avLst/>
              <a:gdLst>
                <a:gd name="T0" fmla="*/ 108 w 170"/>
                <a:gd name="T1" fmla="*/ 0 h 133"/>
                <a:gd name="T2" fmla="*/ 62 w 170"/>
                <a:gd name="T3" fmla="*/ 0 h 133"/>
                <a:gd name="T4" fmla="*/ 116 w 170"/>
                <a:gd name="T5" fmla="*/ 55 h 133"/>
                <a:gd name="T6" fmla="*/ 0 w 170"/>
                <a:gd name="T7" fmla="*/ 55 h 133"/>
                <a:gd name="T8" fmla="*/ 0 w 170"/>
                <a:gd name="T9" fmla="*/ 78 h 133"/>
                <a:gd name="T10" fmla="*/ 116 w 170"/>
                <a:gd name="T11" fmla="*/ 78 h 133"/>
                <a:gd name="T12" fmla="*/ 62 w 170"/>
                <a:gd name="T13" fmla="*/ 133 h 133"/>
                <a:gd name="T14" fmla="*/ 108 w 170"/>
                <a:gd name="T15" fmla="*/ 133 h 133"/>
                <a:gd name="T16" fmla="*/ 170 w 170"/>
                <a:gd name="T17" fmla="*/ 62 h 133"/>
                <a:gd name="T18" fmla="*/ 108 w 170"/>
                <a:gd name="T19" fmla="*/ 0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0" h="133">
                  <a:moveTo>
                    <a:pt x="108" y="0"/>
                  </a:moveTo>
                  <a:lnTo>
                    <a:pt x="62" y="0"/>
                  </a:lnTo>
                  <a:lnTo>
                    <a:pt x="116" y="55"/>
                  </a:lnTo>
                  <a:lnTo>
                    <a:pt x="0" y="55"/>
                  </a:lnTo>
                  <a:lnTo>
                    <a:pt x="0" y="78"/>
                  </a:lnTo>
                  <a:lnTo>
                    <a:pt x="116" y="78"/>
                  </a:lnTo>
                  <a:lnTo>
                    <a:pt x="62" y="133"/>
                  </a:lnTo>
                  <a:lnTo>
                    <a:pt x="108" y="133"/>
                  </a:lnTo>
                  <a:lnTo>
                    <a:pt x="170" y="62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81" name="Oval 336"/>
            <p:cNvSpPr>
              <a:spLocks noChangeArrowheads="1"/>
            </p:cNvSpPr>
            <p:nvPr/>
          </p:nvSpPr>
          <p:spPr bwMode="auto">
            <a:xfrm>
              <a:off x="1560513" y="4659397"/>
              <a:ext cx="98425" cy="98425"/>
            </a:xfrm>
            <a:prstGeom prst="ellipse">
              <a:avLst/>
            </a:pr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82" name="Oval 337"/>
            <p:cNvSpPr>
              <a:spLocks noChangeArrowheads="1"/>
            </p:cNvSpPr>
            <p:nvPr/>
          </p:nvSpPr>
          <p:spPr bwMode="auto">
            <a:xfrm>
              <a:off x="2690813" y="4360947"/>
              <a:ext cx="85725" cy="87313"/>
            </a:xfrm>
            <a:prstGeom prst="ellipse">
              <a:avLst/>
            </a:pr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83" name="Oval 338"/>
            <p:cNvSpPr>
              <a:spLocks noChangeArrowheads="1"/>
            </p:cNvSpPr>
            <p:nvPr/>
          </p:nvSpPr>
          <p:spPr bwMode="auto">
            <a:xfrm>
              <a:off x="3832226" y="4559384"/>
              <a:ext cx="96838" cy="100013"/>
            </a:xfrm>
            <a:prstGeom prst="ellipse">
              <a:avLst/>
            </a:pr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84" name="Oval 339"/>
            <p:cNvSpPr>
              <a:spLocks noChangeArrowheads="1"/>
            </p:cNvSpPr>
            <p:nvPr/>
          </p:nvSpPr>
          <p:spPr bwMode="auto">
            <a:xfrm>
              <a:off x="4113213" y="4559384"/>
              <a:ext cx="87313" cy="100013"/>
            </a:xfrm>
            <a:prstGeom prst="ellipse">
              <a:avLst/>
            </a:pr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85" name="Freeform 340"/>
            <p:cNvSpPr>
              <a:spLocks/>
            </p:cNvSpPr>
            <p:nvPr/>
          </p:nvSpPr>
          <p:spPr bwMode="auto">
            <a:xfrm>
              <a:off x="2382838" y="4646697"/>
              <a:ext cx="98425" cy="111125"/>
            </a:xfrm>
            <a:custGeom>
              <a:avLst/>
              <a:gdLst>
                <a:gd name="T0" fmla="*/ 4 w 8"/>
                <a:gd name="T1" fmla="*/ 0 h 9"/>
                <a:gd name="T2" fmla="*/ 0 w 8"/>
                <a:gd name="T3" fmla="*/ 5 h 9"/>
                <a:gd name="T4" fmla="*/ 4 w 8"/>
                <a:gd name="T5" fmla="*/ 9 h 9"/>
                <a:gd name="T6" fmla="*/ 8 w 8"/>
                <a:gd name="T7" fmla="*/ 5 h 9"/>
                <a:gd name="T8" fmla="*/ 8 w 8"/>
                <a:gd name="T9" fmla="*/ 5 h 9"/>
                <a:gd name="T10" fmla="*/ 8 w 8"/>
                <a:gd name="T11" fmla="*/ 5 h 9"/>
                <a:gd name="T12" fmla="*/ 7 w 8"/>
                <a:gd name="T13" fmla="*/ 7 h 9"/>
                <a:gd name="T14" fmla="*/ 4 w 8"/>
                <a:gd name="T15" fmla="*/ 8 h 9"/>
                <a:gd name="T16" fmla="*/ 2 w 8"/>
                <a:gd name="T17" fmla="*/ 7 h 9"/>
                <a:gd name="T18" fmla="*/ 1 w 8"/>
                <a:gd name="T19" fmla="*/ 5 h 9"/>
                <a:gd name="T20" fmla="*/ 2 w 8"/>
                <a:gd name="T21" fmla="*/ 2 h 9"/>
                <a:gd name="T22" fmla="*/ 4 w 8"/>
                <a:gd name="T23" fmla="*/ 1 h 9"/>
                <a:gd name="T24" fmla="*/ 7 w 8"/>
                <a:gd name="T25" fmla="*/ 2 h 9"/>
                <a:gd name="T26" fmla="*/ 8 w 8"/>
                <a:gd name="T27" fmla="*/ 5 h 9"/>
                <a:gd name="T28" fmla="*/ 8 w 8"/>
                <a:gd name="T29" fmla="*/ 5 h 9"/>
                <a:gd name="T30" fmla="*/ 8 w 8"/>
                <a:gd name="T31" fmla="*/ 5 h 9"/>
                <a:gd name="T32" fmla="*/ 4 w 8"/>
                <a:gd name="T3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" h="9">
                  <a:moveTo>
                    <a:pt x="4" y="0"/>
                  </a:moveTo>
                  <a:cubicBezTo>
                    <a:pt x="2" y="0"/>
                    <a:pt x="0" y="2"/>
                    <a:pt x="0" y="5"/>
                  </a:cubicBezTo>
                  <a:cubicBezTo>
                    <a:pt x="0" y="7"/>
                    <a:pt x="2" y="9"/>
                    <a:pt x="4" y="9"/>
                  </a:cubicBezTo>
                  <a:cubicBezTo>
                    <a:pt x="7" y="9"/>
                    <a:pt x="8" y="7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7" y="6"/>
                    <a:pt x="7" y="7"/>
                  </a:cubicBezTo>
                  <a:cubicBezTo>
                    <a:pt x="6" y="7"/>
                    <a:pt x="5" y="8"/>
                    <a:pt x="4" y="8"/>
                  </a:cubicBezTo>
                  <a:cubicBezTo>
                    <a:pt x="3" y="8"/>
                    <a:pt x="2" y="7"/>
                    <a:pt x="2" y="7"/>
                  </a:cubicBezTo>
                  <a:cubicBezTo>
                    <a:pt x="1" y="6"/>
                    <a:pt x="1" y="5"/>
                    <a:pt x="1" y="5"/>
                  </a:cubicBezTo>
                  <a:cubicBezTo>
                    <a:pt x="1" y="4"/>
                    <a:pt x="1" y="3"/>
                    <a:pt x="2" y="2"/>
                  </a:cubicBezTo>
                  <a:cubicBezTo>
                    <a:pt x="2" y="2"/>
                    <a:pt x="3" y="1"/>
                    <a:pt x="4" y="1"/>
                  </a:cubicBezTo>
                  <a:cubicBezTo>
                    <a:pt x="5" y="1"/>
                    <a:pt x="6" y="2"/>
                    <a:pt x="7" y="2"/>
                  </a:cubicBezTo>
                  <a:cubicBezTo>
                    <a:pt x="7" y="3"/>
                    <a:pt x="8" y="4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2"/>
                    <a:pt x="7" y="0"/>
                    <a:pt x="4" y="0"/>
                  </a:cubicBezTo>
                  <a:close/>
                </a:path>
              </a:pathLst>
            </a:cu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86" name="Freeform 341"/>
            <p:cNvSpPr>
              <a:spLocks/>
            </p:cNvSpPr>
            <p:nvPr/>
          </p:nvSpPr>
          <p:spPr bwMode="auto">
            <a:xfrm>
              <a:off x="3622676" y="4360947"/>
              <a:ext cx="98425" cy="111125"/>
            </a:xfrm>
            <a:custGeom>
              <a:avLst/>
              <a:gdLst>
                <a:gd name="T0" fmla="*/ 4 w 8"/>
                <a:gd name="T1" fmla="*/ 0 h 9"/>
                <a:gd name="T2" fmla="*/ 0 w 8"/>
                <a:gd name="T3" fmla="*/ 5 h 9"/>
                <a:gd name="T4" fmla="*/ 4 w 8"/>
                <a:gd name="T5" fmla="*/ 9 h 9"/>
                <a:gd name="T6" fmla="*/ 8 w 8"/>
                <a:gd name="T7" fmla="*/ 5 h 9"/>
                <a:gd name="T8" fmla="*/ 8 w 8"/>
                <a:gd name="T9" fmla="*/ 5 h 9"/>
                <a:gd name="T10" fmla="*/ 7 w 8"/>
                <a:gd name="T11" fmla="*/ 5 h 9"/>
                <a:gd name="T12" fmla="*/ 7 w 8"/>
                <a:gd name="T13" fmla="*/ 7 h 9"/>
                <a:gd name="T14" fmla="*/ 4 w 8"/>
                <a:gd name="T15" fmla="*/ 8 h 9"/>
                <a:gd name="T16" fmla="*/ 2 w 8"/>
                <a:gd name="T17" fmla="*/ 7 h 9"/>
                <a:gd name="T18" fmla="*/ 1 w 8"/>
                <a:gd name="T19" fmla="*/ 5 h 9"/>
                <a:gd name="T20" fmla="*/ 2 w 8"/>
                <a:gd name="T21" fmla="*/ 2 h 9"/>
                <a:gd name="T22" fmla="*/ 4 w 8"/>
                <a:gd name="T23" fmla="*/ 1 h 9"/>
                <a:gd name="T24" fmla="*/ 7 w 8"/>
                <a:gd name="T25" fmla="*/ 2 h 9"/>
                <a:gd name="T26" fmla="*/ 7 w 8"/>
                <a:gd name="T27" fmla="*/ 5 h 9"/>
                <a:gd name="T28" fmla="*/ 8 w 8"/>
                <a:gd name="T29" fmla="*/ 5 h 9"/>
                <a:gd name="T30" fmla="*/ 8 w 8"/>
                <a:gd name="T31" fmla="*/ 5 h 9"/>
                <a:gd name="T32" fmla="*/ 4 w 8"/>
                <a:gd name="T3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" h="9">
                  <a:moveTo>
                    <a:pt x="4" y="0"/>
                  </a:moveTo>
                  <a:cubicBezTo>
                    <a:pt x="2" y="0"/>
                    <a:pt x="0" y="2"/>
                    <a:pt x="0" y="5"/>
                  </a:cubicBezTo>
                  <a:cubicBezTo>
                    <a:pt x="0" y="7"/>
                    <a:pt x="2" y="9"/>
                    <a:pt x="4" y="9"/>
                  </a:cubicBezTo>
                  <a:cubicBezTo>
                    <a:pt x="6" y="9"/>
                    <a:pt x="8" y="7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6"/>
                    <a:pt x="7" y="7"/>
                  </a:cubicBezTo>
                  <a:cubicBezTo>
                    <a:pt x="6" y="8"/>
                    <a:pt x="5" y="8"/>
                    <a:pt x="4" y="8"/>
                  </a:cubicBezTo>
                  <a:cubicBezTo>
                    <a:pt x="3" y="8"/>
                    <a:pt x="2" y="8"/>
                    <a:pt x="2" y="7"/>
                  </a:cubicBezTo>
                  <a:cubicBezTo>
                    <a:pt x="1" y="6"/>
                    <a:pt x="1" y="5"/>
                    <a:pt x="1" y="5"/>
                  </a:cubicBezTo>
                  <a:cubicBezTo>
                    <a:pt x="1" y="4"/>
                    <a:pt x="1" y="3"/>
                    <a:pt x="2" y="2"/>
                  </a:cubicBezTo>
                  <a:cubicBezTo>
                    <a:pt x="2" y="2"/>
                    <a:pt x="3" y="1"/>
                    <a:pt x="4" y="1"/>
                  </a:cubicBezTo>
                  <a:cubicBezTo>
                    <a:pt x="5" y="1"/>
                    <a:pt x="6" y="2"/>
                    <a:pt x="7" y="2"/>
                  </a:cubicBezTo>
                  <a:cubicBezTo>
                    <a:pt x="7" y="3"/>
                    <a:pt x="7" y="4"/>
                    <a:pt x="7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2"/>
                    <a:pt x="6" y="0"/>
                    <a:pt x="4" y="0"/>
                  </a:cubicBezTo>
                  <a:close/>
                </a:path>
              </a:pathLst>
            </a:cu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87" name="Freeform 342"/>
            <p:cNvSpPr>
              <a:spLocks/>
            </p:cNvSpPr>
            <p:nvPr/>
          </p:nvSpPr>
          <p:spPr bwMode="auto">
            <a:xfrm>
              <a:off x="1609726" y="4397459"/>
              <a:ext cx="2516188" cy="323850"/>
            </a:xfrm>
            <a:custGeom>
              <a:avLst/>
              <a:gdLst>
                <a:gd name="T0" fmla="*/ 1307 w 1585"/>
                <a:gd name="T1" fmla="*/ 0 h 204"/>
                <a:gd name="T2" fmla="*/ 704 w 1585"/>
                <a:gd name="T3" fmla="*/ 0 h 204"/>
                <a:gd name="T4" fmla="*/ 518 w 1585"/>
                <a:gd name="T5" fmla="*/ 196 h 204"/>
                <a:gd name="T6" fmla="*/ 0 w 1585"/>
                <a:gd name="T7" fmla="*/ 196 h 204"/>
                <a:gd name="T8" fmla="*/ 0 w 1585"/>
                <a:gd name="T9" fmla="*/ 204 h 204"/>
                <a:gd name="T10" fmla="*/ 518 w 1585"/>
                <a:gd name="T11" fmla="*/ 204 h 204"/>
                <a:gd name="T12" fmla="*/ 711 w 1585"/>
                <a:gd name="T13" fmla="*/ 8 h 204"/>
                <a:gd name="T14" fmla="*/ 1307 w 1585"/>
                <a:gd name="T15" fmla="*/ 8 h 204"/>
                <a:gd name="T16" fmla="*/ 1431 w 1585"/>
                <a:gd name="T17" fmla="*/ 141 h 204"/>
                <a:gd name="T18" fmla="*/ 1585 w 1585"/>
                <a:gd name="T19" fmla="*/ 141 h 204"/>
                <a:gd name="T20" fmla="*/ 1585 w 1585"/>
                <a:gd name="T21" fmla="*/ 134 h 204"/>
                <a:gd name="T22" fmla="*/ 1431 w 1585"/>
                <a:gd name="T23" fmla="*/ 134 h 204"/>
                <a:gd name="T24" fmla="*/ 1307 w 1585"/>
                <a:gd name="T25" fmla="*/ 0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85" h="204">
                  <a:moveTo>
                    <a:pt x="1307" y="0"/>
                  </a:moveTo>
                  <a:lnTo>
                    <a:pt x="704" y="0"/>
                  </a:lnTo>
                  <a:lnTo>
                    <a:pt x="518" y="196"/>
                  </a:lnTo>
                  <a:lnTo>
                    <a:pt x="0" y="196"/>
                  </a:lnTo>
                  <a:lnTo>
                    <a:pt x="0" y="204"/>
                  </a:lnTo>
                  <a:lnTo>
                    <a:pt x="518" y="204"/>
                  </a:lnTo>
                  <a:lnTo>
                    <a:pt x="711" y="8"/>
                  </a:lnTo>
                  <a:lnTo>
                    <a:pt x="1307" y="8"/>
                  </a:lnTo>
                  <a:lnTo>
                    <a:pt x="1431" y="141"/>
                  </a:lnTo>
                  <a:lnTo>
                    <a:pt x="1585" y="141"/>
                  </a:lnTo>
                  <a:lnTo>
                    <a:pt x="1585" y="134"/>
                  </a:lnTo>
                  <a:lnTo>
                    <a:pt x="1431" y="134"/>
                  </a:lnTo>
                  <a:lnTo>
                    <a:pt x="1307" y="0"/>
                  </a:lnTo>
                  <a:close/>
                </a:path>
              </a:pathLst>
            </a:cu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88" name="Oval 343"/>
            <p:cNvSpPr>
              <a:spLocks noChangeArrowheads="1"/>
            </p:cNvSpPr>
            <p:nvPr/>
          </p:nvSpPr>
          <p:spPr bwMode="auto">
            <a:xfrm>
              <a:off x="1339851" y="4173622"/>
              <a:ext cx="98425" cy="100013"/>
            </a:xfrm>
            <a:prstGeom prst="ellipse">
              <a:avLst/>
            </a:pr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89" name="Oval 344"/>
            <p:cNvSpPr>
              <a:spLocks noChangeArrowheads="1"/>
            </p:cNvSpPr>
            <p:nvPr/>
          </p:nvSpPr>
          <p:spPr bwMode="auto">
            <a:xfrm>
              <a:off x="2284413" y="3987884"/>
              <a:ext cx="98425" cy="100013"/>
            </a:xfrm>
            <a:prstGeom prst="ellipse">
              <a:avLst/>
            </a:pr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90" name="Oval 345"/>
            <p:cNvSpPr>
              <a:spLocks noChangeArrowheads="1"/>
            </p:cNvSpPr>
            <p:nvPr/>
          </p:nvSpPr>
          <p:spPr bwMode="auto">
            <a:xfrm>
              <a:off x="38101" y="3913272"/>
              <a:ext cx="87313" cy="87313"/>
            </a:xfrm>
            <a:prstGeom prst="ellipse">
              <a:avLst/>
            </a:pr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91" name="Freeform 346"/>
            <p:cNvSpPr>
              <a:spLocks/>
            </p:cNvSpPr>
            <p:nvPr/>
          </p:nvSpPr>
          <p:spPr bwMode="auto">
            <a:xfrm>
              <a:off x="357188" y="3913272"/>
              <a:ext cx="111125" cy="112713"/>
            </a:xfrm>
            <a:custGeom>
              <a:avLst/>
              <a:gdLst>
                <a:gd name="T0" fmla="*/ 4 w 9"/>
                <a:gd name="T1" fmla="*/ 0 h 9"/>
                <a:gd name="T2" fmla="*/ 0 w 9"/>
                <a:gd name="T3" fmla="*/ 5 h 9"/>
                <a:gd name="T4" fmla="*/ 4 w 9"/>
                <a:gd name="T5" fmla="*/ 9 h 9"/>
                <a:gd name="T6" fmla="*/ 9 w 9"/>
                <a:gd name="T7" fmla="*/ 5 h 9"/>
                <a:gd name="T8" fmla="*/ 8 w 9"/>
                <a:gd name="T9" fmla="*/ 5 h 9"/>
                <a:gd name="T10" fmla="*/ 8 w 9"/>
                <a:gd name="T11" fmla="*/ 5 h 9"/>
                <a:gd name="T12" fmla="*/ 7 w 9"/>
                <a:gd name="T13" fmla="*/ 7 h 9"/>
                <a:gd name="T14" fmla="*/ 4 w 9"/>
                <a:gd name="T15" fmla="*/ 8 h 9"/>
                <a:gd name="T16" fmla="*/ 2 w 9"/>
                <a:gd name="T17" fmla="*/ 7 h 9"/>
                <a:gd name="T18" fmla="*/ 1 w 9"/>
                <a:gd name="T19" fmla="*/ 5 h 9"/>
                <a:gd name="T20" fmla="*/ 2 w 9"/>
                <a:gd name="T21" fmla="*/ 2 h 9"/>
                <a:gd name="T22" fmla="*/ 4 w 9"/>
                <a:gd name="T23" fmla="*/ 1 h 9"/>
                <a:gd name="T24" fmla="*/ 7 w 9"/>
                <a:gd name="T25" fmla="*/ 2 h 9"/>
                <a:gd name="T26" fmla="*/ 8 w 9"/>
                <a:gd name="T27" fmla="*/ 5 h 9"/>
                <a:gd name="T28" fmla="*/ 8 w 9"/>
                <a:gd name="T29" fmla="*/ 5 h 9"/>
                <a:gd name="T30" fmla="*/ 9 w 9"/>
                <a:gd name="T31" fmla="*/ 5 h 9"/>
                <a:gd name="T32" fmla="*/ 4 w 9"/>
                <a:gd name="T3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" h="9">
                  <a:moveTo>
                    <a:pt x="4" y="0"/>
                  </a:moveTo>
                  <a:cubicBezTo>
                    <a:pt x="2" y="0"/>
                    <a:pt x="0" y="2"/>
                    <a:pt x="0" y="5"/>
                  </a:cubicBezTo>
                  <a:cubicBezTo>
                    <a:pt x="0" y="7"/>
                    <a:pt x="2" y="9"/>
                    <a:pt x="4" y="9"/>
                  </a:cubicBezTo>
                  <a:cubicBezTo>
                    <a:pt x="7" y="9"/>
                    <a:pt x="9" y="7"/>
                    <a:pt x="9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6"/>
                    <a:pt x="7" y="6"/>
                    <a:pt x="7" y="7"/>
                  </a:cubicBezTo>
                  <a:cubicBezTo>
                    <a:pt x="6" y="8"/>
                    <a:pt x="5" y="8"/>
                    <a:pt x="4" y="8"/>
                  </a:cubicBezTo>
                  <a:cubicBezTo>
                    <a:pt x="3" y="8"/>
                    <a:pt x="3" y="8"/>
                    <a:pt x="2" y="7"/>
                  </a:cubicBezTo>
                  <a:cubicBezTo>
                    <a:pt x="1" y="6"/>
                    <a:pt x="1" y="6"/>
                    <a:pt x="1" y="5"/>
                  </a:cubicBezTo>
                  <a:cubicBezTo>
                    <a:pt x="1" y="4"/>
                    <a:pt x="1" y="3"/>
                    <a:pt x="2" y="2"/>
                  </a:cubicBezTo>
                  <a:cubicBezTo>
                    <a:pt x="3" y="2"/>
                    <a:pt x="3" y="1"/>
                    <a:pt x="4" y="1"/>
                  </a:cubicBezTo>
                  <a:cubicBezTo>
                    <a:pt x="5" y="1"/>
                    <a:pt x="6" y="2"/>
                    <a:pt x="7" y="2"/>
                  </a:cubicBezTo>
                  <a:cubicBezTo>
                    <a:pt x="7" y="3"/>
                    <a:pt x="8" y="4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2"/>
                    <a:pt x="7" y="0"/>
                    <a:pt x="4" y="0"/>
                  </a:cubicBezTo>
                  <a:close/>
                </a:path>
              </a:pathLst>
            </a:cu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92" name="Freeform 347"/>
            <p:cNvSpPr>
              <a:spLocks/>
            </p:cNvSpPr>
            <p:nvPr/>
          </p:nvSpPr>
          <p:spPr bwMode="auto">
            <a:xfrm>
              <a:off x="603251" y="4162509"/>
              <a:ext cx="98425" cy="98425"/>
            </a:xfrm>
            <a:custGeom>
              <a:avLst/>
              <a:gdLst>
                <a:gd name="T0" fmla="*/ 4 w 8"/>
                <a:gd name="T1" fmla="*/ 0 h 8"/>
                <a:gd name="T2" fmla="*/ 0 w 8"/>
                <a:gd name="T3" fmla="*/ 4 h 8"/>
                <a:gd name="T4" fmla="*/ 4 w 8"/>
                <a:gd name="T5" fmla="*/ 8 h 8"/>
                <a:gd name="T6" fmla="*/ 8 w 8"/>
                <a:gd name="T7" fmla="*/ 4 h 8"/>
                <a:gd name="T8" fmla="*/ 8 w 8"/>
                <a:gd name="T9" fmla="*/ 4 h 8"/>
                <a:gd name="T10" fmla="*/ 8 w 8"/>
                <a:gd name="T11" fmla="*/ 4 h 8"/>
                <a:gd name="T12" fmla="*/ 7 w 8"/>
                <a:gd name="T13" fmla="*/ 6 h 8"/>
                <a:gd name="T14" fmla="*/ 4 w 8"/>
                <a:gd name="T15" fmla="*/ 7 h 8"/>
                <a:gd name="T16" fmla="*/ 2 w 8"/>
                <a:gd name="T17" fmla="*/ 6 h 8"/>
                <a:gd name="T18" fmla="*/ 1 w 8"/>
                <a:gd name="T19" fmla="*/ 4 h 8"/>
                <a:gd name="T20" fmla="*/ 2 w 8"/>
                <a:gd name="T21" fmla="*/ 2 h 8"/>
                <a:gd name="T22" fmla="*/ 4 w 8"/>
                <a:gd name="T23" fmla="*/ 1 h 8"/>
                <a:gd name="T24" fmla="*/ 7 w 8"/>
                <a:gd name="T25" fmla="*/ 2 h 8"/>
                <a:gd name="T26" fmla="*/ 8 w 8"/>
                <a:gd name="T27" fmla="*/ 4 h 8"/>
                <a:gd name="T28" fmla="*/ 8 w 8"/>
                <a:gd name="T29" fmla="*/ 4 h 8"/>
                <a:gd name="T30" fmla="*/ 8 w 8"/>
                <a:gd name="T31" fmla="*/ 4 h 8"/>
                <a:gd name="T32" fmla="*/ 4 w 8"/>
                <a:gd name="T3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" h="8">
                  <a:moveTo>
                    <a:pt x="4" y="0"/>
                  </a:move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7" y="8"/>
                    <a:pt x="8" y="6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5"/>
                    <a:pt x="7" y="6"/>
                    <a:pt x="7" y="6"/>
                  </a:cubicBezTo>
                  <a:cubicBezTo>
                    <a:pt x="6" y="7"/>
                    <a:pt x="5" y="7"/>
                    <a:pt x="4" y="7"/>
                  </a:cubicBezTo>
                  <a:cubicBezTo>
                    <a:pt x="3" y="7"/>
                    <a:pt x="2" y="7"/>
                    <a:pt x="2" y="6"/>
                  </a:cubicBezTo>
                  <a:cubicBezTo>
                    <a:pt x="1" y="6"/>
                    <a:pt x="1" y="5"/>
                    <a:pt x="1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1"/>
                    <a:pt x="3" y="1"/>
                    <a:pt x="4" y="1"/>
                  </a:cubicBezTo>
                  <a:cubicBezTo>
                    <a:pt x="5" y="1"/>
                    <a:pt x="6" y="1"/>
                    <a:pt x="7" y="2"/>
                  </a:cubicBezTo>
                  <a:cubicBezTo>
                    <a:pt x="7" y="2"/>
                    <a:pt x="8" y="3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7" y="0"/>
                    <a:pt x="4" y="0"/>
                  </a:cubicBezTo>
                  <a:close/>
                </a:path>
              </a:pathLst>
            </a:cu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93" name="Freeform 348"/>
            <p:cNvSpPr>
              <a:spLocks/>
            </p:cNvSpPr>
            <p:nvPr/>
          </p:nvSpPr>
          <p:spPr bwMode="auto">
            <a:xfrm>
              <a:off x="1511301" y="3975184"/>
              <a:ext cx="111125" cy="112713"/>
            </a:xfrm>
            <a:custGeom>
              <a:avLst/>
              <a:gdLst>
                <a:gd name="T0" fmla="*/ 4 w 9"/>
                <a:gd name="T1" fmla="*/ 0 h 9"/>
                <a:gd name="T2" fmla="*/ 0 w 9"/>
                <a:gd name="T3" fmla="*/ 5 h 9"/>
                <a:gd name="T4" fmla="*/ 4 w 9"/>
                <a:gd name="T5" fmla="*/ 9 h 9"/>
                <a:gd name="T6" fmla="*/ 9 w 9"/>
                <a:gd name="T7" fmla="*/ 5 h 9"/>
                <a:gd name="T8" fmla="*/ 8 w 9"/>
                <a:gd name="T9" fmla="*/ 5 h 9"/>
                <a:gd name="T10" fmla="*/ 8 w 9"/>
                <a:gd name="T11" fmla="*/ 5 h 9"/>
                <a:gd name="T12" fmla="*/ 7 w 9"/>
                <a:gd name="T13" fmla="*/ 7 h 9"/>
                <a:gd name="T14" fmla="*/ 4 w 9"/>
                <a:gd name="T15" fmla="*/ 8 h 9"/>
                <a:gd name="T16" fmla="*/ 2 w 9"/>
                <a:gd name="T17" fmla="*/ 7 h 9"/>
                <a:gd name="T18" fmla="*/ 1 w 9"/>
                <a:gd name="T19" fmla="*/ 5 h 9"/>
                <a:gd name="T20" fmla="*/ 2 w 9"/>
                <a:gd name="T21" fmla="*/ 2 h 9"/>
                <a:gd name="T22" fmla="*/ 4 w 9"/>
                <a:gd name="T23" fmla="*/ 1 h 9"/>
                <a:gd name="T24" fmla="*/ 7 w 9"/>
                <a:gd name="T25" fmla="*/ 2 h 9"/>
                <a:gd name="T26" fmla="*/ 8 w 9"/>
                <a:gd name="T27" fmla="*/ 5 h 9"/>
                <a:gd name="T28" fmla="*/ 8 w 9"/>
                <a:gd name="T29" fmla="*/ 5 h 9"/>
                <a:gd name="T30" fmla="*/ 9 w 9"/>
                <a:gd name="T31" fmla="*/ 5 h 9"/>
                <a:gd name="T32" fmla="*/ 4 w 9"/>
                <a:gd name="T3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" h="9">
                  <a:moveTo>
                    <a:pt x="4" y="0"/>
                  </a:moveTo>
                  <a:cubicBezTo>
                    <a:pt x="2" y="0"/>
                    <a:pt x="0" y="2"/>
                    <a:pt x="0" y="5"/>
                  </a:cubicBezTo>
                  <a:cubicBezTo>
                    <a:pt x="0" y="7"/>
                    <a:pt x="2" y="9"/>
                    <a:pt x="4" y="9"/>
                  </a:cubicBezTo>
                  <a:cubicBezTo>
                    <a:pt x="7" y="9"/>
                    <a:pt x="9" y="7"/>
                    <a:pt x="9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6"/>
                    <a:pt x="7" y="6"/>
                    <a:pt x="7" y="7"/>
                  </a:cubicBezTo>
                  <a:cubicBezTo>
                    <a:pt x="6" y="8"/>
                    <a:pt x="5" y="8"/>
                    <a:pt x="4" y="8"/>
                  </a:cubicBezTo>
                  <a:cubicBezTo>
                    <a:pt x="3" y="8"/>
                    <a:pt x="3" y="8"/>
                    <a:pt x="2" y="7"/>
                  </a:cubicBezTo>
                  <a:cubicBezTo>
                    <a:pt x="1" y="6"/>
                    <a:pt x="1" y="6"/>
                    <a:pt x="1" y="5"/>
                  </a:cubicBezTo>
                  <a:cubicBezTo>
                    <a:pt x="1" y="4"/>
                    <a:pt x="1" y="3"/>
                    <a:pt x="2" y="2"/>
                  </a:cubicBezTo>
                  <a:cubicBezTo>
                    <a:pt x="3" y="2"/>
                    <a:pt x="3" y="1"/>
                    <a:pt x="4" y="1"/>
                  </a:cubicBezTo>
                  <a:cubicBezTo>
                    <a:pt x="5" y="1"/>
                    <a:pt x="6" y="2"/>
                    <a:pt x="7" y="2"/>
                  </a:cubicBezTo>
                  <a:cubicBezTo>
                    <a:pt x="7" y="3"/>
                    <a:pt x="8" y="4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2"/>
                    <a:pt x="7" y="0"/>
                    <a:pt x="4" y="0"/>
                  </a:cubicBezTo>
                  <a:close/>
                </a:path>
              </a:pathLst>
            </a:cu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94" name="Freeform 349"/>
            <p:cNvSpPr>
              <a:spLocks/>
            </p:cNvSpPr>
            <p:nvPr/>
          </p:nvSpPr>
          <p:spPr bwMode="auto">
            <a:xfrm>
              <a:off x="100013" y="3962484"/>
              <a:ext cx="2246313" cy="261938"/>
            </a:xfrm>
            <a:custGeom>
              <a:avLst/>
              <a:gdLst>
                <a:gd name="T0" fmla="*/ 804 w 1415"/>
                <a:gd name="T1" fmla="*/ 157 h 165"/>
                <a:gd name="T2" fmla="*/ 356 w 1415"/>
                <a:gd name="T3" fmla="*/ 157 h 165"/>
                <a:gd name="T4" fmla="*/ 201 w 1415"/>
                <a:gd name="T5" fmla="*/ 0 h 165"/>
                <a:gd name="T6" fmla="*/ 0 w 1415"/>
                <a:gd name="T7" fmla="*/ 0 h 165"/>
                <a:gd name="T8" fmla="*/ 0 w 1415"/>
                <a:gd name="T9" fmla="*/ 8 h 165"/>
                <a:gd name="T10" fmla="*/ 193 w 1415"/>
                <a:gd name="T11" fmla="*/ 8 h 165"/>
                <a:gd name="T12" fmla="*/ 356 w 1415"/>
                <a:gd name="T13" fmla="*/ 165 h 165"/>
                <a:gd name="T14" fmla="*/ 804 w 1415"/>
                <a:gd name="T15" fmla="*/ 165 h 165"/>
                <a:gd name="T16" fmla="*/ 920 w 1415"/>
                <a:gd name="T17" fmla="*/ 47 h 165"/>
                <a:gd name="T18" fmla="*/ 1415 w 1415"/>
                <a:gd name="T19" fmla="*/ 47 h 165"/>
                <a:gd name="T20" fmla="*/ 1415 w 1415"/>
                <a:gd name="T21" fmla="*/ 40 h 165"/>
                <a:gd name="T22" fmla="*/ 920 w 1415"/>
                <a:gd name="T23" fmla="*/ 40 h 165"/>
                <a:gd name="T24" fmla="*/ 804 w 1415"/>
                <a:gd name="T25" fmla="*/ 157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15" h="165">
                  <a:moveTo>
                    <a:pt x="804" y="157"/>
                  </a:moveTo>
                  <a:lnTo>
                    <a:pt x="356" y="157"/>
                  </a:lnTo>
                  <a:lnTo>
                    <a:pt x="201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193" y="8"/>
                  </a:lnTo>
                  <a:lnTo>
                    <a:pt x="356" y="165"/>
                  </a:lnTo>
                  <a:lnTo>
                    <a:pt x="804" y="165"/>
                  </a:lnTo>
                  <a:lnTo>
                    <a:pt x="920" y="47"/>
                  </a:lnTo>
                  <a:lnTo>
                    <a:pt x="1415" y="47"/>
                  </a:lnTo>
                  <a:lnTo>
                    <a:pt x="1415" y="40"/>
                  </a:lnTo>
                  <a:lnTo>
                    <a:pt x="920" y="40"/>
                  </a:lnTo>
                  <a:lnTo>
                    <a:pt x="804" y="157"/>
                  </a:lnTo>
                  <a:close/>
                </a:path>
              </a:pathLst>
            </a:cu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95" name="Oval 350"/>
            <p:cNvSpPr>
              <a:spLocks noChangeArrowheads="1"/>
            </p:cNvSpPr>
            <p:nvPr/>
          </p:nvSpPr>
          <p:spPr bwMode="auto">
            <a:xfrm>
              <a:off x="1450976" y="3329072"/>
              <a:ext cx="96838" cy="112713"/>
            </a:xfrm>
            <a:prstGeom prst="ellipse">
              <a:avLst/>
            </a:pr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96" name="Oval 351"/>
            <p:cNvSpPr>
              <a:spLocks noChangeArrowheads="1"/>
            </p:cNvSpPr>
            <p:nvPr/>
          </p:nvSpPr>
          <p:spPr bwMode="auto">
            <a:xfrm>
              <a:off x="2284413" y="3105234"/>
              <a:ext cx="111125" cy="112713"/>
            </a:xfrm>
            <a:prstGeom prst="ellipse">
              <a:avLst/>
            </a:pr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97" name="Oval 352"/>
            <p:cNvSpPr>
              <a:spLocks noChangeArrowheads="1"/>
            </p:cNvSpPr>
            <p:nvPr/>
          </p:nvSpPr>
          <p:spPr bwMode="auto">
            <a:xfrm>
              <a:off x="14288" y="3030622"/>
              <a:ext cx="98425" cy="112713"/>
            </a:xfrm>
            <a:prstGeom prst="ellipse">
              <a:avLst/>
            </a:pr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98" name="Freeform 353"/>
            <p:cNvSpPr>
              <a:spLocks/>
            </p:cNvSpPr>
            <p:nvPr/>
          </p:nvSpPr>
          <p:spPr bwMode="auto">
            <a:xfrm>
              <a:off x="369888" y="3043322"/>
              <a:ext cx="111125" cy="123825"/>
            </a:xfrm>
            <a:custGeom>
              <a:avLst/>
              <a:gdLst>
                <a:gd name="T0" fmla="*/ 5 w 9"/>
                <a:gd name="T1" fmla="*/ 0 h 10"/>
                <a:gd name="T2" fmla="*/ 0 w 9"/>
                <a:gd name="T3" fmla="*/ 5 h 10"/>
                <a:gd name="T4" fmla="*/ 5 w 9"/>
                <a:gd name="T5" fmla="*/ 10 h 10"/>
                <a:gd name="T6" fmla="*/ 9 w 9"/>
                <a:gd name="T7" fmla="*/ 5 h 10"/>
                <a:gd name="T8" fmla="*/ 9 w 9"/>
                <a:gd name="T9" fmla="*/ 5 h 10"/>
                <a:gd name="T10" fmla="*/ 8 w 9"/>
                <a:gd name="T11" fmla="*/ 5 h 10"/>
                <a:gd name="T12" fmla="*/ 7 w 9"/>
                <a:gd name="T13" fmla="*/ 8 h 10"/>
                <a:gd name="T14" fmla="*/ 5 w 9"/>
                <a:gd name="T15" fmla="*/ 9 h 10"/>
                <a:gd name="T16" fmla="*/ 2 w 9"/>
                <a:gd name="T17" fmla="*/ 8 h 10"/>
                <a:gd name="T18" fmla="*/ 1 w 9"/>
                <a:gd name="T19" fmla="*/ 5 h 10"/>
                <a:gd name="T20" fmla="*/ 2 w 9"/>
                <a:gd name="T21" fmla="*/ 2 h 10"/>
                <a:gd name="T22" fmla="*/ 5 w 9"/>
                <a:gd name="T23" fmla="*/ 1 h 10"/>
                <a:gd name="T24" fmla="*/ 7 w 9"/>
                <a:gd name="T25" fmla="*/ 2 h 10"/>
                <a:gd name="T26" fmla="*/ 8 w 9"/>
                <a:gd name="T27" fmla="*/ 5 h 10"/>
                <a:gd name="T28" fmla="*/ 9 w 9"/>
                <a:gd name="T29" fmla="*/ 5 h 10"/>
                <a:gd name="T30" fmla="*/ 9 w 9"/>
                <a:gd name="T31" fmla="*/ 5 h 10"/>
                <a:gd name="T32" fmla="*/ 5 w 9"/>
                <a:gd name="T33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" h="10">
                  <a:moveTo>
                    <a:pt x="5" y="0"/>
                  </a:moveTo>
                  <a:cubicBezTo>
                    <a:pt x="2" y="0"/>
                    <a:pt x="0" y="2"/>
                    <a:pt x="0" y="5"/>
                  </a:cubicBezTo>
                  <a:cubicBezTo>
                    <a:pt x="0" y="8"/>
                    <a:pt x="2" y="10"/>
                    <a:pt x="5" y="10"/>
                  </a:cubicBezTo>
                  <a:cubicBezTo>
                    <a:pt x="7" y="10"/>
                    <a:pt x="9" y="8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6"/>
                    <a:pt x="8" y="7"/>
                    <a:pt x="7" y="8"/>
                  </a:cubicBezTo>
                  <a:cubicBezTo>
                    <a:pt x="7" y="8"/>
                    <a:pt x="6" y="9"/>
                    <a:pt x="5" y="9"/>
                  </a:cubicBezTo>
                  <a:cubicBezTo>
                    <a:pt x="4" y="9"/>
                    <a:pt x="3" y="8"/>
                    <a:pt x="2" y="8"/>
                  </a:cubicBezTo>
                  <a:cubicBezTo>
                    <a:pt x="1" y="7"/>
                    <a:pt x="1" y="6"/>
                    <a:pt x="1" y="5"/>
                  </a:cubicBezTo>
                  <a:cubicBezTo>
                    <a:pt x="1" y="4"/>
                    <a:pt x="1" y="3"/>
                    <a:pt x="2" y="2"/>
                  </a:cubicBezTo>
                  <a:cubicBezTo>
                    <a:pt x="3" y="2"/>
                    <a:pt x="4" y="1"/>
                    <a:pt x="5" y="1"/>
                  </a:cubicBezTo>
                  <a:cubicBezTo>
                    <a:pt x="6" y="1"/>
                    <a:pt x="7" y="2"/>
                    <a:pt x="7" y="2"/>
                  </a:cubicBezTo>
                  <a:cubicBezTo>
                    <a:pt x="8" y="3"/>
                    <a:pt x="8" y="4"/>
                    <a:pt x="8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2"/>
                    <a:pt x="7" y="0"/>
                    <a:pt x="5" y="0"/>
                  </a:cubicBezTo>
                  <a:close/>
                </a:path>
              </a:pathLst>
            </a:cu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99" name="Freeform 354"/>
            <p:cNvSpPr>
              <a:spLocks/>
            </p:cNvSpPr>
            <p:nvPr/>
          </p:nvSpPr>
          <p:spPr bwMode="auto">
            <a:xfrm>
              <a:off x="639763" y="3316372"/>
              <a:ext cx="111125" cy="112713"/>
            </a:xfrm>
            <a:custGeom>
              <a:avLst/>
              <a:gdLst>
                <a:gd name="T0" fmla="*/ 4 w 9"/>
                <a:gd name="T1" fmla="*/ 0 h 9"/>
                <a:gd name="T2" fmla="*/ 0 w 9"/>
                <a:gd name="T3" fmla="*/ 4 h 9"/>
                <a:gd name="T4" fmla="*/ 4 w 9"/>
                <a:gd name="T5" fmla="*/ 9 h 9"/>
                <a:gd name="T6" fmla="*/ 9 w 9"/>
                <a:gd name="T7" fmla="*/ 4 h 9"/>
                <a:gd name="T8" fmla="*/ 9 w 9"/>
                <a:gd name="T9" fmla="*/ 4 h 9"/>
                <a:gd name="T10" fmla="*/ 8 w 9"/>
                <a:gd name="T11" fmla="*/ 4 h 9"/>
                <a:gd name="T12" fmla="*/ 7 w 9"/>
                <a:gd name="T13" fmla="*/ 7 h 9"/>
                <a:gd name="T14" fmla="*/ 4 w 9"/>
                <a:gd name="T15" fmla="*/ 8 h 9"/>
                <a:gd name="T16" fmla="*/ 2 w 9"/>
                <a:gd name="T17" fmla="*/ 7 h 9"/>
                <a:gd name="T18" fmla="*/ 1 w 9"/>
                <a:gd name="T19" fmla="*/ 4 h 9"/>
                <a:gd name="T20" fmla="*/ 2 w 9"/>
                <a:gd name="T21" fmla="*/ 2 h 9"/>
                <a:gd name="T22" fmla="*/ 4 w 9"/>
                <a:gd name="T23" fmla="*/ 1 h 9"/>
                <a:gd name="T24" fmla="*/ 7 w 9"/>
                <a:gd name="T25" fmla="*/ 2 h 9"/>
                <a:gd name="T26" fmla="*/ 8 w 9"/>
                <a:gd name="T27" fmla="*/ 4 h 9"/>
                <a:gd name="T28" fmla="*/ 9 w 9"/>
                <a:gd name="T29" fmla="*/ 4 h 9"/>
                <a:gd name="T30" fmla="*/ 9 w 9"/>
                <a:gd name="T31" fmla="*/ 4 h 9"/>
                <a:gd name="T32" fmla="*/ 4 w 9"/>
                <a:gd name="T3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" h="9">
                  <a:moveTo>
                    <a:pt x="4" y="0"/>
                  </a:moveTo>
                  <a:cubicBezTo>
                    <a:pt x="2" y="0"/>
                    <a:pt x="0" y="2"/>
                    <a:pt x="0" y="4"/>
                  </a:cubicBezTo>
                  <a:cubicBezTo>
                    <a:pt x="0" y="7"/>
                    <a:pt x="2" y="9"/>
                    <a:pt x="4" y="9"/>
                  </a:cubicBezTo>
                  <a:cubicBezTo>
                    <a:pt x="7" y="9"/>
                    <a:pt x="9" y="7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5"/>
                    <a:pt x="8" y="6"/>
                    <a:pt x="7" y="7"/>
                  </a:cubicBezTo>
                  <a:cubicBezTo>
                    <a:pt x="6" y="8"/>
                    <a:pt x="6" y="8"/>
                    <a:pt x="4" y="8"/>
                  </a:cubicBezTo>
                  <a:cubicBezTo>
                    <a:pt x="3" y="8"/>
                    <a:pt x="3" y="8"/>
                    <a:pt x="2" y="7"/>
                  </a:cubicBezTo>
                  <a:cubicBezTo>
                    <a:pt x="1" y="6"/>
                    <a:pt x="1" y="5"/>
                    <a:pt x="1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3" y="1"/>
                    <a:pt x="3" y="1"/>
                    <a:pt x="4" y="1"/>
                  </a:cubicBezTo>
                  <a:cubicBezTo>
                    <a:pt x="6" y="1"/>
                    <a:pt x="6" y="1"/>
                    <a:pt x="7" y="2"/>
                  </a:cubicBezTo>
                  <a:cubicBezTo>
                    <a:pt x="8" y="2"/>
                    <a:pt x="8" y="3"/>
                    <a:pt x="8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2"/>
                    <a:pt x="7" y="0"/>
                    <a:pt x="4" y="0"/>
                  </a:cubicBezTo>
                  <a:close/>
                </a:path>
              </a:pathLst>
            </a:cu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00" name="Freeform 355"/>
            <p:cNvSpPr>
              <a:spLocks/>
            </p:cNvSpPr>
            <p:nvPr/>
          </p:nvSpPr>
          <p:spPr bwMode="auto">
            <a:xfrm>
              <a:off x="1635126" y="3117934"/>
              <a:ext cx="122238" cy="111125"/>
            </a:xfrm>
            <a:custGeom>
              <a:avLst/>
              <a:gdLst>
                <a:gd name="T0" fmla="*/ 5 w 10"/>
                <a:gd name="T1" fmla="*/ 0 h 9"/>
                <a:gd name="T2" fmla="*/ 0 w 10"/>
                <a:gd name="T3" fmla="*/ 4 h 9"/>
                <a:gd name="T4" fmla="*/ 5 w 10"/>
                <a:gd name="T5" fmla="*/ 9 h 9"/>
                <a:gd name="T6" fmla="*/ 10 w 10"/>
                <a:gd name="T7" fmla="*/ 4 h 9"/>
                <a:gd name="T8" fmla="*/ 9 w 10"/>
                <a:gd name="T9" fmla="*/ 4 h 9"/>
                <a:gd name="T10" fmla="*/ 9 w 10"/>
                <a:gd name="T11" fmla="*/ 4 h 9"/>
                <a:gd name="T12" fmla="*/ 8 w 10"/>
                <a:gd name="T13" fmla="*/ 7 h 9"/>
                <a:gd name="T14" fmla="*/ 5 w 10"/>
                <a:gd name="T15" fmla="*/ 8 h 9"/>
                <a:gd name="T16" fmla="*/ 2 w 10"/>
                <a:gd name="T17" fmla="*/ 7 h 9"/>
                <a:gd name="T18" fmla="*/ 1 w 10"/>
                <a:gd name="T19" fmla="*/ 4 h 9"/>
                <a:gd name="T20" fmla="*/ 2 w 10"/>
                <a:gd name="T21" fmla="*/ 2 h 9"/>
                <a:gd name="T22" fmla="*/ 5 w 10"/>
                <a:gd name="T23" fmla="*/ 1 h 9"/>
                <a:gd name="T24" fmla="*/ 8 w 10"/>
                <a:gd name="T25" fmla="*/ 2 h 9"/>
                <a:gd name="T26" fmla="*/ 9 w 10"/>
                <a:gd name="T27" fmla="*/ 4 h 9"/>
                <a:gd name="T28" fmla="*/ 9 w 10"/>
                <a:gd name="T29" fmla="*/ 4 h 9"/>
                <a:gd name="T30" fmla="*/ 10 w 10"/>
                <a:gd name="T31" fmla="*/ 4 h 9"/>
                <a:gd name="T32" fmla="*/ 5 w 10"/>
                <a:gd name="T3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2" y="0"/>
                    <a:pt x="0" y="2"/>
                    <a:pt x="0" y="4"/>
                  </a:cubicBezTo>
                  <a:cubicBezTo>
                    <a:pt x="0" y="7"/>
                    <a:pt x="2" y="9"/>
                    <a:pt x="5" y="9"/>
                  </a:cubicBezTo>
                  <a:cubicBezTo>
                    <a:pt x="8" y="9"/>
                    <a:pt x="10" y="7"/>
                    <a:pt x="10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5"/>
                    <a:pt x="8" y="6"/>
                    <a:pt x="8" y="7"/>
                  </a:cubicBezTo>
                  <a:cubicBezTo>
                    <a:pt x="7" y="8"/>
                    <a:pt x="6" y="8"/>
                    <a:pt x="5" y="8"/>
                  </a:cubicBezTo>
                  <a:cubicBezTo>
                    <a:pt x="4" y="8"/>
                    <a:pt x="3" y="8"/>
                    <a:pt x="2" y="7"/>
                  </a:cubicBezTo>
                  <a:cubicBezTo>
                    <a:pt x="2" y="6"/>
                    <a:pt x="1" y="5"/>
                    <a:pt x="1" y="4"/>
                  </a:cubicBezTo>
                  <a:cubicBezTo>
                    <a:pt x="1" y="3"/>
                    <a:pt x="2" y="2"/>
                    <a:pt x="2" y="2"/>
                  </a:cubicBezTo>
                  <a:cubicBezTo>
                    <a:pt x="3" y="1"/>
                    <a:pt x="4" y="1"/>
                    <a:pt x="5" y="1"/>
                  </a:cubicBezTo>
                  <a:cubicBezTo>
                    <a:pt x="6" y="1"/>
                    <a:pt x="7" y="1"/>
                    <a:pt x="8" y="2"/>
                  </a:cubicBezTo>
                  <a:cubicBezTo>
                    <a:pt x="8" y="2"/>
                    <a:pt x="9" y="3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2"/>
                    <a:pt x="8" y="0"/>
                    <a:pt x="5" y="0"/>
                  </a:cubicBezTo>
                  <a:close/>
                </a:path>
              </a:pathLst>
            </a:cu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01" name="Freeform 356"/>
            <p:cNvSpPr>
              <a:spLocks/>
            </p:cNvSpPr>
            <p:nvPr/>
          </p:nvSpPr>
          <p:spPr bwMode="auto">
            <a:xfrm>
              <a:off x="87313" y="3092534"/>
              <a:ext cx="2259013" cy="285750"/>
            </a:xfrm>
            <a:custGeom>
              <a:avLst/>
              <a:gdLst>
                <a:gd name="T0" fmla="*/ 1005 w 1423"/>
                <a:gd name="T1" fmla="*/ 47 h 180"/>
                <a:gd name="T2" fmla="*/ 882 w 1423"/>
                <a:gd name="T3" fmla="*/ 173 h 180"/>
                <a:gd name="T4" fmla="*/ 387 w 1423"/>
                <a:gd name="T5" fmla="*/ 173 h 180"/>
                <a:gd name="T6" fmla="*/ 217 w 1423"/>
                <a:gd name="T7" fmla="*/ 0 h 180"/>
                <a:gd name="T8" fmla="*/ 0 w 1423"/>
                <a:gd name="T9" fmla="*/ 0 h 180"/>
                <a:gd name="T10" fmla="*/ 0 w 1423"/>
                <a:gd name="T11" fmla="*/ 8 h 180"/>
                <a:gd name="T12" fmla="*/ 217 w 1423"/>
                <a:gd name="T13" fmla="*/ 8 h 180"/>
                <a:gd name="T14" fmla="*/ 387 w 1423"/>
                <a:gd name="T15" fmla="*/ 180 h 180"/>
                <a:gd name="T16" fmla="*/ 890 w 1423"/>
                <a:gd name="T17" fmla="*/ 180 h 180"/>
                <a:gd name="T18" fmla="*/ 1013 w 1423"/>
                <a:gd name="T19" fmla="*/ 55 h 180"/>
                <a:gd name="T20" fmla="*/ 1423 w 1423"/>
                <a:gd name="T21" fmla="*/ 55 h 180"/>
                <a:gd name="T22" fmla="*/ 1423 w 1423"/>
                <a:gd name="T23" fmla="*/ 47 h 180"/>
                <a:gd name="T24" fmla="*/ 1005 w 1423"/>
                <a:gd name="T25" fmla="*/ 47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23" h="180">
                  <a:moveTo>
                    <a:pt x="1005" y="47"/>
                  </a:moveTo>
                  <a:lnTo>
                    <a:pt x="882" y="173"/>
                  </a:lnTo>
                  <a:lnTo>
                    <a:pt x="387" y="173"/>
                  </a:lnTo>
                  <a:lnTo>
                    <a:pt x="217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217" y="8"/>
                  </a:lnTo>
                  <a:lnTo>
                    <a:pt x="387" y="180"/>
                  </a:lnTo>
                  <a:lnTo>
                    <a:pt x="890" y="180"/>
                  </a:lnTo>
                  <a:lnTo>
                    <a:pt x="1013" y="55"/>
                  </a:lnTo>
                  <a:lnTo>
                    <a:pt x="1423" y="55"/>
                  </a:lnTo>
                  <a:lnTo>
                    <a:pt x="1423" y="47"/>
                  </a:lnTo>
                  <a:lnTo>
                    <a:pt x="1005" y="47"/>
                  </a:lnTo>
                  <a:close/>
                </a:path>
              </a:pathLst>
            </a:cu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02" name="Freeform 357"/>
            <p:cNvSpPr>
              <a:spLocks/>
            </p:cNvSpPr>
            <p:nvPr/>
          </p:nvSpPr>
          <p:spPr bwMode="auto">
            <a:xfrm>
              <a:off x="1082676" y="4322847"/>
              <a:ext cx="319088" cy="311150"/>
            </a:xfrm>
            <a:custGeom>
              <a:avLst/>
              <a:gdLst>
                <a:gd name="T0" fmla="*/ 0 w 26"/>
                <a:gd name="T1" fmla="*/ 20 h 25"/>
                <a:gd name="T2" fmla="*/ 0 w 26"/>
                <a:gd name="T3" fmla="*/ 20 h 25"/>
                <a:gd name="T4" fmla="*/ 6 w 26"/>
                <a:gd name="T5" fmla="*/ 25 h 25"/>
                <a:gd name="T6" fmla="*/ 20 w 26"/>
                <a:gd name="T7" fmla="*/ 25 h 25"/>
                <a:gd name="T8" fmla="*/ 26 w 26"/>
                <a:gd name="T9" fmla="*/ 20 h 25"/>
                <a:gd name="T10" fmla="*/ 26 w 26"/>
                <a:gd name="T11" fmla="*/ 6 h 25"/>
                <a:gd name="T12" fmla="*/ 20 w 26"/>
                <a:gd name="T13" fmla="*/ 0 h 25"/>
                <a:gd name="T14" fmla="*/ 6 w 26"/>
                <a:gd name="T15" fmla="*/ 0 h 25"/>
                <a:gd name="T16" fmla="*/ 0 w 26"/>
                <a:gd name="T17" fmla="*/ 6 h 25"/>
                <a:gd name="T18" fmla="*/ 0 w 26"/>
                <a:gd name="T19" fmla="*/ 20 h 25"/>
                <a:gd name="T20" fmla="*/ 0 w 26"/>
                <a:gd name="T21" fmla="*/ 20 h 25"/>
                <a:gd name="T22" fmla="*/ 1 w 26"/>
                <a:gd name="T23" fmla="*/ 20 h 25"/>
                <a:gd name="T24" fmla="*/ 1 w 26"/>
                <a:gd name="T25" fmla="*/ 6 h 25"/>
                <a:gd name="T26" fmla="*/ 2 w 26"/>
                <a:gd name="T27" fmla="*/ 2 h 25"/>
                <a:gd name="T28" fmla="*/ 6 w 26"/>
                <a:gd name="T29" fmla="*/ 1 h 25"/>
                <a:gd name="T30" fmla="*/ 20 w 26"/>
                <a:gd name="T31" fmla="*/ 1 h 25"/>
                <a:gd name="T32" fmla="*/ 24 w 26"/>
                <a:gd name="T33" fmla="*/ 2 h 25"/>
                <a:gd name="T34" fmla="*/ 25 w 26"/>
                <a:gd name="T35" fmla="*/ 6 h 25"/>
                <a:gd name="T36" fmla="*/ 25 w 26"/>
                <a:gd name="T37" fmla="*/ 20 h 25"/>
                <a:gd name="T38" fmla="*/ 24 w 26"/>
                <a:gd name="T39" fmla="*/ 23 h 25"/>
                <a:gd name="T40" fmla="*/ 20 w 26"/>
                <a:gd name="T41" fmla="*/ 25 h 25"/>
                <a:gd name="T42" fmla="*/ 6 w 26"/>
                <a:gd name="T43" fmla="*/ 25 h 25"/>
                <a:gd name="T44" fmla="*/ 2 w 26"/>
                <a:gd name="T45" fmla="*/ 23 h 25"/>
                <a:gd name="T46" fmla="*/ 1 w 26"/>
                <a:gd name="T47" fmla="*/ 20 h 25"/>
                <a:gd name="T48" fmla="*/ 0 w 26"/>
                <a:gd name="T49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6" h="25">
                  <a:moveTo>
                    <a:pt x="0" y="20"/>
                  </a:moveTo>
                  <a:cubicBezTo>
                    <a:pt x="0" y="20"/>
                    <a:pt x="0" y="20"/>
                    <a:pt x="0" y="20"/>
                  </a:cubicBezTo>
                  <a:cubicBezTo>
                    <a:pt x="0" y="23"/>
                    <a:pt x="3" y="25"/>
                    <a:pt x="6" y="25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23" y="25"/>
                    <a:pt x="26" y="23"/>
                    <a:pt x="26" y="20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3"/>
                    <a:pt x="23" y="0"/>
                    <a:pt x="20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4"/>
                    <a:pt x="1" y="3"/>
                    <a:pt x="2" y="2"/>
                  </a:cubicBezTo>
                  <a:cubicBezTo>
                    <a:pt x="3" y="1"/>
                    <a:pt x="5" y="1"/>
                    <a:pt x="6" y="1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21" y="1"/>
                    <a:pt x="23" y="1"/>
                    <a:pt x="24" y="2"/>
                  </a:cubicBezTo>
                  <a:cubicBezTo>
                    <a:pt x="25" y="3"/>
                    <a:pt x="25" y="4"/>
                    <a:pt x="25" y="6"/>
                  </a:cubicBezTo>
                  <a:cubicBezTo>
                    <a:pt x="25" y="20"/>
                    <a:pt x="25" y="20"/>
                    <a:pt x="25" y="20"/>
                  </a:cubicBezTo>
                  <a:cubicBezTo>
                    <a:pt x="25" y="21"/>
                    <a:pt x="25" y="22"/>
                    <a:pt x="24" y="23"/>
                  </a:cubicBezTo>
                  <a:cubicBezTo>
                    <a:pt x="23" y="24"/>
                    <a:pt x="21" y="25"/>
                    <a:pt x="20" y="25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5" y="25"/>
                    <a:pt x="3" y="24"/>
                    <a:pt x="2" y="23"/>
                  </a:cubicBezTo>
                  <a:cubicBezTo>
                    <a:pt x="1" y="22"/>
                    <a:pt x="1" y="21"/>
                    <a:pt x="1" y="20"/>
                  </a:cubicBezTo>
                  <a:lnTo>
                    <a:pt x="0" y="20"/>
                  </a:ln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03" name="Freeform 358"/>
            <p:cNvSpPr>
              <a:spLocks/>
            </p:cNvSpPr>
            <p:nvPr/>
          </p:nvSpPr>
          <p:spPr bwMode="auto">
            <a:xfrm>
              <a:off x="1217613" y="4584784"/>
              <a:ext cx="60325" cy="100013"/>
            </a:xfrm>
            <a:custGeom>
              <a:avLst/>
              <a:gdLst>
                <a:gd name="T0" fmla="*/ 15 w 38"/>
                <a:gd name="T1" fmla="*/ 47 h 63"/>
                <a:gd name="T2" fmla="*/ 38 w 38"/>
                <a:gd name="T3" fmla="*/ 63 h 63"/>
                <a:gd name="T4" fmla="*/ 38 w 38"/>
                <a:gd name="T5" fmla="*/ 47 h 63"/>
                <a:gd name="T6" fmla="*/ 38 w 38"/>
                <a:gd name="T7" fmla="*/ 47 h 63"/>
                <a:gd name="T8" fmla="*/ 15 w 38"/>
                <a:gd name="T9" fmla="*/ 31 h 63"/>
                <a:gd name="T10" fmla="*/ 38 w 38"/>
                <a:gd name="T11" fmla="*/ 16 h 63"/>
                <a:gd name="T12" fmla="*/ 38 w 38"/>
                <a:gd name="T13" fmla="*/ 16 h 63"/>
                <a:gd name="T14" fmla="*/ 38 w 38"/>
                <a:gd name="T15" fmla="*/ 0 h 63"/>
                <a:gd name="T16" fmla="*/ 15 w 38"/>
                <a:gd name="T17" fmla="*/ 16 h 63"/>
                <a:gd name="T18" fmla="*/ 0 w 38"/>
                <a:gd name="T19" fmla="*/ 31 h 63"/>
                <a:gd name="T20" fmla="*/ 15 w 38"/>
                <a:gd name="T21" fmla="*/ 47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" h="63">
                  <a:moveTo>
                    <a:pt x="15" y="47"/>
                  </a:moveTo>
                  <a:lnTo>
                    <a:pt x="38" y="63"/>
                  </a:lnTo>
                  <a:lnTo>
                    <a:pt x="38" y="47"/>
                  </a:lnTo>
                  <a:lnTo>
                    <a:pt x="38" y="47"/>
                  </a:lnTo>
                  <a:lnTo>
                    <a:pt x="15" y="31"/>
                  </a:lnTo>
                  <a:lnTo>
                    <a:pt x="38" y="16"/>
                  </a:lnTo>
                  <a:lnTo>
                    <a:pt x="38" y="16"/>
                  </a:lnTo>
                  <a:lnTo>
                    <a:pt x="38" y="0"/>
                  </a:lnTo>
                  <a:lnTo>
                    <a:pt x="15" y="16"/>
                  </a:lnTo>
                  <a:lnTo>
                    <a:pt x="0" y="31"/>
                  </a:lnTo>
                  <a:lnTo>
                    <a:pt x="15" y="47"/>
                  </a:ln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04" name="Freeform 359"/>
            <p:cNvSpPr>
              <a:spLocks/>
            </p:cNvSpPr>
            <p:nvPr/>
          </p:nvSpPr>
          <p:spPr bwMode="auto">
            <a:xfrm>
              <a:off x="1217613" y="4273634"/>
              <a:ext cx="60325" cy="100013"/>
            </a:xfrm>
            <a:custGeom>
              <a:avLst/>
              <a:gdLst>
                <a:gd name="T0" fmla="*/ 15 w 38"/>
                <a:gd name="T1" fmla="*/ 16 h 63"/>
                <a:gd name="T2" fmla="*/ 0 w 38"/>
                <a:gd name="T3" fmla="*/ 0 h 63"/>
                <a:gd name="T4" fmla="*/ 0 w 38"/>
                <a:gd name="T5" fmla="*/ 16 h 63"/>
                <a:gd name="T6" fmla="*/ 0 w 38"/>
                <a:gd name="T7" fmla="*/ 16 h 63"/>
                <a:gd name="T8" fmla="*/ 23 w 38"/>
                <a:gd name="T9" fmla="*/ 31 h 63"/>
                <a:gd name="T10" fmla="*/ 0 w 38"/>
                <a:gd name="T11" fmla="*/ 47 h 63"/>
                <a:gd name="T12" fmla="*/ 0 w 38"/>
                <a:gd name="T13" fmla="*/ 47 h 63"/>
                <a:gd name="T14" fmla="*/ 0 w 38"/>
                <a:gd name="T15" fmla="*/ 63 h 63"/>
                <a:gd name="T16" fmla="*/ 15 w 38"/>
                <a:gd name="T17" fmla="*/ 47 h 63"/>
                <a:gd name="T18" fmla="*/ 38 w 38"/>
                <a:gd name="T19" fmla="*/ 31 h 63"/>
                <a:gd name="T20" fmla="*/ 15 w 38"/>
                <a:gd name="T21" fmla="*/ 16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" h="63">
                  <a:moveTo>
                    <a:pt x="15" y="16"/>
                  </a:moveTo>
                  <a:lnTo>
                    <a:pt x="0" y="0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23" y="31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63"/>
                  </a:lnTo>
                  <a:lnTo>
                    <a:pt x="15" y="47"/>
                  </a:lnTo>
                  <a:lnTo>
                    <a:pt x="38" y="31"/>
                  </a:lnTo>
                  <a:lnTo>
                    <a:pt x="15" y="16"/>
                  </a:ln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05" name="Freeform 360"/>
            <p:cNvSpPr>
              <a:spLocks/>
            </p:cNvSpPr>
            <p:nvPr/>
          </p:nvSpPr>
          <p:spPr bwMode="auto">
            <a:xfrm>
              <a:off x="1585913" y="4335547"/>
              <a:ext cx="306388" cy="311150"/>
            </a:xfrm>
            <a:custGeom>
              <a:avLst/>
              <a:gdLst>
                <a:gd name="T0" fmla="*/ 25 w 25"/>
                <a:gd name="T1" fmla="*/ 5 h 25"/>
                <a:gd name="T2" fmla="*/ 25 w 25"/>
                <a:gd name="T3" fmla="*/ 5 h 25"/>
                <a:gd name="T4" fmla="*/ 19 w 25"/>
                <a:gd name="T5" fmla="*/ 0 h 25"/>
                <a:gd name="T6" fmla="*/ 5 w 25"/>
                <a:gd name="T7" fmla="*/ 0 h 25"/>
                <a:gd name="T8" fmla="*/ 0 w 25"/>
                <a:gd name="T9" fmla="*/ 5 h 25"/>
                <a:gd name="T10" fmla="*/ 0 w 25"/>
                <a:gd name="T11" fmla="*/ 19 h 25"/>
                <a:gd name="T12" fmla="*/ 5 w 25"/>
                <a:gd name="T13" fmla="*/ 25 h 25"/>
                <a:gd name="T14" fmla="*/ 19 w 25"/>
                <a:gd name="T15" fmla="*/ 25 h 25"/>
                <a:gd name="T16" fmla="*/ 25 w 25"/>
                <a:gd name="T17" fmla="*/ 19 h 25"/>
                <a:gd name="T18" fmla="*/ 25 w 25"/>
                <a:gd name="T19" fmla="*/ 5 h 25"/>
                <a:gd name="T20" fmla="*/ 25 w 25"/>
                <a:gd name="T21" fmla="*/ 5 h 25"/>
                <a:gd name="T22" fmla="*/ 25 w 25"/>
                <a:gd name="T23" fmla="*/ 5 h 25"/>
                <a:gd name="T24" fmla="*/ 25 w 25"/>
                <a:gd name="T25" fmla="*/ 19 h 25"/>
                <a:gd name="T26" fmla="*/ 23 w 25"/>
                <a:gd name="T27" fmla="*/ 23 h 25"/>
                <a:gd name="T28" fmla="*/ 19 w 25"/>
                <a:gd name="T29" fmla="*/ 24 h 25"/>
                <a:gd name="T30" fmla="*/ 5 w 25"/>
                <a:gd name="T31" fmla="*/ 24 h 25"/>
                <a:gd name="T32" fmla="*/ 2 w 25"/>
                <a:gd name="T33" fmla="*/ 23 h 25"/>
                <a:gd name="T34" fmla="*/ 0 w 25"/>
                <a:gd name="T35" fmla="*/ 19 h 25"/>
                <a:gd name="T36" fmla="*/ 0 w 25"/>
                <a:gd name="T37" fmla="*/ 5 h 25"/>
                <a:gd name="T38" fmla="*/ 2 w 25"/>
                <a:gd name="T39" fmla="*/ 2 h 25"/>
                <a:gd name="T40" fmla="*/ 5 w 25"/>
                <a:gd name="T41" fmla="*/ 0 h 25"/>
                <a:gd name="T42" fmla="*/ 19 w 25"/>
                <a:gd name="T43" fmla="*/ 0 h 25"/>
                <a:gd name="T44" fmla="*/ 23 w 25"/>
                <a:gd name="T45" fmla="*/ 2 h 25"/>
                <a:gd name="T46" fmla="*/ 25 w 25"/>
                <a:gd name="T47" fmla="*/ 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5" h="25">
                  <a:moveTo>
                    <a:pt x="25" y="5"/>
                  </a:moveTo>
                  <a:cubicBezTo>
                    <a:pt x="25" y="5"/>
                    <a:pt x="25" y="5"/>
                    <a:pt x="25" y="5"/>
                  </a:cubicBezTo>
                  <a:cubicBezTo>
                    <a:pt x="25" y="2"/>
                    <a:pt x="23" y="0"/>
                    <a:pt x="19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22"/>
                    <a:pt x="2" y="25"/>
                    <a:pt x="5" y="2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23" y="25"/>
                    <a:pt x="25" y="22"/>
                    <a:pt x="25" y="19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19"/>
                    <a:pt x="25" y="19"/>
                    <a:pt x="25" y="19"/>
                  </a:cubicBezTo>
                  <a:cubicBezTo>
                    <a:pt x="25" y="21"/>
                    <a:pt x="24" y="22"/>
                    <a:pt x="23" y="23"/>
                  </a:cubicBezTo>
                  <a:cubicBezTo>
                    <a:pt x="22" y="24"/>
                    <a:pt x="21" y="24"/>
                    <a:pt x="19" y="24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4" y="24"/>
                    <a:pt x="3" y="24"/>
                    <a:pt x="2" y="23"/>
                  </a:cubicBezTo>
                  <a:cubicBezTo>
                    <a:pt x="1" y="22"/>
                    <a:pt x="0" y="21"/>
                    <a:pt x="0" y="1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4"/>
                    <a:pt x="1" y="3"/>
                    <a:pt x="2" y="2"/>
                  </a:cubicBezTo>
                  <a:cubicBezTo>
                    <a:pt x="3" y="1"/>
                    <a:pt x="4" y="0"/>
                    <a:pt x="5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1" y="0"/>
                    <a:pt x="22" y="1"/>
                    <a:pt x="23" y="2"/>
                  </a:cubicBezTo>
                  <a:cubicBezTo>
                    <a:pt x="24" y="3"/>
                    <a:pt x="25" y="4"/>
                    <a:pt x="25" y="5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06" name="Oval 361"/>
            <p:cNvSpPr>
              <a:spLocks noChangeArrowheads="1"/>
            </p:cNvSpPr>
            <p:nvPr/>
          </p:nvSpPr>
          <p:spPr bwMode="auto">
            <a:xfrm>
              <a:off x="1855788" y="4460959"/>
              <a:ext cx="60325" cy="61913"/>
            </a:xfrm>
            <a:prstGeom prst="ellipse">
              <a:avLst/>
            </a:pr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07" name="Oval 362"/>
            <p:cNvSpPr>
              <a:spLocks noChangeArrowheads="1"/>
            </p:cNvSpPr>
            <p:nvPr/>
          </p:nvSpPr>
          <p:spPr bwMode="auto">
            <a:xfrm>
              <a:off x="1708151" y="4610184"/>
              <a:ext cx="61913" cy="61913"/>
            </a:xfrm>
            <a:prstGeom prst="ellipse">
              <a:avLst/>
            </a:pr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08" name="Freeform 363"/>
            <p:cNvSpPr>
              <a:spLocks/>
            </p:cNvSpPr>
            <p:nvPr/>
          </p:nvSpPr>
          <p:spPr bwMode="auto">
            <a:xfrm>
              <a:off x="1547813" y="4460959"/>
              <a:ext cx="74613" cy="61913"/>
            </a:xfrm>
            <a:custGeom>
              <a:avLst/>
              <a:gdLst>
                <a:gd name="T0" fmla="*/ 5 w 6"/>
                <a:gd name="T1" fmla="*/ 2 h 5"/>
                <a:gd name="T2" fmla="*/ 6 w 6"/>
                <a:gd name="T3" fmla="*/ 2 h 5"/>
                <a:gd name="T4" fmla="*/ 3 w 6"/>
                <a:gd name="T5" fmla="*/ 0 h 5"/>
                <a:gd name="T6" fmla="*/ 0 w 6"/>
                <a:gd name="T7" fmla="*/ 2 h 5"/>
                <a:gd name="T8" fmla="*/ 3 w 6"/>
                <a:gd name="T9" fmla="*/ 5 h 5"/>
                <a:gd name="T10" fmla="*/ 6 w 6"/>
                <a:gd name="T11" fmla="*/ 2 h 5"/>
                <a:gd name="T12" fmla="*/ 5 w 6"/>
                <a:gd name="T13" fmla="*/ 2 h 5"/>
                <a:gd name="T14" fmla="*/ 5 w 6"/>
                <a:gd name="T15" fmla="*/ 2 h 5"/>
                <a:gd name="T16" fmla="*/ 4 w 6"/>
                <a:gd name="T17" fmla="*/ 4 h 5"/>
                <a:gd name="T18" fmla="*/ 3 w 6"/>
                <a:gd name="T19" fmla="*/ 4 h 5"/>
                <a:gd name="T20" fmla="*/ 2 w 6"/>
                <a:gd name="T21" fmla="*/ 4 h 5"/>
                <a:gd name="T22" fmla="*/ 1 w 6"/>
                <a:gd name="T23" fmla="*/ 2 h 5"/>
                <a:gd name="T24" fmla="*/ 2 w 6"/>
                <a:gd name="T25" fmla="*/ 1 h 5"/>
                <a:gd name="T26" fmla="*/ 3 w 6"/>
                <a:gd name="T27" fmla="*/ 0 h 5"/>
                <a:gd name="T28" fmla="*/ 4 w 6"/>
                <a:gd name="T29" fmla="*/ 1 h 5"/>
                <a:gd name="T30" fmla="*/ 5 w 6"/>
                <a:gd name="T31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" h="5">
                  <a:moveTo>
                    <a:pt x="5" y="2"/>
                  </a:move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4" y="0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0" y="4"/>
                    <a:pt x="2" y="5"/>
                    <a:pt x="3" y="5"/>
                  </a:cubicBezTo>
                  <a:cubicBezTo>
                    <a:pt x="4" y="5"/>
                    <a:pt x="6" y="4"/>
                    <a:pt x="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3"/>
                    <a:pt x="5" y="3"/>
                    <a:pt x="4" y="4"/>
                  </a:cubicBezTo>
                  <a:cubicBezTo>
                    <a:pt x="4" y="4"/>
                    <a:pt x="4" y="4"/>
                    <a:pt x="3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1" y="2"/>
                    <a:pt x="1" y="1"/>
                    <a:pt x="2" y="1"/>
                  </a:cubicBezTo>
                  <a:cubicBezTo>
                    <a:pt x="2" y="0"/>
                    <a:pt x="2" y="0"/>
                    <a:pt x="3" y="0"/>
                  </a:cubicBezTo>
                  <a:cubicBezTo>
                    <a:pt x="4" y="0"/>
                    <a:pt x="4" y="0"/>
                    <a:pt x="4" y="1"/>
                  </a:cubicBezTo>
                  <a:cubicBezTo>
                    <a:pt x="5" y="1"/>
                    <a:pt x="5" y="2"/>
                    <a:pt x="5" y="2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09" name="Freeform 364"/>
            <p:cNvSpPr>
              <a:spLocks/>
            </p:cNvSpPr>
            <p:nvPr/>
          </p:nvSpPr>
          <p:spPr bwMode="auto">
            <a:xfrm>
              <a:off x="1720851" y="4299034"/>
              <a:ext cx="60325" cy="74613"/>
            </a:xfrm>
            <a:custGeom>
              <a:avLst/>
              <a:gdLst>
                <a:gd name="T0" fmla="*/ 0 w 38"/>
                <a:gd name="T1" fmla="*/ 23 h 47"/>
                <a:gd name="T2" fmla="*/ 0 w 38"/>
                <a:gd name="T3" fmla="*/ 0 h 47"/>
                <a:gd name="T4" fmla="*/ 15 w 38"/>
                <a:gd name="T5" fmla="*/ 8 h 47"/>
                <a:gd name="T6" fmla="*/ 38 w 38"/>
                <a:gd name="T7" fmla="*/ 23 h 47"/>
                <a:gd name="T8" fmla="*/ 15 w 38"/>
                <a:gd name="T9" fmla="*/ 31 h 47"/>
                <a:gd name="T10" fmla="*/ 0 w 38"/>
                <a:gd name="T11" fmla="*/ 47 h 47"/>
                <a:gd name="T12" fmla="*/ 0 w 38"/>
                <a:gd name="T13" fmla="*/ 23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47">
                  <a:moveTo>
                    <a:pt x="0" y="23"/>
                  </a:moveTo>
                  <a:lnTo>
                    <a:pt x="0" y="0"/>
                  </a:lnTo>
                  <a:lnTo>
                    <a:pt x="15" y="8"/>
                  </a:lnTo>
                  <a:lnTo>
                    <a:pt x="38" y="23"/>
                  </a:lnTo>
                  <a:lnTo>
                    <a:pt x="15" y="31"/>
                  </a:lnTo>
                  <a:lnTo>
                    <a:pt x="0" y="47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10" name="Freeform 365"/>
            <p:cNvSpPr>
              <a:spLocks/>
            </p:cNvSpPr>
            <p:nvPr/>
          </p:nvSpPr>
          <p:spPr bwMode="auto">
            <a:xfrm>
              <a:off x="603251" y="4311734"/>
              <a:ext cx="331788" cy="334963"/>
            </a:xfrm>
            <a:custGeom>
              <a:avLst/>
              <a:gdLst>
                <a:gd name="T0" fmla="*/ 26 w 27"/>
                <a:gd name="T1" fmla="*/ 6 h 27"/>
                <a:gd name="T2" fmla="*/ 27 w 27"/>
                <a:gd name="T3" fmla="*/ 6 h 27"/>
                <a:gd name="T4" fmla="*/ 21 w 27"/>
                <a:gd name="T5" fmla="*/ 0 h 27"/>
                <a:gd name="T6" fmla="*/ 6 w 27"/>
                <a:gd name="T7" fmla="*/ 0 h 27"/>
                <a:gd name="T8" fmla="*/ 0 w 27"/>
                <a:gd name="T9" fmla="*/ 6 h 27"/>
                <a:gd name="T10" fmla="*/ 0 w 27"/>
                <a:gd name="T11" fmla="*/ 21 h 27"/>
                <a:gd name="T12" fmla="*/ 6 w 27"/>
                <a:gd name="T13" fmla="*/ 27 h 27"/>
                <a:gd name="T14" fmla="*/ 21 w 27"/>
                <a:gd name="T15" fmla="*/ 27 h 27"/>
                <a:gd name="T16" fmla="*/ 27 w 27"/>
                <a:gd name="T17" fmla="*/ 21 h 27"/>
                <a:gd name="T18" fmla="*/ 27 w 27"/>
                <a:gd name="T19" fmla="*/ 6 h 27"/>
                <a:gd name="T20" fmla="*/ 26 w 27"/>
                <a:gd name="T21" fmla="*/ 6 h 27"/>
                <a:gd name="T22" fmla="*/ 26 w 27"/>
                <a:gd name="T23" fmla="*/ 6 h 27"/>
                <a:gd name="T24" fmla="*/ 26 w 27"/>
                <a:gd name="T25" fmla="*/ 21 h 27"/>
                <a:gd name="T26" fmla="*/ 24 w 27"/>
                <a:gd name="T27" fmla="*/ 25 h 27"/>
                <a:gd name="T28" fmla="*/ 21 w 27"/>
                <a:gd name="T29" fmla="*/ 27 h 27"/>
                <a:gd name="T30" fmla="*/ 6 w 27"/>
                <a:gd name="T31" fmla="*/ 27 h 27"/>
                <a:gd name="T32" fmla="*/ 2 w 27"/>
                <a:gd name="T33" fmla="*/ 25 h 27"/>
                <a:gd name="T34" fmla="*/ 0 w 27"/>
                <a:gd name="T35" fmla="*/ 21 h 27"/>
                <a:gd name="T36" fmla="*/ 0 w 27"/>
                <a:gd name="T37" fmla="*/ 6 h 27"/>
                <a:gd name="T38" fmla="*/ 2 w 27"/>
                <a:gd name="T39" fmla="*/ 3 h 27"/>
                <a:gd name="T40" fmla="*/ 6 w 27"/>
                <a:gd name="T41" fmla="*/ 1 h 27"/>
                <a:gd name="T42" fmla="*/ 21 w 27"/>
                <a:gd name="T43" fmla="*/ 1 h 27"/>
                <a:gd name="T44" fmla="*/ 24 w 27"/>
                <a:gd name="T45" fmla="*/ 3 h 27"/>
                <a:gd name="T46" fmla="*/ 26 w 27"/>
                <a:gd name="T47" fmla="*/ 6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7" h="27">
                  <a:moveTo>
                    <a:pt x="26" y="6"/>
                  </a:moveTo>
                  <a:cubicBezTo>
                    <a:pt x="27" y="6"/>
                    <a:pt x="27" y="6"/>
                    <a:pt x="27" y="6"/>
                  </a:cubicBezTo>
                  <a:cubicBezTo>
                    <a:pt x="27" y="3"/>
                    <a:pt x="24" y="0"/>
                    <a:pt x="21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4"/>
                    <a:pt x="3" y="27"/>
                    <a:pt x="6" y="27"/>
                  </a:cubicBezTo>
                  <a:cubicBezTo>
                    <a:pt x="21" y="27"/>
                    <a:pt x="21" y="27"/>
                    <a:pt x="21" y="27"/>
                  </a:cubicBezTo>
                  <a:cubicBezTo>
                    <a:pt x="24" y="27"/>
                    <a:pt x="27" y="24"/>
                    <a:pt x="27" y="21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21"/>
                    <a:pt x="26" y="21"/>
                    <a:pt x="26" y="21"/>
                  </a:cubicBezTo>
                  <a:cubicBezTo>
                    <a:pt x="26" y="23"/>
                    <a:pt x="25" y="24"/>
                    <a:pt x="24" y="25"/>
                  </a:cubicBezTo>
                  <a:cubicBezTo>
                    <a:pt x="23" y="26"/>
                    <a:pt x="22" y="27"/>
                    <a:pt x="21" y="27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4" y="27"/>
                    <a:pt x="3" y="26"/>
                    <a:pt x="2" y="25"/>
                  </a:cubicBezTo>
                  <a:cubicBezTo>
                    <a:pt x="1" y="24"/>
                    <a:pt x="0" y="23"/>
                    <a:pt x="0" y="21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5"/>
                    <a:pt x="1" y="4"/>
                    <a:pt x="2" y="3"/>
                  </a:cubicBezTo>
                  <a:cubicBezTo>
                    <a:pt x="3" y="2"/>
                    <a:pt x="4" y="1"/>
                    <a:pt x="6" y="1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22" y="1"/>
                    <a:pt x="23" y="2"/>
                    <a:pt x="24" y="3"/>
                  </a:cubicBezTo>
                  <a:cubicBezTo>
                    <a:pt x="25" y="4"/>
                    <a:pt x="26" y="5"/>
                    <a:pt x="26" y="6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11" name="Oval 366"/>
            <p:cNvSpPr>
              <a:spLocks noChangeArrowheads="1"/>
            </p:cNvSpPr>
            <p:nvPr/>
          </p:nvSpPr>
          <p:spPr bwMode="auto">
            <a:xfrm>
              <a:off x="898526" y="4448259"/>
              <a:ext cx="60325" cy="61913"/>
            </a:xfrm>
            <a:prstGeom prst="ellipse">
              <a:avLst/>
            </a:pr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12" name="Rectangle 367"/>
            <p:cNvSpPr>
              <a:spLocks noChangeArrowheads="1"/>
            </p:cNvSpPr>
            <p:nvPr/>
          </p:nvSpPr>
          <p:spPr bwMode="auto">
            <a:xfrm>
              <a:off x="935038" y="4472072"/>
              <a:ext cx="122238" cy="12700"/>
            </a:xfrm>
            <a:prstGeom prst="rect">
              <a:avLst/>
            </a:pr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13" name="Freeform 368"/>
            <p:cNvSpPr>
              <a:spLocks/>
            </p:cNvSpPr>
            <p:nvPr/>
          </p:nvSpPr>
          <p:spPr bwMode="auto">
            <a:xfrm>
              <a:off x="935038" y="4472072"/>
              <a:ext cx="122238" cy="12700"/>
            </a:xfrm>
            <a:custGeom>
              <a:avLst/>
              <a:gdLst>
                <a:gd name="T0" fmla="*/ 77 w 77"/>
                <a:gd name="T1" fmla="*/ 0 h 8"/>
                <a:gd name="T2" fmla="*/ 0 w 77"/>
                <a:gd name="T3" fmla="*/ 0 h 8"/>
                <a:gd name="T4" fmla="*/ 0 w 77"/>
                <a:gd name="T5" fmla="*/ 8 h 8"/>
                <a:gd name="T6" fmla="*/ 77 w 77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7" h="8">
                  <a:moveTo>
                    <a:pt x="77" y="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77" y="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14" name="Oval 369"/>
            <p:cNvSpPr>
              <a:spLocks noChangeArrowheads="1"/>
            </p:cNvSpPr>
            <p:nvPr/>
          </p:nvSpPr>
          <p:spPr bwMode="auto">
            <a:xfrm>
              <a:off x="738188" y="4610184"/>
              <a:ext cx="61913" cy="61913"/>
            </a:xfrm>
            <a:prstGeom prst="ellipse">
              <a:avLst/>
            </a:pr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15" name="Freeform 370"/>
            <p:cNvSpPr>
              <a:spLocks/>
            </p:cNvSpPr>
            <p:nvPr/>
          </p:nvSpPr>
          <p:spPr bwMode="auto">
            <a:xfrm>
              <a:off x="566738" y="4448259"/>
              <a:ext cx="73025" cy="61913"/>
            </a:xfrm>
            <a:custGeom>
              <a:avLst/>
              <a:gdLst>
                <a:gd name="T0" fmla="*/ 6 w 6"/>
                <a:gd name="T1" fmla="*/ 3 h 5"/>
                <a:gd name="T2" fmla="*/ 6 w 6"/>
                <a:gd name="T3" fmla="*/ 3 h 5"/>
                <a:gd name="T4" fmla="*/ 3 w 6"/>
                <a:gd name="T5" fmla="*/ 0 h 5"/>
                <a:gd name="T6" fmla="*/ 0 w 6"/>
                <a:gd name="T7" fmla="*/ 3 h 5"/>
                <a:gd name="T8" fmla="*/ 3 w 6"/>
                <a:gd name="T9" fmla="*/ 5 h 5"/>
                <a:gd name="T10" fmla="*/ 6 w 6"/>
                <a:gd name="T11" fmla="*/ 3 h 5"/>
                <a:gd name="T12" fmla="*/ 6 w 6"/>
                <a:gd name="T13" fmla="*/ 3 h 5"/>
                <a:gd name="T14" fmla="*/ 5 w 6"/>
                <a:gd name="T15" fmla="*/ 3 h 5"/>
                <a:gd name="T16" fmla="*/ 5 w 6"/>
                <a:gd name="T17" fmla="*/ 4 h 5"/>
                <a:gd name="T18" fmla="*/ 3 w 6"/>
                <a:gd name="T19" fmla="*/ 5 h 5"/>
                <a:gd name="T20" fmla="*/ 2 w 6"/>
                <a:gd name="T21" fmla="*/ 4 h 5"/>
                <a:gd name="T22" fmla="*/ 1 w 6"/>
                <a:gd name="T23" fmla="*/ 3 h 5"/>
                <a:gd name="T24" fmla="*/ 2 w 6"/>
                <a:gd name="T25" fmla="*/ 1 h 5"/>
                <a:gd name="T26" fmla="*/ 3 w 6"/>
                <a:gd name="T27" fmla="*/ 1 h 5"/>
                <a:gd name="T28" fmla="*/ 5 w 6"/>
                <a:gd name="T29" fmla="*/ 1 h 5"/>
                <a:gd name="T30" fmla="*/ 5 w 6"/>
                <a:gd name="T31" fmla="*/ 3 h 5"/>
                <a:gd name="T32" fmla="*/ 6 w 6"/>
                <a:gd name="T33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" h="5">
                  <a:moveTo>
                    <a:pt x="6" y="3"/>
                  </a:moveTo>
                  <a:cubicBezTo>
                    <a:pt x="6" y="3"/>
                    <a:pt x="6" y="3"/>
                    <a:pt x="6" y="3"/>
                  </a:cubicBezTo>
                  <a:cubicBezTo>
                    <a:pt x="6" y="1"/>
                    <a:pt x="5" y="0"/>
                    <a:pt x="3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2" y="5"/>
                    <a:pt x="3" y="5"/>
                  </a:cubicBezTo>
                  <a:cubicBezTo>
                    <a:pt x="5" y="5"/>
                    <a:pt x="6" y="4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4"/>
                    <a:pt x="5" y="4"/>
                  </a:cubicBezTo>
                  <a:cubicBezTo>
                    <a:pt x="4" y="5"/>
                    <a:pt x="4" y="5"/>
                    <a:pt x="3" y="5"/>
                  </a:cubicBezTo>
                  <a:cubicBezTo>
                    <a:pt x="3" y="5"/>
                    <a:pt x="2" y="5"/>
                    <a:pt x="2" y="4"/>
                  </a:cubicBezTo>
                  <a:cubicBezTo>
                    <a:pt x="1" y="4"/>
                    <a:pt x="1" y="3"/>
                    <a:pt x="1" y="3"/>
                  </a:cubicBezTo>
                  <a:cubicBezTo>
                    <a:pt x="1" y="2"/>
                    <a:pt x="1" y="2"/>
                    <a:pt x="2" y="1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4" y="1"/>
                    <a:pt x="4" y="1"/>
                    <a:pt x="5" y="1"/>
                  </a:cubicBezTo>
                  <a:cubicBezTo>
                    <a:pt x="5" y="2"/>
                    <a:pt x="5" y="2"/>
                    <a:pt x="5" y="3"/>
                  </a:cubicBezTo>
                  <a:lnTo>
                    <a:pt x="6" y="3"/>
                  </a:ln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16" name="Freeform 371"/>
            <p:cNvSpPr>
              <a:spLocks/>
            </p:cNvSpPr>
            <p:nvPr/>
          </p:nvSpPr>
          <p:spPr bwMode="auto">
            <a:xfrm>
              <a:off x="1057276" y="4448259"/>
              <a:ext cx="61913" cy="61913"/>
            </a:xfrm>
            <a:custGeom>
              <a:avLst/>
              <a:gdLst>
                <a:gd name="T0" fmla="*/ 5 w 5"/>
                <a:gd name="T1" fmla="*/ 3 h 5"/>
                <a:gd name="T2" fmla="*/ 5 w 5"/>
                <a:gd name="T3" fmla="*/ 3 h 5"/>
                <a:gd name="T4" fmla="*/ 3 w 5"/>
                <a:gd name="T5" fmla="*/ 0 h 5"/>
                <a:gd name="T6" fmla="*/ 0 w 5"/>
                <a:gd name="T7" fmla="*/ 3 h 5"/>
                <a:gd name="T8" fmla="*/ 3 w 5"/>
                <a:gd name="T9" fmla="*/ 5 h 5"/>
                <a:gd name="T10" fmla="*/ 5 w 5"/>
                <a:gd name="T11" fmla="*/ 3 h 5"/>
                <a:gd name="T12" fmla="*/ 5 w 5"/>
                <a:gd name="T13" fmla="*/ 3 h 5"/>
                <a:gd name="T14" fmla="*/ 5 w 5"/>
                <a:gd name="T15" fmla="*/ 3 h 5"/>
                <a:gd name="T16" fmla="*/ 4 w 5"/>
                <a:gd name="T17" fmla="*/ 4 h 5"/>
                <a:gd name="T18" fmla="*/ 3 w 5"/>
                <a:gd name="T19" fmla="*/ 5 h 5"/>
                <a:gd name="T20" fmla="*/ 1 w 5"/>
                <a:gd name="T21" fmla="*/ 4 h 5"/>
                <a:gd name="T22" fmla="*/ 0 w 5"/>
                <a:gd name="T23" fmla="*/ 3 h 5"/>
                <a:gd name="T24" fmla="*/ 1 w 5"/>
                <a:gd name="T25" fmla="*/ 1 h 5"/>
                <a:gd name="T26" fmla="*/ 3 w 5"/>
                <a:gd name="T27" fmla="*/ 1 h 5"/>
                <a:gd name="T28" fmla="*/ 4 w 5"/>
                <a:gd name="T29" fmla="*/ 1 h 5"/>
                <a:gd name="T30" fmla="*/ 5 w 5"/>
                <a:gd name="T31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5" y="3"/>
                    <a:pt x="5" y="3"/>
                    <a:pt x="5" y="3"/>
                  </a:cubicBezTo>
                  <a:cubicBezTo>
                    <a:pt x="5" y="1"/>
                    <a:pt x="4" y="0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5"/>
                    <a:pt x="3" y="5"/>
                  </a:cubicBezTo>
                  <a:cubicBezTo>
                    <a:pt x="4" y="5"/>
                    <a:pt x="5" y="4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4" y="4"/>
                    <a:pt x="4" y="4"/>
                  </a:cubicBezTo>
                  <a:cubicBezTo>
                    <a:pt x="4" y="5"/>
                    <a:pt x="3" y="5"/>
                    <a:pt x="3" y="5"/>
                  </a:cubicBezTo>
                  <a:cubicBezTo>
                    <a:pt x="2" y="5"/>
                    <a:pt x="1" y="5"/>
                    <a:pt x="1" y="4"/>
                  </a:cubicBezTo>
                  <a:cubicBezTo>
                    <a:pt x="1" y="4"/>
                    <a:pt x="0" y="3"/>
                    <a:pt x="0" y="3"/>
                  </a:cubicBezTo>
                  <a:cubicBezTo>
                    <a:pt x="0" y="2"/>
                    <a:pt x="1" y="2"/>
                    <a:pt x="1" y="1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3" y="1"/>
                    <a:pt x="4" y="1"/>
                    <a:pt x="4" y="1"/>
                  </a:cubicBezTo>
                  <a:cubicBezTo>
                    <a:pt x="4" y="2"/>
                    <a:pt x="5" y="2"/>
                    <a:pt x="5" y="3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17" name="Freeform 372"/>
            <p:cNvSpPr>
              <a:spLocks/>
            </p:cNvSpPr>
            <p:nvPr/>
          </p:nvSpPr>
          <p:spPr bwMode="auto">
            <a:xfrm>
              <a:off x="750888" y="4286334"/>
              <a:ext cx="61913" cy="74613"/>
            </a:xfrm>
            <a:custGeom>
              <a:avLst/>
              <a:gdLst>
                <a:gd name="T0" fmla="*/ 0 w 39"/>
                <a:gd name="T1" fmla="*/ 23 h 47"/>
                <a:gd name="T2" fmla="*/ 0 w 39"/>
                <a:gd name="T3" fmla="*/ 0 h 47"/>
                <a:gd name="T4" fmla="*/ 15 w 39"/>
                <a:gd name="T5" fmla="*/ 8 h 47"/>
                <a:gd name="T6" fmla="*/ 39 w 39"/>
                <a:gd name="T7" fmla="*/ 23 h 47"/>
                <a:gd name="T8" fmla="*/ 15 w 39"/>
                <a:gd name="T9" fmla="*/ 31 h 47"/>
                <a:gd name="T10" fmla="*/ 0 w 39"/>
                <a:gd name="T11" fmla="*/ 47 h 47"/>
                <a:gd name="T12" fmla="*/ 0 w 39"/>
                <a:gd name="T13" fmla="*/ 23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" h="47">
                  <a:moveTo>
                    <a:pt x="0" y="23"/>
                  </a:moveTo>
                  <a:lnTo>
                    <a:pt x="0" y="0"/>
                  </a:lnTo>
                  <a:lnTo>
                    <a:pt x="15" y="8"/>
                  </a:lnTo>
                  <a:lnTo>
                    <a:pt x="39" y="23"/>
                  </a:lnTo>
                  <a:lnTo>
                    <a:pt x="15" y="31"/>
                  </a:lnTo>
                  <a:lnTo>
                    <a:pt x="0" y="47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18" name="Rectangle 373"/>
            <p:cNvSpPr>
              <a:spLocks noChangeArrowheads="1"/>
            </p:cNvSpPr>
            <p:nvPr/>
          </p:nvSpPr>
          <p:spPr bwMode="auto">
            <a:xfrm>
              <a:off x="1389063" y="4484772"/>
              <a:ext cx="158750" cy="12700"/>
            </a:xfrm>
            <a:prstGeom prst="rect">
              <a:avLst/>
            </a:pr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19" name="Freeform 374"/>
            <p:cNvSpPr>
              <a:spLocks/>
            </p:cNvSpPr>
            <p:nvPr/>
          </p:nvSpPr>
          <p:spPr bwMode="auto">
            <a:xfrm>
              <a:off x="1389063" y="4484772"/>
              <a:ext cx="158750" cy="12700"/>
            </a:xfrm>
            <a:custGeom>
              <a:avLst/>
              <a:gdLst>
                <a:gd name="T0" fmla="*/ 0 w 100"/>
                <a:gd name="T1" fmla="*/ 8 h 8"/>
                <a:gd name="T2" fmla="*/ 100 w 100"/>
                <a:gd name="T3" fmla="*/ 8 h 8"/>
                <a:gd name="T4" fmla="*/ 100 w 100"/>
                <a:gd name="T5" fmla="*/ 0 h 8"/>
                <a:gd name="T6" fmla="*/ 0 w 100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0" h="8">
                  <a:moveTo>
                    <a:pt x="0" y="8"/>
                  </a:moveTo>
                  <a:lnTo>
                    <a:pt x="100" y="8"/>
                  </a:lnTo>
                  <a:lnTo>
                    <a:pt x="10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781" name="KSO_Shape"/>
            <p:cNvSpPr>
              <a:spLocks/>
            </p:cNvSpPr>
            <p:nvPr/>
          </p:nvSpPr>
          <p:spPr bwMode="auto">
            <a:xfrm flipH="1">
              <a:off x="360949" y="4869221"/>
              <a:ext cx="205789" cy="205789"/>
            </a:xfrm>
            <a:custGeom>
              <a:avLst/>
              <a:gdLst>
                <a:gd name="T0" fmla="*/ 461 w 1360"/>
                <a:gd name="T1" fmla="*/ 0 h 1360"/>
                <a:gd name="T2" fmla="*/ 786 w 1360"/>
                <a:gd name="T3" fmla="*/ 0 h 1360"/>
                <a:gd name="T4" fmla="*/ 1360 w 1360"/>
                <a:gd name="T5" fmla="*/ 679 h 1360"/>
                <a:gd name="T6" fmla="*/ 786 w 1360"/>
                <a:gd name="T7" fmla="*/ 1360 h 1360"/>
                <a:gd name="T8" fmla="*/ 461 w 1360"/>
                <a:gd name="T9" fmla="*/ 1360 h 1360"/>
                <a:gd name="T10" fmla="*/ 920 w 1360"/>
                <a:gd name="T11" fmla="*/ 815 h 1360"/>
                <a:gd name="T12" fmla="*/ 0 w 1360"/>
                <a:gd name="T13" fmla="*/ 815 h 1360"/>
                <a:gd name="T14" fmla="*/ 0 w 1360"/>
                <a:gd name="T15" fmla="*/ 543 h 1360"/>
                <a:gd name="T16" fmla="*/ 920 w 1360"/>
                <a:gd name="T17" fmla="*/ 543 h 1360"/>
                <a:gd name="T18" fmla="*/ 461 w 1360"/>
                <a:gd name="T19" fmla="*/ 0 h 1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60" h="1360">
                  <a:moveTo>
                    <a:pt x="461" y="0"/>
                  </a:moveTo>
                  <a:lnTo>
                    <a:pt x="786" y="0"/>
                  </a:lnTo>
                  <a:lnTo>
                    <a:pt x="1360" y="679"/>
                  </a:lnTo>
                  <a:lnTo>
                    <a:pt x="786" y="1360"/>
                  </a:lnTo>
                  <a:lnTo>
                    <a:pt x="461" y="1360"/>
                  </a:lnTo>
                  <a:lnTo>
                    <a:pt x="920" y="815"/>
                  </a:lnTo>
                  <a:lnTo>
                    <a:pt x="0" y="815"/>
                  </a:lnTo>
                  <a:lnTo>
                    <a:pt x="0" y="543"/>
                  </a:lnTo>
                  <a:lnTo>
                    <a:pt x="920" y="543"/>
                  </a:lnTo>
                  <a:lnTo>
                    <a:pt x="461" y="0"/>
                  </a:lnTo>
                  <a:close/>
                </a:path>
              </a:pathLst>
            </a:custGeom>
            <a:noFill/>
            <a:ln>
              <a:solidFill>
                <a:srgbClr val="939393"/>
              </a:solidFill>
            </a:ln>
          </p:spPr>
          <p:txBody>
            <a:bodyPr lIns="68580" tIns="34290" rIns="68580" bIns="34290" anchor="ctr">
              <a:scene3d>
                <a:camera prst="orthographicFront"/>
                <a:lightRig rig="threePt" dir="t"/>
              </a:scene3d>
              <a:sp3d>
                <a:contourClr>
                  <a:srgbClr val="FFFFFF"/>
                </a:contourClr>
              </a:sp3d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>
                <a:solidFill>
                  <a:srgbClr val="FFFFFF"/>
                </a:solidFill>
                <a:latin typeface="+mj-lt"/>
              </a:endParaRPr>
            </a:p>
          </p:txBody>
        </p:sp>
        <p:sp>
          <p:nvSpPr>
            <p:cNvPr id="785" name="KSO_Shape"/>
            <p:cNvSpPr/>
            <p:nvPr/>
          </p:nvSpPr>
          <p:spPr>
            <a:xfrm>
              <a:off x="3041750" y="2994359"/>
              <a:ext cx="255488" cy="255488"/>
            </a:xfrm>
            <a:custGeom>
              <a:avLst/>
              <a:gdLst>
                <a:gd name="connsiteX0" fmla="*/ 266223 w 594308"/>
                <a:gd name="connsiteY0" fmla="*/ 155067 h 594308"/>
                <a:gd name="connsiteX1" fmla="*/ 343018 w 594308"/>
                <a:gd name="connsiteY1" fmla="*/ 155067 h 594308"/>
                <a:gd name="connsiteX2" fmla="*/ 495418 w 594308"/>
                <a:gd name="connsiteY2" fmla="*/ 297467 h 594308"/>
                <a:gd name="connsiteX3" fmla="*/ 343018 w 594308"/>
                <a:gd name="connsiteY3" fmla="*/ 439241 h 594308"/>
                <a:gd name="connsiteX4" fmla="*/ 266223 w 594308"/>
                <a:gd name="connsiteY4" fmla="*/ 439241 h 594308"/>
                <a:gd name="connsiteX5" fmla="*/ 392429 w 594308"/>
                <a:gd name="connsiteY5" fmla="*/ 322191 h 594308"/>
                <a:gd name="connsiteX6" fmla="*/ 98890 w 594308"/>
                <a:gd name="connsiteY6" fmla="*/ 322191 h 594308"/>
                <a:gd name="connsiteX7" fmla="*/ 98890 w 594308"/>
                <a:gd name="connsiteY7" fmla="*/ 272117 h 594308"/>
                <a:gd name="connsiteX8" fmla="*/ 392429 w 594308"/>
                <a:gd name="connsiteY8" fmla="*/ 272117 h 594308"/>
                <a:gd name="connsiteX9" fmla="*/ 297154 w 594308"/>
                <a:gd name="connsiteY9" fmla="*/ 56239 h 594308"/>
                <a:gd name="connsiteX10" fmla="*/ 56239 w 594308"/>
                <a:gd name="connsiteY10" fmla="*/ 297154 h 594308"/>
                <a:gd name="connsiteX11" fmla="*/ 297154 w 594308"/>
                <a:gd name="connsiteY11" fmla="*/ 538069 h 594308"/>
                <a:gd name="connsiteX12" fmla="*/ 538069 w 594308"/>
                <a:gd name="connsiteY12" fmla="*/ 297154 h 594308"/>
                <a:gd name="connsiteX13" fmla="*/ 297154 w 594308"/>
                <a:gd name="connsiteY13" fmla="*/ 56239 h 594308"/>
                <a:gd name="connsiteX14" fmla="*/ 297154 w 594308"/>
                <a:gd name="connsiteY14" fmla="*/ 0 h 594308"/>
                <a:gd name="connsiteX15" fmla="*/ 594308 w 594308"/>
                <a:gd name="connsiteY15" fmla="*/ 297154 h 594308"/>
                <a:gd name="connsiteX16" fmla="*/ 297154 w 594308"/>
                <a:gd name="connsiteY16" fmla="*/ 594308 h 594308"/>
                <a:gd name="connsiteX17" fmla="*/ 0 w 594308"/>
                <a:gd name="connsiteY17" fmla="*/ 297154 h 594308"/>
                <a:gd name="connsiteX18" fmla="*/ 297154 w 594308"/>
                <a:gd name="connsiteY18" fmla="*/ 0 h 594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94308" h="594308">
                  <a:moveTo>
                    <a:pt x="266223" y="155067"/>
                  </a:moveTo>
                  <a:lnTo>
                    <a:pt x="343018" y="155067"/>
                  </a:lnTo>
                  <a:lnTo>
                    <a:pt x="495418" y="297467"/>
                  </a:lnTo>
                  <a:lnTo>
                    <a:pt x="343018" y="439241"/>
                  </a:lnTo>
                  <a:lnTo>
                    <a:pt x="266223" y="439241"/>
                  </a:lnTo>
                  <a:lnTo>
                    <a:pt x="392429" y="322191"/>
                  </a:lnTo>
                  <a:lnTo>
                    <a:pt x="98890" y="322191"/>
                  </a:lnTo>
                  <a:lnTo>
                    <a:pt x="98890" y="272117"/>
                  </a:lnTo>
                  <a:lnTo>
                    <a:pt x="392429" y="272117"/>
                  </a:lnTo>
                  <a:close/>
                  <a:moveTo>
                    <a:pt x="297154" y="56239"/>
                  </a:moveTo>
                  <a:cubicBezTo>
                    <a:pt x="164100" y="56239"/>
                    <a:pt x="56239" y="164100"/>
                    <a:pt x="56239" y="297154"/>
                  </a:cubicBezTo>
                  <a:cubicBezTo>
                    <a:pt x="56239" y="430208"/>
                    <a:pt x="164100" y="538069"/>
                    <a:pt x="297154" y="538069"/>
                  </a:cubicBezTo>
                  <a:cubicBezTo>
                    <a:pt x="430208" y="538069"/>
                    <a:pt x="538069" y="430208"/>
                    <a:pt x="538069" y="297154"/>
                  </a:cubicBezTo>
                  <a:cubicBezTo>
                    <a:pt x="538069" y="164100"/>
                    <a:pt x="430208" y="56239"/>
                    <a:pt x="297154" y="56239"/>
                  </a:cubicBezTo>
                  <a:close/>
                  <a:moveTo>
                    <a:pt x="297154" y="0"/>
                  </a:moveTo>
                  <a:cubicBezTo>
                    <a:pt x="461268" y="0"/>
                    <a:pt x="594308" y="133040"/>
                    <a:pt x="594308" y="297154"/>
                  </a:cubicBezTo>
                  <a:cubicBezTo>
                    <a:pt x="594308" y="461268"/>
                    <a:pt x="461268" y="594308"/>
                    <a:pt x="297154" y="594308"/>
                  </a:cubicBezTo>
                  <a:cubicBezTo>
                    <a:pt x="133040" y="594308"/>
                    <a:pt x="0" y="461268"/>
                    <a:pt x="0" y="297154"/>
                  </a:cubicBezTo>
                  <a:cubicBezTo>
                    <a:pt x="0" y="133040"/>
                    <a:pt x="133040" y="0"/>
                    <a:pt x="297154" y="0"/>
                  </a:cubicBezTo>
                  <a:close/>
                </a:path>
              </a:pathLst>
            </a:custGeom>
            <a:noFill/>
            <a:ln>
              <a:solidFill>
                <a:srgbClr val="93939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>
              <a:scene3d>
                <a:camera prst="orthographicFront"/>
                <a:lightRig rig="threePt" dir="t"/>
              </a:scene3d>
              <a:sp3d>
                <a:contourClr>
                  <a:srgbClr val="FFFFFF"/>
                </a:contourClr>
              </a:sp3d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>
                <a:solidFill>
                  <a:srgbClr val="FFFFFF"/>
                </a:solidFill>
                <a:latin typeface="+mj-lt"/>
              </a:endParaRPr>
            </a:p>
          </p:txBody>
        </p:sp>
      </p:grpSp>
      <p:grpSp>
        <p:nvGrpSpPr>
          <p:cNvPr id="788" name="组合 787"/>
          <p:cNvGrpSpPr/>
          <p:nvPr/>
        </p:nvGrpSpPr>
        <p:grpSpPr>
          <a:xfrm>
            <a:off x="7808913" y="2708359"/>
            <a:ext cx="4381500" cy="2366651"/>
            <a:chOff x="7808913" y="2708359"/>
            <a:chExt cx="4381500" cy="2366651"/>
          </a:xfrm>
        </p:grpSpPr>
        <p:sp>
          <p:nvSpPr>
            <p:cNvPr id="420" name="Oval 375"/>
            <p:cNvSpPr>
              <a:spLocks noChangeArrowheads="1"/>
            </p:cNvSpPr>
            <p:nvPr/>
          </p:nvSpPr>
          <p:spPr bwMode="auto">
            <a:xfrm>
              <a:off x="11944351" y="4672097"/>
              <a:ext cx="74613" cy="61913"/>
            </a:xfrm>
            <a:prstGeom prst="ellipse">
              <a:avLst/>
            </a:pr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21" name="Oval 376"/>
            <p:cNvSpPr>
              <a:spLocks noChangeArrowheads="1"/>
            </p:cNvSpPr>
            <p:nvPr/>
          </p:nvSpPr>
          <p:spPr bwMode="auto">
            <a:xfrm>
              <a:off x="11834813" y="4672097"/>
              <a:ext cx="73025" cy="61913"/>
            </a:xfrm>
            <a:prstGeom prst="ellipse">
              <a:avLst/>
            </a:pr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22" name="Oval 377"/>
            <p:cNvSpPr>
              <a:spLocks noChangeArrowheads="1"/>
            </p:cNvSpPr>
            <p:nvPr/>
          </p:nvSpPr>
          <p:spPr bwMode="auto">
            <a:xfrm>
              <a:off x="11515726" y="4672097"/>
              <a:ext cx="60325" cy="61913"/>
            </a:xfrm>
            <a:prstGeom prst="ellipse">
              <a:avLst/>
            </a:pr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23" name="Freeform 378"/>
            <p:cNvSpPr>
              <a:spLocks/>
            </p:cNvSpPr>
            <p:nvPr/>
          </p:nvSpPr>
          <p:spPr bwMode="auto">
            <a:xfrm>
              <a:off x="11723688" y="4672097"/>
              <a:ext cx="74613" cy="74613"/>
            </a:xfrm>
            <a:custGeom>
              <a:avLst/>
              <a:gdLst>
                <a:gd name="T0" fmla="*/ 3 w 6"/>
                <a:gd name="T1" fmla="*/ 0 h 6"/>
                <a:gd name="T2" fmla="*/ 0 w 6"/>
                <a:gd name="T3" fmla="*/ 3 h 6"/>
                <a:gd name="T4" fmla="*/ 3 w 6"/>
                <a:gd name="T5" fmla="*/ 6 h 6"/>
                <a:gd name="T6" fmla="*/ 6 w 6"/>
                <a:gd name="T7" fmla="*/ 3 h 6"/>
                <a:gd name="T8" fmla="*/ 3 w 6"/>
                <a:gd name="T9" fmla="*/ 0 h 6"/>
                <a:gd name="T10" fmla="*/ 3 w 6"/>
                <a:gd name="T11" fmla="*/ 0 h 6"/>
                <a:gd name="T12" fmla="*/ 3 w 6"/>
                <a:gd name="T13" fmla="*/ 0 h 6"/>
                <a:gd name="T14" fmla="*/ 5 w 6"/>
                <a:gd name="T15" fmla="*/ 1 h 6"/>
                <a:gd name="T16" fmla="*/ 5 w 6"/>
                <a:gd name="T17" fmla="*/ 3 h 6"/>
                <a:gd name="T18" fmla="*/ 5 w 6"/>
                <a:gd name="T19" fmla="*/ 4 h 6"/>
                <a:gd name="T20" fmla="*/ 3 w 6"/>
                <a:gd name="T21" fmla="*/ 5 h 6"/>
                <a:gd name="T22" fmla="*/ 2 w 6"/>
                <a:gd name="T23" fmla="*/ 4 h 6"/>
                <a:gd name="T24" fmla="*/ 1 w 6"/>
                <a:gd name="T25" fmla="*/ 3 h 6"/>
                <a:gd name="T26" fmla="*/ 2 w 6"/>
                <a:gd name="T27" fmla="*/ 1 h 6"/>
                <a:gd name="T28" fmla="*/ 3 w 6"/>
                <a:gd name="T29" fmla="*/ 0 h 6"/>
                <a:gd name="T30" fmla="*/ 3 w 6"/>
                <a:gd name="T31" fmla="*/ 0 h 6"/>
                <a:gd name="T32" fmla="*/ 3 w 6"/>
                <a:gd name="T33" fmla="*/ 0 h 6"/>
                <a:gd name="T34" fmla="*/ 3 w 6"/>
                <a:gd name="T3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2" y="6"/>
                    <a:pt x="3" y="6"/>
                  </a:cubicBezTo>
                  <a:cubicBezTo>
                    <a:pt x="5" y="6"/>
                    <a:pt x="6" y="4"/>
                    <a:pt x="6" y="3"/>
                  </a:cubicBezTo>
                  <a:cubicBezTo>
                    <a:pt x="6" y="1"/>
                    <a:pt x="5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0"/>
                    <a:pt x="4" y="1"/>
                    <a:pt x="5" y="1"/>
                  </a:cubicBezTo>
                  <a:cubicBezTo>
                    <a:pt x="5" y="2"/>
                    <a:pt x="5" y="2"/>
                    <a:pt x="5" y="3"/>
                  </a:cubicBezTo>
                  <a:cubicBezTo>
                    <a:pt x="5" y="3"/>
                    <a:pt x="5" y="4"/>
                    <a:pt x="5" y="4"/>
                  </a:cubicBezTo>
                  <a:cubicBezTo>
                    <a:pt x="4" y="5"/>
                    <a:pt x="4" y="5"/>
                    <a:pt x="3" y="5"/>
                  </a:cubicBezTo>
                  <a:cubicBezTo>
                    <a:pt x="3" y="5"/>
                    <a:pt x="2" y="5"/>
                    <a:pt x="2" y="4"/>
                  </a:cubicBezTo>
                  <a:cubicBezTo>
                    <a:pt x="1" y="4"/>
                    <a:pt x="1" y="3"/>
                    <a:pt x="1" y="3"/>
                  </a:cubicBezTo>
                  <a:cubicBezTo>
                    <a:pt x="1" y="2"/>
                    <a:pt x="1" y="2"/>
                    <a:pt x="2" y="1"/>
                  </a:cubicBezTo>
                  <a:cubicBezTo>
                    <a:pt x="2" y="1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24" name="Freeform 379"/>
            <p:cNvSpPr>
              <a:spLocks noEditPoints="1"/>
            </p:cNvSpPr>
            <p:nvPr/>
          </p:nvSpPr>
          <p:spPr bwMode="auto">
            <a:xfrm>
              <a:off x="11614151" y="4672097"/>
              <a:ext cx="73025" cy="74613"/>
            </a:xfrm>
            <a:custGeom>
              <a:avLst/>
              <a:gdLst>
                <a:gd name="T0" fmla="*/ 3 w 6"/>
                <a:gd name="T1" fmla="*/ 5 h 6"/>
                <a:gd name="T2" fmla="*/ 2 w 6"/>
                <a:gd name="T3" fmla="*/ 4 h 6"/>
                <a:gd name="T4" fmla="*/ 1 w 6"/>
                <a:gd name="T5" fmla="*/ 3 h 6"/>
                <a:gd name="T6" fmla="*/ 2 w 6"/>
                <a:gd name="T7" fmla="*/ 1 h 6"/>
                <a:gd name="T8" fmla="*/ 3 w 6"/>
                <a:gd name="T9" fmla="*/ 0 h 6"/>
                <a:gd name="T10" fmla="*/ 3 w 6"/>
                <a:gd name="T11" fmla="*/ 0 h 6"/>
                <a:gd name="T12" fmla="*/ 5 w 6"/>
                <a:gd name="T13" fmla="*/ 1 h 6"/>
                <a:gd name="T14" fmla="*/ 6 w 6"/>
                <a:gd name="T15" fmla="*/ 3 h 6"/>
                <a:gd name="T16" fmla="*/ 5 w 6"/>
                <a:gd name="T17" fmla="*/ 4 h 6"/>
                <a:gd name="T18" fmla="*/ 3 w 6"/>
                <a:gd name="T19" fmla="*/ 5 h 6"/>
                <a:gd name="T20" fmla="*/ 3 w 6"/>
                <a:gd name="T21" fmla="*/ 0 h 6"/>
                <a:gd name="T22" fmla="*/ 0 w 6"/>
                <a:gd name="T23" fmla="*/ 3 h 6"/>
                <a:gd name="T24" fmla="*/ 3 w 6"/>
                <a:gd name="T25" fmla="*/ 6 h 6"/>
                <a:gd name="T26" fmla="*/ 6 w 6"/>
                <a:gd name="T27" fmla="*/ 3 h 6"/>
                <a:gd name="T28" fmla="*/ 3 w 6"/>
                <a:gd name="T29" fmla="*/ 0 h 6"/>
                <a:gd name="T30" fmla="*/ 3 w 6"/>
                <a:gd name="T31" fmla="*/ 0 h 6"/>
                <a:gd name="T32" fmla="*/ 3 w 6"/>
                <a:gd name="T33" fmla="*/ 0 h 6"/>
                <a:gd name="T34" fmla="*/ 3 w 6"/>
                <a:gd name="T35" fmla="*/ 0 h 6"/>
                <a:gd name="T36" fmla="*/ 3 w 6"/>
                <a:gd name="T37" fmla="*/ 0 h 6"/>
                <a:gd name="T38" fmla="*/ 3 w 6"/>
                <a:gd name="T39" fmla="*/ 0 h 6"/>
                <a:gd name="T40" fmla="*/ 3 w 6"/>
                <a:gd name="T41" fmla="*/ 0 h 6"/>
                <a:gd name="T42" fmla="*/ 3 w 6"/>
                <a:gd name="T4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" h="6">
                  <a:moveTo>
                    <a:pt x="3" y="5"/>
                  </a:moveTo>
                  <a:cubicBezTo>
                    <a:pt x="3" y="5"/>
                    <a:pt x="2" y="5"/>
                    <a:pt x="2" y="4"/>
                  </a:cubicBezTo>
                  <a:cubicBezTo>
                    <a:pt x="1" y="4"/>
                    <a:pt x="1" y="3"/>
                    <a:pt x="1" y="3"/>
                  </a:cubicBezTo>
                  <a:cubicBezTo>
                    <a:pt x="1" y="2"/>
                    <a:pt x="1" y="2"/>
                    <a:pt x="2" y="1"/>
                  </a:cubicBezTo>
                  <a:cubicBezTo>
                    <a:pt x="2" y="1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0"/>
                    <a:pt x="5" y="1"/>
                    <a:pt x="5" y="1"/>
                  </a:cubicBezTo>
                  <a:cubicBezTo>
                    <a:pt x="5" y="2"/>
                    <a:pt x="6" y="2"/>
                    <a:pt x="6" y="3"/>
                  </a:cubicBezTo>
                  <a:cubicBezTo>
                    <a:pt x="6" y="3"/>
                    <a:pt x="5" y="4"/>
                    <a:pt x="5" y="4"/>
                  </a:cubicBezTo>
                  <a:cubicBezTo>
                    <a:pt x="5" y="5"/>
                    <a:pt x="4" y="5"/>
                    <a:pt x="3" y="5"/>
                  </a:cubicBezTo>
                  <a:moveTo>
                    <a:pt x="3" y="0"/>
                  </a:move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2" y="6"/>
                    <a:pt x="3" y="6"/>
                  </a:cubicBezTo>
                  <a:cubicBezTo>
                    <a:pt x="5" y="6"/>
                    <a:pt x="6" y="4"/>
                    <a:pt x="6" y="3"/>
                  </a:cubicBezTo>
                  <a:cubicBezTo>
                    <a:pt x="6" y="1"/>
                    <a:pt x="5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25" name="Freeform 380"/>
            <p:cNvSpPr>
              <a:spLocks/>
            </p:cNvSpPr>
            <p:nvPr/>
          </p:nvSpPr>
          <p:spPr bwMode="auto">
            <a:xfrm>
              <a:off x="11404601" y="4672097"/>
              <a:ext cx="61913" cy="74613"/>
            </a:xfrm>
            <a:custGeom>
              <a:avLst/>
              <a:gdLst>
                <a:gd name="T0" fmla="*/ 3 w 5"/>
                <a:gd name="T1" fmla="*/ 0 h 6"/>
                <a:gd name="T2" fmla="*/ 0 w 5"/>
                <a:gd name="T3" fmla="*/ 3 h 6"/>
                <a:gd name="T4" fmla="*/ 3 w 5"/>
                <a:gd name="T5" fmla="*/ 6 h 6"/>
                <a:gd name="T6" fmla="*/ 5 w 5"/>
                <a:gd name="T7" fmla="*/ 3 h 6"/>
                <a:gd name="T8" fmla="*/ 3 w 5"/>
                <a:gd name="T9" fmla="*/ 0 h 6"/>
                <a:gd name="T10" fmla="*/ 3 w 5"/>
                <a:gd name="T11" fmla="*/ 0 h 6"/>
                <a:gd name="T12" fmla="*/ 3 w 5"/>
                <a:gd name="T13" fmla="*/ 0 h 6"/>
                <a:gd name="T14" fmla="*/ 4 w 5"/>
                <a:gd name="T15" fmla="*/ 1 h 6"/>
                <a:gd name="T16" fmla="*/ 5 w 5"/>
                <a:gd name="T17" fmla="*/ 3 h 6"/>
                <a:gd name="T18" fmla="*/ 4 w 5"/>
                <a:gd name="T19" fmla="*/ 4 h 6"/>
                <a:gd name="T20" fmla="*/ 3 w 5"/>
                <a:gd name="T21" fmla="*/ 5 h 6"/>
                <a:gd name="T22" fmla="*/ 1 w 5"/>
                <a:gd name="T23" fmla="*/ 4 h 6"/>
                <a:gd name="T24" fmla="*/ 0 w 5"/>
                <a:gd name="T25" fmla="*/ 3 h 6"/>
                <a:gd name="T26" fmla="*/ 1 w 5"/>
                <a:gd name="T27" fmla="*/ 1 h 6"/>
                <a:gd name="T28" fmla="*/ 3 w 5"/>
                <a:gd name="T29" fmla="*/ 0 h 6"/>
                <a:gd name="T30" fmla="*/ 3 w 5"/>
                <a:gd name="T31" fmla="*/ 0 h 6"/>
                <a:gd name="T32" fmla="*/ 3 w 5"/>
                <a:gd name="T33" fmla="*/ 0 h 6"/>
                <a:gd name="T34" fmla="*/ 3 w 5"/>
                <a:gd name="T3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" h="6">
                  <a:moveTo>
                    <a:pt x="3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4" y="6"/>
                    <a:pt x="5" y="4"/>
                    <a:pt x="5" y="3"/>
                  </a:cubicBezTo>
                  <a:cubicBezTo>
                    <a:pt x="5" y="1"/>
                    <a:pt x="4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4" y="1"/>
                    <a:pt x="4" y="1"/>
                  </a:cubicBezTo>
                  <a:cubicBezTo>
                    <a:pt x="5" y="2"/>
                    <a:pt x="5" y="2"/>
                    <a:pt x="5" y="3"/>
                  </a:cubicBezTo>
                  <a:cubicBezTo>
                    <a:pt x="5" y="3"/>
                    <a:pt x="5" y="4"/>
                    <a:pt x="4" y="4"/>
                  </a:cubicBezTo>
                  <a:cubicBezTo>
                    <a:pt x="4" y="5"/>
                    <a:pt x="3" y="5"/>
                    <a:pt x="3" y="5"/>
                  </a:cubicBezTo>
                  <a:cubicBezTo>
                    <a:pt x="2" y="5"/>
                    <a:pt x="1" y="5"/>
                    <a:pt x="1" y="4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0" y="2"/>
                    <a:pt x="0" y="2"/>
                    <a:pt x="1" y="1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26" name="Freeform 381"/>
            <p:cNvSpPr>
              <a:spLocks noEditPoints="1"/>
            </p:cNvSpPr>
            <p:nvPr/>
          </p:nvSpPr>
          <p:spPr bwMode="auto">
            <a:xfrm>
              <a:off x="8913813" y="4535572"/>
              <a:ext cx="122238" cy="111125"/>
            </a:xfrm>
            <a:custGeom>
              <a:avLst/>
              <a:gdLst>
                <a:gd name="T0" fmla="*/ 9 w 10"/>
                <a:gd name="T1" fmla="*/ 7 h 9"/>
                <a:gd name="T2" fmla="*/ 9 w 10"/>
                <a:gd name="T3" fmla="*/ 7 h 9"/>
                <a:gd name="T4" fmla="*/ 9 w 10"/>
                <a:gd name="T5" fmla="*/ 8 h 9"/>
                <a:gd name="T6" fmla="*/ 7 w 10"/>
                <a:gd name="T7" fmla="*/ 9 h 9"/>
                <a:gd name="T8" fmla="*/ 2 w 10"/>
                <a:gd name="T9" fmla="*/ 9 h 9"/>
                <a:gd name="T10" fmla="*/ 1 w 10"/>
                <a:gd name="T11" fmla="*/ 8 h 9"/>
                <a:gd name="T12" fmla="*/ 0 w 10"/>
                <a:gd name="T13" fmla="*/ 7 h 9"/>
                <a:gd name="T14" fmla="*/ 0 w 10"/>
                <a:gd name="T15" fmla="*/ 7 h 9"/>
                <a:gd name="T16" fmla="*/ 0 w 10"/>
                <a:gd name="T17" fmla="*/ 7 h 9"/>
                <a:gd name="T18" fmla="*/ 0 w 10"/>
                <a:gd name="T19" fmla="*/ 7 h 9"/>
                <a:gd name="T20" fmla="*/ 2 w 10"/>
                <a:gd name="T21" fmla="*/ 9 h 9"/>
                <a:gd name="T22" fmla="*/ 7 w 10"/>
                <a:gd name="T23" fmla="*/ 9 h 9"/>
                <a:gd name="T24" fmla="*/ 10 w 10"/>
                <a:gd name="T25" fmla="*/ 7 h 9"/>
                <a:gd name="T26" fmla="*/ 10 w 10"/>
                <a:gd name="T27" fmla="*/ 7 h 9"/>
                <a:gd name="T28" fmla="*/ 10 w 10"/>
                <a:gd name="T29" fmla="*/ 7 h 9"/>
                <a:gd name="T30" fmla="*/ 10 w 10"/>
                <a:gd name="T31" fmla="*/ 7 h 9"/>
                <a:gd name="T32" fmla="*/ 9 w 10"/>
                <a:gd name="T33" fmla="*/ 7 h 9"/>
                <a:gd name="T34" fmla="*/ 7 w 10"/>
                <a:gd name="T35" fmla="*/ 0 h 9"/>
                <a:gd name="T36" fmla="*/ 2 w 10"/>
                <a:gd name="T37" fmla="*/ 0 h 9"/>
                <a:gd name="T38" fmla="*/ 0 w 10"/>
                <a:gd name="T39" fmla="*/ 2 h 9"/>
                <a:gd name="T40" fmla="*/ 0 w 10"/>
                <a:gd name="T41" fmla="*/ 2 h 9"/>
                <a:gd name="T42" fmla="*/ 0 w 10"/>
                <a:gd name="T43" fmla="*/ 2 h 9"/>
                <a:gd name="T44" fmla="*/ 0 w 10"/>
                <a:gd name="T45" fmla="*/ 2 h 9"/>
                <a:gd name="T46" fmla="*/ 1 w 10"/>
                <a:gd name="T47" fmla="*/ 1 h 9"/>
                <a:gd name="T48" fmla="*/ 2 w 10"/>
                <a:gd name="T49" fmla="*/ 0 h 9"/>
                <a:gd name="T50" fmla="*/ 7 w 10"/>
                <a:gd name="T51" fmla="*/ 0 h 9"/>
                <a:gd name="T52" fmla="*/ 9 w 10"/>
                <a:gd name="T53" fmla="*/ 1 h 9"/>
                <a:gd name="T54" fmla="*/ 9 w 10"/>
                <a:gd name="T55" fmla="*/ 2 h 9"/>
                <a:gd name="T56" fmla="*/ 9 w 10"/>
                <a:gd name="T57" fmla="*/ 2 h 9"/>
                <a:gd name="T58" fmla="*/ 10 w 10"/>
                <a:gd name="T59" fmla="*/ 2 h 9"/>
                <a:gd name="T60" fmla="*/ 10 w 10"/>
                <a:gd name="T61" fmla="*/ 2 h 9"/>
                <a:gd name="T62" fmla="*/ 7 w 10"/>
                <a:gd name="T6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" h="9">
                  <a:moveTo>
                    <a:pt x="9" y="7"/>
                  </a:moveTo>
                  <a:cubicBezTo>
                    <a:pt x="9" y="7"/>
                    <a:pt x="9" y="7"/>
                    <a:pt x="9" y="7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8" y="9"/>
                    <a:pt x="8" y="9"/>
                    <a:pt x="7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1" y="9"/>
                    <a:pt x="1" y="8"/>
                  </a:cubicBezTo>
                  <a:cubicBezTo>
                    <a:pt x="1" y="8"/>
                    <a:pt x="0" y="8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8"/>
                    <a:pt x="1" y="9"/>
                    <a:pt x="2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9" y="9"/>
                    <a:pt x="10" y="8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9" y="7"/>
                    <a:pt x="9" y="7"/>
                  </a:cubicBezTo>
                  <a:moveTo>
                    <a:pt x="7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8" y="0"/>
                    <a:pt x="8" y="0"/>
                    <a:pt x="9" y="1"/>
                  </a:cubicBezTo>
                  <a:cubicBezTo>
                    <a:pt x="9" y="1"/>
                    <a:pt x="9" y="1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1"/>
                    <a:pt x="9" y="0"/>
                    <a:pt x="7" y="0"/>
                  </a:cubicBezTo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27" name="Freeform 382"/>
            <p:cNvSpPr>
              <a:spLocks/>
            </p:cNvSpPr>
            <p:nvPr/>
          </p:nvSpPr>
          <p:spPr bwMode="auto">
            <a:xfrm>
              <a:off x="8655051" y="4535572"/>
              <a:ext cx="123825" cy="111125"/>
            </a:xfrm>
            <a:custGeom>
              <a:avLst/>
              <a:gdLst>
                <a:gd name="T0" fmla="*/ 8 w 10"/>
                <a:gd name="T1" fmla="*/ 0 h 9"/>
                <a:gd name="T2" fmla="*/ 3 w 10"/>
                <a:gd name="T3" fmla="*/ 0 h 9"/>
                <a:gd name="T4" fmla="*/ 0 w 10"/>
                <a:gd name="T5" fmla="*/ 2 h 9"/>
                <a:gd name="T6" fmla="*/ 0 w 10"/>
                <a:gd name="T7" fmla="*/ 7 h 9"/>
                <a:gd name="T8" fmla="*/ 3 w 10"/>
                <a:gd name="T9" fmla="*/ 9 h 9"/>
                <a:gd name="T10" fmla="*/ 8 w 10"/>
                <a:gd name="T11" fmla="*/ 9 h 9"/>
                <a:gd name="T12" fmla="*/ 10 w 10"/>
                <a:gd name="T13" fmla="*/ 7 h 9"/>
                <a:gd name="T14" fmla="*/ 10 w 10"/>
                <a:gd name="T15" fmla="*/ 7 h 9"/>
                <a:gd name="T16" fmla="*/ 10 w 10"/>
                <a:gd name="T17" fmla="*/ 7 h 9"/>
                <a:gd name="T18" fmla="*/ 10 w 10"/>
                <a:gd name="T19" fmla="*/ 7 h 9"/>
                <a:gd name="T20" fmla="*/ 10 w 10"/>
                <a:gd name="T21" fmla="*/ 7 h 9"/>
                <a:gd name="T22" fmla="*/ 9 w 10"/>
                <a:gd name="T23" fmla="*/ 8 h 9"/>
                <a:gd name="T24" fmla="*/ 8 w 10"/>
                <a:gd name="T25" fmla="*/ 9 h 9"/>
                <a:gd name="T26" fmla="*/ 3 w 10"/>
                <a:gd name="T27" fmla="*/ 9 h 9"/>
                <a:gd name="T28" fmla="*/ 1 w 10"/>
                <a:gd name="T29" fmla="*/ 8 h 9"/>
                <a:gd name="T30" fmla="*/ 1 w 10"/>
                <a:gd name="T31" fmla="*/ 7 h 9"/>
                <a:gd name="T32" fmla="*/ 1 w 10"/>
                <a:gd name="T33" fmla="*/ 2 h 9"/>
                <a:gd name="T34" fmla="*/ 1 w 10"/>
                <a:gd name="T35" fmla="*/ 1 h 9"/>
                <a:gd name="T36" fmla="*/ 3 w 10"/>
                <a:gd name="T37" fmla="*/ 0 h 9"/>
                <a:gd name="T38" fmla="*/ 8 w 10"/>
                <a:gd name="T39" fmla="*/ 0 h 9"/>
                <a:gd name="T40" fmla="*/ 9 w 10"/>
                <a:gd name="T41" fmla="*/ 1 h 9"/>
                <a:gd name="T42" fmla="*/ 10 w 10"/>
                <a:gd name="T43" fmla="*/ 2 h 9"/>
                <a:gd name="T44" fmla="*/ 10 w 10"/>
                <a:gd name="T45" fmla="*/ 2 h 9"/>
                <a:gd name="T46" fmla="*/ 10 w 10"/>
                <a:gd name="T47" fmla="*/ 2 h 9"/>
                <a:gd name="T48" fmla="*/ 10 w 10"/>
                <a:gd name="T49" fmla="*/ 2 h 9"/>
                <a:gd name="T50" fmla="*/ 8 w 10"/>
                <a:gd name="T5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0" h="9">
                  <a:moveTo>
                    <a:pt x="8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8"/>
                    <a:pt x="1" y="9"/>
                    <a:pt x="3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9" y="9"/>
                    <a:pt x="10" y="8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8"/>
                    <a:pt x="9" y="8"/>
                    <a:pt x="9" y="8"/>
                  </a:cubicBezTo>
                  <a:cubicBezTo>
                    <a:pt x="9" y="9"/>
                    <a:pt x="8" y="9"/>
                    <a:pt x="8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2" y="9"/>
                    <a:pt x="2" y="9"/>
                    <a:pt x="1" y="8"/>
                  </a:cubicBezTo>
                  <a:cubicBezTo>
                    <a:pt x="1" y="8"/>
                    <a:pt x="1" y="8"/>
                    <a:pt x="1" y="7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0"/>
                    <a:pt x="2" y="0"/>
                    <a:pt x="3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9" y="0"/>
                    <a:pt x="9" y="1"/>
                  </a:cubicBezTo>
                  <a:cubicBezTo>
                    <a:pt x="9" y="1"/>
                    <a:pt x="10" y="1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1"/>
                    <a:pt x="9" y="0"/>
                    <a:pt x="8" y="0"/>
                  </a:cubicBezTo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28" name="Freeform 383"/>
            <p:cNvSpPr>
              <a:spLocks/>
            </p:cNvSpPr>
            <p:nvPr/>
          </p:nvSpPr>
          <p:spPr bwMode="auto">
            <a:xfrm>
              <a:off x="9158288" y="4535572"/>
              <a:ext cx="111125" cy="111125"/>
            </a:xfrm>
            <a:custGeom>
              <a:avLst/>
              <a:gdLst>
                <a:gd name="T0" fmla="*/ 7 w 9"/>
                <a:gd name="T1" fmla="*/ 0 h 9"/>
                <a:gd name="T2" fmla="*/ 2 w 9"/>
                <a:gd name="T3" fmla="*/ 0 h 9"/>
                <a:gd name="T4" fmla="*/ 0 w 9"/>
                <a:gd name="T5" fmla="*/ 2 h 9"/>
                <a:gd name="T6" fmla="*/ 0 w 9"/>
                <a:gd name="T7" fmla="*/ 2 h 9"/>
                <a:gd name="T8" fmla="*/ 0 w 9"/>
                <a:gd name="T9" fmla="*/ 2 h 9"/>
                <a:gd name="T10" fmla="*/ 0 w 9"/>
                <a:gd name="T11" fmla="*/ 2 h 9"/>
                <a:gd name="T12" fmla="*/ 0 w 9"/>
                <a:gd name="T13" fmla="*/ 2 h 9"/>
                <a:gd name="T14" fmla="*/ 1 w 9"/>
                <a:gd name="T15" fmla="*/ 1 h 9"/>
                <a:gd name="T16" fmla="*/ 2 w 9"/>
                <a:gd name="T17" fmla="*/ 0 h 9"/>
                <a:gd name="T18" fmla="*/ 7 w 9"/>
                <a:gd name="T19" fmla="*/ 0 h 9"/>
                <a:gd name="T20" fmla="*/ 8 w 9"/>
                <a:gd name="T21" fmla="*/ 1 h 9"/>
                <a:gd name="T22" fmla="*/ 9 w 9"/>
                <a:gd name="T23" fmla="*/ 2 h 9"/>
                <a:gd name="T24" fmla="*/ 9 w 9"/>
                <a:gd name="T25" fmla="*/ 7 h 9"/>
                <a:gd name="T26" fmla="*/ 8 w 9"/>
                <a:gd name="T27" fmla="*/ 8 h 9"/>
                <a:gd name="T28" fmla="*/ 7 w 9"/>
                <a:gd name="T29" fmla="*/ 9 h 9"/>
                <a:gd name="T30" fmla="*/ 2 w 9"/>
                <a:gd name="T31" fmla="*/ 9 h 9"/>
                <a:gd name="T32" fmla="*/ 1 w 9"/>
                <a:gd name="T33" fmla="*/ 8 h 9"/>
                <a:gd name="T34" fmla="*/ 0 w 9"/>
                <a:gd name="T35" fmla="*/ 7 h 9"/>
                <a:gd name="T36" fmla="*/ 0 w 9"/>
                <a:gd name="T37" fmla="*/ 7 h 9"/>
                <a:gd name="T38" fmla="*/ 0 w 9"/>
                <a:gd name="T39" fmla="*/ 7 h 9"/>
                <a:gd name="T40" fmla="*/ 0 w 9"/>
                <a:gd name="T41" fmla="*/ 7 h 9"/>
                <a:gd name="T42" fmla="*/ 0 w 9"/>
                <a:gd name="T43" fmla="*/ 7 h 9"/>
                <a:gd name="T44" fmla="*/ 2 w 9"/>
                <a:gd name="T45" fmla="*/ 9 h 9"/>
                <a:gd name="T46" fmla="*/ 7 w 9"/>
                <a:gd name="T47" fmla="*/ 9 h 9"/>
                <a:gd name="T48" fmla="*/ 9 w 9"/>
                <a:gd name="T49" fmla="*/ 7 h 9"/>
                <a:gd name="T50" fmla="*/ 9 w 9"/>
                <a:gd name="T51" fmla="*/ 7 h 9"/>
                <a:gd name="T52" fmla="*/ 9 w 9"/>
                <a:gd name="T53" fmla="*/ 7 h 9"/>
                <a:gd name="T54" fmla="*/ 9 w 9"/>
                <a:gd name="T55" fmla="*/ 2 h 9"/>
                <a:gd name="T56" fmla="*/ 7 w 9"/>
                <a:gd name="T5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9" h="9">
                  <a:moveTo>
                    <a:pt x="7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8" y="0"/>
                    <a:pt x="8" y="0"/>
                    <a:pt x="8" y="1"/>
                  </a:cubicBezTo>
                  <a:cubicBezTo>
                    <a:pt x="9" y="1"/>
                    <a:pt x="9" y="1"/>
                    <a:pt x="9" y="2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8"/>
                    <a:pt x="9" y="8"/>
                    <a:pt x="8" y="8"/>
                  </a:cubicBezTo>
                  <a:cubicBezTo>
                    <a:pt x="8" y="9"/>
                    <a:pt x="8" y="9"/>
                    <a:pt x="7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1" y="9"/>
                    <a:pt x="1" y="9"/>
                    <a:pt x="1" y="8"/>
                  </a:cubicBezTo>
                  <a:cubicBezTo>
                    <a:pt x="0" y="8"/>
                    <a:pt x="0" y="8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8"/>
                    <a:pt x="1" y="9"/>
                    <a:pt x="2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8" y="9"/>
                    <a:pt x="9" y="8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1"/>
                    <a:pt x="8" y="0"/>
                    <a:pt x="7" y="0"/>
                  </a:cubicBezTo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29" name="Freeform 384"/>
            <p:cNvSpPr>
              <a:spLocks/>
            </p:cNvSpPr>
            <p:nvPr/>
          </p:nvSpPr>
          <p:spPr bwMode="auto">
            <a:xfrm>
              <a:off x="8753476" y="4559384"/>
              <a:ext cx="61913" cy="61913"/>
            </a:xfrm>
            <a:custGeom>
              <a:avLst/>
              <a:gdLst>
                <a:gd name="T0" fmla="*/ 3 w 5"/>
                <a:gd name="T1" fmla="*/ 0 h 5"/>
                <a:gd name="T2" fmla="*/ 2 w 5"/>
                <a:gd name="T3" fmla="*/ 0 h 5"/>
                <a:gd name="T4" fmla="*/ 2 w 5"/>
                <a:gd name="T5" fmla="*/ 0 h 5"/>
                <a:gd name="T6" fmla="*/ 0 w 5"/>
                <a:gd name="T7" fmla="*/ 3 h 5"/>
                <a:gd name="T8" fmla="*/ 2 w 5"/>
                <a:gd name="T9" fmla="*/ 5 h 5"/>
                <a:gd name="T10" fmla="*/ 2 w 5"/>
                <a:gd name="T11" fmla="*/ 5 h 5"/>
                <a:gd name="T12" fmla="*/ 3 w 5"/>
                <a:gd name="T13" fmla="*/ 5 h 5"/>
                <a:gd name="T14" fmla="*/ 5 w 5"/>
                <a:gd name="T15" fmla="*/ 3 h 5"/>
                <a:gd name="T16" fmla="*/ 3 w 5"/>
                <a:gd name="T1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0" y="3"/>
                    <a:pt x="1" y="4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3" y="5"/>
                  </a:cubicBezTo>
                  <a:cubicBezTo>
                    <a:pt x="4" y="5"/>
                    <a:pt x="5" y="4"/>
                    <a:pt x="5" y="3"/>
                  </a:cubicBezTo>
                  <a:cubicBezTo>
                    <a:pt x="5" y="1"/>
                    <a:pt x="4" y="0"/>
                    <a:pt x="3" y="0"/>
                  </a:cubicBezTo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30" name="Freeform 385"/>
            <p:cNvSpPr>
              <a:spLocks/>
            </p:cNvSpPr>
            <p:nvPr/>
          </p:nvSpPr>
          <p:spPr bwMode="auto">
            <a:xfrm>
              <a:off x="8875713" y="4559384"/>
              <a:ext cx="61913" cy="61913"/>
            </a:xfrm>
            <a:custGeom>
              <a:avLst/>
              <a:gdLst>
                <a:gd name="T0" fmla="*/ 3 w 5"/>
                <a:gd name="T1" fmla="*/ 0 h 5"/>
                <a:gd name="T2" fmla="*/ 0 w 5"/>
                <a:gd name="T3" fmla="*/ 3 h 5"/>
                <a:gd name="T4" fmla="*/ 3 w 5"/>
                <a:gd name="T5" fmla="*/ 5 h 5"/>
                <a:gd name="T6" fmla="*/ 3 w 5"/>
                <a:gd name="T7" fmla="*/ 5 h 5"/>
                <a:gd name="T8" fmla="*/ 3 w 5"/>
                <a:gd name="T9" fmla="*/ 5 h 5"/>
                <a:gd name="T10" fmla="*/ 5 w 5"/>
                <a:gd name="T11" fmla="*/ 3 h 5"/>
                <a:gd name="T12" fmla="*/ 3 w 5"/>
                <a:gd name="T13" fmla="*/ 0 h 5"/>
                <a:gd name="T14" fmla="*/ 3 w 5"/>
                <a:gd name="T15" fmla="*/ 0 h 5"/>
                <a:gd name="T16" fmla="*/ 3 w 5"/>
                <a:gd name="T1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5" y="5"/>
                    <a:pt x="5" y="4"/>
                    <a:pt x="5" y="3"/>
                  </a:cubicBezTo>
                  <a:cubicBezTo>
                    <a:pt x="5" y="1"/>
                    <a:pt x="5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31" name="Freeform 386"/>
            <p:cNvSpPr>
              <a:spLocks/>
            </p:cNvSpPr>
            <p:nvPr/>
          </p:nvSpPr>
          <p:spPr bwMode="auto">
            <a:xfrm>
              <a:off x="8999538" y="4559384"/>
              <a:ext cx="60325" cy="61913"/>
            </a:xfrm>
            <a:custGeom>
              <a:avLst/>
              <a:gdLst>
                <a:gd name="T0" fmla="*/ 3 w 5"/>
                <a:gd name="T1" fmla="*/ 0 h 5"/>
                <a:gd name="T2" fmla="*/ 3 w 5"/>
                <a:gd name="T3" fmla="*/ 0 h 5"/>
                <a:gd name="T4" fmla="*/ 2 w 5"/>
                <a:gd name="T5" fmla="*/ 0 h 5"/>
                <a:gd name="T6" fmla="*/ 0 w 5"/>
                <a:gd name="T7" fmla="*/ 3 h 5"/>
                <a:gd name="T8" fmla="*/ 2 w 5"/>
                <a:gd name="T9" fmla="*/ 5 h 5"/>
                <a:gd name="T10" fmla="*/ 3 w 5"/>
                <a:gd name="T11" fmla="*/ 5 h 5"/>
                <a:gd name="T12" fmla="*/ 3 w 5"/>
                <a:gd name="T13" fmla="*/ 5 h 5"/>
                <a:gd name="T14" fmla="*/ 5 w 5"/>
                <a:gd name="T15" fmla="*/ 3 h 5"/>
                <a:gd name="T16" fmla="*/ 3 w 5"/>
                <a:gd name="T1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2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5"/>
                    <a:pt x="5" y="4"/>
                    <a:pt x="5" y="3"/>
                  </a:cubicBezTo>
                  <a:cubicBezTo>
                    <a:pt x="5" y="1"/>
                    <a:pt x="4" y="0"/>
                    <a:pt x="3" y="0"/>
                  </a:cubicBezTo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32" name="Freeform 387"/>
            <p:cNvSpPr>
              <a:spLocks/>
            </p:cNvSpPr>
            <p:nvPr/>
          </p:nvSpPr>
          <p:spPr bwMode="auto">
            <a:xfrm>
              <a:off x="9121776" y="4559384"/>
              <a:ext cx="61913" cy="61913"/>
            </a:xfrm>
            <a:custGeom>
              <a:avLst/>
              <a:gdLst>
                <a:gd name="T0" fmla="*/ 3 w 5"/>
                <a:gd name="T1" fmla="*/ 0 h 5"/>
                <a:gd name="T2" fmla="*/ 3 w 5"/>
                <a:gd name="T3" fmla="*/ 0 h 5"/>
                <a:gd name="T4" fmla="*/ 0 w 5"/>
                <a:gd name="T5" fmla="*/ 3 h 5"/>
                <a:gd name="T6" fmla="*/ 3 w 5"/>
                <a:gd name="T7" fmla="*/ 5 h 5"/>
                <a:gd name="T8" fmla="*/ 3 w 5"/>
                <a:gd name="T9" fmla="*/ 5 h 5"/>
                <a:gd name="T10" fmla="*/ 3 w 5"/>
                <a:gd name="T11" fmla="*/ 5 h 5"/>
                <a:gd name="T12" fmla="*/ 5 w 5"/>
                <a:gd name="T13" fmla="*/ 3 h 5"/>
                <a:gd name="T14" fmla="*/ 3 w 5"/>
                <a:gd name="T15" fmla="*/ 0 h 5"/>
                <a:gd name="T16" fmla="*/ 3 w 5"/>
                <a:gd name="T1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5"/>
                    <a:pt x="5" y="4"/>
                    <a:pt x="5" y="3"/>
                  </a:cubicBezTo>
                  <a:cubicBezTo>
                    <a:pt x="5" y="1"/>
                    <a:pt x="4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33" name="Freeform 388"/>
            <p:cNvSpPr>
              <a:spLocks/>
            </p:cNvSpPr>
            <p:nvPr/>
          </p:nvSpPr>
          <p:spPr bwMode="auto">
            <a:xfrm>
              <a:off x="9378951" y="4559384"/>
              <a:ext cx="49213" cy="61913"/>
            </a:xfrm>
            <a:custGeom>
              <a:avLst/>
              <a:gdLst>
                <a:gd name="T0" fmla="*/ 0 w 31"/>
                <a:gd name="T1" fmla="*/ 0 h 39"/>
                <a:gd name="T2" fmla="*/ 0 w 31"/>
                <a:gd name="T3" fmla="*/ 24 h 39"/>
                <a:gd name="T4" fmla="*/ 0 w 31"/>
                <a:gd name="T5" fmla="*/ 39 h 39"/>
                <a:gd name="T6" fmla="*/ 16 w 31"/>
                <a:gd name="T7" fmla="*/ 32 h 39"/>
                <a:gd name="T8" fmla="*/ 31 w 31"/>
                <a:gd name="T9" fmla="*/ 24 h 39"/>
                <a:gd name="T10" fmla="*/ 16 w 31"/>
                <a:gd name="T11" fmla="*/ 8 h 39"/>
                <a:gd name="T12" fmla="*/ 0 w 31"/>
                <a:gd name="T13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39">
                  <a:moveTo>
                    <a:pt x="0" y="0"/>
                  </a:moveTo>
                  <a:lnTo>
                    <a:pt x="0" y="24"/>
                  </a:lnTo>
                  <a:lnTo>
                    <a:pt x="0" y="39"/>
                  </a:lnTo>
                  <a:lnTo>
                    <a:pt x="16" y="32"/>
                  </a:lnTo>
                  <a:lnTo>
                    <a:pt x="31" y="24"/>
                  </a:lnTo>
                  <a:lnTo>
                    <a:pt x="16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34" name="Freeform 389"/>
            <p:cNvSpPr>
              <a:spLocks/>
            </p:cNvSpPr>
            <p:nvPr/>
          </p:nvSpPr>
          <p:spPr bwMode="auto">
            <a:xfrm>
              <a:off x="9378951" y="4559384"/>
              <a:ext cx="49213" cy="61913"/>
            </a:xfrm>
            <a:custGeom>
              <a:avLst/>
              <a:gdLst>
                <a:gd name="T0" fmla="*/ 0 w 31"/>
                <a:gd name="T1" fmla="*/ 0 h 39"/>
                <a:gd name="T2" fmla="*/ 0 w 31"/>
                <a:gd name="T3" fmla="*/ 24 h 39"/>
                <a:gd name="T4" fmla="*/ 0 w 31"/>
                <a:gd name="T5" fmla="*/ 39 h 39"/>
                <a:gd name="T6" fmla="*/ 16 w 31"/>
                <a:gd name="T7" fmla="*/ 32 h 39"/>
                <a:gd name="T8" fmla="*/ 31 w 31"/>
                <a:gd name="T9" fmla="*/ 24 h 39"/>
                <a:gd name="T10" fmla="*/ 16 w 31"/>
                <a:gd name="T11" fmla="*/ 8 h 39"/>
                <a:gd name="T12" fmla="*/ 0 w 31"/>
                <a:gd name="T13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39">
                  <a:moveTo>
                    <a:pt x="0" y="0"/>
                  </a:moveTo>
                  <a:lnTo>
                    <a:pt x="0" y="24"/>
                  </a:lnTo>
                  <a:lnTo>
                    <a:pt x="0" y="39"/>
                  </a:lnTo>
                  <a:lnTo>
                    <a:pt x="16" y="32"/>
                  </a:lnTo>
                  <a:lnTo>
                    <a:pt x="31" y="24"/>
                  </a:lnTo>
                  <a:lnTo>
                    <a:pt x="16" y="8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35" name="Freeform 390"/>
            <p:cNvSpPr>
              <a:spLocks/>
            </p:cNvSpPr>
            <p:nvPr/>
          </p:nvSpPr>
          <p:spPr bwMode="auto">
            <a:xfrm>
              <a:off x="9305926" y="4559384"/>
              <a:ext cx="49213" cy="61913"/>
            </a:xfrm>
            <a:custGeom>
              <a:avLst/>
              <a:gdLst>
                <a:gd name="T0" fmla="*/ 31 w 31"/>
                <a:gd name="T1" fmla="*/ 0 h 39"/>
                <a:gd name="T2" fmla="*/ 15 w 31"/>
                <a:gd name="T3" fmla="*/ 8 h 39"/>
                <a:gd name="T4" fmla="*/ 0 w 31"/>
                <a:gd name="T5" fmla="*/ 24 h 39"/>
                <a:gd name="T6" fmla="*/ 15 w 31"/>
                <a:gd name="T7" fmla="*/ 32 h 39"/>
                <a:gd name="T8" fmla="*/ 31 w 31"/>
                <a:gd name="T9" fmla="*/ 39 h 39"/>
                <a:gd name="T10" fmla="*/ 31 w 31"/>
                <a:gd name="T11" fmla="*/ 24 h 39"/>
                <a:gd name="T12" fmla="*/ 31 w 31"/>
                <a:gd name="T13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39">
                  <a:moveTo>
                    <a:pt x="31" y="0"/>
                  </a:moveTo>
                  <a:lnTo>
                    <a:pt x="15" y="8"/>
                  </a:lnTo>
                  <a:lnTo>
                    <a:pt x="0" y="24"/>
                  </a:lnTo>
                  <a:lnTo>
                    <a:pt x="15" y="32"/>
                  </a:lnTo>
                  <a:lnTo>
                    <a:pt x="31" y="39"/>
                  </a:lnTo>
                  <a:lnTo>
                    <a:pt x="31" y="24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36" name="Freeform 391"/>
            <p:cNvSpPr>
              <a:spLocks/>
            </p:cNvSpPr>
            <p:nvPr/>
          </p:nvSpPr>
          <p:spPr bwMode="auto">
            <a:xfrm>
              <a:off x="9305926" y="4559384"/>
              <a:ext cx="49213" cy="61913"/>
            </a:xfrm>
            <a:custGeom>
              <a:avLst/>
              <a:gdLst>
                <a:gd name="T0" fmla="*/ 31 w 31"/>
                <a:gd name="T1" fmla="*/ 0 h 39"/>
                <a:gd name="T2" fmla="*/ 15 w 31"/>
                <a:gd name="T3" fmla="*/ 8 h 39"/>
                <a:gd name="T4" fmla="*/ 0 w 31"/>
                <a:gd name="T5" fmla="*/ 24 h 39"/>
                <a:gd name="T6" fmla="*/ 15 w 31"/>
                <a:gd name="T7" fmla="*/ 32 h 39"/>
                <a:gd name="T8" fmla="*/ 31 w 31"/>
                <a:gd name="T9" fmla="*/ 39 h 39"/>
                <a:gd name="T10" fmla="*/ 31 w 31"/>
                <a:gd name="T11" fmla="*/ 24 h 39"/>
                <a:gd name="T12" fmla="*/ 31 w 31"/>
                <a:gd name="T13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39">
                  <a:moveTo>
                    <a:pt x="31" y="0"/>
                  </a:moveTo>
                  <a:lnTo>
                    <a:pt x="15" y="8"/>
                  </a:lnTo>
                  <a:lnTo>
                    <a:pt x="0" y="24"/>
                  </a:lnTo>
                  <a:lnTo>
                    <a:pt x="15" y="32"/>
                  </a:lnTo>
                  <a:lnTo>
                    <a:pt x="31" y="39"/>
                  </a:lnTo>
                  <a:lnTo>
                    <a:pt x="31" y="24"/>
                  </a:lnTo>
                  <a:lnTo>
                    <a:pt x="3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37" name="Freeform 392"/>
            <p:cNvSpPr>
              <a:spLocks/>
            </p:cNvSpPr>
            <p:nvPr/>
          </p:nvSpPr>
          <p:spPr bwMode="auto">
            <a:xfrm>
              <a:off x="8569326" y="4559384"/>
              <a:ext cx="49213" cy="61913"/>
            </a:xfrm>
            <a:custGeom>
              <a:avLst/>
              <a:gdLst>
                <a:gd name="T0" fmla="*/ 0 w 31"/>
                <a:gd name="T1" fmla="*/ 0 h 39"/>
                <a:gd name="T2" fmla="*/ 0 w 31"/>
                <a:gd name="T3" fmla="*/ 24 h 39"/>
                <a:gd name="T4" fmla="*/ 0 w 31"/>
                <a:gd name="T5" fmla="*/ 39 h 39"/>
                <a:gd name="T6" fmla="*/ 16 w 31"/>
                <a:gd name="T7" fmla="*/ 32 h 39"/>
                <a:gd name="T8" fmla="*/ 31 w 31"/>
                <a:gd name="T9" fmla="*/ 24 h 39"/>
                <a:gd name="T10" fmla="*/ 16 w 31"/>
                <a:gd name="T11" fmla="*/ 8 h 39"/>
                <a:gd name="T12" fmla="*/ 0 w 31"/>
                <a:gd name="T13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39">
                  <a:moveTo>
                    <a:pt x="0" y="0"/>
                  </a:moveTo>
                  <a:lnTo>
                    <a:pt x="0" y="24"/>
                  </a:lnTo>
                  <a:lnTo>
                    <a:pt x="0" y="39"/>
                  </a:lnTo>
                  <a:lnTo>
                    <a:pt x="16" y="32"/>
                  </a:lnTo>
                  <a:lnTo>
                    <a:pt x="31" y="24"/>
                  </a:lnTo>
                  <a:lnTo>
                    <a:pt x="16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38" name="Freeform 393"/>
            <p:cNvSpPr>
              <a:spLocks/>
            </p:cNvSpPr>
            <p:nvPr/>
          </p:nvSpPr>
          <p:spPr bwMode="auto">
            <a:xfrm>
              <a:off x="8569326" y="4559384"/>
              <a:ext cx="49213" cy="61913"/>
            </a:xfrm>
            <a:custGeom>
              <a:avLst/>
              <a:gdLst>
                <a:gd name="T0" fmla="*/ 0 w 31"/>
                <a:gd name="T1" fmla="*/ 0 h 39"/>
                <a:gd name="T2" fmla="*/ 0 w 31"/>
                <a:gd name="T3" fmla="*/ 24 h 39"/>
                <a:gd name="T4" fmla="*/ 0 w 31"/>
                <a:gd name="T5" fmla="*/ 39 h 39"/>
                <a:gd name="T6" fmla="*/ 16 w 31"/>
                <a:gd name="T7" fmla="*/ 32 h 39"/>
                <a:gd name="T8" fmla="*/ 31 w 31"/>
                <a:gd name="T9" fmla="*/ 24 h 39"/>
                <a:gd name="T10" fmla="*/ 16 w 31"/>
                <a:gd name="T11" fmla="*/ 8 h 39"/>
                <a:gd name="T12" fmla="*/ 0 w 31"/>
                <a:gd name="T13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39">
                  <a:moveTo>
                    <a:pt x="0" y="0"/>
                  </a:moveTo>
                  <a:lnTo>
                    <a:pt x="0" y="24"/>
                  </a:lnTo>
                  <a:lnTo>
                    <a:pt x="0" y="39"/>
                  </a:lnTo>
                  <a:lnTo>
                    <a:pt x="16" y="32"/>
                  </a:lnTo>
                  <a:lnTo>
                    <a:pt x="31" y="24"/>
                  </a:lnTo>
                  <a:lnTo>
                    <a:pt x="16" y="8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39" name="Freeform 394"/>
            <p:cNvSpPr>
              <a:spLocks/>
            </p:cNvSpPr>
            <p:nvPr/>
          </p:nvSpPr>
          <p:spPr bwMode="auto">
            <a:xfrm>
              <a:off x="8691563" y="4559384"/>
              <a:ext cx="49213" cy="61913"/>
            </a:xfrm>
            <a:custGeom>
              <a:avLst/>
              <a:gdLst>
                <a:gd name="T0" fmla="*/ 0 w 31"/>
                <a:gd name="T1" fmla="*/ 0 h 39"/>
                <a:gd name="T2" fmla="*/ 0 w 31"/>
                <a:gd name="T3" fmla="*/ 24 h 39"/>
                <a:gd name="T4" fmla="*/ 0 w 31"/>
                <a:gd name="T5" fmla="*/ 39 h 39"/>
                <a:gd name="T6" fmla="*/ 16 w 31"/>
                <a:gd name="T7" fmla="*/ 32 h 39"/>
                <a:gd name="T8" fmla="*/ 31 w 31"/>
                <a:gd name="T9" fmla="*/ 24 h 39"/>
                <a:gd name="T10" fmla="*/ 16 w 31"/>
                <a:gd name="T11" fmla="*/ 8 h 39"/>
                <a:gd name="T12" fmla="*/ 0 w 31"/>
                <a:gd name="T13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39">
                  <a:moveTo>
                    <a:pt x="0" y="0"/>
                  </a:moveTo>
                  <a:lnTo>
                    <a:pt x="0" y="24"/>
                  </a:lnTo>
                  <a:lnTo>
                    <a:pt x="0" y="39"/>
                  </a:lnTo>
                  <a:lnTo>
                    <a:pt x="16" y="32"/>
                  </a:lnTo>
                  <a:lnTo>
                    <a:pt x="31" y="24"/>
                  </a:lnTo>
                  <a:lnTo>
                    <a:pt x="16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40" name="Freeform 395"/>
            <p:cNvSpPr>
              <a:spLocks/>
            </p:cNvSpPr>
            <p:nvPr/>
          </p:nvSpPr>
          <p:spPr bwMode="auto">
            <a:xfrm>
              <a:off x="8691563" y="4559384"/>
              <a:ext cx="49213" cy="61913"/>
            </a:xfrm>
            <a:custGeom>
              <a:avLst/>
              <a:gdLst>
                <a:gd name="T0" fmla="*/ 0 w 31"/>
                <a:gd name="T1" fmla="*/ 0 h 39"/>
                <a:gd name="T2" fmla="*/ 0 w 31"/>
                <a:gd name="T3" fmla="*/ 24 h 39"/>
                <a:gd name="T4" fmla="*/ 0 w 31"/>
                <a:gd name="T5" fmla="*/ 39 h 39"/>
                <a:gd name="T6" fmla="*/ 16 w 31"/>
                <a:gd name="T7" fmla="*/ 32 h 39"/>
                <a:gd name="T8" fmla="*/ 31 w 31"/>
                <a:gd name="T9" fmla="*/ 24 h 39"/>
                <a:gd name="T10" fmla="*/ 16 w 31"/>
                <a:gd name="T11" fmla="*/ 8 h 39"/>
                <a:gd name="T12" fmla="*/ 0 w 31"/>
                <a:gd name="T13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39">
                  <a:moveTo>
                    <a:pt x="0" y="0"/>
                  </a:moveTo>
                  <a:lnTo>
                    <a:pt x="0" y="24"/>
                  </a:lnTo>
                  <a:lnTo>
                    <a:pt x="0" y="39"/>
                  </a:lnTo>
                  <a:lnTo>
                    <a:pt x="16" y="32"/>
                  </a:lnTo>
                  <a:lnTo>
                    <a:pt x="31" y="24"/>
                  </a:lnTo>
                  <a:lnTo>
                    <a:pt x="16" y="8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41" name="Freeform 396"/>
            <p:cNvSpPr>
              <a:spLocks/>
            </p:cNvSpPr>
            <p:nvPr/>
          </p:nvSpPr>
          <p:spPr bwMode="auto">
            <a:xfrm>
              <a:off x="8496301" y="4559384"/>
              <a:ext cx="49213" cy="61913"/>
            </a:xfrm>
            <a:custGeom>
              <a:avLst/>
              <a:gdLst>
                <a:gd name="T0" fmla="*/ 31 w 31"/>
                <a:gd name="T1" fmla="*/ 0 h 39"/>
                <a:gd name="T2" fmla="*/ 15 w 31"/>
                <a:gd name="T3" fmla="*/ 8 h 39"/>
                <a:gd name="T4" fmla="*/ 0 w 31"/>
                <a:gd name="T5" fmla="*/ 24 h 39"/>
                <a:gd name="T6" fmla="*/ 15 w 31"/>
                <a:gd name="T7" fmla="*/ 32 h 39"/>
                <a:gd name="T8" fmla="*/ 31 w 31"/>
                <a:gd name="T9" fmla="*/ 39 h 39"/>
                <a:gd name="T10" fmla="*/ 31 w 31"/>
                <a:gd name="T11" fmla="*/ 24 h 39"/>
                <a:gd name="T12" fmla="*/ 31 w 31"/>
                <a:gd name="T13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39">
                  <a:moveTo>
                    <a:pt x="31" y="0"/>
                  </a:moveTo>
                  <a:lnTo>
                    <a:pt x="15" y="8"/>
                  </a:lnTo>
                  <a:lnTo>
                    <a:pt x="0" y="24"/>
                  </a:lnTo>
                  <a:lnTo>
                    <a:pt x="15" y="32"/>
                  </a:lnTo>
                  <a:lnTo>
                    <a:pt x="31" y="39"/>
                  </a:lnTo>
                  <a:lnTo>
                    <a:pt x="31" y="24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42" name="Freeform 397"/>
            <p:cNvSpPr>
              <a:spLocks/>
            </p:cNvSpPr>
            <p:nvPr/>
          </p:nvSpPr>
          <p:spPr bwMode="auto">
            <a:xfrm>
              <a:off x="8496301" y="4559384"/>
              <a:ext cx="49213" cy="61913"/>
            </a:xfrm>
            <a:custGeom>
              <a:avLst/>
              <a:gdLst>
                <a:gd name="T0" fmla="*/ 31 w 31"/>
                <a:gd name="T1" fmla="*/ 0 h 39"/>
                <a:gd name="T2" fmla="*/ 15 w 31"/>
                <a:gd name="T3" fmla="*/ 8 h 39"/>
                <a:gd name="T4" fmla="*/ 0 w 31"/>
                <a:gd name="T5" fmla="*/ 24 h 39"/>
                <a:gd name="T6" fmla="*/ 15 w 31"/>
                <a:gd name="T7" fmla="*/ 32 h 39"/>
                <a:gd name="T8" fmla="*/ 31 w 31"/>
                <a:gd name="T9" fmla="*/ 39 h 39"/>
                <a:gd name="T10" fmla="*/ 31 w 31"/>
                <a:gd name="T11" fmla="*/ 24 h 39"/>
                <a:gd name="T12" fmla="*/ 31 w 31"/>
                <a:gd name="T13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39">
                  <a:moveTo>
                    <a:pt x="31" y="0"/>
                  </a:moveTo>
                  <a:lnTo>
                    <a:pt x="15" y="8"/>
                  </a:lnTo>
                  <a:lnTo>
                    <a:pt x="0" y="24"/>
                  </a:lnTo>
                  <a:lnTo>
                    <a:pt x="15" y="32"/>
                  </a:lnTo>
                  <a:lnTo>
                    <a:pt x="31" y="39"/>
                  </a:lnTo>
                  <a:lnTo>
                    <a:pt x="31" y="24"/>
                  </a:lnTo>
                  <a:lnTo>
                    <a:pt x="3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43" name="Freeform 398"/>
            <p:cNvSpPr>
              <a:spLocks/>
            </p:cNvSpPr>
            <p:nvPr/>
          </p:nvSpPr>
          <p:spPr bwMode="auto">
            <a:xfrm>
              <a:off x="10926763" y="4422859"/>
              <a:ext cx="60325" cy="61913"/>
            </a:xfrm>
            <a:custGeom>
              <a:avLst/>
              <a:gdLst>
                <a:gd name="T0" fmla="*/ 2 w 5"/>
                <a:gd name="T1" fmla="*/ 0 h 5"/>
                <a:gd name="T2" fmla="*/ 0 w 5"/>
                <a:gd name="T3" fmla="*/ 3 h 5"/>
                <a:gd name="T4" fmla="*/ 2 w 5"/>
                <a:gd name="T5" fmla="*/ 5 h 5"/>
                <a:gd name="T6" fmla="*/ 5 w 5"/>
                <a:gd name="T7" fmla="*/ 3 h 5"/>
                <a:gd name="T8" fmla="*/ 2 w 5"/>
                <a:gd name="T9" fmla="*/ 3 h 5"/>
                <a:gd name="T10" fmla="*/ 2 w 5"/>
                <a:gd name="T11" fmla="*/ 3 h 5"/>
                <a:gd name="T12" fmla="*/ 2 w 5"/>
                <a:gd name="T13" fmla="*/ 3 h 5"/>
                <a:gd name="T14" fmla="*/ 5 w 5"/>
                <a:gd name="T15" fmla="*/ 3 h 5"/>
                <a:gd name="T16" fmla="*/ 2 w 5"/>
                <a:gd name="T1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4" y="5"/>
                    <a:pt x="5" y="4"/>
                    <a:pt x="5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1"/>
                    <a:pt x="4" y="0"/>
                    <a:pt x="2" y="0"/>
                  </a:cubicBezTo>
                </a:path>
              </a:pathLst>
            </a:custGeom>
            <a:solidFill>
              <a:srgbClr val="9F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44" name="Freeform 399"/>
            <p:cNvSpPr>
              <a:spLocks/>
            </p:cNvSpPr>
            <p:nvPr/>
          </p:nvSpPr>
          <p:spPr bwMode="auto">
            <a:xfrm>
              <a:off x="11061701" y="4422859"/>
              <a:ext cx="60325" cy="61913"/>
            </a:xfrm>
            <a:custGeom>
              <a:avLst/>
              <a:gdLst>
                <a:gd name="T0" fmla="*/ 2 w 5"/>
                <a:gd name="T1" fmla="*/ 0 h 5"/>
                <a:gd name="T2" fmla="*/ 0 w 5"/>
                <a:gd name="T3" fmla="*/ 3 h 5"/>
                <a:gd name="T4" fmla="*/ 1 w 5"/>
                <a:gd name="T5" fmla="*/ 3 h 5"/>
                <a:gd name="T6" fmla="*/ 1 w 5"/>
                <a:gd name="T7" fmla="*/ 3 h 5"/>
                <a:gd name="T8" fmla="*/ 0 w 5"/>
                <a:gd name="T9" fmla="*/ 3 h 5"/>
                <a:gd name="T10" fmla="*/ 2 w 5"/>
                <a:gd name="T11" fmla="*/ 5 h 5"/>
                <a:gd name="T12" fmla="*/ 5 w 5"/>
                <a:gd name="T13" fmla="*/ 3 h 5"/>
                <a:gd name="T14" fmla="*/ 2 w 5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4" y="5"/>
                    <a:pt x="5" y="4"/>
                    <a:pt x="5" y="3"/>
                  </a:cubicBezTo>
                  <a:cubicBezTo>
                    <a:pt x="5" y="1"/>
                    <a:pt x="4" y="0"/>
                    <a:pt x="2" y="0"/>
                  </a:cubicBezTo>
                </a:path>
              </a:pathLst>
            </a:custGeom>
            <a:solidFill>
              <a:srgbClr val="9F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45" name="Freeform 400"/>
            <p:cNvSpPr>
              <a:spLocks/>
            </p:cNvSpPr>
            <p:nvPr/>
          </p:nvSpPr>
          <p:spPr bwMode="auto">
            <a:xfrm>
              <a:off x="10950576" y="4460959"/>
              <a:ext cx="122238" cy="0"/>
            </a:xfrm>
            <a:custGeom>
              <a:avLst/>
              <a:gdLst>
                <a:gd name="T0" fmla="*/ 77 w 77"/>
                <a:gd name="T1" fmla="*/ 70 w 77"/>
                <a:gd name="T2" fmla="*/ 23 w 77"/>
                <a:gd name="T3" fmla="*/ 0 w 77"/>
                <a:gd name="T4" fmla="*/ 0 w 77"/>
                <a:gd name="T5" fmla="*/ 0 w 77"/>
                <a:gd name="T6" fmla="*/ 23 w 77"/>
                <a:gd name="T7" fmla="*/ 70 w 77"/>
                <a:gd name="T8" fmla="*/ 77 w 77"/>
                <a:gd name="T9" fmla="*/ 77 w 77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  <a:cxn ang="0">
                  <a:pos x="T8" y="0"/>
                </a:cxn>
                <a:cxn ang="0">
                  <a:pos x="T9" y="0"/>
                </a:cxn>
              </a:cxnLst>
              <a:rect l="0" t="0" r="r" b="b"/>
              <a:pathLst>
                <a:path w="77">
                  <a:moveTo>
                    <a:pt x="77" y="0"/>
                  </a:moveTo>
                  <a:lnTo>
                    <a:pt x="70" y="0"/>
                  </a:lnTo>
                  <a:lnTo>
                    <a:pt x="2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3" y="0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46" name="Freeform 401"/>
            <p:cNvSpPr>
              <a:spLocks/>
            </p:cNvSpPr>
            <p:nvPr/>
          </p:nvSpPr>
          <p:spPr bwMode="auto">
            <a:xfrm>
              <a:off x="10950576" y="4460959"/>
              <a:ext cx="122238" cy="0"/>
            </a:xfrm>
            <a:custGeom>
              <a:avLst/>
              <a:gdLst>
                <a:gd name="T0" fmla="*/ 77 w 77"/>
                <a:gd name="T1" fmla="*/ 70 w 77"/>
                <a:gd name="T2" fmla="*/ 23 w 77"/>
                <a:gd name="T3" fmla="*/ 0 w 77"/>
                <a:gd name="T4" fmla="*/ 0 w 77"/>
                <a:gd name="T5" fmla="*/ 0 w 77"/>
                <a:gd name="T6" fmla="*/ 23 w 77"/>
                <a:gd name="T7" fmla="*/ 70 w 77"/>
                <a:gd name="T8" fmla="*/ 77 w 77"/>
                <a:gd name="T9" fmla="*/ 77 w 77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  <a:cxn ang="0">
                  <a:pos x="T8" y="0"/>
                </a:cxn>
                <a:cxn ang="0">
                  <a:pos x="T9" y="0"/>
                </a:cxn>
              </a:cxnLst>
              <a:rect l="0" t="0" r="r" b="b"/>
              <a:pathLst>
                <a:path w="77">
                  <a:moveTo>
                    <a:pt x="77" y="0"/>
                  </a:moveTo>
                  <a:lnTo>
                    <a:pt x="70" y="0"/>
                  </a:lnTo>
                  <a:lnTo>
                    <a:pt x="2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3" y="0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47" name="Freeform 402"/>
            <p:cNvSpPr>
              <a:spLocks/>
            </p:cNvSpPr>
            <p:nvPr/>
          </p:nvSpPr>
          <p:spPr bwMode="auto">
            <a:xfrm>
              <a:off x="10190163" y="3117934"/>
              <a:ext cx="60325" cy="61913"/>
            </a:xfrm>
            <a:custGeom>
              <a:avLst/>
              <a:gdLst>
                <a:gd name="T0" fmla="*/ 3 w 5"/>
                <a:gd name="T1" fmla="*/ 0 h 5"/>
                <a:gd name="T2" fmla="*/ 0 w 5"/>
                <a:gd name="T3" fmla="*/ 2 h 5"/>
                <a:gd name="T4" fmla="*/ 3 w 5"/>
                <a:gd name="T5" fmla="*/ 5 h 5"/>
                <a:gd name="T6" fmla="*/ 5 w 5"/>
                <a:gd name="T7" fmla="*/ 3 h 5"/>
                <a:gd name="T8" fmla="*/ 3 w 5"/>
                <a:gd name="T9" fmla="*/ 3 h 5"/>
                <a:gd name="T10" fmla="*/ 3 w 5"/>
                <a:gd name="T11" fmla="*/ 2 h 5"/>
                <a:gd name="T12" fmla="*/ 3 w 5"/>
                <a:gd name="T13" fmla="*/ 2 h 5"/>
                <a:gd name="T14" fmla="*/ 5 w 5"/>
                <a:gd name="T15" fmla="*/ 2 h 5"/>
                <a:gd name="T16" fmla="*/ 3 w 5"/>
                <a:gd name="T1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4"/>
                    <a:pt x="1" y="5"/>
                    <a:pt x="3" y="5"/>
                  </a:cubicBezTo>
                  <a:cubicBezTo>
                    <a:pt x="4" y="5"/>
                    <a:pt x="5" y="4"/>
                    <a:pt x="5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</a:path>
              </a:pathLst>
            </a:custGeom>
            <a:solidFill>
              <a:srgbClr val="9F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48" name="Freeform 403"/>
            <p:cNvSpPr>
              <a:spLocks/>
            </p:cNvSpPr>
            <p:nvPr/>
          </p:nvSpPr>
          <p:spPr bwMode="auto">
            <a:xfrm>
              <a:off x="10325101" y="3117934"/>
              <a:ext cx="60325" cy="61913"/>
            </a:xfrm>
            <a:custGeom>
              <a:avLst/>
              <a:gdLst>
                <a:gd name="T0" fmla="*/ 3 w 5"/>
                <a:gd name="T1" fmla="*/ 0 h 5"/>
                <a:gd name="T2" fmla="*/ 0 w 5"/>
                <a:gd name="T3" fmla="*/ 2 h 5"/>
                <a:gd name="T4" fmla="*/ 1 w 5"/>
                <a:gd name="T5" fmla="*/ 2 h 5"/>
                <a:gd name="T6" fmla="*/ 1 w 5"/>
                <a:gd name="T7" fmla="*/ 3 h 5"/>
                <a:gd name="T8" fmla="*/ 0 w 5"/>
                <a:gd name="T9" fmla="*/ 3 h 5"/>
                <a:gd name="T10" fmla="*/ 3 w 5"/>
                <a:gd name="T11" fmla="*/ 5 h 5"/>
                <a:gd name="T12" fmla="*/ 5 w 5"/>
                <a:gd name="T13" fmla="*/ 2 h 5"/>
                <a:gd name="T14" fmla="*/ 3 w 5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1" y="5"/>
                    <a:pt x="3" y="5"/>
                  </a:cubicBezTo>
                  <a:cubicBezTo>
                    <a:pt x="4" y="5"/>
                    <a:pt x="5" y="4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</a:path>
              </a:pathLst>
            </a:custGeom>
            <a:solidFill>
              <a:srgbClr val="9F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49" name="Freeform 404"/>
            <p:cNvSpPr>
              <a:spLocks/>
            </p:cNvSpPr>
            <p:nvPr/>
          </p:nvSpPr>
          <p:spPr bwMode="auto">
            <a:xfrm>
              <a:off x="10226676" y="3143334"/>
              <a:ext cx="111125" cy="11113"/>
            </a:xfrm>
            <a:custGeom>
              <a:avLst/>
              <a:gdLst>
                <a:gd name="T0" fmla="*/ 70 w 70"/>
                <a:gd name="T1" fmla="*/ 0 h 7"/>
                <a:gd name="T2" fmla="*/ 62 w 70"/>
                <a:gd name="T3" fmla="*/ 0 h 7"/>
                <a:gd name="T4" fmla="*/ 15 w 70"/>
                <a:gd name="T5" fmla="*/ 0 h 7"/>
                <a:gd name="T6" fmla="*/ 0 w 70"/>
                <a:gd name="T7" fmla="*/ 0 h 7"/>
                <a:gd name="T8" fmla="*/ 0 w 70"/>
                <a:gd name="T9" fmla="*/ 0 h 7"/>
                <a:gd name="T10" fmla="*/ 0 w 70"/>
                <a:gd name="T11" fmla="*/ 7 h 7"/>
                <a:gd name="T12" fmla="*/ 15 w 70"/>
                <a:gd name="T13" fmla="*/ 7 h 7"/>
                <a:gd name="T14" fmla="*/ 62 w 70"/>
                <a:gd name="T15" fmla="*/ 7 h 7"/>
                <a:gd name="T16" fmla="*/ 70 w 70"/>
                <a:gd name="T17" fmla="*/ 7 h 7"/>
                <a:gd name="T18" fmla="*/ 70 w 70"/>
                <a:gd name="T1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0" h="7">
                  <a:moveTo>
                    <a:pt x="70" y="0"/>
                  </a:moveTo>
                  <a:lnTo>
                    <a:pt x="62" y="0"/>
                  </a:lnTo>
                  <a:lnTo>
                    <a:pt x="15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5" y="7"/>
                  </a:lnTo>
                  <a:lnTo>
                    <a:pt x="62" y="7"/>
                  </a:lnTo>
                  <a:lnTo>
                    <a:pt x="70" y="7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50" name="Freeform 405"/>
            <p:cNvSpPr>
              <a:spLocks/>
            </p:cNvSpPr>
            <p:nvPr/>
          </p:nvSpPr>
          <p:spPr bwMode="auto">
            <a:xfrm>
              <a:off x="10226676" y="3143334"/>
              <a:ext cx="111125" cy="11113"/>
            </a:xfrm>
            <a:custGeom>
              <a:avLst/>
              <a:gdLst>
                <a:gd name="T0" fmla="*/ 70 w 70"/>
                <a:gd name="T1" fmla="*/ 0 h 7"/>
                <a:gd name="T2" fmla="*/ 62 w 70"/>
                <a:gd name="T3" fmla="*/ 0 h 7"/>
                <a:gd name="T4" fmla="*/ 15 w 70"/>
                <a:gd name="T5" fmla="*/ 0 h 7"/>
                <a:gd name="T6" fmla="*/ 0 w 70"/>
                <a:gd name="T7" fmla="*/ 0 h 7"/>
                <a:gd name="T8" fmla="*/ 0 w 70"/>
                <a:gd name="T9" fmla="*/ 0 h 7"/>
                <a:gd name="T10" fmla="*/ 0 w 70"/>
                <a:gd name="T11" fmla="*/ 7 h 7"/>
                <a:gd name="T12" fmla="*/ 15 w 70"/>
                <a:gd name="T13" fmla="*/ 7 h 7"/>
                <a:gd name="T14" fmla="*/ 62 w 70"/>
                <a:gd name="T15" fmla="*/ 7 h 7"/>
                <a:gd name="T16" fmla="*/ 70 w 70"/>
                <a:gd name="T17" fmla="*/ 7 h 7"/>
                <a:gd name="T18" fmla="*/ 70 w 70"/>
                <a:gd name="T1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0" h="7">
                  <a:moveTo>
                    <a:pt x="70" y="0"/>
                  </a:moveTo>
                  <a:lnTo>
                    <a:pt x="62" y="0"/>
                  </a:lnTo>
                  <a:lnTo>
                    <a:pt x="15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5" y="7"/>
                  </a:lnTo>
                  <a:lnTo>
                    <a:pt x="62" y="7"/>
                  </a:lnTo>
                  <a:lnTo>
                    <a:pt x="70" y="7"/>
                  </a:lnTo>
                  <a:lnTo>
                    <a:pt x="7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51" name="Freeform 406"/>
            <p:cNvSpPr>
              <a:spLocks noEditPoints="1"/>
            </p:cNvSpPr>
            <p:nvPr/>
          </p:nvSpPr>
          <p:spPr bwMode="auto">
            <a:xfrm>
              <a:off x="8372476" y="3043322"/>
              <a:ext cx="295275" cy="298450"/>
            </a:xfrm>
            <a:custGeom>
              <a:avLst/>
              <a:gdLst>
                <a:gd name="T0" fmla="*/ 24 w 24"/>
                <a:gd name="T1" fmla="*/ 12 h 24"/>
                <a:gd name="T2" fmla="*/ 24 w 24"/>
                <a:gd name="T3" fmla="*/ 13 h 24"/>
                <a:gd name="T4" fmla="*/ 24 w 24"/>
                <a:gd name="T5" fmla="*/ 19 h 24"/>
                <a:gd name="T6" fmla="*/ 22 w 24"/>
                <a:gd name="T7" fmla="*/ 22 h 24"/>
                <a:gd name="T8" fmla="*/ 19 w 24"/>
                <a:gd name="T9" fmla="*/ 24 h 24"/>
                <a:gd name="T10" fmla="*/ 6 w 24"/>
                <a:gd name="T11" fmla="*/ 24 h 24"/>
                <a:gd name="T12" fmla="*/ 2 w 24"/>
                <a:gd name="T13" fmla="*/ 22 h 24"/>
                <a:gd name="T14" fmla="*/ 1 w 24"/>
                <a:gd name="T15" fmla="*/ 19 h 24"/>
                <a:gd name="T16" fmla="*/ 1 w 24"/>
                <a:gd name="T17" fmla="*/ 15 h 24"/>
                <a:gd name="T18" fmla="*/ 0 w 24"/>
                <a:gd name="T19" fmla="*/ 15 h 24"/>
                <a:gd name="T20" fmla="*/ 0 w 24"/>
                <a:gd name="T21" fmla="*/ 15 h 24"/>
                <a:gd name="T22" fmla="*/ 0 w 24"/>
                <a:gd name="T23" fmla="*/ 19 h 24"/>
                <a:gd name="T24" fmla="*/ 6 w 24"/>
                <a:gd name="T25" fmla="*/ 24 h 24"/>
                <a:gd name="T26" fmla="*/ 19 w 24"/>
                <a:gd name="T27" fmla="*/ 24 h 24"/>
                <a:gd name="T28" fmla="*/ 24 w 24"/>
                <a:gd name="T29" fmla="*/ 19 h 24"/>
                <a:gd name="T30" fmla="*/ 24 w 24"/>
                <a:gd name="T31" fmla="*/ 13 h 24"/>
                <a:gd name="T32" fmla="*/ 24 w 24"/>
                <a:gd name="T33" fmla="*/ 12 h 24"/>
                <a:gd name="T34" fmla="*/ 19 w 24"/>
                <a:gd name="T35" fmla="*/ 0 h 24"/>
                <a:gd name="T36" fmla="*/ 19 w 24"/>
                <a:gd name="T37" fmla="*/ 0 h 24"/>
                <a:gd name="T38" fmla="*/ 19 w 24"/>
                <a:gd name="T39" fmla="*/ 1 h 24"/>
                <a:gd name="T40" fmla="*/ 22 w 24"/>
                <a:gd name="T41" fmla="*/ 2 h 24"/>
                <a:gd name="T42" fmla="*/ 24 w 24"/>
                <a:gd name="T43" fmla="*/ 6 h 24"/>
                <a:gd name="T44" fmla="*/ 24 w 24"/>
                <a:gd name="T45" fmla="*/ 10 h 24"/>
                <a:gd name="T46" fmla="*/ 24 w 24"/>
                <a:gd name="T47" fmla="*/ 10 h 24"/>
                <a:gd name="T48" fmla="*/ 24 w 24"/>
                <a:gd name="T49" fmla="*/ 10 h 24"/>
                <a:gd name="T50" fmla="*/ 24 w 24"/>
                <a:gd name="T51" fmla="*/ 6 h 24"/>
                <a:gd name="T52" fmla="*/ 19 w 24"/>
                <a:gd name="T53" fmla="*/ 0 h 24"/>
                <a:gd name="T54" fmla="*/ 19 w 24"/>
                <a:gd name="T55" fmla="*/ 0 h 24"/>
                <a:gd name="T56" fmla="*/ 6 w 24"/>
                <a:gd name="T57" fmla="*/ 0 h 24"/>
                <a:gd name="T58" fmla="*/ 0 w 24"/>
                <a:gd name="T59" fmla="*/ 6 h 24"/>
                <a:gd name="T60" fmla="*/ 0 w 24"/>
                <a:gd name="T61" fmla="*/ 12 h 24"/>
                <a:gd name="T62" fmla="*/ 0 w 24"/>
                <a:gd name="T63" fmla="*/ 13 h 24"/>
                <a:gd name="T64" fmla="*/ 1 w 24"/>
                <a:gd name="T65" fmla="*/ 12 h 24"/>
                <a:gd name="T66" fmla="*/ 1 w 24"/>
                <a:gd name="T67" fmla="*/ 6 h 24"/>
                <a:gd name="T68" fmla="*/ 2 w 24"/>
                <a:gd name="T69" fmla="*/ 2 h 24"/>
                <a:gd name="T70" fmla="*/ 6 w 24"/>
                <a:gd name="T71" fmla="*/ 1 h 24"/>
                <a:gd name="T72" fmla="*/ 19 w 24"/>
                <a:gd name="T73" fmla="*/ 1 h 24"/>
                <a:gd name="T74" fmla="*/ 19 w 24"/>
                <a:gd name="T75" fmla="*/ 0 h 24"/>
                <a:gd name="T76" fmla="*/ 19 w 24"/>
                <a:gd name="T77" fmla="*/ 0 h 24"/>
                <a:gd name="T78" fmla="*/ 19 w 24"/>
                <a:gd name="T79" fmla="*/ 0 h 24"/>
                <a:gd name="T80" fmla="*/ 19 w 24"/>
                <a:gd name="T81" fmla="*/ 0 h 24"/>
                <a:gd name="T82" fmla="*/ 19 w 24"/>
                <a:gd name="T83" fmla="*/ 0 h 24"/>
                <a:gd name="T84" fmla="*/ 19 w 24"/>
                <a:gd name="T8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cubicBezTo>
                    <a:pt x="24" y="13"/>
                    <a:pt x="24" y="13"/>
                    <a:pt x="24" y="13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20"/>
                    <a:pt x="23" y="21"/>
                    <a:pt x="22" y="22"/>
                  </a:cubicBezTo>
                  <a:cubicBezTo>
                    <a:pt x="21" y="23"/>
                    <a:pt x="20" y="24"/>
                    <a:pt x="19" y="24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4" y="24"/>
                    <a:pt x="3" y="23"/>
                    <a:pt x="2" y="22"/>
                  </a:cubicBezTo>
                  <a:cubicBezTo>
                    <a:pt x="1" y="21"/>
                    <a:pt x="1" y="20"/>
                    <a:pt x="1" y="19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22"/>
                    <a:pt x="2" y="24"/>
                    <a:pt x="6" y="24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22" y="24"/>
                    <a:pt x="24" y="22"/>
                    <a:pt x="24" y="19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2"/>
                    <a:pt x="24" y="12"/>
                    <a:pt x="24" y="12"/>
                  </a:cubicBezTo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20" y="1"/>
                    <a:pt x="21" y="1"/>
                    <a:pt x="22" y="2"/>
                  </a:cubicBezTo>
                  <a:cubicBezTo>
                    <a:pt x="23" y="3"/>
                    <a:pt x="24" y="4"/>
                    <a:pt x="24" y="6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3"/>
                    <a:pt x="22" y="0"/>
                    <a:pt x="19" y="0"/>
                  </a:cubicBezTo>
                  <a:moveTo>
                    <a:pt x="19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2" y="0"/>
                    <a:pt x="0" y="3"/>
                    <a:pt x="0" y="6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4"/>
                    <a:pt x="1" y="3"/>
                    <a:pt x="2" y="2"/>
                  </a:cubicBezTo>
                  <a:cubicBezTo>
                    <a:pt x="3" y="1"/>
                    <a:pt x="4" y="1"/>
                    <a:pt x="6" y="1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52" name="Freeform 407"/>
            <p:cNvSpPr>
              <a:spLocks/>
            </p:cNvSpPr>
            <p:nvPr/>
          </p:nvSpPr>
          <p:spPr bwMode="auto">
            <a:xfrm>
              <a:off x="8618538" y="3167147"/>
              <a:ext cx="98425" cy="61913"/>
            </a:xfrm>
            <a:custGeom>
              <a:avLst/>
              <a:gdLst>
                <a:gd name="T0" fmla="*/ 31 w 62"/>
                <a:gd name="T1" fmla="*/ 0 h 39"/>
                <a:gd name="T2" fmla="*/ 31 w 62"/>
                <a:gd name="T3" fmla="*/ 0 h 39"/>
                <a:gd name="T4" fmla="*/ 15 w 62"/>
                <a:gd name="T5" fmla="*/ 24 h 39"/>
                <a:gd name="T6" fmla="*/ 0 w 62"/>
                <a:gd name="T7" fmla="*/ 39 h 39"/>
                <a:gd name="T8" fmla="*/ 15 w 62"/>
                <a:gd name="T9" fmla="*/ 39 h 39"/>
                <a:gd name="T10" fmla="*/ 15 w 62"/>
                <a:gd name="T11" fmla="*/ 39 h 39"/>
                <a:gd name="T12" fmla="*/ 31 w 62"/>
                <a:gd name="T13" fmla="*/ 24 h 39"/>
                <a:gd name="T14" fmla="*/ 31 w 62"/>
                <a:gd name="T15" fmla="*/ 16 h 39"/>
                <a:gd name="T16" fmla="*/ 31 w 62"/>
                <a:gd name="T17" fmla="*/ 24 h 39"/>
                <a:gd name="T18" fmla="*/ 46 w 62"/>
                <a:gd name="T19" fmla="*/ 39 h 39"/>
                <a:gd name="T20" fmla="*/ 46 w 62"/>
                <a:gd name="T21" fmla="*/ 39 h 39"/>
                <a:gd name="T22" fmla="*/ 62 w 62"/>
                <a:gd name="T23" fmla="*/ 39 h 39"/>
                <a:gd name="T24" fmla="*/ 46 w 62"/>
                <a:gd name="T25" fmla="*/ 24 h 39"/>
                <a:gd name="T26" fmla="*/ 31 w 62"/>
                <a:gd name="T27" fmla="*/ 0 h 39"/>
                <a:gd name="T28" fmla="*/ 31 w 62"/>
                <a:gd name="T29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2" h="39">
                  <a:moveTo>
                    <a:pt x="31" y="0"/>
                  </a:moveTo>
                  <a:lnTo>
                    <a:pt x="31" y="0"/>
                  </a:lnTo>
                  <a:lnTo>
                    <a:pt x="15" y="24"/>
                  </a:lnTo>
                  <a:lnTo>
                    <a:pt x="0" y="39"/>
                  </a:lnTo>
                  <a:lnTo>
                    <a:pt x="15" y="39"/>
                  </a:lnTo>
                  <a:lnTo>
                    <a:pt x="15" y="39"/>
                  </a:lnTo>
                  <a:lnTo>
                    <a:pt x="31" y="24"/>
                  </a:lnTo>
                  <a:lnTo>
                    <a:pt x="31" y="16"/>
                  </a:lnTo>
                  <a:lnTo>
                    <a:pt x="31" y="24"/>
                  </a:lnTo>
                  <a:lnTo>
                    <a:pt x="46" y="39"/>
                  </a:lnTo>
                  <a:lnTo>
                    <a:pt x="46" y="39"/>
                  </a:lnTo>
                  <a:lnTo>
                    <a:pt x="62" y="39"/>
                  </a:lnTo>
                  <a:lnTo>
                    <a:pt x="46" y="24"/>
                  </a:lnTo>
                  <a:lnTo>
                    <a:pt x="31" y="0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53" name="Freeform 408"/>
            <p:cNvSpPr>
              <a:spLocks/>
            </p:cNvSpPr>
            <p:nvPr/>
          </p:nvSpPr>
          <p:spPr bwMode="auto">
            <a:xfrm>
              <a:off x="8618538" y="3167147"/>
              <a:ext cx="98425" cy="61913"/>
            </a:xfrm>
            <a:custGeom>
              <a:avLst/>
              <a:gdLst>
                <a:gd name="T0" fmla="*/ 31 w 62"/>
                <a:gd name="T1" fmla="*/ 0 h 39"/>
                <a:gd name="T2" fmla="*/ 31 w 62"/>
                <a:gd name="T3" fmla="*/ 0 h 39"/>
                <a:gd name="T4" fmla="*/ 15 w 62"/>
                <a:gd name="T5" fmla="*/ 24 h 39"/>
                <a:gd name="T6" fmla="*/ 0 w 62"/>
                <a:gd name="T7" fmla="*/ 39 h 39"/>
                <a:gd name="T8" fmla="*/ 15 w 62"/>
                <a:gd name="T9" fmla="*/ 39 h 39"/>
                <a:gd name="T10" fmla="*/ 15 w 62"/>
                <a:gd name="T11" fmla="*/ 39 h 39"/>
                <a:gd name="T12" fmla="*/ 31 w 62"/>
                <a:gd name="T13" fmla="*/ 24 h 39"/>
                <a:gd name="T14" fmla="*/ 31 w 62"/>
                <a:gd name="T15" fmla="*/ 16 h 39"/>
                <a:gd name="T16" fmla="*/ 31 w 62"/>
                <a:gd name="T17" fmla="*/ 24 h 39"/>
                <a:gd name="T18" fmla="*/ 46 w 62"/>
                <a:gd name="T19" fmla="*/ 39 h 39"/>
                <a:gd name="T20" fmla="*/ 46 w 62"/>
                <a:gd name="T21" fmla="*/ 39 h 39"/>
                <a:gd name="T22" fmla="*/ 62 w 62"/>
                <a:gd name="T23" fmla="*/ 39 h 39"/>
                <a:gd name="T24" fmla="*/ 46 w 62"/>
                <a:gd name="T25" fmla="*/ 24 h 39"/>
                <a:gd name="T26" fmla="*/ 31 w 62"/>
                <a:gd name="T27" fmla="*/ 0 h 39"/>
                <a:gd name="T28" fmla="*/ 31 w 62"/>
                <a:gd name="T29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2" h="39">
                  <a:moveTo>
                    <a:pt x="31" y="0"/>
                  </a:moveTo>
                  <a:lnTo>
                    <a:pt x="31" y="0"/>
                  </a:lnTo>
                  <a:lnTo>
                    <a:pt x="15" y="24"/>
                  </a:lnTo>
                  <a:lnTo>
                    <a:pt x="0" y="39"/>
                  </a:lnTo>
                  <a:lnTo>
                    <a:pt x="15" y="39"/>
                  </a:lnTo>
                  <a:lnTo>
                    <a:pt x="15" y="39"/>
                  </a:lnTo>
                  <a:lnTo>
                    <a:pt x="31" y="24"/>
                  </a:lnTo>
                  <a:lnTo>
                    <a:pt x="31" y="16"/>
                  </a:lnTo>
                  <a:lnTo>
                    <a:pt x="31" y="24"/>
                  </a:lnTo>
                  <a:lnTo>
                    <a:pt x="46" y="39"/>
                  </a:lnTo>
                  <a:lnTo>
                    <a:pt x="46" y="39"/>
                  </a:lnTo>
                  <a:lnTo>
                    <a:pt x="62" y="39"/>
                  </a:lnTo>
                  <a:lnTo>
                    <a:pt x="46" y="24"/>
                  </a:lnTo>
                  <a:lnTo>
                    <a:pt x="31" y="0"/>
                  </a:lnTo>
                  <a:lnTo>
                    <a:pt x="3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54" name="Freeform 409"/>
            <p:cNvSpPr>
              <a:spLocks/>
            </p:cNvSpPr>
            <p:nvPr/>
          </p:nvSpPr>
          <p:spPr bwMode="auto">
            <a:xfrm>
              <a:off x="8335963" y="3167147"/>
              <a:ext cx="85725" cy="61913"/>
            </a:xfrm>
            <a:custGeom>
              <a:avLst/>
              <a:gdLst>
                <a:gd name="T0" fmla="*/ 8 w 54"/>
                <a:gd name="T1" fmla="*/ 0 h 39"/>
                <a:gd name="T2" fmla="*/ 0 w 54"/>
                <a:gd name="T3" fmla="*/ 0 h 39"/>
                <a:gd name="T4" fmla="*/ 8 w 54"/>
                <a:gd name="T5" fmla="*/ 24 h 39"/>
                <a:gd name="T6" fmla="*/ 23 w 54"/>
                <a:gd name="T7" fmla="*/ 39 h 39"/>
                <a:gd name="T8" fmla="*/ 23 w 54"/>
                <a:gd name="T9" fmla="*/ 39 h 39"/>
                <a:gd name="T10" fmla="*/ 31 w 54"/>
                <a:gd name="T11" fmla="*/ 39 h 39"/>
                <a:gd name="T12" fmla="*/ 39 w 54"/>
                <a:gd name="T13" fmla="*/ 24 h 39"/>
                <a:gd name="T14" fmla="*/ 54 w 54"/>
                <a:gd name="T15" fmla="*/ 0 h 39"/>
                <a:gd name="T16" fmla="*/ 39 w 54"/>
                <a:gd name="T17" fmla="*/ 0 h 39"/>
                <a:gd name="T18" fmla="*/ 39 w 54"/>
                <a:gd name="T19" fmla="*/ 0 h 39"/>
                <a:gd name="T20" fmla="*/ 31 w 54"/>
                <a:gd name="T21" fmla="*/ 16 h 39"/>
                <a:gd name="T22" fmla="*/ 23 w 54"/>
                <a:gd name="T23" fmla="*/ 24 h 39"/>
                <a:gd name="T24" fmla="*/ 23 w 54"/>
                <a:gd name="T25" fmla="*/ 16 h 39"/>
                <a:gd name="T26" fmla="*/ 8 w 54"/>
                <a:gd name="T27" fmla="*/ 0 h 39"/>
                <a:gd name="T28" fmla="*/ 8 w 54"/>
                <a:gd name="T29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4" h="39">
                  <a:moveTo>
                    <a:pt x="8" y="0"/>
                  </a:moveTo>
                  <a:lnTo>
                    <a:pt x="0" y="0"/>
                  </a:lnTo>
                  <a:lnTo>
                    <a:pt x="8" y="24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31" y="39"/>
                  </a:lnTo>
                  <a:lnTo>
                    <a:pt x="39" y="24"/>
                  </a:lnTo>
                  <a:lnTo>
                    <a:pt x="54" y="0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31" y="16"/>
                  </a:lnTo>
                  <a:lnTo>
                    <a:pt x="23" y="24"/>
                  </a:lnTo>
                  <a:lnTo>
                    <a:pt x="23" y="16"/>
                  </a:lnTo>
                  <a:lnTo>
                    <a:pt x="8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55" name="Freeform 410"/>
            <p:cNvSpPr>
              <a:spLocks/>
            </p:cNvSpPr>
            <p:nvPr/>
          </p:nvSpPr>
          <p:spPr bwMode="auto">
            <a:xfrm>
              <a:off x="8335963" y="3167147"/>
              <a:ext cx="85725" cy="61913"/>
            </a:xfrm>
            <a:custGeom>
              <a:avLst/>
              <a:gdLst>
                <a:gd name="T0" fmla="*/ 8 w 54"/>
                <a:gd name="T1" fmla="*/ 0 h 39"/>
                <a:gd name="T2" fmla="*/ 0 w 54"/>
                <a:gd name="T3" fmla="*/ 0 h 39"/>
                <a:gd name="T4" fmla="*/ 8 w 54"/>
                <a:gd name="T5" fmla="*/ 24 h 39"/>
                <a:gd name="T6" fmla="*/ 23 w 54"/>
                <a:gd name="T7" fmla="*/ 39 h 39"/>
                <a:gd name="T8" fmla="*/ 23 w 54"/>
                <a:gd name="T9" fmla="*/ 39 h 39"/>
                <a:gd name="T10" fmla="*/ 31 w 54"/>
                <a:gd name="T11" fmla="*/ 39 h 39"/>
                <a:gd name="T12" fmla="*/ 39 w 54"/>
                <a:gd name="T13" fmla="*/ 24 h 39"/>
                <a:gd name="T14" fmla="*/ 54 w 54"/>
                <a:gd name="T15" fmla="*/ 0 h 39"/>
                <a:gd name="T16" fmla="*/ 39 w 54"/>
                <a:gd name="T17" fmla="*/ 0 h 39"/>
                <a:gd name="T18" fmla="*/ 39 w 54"/>
                <a:gd name="T19" fmla="*/ 0 h 39"/>
                <a:gd name="T20" fmla="*/ 31 w 54"/>
                <a:gd name="T21" fmla="*/ 16 h 39"/>
                <a:gd name="T22" fmla="*/ 23 w 54"/>
                <a:gd name="T23" fmla="*/ 24 h 39"/>
                <a:gd name="T24" fmla="*/ 23 w 54"/>
                <a:gd name="T25" fmla="*/ 16 h 39"/>
                <a:gd name="T26" fmla="*/ 8 w 54"/>
                <a:gd name="T27" fmla="*/ 0 h 39"/>
                <a:gd name="T28" fmla="*/ 8 w 54"/>
                <a:gd name="T29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4" h="39">
                  <a:moveTo>
                    <a:pt x="8" y="0"/>
                  </a:moveTo>
                  <a:lnTo>
                    <a:pt x="0" y="0"/>
                  </a:lnTo>
                  <a:lnTo>
                    <a:pt x="8" y="24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31" y="39"/>
                  </a:lnTo>
                  <a:lnTo>
                    <a:pt x="39" y="24"/>
                  </a:lnTo>
                  <a:lnTo>
                    <a:pt x="54" y="0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31" y="16"/>
                  </a:lnTo>
                  <a:lnTo>
                    <a:pt x="23" y="24"/>
                  </a:lnTo>
                  <a:lnTo>
                    <a:pt x="23" y="16"/>
                  </a:lnTo>
                  <a:lnTo>
                    <a:pt x="8" y="0"/>
                  </a:lnTo>
                  <a:lnTo>
                    <a:pt x="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56" name="Freeform 411"/>
            <p:cNvSpPr>
              <a:spLocks/>
            </p:cNvSpPr>
            <p:nvPr/>
          </p:nvSpPr>
          <p:spPr bwMode="auto">
            <a:xfrm>
              <a:off x="11710988" y="3825959"/>
              <a:ext cx="295275" cy="298450"/>
            </a:xfrm>
            <a:custGeom>
              <a:avLst/>
              <a:gdLst>
                <a:gd name="T0" fmla="*/ 19 w 24"/>
                <a:gd name="T1" fmla="*/ 0 h 24"/>
                <a:gd name="T2" fmla="*/ 14 w 24"/>
                <a:gd name="T3" fmla="*/ 0 h 24"/>
                <a:gd name="T4" fmla="*/ 14 w 24"/>
                <a:gd name="T5" fmla="*/ 0 h 24"/>
                <a:gd name="T6" fmla="*/ 19 w 24"/>
                <a:gd name="T7" fmla="*/ 0 h 24"/>
                <a:gd name="T8" fmla="*/ 22 w 24"/>
                <a:gd name="T9" fmla="*/ 2 h 24"/>
                <a:gd name="T10" fmla="*/ 24 w 24"/>
                <a:gd name="T11" fmla="*/ 5 h 24"/>
                <a:gd name="T12" fmla="*/ 24 w 24"/>
                <a:gd name="T13" fmla="*/ 18 h 24"/>
                <a:gd name="T14" fmla="*/ 22 w 24"/>
                <a:gd name="T15" fmla="*/ 22 h 24"/>
                <a:gd name="T16" fmla="*/ 19 w 24"/>
                <a:gd name="T17" fmla="*/ 23 h 24"/>
                <a:gd name="T18" fmla="*/ 6 w 24"/>
                <a:gd name="T19" fmla="*/ 23 h 24"/>
                <a:gd name="T20" fmla="*/ 2 w 24"/>
                <a:gd name="T21" fmla="*/ 22 h 24"/>
                <a:gd name="T22" fmla="*/ 1 w 24"/>
                <a:gd name="T23" fmla="*/ 18 h 24"/>
                <a:gd name="T24" fmla="*/ 1 w 24"/>
                <a:gd name="T25" fmla="*/ 5 h 24"/>
                <a:gd name="T26" fmla="*/ 2 w 24"/>
                <a:gd name="T27" fmla="*/ 2 h 24"/>
                <a:gd name="T28" fmla="*/ 6 w 24"/>
                <a:gd name="T29" fmla="*/ 0 h 24"/>
                <a:gd name="T30" fmla="*/ 10 w 24"/>
                <a:gd name="T31" fmla="*/ 0 h 24"/>
                <a:gd name="T32" fmla="*/ 10 w 24"/>
                <a:gd name="T33" fmla="*/ 0 h 24"/>
                <a:gd name="T34" fmla="*/ 6 w 24"/>
                <a:gd name="T35" fmla="*/ 0 h 24"/>
                <a:gd name="T36" fmla="*/ 0 w 24"/>
                <a:gd name="T37" fmla="*/ 5 h 24"/>
                <a:gd name="T38" fmla="*/ 0 w 24"/>
                <a:gd name="T39" fmla="*/ 5 h 24"/>
                <a:gd name="T40" fmla="*/ 0 w 24"/>
                <a:gd name="T41" fmla="*/ 18 h 24"/>
                <a:gd name="T42" fmla="*/ 6 w 24"/>
                <a:gd name="T43" fmla="*/ 24 h 24"/>
                <a:gd name="T44" fmla="*/ 19 w 24"/>
                <a:gd name="T45" fmla="*/ 24 h 24"/>
                <a:gd name="T46" fmla="*/ 24 w 24"/>
                <a:gd name="T47" fmla="*/ 18 h 24"/>
                <a:gd name="T48" fmla="*/ 24 w 24"/>
                <a:gd name="T49" fmla="*/ 5 h 24"/>
                <a:gd name="T50" fmla="*/ 19 w 24"/>
                <a:gd name="T5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4" h="24">
                  <a:moveTo>
                    <a:pt x="19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0" y="0"/>
                    <a:pt x="21" y="1"/>
                    <a:pt x="22" y="2"/>
                  </a:cubicBezTo>
                  <a:cubicBezTo>
                    <a:pt x="23" y="3"/>
                    <a:pt x="24" y="4"/>
                    <a:pt x="24" y="5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4" y="20"/>
                    <a:pt x="23" y="21"/>
                    <a:pt x="22" y="22"/>
                  </a:cubicBezTo>
                  <a:cubicBezTo>
                    <a:pt x="21" y="23"/>
                    <a:pt x="20" y="23"/>
                    <a:pt x="19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4" y="23"/>
                    <a:pt x="3" y="23"/>
                    <a:pt x="2" y="22"/>
                  </a:cubicBezTo>
                  <a:cubicBezTo>
                    <a:pt x="1" y="21"/>
                    <a:pt x="1" y="20"/>
                    <a:pt x="1" y="18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4"/>
                    <a:pt x="1" y="3"/>
                    <a:pt x="2" y="2"/>
                  </a:cubicBezTo>
                  <a:cubicBezTo>
                    <a:pt x="3" y="1"/>
                    <a:pt x="4" y="0"/>
                    <a:pt x="6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2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21"/>
                    <a:pt x="3" y="24"/>
                    <a:pt x="6" y="24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22" y="24"/>
                    <a:pt x="24" y="21"/>
                    <a:pt x="24" y="18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24" y="2"/>
                    <a:pt x="22" y="0"/>
                    <a:pt x="19" y="0"/>
                  </a:cubicBezTo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57" name="Freeform 412"/>
            <p:cNvSpPr>
              <a:spLocks/>
            </p:cNvSpPr>
            <p:nvPr/>
          </p:nvSpPr>
          <p:spPr bwMode="auto">
            <a:xfrm>
              <a:off x="11834813" y="3925972"/>
              <a:ext cx="49213" cy="49213"/>
            </a:xfrm>
            <a:custGeom>
              <a:avLst/>
              <a:gdLst>
                <a:gd name="T0" fmla="*/ 2 w 4"/>
                <a:gd name="T1" fmla="*/ 0 h 4"/>
                <a:gd name="T2" fmla="*/ 0 w 4"/>
                <a:gd name="T3" fmla="*/ 2 h 4"/>
                <a:gd name="T4" fmla="*/ 2 w 4"/>
                <a:gd name="T5" fmla="*/ 4 h 4"/>
                <a:gd name="T6" fmla="*/ 4 w 4"/>
                <a:gd name="T7" fmla="*/ 2 h 4"/>
                <a:gd name="T8" fmla="*/ 2 w 4"/>
                <a:gd name="T9" fmla="*/ 0 h 4"/>
                <a:gd name="T10" fmla="*/ 2 w 4"/>
                <a:gd name="T11" fmla="*/ 2 h 4"/>
                <a:gd name="T12" fmla="*/ 2 w 4"/>
                <a:gd name="T13" fmla="*/ 2 h 4"/>
                <a:gd name="T14" fmla="*/ 2 w 4"/>
                <a:gd name="T1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4" y="0"/>
                    <a:pt x="2" y="0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58" name="Freeform 413"/>
            <p:cNvSpPr>
              <a:spLocks/>
            </p:cNvSpPr>
            <p:nvPr/>
          </p:nvSpPr>
          <p:spPr bwMode="auto">
            <a:xfrm>
              <a:off x="11834813" y="3802147"/>
              <a:ext cx="49213" cy="61913"/>
            </a:xfrm>
            <a:custGeom>
              <a:avLst/>
              <a:gdLst>
                <a:gd name="T0" fmla="*/ 2 w 4"/>
                <a:gd name="T1" fmla="*/ 0 h 5"/>
                <a:gd name="T2" fmla="*/ 0 w 4"/>
                <a:gd name="T3" fmla="*/ 2 h 5"/>
                <a:gd name="T4" fmla="*/ 0 w 4"/>
                <a:gd name="T5" fmla="*/ 2 h 5"/>
                <a:gd name="T6" fmla="*/ 0 w 4"/>
                <a:gd name="T7" fmla="*/ 2 h 5"/>
                <a:gd name="T8" fmla="*/ 2 w 4"/>
                <a:gd name="T9" fmla="*/ 5 h 5"/>
                <a:gd name="T10" fmla="*/ 2 w 4"/>
                <a:gd name="T11" fmla="*/ 3 h 5"/>
                <a:gd name="T12" fmla="*/ 2 w 4"/>
                <a:gd name="T13" fmla="*/ 3 h 5"/>
                <a:gd name="T14" fmla="*/ 2 w 4"/>
                <a:gd name="T15" fmla="*/ 5 h 5"/>
                <a:gd name="T16" fmla="*/ 4 w 4"/>
                <a:gd name="T17" fmla="*/ 2 h 5"/>
                <a:gd name="T18" fmla="*/ 4 w 4"/>
                <a:gd name="T19" fmla="*/ 2 h 5"/>
                <a:gd name="T20" fmla="*/ 4 w 4"/>
                <a:gd name="T21" fmla="*/ 2 h 5"/>
                <a:gd name="T22" fmla="*/ 2 w 4"/>
                <a:gd name="T2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4"/>
                    <a:pt x="1" y="4"/>
                    <a:pt x="2" y="5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4" y="4"/>
                    <a:pt x="4" y="4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59" name="Freeform 414"/>
            <p:cNvSpPr>
              <a:spLocks/>
            </p:cNvSpPr>
            <p:nvPr/>
          </p:nvSpPr>
          <p:spPr bwMode="auto">
            <a:xfrm>
              <a:off x="11858626" y="3838659"/>
              <a:ext cx="0" cy="112713"/>
            </a:xfrm>
            <a:custGeom>
              <a:avLst/>
              <a:gdLst>
                <a:gd name="T0" fmla="*/ 0 h 71"/>
                <a:gd name="T1" fmla="*/ 0 h 71"/>
                <a:gd name="T2" fmla="*/ 16 h 71"/>
                <a:gd name="T3" fmla="*/ 55 h 71"/>
                <a:gd name="T4" fmla="*/ 71 h 71"/>
                <a:gd name="T5" fmla="*/ 71 h 71"/>
                <a:gd name="T6" fmla="*/ 55 h 71"/>
                <a:gd name="T7" fmla="*/ 16 h 71"/>
                <a:gd name="T8" fmla="*/ 0 h 7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  <a:cxn ang="0">
                  <a:pos x="0" y="T7"/>
                </a:cxn>
                <a:cxn ang="0">
                  <a:pos x="0" y="T8"/>
                </a:cxn>
              </a:cxnLst>
              <a:rect l="0" t="0" r="r" b="b"/>
              <a:pathLst>
                <a:path h="71">
                  <a:moveTo>
                    <a:pt x="0" y="0"/>
                  </a:moveTo>
                  <a:lnTo>
                    <a:pt x="0" y="0"/>
                  </a:lnTo>
                  <a:lnTo>
                    <a:pt x="0" y="16"/>
                  </a:lnTo>
                  <a:lnTo>
                    <a:pt x="0" y="55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0" y="55"/>
                  </a:lnTo>
                  <a:lnTo>
                    <a:pt x="0" y="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60" name="Freeform 415"/>
            <p:cNvSpPr>
              <a:spLocks/>
            </p:cNvSpPr>
            <p:nvPr/>
          </p:nvSpPr>
          <p:spPr bwMode="auto">
            <a:xfrm>
              <a:off x="11858626" y="3838659"/>
              <a:ext cx="0" cy="112713"/>
            </a:xfrm>
            <a:custGeom>
              <a:avLst/>
              <a:gdLst>
                <a:gd name="T0" fmla="*/ 0 h 71"/>
                <a:gd name="T1" fmla="*/ 0 h 71"/>
                <a:gd name="T2" fmla="*/ 16 h 71"/>
                <a:gd name="T3" fmla="*/ 55 h 71"/>
                <a:gd name="T4" fmla="*/ 71 h 71"/>
                <a:gd name="T5" fmla="*/ 71 h 71"/>
                <a:gd name="T6" fmla="*/ 55 h 71"/>
                <a:gd name="T7" fmla="*/ 16 h 71"/>
                <a:gd name="T8" fmla="*/ 0 h 7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  <a:cxn ang="0">
                  <a:pos x="0" y="T7"/>
                </a:cxn>
                <a:cxn ang="0">
                  <a:pos x="0" y="T8"/>
                </a:cxn>
              </a:cxnLst>
              <a:rect l="0" t="0" r="r" b="b"/>
              <a:pathLst>
                <a:path h="71">
                  <a:moveTo>
                    <a:pt x="0" y="0"/>
                  </a:moveTo>
                  <a:lnTo>
                    <a:pt x="0" y="0"/>
                  </a:lnTo>
                  <a:lnTo>
                    <a:pt x="0" y="16"/>
                  </a:lnTo>
                  <a:lnTo>
                    <a:pt x="0" y="55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0" y="55"/>
                  </a:lnTo>
                  <a:lnTo>
                    <a:pt x="0" y="1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61" name="Freeform 416"/>
            <p:cNvSpPr>
              <a:spLocks noEditPoints="1"/>
            </p:cNvSpPr>
            <p:nvPr/>
          </p:nvSpPr>
          <p:spPr bwMode="auto">
            <a:xfrm>
              <a:off x="11233151" y="3167147"/>
              <a:ext cx="293688" cy="298450"/>
            </a:xfrm>
            <a:custGeom>
              <a:avLst/>
              <a:gdLst>
                <a:gd name="T0" fmla="*/ 10 w 24"/>
                <a:gd name="T1" fmla="*/ 23 h 24"/>
                <a:gd name="T2" fmla="*/ 6 w 24"/>
                <a:gd name="T3" fmla="*/ 23 h 24"/>
                <a:gd name="T4" fmla="*/ 6 w 24"/>
                <a:gd name="T5" fmla="*/ 23 h 24"/>
                <a:gd name="T6" fmla="*/ 6 w 24"/>
                <a:gd name="T7" fmla="*/ 24 h 24"/>
                <a:gd name="T8" fmla="*/ 10 w 24"/>
                <a:gd name="T9" fmla="*/ 24 h 24"/>
                <a:gd name="T10" fmla="*/ 10 w 24"/>
                <a:gd name="T11" fmla="*/ 23 h 24"/>
                <a:gd name="T12" fmla="*/ 10 w 24"/>
                <a:gd name="T13" fmla="*/ 23 h 24"/>
                <a:gd name="T14" fmla="*/ 1 w 24"/>
                <a:gd name="T15" fmla="*/ 14 h 24"/>
                <a:gd name="T16" fmla="*/ 1 w 24"/>
                <a:gd name="T17" fmla="*/ 15 h 24"/>
                <a:gd name="T18" fmla="*/ 0 w 24"/>
                <a:gd name="T19" fmla="*/ 14 h 24"/>
                <a:gd name="T20" fmla="*/ 0 w 24"/>
                <a:gd name="T21" fmla="*/ 18 h 24"/>
                <a:gd name="T22" fmla="*/ 6 w 24"/>
                <a:gd name="T23" fmla="*/ 24 h 24"/>
                <a:gd name="T24" fmla="*/ 6 w 24"/>
                <a:gd name="T25" fmla="*/ 23 h 24"/>
                <a:gd name="T26" fmla="*/ 6 w 24"/>
                <a:gd name="T27" fmla="*/ 23 h 24"/>
                <a:gd name="T28" fmla="*/ 2 w 24"/>
                <a:gd name="T29" fmla="*/ 22 h 24"/>
                <a:gd name="T30" fmla="*/ 1 w 24"/>
                <a:gd name="T31" fmla="*/ 18 h 24"/>
                <a:gd name="T32" fmla="*/ 1 w 24"/>
                <a:gd name="T33" fmla="*/ 14 h 24"/>
                <a:gd name="T34" fmla="*/ 24 w 24"/>
                <a:gd name="T35" fmla="*/ 14 h 24"/>
                <a:gd name="T36" fmla="*/ 24 w 24"/>
                <a:gd name="T37" fmla="*/ 14 h 24"/>
                <a:gd name="T38" fmla="*/ 24 w 24"/>
                <a:gd name="T39" fmla="*/ 18 h 24"/>
                <a:gd name="T40" fmla="*/ 22 w 24"/>
                <a:gd name="T41" fmla="*/ 22 h 24"/>
                <a:gd name="T42" fmla="*/ 19 w 24"/>
                <a:gd name="T43" fmla="*/ 23 h 24"/>
                <a:gd name="T44" fmla="*/ 14 w 24"/>
                <a:gd name="T45" fmla="*/ 23 h 24"/>
                <a:gd name="T46" fmla="*/ 14 w 24"/>
                <a:gd name="T47" fmla="*/ 23 h 24"/>
                <a:gd name="T48" fmla="*/ 14 w 24"/>
                <a:gd name="T49" fmla="*/ 24 h 24"/>
                <a:gd name="T50" fmla="*/ 19 w 24"/>
                <a:gd name="T51" fmla="*/ 24 h 24"/>
                <a:gd name="T52" fmla="*/ 24 w 24"/>
                <a:gd name="T53" fmla="*/ 18 h 24"/>
                <a:gd name="T54" fmla="*/ 24 w 24"/>
                <a:gd name="T55" fmla="*/ 14 h 24"/>
                <a:gd name="T56" fmla="*/ 15 w 24"/>
                <a:gd name="T57" fmla="*/ 0 h 24"/>
                <a:gd name="T58" fmla="*/ 15 w 24"/>
                <a:gd name="T59" fmla="*/ 0 h 24"/>
                <a:gd name="T60" fmla="*/ 15 w 24"/>
                <a:gd name="T61" fmla="*/ 0 h 24"/>
                <a:gd name="T62" fmla="*/ 19 w 24"/>
                <a:gd name="T63" fmla="*/ 0 h 24"/>
                <a:gd name="T64" fmla="*/ 22 w 24"/>
                <a:gd name="T65" fmla="*/ 2 h 24"/>
                <a:gd name="T66" fmla="*/ 24 w 24"/>
                <a:gd name="T67" fmla="*/ 5 h 24"/>
                <a:gd name="T68" fmla="*/ 24 w 24"/>
                <a:gd name="T69" fmla="*/ 9 h 24"/>
                <a:gd name="T70" fmla="*/ 24 w 24"/>
                <a:gd name="T71" fmla="*/ 10 h 24"/>
                <a:gd name="T72" fmla="*/ 24 w 24"/>
                <a:gd name="T73" fmla="*/ 5 h 24"/>
                <a:gd name="T74" fmla="*/ 19 w 24"/>
                <a:gd name="T75" fmla="*/ 0 h 24"/>
                <a:gd name="T76" fmla="*/ 15 w 24"/>
                <a:gd name="T77" fmla="*/ 0 h 24"/>
                <a:gd name="T78" fmla="*/ 10 w 24"/>
                <a:gd name="T79" fmla="*/ 0 h 24"/>
                <a:gd name="T80" fmla="*/ 10 w 24"/>
                <a:gd name="T81" fmla="*/ 0 h 24"/>
                <a:gd name="T82" fmla="*/ 10 w 24"/>
                <a:gd name="T83" fmla="*/ 0 h 24"/>
                <a:gd name="T84" fmla="*/ 14 w 24"/>
                <a:gd name="T85" fmla="*/ 0 h 24"/>
                <a:gd name="T86" fmla="*/ 14 w 24"/>
                <a:gd name="T87" fmla="*/ 0 h 24"/>
                <a:gd name="T88" fmla="*/ 14 w 24"/>
                <a:gd name="T89" fmla="*/ 0 h 24"/>
                <a:gd name="T90" fmla="*/ 10 w 24"/>
                <a:gd name="T91" fmla="*/ 0 h 24"/>
                <a:gd name="T92" fmla="*/ 6 w 24"/>
                <a:gd name="T93" fmla="*/ 0 h 24"/>
                <a:gd name="T94" fmla="*/ 0 w 24"/>
                <a:gd name="T95" fmla="*/ 5 h 24"/>
                <a:gd name="T96" fmla="*/ 0 w 24"/>
                <a:gd name="T97" fmla="*/ 10 h 24"/>
                <a:gd name="T98" fmla="*/ 1 w 24"/>
                <a:gd name="T99" fmla="*/ 10 h 24"/>
                <a:gd name="T100" fmla="*/ 1 w 24"/>
                <a:gd name="T101" fmla="*/ 10 h 24"/>
                <a:gd name="T102" fmla="*/ 1 w 24"/>
                <a:gd name="T103" fmla="*/ 5 h 24"/>
                <a:gd name="T104" fmla="*/ 2 w 24"/>
                <a:gd name="T105" fmla="*/ 2 h 24"/>
                <a:gd name="T106" fmla="*/ 6 w 24"/>
                <a:gd name="T107" fmla="*/ 0 h 24"/>
                <a:gd name="T108" fmla="*/ 10 w 24"/>
                <a:gd name="T109" fmla="*/ 0 h 24"/>
                <a:gd name="T110" fmla="*/ 10 w 24"/>
                <a:gd name="T111" fmla="*/ 0 h 24"/>
                <a:gd name="T112" fmla="*/ 10 w 24"/>
                <a:gd name="T113" fmla="*/ 0 h 24"/>
                <a:gd name="T114" fmla="*/ 6 w 24"/>
                <a:gd name="T11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4" h="24">
                  <a:moveTo>
                    <a:pt x="10" y="23"/>
                  </a:moveTo>
                  <a:cubicBezTo>
                    <a:pt x="6" y="23"/>
                    <a:pt x="6" y="23"/>
                    <a:pt x="6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3"/>
                    <a:pt x="10" y="23"/>
                    <a:pt x="10" y="23"/>
                  </a:cubicBezTo>
                  <a:moveTo>
                    <a:pt x="1" y="14"/>
                  </a:moveTo>
                  <a:cubicBezTo>
                    <a:pt x="1" y="15"/>
                    <a:pt x="1" y="15"/>
                    <a:pt x="1" y="15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21"/>
                    <a:pt x="3" y="24"/>
                    <a:pt x="6" y="24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4" y="23"/>
                    <a:pt x="3" y="22"/>
                    <a:pt x="2" y="22"/>
                  </a:cubicBezTo>
                  <a:cubicBezTo>
                    <a:pt x="1" y="21"/>
                    <a:pt x="1" y="19"/>
                    <a:pt x="1" y="18"/>
                  </a:cubicBezTo>
                  <a:cubicBezTo>
                    <a:pt x="1" y="14"/>
                    <a:pt x="1" y="14"/>
                    <a:pt x="1" y="14"/>
                  </a:cubicBezTo>
                  <a:moveTo>
                    <a:pt x="24" y="14"/>
                  </a:moveTo>
                  <a:cubicBezTo>
                    <a:pt x="24" y="14"/>
                    <a:pt x="24" y="14"/>
                    <a:pt x="24" y="14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4" y="19"/>
                    <a:pt x="23" y="21"/>
                    <a:pt x="22" y="22"/>
                  </a:cubicBezTo>
                  <a:cubicBezTo>
                    <a:pt x="21" y="22"/>
                    <a:pt x="20" y="23"/>
                    <a:pt x="19" y="23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23"/>
                    <a:pt x="14" y="23"/>
                    <a:pt x="14" y="24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22" y="24"/>
                    <a:pt x="24" y="21"/>
                    <a:pt x="24" y="18"/>
                  </a:cubicBezTo>
                  <a:cubicBezTo>
                    <a:pt x="24" y="14"/>
                    <a:pt x="24" y="14"/>
                    <a:pt x="24" y="14"/>
                  </a:cubicBezTo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0" y="0"/>
                    <a:pt x="21" y="1"/>
                    <a:pt x="22" y="2"/>
                  </a:cubicBezTo>
                  <a:cubicBezTo>
                    <a:pt x="23" y="2"/>
                    <a:pt x="24" y="4"/>
                    <a:pt x="24" y="5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9"/>
                    <a:pt x="24" y="10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24" y="2"/>
                    <a:pt x="22" y="0"/>
                    <a:pt x="19" y="0"/>
                  </a:cubicBezTo>
                  <a:cubicBezTo>
                    <a:pt x="15" y="0"/>
                    <a:pt x="15" y="0"/>
                    <a:pt x="15" y="0"/>
                  </a:cubicBezTo>
                  <a:moveTo>
                    <a:pt x="10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0" y="0"/>
                    <a:pt x="10" y="0"/>
                    <a:pt x="10" y="0"/>
                  </a:cubicBezTo>
                  <a:moveTo>
                    <a:pt x="6" y="0"/>
                  </a:moveTo>
                  <a:cubicBezTo>
                    <a:pt x="3" y="0"/>
                    <a:pt x="0" y="2"/>
                    <a:pt x="0" y="5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4"/>
                    <a:pt x="1" y="2"/>
                    <a:pt x="2" y="2"/>
                  </a:cubicBezTo>
                  <a:cubicBezTo>
                    <a:pt x="3" y="1"/>
                    <a:pt x="4" y="0"/>
                    <a:pt x="6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0"/>
                    <a:pt x="6" y="0"/>
                    <a:pt x="6" y="0"/>
                  </a:cubicBezTo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62" name="Freeform 417"/>
            <p:cNvSpPr>
              <a:spLocks/>
            </p:cNvSpPr>
            <p:nvPr/>
          </p:nvSpPr>
          <p:spPr bwMode="auto">
            <a:xfrm>
              <a:off x="11355388" y="3429084"/>
              <a:ext cx="49213" cy="49213"/>
            </a:xfrm>
            <a:custGeom>
              <a:avLst/>
              <a:gdLst>
                <a:gd name="T0" fmla="*/ 2 w 4"/>
                <a:gd name="T1" fmla="*/ 0 h 4"/>
                <a:gd name="T2" fmla="*/ 0 w 4"/>
                <a:gd name="T3" fmla="*/ 2 h 4"/>
                <a:gd name="T4" fmla="*/ 0 w 4"/>
                <a:gd name="T5" fmla="*/ 2 h 4"/>
                <a:gd name="T6" fmla="*/ 0 w 4"/>
                <a:gd name="T7" fmla="*/ 3 h 4"/>
                <a:gd name="T8" fmla="*/ 2 w 4"/>
                <a:gd name="T9" fmla="*/ 4 h 4"/>
                <a:gd name="T10" fmla="*/ 4 w 4"/>
                <a:gd name="T11" fmla="*/ 3 h 4"/>
                <a:gd name="T12" fmla="*/ 4 w 4"/>
                <a:gd name="T13" fmla="*/ 2 h 4"/>
                <a:gd name="T14" fmla="*/ 4 w 4"/>
                <a:gd name="T15" fmla="*/ 2 h 4"/>
                <a:gd name="T16" fmla="*/ 2 w 4"/>
                <a:gd name="T1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4"/>
                    <a:pt x="1" y="4"/>
                    <a:pt x="2" y="4"/>
                  </a:cubicBezTo>
                  <a:cubicBezTo>
                    <a:pt x="3" y="4"/>
                    <a:pt x="4" y="4"/>
                    <a:pt x="4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63" name="Freeform 418"/>
            <p:cNvSpPr>
              <a:spLocks/>
            </p:cNvSpPr>
            <p:nvPr/>
          </p:nvSpPr>
          <p:spPr bwMode="auto">
            <a:xfrm>
              <a:off x="11490326" y="3279859"/>
              <a:ext cx="61913" cy="61913"/>
            </a:xfrm>
            <a:custGeom>
              <a:avLst/>
              <a:gdLst>
                <a:gd name="T0" fmla="*/ 2 w 5"/>
                <a:gd name="T1" fmla="*/ 0 h 5"/>
                <a:gd name="T2" fmla="*/ 0 w 5"/>
                <a:gd name="T3" fmla="*/ 3 h 5"/>
                <a:gd name="T4" fmla="*/ 2 w 5"/>
                <a:gd name="T5" fmla="*/ 5 h 5"/>
                <a:gd name="T6" fmla="*/ 3 w 5"/>
                <a:gd name="T7" fmla="*/ 5 h 5"/>
                <a:gd name="T8" fmla="*/ 3 w 5"/>
                <a:gd name="T9" fmla="*/ 5 h 5"/>
                <a:gd name="T10" fmla="*/ 5 w 5"/>
                <a:gd name="T11" fmla="*/ 3 h 5"/>
                <a:gd name="T12" fmla="*/ 3 w 5"/>
                <a:gd name="T13" fmla="*/ 1 h 5"/>
                <a:gd name="T14" fmla="*/ 3 w 5"/>
                <a:gd name="T15" fmla="*/ 0 h 5"/>
                <a:gd name="T16" fmla="*/ 2 w 5"/>
                <a:gd name="T1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4"/>
                    <a:pt x="5" y="3"/>
                    <a:pt x="5" y="3"/>
                  </a:cubicBezTo>
                  <a:cubicBezTo>
                    <a:pt x="5" y="2"/>
                    <a:pt x="4" y="1"/>
                    <a:pt x="3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64" name="Freeform 419"/>
            <p:cNvSpPr>
              <a:spLocks/>
            </p:cNvSpPr>
            <p:nvPr/>
          </p:nvSpPr>
          <p:spPr bwMode="auto">
            <a:xfrm>
              <a:off x="11355388" y="3130634"/>
              <a:ext cx="61913" cy="61913"/>
            </a:xfrm>
            <a:custGeom>
              <a:avLst/>
              <a:gdLst>
                <a:gd name="T0" fmla="*/ 2 w 5"/>
                <a:gd name="T1" fmla="*/ 0 h 5"/>
                <a:gd name="T2" fmla="*/ 0 w 5"/>
                <a:gd name="T3" fmla="*/ 3 h 5"/>
                <a:gd name="T4" fmla="*/ 0 w 5"/>
                <a:gd name="T5" fmla="*/ 3 h 5"/>
                <a:gd name="T6" fmla="*/ 0 w 5"/>
                <a:gd name="T7" fmla="*/ 3 h 5"/>
                <a:gd name="T8" fmla="*/ 2 w 5"/>
                <a:gd name="T9" fmla="*/ 5 h 5"/>
                <a:gd name="T10" fmla="*/ 2 w 5"/>
                <a:gd name="T11" fmla="*/ 5 h 5"/>
                <a:gd name="T12" fmla="*/ 2 w 5"/>
                <a:gd name="T13" fmla="*/ 5 h 5"/>
                <a:gd name="T14" fmla="*/ 1 w 5"/>
                <a:gd name="T15" fmla="*/ 4 h 5"/>
                <a:gd name="T16" fmla="*/ 0 w 5"/>
                <a:gd name="T17" fmla="*/ 3 h 5"/>
                <a:gd name="T18" fmla="*/ 0 w 5"/>
                <a:gd name="T19" fmla="*/ 3 h 5"/>
                <a:gd name="T20" fmla="*/ 0 w 5"/>
                <a:gd name="T21" fmla="*/ 3 h 5"/>
                <a:gd name="T22" fmla="*/ 1 w 5"/>
                <a:gd name="T23" fmla="*/ 1 h 5"/>
                <a:gd name="T24" fmla="*/ 2 w 5"/>
                <a:gd name="T25" fmla="*/ 1 h 5"/>
                <a:gd name="T26" fmla="*/ 4 w 5"/>
                <a:gd name="T27" fmla="*/ 1 h 5"/>
                <a:gd name="T28" fmla="*/ 4 w 5"/>
                <a:gd name="T29" fmla="*/ 3 h 5"/>
                <a:gd name="T30" fmla="*/ 4 w 5"/>
                <a:gd name="T31" fmla="*/ 3 h 5"/>
                <a:gd name="T32" fmla="*/ 4 w 5"/>
                <a:gd name="T33" fmla="*/ 3 h 5"/>
                <a:gd name="T34" fmla="*/ 4 w 5"/>
                <a:gd name="T35" fmla="*/ 4 h 5"/>
                <a:gd name="T36" fmla="*/ 2 w 5"/>
                <a:gd name="T37" fmla="*/ 5 h 5"/>
                <a:gd name="T38" fmla="*/ 2 w 5"/>
                <a:gd name="T39" fmla="*/ 5 h 5"/>
                <a:gd name="T40" fmla="*/ 2 w 5"/>
                <a:gd name="T41" fmla="*/ 5 h 5"/>
                <a:gd name="T42" fmla="*/ 5 w 5"/>
                <a:gd name="T43" fmla="*/ 3 h 5"/>
                <a:gd name="T44" fmla="*/ 5 w 5"/>
                <a:gd name="T45" fmla="*/ 3 h 5"/>
                <a:gd name="T46" fmla="*/ 5 w 5"/>
                <a:gd name="T47" fmla="*/ 3 h 5"/>
                <a:gd name="T48" fmla="*/ 2 w 5"/>
                <a:gd name="T4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1" y="5"/>
                    <a:pt x="1" y="4"/>
                  </a:cubicBezTo>
                  <a:cubicBezTo>
                    <a:pt x="1" y="4"/>
                    <a:pt x="0" y="4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1" y="2"/>
                    <a:pt x="1" y="1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3" y="1"/>
                    <a:pt x="3" y="1"/>
                    <a:pt x="4" y="1"/>
                  </a:cubicBezTo>
                  <a:cubicBezTo>
                    <a:pt x="4" y="2"/>
                    <a:pt x="4" y="2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5"/>
                    <a:pt x="3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4" y="5"/>
                    <a:pt x="5" y="4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1"/>
                    <a:pt x="4" y="0"/>
                    <a:pt x="2" y="0"/>
                  </a:cubicBezTo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65" name="Freeform 420"/>
            <p:cNvSpPr>
              <a:spLocks/>
            </p:cNvSpPr>
            <p:nvPr/>
          </p:nvSpPr>
          <p:spPr bwMode="auto">
            <a:xfrm>
              <a:off x="11207751" y="3292559"/>
              <a:ext cx="61913" cy="61913"/>
            </a:xfrm>
            <a:custGeom>
              <a:avLst/>
              <a:gdLst>
                <a:gd name="T0" fmla="*/ 39 w 39"/>
                <a:gd name="T1" fmla="*/ 0 h 39"/>
                <a:gd name="T2" fmla="*/ 24 w 39"/>
                <a:gd name="T3" fmla="*/ 0 h 39"/>
                <a:gd name="T4" fmla="*/ 24 w 39"/>
                <a:gd name="T5" fmla="*/ 0 h 39"/>
                <a:gd name="T6" fmla="*/ 16 w 39"/>
                <a:gd name="T7" fmla="*/ 0 h 39"/>
                <a:gd name="T8" fmla="*/ 0 w 39"/>
                <a:gd name="T9" fmla="*/ 0 h 39"/>
                <a:gd name="T10" fmla="*/ 8 w 39"/>
                <a:gd name="T11" fmla="*/ 15 h 39"/>
                <a:gd name="T12" fmla="*/ 16 w 39"/>
                <a:gd name="T13" fmla="*/ 31 h 39"/>
                <a:gd name="T14" fmla="*/ 24 w 39"/>
                <a:gd name="T15" fmla="*/ 39 h 39"/>
                <a:gd name="T16" fmla="*/ 24 w 39"/>
                <a:gd name="T17" fmla="*/ 31 h 39"/>
                <a:gd name="T18" fmla="*/ 31 w 39"/>
                <a:gd name="T19" fmla="*/ 15 h 39"/>
                <a:gd name="T20" fmla="*/ 39 w 39"/>
                <a:gd name="T21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9" h="39">
                  <a:moveTo>
                    <a:pt x="39" y="0"/>
                  </a:moveTo>
                  <a:lnTo>
                    <a:pt x="24" y="0"/>
                  </a:lnTo>
                  <a:lnTo>
                    <a:pt x="24" y="0"/>
                  </a:lnTo>
                  <a:lnTo>
                    <a:pt x="16" y="0"/>
                  </a:lnTo>
                  <a:lnTo>
                    <a:pt x="0" y="0"/>
                  </a:lnTo>
                  <a:lnTo>
                    <a:pt x="8" y="15"/>
                  </a:lnTo>
                  <a:lnTo>
                    <a:pt x="16" y="31"/>
                  </a:lnTo>
                  <a:lnTo>
                    <a:pt x="24" y="39"/>
                  </a:lnTo>
                  <a:lnTo>
                    <a:pt x="24" y="31"/>
                  </a:lnTo>
                  <a:lnTo>
                    <a:pt x="31" y="1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66" name="Freeform 421"/>
            <p:cNvSpPr>
              <a:spLocks/>
            </p:cNvSpPr>
            <p:nvPr/>
          </p:nvSpPr>
          <p:spPr bwMode="auto">
            <a:xfrm>
              <a:off x="11207751" y="3292559"/>
              <a:ext cx="61913" cy="61913"/>
            </a:xfrm>
            <a:custGeom>
              <a:avLst/>
              <a:gdLst>
                <a:gd name="T0" fmla="*/ 39 w 39"/>
                <a:gd name="T1" fmla="*/ 0 h 39"/>
                <a:gd name="T2" fmla="*/ 24 w 39"/>
                <a:gd name="T3" fmla="*/ 0 h 39"/>
                <a:gd name="T4" fmla="*/ 24 w 39"/>
                <a:gd name="T5" fmla="*/ 0 h 39"/>
                <a:gd name="T6" fmla="*/ 16 w 39"/>
                <a:gd name="T7" fmla="*/ 0 h 39"/>
                <a:gd name="T8" fmla="*/ 0 w 39"/>
                <a:gd name="T9" fmla="*/ 0 h 39"/>
                <a:gd name="T10" fmla="*/ 8 w 39"/>
                <a:gd name="T11" fmla="*/ 15 h 39"/>
                <a:gd name="T12" fmla="*/ 16 w 39"/>
                <a:gd name="T13" fmla="*/ 31 h 39"/>
                <a:gd name="T14" fmla="*/ 24 w 39"/>
                <a:gd name="T15" fmla="*/ 39 h 39"/>
                <a:gd name="T16" fmla="*/ 24 w 39"/>
                <a:gd name="T17" fmla="*/ 31 h 39"/>
                <a:gd name="T18" fmla="*/ 31 w 39"/>
                <a:gd name="T19" fmla="*/ 15 h 39"/>
                <a:gd name="T20" fmla="*/ 39 w 39"/>
                <a:gd name="T21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9" h="39">
                  <a:moveTo>
                    <a:pt x="39" y="0"/>
                  </a:moveTo>
                  <a:lnTo>
                    <a:pt x="24" y="0"/>
                  </a:lnTo>
                  <a:lnTo>
                    <a:pt x="24" y="0"/>
                  </a:lnTo>
                  <a:lnTo>
                    <a:pt x="16" y="0"/>
                  </a:lnTo>
                  <a:lnTo>
                    <a:pt x="0" y="0"/>
                  </a:lnTo>
                  <a:lnTo>
                    <a:pt x="8" y="15"/>
                  </a:lnTo>
                  <a:lnTo>
                    <a:pt x="16" y="31"/>
                  </a:lnTo>
                  <a:lnTo>
                    <a:pt x="24" y="39"/>
                  </a:lnTo>
                  <a:lnTo>
                    <a:pt x="24" y="31"/>
                  </a:lnTo>
                  <a:lnTo>
                    <a:pt x="31" y="15"/>
                  </a:lnTo>
                  <a:lnTo>
                    <a:pt x="3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67" name="Freeform 422"/>
            <p:cNvSpPr>
              <a:spLocks noEditPoints="1"/>
            </p:cNvSpPr>
            <p:nvPr/>
          </p:nvSpPr>
          <p:spPr bwMode="auto">
            <a:xfrm>
              <a:off x="7808913" y="3503697"/>
              <a:ext cx="4270375" cy="1006475"/>
            </a:xfrm>
            <a:custGeom>
              <a:avLst/>
              <a:gdLst>
                <a:gd name="T0" fmla="*/ 348 w 348"/>
                <a:gd name="T1" fmla="*/ 80 h 81"/>
                <a:gd name="T2" fmla="*/ 347 w 348"/>
                <a:gd name="T3" fmla="*/ 81 h 81"/>
                <a:gd name="T4" fmla="*/ 123 w 348"/>
                <a:gd name="T5" fmla="*/ 65 h 81"/>
                <a:gd name="T6" fmla="*/ 124 w 348"/>
                <a:gd name="T7" fmla="*/ 65 h 81"/>
                <a:gd name="T8" fmla="*/ 127 w 348"/>
                <a:gd name="T9" fmla="*/ 64 h 81"/>
                <a:gd name="T10" fmla="*/ 132 w 348"/>
                <a:gd name="T11" fmla="*/ 63 h 81"/>
                <a:gd name="T12" fmla="*/ 129 w 348"/>
                <a:gd name="T13" fmla="*/ 65 h 81"/>
                <a:gd name="T14" fmla="*/ 227 w 348"/>
                <a:gd name="T15" fmla="*/ 58 h 81"/>
                <a:gd name="T16" fmla="*/ 198 w 348"/>
                <a:gd name="T17" fmla="*/ 58 h 81"/>
                <a:gd name="T18" fmla="*/ 246 w 348"/>
                <a:gd name="T19" fmla="*/ 57 h 81"/>
                <a:gd name="T20" fmla="*/ 244 w 348"/>
                <a:gd name="T21" fmla="*/ 58 h 81"/>
                <a:gd name="T22" fmla="*/ 308 w 348"/>
                <a:gd name="T23" fmla="*/ 75 h 81"/>
                <a:gd name="T24" fmla="*/ 313 w 348"/>
                <a:gd name="T25" fmla="*/ 80 h 81"/>
                <a:gd name="T26" fmla="*/ 308 w 348"/>
                <a:gd name="T27" fmla="*/ 56 h 81"/>
                <a:gd name="T28" fmla="*/ 197 w 348"/>
                <a:gd name="T29" fmla="*/ 58 h 81"/>
                <a:gd name="T30" fmla="*/ 169 w 348"/>
                <a:gd name="T31" fmla="*/ 55 h 81"/>
                <a:gd name="T32" fmla="*/ 168 w 348"/>
                <a:gd name="T33" fmla="*/ 53 h 81"/>
                <a:gd name="T34" fmla="*/ 169 w 348"/>
                <a:gd name="T35" fmla="*/ 53 h 81"/>
                <a:gd name="T36" fmla="*/ 169 w 348"/>
                <a:gd name="T37" fmla="*/ 51 h 81"/>
                <a:gd name="T38" fmla="*/ 79 w 348"/>
                <a:gd name="T39" fmla="*/ 60 h 81"/>
                <a:gd name="T40" fmla="*/ 123 w 348"/>
                <a:gd name="T41" fmla="*/ 64 h 81"/>
                <a:gd name="T42" fmla="*/ 80 w 348"/>
                <a:gd name="T43" fmla="*/ 49 h 81"/>
                <a:gd name="T44" fmla="*/ 38 w 348"/>
                <a:gd name="T45" fmla="*/ 46 h 81"/>
                <a:gd name="T46" fmla="*/ 168 w 348"/>
                <a:gd name="T47" fmla="*/ 49 h 81"/>
                <a:gd name="T48" fmla="*/ 168 w 348"/>
                <a:gd name="T49" fmla="*/ 39 h 81"/>
                <a:gd name="T50" fmla="*/ 49 w 348"/>
                <a:gd name="T51" fmla="*/ 44 h 81"/>
                <a:gd name="T52" fmla="*/ 46 w 348"/>
                <a:gd name="T53" fmla="*/ 46 h 81"/>
                <a:gd name="T54" fmla="*/ 80 w 348"/>
                <a:gd name="T55" fmla="*/ 36 h 81"/>
                <a:gd name="T56" fmla="*/ 141 w 348"/>
                <a:gd name="T57" fmla="*/ 23 h 81"/>
                <a:gd name="T58" fmla="*/ 168 w 348"/>
                <a:gd name="T59" fmla="*/ 29 h 81"/>
                <a:gd name="T60" fmla="*/ 163 w 348"/>
                <a:gd name="T61" fmla="*/ 23 h 81"/>
                <a:gd name="T62" fmla="*/ 133 w 348"/>
                <a:gd name="T63" fmla="*/ 60 h 81"/>
                <a:gd name="T64" fmla="*/ 134 w 348"/>
                <a:gd name="T65" fmla="*/ 29 h 81"/>
                <a:gd name="T66" fmla="*/ 140 w 348"/>
                <a:gd name="T67" fmla="*/ 23 h 81"/>
                <a:gd name="T68" fmla="*/ 309 w 348"/>
                <a:gd name="T69" fmla="*/ 55 h 81"/>
                <a:gd name="T70" fmla="*/ 249 w 348"/>
                <a:gd name="T71" fmla="*/ 53 h 81"/>
                <a:gd name="T72" fmla="*/ 250 w 348"/>
                <a:gd name="T73" fmla="*/ 53 h 81"/>
                <a:gd name="T74" fmla="*/ 297 w 348"/>
                <a:gd name="T75" fmla="*/ 13 h 81"/>
                <a:gd name="T76" fmla="*/ 308 w 348"/>
                <a:gd name="T77" fmla="*/ 22 h 81"/>
                <a:gd name="T78" fmla="*/ 297 w 348"/>
                <a:gd name="T79" fmla="*/ 12 h 81"/>
                <a:gd name="T80" fmla="*/ 296 w 348"/>
                <a:gd name="T81" fmla="*/ 12 h 81"/>
                <a:gd name="T82" fmla="*/ 249 w 348"/>
                <a:gd name="T83" fmla="*/ 22 h 81"/>
                <a:gd name="T84" fmla="*/ 254 w 348"/>
                <a:gd name="T85" fmla="*/ 13 h 81"/>
                <a:gd name="T86" fmla="*/ 80 w 348"/>
                <a:gd name="T87" fmla="*/ 6 h 81"/>
                <a:gd name="T88" fmla="*/ 80 w 348"/>
                <a:gd name="T89" fmla="*/ 6 h 81"/>
                <a:gd name="T90" fmla="*/ 50 w 348"/>
                <a:gd name="T91" fmla="*/ 35 h 81"/>
                <a:gd name="T92" fmla="*/ 56 w 348"/>
                <a:gd name="T93" fmla="*/ 3 h 81"/>
                <a:gd name="T94" fmla="*/ 79 w 348"/>
                <a:gd name="T95" fmla="*/ 4 h 81"/>
                <a:gd name="T96" fmla="*/ 0 w 348"/>
                <a:gd name="T97" fmla="*/ 41 h 81"/>
                <a:gd name="T98" fmla="*/ 1 w 348"/>
                <a:gd name="T99" fmla="*/ 4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48" h="81">
                  <a:moveTo>
                    <a:pt x="348" y="80"/>
                  </a:moveTo>
                  <a:cubicBezTo>
                    <a:pt x="348" y="81"/>
                    <a:pt x="348" y="81"/>
                    <a:pt x="348" y="81"/>
                  </a:cubicBezTo>
                  <a:cubicBezTo>
                    <a:pt x="348" y="81"/>
                    <a:pt x="348" y="81"/>
                    <a:pt x="348" y="81"/>
                  </a:cubicBezTo>
                  <a:cubicBezTo>
                    <a:pt x="348" y="80"/>
                    <a:pt x="348" y="80"/>
                    <a:pt x="348" y="80"/>
                  </a:cubicBezTo>
                  <a:cubicBezTo>
                    <a:pt x="348" y="80"/>
                    <a:pt x="348" y="80"/>
                    <a:pt x="348" y="80"/>
                  </a:cubicBezTo>
                  <a:moveTo>
                    <a:pt x="318" y="80"/>
                  </a:moveTo>
                  <a:cubicBezTo>
                    <a:pt x="318" y="81"/>
                    <a:pt x="318" y="81"/>
                    <a:pt x="318" y="81"/>
                  </a:cubicBezTo>
                  <a:cubicBezTo>
                    <a:pt x="347" y="81"/>
                    <a:pt x="347" y="81"/>
                    <a:pt x="347" y="81"/>
                  </a:cubicBezTo>
                  <a:cubicBezTo>
                    <a:pt x="347" y="80"/>
                    <a:pt x="347" y="80"/>
                    <a:pt x="347" y="80"/>
                  </a:cubicBezTo>
                  <a:cubicBezTo>
                    <a:pt x="318" y="80"/>
                    <a:pt x="318" y="80"/>
                    <a:pt x="318" y="80"/>
                  </a:cubicBezTo>
                  <a:moveTo>
                    <a:pt x="123" y="65"/>
                  </a:moveTo>
                  <a:cubicBezTo>
                    <a:pt x="123" y="65"/>
                    <a:pt x="123" y="65"/>
                    <a:pt x="123" y="65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124" y="65"/>
                    <a:pt x="123" y="65"/>
                    <a:pt x="123" y="65"/>
                  </a:cubicBezTo>
                  <a:moveTo>
                    <a:pt x="124" y="64"/>
                  </a:moveTo>
                  <a:cubicBezTo>
                    <a:pt x="124" y="65"/>
                    <a:pt x="124" y="65"/>
                    <a:pt x="124" y="65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124" y="65"/>
                    <a:pt x="125" y="65"/>
                    <a:pt x="125" y="65"/>
                  </a:cubicBezTo>
                  <a:cubicBezTo>
                    <a:pt x="126" y="65"/>
                    <a:pt x="127" y="65"/>
                    <a:pt x="127" y="65"/>
                  </a:cubicBezTo>
                  <a:cubicBezTo>
                    <a:pt x="127" y="65"/>
                    <a:pt x="127" y="65"/>
                    <a:pt x="127" y="64"/>
                  </a:cubicBezTo>
                  <a:cubicBezTo>
                    <a:pt x="124" y="64"/>
                    <a:pt x="124" y="64"/>
                    <a:pt x="124" y="64"/>
                  </a:cubicBezTo>
                  <a:moveTo>
                    <a:pt x="134" y="63"/>
                  </a:moveTo>
                  <a:cubicBezTo>
                    <a:pt x="132" y="63"/>
                    <a:pt x="132" y="63"/>
                    <a:pt x="132" y="63"/>
                  </a:cubicBezTo>
                  <a:cubicBezTo>
                    <a:pt x="132" y="63"/>
                    <a:pt x="132" y="63"/>
                    <a:pt x="132" y="63"/>
                  </a:cubicBezTo>
                  <a:cubicBezTo>
                    <a:pt x="131" y="64"/>
                    <a:pt x="130" y="64"/>
                    <a:pt x="129" y="64"/>
                  </a:cubicBezTo>
                  <a:cubicBezTo>
                    <a:pt x="128" y="64"/>
                    <a:pt x="128" y="64"/>
                    <a:pt x="128" y="64"/>
                  </a:cubicBezTo>
                  <a:cubicBezTo>
                    <a:pt x="128" y="65"/>
                    <a:pt x="127" y="65"/>
                    <a:pt x="127" y="65"/>
                  </a:cubicBezTo>
                  <a:cubicBezTo>
                    <a:pt x="129" y="65"/>
                    <a:pt x="129" y="65"/>
                    <a:pt x="129" y="65"/>
                  </a:cubicBezTo>
                  <a:cubicBezTo>
                    <a:pt x="131" y="65"/>
                    <a:pt x="133" y="64"/>
                    <a:pt x="134" y="63"/>
                  </a:cubicBezTo>
                  <a:moveTo>
                    <a:pt x="220" y="57"/>
                  </a:moveTo>
                  <a:cubicBezTo>
                    <a:pt x="220" y="58"/>
                    <a:pt x="220" y="58"/>
                    <a:pt x="220" y="58"/>
                  </a:cubicBezTo>
                  <a:cubicBezTo>
                    <a:pt x="227" y="58"/>
                    <a:pt x="227" y="58"/>
                    <a:pt x="227" y="58"/>
                  </a:cubicBezTo>
                  <a:cubicBezTo>
                    <a:pt x="226" y="57"/>
                    <a:pt x="226" y="57"/>
                    <a:pt x="226" y="57"/>
                  </a:cubicBezTo>
                  <a:cubicBezTo>
                    <a:pt x="220" y="57"/>
                    <a:pt x="220" y="57"/>
                    <a:pt x="220" y="57"/>
                  </a:cubicBezTo>
                  <a:moveTo>
                    <a:pt x="198" y="57"/>
                  </a:moveTo>
                  <a:cubicBezTo>
                    <a:pt x="198" y="58"/>
                    <a:pt x="198" y="58"/>
                    <a:pt x="198" y="58"/>
                  </a:cubicBezTo>
                  <a:cubicBezTo>
                    <a:pt x="220" y="58"/>
                    <a:pt x="220" y="58"/>
                    <a:pt x="220" y="58"/>
                  </a:cubicBezTo>
                  <a:cubicBezTo>
                    <a:pt x="220" y="57"/>
                    <a:pt x="220" y="57"/>
                    <a:pt x="220" y="57"/>
                  </a:cubicBezTo>
                  <a:cubicBezTo>
                    <a:pt x="198" y="57"/>
                    <a:pt x="198" y="57"/>
                    <a:pt x="198" y="57"/>
                  </a:cubicBezTo>
                  <a:moveTo>
                    <a:pt x="246" y="57"/>
                  </a:moveTo>
                  <a:cubicBezTo>
                    <a:pt x="246" y="57"/>
                    <a:pt x="245" y="57"/>
                    <a:pt x="244" y="57"/>
                  </a:cubicBezTo>
                  <a:cubicBezTo>
                    <a:pt x="226" y="57"/>
                    <a:pt x="226" y="57"/>
                    <a:pt x="226" y="57"/>
                  </a:cubicBezTo>
                  <a:cubicBezTo>
                    <a:pt x="227" y="58"/>
                    <a:pt x="227" y="58"/>
                    <a:pt x="227" y="58"/>
                  </a:cubicBezTo>
                  <a:cubicBezTo>
                    <a:pt x="244" y="58"/>
                    <a:pt x="244" y="58"/>
                    <a:pt x="244" y="58"/>
                  </a:cubicBezTo>
                  <a:cubicBezTo>
                    <a:pt x="245" y="58"/>
                    <a:pt x="245" y="58"/>
                    <a:pt x="246" y="58"/>
                  </a:cubicBezTo>
                  <a:cubicBezTo>
                    <a:pt x="246" y="57"/>
                    <a:pt x="246" y="57"/>
                    <a:pt x="246" y="57"/>
                  </a:cubicBezTo>
                  <a:moveTo>
                    <a:pt x="308" y="56"/>
                  </a:moveTo>
                  <a:cubicBezTo>
                    <a:pt x="308" y="75"/>
                    <a:pt x="308" y="75"/>
                    <a:pt x="308" y="75"/>
                  </a:cubicBezTo>
                  <a:cubicBezTo>
                    <a:pt x="308" y="78"/>
                    <a:pt x="310" y="81"/>
                    <a:pt x="313" y="81"/>
                  </a:cubicBezTo>
                  <a:cubicBezTo>
                    <a:pt x="317" y="81"/>
                    <a:pt x="317" y="81"/>
                    <a:pt x="317" y="81"/>
                  </a:cubicBezTo>
                  <a:cubicBezTo>
                    <a:pt x="317" y="80"/>
                    <a:pt x="317" y="80"/>
                    <a:pt x="317" y="80"/>
                  </a:cubicBezTo>
                  <a:cubicBezTo>
                    <a:pt x="313" y="80"/>
                    <a:pt x="313" y="80"/>
                    <a:pt x="313" y="80"/>
                  </a:cubicBezTo>
                  <a:cubicBezTo>
                    <a:pt x="312" y="80"/>
                    <a:pt x="311" y="79"/>
                    <a:pt x="310" y="78"/>
                  </a:cubicBezTo>
                  <a:cubicBezTo>
                    <a:pt x="309" y="77"/>
                    <a:pt x="309" y="76"/>
                    <a:pt x="309" y="75"/>
                  </a:cubicBezTo>
                  <a:cubicBezTo>
                    <a:pt x="309" y="56"/>
                    <a:pt x="309" y="56"/>
                    <a:pt x="309" y="56"/>
                  </a:cubicBezTo>
                  <a:cubicBezTo>
                    <a:pt x="308" y="56"/>
                    <a:pt x="308" y="56"/>
                    <a:pt x="308" y="56"/>
                  </a:cubicBezTo>
                  <a:moveTo>
                    <a:pt x="169" y="55"/>
                  </a:moveTo>
                  <a:cubicBezTo>
                    <a:pt x="169" y="55"/>
                    <a:pt x="168" y="55"/>
                    <a:pt x="168" y="55"/>
                  </a:cubicBezTo>
                  <a:cubicBezTo>
                    <a:pt x="169" y="57"/>
                    <a:pt x="171" y="58"/>
                    <a:pt x="173" y="58"/>
                  </a:cubicBezTo>
                  <a:cubicBezTo>
                    <a:pt x="197" y="58"/>
                    <a:pt x="197" y="58"/>
                    <a:pt x="197" y="58"/>
                  </a:cubicBezTo>
                  <a:cubicBezTo>
                    <a:pt x="197" y="57"/>
                    <a:pt x="197" y="57"/>
                    <a:pt x="197" y="57"/>
                  </a:cubicBezTo>
                  <a:cubicBezTo>
                    <a:pt x="173" y="57"/>
                    <a:pt x="173" y="57"/>
                    <a:pt x="173" y="57"/>
                  </a:cubicBezTo>
                  <a:cubicBezTo>
                    <a:pt x="172" y="57"/>
                    <a:pt x="171" y="57"/>
                    <a:pt x="170" y="56"/>
                  </a:cubicBezTo>
                  <a:cubicBezTo>
                    <a:pt x="169" y="56"/>
                    <a:pt x="169" y="55"/>
                    <a:pt x="169" y="55"/>
                  </a:cubicBezTo>
                  <a:moveTo>
                    <a:pt x="169" y="52"/>
                  </a:moveTo>
                  <a:cubicBezTo>
                    <a:pt x="168" y="52"/>
                    <a:pt x="168" y="52"/>
                    <a:pt x="168" y="52"/>
                  </a:cubicBezTo>
                  <a:cubicBezTo>
                    <a:pt x="168" y="52"/>
                    <a:pt x="168" y="52"/>
                    <a:pt x="168" y="52"/>
                  </a:cubicBezTo>
                  <a:cubicBezTo>
                    <a:pt x="168" y="53"/>
                    <a:pt x="168" y="53"/>
                    <a:pt x="168" y="53"/>
                  </a:cubicBezTo>
                  <a:cubicBezTo>
                    <a:pt x="168" y="53"/>
                    <a:pt x="168" y="54"/>
                    <a:pt x="168" y="54"/>
                  </a:cubicBezTo>
                  <a:cubicBezTo>
                    <a:pt x="168" y="54"/>
                    <a:pt x="168" y="54"/>
                    <a:pt x="168" y="54"/>
                  </a:cubicBezTo>
                  <a:cubicBezTo>
                    <a:pt x="168" y="54"/>
                    <a:pt x="168" y="54"/>
                    <a:pt x="169" y="54"/>
                  </a:cubicBezTo>
                  <a:cubicBezTo>
                    <a:pt x="169" y="54"/>
                    <a:pt x="169" y="53"/>
                    <a:pt x="169" y="53"/>
                  </a:cubicBezTo>
                  <a:cubicBezTo>
                    <a:pt x="169" y="52"/>
                    <a:pt x="169" y="52"/>
                    <a:pt x="169" y="52"/>
                  </a:cubicBezTo>
                  <a:moveTo>
                    <a:pt x="168" y="50"/>
                  </a:moveTo>
                  <a:cubicBezTo>
                    <a:pt x="168" y="51"/>
                    <a:pt x="168" y="51"/>
                    <a:pt x="168" y="51"/>
                  </a:cubicBezTo>
                  <a:cubicBezTo>
                    <a:pt x="169" y="51"/>
                    <a:pt x="169" y="51"/>
                    <a:pt x="169" y="51"/>
                  </a:cubicBezTo>
                  <a:cubicBezTo>
                    <a:pt x="169" y="50"/>
                    <a:pt x="169" y="50"/>
                    <a:pt x="169" y="50"/>
                  </a:cubicBezTo>
                  <a:cubicBezTo>
                    <a:pt x="168" y="50"/>
                    <a:pt x="168" y="50"/>
                    <a:pt x="168" y="50"/>
                  </a:cubicBezTo>
                  <a:moveTo>
                    <a:pt x="79" y="48"/>
                  </a:moveTo>
                  <a:cubicBezTo>
                    <a:pt x="79" y="60"/>
                    <a:pt x="79" y="60"/>
                    <a:pt x="79" y="60"/>
                  </a:cubicBezTo>
                  <a:cubicBezTo>
                    <a:pt x="79" y="63"/>
                    <a:pt x="82" y="65"/>
                    <a:pt x="85" y="65"/>
                  </a:cubicBezTo>
                  <a:cubicBezTo>
                    <a:pt x="122" y="65"/>
                    <a:pt x="122" y="65"/>
                    <a:pt x="122" y="65"/>
                  </a:cubicBezTo>
                  <a:cubicBezTo>
                    <a:pt x="123" y="65"/>
                    <a:pt x="123" y="65"/>
                    <a:pt x="123" y="65"/>
                  </a:cubicBezTo>
                  <a:cubicBezTo>
                    <a:pt x="123" y="65"/>
                    <a:pt x="123" y="65"/>
                    <a:pt x="123" y="64"/>
                  </a:cubicBezTo>
                  <a:cubicBezTo>
                    <a:pt x="85" y="64"/>
                    <a:pt x="85" y="64"/>
                    <a:pt x="85" y="64"/>
                  </a:cubicBezTo>
                  <a:cubicBezTo>
                    <a:pt x="84" y="64"/>
                    <a:pt x="82" y="64"/>
                    <a:pt x="82" y="63"/>
                  </a:cubicBezTo>
                  <a:cubicBezTo>
                    <a:pt x="81" y="62"/>
                    <a:pt x="80" y="61"/>
                    <a:pt x="80" y="60"/>
                  </a:cubicBezTo>
                  <a:cubicBezTo>
                    <a:pt x="80" y="49"/>
                    <a:pt x="80" y="49"/>
                    <a:pt x="80" y="49"/>
                  </a:cubicBezTo>
                  <a:cubicBezTo>
                    <a:pt x="80" y="49"/>
                    <a:pt x="79" y="48"/>
                    <a:pt x="79" y="48"/>
                  </a:cubicBezTo>
                  <a:moveTo>
                    <a:pt x="3" y="46"/>
                  </a:moveTo>
                  <a:cubicBezTo>
                    <a:pt x="4" y="46"/>
                    <a:pt x="5" y="46"/>
                    <a:pt x="6" y="46"/>
                  </a:cubicBezTo>
                  <a:cubicBezTo>
                    <a:pt x="38" y="46"/>
                    <a:pt x="38" y="46"/>
                    <a:pt x="38" y="46"/>
                  </a:cubicBezTo>
                  <a:cubicBezTo>
                    <a:pt x="37" y="46"/>
                    <a:pt x="36" y="46"/>
                    <a:pt x="36" y="46"/>
                  </a:cubicBezTo>
                  <a:cubicBezTo>
                    <a:pt x="3" y="46"/>
                    <a:pt x="3" y="46"/>
                    <a:pt x="3" y="46"/>
                  </a:cubicBezTo>
                  <a:moveTo>
                    <a:pt x="168" y="39"/>
                  </a:moveTo>
                  <a:cubicBezTo>
                    <a:pt x="168" y="49"/>
                    <a:pt x="168" y="49"/>
                    <a:pt x="168" y="49"/>
                  </a:cubicBezTo>
                  <a:cubicBezTo>
                    <a:pt x="168" y="49"/>
                    <a:pt x="168" y="49"/>
                    <a:pt x="168" y="49"/>
                  </a:cubicBezTo>
                  <a:cubicBezTo>
                    <a:pt x="168" y="49"/>
                    <a:pt x="168" y="49"/>
                    <a:pt x="169" y="49"/>
                  </a:cubicBezTo>
                  <a:cubicBezTo>
                    <a:pt x="169" y="39"/>
                    <a:pt x="169" y="39"/>
                    <a:pt x="169" y="39"/>
                  </a:cubicBezTo>
                  <a:cubicBezTo>
                    <a:pt x="168" y="39"/>
                    <a:pt x="168" y="39"/>
                    <a:pt x="168" y="39"/>
                  </a:cubicBezTo>
                  <a:moveTo>
                    <a:pt x="51" y="36"/>
                  </a:moveTo>
                  <a:cubicBezTo>
                    <a:pt x="50" y="36"/>
                    <a:pt x="50" y="36"/>
                    <a:pt x="50" y="36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2"/>
                    <a:pt x="50" y="43"/>
                    <a:pt x="49" y="44"/>
                  </a:cubicBezTo>
                  <a:cubicBezTo>
                    <a:pt x="48" y="45"/>
                    <a:pt x="47" y="45"/>
                    <a:pt x="46" y="45"/>
                  </a:cubicBezTo>
                  <a:cubicBezTo>
                    <a:pt x="37" y="45"/>
                    <a:pt x="37" y="45"/>
                    <a:pt x="37" y="45"/>
                  </a:cubicBezTo>
                  <a:cubicBezTo>
                    <a:pt x="38" y="46"/>
                    <a:pt x="39" y="46"/>
                    <a:pt x="39" y="46"/>
                  </a:cubicBezTo>
                  <a:cubicBezTo>
                    <a:pt x="46" y="46"/>
                    <a:pt x="46" y="46"/>
                    <a:pt x="46" y="46"/>
                  </a:cubicBezTo>
                  <a:cubicBezTo>
                    <a:pt x="49" y="46"/>
                    <a:pt x="51" y="44"/>
                    <a:pt x="51" y="41"/>
                  </a:cubicBezTo>
                  <a:cubicBezTo>
                    <a:pt x="51" y="36"/>
                    <a:pt x="51" y="36"/>
                    <a:pt x="51" y="36"/>
                  </a:cubicBezTo>
                  <a:moveTo>
                    <a:pt x="80" y="36"/>
                  </a:moveTo>
                  <a:cubicBezTo>
                    <a:pt x="80" y="36"/>
                    <a:pt x="80" y="36"/>
                    <a:pt x="80" y="36"/>
                  </a:cubicBezTo>
                  <a:cubicBezTo>
                    <a:pt x="80" y="46"/>
                    <a:pt x="80" y="46"/>
                    <a:pt x="80" y="46"/>
                  </a:cubicBezTo>
                  <a:cubicBezTo>
                    <a:pt x="80" y="47"/>
                    <a:pt x="80" y="47"/>
                    <a:pt x="80" y="48"/>
                  </a:cubicBezTo>
                  <a:cubicBezTo>
                    <a:pt x="80" y="36"/>
                    <a:pt x="80" y="36"/>
                    <a:pt x="80" y="36"/>
                  </a:cubicBezTo>
                  <a:moveTo>
                    <a:pt x="141" y="23"/>
                  </a:moveTo>
                  <a:cubicBezTo>
                    <a:pt x="141" y="24"/>
                    <a:pt x="141" y="24"/>
                    <a:pt x="141" y="24"/>
                  </a:cubicBezTo>
                  <a:cubicBezTo>
                    <a:pt x="163" y="24"/>
                    <a:pt x="163" y="24"/>
                    <a:pt x="163" y="24"/>
                  </a:cubicBezTo>
                  <a:cubicBezTo>
                    <a:pt x="164" y="24"/>
                    <a:pt x="165" y="25"/>
                    <a:pt x="166" y="26"/>
                  </a:cubicBezTo>
                  <a:cubicBezTo>
                    <a:pt x="167" y="27"/>
                    <a:pt x="168" y="28"/>
                    <a:pt x="168" y="29"/>
                  </a:cubicBezTo>
                  <a:cubicBezTo>
                    <a:pt x="168" y="38"/>
                    <a:pt x="168" y="38"/>
                    <a:pt x="168" y="38"/>
                  </a:cubicBezTo>
                  <a:cubicBezTo>
                    <a:pt x="169" y="38"/>
                    <a:pt x="169" y="38"/>
                    <a:pt x="169" y="38"/>
                  </a:cubicBezTo>
                  <a:cubicBezTo>
                    <a:pt x="169" y="29"/>
                    <a:pt x="169" y="29"/>
                    <a:pt x="169" y="29"/>
                  </a:cubicBezTo>
                  <a:cubicBezTo>
                    <a:pt x="169" y="26"/>
                    <a:pt x="166" y="23"/>
                    <a:pt x="163" y="23"/>
                  </a:cubicBezTo>
                  <a:cubicBezTo>
                    <a:pt x="141" y="23"/>
                    <a:pt x="141" y="23"/>
                    <a:pt x="141" y="23"/>
                  </a:cubicBezTo>
                  <a:moveTo>
                    <a:pt x="139" y="23"/>
                  </a:moveTo>
                  <a:cubicBezTo>
                    <a:pt x="136" y="23"/>
                    <a:pt x="133" y="26"/>
                    <a:pt x="133" y="29"/>
                  </a:cubicBezTo>
                  <a:cubicBezTo>
                    <a:pt x="133" y="60"/>
                    <a:pt x="133" y="60"/>
                    <a:pt x="133" y="60"/>
                  </a:cubicBezTo>
                  <a:cubicBezTo>
                    <a:pt x="133" y="61"/>
                    <a:pt x="133" y="62"/>
                    <a:pt x="133" y="62"/>
                  </a:cubicBezTo>
                  <a:cubicBezTo>
                    <a:pt x="134" y="62"/>
                    <a:pt x="134" y="62"/>
                    <a:pt x="134" y="62"/>
                  </a:cubicBezTo>
                  <a:cubicBezTo>
                    <a:pt x="134" y="62"/>
                    <a:pt x="134" y="61"/>
                    <a:pt x="134" y="60"/>
                  </a:cubicBezTo>
                  <a:cubicBezTo>
                    <a:pt x="134" y="29"/>
                    <a:pt x="134" y="29"/>
                    <a:pt x="134" y="29"/>
                  </a:cubicBezTo>
                  <a:cubicBezTo>
                    <a:pt x="134" y="28"/>
                    <a:pt x="135" y="27"/>
                    <a:pt x="136" y="26"/>
                  </a:cubicBezTo>
                  <a:cubicBezTo>
                    <a:pt x="137" y="25"/>
                    <a:pt x="138" y="24"/>
                    <a:pt x="139" y="24"/>
                  </a:cubicBezTo>
                  <a:cubicBezTo>
                    <a:pt x="140" y="24"/>
                    <a:pt x="140" y="24"/>
                    <a:pt x="140" y="24"/>
                  </a:cubicBezTo>
                  <a:cubicBezTo>
                    <a:pt x="140" y="23"/>
                    <a:pt x="140" y="23"/>
                    <a:pt x="140" y="23"/>
                  </a:cubicBezTo>
                  <a:cubicBezTo>
                    <a:pt x="139" y="23"/>
                    <a:pt x="139" y="23"/>
                    <a:pt x="139" y="23"/>
                  </a:cubicBezTo>
                  <a:moveTo>
                    <a:pt x="308" y="23"/>
                  </a:moveTo>
                  <a:cubicBezTo>
                    <a:pt x="308" y="55"/>
                    <a:pt x="308" y="55"/>
                    <a:pt x="308" y="55"/>
                  </a:cubicBezTo>
                  <a:cubicBezTo>
                    <a:pt x="309" y="55"/>
                    <a:pt x="309" y="55"/>
                    <a:pt x="309" y="55"/>
                  </a:cubicBezTo>
                  <a:cubicBezTo>
                    <a:pt x="309" y="23"/>
                    <a:pt x="309" y="23"/>
                    <a:pt x="309" y="23"/>
                  </a:cubicBezTo>
                  <a:cubicBezTo>
                    <a:pt x="308" y="23"/>
                    <a:pt x="308" y="23"/>
                    <a:pt x="308" y="23"/>
                  </a:cubicBezTo>
                  <a:moveTo>
                    <a:pt x="249" y="23"/>
                  </a:moveTo>
                  <a:cubicBezTo>
                    <a:pt x="249" y="53"/>
                    <a:pt x="249" y="53"/>
                    <a:pt x="249" y="53"/>
                  </a:cubicBezTo>
                  <a:cubicBezTo>
                    <a:pt x="249" y="54"/>
                    <a:pt x="248" y="55"/>
                    <a:pt x="247" y="56"/>
                  </a:cubicBezTo>
                  <a:cubicBezTo>
                    <a:pt x="247" y="56"/>
                    <a:pt x="247" y="56"/>
                    <a:pt x="247" y="57"/>
                  </a:cubicBezTo>
                  <a:cubicBezTo>
                    <a:pt x="247" y="58"/>
                    <a:pt x="247" y="58"/>
                    <a:pt x="247" y="58"/>
                  </a:cubicBezTo>
                  <a:cubicBezTo>
                    <a:pt x="249" y="57"/>
                    <a:pt x="250" y="55"/>
                    <a:pt x="250" y="53"/>
                  </a:cubicBezTo>
                  <a:cubicBezTo>
                    <a:pt x="250" y="23"/>
                    <a:pt x="250" y="23"/>
                    <a:pt x="250" y="23"/>
                  </a:cubicBezTo>
                  <a:cubicBezTo>
                    <a:pt x="249" y="23"/>
                    <a:pt x="249" y="23"/>
                    <a:pt x="249" y="23"/>
                  </a:cubicBezTo>
                  <a:moveTo>
                    <a:pt x="297" y="12"/>
                  </a:moveTo>
                  <a:cubicBezTo>
                    <a:pt x="297" y="13"/>
                    <a:pt x="297" y="13"/>
                    <a:pt x="297" y="13"/>
                  </a:cubicBezTo>
                  <a:cubicBezTo>
                    <a:pt x="303" y="13"/>
                    <a:pt x="303" y="13"/>
                    <a:pt x="303" y="13"/>
                  </a:cubicBezTo>
                  <a:cubicBezTo>
                    <a:pt x="305" y="13"/>
                    <a:pt x="306" y="14"/>
                    <a:pt x="307" y="15"/>
                  </a:cubicBezTo>
                  <a:cubicBezTo>
                    <a:pt x="307" y="15"/>
                    <a:pt x="308" y="17"/>
                    <a:pt x="308" y="18"/>
                  </a:cubicBezTo>
                  <a:cubicBezTo>
                    <a:pt x="308" y="22"/>
                    <a:pt x="308" y="22"/>
                    <a:pt x="308" y="22"/>
                  </a:cubicBezTo>
                  <a:cubicBezTo>
                    <a:pt x="309" y="22"/>
                    <a:pt x="309" y="22"/>
                    <a:pt x="309" y="22"/>
                  </a:cubicBezTo>
                  <a:cubicBezTo>
                    <a:pt x="309" y="18"/>
                    <a:pt x="309" y="18"/>
                    <a:pt x="309" y="18"/>
                  </a:cubicBezTo>
                  <a:cubicBezTo>
                    <a:pt x="309" y="15"/>
                    <a:pt x="306" y="12"/>
                    <a:pt x="303" y="12"/>
                  </a:cubicBezTo>
                  <a:cubicBezTo>
                    <a:pt x="297" y="12"/>
                    <a:pt x="297" y="12"/>
                    <a:pt x="297" y="12"/>
                  </a:cubicBezTo>
                  <a:moveTo>
                    <a:pt x="268" y="12"/>
                  </a:moveTo>
                  <a:cubicBezTo>
                    <a:pt x="268" y="13"/>
                    <a:pt x="268" y="13"/>
                    <a:pt x="268" y="13"/>
                  </a:cubicBezTo>
                  <a:cubicBezTo>
                    <a:pt x="296" y="13"/>
                    <a:pt x="296" y="13"/>
                    <a:pt x="296" y="13"/>
                  </a:cubicBezTo>
                  <a:cubicBezTo>
                    <a:pt x="296" y="12"/>
                    <a:pt x="296" y="12"/>
                    <a:pt x="296" y="12"/>
                  </a:cubicBezTo>
                  <a:cubicBezTo>
                    <a:pt x="268" y="12"/>
                    <a:pt x="268" y="12"/>
                    <a:pt x="268" y="12"/>
                  </a:cubicBezTo>
                  <a:moveTo>
                    <a:pt x="254" y="12"/>
                  </a:moveTo>
                  <a:cubicBezTo>
                    <a:pt x="251" y="12"/>
                    <a:pt x="249" y="15"/>
                    <a:pt x="249" y="18"/>
                  </a:cubicBezTo>
                  <a:cubicBezTo>
                    <a:pt x="249" y="22"/>
                    <a:pt x="249" y="22"/>
                    <a:pt x="249" y="22"/>
                  </a:cubicBezTo>
                  <a:cubicBezTo>
                    <a:pt x="250" y="22"/>
                    <a:pt x="250" y="22"/>
                    <a:pt x="250" y="22"/>
                  </a:cubicBezTo>
                  <a:cubicBezTo>
                    <a:pt x="250" y="18"/>
                    <a:pt x="250" y="18"/>
                    <a:pt x="250" y="18"/>
                  </a:cubicBezTo>
                  <a:cubicBezTo>
                    <a:pt x="250" y="17"/>
                    <a:pt x="250" y="15"/>
                    <a:pt x="251" y="15"/>
                  </a:cubicBezTo>
                  <a:cubicBezTo>
                    <a:pt x="252" y="14"/>
                    <a:pt x="253" y="13"/>
                    <a:pt x="254" y="13"/>
                  </a:cubicBezTo>
                  <a:cubicBezTo>
                    <a:pt x="267" y="13"/>
                    <a:pt x="267" y="13"/>
                    <a:pt x="267" y="13"/>
                  </a:cubicBezTo>
                  <a:cubicBezTo>
                    <a:pt x="267" y="12"/>
                    <a:pt x="267" y="12"/>
                    <a:pt x="267" y="12"/>
                  </a:cubicBezTo>
                  <a:cubicBezTo>
                    <a:pt x="254" y="12"/>
                    <a:pt x="254" y="12"/>
                    <a:pt x="254" y="12"/>
                  </a:cubicBezTo>
                  <a:moveTo>
                    <a:pt x="80" y="6"/>
                  </a:moveTo>
                  <a:cubicBezTo>
                    <a:pt x="80" y="35"/>
                    <a:pt x="80" y="35"/>
                    <a:pt x="80" y="35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80" y="8"/>
                    <a:pt x="80" y="8"/>
                    <a:pt x="80" y="8"/>
                  </a:cubicBezTo>
                  <a:cubicBezTo>
                    <a:pt x="80" y="7"/>
                    <a:pt x="80" y="6"/>
                    <a:pt x="80" y="6"/>
                  </a:cubicBezTo>
                  <a:moveTo>
                    <a:pt x="75" y="2"/>
                  </a:moveTo>
                  <a:cubicBezTo>
                    <a:pt x="56" y="2"/>
                    <a:pt x="56" y="2"/>
                    <a:pt x="56" y="2"/>
                  </a:cubicBezTo>
                  <a:cubicBezTo>
                    <a:pt x="53" y="2"/>
                    <a:pt x="50" y="5"/>
                    <a:pt x="50" y="8"/>
                  </a:cubicBezTo>
                  <a:cubicBezTo>
                    <a:pt x="50" y="35"/>
                    <a:pt x="50" y="35"/>
                    <a:pt x="50" y="35"/>
                  </a:cubicBezTo>
                  <a:cubicBezTo>
                    <a:pt x="51" y="35"/>
                    <a:pt x="51" y="35"/>
                    <a:pt x="51" y="35"/>
                  </a:cubicBezTo>
                  <a:cubicBezTo>
                    <a:pt x="51" y="8"/>
                    <a:pt x="51" y="8"/>
                    <a:pt x="51" y="8"/>
                  </a:cubicBezTo>
                  <a:cubicBezTo>
                    <a:pt x="51" y="7"/>
                    <a:pt x="52" y="5"/>
                    <a:pt x="52" y="5"/>
                  </a:cubicBezTo>
                  <a:cubicBezTo>
                    <a:pt x="53" y="4"/>
                    <a:pt x="54" y="3"/>
                    <a:pt x="56" y="3"/>
                  </a:cubicBezTo>
                  <a:cubicBezTo>
                    <a:pt x="75" y="3"/>
                    <a:pt x="75" y="3"/>
                    <a:pt x="75" y="3"/>
                  </a:cubicBezTo>
                  <a:cubicBezTo>
                    <a:pt x="76" y="3"/>
                    <a:pt x="77" y="4"/>
                    <a:pt x="78" y="5"/>
                  </a:cubicBezTo>
                  <a:cubicBezTo>
                    <a:pt x="78" y="5"/>
                    <a:pt x="79" y="6"/>
                    <a:pt x="79" y="6"/>
                  </a:cubicBezTo>
                  <a:cubicBezTo>
                    <a:pt x="79" y="4"/>
                    <a:pt x="79" y="4"/>
                    <a:pt x="79" y="4"/>
                  </a:cubicBezTo>
                  <a:cubicBezTo>
                    <a:pt x="78" y="3"/>
                    <a:pt x="76" y="2"/>
                    <a:pt x="75" y="2"/>
                  </a:cubicBezTo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3"/>
                    <a:pt x="1" y="44"/>
                    <a:pt x="2" y="45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3" y="45"/>
                    <a:pt x="3" y="45"/>
                    <a:pt x="2" y="44"/>
                  </a:cubicBezTo>
                  <a:cubicBezTo>
                    <a:pt x="2" y="43"/>
                    <a:pt x="1" y="42"/>
                    <a:pt x="1" y="4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9F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68" name="Freeform 423"/>
            <p:cNvSpPr>
              <a:spLocks noEditPoints="1"/>
            </p:cNvSpPr>
            <p:nvPr/>
          </p:nvSpPr>
          <p:spPr bwMode="auto">
            <a:xfrm>
              <a:off x="7808913" y="3092534"/>
              <a:ext cx="4270375" cy="1008063"/>
            </a:xfrm>
            <a:custGeom>
              <a:avLst/>
              <a:gdLst>
                <a:gd name="T0" fmla="*/ 273 w 348"/>
                <a:gd name="T1" fmla="*/ 79 h 81"/>
                <a:gd name="T2" fmla="*/ 297 w 348"/>
                <a:gd name="T3" fmla="*/ 56 h 81"/>
                <a:gd name="T4" fmla="*/ 295 w 348"/>
                <a:gd name="T5" fmla="*/ 76 h 81"/>
                <a:gd name="T6" fmla="*/ 270 w 348"/>
                <a:gd name="T7" fmla="*/ 76 h 81"/>
                <a:gd name="T8" fmla="*/ 267 w 348"/>
                <a:gd name="T9" fmla="*/ 56 h 81"/>
                <a:gd name="T10" fmla="*/ 296 w 348"/>
                <a:gd name="T11" fmla="*/ 40 h 81"/>
                <a:gd name="T12" fmla="*/ 296 w 348"/>
                <a:gd name="T13" fmla="*/ 55 h 81"/>
                <a:gd name="T14" fmla="*/ 297 w 348"/>
                <a:gd name="T15" fmla="*/ 45 h 81"/>
                <a:gd name="T16" fmla="*/ 302 w 348"/>
                <a:gd name="T17" fmla="*/ 35 h 81"/>
                <a:gd name="T18" fmla="*/ 342 w 348"/>
                <a:gd name="T19" fmla="*/ 34 h 81"/>
                <a:gd name="T20" fmla="*/ 342 w 348"/>
                <a:gd name="T21" fmla="*/ 35 h 81"/>
                <a:gd name="T22" fmla="*/ 347 w 348"/>
                <a:gd name="T23" fmla="*/ 81 h 81"/>
                <a:gd name="T24" fmla="*/ 348 w 348"/>
                <a:gd name="T25" fmla="*/ 56 h 81"/>
                <a:gd name="T26" fmla="*/ 348 w 348"/>
                <a:gd name="T27" fmla="*/ 40 h 81"/>
                <a:gd name="T28" fmla="*/ 141 w 348"/>
                <a:gd name="T29" fmla="*/ 23 h 81"/>
                <a:gd name="T30" fmla="*/ 179 w 348"/>
                <a:gd name="T31" fmla="*/ 28 h 81"/>
                <a:gd name="T32" fmla="*/ 183 w 348"/>
                <a:gd name="T33" fmla="*/ 56 h 81"/>
                <a:gd name="T34" fmla="*/ 180 w 348"/>
                <a:gd name="T35" fmla="*/ 28 h 81"/>
                <a:gd name="T36" fmla="*/ 112 w 348"/>
                <a:gd name="T37" fmla="*/ 22 h 81"/>
                <a:gd name="T38" fmla="*/ 140 w 348"/>
                <a:gd name="T39" fmla="*/ 22 h 81"/>
                <a:gd name="T40" fmla="*/ 98 w 348"/>
                <a:gd name="T41" fmla="*/ 28 h 81"/>
                <a:gd name="T42" fmla="*/ 93 w 348"/>
                <a:gd name="T43" fmla="*/ 68 h 81"/>
                <a:gd name="T44" fmla="*/ 80 w 348"/>
                <a:gd name="T45" fmla="*/ 69 h 81"/>
                <a:gd name="T46" fmla="*/ 99 w 348"/>
                <a:gd name="T47" fmla="*/ 63 h 81"/>
                <a:gd name="T48" fmla="*/ 103 w 348"/>
                <a:gd name="T49" fmla="*/ 23 h 81"/>
                <a:gd name="T50" fmla="*/ 103 w 348"/>
                <a:gd name="T51" fmla="*/ 22 h 81"/>
                <a:gd name="T52" fmla="*/ 263 w 348"/>
                <a:gd name="T53" fmla="*/ 16 h 81"/>
                <a:gd name="T54" fmla="*/ 267 w 348"/>
                <a:gd name="T55" fmla="*/ 45 h 81"/>
                <a:gd name="T56" fmla="*/ 268 w 348"/>
                <a:gd name="T57" fmla="*/ 55 h 81"/>
                <a:gd name="T58" fmla="*/ 268 w 348"/>
                <a:gd name="T59" fmla="*/ 21 h 81"/>
                <a:gd name="T60" fmla="*/ 219 w 348"/>
                <a:gd name="T61" fmla="*/ 15 h 81"/>
                <a:gd name="T62" fmla="*/ 212 w 348"/>
                <a:gd name="T63" fmla="*/ 55 h 81"/>
                <a:gd name="T64" fmla="*/ 184 w 348"/>
                <a:gd name="T65" fmla="*/ 56 h 81"/>
                <a:gd name="T66" fmla="*/ 209 w 348"/>
                <a:gd name="T67" fmla="*/ 57 h 81"/>
                <a:gd name="T68" fmla="*/ 215 w 348"/>
                <a:gd name="T69" fmla="*/ 18 h 81"/>
                <a:gd name="T70" fmla="*/ 220 w 348"/>
                <a:gd name="T71" fmla="*/ 15 h 81"/>
                <a:gd name="T72" fmla="*/ 37 w 348"/>
                <a:gd name="T73" fmla="*/ 2 h 81"/>
                <a:gd name="T74" fmla="*/ 39 w 348"/>
                <a:gd name="T75" fmla="*/ 63 h 81"/>
                <a:gd name="T76" fmla="*/ 51 w 348"/>
                <a:gd name="T77" fmla="*/ 69 h 81"/>
                <a:gd name="T78" fmla="*/ 51 w 348"/>
                <a:gd name="T79" fmla="*/ 68 h 81"/>
                <a:gd name="T80" fmla="*/ 41 w 348"/>
                <a:gd name="T81" fmla="*/ 66 h 81"/>
                <a:gd name="T82" fmla="*/ 37 w 348"/>
                <a:gd name="T83" fmla="*/ 1 h 81"/>
                <a:gd name="T84" fmla="*/ 0 w 348"/>
                <a:gd name="T85" fmla="*/ 1 h 81"/>
                <a:gd name="T86" fmla="*/ 36 w 348"/>
                <a:gd name="T87" fmla="*/ 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48" h="81">
                  <a:moveTo>
                    <a:pt x="267" y="56"/>
                  </a:moveTo>
                  <a:cubicBezTo>
                    <a:pt x="267" y="73"/>
                    <a:pt x="267" y="73"/>
                    <a:pt x="267" y="73"/>
                  </a:cubicBezTo>
                  <a:cubicBezTo>
                    <a:pt x="267" y="76"/>
                    <a:pt x="270" y="79"/>
                    <a:pt x="273" y="79"/>
                  </a:cubicBezTo>
                  <a:cubicBezTo>
                    <a:pt x="292" y="79"/>
                    <a:pt x="292" y="79"/>
                    <a:pt x="292" y="79"/>
                  </a:cubicBezTo>
                  <a:cubicBezTo>
                    <a:pt x="295" y="79"/>
                    <a:pt x="297" y="76"/>
                    <a:pt x="297" y="73"/>
                  </a:cubicBezTo>
                  <a:cubicBezTo>
                    <a:pt x="297" y="56"/>
                    <a:pt x="297" y="56"/>
                    <a:pt x="297" y="56"/>
                  </a:cubicBezTo>
                  <a:cubicBezTo>
                    <a:pt x="296" y="56"/>
                    <a:pt x="296" y="56"/>
                    <a:pt x="296" y="56"/>
                  </a:cubicBezTo>
                  <a:cubicBezTo>
                    <a:pt x="296" y="73"/>
                    <a:pt x="296" y="73"/>
                    <a:pt x="296" y="73"/>
                  </a:cubicBezTo>
                  <a:cubicBezTo>
                    <a:pt x="296" y="74"/>
                    <a:pt x="296" y="75"/>
                    <a:pt x="295" y="76"/>
                  </a:cubicBezTo>
                  <a:cubicBezTo>
                    <a:pt x="294" y="77"/>
                    <a:pt x="293" y="78"/>
                    <a:pt x="292" y="78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72" y="78"/>
                    <a:pt x="270" y="77"/>
                    <a:pt x="270" y="76"/>
                  </a:cubicBezTo>
                  <a:cubicBezTo>
                    <a:pt x="269" y="75"/>
                    <a:pt x="268" y="74"/>
                    <a:pt x="268" y="73"/>
                  </a:cubicBezTo>
                  <a:cubicBezTo>
                    <a:pt x="268" y="56"/>
                    <a:pt x="268" y="56"/>
                    <a:pt x="268" y="56"/>
                  </a:cubicBezTo>
                  <a:cubicBezTo>
                    <a:pt x="267" y="56"/>
                    <a:pt x="267" y="56"/>
                    <a:pt x="267" y="56"/>
                  </a:cubicBezTo>
                  <a:moveTo>
                    <a:pt x="314" y="34"/>
                  </a:moveTo>
                  <a:cubicBezTo>
                    <a:pt x="302" y="34"/>
                    <a:pt x="302" y="34"/>
                    <a:pt x="302" y="34"/>
                  </a:cubicBezTo>
                  <a:cubicBezTo>
                    <a:pt x="299" y="34"/>
                    <a:pt x="296" y="37"/>
                    <a:pt x="296" y="40"/>
                  </a:cubicBezTo>
                  <a:cubicBezTo>
                    <a:pt x="296" y="45"/>
                    <a:pt x="296" y="45"/>
                    <a:pt x="296" y="45"/>
                  </a:cubicBezTo>
                  <a:cubicBezTo>
                    <a:pt x="296" y="46"/>
                    <a:pt x="296" y="46"/>
                    <a:pt x="296" y="46"/>
                  </a:cubicBezTo>
                  <a:cubicBezTo>
                    <a:pt x="296" y="55"/>
                    <a:pt x="296" y="55"/>
                    <a:pt x="296" y="55"/>
                  </a:cubicBezTo>
                  <a:cubicBezTo>
                    <a:pt x="297" y="55"/>
                    <a:pt x="297" y="55"/>
                    <a:pt x="297" y="55"/>
                  </a:cubicBezTo>
                  <a:cubicBezTo>
                    <a:pt x="297" y="46"/>
                    <a:pt x="297" y="46"/>
                    <a:pt x="297" y="46"/>
                  </a:cubicBezTo>
                  <a:cubicBezTo>
                    <a:pt x="297" y="45"/>
                    <a:pt x="297" y="45"/>
                    <a:pt x="297" y="45"/>
                  </a:cubicBezTo>
                  <a:cubicBezTo>
                    <a:pt x="297" y="40"/>
                    <a:pt x="297" y="40"/>
                    <a:pt x="297" y="40"/>
                  </a:cubicBezTo>
                  <a:cubicBezTo>
                    <a:pt x="297" y="39"/>
                    <a:pt x="298" y="38"/>
                    <a:pt x="299" y="37"/>
                  </a:cubicBezTo>
                  <a:cubicBezTo>
                    <a:pt x="300" y="36"/>
                    <a:pt x="301" y="35"/>
                    <a:pt x="302" y="35"/>
                  </a:cubicBezTo>
                  <a:cubicBezTo>
                    <a:pt x="314" y="35"/>
                    <a:pt x="314" y="35"/>
                    <a:pt x="314" y="35"/>
                  </a:cubicBezTo>
                  <a:cubicBezTo>
                    <a:pt x="314" y="34"/>
                    <a:pt x="314" y="34"/>
                    <a:pt x="314" y="34"/>
                  </a:cubicBezTo>
                  <a:moveTo>
                    <a:pt x="342" y="34"/>
                  </a:moveTo>
                  <a:cubicBezTo>
                    <a:pt x="315" y="34"/>
                    <a:pt x="315" y="34"/>
                    <a:pt x="315" y="34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42" y="35"/>
                    <a:pt x="342" y="35"/>
                    <a:pt x="342" y="35"/>
                  </a:cubicBezTo>
                  <a:cubicBezTo>
                    <a:pt x="343" y="35"/>
                    <a:pt x="344" y="36"/>
                    <a:pt x="345" y="37"/>
                  </a:cubicBezTo>
                  <a:cubicBezTo>
                    <a:pt x="346" y="38"/>
                    <a:pt x="347" y="39"/>
                    <a:pt x="347" y="40"/>
                  </a:cubicBezTo>
                  <a:cubicBezTo>
                    <a:pt x="347" y="81"/>
                    <a:pt x="347" y="81"/>
                    <a:pt x="347" y="81"/>
                  </a:cubicBezTo>
                  <a:cubicBezTo>
                    <a:pt x="347" y="81"/>
                    <a:pt x="347" y="81"/>
                    <a:pt x="347" y="81"/>
                  </a:cubicBezTo>
                  <a:cubicBezTo>
                    <a:pt x="347" y="56"/>
                    <a:pt x="347" y="56"/>
                    <a:pt x="347" y="56"/>
                  </a:cubicBezTo>
                  <a:cubicBezTo>
                    <a:pt x="348" y="56"/>
                    <a:pt x="348" y="56"/>
                    <a:pt x="348" y="56"/>
                  </a:cubicBezTo>
                  <a:cubicBezTo>
                    <a:pt x="348" y="81"/>
                    <a:pt x="348" y="81"/>
                    <a:pt x="348" y="81"/>
                  </a:cubicBezTo>
                  <a:cubicBezTo>
                    <a:pt x="348" y="81"/>
                    <a:pt x="348" y="81"/>
                    <a:pt x="348" y="81"/>
                  </a:cubicBezTo>
                  <a:cubicBezTo>
                    <a:pt x="348" y="40"/>
                    <a:pt x="348" y="40"/>
                    <a:pt x="348" y="40"/>
                  </a:cubicBezTo>
                  <a:cubicBezTo>
                    <a:pt x="348" y="37"/>
                    <a:pt x="345" y="34"/>
                    <a:pt x="342" y="34"/>
                  </a:cubicBezTo>
                  <a:moveTo>
                    <a:pt x="141" y="22"/>
                  </a:moveTo>
                  <a:cubicBezTo>
                    <a:pt x="141" y="23"/>
                    <a:pt x="141" y="23"/>
                    <a:pt x="141" y="23"/>
                  </a:cubicBezTo>
                  <a:cubicBezTo>
                    <a:pt x="175" y="23"/>
                    <a:pt x="175" y="23"/>
                    <a:pt x="175" y="23"/>
                  </a:cubicBezTo>
                  <a:cubicBezTo>
                    <a:pt x="176" y="23"/>
                    <a:pt x="177" y="24"/>
                    <a:pt x="178" y="25"/>
                  </a:cubicBezTo>
                  <a:cubicBezTo>
                    <a:pt x="179" y="26"/>
                    <a:pt x="179" y="27"/>
                    <a:pt x="179" y="28"/>
                  </a:cubicBezTo>
                  <a:cubicBezTo>
                    <a:pt x="179" y="52"/>
                    <a:pt x="179" y="52"/>
                    <a:pt x="179" y="52"/>
                  </a:cubicBezTo>
                  <a:cubicBezTo>
                    <a:pt x="179" y="54"/>
                    <a:pt x="181" y="56"/>
                    <a:pt x="183" y="57"/>
                  </a:cubicBezTo>
                  <a:cubicBezTo>
                    <a:pt x="183" y="56"/>
                    <a:pt x="183" y="56"/>
                    <a:pt x="183" y="56"/>
                  </a:cubicBezTo>
                  <a:cubicBezTo>
                    <a:pt x="182" y="56"/>
                    <a:pt x="182" y="56"/>
                    <a:pt x="181" y="55"/>
                  </a:cubicBezTo>
                  <a:cubicBezTo>
                    <a:pt x="181" y="54"/>
                    <a:pt x="180" y="53"/>
                    <a:pt x="180" y="52"/>
                  </a:cubicBezTo>
                  <a:cubicBezTo>
                    <a:pt x="180" y="28"/>
                    <a:pt x="180" y="28"/>
                    <a:pt x="180" y="28"/>
                  </a:cubicBezTo>
                  <a:cubicBezTo>
                    <a:pt x="180" y="25"/>
                    <a:pt x="178" y="22"/>
                    <a:pt x="175" y="22"/>
                  </a:cubicBezTo>
                  <a:cubicBezTo>
                    <a:pt x="141" y="22"/>
                    <a:pt x="141" y="22"/>
                    <a:pt x="141" y="22"/>
                  </a:cubicBezTo>
                  <a:moveTo>
                    <a:pt x="112" y="22"/>
                  </a:moveTo>
                  <a:cubicBezTo>
                    <a:pt x="112" y="23"/>
                    <a:pt x="112" y="23"/>
                    <a:pt x="112" y="23"/>
                  </a:cubicBezTo>
                  <a:cubicBezTo>
                    <a:pt x="140" y="23"/>
                    <a:pt x="140" y="23"/>
                    <a:pt x="140" y="23"/>
                  </a:cubicBezTo>
                  <a:cubicBezTo>
                    <a:pt x="140" y="22"/>
                    <a:pt x="140" y="22"/>
                    <a:pt x="140" y="22"/>
                  </a:cubicBezTo>
                  <a:cubicBezTo>
                    <a:pt x="112" y="22"/>
                    <a:pt x="112" y="22"/>
                    <a:pt x="112" y="22"/>
                  </a:cubicBezTo>
                  <a:moveTo>
                    <a:pt x="103" y="22"/>
                  </a:moveTo>
                  <a:cubicBezTo>
                    <a:pt x="100" y="22"/>
                    <a:pt x="98" y="25"/>
                    <a:pt x="98" y="28"/>
                  </a:cubicBezTo>
                  <a:cubicBezTo>
                    <a:pt x="98" y="63"/>
                    <a:pt x="98" y="63"/>
                    <a:pt x="98" y="63"/>
                  </a:cubicBezTo>
                  <a:cubicBezTo>
                    <a:pt x="98" y="64"/>
                    <a:pt x="97" y="65"/>
                    <a:pt x="96" y="66"/>
                  </a:cubicBezTo>
                  <a:cubicBezTo>
                    <a:pt x="96" y="67"/>
                    <a:pt x="95" y="68"/>
                    <a:pt x="93" y="68"/>
                  </a:cubicBezTo>
                  <a:cubicBezTo>
                    <a:pt x="80" y="68"/>
                    <a:pt x="80" y="68"/>
                    <a:pt x="80" y="68"/>
                  </a:cubicBezTo>
                  <a:cubicBezTo>
                    <a:pt x="80" y="68"/>
                    <a:pt x="80" y="68"/>
                    <a:pt x="80" y="68"/>
                  </a:cubicBezTo>
                  <a:cubicBezTo>
                    <a:pt x="80" y="69"/>
                    <a:pt x="80" y="69"/>
                    <a:pt x="80" y="69"/>
                  </a:cubicBezTo>
                  <a:cubicBezTo>
                    <a:pt x="80" y="69"/>
                    <a:pt x="80" y="69"/>
                    <a:pt x="80" y="69"/>
                  </a:cubicBezTo>
                  <a:cubicBezTo>
                    <a:pt x="93" y="69"/>
                    <a:pt x="93" y="69"/>
                    <a:pt x="93" y="69"/>
                  </a:cubicBezTo>
                  <a:cubicBezTo>
                    <a:pt x="96" y="69"/>
                    <a:pt x="99" y="66"/>
                    <a:pt x="99" y="63"/>
                  </a:cubicBezTo>
                  <a:cubicBezTo>
                    <a:pt x="99" y="28"/>
                    <a:pt x="99" y="28"/>
                    <a:pt x="99" y="28"/>
                  </a:cubicBezTo>
                  <a:cubicBezTo>
                    <a:pt x="99" y="27"/>
                    <a:pt x="99" y="26"/>
                    <a:pt x="100" y="25"/>
                  </a:cubicBezTo>
                  <a:cubicBezTo>
                    <a:pt x="101" y="24"/>
                    <a:pt x="102" y="23"/>
                    <a:pt x="103" y="23"/>
                  </a:cubicBezTo>
                  <a:cubicBezTo>
                    <a:pt x="111" y="23"/>
                    <a:pt x="111" y="23"/>
                    <a:pt x="111" y="23"/>
                  </a:cubicBezTo>
                  <a:cubicBezTo>
                    <a:pt x="111" y="22"/>
                    <a:pt x="111" y="22"/>
                    <a:pt x="111" y="22"/>
                  </a:cubicBezTo>
                  <a:cubicBezTo>
                    <a:pt x="103" y="22"/>
                    <a:pt x="103" y="22"/>
                    <a:pt x="103" y="22"/>
                  </a:cubicBezTo>
                  <a:moveTo>
                    <a:pt x="221" y="15"/>
                  </a:moveTo>
                  <a:cubicBezTo>
                    <a:pt x="221" y="16"/>
                    <a:pt x="221" y="16"/>
                    <a:pt x="221" y="16"/>
                  </a:cubicBezTo>
                  <a:cubicBezTo>
                    <a:pt x="263" y="16"/>
                    <a:pt x="263" y="16"/>
                    <a:pt x="263" y="16"/>
                  </a:cubicBezTo>
                  <a:cubicBezTo>
                    <a:pt x="264" y="16"/>
                    <a:pt x="265" y="17"/>
                    <a:pt x="266" y="18"/>
                  </a:cubicBezTo>
                  <a:cubicBezTo>
                    <a:pt x="267" y="19"/>
                    <a:pt x="267" y="20"/>
                    <a:pt x="267" y="21"/>
                  </a:cubicBezTo>
                  <a:cubicBezTo>
                    <a:pt x="267" y="45"/>
                    <a:pt x="267" y="45"/>
                    <a:pt x="267" y="45"/>
                  </a:cubicBezTo>
                  <a:cubicBezTo>
                    <a:pt x="267" y="46"/>
                    <a:pt x="267" y="46"/>
                    <a:pt x="267" y="46"/>
                  </a:cubicBezTo>
                  <a:cubicBezTo>
                    <a:pt x="267" y="55"/>
                    <a:pt x="267" y="55"/>
                    <a:pt x="267" y="55"/>
                  </a:cubicBezTo>
                  <a:cubicBezTo>
                    <a:pt x="268" y="55"/>
                    <a:pt x="268" y="55"/>
                    <a:pt x="268" y="55"/>
                  </a:cubicBezTo>
                  <a:cubicBezTo>
                    <a:pt x="268" y="46"/>
                    <a:pt x="268" y="46"/>
                    <a:pt x="268" y="46"/>
                  </a:cubicBezTo>
                  <a:cubicBezTo>
                    <a:pt x="268" y="45"/>
                    <a:pt x="268" y="45"/>
                    <a:pt x="268" y="45"/>
                  </a:cubicBezTo>
                  <a:cubicBezTo>
                    <a:pt x="268" y="21"/>
                    <a:pt x="268" y="21"/>
                    <a:pt x="268" y="21"/>
                  </a:cubicBezTo>
                  <a:cubicBezTo>
                    <a:pt x="268" y="18"/>
                    <a:pt x="266" y="15"/>
                    <a:pt x="263" y="15"/>
                  </a:cubicBezTo>
                  <a:cubicBezTo>
                    <a:pt x="221" y="15"/>
                    <a:pt x="221" y="15"/>
                    <a:pt x="221" y="15"/>
                  </a:cubicBezTo>
                  <a:moveTo>
                    <a:pt x="219" y="15"/>
                  </a:moveTo>
                  <a:cubicBezTo>
                    <a:pt x="216" y="15"/>
                    <a:pt x="213" y="18"/>
                    <a:pt x="213" y="21"/>
                  </a:cubicBezTo>
                  <a:cubicBezTo>
                    <a:pt x="213" y="52"/>
                    <a:pt x="213" y="52"/>
                    <a:pt x="213" y="52"/>
                  </a:cubicBezTo>
                  <a:cubicBezTo>
                    <a:pt x="213" y="53"/>
                    <a:pt x="213" y="54"/>
                    <a:pt x="212" y="55"/>
                  </a:cubicBezTo>
                  <a:cubicBezTo>
                    <a:pt x="211" y="56"/>
                    <a:pt x="210" y="56"/>
                    <a:pt x="209" y="56"/>
                  </a:cubicBezTo>
                  <a:cubicBezTo>
                    <a:pt x="185" y="56"/>
                    <a:pt x="185" y="56"/>
                    <a:pt x="185" y="56"/>
                  </a:cubicBezTo>
                  <a:cubicBezTo>
                    <a:pt x="184" y="56"/>
                    <a:pt x="184" y="56"/>
                    <a:pt x="184" y="56"/>
                  </a:cubicBezTo>
                  <a:cubicBezTo>
                    <a:pt x="184" y="57"/>
                    <a:pt x="184" y="57"/>
                    <a:pt x="184" y="57"/>
                  </a:cubicBezTo>
                  <a:cubicBezTo>
                    <a:pt x="184" y="57"/>
                    <a:pt x="184" y="57"/>
                    <a:pt x="185" y="57"/>
                  </a:cubicBezTo>
                  <a:cubicBezTo>
                    <a:pt x="209" y="57"/>
                    <a:pt x="209" y="57"/>
                    <a:pt x="209" y="57"/>
                  </a:cubicBezTo>
                  <a:cubicBezTo>
                    <a:pt x="212" y="57"/>
                    <a:pt x="214" y="55"/>
                    <a:pt x="214" y="52"/>
                  </a:cubicBezTo>
                  <a:cubicBezTo>
                    <a:pt x="214" y="21"/>
                    <a:pt x="214" y="21"/>
                    <a:pt x="214" y="21"/>
                  </a:cubicBezTo>
                  <a:cubicBezTo>
                    <a:pt x="214" y="20"/>
                    <a:pt x="215" y="19"/>
                    <a:pt x="215" y="18"/>
                  </a:cubicBezTo>
                  <a:cubicBezTo>
                    <a:pt x="216" y="17"/>
                    <a:pt x="217" y="16"/>
                    <a:pt x="219" y="16"/>
                  </a:cubicBezTo>
                  <a:cubicBezTo>
                    <a:pt x="220" y="16"/>
                    <a:pt x="220" y="16"/>
                    <a:pt x="220" y="16"/>
                  </a:cubicBezTo>
                  <a:cubicBezTo>
                    <a:pt x="220" y="15"/>
                    <a:pt x="220" y="15"/>
                    <a:pt x="220" y="15"/>
                  </a:cubicBezTo>
                  <a:cubicBezTo>
                    <a:pt x="219" y="15"/>
                    <a:pt x="219" y="15"/>
                    <a:pt x="219" y="15"/>
                  </a:cubicBezTo>
                  <a:moveTo>
                    <a:pt x="37" y="1"/>
                  </a:moveTo>
                  <a:cubicBezTo>
                    <a:pt x="37" y="2"/>
                    <a:pt x="37" y="2"/>
                    <a:pt x="37" y="2"/>
                  </a:cubicBezTo>
                  <a:cubicBezTo>
                    <a:pt x="37" y="2"/>
                    <a:pt x="37" y="2"/>
                    <a:pt x="37" y="3"/>
                  </a:cubicBezTo>
                  <a:cubicBezTo>
                    <a:pt x="38" y="3"/>
                    <a:pt x="39" y="5"/>
                    <a:pt x="39" y="6"/>
                  </a:cubicBezTo>
                  <a:cubicBezTo>
                    <a:pt x="39" y="63"/>
                    <a:pt x="39" y="63"/>
                    <a:pt x="39" y="63"/>
                  </a:cubicBezTo>
                  <a:cubicBezTo>
                    <a:pt x="39" y="66"/>
                    <a:pt x="41" y="69"/>
                    <a:pt x="44" y="69"/>
                  </a:cubicBezTo>
                  <a:cubicBezTo>
                    <a:pt x="50" y="69"/>
                    <a:pt x="50" y="69"/>
                    <a:pt x="50" y="69"/>
                  </a:cubicBezTo>
                  <a:cubicBezTo>
                    <a:pt x="51" y="69"/>
                    <a:pt x="51" y="69"/>
                    <a:pt x="51" y="69"/>
                  </a:cubicBezTo>
                  <a:cubicBezTo>
                    <a:pt x="79" y="69"/>
                    <a:pt x="79" y="69"/>
                    <a:pt x="79" y="69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51" y="68"/>
                    <a:pt x="51" y="68"/>
                    <a:pt x="51" y="68"/>
                  </a:cubicBezTo>
                  <a:cubicBezTo>
                    <a:pt x="50" y="68"/>
                    <a:pt x="50" y="68"/>
                    <a:pt x="50" y="68"/>
                  </a:cubicBezTo>
                  <a:cubicBezTo>
                    <a:pt x="44" y="68"/>
                    <a:pt x="44" y="68"/>
                    <a:pt x="44" y="68"/>
                  </a:cubicBezTo>
                  <a:cubicBezTo>
                    <a:pt x="43" y="68"/>
                    <a:pt x="42" y="67"/>
                    <a:pt x="41" y="66"/>
                  </a:cubicBezTo>
                  <a:cubicBezTo>
                    <a:pt x="40" y="65"/>
                    <a:pt x="40" y="64"/>
                    <a:pt x="40" y="63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40" y="4"/>
                    <a:pt x="38" y="2"/>
                    <a:pt x="37" y="1"/>
                  </a:cubicBezTo>
                  <a:moveTo>
                    <a:pt x="34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35" y="1"/>
                    <a:pt x="35" y="1"/>
                    <a:pt x="36" y="2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35" y="0"/>
                    <a:pt x="35" y="0"/>
                    <a:pt x="34" y="0"/>
                  </a:cubicBez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69" name="Freeform 424"/>
            <p:cNvSpPr>
              <a:spLocks noEditPoints="1"/>
            </p:cNvSpPr>
            <p:nvPr/>
          </p:nvSpPr>
          <p:spPr bwMode="auto">
            <a:xfrm>
              <a:off x="7808913" y="2932197"/>
              <a:ext cx="4270375" cy="1204913"/>
            </a:xfrm>
            <a:custGeom>
              <a:avLst/>
              <a:gdLst>
                <a:gd name="T0" fmla="*/ 168 w 348"/>
                <a:gd name="T1" fmla="*/ 96 h 97"/>
                <a:gd name="T2" fmla="*/ 168 w 348"/>
                <a:gd name="T3" fmla="*/ 96 h 97"/>
                <a:gd name="T4" fmla="*/ 166 w 348"/>
                <a:gd name="T5" fmla="*/ 96 h 97"/>
                <a:gd name="T6" fmla="*/ 183 w 348"/>
                <a:gd name="T7" fmla="*/ 85 h 97"/>
                <a:gd name="T8" fmla="*/ 179 w 348"/>
                <a:gd name="T9" fmla="*/ 95 h 97"/>
                <a:gd name="T10" fmla="*/ 179 w 348"/>
                <a:gd name="T11" fmla="*/ 96 h 97"/>
                <a:gd name="T12" fmla="*/ 183 w 348"/>
                <a:gd name="T13" fmla="*/ 85 h 97"/>
                <a:gd name="T14" fmla="*/ 220 w 348"/>
                <a:gd name="T15" fmla="*/ 66 h 97"/>
                <a:gd name="T16" fmla="*/ 246 w 348"/>
                <a:gd name="T17" fmla="*/ 68 h 97"/>
                <a:gd name="T18" fmla="*/ 221 w 348"/>
                <a:gd name="T19" fmla="*/ 64 h 97"/>
                <a:gd name="T20" fmla="*/ 314 w 348"/>
                <a:gd name="T21" fmla="*/ 29 h 97"/>
                <a:gd name="T22" fmla="*/ 314 w 348"/>
                <a:gd name="T23" fmla="*/ 64 h 97"/>
                <a:gd name="T24" fmla="*/ 309 w 348"/>
                <a:gd name="T25" fmla="*/ 68 h 97"/>
                <a:gd name="T26" fmla="*/ 296 w 348"/>
                <a:gd name="T27" fmla="*/ 68 h 97"/>
                <a:gd name="T28" fmla="*/ 250 w 348"/>
                <a:gd name="T29" fmla="*/ 68 h 97"/>
                <a:gd name="T30" fmla="*/ 247 w 348"/>
                <a:gd name="T31" fmla="*/ 69 h 97"/>
                <a:gd name="T32" fmla="*/ 267 w 348"/>
                <a:gd name="T33" fmla="*/ 69 h 97"/>
                <a:gd name="T34" fmla="*/ 297 w 348"/>
                <a:gd name="T35" fmla="*/ 69 h 97"/>
                <a:gd name="T36" fmla="*/ 310 w 348"/>
                <a:gd name="T37" fmla="*/ 69 h 97"/>
                <a:gd name="T38" fmla="*/ 315 w 348"/>
                <a:gd name="T39" fmla="*/ 47 h 97"/>
                <a:gd name="T40" fmla="*/ 319 w 348"/>
                <a:gd name="T41" fmla="*/ 26 h 97"/>
                <a:gd name="T42" fmla="*/ 319 w 348"/>
                <a:gd name="T43" fmla="*/ 25 h 97"/>
                <a:gd name="T44" fmla="*/ 183 w 348"/>
                <a:gd name="T45" fmla="*/ 69 h 97"/>
                <a:gd name="T46" fmla="*/ 184 w 348"/>
                <a:gd name="T47" fmla="*/ 84 h 97"/>
                <a:gd name="T48" fmla="*/ 184 w 348"/>
                <a:gd name="T49" fmla="*/ 13 h 97"/>
                <a:gd name="T50" fmla="*/ 216 w 348"/>
                <a:gd name="T51" fmla="*/ 9 h 97"/>
                <a:gd name="T52" fmla="*/ 220 w 348"/>
                <a:gd name="T53" fmla="*/ 28 h 97"/>
                <a:gd name="T54" fmla="*/ 221 w 348"/>
                <a:gd name="T55" fmla="*/ 52 h 97"/>
                <a:gd name="T56" fmla="*/ 221 w 348"/>
                <a:gd name="T57" fmla="*/ 13 h 97"/>
                <a:gd name="T58" fmla="*/ 41 w 348"/>
                <a:gd name="T59" fmla="*/ 0 h 97"/>
                <a:gd name="T60" fmla="*/ 36 w 348"/>
                <a:gd name="T61" fmla="*/ 15 h 97"/>
                <a:gd name="T62" fmla="*/ 32 w 348"/>
                <a:gd name="T63" fmla="*/ 30 h 97"/>
                <a:gd name="T64" fmla="*/ 32 w 348"/>
                <a:gd name="T65" fmla="*/ 31 h 97"/>
                <a:gd name="T66" fmla="*/ 37 w 348"/>
                <a:gd name="T67" fmla="*/ 14 h 97"/>
                <a:gd name="T68" fmla="*/ 41 w 348"/>
                <a:gd name="T69" fmla="*/ 1 h 97"/>
                <a:gd name="T70" fmla="*/ 79 w 348"/>
                <a:gd name="T71" fmla="*/ 5 h 97"/>
                <a:gd name="T72" fmla="*/ 79 w 348"/>
                <a:gd name="T73" fmla="*/ 81 h 97"/>
                <a:gd name="T74" fmla="*/ 79 w 348"/>
                <a:gd name="T75" fmla="*/ 94 h 97"/>
                <a:gd name="T76" fmla="*/ 107 w 348"/>
                <a:gd name="T77" fmla="*/ 97 h 97"/>
                <a:gd name="T78" fmla="*/ 112 w 348"/>
                <a:gd name="T79" fmla="*/ 35 h 97"/>
                <a:gd name="T80" fmla="*/ 116 w 348"/>
                <a:gd name="T81" fmla="*/ 29 h 97"/>
                <a:gd name="T82" fmla="*/ 140 w 348"/>
                <a:gd name="T83" fmla="*/ 33 h 97"/>
                <a:gd name="T84" fmla="*/ 140 w 348"/>
                <a:gd name="T85" fmla="*/ 69 h 97"/>
                <a:gd name="T86" fmla="*/ 145 w 348"/>
                <a:gd name="T87" fmla="*/ 96 h 97"/>
                <a:gd name="T88" fmla="*/ 145 w 348"/>
                <a:gd name="T89" fmla="*/ 95 h 97"/>
                <a:gd name="T90" fmla="*/ 141 w 348"/>
                <a:gd name="T91" fmla="*/ 70 h 97"/>
                <a:gd name="T92" fmla="*/ 141 w 348"/>
                <a:gd name="T93" fmla="*/ 35 h 97"/>
                <a:gd name="T94" fmla="*/ 116 w 348"/>
                <a:gd name="T95" fmla="*/ 28 h 97"/>
                <a:gd name="T96" fmla="*/ 111 w 348"/>
                <a:gd name="T97" fmla="*/ 36 h 97"/>
                <a:gd name="T98" fmla="*/ 107 w 348"/>
                <a:gd name="T99" fmla="*/ 96 h 97"/>
                <a:gd name="T100" fmla="*/ 80 w 348"/>
                <a:gd name="T101" fmla="*/ 94 h 97"/>
                <a:gd name="T102" fmla="*/ 80 w 348"/>
                <a:gd name="T103" fmla="*/ 81 h 97"/>
                <a:gd name="T104" fmla="*/ 75 w 348"/>
                <a:gd name="T105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48" h="97">
                  <a:moveTo>
                    <a:pt x="168" y="96"/>
                  </a:moveTo>
                  <a:cubicBezTo>
                    <a:pt x="167" y="96"/>
                    <a:pt x="167" y="96"/>
                    <a:pt x="167" y="96"/>
                  </a:cubicBezTo>
                  <a:cubicBezTo>
                    <a:pt x="168" y="96"/>
                    <a:pt x="168" y="96"/>
                    <a:pt x="168" y="96"/>
                  </a:cubicBezTo>
                  <a:cubicBezTo>
                    <a:pt x="169" y="96"/>
                    <a:pt x="169" y="96"/>
                    <a:pt x="169" y="96"/>
                  </a:cubicBezTo>
                  <a:cubicBezTo>
                    <a:pt x="169" y="96"/>
                    <a:pt x="169" y="96"/>
                    <a:pt x="169" y="96"/>
                  </a:cubicBezTo>
                  <a:cubicBezTo>
                    <a:pt x="169" y="96"/>
                    <a:pt x="168" y="96"/>
                    <a:pt x="168" y="96"/>
                  </a:cubicBezTo>
                  <a:moveTo>
                    <a:pt x="155" y="95"/>
                  </a:moveTo>
                  <a:cubicBezTo>
                    <a:pt x="155" y="96"/>
                    <a:pt x="155" y="96"/>
                    <a:pt x="155" y="96"/>
                  </a:cubicBezTo>
                  <a:cubicBezTo>
                    <a:pt x="166" y="96"/>
                    <a:pt x="166" y="96"/>
                    <a:pt x="166" y="96"/>
                  </a:cubicBezTo>
                  <a:cubicBezTo>
                    <a:pt x="166" y="96"/>
                    <a:pt x="166" y="95"/>
                    <a:pt x="167" y="95"/>
                  </a:cubicBezTo>
                  <a:cubicBezTo>
                    <a:pt x="155" y="95"/>
                    <a:pt x="155" y="95"/>
                    <a:pt x="155" y="95"/>
                  </a:cubicBezTo>
                  <a:moveTo>
                    <a:pt x="183" y="85"/>
                  </a:moveTo>
                  <a:cubicBezTo>
                    <a:pt x="183" y="91"/>
                    <a:pt x="183" y="91"/>
                    <a:pt x="183" y="91"/>
                  </a:cubicBezTo>
                  <a:cubicBezTo>
                    <a:pt x="183" y="92"/>
                    <a:pt x="182" y="93"/>
                    <a:pt x="182" y="94"/>
                  </a:cubicBezTo>
                  <a:cubicBezTo>
                    <a:pt x="181" y="95"/>
                    <a:pt x="180" y="95"/>
                    <a:pt x="179" y="95"/>
                  </a:cubicBezTo>
                  <a:cubicBezTo>
                    <a:pt x="169" y="95"/>
                    <a:pt x="169" y="95"/>
                    <a:pt x="169" y="95"/>
                  </a:cubicBezTo>
                  <a:cubicBezTo>
                    <a:pt x="169" y="95"/>
                    <a:pt x="170" y="96"/>
                    <a:pt x="170" y="96"/>
                  </a:cubicBezTo>
                  <a:cubicBezTo>
                    <a:pt x="179" y="96"/>
                    <a:pt x="179" y="96"/>
                    <a:pt x="179" y="96"/>
                  </a:cubicBezTo>
                  <a:cubicBezTo>
                    <a:pt x="181" y="96"/>
                    <a:pt x="184" y="94"/>
                    <a:pt x="184" y="91"/>
                  </a:cubicBezTo>
                  <a:cubicBezTo>
                    <a:pt x="184" y="85"/>
                    <a:pt x="184" y="85"/>
                    <a:pt x="184" y="85"/>
                  </a:cubicBezTo>
                  <a:cubicBezTo>
                    <a:pt x="183" y="85"/>
                    <a:pt x="183" y="85"/>
                    <a:pt x="183" y="85"/>
                  </a:cubicBezTo>
                  <a:moveTo>
                    <a:pt x="221" y="54"/>
                  </a:moveTo>
                  <a:cubicBezTo>
                    <a:pt x="221" y="54"/>
                    <a:pt x="220" y="55"/>
                    <a:pt x="220" y="55"/>
                  </a:cubicBezTo>
                  <a:cubicBezTo>
                    <a:pt x="220" y="66"/>
                    <a:pt x="220" y="66"/>
                    <a:pt x="220" y="66"/>
                  </a:cubicBezTo>
                  <a:cubicBezTo>
                    <a:pt x="221" y="68"/>
                    <a:pt x="223" y="69"/>
                    <a:pt x="225" y="69"/>
                  </a:cubicBezTo>
                  <a:cubicBezTo>
                    <a:pt x="246" y="69"/>
                    <a:pt x="246" y="69"/>
                    <a:pt x="246" y="69"/>
                  </a:cubicBezTo>
                  <a:cubicBezTo>
                    <a:pt x="246" y="68"/>
                    <a:pt x="246" y="68"/>
                    <a:pt x="246" y="68"/>
                  </a:cubicBezTo>
                  <a:cubicBezTo>
                    <a:pt x="225" y="68"/>
                    <a:pt x="225" y="68"/>
                    <a:pt x="225" y="68"/>
                  </a:cubicBezTo>
                  <a:cubicBezTo>
                    <a:pt x="223" y="68"/>
                    <a:pt x="222" y="67"/>
                    <a:pt x="222" y="67"/>
                  </a:cubicBezTo>
                  <a:cubicBezTo>
                    <a:pt x="221" y="66"/>
                    <a:pt x="221" y="65"/>
                    <a:pt x="221" y="64"/>
                  </a:cubicBezTo>
                  <a:cubicBezTo>
                    <a:pt x="221" y="54"/>
                    <a:pt x="221" y="54"/>
                    <a:pt x="221" y="54"/>
                  </a:cubicBezTo>
                  <a:moveTo>
                    <a:pt x="319" y="25"/>
                  </a:moveTo>
                  <a:cubicBezTo>
                    <a:pt x="316" y="25"/>
                    <a:pt x="314" y="27"/>
                    <a:pt x="314" y="29"/>
                  </a:cubicBezTo>
                  <a:cubicBezTo>
                    <a:pt x="314" y="47"/>
                    <a:pt x="314" y="47"/>
                    <a:pt x="314" y="47"/>
                  </a:cubicBezTo>
                  <a:cubicBezTo>
                    <a:pt x="314" y="48"/>
                    <a:pt x="314" y="48"/>
                    <a:pt x="314" y="48"/>
                  </a:cubicBezTo>
                  <a:cubicBezTo>
                    <a:pt x="314" y="64"/>
                    <a:pt x="314" y="64"/>
                    <a:pt x="314" y="64"/>
                  </a:cubicBezTo>
                  <a:cubicBezTo>
                    <a:pt x="314" y="65"/>
                    <a:pt x="313" y="66"/>
                    <a:pt x="313" y="67"/>
                  </a:cubicBezTo>
                  <a:cubicBezTo>
                    <a:pt x="312" y="67"/>
                    <a:pt x="311" y="68"/>
                    <a:pt x="310" y="68"/>
                  </a:cubicBezTo>
                  <a:cubicBezTo>
                    <a:pt x="309" y="68"/>
                    <a:pt x="309" y="68"/>
                    <a:pt x="309" y="68"/>
                  </a:cubicBezTo>
                  <a:cubicBezTo>
                    <a:pt x="308" y="68"/>
                    <a:pt x="308" y="68"/>
                    <a:pt x="308" y="68"/>
                  </a:cubicBezTo>
                  <a:cubicBezTo>
                    <a:pt x="297" y="68"/>
                    <a:pt x="297" y="68"/>
                    <a:pt x="297" y="68"/>
                  </a:cubicBezTo>
                  <a:cubicBezTo>
                    <a:pt x="296" y="68"/>
                    <a:pt x="296" y="68"/>
                    <a:pt x="296" y="68"/>
                  </a:cubicBezTo>
                  <a:cubicBezTo>
                    <a:pt x="268" y="68"/>
                    <a:pt x="268" y="68"/>
                    <a:pt x="268" y="68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50" y="68"/>
                    <a:pt x="250" y="68"/>
                    <a:pt x="250" y="68"/>
                  </a:cubicBezTo>
                  <a:cubicBezTo>
                    <a:pt x="249" y="68"/>
                    <a:pt x="249" y="68"/>
                    <a:pt x="249" y="68"/>
                  </a:cubicBezTo>
                  <a:cubicBezTo>
                    <a:pt x="247" y="68"/>
                    <a:pt x="247" y="68"/>
                    <a:pt x="247" y="68"/>
                  </a:cubicBezTo>
                  <a:cubicBezTo>
                    <a:pt x="247" y="69"/>
                    <a:pt x="247" y="69"/>
                    <a:pt x="247" y="69"/>
                  </a:cubicBezTo>
                  <a:cubicBezTo>
                    <a:pt x="249" y="69"/>
                    <a:pt x="249" y="69"/>
                    <a:pt x="249" y="69"/>
                  </a:cubicBezTo>
                  <a:cubicBezTo>
                    <a:pt x="250" y="69"/>
                    <a:pt x="250" y="69"/>
                    <a:pt x="250" y="69"/>
                  </a:cubicBezTo>
                  <a:cubicBezTo>
                    <a:pt x="267" y="69"/>
                    <a:pt x="267" y="69"/>
                    <a:pt x="267" y="69"/>
                  </a:cubicBezTo>
                  <a:cubicBezTo>
                    <a:pt x="268" y="69"/>
                    <a:pt x="268" y="69"/>
                    <a:pt x="268" y="69"/>
                  </a:cubicBezTo>
                  <a:cubicBezTo>
                    <a:pt x="296" y="69"/>
                    <a:pt x="296" y="69"/>
                    <a:pt x="296" y="69"/>
                  </a:cubicBezTo>
                  <a:cubicBezTo>
                    <a:pt x="297" y="69"/>
                    <a:pt x="297" y="69"/>
                    <a:pt x="297" y="69"/>
                  </a:cubicBezTo>
                  <a:cubicBezTo>
                    <a:pt x="308" y="69"/>
                    <a:pt x="308" y="69"/>
                    <a:pt x="308" y="69"/>
                  </a:cubicBezTo>
                  <a:cubicBezTo>
                    <a:pt x="309" y="69"/>
                    <a:pt x="309" y="69"/>
                    <a:pt x="309" y="69"/>
                  </a:cubicBezTo>
                  <a:cubicBezTo>
                    <a:pt x="310" y="69"/>
                    <a:pt x="310" y="69"/>
                    <a:pt x="310" y="69"/>
                  </a:cubicBezTo>
                  <a:cubicBezTo>
                    <a:pt x="313" y="69"/>
                    <a:pt x="315" y="67"/>
                    <a:pt x="315" y="64"/>
                  </a:cubicBezTo>
                  <a:cubicBezTo>
                    <a:pt x="315" y="48"/>
                    <a:pt x="315" y="48"/>
                    <a:pt x="315" y="48"/>
                  </a:cubicBezTo>
                  <a:cubicBezTo>
                    <a:pt x="315" y="47"/>
                    <a:pt x="315" y="47"/>
                    <a:pt x="315" y="47"/>
                  </a:cubicBezTo>
                  <a:cubicBezTo>
                    <a:pt x="315" y="29"/>
                    <a:pt x="315" y="29"/>
                    <a:pt x="315" y="29"/>
                  </a:cubicBezTo>
                  <a:cubicBezTo>
                    <a:pt x="315" y="28"/>
                    <a:pt x="315" y="27"/>
                    <a:pt x="316" y="27"/>
                  </a:cubicBezTo>
                  <a:cubicBezTo>
                    <a:pt x="317" y="26"/>
                    <a:pt x="318" y="26"/>
                    <a:pt x="319" y="26"/>
                  </a:cubicBezTo>
                  <a:cubicBezTo>
                    <a:pt x="348" y="26"/>
                    <a:pt x="348" y="26"/>
                    <a:pt x="348" y="26"/>
                  </a:cubicBezTo>
                  <a:cubicBezTo>
                    <a:pt x="348" y="25"/>
                    <a:pt x="348" y="25"/>
                    <a:pt x="348" y="25"/>
                  </a:cubicBezTo>
                  <a:cubicBezTo>
                    <a:pt x="319" y="25"/>
                    <a:pt x="319" y="25"/>
                    <a:pt x="319" y="25"/>
                  </a:cubicBezTo>
                  <a:moveTo>
                    <a:pt x="187" y="8"/>
                  </a:moveTo>
                  <a:cubicBezTo>
                    <a:pt x="185" y="8"/>
                    <a:pt x="183" y="11"/>
                    <a:pt x="183" y="13"/>
                  </a:cubicBezTo>
                  <a:cubicBezTo>
                    <a:pt x="183" y="69"/>
                    <a:pt x="183" y="69"/>
                    <a:pt x="183" y="69"/>
                  </a:cubicBezTo>
                  <a:cubicBezTo>
                    <a:pt x="183" y="70"/>
                    <a:pt x="183" y="70"/>
                    <a:pt x="183" y="70"/>
                  </a:cubicBezTo>
                  <a:cubicBezTo>
                    <a:pt x="183" y="84"/>
                    <a:pt x="183" y="84"/>
                    <a:pt x="183" y="84"/>
                  </a:cubicBezTo>
                  <a:cubicBezTo>
                    <a:pt x="184" y="84"/>
                    <a:pt x="184" y="84"/>
                    <a:pt x="184" y="84"/>
                  </a:cubicBezTo>
                  <a:cubicBezTo>
                    <a:pt x="184" y="70"/>
                    <a:pt x="184" y="70"/>
                    <a:pt x="184" y="70"/>
                  </a:cubicBezTo>
                  <a:cubicBezTo>
                    <a:pt x="184" y="69"/>
                    <a:pt x="184" y="69"/>
                    <a:pt x="184" y="69"/>
                  </a:cubicBezTo>
                  <a:cubicBezTo>
                    <a:pt x="184" y="13"/>
                    <a:pt x="184" y="13"/>
                    <a:pt x="184" y="13"/>
                  </a:cubicBezTo>
                  <a:cubicBezTo>
                    <a:pt x="184" y="12"/>
                    <a:pt x="184" y="11"/>
                    <a:pt x="185" y="10"/>
                  </a:cubicBezTo>
                  <a:cubicBezTo>
                    <a:pt x="185" y="10"/>
                    <a:pt x="186" y="9"/>
                    <a:pt x="187" y="9"/>
                  </a:cubicBezTo>
                  <a:cubicBezTo>
                    <a:pt x="216" y="9"/>
                    <a:pt x="216" y="9"/>
                    <a:pt x="216" y="9"/>
                  </a:cubicBezTo>
                  <a:cubicBezTo>
                    <a:pt x="217" y="9"/>
                    <a:pt x="218" y="10"/>
                    <a:pt x="219" y="10"/>
                  </a:cubicBezTo>
                  <a:cubicBezTo>
                    <a:pt x="219" y="11"/>
                    <a:pt x="220" y="12"/>
                    <a:pt x="220" y="13"/>
                  </a:cubicBezTo>
                  <a:cubicBezTo>
                    <a:pt x="220" y="28"/>
                    <a:pt x="220" y="28"/>
                    <a:pt x="220" y="28"/>
                  </a:cubicBezTo>
                  <a:cubicBezTo>
                    <a:pt x="220" y="29"/>
                    <a:pt x="220" y="29"/>
                    <a:pt x="220" y="29"/>
                  </a:cubicBezTo>
                  <a:cubicBezTo>
                    <a:pt x="220" y="54"/>
                    <a:pt x="220" y="54"/>
                    <a:pt x="220" y="54"/>
                  </a:cubicBezTo>
                  <a:cubicBezTo>
                    <a:pt x="220" y="53"/>
                    <a:pt x="220" y="53"/>
                    <a:pt x="221" y="52"/>
                  </a:cubicBezTo>
                  <a:cubicBezTo>
                    <a:pt x="221" y="29"/>
                    <a:pt x="221" y="29"/>
                    <a:pt x="221" y="29"/>
                  </a:cubicBezTo>
                  <a:cubicBezTo>
                    <a:pt x="221" y="28"/>
                    <a:pt x="221" y="28"/>
                    <a:pt x="221" y="28"/>
                  </a:cubicBezTo>
                  <a:cubicBezTo>
                    <a:pt x="221" y="13"/>
                    <a:pt x="221" y="13"/>
                    <a:pt x="221" y="13"/>
                  </a:cubicBezTo>
                  <a:cubicBezTo>
                    <a:pt x="221" y="11"/>
                    <a:pt x="219" y="8"/>
                    <a:pt x="216" y="8"/>
                  </a:cubicBezTo>
                  <a:cubicBezTo>
                    <a:pt x="187" y="8"/>
                    <a:pt x="187" y="8"/>
                    <a:pt x="187" y="8"/>
                  </a:cubicBezTo>
                  <a:moveTo>
                    <a:pt x="41" y="0"/>
                  </a:moveTo>
                  <a:cubicBezTo>
                    <a:pt x="38" y="0"/>
                    <a:pt x="36" y="2"/>
                    <a:pt x="36" y="5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6" y="15"/>
                    <a:pt x="36" y="15"/>
                    <a:pt x="36" y="15"/>
                  </a:cubicBezTo>
                  <a:cubicBezTo>
                    <a:pt x="36" y="26"/>
                    <a:pt x="36" y="26"/>
                    <a:pt x="36" y="26"/>
                  </a:cubicBezTo>
                  <a:cubicBezTo>
                    <a:pt x="36" y="27"/>
                    <a:pt x="35" y="28"/>
                    <a:pt x="35" y="29"/>
                  </a:cubicBezTo>
                  <a:cubicBezTo>
                    <a:pt x="34" y="29"/>
                    <a:pt x="33" y="30"/>
                    <a:pt x="32" y="3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32" y="31"/>
                    <a:pt x="32" y="31"/>
                    <a:pt x="32" y="31"/>
                  </a:cubicBezTo>
                  <a:cubicBezTo>
                    <a:pt x="35" y="31"/>
                    <a:pt x="37" y="29"/>
                    <a:pt x="37" y="26"/>
                  </a:cubicBezTo>
                  <a:cubicBezTo>
                    <a:pt x="37" y="15"/>
                    <a:pt x="37" y="15"/>
                    <a:pt x="37" y="15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7" y="5"/>
                    <a:pt x="37" y="5"/>
                    <a:pt x="37" y="5"/>
                  </a:cubicBezTo>
                  <a:cubicBezTo>
                    <a:pt x="37" y="3"/>
                    <a:pt x="37" y="2"/>
                    <a:pt x="38" y="2"/>
                  </a:cubicBezTo>
                  <a:cubicBezTo>
                    <a:pt x="39" y="1"/>
                    <a:pt x="40" y="1"/>
                    <a:pt x="41" y="1"/>
                  </a:cubicBezTo>
                  <a:cubicBezTo>
                    <a:pt x="75" y="1"/>
                    <a:pt x="75" y="1"/>
                    <a:pt x="75" y="1"/>
                  </a:cubicBezTo>
                  <a:cubicBezTo>
                    <a:pt x="76" y="1"/>
                    <a:pt x="77" y="1"/>
                    <a:pt x="78" y="2"/>
                  </a:cubicBezTo>
                  <a:cubicBezTo>
                    <a:pt x="79" y="2"/>
                    <a:pt x="79" y="3"/>
                    <a:pt x="79" y="5"/>
                  </a:cubicBezTo>
                  <a:cubicBezTo>
                    <a:pt x="79" y="50"/>
                    <a:pt x="79" y="50"/>
                    <a:pt x="79" y="50"/>
                  </a:cubicBezTo>
                  <a:cubicBezTo>
                    <a:pt x="79" y="52"/>
                    <a:pt x="79" y="52"/>
                    <a:pt x="79" y="52"/>
                  </a:cubicBezTo>
                  <a:cubicBezTo>
                    <a:pt x="79" y="81"/>
                    <a:pt x="79" y="81"/>
                    <a:pt x="79" y="81"/>
                  </a:cubicBezTo>
                  <a:cubicBezTo>
                    <a:pt x="79" y="82"/>
                    <a:pt x="79" y="82"/>
                    <a:pt x="79" y="82"/>
                  </a:cubicBezTo>
                  <a:cubicBezTo>
                    <a:pt x="79" y="92"/>
                    <a:pt x="79" y="92"/>
                    <a:pt x="79" y="92"/>
                  </a:cubicBezTo>
                  <a:cubicBezTo>
                    <a:pt x="79" y="93"/>
                    <a:pt x="79" y="93"/>
                    <a:pt x="79" y="94"/>
                  </a:cubicBezTo>
                  <a:cubicBezTo>
                    <a:pt x="79" y="94"/>
                    <a:pt x="80" y="95"/>
                    <a:pt x="80" y="95"/>
                  </a:cubicBezTo>
                  <a:cubicBezTo>
                    <a:pt x="81" y="96"/>
                    <a:pt x="82" y="97"/>
                    <a:pt x="84" y="97"/>
                  </a:cubicBezTo>
                  <a:cubicBezTo>
                    <a:pt x="107" y="97"/>
                    <a:pt x="107" y="97"/>
                    <a:pt x="107" y="97"/>
                  </a:cubicBezTo>
                  <a:cubicBezTo>
                    <a:pt x="110" y="97"/>
                    <a:pt x="112" y="95"/>
                    <a:pt x="112" y="92"/>
                  </a:cubicBezTo>
                  <a:cubicBezTo>
                    <a:pt x="112" y="36"/>
                    <a:pt x="112" y="36"/>
                    <a:pt x="112" y="36"/>
                  </a:cubicBezTo>
                  <a:cubicBezTo>
                    <a:pt x="112" y="35"/>
                    <a:pt x="112" y="35"/>
                    <a:pt x="112" y="35"/>
                  </a:cubicBezTo>
                  <a:cubicBezTo>
                    <a:pt x="112" y="33"/>
                    <a:pt x="112" y="33"/>
                    <a:pt x="112" y="33"/>
                  </a:cubicBezTo>
                  <a:cubicBezTo>
                    <a:pt x="112" y="32"/>
                    <a:pt x="112" y="31"/>
                    <a:pt x="113" y="30"/>
                  </a:cubicBezTo>
                  <a:cubicBezTo>
                    <a:pt x="114" y="29"/>
                    <a:pt x="115" y="29"/>
                    <a:pt x="116" y="29"/>
                  </a:cubicBezTo>
                  <a:cubicBezTo>
                    <a:pt x="136" y="29"/>
                    <a:pt x="136" y="29"/>
                    <a:pt x="136" y="29"/>
                  </a:cubicBezTo>
                  <a:cubicBezTo>
                    <a:pt x="138" y="29"/>
                    <a:pt x="138" y="29"/>
                    <a:pt x="139" y="30"/>
                  </a:cubicBezTo>
                  <a:cubicBezTo>
                    <a:pt x="140" y="31"/>
                    <a:pt x="140" y="32"/>
                    <a:pt x="140" y="33"/>
                  </a:cubicBezTo>
                  <a:cubicBezTo>
                    <a:pt x="140" y="35"/>
                    <a:pt x="140" y="35"/>
                    <a:pt x="140" y="35"/>
                  </a:cubicBezTo>
                  <a:cubicBezTo>
                    <a:pt x="140" y="36"/>
                    <a:pt x="140" y="36"/>
                    <a:pt x="140" y="36"/>
                  </a:cubicBezTo>
                  <a:cubicBezTo>
                    <a:pt x="140" y="69"/>
                    <a:pt x="140" y="69"/>
                    <a:pt x="140" y="69"/>
                  </a:cubicBezTo>
                  <a:cubicBezTo>
                    <a:pt x="140" y="70"/>
                    <a:pt x="140" y="70"/>
                    <a:pt x="140" y="70"/>
                  </a:cubicBezTo>
                  <a:cubicBezTo>
                    <a:pt x="140" y="91"/>
                    <a:pt x="140" y="91"/>
                    <a:pt x="140" y="91"/>
                  </a:cubicBezTo>
                  <a:cubicBezTo>
                    <a:pt x="140" y="94"/>
                    <a:pt x="142" y="96"/>
                    <a:pt x="145" y="96"/>
                  </a:cubicBezTo>
                  <a:cubicBezTo>
                    <a:pt x="154" y="96"/>
                    <a:pt x="154" y="96"/>
                    <a:pt x="154" y="96"/>
                  </a:cubicBezTo>
                  <a:cubicBezTo>
                    <a:pt x="154" y="95"/>
                    <a:pt x="154" y="95"/>
                    <a:pt x="154" y="95"/>
                  </a:cubicBezTo>
                  <a:cubicBezTo>
                    <a:pt x="145" y="95"/>
                    <a:pt x="145" y="95"/>
                    <a:pt x="145" y="95"/>
                  </a:cubicBezTo>
                  <a:cubicBezTo>
                    <a:pt x="144" y="95"/>
                    <a:pt x="143" y="95"/>
                    <a:pt x="142" y="94"/>
                  </a:cubicBezTo>
                  <a:cubicBezTo>
                    <a:pt x="142" y="93"/>
                    <a:pt x="141" y="92"/>
                    <a:pt x="141" y="91"/>
                  </a:cubicBezTo>
                  <a:cubicBezTo>
                    <a:pt x="141" y="70"/>
                    <a:pt x="141" y="70"/>
                    <a:pt x="141" y="70"/>
                  </a:cubicBezTo>
                  <a:cubicBezTo>
                    <a:pt x="141" y="69"/>
                    <a:pt x="141" y="69"/>
                    <a:pt x="141" y="69"/>
                  </a:cubicBezTo>
                  <a:cubicBezTo>
                    <a:pt x="141" y="36"/>
                    <a:pt x="141" y="36"/>
                    <a:pt x="141" y="36"/>
                  </a:cubicBezTo>
                  <a:cubicBezTo>
                    <a:pt x="141" y="35"/>
                    <a:pt x="141" y="35"/>
                    <a:pt x="141" y="35"/>
                  </a:cubicBezTo>
                  <a:cubicBezTo>
                    <a:pt x="141" y="33"/>
                    <a:pt x="141" y="33"/>
                    <a:pt x="141" y="33"/>
                  </a:cubicBezTo>
                  <a:cubicBezTo>
                    <a:pt x="141" y="30"/>
                    <a:pt x="139" y="28"/>
                    <a:pt x="136" y="28"/>
                  </a:cubicBezTo>
                  <a:cubicBezTo>
                    <a:pt x="116" y="28"/>
                    <a:pt x="116" y="28"/>
                    <a:pt x="116" y="28"/>
                  </a:cubicBezTo>
                  <a:cubicBezTo>
                    <a:pt x="113" y="28"/>
                    <a:pt x="111" y="30"/>
                    <a:pt x="111" y="33"/>
                  </a:cubicBezTo>
                  <a:cubicBezTo>
                    <a:pt x="111" y="35"/>
                    <a:pt x="111" y="35"/>
                    <a:pt x="111" y="35"/>
                  </a:cubicBezTo>
                  <a:cubicBezTo>
                    <a:pt x="111" y="36"/>
                    <a:pt x="111" y="36"/>
                    <a:pt x="111" y="36"/>
                  </a:cubicBezTo>
                  <a:cubicBezTo>
                    <a:pt x="111" y="92"/>
                    <a:pt x="111" y="92"/>
                    <a:pt x="111" y="92"/>
                  </a:cubicBezTo>
                  <a:cubicBezTo>
                    <a:pt x="111" y="93"/>
                    <a:pt x="111" y="94"/>
                    <a:pt x="110" y="95"/>
                  </a:cubicBezTo>
                  <a:cubicBezTo>
                    <a:pt x="109" y="96"/>
                    <a:pt x="108" y="96"/>
                    <a:pt x="107" y="96"/>
                  </a:cubicBezTo>
                  <a:cubicBezTo>
                    <a:pt x="84" y="96"/>
                    <a:pt x="84" y="96"/>
                    <a:pt x="84" y="96"/>
                  </a:cubicBezTo>
                  <a:cubicBezTo>
                    <a:pt x="83" y="96"/>
                    <a:pt x="82" y="96"/>
                    <a:pt x="81" y="95"/>
                  </a:cubicBezTo>
                  <a:cubicBezTo>
                    <a:pt x="81" y="95"/>
                    <a:pt x="80" y="94"/>
                    <a:pt x="80" y="94"/>
                  </a:cubicBezTo>
                  <a:cubicBezTo>
                    <a:pt x="80" y="93"/>
                    <a:pt x="80" y="93"/>
                    <a:pt x="80" y="92"/>
                  </a:cubicBezTo>
                  <a:cubicBezTo>
                    <a:pt x="80" y="82"/>
                    <a:pt x="80" y="82"/>
                    <a:pt x="80" y="82"/>
                  </a:cubicBezTo>
                  <a:cubicBezTo>
                    <a:pt x="80" y="81"/>
                    <a:pt x="80" y="81"/>
                    <a:pt x="80" y="81"/>
                  </a:cubicBezTo>
                  <a:cubicBezTo>
                    <a:pt x="80" y="52"/>
                    <a:pt x="80" y="52"/>
                    <a:pt x="80" y="52"/>
                  </a:cubicBezTo>
                  <a:cubicBezTo>
                    <a:pt x="80" y="5"/>
                    <a:pt x="80" y="5"/>
                    <a:pt x="80" y="5"/>
                  </a:cubicBezTo>
                  <a:cubicBezTo>
                    <a:pt x="80" y="2"/>
                    <a:pt x="78" y="0"/>
                    <a:pt x="75" y="0"/>
                  </a:cubicBezTo>
                  <a:cubicBezTo>
                    <a:pt x="41" y="0"/>
                    <a:pt x="41" y="0"/>
                    <a:pt x="41" y="0"/>
                  </a:cubicBezTo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70" name="Freeform 425"/>
            <p:cNvSpPr>
              <a:spLocks noEditPoints="1"/>
            </p:cNvSpPr>
            <p:nvPr/>
          </p:nvSpPr>
          <p:spPr bwMode="auto">
            <a:xfrm>
              <a:off x="7808913" y="3552909"/>
              <a:ext cx="4270375" cy="1181100"/>
            </a:xfrm>
            <a:custGeom>
              <a:avLst/>
              <a:gdLst>
                <a:gd name="T0" fmla="*/ 251 w 348"/>
                <a:gd name="T1" fmla="*/ 92 h 95"/>
                <a:gd name="T2" fmla="*/ 278 w 348"/>
                <a:gd name="T3" fmla="*/ 65 h 95"/>
                <a:gd name="T4" fmla="*/ 276 w 348"/>
                <a:gd name="T5" fmla="*/ 90 h 95"/>
                <a:gd name="T6" fmla="*/ 248 w 348"/>
                <a:gd name="T7" fmla="*/ 90 h 95"/>
                <a:gd name="T8" fmla="*/ 246 w 348"/>
                <a:gd name="T9" fmla="*/ 65 h 95"/>
                <a:gd name="T10" fmla="*/ 153 w 348"/>
                <a:gd name="T11" fmla="*/ 93 h 95"/>
                <a:gd name="T12" fmla="*/ 42 w 348"/>
                <a:gd name="T13" fmla="*/ 93 h 95"/>
                <a:gd name="T14" fmla="*/ 40 w 348"/>
                <a:gd name="T15" fmla="*/ 63 h 95"/>
                <a:gd name="T16" fmla="*/ 150 w 348"/>
                <a:gd name="T17" fmla="*/ 95 h 95"/>
                <a:gd name="T18" fmla="*/ 154 w 348"/>
                <a:gd name="T19" fmla="*/ 60 h 95"/>
                <a:gd name="T20" fmla="*/ 197 w 348"/>
                <a:gd name="T21" fmla="*/ 53 h 95"/>
                <a:gd name="T22" fmla="*/ 202 w 348"/>
                <a:gd name="T23" fmla="*/ 95 h 95"/>
                <a:gd name="T24" fmla="*/ 220 w 348"/>
                <a:gd name="T25" fmla="*/ 54 h 95"/>
                <a:gd name="T26" fmla="*/ 220 w 348"/>
                <a:gd name="T27" fmla="*/ 50 h 95"/>
                <a:gd name="T28" fmla="*/ 220 w 348"/>
                <a:gd name="T29" fmla="*/ 54 h 95"/>
                <a:gd name="T30" fmla="*/ 216 w 348"/>
                <a:gd name="T31" fmla="*/ 94 h 95"/>
                <a:gd name="T32" fmla="*/ 198 w 348"/>
                <a:gd name="T33" fmla="*/ 90 h 95"/>
                <a:gd name="T34" fmla="*/ 198 w 348"/>
                <a:gd name="T35" fmla="*/ 48 h 95"/>
                <a:gd name="T36" fmla="*/ 3 w 348"/>
                <a:gd name="T37" fmla="*/ 42 h 95"/>
                <a:gd name="T38" fmla="*/ 39 w 348"/>
                <a:gd name="T39" fmla="*/ 43 h 95"/>
                <a:gd name="T40" fmla="*/ 41 w 348"/>
                <a:gd name="T41" fmla="*/ 62 h 95"/>
                <a:gd name="T42" fmla="*/ 37 w 348"/>
                <a:gd name="T43" fmla="*/ 41 h 95"/>
                <a:gd name="T44" fmla="*/ 2 w 348"/>
                <a:gd name="T45" fmla="*/ 41 h 95"/>
                <a:gd name="T46" fmla="*/ 154 w 348"/>
                <a:gd name="T47" fmla="*/ 39 h 95"/>
                <a:gd name="T48" fmla="*/ 154 w 348"/>
                <a:gd name="T49" fmla="*/ 58 h 95"/>
                <a:gd name="T50" fmla="*/ 155 w 348"/>
                <a:gd name="T51" fmla="*/ 45 h 95"/>
                <a:gd name="T52" fmla="*/ 159 w 348"/>
                <a:gd name="T53" fmla="*/ 35 h 95"/>
                <a:gd name="T54" fmla="*/ 183 w 348"/>
                <a:gd name="T55" fmla="*/ 35 h 95"/>
                <a:gd name="T56" fmla="*/ 196 w 348"/>
                <a:gd name="T57" fmla="*/ 36 h 95"/>
                <a:gd name="T58" fmla="*/ 198 w 348"/>
                <a:gd name="T59" fmla="*/ 47 h 95"/>
                <a:gd name="T60" fmla="*/ 184 w 348"/>
                <a:gd name="T61" fmla="*/ 34 h 95"/>
                <a:gd name="T62" fmla="*/ 168 w 348"/>
                <a:gd name="T63" fmla="*/ 34 h 95"/>
                <a:gd name="T64" fmla="*/ 347 w 348"/>
                <a:gd name="T65" fmla="*/ 19 h 95"/>
                <a:gd name="T66" fmla="*/ 347 w 348"/>
                <a:gd name="T67" fmla="*/ 77 h 95"/>
                <a:gd name="T68" fmla="*/ 343 w 348"/>
                <a:gd name="T69" fmla="*/ 87 h 95"/>
                <a:gd name="T70" fmla="*/ 318 w 348"/>
                <a:gd name="T71" fmla="*/ 83 h 95"/>
                <a:gd name="T72" fmla="*/ 318 w 348"/>
                <a:gd name="T73" fmla="*/ 56 h 95"/>
                <a:gd name="T74" fmla="*/ 308 w 348"/>
                <a:gd name="T75" fmla="*/ 51 h 95"/>
                <a:gd name="T76" fmla="*/ 278 w 348"/>
                <a:gd name="T77" fmla="*/ 64 h 95"/>
                <a:gd name="T78" fmla="*/ 280 w 348"/>
                <a:gd name="T79" fmla="*/ 53 h 95"/>
                <a:gd name="T80" fmla="*/ 309 w 348"/>
                <a:gd name="T81" fmla="*/ 52 h 95"/>
                <a:gd name="T82" fmla="*/ 317 w 348"/>
                <a:gd name="T83" fmla="*/ 56 h 95"/>
                <a:gd name="T84" fmla="*/ 317 w 348"/>
                <a:gd name="T85" fmla="*/ 83 h 95"/>
                <a:gd name="T86" fmla="*/ 348 w 348"/>
                <a:gd name="T87" fmla="*/ 83 h 95"/>
                <a:gd name="T88" fmla="*/ 348 w 348"/>
                <a:gd name="T89" fmla="*/ 44 h 95"/>
                <a:gd name="T90" fmla="*/ 221 w 348"/>
                <a:gd name="T91" fmla="*/ 2 h 95"/>
                <a:gd name="T92" fmla="*/ 220 w 348"/>
                <a:gd name="T93" fmla="*/ 45 h 95"/>
                <a:gd name="T94" fmla="*/ 220 w 348"/>
                <a:gd name="T95" fmla="*/ 16 h 95"/>
                <a:gd name="T96" fmla="*/ 222 w 348"/>
                <a:gd name="T97" fmla="*/ 2 h 95"/>
                <a:gd name="T98" fmla="*/ 245 w 348"/>
                <a:gd name="T99" fmla="*/ 2 h 95"/>
                <a:gd name="T100" fmla="*/ 246 w 348"/>
                <a:gd name="T101" fmla="*/ 19 h 95"/>
                <a:gd name="T102" fmla="*/ 246 w 348"/>
                <a:gd name="T103" fmla="*/ 64 h 95"/>
                <a:gd name="T104" fmla="*/ 247 w 348"/>
                <a:gd name="T105" fmla="*/ 53 h 95"/>
                <a:gd name="T106" fmla="*/ 247 w 348"/>
                <a:gd name="T107" fmla="*/ 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48" h="95">
                  <a:moveTo>
                    <a:pt x="246" y="65"/>
                  </a:moveTo>
                  <a:cubicBezTo>
                    <a:pt x="246" y="88"/>
                    <a:pt x="246" y="88"/>
                    <a:pt x="246" y="88"/>
                  </a:cubicBezTo>
                  <a:cubicBezTo>
                    <a:pt x="246" y="90"/>
                    <a:pt x="248" y="92"/>
                    <a:pt x="251" y="92"/>
                  </a:cubicBezTo>
                  <a:cubicBezTo>
                    <a:pt x="274" y="92"/>
                    <a:pt x="274" y="92"/>
                    <a:pt x="274" y="92"/>
                  </a:cubicBezTo>
                  <a:cubicBezTo>
                    <a:pt x="276" y="92"/>
                    <a:pt x="278" y="90"/>
                    <a:pt x="278" y="88"/>
                  </a:cubicBezTo>
                  <a:cubicBezTo>
                    <a:pt x="278" y="65"/>
                    <a:pt x="278" y="65"/>
                    <a:pt x="278" y="65"/>
                  </a:cubicBezTo>
                  <a:cubicBezTo>
                    <a:pt x="278" y="65"/>
                    <a:pt x="278" y="65"/>
                    <a:pt x="278" y="65"/>
                  </a:cubicBezTo>
                  <a:cubicBezTo>
                    <a:pt x="278" y="88"/>
                    <a:pt x="278" y="88"/>
                    <a:pt x="278" y="88"/>
                  </a:cubicBezTo>
                  <a:cubicBezTo>
                    <a:pt x="278" y="89"/>
                    <a:pt x="277" y="90"/>
                    <a:pt x="276" y="90"/>
                  </a:cubicBezTo>
                  <a:cubicBezTo>
                    <a:pt x="276" y="91"/>
                    <a:pt x="275" y="91"/>
                    <a:pt x="274" y="91"/>
                  </a:cubicBezTo>
                  <a:cubicBezTo>
                    <a:pt x="251" y="91"/>
                    <a:pt x="251" y="91"/>
                    <a:pt x="251" y="91"/>
                  </a:cubicBezTo>
                  <a:cubicBezTo>
                    <a:pt x="250" y="91"/>
                    <a:pt x="249" y="91"/>
                    <a:pt x="248" y="90"/>
                  </a:cubicBezTo>
                  <a:cubicBezTo>
                    <a:pt x="247" y="90"/>
                    <a:pt x="247" y="89"/>
                    <a:pt x="247" y="88"/>
                  </a:cubicBezTo>
                  <a:cubicBezTo>
                    <a:pt x="247" y="65"/>
                    <a:pt x="247" y="65"/>
                    <a:pt x="247" y="65"/>
                  </a:cubicBezTo>
                  <a:cubicBezTo>
                    <a:pt x="246" y="65"/>
                    <a:pt x="246" y="65"/>
                    <a:pt x="246" y="65"/>
                  </a:cubicBezTo>
                  <a:moveTo>
                    <a:pt x="154" y="60"/>
                  </a:moveTo>
                  <a:cubicBezTo>
                    <a:pt x="154" y="90"/>
                    <a:pt x="154" y="90"/>
                    <a:pt x="154" y="90"/>
                  </a:cubicBezTo>
                  <a:cubicBezTo>
                    <a:pt x="154" y="91"/>
                    <a:pt x="154" y="92"/>
                    <a:pt x="153" y="93"/>
                  </a:cubicBezTo>
                  <a:cubicBezTo>
                    <a:pt x="152" y="94"/>
                    <a:pt x="151" y="94"/>
                    <a:pt x="150" y="94"/>
                  </a:cubicBezTo>
                  <a:cubicBezTo>
                    <a:pt x="44" y="94"/>
                    <a:pt x="44" y="94"/>
                    <a:pt x="44" y="94"/>
                  </a:cubicBezTo>
                  <a:cubicBezTo>
                    <a:pt x="43" y="94"/>
                    <a:pt x="42" y="94"/>
                    <a:pt x="42" y="93"/>
                  </a:cubicBezTo>
                  <a:cubicBezTo>
                    <a:pt x="41" y="92"/>
                    <a:pt x="41" y="91"/>
                    <a:pt x="41" y="90"/>
                  </a:cubicBezTo>
                  <a:cubicBezTo>
                    <a:pt x="41" y="63"/>
                    <a:pt x="41" y="63"/>
                    <a:pt x="41" y="63"/>
                  </a:cubicBezTo>
                  <a:cubicBezTo>
                    <a:pt x="40" y="63"/>
                    <a:pt x="40" y="63"/>
                    <a:pt x="40" y="63"/>
                  </a:cubicBezTo>
                  <a:cubicBezTo>
                    <a:pt x="40" y="90"/>
                    <a:pt x="40" y="90"/>
                    <a:pt x="40" y="90"/>
                  </a:cubicBezTo>
                  <a:cubicBezTo>
                    <a:pt x="40" y="93"/>
                    <a:pt x="42" y="95"/>
                    <a:pt x="44" y="95"/>
                  </a:cubicBezTo>
                  <a:cubicBezTo>
                    <a:pt x="150" y="95"/>
                    <a:pt x="150" y="95"/>
                    <a:pt x="150" y="95"/>
                  </a:cubicBezTo>
                  <a:cubicBezTo>
                    <a:pt x="153" y="95"/>
                    <a:pt x="155" y="93"/>
                    <a:pt x="155" y="90"/>
                  </a:cubicBezTo>
                  <a:cubicBezTo>
                    <a:pt x="155" y="61"/>
                    <a:pt x="155" y="61"/>
                    <a:pt x="155" y="61"/>
                  </a:cubicBezTo>
                  <a:cubicBezTo>
                    <a:pt x="154" y="60"/>
                    <a:pt x="154" y="60"/>
                    <a:pt x="154" y="60"/>
                  </a:cubicBezTo>
                  <a:moveTo>
                    <a:pt x="198" y="48"/>
                  </a:moveTo>
                  <a:cubicBezTo>
                    <a:pt x="197" y="48"/>
                    <a:pt x="197" y="48"/>
                    <a:pt x="197" y="48"/>
                  </a:cubicBezTo>
                  <a:cubicBezTo>
                    <a:pt x="197" y="53"/>
                    <a:pt x="197" y="53"/>
                    <a:pt x="197" y="53"/>
                  </a:cubicBezTo>
                  <a:cubicBezTo>
                    <a:pt x="197" y="54"/>
                    <a:pt x="197" y="54"/>
                    <a:pt x="197" y="54"/>
                  </a:cubicBezTo>
                  <a:cubicBezTo>
                    <a:pt x="197" y="90"/>
                    <a:pt x="197" y="90"/>
                    <a:pt x="197" y="90"/>
                  </a:cubicBezTo>
                  <a:cubicBezTo>
                    <a:pt x="197" y="93"/>
                    <a:pt x="200" y="95"/>
                    <a:pt x="202" y="95"/>
                  </a:cubicBezTo>
                  <a:cubicBezTo>
                    <a:pt x="216" y="95"/>
                    <a:pt x="216" y="95"/>
                    <a:pt x="216" y="95"/>
                  </a:cubicBezTo>
                  <a:cubicBezTo>
                    <a:pt x="218" y="95"/>
                    <a:pt x="220" y="93"/>
                    <a:pt x="220" y="90"/>
                  </a:cubicBezTo>
                  <a:cubicBezTo>
                    <a:pt x="220" y="54"/>
                    <a:pt x="220" y="54"/>
                    <a:pt x="220" y="54"/>
                  </a:cubicBezTo>
                  <a:cubicBezTo>
                    <a:pt x="220" y="53"/>
                    <a:pt x="220" y="53"/>
                    <a:pt x="220" y="53"/>
                  </a:cubicBezTo>
                  <a:cubicBezTo>
                    <a:pt x="220" y="50"/>
                    <a:pt x="220" y="50"/>
                    <a:pt x="220" y="50"/>
                  </a:cubicBezTo>
                  <a:cubicBezTo>
                    <a:pt x="220" y="50"/>
                    <a:pt x="220" y="50"/>
                    <a:pt x="220" y="50"/>
                  </a:cubicBezTo>
                  <a:cubicBezTo>
                    <a:pt x="220" y="50"/>
                    <a:pt x="220" y="50"/>
                    <a:pt x="220" y="50"/>
                  </a:cubicBezTo>
                  <a:cubicBezTo>
                    <a:pt x="220" y="53"/>
                    <a:pt x="220" y="53"/>
                    <a:pt x="220" y="53"/>
                  </a:cubicBezTo>
                  <a:cubicBezTo>
                    <a:pt x="220" y="54"/>
                    <a:pt x="220" y="54"/>
                    <a:pt x="220" y="54"/>
                  </a:cubicBezTo>
                  <a:cubicBezTo>
                    <a:pt x="220" y="90"/>
                    <a:pt x="220" y="90"/>
                    <a:pt x="220" y="90"/>
                  </a:cubicBezTo>
                  <a:cubicBezTo>
                    <a:pt x="220" y="91"/>
                    <a:pt x="219" y="92"/>
                    <a:pt x="218" y="93"/>
                  </a:cubicBezTo>
                  <a:cubicBezTo>
                    <a:pt x="218" y="94"/>
                    <a:pt x="217" y="94"/>
                    <a:pt x="216" y="94"/>
                  </a:cubicBezTo>
                  <a:cubicBezTo>
                    <a:pt x="202" y="94"/>
                    <a:pt x="202" y="94"/>
                    <a:pt x="202" y="94"/>
                  </a:cubicBezTo>
                  <a:cubicBezTo>
                    <a:pt x="201" y="94"/>
                    <a:pt x="200" y="94"/>
                    <a:pt x="199" y="93"/>
                  </a:cubicBezTo>
                  <a:cubicBezTo>
                    <a:pt x="199" y="92"/>
                    <a:pt x="198" y="91"/>
                    <a:pt x="198" y="90"/>
                  </a:cubicBezTo>
                  <a:cubicBezTo>
                    <a:pt x="198" y="54"/>
                    <a:pt x="198" y="54"/>
                    <a:pt x="198" y="54"/>
                  </a:cubicBezTo>
                  <a:cubicBezTo>
                    <a:pt x="198" y="53"/>
                    <a:pt x="198" y="53"/>
                    <a:pt x="198" y="53"/>
                  </a:cubicBezTo>
                  <a:cubicBezTo>
                    <a:pt x="198" y="48"/>
                    <a:pt x="198" y="48"/>
                    <a:pt x="198" y="48"/>
                  </a:cubicBezTo>
                  <a:moveTo>
                    <a:pt x="0" y="41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3" y="42"/>
                    <a:pt x="3" y="42"/>
                    <a:pt x="3" y="42"/>
                  </a:cubicBezTo>
                  <a:cubicBezTo>
                    <a:pt x="36" y="42"/>
                    <a:pt x="36" y="42"/>
                    <a:pt x="36" y="42"/>
                  </a:cubicBezTo>
                  <a:cubicBezTo>
                    <a:pt x="36" y="42"/>
                    <a:pt x="37" y="42"/>
                    <a:pt x="38" y="42"/>
                  </a:cubicBezTo>
                  <a:cubicBezTo>
                    <a:pt x="38" y="43"/>
                    <a:pt x="38" y="43"/>
                    <a:pt x="39" y="43"/>
                  </a:cubicBezTo>
                  <a:cubicBezTo>
                    <a:pt x="39" y="44"/>
                    <a:pt x="40" y="45"/>
                    <a:pt x="40" y="46"/>
                  </a:cubicBezTo>
                  <a:cubicBezTo>
                    <a:pt x="40" y="62"/>
                    <a:pt x="40" y="62"/>
                    <a:pt x="40" y="62"/>
                  </a:cubicBezTo>
                  <a:cubicBezTo>
                    <a:pt x="41" y="62"/>
                    <a:pt x="41" y="62"/>
                    <a:pt x="41" y="62"/>
                  </a:cubicBezTo>
                  <a:cubicBezTo>
                    <a:pt x="41" y="46"/>
                    <a:pt x="41" y="46"/>
                    <a:pt x="41" y="46"/>
                  </a:cubicBezTo>
                  <a:cubicBezTo>
                    <a:pt x="41" y="45"/>
                    <a:pt x="40" y="43"/>
                    <a:pt x="39" y="42"/>
                  </a:cubicBezTo>
                  <a:cubicBezTo>
                    <a:pt x="39" y="42"/>
                    <a:pt x="38" y="42"/>
                    <a:pt x="37" y="41"/>
                  </a:cubicBezTo>
                  <a:cubicBezTo>
                    <a:pt x="37" y="41"/>
                    <a:pt x="36" y="41"/>
                    <a:pt x="36" y="41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0" y="41"/>
                    <a:pt x="0" y="41"/>
                    <a:pt x="0" y="41"/>
                  </a:cubicBezTo>
                  <a:moveTo>
                    <a:pt x="159" y="34"/>
                  </a:moveTo>
                  <a:cubicBezTo>
                    <a:pt x="156" y="34"/>
                    <a:pt x="154" y="36"/>
                    <a:pt x="154" y="39"/>
                  </a:cubicBezTo>
                  <a:cubicBezTo>
                    <a:pt x="154" y="45"/>
                    <a:pt x="154" y="45"/>
                    <a:pt x="154" y="45"/>
                  </a:cubicBezTo>
                  <a:cubicBezTo>
                    <a:pt x="154" y="46"/>
                    <a:pt x="154" y="46"/>
                    <a:pt x="154" y="46"/>
                  </a:cubicBezTo>
                  <a:cubicBezTo>
                    <a:pt x="154" y="58"/>
                    <a:pt x="154" y="58"/>
                    <a:pt x="154" y="58"/>
                  </a:cubicBezTo>
                  <a:cubicBezTo>
                    <a:pt x="154" y="57"/>
                    <a:pt x="154" y="57"/>
                    <a:pt x="155" y="57"/>
                  </a:cubicBezTo>
                  <a:cubicBezTo>
                    <a:pt x="155" y="46"/>
                    <a:pt x="155" y="46"/>
                    <a:pt x="155" y="46"/>
                  </a:cubicBezTo>
                  <a:cubicBezTo>
                    <a:pt x="155" y="45"/>
                    <a:pt x="155" y="45"/>
                    <a:pt x="155" y="45"/>
                  </a:cubicBezTo>
                  <a:cubicBezTo>
                    <a:pt x="155" y="39"/>
                    <a:pt x="155" y="39"/>
                    <a:pt x="155" y="39"/>
                  </a:cubicBezTo>
                  <a:cubicBezTo>
                    <a:pt x="155" y="38"/>
                    <a:pt x="155" y="37"/>
                    <a:pt x="156" y="36"/>
                  </a:cubicBezTo>
                  <a:cubicBezTo>
                    <a:pt x="157" y="36"/>
                    <a:pt x="158" y="35"/>
                    <a:pt x="159" y="35"/>
                  </a:cubicBezTo>
                  <a:cubicBezTo>
                    <a:pt x="168" y="35"/>
                    <a:pt x="168" y="35"/>
                    <a:pt x="168" y="35"/>
                  </a:cubicBezTo>
                  <a:cubicBezTo>
                    <a:pt x="169" y="35"/>
                    <a:pt x="169" y="35"/>
                    <a:pt x="169" y="35"/>
                  </a:cubicBezTo>
                  <a:cubicBezTo>
                    <a:pt x="183" y="35"/>
                    <a:pt x="183" y="35"/>
                    <a:pt x="183" y="35"/>
                  </a:cubicBezTo>
                  <a:cubicBezTo>
                    <a:pt x="184" y="35"/>
                    <a:pt x="184" y="35"/>
                    <a:pt x="184" y="35"/>
                  </a:cubicBezTo>
                  <a:cubicBezTo>
                    <a:pt x="194" y="35"/>
                    <a:pt x="194" y="35"/>
                    <a:pt x="194" y="35"/>
                  </a:cubicBezTo>
                  <a:cubicBezTo>
                    <a:pt x="195" y="35"/>
                    <a:pt x="196" y="36"/>
                    <a:pt x="196" y="36"/>
                  </a:cubicBezTo>
                  <a:cubicBezTo>
                    <a:pt x="197" y="37"/>
                    <a:pt x="197" y="38"/>
                    <a:pt x="197" y="39"/>
                  </a:cubicBezTo>
                  <a:cubicBezTo>
                    <a:pt x="197" y="47"/>
                    <a:pt x="197" y="47"/>
                    <a:pt x="197" y="47"/>
                  </a:cubicBezTo>
                  <a:cubicBezTo>
                    <a:pt x="198" y="47"/>
                    <a:pt x="198" y="47"/>
                    <a:pt x="198" y="47"/>
                  </a:cubicBezTo>
                  <a:cubicBezTo>
                    <a:pt x="198" y="39"/>
                    <a:pt x="198" y="39"/>
                    <a:pt x="198" y="39"/>
                  </a:cubicBezTo>
                  <a:cubicBezTo>
                    <a:pt x="198" y="36"/>
                    <a:pt x="196" y="34"/>
                    <a:pt x="194" y="34"/>
                  </a:cubicBezTo>
                  <a:cubicBezTo>
                    <a:pt x="184" y="34"/>
                    <a:pt x="184" y="34"/>
                    <a:pt x="184" y="34"/>
                  </a:cubicBezTo>
                  <a:cubicBezTo>
                    <a:pt x="183" y="34"/>
                    <a:pt x="183" y="34"/>
                    <a:pt x="183" y="34"/>
                  </a:cubicBezTo>
                  <a:cubicBezTo>
                    <a:pt x="169" y="34"/>
                    <a:pt x="169" y="34"/>
                    <a:pt x="169" y="34"/>
                  </a:cubicBezTo>
                  <a:cubicBezTo>
                    <a:pt x="168" y="34"/>
                    <a:pt x="168" y="34"/>
                    <a:pt x="168" y="34"/>
                  </a:cubicBezTo>
                  <a:cubicBezTo>
                    <a:pt x="159" y="34"/>
                    <a:pt x="159" y="34"/>
                    <a:pt x="159" y="34"/>
                  </a:cubicBezTo>
                  <a:moveTo>
                    <a:pt x="348" y="19"/>
                  </a:moveTo>
                  <a:cubicBezTo>
                    <a:pt x="347" y="19"/>
                    <a:pt x="347" y="19"/>
                    <a:pt x="347" y="19"/>
                  </a:cubicBezTo>
                  <a:cubicBezTo>
                    <a:pt x="347" y="44"/>
                    <a:pt x="347" y="44"/>
                    <a:pt x="347" y="44"/>
                  </a:cubicBezTo>
                  <a:cubicBezTo>
                    <a:pt x="347" y="76"/>
                    <a:pt x="347" y="76"/>
                    <a:pt x="347" y="76"/>
                  </a:cubicBezTo>
                  <a:cubicBezTo>
                    <a:pt x="347" y="77"/>
                    <a:pt x="347" y="77"/>
                    <a:pt x="347" y="77"/>
                  </a:cubicBezTo>
                  <a:cubicBezTo>
                    <a:pt x="347" y="83"/>
                    <a:pt x="347" y="83"/>
                    <a:pt x="347" y="83"/>
                  </a:cubicBezTo>
                  <a:cubicBezTo>
                    <a:pt x="347" y="84"/>
                    <a:pt x="346" y="85"/>
                    <a:pt x="346" y="86"/>
                  </a:cubicBezTo>
                  <a:cubicBezTo>
                    <a:pt x="345" y="87"/>
                    <a:pt x="344" y="87"/>
                    <a:pt x="343" y="87"/>
                  </a:cubicBezTo>
                  <a:cubicBezTo>
                    <a:pt x="322" y="87"/>
                    <a:pt x="322" y="87"/>
                    <a:pt x="322" y="87"/>
                  </a:cubicBezTo>
                  <a:cubicBezTo>
                    <a:pt x="320" y="87"/>
                    <a:pt x="320" y="87"/>
                    <a:pt x="319" y="86"/>
                  </a:cubicBezTo>
                  <a:cubicBezTo>
                    <a:pt x="318" y="85"/>
                    <a:pt x="318" y="84"/>
                    <a:pt x="318" y="83"/>
                  </a:cubicBezTo>
                  <a:cubicBezTo>
                    <a:pt x="318" y="77"/>
                    <a:pt x="318" y="77"/>
                    <a:pt x="318" y="77"/>
                  </a:cubicBezTo>
                  <a:cubicBezTo>
                    <a:pt x="318" y="76"/>
                    <a:pt x="318" y="76"/>
                    <a:pt x="318" y="76"/>
                  </a:cubicBezTo>
                  <a:cubicBezTo>
                    <a:pt x="318" y="56"/>
                    <a:pt x="318" y="56"/>
                    <a:pt x="318" y="56"/>
                  </a:cubicBezTo>
                  <a:cubicBezTo>
                    <a:pt x="318" y="54"/>
                    <a:pt x="316" y="51"/>
                    <a:pt x="313" y="51"/>
                  </a:cubicBezTo>
                  <a:cubicBezTo>
                    <a:pt x="309" y="51"/>
                    <a:pt x="309" y="51"/>
                    <a:pt x="309" y="51"/>
                  </a:cubicBezTo>
                  <a:cubicBezTo>
                    <a:pt x="308" y="51"/>
                    <a:pt x="308" y="51"/>
                    <a:pt x="308" y="51"/>
                  </a:cubicBezTo>
                  <a:cubicBezTo>
                    <a:pt x="282" y="51"/>
                    <a:pt x="282" y="51"/>
                    <a:pt x="282" y="51"/>
                  </a:cubicBezTo>
                  <a:cubicBezTo>
                    <a:pt x="280" y="51"/>
                    <a:pt x="278" y="54"/>
                    <a:pt x="278" y="56"/>
                  </a:cubicBezTo>
                  <a:cubicBezTo>
                    <a:pt x="278" y="64"/>
                    <a:pt x="278" y="64"/>
                    <a:pt x="278" y="64"/>
                  </a:cubicBezTo>
                  <a:cubicBezTo>
                    <a:pt x="278" y="64"/>
                    <a:pt x="278" y="64"/>
                    <a:pt x="278" y="64"/>
                  </a:cubicBezTo>
                  <a:cubicBezTo>
                    <a:pt x="278" y="56"/>
                    <a:pt x="278" y="56"/>
                    <a:pt x="278" y="56"/>
                  </a:cubicBezTo>
                  <a:cubicBezTo>
                    <a:pt x="278" y="55"/>
                    <a:pt x="279" y="54"/>
                    <a:pt x="280" y="53"/>
                  </a:cubicBezTo>
                  <a:cubicBezTo>
                    <a:pt x="280" y="53"/>
                    <a:pt x="281" y="52"/>
                    <a:pt x="282" y="52"/>
                  </a:cubicBezTo>
                  <a:cubicBezTo>
                    <a:pt x="308" y="52"/>
                    <a:pt x="308" y="52"/>
                    <a:pt x="308" y="52"/>
                  </a:cubicBezTo>
                  <a:cubicBezTo>
                    <a:pt x="309" y="52"/>
                    <a:pt x="309" y="52"/>
                    <a:pt x="309" y="52"/>
                  </a:cubicBezTo>
                  <a:cubicBezTo>
                    <a:pt x="313" y="52"/>
                    <a:pt x="313" y="52"/>
                    <a:pt x="313" y="52"/>
                  </a:cubicBezTo>
                  <a:cubicBezTo>
                    <a:pt x="314" y="52"/>
                    <a:pt x="315" y="53"/>
                    <a:pt x="316" y="53"/>
                  </a:cubicBezTo>
                  <a:cubicBezTo>
                    <a:pt x="316" y="54"/>
                    <a:pt x="317" y="55"/>
                    <a:pt x="317" y="56"/>
                  </a:cubicBezTo>
                  <a:cubicBezTo>
                    <a:pt x="317" y="76"/>
                    <a:pt x="317" y="76"/>
                    <a:pt x="317" y="76"/>
                  </a:cubicBezTo>
                  <a:cubicBezTo>
                    <a:pt x="317" y="77"/>
                    <a:pt x="317" y="77"/>
                    <a:pt x="317" y="77"/>
                  </a:cubicBezTo>
                  <a:cubicBezTo>
                    <a:pt x="317" y="83"/>
                    <a:pt x="317" y="83"/>
                    <a:pt x="317" y="83"/>
                  </a:cubicBezTo>
                  <a:cubicBezTo>
                    <a:pt x="317" y="86"/>
                    <a:pt x="319" y="88"/>
                    <a:pt x="322" y="88"/>
                  </a:cubicBezTo>
                  <a:cubicBezTo>
                    <a:pt x="343" y="88"/>
                    <a:pt x="343" y="88"/>
                    <a:pt x="343" y="88"/>
                  </a:cubicBezTo>
                  <a:cubicBezTo>
                    <a:pt x="345" y="88"/>
                    <a:pt x="348" y="86"/>
                    <a:pt x="348" y="83"/>
                  </a:cubicBezTo>
                  <a:cubicBezTo>
                    <a:pt x="348" y="77"/>
                    <a:pt x="348" y="77"/>
                    <a:pt x="348" y="77"/>
                  </a:cubicBezTo>
                  <a:cubicBezTo>
                    <a:pt x="348" y="76"/>
                    <a:pt x="348" y="76"/>
                    <a:pt x="348" y="76"/>
                  </a:cubicBezTo>
                  <a:cubicBezTo>
                    <a:pt x="348" y="44"/>
                    <a:pt x="348" y="44"/>
                    <a:pt x="348" y="44"/>
                  </a:cubicBezTo>
                  <a:cubicBezTo>
                    <a:pt x="348" y="19"/>
                    <a:pt x="348" y="19"/>
                    <a:pt x="348" y="19"/>
                  </a:cubicBezTo>
                  <a:moveTo>
                    <a:pt x="224" y="0"/>
                  </a:moveTo>
                  <a:cubicBezTo>
                    <a:pt x="223" y="0"/>
                    <a:pt x="222" y="1"/>
                    <a:pt x="221" y="2"/>
                  </a:cubicBezTo>
                  <a:cubicBezTo>
                    <a:pt x="220" y="3"/>
                    <a:pt x="220" y="3"/>
                    <a:pt x="220" y="4"/>
                  </a:cubicBezTo>
                  <a:cubicBezTo>
                    <a:pt x="220" y="4"/>
                    <a:pt x="220" y="5"/>
                    <a:pt x="220" y="5"/>
                  </a:cubicBezTo>
                  <a:cubicBezTo>
                    <a:pt x="220" y="45"/>
                    <a:pt x="220" y="45"/>
                    <a:pt x="220" y="45"/>
                  </a:cubicBezTo>
                  <a:cubicBezTo>
                    <a:pt x="220" y="45"/>
                    <a:pt x="220" y="45"/>
                    <a:pt x="220" y="45"/>
                  </a:cubicBezTo>
                  <a:cubicBezTo>
                    <a:pt x="220" y="45"/>
                    <a:pt x="220" y="45"/>
                    <a:pt x="220" y="45"/>
                  </a:cubicBezTo>
                  <a:cubicBezTo>
                    <a:pt x="220" y="16"/>
                    <a:pt x="220" y="16"/>
                    <a:pt x="220" y="16"/>
                  </a:cubicBezTo>
                  <a:cubicBezTo>
                    <a:pt x="220" y="5"/>
                    <a:pt x="220" y="5"/>
                    <a:pt x="220" y="5"/>
                  </a:cubicBezTo>
                  <a:cubicBezTo>
                    <a:pt x="220" y="5"/>
                    <a:pt x="221" y="4"/>
                    <a:pt x="221" y="4"/>
                  </a:cubicBezTo>
                  <a:cubicBezTo>
                    <a:pt x="221" y="3"/>
                    <a:pt x="221" y="3"/>
                    <a:pt x="222" y="2"/>
                  </a:cubicBezTo>
                  <a:cubicBezTo>
                    <a:pt x="222" y="2"/>
                    <a:pt x="223" y="1"/>
                    <a:pt x="224" y="1"/>
                  </a:cubicBezTo>
                  <a:cubicBezTo>
                    <a:pt x="242" y="1"/>
                    <a:pt x="242" y="1"/>
                    <a:pt x="242" y="1"/>
                  </a:cubicBezTo>
                  <a:cubicBezTo>
                    <a:pt x="243" y="1"/>
                    <a:pt x="244" y="2"/>
                    <a:pt x="245" y="2"/>
                  </a:cubicBezTo>
                  <a:cubicBezTo>
                    <a:pt x="246" y="3"/>
                    <a:pt x="246" y="4"/>
                    <a:pt x="246" y="5"/>
                  </a:cubicBezTo>
                  <a:cubicBezTo>
                    <a:pt x="246" y="18"/>
                    <a:pt x="246" y="18"/>
                    <a:pt x="246" y="18"/>
                  </a:cubicBezTo>
                  <a:cubicBezTo>
                    <a:pt x="246" y="19"/>
                    <a:pt x="246" y="19"/>
                    <a:pt x="246" y="19"/>
                  </a:cubicBezTo>
                  <a:cubicBezTo>
                    <a:pt x="246" y="53"/>
                    <a:pt x="246" y="53"/>
                    <a:pt x="246" y="53"/>
                  </a:cubicBezTo>
                  <a:cubicBezTo>
                    <a:pt x="246" y="54"/>
                    <a:pt x="246" y="54"/>
                    <a:pt x="246" y="54"/>
                  </a:cubicBezTo>
                  <a:cubicBezTo>
                    <a:pt x="246" y="64"/>
                    <a:pt x="246" y="64"/>
                    <a:pt x="246" y="64"/>
                  </a:cubicBezTo>
                  <a:cubicBezTo>
                    <a:pt x="247" y="64"/>
                    <a:pt x="247" y="64"/>
                    <a:pt x="247" y="64"/>
                  </a:cubicBezTo>
                  <a:cubicBezTo>
                    <a:pt x="247" y="54"/>
                    <a:pt x="247" y="54"/>
                    <a:pt x="247" y="54"/>
                  </a:cubicBezTo>
                  <a:cubicBezTo>
                    <a:pt x="247" y="53"/>
                    <a:pt x="247" y="53"/>
                    <a:pt x="247" y="53"/>
                  </a:cubicBezTo>
                  <a:cubicBezTo>
                    <a:pt x="247" y="19"/>
                    <a:pt x="247" y="19"/>
                    <a:pt x="247" y="19"/>
                  </a:cubicBezTo>
                  <a:cubicBezTo>
                    <a:pt x="247" y="18"/>
                    <a:pt x="247" y="18"/>
                    <a:pt x="247" y="18"/>
                  </a:cubicBezTo>
                  <a:cubicBezTo>
                    <a:pt x="247" y="5"/>
                    <a:pt x="247" y="5"/>
                    <a:pt x="247" y="5"/>
                  </a:cubicBezTo>
                  <a:cubicBezTo>
                    <a:pt x="247" y="2"/>
                    <a:pt x="245" y="0"/>
                    <a:pt x="242" y="0"/>
                  </a:cubicBezTo>
                  <a:cubicBezTo>
                    <a:pt x="224" y="0"/>
                    <a:pt x="224" y="0"/>
                    <a:pt x="224" y="0"/>
                  </a:cubicBezTo>
                </a:path>
              </a:pathLst>
            </a:custGeom>
            <a:solidFill>
              <a:srgbClr val="C5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71" name="Freeform 426"/>
            <p:cNvSpPr>
              <a:spLocks noEditPoints="1"/>
            </p:cNvSpPr>
            <p:nvPr/>
          </p:nvSpPr>
          <p:spPr bwMode="auto">
            <a:xfrm>
              <a:off x="8078788" y="4137109"/>
              <a:ext cx="3167063" cy="323850"/>
            </a:xfrm>
            <a:custGeom>
              <a:avLst/>
              <a:gdLst>
                <a:gd name="T0" fmla="*/ 52 w 258"/>
                <a:gd name="T1" fmla="*/ 26 h 26"/>
                <a:gd name="T2" fmla="*/ 87 w 258"/>
                <a:gd name="T3" fmla="*/ 25 h 26"/>
                <a:gd name="T4" fmla="*/ 87 w 258"/>
                <a:gd name="T5" fmla="*/ 25 h 26"/>
                <a:gd name="T6" fmla="*/ 87 w 258"/>
                <a:gd name="T7" fmla="*/ 25 h 26"/>
                <a:gd name="T8" fmla="*/ 91 w 258"/>
                <a:gd name="T9" fmla="*/ 23 h 26"/>
                <a:gd name="T10" fmla="*/ 88 w 258"/>
                <a:gd name="T11" fmla="*/ 25 h 26"/>
                <a:gd name="T12" fmla="*/ 88 w 258"/>
                <a:gd name="T13" fmla="*/ 26 h 26"/>
                <a:gd name="T14" fmla="*/ 92 w 258"/>
                <a:gd name="T15" fmla="*/ 24 h 26"/>
                <a:gd name="T16" fmla="*/ 91 w 258"/>
                <a:gd name="T17" fmla="*/ 23 h 26"/>
                <a:gd name="T18" fmla="*/ 41 w 258"/>
                <a:gd name="T19" fmla="*/ 18 h 26"/>
                <a:gd name="T20" fmla="*/ 48 w 258"/>
                <a:gd name="T21" fmla="*/ 24 h 26"/>
                <a:gd name="T22" fmla="*/ 218 w 258"/>
                <a:gd name="T23" fmla="*/ 17 h 26"/>
                <a:gd name="T24" fmla="*/ 224 w 258"/>
                <a:gd name="T25" fmla="*/ 18 h 26"/>
                <a:gd name="T26" fmla="*/ 256 w 258"/>
                <a:gd name="T27" fmla="*/ 18 h 26"/>
                <a:gd name="T28" fmla="*/ 258 w 258"/>
                <a:gd name="T29" fmla="*/ 18 h 26"/>
                <a:gd name="T30" fmla="*/ 258 w 258"/>
                <a:gd name="T31" fmla="*/ 17 h 26"/>
                <a:gd name="T32" fmla="*/ 256 w 258"/>
                <a:gd name="T33" fmla="*/ 17 h 26"/>
                <a:gd name="T34" fmla="*/ 224 w 258"/>
                <a:gd name="T35" fmla="*/ 17 h 26"/>
                <a:gd name="T36" fmla="*/ 37 w 258"/>
                <a:gd name="T37" fmla="*/ 15 h 26"/>
                <a:gd name="T38" fmla="*/ 37 w 258"/>
                <a:gd name="T39" fmla="*/ 16 h 26"/>
                <a:gd name="T40" fmla="*/ 41 w 258"/>
                <a:gd name="T41" fmla="*/ 17 h 26"/>
                <a:gd name="T42" fmla="*/ 41 w 258"/>
                <a:gd name="T43" fmla="*/ 17 h 26"/>
                <a:gd name="T44" fmla="*/ 37 w 258"/>
                <a:gd name="T45" fmla="*/ 15 h 26"/>
                <a:gd name="T46" fmla="*/ 0 w 258"/>
                <a:gd name="T47" fmla="*/ 16 h 26"/>
                <a:gd name="T48" fmla="*/ 18 w 258"/>
                <a:gd name="T49" fmla="*/ 16 h 26"/>
                <a:gd name="T50" fmla="*/ 37 w 258"/>
                <a:gd name="T51" fmla="*/ 16 h 26"/>
                <a:gd name="T52" fmla="*/ 37 w 258"/>
                <a:gd name="T53" fmla="*/ 15 h 26"/>
                <a:gd name="T54" fmla="*/ 37 w 258"/>
                <a:gd name="T55" fmla="*/ 15 h 26"/>
                <a:gd name="T56" fmla="*/ 19 w 258"/>
                <a:gd name="T57" fmla="*/ 15 h 26"/>
                <a:gd name="T58" fmla="*/ 0 w 258"/>
                <a:gd name="T59" fmla="*/ 15 h 26"/>
                <a:gd name="T60" fmla="*/ 213 w 258"/>
                <a:gd name="T61" fmla="*/ 16 h 26"/>
                <a:gd name="T62" fmla="*/ 217 w 258"/>
                <a:gd name="T63" fmla="*/ 18 h 26"/>
                <a:gd name="T64" fmla="*/ 215 w 258"/>
                <a:gd name="T65" fmla="*/ 17 h 26"/>
                <a:gd name="T66" fmla="*/ 101 w 258"/>
                <a:gd name="T67" fmla="*/ 14 h 26"/>
                <a:gd name="T68" fmla="*/ 92 w 258"/>
                <a:gd name="T69" fmla="*/ 23 h 26"/>
                <a:gd name="T70" fmla="*/ 101 w 258"/>
                <a:gd name="T71" fmla="*/ 14 h 26"/>
                <a:gd name="T72" fmla="*/ 101 w 258"/>
                <a:gd name="T73" fmla="*/ 14 h 26"/>
                <a:gd name="T74" fmla="*/ 103 w 258"/>
                <a:gd name="T75" fmla="*/ 11 h 26"/>
                <a:gd name="T76" fmla="*/ 102 w 258"/>
                <a:gd name="T77" fmla="*/ 14 h 26"/>
                <a:gd name="T78" fmla="*/ 103 w 258"/>
                <a:gd name="T79" fmla="*/ 12 h 26"/>
                <a:gd name="T80" fmla="*/ 106 w 258"/>
                <a:gd name="T81" fmla="*/ 11 h 26"/>
                <a:gd name="T82" fmla="*/ 112 w 258"/>
                <a:gd name="T83" fmla="*/ 11 h 26"/>
                <a:gd name="T84" fmla="*/ 106 w 258"/>
                <a:gd name="T85" fmla="*/ 11 h 26"/>
                <a:gd name="T86" fmla="*/ 110 w 258"/>
                <a:gd name="T87" fmla="*/ 12 h 26"/>
                <a:gd name="T88" fmla="*/ 132 w 258"/>
                <a:gd name="T89" fmla="*/ 12 h 26"/>
                <a:gd name="T90" fmla="*/ 132 w 258"/>
                <a:gd name="T91" fmla="*/ 11 h 26"/>
                <a:gd name="T92" fmla="*/ 136 w 258"/>
                <a:gd name="T93" fmla="*/ 10 h 26"/>
                <a:gd name="T94" fmla="*/ 144 w 258"/>
                <a:gd name="T95" fmla="*/ 3 h 26"/>
                <a:gd name="T96" fmla="*/ 200 w 258"/>
                <a:gd name="T97" fmla="*/ 2 h 26"/>
                <a:gd name="T98" fmla="*/ 204 w 258"/>
                <a:gd name="T99" fmla="*/ 6 h 26"/>
                <a:gd name="T100" fmla="*/ 212 w 258"/>
                <a:gd name="T101" fmla="*/ 15 h 26"/>
                <a:gd name="T102" fmla="*/ 205 w 258"/>
                <a:gd name="T103" fmla="*/ 7 h 26"/>
                <a:gd name="T104" fmla="*/ 200 w 258"/>
                <a:gd name="T105" fmla="*/ 2 h 26"/>
                <a:gd name="T106" fmla="*/ 147 w 258"/>
                <a:gd name="T107" fmla="*/ 0 h 26"/>
                <a:gd name="T108" fmla="*/ 145 w 258"/>
                <a:gd name="T109" fmla="*/ 0 h 26"/>
                <a:gd name="T110" fmla="*/ 144 w 258"/>
                <a:gd name="T111" fmla="*/ 2 h 26"/>
                <a:gd name="T112" fmla="*/ 146 w 258"/>
                <a:gd name="T113" fmla="*/ 1 h 26"/>
                <a:gd name="T114" fmla="*/ 148 w 258"/>
                <a:gd name="T115" fmla="*/ 1 h 26"/>
                <a:gd name="T116" fmla="*/ 196 w 258"/>
                <a:gd name="T117" fmla="*/ 0 h 26"/>
                <a:gd name="T118" fmla="*/ 175 w 258"/>
                <a:gd name="T119" fmla="*/ 0 h 26"/>
                <a:gd name="T120" fmla="*/ 149 w 258"/>
                <a:gd name="T121" fmla="*/ 1 h 26"/>
                <a:gd name="T122" fmla="*/ 176 w 258"/>
                <a:gd name="T123" fmla="*/ 1 h 26"/>
                <a:gd name="T124" fmla="*/ 196 w 258"/>
                <a:gd name="T125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58" h="26">
                  <a:moveTo>
                    <a:pt x="52" y="25"/>
                  </a:moveTo>
                  <a:cubicBezTo>
                    <a:pt x="52" y="25"/>
                    <a:pt x="52" y="26"/>
                    <a:pt x="52" y="26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7" y="26"/>
                    <a:pt x="87" y="25"/>
                    <a:pt x="87" y="25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52" y="25"/>
                    <a:pt x="52" y="25"/>
                    <a:pt x="52" y="25"/>
                  </a:cubicBezTo>
                  <a:moveTo>
                    <a:pt x="91" y="23"/>
                  </a:moveTo>
                  <a:cubicBezTo>
                    <a:pt x="89" y="25"/>
                    <a:pt x="89" y="25"/>
                    <a:pt x="89" y="25"/>
                  </a:cubicBezTo>
                  <a:cubicBezTo>
                    <a:pt x="88" y="25"/>
                    <a:pt x="88" y="25"/>
                    <a:pt x="88" y="25"/>
                  </a:cubicBezTo>
                  <a:cubicBezTo>
                    <a:pt x="88" y="25"/>
                    <a:pt x="88" y="25"/>
                    <a:pt x="88" y="25"/>
                  </a:cubicBezTo>
                  <a:cubicBezTo>
                    <a:pt x="88" y="25"/>
                    <a:pt x="88" y="26"/>
                    <a:pt x="88" y="26"/>
                  </a:cubicBezTo>
                  <a:cubicBezTo>
                    <a:pt x="89" y="26"/>
                    <a:pt x="89" y="26"/>
                    <a:pt x="89" y="26"/>
                  </a:cubicBezTo>
                  <a:cubicBezTo>
                    <a:pt x="92" y="24"/>
                    <a:pt x="92" y="24"/>
                    <a:pt x="92" y="24"/>
                  </a:cubicBezTo>
                  <a:cubicBezTo>
                    <a:pt x="92" y="24"/>
                    <a:pt x="91" y="24"/>
                    <a:pt x="91" y="24"/>
                  </a:cubicBezTo>
                  <a:cubicBezTo>
                    <a:pt x="91" y="23"/>
                    <a:pt x="91" y="23"/>
                    <a:pt x="91" y="23"/>
                  </a:cubicBezTo>
                  <a:moveTo>
                    <a:pt x="42" y="17"/>
                  </a:moveTo>
                  <a:cubicBezTo>
                    <a:pt x="42" y="17"/>
                    <a:pt x="42" y="17"/>
                    <a:pt x="41" y="18"/>
                  </a:cubicBezTo>
                  <a:cubicBezTo>
                    <a:pt x="48" y="24"/>
                    <a:pt x="48" y="24"/>
                    <a:pt x="48" y="24"/>
                  </a:cubicBezTo>
                  <a:cubicBezTo>
                    <a:pt x="48" y="24"/>
                    <a:pt x="48" y="24"/>
                    <a:pt x="48" y="24"/>
                  </a:cubicBezTo>
                  <a:cubicBezTo>
                    <a:pt x="42" y="17"/>
                    <a:pt x="42" y="17"/>
                    <a:pt x="42" y="17"/>
                  </a:cubicBezTo>
                  <a:moveTo>
                    <a:pt x="218" y="17"/>
                  </a:moveTo>
                  <a:cubicBezTo>
                    <a:pt x="218" y="17"/>
                    <a:pt x="218" y="17"/>
                    <a:pt x="217" y="18"/>
                  </a:cubicBezTo>
                  <a:cubicBezTo>
                    <a:pt x="224" y="18"/>
                    <a:pt x="224" y="18"/>
                    <a:pt x="224" y="18"/>
                  </a:cubicBezTo>
                  <a:cubicBezTo>
                    <a:pt x="225" y="18"/>
                    <a:pt x="225" y="18"/>
                    <a:pt x="225" y="18"/>
                  </a:cubicBezTo>
                  <a:cubicBezTo>
                    <a:pt x="256" y="18"/>
                    <a:pt x="256" y="18"/>
                    <a:pt x="256" y="18"/>
                  </a:cubicBezTo>
                  <a:cubicBezTo>
                    <a:pt x="256" y="18"/>
                    <a:pt x="256" y="18"/>
                    <a:pt x="256" y="18"/>
                  </a:cubicBezTo>
                  <a:cubicBezTo>
                    <a:pt x="258" y="18"/>
                    <a:pt x="258" y="18"/>
                    <a:pt x="258" y="18"/>
                  </a:cubicBezTo>
                  <a:cubicBezTo>
                    <a:pt x="258" y="17"/>
                    <a:pt x="258" y="17"/>
                    <a:pt x="258" y="17"/>
                  </a:cubicBezTo>
                  <a:cubicBezTo>
                    <a:pt x="258" y="17"/>
                    <a:pt x="258" y="17"/>
                    <a:pt x="258" y="17"/>
                  </a:cubicBezTo>
                  <a:cubicBezTo>
                    <a:pt x="256" y="17"/>
                    <a:pt x="256" y="17"/>
                    <a:pt x="256" y="17"/>
                  </a:cubicBezTo>
                  <a:cubicBezTo>
                    <a:pt x="256" y="17"/>
                    <a:pt x="256" y="17"/>
                    <a:pt x="256" y="17"/>
                  </a:cubicBezTo>
                  <a:cubicBezTo>
                    <a:pt x="225" y="17"/>
                    <a:pt x="225" y="17"/>
                    <a:pt x="225" y="17"/>
                  </a:cubicBezTo>
                  <a:cubicBezTo>
                    <a:pt x="224" y="17"/>
                    <a:pt x="224" y="17"/>
                    <a:pt x="224" y="17"/>
                  </a:cubicBezTo>
                  <a:cubicBezTo>
                    <a:pt x="218" y="17"/>
                    <a:pt x="218" y="17"/>
                    <a:pt x="218" y="17"/>
                  </a:cubicBezTo>
                  <a:moveTo>
                    <a:pt x="37" y="15"/>
                  </a:moveTo>
                  <a:cubicBezTo>
                    <a:pt x="37" y="15"/>
                    <a:pt x="37" y="15"/>
                    <a:pt x="37" y="15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40" y="16"/>
                    <a:pt x="40" y="16"/>
                    <a:pt x="40" y="16"/>
                  </a:cubicBezTo>
                  <a:cubicBezTo>
                    <a:pt x="41" y="17"/>
                    <a:pt x="41" y="17"/>
                    <a:pt x="41" y="17"/>
                  </a:cubicBezTo>
                  <a:cubicBezTo>
                    <a:pt x="41" y="17"/>
                    <a:pt x="41" y="17"/>
                    <a:pt x="41" y="17"/>
                  </a:cubicBezTo>
                  <a:cubicBezTo>
                    <a:pt x="41" y="17"/>
                    <a:pt x="41" y="17"/>
                    <a:pt x="41" y="17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37" y="15"/>
                    <a:pt x="37" y="15"/>
                    <a:pt x="37" y="15"/>
                  </a:cubicBezTo>
                  <a:moveTo>
                    <a:pt x="0" y="15"/>
                  </a:moveTo>
                  <a:cubicBezTo>
                    <a:pt x="0" y="15"/>
                    <a:pt x="0" y="16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18" y="16"/>
                    <a:pt x="18" y="16"/>
                    <a:pt x="18" y="16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7" y="16"/>
                    <a:pt x="37" y="16"/>
                    <a:pt x="37" y="15"/>
                  </a:cubicBezTo>
                  <a:cubicBezTo>
                    <a:pt x="37" y="15"/>
                    <a:pt x="37" y="15"/>
                    <a:pt x="37" y="15"/>
                  </a:cubicBezTo>
                  <a:cubicBezTo>
                    <a:pt x="37" y="15"/>
                    <a:pt x="37" y="15"/>
                    <a:pt x="37" y="15"/>
                  </a:cubicBezTo>
                  <a:cubicBezTo>
                    <a:pt x="37" y="15"/>
                    <a:pt x="37" y="15"/>
                    <a:pt x="37" y="15"/>
                  </a:cubicBezTo>
                  <a:cubicBezTo>
                    <a:pt x="37" y="15"/>
                    <a:pt x="37" y="15"/>
                    <a:pt x="37" y="15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0" y="15"/>
                    <a:pt x="0" y="15"/>
                    <a:pt x="0" y="15"/>
                  </a:cubicBezTo>
                  <a:moveTo>
                    <a:pt x="213" y="15"/>
                  </a:moveTo>
                  <a:cubicBezTo>
                    <a:pt x="213" y="15"/>
                    <a:pt x="213" y="15"/>
                    <a:pt x="213" y="16"/>
                  </a:cubicBezTo>
                  <a:cubicBezTo>
                    <a:pt x="215" y="18"/>
                    <a:pt x="215" y="18"/>
                    <a:pt x="215" y="18"/>
                  </a:cubicBezTo>
                  <a:cubicBezTo>
                    <a:pt x="217" y="18"/>
                    <a:pt x="217" y="18"/>
                    <a:pt x="217" y="18"/>
                  </a:cubicBezTo>
                  <a:cubicBezTo>
                    <a:pt x="217" y="17"/>
                    <a:pt x="217" y="17"/>
                    <a:pt x="217" y="17"/>
                  </a:cubicBezTo>
                  <a:cubicBezTo>
                    <a:pt x="215" y="17"/>
                    <a:pt x="215" y="17"/>
                    <a:pt x="215" y="17"/>
                  </a:cubicBezTo>
                  <a:cubicBezTo>
                    <a:pt x="213" y="15"/>
                    <a:pt x="213" y="15"/>
                    <a:pt x="213" y="15"/>
                  </a:cubicBezTo>
                  <a:moveTo>
                    <a:pt x="101" y="14"/>
                  </a:moveTo>
                  <a:cubicBezTo>
                    <a:pt x="100" y="14"/>
                    <a:pt x="100" y="14"/>
                    <a:pt x="100" y="14"/>
                  </a:cubicBezTo>
                  <a:cubicBezTo>
                    <a:pt x="92" y="23"/>
                    <a:pt x="92" y="23"/>
                    <a:pt x="92" y="23"/>
                  </a:cubicBezTo>
                  <a:cubicBezTo>
                    <a:pt x="92" y="23"/>
                    <a:pt x="92" y="23"/>
                    <a:pt x="92" y="23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1" y="14"/>
                    <a:pt x="101" y="14"/>
                    <a:pt x="101" y="14"/>
                  </a:cubicBezTo>
                  <a:moveTo>
                    <a:pt x="106" y="11"/>
                  </a:moveTo>
                  <a:cubicBezTo>
                    <a:pt x="103" y="11"/>
                    <a:pt x="103" y="11"/>
                    <a:pt x="103" y="11"/>
                  </a:cubicBezTo>
                  <a:cubicBezTo>
                    <a:pt x="101" y="13"/>
                    <a:pt x="101" y="13"/>
                    <a:pt x="101" y="13"/>
                  </a:cubicBezTo>
                  <a:cubicBezTo>
                    <a:pt x="101" y="13"/>
                    <a:pt x="101" y="13"/>
                    <a:pt x="102" y="14"/>
                  </a:cubicBezTo>
                  <a:cubicBezTo>
                    <a:pt x="102" y="13"/>
                    <a:pt x="102" y="13"/>
                    <a:pt x="102" y="13"/>
                  </a:cubicBezTo>
                  <a:cubicBezTo>
                    <a:pt x="103" y="12"/>
                    <a:pt x="103" y="12"/>
                    <a:pt x="103" y="12"/>
                  </a:cubicBezTo>
                  <a:cubicBezTo>
                    <a:pt x="106" y="12"/>
                    <a:pt x="106" y="12"/>
                    <a:pt x="106" y="12"/>
                  </a:cubicBezTo>
                  <a:cubicBezTo>
                    <a:pt x="106" y="12"/>
                    <a:pt x="106" y="12"/>
                    <a:pt x="106" y="11"/>
                  </a:cubicBezTo>
                  <a:moveTo>
                    <a:pt x="132" y="11"/>
                  </a:moveTo>
                  <a:cubicBezTo>
                    <a:pt x="112" y="11"/>
                    <a:pt x="112" y="11"/>
                    <a:pt x="112" y="11"/>
                  </a:cubicBezTo>
                  <a:cubicBezTo>
                    <a:pt x="111" y="11"/>
                    <a:pt x="111" y="11"/>
                    <a:pt x="111" y="11"/>
                  </a:cubicBezTo>
                  <a:cubicBezTo>
                    <a:pt x="106" y="11"/>
                    <a:pt x="106" y="11"/>
                    <a:pt x="106" y="11"/>
                  </a:cubicBezTo>
                  <a:cubicBezTo>
                    <a:pt x="106" y="12"/>
                    <a:pt x="106" y="12"/>
                    <a:pt x="106" y="12"/>
                  </a:cubicBezTo>
                  <a:cubicBezTo>
                    <a:pt x="110" y="12"/>
                    <a:pt x="110" y="12"/>
                    <a:pt x="110" y="12"/>
                  </a:cubicBezTo>
                  <a:cubicBezTo>
                    <a:pt x="112" y="12"/>
                    <a:pt x="112" y="12"/>
                    <a:pt x="112" y="12"/>
                  </a:cubicBezTo>
                  <a:cubicBezTo>
                    <a:pt x="132" y="12"/>
                    <a:pt x="132" y="12"/>
                    <a:pt x="132" y="12"/>
                  </a:cubicBezTo>
                  <a:cubicBezTo>
                    <a:pt x="132" y="12"/>
                    <a:pt x="132" y="12"/>
                    <a:pt x="132" y="12"/>
                  </a:cubicBezTo>
                  <a:cubicBezTo>
                    <a:pt x="132" y="12"/>
                    <a:pt x="132" y="11"/>
                    <a:pt x="132" y="11"/>
                  </a:cubicBezTo>
                  <a:moveTo>
                    <a:pt x="143" y="2"/>
                  </a:moveTo>
                  <a:cubicBezTo>
                    <a:pt x="136" y="10"/>
                    <a:pt x="136" y="10"/>
                    <a:pt x="136" y="10"/>
                  </a:cubicBezTo>
                  <a:cubicBezTo>
                    <a:pt x="136" y="10"/>
                    <a:pt x="136" y="10"/>
                    <a:pt x="136" y="10"/>
                  </a:cubicBezTo>
                  <a:cubicBezTo>
                    <a:pt x="144" y="3"/>
                    <a:pt x="144" y="3"/>
                    <a:pt x="144" y="3"/>
                  </a:cubicBezTo>
                  <a:cubicBezTo>
                    <a:pt x="143" y="3"/>
                    <a:pt x="143" y="3"/>
                    <a:pt x="143" y="2"/>
                  </a:cubicBezTo>
                  <a:moveTo>
                    <a:pt x="200" y="2"/>
                  </a:moveTo>
                  <a:cubicBezTo>
                    <a:pt x="200" y="2"/>
                    <a:pt x="200" y="2"/>
                    <a:pt x="200" y="3"/>
                  </a:cubicBezTo>
                  <a:cubicBezTo>
                    <a:pt x="204" y="6"/>
                    <a:pt x="204" y="6"/>
                    <a:pt x="204" y="6"/>
                  </a:cubicBezTo>
                  <a:cubicBezTo>
                    <a:pt x="205" y="7"/>
                    <a:pt x="205" y="7"/>
                    <a:pt x="205" y="7"/>
                  </a:cubicBezTo>
                  <a:cubicBezTo>
                    <a:pt x="212" y="15"/>
                    <a:pt x="212" y="15"/>
                    <a:pt x="212" y="15"/>
                  </a:cubicBezTo>
                  <a:cubicBezTo>
                    <a:pt x="212" y="15"/>
                    <a:pt x="212" y="15"/>
                    <a:pt x="213" y="15"/>
                  </a:cubicBezTo>
                  <a:cubicBezTo>
                    <a:pt x="205" y="7"/>
                    <a:pt x="205" y="7"/>
                    <a:pt x="205" y="7"/>
                  </a:cubicBezTo>
                  <a:cubicBezTo>
                    <a:pt x="204" y="6"/>
                    <a:pt x="204" y="6"/>
                    <a:pt x="204" y="6"/>
                  </a:cubicBezTo>
                  <a:cubicBezTo>
                    <a:pt x="200" y="2"/>
                    <a:pt x="200" y="2"/>
                    <a:pt x="200" y="2"/>
                  </a:cubicBezTo>
                  <a:moveTo>
                    <a:pt x="148" y="0"/>
                  </a:moveTo>
                  <a:cubicBezTo>
                    <a:pt x="147" y="0"/>
                    <a:pt x="147" y="0"/>
                    <a:pt x="147" y="0"/>
                  </a:cubicBezTo>
                  <a:cubicBezTo>
                    <a:pt x="146" y="0"/>
                    <a:pt x="146" y="0"/>
                    <a:pt x="146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4" y="2"/>
                    <a:pt x="144" y="2"/>
                    <a:pt x="144" y="2"/>
                  </a:cubicBezTo>
                  <a:cubicBezTo>
                    <a:pt x="144" y="2"/>
                    <a:pt x="144" y="2"/>
                    <a:pt x="144" y="2"/>
                  </a:cubicBezTo>
                  <a:cubicBezTo>
                    <a:pt x="146" y="1"/>
                    <a:pt x="146" y="1"/>
                    <a:pt x="146" y="1"/>
                  </a:cubicBezTo>
                  <a:cubicBezTo>
                    <a:pt x="146" y="1"/>
                    <a:pt x="146" y="1"/>
                    <a:pt x="146" y="1"/>
                  </a:cubicBezTo>
                  <a:cubicBezTo>
                    <a:pt x="147" y="1"/>
                    <a:pt x="147" y="1"/>
                    <a:pt x="147" y="1"/>
                  </a:cubicBezTo>
                  <a:cubicBezTo>
                    <a:pt x="148" y="1"/>
                    <a:pt x="148" y="1"/>
                    <a:pt x="148" y="1"/>
                  </a:cubicBezTo>
                  <a:cubicBezTo>
                    <a:pt x="148" y="1"/>
                    <a:pt x="148" y="1"/>
                    <a:pt x="148" y="0"/>
                  </a:cubicBezTo>
                  <a:moveTo>
                    <a:pt x="196" y="0"/>
                  </a:moveTo>
                  <a:cubicBezTo>
                    <a:pt x="176" y="0"/>
                    <a:pt x="176" y="0"/>
                    <a:pt x="176" y="0"/>
                  </a:cubicBezTo>
                  <a:cubicBezTo>
                    <a:pt x="175" y="0"/>
                    <a:pt x="175" y="0"/>
                    <a:pt x="175" y="0"/>
                  </a:cubicBezTo>
                  <a:cubicBezTo>
                    <a:pt x="149" y="0"/>
                    <a:pt x="149" y="0"/>
                    <a:pt x="149" y="0"/>
                  </a:cubicBezTo>
                  <a:cubicBezTo>
                    <a:pt x="149" y="1"/>
                    <a:pt x="149" y="1"/>
                    <a:pt x="149" y="1"/>
                  </a:cubicBezTo>
                  <a:cubicBezTo>
                    <a:pt x="175" y="1"/>
                    <a:pt x="175" y="1"/>
                    <a:pt x="175" y="1"/>
                  </a:cubicBezTo>
                  <a:cubicBezTo>
                    <a:pt x="176" y="1"/>
                    <a:pt x="176" y="1"/>
                    <a:pt x="176" y="1"/>
                  </a:cubicBezTo>
                  <a:cubicBezTo>
                    <a:pt x="196" y="1"/>
                    <a:pt x="196" y="1"/>
                    <a:pt x="196" y="1"/>
                  </a:cubicBezTo>
                  <a:cubicBezTo>
                    <a:pt x="196" y="1"/>
                    <a:pt x="196" y="1"/>
                    <a:pt x="196" y="0"/>
                  </a:cubicBezTo>
                  <a:cubicBezTo>
                    <a:pt x="196" y="0"/>
                    <a:pt x="196" y="0"/>
                    <a:pt x="196" y="0"/>
                  </a:cubicBezTo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72" name="Freeform 427"/>
            <p:cNvSpPr>
              <a:spLocks/>
            </p:cNvSpPr>
            <p:nvPr/>
          </p:nvSpPr>
          <p:spPr bwMode="auto">
            <a:xfrm>
              <a:off x="11245851" y="4322847"/>
              <a:ext cx="60325" cy="63500"/>
            </a:xfrm>
            <a:custGeom>
              <a:avLst/>
              <a:gdLst>
                <a:gd name="T0" fmla="*/ 3 w 5"/>
                <a:gd name="T1" fmla="*/ 0 h 5"/>
                <a:gd name="T2" fmla="*/ 0 w 5"/>
                <a:gd name="T3" fmla="*/ 2 h 5"/>
                <a:gd name="T4" fmla="*/ 0 w 5"/>
                <a:gd name="T5" fmla="*/ 2 h 5"/>
                <a:gd name="T6" fmla="*/ 0 w 5"/>
                <a:gd name="T7" fmla="*/ 3 h 5"/>
                <a:gd name="T8" fmla="*/ 3 w 5"/>
                <a:gd name="T9" fmla="*/ 5 h 5"/>
                <a:gd name="T10" fmla="*/ 5 w 5"/>
                <a:gd name="T11" fmla="*/ 2 h 5"/>
                <a:gd name="T12" fmla="*/ 3 w 5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4"/>
                    <a:pt x="1" y="5"/>
                    <a:pt x="3" y="5"/>
                  </a:cubicBezTo>
                  <a:cubicBezTo>
                    <a:pt x="4" y="5"/>
                    <a:pt x="5" y="4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73" name="Freeform 428"/>
            <p:cNvSpPr>
              <a:spLocks/>
            </p:cNvSpPr>
            <p:nvPr/>
          </p:nvSpPr>
          <p:spPr bwMode="auto">
            <a:xfrm>
              <a:off x="10483851" y="4111709"/>
              <a:ext cx="61913" cy="61913"/>
            </a:xfrm>
            <a:custGeom>
              <a:avLst/>
              <a:gdLst>
                <a:gd name="T0" fmla="*/ 2 w 5"/>
                <a:gd name="T1" fmla="*/ 0 h 5"/>
                <a:gd name="T2" fmla="*/ 2 w 5"/>
                <a:gd name="T3" fmla="*/ 0 h 5"/>
                <a:gd name="T4" fmla="*/ 0 w 5"/>
                <a:gd name="T5" fmla="*/ 2 h 5"/>
                <a:gd name="T6" fmla="*/ 0 w 5"/>
                <a:gd name="T7" fmla="*/ 2 h 5"/>
                <a:gd name="T8" fmla="*/ 0 w 5"/>
                <a:gd name="T9" fmla="*/ 3 h 5"/>
                <a:gd name="T10" fmla="*/ 2 w 5"/>
                <a:gd name="T11" fmla="*/ 5 h 5"/>
                <a:gd name="T12" fmla="*/ 2 w 5"/>
                <a:gd name="T13" fmla="*/ 5 h 5"/>
                <a:gd name="T14" fmla="*/ 2 w 5"/>
                <a:gd name="T15" fmla="*/ 5 h 5"/>
                <a:gd name="T16" fmla="*/ 4 w 5"/>
                <a:gd name="T17" fmla="*/ 5 h 5"/>
                <a:gd name="T18" fmla="*/ 4 w 5"/>
                <a:gd name="T19" fmla="*/ 4 h 5"/>
                <a:gd name="T20" fmla="*/ 5 w 5"/>
                <a:gd name="T21" fmla="*/ 2 h 5"/>
                <a:gd name="T22" fmla="*/ 2 w 5"/>
                <a:gd name="T23" fmla="*/ 0 h 5"/>
                <a:gd name="T24" fmla="*/ 2 w 5"/>
                <a:gd name="T2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5"/>
                    <a:pt x="3" y="5"/>
                    <a:pt x="4" y="5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5" y="3"/>
                    <a:pt x="5" y="2"/>
                  </a:cubicBezTo>
                  <a:cubicBezTo>
                    <a:pt x="5" y="1"/>
                    <a:pt x="4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74" name="Freeform 429"/>
            <p:cNvSpPr>
              <a:spLocks/>
            </p:cNvSpPr>
            <p:nvPr/>
          </p:nvSpPr>
          <p:spPr bwMode="auto">
            <a:xfrm>
              <a:off x="9698038" y="4248234"/>
              <a:ext cx="61913" cy="63500"/>
            </a:xfrm>
            <a:custGeom>
              <a:avLst/>
              <a:gdLst>
                <a:gd name="T0" fmla="*/ 2 w 5"/>
                <a:gd name="T1" fmla="*/ 0 h 5"/>
                <a:gd name="T2" fmla="*/ 1 w 5"/>
                <a:gd name="T3" fmla="*/ 1 h 5"/>
                <a:gd name="T4" fmla="*/ 0 w 5"/>
                <a:gd name="T5" fmla="*/ 2 h 5"/>
                <a:gd name="T6" fmla="*/ 0 w 5"/>
                <a:gd name="T7" fmla="*/ 2 h 5"/>
                <a:gd name="T8" fmla="*/ 0 w 5"/>
                <a:gd name="T9" fmla="*/ 3 h 5"/>
                <a:gd name="T10" fmla="*/ 0 w 5"/>
                <a:gd name="T11" fmla="*/ 3 h 5"/>
                <a:gd name="T12" fmla="*/ 0 w 5"/>
                <a:gd name="T13" fmla="*/ 4 h 5"/>
                <a:gd name="T14" fmla="*/ 1 w 5"/>
                <a:gd name="T15" fmla="*/ 5 h 5"/>
                <a:gd name="T16" fmla="*/ 2 w 5"/>
                <a:gd name="T17" fmla="*/ 5 h 5"/>
                <a:gd name="T18" fmla="*/ 5 w 5"/>
                <a:gd name="T19" fmla="*/ 3 h 5"/>
                <a:gd name="T20" fmla="*/ 4 w 5"/>
                <a:gd name="T21" fmla="*/ 1 h 5"/>
                <a:gd name="T22" fmla="*/ 4 w 5"/>
                <a:gd name="T23" fmla="*/ 1 h 5"/>
                <a:gd name="T24" fmla="*/ 2 w 5"/>
                <a:gd name="T2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0" y="4"/>
                    <a:pt x="0" y="4"/>
                    <a:pt x="1" y="5"/>
                  </a:cubicBezTo>
                  <a:cubicBezTo>
                    <a:pt x="1" y="5"/>
                    <a:pt x="2" y="5"/>
                    <a:pt x="2" y="5"/>
                  </a:cubicBezTo>
                  <a:cubicBezTo>
                    <a:pt x="4" y="5"/>
                    <a:pt x="5" y="4"/>
                    <a:pt x="5" y="3"/>
                  </a:cubicBezTo>
                  <a:cubicBezTo>
                    <a:pt x="5" y="2"/>
                    <a:pt x="5" y="2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75" name="Freeform 430"/>
            <p:cNvSpPr>
              <a:spLocks/>
            </p:cNvSpPr>
            <p:nvPr/>
          </p:nvSpPr>
          <p:spPr bwMode="auto">
            <a:xfrm>
              <a:off x="8655051" y="4422859"/>
              <a:ext cx="61913" cy="74613"/>
            </a:xfrm>
            <a:custGeom>
              <a:avLst/>
              <a:gdLst>
                <a:gd name="T0" fmla="*/ 2 w 5"/>
                <a:gd name="T1" fmla="*/ 0 h 6"/>
                <a:gd name="T2" fmla="*/ 1 w 5"/>
                <a:gd name="T3" fmla="*/ 1 h 6"/>
                <a:gd name="T4" fmla="*/ 1 w 5"/>
                <a:gd name="T5" fmla="*/ 1 h 6"/>
                <a:gd name="T6" fmla="*/ 0 w 5"/>
                <a:gd name="T7" fmla="*/ 3 h 6"/>
                <a:gd name="T8" fmla="*/ 2 w 5"/>
                <a:gd name="T9" fmla="*/ 6 h 6"/>
                <a:gd name="T10" fmla="*/ 5 w 5"/>
                <a:gd name="T11" fmla="*/ 3 h 6"/>
                <a:gd name="T12" fmla="*/ 5 w 5"/>
                <a:gd name="T13" fmla="*/ 3 h 6"/>
                <a:gd name="T14" fmla="*/ 5 w 5"/>
                <a:gd name="T15" fmla="*/ 2 h 6"/>
                <a:gd name="T16" fmla="*/ 2 w 5"/>
                <a:gd name="T1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6">
                  <a:moveTo>
                    <a:pt x="2" y="0"/>
                  </a:moveTo>
                  <a:cubicBezTo>
                    <a:pt x="2" y="0"/>
                    <a:pt x="2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0" y="4"/>
                    <a:pt x="1" y="6"/>
                    <a:pt x="2" y="6"/>
                  </a:cubicBezTo>
                  <a:cubicBezTo>
                    <a:pt x="4" y="6"/>
                    <a:pt x="5" y="4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2"/>
                    <a:pt x="5" y="2"/>
                  </a:cubicBezTo>
                  <a:cubicBezTo>
                    <a:pt x="4" y="1"/>
                    <a:pt x="4" y="0"/>
                    <a:pt x="2" y="0"/>
                  </a:cubicBezTo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76" name="Freeform 431"/>
            <p:cNvSpPr>
              <a:spLocks/>
            </p:cNvSpPr>
            <p:nvPr/>
          </p:nvSpPr>
          <p:spPr bwMode="auto">
            <a:xfrm>
              <a:off x="8004176" y="4299034"/>
              <a:ext cx="74613" cy="61913"/>
            </a:xfrm>
            <a:custGeom>
              <a:avLst/>
              <a:gdLst>
                <a:gd name="T0" fmla="*/ 3 w 6"/>
                <a:gd name="T1" fmla="*/ 0 h 5"/>
                <a:gd name="T2" fmla="*/ 0 w 6"/>
                <a:gd name="T3" fmla="*/ 3 h 5"/>
                <a:gd name="T4" fmla="*/ 3 w 6"/>
                <a:gd name="T5" fmla="*/ 5 h 5"/>
                <a:gd name="T6" fmla="*/ 6 w 6"/>
                <a:gd name="T7" fmla="*/ 3 h 5"/>
                <a:gd name="T8" fmla="*/ 6 w 6"/>
                <a:gd name="T9" fmla="*/ 3 h 5"/>
                <a:gd name="T10" fmla="*/ 6 w 6"/>
                <a:gd name="T11" fmla="*/ 2 h 5"/>
                <a:gd name="T12" fmla="*/ 3 w 6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2" y="5"/>
                    <a:pt x="3" y="5"/>
                  </a:cubicBezTo>
                  <a:cubicBezTo>
                    <a:pt x="4" y="5"/>
                    <a:pt x="6" y="4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2"/>
                    <a:pt x="6" y="2"/>
                  </a:cubicBezTo>
                  <a:cubicBezTo>
                    <a:pt x="5" y="1"/>
                    <a:pt x="4" y="0"/>
                    <a:pt x="3" y="0"/>
                  </a:cubicBezTo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77" name="Freeform 432"/>
            <p:cNvSpPr>
              <a:spLocks noEditPoints="1"/>
            </p:cNvSpPr>
            <p:nvPr/>
          </p:nvSpPr>
          <p:spPr bwMode="auto">
            <a:xfrm>
              <a:off x="10680701" y="4311734"/>
              <a:ext cx="73025" cy="74613"/>
            </a:xfrm>
            <a:custGeom>
              <a:avLst/>
              <a:gdLst>
                <a:gd name="T0" fmla="*/ 1 w 6"/>
                <a:gd name="T1" fmla="*/ 1 h 6"/>
                <a:gd name="T2" fmla="*/ 1 w 6"/>
                <a:gd name="T3" fmla="*/ 1 h 6"/>
                <a:gd name="T4" fmla="*/ 3 w 6"/>
                <a:gd name="T5" fmla="*/ 0 h 6"/>
                <a:gd name="T6" fmla="*/ 4 w 6"/>
                <a:gd name="T7" fmla="*/ 1 h 6"/>
                <a:gd name="T8" fmla="*/ 5 w 6"/>
                <a:gd name="T9" fmla="*/ 3 h 6"/>
                <a:gd name="T10" fmla="*/ 5 w 6"/>
                <a:gd name="T11" fmla="*/ 3 h 6"/>
                <a:gd name="T12" fmla="*/ 5 w 6"/>
                <a:gd name="T13" fmla="*/ 4 h 6"/>
                <a:gd name="T14" fmla="*/ 4 w 6"/>
                <a:gd name="T15" fmla="*/ 4 h 6"/>
                <a:gd name="T16" fmla="*/ 3 w 6"/>
                <a:gd name="T17" fmla="*/ 5 h 6"/>
                <a:gd name="T18" fmla="*/ 1 w 6"/>
                <a:gd name="T19" fmla="*/ 4 h 6"/>
                <a:gd name="T20" fmla="*/ 0 w 6"/>
                <a:gd name="T21" fmla="*/ 3 h 6"/>
                <a:gd name="T22" fmla="*/ 1 w 6"/>
                <a:gd name="T23" fmla="*/ 2 h 6"/>
                <a:gd name="T24" fmla="*/ 1 w 6"/>
                <a:gd name="T25" fmla="*/ 1 h 6"/>
                <a:gd name="T26" fmla="*/ 3 w 6"/>
                <a:gd name="T27" fmla="*/ 0 h 6"/>
                <a:gd name="T28" fmla="*/ 1 w 6"/>
                <a:gd name="T29" fmla="*/ 1 h 6"/>
                <a:gd name="T30" fmla="*/ 0 w 6"/>
                <a:gd name="T31" fmla="*/ 1 h 6"/>
                <a:gd name="T32" fmla="*/ 0 w 6"/>
                <a:gd name="T33" fmla="*/ 3 h 6"/>
                <a:gd name="T34" fmla="*/ 0 w 6"/>
                <a:gd name="T35" fmla="*/ 3 h 6"/>
                <a:gd name="T36" fmla="*/ 0 w 6"/>
                <a:gd name="T37" fmla="*/ 3 h 6"/>
                <a:gd name="T38" fmla="*/ 0 w 6"/>
                <a:gd name="T39" fmla="*/ 3 h 6"/>
                <a:gd name="T40" fmla="*/ 3 w 6"/>
                <a:gd name="T41" fmla="*/ 6 h 6"/>
                <a:gd name="T42" fmla="*/ 5 w 6"/>
                <a:gd name="T43" fmla="*/ 4 h 6"/>
                <a:gd name="T44" fmla="*/ 6 w 6"/>
                <a:gd name="T45" fmla="*/ 3 h 6"/>
                <a:gd name="T46" fmla="*/ 6 w 6"/>
                <a:gd name="T47" fmla="*/ 3 h 6"/>
                <a:gd name="T48" fmla="*/ 3 w 6"/>
                <a:gd name="T4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3" y="0"/>
                    <a:pt x="4" y="1"/>
                    <a:pt x="4" y="1"/>
                  </a:cubicBezTo>
                  <a:cubicBezTo>
                    <a:pt x="5" y="2"/>
                    <a:pt x="5" y="2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4"/>
                  </a:cubicBezTo>
                  <a:cubicBezTo>
                    <a:pt x="5" y="4"/>
                    <a:pt x="5" y="4"/>
                    <a:pt x="4" y="4"/>
                  </a:cubicBezTo>
                  <a:cubicBezTo>
                    <a:pt x="4" y="5"/>
                    <a:pt x="3" y="5"/>
                    <a:pt x="3" y="5"/>
                  </a:cubicBezTo>
                  <a:cubicBezTo>
                    <a:pt x="2" y="5"/>
                    <a:pt x="1" y="5"/>
                    <a:pt x="1" y="4"/>
                  </a:cubicBezTo>
                  <a:cubicBezTo>
                    <a:pt x="1" y="4"/>
                    <a:pt x="0" y="3"/>
                    <a:pt x="0" y="3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moveTo>
                    <a:pt x="3" y="0"/>
                  </a:move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4" y="6"/>
                    <a:pt x="5" y="5"/>
                    <a:pt x="5" y="4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1"/>
                    <a:pt x="4" y="0"/>
                    <a:pt x="3" y="0"/>
                  </a:cubicBezTo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78" name="Freeform 433"/>
            <p:cNvSpPr>
              <a:spLocks noEditPoints="1"/>
            </p:cNvSpPr>
            <p:nvPr/>
          </p:nvSpPr>
          <p:spPr bwMode="auto">
            <a:xfrm>
              <a:off x="9832976" y="4111709"/>
              <a:ext cx="74613" cy="74613"/>
            </a:xfrm>
            <a:custGeom>
              <a:avLst/>
              <a:gdLst>
                <a:gd name="T0" fmla="*/ 1 w 6"/>
                <a:gd name="T1" fmla="*/ 3 h 6"/>
                <a:gd name="T2" fmla="*/ 1 w 6"/>
                <a:gd name="T3" fmla="*/ 3 h 6"/>
                <a:gd name="T4" fmla="*/ 2 w 6"/>
                <a:gd name="T5" fmla="*/ 1 h 6"/>
                <a:gd name="T6" fmla="*/ 3 w 6"/>
                <a:gd name="T7" fmla="*/ 1 h 6"/>
                <a:gd name="T8" fmla="*/ 4 w 6"/>
                <a:gd name="T9" fmla="*/ 1 h 6"/>
                <a:gd name="T10" fmla="*/ 4 w 6"/>
                <a:gd name="T11" fmla="*/ 1 h 6"/>
                <a:gd name="T12" fmla="*/ 5 w 6"/>
                <a:gd name="T13" fmla="*/ 2 h 6"/>
                <a:gd name="T14" fmla="*/ 5 w 6"/>
                <a:gd name="T15" fmla="*/ 3 h 6"/>
                <a:gd name="T16" fmla="*/ 5 w 6"/>
                <a:gd name="T17" fmla="*/ 3 h 6"/>
                <a:gd name="T18" fmla="*/ 4 w 6"/>
                <a:gd name="T19" fmla="*/ 5 h 6"/>
                <a:gd name="T20" fmla="*/ 4 w 6"/>
                <a:gd name="T21" fmla="*/ 5 h 6"/>
                <a:gd name="T22" fmla="*/ 3 w 6"/>
                <a:gd name="T23" fmla="*/ 5 h 6"/>
                <a:gd name="T24" fmla="*/ 3 w 6"/>
                <a:gd name="T25" fmla="*/ 5 h 6"/>
                <a:gd name="T26" fmla="*/ 1 w 6"/>
                <a:gd name="T27" fmla="*/ 5 h 6"/>
                <a:gd name="T28" fmla="*/ 1 w 6"/>
                <a:gd name="T29" fmla="*/ 4 h 6"/>
                <a:gd name="T30" fmla="*/ 1 w 6"/>
                <a:gd name="T31" fmla="*/ 4 h 6"/>
                <a:gd name="T32" fmla="*/ 1 w 6"/>
                <a:gd name="T33" fmla="*/ 3 h 6"/>
                <a:gd name="T34" fmla="*/ 1 w 6"/>
                <a:gd name="T35" fmla="*/ 3 h 6"/>
                <a:gd name="T36" fmla="*/ 1 w 6"/>
                <a:gd name="T37" fmla="*/ 1 h 6"/>
                <a:gd name="T38" fmla="*/ 2 w 6"/>
                <a:gd name="T39" fmla="*/ 1 h 6"/>
                <a:gd name="T40" fmla="*/ 3 w 6"/>
                <a:gd name="T41" fmla="*/ 0 h 6"/>
                <a:gd name="T42" fmla="*/ 3 w 6"/>
                <a:gd name="T43" fmla="*/ 0 h 6"/>
                <a:gd name="T44" fmla="*/ 2 w 6"/>
                <a:gd name="T45" fmla="*/ 0 h 6"/>
                <a:gd name="T46" fmla="*/ 1 w 6"/>
                <a:gd name="T47" fmla="*/ 1 h 6"/>
                <a:gd name="T48" fmla="*/ 0 w 6"/>
                <a:gd name="T49" fmla="*/ 3 h 6"/>
                <a:gd name="T50" fmla="*/ 0 w 6"/>
                <a:gd name="T51" fmla="*/ 3 h 6"/>
                <a:gd name="T52" fmla="*/ 0 w 6"/>
                <a:gd name="T53" fmla="*/ 3 h 6"/>
                <a:gd name="T54" fmla="*/ 0 w 6"/>
                <a:gd name="T55" fmla="*/ 3 h 6"/>
                <a:gd name="T56" fmla="*/ 0 w 6"/>
                <a:gd name="T57" fmla="*/ 4 h 6"/>
                <a:gd name="T58" fmla="*/ 1 w 6"/>
                <a:gd name="T59" fmla="*/ 5 h 6"/>
                <a:gd name="T60" fmla="*/ 3 w 6"/>
                <a:gd name="T61" fmla="*/ 6 h 6"/>
                <a:gd name="T62" fmla="*/ 3 w 6"/>
                <a:gd name="T63" fmla="*/ 6 h 6"/>
                <a:gd name="T64" fmla="*/ 4 w 6"/>
                <a:gd name="T65" fmla="*/ 6 h 6"/>
                <a:gd name="T66" fmla="*/ 6 w 6"/>
                <a:gd name="T67" fmla="*/ 3 h 6"/>
                <a:gd name="T68" fmla="*/ 6 w 6"/>
                <a:gd name="T69" fmla="*/ 3 h 6"/>
                <a:gd name="T70" fmla="*/ 6 w 6"/>
                <a:gd name="T71" fmla="*/ 2 h 6"/>
                <a:gd name="T72" fmla="*/ 5 w 6"/>
                <a:gd name="T73" fmla="*/ 1 h 6"/>
                <a:gd name="T74" fmla="*/ 4 w 6"/>
                <a:gd name="T75" fmla="*/ 0 h 6"/>
                <a:gd name="T76" fmla="*/ 4 w 6"/>
                <a:gd name="T77" fmla="*/ 0 h 6"/>
                <a:gd name="T78" fmla="*/ 3 w 6"/>
                <a:gd name="T7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" h="6"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moveTo>
                    <a:pt x="2" y="1"/>
                  </a:moveTo>
                  <a:cubicBezTo>
                    <a:pt x="2" y="1"/>
                    <a:pt x="2" y="1"/>
                    <a:pt x="3" y="1"/>
                  </a:cubicBezTo>
                  <a:cubicBezTo>
                    <a:pt x="3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4"/>
                    <a:pt x="5" y="4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5"/>
                    <a:pt x="2" y="5"/>
                    <a:pt x="1" y="5"/>
                  </a:cubicBezTo>
                  <a:cubicBezTo>
                    <a:pt x="1" y="5"/>
                    <a:pt x="1" y="5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1" y="1"/>
                    <a:pt x="1" y="1"/>
                    <a:pt x="2" y="1"/>
                  </a:cubicBezTo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0" y="5"/>
                    <a:pt x="1" y="5"/>
                  </a:cubicBezTo>
                  <a:cubicBezTo>
                    <a:pt x="1" y="6"/>
                    <a:pt x="2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4" y="6"/>
                    <a:pt x="4" y="6"/>
                  </a:cubicBezTo>
                  <a:cubicBezTo>
                    <a:pt x="5" y="5"/>
                    <a:pt x="6" y="4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2"/>
                  </a:cubicBezTo>
                  <a:cubicBezTo>
                    <a:pt x="5" y="2"/>
                    <a:pt x="5" y="1"/>
                    <a:pt x="5" y="1"/>
                  </a:cubicBezTo>
                  <a:cubicBezTo>
                    <a:pt x="5" y="1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79" name="Freeform 434"/>
            <p:cNvSpPr>
              <a:spLocks noEditPoints="1"/>
            </p:cNvSpPr>
            <p:nvPr/>
          </p:nvSpPr>
          <p:spPr bwMode="auto">
            <a:xfrm>
              <a:off x="9305926" y="4248234"/>
              <a:ext cx="73025" cy="74613"/>
            </a:xfrm>
            <a:custGeom>
              <a:avLst/>
              <a:gdLst>
                <a:gd name="T0" fmla="*/ 1 w 6"/>
                <a:gd name="T1" fmla="*/ 3 h 6"/>
                <a:gd name="T2" fmla="*/ 2 w 6"/>
                <a:gd name="T3" fmla="*/ 1 h 6"/>
                <a:gd name="T4" fmla="*/ 3 w 6"/>
                <a:gd name="T5" fmla="*/ 1 h 6"/>
                <a:gd name="T6" fmla="*/ 5 w 6"/>
                <a:gd name="T7" fmla="*/ 1 h 6"/>
                <a:gd name="T8" fmla="*/ 6 w 6"/>
                <a:gd name="T9" fmla="*/ 2 h 6"/>
                <a:gd name="T10" fmla="*/ 6 w 6"/>
                <a:gd name="T11" fmla="*/ 3 h 6"/>
                <a:gd name="T12" fmla="*/ 6 w 6"/>
                <a:gd name="T13" fmla="*/ 3 h 6"/>
                <a:gd name="T14" fmla="*/ 5 w 6"/>
                <a:gd name="T15" fmla="*/ 4 h 6"/>
                <a:gd name="T16" fmla="*/ 5 w 6"/>
                <a:gd name="T17" fmla="*/ 5 h 6"/>
                <a:gd name="T18" fmla="*/ 3 w 6"/>
                <a:gd name="T19" fmla="*/ 5 h 6"/>
                <a:gd name="T20" fmla="*/ 2 w 6"/>
                <a:gd name="T21" fmla="*/ 5 h 6"/>
                <a:gd name="T22" fmla="*/ 2 w 6"/>
                <a:gd name="T23" fmla="*/ 5 h 6"/>
                <a:gd name="T24" fmla="*/ 1 w 6"/>
                <a:gd name="T25" fmla="*/ 4 h 6"/>
                <a:gd name="T26" fmla="*/ 1 w 6"/>
                <a:gd name="T27" fmla="*/ 3 h 6"/>
                <a:gd name="T28" fmla="*/ 3 w 6"/>
                <a:gd name="T29" fmla="*/ 0 h 6"/>
                <a:gd name="T30" fmla="*/ 0 w 6"/>
                <a:gd name="T31" fmla="*/ 3 h 6"/>
                <a:gd name="T32" fmla="*/ 0 w 6"/>
                <a:gd name="T33" fmla="*/ 3 h 6"/>
                <a:gd name="T34" fmla="*/ 0 w 6"/>
                <a:gd name="T35" fmla="*/ 3 h 6"/>
                <a:gd name="T36" fmla="*/ 0 w 6"/>
                <a:gd name="T37" fmla="*/ 3 h 6"/>
                <a:gd name="T38" fmla="*/ 1 w 6"/>
                <a:gd name="T39" fmla="*/ 4 h 6"/>
                <a:gd name="T40" fmla="*/ 1 w 6"/>
                <a:gd name="T41" fmla="*/ 5 h 6"/>
                <a:gd name="T42" fmla="*/ 1 w 6"/>
                <a:gd name="T43" fmla="*/ 5 h 6"/>
                <a:gd name="T44" fmla="*/ 2 w 6"/>
                <a:gd name="T45" fmla="*/ 5 h 6"/>
                <a:gd name="T46" fmla="*/ 3 w 6"/>
                <a:gd name="T47" fmla="*/ 6 h 6"/>
                <a:gd name="T48" fmla="*/ 5 w 6"/>
                <a:gd name="T49" fmla="*/ 5 h 6"/>
                <a:gd name="T50" fmla="*/ 6 w 6"/>
                <a:gd name="T51" fmla="*/ 4 h 6"/>
                <a:gd name="T52" fmla="*/ 6 w 6"/>
                <a:gd name="T53" fmla="*/ 3 h 6"/>
                <a:gd name="T54" fmla="*/ 6 w 6"/>
                <a:gd name="T55" fmla="*/ 3 h 6"/>
                <a:gd name="T56" fmla="*/ 6 w 6"/>
                <a:gd name="T57" fmla="*/ 2 h 6"/>
                <a:gd name="T58" fmla="*/ 3 w 6"/>
                <a:gd name="T5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" h="6">
                  <a:moveTo>
                    <a:pt x="1" y="3"/>
                  </a:moveTo>
                  <a:cubicBezTo>
                    <a:pt x="1" y="2"/>
                    <a:pt x="1" y="2"/>
                    <a:pt x="2" y="1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4" y="1"/>
                    <a:pt x="5" y="1"/>
                    <a:pt x="5" y="1"/>
                  </a:cubicBezTo>
                  <a:cubicBezTo>
                    <a:pt x="5" y="2"/>
                    <a:pt x="5" y="2"/>
                    <a:pt x="6" y="2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4"/>
                    <a:pt x="5" y="4"/>
                    <a:pt x="5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4" y="5"/>
                    <a:pt x="3" y="5"/>
                  </a:cubicBezTo>
                  <a:cubicBezTo>
                    <a:pt x="3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3"/>
                    <a:pt x="1" y="3"/>
                  </a:cubicBezTo>
                  <a:moveTo>
                    <a:pt x="3" y="0"/>
                  </a:moveTo>
                  <a:cubicBezTo>
                    <a:pt x="2" y="0"/>
                    <a:pt x="0" y="1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1" y="4"/>
                    <a:pt x="1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2" y="5"/>
                    <a:pt x="2" y="5"/>
                  </a:cubicBezTo>
                  <a:cubicBezTo>
                    <a:pt x="2" y="6"/>
                    <a:pt x="3" y="6"/>
                    <a:pt x="3" y="6"/>
                  </a:cubicBezTo>
                  <a:cubicBezTo>
                    <a:pt x="4" y="6"/>
                    <a:pt x="4" y="6"/>
                    <a:pt x="5" y="5"/>
                  </a:cubicBezTo>
                  <a:cubicBezTo>
                    <a:pt x="5" y="5"/>
                    <a:pt x="6" y="5"/>
                    <a:pt x="6" y="4"/>
                  </a:cubicBezTo>
                  <a:cubicBezTo>
                    <a:pt x="6" y="4"/>
                    <a:pt x="6" y="4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2"/>
                  </a:cubicBezTo>
                  <a:cubicBezTo>
                    <a:pt x="6" y="1"/>
                    <a:pt x="5" y="0"/>
                    <a:pt x="3" y="0"/>
                  </a:cubicBezTo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80" name="Freeform 435"/>
            <p:cNvSpPr>
              <a:spLocks noEditPoints="1"/>
            </p:cNvSpPr>
            <p:nvPr/>
          </p:nvSpPr>
          <p:spPr bwMode="auto">
            <a:xfrm>
              <a:off x="9147176" y="4410159"/>
              <a:ext cx="73025" cy="74613"/>
            </a:xfrm>
            <a:custGeom>
              <a:avLst/>
              <a:gdLst>
                <a:gd name="T0" fmla="*/ 1 w 6"/>
                <a:gd name="T1" fmla="*/ 3 h 6"/>
                <a:gd name="T2" fmla="*/ 1 w 6"/>
                <a:gd name="T3" fmla="*/ 2 h 6"/>
                <a:gd name="T4" fmla="*/ 3 w 6"/>
                <a:gd name="T5" fmla="*/ 1 h 6"/>
                <a:gd name="T6" fmla="*/ 4 w 6"/>
                <a:gd name="T7" fmla="*/ 1 h 6"/>
                <a:gd name="T8" fmla="*/ 4 w 6"/>
                <a:gd name="T9" fmla="*/ 2 h 6"/>
                <a:gd name="T10" fmla="*/ 5 w 6"/>
                <a:gd name="T11" fmla="*/ 2 h 6"/>
                <a:gd name="T12" fmla="*/ 5 w 6"/>
                <a:gd name="T13" fmla="*/ 3 h 6"/>
                <a:gd name="T14" fmla="*/ 4 w 6"/>
                <a:gd name="T15" fmla="*/ 5 h 6"/>
                <a:gd name="T16" fmla="*/ 3 w 6"/>
                <a:gd name="T17" fmla="*/ 5 h 6"/>
                <a:gd name="T18" fmla="*/ 1 w 6"/>
                <a:gd name="T19" fmla="*/ 5 h 6"/>
                <a:gd name="T20" fmla="*/ 1 w 6"/>
                <a:gd name="T21" fmla="*/ 4 h 6"/>
                <a:gd name="T22" fmla="*/ 1 w 6"/>
                <a:gd name="T23" fmla="*/ 3 h 6"/>
                <a:gd name="T24" fmla="*/ 1 w 6"/>
                <a:gd name="T25" fmla="*/ 3 h 6"/>
                <a:gd name="T26" fmla="*/ 3 w 6"/>
                <a:gd name="T27" fmla="*/ 0 h 6"/>
                <a:gd name="T28" fmla="*/ 0 w 6"/>
                <a:gd name="T29" fmla="*/ 3 h 6"/>
                <a:gd name="T30" fmla="*/ 0 w 6"/>
                <a:gd name="T31" fmla="*/ 3 h 6"/>
                <a:gd name="T32" fmla="*/ 0 w 6"/>
                <a:gd name="T33" fmla="*/ 3 h 6"/>
                <a:gd name="T34" fmla="*/ 0 w 6"/>
                <a:gd name="T35" fmla="*/ 3 h 6"/>
                <a:gd name="T36" fmla="*/ 0 w 6"/>
                <a:gd name="T37" fmla="*/ 3 h 6"/>
                <a:gd name="T38" fmla="*/ 0 w 6"/>
                <a:gd name="T39" fmla="*/ 4 h 6"/>
                <a:gd name="T40" fmla="*/ 3 w 6"/>
                <a:gd name="T41" fmla="*/ 6 h 6"/>
                <a:gd name="T42" fmla="*/ 6 w 6"/>
                <a:gd name="T43" fmla="*/ 3 h 6"/>
                <a:gd name="T44" fmla="*/ 5 w 6"/>
                <a:gd name="T45" fmla="*/ 1 h 6"/>
                <a:gd name="T46" fmla="*/ 5 w 6"/>
                <a:gd name="T47" fmla="*/ 1 h 6"/>
                <a:gd name="T48" fmla="*/ 3 w 6"/>
                <a:gd name="T4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" h="6">
                  <a:moveTo>
                    <a:pt x="1" y="3"/>
                  </a:moveTo>
                  <a:cubicBezTo>
                    <a:pt x="1" y="3"/>
                    <a:pt x="1" y="2"/>
                    <a:pt x="1" y="2"/>
                  </a:cubicBezTo>
                  <a:cubicBezTo>
                    <a:pt x="2" y="1"/>
                    <a:pt x="2" y="1"/>
                    <a:pt x="3" y="1"/>
                  </a:cubicBezTo>
                  <a:cubicBezTo>
                    <a:pt x="3" y="1"/>
                    <a:pt x="4" y="1"/>
                    <a:pt x="4" y="1"/>
                  </a:cubicBezTo>
                  <a:cubicBezTo>
                    <a:pt x="4" y="1"/>
                    <a:pt x="4" y="1"/>
                    <a:pt x="4" y="2"/>
                  </a:cubicBezTo>
                  <a:cubicBezTo>
                    <a:pt x="4" y="2"/>
                    <a:pt x="5" y="2"/>
                    <a:pt x="5" y="2"/>
                  </a:cubicBezTo>
                  <a:cubicBezTo>
                    <a:pt x="5" y="2"/>
                    <a:pt x="5" y="3"/>
                    <a:pt x="5" y="3"/>
                  </a:cubicBezTo>
                  <a:cubicBezTo>
                    <a:pt x="5" y="4"/>
                    <a:pt x="5" y="4"/>
                    <a:pt x="4" y="5"/>
                  </a:cubicBezTo>
                  <a:cubicBezTo>
                    <a:pt x="4" y="5"/>
                    <a:pt x="3" y="5"/>
                    <a:pt x="3" y="5"/>
                  </a:cubicBezTo>
                  <a:cubicBezTo>
                    <a:pt x="2" y="5"/>
                    <a:pt x="2" y="5"/>
                    <a:pt x="1" y="5"/>
                  </a:cubicBezTo>
                  <a:cubicBezTo>
                    <a:pt x="1" y="5"/>
                    <a:pt x="1" y="4"/>
                    <a:pt x="1" y="4"/>
                  </a:cubicBezTo>
                  <a:cubicBezTo>
                    <a:pt x="1" y="4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3" y="0"/>
                  </a:moveTo>
                  <a:cubicBezTo>
                    <a:pt x="1" y="0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5"/>
                    <a:pt x="1" y="6"/>
                    <a:pt x="3" y="6"/>
                  </a:cubicBezTo>
                  <a:cubicBezTo>
                    <a:pt x="4" y="6"/>
                    <a:pt x="6" y="5"/>
                    <a:pt x="6" y="3"/>
                  </a:cubicBezTo>
                  <a:cubicBezTo>
                    <a:pt x="6" y="2"/>
                    <a:pt x="5" y="2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3" y="0"/>
                    <a:pt x="3" y="0"/>
                  </a:cubicBezTo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81" name="Freeform 436"/>
            <p:cNvSpPr>
              <a:spLocks noEditPoints="1"/>
            </p:cNvSpPr>
            <p:nvPr/>
          </p:nvSpPr>
          <p:spPr bwMode="auto">
            <a:xfrm>
              <a:off x="8532813" y="4286334"/>
              <a:ext cx="61913" cy="74613"/>
            </a:xfrm>
            <a:custGeom>
              <a:avLst/>
              <a:gdLst>
                <a:gd name="T0" fmla="*/ 0 w 5"/>
                <a:gd name="T1" fmla="*/ 3 h 6"/>
                <a:gd name="T2" fmla="*/ 1 w 5"/>
                <a:gd name="T3" fmla="*/ 2 h 6"/>
                <a:gd name="T4" fmla="*/ 3 w 5"/>
                <a:gd name="T5" fmla="*/ 1 h 6"/>
                <a:gd name="T6" fmla="*/ 4 w 5"/>
                <a:gd name="T7" fmla="*/ 2 h 6"/>
                <a:gd name="T8" fmla="*/ 5 w 5"/>
                <a:gd name="T9" fmla="*/ 3 h 6"/>
                <a:gd name="T10" fmla="*/ 4 w 5"/>
                <a:gd name="T11" fmla="*/ 5 h 6"/>
                <a:gd name="T12" fmla="*/ 4 w 5"/>
                <a:gd name="T13" fmla="*/ 5 h 6"/>
                <a:gd name="T14" fmla="*/ 4 w 5"/>
                <a:gd name="T15" fmla="*/ 5 h 6"/>
                <a:gd name="T16" fmla="*/ 3 w 5"/>
                <a:gd name="T17" fmla="*/ 6 h 6"/>
                <a:gd name="T18" fmla="*/ 1 w 5"/>
                <a:gd name="T19" fmla="*/ 5 h 6"/>
                <a:gd name="T20" fmla="*/ 0 w 5"/>
                <a:gd name="T21" fmla="*/ 4 h 6"/>
                <a:gd name="T22" fmla="*/ 0 w 5"/>
                <a:gd name="T23" fmla="*/ 3 h 6"/>
                <a:gd name="T24" fmla="*/ 0 w 5"/>
                <a:gd name="T25" fmla="*/ 3 h 6"/>
                <a:gd name="T26" fmla="*/ 3 w 5"/>
                <a:gd name="T27" fmla="*/ 0 h 6"/>
                <a:gd name="T28" fmla="*/ 0 w 5"/>
                <a:gd name="T29" fmla="*/ 3 h 6"/>
                <a:gd name="T30" fmla="*/ 0 w 5"/>
                <a:gd name="T31" fmla="*/ 3 h 6"/>
                <a:gd name="T32" fmla="*/ 0 w 5"/>
                <a:gd name="T33" fmla="*/ 3 h 6"/>
                <a:gd name="T34" fmla="*/ 0 w 5"/>
                <a:gd name="T35" fmla="*/ 3 h 6"/>
                <a:gd name="T36" fmla="*/ 0 w 5"/>
                <a:gd name="T37" fmla="*/ 3 h 6"/>
                <a:gd name="T38" fmla="*/ 0 w 5"/>
                <a:gd name="T39" fmla="*/ 4 h 6"/>
                <a:gd name="T40" fmla="*/ 3 w 5"/>
                <a:gd name="T41" fmla="*/ 6 h 6"/>
                <a:gd name="T42" fmla="*/ 4 w 5"/>
                <a:gd name="T43" fmla="*/ 6 h 6"/>
                <a:gd name="T44" fmla="*/ 5 w 5"/>
                <a:gd name="T45" fmla="*/ 5 h 6"/>
                <a:gd name="T46" fmla="*/ 5 w 5"/>
                <a:gd name="T47" fmla="*/ 3 h 6"/>
                <a:gd name="T48" fmla="*/ 3 w 5"/>
                <a:gd name="T4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0" y="3"/>
                    <a:pt x="1" y="2"/>
                    <a:pt x="1" y="2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3" y="1"/>
                    <a:pt x="4" y="1"/>
                    <a:pt x="4" y="2"/>
                  </a:cubicBezTo>
                  <a:cubicBezTo>
                    <a:pt x="5" y="2"/>
                    <a:pt x="5" y="3"/>
                    <a:pt x="5" y="3"/>
                  </a:cubicBezTo>
                  <a:cubicBezTo>
                    <a:pt x="5" y="4"/>
                    <a:pt x="5" y="4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3" y="6"/>
                    <a:pt x="3" y="6"/>
                  </a:cubicBezTo>
                  <a:cubicBezTo>
                    <a:pt x="2" y="6"/>
                    <a:pt x="1" y="5"/>
                    <a:pt x="1" y="5"/>
                  </a:cubicBezTo>
                  <a:cubicBezTo>
                    <a:pt x="1" y="5"/>
                    <a:pt x="0" y="4"/>
                    <a:pt x="0" y="4"/>
                  </a:cubicBezTo>
                  <a:cubicBezTo>
                    <a:pt x="0" y="4"/>
                    <a:pt x="0" y="4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3" y="0"/>
                  </a:moveTo>
                  <a:cubicBezTo>
                    <a:pt x="1" y="0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1" y="6"/>
                    <a:pt x="3" y="6"/>
                  </a:cubicBezTo>
                  <a:cubicBezTo>
                    <a:pt x="3" y="6"/>
                    <a:pt x="4" y="6"/>
                    <a:pt x="4" y="6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4"/>
                    <a:pt x="5" y="3"/>
                  </a:cubicBezTo>
                  <a:cubicBezTo>
                    <a:pt x="5" y="2"/>
                    <a:pt x="4" y="0"/>
                    <a:pt x="3" y="0"/>
                  </a:cubicBezTo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82" name="Oval 437"/>
            <p:cNvSpPr>
              <a:spLocks noChangeArrowheads="1"/>
            </p:cNvSpPr>
            <p:nvPr/>
          </p:nvSpPr>
          <p:spPr bwMode="auto">
            <a:xfrm>
              <a:off x="11380788" y="3727534"/>
              <a:ext cx="85725" cy="85725"/>
            </a:xfrm>
            <a:prstGeom prst="ellipse">
              <a:avLst/>
            </a:prstGeom>
            <a:solidFill>
              <a:srgbClr val="66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83" name="Oval 438"/>
            <p:cNvSpPr>
              <a:spLocks noChangeArrowheads="1"/>
            </p:cNvSpPr>
            <p:nvPr/>
          </p:nvSpPr>
          <p:spPr bwMode="auto">
            <a:xfrm>
              <a:off x="11233151" y="3727534"/>
              <a:ext cx="85725" cy="85725"/>
            </a:xfrm>
            <a:prstGeom prst="ellipse">
              <a:avLst/>
            </a:prstGeom>
            <a:solidFill>
              <a:srgbClr val="66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84" name="Oval 439"/>
            <p:cNvSpPr>
              <a:spLocks noChangeArrowheads="1"/>
            </p:cNvSpPr>
            <p:nvPr/>
          </p:nvSpPr>
          <p:spPr bwMode="auto">
            <a:xfrm>
              <a:off x="10766426" y="3727534"/>
              <a:ext cx="85725" cy="85725"/>
            </a:xfrm>
            <a:prstGeom prst="ellipse">
              <a:avLst/>
            </a:prstGeom>
            <a:solidFill>
              <a:srgbClr val="66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85" name="Freeform 440"/>
            <p:cNvSpPr>
              <a:spLocks/>
            </p:cNvSpPr>
            <p:nvPr/>
          </p:nvSpPr>
          <p:spPr bwMode="auto">
            <a:xfrm>
              <a:off x="11072813" y="3727534"/>
              <a:ext cx="98425" cy="98425"/>
            </a:xfrm>
            <a:custGeom>
              <a:avLst/>
              <a:gdLst>
                <a:gd name="T0" fmla="*/ 4 w 8"/>
                <a:gd name="T1" fmla="*/ 0 h 8"/>
                <a:gd name="T2" fmla="*/ 4 w 8"/>
                <a:gd name="T3" fmla="*/ 0 h 8"/>
                <a:gd name="T4" fmla="*/ 8 w 8"/>
                <a:gd name="T5" fmla="*/ 4 h 8"/>
                <a:gd name="T6" fmla="*/ 4 w 8"/>
                <a:gd name="T7" fmla="*/ 8 h 8"/>
                <a:gd name="T8" fmla="*/ 0 w 8"/>
                <a:gd name="T9" fmla="*/ 4 h 8"/>
                <a:gd name="T10" fmla="*/ 4 w 8"/>
                <a:gd name="T11" fmla="*/ 0 h 8"/>
                <a:gd name="T12" fmla="*/ 4 w 8"/>
                <a:gd name="T13" fmla="*/ 0 h 8"/>
                <a:gd name="T14" fmla="*/ 4 w 8"/>
                <a:gd name="T15" fmla="*/ 1 h 8"/>
                <a:gd name="T16" fmla="*/ 1 w 8"/>
                <a:gd name="T17" fmla="*/ 1 h 8"/>
                <a:gd name="T18" fmla="*/ 0 w 8"/>
                <a:gd name="T19" fmla="*/ 4 h 8"/>
                <a:gd name="T20" fmla="*/ 1 w 8"/>
                <a:gd name="T21" fmla="*/ 6 h 8"/>
                <a:gd name="T22" fmla="*/ 4 w 8"/>
                <a:gd name="T23" fmla="*/ 7 h 8"/>
                <a:gd name="T24" fmla="*/ 6 w 8"/>
                <a:gd name="T25" fmla="*/ 6 h 8"/>
                <a:gd name="T26" fmla="*/ 7 w 8"/>
                <a:gd name="T27" fmla="*/ 4 h 8"/>
                <a:gd name="T28" fmla="*/ 6 w 8"/>
                <a:gd name="T29" fmla="*/ 1 h 8"/>
                <a:gd name="T30" fmla="*/ 4 w 8"/>
                <a:gd name="T31" fmla="*/ 1 h 8"/>
                <a:gd name="T32" fmla="*/ 4 w 8"/>
                <a:gd name="T3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" h="8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6" y="0"/>
                    <a:pt x="8" y="1"/>
                    <a:pt x="8" y="4"/>
                  </a:cubicBezTo>
                  <a:cubicBezTo>
                    <a:pt x="8" y="6"/>
                    <a:pt x="6" y="8"/>
                    <a:pt x="4" y="8"/>
                  </a:cubicBezTo>
                  <a:cubicBezTo>
                    <a:pt x="1" y="8"/>
                    <a:pt x="0" y="6"/>
                    <a:pt x="0" y="4"/>
                  </a:cubicBezTo>
                  <a:cubicBezTo>
                    <a:pt x="0" y="1"/>
                    <a:pt x="1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2" y="1"/>
                    <a:pt x="1" y="1"/>
                  </a:cubicBezTo>
                  <a:cubicBezTo>
                    <a:pt x="1" y="2"/>
                    <a:pt x="0" y="3"/>
                    <a:pt x="0" y="4"/>
                  </a:cubicBezTo>
                  <a:cubicBezTo>
                    <a:pt x="0" y="5"/>
                    <a:pt x="1" y="5"/>
                    <a:pt x="1" y="6"/>
                  </a:cubicBezTo>
                  <a:cubicBezTo>
                    <a:pt x="2" y="7"/>
                    <a:pt x="3" y="7"/>
                    <a:pt x="4" y="7"/>
                  </a:cubicBezTo>
                  <a:cubicBezTo>
                    <a:pt x="5" y="7"/>
                    <a:pt x="5" y="7"/>
                    <a:pt x="6" y="6"/>
                  </a:cubicBezTo>
                  <a:cubicBezTo>
                    <a:pt x="7" y="5"/>
                    <a:pt x="7" y="5"/>
                    <a:pt x="7" y="4"/>
                  </a:cubicBezTo>
                  <a:cubicBezTo>
                    <a:pt x="7" y="3"/>
                    <a:pt x="7" y="2"/>
                    <a:pt x="6" y="1"/>
                  </a:cubicBezTo>
                  <a:cubicBezTo>
                    <a:pt x="5" y="1"/>
                    <a:pt x="5" y="1"/>
                    <a:pt x="4" y="1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86" name="Freeform 441"/>
            <p:cNvSpPr>
              <a:spLocks/>
            </p:cNvSpPr>
            <p:nvPr/>
          </p:nvSpPr>
          <p:spPr bwMode="auto">
            <a:xfrm>
              <a:off x="10914063" y="3727534"/>
              <a:ext cx="98425" cy="98425"/>
            </a:xfrm>
            <a:custGeom>
              <a:avLst/>
              <a:gdLst>
                <a:gd name="T0" fmla="*/ 4 w 8"/>
                <a:gd name="T1" fmla="*/ 0 h 8"/>
                <a:gd name="T2" fmla="*/ 4 w 8"/>
                <a:gd name="T3" fmla="*/ 0 h 8"/>
                <a:gd name="T4" fmla="*/ 8 w 8"/>
                <a:gd name="T5" fmla="*/ 4 h 8"/>
                <a:gd name="T6" fmla="*/ 4 w 8"/>
                <a:gd name="T7" fmla="*/ 8 h 8"/>
                <a:gd name="T8" fmla="*/ 0 w 8"/>
                <a:gd name="T9" fmla="*/ 4 h 8"/>
                <a:gd name="T10" fmla="*/ 4 w 8"/>
                <a:gd name="T11" fmla="*/ 0 h 8"/>
                <a:gd name="T12" fmla="*/ 4 w 8"/>
                <a:gd name="T13" fmla="*/ 0 h 8"/>
                <a:gd name="T14" fmla="*/ 4 w 8"/>
                <a:gd name="T15" fmla="*/ 1 h 8"/>
                <a:gd name="T16" fmla="*/ 2 w 8"/>
                <a:gd name="T17" fmla="*/ 1 h 8"/>
                <a:gd name="T18" fmla="*/ 1 w 8"/>
                <a:gd name="T19" fmla="*/ 4 h 8"/>
                <a:gd name="T20" fmla="*/ 2 w 8"/>
                <a:gd name="T21" fmla="*/ 6 h 8"/>
                <a:gd name="T22" fmla="*/ 4 w 8"/>
                <a:gd name="T23" fmla="*/ 7 h 8"/>
                <a:gd name="T24" fmla="*/ 6 w 8"/>
                <a:gd name="T25" fmla="*/ 6 h 8"/>
                <a:gd name="T26" fmla="*/ 7 w 8"/>
                <a:gd name="T27" fmla="*/ 4 h 8"/>
                <a:gd name="T28" fmla="*/ 6 w 8"/>
                <a:gd name="T29" fmla="*/ 1 h 8"/>
                <a:gd name="T30" fmla="*/ 4 w 8"/>
                <a:gd name="T31" fmla="*/ 1 h 8"/>
                <a:gd name="T32" fmla="*/ 4 w 8"/>
                <a:gd name="T3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" h="8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6" y="0"/>
                    <a:pt x="8" y="1"/>
                    <a:pt x="8" y="4"/>
                  </a:cubicBezTo>
                  <a:cubicBezTo>
                    <a:pt x="8" y="6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2" y="1"/>
                    <a:pt x="2" y="1"/>
                  </a:cubicBezTo>
                  <a:cubicBezTo>
                    <a:pt x="1" y="2"/>
                    <a:pt x="1" y="3"/>
                    <a:pt x="1" y="4"/>
                  </a:cubicBezTo>
                  <a:cubicBezTo>
                    <a:pt x="1" y="5"/>
                    <a:pt x="1" y="5"/>
                    <a:pt x="2" y="6"/>
                  </a:cubicBezTo>
                  <a:cubicBezTo>
                    <a:pt x="2" y="7"/>
                    <a:pt x="3" y="7"/>
                    <a:pt x="4" y="7"/>
                  </a:cubicBezTo>
                  <a:cubicBezTo>
                    <a:pt x="5" y="7"/>
                    <a:pt x="6" y="7"/>
                    <a:pt x="6" y="6"/>
                  </a:cubicBezTo>
                  <a:cubicBezTo>
                    <a:pt x="7" y="5"/>
                    <a:pt x="7" y="5"/>
                    <a:pt x="7" y="4"/>
                  </a:cubicBezTo>
                  <a:cubicBezTo>
                    <a:pt x="7" y="3"/>
                    <a:pt x="7" y="2"/>
                    <a:pt x="6" y="1"/>
                  </a:cubicBezTo>
                  <a:cubicBezTo>
                    <a:pt x="6" y="1"/>
                    <a:pt x="5" y="1"/>
                    <a:pt x="4" y="1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87" name="Freeform 442"/>
            <p:cNvSpPr>
              <a:spLocks/>
            </p:cNvSpPr>
            <p:nvPr/>
          </p:nvSpPr>
          <p:spPr bwMode="auto">
            <a:xfrm>
              <a:off x="10607676" y="3727534"/>
              <a:ext cx="96838" cy="98425"/>
            </a:xfrm>
            <a:custGeom>
              <a:avLst/>
              <a:gdLst>
                <a:gd name="T0" fmla="*/ 4 w 8"/>
                <a:gd name="T1" fmla="*/ 0 h 8"/>
                <a:gd name="T2" fmla="*/ 4 w 8"/>
                <a:gd name="T3" fmla="*/ 0 h 8"/>
                <a:gd name="T4" fmla="*/ 8 w 8"/>
                <a:gd name="T5" fmla="*/ 4 h 8"/>
                <a:gd name="T6" fmla="*/ 4 w 8"/>
                <a:gd name="T7" fmla="*/ 8 h 8"/>
                <a:gd name="T8" fmla="*/ 0 w 8"/>
                <a:gd name="T9" fmla="*/ 4 h 8"/>
                <a:gd name="T10" fmla="*/ 4 w 8"/>
                <a:gd name="T11" fmla="*/ 0 h 8"/>
                <a:gd name="T12" fmla="*/ 4 w 8"/>
                <a:gd name="T13" fmla="*/ 0 h 8"/>
                <a:gd name="T14" fmla="*/ 4 w 8"/>
                <a:gd name="T15" fmla="*/ 1 h 8"/>
                <a:gd name="T16" fmla="*/ 2 w 8"/>
                <a:gd name="T17" fmla="*/ 1 h 8"/>
                <a:gd name="T18" fmla="*/ 1 w 8"/>
                <a:gd name="T19" fmla="*/ 4 h 8"/>
                <a:gd name="T20" fmla="*/ 2 w 8"/>
                <a:gd name="T21" fmla="*/ 6 h 8"/>
                <a:gd name="T22" fmla="*/ 4 w 8"/>
                <a:gd name="T23" fmla="*/ 7 h 8"/>
                <a:gd name="T24" fmla="*/ 6 w 8"/>
                <a:gd name="T25" fmla="*/ 6 h 8"/>
                <a:gd name="T26" fmla="*/ 7 w 8"/>
                <a:gd name="T27" fmla="*/ 4 h 8"/>
                <a:gd name="T28" fmla="*/ 6 w 8"/>
                <a:gd name="T29" fmla="*/ 1 h 8"/>
                <a:gd name="T30" fmla="*/ 4 w 8"/>
                <a:gd name="T31" fmla="*/ 1 h 8"/>
                <a:gd name="T32" fmla="*/ 4 w 8"/>
                <a:gd name="T3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" h="8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6" y="0"/>
                    <a:pt x="8" y="1"/>
                    <a:pt x="8" y="4"/>
                  </a:cubicBezTo>
                  <a:cubicBezTo>
                    <a:pt x="8" y="6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2" y="1"/>
                    <a:pt x="2" y="1"/>
                  </a:cubicBezTo>
                  <a:cubicBezTo>
                    <a:pt x="1" y="2"/>
                    <a:pt x="1" y="3"/>
                    <a:pt x="1" y="4"/>
                  </a:cubicBezTo>
                  <a:cubicBezTo>
                    <a:pt x="1" y="5"/>
                    <a:pt x="1" y="5"/>
                    <a:pt x="2" y="6"/>
                  </a:cubicBezTo>
                  <a:cubicBezTo>
                    <a:pt x="2" y="7"/>
                    <a:pt x="3" y="7"/>
                    <a:pt x="4" y="7"/>
                  </a:cubicBezTo>
                  <a:cubicBezTo>
                    <a:pt x="5" y="7"/>
                    <a:pt x="6" y="7"/>
                    <a:pt x="6" y="6"/>
                  </a:cubicBezTo>
                  <a:cubicBezTo>
                    <a:pt x="7" y="5"/>
                    <a:pt x="7" y="5"/>
                    <a:pt x="7" y="4"/>
                  </a:cubicBezTo>
                  <a:cubicBezTo>
                    <a:pt x="7" y="3"/>
                    <a:pt x="7" y="2"/>
                    <a:pt x="6" y="1"/>
                  </a:cubicBezTo>
                  <a:cubicBezTo>
                    <a:pt x="6" y="1"/>
                    <a:pt x="5" y="1"/>
                    <a:pt x="4" y="1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88" name="Oval 443"/>
            <p:cNvSpPr>
              <a:spLocks noChangeArrowheads="1"/>
            </p:cNvSpPr>
            <p:nvPr/>
          </p:nvSpPr>
          <p:spPr bwMode="auto">
            <a:xfrm>
              <a:off x="9220201" y="3441784"/>
              <a:ext cx="85725" cy="85725"/>
            </a:xfrm>
            <a:prstGeom prst="ellipse">
              <a:avLst/>
            </a:pr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89" name="Oval 444"/>
            <p:cNvSpPr>
              <a:spLocks noChangeArrowheads="1"/>
            </p:cNvSpPr>
            <p:nvPr/>
          </p:nvSpPr>
          <p:spPr bwMode="auto">
            <a:xfrm>
              <a:off x="9404351" y="3441784"/>
              <a:ext cx="85725" cy="85725"/>
            </a:xfrm>
            <a:prstGeom prst="ellipse">
              <a:avLst/>
            </a:pr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90" name="Freeform 445"/>
            <p:cNvSpPr>
              <a:spLocks/>
            </p:cNvSpPr>
            <p:nvPr/>
          </p:nvSpPr>
          <p:spPr bwMode="auto">
            <a:xfrm>
              <a:off x="9256713" y="3490997"/>
              <a:ext cx="171450" cy="0"/>
            </a:xfrm>
            <a:custGeom>
              <a:avLst/>
              <a:gdLst>
                <a:gd name="T0" fmla="*/ 0 w 108"/>
                <a:gd name="T1" fmla="*/ 108 w 108"/>
                <a:gd name="T2" fmla="*/ 0 w 10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08">
                  <a:moveTo>
                    <a:pt x="0" y="0"/>
                  </a:moveTo>
                  <a:lnTo>
                    <a:pt x="10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91" name="Line 446"/>
            <p:cNvSpPr>
              <a:spLocks noChangeShapeType="1"/>
            </p:cNvSpPr>
            <p:nvPr/>
          </p:nvSpPr>
          <p:spPr bwMode="auto">
            <a:xfrm>
              <a:off x="9256713" y="3490997"/>
              <a:ext cx="17145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92" name="Rectangle 447"/>
            <p:cNvSpPr>
              <a:spLocks noChangeArrowheads="1"/>
            </p:cNvSpPr>
            <p:nvPr/>
          </p:nvSpPr>
          <p:spPr bwMode="auto">
            <a:xfrm>
              <a:off x="9256713" y="3478297"/>
              <a:ext cx="171450" cy="12700"/>
            </a:xfrm>
            <a:prstGeom prst="rect">
              <a:avLst/>
            </a:pr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93" name="Freeform 448"/>
            <p:cNvSpPr>
              <a:spLocks/>
            </p:cNvSpPr>
            <p:nvPr/>
          </p:nvSpPr>
          <p:spPr bwMode="auto">
            <a:xfrm>
              <a:off x="9256713" y="3478297"/>
              <a:ext cx="171450" cy="12700"/>
            </a:xfrm>
            <a:custGeom>
              <a:avLst/>
              <a:gdLst>
                <a:gd name="T0" fmla="*/ 0 w 108"/>
                <a:gd name="T1" fmla="*/ 0 h 8"/>
                <a:gd name="T2" fmla="*/ 108 w 108"/>
                <a:gd name="T3" fmla="*/ 0 h 8"/>
                <a:gd name="T4" fmla="*/ 108 w 108"/>
                <a:gd name="T5" fmla="*/ 8 h 8"/>
                <a:gd name="T6" fmla="*/ 0 w 108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8" h="8">
                  <a:moveTo>
                    <a:pt x="0" y="0"/>
                  </a:moveTo>
                  <a:lnTo>
                    <a:pt x="108" y="0"/>
                  </a:lnTo>
                  <a:lnTo>
                    <a:pt x="108" y="8"/>
                  </a:lnTo>
                  <a:lnTo>
                    <a:pt x="0" y="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95" name="Rectangle 450"/>
            <p:cNvSpPr>
              <a:spLocks noChangeArrowheads="1"/>
            </p:cNvSpPr>
            <p:nvPr/>
          </p:nvSpPr>
          <p:spPr bwMode="auto">
            <a:xfrm>
              <a:off x="8999538" y="3056022"/>
              <a:ext cx="1588" cy="1588"/>
            </a:xfrm>
            <a:prstGeom prst="rect">
              <a:avLst/>
            </a:pr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54" name="Freeform 454"/>
            <p:cNvSpPr>
              <a:spLocks/>
            </p:cNvSpPr>
            <p:nvPr/>
          </p:nvSpPr>
          <p:spPr bwMode="auto">
            <a:xfrm>
              <a:off x="8348663" y="2708359"/>
              <a:ext cx="158750" cy="160338"/>
            </a:xfrm>
            <a:custGeom>
              <a:avLst/>
              <a:gdLst>
                <a:gd name="T0" fmla="*/ 77 w 100"/>
                <a:gd name="T1" fmla="*/ 86 h 101"/>
                <a:gd name="T2" fmla="*/ 15 w 100"/>
                <a:gd name="T3" fmla="*/ 15 h 101"/>
                <a:gd name="T4" fmla="*/ 23 w 100"/>
                <a:gd name="T5" fmla="*/ 7 h 101"/>
                <a:gd name="T6" fmla="*/ 85 w 100"/>
                <a:gd name="T7" fmla="*/ 70 h 101"/>
                <a:gd name="T8" fmla="*/ 85 w 100"/>
                <a:gd name="T9" fmla="*/ 0 h 101"/>
                <a:gd name="T10" fmla="*/ 100 w 100"/>
                <a:gd name="T11" fmla="*/ 0 h 101"/>
                <a:gd name="T12" fmla="*/ 100 w 100"/>
                <a:gd name="T13" fmla="*/ 101 h 101"/>
                <a:gd name="T14" fmla="*/ 0 w 100"/>
                <a:gd name="T15" fmla="*/ 101 h 101"/>
                <a:gd name="T16" fmla="*/ 0 w 100"/>
                <a:gd name="T17" fmla="*/ 86 h 101"/>
                <a:gd name="T18" fmla="*/ 77 w 100"/>
                <a:gd name="T19" fmla="*/ 86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0" h="101">
                  <a:moveTo>
                    <a:pt x="77" y="86"/>
                  </a:moveTo>
                  <a:lnTo>
                    <a:pt x="15" y="15"/>
                  </a:lnTo>
                  <a:lnTo>
                    <a:pt x="23" y="7"/>
                  </a:lnTo>
                  <a:lnTo>
                    <a:pt x="85" y="70"/>
                  </a:lnTo>
                  <a:lnTo>
                    <a:pt x="85" y="0"/>
                  </a:lnTo>
                  <a:lnTo>
                    <a:pt x="100" y="0"/>
                  </a:lnTo>
                  <a:lnTo>
                    <a:pt x="100" y="101"/>
                  </a:lnTo>
                  <a:lnTo>
                    <a:pt x="0" y="101"/>
                  </a:lnTo>
                  <a:lnTo>
                    <a:pt x="0" y="86"/>
                  </a:lnTo>
                  <a:lnTo>
                    <a:pt x="77" y="86"/>
                  </a:lnTo>
                  <a:close/>
                </a:path>
              </a:pathLst>
            </a:cu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55" name="Freeform 455"/>
            <p:cNvSpPr>
              <a:spLocks/>
            </p:cNvSpPr>
            <p:nvPr/>
          </p:nvSpPr>
          <p:spPr bwMode="auto">
            <a:xfrm>
              <a:off x="8520113" y="2708359"/>
              <a:ext cx="160338" cy="160338"/>
            </a:xfrm>
            <a:custGeom>
              <a:avLst/>
              <a:gdLst>
                <a:gd name="T0" fmla="*/ 31 w 101"/>
                <a:gd name="T1" fmla="*/ 86 h 101"/>
                <a:gd name="T2" fmla="*/ 93 w 101"/>
                <a:gd name="T3" fmla="*/ 15 h 101"/>
                <a:gd name="T4" fmla="*/ 85 w 101"/>
                <a:gd name="T5" fmla="*/ 7 h 101"/>
                <a:gd name="T6" fmla="*/ 16 w 101"/>
                <a:gd name="T7" fmla="*/ 70 h 101"/>
                <a:gd name="T8" fmla="*/ 16 w 101"/>
                <a:gd name="T9" fmla="*/ 0 h 101"/>
                <a:gd name="T10" fmla="*/ 0 w 101"/>
                <a:gd name="T11" fmla="*/ 0 h 101"/>
                <a:gd name="T12" fmla="*/ 0 w 101"/>
                <a:gd name="T13" fmla="*/ 101 h 101"/>
                <a:gd name="T14" fmla="*/ 101 w 101"/>
                <a:gd name="T15" fmla="*/ 101 h 101"/>
                <a:gd name="T16" fmla="*/ 101 w 101"/>
                <a:gd name="T17" fmla="*/ 86 h 101"/>
                <a:gd name="T18" fmla="*/ 31 w 101"/>
                <a:gd name="T19" fmla="*/ 86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1" h="101">
                  <a:moveTo>
                    <a:pt x="31" y="86"/>
                  </a:moveTo>
                  <a:lnTo>
                    <a:pt x="93" y="15"/>
                  </a:lnTo>
                  <a:lnTo>
                    <a:pt x="85" y="7"/>
                  </a:lnTo>
                  <a:lnTo>
                    <a:pt x="16" y="70"/>
                  </a:lnTo>
                  <a:lnTo>
                    <a:pt x="16" y="0"/>
                  </a:lnTo>
                  <a:lnTo>
                    <a:pt x="0" y="0"/>
                  </a:lnTo>
                  <a:lnTo>
                    <a:pt x="0" y="101"/>
                  </a:lnTo>
                  <a:lnTo>
                    <a:pt x="101" y="101"/>
                  </a:lnTo>
                  <a:lnTo>
                    <a:pt x="101" y="86"/>
                  </a:lnTo>
                  <a:lnTo>
                    <a:pt x="31" y="86"/>
                  </a:lnTo>
                  <a:close/>
                </a:path>
              </a:pathLst>
            </a:cu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57" name="Freeform 457"/>
            <p:cNvSpPr>
              <a:spLocks/>
            </p:cNvSpPr>
            <p:nvPr/>
          </p:nvSpPr>
          <p:spPr bwMode="auto">
            <a:xfrm>
              <a:off x="9072563" y="3925971"/>
              <a:ext cx="257175" cy="211138"/>
            </a:xfrm>
            <a:custGeom>
              <a:avLst/>
              <a:gdLst>
                <a:gd name="T0" fmla="*/ 62 w 162"/>
                <a:gd name="T1" fmla="*/ 8 h 133"/>
                <a:gd name="T2" fmla="*/ 62 w 162"/>
                <a:gd name="T3" fmla="*/ 0 h 133"/>
                <a:gd name="T4" fmla="*/ 108 w 162"/>
                <a:gd name="T5" fmla="*/ 0 h 133"/>
                <a:gd name="T6" fmla="*/ 62 w 162"/>
                <a:gd name="T7" fmla="*/ 47 h 133"/>
                <a:gd name="T8" fmla="*/ 162 w 162"/>
                <a:gd name="T9" fmla="*/ 47 h 133"/>
                <a:gd name="T10" fmla="*/ 162 w 162"/>
                <a:gd name="T11" fmla="*/ 86 h 133"/>
                <a:gd name="T12" fmla="*/ 62 w 162"/>
                <a:gd name="T13" fmla="*/ 86 h 133"/>
                <a:gd name="T14" fmla="*/ 108 w 162"/>
                <a:gd name="T15" fmla="*/ 133 h 133"/>
                <a:gd name="T16" fmla="*/ 62 w 162"/>
                <a:gd name="T17" fmla="*/ 133 h 133"/>
                <a:gd name="T18" fmla="*/ 0 w 162"/>
                <a:gd name="T19" fmla="*/ 70 h 133"/>
                <a:gd name="T20" fmla="*/ 62 w 162"/>
                <a:gd name="T21" fmla="*/ 0 h 133"/>
                <a:gd name="T22" fmla="*/ 62 w 162"/>
                <a:gd name="T23" fmla="*/ 0 h 133"/>
                <a:gd name="T24" fmla="*/ 62 w 162"/>
                <a:gd name="T25" fmla="*/ 8 h 133"/>
                <a:gd name="T26" fmla="*/ 70 w 162"/>
                <a:gd name="T27" fmla="*/ 8 h 133"/>
                <a:gd name="T28" fmla="*/ 8 w 162"/>
                <a:gd name="T29" fmla="*/ 70 h 133"/>
                <a:gd name="T30" fmla="*/ 70 w 162"/>
                <a:gd name="T31" fmla="*/ 125 h 133"/>
                <a:gd name="T32" fmla="*/ 101 w 162"/>
                <a:gd name="T33" fmla="*/ 125 h 133"/>
                <a:gd name="T34" fmla="*/ 54 w 162"/>
                <a:gd name="T35" fmla="*/ 78 h 133"/>
                <a:gd name="T36" fmla="*/ 155 w 162"/>
                <a:gd name="T37" fmla="*/ 78 h 133"/>
                <a:gd name="T38" fmla="*/ 155 w 162"/>
                <a:gd name="T39" fmla="*/ 55 h 133"/>
                <a:gd name="T40" fmla="*/ 47 w 162"/>
                <a:gd name="T41" fmla="*/ 55 h 133"/>
                <a:gd name="T42" fmla="*/ 101 w 162"/>
                <a:gd name="T43" fmla="*/ 8 h 133"/>
                <a:gd name="T44" fmla="*/ 62 w 162"/>
                <a:gd name="T45" fmla="*/ 8 h 133"/>
                <a:gd name="T46" fmla="*/ 62 w 162"/>
                <a:gd name="T47" fmla="*/ 8 h 133"/>
                <a:gd name="T48" fmla="*/ 70 w 162"/>
                <a:gd name="T49" fmla="*/ 8 h 133"/>
                <a:gd name="T50" fmla="*/ 62 w 162"/>
                <a:gd name="T51" fmla="*/ 8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62" h="133">
                  <a:moveTo>
                    <a:pt x="62" y="8"/>
                  </a:moveTo>
                  <a:lnTo>
                    <a:pt x="62" y="0"/>
                  </a:lnTo>
                  <a:lnTo>
                    <a:pt x="108" y="0"/>
                  </a:lnTo>
                  <a:lnTo>
                    <a:pt x="62" y="47"/>
                  </a:lnTo>
                  <a:lnTo>
                    <a:pt x="162" y="47"/>
                  </a:lnTo>
                  <a:lnTo>
                    <a:pt x="162" y="86"/>
                  </a:lnTo>
                  <a:lnTo>
                    <a:pt x="62" y="86"/>
                  </a:lnTo>
                  <a:lnTo>
                    <a:pt x="108" y="133"/>
                  </a:lnTo>
                  <a:lnTo>
                    <a:pt x="62" y="133"/>
                  </a:lnTo>
                  <a:lnTo>
                    <a:pt x="0" y="7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8"/>
                  </a:lnTo>
                  <a:lnTo>
                    <a:pt x="70" y="8"/>
                  </a:lnTo>
                  <a:lnTo>
                    <a:pt x="8" y="70"/>
                  </a:lnTo>
                  <a:lnTo>
                    <a:pt x="70" y="125"/>
                  </a:lnTo>
                  <a:lnTo>
                    <a:pt x="101" y="125"/>
                  </a:lnTo>
                  <a:lnTo>
                    <a:pt x="54" y="78"/>
                  </a:lnTo>
                  <a:lnTo>
                    <a:pt x="155" y="78"/>
                  </a:lnTo>
                  <a:lnTo>
                    <a:pt x="155" y="55"/>
                  </a:lnTo>
                  <a:lnTo>
                    <a:pt x="47" y="55"/>
                  </a:lnTo>
                  <a:lnTo>
                    <a:pt x="101" y="8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70" y="8"/>
                  </a:lnTo>
                  <a:lnTo>
                    <a:pt x="62" y="8"/>
                  </a:lnTo>
                  <a:close/>
                </a:path>
              </a:pathLst>
            </a:cu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58" name="Freeform 458"/>
            <p:cNvSpPr>
              <a:spLocks/>
            </p:cNvSpPr>
            <p:nvPr/>
          </p:nvSpPr>
          <p:spPr bwMode="auto">
            <a:xfrm>
              <a:off x="9637713" y="3490996"/>
              <a:ext cx="269875" cy="211138"/>
            </a:xfrm>
            <a:custGeom>
              <a:avLst/>
              <a:gdLst>
                <a:gd name="T0" fmla="*/ 69 w 170"/>
                <a:gd name="T1" fmla="*/ 0 h 133"/>
                <a:gd name="T2" fmla="*/ 108 w 170"/>
                <a:gd name="T3" fmla="*/ 0 h 133"/>
                <a:gd name="T4" fmla="*/ 54 w 170"/>
                <a:gd name="T5" fmla="*/ 55 h 133"/>
                <a:gd name="T6" fmla="*/ 170 w 170"/>
                <a:gd name="T7" fmla="*/ 55 h 133"/>
                <a:gd name="T8" fmla="*/ 170 w 170"/>
                <a:gd name="T9" fmla="*/ 78 h 133"/>
                <a:gd name="T10" fmla="*/ 62 w 170"/>
                <a:gd name="T11" fmla="*/ 78 h 133"/>
                <a:gd name="T12" fmla="*/ 108 w 170"/>
                <a:gd name="T13" fmla="*/ 133 h 133"/>
                <a:gd name="T14" fmla="*/ 69 w 170"/>
                <a:gd name="T15" fmla="*/ 133 h 133"/>
                <a:gd name="T16" fmla="*/ 0 w 170"/>
                <a:gd name="T17" fmla="*/ 62 h 133"/>
                <a:gd name="T18" fmla="*/ 69 w 170"/>
                <a:gd name="T19" fmla="*/ 0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0" h="133">
                  <a:moveTo>
                    <a:pt x="69" y="0"/>
                  </a:moveTo>
                  <a:lnTo>
                    <a:pt x="108" y="0"/>
                  </a:lnTo>
                  <a:lnTo>
                    <a:pt x="54" y="55"/>
                  </a:lnTo>
                  <a:lnTo>
                    <a:pt x="170" y="55"/>
                  </a:lnTo>
                  <a:lnTo>
                    <a:pt x="170" y="78"/>
                  </a:lnTo>
                  <a:lnTo>
                    <a:pt x="62" y="78"/>
                  </a:lnTo>
                  <a:lnTo>
                    <a:pt x="108" y="133"/>
                  </a:lnTo>
                  <a:lnTo>
                    <a:pt x="69" y="133"/>
                  </a:lnTo>
                  <a:lnTo>
                    <a:pt x="0" y="62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59" name="Oval 459"/>
            <p:cNvSpPr>
              <a:spLocks noChangeArrowheads="1"/>
            </p:cNvSpPr>
            <p:nvPr/>
          </p:nvSpPr>
          <p:spPr bwMode="auto">
            <a:xfrm>
              <a:off x="10558463" y="4659396"/>
              <a:ext cx="85725" cy="98425"/>
            </a:xfrm>
            <a:prstGeom prst="ellipse">
              <a:avLst/>
            </a:pr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60" name="Oval 460"/>
            <p:cNvSpPr>
              <a:spLocks noChangeArrowheads="1"/>
            </p:cNvSpPr>
            <p:nvPr/>
          </p:nvSpPr>
          <p:spPr bwMode="auto">
            <a:xfrm>
              <a:off x="9428163" y="4360946"/>
              <a:ext cx="98425" cy="87313"/>
            </a:xfrm>
            <a:prstGeom prst="ellipse">
              <a:avLst/>
            </a:pr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61" name="Oval 461"/>
            <p:cNvSpPr>
              <a:spLocks noChangeArrowheads="1"/>
            </p:cNvSpPr>
            <p:nvPr/>
          </p:nvSpPr>
          <p:spPr bwMode="auto">
            <a:xfrm>
              <a:off x="8286751" y="4559384"/>
              <a:ext cx="85725" cy="100013"/>
            </a:xfrm>
            <a:prstGeom prst="ellipse">
              <a:avLst/>
            </a:pr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62" name="Oval 462"/>
            <p:cNvSpPr>
              <a:spLocks noChangeArrowheads="1"/>
            </p:cNvSpPr>
            <p:nvPr/>
          </p:nvSpPr>
          <p:spPr bwMode="auto">
            <a:xfrm>
              <a:off x="8004176" y="4559384"/>
              <a:ext cx="87313" cy="100013"/>
            </a:xfrm>
            <a:prstGeom prst="ellipse">
              <a:avLst/>
            </a:pr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63" name="Freeform 463"/>
            <p:cNvSpPr>
              <a:spLocks/>
            </p:cNvSpPr>
            <p:nvPr/>
          </p:nvSpPr>
          <p:spPr bwMode="auto">
            <a:xfrm>
              <a:off x="9723438" y="4646696"/>
              <a:ext cx="98425" cy="111125"/>
            </a:xfrm>
            <a:custGeom>
              <a:avLst/>
              <a:gdLst>
                <a:gd name="T0" fmla="*/ 4 w 8"/>
                <a:gd name="T1" fmla="*/ 0 h 9"/>
                <a:gd name="T2" fmla="*/ 8 w 8"/>
                <a:gd name="T3" fmla="*/ 5 h 9"/>
                <a:gd name="T4" fmla="*/ 4 w 8"/>
                <a:gd name="T5" fmla="*/ 9 h 9"/>
                <a:gd name="T6" fmla="*/ 0 w 8"/>
                <a:gd name="T7" fmla="*/ 5 h 9"/>
                <a:gd name="T8" fmla="*/ 0 w 8"/>
                <a:gd name="T9" fmla="*/ 5 h 9"/>
                <a:gd name="T10" fmla="*/ 1 w 8"/>
                <a:gd name="T11" fmla="*/ 5 h 9"/>
                <a:gd name="T12" fmla="*/ 2 w 8"/>
                <a:gd name="T13" fmla="*/ 7 h 9"/>
                <a:gd name="T14" fmla="*/ 4 w 8"/>
                <a:gd name="T15" fmla="*/ 8 h 9"/>
                <a:gd name="T16" fmla="*/ 6 w 8"/>
                <a:gd name="T17" fmla="*/ 7 h 9"/>
                <a:gd name="T18" fmla="*/ 7 w 8"/>
                <a:gd name="T19" fmla="*/ 5 h 9"/>
                <a:gd name="T20" fmla="*/ 6 w 8"/>
                <a:gd name="T21" fmla="*/ 2 h 9"/>
                <a:gd name="T22" fmla="*/ 4 w 8"/>
                <a:gd name="T23" fmla="*/ 1 h 9"/>
                <a:gd name="T24" fmla="*/ 2 w 8"/>
                <a:gd name="T25" fmla="*/ 2 h 9"/>
                <a:gd name="T26" fmla="*/ 1 w 8"/>
                <a:gd name="T27" fmla="*/ 5 h 9"/>
                <a:gd name="T28" fmla="*/ 0 w 8"/>
                <a:gd name="T29" fmla="*/ 5 h 9"/>
                <a:gd name="T30" fmla="*/ 0 w 8"/>
                <a:gd name="T31" fmla="*/ 5 h 9"/>
                <a:gd name="T32" fmla="*/ 4 w 8"/>
                <a:gd name="T3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" h="9">
                  <a:moveTo>
                    <a:pt x="4" y="0"/>
                  </a:moveTo>
                  <a:cubicBezTo>
                    <a:pt x="6" y="0"/>
                    <a:pt x="8" y="2"/>
                    <a:pt x="8" y="5"/>
                  </a:cubicBezTo>
                  <a:cubicBezTo>
                    <a:pt x="8" y="7"/>
                    <a:pt x="6" y="9"/>
                    <a:pt x="4" y="9"/>
                  </a:cubicBezTo>
                  <a:cubicBezTo>
                    <a:pt x="2" y="9"/>
                    <a:pt x="0" y="7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6"/>
                    <a:pt x="2" y="7"/>
                  </a:cubicBezTo>
                  <a:cubicBezTo>
                    <a:pt x="2" y="7"/>
                    <a:pt x="3" y="8"/>
                    <a:pt x="4" y="8"/>
                  </a:cubicBezTo>
                  <a:cubicBezTo>
                    <a:pt x="5" y="8"/>
                    <a:pt x="6" y="7"/>
                    <a:pt x="6" y="7"/>
                  </a:cubicBezTo>
                  <a:cubicBezTo>
                    <a:pt x="7" y="6"/>
                    <a:pt x="7" y="5"/>
                    <a:pt x="7" y="5"/>
                  </a:cubicBezTo>
                  <a:cubicBezTo>
                    <a:pt x="7" y="4"/>
                    <a:pt x="7" y="3"/>
                    <a:pt x="6" y="2"/>
                  </a:cubicBezTo>
                  <a:cubicBezTo>
                    <a:pt x="6" y="2"/>
                    <a:pt x="5" y="1"/>
                    <a:pt x="4" y="1"/>
                  </a:cubicBezTo>
                  <a:cubicBezTo>
                    <a:pt x="3" y="1"/>
                    <a:pt x="2" y="2"/>
                    <a:pt x="2" y="2"/>
                  </a:cubicBezTo>
                  <a:cubicBezTo>
                    <a:pt x="1" y="3"/>
                    <a:pt x="1" y="4"/>
                    <a:pt x="1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64" name="Freeform 464"/>
            <p:cNvSpPr>
              <a:spLocks/>
            </p:cNvSpPr>
            <p:nvPr/>
          </p:nvSpPr>
          <p:spPr bwMode="auto">
            <a:xfrm>
              <a:off x="8483601" y="4360946"/>
              <a:ext cx="98425" cy="111125"/>
            </a:xfrm>
            <a:custGeom>
              <a:avLst/>
              <a:gdLst>
                <a:gd name="T0" fmla="*/ 4 w 8"/>
                <a:gd name="T1" fmla="*/ 0 h 9"/>
                <a:gd name="T2" fmla="*/ 8 w 8"/>
                <a:gd name="T3" fmla="*/ 5 h 9"/>
                <a:gd name="T4" fmla="*/ 4 w 8"/>
                <a:gd name="T5" fmla="*/ 9 h 9"/>
                <a:gd name="T6" fmla="*/ 0 w 8"/>
                <a:gd name="T7" fmla="*/ 5 h 9"/>
                <a:gd name="T8" fmla="*/ 0 w 8"/>
                <a:gd name="T9" fmla="*/ 5 h 9"/>
                <a:gd name="T10" fmla="*/ 1 w 8"/>
                <a:gd name="T11" fmla="*/ 5 h 9"/>
                <a:gd name="T12" fmla="*/ 2 w 8"/>
                <a:gd name="T13" fmla="*/ 7 h 9"/>
                <a:gd name="T14" fmla="*/ 4 w 8"/>
                <a:gd name="T15" fmla="*/ 8 h 9"/>
                <a:gd name="T16" fmla="*/ 6 w 8"/>
                <a:gd name="T17" fmla="*/ 7 h 9"/>
                <a:gd name="T18" fmla="*/ 7 w 8"/>
                <a:gd name="T19" fmla="*/ 5 h 9"/>
                <a:gd name="T20" fmla="*/ 6 w 8"/>
                <a:gd name="T21" fmla="*/ 2 h 9"/>
                <a:gd name="T22" fmla="*/ 4 w 8"/>
                <a:gd name="T23" fmla="*/ 1 h 9"/>
                <a:gd name="T24" fmla="*/ 2 w 8"/>
                <a:gd name="T25" fmla="*/ 2 h 9"/>
                <a:gd name="T26" fmla="*/ 1 w 8"/>
                <a:gd name="T27" fmla="*/ 5 h 9"/>
                <a:gd name="T28" fmla="*/ 0 w 8"/>
                <a:gd name="T29" fmla="*/ 5 h 9"/>
                <a:gd name="T30" fmla="*/ 0 w 8"/>
                <a:gd name="T31" fmla="*/ 5 h 9"/>
                <a:gd name="T32" fmla="*/ 4 w 8"/>
                <a:gd name="T3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" h="9">
                  <a:moveTo>
                    <a:pt x="4" y="0"/>
                  </a:moveTo>
                  <a:cubicBezTo>
                    <a:pt x="6" y="0"/>
                    <a:pt x="8" y="2"/>
                    <a:pt x="8" y="5"/>
                  </a:cubicBezTo>
                  <a:cubicBezTo>
                    <a:pt x="8" y="7"/>
                    <a:pt x="6" y="9"/>
                    <a:pt x="4" y="9"/>
                  </a:cubicBezTo>
                  <a:cubicBezTo>
                    <a:pt x="2" y="9"/>
                    <a:pt x="0" y="7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6"/>
                    <a:pt x="2" y="7"/>
                  </a:cubicBezTo>
                  <a:cubicBezTo>
                    <a:pt x="2" y="8"/>
                    <a:pt x="3" y="8"/>
                    <a:pt x="4" y="8"/>
                  </a:cubicBezTo>
                  <a:cubicBezTo>
                    <a:pt x="5" y="8"/>
                    <a:pt x="6" y="8"/>
                    <a:pt x="6" y="7"/>
                  </a:cubicBezTo>
                  <a:cubicBezTo>
                    <a:pt x="7" y="6"/>
                    <a:pt x="7" y="5"/>
                    <a:pt x="7" y="5"/>
                  </a:cubicBezTo>
                  <a:cubicBezTo>
                    <a:pt x="7" y="4"/>
                    <a:pt x="7" y="3"/>
                    <a:pt x="6" y="2"/>
                  </a:cubicBezTo>
                  <a:cubicBezTo>
                    <a:pt x="6" y="2"/>
                    <a:pt x="5" y="1"/>
                    <a:pt x="4" y="1"/>
                  </a:cubicBezTo>
                  <a:cubicBezTo>
                    <a:pt x="3" y="1"/>
                    <a:pt x="2" y="2"/>
                    <a:pt x="2" y="2"/>
                  </a:cubicBezTo>
                  <a:cubicBezTo>
                    <a:pt x="1" y="3"/>
                    <a:pt x="1" y="4"/>
                    <a:pt x="1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65" name="Freeform 465"/>
            <p:cNvSpPr>
              <a:spLocks/>
            </p:cNvSpPr>
            <p:nvPr/>
          </p:nvSpPr>
          <p:spPr bwMode="auto">
            <a:xfrm>
              <a:off x="8078788" y="4397459"/>
              <a:ext cx="2516188" cy="323850"/>
            </a:xfrm>
            <a:custGeom>
              <a:avLst/>
              <a:gdLst>
                <a:gd name="T0" fmla="*/ 278 w 1585"/>
                <a:gd name="T1" fmla="*/ 0 h 204"/>
                <a:gd name="T2" fmla="*/ 881 w 1585"/>
                <a:gd name="T3" fmla="*/ 0 h 204"/>
                <a:gd name="T4" fmla="*/ 1067 w 1585"/>
                <a:gd name="T5" fmla="*/ 196 h 204"/>
                <a:gd name="T6" fmla="*/ 1585 w 1585"/>
                <a:gd name="T7" fmla="*/ 196 h 204"/>
                <a:gd name="T8" fmla="*/ 1585 w 1585"/>
                <a:gd name="T9" fmla="*/ 204 h 204"/>
                <a:gd name="T10" fmla="*/ 1067 w 1585"/>
                <a:gd name="T11" fmla="*/ 204 h 204"/>
                <a:gd name="T12" fmla="*/ 881 w 1585"/>
                <a:gd name="T13" fmla="*/ 8 h 204"/>
                <a:gd name="T14" fmla="*/ 286 w 1585"/>
                <a:gd name="T15" fmla="*/ 8 h 204"/>
                <a:gd name="T16" fmla="*/ 162 w 1585"/>
                <a:gd name="T17" fmla="*/ 141 h 204"/>
                <a:gd name="T18" fmla="*/ 0 w 1585"/>
                <a:gd name="T19" fmla="*/ 141 h 204"/>
                <a:gd name="T20" fmla="*/ 0 w 1585"/>
                <a:gd name="T21" fmla="*/ 134 h 204"/>
                <a:gd name="T22" fmla="*/ 154 w 1585"/>
                <a:gd name="T23" fmla="*/ 134 h 204"/>
                <a:gd name="T24" fmla="*/ 278 w 1585"/>
                <a:gd name="T25" fmla="*/ 0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85" h="204">
                  <a:moveTo>
                    <a:pt x="278" y="0"/>
                  </a:moveTo>
                  <a:lnTo>
                    <a:pt x="881" y="0"/>
                  </a:lnTo>
                  <a:lnTo>
                    <a:pt x="1067" y="196"/>
                  </a:lnTo>
                  <a:lnTo>
                    <a:pt x="1585" y="196"/>
                  </a:lnTo>
                  <a:lnTo>
                    <a:pt x="1585" y="204"/>
                  </a:lnTo>
                  <a:lnTo>
                    <a:pt x="1067" y="204"/>
                  </a:lnTo>
                  <a:lnTo>
                    <a:pt x="881" y="8"/>
                  </a:lnTo>
                  <a:lnTo>
                    <a:pt x="286" y="8"/>
                  </a:lnTo>
                  <a:lnTo>
                    <a:pt x="162" y="141"/>
                  </a:lnTo>
                  <a:lnTo>
                    <a:pt x="0" y="141"/>
                  </a:lnTo>
                  <a:lnTo>
                    <a:pt x="0" y="134"/>
                  </a:lnTo>
                  <a:lnTo>
                    <a:pt x="154" y="134"/>
                  </a:lnTo>
                  <a:lnTo>
                    <a:pt x="278" y="0"/>
                  </a:lnTo>
                  <a:close/>
                </a:path>
              </a:pathLst>
            </a:cu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66" name="Oval 466"/>
            <p:cNvSpPr>
              <a:spLocks noChangeArrowheads="1"/>
            </p:cNvSpPr>
            <p:nvPr/>
          </p:nvSpPr>
          <p:spPr bwMode="auto">
            <a:xfrm>
              <a:off x="10766426" y="4173621"/>
              <a:ext cx="98425" cy="100013"/>
            </a:xfrm>
            <a:prstGeom prst="ellipse">
              <a:avLst/>
            </a:pr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67" name="Oval 467"/>
            <p:cNvSpPr>
              <a:spLocks noChangeArrowheads="1"/>
            </p:cNvSpPr>
            <p:nvPr/>
          </p:nvSpPr>
          <p:spPr bwMode="auto">
            <a:xfrm>
              <a:off x="9821863" y="3987884"/>
              <a:ext cx="98425" cy="100013"/>
            </a:xfrm>
            <a:prstGeom prst="ellipse">
              <a:avLst/>
            </a:pr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68" name="Oval 468"/>
            <p:cNvSpPr>
              <a:spLocks noChangeArrowheads="1"/>
            </p:cNvSpPr>
            <p:nvPr/>
          </p:nvSpPr>
          <p:spPr bwMode="auto">
            <a:xfrm>
              <a:off x="12079288" y="3913271"/>
              <a:ext cx="98425" cy="87313"/>
            </a:xfrm>
            <a:prstGeom prst="ellipse">
              <a:avLst/>
            </a:pr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69" name="Freeform 469"/>
            <p:cNvSpPr>
              <a:spLocks/>
            </p:cNvSpPr>
            <p:nvPr/>
          </p:nvSpPr>
          <p:spPr bwMode="auto">
            <a:xfrm>
              <a:off x="11749088" y="3913271"/>
              <a:ext cx="98425" cy="112713"/>
            </a:xfrm>
            <a:custGeom>
              <a:avLst/>
              <a:gdLst>
                <a:gd name="T0" fmla="*/ 4 w 8"/>
                <a:gd name="T1" fmla="*/ 0 h 9"/>
                <a:gd name="T2" fmla="*/ 8 w 8"/>
                <a:gd name="T3" fmla="*/ 5 h 9"/>
                <a:gd name="T4" fmla="*/ 4 w 8"/>
                <a:gd name="T5" fmla="*/ 9 h 9"/>
                <a:gd name="T6" fmla="*/ 0 w 8"/>
                <a:gd name="T7" fmla="*/ 5 h 9"/>
                <a:gd name="T8" fmla="*/ 0 w 8"/>
                <a:gd name="T9" fmla="*/ 5 h 9"/>
                <a:gd name="T10" fmla="*/ 1 w 8"/>
                <a:gd name="T11" fmla="*/ 5 h 9"/>
                <a:gd name="T12" fmla="*/ 2 w 8"/>
                <a:gd name="T13" fmla="*/ 7 h 9"/>
                <a:gd name="T14" fmla="*/ 4 w 8"/>
                <a:gd name="T15" fmla="*/ 8 h 9"/>
                <a:gd name="T16" fmla="*/ 6 w 8"/>
                <a:gd name="T17" fmla="*/ 7 h 9"/>
                <a:gd name="T18" fmla="*/ 7 w 8"/>
                <a:gd name="T19" fmla="*/ 5 h 9"/>
                <a:gd name="T20" fmla="*/ 6 w 8"/>
                <a:gd name="T21" fmla="*/ 2 h 9"/>
                <a:gd name="T22" fmla="*/ 4 w 8"/>
                <a:gd name="T23" fmla="*/ 1 h 9"/>
                <a:gd name="T24" fmla="*/ 2 w 8"/>
                <a:gd name="T25" fmla="*/ 2 h 9"/>
                <a:gd name="T26" fmla="*/ 1 w 8"/>
                <a:gd name="T27" fmla="*/ 5 h 9"/>
                <a:gd name="T28" fmla="*/ 0 w 8"/>
                <a:gd name="T29" fmla="*/ 5 h 9"/>
                <a:gd name="T30" fmla="*/ 0 w 8"/>
                <a:gd name="T31" fmla="*/ 5 h 9"/>
                <a:gd name="T32" fmla="*/ 4 w 8"/>
                <a:gd name="T3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" h="9">
                  <a:moveTo>
                    <a:pt x="4" y="0"/>
                  </a:moveTo>
                  <a:cubicBezTo>
                    <a:pt x="6" y="0"/>
                    <a:pt x="8" y="2"/>
                    <a:pt x="8" y="5"/>
                  </a:cubicBezTo>
                  <a:cubicBezTo>
                    <a:pt x="8" y="7"/>
                    <a:pt x="6" y="9"/>
                    <a:pt x="4" y="9"/>
                  </a:cubicBezTo>
                  <a:cubicBezTo>
                    <a:pt x="2" y="9"/>
                    <a:pt x="0" y="7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6"/>
                    <a:pt x="1" y="6"/>
                    <a:pt x="2" y="7"/>
                  </a:cubicBezTo>
                  <a:cubicBezTo>
                    <a:pt x="2" y="8"/>
                    <a:pt x="3" y="8"/>
                    <a:pt x="4" y="8"/>
                  </a:cubicBezTo>
                  <a:cubicBezTo>
                    <a:pt x="5" y="8"/>
                    <a:pt x="6" y="8"/>
                    <a:pt x="6" y="7"/>
                  </a:cubicBezTo>
                  <a:cubicBezTo>
                    <a:pt x="7" y="6"/>
                    <a:pt x="7" y="6"/>
                    <a:pt x="7" y="5"/>
                  </a:cubicBezTo>
                  <a:cubicBezTo>
                    <a:pt x="7" y="4"/>
                    <a:pt x="7" y="3"/>
                    <a:pt x="6" y="2"/>
                  </a:cubicBezTo>
                  <a:cubicBezTo>
                    <a:pt x="6" y="2"/>
                    <a:pt x="5" y="1"/>
                    <a:pt x="4" y="1"/>
                  </a:cubicBezTo>
                  <a:cubicBezTo>
                    <a:pt x="3" y="1"/>
                    <a:pt x="2" y="2"/>
                    <a:pt x="2" y="2"/>
                  </a:cubicBezTo>
                  <a:cubicBezTo>
                    <a:pt x="1" y="3"/>
                    <a:pt x="1" y="4"/>
                    <a:pt x="1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70" name="Freeform 470"/>
            <p:cNvSpPr>
              <a:spLocks/>
            </p:cNvSpPr>
            <p:nvPr/>
          </p:nvSpPr>
          <p:spPr bwMode="auto">
            <a:xfrm>
              <a:off x="11503026" y="4162509"/>
              <a:ext cx="98425" cy="98425"/>
            </a:xfrm>
            <a:custGeom>
              <a:avLst/>
              <a:gdLst>
                <a:gd name="T0" fmla="*/ 4 w 8"/>
                <a:gd name="T1" fmla="*/ 0 h 8"/>
                <a:gd name="T2" fmla="*/ 8 w 8"/>
                <a:gd name="T3" fmla="*/ 4 h 8"/>
                <a:gd name="T4" fmla="*/ 4 w 8"/>
                <a:gd name="T5" fmla="*/ 8 h 8"/>
                <a:gd name="T6" fmla="*/ 0 w 8"/>
                <a:gd name="T7" fmla="*/ 4 h 8"/>
                <a:gd name="T8" fmla="*/ 0 w 8"/>
                <a:gd name="T9" fmla="*/ 4 h 8"/>
                <a:gd name="T10" fmla="*/ 1 w 8"/>
                <a:gd name="T11" fmla="*/ 4 h 8"/>
                <a:gd name="T12" fmla="*/ 2 w 8"/>
                <a:gd name="T13" fmla="*/ 6 h 8"/>
                <a:gd name="T14" fmla="*/ 4 w 8"/>
                <a:gd name="T15" fmla="*/ 7 h 8"/>
                <a:gd name="T16" fmla="*/ 6 w 8"/>
                <a:gd name="T17" fmla="*/ 6 h 8"/>
                <a:gd name="T18" fmla="*/ 7 w 8"/>
                <a:gd name="T19" fmla="*/ 4 h 8"/>
                <a:gd name="T20" fmla="*/ 6 w 8"/>
                <a:gd name="T21" fmla="*/ 2 h 8"/>
                <a:gd name="T22" fmla="*/ 4 w 8"/>
                <a:gd name="T23" fmla="*/ 1 h 8"/>
                <a:gd name="T24" fmla="*/ 2 w 8"/>
                <a:gd name="T25" fmla="*/ 2 h 8"/>
                <a:gd name="T26" fmla="*/ 1 w 8"/>
                <a:gd name="T27" fmla="*/ 4 h 8"/>
                <a:gd name="T28" fmla="*/ 0 w 8"/>
                <a:gd name="T29" fmla="*/ 4 h 8"/>
                <a:gd name="T30" fmla="*/ 0 w 8"/>
                <a:gd name="T31" fmla="*/ 4 h 8"/>
                <a:gd name="T32" fmla="*/ 4 w 8"/>
                <a:gd name="T3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" h="8">
                  <a:moveTo>
                    <a:pt x="4" y="0"/>
                  </a:moveTo>
                  <a:cubicBezTo>
                    <a:pt x="6" y="0"/>
                    <a:pt x="8" y="2"/>
                    <a:pt x="8" y="4"/>
                  </a:cubicBezTo>
                  <a:cubicBezTo>
                    <a:pt x="8" y="6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5"/>
                    <a:pt x="1" y="6"/>
                    <a:pt x="2" y="6"/>
                  </a:cubicBezTo>
                  <a:cubicBezTo>
                    <a:pt x="2" y="7"/>
                    <a:pt x="3" y="7"/>
                    <a:pt x="4" y="7"/>
                  </a:cubicBezTo>
                  <a:cubicBezTo>
                    <a:pt x="5" y="7"/>
                    <a:pt x="6" y="7"/>
                    <a:pt x="6" y="6"/>
                  </a:cubicBezTo>
                  <a:cubicBezTo>
                    <a:pt x="7" y="6"/>
                    <a:pt x="7" y="5"/>
                    <a:pt x="7" y="4"/>
                  </a:cubicBezTo>
                  <a:cubicBezTo>
                    <a:pt x="7" y="3"/>
                    <a:pt x="7" y="2"/>
                    <a:pt x="6" y="2"/>
                  </a:cubicBezTo>
                  <a:cubicBezTo>
                    <a:pt x="6" y="1"/>
                    <a:pt x="5" y="1"/>
                    <a:pt x="4" y="1"/>
                  </a:cubicBezTo>
                  <a:cubicBezTo>
                    <a:pt x="3" y="1"/>
                    <a:pt x="2" y="1"/>
                    <a:pt x="2" y="2"/>
                  </a:cubicBezTo>
                  <a:cubicBezTo>
                    <a:pt x="1" y="2"/>
                    <a:pt x="1" y="3"/>
                    <a:pt x="1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71" name="Freeform 471"/>
            <p:cNvSpPr>
              <a:spLocks/>
            </p:cNvSpPr>
            <p:nvPr/>
          </p:nvSpPr>
          <p:spPr bwMode="auto">
            <a:xfrm>
              <a:off x="10594976" y="3975184"/>
              <a:ext cx="98425" cy="112713"/>
            </a:xfrm>
            <a:custGeom>
              <a:avLst/>
              <a:gdLst>
                <a:gd name="T0" fmla="*/ 4 w 8"/>
                <a:gd name="T1" fmla="*/ 0 h 9"/>
                <a:gd name="T2" fmla="*/ 8 w 8"/>
                <a:gd name="T3" fmla="*/ 5 h 9"/>
                <a:gd name="T4" fmla="*/ 4 w 8"/>
                <a:gd name="T5" fmla="*/ 9 h 9"/>
                <a:gd name="T6" fmla="*/ 0 w 8"/>
                <a:gd name="T7" fmla="*/ 5 h 9"/>
                <a:gd name="T8" fmla="*/ 0 w 8"/>
                <a:gd name="T9" fmla="*/ 5 h 9"/>
                <a:gd name="T10" fmla="*/ 0 w 8"/>
                <a:gd name="T11" fmla="*/ 5 h 9"/>
                <a:gd name="T12" fmla="*/ 1 w 8"/>
                <a:gd name="T13" fmla="*/ 7 h 9"/>
                <a:gd name="T14" fmla="*/ 4 w 8"/>
                <a:gd name="T15" fmla="*/ 8 h 9"/>
                <a:gd name="T16" fmla="*/ 6 w 8"/>
                <a:gd name="T17" fmla="*/ 7 h 9"/>
                <a:gd name="T18" fmla="*/ 7 w 8"/>
                <a:gd name="T19" fmla="*/ 5 h 9"/>
                <a:gd name="T20" fmla="*/ 6 w 8"/>
                <a:gd name="T21" fmla="*/ 2 h 9"/>
                <a:gd name="T22" fmla="*/ 4 w 8"/>
                <a:gd name="T23" fmla="*/ 1 h 9"/>
                <a:gd name="T24" fmla="*/ 1 w 8"/>
                <a:gd name="T25" fmla="*/ 2 h 9"/>
                <a:gd name="T26" fmla="*/ 0 w 8"/>
                <a:gd name="T27" fmla="*/ 5 h 9"/>
                <a:gd name="T28" fmla="*/ 0 w 8"/>
                <a:gd name="T29" fmla="*/ 5 h 9"/>
                <a:gd name="T30" fmla="*/ 0 w 8"/>
                <a:gd name="T31" fmla="*/ 5 h 9"/>
                <a:gd name="T32" fmla="*/ 4 w 8"/>
                <a:gd name="T3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" h="9">
                  <a:moveTo>
                    <a:pt x="4" y="0"/>
                  </a:moveTo>
                  <a:cubicBezTo>
                    <a:pt x="6" y="0"/>
                    <a:pt x="8" y="2"/>
                    <a:pt x="8" y="5"/>
                  </a:cubicBezTo>
                  <a:cubicBezTo>
                    <a:pt x="8" y="7"/>
                    <a:pt x="6" y="9"/>
                    <a:pt x="4" y="9"/>
                  </a:cubicBezTo>
                  <a:cubicBezTo>
                    <a:pt x="1" y="9"/>
                    <a:pt x="0" y="7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1" y="6"/>
                    <a:pt x="1" y="7"/>
                  </a:cubicBezTo>
                  <a:cubicBezTo>
                    <a:pt x="2" y="8"/>
                    <a:pt x="3" y="8"/>
                    <a:pt x="4" y="8"/>
                  </a:cubicBezTo>
                  <a:cubicBezTo>
                    <a:pt x="5" y="8"/>
                    <a:pt x="6" y="8"/>
                    <a:pt x="6" y="7"/>
                  </a:cubicBezTo>
                  <a:cubicBezTo>
                    <a:pt x="7" y="6"/>
                    <a:pt x="7" y="6"/>
                    <a:pt x="7" y="5"/>
                  </a:cubicBezTo>
                  <a:cubicBezTo>
                    <a:pt x="7" y="4"/>
                    <a:pt x="7" y="3"/>
                    <a:pt x="6" y="2"/>
                  </a:cubicBezTo>
                  <a:cubicBezTo>
                    <a:pt x="6" y="2"/>
                    <a:pt x="5" y="1"/>
                    <a:pt x="4" y="1"/>
                  </a:cubicBezTo>
                  <a:cubicBezTo>
                    <a:pt x="3" y="1"/>
                    <a:pt x="2" y="2"/>
                    <a:pt x="1" y="2"/>
                  </a:cubicBezTo>
                  <a:cubicBezTo>
                    <a:pt x="1" y="3"/>
                    <a:pt x="0" y="4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"/>
                    <a:pt x="1" y="0"/>
                    <a:pt x="4" y="0"/>
                  </a:cubicBezTo>
                  <a:close/>
                </a:path>
              </a:pathLst>
            </a:cu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72" name="Freeform 472"/>
            <p:cNvSpPr>
              <a:spLocks/>
            </p:cNvSpPr>
            <p:nvPr/>
          </p:nvSpPr>
          <p:spPr bwMode="auto">
            <a:xfrm>
              <a:off x="9858376" y="3962484"/>
              <a:ext cx="2246313" cy="261938"/>
            </a:xfrm>
            <a:custGeom>
              <a:avLst/>
              <a:gdLst>
                <a:gd name="T0" fmla="*/ 611 w 1415"/>
                <a:gd name="T1" fmla="*/ 157 h 165"/>
                <a:gd name="T2" fmla="*/ 1059 w 1415"/>
                <a:gd name="T3" fmla="*/ 157 h 165"/>
                <a:gd name="T4" fmla="*/ 1214 w 1415"/>
                <a:gd name="T5" fmla="*/ 0 h 165"/>
                <a:gd name="T6" fmla="*/ 1415 w 1415"/>
                <a:gd name="T7" fmla="*/ 0 h 165"/>
                <a:gd name="T8" fmla="*/ 1415 w 1415"/>
                <a:gd name="T9" fmla="*/ 8 h 165"/>
                <a:gd name="T10" fmla="*/ 1222 w 1415"/>
                <a:gd name="T11" fmla="*/ 8 h 165"/>
                <a:gd name="T12" fmla="*/ 1059 w 1415"/>
                <a:gd name="T13" fmla="*/ 165 h 165"/>
                <a:gd name="T14" fmla="*/ 611 w 1415"/>
                <a:gd name="T15" fmla="*/ 165 h 165"/>
                <a:gd name="T16" fmla="*/ 495 w 1415"/>
                <a:gd name="T17" fmla="*/ 47 h 165"/>
                <a:gd name="T18" fmla="*/ 0 w 1415"/>
                <a:gd name="T19" fmla="*/ 47 h 165"/>
                <a:gd name="T20" fmla="*/ 0 w 1415"/>
                <a:gd name="T21" fmla="*/ 40 h 165"/>
                <a:gd name="T22" fmla="*/ 495 w 1415"/>
                <a:gd name="T23" fmla="*/ 40 h 165"/>
                <a:gd name="T24" fmla="*/ 611 w 1415"/>
                <a:gd name="T25" fmla="*/ 157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15" h="165">
                  <a:moveTo>
                    <a:pt x="611" y="157"/>
                  </a:moveTo>
                  <a:lnTo>
                    <a:pt x="1059" y="157"/>
                  </a:lnTo>
                  <a:lnTo>
                    <a:pt x="1214" y="0"/>
                  </a:lnTo>
                  <a:lnTo>
                    <a:pt x="1415" y="0"/>
                  </a:lnTo>
                  <a:lnTo>
                    <a:pt x="1415" y="8"/>
                  </a:lnTo>
                  <a:lnTo>
                    <a:pt x="1222" y="8"/>
                  </a:lnTo>
                  <a:lnTo>
                    <a:pt x="1059" y="165"/>
                  </a:lnTo>
                  <a:lnTo>
                    <a:pt x="611" y="165"/>
                  </a:lnTo>
                  <a:lnTo>
                    <a:pt x="495" y="47"/>
                  </a:lnTo>
                  <a:lnTo>
                    <a:pt x="0" y="47"/>
                  </a:lnTo>
                  <a:lnTo>
                    <a:pt x="0" y="40"/>
                  </a:lnTo>
                  <a:lnTo>
                    <a:pt x="495" y="40"/>
                  </a:lnTo>
                  <a:lnTo>
                    <a:pt x="611" y="157"/>
                  </a:lnTo>
                  <a:close/>
                </a:path>
              </a:pathLst>
            </a:cu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73" name="Oval 473"/>
            <p:cNvSpPr>
              <a:spLocks noChangeArrowheads="1"/>
            </p:cNvSpPr>
            <p:nvPr/>
          </p:nvSpPr>
          <p:spPr bwMode="auto">
            <a:xfrm>
              <a:off x="10656888" y="3329071"/>
              <a:ext cx="96838" cy="112713"/>
            </a:xfrm>
            <a:prstGeom prst="ellipse">
              <a:avLst/>
            </a:pr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74" name="Oval 474"/>
            <p:cNvSpPr>
              <a:spLocks noChangeArrowheads="1"/>
            </p:cNvSpPr>
            <p:nvPr/>
          </p:nvSpPr>
          <p:spPr bwMode="auto">
            <a:xfrm>
              <a:off x="9821863" y="3105234"/>
              <a:ext cx="98425" cy="112713"/>
            </a:xfrm>
            <a:prstGeom prst="ellipse">
              <a:avLst/>
            </a:pr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75" name="Oval 475"/>
            <p:cNvSpPr>
              <a:spLocks noChangeArrowheads="1"/>
            </p:cNvSpPr>
            <p:nvPr/>
          </p:nvSpPr>
          <p:spPr bwMode="auto">
            <a:xfrm>
              <a:off x="12091988" y="3030621"/>
              <a:ext cx="98425" cy="112713"/>
            </a:xfrm>
            <a:prstGeom prst="ellipse">
              <a:avLst/>
            </a:pr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76" name="Freeform 476"/>
            <p:cNvSpPr>
              <a:spLocks/>
            </p:cNvSpPr>
            <p:nvPr/>
          </p:nvSpPr>
          <p:spPr bwMode="auto">
            <a:xfrm>
              <a:off x="11723688" y="3043321"/>
              <a:ext cx="111125" cy="123825"/>
            </a:xfrm>
            <a:custGeom>
              <a:avLst/>
              <a:gdLst>
                <a:gd name="T0" fmla="*/ 5 w 9"/>
                <a:gd name="T1" fmla="*/ 0 h 10"/>
                <a:gd name="T2" fmla="*/ 9 w 9"/>
                <a:gd name="T3" fmla="*/ 5 h 10"/>
                <a:gd name="T4" fmla="*/ 5 w 9"/>
                <a:gd name="T5" fmla="*/ 10 h 10"/>
                <a:gd name="T6" fmla="*/ 0 w 9"/>
                <a:gd name="T7" fmla="*/ 5 h 10"/>
                <a:gd name="T8" fmla="*/ 0 w 9"/>
                <a:gd name="T9" fmla="*/ 5 h 10"/>
                <a:gd name="T10" fmla="*/ 1 w 9"/>
                <a:gd name="T11" fmla="*/ 5 h 10"/>
                <a:gd name="T12" fmla="*/ 2 w 9"/>
                <a:gd name="T13" fmla="*/ 8 h 10"/>
                <a:gd name="T14" fmla="*/ 5 w 9"/>
                <a:gd name="T15" fmla="*/ 9 h 10"/>
                <a:gd name="T16" fmla="*/ 7 w 9"/>
                <a:gd name="T17" fmla="*/ 8 h 10"/>
                <a:gd name="T18" fmla="*/ 8 w 9"/>
                <a:gd name="T19" fmla="*/ 5 h 10"/>
                <a:gd name="T20" fmla="*/ 7 w 9"/>
                <a:gd name="T21" fmla="*/ 2 h 10"/>
                <a:gd name="T22" fmla="*/ 5 w 9"/>
                <a:gd name="T23" fmla="*/ 1 h 10"/>
                <a:gd name="T24" fmla="*/ 2 w 9"/>
                <a:gd name="T25" fmla="*/ 2 h 10"/>
                <a:gd name="T26" fmla="*/ 1 w 9"/>
                <a:gd name="T27" fmla="*/ 5 h 10"/>
                <a:gd name="T28" fmla="*/ 0 w 9"/>
                <a:gd name="T29" fmla="*/ 5 h 10"/>
                <a:gd name="T30" fmla="*/ 0 w 9"/>
                <a:gd name="T31" fmla="*/ 5 h 10"/>
                <a:gd name="T32" fmla="*/ 5 w 9"/>
                <a:gd name="T33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" h="10">
                  <a:moveTo>
                    <a:pt x="5" y="0"/>
                  </a:moveTo>
                  <a:cubicBezTo>
                    <a:pt x="7" y="0"/>
                    <a:pt x="9" y="2"/>
                    <a:pt x="9" y="5"/>
                  </a:cubicBezTo>
                  <a:cubicBezTo>
                    <a:pt x="9" y="8"/>
                    <a:pt x="7" y="10"/>
                    <a:pt x="5" y="10"/>
                  </a:cubicBezTo>
                  <a:cubicBezTo>
                    <a:pt x="2" y="10"/>
                    <a:pt x="0" y="8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6"/>
                    <a:pt x="1" y="7"/>
                    <a:pt x="2" y="8"/>
                  </a:cubicBezTo>
                  <a:cubicBezTo>
                    <a:pt x="3" y="8"/>
                    <a:pt x="4" y="9"/>
                    <a:pt x="5" y="9"/>
                  </a:cubicBezTo>
                  <a:cubicBezTo>
                    <a:pt x="6" y="9"/>
                    <a:pt x="7" y="8"/>
                    <a:pt x="7" y="8"/>
                  </a:cubicBezTo>
                  <a:cubicBezTo>
                    <a:pt x="8" y="7"/>
                    <a:pt x="8" y="6"/>
                    <a:pt x="8" y="5"/>
                  </a:cubicBezTo>
                  <a:cubicBezTo>
                    <a:pt x="8" y="4"/>
                    <a:pt x="8" y="3"/>
                    <a:pt x="7" y="2"/>
                  </a:cubicBezTo>
                  <a:cubicBezTo>
                    <a:pt x="7" y="2"/>
                    <a:pt x="6" y="1"/>
                    <a:pt x="5" y="1"/>
                  </a:cubicBezTo>
                  <a:cubicBezTo>
                    <a:pt x="4" y="1"/>
                    <a:pt x="3" y="2"/>
                    <a:pt x="2" y="2"/>
                  </a:cubicBezTo>
                  <a:cubicBezTo>
                    <a:pt x="1" y="3"/>
                    <a:pt x="1" y="4"/>
                    <a:pt x="1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"/>
                    <a:pt x="2" y="0"/>
                    <a:pt x="5" y="0"/>
                  </a:cubicBezTo>
                  <a:close/>
                </a:path>
              </a:pathLst>
            </a:cu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77" name="Freeform 477"/>
            <p:cNvSpPr>
              <a:spLocks/>
            </p:cNvSpPr>
            <p:nvPr/>
          </p:nvSpPr>
          <p:spPr bwMode="auto">
            <a:xfrm>
              <a:off x="11453813" y="3316371"/>
              <a:ext cx="111125" cy="112713"/>
            </a:xfrm>
            <a:custGeom>
              <a:avLst/>
              <a:gdLst>
                <a:gd name="T0" fmla="*/ 5 w 9"/>
                <a:gd name="T1" fmla="*/ 0 h 9"/>
                <a:gd name="T2" fmla="*/ 9 w 9"/>
                <a:gd name="T3" fmla="*/ 4 h 9"/>
                <a:gd name="T4" fmla="*/ 5 w 9"/>
                <a:gd name="T5" fmla="*/ 9 h 9"/>
                <a:gd name="T6" fmla="*/ 0 w 9"/>
                <a:gd name="T7" fmla="*/ 4 h 9"/>
                <a:gd name="T8" fmla="*/ 1 w 9"/>
                <a:gd name="T9" fmla="*/ 4 h 9"/>
                <a:gd name="T10" fmla="*/ 1 w 9"/>
                <a:gd name="T11" fmla="*/ 4 h 9"/>
                <a:gd name="T12" fmla="*/ 2 w 9"/>
                <a:gd name="T13" fmla="*/ 7 h 9"/>
                <a:gd name="T14" fmla="*/ 5 w 9"/>
                <a:gd name="T15" fmla="*/ 8 h 9"/>
                <a:gd name="T16" fmla="*/ 7 w 9"/>
                <a:gd name="T17" fmla="*/ 7 h 9"/>
                <a:gd name="T18" fmla="*/ 8 w 9"/>
                <a:gd name="T19" fmla="*/ 4 h 9"/>
                <a:gd name="T20" fmla="*/ 7 w 9"/>
                <a:gd name="T21" fmla="*/ 2 h 9"/>
                <a:gd name="T22" fmla="*/ 5 w 9"/>
                <a:gd name="T23" fmla="*/ 1 h 9"/>
                <a:gd name="T24" fmla="*/ 2 w 9"/>
                <a:gd name="T25" fmla="*/ 2 h 9"/>
                <a:gd name="T26" fmla="*/ 1 w 9"/>
                <a:gd name="T27" fmla="*/ 4 h 9"/>
                <a:gd name="T28" fmla="*/ 1 w 9"/>
                <a:gd name="T29" fmla="*/ 4 h 9"/>
                <a:gd name="T30" fmla="*/ 0 w 9"/>
                <a:gd name="T31" fmla="*/ 4 h 9"/>
                <a:gd name="T32" fmla="*/ 5 w 9"/>
                <a:gd name="T3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" h="9">
                  <a:moveTo>
                    <a:pt x="5" y="0"/>
                  </a:moveTo>
                  <a:cubicBezTo>
                    <a:pt x="7" y="0"/>
                    <a:pt x="9" y="2"/>
                    <a:pt x="9" y="4"/>
                  </a:cubicBezTo>
                  <a:cubicBezTo>
                    <a:pt x="9" y="7"/>
                    <a:pt x="7" y="9"/>
                    <a:pt x="5" y="9"/>
                  </a:cubicBezTo>
                  <a:cubicBezTo>
                    <a:pt x="2" y="9"/>
                    <a:pt x="0" y="7"/>
                    <a:pt x="0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5"/>
                    <a:pt x="1" y="6"/>
                    <a:pt x="2" y="7"/>
                  </a:cubicBezTo>
                  <a:cubicBezTo>
                    <a:pt x="3" y="8"/>
                    <a:pt x="4" y="8"/>
                    <a:pt x="5" y="8"/>
                  </a:cubicBezTo>
                  <a:cubicBezTo>
                    <a:pt x="6" y="8"/>
                    <a:pt x="7" y="8"/>
                    <a:pt x="7" y="7"/>
                  </a:cubicBezTo>
                  <a:cubicBezTo>
                    <a:pt x="8" y="6"/>
                    <a:pt x="8" y="5"/>
                    <a:pt x="8" y="4"/>
                  </a:cubicBezTo>
                  <a:cubicBezTo>
                    <a:pt x="8" y="3"/>
                    <a:pt x="8" y="2"/>
                    <a:pt x="7" y="2"/>
                  </a:cubicBezTo>
                  <a:cubicBezTo>
                    <a:pt x="7" y="1"/>
                    <a:pt x="6" y="1"/>
                    <a:pt x="5" y="1"/>
                  </a:cubicBezTo>
                  <a:cubicBezTo>
                    <a:pt x="4" y="1"/>
                    <a:pt x="3" y="1"/>
                    <a:pt x="2" y="2"/>
                  </a:cubicBezTo>
                  <a:cubicBezTo>
                    <a:pt x="1" y="2"/>
                    <a:pt x="1" y="3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5" y="0"/>
                  </a:cubicBezTo>
                  <a:close/>
                </a:path>
              </a:pathLst>
            </a:cu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78" name="Freeform 478"/>
            <p:cNvSpPr>
              <a:spLocks/>
            </p:cNvSpPr>
            <p:nvPr/>
          </p:nvSpPr>
          <p:spPr bwMode="auto">
            <a:xfrm>
              <a:off x="10447338" y="3117934"/>
              <a:ext cx="122238" cy="111125"/>
            </a:xfrm>
            <a:custGeom>
              <a:avLst/>
              <a:gdLst>
                <a:gd name="T0" fmla="*/ 5 w 10"/>
                <a:gd name="T1" fmla="*/ 0 h 9"/>
                <a:gd name="T2" fmla="*/ 10 w 10"/>
                <a:gd name="T3" fmla="*/ 4 h 9"/>
                <a:gd name="T4" fmla="*/ 5 w 10"/>
                <a:gd name="T5" fmla="*/ 9 h 9"/>
                <a:gd name="T6" fmla="*/ 0 w 10"/>
                <a:gd name="T7" fmla="*/ 4 h 9"/>
                <a:gd name="T8" fmla="*/ 1 w 10"/>
                <a:gd name="T9" fmla="*/ 4 h 9"/>
                <a:gd name="T10" fmla="*/ 1 w 10"/>
                <a:gd name="T11" fmla="*/ 4 h 9"/>
                <a:gd name="T12" fmla="*/ 2 w 10"/>
                <a:gd name="T13" fmla="*/ 7 h 9"/>
                <a:gd name="T14" fmla="*/ 5 w 10"/>
                <a:gd name="T15" fmla="*/ 8 h 9"/>
                <a:gd name="T16" fmla="*/ 8 w 10"/>
                <a:gd name="T17" fmla="*/ 7 h 9"/>
                <a:gd name="T18" fmla="*/ 9 w 10"/>
                <a:gd name="T19" fmla="*/ 4 h 9"/>
                <a:gd name="T20" fmla="*/ 8 w 10"/>
                <a:gd name="T21" fmla="*/ 2 h 9"/>
                <a:gd name="T22" fmla="*/ 5 w 10"/>
                <a:gd name="T23" fmla="*/ 1 h 9"/>
                <a:gd name="T24" fmla="*/ 2 w 10"/>
                <a:gd name="T25" fmla="*/ 2 h 9"/>
                <a:gd name="T26" fmla="*/ 1 w 10"/>
                <a:gd name="T27" fmla="*/ 4 h 9"/>
                <a:gd name="T28" fmla="*/ 1 w 10"/>
                <a:gd name="T29" fmla="*/ 4 h 9"/>
                <a:gd name="T30" fmla="*/ 0 w 10"/>
                <a:gd name="T31" fmla="*/ 4 h 9"/>
                <a:gd name="T32" fmla="*/ 5 w 10"/>
                <a:gd name="T3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8" y="0"/>
                    <a:pt x="10" y="2"/>
                    <a:pt x="10" y="4"/>
                  </a:cubicBezTo>
                  <a:cubicBezTo>
                    <a:pt x="10" y="7"/>
                    <a:pt x="8" y="9"/>
                    <a:pt x="5" y="9"/>
                  </a:cubicBezTo>
                  <a:cubicBezTo>
                    <a:pt x="3" y="9"/>
                    <a:pt x="0" y="7"/>
                    <a:pt x="0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5"/>
                    <a:pt x="2" y="6"/>
                    <a:pt x="2" y="7"/>
                  </a:cubicBezTo>
                  <a:cubicBezTo>
                    <a:pt x="3" y="8"/>
                    <a:pt x="4" y="8"/>
                    <a:pt x="5" y="8"/>
                  </a:cubicBezTo>
                  <a:cubicBezTo>
                    <a:pt x="6" y="8"/>
                    <a:pt x="7" y="8"/>
                    <a:pt x="8" y="7"/>
                  </a:cubicBezTo>
                  <a:cubicBezTo>
                    <a:pt x="8" y="6"/>
                    <a:pt x="9" y="5"/>
                    <a:pt x="9" y="4"/>
                  </a:cubicBezTo>
                  <a:cubicBezTo>
                    <a:pt x="9" y="3"/>
                    <a:pt x="8" y="2"/>
                    <a:pt x="8" y="2"/>
                  </a:cubicBezTo>
                  <a:cubicBezTo>
                    <a:pt x="7" y="1"/>
                    <a:pt x="6" y="1"/>
                    <a:pt x="5" y="1"/>
                  </a:cubicBezTo>
                  <a:cubicBezTo>
                    <a:pt x="4" y="1"/>
                    <a:pt x="3" y="1"/>
                    <a:pt x="2" y="2"/>
                  </a:cubicBezTo>
                  <a:cubicBezTo>
                    <a:pt x="2" y="2"/>
                    <a:pt x="1" y="3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3" y="0"/>
                    <a:pt x="5" y="0"/>
                  </a:cubicBezTo>
                  <a:close/>
                </a:path>
              </a:pathLst>
            </a:cu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79" name="Freeform 479"/>
            <p:cNvSpPr>
              <a:spLocks/>
            </p:cNvSpPr>
            <p:nvPr/>
          </p:nvSpPr>
          <p:spPr bwMode="auto">
            <a:xfrm>
              <a:off x="9871076" y="3092534"/>
              <a:ext cx="2246313" cy="285750"/>
            </a:xfrm>
            <a:custGeom>
              <a:avLst/>
              <a:gdLst>
                <a:gd name="T0" fmla="*/ 409 w 1415"/>
                <a:gd name="T1" fmla="*/ 47 h 180"/>
                <a:gd name="T2" fmla="*/ 533 w 1415"/>
                <a:gd name="T3" fmla="*/ 173 h 180"/>
                <a:gd name="T4" fmla="*/ 1028 w 1415"/>
                <a:gd name="T5" fmla="*/ 173 h 180"/>
                <a:gd name="T6" fmla="*/ 1198 w 1415"/>
                <a:gd name="T7" fmla="*/ 0 h 180"/>
                <a:gd name="T8" fmla="*/ 1415 w 1415"/>
                <a:gd name="T9" fmla="*/ 0 h 180"/>
                <a:gd name="T10" fmla="*/ 1415 w 1415"/>
                <a:gd name="T11" fmla="*/ 8 h 180"/>
                <a:gd name="T12" fmla="*/ 1206 w 1415"/>
                <a:gd name="T13" fmla="*/ 8 h 180"/>
                <a:gd name="T14" fmla="*/ 1028 w 1415"/>
                <a:gd name="T15" fmla="*/ 180 h 180"/>
                <a:gd name="T16" fmla="*/ 533 w 1415"/>
                <a:gd name="T17" fmla="*/ 180 h 180"/>
                <a:gd name="T18" fmla="*/ 402 w 1415"/>
                <a:gd name="T19" fmla="*/ 55 h 180"/>
                <a:gd name="T20" fmla="*/ 0 w 1415"/>
                <a:gd name="T21" fmla="*/ 55 h 180"/>
                <a:gd name="T22" fmla="*/ 0 w 1415"/>
                <a:gd name="T23" fmla="*/ 47 h 180"/>
                <a:gd name="T24" fmla="*/ 409 w 1415"/>
                <a:gd name="T25" fmla="*/ 47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15" h="180">
                  <a:moveTo>
                    <a:pt x="409" y="47"/>
                  </a:moveTo>
                  <a:lnTo>
                    <a:pt x="533" y="173"/>
                  </a:lnTo>
                  <a:lnTo>
                    <a:pt x="1028" y="173"/>
                  </a:lnTo>
                  <a:lnTo>
                    <a:pt x="1198" y="0"/>
                  </a:lnTo>
                  <a:lnTo>
                    <a:pt x="1415" y="0"/>
                  </a:lnTo>
                  <a:lnTo>
                    <a:pt x="1415" y="8"/>
                  </a:lnTo>
                  <a:lnTo>
                    <a:pt x="1206" y="8"/>
                  </a:lnTo>
                  <a:lnTo>
                    <a:pt x="1028" y="180"/>
                  </a:lnTo>
                  <a:lnTo>
                    <a:pt x="533" y="180"/>
                  </a:lnTo>
                  <a:lnTo>
                    <a:pt x="402" y="55"/>
                  </a:lnTo>
                  <a:lnTo>
                    <a:pt x="0" y="55"/>
                  </a:lnTo>
                  <a:lnTo>
                    <a:pt x="0" y="47"/>
                  </a:lnTo>
                  <a:lnTo>
                    <a:pt x="409" y="47"/>
                  </a:lnTo>
                  <a:close/>
                </a:path>
              </a:pathLst>
            </a:custGeom>
            <a:solidFill>
              <a:srgbClr val="55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80" name="Freeform 480"/>
            <p:cNvSpPr>
              <a:spLocks/>
            </p:cNvSpPr>
            <p:nvPr/>
          </p:nvSpPr>
          <p:spPr bwMode="auto">
            <a:xfrm>
              <a:off x="10815638" y="4322846"/>
              <a:ext cx="306388" cy="311150"/>
            </a:xfrm>
            <a:custGeom>
              <a:avLst/>
              <a:gdLst>
                <a:gd name="T0" fmla="*/ 25 w 25"/>
                <a:gd name="T1" fmla="*/ 20 h 25"/>
                <a:gd name="T2" fmla="*/ 25 w 25"/>
                <a:gd name="T3" fmla="*/ 20 h 25"/>
                <a:gd name="T4" fmla="*/ 19 w 25"/>
                <a:gd name="T5" fmla="*/ 25 h 25"/>
                <a:gd name="T6" fmla="*/ 5 w 25"/>
                <a:gd name="T7" fmla="*/ 25 h 25"/>
                <a:gd name="T8" fmla="*/ 0 w 25"/>
                <a:gd name="T9" fmla="*/ 20 h 25"/>
                <a:gd name="T10" fmla="*/ 0 w 25"/>
                <a:gd name="T11" fmla="*/ 6 h 25"/>
                <a:gd name="T12" fmla="*/ 5 w 25"/>
                <a:gd name="T13" fmla="*/ 0 h 25"/>
                <a:gd name="T14" fmla="*/ 19 w 25"/>
                <a:gd name="T15" fmla="*/ 0 h 25"/>
                <a:gd name="T16" fmla="*/ 25 w 25"/>
                <a:gd name="T17" fmla="*/ 6 h 25"/>
                <a:gd name="T18" fmla="*/ 25 w 25"/>
                <a:gd name="T19" fmla="*/ 20 h 25"/>
                <a:gd name="T20" fmla="*/ 25 w 25"/>
                <a:gd name="T21" fmla="*/ 20 h 25"/>
                <a:gd name="T22" fmla="*/ 24 w 25"/>
                <a:gd name="T23" fmla="*/ 20 h 25"/>
                <a:gd name="T24" fmla="*/ 24 w 25"/>
                <a:gd name="T25" fmla="*/ 6 h 25"/>
                <a:gd name="T26" fmla="*/ 23 w 25"/>
                <a:gd name="T27" fmla="*/ 2 h 25"/>
                <a:gd name="T28" fmla="*/ 19 w 25"/>
                <a:gd name="T29" fmla="*/ 1 h 25"/>
                <a:gd name="T30" fmla="*/ 5 w 25"/>
                <a:gd name="T31" fmla="*/ 1 h 25"/>
                <a:gd name="T32" fmla="*/ 2 w 25"/>
                <a:gd name="T33" fmla="*/ 2 h 25"/>
                <a:gd name="T34" fmla="*/ 0 w 25"/>
                <a:gd name="T35" fmla="*/ 6 h 25"/>
                <a:gd name="T36" fmla="*/ 0 w 25"/>
                <a:gd name="T37" fmla="*/ 20 h 25"/>
                <a:gd name="T38" fmla="*/ 2 w 25"/>
                <a:gd name="T39" fmla="*/ 23 h 25"/>
                <a:gd name="T40" fmla="*/ 5 w 25"/>
                <a:gd name="T41" fmla="*/ 25 h 25"/>
                <a:gd name="T42" fmla="*/ 19 w 25"/>
                <a:gd name="T43" fmla="*/ 25 h 25"/>
                <a:gd name="T44" fmla="*/ 23 w 25"/>
                <a:gd name="T45" fmla="*/ 23 h 25"/>
                <a:gd name="T46" fmla="*/ 24 w 25"/>
                <a:gd name="T47" fmla="*/ 20 h 25"/>
                <a:gd name="T48" fmla="*/ 25 w 25"/>
                <a:gd name="T49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5" h="25">
                  <a:moveTo>
                    <a:pt x="25" y="20"/>
                  </a:moveTo>
                  <a:cubicBezTo>
                    <a:pt x="25" y="20"/>
                    <a:pt x="25" y="20"/>
                    <a:pt x="25" y="20"/>
                  </a:cubicBezTo>
                  <a:cubicBezTo>
                    <a:pt x="25" y="23"/>
                    <a:pt x="22" y="25"/>
                    <a:pt x="19" y="25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2" y="25"/>
                    <a:pt x="0" y="23"/>
                    <a:pt x="0" y="2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3"/>
                    <a:pt x="2" y="0"/>
                    <a:pt x="5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2" y="0"/>
                    <a:pt x="25" y="3"/>
                    <a:pt x="25" y="6"/>
                  </a:cubicBezTo>
                  <a:cubicBezTo>
                    <a:pt x="25" y="20"/>
                    <a:pt x="25" y="20"/>
                    <a:pt x="25" y="20"/>
                  </a:cubicBezTo>
                  <a:cubicBezTo>
                    <a:pt x="25" y="20"/>
                    <a:pt x="25" y="20"/>
                    <a:pt x="25" y="20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4"/>
                    <a:pt x="24" y="3"/>
                    <a:pt x="23" y="2"/>
                  </a:cubicBezTo>
                  <a:cubicBezTo>
                    <a:pt x="22" y="1"/>
                    <a:pt x="21" y="1"/>
                    <a:pt x="19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3" y="1"/>
                    <a:pt x="2" y="2"/>
                  </a:cubicBezTo>
                  <a:cubicBezTo>
                    <a:pt x="1" y="3"/>
                    <a:pt x="0" y="4"/>
                    <a:pt x="0" y="6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1"/>
                    <a:pt x="1" y="22"/>
                    <a:pt x="2" y="23"/>
                  </a:cubicBezTo>
                  <a:cubicBezTo>
                    <a:pt x="3" y="24"/>
                    <a:pt x="4" y="25"/>
                    <a:pt x="5" y="2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21" y="25"/>
                    <a:pt x="22" y="24"/>
                    <a:pt x="23" y="23"/>
                  </a:cubicBezTo>
                  <a:cubicBezTo>
                    <a:pt x="24" y="22"/>
                    <a:pt x="24" y="21"/>
                    <a:pt x="24" y="20"/>
                  </a:cubicBezTo>
                  <a:lnTo>
                    <a:pt x="25" y="20"/>
                  </a:ln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81" name="Freeform 481"/>
            <p:cNvSpPr>
              <a:spLocks/>
            </p:cNvSpPr>
            <p:nvPr/>
          </p:nvSpPr>
          <p:spPr bwMode="auto">
            <a:xfrm>
              <a:off x="10926763" y="4584784"/>
              <a:ext cx="73025" cy="100013"/>
            </a:xfrm>
            <a:custGeom>
              <a:avLst/>
              <a:gdLst>
                <a:gd name="T0" fmla="*/ 23 w 46"/>
                <a:gd name="T1" fmla="*/ 47 h 63"/>
                <a:gd name="T2" fmla="*/ 0 w 46"/>
                <a:gd name="T3" fmla="*/ 63 h 63"/>
                <a:gd name="T4" fmla="*/ 0 w 46"/>
                <a:gd name="T5" fmla="*/ 47 h 63"/>
                <a:gd name="T6" fmla="*/ 0 w 46"/>
                <a:gd name="T7" fmla="*/ 47 h 63"/>
                <a:gd name="T8" fmla="*/ 23 w 46"/>
                <a:gd name="T9" fmla="*/ 31 h 63"/>
                <a:gd name="T10" fmla="*/ 0 w 46"/>
                <a:gd name="T11" fmla="*/ 16 h 63"/>
                <a:gd name="T12" fmla="*/ 0 w 46"/>
                <a:gd name="T13" fmla="*/ 16 h 63"/>
                <a:gd name="T14" fmla="*/ 0 w 46"/>
                <a:gd name="T15" fmla="*/ 0 h 63"/>
                <a:gd name="T16" fmla="*/ 23 w 46"/>
                <a:gd name="T17" fmla="*/ 16 h 63"/>
                <a:gd name="T18" fmla="*/ 46 w 46"/>
                <a:gd name="T19" fmla="*/ 31 h 63"/>
                <a:gd name="T20" fmla="*/ 23 w 46"/>
                <a:gd name="T21" fmla="*/ 47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6" h="63">
                  <a:moveTo>
                    <a:pt x="23" y="47"/>
                  </a:moveTo>
                  <a:lnTo>
                    <a:pt x="0" y="63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23" y="31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0"/>
                  </a:lnTo>
                  <a:lnTo>
                    <a:pt x="23" y="16"/>
                  </a:lnTo>
                  <a:lnTo>
                    <a:pt x="46" y="31"/>
                  </a:lnTo>
                  <a:lnTo>
                    <a:pt x="23" y="47"/>
                  </a:ln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82" name="Freeform 482"/>
            <p:cNvSpPr>
              <a:spLocks/>
            </p:cNvSpPr>
            <p:nvPr/>
          </p:nvSpPr>
          <p:spPr bwMode="auto">
            <a:xfrm>
              <a:off x="10926763" y="4273634"/>
              <a:ext cx="73025" cy="100013"/>
            </a:xfrm>
            <a:custGeom>
              <a:avLst/>
              <a:gdLst>
                <a:gd name="T0" fmla="*/ 23 w 46"/>
                <a:gd name="T1" fmla="*/ 16 h 63"/>
                <a:gd name="T2" fmla="*/ 46 w 46"/>
                <a:gd name="T3" fmla="*/ 0 h 63"/>
                <a:gd name="T4" fmla="*/ 46 w 46"/>
                <a:gd name="T5" fmla="*/ 16 h 63"/>
                <a:gd name="T6" fmla="*/ 46 w 46"/>
                <a:gd name="T7" fmla="*/ 16 h 63"/>
                <a:gd name="T8" fmla="*/ 23 w 46"/>
                <a:gd name="T9" fmla="*/ 31 h 63"/>
                <a:gd name="T10" fmla="*/ 46 w 46"/>
                <a:gd name="T11" fmla="*/ 47 h 63"/>
                <a:gd name="T12" fmla="*/ 46 w 46"/>
                <a:gd name="T13" fmla="*/ 47 h 63"/>
                <a:gd name="T14" fmla="*/ 46 w 46"/>
                <a:gd name="T15" fmla="*/ 63 h 63"/>
                <a:gd name="T16" fmla="*/ 23 w 46"/>
                <a:gd name="T17" fmla="*/ 47 h 63"/>
                <a:gd name="T18" fmla="*/ 0 w 46"/>
                <a:gd name="T19" fmla="*/ 31 h 63"/>
                <a:gd name="T20" fmla="*/ 23 w 46"/>
                <a:gd name="T21" fmla="*/ 16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6" h="63">
                  <a:moveTo>
                    <a:pt x="23" y="16"/>
                  </a:moveTo>
                  <a:lnTo>
                    <a:pt x="46" y="0"/>
                  </a:lnTo>
                  <a:lnTo>
                    <a:pt x="46" y="16"/>
                  </a:lnTo>
                  <a:lnTo>
                    <a:pt x="46" y="16"/>
                  </a:lnTo>
                  <a:lnTo>
                    <a:pt x="23" y="31"/>
                  </a:lnTo>
                  <a:lnTo>
                    <a:pt x="46" y="47"/>
                  </a:lnTo>
                  <a:lnTo>
                    <a:pt x="46" y="47"/>
                  </a:lnTo>
                  <a:lnTo>
                    <a:pt x="46" y="63"/>
                  </a:lnTo>
                  <a:lnTo>
                    <a:pt x="23" y="47"/>
                  </a:lnTo>
                  <a:lnTo>
                    <a:pt x="0" y="31"/>
                  </a:lnTo>
                  <a:lnTo>
                    <a:pt x="23" y="16"/>
                  </a:ln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83" name="Freeform 483"/>
            <p:cNvSpPr>
              <a:spLocks/>
            </p:cNvSpPr>
            <p:nvPr/>
          </p:nvSpPr>
          <p:spPr bwMode="auto">
            <a:xfrm>
              <a:off x="10312401" y="4335546"/>
              <a:ext cx="319088" cy="311150"/>
            </a:xfrm>
            <a:custGeom>
              <a:avLst/>
              <a:gdLst>
                <a:gd name="T0" fmla="*/ 0 w 26"/>
                <a:gd name="T1" fmla="*/ 5 h 25"/>
                <a:gd name="T2" fmla="*/ 0 w 26"/>
                <a:gd name="T3" fmla="*/ 5 h 25"/>
                <a:gd name="T4" fmla="*/ 6 w 26"/>
                <a:gd name="T5" fmla="*/ 0 h 25"/>
                <a:gd name="T6" fmla="*/ 20 w 26"/>
                <a:gd name="T7" fmla="*/ 0 h 25"/>
                <a:gd name="T8" fmla="*/ 26 w 26"/>
                <a:gd name="T9" fmla="*/ 5 h 25"/>
                <a:gd name="T10" fmla="*/ 26 w 26"/>
                <a:gd name="T11" fmla="*/ 19 h 25"/>
                <a:gd name="T12" fmla="*/ 20 w 26"/>
                <a:gd name="T13" fmla="*/ 25 h 25"/>
                <a:gd name="T14" fmla="*/ 6 w 26"/>
                <a:gd name="T15" fmla="*/ 25 h 25"/>
                <a:gd name="T16" fmla="*/ 0 w 26"/>
                <a:gd name="T17" fmla="*/ 19 h 25"/>
                <a:gd name="T18" fmla="*/ 0 w 26"/>
                <a:gd name="T19" fmla="*/ 5 h 25"/>
                <a:gd name="T20" fmla="*/ 0 w 26"/>
                <a:gd name="T21" fmla="*/ 5 h 25"/>
                <a:gd name="T22" fmla="*/ 1 w 26"/>
                <a:gd name="T23" fmla="*/ 5 h 25"/>
                <a:gd name="T24" fmla="*/ 1 w 26"/>
                <a:gd name="T25" fmla="*/ 19 h 25"/>
                <a:gd name="T26" fmla="*/ 2 w 26"/>
                <a:gd name="T27" fmla="*/ 23 h 25"/>
                <a:gd name="T28" fmla="*/ 6 w 26"/>
                <a:gd name="T29" fmla="*/ 24 h 25"/>
                <a:gd name="T30" fmla="*/ 20 w 26"/>
                <a:gd name="T31" fmla="*/ 24 h 25"/>
                <a:gd name="T32" fmla="*/ 23 w 26"/>
                <a:gd name="T33" fmla="*/ 23 h 25"/>
                <a:gd name="T34" fmla="*/ 25 w 26"/>
                <a:gd name="T35" fmla="*/ 19 h 25"/>
                <a:gd name="T36" fmla="*/ 25 w 26"/>
                <a:gd name="T37" fmla="*/ 5 h 25"/>
                <a:gd name="T38" fmla="*/ 23 w 26"/>
                <a:gd name="T39" fmla="*/ 2 h 25"/>
                <a:gd name="T40" fmla="*/ 20 w 26"/>
                <a:gd name="T41" fmla="*/ 0 h 25"/>
                <a:gd name="T42" fmla="*/ 6 w 26"/>
                <a:gd name="T43" fmla="*/ 0 h 25"/>
                <a:gd name="T44" fmla="*/ 2 w 26"/>
                <a:gd name="T45" fmla="*/ 2 h 25"/>
                <a:gd name="T46" fmla="*/ 1 w 26"/>
                <a:gd name="T47" fmla="*/ 5 h 25"/>
                <a:gd name="T48" fmla="*/ 0 w 26"/>
                <a:gd name="T49" fmla="*/ 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6" h="25">
                  <a:moveTo>
                    <a:pt x="0" y="5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0" y="2"/>
                    <a:pt x="3" y="0"/>
                    <a:pt x="6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3" y="0"/>
                    <a:pt x="26" y="2"/>
                    <a:pt x="26" y="5"/>
                  </a:cubicBezTo>
                  <a:cubicBezTo>
                    <a:pt x="26" y="19"/>
                    <a:pt x="26" y="19"/>
                    <a:pt x="26" y="19"/>
                  </a:cubicBezTo>
                  <a:cubicBezTo>
                    <a:pt x="26" y="22"/>
                    <a:pt x="23" y="25"/>
                    <a:pt x="20" y="25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3" y="25"/>
                    <a:pt x="0" y="22"/>
                    <a:pt x="0" y="1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21"/>
                    <a:pt x="1" y="22"/>
                    <a:pt x="2" y="23"/>
                  </a:cubicBezTo>
                  <a:cubicBezTo>
                    <a:pt x="3" y="24"/>
                    <a:pt x="4" y="24"/>
                    <a:pt x="6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1" y="24"/>
                    <a:pt x="22" y="24"/>
                    <a:pt x="23" y="23"/>
                  </a:cubicBezTo>
                  <a:cubicBezTo>
                    <a:pt x="24" y="22"/>
                    <a:pt x="25" y="21"/>
                    <a:pt x="25" y="19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4"/>
                    <a:pt x="24" y="3"/>
                    <a:pt x="23" y="2"/>
                  </a:cubicBezTo>
                  <a:cubicBezTo>
                    <a:pt x="22" y="1"/>
                    <a:pt x="21" y="0"/>
                    <a:pt x="20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4" y="0"/>
                    <a:pt x="3" y="1"/>
                    <a:pt x="2" y="2"/>
                  </a:cubicBezTo>
                  <a:cubicBezTo>
                    <a:pt x="1" y="3"/>
                    <a:pt x="1" y="4"/>
                    <a:pt x="1" y="5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84" name="Oval 484"/>
            <p:cNvSpPr>
              <a:spLocks noChangeArrowheads="1"/>
            </p:cNvSpPr>
            <p:nvPr/>
          </p:nvSpPr>
          <p:spPr bwMode="auto">
            <a:xfrm>
              <a:off x="10288588" y="4460959"/>
              <a:ext cx="60325" cy="61913"/>
            </a:xfrm>
            <a:prstGeom prst="ellipse">
              <a:avLst/>
            </a:pr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85" name="Oval 485"/>
            <p:cNvSpPr>
              <a:spLocks noChangeArrowheads="1"/>
            </p:cNvSpPr>
            <p:nvPr/>
          </p:nvSpPr>
          <p:spPr bwMode="auto">
            <a:xfrm>
              <a:off x="10434638" y="4610184"/>
              <a:ext cx="61913" cy="61913"/>
            </a:xfrm>
            <a:prstGeom prst="ellipse">
              <a:avLst/>
            </a:pr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86" name="Freeform 486"/>
            <p:cNvSpPr>
              <a:spLocks/>
            </p:cNvSpPr>
            <p:nvPr/>
          </p:nvSpPr>
          <p:spPr bwMode="auto">
            <a:xfrm>
              <a:off x="10594976" y="4460959"/>
              <a:ext cx="61913" cy="61913"/>
            </a:xfrm>
            <a:custGeom>
              <a:avLst/>
              <a:gdLst>
                <a:gd name="T0" fmla="*/ 0 w 5"/>
                <a:gd name="T1" fmla="*/ 2 h 5"/>
                <a:gd name="T2" fmla="*/ 0 w 5"/>
                <a:gd name="T3" fmla="*/ 2 h 5"/>
                <a:gd name="T4" fmla="*/ 2 w 5"/>
                <a:gd name="T5" fmla="*/ 0 h 5"/>
                <a:gd name="T6" fmla="*/ 5 w 5"/>
                <a:gd name="T7" fmla="*/ 2 h 5"/>
                <a:gd name="T8" fmla="*/ 2 w 5"/>
                <a:gd name="T9" fmla="*/ 5 h 5"/>
                <a:gd name="T10" fmla="*/ 0 w 5"/>
                <a:gd name="T11" fmla="*/ 2 h 5"/>
                <a:gd name="T12" fmla="*/ 0 w 5"/>
                <a:gd name="T13" fmla="*/ 2 h 5"/>
                <a:gd name="T14" fmla="*/ 0 w 5"/>
                <a:gd name="T15" fmla="*/ 2 h 5"/>
                <a:gd name="T16" fmla="*/ 1 w 5"/>
                <a:gd name="T17" fmla="*/ 4 h 5"/>
                <a:gd name="T18" fmla="*/ 2 w 5"/>
                <a:gd name="T19" fmla="*/ 4 h 5"/>
                <a:gd name="T20" fmla="*/ 4 w 5"/>
                <a:gd name="T21" fmla="*/ 4 h 5"/>
                <a:gd name="T22" fmla="*/ 4 w 5"/>
                <a:gd name="T23" fmla="*/ 2 h 5"/>
                <a:gd name="T24" fmla="*/ 4 w 5"/>
                <a:gd name="T25" fmla="*/ 1 h 5"/>
                <a:gd name="T26" fmla="*/ 2 w 5"/>
                <a:gd name="T27" fmla="*/ 0 h 5"/>
                <a:gd name="T28" fmla="*/ 1 w 5"/>
                <a:gd name="T29" fmla="*/ 1 h 5"/>
                <a:gd name="T30" fmla="*/ 0 w 5"/>
                <a:gd name="T31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4"/>
                    <a:pt x="4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1" y="4"/>
                  </a:cubicBezTo>
                  <a:cubicBezTo>
                    <a:pt x="1" y="4"/>
                    <a:pt x="2" y="4"/>
                    <a:pt x="2" y="4"/>
                  </a:cubicBezTo>
                  <a:cubicBezTo>
                    <a:pt x="3" y="4"/>
                    <a:pt x="3" y="4"/>
                    <a:pt x="4" y="4"/>
                  </a:cubicBezTo>
                  <a:cubicBezTo>
                    <a:pt x="4" y="3"/>
                    <a:pt x="4" y="3"/>
                    <a:pt x="4" y="2"/>
                  </a:cubicBezTo>
                  <a:cubicBezTo>
                    <a:pt x="4" y="2"/>
                    <a:pt x="4" y="1"/>
                    <a:pt x="4" y="1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87" name="Freeform 487"/>
            <p:cNvSpPr>
              <a:spLocks/>
            </p:cNvSpPr>
            <p:nvPr/>
          </p:nvSpPr>
          <p:spPr bwMode="auto">
            <a:xfrm>
              <a:off x="10423526" y="4299034"/>
              <a:ext cx="60325" cy="74613"/>
            </a:xfrm>
            <a:custGeom>
              <a:avLst/>
              <a:gdLst>
                <a:gd name="T0" fmla="*/ 38 w 38"/>
                <a:gd name="T1" fmla="*/ 23 h 47"/>
                <a:gd name="T2" fmla="*/ 38 w 38"/>
                <a:gd name="T3" fmla="*/ 0 h 47"/>
                <a:gd name="T4" fmla="*/ 23 w 38"/>
                <a:gd name="T5" fmla="*/ 8 h 47"/>
                <a:gd name="T6" fmla="*/ 0 w 38"/>
                <a:gd name="T7" fmla="*/ 23 h 47"/>
                <a:gd name="T8" fmla="*/ 23 w 38"/>
                <a:gd name="T9" fmla="*/ 31 h 47"/>
                <a:gd name="T10" fmla="*/ 38 w 38"/>
                <a:gd name="T11" fmla="*/ 47 h 47"/>
                <a:gd name="T12" fmla="*/ 38 w 38"/>
                <a:gd name="T13" fmla="*/ 23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47">
                  <a:moveTo>
                    <a:pt x="38" y="23"/>
                  </a:moveTo>
                  <a:lnTo>
                    <a:pt x="38" y="0"/>
                  </a:lnTo>
                  <a:lnTo>
                    <a:pt x="23" y="8"/>
                  </a:lnTo>
                  <a:lnTo>
                    <a:pt x="0" y="23"/>
                  </a:lnTo>
                  <a:lnTo>
                    <a:pt x="23" y="31"/>
                  </a:lnTo>
                  <a:lnTo>
                    <a:pt x="38" y="47"/>
                  </a:lnTo>
                  <a:lnTo>
                    <a:pt x="38" y="23"/>
                  </a:ln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88" name="Freeform 488"/>
            <p:cNvSpPr>
              <a:spLocks/>
            </p:cNvSpPr>
            <p:nvPr/>
          </p:nvSpPr>
          <p:spPr bwMode="auto">
            <a:xfrm>
              <a:off x="11282363" y="4311734"/>
              <a:ext cx="319088" cy="334963"/>
            </a:xfrm>
            <a:custGeom>
              <a:avLst/>
              <a:gdLst>
                <a:gd name="T0" fmla="*/ 0 w 26"/>
                <a:gd name="T1" fmla="*/ 6 h 27"/>
                <a:gd name="T2" fmla="*/ 0 w 26"/>
                <a:gd name="T3" fmla="*/ 6 h 27"/>
                <a:gd name="T4" fmla="*/ 6 w 26"/>
                <a:gd name="T5" fmla="*/ 0 h 27"/>
                <a:gd name="T6" fmla="*/ 20 w 26"/>
                <a:gd name="T7" fmla="*/ 0 h 27"/>
                <a:gd name="T8" fmla="*/ 26 w 26"/>
                <a:gd name="T9" fmla="*/ 6 h 27"/>
                <a:gd name="T10" fmla="*/ 26 w 26"/>
                <a:gd name="T11" fmla="*/ 21 h 27"/>
                <a:gd name="T12" fmla="*/ 20 w 26"/>
                <a:gd name="T13" fmla="*/ 27 h 27"/>
                <a:gd name="T14" fmla="*/ 6 w 26"/>
                <a:gd name="T15" fmla="*/ 27 h 27"/>
                <a:gd name="T16" fmla="*/ 0 w 26"/>
                <a:gd name="T17" fmla="*/ 21 h 27"/>
                <a:gd name="T18" fmla="*/ 0 w 26"/>
                <a:gd name="T19" fmla="*/ 6 h 27"/>
                <a:gd name="T20" fmla="*/ 0 w 26"/>
                <a:gd name="T21" fmla="*/ 6 h 27"/>
                <a:gd name="T22" fmla="*/ 0 w 26"/>
                <a:gd name="T23" fmla="*/ 6 h 27"/>
                <a:gd name="T24" fmla="*/ 0 w 26"/>
                <a:gd name="T25" fmla="*/ 21 h 27"/>
                <a:gd name="T26" fmla="*/ 2 w 26"/>
                <a:gd name="T27" fmla="*/ 25 h 27"/>
                <a:gd name="T28" fmla="*/ 6 w 26"/>
                <a:gd name="T29" fmla="*/ 27 h 27"/>
                <a:gd name="T30" fmla="*/ 20 w 26"/>
                <a:gd name="T31" fmla="*/ 27 h 27"/>
                <a:gd name="T32" fmla="*/ 24 w 26"/>
                <a:gd name="T33" fmla="*/ 25 h 27"/>
                <a:gd name="T34" fmla="*/ 26 w 26"/>
                <a:gd name="T35" fmla="*/ 21 h 27"/>
                <a:gd name="T36" fmla="*/ 26 w 26"/>
                <a:gd name="T37" fmla="*/ 6 h 27"/>
                <a:gd name="T38" fmla="*/ 24 w 26"/>
                <a:gd name="T39" fmla="*/ 3 h 27"/>
                <a:gd name="T40" fmla="*/ 20 w 26"/>
                <a:gd name="T41" fmla="*/ 1 h 27"/>
                <a:gd name="T42" fmla="*/ 6 w 26"/>
                <a:gd name="T43" fmla="*/ 1 h 27"/>
                <a:gd name="T44" fmla="*/ 2 w 26"/>
                <a:gd name="T45" fmla="*/ 3 h 27"/>
                <a:gd name="T46" fmla="*/ 0 w 26"/>
                <a:gd name="T47" fmla="*/ 6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" h="27">
                  <a:moveTo>
                    <a:pt x="0" y="6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0" y="3"/>
                    <a:pt x="2" y="0"/>
                    <a:pt x="6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4" y="0"/>
                    <a:pt x="26" y="3"/>
                    <a:pt x="26" y="6"/>
                  </a:cubicBezTo>
                  <a:cubicBezTo>
                    <a:pt x="26" y="21"/>
                    <a:pt x="26" y="21"/>
                    <a:pt x="26" y="21"/>
                  </a:cubicBezTo>
                  <a:cubicBezTo>
                    <a:pt x="26" y="24"/>
                    <a:pt x="24" y="27"/>
                    <a:pt x="20" y="27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2" y="27"/>
                    <a:pt x="0" y="24"/>
                    <a:pt x="0" y="21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3"/>
                    <a:pt x="1" y="24"/>
                    <a:pt x="2" y="25"/>
                  </a:cubicBezTo>
                  <a:cubicBezTo>
                    <a:pt x="3" y="26"/>
                    <a:pt x="4" y="27"/>
                    <a:pt x="6" y="27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22" y="27"/>
                    <a:pt x="23" y="26"/>
                    <a:pt x="24" y="25"/>
                  </a:cubicBezTo>
                  <a:cubicBezTo>
                    <a:pt x="25" y="24"/>
                    <a:pt x="26" y="23"/>
                    <a:pt x="26" y="21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5"/>
                    <a:pt x="25" y="4"/>
                    <a:pt x="24" y="3"/>
                  </a:cubicBezTo>
                  <a:cubicBezTo>
                    <a:pt x="23" y="2"/>
                    <a:pt x="22" y="1"/>
                    <a:pt x="20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1"/>
                    <a:pt x="3" y="2"/>
                    <a:pt x="2" y="3"/>
                  </a:cubicBezTo>
                  <a:cubicBezTo>
                    <a:pt x="1" y="4"/>
                    <a:pt x="0" y="5"/>
                    <a:pt x="0" y="6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89" name="Oval 489"/>
            <p:cNvSpPr>
              <a:spLocks noChangeArrowheads="1"/>
            </p:cNvSpPr>
            <p:nvPr/>
          </p:nvSpPr>
          <p:spPr bwMode="auto">
            <a:xfrm>
              <a:off x="11245851" y="4448259"/>
              <a:ext cx="60325" cy="61913"/>
            </a:xfrm>
            <a:prstGeom prst="ellipse">
              <a:avLst/>
            </a:pr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90" name="Rectangle 490"/>
            <p:cNvSpPr>
              <a:spLocks noChangeArrowheads="1"/>
            </p:cNvSpPr>
            <p:nvPr/>
          </p:nvSpPr>
          <p:spPr bwMode="auto">
            <a:xfrm>
              <a:off x="11147426" y="4472071"/>
              <a:ext cx="122238" cy="12700"/>
            </a:xfrm>
            <a:prstGeom prst="rect">
              <a:avLst/>
            </a:pr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91" name="Freeform 491"/>
            <p:cNvSpPr>
              <a:spLocks/>
            </p:cNvSpPr>
            <p:nvPr/>
          </p:nvSpPr>
          <p:spPr bwMode="auto">
            <a:xfrm>
              <a:off x="11147426" y="4472071"/>
              <a:ext cx="122238" cy="12700"/>
            </a:xfrm>
            <a:custGeom>
              <a:avLst/>
              <a:gdLst>
                <a:gd name="T0" fmla="*/ 0 w 77"/>
                <a:gd name="T1" fmla="*/ 0 h 8"/>
                <a:gd name="T2" fmla="*/ 77 w 77"/>
                <a:gd name="T3" fmla="*/ 0 h 8"/>
                <a:gd name="T4" fmla="*/ 77 w 77"/>
                <a:gd name="T5" fmla="*/ 8 h 8"/>
                <a:gd name="T6" fmla="*/ 0 w 77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7" h="8">
                  <a:moveTo>
                    <a:pt x="0" y="0"/>
                  </a:moveTo>
                  <a:lnTo>
                    <a:pt x="77" y="0"/>
                  </a:lnTo>
                  <a:lnTo>
                    <a:pt x="77" y="8"/>
                  </a:lnTo>
                  <a:lnTo>
                    <a:pt x="0" y="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92" name="Oval 492"/>
            <p:cNvSpPr>
              <a:spLocks noChangeArrowheads="1"/>
            </p:cNvSpPr>
            <p:nvPr/>
          </p:nvSpPr>
          <p:spPr bwMode="auto">
            <a:xfrm>
              <a:off x="11417301" y="4610184"/>
              <a:ext cx="49213" cy="61913"/>
            </a:xfrm>
            <a:prstGeom prst="ellipse">
              <a:avLst/>
            </a:pr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93" name="Freeform 493"/>
            <p:cNvSpPr>
              <a:spLocks/>
            </p:cNvSpPr>
            <p:nvPr/>
          </p:nvSpPr>
          <p:spPr bwMode="auto">
            <a:xfrm>
              <a:off x="11564938" y="4448259"/>
              <a:ext cx="73025" cy="61913"/>
            </a:xfrm>
            <a:custGeom>
              <a:avLst/>
              <a:gdLst>
                <a:gd name="T0" fmla="*/ 1 w 6"/>
                <a:gd name="T1" fmla="*/ 3 h 5"/>
                <a:gd name="T2" fmla="*/ 0 w 6"/>
                <a:gd name="T3" fmla="*/ 3 h 5"/>
                <a:gd name="T4" fmla="*/ 3 w 6"/>
                <a:gd name="T5" fmla="*/ 0 h 5"/>
                <a:gd name="T6" fmla="*/ 6 w 6"/>
                <a:gd name="T7" fmla="*/ 3 h 5"/>
                <a:gd name="T8" fmla="*/ 3 w 6"/>
                <a:gd name="T9" fmla="*/ 5 h 5"/>
                <a:gd name="T10" fmla="*/ 0 w 6"/>
                <a:gd name="T11" fmla="*/ 3 h 5"/>
                <a:gd name="T12" fmla="*/ 1 w 6"/>
                <a:gd name="T13" fmla="*/ 3 h 5"/>
                <a:gd name="T14" fmla="*/ 1 w 6"/>
                <a:gd name="T15" fmla="*/ 3 h 5"/>
                <a:gd name="T16" fmla="*/ 2 w 6"/>
                <a:gd name="T17" fmla="*/ 4 h 5"/>
                <a:gd name="T18" fmla="*/ 3 w 6"/>
                <a:gd name="T19" fmla="*/ 5 h 5"/>
                <a:gd name="T20" fmla="*/ 5 w 6"/>
                <a:gd name="T21" fmla="*/ 4 h 5"/>
                <a:gd name="T22" fmla="*/ 5 w 6"/>
                <a:gd name="T23" fmla="*/ 3 h 5"/>
                <a:gd name="T24" fmla="*/ 5 w 6"/>
                <a:gd name="T25" fmla="*/ 1 h 5"/>
                <a:gd name="T26" fmla="*/ 3 w 6"/>
                <a:gd name="T27" fmla="*/ 1 h 5"/>
                <a:gd name="T28" fmla="*/ 2 w 6"/>
                <a:gd name="T29" fmla="*/ 1 h 5"/>
                <a:gd name="T30" fmla="*/ 1 w 6"/>
                <a:gd name="T31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" h="5">
                  <a:moveTo>
                    <a:pt x="1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2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ubicBezTo>
                    <a:pt x="6" y="4"/>
                    <a:pt x="5" y="5"/>
                    <a:pt x="3" y="5"/>
                  </a:cubicBezTo>
                  <a:cubicBezTo>
                    <a:pt x="2" y="5"/>
                    <a:pt x="0" y="4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2" y="5"/>
                    <a:pt x="2" y="5"/>
                    <a:pt x="3" y="5"/>
                  </a:cubicBezTo>
                  <a:cubicBezTo>
                    <a:pt x="4" y="5"/>
                    <a:pt x="4" y="5"/>
                    <a:pt x="5" y="4"/>
                  </a:cubicBezTo>
                  <a:cubicBezTo>
                    <a:pt x="5" y="4"/>
                    <a:pt x="5" y="3"/>
                    <a:pt x="5" y="3"/>
                  </a:cubicBezTo>
                  <a:cubicBezTo>
                    <a:pt x="5" y="2"/>
                    <a:pt x="5" y="2"/>
                    <a:pt x="5" y="1"/>
                  </a:cubicBezTo>
                  <a:cubicBezTo>
                    <a:pt x="4" y="1"/>
                    <a:pt x="4" y="1"/>
                    <a:pt x="3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2"/>
                    <a:pt x="1" y="3"/>
                  </a:cubicBez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94" name="Freeform 494"/>
            <p:cNvSpPr>
              <a:spLocks/>
            </p:cNvSpPr>
            <p:nvPr/>
          </p:nvSpPr>
          <p:spPr bwMode="auto">
            <a:xfrm>
              <a:off x="11085513" y="4448259"/>
              <a:ext cx="61913" cy="61913"/>
            </a:xfrm>
            <a:custGeom>
              <a:avLst/>
              <a:gdLst>
                <a:gd name="T0" fmla="*/ 0 w 5"/>
                <a:gd name="T1" fmla="*/ 3 h 5"/>
                <a:gd name="T2" fmla="*/ 0 w 5"/>
                <a:gd name="T3" fmla="*/ 3 h 5"/>
                <a:gd name="T4" fmla="*/ 3 w 5"/>
                <a:gd name="T5" fmla="*/ 0 h 5"/>
                <a:gd name="T6" fmla="*/ 5 w 5"/>
                <a:gd name="T7" fmla="*/ 3 h 5"/>
                <a:gd name="T8" fmla="*/ 3 w 5"/>
                <a:gd name="T9" fmla="*/ 5 h 5"/>
                <a:gd name="T10" fmla="*/ 0 w 5"/>
                <a:gd name="T11" fmla="*/ 3 h 5"/>
                <a:gd name="T12" fmla="*/ 0 w 5"/>
                <a:gd name="T13" fmla="*/ 3 h 5"/>
                <a:gd name="T14" fmla="*/ 1 w 5"/>
                <a:gd name="T15" fmla="*/ 3 h 5"/>
                <a:gd name="T16" fmla="*/ 1 w 5"/>
                <a:gd name="T17" fmla="*/ 4 h 5"/>
                <a:gd name="T18" fmla="*/ 3 w 5"/>
                <a:gd name="T19" fmla="*/ 5 h 5"/>
                <a:gd name="T20" fmla="*/ 4 w 5"/>
                <a:gd name="T21" fmla="*/ 4 h 5"/>
                <a:gd name="T22" fmla="*/ 5 w 5"/>
                <a:gd name="T23" fmla="*/ 3 h 5"/>
                <a:gd name="T24" fmla="*/ 4 w 5"/>
                <a:gd name="T25" fmla="*/ 1 h 5"/>
                <a:gd name="T26" fmla="*/ 3 w 5"/>
                <a:gd name="T27" fmla="*/ 1 h 5"/>
                <a:gd name="T28" fmla="*/ 1 w 5"/>
                <a:gd name="T29" fmla="*/ 1 h 5"/>
                <a:gd name="T30" fmla="*/ 1 w 5"/>
                <a:gd name="T31" fmla="*/ 3 h 5"/>
                <a:gd name="T32" fmla="*/ 0 w 5"/>
                <a:gd name="T33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2" y="5"/>
                    <a:pt x="2" y="5"/>
                    <a:pt x="3" y="5"/>
                  </a:cubicBezTo>
                  <a:cubicBezTo>
                    <a:pt x="3" y="5"/>
                    <a:pt x="4" y="5"/>
                    <a:pt x="4" y="4"/>
                  </a:cubicBezTo>
                  <a:cubicBezTo>
                    <a:pt x="5" y="4"/>
                    <a:pt x="5" y="3"/>
                    <a:pt x="5" y="3"/>
                  </a:cubicBezTo>
                  <a:cubicBezTo>
                    <a:pt x="5" y="2"/>
                    <a:pt x="5" y="2"/>
                    <a:pt x="4" y="1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2"/>
                    <a:pt x="1" y="2"/>
                    <a:pt x="1" y="3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95" name="Freeform 495"/>
            <p:cNvSpPr>
              <a:spLocks/>
            </p:cNvSpPr>
            <p:nvPr/>
          </p:nvSpPr>
          <p:spPr bwMode="auto">
            <a:xfrm>
              <a:off x="11391901" y="4286334"/>
              <a:ext cx="74613" cy="74613"/>
            </a:xfrm>
            <a:custGeom>
              <a:avLst/>
              <a:gdLst>
                <a:gd name="T0" fmla="*/ 47 w 47"/>
                <a:gd name="T1" fmla="*/ 23 h 47"/>
                <a:gd name="T2" fmla="*/ 47 w 47"/>
                <a:gd name="T3" fmla="*/ 0 h 47"/>
                <a:gd name="T4" fmla="*/ 24 w 47"/>
                <a:gd name="T5" fmla="*/ 8 h 47"/>
                <a:gd name="T6" fmla="*/ 0 w 47"/>
                <a:gd name="T7" fmla="*/ 23 h 47"/>
                <a:gd name="T8" fmla="*/ 24 w 47"/>
                <a:gd name="T9" fmla="*/ 31 h 47"/>
                <a:gd name="T10" fmla="*/ 47 w 47"/>
                <a:gd name="T11" fmla="*/ 47 h 47"/>
                <a:gd name="T12" fmla="*/ 47 w 47"/>
                <a:gd name="T13" fmla="*/ 23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" h="47">
                  <a:moveTo>
                    <a:pt x="47" y="23"/>
                  </a:moveTo>
                  <a:lnTo>
                    <a:pt x="47" y="0"/>
                  </a:lnTo>
                  <a:lnTo>
                    <a:pt x="24" y="8"/>
                  </a:lnTo>
                  <a:lnTo>
                    <a:pt x="0" y="23"/>
                  </a:lnTo>
                  <a:lnTo>
                    <a:pt x="24" y="31"/>
                  </a:lnTo>
                  <a:lnTo>
                    <a:pt x="47" y="47"/>
                  </a:lnTo>
                  <a:lnTo>
                    <a:pt x="47" y="23"/>
                  </a:ln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96" name="Rectangle 496"/>
            <p:cNvSpPr>
              <a:spLocks noChangeArrowheads="1"/>
            </p:cNvSpPr>
            <p:nvPr/>
          </p:nvSpPr>
          <p:spPr bwMode="auto">
            <a:xfrm>
              <a:off x="10656888" y="4484771"/>
              <a:ext cx="158750" cy="12700"/>
            </a:xfrm>
            <a:prstGeom prst="rect">
              <a:avLst/>
            </a:pr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97" name="Freeform 497"/>
            <p:cNvSpPr>
              <a:spLocks/>
            </p:cNvSpPr>
            <p:nvPr/>
          </p:nvSpPr>
          <p:spPr bwMode="auto">
            <a:xfrm>
              <a:off x="10656888" y="4484771"/>
              <a:ext cx="158750" cy="12700"/>
            </a:xfrm>
            <a:custGeom>
              <a:avLst/>
              <a:gdLst>
                <a:gd name="T0" fmla="*/ 100 w 100"/>
                <a:gd name="T1" fmla="*/ 8 h 8"/>
                <a:gd name="T2" fmla="*/ 0 w 100"/>
                <a:gd name="T3" fmla="*/ 8 h 8"/>
                <a:gd name="T4" fmla="*/ 0 w 100"/>
                <a:gd name="T5" fmla="*/ 0 h 8"/>
                <a:gd name="T6" fmla="*/ 100 w 100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0" h="8">
                  <a:moveTo>
                    <a:pt x="100" y="8"/>
                  </a:moveTo>
                  <a:lnTo>
                    <a:pt x="0" y="8"/>
                  </a:lnTo>
                  <a:lnTo>
                    <a:pt x="0" y="0"/>
                  </a:lnTo>
                  <a:lnTo>
                    <a:pt x="10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783" name="KSO_Shape"/>
            <p:cNvSpPr/>
            <p:nvPr/>
          </p:nvSpPr>
          <p:spPr>
            <a:xfrm flipH="1">
              <a:off x="8896501" y="2994359"/>
              <a:ext cx="255488" cy="255488"/>
            </a:xfrm>
            <a:custGeom>
              <a:avLst/>
              <a:gdLst>
                <a:gd name="connsiteX0" fmla="*/ 266223 w 594308"/>
                <a:gd name="connsiteY0" fmla="*/ 155067 h 594308"/>
                <a:gd name="connsiteX1" fmla="*/ 343018 w 594308"/>
                <a:gd name="connsiteY1" fmla="*/ 155067 h 594308"/>
                <a:gd name="connsiteX2" fmla="*/ 495418 w 594308"/>
                <a:gd name="connsiteY2" fmla="*/ 297467 h 594308"/>
                <a:gd name="connsiteX3" fmla="*/ 343018 w 594308"/>
                <a:gd name="connsiteY3" fmla="*/ 439241 h 594308"/>
                <a:gd name="connsiteX4" fmla="*/ 266223 w 594308"/>
                <a:gd name="connsiteY4" fmla="*/ 439241 h 594308"/>
                <a:gd name="connsiteX5" fmla="*/ 392429 w 594308"/>
                <a:gd name="connsiteY5" fmla="*/ 322191 h 594308"/>
                <a:gd name="connsiteX6" fmla="*/ 98890 w 594308"/>
                <a:gd name="connsiteY6" fmla="*/ 322191 h 594308"/>
                <a:gd name="connsiteX7" fmla="*/ 98890 w 594308"/>
                <a:gd name="connsiteY7" fmla="*/ 272117 h 594308"/>
                <a:gd name="connsiteX8" fmla="*/ 392429 w 594308"/>
                <a:gd name="connsiteY8" fmla="*/ 272117 h 594308"/>
                <a:gd name="connsiteX9" fmla="*/ 297154 w 594308"/>
                <a:gd name="connsiteY9" fmla="*/ 56239 h 594308"/>
                <a:gd name="connsiteX10" fmla="*/ 56239 w 594308"/>
                <a:gd name="connsiteY10" fmla="*/ 297154 h 594308"/>
                <a:gd name="connsiteX11" fmla="*/ 297154 w 594308"/>
                <a:gd name="connsiteY11" fmla="*/ 538069 h 594308"/>
                <a:gd name="connsiteX12" fmla="*/ 538069 w 594308"/>
                <a:gd name="connsiteY12" fmla="*/ 297154 h 594308"/>
                <a:gd name="connsiteX13" fmla="*/ 297154 w 594308"/>
                <a:gd name="connsiteY13" fmla="*/ 56239 h 594308"/>
                <a:gd name="connsiteX14" fmla="*/ 297154 w 594308"/>
                <a:gd name="connsiteY14" fmla="*/ 0 h 594308"/>
                <a:gd name="connsiteX15" fmla="*/ 594308 w 594308"/>
                <a:gd name="connsiteY15" fmla="*/ 297154 h 594308"/>
                <a:gd name="connsiteX16" fmla="*/ 297154 w 594308"/>
                <a:gd name="connsiteY16" fmla="*/ 594308 h 594308"/>
                <a:gd name="connsiteX17" fmla="*/ 0 w 594308"/>
                <a:gd name="connsiteY17" fmla="*/ 297154 h 594308"/>
                <a:gd name="connsiteX18" fmla="*/ 297154 w 594308"/>
                <a:gd name="connsiteY18" fmla="*/ 0 h 594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94308" h="594308">
                  <a:moveTo>
                    <a:pt x="266223" y="155067"/>
                  </a:moveTo>
                  <a:lnTo>
                    <a:pt x="343018" y="155067"/>
                  </a:lnTo>
                  <a:lnTo>
                    <a:pt x="495418" y="297467"/>
                  </a:lnTo>
                  <a:lnTo>
                    <a:pt x="343018" y="439241"/>
                  </a:lnTo>
                  <a:lnTo>
                    <a:pt x="266223" y="439241"/>
                  </a:lnTo>
                  <a:lnTo>
                    <a:pt x="392429" y="322191"/>
                  </a:lnTo>
                  <a:lnTo>
                    <a:pt x="98890" y="322191"/>
                  </a:lnTo>
                  <a:lnTo>
                    <a:pt x="98890" y="272117"/>
                  </a:lnTo>
                  <a:lnTo>
                    <a:pt x="392429" y="272117"/>
                  </a:lnTo>
                  <a:close/>
                  <a:moveTo>
                    <a:pt x="297154" y="56239"/>
                  </a:moveTo>
                  <a:cubicBezTo>
                    <a:pt x="164100" y="56239"/>
                    <a:pt x="56239" y="164100"/>
                    <a:pt x="56239" y="297154"/>
                  </a:cubicBezTo>
                  <a:cubicBezTo>
                    <a:pt x="56239" y="430208"/>
                    <a:pt x="164100" y="538069"/>
                    <a:pt x="297154" y="538069"/>
                  </a:cubicBezTo>
                  <a:cubicBezTo>
                    <a:pt x="430208" y="538069"/>
                    <a:pt x="538069" y="430208"/>
                    <a:pt x="538069" y="297154"/>
                  </a:cubicBezTo>
                  <a:cubicBezTo>
                    <a:pt x="538069" y="164100"/>
                    <a:pt x="430208" y="56239"/>
                    <a:pt x="297154" y="56239"/>
                  </a:cubicBezTo>
                  <a:close/>
                  <a:moveTo>
                    <a:pt x="297154" y="0"/>
                  </a:moveTo>
                  <a:cubicBezTo>
                    <a:pt x="461268" y="0"/>
                    <a:pt x="594308" y="133040"/>
                    <a:pt x="594308" y="297154"/>
                  </a:cubicBezTo>
                  <a:cubicBezTo>
                    <a:pt x="594308" y="461268"/>
                    <a:pt x="461268" y="594308"/>
                    <a:pt x="297154" y="594308"/>
                  </a:cubicBezTo>
                  <a:cubicBezTo>
                    <a:pt x="133040" y="594308"/>
                    <a:pt x="0" y="461268"/>
                    <a:pt x="0" y="297154"/>
                  </a:cubicBezTo>
                  <a:cubicBezTo>
                    <a:pt x="0" y="133040"/>
                    <a:pt x="133040" y="0"/>
                    <a:pt x="297154" y="0"/>
                  </a:cubicBezTo>
                  <a:close/>
                </a:path>
              </a:pathLst>
            </a:custGeom>
            <a:noFill/>
            <a:ln>
              <a:solidFill>
                <a:srgbClr val="93939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>
              <a:scene3d>
                <a:camera prst="orthographicFront"/>
                <a:lightRig rig="threePt" dir="t"/>
              </a:scene3d>
              <a:sp3d>
                <a:contourClr>
                  <a:srgbClr val="FFFFFF"/>
                </a:contourClr>
              </a:sp3d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>
                <a:solidFill>
                  <a:srgbClr val="FFFFFF"/>
                </a:solidFill>
                <a:latin typeface="+mj-lt"/>
              </a:endParaRPr>
            </a:p>
          </p:txBody>
        </p:sp>
        <p:sp>
          <p:nvSpPr>
            <p:cNvPr id="786" name="KSO_Shape"/>
            <p:cNvSpPr>
              <a:spLocks/>
            </p:cNvSpPr>
            <p:nvPr/>
          </p:nvSpPr>
          <p:spPr bwMode="auto">
            <a:xfrm>
              <a:off x="11731918" y="4869221"/>
              <a:ext cx="205789" cy="205789"/>
            </a:xfrm>
            <a:custGeom>
              <a:avLst/>
              <a:gdLst>
                <a:gd name="T0" fmla="*/ 461 w 1360"/>
                <a:gd name="T1" fmla="*/ 0 h 1360"/>
                <a:gd name="T2" fmla="*/ 786 w 1360"/>
                <a:gd name="T3" fmla="*/ 0 h 1360"/>
                <a:gd name="T4" fmla="*/ 1360 w 1360"/>
                <a:gd name="T5" fmla="*/ 679 h 1360"/>
                <a:gd name="T6" fmla="*/ 786 w 1360"/>
                <a:gd name="T7" fmla="*/ 1360 h 1360"/>
                <a:gd name="T8" fmla="*/ 461 w 1360"/>
                <a:gd name="T9" fmla="*/ 1360 h 1360"/>
                <a:gd name="T10" fmla="*/ 920 w 1360"/>
                <a:gd name="T11" fmla="*/ 815 h 1360"/>
                <a:gd name="T12" fmla="*/ 0 w 1360"/>
                <a:gd name="T13" fmla="*/ 815 h 1360"/>
                <a:gd name="T14" fmla="*/ 0 w 1360"/>
                <a:gd name="T15" fmla="*/ 543 h 1360"/>
                <a:gd name="T16" fmla="*/ 920 w 1360"/>
                <a:gd name="T17" fmla="*/ 543 h 1360"/>
                <a:gd name="T18" fmla="*/ 461 w 1360"/>
                <a:gd name="T19" fmla="*/ 0 h 1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60" h="1360">
                  <a:moveTo>
                    <a:pt x="461" y="0"/>
                  </a:moveTo>
                  <a:lnTo>
                    <a:pt x="786" y="0"/>
                  </a:lnTo>
                  <a:lnTo>
                    <a:pt x="1360" y="679"/>
                  </a:lnTo>
                  <a:lnTo>
                    <a:pt x="786" y="1360"/>
                  </a:lnTo>
                  <a:lnTo>
                    <a:pt x="461" y="1360"/>
                  </a:lnTo>
                  <a:lnTo>
                    <a:pt x="920" y="815"/>
                  </a:lnTo>
                  <a:lnTo>
                    <a:pt x="0" y="815"/>
                  </a:lnTo>
                  <a:lnTo>
                    <a:pt x="0" y="543"/>
                  </a:lnTo>
                  <a:lnTo>
                    <a:pt x="920" y="543"/>
                  </a:lnTo>
                  <a:lnTo>
                    <a:pt x="461" y="0"/>
                  </a:lnTo>
                  <a:close/>
                </a:path>
              </a:pathLst>
            </a:custGeom>
            <a:noFill/>
            <a:ln>
              <a:solidFill>
                <a:srgbClr val="939393"/>
              </a:solidFill>
            </a:ln>
          </p:spPr>
          <p:txBody>
            <a:bodyPr lIns="68580" tIns="34290" rIns="68580" bIns="34290" anchor="ctr">
              <a:scene3d>
                <a:camera prst="orthographicFront"/>
                <a:lightRig rig="threePt" dir="t"/>
              </a:scene3d>
              <a:sp3d>
                <a:contourClr>
                  <a:srgbClr val="FFFFFF"/>
                </a:contourClr>
              </a:sp3d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>
                <a:solidFill>
                  <a:srgbClr val="FFFFFF"/>
                </a:solidFill>
                <a:latin typeface="+mj-l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459723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7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7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7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53" presetClass="entr" presetSubtype="16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7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7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7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8" presetClass="entr" presetSubtype="32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20" dur="500"/>
                                        <p:tgtEl>
                                          <p:spTgt spid="7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69" grpId="0"/>
      <p:bldP spid="770" grpId="0"/>
      <p:bldP spid="780" grpId="0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Freeform 42"/>
          <p:cNvSpPr>
            <a:spLocks noEditPoints="1"/>
          </p:cNvSpPr>
          <p:nvPr/>
        </p:nvSpPr>
        <p:spPr bwMode="auto">
          <a:xfrm>
            <a:off x="5450789" y="1818789"/>
            <a:ext cx="5637184" cy="3611138"/>
          </a:xfrm>
          <a:custGeom>
            <a:avLst/>
            <a:gdLst>
              <a:gd name="T0" fmla="*/ 192 w 200"/>
              <a:gd name="T1" fmla="*/ 0 h 128"/>
              <a:gd name="T2" fmla="*/ 9 w 200"/>
              <a:gd name="T3" fmla="*/ 0 h 128"/>
              <a:gd name="T4" fmla="*/ 7 w 200"/>
              <a:gd name="T5" fmla="*/ 0 h 128"/>
              <a:gd name="T6" fmla="*/ 3 w 200"/>
              <a:gd name="T7" fmla="*/ 0 h 128"/>
              <a:gd name="T8" fmla="*/ 0 w 200"/>
              <a:gd name="T9" fmla="*/ 0 h 128"/>
              <a:gd name="T10" fmla="*/ 0 w 200"/>
              <a:gd name="T11" fmla="*/ 128 h 128"/>
              <a:gd name="T12" fmla="*/ 200 w 200"/>
              <a:gd name="T13" fmla="*/ 128 h 128"/>
              <a:gd name="T14" fmla="*/ 200 w 200"/>
              <a:gd name="T15" fmla="*/ 0 h 128"/>
              <a:gd name="T16" fmla="*/ 194 w 200"/>
              <a:gd name="T17" fmla="*/ 0 h 128"/>
              <a:gd name="T18" fmla="*/ 192 w 200"/>
              <a:gd name="T19" fmla="*/ 0 h 128"/>
              <a:gd name="T20" fmla="*/ 184 w 200"/>
              <a:gd name="T21" fmla="*/ 8 h 128"/>
              <a:gd name="T22" fmla="*/ 107 w 200"/>
              <a:gd name="T23" fmla="*/ 85 h 128"/>
              <a:gd name="T24" fmla="*/ 94 w 200"/>
              <a:gd name="T25" fmla="*/ 85 h 128"/>
              <a:gd name="T26" fmla="*/ 17 w 200"/>
              <a:gd name="T27" fmla="*/ 8 h 128"/>
              <a:gd name="T28" fmla="*/ 184 w 200"/>
              <a:gd name="T29" fmla="*/ 8 h 128"/>
              <a:gd name="T30" fmla="*/ 8 w 200"/>
              <a:gd name="T31" fmla="*/ 11 h 128"/>
              <a:gd name="T32" fmla="*/ 60 w 200"/>
              <a:gd name="T33" fmla="*/ 63 h 128"/>
              <a:gd name="T34" fmla="*/ 8 w 200"/>
              <a:gd name="T35" fmla="*/ 115 h 128"/>
              <a:gd name="T36" fmla="*/ 8 w 200"/>
              <a:gd name="T37" fmla="*/ 11 h 128"/>
              <a:gd name="T38" fmla="*/ 15 w 200"/>
              <a:gd name="T39" fmla="*/ 120 h 128"/>
              <a:gd name="T40" fmla="*/ 66 w 200"/>
              <a:gd name="T41" fmla="*/ 68 h 128"/>
              <a:gd name="T42" fmla="*/ 88 w 200"/>
              <a:gd name="T43" fmla="*/ 91 h 128"/>
              <a:gd name="T44" fmla="*/ 100 w 200"/>
              <a:gd name="T45" fmla="*/ 96 h 128"/>
              <a:gd name="T46" fmla="*/ 113 w 200"/>
              <a:gd name="T47" fmla="*/ 91 h 128"/>
              <a:gd name="T48" fmla="*/ 135 w 200"/>
              <a:gd name="T49" fmla="*/ 68 h 128"/>
              <a:gd name="T50" fmla="*/ 186 w 200"/>
              <a:gd name="T51" fmla="*/ 120 h 128"/>
              <a:gd name="T52" fmla="*/ 15 w 200"/>
              <a:gd name="T53" fmla="*/ 120 h 128"/>
              <a:gd name="T54" fmla="*/ 192 w 200"/>
              <a:gd name="T55" fmla="*/ 115 h 128"/>
              <a:gd name="T56" fmla="*/ 140 w 200"/>
              <a:gd name="T57" fmla="*/ 63 h 128"/>
              <a:gd name="T58" fmla="*/ 192 w 200"/>
              <a:gd name="T59" fmla="*/ 11 h 128"/>
              <a:gd name="T60" fmla="*/ 192 w 200"/>
              <a:gd name="T61" fmla="*/ 115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200" h="128">
                <a:moveTo>
                  <a:pt x="192" y="0"/>
                </a:moveTo>
                <a:cubicBezTo>
                  <a:pt x="9" y="0"/>
                  <a:pt x="9" y="0"/>
                  <a:pt x="9" y="0"/>
                </a:cubicBezTo>
                <a:cubicBezTo>
                  <a:pt x="7" y="0"/>
                  <a:pt x="7" y="0"/>
                  <a:pt x="7" y="0"/>
                </a:cubicBezTo>
                <a:cubicBezTo>
                  <a:pt x="3" y="0"/>
                  <a:pt x="3" y="0"/>
                  <a:pt x="3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28"/>
                  <a:pt x="0" y="128"/>
                  <a:pt x="0" y="128"/>
                </a:cubicBezTo>
                <a:cubicBezTo>
                  <a:pt x="200" y="128"/>
                  <a:pt x="200" y="128"/>
                  <a:pt x="200" y="128"/>
                </a:cubicBezTo>
                <a:cubicBezTo>
                  <a:pt x="200" y="0"/>
                  <a:pt x="200" y="0"/>
                  <a:pt x="200" y="0"/>
                </a:cubicBezTo>
                <a:cubicBezTo>
                  <a:pt x="194" y="0"/>
                  <a:pt x="194" y="0"/>
                  <a:pt x="194" y="0"/>
                </a:cubicBezTo>
                <a:lnTo>
                  <a:pt x="192" y="0"/>
                </a:lnTo>
                <a:close/>
                <a:moveTo>
                  <a:pt x="184" y="8"/>
                </a:moveTo>
                <a:cubicBezTo>
                  <a:pt x="107" y="85"/>
                  <a:pt x="107" y="85"/>
                  <a:pt x="107" y="85"/>
                </a:cubicBezTo>
                <a:cubicBezTo>
                  <a:pt x="104" y="88"/>
                  <a:pt x="97" y="88"/>
                  <a:pt x="94" y="85"/>
                </a:cubicBezTo>
                <a:cubicBezTo>
                  <a:pt x="17" y="8"/>
                  <a:pt x="17" y="8"/>
                  <a:pt x="17" y="8"/>
                </a:cubicBezTo>
                <a:lnTo>
                  <a:pt x="184" y="8"/>
                </a:lnTo>
                <a:close/>
                <a:moveTo>
                  <a:pt x="8" y="11"/>
                </a:moveTo>
                <a:cubicBezTo>
                  <a:pt x="60" y="63"/>
                  <a:pt x="60" y="63"/>
                  <a:pt x="60" y="63"/>
                </a:cubicBezTo>
                <a:cubicBezTo>
                  <a:pt x="8" y="115"/>
                  <a:pt x="8" y="115"/>
                  <a:pt x="8" y="115"/>
                </a:cubicBezTo>
                <a:lnTo>
                  <a:pt x="8" y="11"/>
                </a:lnTo>
                <a:close/>
                <a:moveTo>
                  <a:pt x="15" y="120"/>
                </a:moveTo>
                <a:cubicBezTo>
                  <a:pt x="66" y="68"/>
                  <a:pt x="66" y="68"/>
                  <a:pt x="66" y="68"/>
                </a:cubicBezTo>
                <a:cubicBezTo>
                  <a:pt x="88" y="91"/>
                  <a:pt x="88" y="91"/>
                  <a:pt x="88" y="91"/>
                </a:cubicBezTo>
                <a:cubicBezTo>
                  <a:pt x="91" y="94"/>
                  <a:pt x="96" y="96"/>
                  <a:pt x="100" y="96"/>
                </a:cubicBezTo>
                <a:cubicBezTo>
                  <a:pt x="105" y="96"/>
                  <a:pt x="109" y="94"/>
                  <a:pt x="113" y="91"/>
                </a:cubicBezTo>
                <a:cubicBezTo>
                  <a:pt x="135" y="68"/>
                  <a:pt x="135" y="68"/>
                  <a:pt x="135" y="68"/>
                </a:cubicBezTo>
                <a:cubicBezTo>
                  <a:pt x="186" y="120"/>
                  <a:pt x="186" y="120"/>
                  <a:pt x="186" y="120"/>
                </a:cubicBezTo>
                <a:lnTo>
                  <a:pt x="15" y="120"/>
                </a:lnTo>
                <a:close/>
                <a:moveTo>
                  <a:pt x="192" y="115"/>
                </a:moveTo>
                <a:cubicBezTo>
                  <a:pt x="140" y="63"/>
                  <a:pt x="140" y="63"/>
                  <a:pt x="140" y="63"/>
                </a:cubicBezTo>
                <a:cubicBezTo>
                  <a:pt x="192" y="11"/>
                  <a:pt x="192" y="11"/>
                  <a:pt x="192" y="11"/>
                </a:cubicBezTo>
                <a:lnTo>
                  <a:pt x="192" y="115"/>
                </a:lnTo>
                <a:close/>
              </a:path>
            </a:pathLst>
          </a:custGeom>
          <a:solidFill>
            <a:schemeClr val="bg1">
              <a:lumMod val="75000"/>
              <a:alpha val="1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grpSp>
        <p:nvGrpSpPr>
          <p:cNvPr id="13" name="组合 12"/>
          <p:cNvGrpSpPr/>
          <p:nvPr/>
        </p:nvGrpSpPr>
        <p:grpSpPr>
          <a:xfrm>
            <a:off x="-22274" y="304560"/>
            <a:ext cx="3395006" cy="652790"/>
            <a:chOff x="-22274" y="304560"/>
            <a:chExt cx="3395006" cy="652790"/>
          </a:xfrm>
        </p:grpSpPr>
        <p:grpSp>
          <p:nvGrpSpPr>
            <p:cNvPr id="14" name="组合 13"/>
            <p:cNvGrpSpPr/>
            <p:nvPr/>
          </p:nvGrpSpPr>
          <p:grpSpPr>
            <a:xfrm>
              <a:off x="-22274" y="526055"/>
              <a:ext cx="2726545" cy="431295"/>
              <a:chOff x="-22274" y="526055"/>
              <a:chExt cx="2726545" cy="431295"/>
            </a:xfrm>
          </p:grpSpPr>
          <p:sp>
            <p:nvSpPr>
              <p:cNvPr id="20" name="任意多边形 19"/>
              <p:cNvSpPr/>
              <p:nvPr/>
            </p:nvSpPr>
            <p:spPr>
              <a:xfrm>
                <a:off x="-22274" y="663087"/>
                <a:ext cx="2621280" cy="243840"/>
              </a:xfrm>
              <a:custGeom>
                <a:avLst/>
                <a:gdLst>
                  <a:gd name="connsiteX0" fmla="*/ 0 w 2621280"/>
                  <a:gd name="connsiteY0" fmla="*/ 0 h 243840"/>
                  <a:gd name="connsiteX1" fmla="*/ 937260 w 2621280"/>
                  <a:gd name="connsiteY1" fmla="*/ 0 h 243840"/>
                  <a:gd name="connsiteX2" fmla="*/ 1181100 w 2621280"/>
                  <a:gd name="connsiteY2" fmla="*/ 243840 h 243840"/>
                  <a:gd name="connsiteX3" fmla="*/ 2621280 w 2621280"/>
                  <a:gd name="connsiteY3" fmla="*/ 243840 h 24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1280" h="243840">
                    <a:moveTo>
                      <a:pt x="0" y="0"/>
                    </a:moveTo>
                    <a:lnTo>
                      <a:pt x="937260" y="0"/>
                    </a:lnTo>
                    <a:lnTo>
                      <a:pt x="1181100" y="243840"/>
                    </a:lnTo>
                    <a:lnTo>
                      <a:pt x="2621280" y="24384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grpSp>
            <p:nvGrpSpPr>
              <p:cNvPr id="21" name="组合 20"/>
              <p:cNvGrpSpPr/>
              <p:nvPr/>
            </p:nvGrpSpPr>
            <p:grpSpPr>
              <a:xfrm>
                <a:off x="206190" y="526055"/>
                <a:ext cx="276624" cy="276624"/>
                <a:chOff x="5216663" y="2206897"/>
                <a:chExt cx="276624" cy="276624"/>
              </a:xfrm>
            </p:grpSpPr>
            <p:sp>
              <p:nvSpPr>
                <p:cNvPr id="23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16663" y="2206897"/>
                  <a:ext cx="276624" cy="276624"/>
                </a:xfrm>
                <a:prstGeom prst="ellipse">
                  <a:avLst/>
                </a:prstGeom>
                <a:solidFill>
                  <a:schemeClr val="bg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latin typeface="+mj-lt"/>
                  </a:endParaRPr>
                </a:p>
              </p:txBody>
            </p:sp>
            <p:sp>
              <p:nvSpPr>
                <p:cNvPr id="24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82116" y="2273211"/>
                  <a:ext cx="144000" cy="144000"/>
                </a:xfrm>
                <a:prstGeom prst="ellipse">
                  <a:avLst/>
                </a:prstGeom>
                <a:solidFill>
                  <a:schemeClr val="tx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latin typeface="+mj-lt"/>
                  </a:endParaRPr>
                </a:p>
              </p:txBody>
            </p:sp>
          </p:grpSp>
          <p:sp>
            <p:nvSpPr>
              <p:cNvPr id="22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596271" y="84935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</p:grpSp>
        <p:sp>
          <p:nvSpPr>
            <p:cNvPr id="15" name="文本框 14"/>
            <p:cNvSpPr txBox="1"/>
            <p:nvPr/>
          </p:nvSpPr>
          <p:spPr>
            <a:xfrm>
              <a:off x="1006539" y="304560"/>
              <a:ext cx="2250593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tr-TR" altLang="zh-CN" sz="2600" b="1" dirty="0">
                  <a:latin typeface="+mj-lt"/>
                  <a:ea typeface="方正清刻本悦宋简体" panose="02000000000000000000" pitchFamily="2" charset="-122"/>
                </a:rPr>
                <a:t>TITLE HERE</a:t>
              </a:r>
              <a:endParaRPr lang="zh-CN" altLang="en-US" sz="2600" b="1" dirty="0">
                <a:latin typeface="+mj-lt"/>
                <a:ea typeface="方正清刻本悦宋简体" panose="02000000000000000000" pitchFamily="2" charset="-122"/>
              </a:endParaRPr>
            </a:p>
          </p:txBody>
        </p:sp>
        <p:grpSp>
          <p:nvGrpSpPr>
            <p:cNvPr id="16" name="组合 15"/>
            <p:cNvGrpSpPr/>
            <p:nvPr/>
          </p:nvGrpSpPr>
          <p:grpSpPr>
            <a:xfrm>
              <a:off x="2909925" y="529575"/>
              <a:ext cx="462807" cy="427775"/>
              <a:chOff x="2909925" y="529575"/>
              <a:chExt cx="462807" cy="427775"/>
            </a:xfrm>
          </p:grpSpPr>
          <p:sp>
            <p:nvSpPr>
              <p:cNvPr id="17" name="任意多边形 16"/>
              <p:cNvSpPr/>
              <p:nvPr/>
            </p:nvSpPr>
            <p:spPr>
              <a:xfrm>
                <a:off x="3003896" y="614253"/>
                <a:ext cx="309544" cy="291465"/>
              </a:xfrm>
              <a:custGeom>
                <a:avLst/>
                <a:gdLst>
                  <a:gd name="connsiteX0" fmla="*/ 411480 w 411480"/>
                  <a:gd name="connsiteY0" fmla="*/ 0 h 1036320"/>
                  <a:gd name="connsiteX1" fmla="*/ 411480 w 411480"/>
                  <a:gd name="connsiteY1" fmla="*/ 883920 h 1036320"/>
                  <a:gd name="connsiteX2" fmla="*/ 259080 w 411480"/>
                  <a:gd name="connsiteY2" fmla="*/ 1036320 h 1036320"/>
                  <a:gd name="connsiteX3" fmla="*/ 0 w 411480"/>
                  <a:gd name="connsiteY3" fmla="*/ 1036320 h 1036320"/>
                  <a:gd name="connsiteX0" fmla="*/ 309086 w 309086"/>
                  <a:gd name="connsiteY0" fmla="*/ 0 h 1036320"/>
                  <a:gd name="connsiteX1" fmla="*/ 309086 w 309086"/>
                  <a:gd name="connsiteY1" fmla="*/ 883920 h 1036320"/>
                  <a:gd name="connsiteX2" fmla="*/ 156686 w 309086"/>
                  <a:gd name="connsiteY2" fmla="*/ 1036320 h 1036320"/>
                  <a:gd name="connsiteX3" fmla="*/ 0 w 309086"/>
                  <a:gd name="connsiteY3" fmla="*/ 1036320 h 103632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1566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3090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432911"/>
                  <a:gd name="connsiteY0" fmla="*/ 0 h 434340"/>
                  <a:gd name="connsiteX1" fmla="*/ 432911 w 432911"/>
                  <a:gd name="connsiteY1" fmla="*/ 310515 h 434340"/>
                  <a:gd name="connsiteX2" fmla="*/ 309086 w 432911"/>
                  <a:gd name="connsiteY2" fmla="*/ 434340 h 434340"/>
                  <a:gd name="connsiteX3" fmla="*/ 0 w 432911"/>
                  <a:gd name="connsiteY3" fmla="*/ 434340 h 43434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09086 w 432911"/>
                  <a:gd name="connsiteY2" fmla="*/ 453390 h 453390"/>
                  <a:gd name="connsiteX3" fmla="*/ 0 w 432911"/>
                  <a:gd name="connsiteY3" fmla="*/ 453390 h 45339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56711 w 432911"/>
                  <a:gd name="connsiteY2" fmla="*/ 453390 h 453390"/>
                  <a:gd name="connsiteX3" fmla="*/ 0 w 432911"/>
                  <a:gd name="connsiteY3" fmla="*/ 453390 h 453390"/>
                  <a:gd name="connsiteX0" fmla="*/ 432911 w 451961"/>
                  <a:gd name="connsiteY0" fmla="*/ 0 h 453390"/>
                  <a:gd name="connsiteX1" fmla="*/ 451961 w 451961"/>
                  <a:gd name="connsiteY1" fmla="*/ 358140 h 453390"/>
                  <a:gd name="connsiteX2" fmla="*/ 356711 w 451961"/>
                  <a:gd name="connsiteY2" fmla="*/ 453390 h 453390"/>
                  <a:gd name="connsiteX3" fmla="*/ 0 w 451961"/>
                  <a:gd name="connsiteY3" fmla="*/ 453390 h 453390"/>
                  <a:gd name="connsiteX0" fmla="*/ 466249 w 466249"/>
                  <a:gd name="connsiteY0" fmla="*/ 0 h 443865"/>
                  <a:gd name="connsiteX1" fmla="*/ 451961 w 466249"/>
                  <a:gd name="connsiteY1" fmla="*/ 348615 h 443865"/>
                  <a:gd name="connsiteX2" fmla="*/ 356711 w 466249"/>
                  <a:gd name="connsiteY2" fmla="*/ 443865 h 443865"/>
                  <a:gd name="connsiteX3" fmla="*/ 0 w 466249"/>
                  <a:gd name="connsiteY3" fmla="*/ 443865 h 443865"/>
                  <a:gd name="connsiteX0" fmla="*/ 456724 w 456724"/>
                  <a:gd name="connsiteY0" fmla="*/ 0 h 443865"/>
                  <a:gd name="connsiteX1" fmla="*/ 451961 w 456724"/>
                  <a:gd name="connsiteY1" fmla="*/ 348615 h 443865"/>
                  <a:gd name="connsiteX2" fmla="*/ 356711 w 456724"/>
                  <a:gd name="connsiteY2" fmla="*/ 443865 h 443865"/>
                  <a:gd name="connsiteX3" fmla="*/ 0 w 456724"/>
                  <a:gd name="connsiteY3" fmla="*/ 443865 h 443865"/>
                  <a:gd name="connsiteX0" fmla="*/ 451961 w 452419"/>
                  <a:gd name="connsiteY0" fmla="*/ 0 h 443865"/>
                  <a:gd name="connsiteX1" fmla="*/ 451961 w 452419"/>
                  <a:gd name="connsiteY1" fmla="*/ 348615 h 443865"/>
                  <a:gd name="connsiteX2" fmla="*/ 356711 w 452419"/>
                  <a:gd name="connsiteY2" fmla="*/ 443865 h 443865"/>
                  <a:gd name="connsiteX3" fmla="*/ 0 w 452419"/>
                  <a:gd name="connsiteY3" fmla="*/ 443865 h 443865"/>
                  <a:gd name="connsiteX0" fmla="*/ 309086 w 309544"/>
                  <a:gd name="connsiteY0" fmla="*/ 0 h 443865"/>
                  <a:gd name="connsiteX1" fmla="*/ 309086 w 309544"/>
                  <a:gd name="connsiteY1" fmla="*/ 348615 h 443865"/>
                  <a:gd name="connsiteX2" fmla="*/ 213836 w 309544"/>
                  <a:gd name="connsiteY2" fmla="*/ 443865 h 443865"/>
                  <a:gd name="connsiteX3" fmla="*/ 0 w 309544"/>
                  <a:gd name="connsiteY3" fmla="*/ 443865 h 443865"/>
                  <a:gd name="connsiteX0" fmla="*/ 309086 w 309544"/>
                  <a:gd name="connsiteY0" fmla="*/ 0 h 291465"/>
                  <a:gd name="connsiteX1" fmla="*/ 309086 w 309544"/>
                  <a:gd name="connsiteY1" fmla="*/ 196215 h 291465"/>
                  <a:gd name="connsiteX2" fmla="*/ 213836 w 309544"/>
                  <a:gd name="connsiteY2" fmla="*/ 291465 h 291465"/>
                  <a:gd name="connsiteX3" fmla="*/ 0 w 309544"/>
                  <a:gd name="connsiteY3" fmla="*/ 291465 h 291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9544" h="291465">
                    <a:moveTo>
                      <a:pt x="309086" y="0"/>
                    </a:moveTo>
                    <a:cubicBezTo>
                      <a:pt x="307498" y="116205"/>
                      <a:pt x="310674" y="80010"/>
                      <a:pt x="309086" y="196215"/>
                    </a:cubicBezTo>
                    <a:lnTo>
                      <a:pt x="213836" y="291465"/>
                    </a:lnTo>
                    <a:lnTo>
                      <a:pt x="0" y="291465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sp>
            <p:nvSpPr>
              <p:cNvPr id="18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909925" y="849350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9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264732" y="52957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</p:grpSp>
      </p:grpSp>
      <p:grpSp>
        <p:nvGrpSpPr>
          <p:cNvPr id="39" name="组合 38"/>
          <p:cNvGrpSpPr/>
          <p:nvPr/>
        </p:nvGrpSpPr>
        <p:grpSpPr>
          <a:xfrm>
            <a:off x="2336946" y="2628668"/>
            <a:ext cx="3460604" cy="4184882"/>
            <a:chOff x="2336946" y="2628668"/>
            <a:chExt cx="3460604" cy="4184882"/>
          </a:xfrm>
          <a:gradFill flip="none" rotWithShape="1">
            <a:gsLst>
              <a:gs pos="0">
                <a:schemeClr val="bg1">
                  <a:lumMod val="50000"/>
                </a:schemeClr>
              </a:gs>
              <a:gs pos="100000">
                <a:srgbClr val="4D4D4D"/>
              </a:gs>
            </a:gsLst>
            <a:lin ang="16200000" scaled="1"/>
            <a:tileRect/>
          </a:gradFill>
        </p:grpSpPr>
        <p:sp>
          <p:nvSpPr>
            <p:cNvPr id="3" name="Freeform 42"/>
            <p:cNvSpPr>
              <a:spLocks noEditPoints="1"/>
            </p:cNvSpPr>
            <p:nvPr/>
          </p:nvSpPr>
          <p:spPr bwMode="auto">
            <a:xfrm>
              <a:off x="3257132" y="3189502"/>
              <a:ext cx="950339" cy="608780"/>
            </a:xfrm>
            <a:custGeom>
              <a:avLst/>
              <a:gdLst>
                <a:gd name="T0" fmla="*/ 192 w 200"/>
                <a:gd name="T1" fmla="*/ 0 h 128"/>
                <a:gd name="T2" fmla="*/ 9 w 200"/>
                <a:gd name="T3" fmla="*/ 0 h 128"/>
                <a:gd name="T4" fmla="*/ 7 w 200"/>
                <a:gd name="T5" fmla="*/ 0 h 128"/>
                <a:gd name="T6" fmla="*/ 3 w 200"/>
                <a:gd name="T7" fmla="*/ 0 h 128"/>
                <a:gd name="T8" fmla="*/ 0 w 200"/>
                <a:gd name="T9" fmla="*/ 0 h 128"/>
                <a:gd name="T10" fmla="*/ 0 w 200"/>
                <a:gd name="T11" fmla="*/ 128 h 128"/>
                <a:gd name="T12" fmla="*/ 200 w 200"/>
                <a:gd name="T13" fmla="*/ 128 h 128"/>
                <a:gd name="T14" fmla="*/ 200 w 200"/>
                <a:gd name="T15" fmla="*/ 0 h 128"/>
                <a:gd name="T16" fmla="*/ 194 w 200"/>
                <a:gd name="T17" fmla="*/ 0 h 128"/>
                <a:gd name="T18" fmla="*/ 192 w 200"/>
                <a:gd name="T19" fmla="*/ 0 h 128"/>
                <a:gd name="T20" fmla="*/ 184 w 200"/>
                <a:gd name="T21" fmla="*/ 8 h 128"/>
                <a:gd name="T22" fmla="*/ 107 w 200"/>
                <a:gd name="T23" fmla="*/ 85 h 128"/>
                <a:gd name="T24" fmla="*/ 94 w 200"/>
                <a:gd name="T25" fmla="*/ 85 h 128"/>
                <a:gd name="T26" fmla="*/ 17 w 200"/>
                <a:gd name="T27" fmla="*/ 8 h 128"/>
                <a:gd name="T28" fmla="*/ 184 w 200"/>
                <a:gd name="T29" fmla="*/ 8 h 128"/>
                <a:gd name="T30" fmla="*/ 8 w 200"/>
                <a:gd name="T31" fmla="*/ 11 h 128"/>
                <a:gd name="T32" fmla="*/ 60 w 200"/>
                <a:gd name="T33" fmla="*/ 63 h 128"/>
                <a:gd name="T34" fmla="*/ 8 w 200"/>
                <a:gd name="T35" fmla="*/ 115 h 128"/>
                <a:gd name="T36" fmla="*/ 8 w 200"/>
                <a:gd name="T37" fmla="*/ 11 h 128"/>
                <a:gd name="T38" fmla="*/ 15 w 200"/>
                <a:gd name="T39" fmla="*/ 120 h 128"/>
                <a:gd name="T40" fmla="*/ 66 w 200"/>
                <a:gd name="T41" fmla="*/ 68 h 128"/>
                <a:gd name="T42" fmla="*/ 88 w 200"/>
                <a:gd name="T43" fmla="*/ 91 h 128"/>
                <a:gd name="T44" fmla="*/ 100 w 200"/>
                <a:gd name="T45" fmla="*/ 96 h 128"/>
                <a:gd name="T46" fmla="*/ 113 w 200"/>
                <a:gd name="T47" fmla="*/ 91 h 128"/>
                <a:gd name="T48" fmla="*/ 135 w 200"/>
                <a:gd name="T49" fmla="*/ 68 h 128"/>
                <a:gd name="T50" fmla="*/ 186 w 200"/>
                <a:gd name="T51" fmla="*/ 120 h 128"/>
                <a:gd name="T52" fmla="*/ 15 w 200"/>
                <a:gd name="T53" fmla="*/ 120 h 128"/>
                <a:gd name="T54" fmla="*/ 192 w 200"/>
                <a:gd name="T55" fmla="*/ 115 h 128"/>
                <a:gd name="T56" fmla="*/ 140 w 200"/>
                <a:gd name="T57" fmla="*/ 63 h 128"/>
                <a:gd name="T58" fmla="*/ 192 w 200"/>
                <a:gd name="T59" fmla="*/ 11 h 128"/>
                <a:gd name="T60" fmla="*/ 192 w 200"/>
                <a:gd name="T61" fmla="*/ 115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00" h="128">
                  <a:moveTo>
                    <a:pt x="192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200" y="128"/>
                    <a:pt x="200" y="128"/>
                    <a:pt x="200" y="128"/>
                  </a:cubicBezTo>
                  <a:cubicBezTo>
                    <a:pt x="200" y="0"/>
                    <a:pt x="200" y="0"/>
                    <a:pt x="200" y="0"/>
                  </a:cubicBezTo>
                  <a:cubicBezTo>
                    <a:pt x="194" y="0"/>
                    <a:pt x="194" y="0"/>
                    <a:pt x="194" y="0"/>
                  </a:cubicBezTo>
                  <a:lnTo>
                    <a:pt x="192" y="0"/>
                  </a:lnTo>
                  <a:close/>
                  <a:moveTo>
                    <a:pt x="184" y="8"/>
                  </a:moveTo>
                  <a:cubicBezTo>
                    <a:pt x="107" y="85"/>
                    <a:pt x="107" y="85"/>
                    <a:pt x="107" y="85"/>
                  </a:cubicBezTo>
                  <a:cubicBezTo>
                    <a:pt x="104" y="88"/>
                    <a:pt x="97" y="88"/>
                    <a:pt x="94" y="85"/>
                  </a:cubicBezTo>
                  <a:cubicBezTo>
                    <a:pt x="17" y="8"/>
                    <a:pt x="17" y="8"/>
                    <a:pt x="17" y="8"/>
                  </a:cubicBezTo>
                  <a:lnTo>
                    <a:pt x="184" y="8"/>
                  </a:lnTo>
                  <a:close/>
                  <a:moveTo>
                    <a:pt x="8" y="11"/>
                  </a:moveTo>
                  <a:cubicBezTo>
                    <a:pt x="60" y="63"/>
                    <a:pt x="60" y="63"/>
                    <a:pt x="60" y="63"/>
                  </a:cubicBezTo>
                  <a:cubicBezTo>
                    <a:pt x="8" y="115"/>
                    <a:pt x="8" y="115"/>
                    <a:pt x="8" y="115"/>
                  </a:cubicBezTo>
                  <a:lnTo>
                    <a:pt x="8" y="11"/>
                  </a:lnTo>
                  <a:close/>
                  <a:moveTo>
                    <a:pt x="15" y="120"/>
                  </a:moveTo>
                  <a:cubicBezTo>
                    <a:pt x="66" y="68"/>
                    <a:pt x="66" y="68"/>
                    <a:pt x="66" y="68"/>
                  </a:cubicBezTo>
                  <a:cubicBezTo>
                    <a:pt x="88" y="91"/>
                    <a:pt x="88" y="91"/>
                    <a:pt x="88" y="91"/>
                  </a:cubicBezTo>
                  <a:cubicBezTo>
                    <a:pt x="91" y="94"/>
                    <a:pt x="96" y="96"/>
                    <a:pt x="100" y="96"/>
                  </a:cubicBezTo>
                  <a:cubicBezTo>
                    <a:pt x="105" y="96"/>
                    <a:pt x="109" y="94"/>
                    <a:pt x="113" y="91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86" y="120"/>
                    <a:pt x="186" y="120"/>
                    <a:pt x="186" y="120"/>
                  </a:cubicBezTo>
                  <a:lnTo>
                    <a:pt x="15" y="120"/>
                  </a:lnTo>
                  <a:close/>
                  <a:moveTo>
                    <a:pt x="192" y="115"/>
                  </a:moveTo>
                  <a:cubicBezTo>
                    <a:pt x="140" y="63"/>
                    <a:pt x="140" y="63"/>
                    <a:pt x="140" y="63"/>
                  </a:cubicBezTo>
                  <a:cubicBezTo>
                    <a:pt x="192" y="11"/>
                    <a:pt x="192" y="11"/>
                    <a:pt x="192" y="11"/>
                  </a:cubicBezTo>
                  <a:lnTo>
                    <a:pt x="192" y="11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" name="Freeform 42"/>
            <p:cNvSpPr>
              <a:spLocks noEditPoints="1"/>
            </p:cNvSpPr>
            <p:nvPr/>
          </p:nvSpPr>
          <p:spPr bwMode="auto">
            <a:xfrm>
              <a:off x="2508103" y="6588125"/>
              <a:ext cx="158603" cy="101600"/>
            </a:xfrm>
            <a:custGeom>
              <a:avLst/>
              <a:gdLst>
                <a:gd name="T0" fmla="*/ 192 w 200"/>
                <a:gd name="T1" fmla="*/ 0 h 128"/>
                <a:gd name="T2" fmla="*/ 9 w 200"/>
                <a:gd name="T3" fmla="*/ 0 h 128"/>
                <a:gd name="T4" fmla="*/ 7 w 200"/>
                <a:gd name="T5" fmla="*/ 0 h 128"/>
                <a:gd name="T6" fmla="*/ 3 w 200"/>
                <a:gd name="T7" fmla="*/ 0 h 128"/>
                <a:gd name="T8" fmla="*/ 0 w 200"/>
                <a:gd name="T9" fmla="*/ 0 h 128"/>
                <a:gd name="T10" fmla="*/ 0 w 200"/>
                <a:gd name="T11" fmla="*/ 128 h 128"/>
                <a:gd name="T12" fmla="*/ 200 w 200"/>
                <a:gd name="T13" fmla="*/ 128 h 128"/>
                <a:gd name="T14" fmla="*/ 200 w 200"/>
                <a:gd name="T15" fmla="*/ 0 h 128"/>
                <a:gd name="T16" fmla="*/ 194 w 200"/>
                <a:gd name="T17" fmla="*/ 0 h 128"/>
                <a:gd name="T18" fmla="*/ 192 w 200"/>
                <a:gd name="T19" fmla="*/ 0 h 128"/>
                <a:gd name="T20" fmla="*/ 184 w 200"/>
                <a:gd name="T21" fmla="*/ 8 h 128"/>
                <a:gd name="T22" fmla="*/ 107 w 200"/>
                <a:gd name="T23" fmla="*/ 85 h 128"/>
                <a:gd name="T24" fmla="*/ 94 w 200"/>
                <a:gd name="T25" fmla="*/ 85 h 128"/>
                <a:gd name="T26" fmla="*/ 17 w 200"/>
                <a:gd name="T27" fmla="*/ 8 h 128"/>
                <a:gd name="T28" fmla="*/ 184 w 200"/>
                <a:gd name="T29" fmla="*/ 8 h 128"/>
                <a:gd name="T30" fmla="*/ 8 w 200"/>
                <a:gd name="T31" fmla="*/ 11 h 128"/>
                <a:gd name="T32" fmla="*/ 60 w 200"/>
                <a:gd name="T33" fmla="*/ 63 h 128"/>
                <a:gd name="T34" fmla="*/ 8 w 200"/>
                <a:gd name="T35" fmla="*/ 115 h 128"/>
                <a:gd name="T36" fmla="*/ 8 w 200"/>
                <a:gd name="T37" fmla="*/ 11 h 128"/>
                <a:gd name="T38" fmla="*/ 15 w 200"/>
                <a:gd name="T39" fmla="*/ 120 h 128"/>
                <a:gd name="T40" fmla="*/ 66 w 200"/>
                <a:gd name="T41" fmla="*/ 68 h 128"/>
                <a:gd name="T42" fmla="*/ 88 w 200"/>
                <a:gd name="T43" fmla="*/ 91 h 128"/>
                <a:gd name="T44" fmla="*/ 100 w 200"/>
                <a:gd name="T45" fmla="*/ 96 h 128"/>
                <a:gd name="T46" fmla="*/ 113 w 200"/>
                <a:gd name="T47" fmla="*/ 91 h 128"/>
                <a:gd name="T48" fmla="*/ 135 w 200"/>
                <a:gd name="T49" fmla="*/ 68 h 128"/>
                <a:gd name="T50" fmla="*/ 186 w 200"/>
                <a:gd name="T51" fmla="*/ 120 h 128"/>
                <a:gd name="T52" fmla="*/ 15 w 200"/>
                <a:gd name="T53" fmla="*/ 120 h 128"/>
                <a:gd name="T54" fmla="*/ 192 w 200"/>
                <a:gd name="T55" fmla="*/ 115 h 128"/>
                <a:gd name="T56" fmla="*/ 140 w 200"/>
                <a:gd name="T57" fmla="*/ 63 h 128"/>
                <a:gd name="T58" fmla="*/ 192 w 200"/>
                <a:gd name="T59" fmla="*/ 11 h 128"/>
                <a:gd name="T60" fmla="*/ 192 w 200"/>
                <a:gd name="T61" fmla="*/ 115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00" h="128">
                  <a:moveTo>
                    <a:pt x="192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200" y="128"/>
                    <a:pt x="200" y="128"/>
                    <a:pt x="200" y="128"/>
                  </a:cubicBezTo>
                  <a:cubicBezTo>
                    <a:pt x="200" y="0"/>
                    <a:pt x="200" y="0"/>
                    <a:pt x="200" y="0"/>
                  </a:cubicBezTo>
                  <a:cubicBezTo>
                    <a:pt x="194" y="0"/>
                    <a:pt x="194" y="0"/>
                    <a:pt x="194" y="0"/>
                  </a:cubicBezTo>
                  <a:lnTo>
                    <a:pt x="192" y="0"/>
                  </a:lnTo>
                  <a:close/>
                  <a:moveTo>
                    <a:pt x="184" y="8"/>
                  </a:moveTo>
                  <a:cubicBezTo>
                    <a:pt x="107" y="85"/>
                    <a:pt x="107" y="85"/>
                    <a:pt x="107" y="85"/>
                  </a:cubicBezTo>
                  <a:cubicBezTo>
                    <a:pt x="104" y="88"/>
                    <a:pt x="97" y="88"/>
                    <a:pt x="94" y="85"/>
                  </a:cubicBezTo>
                  <a:cubicBezTo>
                    <a:pt x="17" y="8"/>
                    <a:pt x="17" y="8"/>
                    <a:pt x="17" y="8"/>
                  </a:cubicBezTo>
                  <a:lnTo>
                    <a:pt x="184" y="8"/>
                  </a:lnTo>
                  <a:close/>
                  <a:moveTo>
                    <a:pt x="8" y="11"/>
                  </a:moveTo>
                  <a:cubicBezTo>
                    <a:pt x="60" y="63"/>
                    <a:pt x="60" y="63"/>
                    <a:pt x="60" y="63"/>
                  </a:cubicBezTo>
                  <a:cubicBezTo>
                    <a:pt x="8" y="115"/>
                    <a:pt x="8" y="115"/>
                    <a:pt x="8" y="115"/>
                  </a:cubicBezTo>
                  <a:lnTo>
                    <a:pt x="8" y="11"/>
                  </a:lnTo>
                  <a:close/>
                  <a:moveTo>
                    <a:pt x="15" y="120"/>
                  </a:moveTo>
                  <a:cubicBezTo>
                    <a:pt x="66" y="68"/>
                    <a:pt x="66" y="68"/>
                    <a:pt x="66" y="68"/>
                  </a:cubicBezTo>
                  <a:cubicBezTo>
                    <a:pt x="88" y="91"/>
                    <a:pt x="88" y="91"/>
                    <a:pt x="88" y="91"/>
                  </a:cubicBezTo>
                  <a:cubicBezTo>
                    <a:pt x="91" y="94"/>
                    <a:pt x="96" y="96"/>
                    <a:pt x="100" y="96"/>
                  </a:cubicBezTo>
                  <a:cubicBezTo>
                    <a:pt x="105" y="96"/>
                    <a:pt x="109" y="94"/>
                    <a:pt x="113" y="91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86" y="120"/>
                    <a:pt x="186" y="120"/>
                    <a:pt x="186" y="120"/>
                  </a:cubicBezTo>
                  <a:lnTo>
                    <a:pt x="15" y="120"/>
                  </a:lnTo>
                  <a:close/>
                  <a:moveTo>
                    <a:pt x="192" y="115"/>
                  </a:moveTo>
                  <a:cubicBezTo>
                    <a:pt x="140" y="63"/>
                    <a:pt x="140" y="63"/>
                    <a:pt x="140" y="63"/>
                  </a:cubicBezTo>
                  <a:cubicBezTo>
                    <a:pt x="192" y="11"/>
                    <a:pt x="192" y="11"/>
                    <a:pt x="192" y="11"/>
                  </a:cubicBezTo>
                  <a:lnTo>
                    <a:pt x="192" y="11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5" name="Freeform 42"/>
            <p:cNvSpPr>
              <a:spLocks noEditPoints="1"/>
            </p:cNvSpPr>
            <p:nvPr/>
          </p:nvSpPr>
          <p:spPr bwMode="auto">
            <a:xfrm>
              <a:off x="2336946" y="6388100"/>
              <a:ext cx="237905" cy="152400"/>
            </a:xfrm>
            <a:custGeom>
              <a:avLst/>
              <a:gdLst>
                <a:gd name="T0" fmla="*/ 192 w 200"/>
                <a:gd name="T1" fmla="*/ 0 h 128"/>
                <a:gd name="T2" fmla="*/ 9 w 200"/>
                <a:gd name="T3" fmla="*/ 0 h 128"/>
                <a:gd name="T4" fmla="*/ 7 w 200"/>
                <a:gd name="T5" fmla="*/ 0 h 128"/>
                <a:gd name="T6" fmla="*/ 3 w 200"/>
                <a:gd name="T7" fmla="*/ 0 h 128"/>
                <a:gd name="T8" fmla="*/ 0 w 200"/>
                <a:gd name="T9" fmla="*/ 0 h 128"/>
                <a:gd name="T10" fmla="*/ 0 w 200"/>
                <a:gd name="T11" fmla="*/ 128 h 128"/>
                <a:gd name="T12" fmla="*/ 200 w 200"/>
                <a:gd name="T13" fmla="*/ 128 h 128"/>
                <a:gd name="T14" fmla="*/ 200 w 200"/>
                <a:gd name="T15" fmla="*/ 0 h 128"/>
                <a:gd name="T16" fmla="*/ 194 w 200"/>
                <a:gd name="T17" fmla="*/ 0 h 128"/>
                <a:gd name="T18" fmla="*/ 192 w 200"/>
                <a:gd name="T19" fmla="*/ 0 h 128"/>
                <a:gd name="T20" fmla="*/ 184 w 200"/>
                <a:gd name="T21" fmla="*/ 8 h 128"/>
                <a:gd name="T22" fmla="*/ 107 w 200"/>
                <a:gd name="T23" fmla="*/ 85 h 128"/>
                <a:gd name="T24" fmla="*/ 94 w 200"/>
                <a:gd name="T25" fmla="*/ 85 h 128"/>
                <a:gd name="T26" fmla="*/ 17 w 200"/>
                <a:gd name="T27" fmla="*/ 8 h 128"/>
                <a:gd name="T28" fmla="*/ 184 w 200"/>
                <a:gd name="T29" fmla="*/ 8 h 128"/>
                <a:gd name="T30" fmla="*/ 8 w 200"/>
                <a:gd name="T31" fmla="*/ 11 h 128"/>
                <a:gd name="T32" fmla="*/ 60 w 200"/>
                <a:gd name="T33" fmla="*/ 63 h 128"/>
                <a:gd name="T34" fmla="*/ 8 w 200"/>
                <a:gd name="T35" fmla="*/ 115 h 128"/>
                <a:gd name="T36" fmla="*/ 8 w 200"/>
                <a:gd name="T37" fmla="*/ 11 h 128"/>
                <a:gd name="T38" fmla="*/ 15 w 200"/>
                <a:gd name="T39" fmla="*/ 120 h 128"/>
                <a:gd name="T40" fmla="*/ 66 w 200"/>
                <a:gd name="T41" fmla="*/ 68 h 128"/>
                <a:gd name="T42" fmla="*/ 88 w 200"/>
                <a:gd name="T43" fmla="*/ 91 h 128"/>
                <a:gd name="T44" fmla="*/ 100 w 200"/>
                <a:gd name="T45" fmla="*/ 96 h 128"/>
                <a:gd name="T46" fmla="*/ 113 w 200"/>
                <a:gd name="T47" fmla="*/ 91 h 128"/>
                <a:gd name="T48" fmla="*/ 135 w 200"/>
                <a:gd name="T49" fmla="*/ 68 h 128"/>
                <a:gd name="T50" fmla="*/ 186 w 200"/>
                <a:gd name="T51" fmla="*/ 120 h 128"/>
                <a:gd name="T52" fmla="*/ 15 w 200"/>
                <a:gd name="T53" fmla="*/ 120 h 128"/>
                <a:gd name="T54" fmla="*/ 192 w 200"/>
                <a:gd name="T55" fmla="*/ 115 h 128"/>
                <a:gd name="T56" fmla="*/ 140 w 200"/>
                <a:gd name="T57" fmla="*/ 63 h 128"/>
                <a:gd name="T58" fmla="*/ 192 w 200"/>
                <a:gd name="T59" fmla="*/ 11 h 128"/>
                <a:gd name="T60" fmla="*/ 192 w 200"/>
                <a:gd name="T61" fmla="*/ 115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00" h="128">
                  <a:moveTo>
                    <a:pt x="192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200" y="128"/>
                    <a:pt x="200" y="128"/>
                    <a:pt x="200" y="128"/>
                  </a:cubicBezTo>
                  <a:cubicBezTo>
                    <a:pt x="200" y="0"/>
                    <a:pt x="200" y="0"/>
                    <a:pt x="200" y="0"/>
                  </a:cubicBezTo>
                  <a:cubicBezTo>
                    <a:pt x="194" y="0"/>
                    <a:pt x="194" y="0"/>
                    <a:pt x="194" y="0"/>
                  </a:cubicBezTo>
                  <a:lnTo>
                    <a:pt x="192" y="0"/>
                  </a:lnTo>
                  <a:close/>
                  <a:moveTo>
                    <a:pt x="184" y="8"/>
                  </a:moveTo>
                  <a:cubicBezTo>
                    <a:pt x="107" y="85"/>
                    <a:pt x="107" y="85"/>
                    <a:pt x="107" y="85"/>
                  </a:cubicBezTo>
                  <a:cubicBezTo>
                    <a:pt x="104" y="88"/>
                    <a:pt x="97" y="88"/>
                    <a:pt x="94" y="85"/>
                  </a:cubicBezTo>
                  <a:cubicBezTo>
                    <a:pt x="17" y="8"/>
                    <a:pt x="17" y="8"/>
                    <a:pt x="17" y="8"/>
                  </a:cubicBezTo>
                  <a:lnTo>
                    <a:pt x="184" y="8"/>
                  </a:lnTo>
                  <a:close/>
                  <a:moveTo>
                    <a:pt x="8" y="11"/>
                  </a:moveTo>
                  <a:cubicBezTo>
                    <a:pt x="60" y="63"/>
                    <a:pt x="60" y="63"/>
                    <a:pt x="60" y="63"/>
                  </a:cubicBezTo>
                  <a:cubicBezTo>
                    <a:pt x="8" y="115"/>
                    <a:pt x="8" y="115"/>
                    <a:pt x="8" y="115"/>
                  </a:cubicBezTo>
                  <a:lnTo>
                    <a:pt x="8" y="11"/>
                  </a:lnTo>
                  <a:close/>
                  <a:moveTo>
                    <a:pt x="15" y="120"/>
                  </a:moveTo>
                  <a:cubicBezTo>
                    <a:pt x="66" y="68"/>
                    <a:pt x="66" y="68"/>
                    <a:pt x="66" y="68"/>
                  </a:cubicBezTo>
                  <a:cubicBezTo>
                    <a:pt x="88" y="91"/>
                    <a:pt x="88" y="91"/>
                    <a:pt x="88" y="91"/>
                  </a:cubicBezTo>
                  <a:cubicBezTo>
                    <a:pt x="91" y="94"/>
                    <a:pt x="96" y="96"/>
                    <a:pt x="100" y="96"/>
                  </a:cubicBezTo>
                  <a:cubicBezTo>
                    <a:pt x="105" y="96"/>
                    <a:pt x="109" y="94"/>
                    <a:pt x="113" y="91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86" y="120"/>
                    <a:pt x="186" y="120"/>
                    <a:pt x="186" y="120"/>
                  </a:cubicBezTo>
                  <a:lnTo>
                    <a:pt x="15" y="120"/>
                  </a:lnTo>
                  <a:close/>
                  <a:moveTo>
                    <a:pt x="192" y="115"/>
                  </a:moveTo>
                  <a:cubicBezTo>
                    <a:pt x="140" y="63"/>
                    <a:pt x="140" y="63"/>
                    <a:pt x="140" y="63"/>
                  </a:cubicBezTo>
                  <a:cubicBezTo>
                    <a:pt x="192" y="11"/>
                    <a:pt x="192" y="11"/>
                    <a:pt x="192" y="11"/>
                  </a:cubicBezTo>
                  <a:lnTo>
                    <a:pt x="192" y="11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6" name="Freeform 42"/>
            <p:cNvSpPr>
              <a:spLocks noEditPoints="1"/>
            </p:cNvSpPr>
            <p:nvPr/>
          </p:nvSpPr>
          <p:spPr bwMode="auto">
            <a:xfrm>
              <a:off x="2528870" y="6169025"/>
              <a:ext cx="267643" cy="171450"/>
            </a:xfrm>
            <a:custGeom>
              <a:avLst/>
              <a:gdLst>
                <a:gd name="T0" fmla="*/ 192 w 200"/>
                <a:gd name="T1" fmla="*/ 0 h 128"/>
                <a:gd name="T2" fmla="*/ 9 w 200"/>
                <a:gd name="T3" fmla="*/ 0 h 128"/>
                <a:gd name="T4" fmla="*/ 7 w 200"/>
                <a:gd name="T5" fmla="*/ 0 h 128"/>
                <a:gd name="T6" fmla="*/ 3 w 200"/>
                <a:gd name="T7" fmla="*/ 0 h 128"/>
                <a:gd name="T8" fmla="*/ 0 w 200"/>
                <a:gd name="T9" fmla="*/ 0 h 128"/>
                <a:gd name="T10" fmla="*/ 0 w 200"/>
                <a:gd name="T11" fmla="*/ 128 h 128"/>
                <a:gd name="T12" fmla="*/ 200 w 200"/>
                <a:gd name="T13" fmla="*/ 128 h 128"/>
                <a:gd name="T14" fmla="*/ 200 w 200"/>
                <a:gd name="T15" fmla="*/ 0 h 128"/>
                <a:gd name="T16" fmla="*/ 194 w 200"/>
                <a:gd name="T17" fmla="*/ 0 h 128"/>
                <a:gd name="T18" fmla="*/ 192 w 200"/>
                <a:gd name="T19" fmla="*/ 0 h 128"/>
                <a:gd name="T20" fmla="*/ 184 w 200"/>
                <a:gd name="T21" fmla="*/ 8 h 128"/>
                <a:gd name="T22" fmla="*/ 107 w 200"/>
                <a:gd name="T23" fmla="*/ 85 h 128"/>
                <a:gd name="T24" fmla="*/ 94 w 200"/>
                <a:gd name="T25" fmla="*/ 85 h 128"/>
                <a:gd name="T26" fmla="*/ 17 w 200"/>
                <a:gd name="T27" fmla="*/ 8 h 128"/>
                <a:gd name="T28" fmla="*/ 184 w 200"/>
                <a:gd name="T29" fmla="*/ 8 h 128"/>
                <a:gd name="T30" fmla="*/ 8 w 200"/>
                <a:gd name="T31" fmla="*/ 11 h 128"/>
                <a:gd name="T32" fmla="*/ 60 w 200"/>
                <a:gd name="T33" fmla="*/ 63 h 128"/>
                <a:gd name="T34" fmla="*/ 8 w 200"/>
                <a:gd name="T35" fmla="*/ 115 h 128"/>
                <a:gd name="T36" fmla="*/ 8 w 200"/>
                <a:gd name="T37" fmla="*/ 11 h 128"/>
                <a:gd name="T38" fmla="*/ 15 w 200"/>
                <a:gd name="T39" fmla="*/ 120 h 128"/>
                <a:gd name="T40" fmla="*/ 66 w 200"/>
                <a:gd name="T41" fmla="*/ 68 h 128"/>
                <a:gd name="T42" fmla="*/ 88 w 200"/>
                <a:gd name="T43" fmla="*/ 91 h 128"/>
                <a:gd name="T44" fmla="*/ 100 w 200"/>
                <a:gd name="T45" fmla="*/ 96 h 128"/>
                <a:gd name="T46" fmla="*/ 113 w 200"/>
                <a:gd name="T47" fmla="*/ 91 h 128"/>
                <a:gd name="T48" fmla="*/ 135 w 200"/>
                <a:gd name="T49" fmla="*/ 68 h 128"/>
                <a:gd name="T50" fmla="*/ 186 w 200"/>
                <a:gd name="T51" fmla="*/ 120 h 128"/>
                <a:gd name="T52" fmla="*/ 15 w 200"/>
                <a:gd name="T53" fmla="*/ 120 h 128"/>
                <a:gd name="T54" fmla="*/ 192 w 200"/>
                <a:gd name="T55" fmla="*/ 115 h 128"/>
                <a:gd name="T56" fmla="*/ 140 w 200"/>
                <a:gd name="T57" fmla="*/ 63 h 128"/>
                <a:gd name="T58" fmla="*/ 192 w 200"/>
                <a:gd name="T59" fmla="*/ 11 h 128"/>
                <a:gd name="T60" fmla="*/ 192 w 200"/>
                <a:gd name="T61" fmla="*/ 115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00" h="128">
                  <a:moveTo>
                    <a:pt x="192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200" y="128"/>
                    <a:pt x="200" y="128"/>
                    <a:pt x="200" y="128"/>
                  </a:cubicBezTo>
                  <a:cubicBezTo>
                    <a:pt x="200" y="0"/>
                    <a:pt x="200" y="0"/>
                    <a:pt x="200" y="0"/>
                  </a:cubicBezTo>
                  <a:cubicBezTo>
                    <a:pt x="194" y="0"/>
                    <a:pt x="194" y="0"/>
                    <a:pt x="194" y="0"/>
                  </a:cubicBezTo>
                  <a:lnTo>
                    <a:pt x="192" y="0"/>
                  </a:lnTo>
                  <a:close/>
                  <a:moveTo>
                    <a:pt x="184" y="8"/>
                  </a:moveTo>
                  <a:cubicBezTo>
                    <a:pt x="107" y="85"/>
                    <a:pt x="107" y="85"/>
                    <a:pt x="107" y="85"/>
                  </a:cubicBezTo>
                  <a:cubicBezTo>
                    <a:pt x="104" y="88"/>
                    <a:pt x="97" y="88"/>
                    <a:pt x="94" y="85"/>
                  </a:cubicBezTo>
                  <a:cubicBezTo>
                    <a:pt x="17" y="8"/>
                    <a:pt x="17" y="8"/>
                    <a:pt x="17" y="8"/>
                  </a:cubicBezTo>
                  <a:lnTo>
                    <a:pt x="184" y="8"/>
                  </a:lnTo>
                  <a:close/>
                  <a:moveTo>
                    <a:pt x="8" y="11"/>
                  </a:moveTo>
                  <a:cubicBezTo>
                    <a:pt x="60" y="63"/>
                    <a:pt x="60" y="63"/>
                    <a:pt x="60" y="63"/>
                  </a:cubicBezTo>
                  <a:cubicBezTo>
                    <a:pt x="8" y="115"/>
                    <a:pt x="8" y="115"/>
                    <a:pt x="8" y="115"/>
                  </a:cubicBezTo>
                  <a:lnTo>
                    <a:pt x="8" y="11"/>
                  </a:lnTo>
                  <a:close/>
                  <a:moveTo>
                    <a:pt x="15" y="120"/>
                  </a:moveTo>
                  <a:cubicBezTo>
                    <a:pt x="66" y="68"/>
                    <a:pt x="66" y="68"/>
                    <a:pt x="66" y="68"/>
                  </a:cubicBezTo>
                  <a:cubicBezTo>
                    <a:pt x="88" y="91"/>
                    <a:pt x="88" y="91"/>
                    <a:pt x="88" y="91"/>
                  </a:cubicBezTo>
                  <a:cubicBezTo>
                    <a:pt x="91" y="94"/>
                    <a:pt x="96" y="96"/>
                    <a:pt x="100" y="96"/>
                  </a:cubicBezTo>
                  <a:cubicBezTo>
                    <a:pt x="105" y="96"/>
                    <a:pt x="109" y="94"/>
                    <a:pt x="113" y="91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86" y="120"/>
                    <a:pt x="186" y="120"/>
                    <a:pt x="186" y="120"/>
                  </a:cubicBezTo>
                  <a:lnTo>
                    <a:pt x="15" y="120"/>
                  </a:lnTo>
                  <a:close/>
                  <a:moveTo>
                    <a:pt x="192" y="115"/>
                  </a:moveTo>
                  <a:cubicBezTo>
                    <a:pt x="140" y="63"/>
                    <a:pt x="140" y="63"/>
                    <a:pt x="140" y="63"/>
                  </a:cubicBezTo>
                  <a:cubicBezTo>
                    <a:pt x="192" y="11"/>
                    <a:pt x="192" y="11"/>
                    <a:pt x="192" y="11"/>
                  </a:cubicBezTo>
                  <a:lnTo>
                    <a:pt x="192" y="11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7" name="Freeform 42"/>
            <p:cNvSpPr>
              <a:spLocks noEditPoints="1"/>
            </p:cNvSpPr>
            <p:nvPr/>
          </p:nvSpPr>
          <p:spPr bwMode="auto">
            <a:xfrm>
              <a:off x="2430498" y="6737350"/>
              <a:ext cx="118953" cy="76200"/>
            </a:xfrm>
            <a:custGeom>
              <a:avLst/>
              <a:gdLst>
                <a:gd name="T0" fmla="*/ 192 w 200"/>
                <a:gd name="T1" fmla="*/ 0 h 128"/>
                <a:gd name="T2" fmla="*/ 9 w 200"/>
                <a:gd name="T3" fmla="*/ 0 h 128"/>
                <a:gd name="T4" fmla="*/ 7 w 200"/>
                <a:gd name="T5" fmla="*/ 0 h 128"/>
                <a:gd name="T6" fmla="*/ 3 w 200"/>
                <a:gd name="T7" fmla="*/ 0 h 128"/>
                <a:gd name="T8" fmla="*/ 0 w 200"/>
                <a:gd name="T9" fmla="*/ 0 h 128"/>
                <a:gd name="T10" fmla="*/ 0 w 200"/>
                <a:gd name="T11" fmla="*/ 128 h 128"/>
                <a:gd name="T12" fmla="*/ 200 w 200"/>
                <a:gd name="T13" fmla="*/ 128 h 128"/>
                <a:gd name="T14" fmla="*/ 200 w 200"/>
                <a:gd name="T15" fmla="*/ 0 h 128"/>
                <a:gd name="T16" fmla="*/ 194 w 200"/>
                <a:gd name="T17" fmla="*/ 0 h 128"/>
                <a:gd name="T18" fmla="*/ 192 w 200"/>
                <a:gd name="T19" fmla="*/ 0 h 128"/>
                <a:gd name="T20" fmla="*/ 184 w 200"/>
                <a:gd name="T21" fmla="*/ 8 h 128"/>
                <a:gd name="T22" fmla="*/ 107 w 200"/>
                <a:gd name="T23" fmla="*/ 85 h 128"/>
                <a:gd name="T24" fmla="*/ 94 w 200"/>
                <a:gd name="T25" fmla="*/ 85 h 128"/>
                <a:gd name="T26" fmla="*/ 17 w 200"/>
                <a:gd name="T27" fmla="*/ 8 h 128"/>
                <a:gd name="T28" fmla="*/ 184 w 200"/>
                <a:gd name="T29" fmla="*/ 8 h 128"/>
                <a:gd name="T30" fmla="*/ 8 w 200"/>
                <a:gd name="T31" fmla="*/ 11 h 128"/>
                <a:gd name="T32" fmla="*/ 60 w 200"/>
                <a:gd name="T33" fmla="*/ 63 h 128"/>
                <a:gd name="T34" fmla="*/ 8 w 200"/>
                <a:gd name="T35" fmla="*/ 115 h 128"/>
                <a:gd name="T36" fmla="*/ 8 w 200"/>
                <a:gd name="T37" fmla="*/ 11 h 128"/>
                <a:gd name="T38" fmla="*/ 15 w 200"/>
                <a:gd name="T39" fmla="*/ 120 h 128"/>
                <a:gd name="T40" fmla="*/ 66 w 200"/>
                <a:gd name="T41" fmla="*/ 68 h 128"/>
                <a:gd name="T42" fmla="*/ 88 w 200"/>
                <a:gd name="T43" fmla="*/ 91 h 128"/>
                <a:gd name="T44" fmla="*/ 100 w 200"/>
                <a:gd name="T45" fmla="*/ 96 h 128"/>
                <a:gd name="T46" fmla="*/ 113 w 200"/>
                <a:gd name="T47" fmla="*/ 91 h 128"/>
                <a:gd name="T48" fmla="*/ 135 w 200"/>
                <a:gd name="T49" fmla="*/ 68 h 128"/>
                <a:gd name="T50" fmla="*/ 186 w 200"/>
                <a:gd name="T51" fmla="*/ 120 h 128"/>
                <a:gd name="T52" fmla="*/ 15 w 200"/>
                <a:gd name="T53" fmla="*/ 120 h 128"/>
                <a:gd name="T54" fmla="*/ 192 w 200"/>
                <a:gd name="T55" fmla="*/ 115 h 128"/>
                <a:gd name="T56" fmla="*/ 140 w 200"/>
                <a:gd name="T57" fmla="*/ 63 h 128"/>
                <a:gd name="T58" fmla="*/ 192 w 200"/>
                <a:gd name="T59" fmla="*/ 11 h 128"/>
                <a:gd name="T60" fmla="*/ 192 w 200"/>
                <a:gd name="T61" fmla="*/ 115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00" h="128">
                  <a:moveTo>
                    <a:pt x="192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200" y="128"/>
                    <a:pt x="200" y="128"/>
                    <a:pt x="200" y="128"/>
                  </a:cubicBezTo>
                  <a:cubicBezTo>
                    <a:pt x="200" y="0"/>
                    <a:pt x="200" y="0"/>
                    <a:pt x="200" y="0"/>
                  </a:cubicBezTo>
                  <a:cubicBezTo>
                    <a:pt x="194" y="0"/>
                    <a:pt x="194" y="0"/>
                    <a:pt x="194" y="0"/>
                  </a:cubicBezTo>
                  <a:lnTo>
                    <a:pt x="192" y="0"/>
                  </a:lnTo>
                  <a:close/>
                  <a:moveTo>
                    <a:pt x="184" y="8"/>
                  </a:moveTo>
                  <a:cubicBezTo>
                    <a:pt x="107" y="85"/>
                    <a:pt x="107" y="85"/>
                    <a:pt x="107" y="85"/>
                  </a:cubicBezTo>
                  <a:cubicBezTo>
                    <a:pt x="104" y="88"/>
                    <a:pt x="97" y="88"/>
                    <a:pt x="94" y="85"/>
                  </a:cubicBezTo>
                  <a:cubicBezTo>
                    <a:pt x="17" y="8"/>
                    <a:pt x="17" y="8"/>
                    <a:pt x="17" y="8"/>
                  </a:cubicBezTo>
                  <a:lnTo>
                    <a:pt x="184" y="8"/>
                  </a:lnTo>
                  <a:close/>
                  <a:moveTo>
                    <a:pt x="8" y="11"/>
                  </a:moveTo>
                  <a:cubicBezTo>
                    <a:pt x="60" y="63"/>
                    <a:pt x="60" y="63"/>
                    <a:pt x="60" y="63"/>
                  </a:cubicBezTo>
                  <a:cubicBezTo>
                    <a:pt x="8" y="115"/>
                    <a:pt x="8" y="115"/>
                    <a:pt x="8" y="115"/>
                  </a:cubicBezTo>
                  <a:lnTo>
                    <a:pt x="8" y="11"/>
                  </a:lnTo>
                  <a:close/>
                  <a:moveTo>
                    <a:pt x="15" y="120"/>
                  </a:moveTo>
                  <a:cubicBezTo>
                    <a:pt x="66" y="68"/>
                    <a:pt x="66" y="68"/>
                    <a:pt x="66" y="68"/>
                  </a:cubicBezTo>
                  <a:cubicBezTo>
                    <a:pt x="88" y="91"/>
                    <a:pt x="88" y="91"/>
                    <a:pt x="88" y="91"/>
                  </a:cubicBezTo>
                  <a:cubicBezTo>
                    <a:pt x="91" y="94"/>
                    <a:pt x="96" y="96"/>
                    <a:pt x="100" y="96"/>
                  </a:cubicBezTo>
                  <a:cubicBezTo>
                    <a:pt x="105" y="96"/>
                    <a:pt x="109" y="94"/>
                    <a:pt x="113" y="91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86" y="120"/>
                    <a:pt x="186" y="120"/>
                    <a:pt x="186" y="120"/>
                  </a:cubicBezTo>
                  <a:lnTo>
                    <a:pt x="15" y="120"/>
                  </a:lnTo>
                  <a:close/>
                  <a:moveTo>
                    <a:pt x="192" y="115"/>
                  </a:moveTo>
                  <a:cubicBezTo>
                    <a:pt x="140" y="63"/>
                    <a:pt x="140" y="63"/>
                    <a:pt x="140" y="63"/>
                  </a:cubicBezTo>
                  <a:cubicBezTo>
                    <a:pt x="192" y="11"/>
                    <a:pt x="192" y="11"/>
                    <a:pt x="192" y="11"/>
                  </a:cubicBezTo>
                  <a:lnTo>
                    <a:pt x="192" y="11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8" name="Freeform 42"/>
            <p:cNvSpPr>
              <a:spLocks noEditPoints="1"/>
            </p:cNvSpPr>
            <p:nvPr/>
          </p:nvSpPr>
          <p:spPr bwMode="auto">
            <a:xfrm>
              <a:off x="2469506" y="5901690"/>
              <a:ext cx="300851" cy="192723"/>
            </a:xfrm>
            <a:custGeom>
              <a:avLst/>
              <a:gdLst>
                <a:gd name="T0" fmla="*/ 192 w 200"/>
                <a:gd name="T1" fmla="*/ 0 h 128"/>
                <a:gd name="T2" fmla="*/ 9 w 200"/>
                <a:gd name="T3" fmla="*/ 0 h 128"/>
                <a:gd name="T4" fmla="*/ 7 w 200"/>
                <a:gd name="T5" fmla="*/ 0 h 128"/>
                <a:gd name="T6" fmla="*/ 3 w 200"/>
                <a:gd name="T7" fmla="*/ 0 h 128"/>
                <a:gd name="T8" fmla="*/ 0 w 200"/>
                <a:gd name="T9" fmla="*/ 0 h 128"/>
                <a:gd name="T10" fmla="*/ 0 w 200"/>
                <a:gd name="T11" fmla="*/ 128 h 128"/>
                <a:gd name="T12" fmla="*/ 200 w 200"/>
                <a:gd name="T13" fmla="*/ 128 h 128"/>
                <a:gd name="T14" fmla="*/ 200 w 200"/>
                <a:gd name="T15" fmla="*/ 0 h 128"/>
                <a:gd name="T16" fmla="*/ 194 w 200"/>
                <a:gd name="T17" fmla="*/ 0 h 128"/>
                <a:gd name="T18" fmla="*/ 192 w 200"/>
                <a:gd name="T19" fmla="*/ 0 h 128"/>
                <a:gd name="T20" fmla="*/ 184 w 200"/>
                <a:gd name="T21" fmla="*/ 8 h 128"/>
                <a:gd name="T22" fmla="*/ 107 w 200"/>
                <a:gd name="T23" fmla="*/ 85 h 128"/>
                <a:gd name="T24" fmla="*/ 94 w 200"/>
                <a:gd name="T25" fmla="*/ 85 h 128"/>
                <a:gd name="T26" fmla="*/ 17 w 200"/>
                <a:gd name="T27" fmla="*/ 8 h 128"/>
                <a:gd name="T28" fmla="*/ 184 w 200"/>
                <a:gd name="T29" fmla="*/ 8 h 128"/>
                <a:gd name="T30" fmla="*/ 8 w 200"/>
                <a:gd name="T31" fmla="*/ 11 h 128"/>
                <a:gd name="T32" fmla="*/ 60 w 200"/>
                <a:gd name="T33" fmla="*/ 63 h 128"/>
                <a:gd name="T34" fmla="*/ 8 w 200"/>
                <a:gd name="T35" fmla="*/ 115 h 128"/>
                <a:gd name="T36" fmla="*/ 8 w 200"/>
                <a:gd name="T37" fmla="*/ 11 h 128"/>
                <a:gd name="T38" fmla="*/ 15 w 200"/>
                <a:gd name="T39" fmla="*/ 120 h 128"/>
                <a:gd name="T40" fmla="*/ 66 w 200"/>
                <a:gd name="T41" fmla="*/ 68 h 128"/>
                <a:gd name="T42" fmla="*/ 88 w 200"/>
                <a:gd name="T43" fmla="*/ 91 h 128"/>
                <a:gd name="T44" fmla="*/ 100 w 200"/>
                <a:gd name="T45" fmla="*/ 96 h 128"/>
                <a:gd name="T46" fmla="*/ 113 w 200"/>
                <a:gd name="T47" fmla="*/ 91 h 128"/>
                <a:gd name="T48" fmla="*/ 135 w 200"/>
                <a:gd name="T49" fmla="*/ 68 h 128"/>
                <a:gd name="T50" fmla="*/ 186 w 200"/>
                <a:gd name="T51" fmla="*/ 120 h 128"/>
                <a:gd name="T52" fmla="*/ 15 w 200"/>
                <a:gd name="T53" fmla="*/ 120 h 128"/>
                <a:gd name="T54" fmla="*/ 192 w 200"/>
                <a:gd name="T55" fmla="*/ 115 h 128"/>
                <a:gd name="T56" fmla="*/ 140 w 200"/>
                <a:gd name="T57" fmla="*/ 63 h 128"/>
                <a:gd name="T58" fmla="*/ 192 w 200"/>
                <a:gd name="T59" fmla="*/ 11 h 128"/>
                <a:gd name="T60" fmla="*/ 192 w 200"/>
                <a:gd name="T61" fmla="*/ 115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00" h="128">
                  <a:moveTo>
                    <a:pt x="192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200" y="128"/>
                    <a:pt x="200" y="128"/>
                    <a:pt x="200" y="128"/>
                  </a:cubicBezTo>
                  <a:cubicBezTo>
                    <a:pt x="200" y="0"/>
                    <a:pt x="200" y="0"/>
                    <a:pt x="200" y="0"/>
                  </a:cubicBezTo>
                  <a:cubicBezTo>
                    <a:pt x="194" y="0"/>
                    <a:pt x="194" y="0"/>
                    <a:pt x="194" y="0"/>
                  </a:cubicBezTo>
                  <a:lnTo>
                    <a:pt x="192" y="0"/>
                  </a:lnTo>
                  <a:close/>
                  <a:moveTo>
                    <a:pt x="184" y="8"/>
                  </a:moveTo>
                  <a:cubicBezTo>
                    <a:pt x="107" y="85"/>
                    <a:pt x="107" y="85"/>
                    <a:pt x="107" y="85"/>
                  </a:cubicBezTo>
                  <a:cubicBezTo>
                    <a:pt x="104" y="88"/>
                    <a:pt x="97" y="88"/>
                    <a:pt x="94" y="85"/>
                  </a:cubicBezTo>
                  <a:cubicBezTo>
                    <a:pt x="17" y="8"/>
                    <a:pt x="17" y="8"/>
                    <a:pt x="17" y="8"/>
                  </a:cubicBezTo>
                  <a:lnTo>
                    <a:pt x="184" y="8"/>
                  </a:lnTo>
                  <a:close/>
                  <a:moveTo>
                    <a:pt x="8" y="11"/>
                  </a:moveTo>
                  <a:cubicBezTo>
                    <a:pt x="60" y="63"/>
                    <a:pt x="60" y="63"/>
                    <a:pt x="60" y="63"/>
                  </a:cubicBezTo>
                  <a:cubicBezTo>
                    <a:pt x="8" y="115"/>
                    <a:pt x="8" y="115"/>
                    <a:pt x="8" y="115"/>
                  </a:cubicBezTo>
                  <a:lnTo>
                    <a:pt x="8" y="11"/>
                  </a:lnTo>
                  <a:close/>
                  <a:moveTo>
                    <a:pt x="15" y="120"/>
                  </a:moveTo>
                  <a:cubicBezTo>
                    <a:pt x="66" y="68"/>
                    <a:pt x="66" y="68"/>
                    <a:pt x="66" y="68"/>
                  </a:cubicBezTo>
                  <a:cubicBezTo>
                    <a:pt x="88" y="91"/>
                    <a:pt x="88" y="91"/>
                    <a:pt x="88" y="91"/>
                  </a:cubicBezTo>
                  <a:cubicBezTo>
                    <a:pt x="91" y="94"/>
                    <a:pt x="96" y="96"/>
                    <a:pt x="100" y="96"/>
                  </a:cubicBezTo>
                  <a:cubicBezTo>
                    <a:pt x="105" y="96"/>
                    <a:pt x="109" y="94"/>
                    <a:pt x="113" y="91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86" y="120"/>
                    <a:pt x="186" y="120"/>
                    <a:pt x="186" y="120"/>
                  </a:cubicBezTo>
                  <a:lnTo>
                    <a:pt x="15" y="120"/>
                  </a:lnTo>
                  <a:close/>
                  <a:moveTo>
                    <a:pt x="192" y="115"/>
                  </a:moveTo>
                  <a:cubicBezTo>
                    <a:pt x="140" y="63"/>
                    <a:pt x="140" y="63"/>
                    <a:pt x="140" y="63"/>
                  </a:cubicBezTo>
                  <a:cubicBezTo>
                    <a:pt x="192" y="11"/>
                    <a:pt x="192" y="11"/>
                    <a:pt x="192" y="11"/>
                  </a:cubicBezTo>
                  <a:lnTo>
                    <a:pt x="192" y="11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9" name="Freeform 42"/>
            <p:cNvSpPr>
              <a:spLocks noEditPoints="1"/>
            </p:cNvSpPr>
            <p:nvPr/>
          </p:nvSpPr>
          <p:spPr bwMode="auto">
            <a:xfrm>
              <a:off x="2650271" y="5611409"/>
              <a:ext cx="353161" cy="226232"/>
            </a:xfrm>
            <a:custGeom>
              <a:avLst/>
              <a:gdLst>
                <a:gd name="T0" fmla="*/ 192 w 200"/>
                <a:gd name="T1" fmla="*/ 0 h 128"/>
                <a:gd name="T2" fmla="*/ 9 w 200"/>
                <a:gd name="T3" fmla="*/ 0 h 128"/>
                <a:gd name="T4" fmla="*/ 7 w 200"/>
                <a:gd name="T5" fmla="*/ 0 h 128"/>
                <a:gd name="T6" fmla="*/ 3 w 200"/>
                <a:gd name="T7" fmla="*/ 0 h 128"/>
                <a:gd name="T8" fmla="*/ 0 w 200"/>
                <a:gd name="T9" fmla="*/ 0 h 128"/>
                <a:gd name="T10" fmla="*/ 0 w 200"/>
                <a:gd name="T11" fmla="*/ 128 h 128"/>
                <a:gd name="T12" fmla="*/ 200 w 200"/>
                <a:gd name="T13" fmla="*/ 128 h 128"/>
                <a:gd name="T14" fmla="*/ 200 w 200"/>
                <a:gd name="T15" fmla="*/ 0 h 128"/>
                <a:gd name="T16" fmla="*/ 194 w 200"/>
                <a:gd name="T17" fmla="*/ 0 h 128"/>
                <a:gd name="T18" fmla="*/ 192 w 200"/>
                <a:gd name="T19" fmla="*/ 0 h 128"/>
                <a:gd name="T20" fmla="*/ 184 w 200"/>
                <a:gd name="T21" fmla="*/ 8 h 128"/>
                <a:gd name="T22" fmla="*/ 107 w 200"/>
                <a:gd name="T23" fmla="*/ 85 h 128"/>
                <a:gd name="T24" fmla="*/ 94 w 200"/>
                <a:gd name="T25" fmla="*/ 85 h 128"/>
                <a:gd name="T26" fmla="*/ 17 w 200"/>
                <a:gd name="T27" fmla="*/ 8 h 128"/>
                <a:gd name="T28" fmla="*/ 184 w 200"/>
                <a:gd name="T29" fmla="*/ 8 h 128"/>
                <a:gd name="T30" fmla="*/ 8 w 200"/>
                <a:gd name="T31" fmla="*/ 11 h 128"/>
                <a:gd name="T32" fmla="*/ 60 w 200"/>
                <a:gd name="T33" fmla="*/ 63 h 128"/>
                <a:gd name="T34" fmla="*/ 8 w 200"/>
                <a:gd name="T35" fmla="*/ 115 h 128"/>
                <a:gd name="T36" fmla="*/ 8 w 200"/>
                <a:gd name="T37" fmla="*/ 11 h 128"/>
                <a:gd name="T38" fmla="*/ 15 w 200"/>
                <a:gd name="T39" fmla="*/ 120 h 128"/>
                <a:gd name="T40" fmla="*/ 66 w 200"/>
                <a:gd name="T41" fmla="*/ 68 h 128"/>
                <a:gd name="T42" fmla="*/ 88 w 200"/>
                <a:gd name="T43" fmla="*/ 91 h 128"/>
                <a:gd name="T44" fmla="*/ 100 w 200"/>
                <a:gd name="T45" fmla="*/ 96 h 128"/>
                <a:gd name="T46" fmla="*/ 113 w 200"/>
                <a:gd name="T47" fmla="*/ 91 h 128"/>
                <a:gd name="T48" fmla="*/ 135 w 200"/>
                <a:gd name="T49" fmla="*/ 68 h 128"/>
                <a:gd name="T50" fmla="*/ 186 w 200"/>
                <a:gd name="T51" fmla="*/ 120 h 128"/>
                <a:gd name="T52" fmla="*/ 15 w 200"/>
                <a:gd name="T53" fmla="*/ 120 h 128"/>
                <a:gd name="T54" fmla="*/ 192 w 200"/>
                <a:gd name="T55" fmla="*/ 115 h 128"/>
                <a:gd name="T56" fmla="*/ 140 w 200"/>
                <a:gd name="T57" fmla="*/ 63 h 128"/>
                <a:gd name="T58" fmla="*/ 192 w 200"/>
                <a:gd name="T59" fmla="*/ 11 h 128"/>
                <a:gd name="T60" fmla="*/ 192 w 200"/>
                <a:gd name="T61" fmla="*/ 115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00" h="128">
                  <a:moveTo>
                    <a:pt x="192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200" y="128"/>
                    <a:pt x="200" y="128"/>
                    <a:pt x="200" y="128"/>
                  </a:cubicBezTo>
                  <a:cubicBezTo>
                    <a:pt x="200" y="0"/>
                    <a:pt x="200" y="0"/>
                    <a:pt x="200" y="0"/>
                  </a:cubicBezTo>
                  <a:cubicBezTo>
                    <a:pt x="194" y="0"/>
                    <a:pt x="194" y="0"/>
                    <a:pt x="194" y="0"/>
                  </a:cubicBezTo>
                  <a:lnTo>
                    <a:pt x="192" y="0"/>
                  </a:lnTo>
                  <a:close/>
                  <a:moveTo>
                    <a:pt x="184" y="8"/>
                  </a:moveTo>
                  <a:cubicBezTo>
                    <a:pt x="107" y="85"/>
                    <a:pt x="107" y="85"/>
                    <a:pt x="107" y="85"/>
                  </a:cubicBezTo>
                  <a:cubicBezTo>
                    <a:pt x="104" y="88"/>
                    <a:pt x="97" y="88"/>
                    <a:pt x="94" y="85"/>
                  </a:cubicBezTo>
                  <a:cubicBezTo>
                    <a:pt x="17" y="8"/>
                    <a:pt x="17" y="8"/>
                    <a:pt x="17" y="8"/>
                  </a:cubicBezTo>
                  <a:lnTo>
                    <a:pt x="184" y="8"/>
                  </a:lnTo>
                  <a:close/>
                  <a:moveTo>
                    <a:pt x="8" y="11"/>
                  </a:moveTo>
                  <a:cubicBezTo>
                    <a:pt x="60" y="63"/>
                    <a:pt x="60" y="63"/>
                    <a:pt x="60" y="63"/>
                  </a:cubicBezTo>
                  <a:cubicBezTo>
                    <a:pt x="8" y="115"/>
                    <a:pt x="8" y="115"/>
                    <a:pt x="8" y="115"/>
                  </a:cubicBezTo>
                  <a:lnTo>
                    <a:pt x="8" y="11"/>
                  </a:lnTo>
                  <a:close/>
                  <a:moveTo>
                    <a:pt x="15" y="120"/>
                  </a:moveTo>
                  <a:cubicBezTo>
                    <a:pt x="66" y="68"/>
                    <a:pt x="66" y="68"/>
                    <a:pt x="66" y="68"/>
                  </a:cubicBezTo>
                  <a:cubicBezTo>
                    <a:pt x="88" y="91"/>
                    <a:pt x="88" y="91"/>
                    <a:pt x="88" y="91"/>
                  </a:cubicBezTo>
                  <a:cubicBezTo>
                    <a:pt x="91" y="94"/>
                    <a:pt x="96" y="96"/>
                    <a:pt x="100" y="96"/>
                  </a:cubicBezTo>
                  <a:cubicBezTo>
                    <a:pt x="105" y="96"/>
                    <a:pt x="109" y="94"/>
                    <a:pt x="113" y="91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86" y="120"/>
                    <a:pt x="186" y="120"/>
                    <a:pt x="186" y="120"/>
                  </a:cubicBezTo>
                  <a:lnTo>
                    <a:pt x="15" y="120"/>
                  </a:lnTo>
                  <a:close/>
                  <a:moveTo>
                    <a:pt x="192" y="115"/>
                  </a:moveTo>
                  <a:cubicBezTo>
                    <a:pt x="140" y="63"/>
                    <a:pt x="140" y="63"/>
                    <a:pt x="140" y="63"/>
                  </a:cubicBezTo>
                  <a:cubicBezTo>
                    <a:pt x="192" y="11"/>
                    <a:pt x="192" y="11"/>
                    <a:pt x="192" y="11"/>
                  </a:cubicBezTo>
                  <a:lnTo>
                    <a:pt x="192" y="11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0" name="Freeform 42"/>
            <p:cNvSpPr>
              <a:spLocks noEditPoints="1"/>
            </p:cNvSpPr>
            <p:nvPr/>
          </p:nvSpPr>
          <p:spPr bwMode="auto">
            <a:xfrm>
              <a:off x="2864529" y="5130281"/>
              <a:ext cx="510867" cy="327257"/>
            </a:xfrm>
            <a:custGeom>
              <a:avLst/>
              <a:gdLst>
                <a:gd name="T0" fmla="*/ 192 w 200"/>
                <a:gd name="T1" fmla="*/ 0 h 128"/>
                <a:gd name="T2" fmla="*/ 9 w 200"/>
                <a:gd name="T3" fmla="*/ 0 h 128"/>
                <a:gd name="T4" fmla="*/ 7 w 200"/>
                <a:gd name="T5" fmla="*/ 0 h 128"/>
                <a:gd name="T6" fmla="*/ 3 w 200"/>
                <a:gd name="T7" fmla="*/ 0 h 128"/>
                <a:gd name="T8" fmla="*/ 0 w 200"/>
                <a:gd name="T9" fmla="*/ 0 h 128"/>
                <a:gd name="T10" fmla="*/ 0 w 200"/>
                <a:gd name="T11" fmla="*/ 128 h 128"/>
                <a:gd name="T12" fmla="*/ 200 w 200"/>
                <a:gd name="T13" fmla="*/ 128 h 128"/>
                <a:gd name="T14" fmla="*/ 200 w 200"/>
                <a:gd name="T15" fmla="*/ 0 h 128"/>
                <a:gd name="T16" fmla="*/ 194 w 200"/>
                <a:gd name="T17" fmla="*/ 0 h 128"/>
                <a:gd name="T18" fmla="*/ 192 w 200"/>
                <a:gd name="T19" fmla="*/ 0 h 128"/>
                <a:gd name="T20" fmla="*/ 184 w 200"/>
                <a:gd name="T21" fmla="*/ 8 h 128"/>
                <a:gd name="T22" fmla="*/ 107 w 200"/>
                <a:gd name="T23" fmla="*/ 85 h 128"/>
                <a:gd name="T24" fmla="*/ 94 w 200"/>
                <a:gd name="T25" fmla="*/ 85 h 128"/>
                <a:gd name="T26" fmla="*/ 17 w 200"/>
                <a:gd name="T27" fmla="*/ 8 h 128"/>
                <a:gd name="T28" fmla="*/ 184 w 200"/>
                <a:gd name="T29" fmla="*/ 8 h 128"/>
                <a:gd name="T30" fmla="*/ 8 w 200"/>
                <a:gd name="T31" fmla="*/ 11 h 128"/>
                <a:gd name="T32" fmla="*/ 60 w 200"/>
                <a:gd name="T33" fmla="*/ 63 h 128"/>
                <a:gd name="T34" fmla="*/ 8 w 200"/>
                <a:gd name="T35" fmla="*/ 115 h 128"/>
                <a:gd name="T36" fmla="*/ 8 w 200"/>
                <a:gd name="T37" fmla="*/ 11 h 128"/>
                <a:gd name="T38" fmla="*/ 15 w 200"/>
                <a:gd name="T39" fmla="*/ 120 h 128"/>
                <a:gd name="T40" fmla="*/ 66 w 200"/>
                <a:gd name="T41" fmla="*/ 68 h 128"/>
                <a:gd name="T42" fmla="*/ 88 w 200"/>
                <a:gd name="T43" fmla="*/ 91 h 128"/>
                <a:gd name="T44" fmla="*/ 100 w 200"/>
                <a:gd name="T45" fmla="*/ 96 h 128"/>
                <a:gd name="T46" fmla="*/ 113 w 200"/>
                <a:gd name="T47" fmla="*/ 91 h 128"/>
                <a:gd name="T48" fmla="*/ 135 w 200"/>
                <a:gd name="T49" fmla="*/ 68 h 128"/>
                <a:gd name="T50" fmla="*/ 186 w 200"/>
                <a:gd name="T51" fmla="*/ 120 h 128"/>
                <a:gd name="T52" fmla="*/ 15 w 200"/>
                <a:gd name="T53" fmla="*/ 120 h 128"/>
                <a:gd name="T54" fmla="*/ 192 w 200"/>
                <a:gd name="T55" fmla="*/ 115 h 128"/>
                <a:gd name="T56" fmla="*/ 140 w 200"/>
                <a:gd name="T57" fmla="*/ 63 h 128"/>
                <a:gd name="T58" fmla="*/ 192 w 200"/>
                <a:gd name="T59" fmla="*/ 11 h 128"/>
                <a:gd name="T60" fmla="*/ 192 w 200"/>
                <a:gd name="T61" fmla="*/ 115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00" h="128">
                  <a:moveTo>
                    <a:pt x="192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200" y="128"/>
                    <a:pt x="200" y="128"/>
                    <a:pt x="200" y="128"/>
                  </a:cubicBezTo>
                  <a:cubicBezTo>
                    <a:pt x="200" y="0"/>
                    <a:pt x="200" y="0"/>
                    <a:pt x="200" y="0"/>
                  </a:cubicBezTo>
                  <a:cubicBezTo>
                    <a:pt x="194" y="0"/>
                    <a:pt x="194" y="0"/>
                    <a:pt x="194" y="0"/>
                  </a:cubicBezTo>
                  <a:lnTo>
                    <a:pt x="192" y="0"/>
                  </a:lnTo>
                  <a:close/>
                  <a:moveTo>
                    <a:pt x="184" y="8"/>
                  </a:moveTo>
                  <a:cubicBezTo>
                    <a:pt x="107" y="85"/>
                    <a:pt x="107" y="85"/>
                    <a:pt x="107" y="85"/>
                  </a:cubicBezTo>
                  <a:cubicBezTo>
                    <a:pt x="104" y="88"/>
                    <a:pt x="97" y="88"/>
                    <a:pt x="94" y="85"/>
                  </a:cubicBezTo>
                  <a:cubicBezTo>
                    <a:pt x="17" y="8"/>
                    <a:pt x="17" y="8"/>
                    <a:pt x="17" y="8"/>
                  </a:cubicBezTo>
                  <a:lnTo>
                    <a:pt x="184" y="8"/>
                  </a:lnTo>
                  <a:close/>
                  <a:moveTo>
                    <a:pt x="8" y="11"/>
                  </a:moveTo>
                  <a:cubicBezTo>
                    <a:pt x="60" y="63"/>
                    <a:pt x="60" y="63"/>
                    <a:pt x="60" y="63"/>
                  </a:cubicBezTo>
                  <a:cubicBezTo>
                    <a:pt x="8" y="115"/>
                    <a:pt x="8" y="115"/>
                    <a:pt x="8" y="115"/>
                  </a:cubicBezTo>
                  <a:lnTo>
                    <a:pt x="8" y="11"/>
                  </a:lnTo>
                  <a:close/>
                  <a:moveTo>
                    <a:pt x="15" y="120"/>
                  </a:moveTo>
                  <a:cubicBezTo>
                    <a:pt x="66" y="68"/>
                    <a:pt x="66" y="68"/>
                    <a:pt x="66" y="68"/>
                  </a:cubicBezTo>
                  <a:cubicBezTo>
                    <a:pt x="88" y="91"/>
                    <a:pt x="88" y="91"/>
                    <a:pt x="88" y="91"/>
                  </a:cubicBezTo>
                  <a:cubicBezTo>
                    <a:pt x="91" y="94"/>
                    <a:pt x="96" y="96"/>
                    <a:pt x="100" y="96"/>
                  </a:cubicBezTo>
                  <a:cubicBezTo>
                    <a:pt x="105" y="96"/>
                    <a:pt x="109" y="94"/>
                    <a:pt x="113" y="91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86" y="120"/>
                    <a:pt x="186" y="120"/>
                    <a:pt x="186" y="120"/>
                  </a:cubicBezTo>
                  <a:lnTo>
                    <a:pt x="15" y="120"/>
                  </a:lnTo>
                  <a:close/>
                  <a:moveTo>
                    <a:pt x="192" y="115"/>
                  </a:moveTo>
                  <a:cubicBezTo>
                    <a:pt x="140" y="63"/>
                    <a:pt x="140" y="63"/>
                    <a:pt x="140" y="63"/>
                  </a:cubicBezTo>
                  <a:cubicBezTo>
                    <a:pt x="192" y="11"/>
                    <a:pt x="192" y="11"/>
                    <a:pt x="192" y="11"/>
                  </a:cubicBezTo>
                  <a:lnTo>
                    <a:pt x="192" y="11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1" name="Freeform 42"/>
            <p:cNvSpPr>
              <a:spLocks noEditPoints="1"/>
            </p:cNvSpPr>
            <p:nvPr/>
          </p:nvSpPr>
          <p:spPr bwMode="auto">
            <a:xfrm>
              <a:off x="3060028" y="4501668"/>
              <a:ext cx="630735" cy="404043"/>
            </a:xfrm>
            <a:custGeom>
              <a:avLst/>
              <a:gdLst>
                <a:gd name="T0" fmla="*/ 192 w 200"/>
                <a:gd name="T1" fmla="*/ 0 h 128"/>
                <a:gd name="T2" fmla="*/ 9 w 200"/>
                <a:gd name="T3" fmla="*/ 0 h 128"/>
                <a:gd name="T4" fmla="*/ 7 w 200"/>
                <a:gd name="T5" fmla="*/ 0 h 128"/>
                <a:gd name="T6" fmla="*/ 3 w 200"/>
                <a:gd name="T7" fmla="*/ 0 h 128"/>
                <a:gd name="T8" fmla="*/ 0 w 200"/>
                <a:gd name="T9" fmla="*/ 0 h 128"/>
                <a:gd name="T10" fmla="*/ 0 w 200"/>
                <a:gd name="T11" fmla="*/ 128 h 128"/>
                <a:gd name="T12" fmla="*/ 200 w 200"/>
                <a:gd name="T13" fmla="*/ 128 h 128"/>
                <a:gd name="T14" fmla="*/ 200 w 200"/>
                <a:gd name="T15" fmla="*/ 0 h 128"/>
                <a:gd name="T16" fmla="*/ 194 w 200"/>
                <a:gd name="T17" fmla="*/ 0 h 128"/>
                <a:gd name="T18" fmla="*/ 192 w 200"/>
                <a:gd name="T19" fmla="*/ 0 h 128"/>
                <a:gd name="T20" fmla="*/ 184 w 200"/>
                <a:gd name="T21" fmla="*/ 8 h 128"/>
                <a:gd name="T22" fmla="*/ 107 w 200"/>
                <a:gd name="T23" fmla="*/ 85 h 128"/>
                <a:gd name="T24" fmla="*/ 94 w 200"/>
                <a:gd name="T25" fmla="*/ 85 h 128"/>
                <a:gd name="T26" fmla="*/ 17 w 200"/>
                <a:gd name="T27" fmla="*/ 8 h 128"/>
                <a:gd name="T28" fmla="*/ 184 w 200"/>
                <a:gd name="T29" fmla="*/ 8 h 128"/>
                <a:gd name="T30" fmla="*/ 8 w 200"/>
                <a:gd name="T31" fmla="*/ 11 h 128"/>
                <a:gd name="T32" fmla="*/ 60 w 200"/>
                <a:gd name="T33" fmla="*/ 63 h 128"/>
                <a:gd name="T34" fmla="*/ 8 w 200"/>
                <a:gd name="T35" fmla="*/ 115 h 128"/>
                <a:gd name="T36" fmla="*/ 8 w 200"/>
                <a:gd name="T37" fmla="*/ 11 h 128"/>
                <a:gd name="T38" fmla="*/ 15 w 200"/>
                <a:gd name="T39" fmla="*/ 120 h 128"/>
                <a:gd name="T40" fmla="*/ 66 w 200"/>
                <a:gd name="T41" fmla="*/ 68 h 128"/>
                <a:gd name="T42" fmla="*/ 88 w 200"/>
                <a:gd name="T43" fmla="*/ 91 h 128"/>
                <a:gd name="T44" fmla="*/ 100 w 200"/>
                <a:gd name="T45" fmla="*/ 96 h 128"/>
                <a:gd name="T46" fmla="*/ 113 w 200"/>
                <a:gd name="T47" fmla="*/ 91 h 128"/>
                <a:gd name="T48" fmla="*/ 135 w 200"/>
                <a:gd name="T49" fmla="*/ 68 h 128"/>
                <a:gd name="T50" fmla="*/ 186 w 200"/>
                <a:gd name="T51" fmla="*/ 120 h 128"/>
                <a:gd name="T52" fmla="*/ 15 w 200"/>
                <a:gd name="T53" fmla="*/ 120 h 128"/>
                <a:gd name="T54" fmla="*/ 192 w 200"/>
                <a:gd name="T55" fmla="*/ 115 h 128"/>
                <a:gd name="T56" fmla="*/ 140 w 200"/>
                <a:gd name="T57" fmla="*/ 63 h 128"/>
                <a:gd name="T58" fmla="*/ 192 w 200"/>
                <a:gd name="T59" fmla="*/ 11 h 128"/>
                <a:gd name="T60" fmla="*/ 192 w 200"/>
                <a:gd name="T61" fmla="*/ 115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00" h="128">
                  <a:moveTo>
                    <a:pt x="192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200" y="128"/>
                    <a:pt x="200" y="128"/>
                    <a:pt x="200" y="128"/>
                  </a:cubicBezTo>
                  <a:cubicBezTo>
                    <a:pt x="200" y="0"/>
                    <a:pt x="200" y="0"/>
                    <a:pt x="200" y="0"/>
                  </a:cubicBezTo>
                  <a:cubicBezTo>
                    <a:pt x="194" y="0"/>
                    <a:pt x="194" y="0"/>
                    <a:pt x="194" y="0"/>
                  </a:cubicBezTo>
                  <a:lnTo>
                    <a:pt x="192" y="0"/>
                  </a:lnTo>
                  <a:close/>
                  <a:moveTo>
                    <a:pt x="184" y="8"/>
                  </a:moveTo>
                  <a:cubicBezTo>
                    <a:pt x="107" y="85"/>
                    <a:pt x="107" y="85"/>
                    <a:pt x="107" y="85"/>
                  </a:cubicBezTo>
                  <a:cubicBezTo>
                    <a:pt x="104" y="88"/>
                    <a:pt x="97" y="88"/>
                    <a:pt x="94" y="85"/>
                  </a:cubicBezTo>
                  <a:cubicBezTo>
                    <a:pt x="17" y="8"/>
                    <a:pt x="17" y="8"/>
                    <a:pt x="17" y="8"/>
                  </a:cubicBezTo>
                  <a:lnTo>
                    <a:pt x="184" y="8"/>
                  </a:lnTo>
                  <a:close/>
                  <a:moveTo>
                    <a:pt x="8" y="11"/>
                  </a:moveTo>
                  <a:cubicBezTo>
                    <a:pt x="60" y="63"/>
                    <a:pt x="60" y="63"/>
                    <a:pt x="60" y="63"/>
                  </a:cubicBezTo>
                  <a:cubicBezTo>
                    <a:pt x="8" y="115"/>
                    <a:pt x="8" y="115"/>
                    <a:pt x="8" y="115"/>
                  </a:cubicBezTo>
                  <a:lnTo>
                    <a:pt x="8" y="11"/>
                  </a:lnTo>
                  <a:close/>
                  <a:moveTo>
                    <a:pt x="15" y="120"/>
                  </a:moveTo>
                  <a:cubicBezTo>
                    <a:pt x="66" y="68"/>
                    <a:pt x="66" y="68"/>
                    <a:pt x="66" y="68"/>
                  </a:cubicBezTo>
                  <a:cubicBezTo>
                    <a:pt x="88" y="91"/>
                    <a:pt x="88" y="91"/>
                    <a:pt x="88" y="91"/>
                  </a:cubicBezTo>
                  <a:cubicBezTo>
                    <a:pt x="91" y="94"/>
                    <a:pt x="96" y="96"/>
                    <a:pt x="100" y="96"/>
                  </a:cubicBezTo>
                  <a:cubicBezTo>
                    <a:pt x="105" y="96"/>
                    <a:pt x="109" y="94"/>
                    <a:pt x="113" y="91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86" y="120"/>
                    <a:pt x="186" y="120"/>
                    <a:pt x="186" y="120"/>
                  </a:cubicBezTo>
                  <a:lnTo>
                    <a:pt x="15" y="120"/>
                  </a:lnTo>
                  <a:close/>
                  <a:moveTo>
                    <a:pt x="192" y="115"/>
                  </a:moveTo>
                  <a:cubicBezTo>
                    <a:pt x="140" y="63"/>
                    <a:pt x="140" y="63"/>
                    <a:pt x="140" y="63"/>
                  </a:cubicBezTo>
                  <a:cubicBezTo>
                    <a:pt x="192" y="11"/>
                    <a:pt x="192" y="11"/>
                    <a:pt x="192" y="11"/>
                  </a:cubicBezTo>
                  <a:lnTo>
                    <a:pt x="192" y="11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2" name="Freeform 42"/>
            <p:cNvSpPr>
              <a:spLocks noEditPoints="1"/>
            </p:cNvSpPr>
            <p:nvPr/>
          </p:nvSpPr>
          <p:spPr bwMode="auto">
            <a:xfrm>
              <a:off x="2788314" y="3928753"/>
              <a:ext cx="740708" cy="474491"/>
            </a:xfrm>
            <a:custGeom>
              <a:avLst/>
              <a:gdLst>
                <a:gd name="T0" fmla="*/ 192 w 200"/>
                <a:gd name="T1" fmla="*/ 0 h 128"/>
                <a:gd name="T2" fmla="*/ 9 w 200"/>
                <a:gd name="T3" fmla="*/ 0 h 128"/>
                <a:gd name="T4" fmla="*/ 7 w 200"/>
                <a:gd name="T5" fmla="*/ 0 h 128"/>
                <a:gd name="T6" fmla="*/ 3 w 200"/>
                <a:gd name="T7" fmla="*/ 0 h 128"/>
                <a:gd name="T8" fmla="*/ 0 w 200"/>
                <a:gd name="T9" fmla="*/ 0 h 128"/>
                <a:gd name="T10" fmla="*/ 0 w 200"/>
                <a:gd name="T11" fmla="*/ 128 h 128"/>
                <a:gd name="T12" fmla="*/ 200 w 200"/>
                <a:gd name="T13" fmla="*/ 128 h 128"/>
                <a:gd name="T14" fmla="*/ 200 w 200"/>
                <a:gd name="T15" fmla="*/ 0 h 128"/>
                <a:gd name="T16" fmla="*/ 194 w 200"/>
                <a:gd name="T17" fmla="*/ 0 h 128"/>
                <a:gd name="T18" fmla="*/ 192 w 200"/>
                <a:gd name="T19" fmla="*/ 0 h 128"/>
                <a:gd name="T20" fmla="*/ 184 w 200"/>
                <a:gd name="T21" fmla="*/ 8 h 128"/>
                <a:gd name="T22" fmla="*/ 107 w 200"/>
                <a:gd name="T23" fmla="*/ 85 h 128"/>
                <a:gd name="T24" fmla="*/ 94 w 200"/>
                <a:gd name="T25" fmla="*/ 85 h 128"/>
                <a:gd name="T26" fmla="*/ 17 w 200"/>
                <a:gd name="T27" fmla="*/ 8 h 128"/>
                <a:gd name="T28" fmla="*/ 184 w 200"/>
                <a:gd name="T29" fmla="*/ 8 h 128"/>
                <a:gd name="T30" fmla="*/ 8 w 200"/>
                <a:gd name="T31" fmla="*/ 11 h 128"/>
                <a:gd name="T32" fmla="*/ 60 w 200"/>
                <a:gd name="T33" fmla="*/ 63 h 128"/>
                <a:gd name="T34" fmla="*/ 8 w 200"/>
                <a:gd name="T35" fmla="*/ 115 h 128"/>
                <a:gd name="T36" fmla="*/ 8 w 200"/>
                <a:gd name="T37" fmla="*/ 11 h 128"/>
                <a:gd name="T38" fmla="*/ 15 w 200"/>
                <a:gd name="T39" fmla="*/ 120 h 128"/>
                <a:gd name="T40" fmla="*/ 66 w 200"/>
                <a:gd name="T41" fmla="*/ 68 h 128"/>
                <a:gd name="T42" fmla="*/ 88 w 200"/>
                <a:gd name="T43" fmla="*/ 91 h 128"/>
                <a:gd name="T44" fmla="*/ 100 w 200"/>
                <a:gd name="T45" fmla="*/ 96 h 128"/>
                <a:gd name="T46" fmla="*/ 113 w 200"/>
                <a:gd name="T47" fmla="*/ 91 h 128"/>
                <a:gd name="T48" fmla="*/ 135 w 200"/>
                <a:gd name="T49" fmla="*/ 68 h 128"/>
                <a:gd name="T50" fmla="*/ 186 w 200"/>
                <a:gd name="T51" fmla="*/ 120 h 128"/>
                <a:gd name="T52" fmla="*/ 15 w 200"/>
                <a:gd name="T53" fmla="*/ 120 h 128"/>
                <a:gd name="T54" fmla="*/ 192 w 200"/>
                <a:gd name="T55" fmla="*/ 115 h 128"/>
                <a:gd name="T56" fmla="*/ 140 w 200"/>
                <a:gd name="T57" fmla="*/ 63 h 128"/>
                <a:gd name="T58" fmla="*/ 192 w 200"/>
                <a:gd name="T59" fmla="*/ 11 h 128"/>
                <a:gd name="T60" fmla="*/ 192 w 200"/>
                <a:gd name="T61" fmla="*/ 115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00" h="128">
                  <a:moveTo>
                    <a:pt x="192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200" y="128"/>
                    <a:pt x="200" y="128"/>
                    <a:pt x="200" y="128"/>
                  </a:cubicBezTo>
                  <a:cubicBezTo>
                    <a:pt x="200" y="0"/>
                    <a:pt x="200" y="0"/>
                    <a:pt x="200" y="0"/>
                  </a:cubicBezTo>
                  <a:cubicBezTo>
                    <a:pt x="194" y="0"/>
                    <a:pt x="194" y="0"/>
                    <a:pt x="194" y="0"/>
                  </a:cubicBezTo>
                  <a:lnTo>
                    <a:pt x="192" y="0"/>
                  </a:lnTo>
                  <a:close/>
                  <a:moveTo>
                    <a:pt x="184" y="8"/>
                  </a:moveTo>
                  <a:cubicBezTo>
                    <a:pt x="107" y="85"/>
                    <a:pt x="107" y="85"/>
                    <a:pt x="107" y="85"/>
                  </a:cubicBezTo>
                  <a:cubicBezTo>
                    <a:pt x="104" y="88"/>
                    <a:pt x="97" y="88"/>
                    <a:pt x="94" y="85"/>
                  </a:cubicBezTo>
                  <a:cubicBezTo>
                    <a:pt x="17" y="8"/>
                    <a:pt x="17" y="8"/>
                    <a:pt x="17" y="8"/>
                  </a:cubicBezTo>
                  <a:lnTo>
                    <a:pt x="184" y="8"/>
                  </a:lnTo>
                  <a:close/>
                  <a:moveTo>
                    <a:pt x="8" y="11"/>
                  </a:moveTo>
                  <a:cubicBezTo>
                    <a:pt x="60" y="63"/>
                    <a:pt x="60" y="63"/>
                    <a:pt x="60" y="63"/>
                  </a:cubicBezTo>
                  <a:cubicBezTo>
                    <a:pt x="8" y="115"/>
                    <a:pt x="8" y="115"/>
                    <a:pt x="8" y="115"/>
                  </a:cubicBezTo>
                  <a:lnTo>
                    <a:pt x="8" y="11"/>
                  </a:lnTo>
                  <a:close/>
                  <a:moveTo>
                    <a:pt x="15" y="120"/>
                  </a:moveTo>
                  <a:cubicBezTo>
                    <a:pt x="66" y="68"/>
                    <a:pt x="66" y="68"/>
                    <a:pt x="66" y="68"/>
                  </a:cubicBezTo>
                  <a:cubicBezTo>
                    <a:pt x="88" y="91"/>
                    <a:pt x="88" y="91"/>
                    <a:pt x="88" y="91"/>
                  </a:cubicBezTo>
                  <a:cubicBezTo>
                    <a:pt x="91" y="94"/>
                    <a:pt x="96" y="96"/>
                    <a:pt x="100" y="96"/>
                  </a:cubicBezTo>
                  <a:cubicBezTo>
                    <a:pt x="105" y="96"/>
                    <a:pt x="109" y="94"/>
                    <a:pt x="113" y="91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86" y="120"/>
                    <a:pt x="186" y="120"/>
                    <a:pt x="186" y="120"/>
                  </a:cubicBezTo>
                  <a:lnTo>
                    <a:pt x="15" y="120"/>
                  </a:lnTo>
                  <a:close/>
                  <a:moveTo>
                    <a:pt x="192" y="115"/>
                  </a:moveTo>
                  <a:cubicBezTo>
                    <a:pt x="140" y="63"/>
                    <a:pt x="140" y="63"/>
                    <a:pt x="140" y="63"/>
                  </a:cubicBezTo>
                  <a:cubicBezTo>
                    <a:pt x="192" y="11"/>
                    <a:pt x="192" y="11"/>
                    <a:pt x="192" y="11"/>
                  </a:cubicBezTo>
                  <a:lnTo>
                    <a:pt x="192" y="11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5" name="Freeform 42"/>
            <p:cNvSpPr>
              <a:spLocks noEditPoints="1"/>
            </p:cNvSpPr>
            <p:nvPr/>
          </p:nvSpPr>
          <p:spPr bwMode="auto">
            <a:xfrm>
              <a:off x="4548188" y="2628668"/>
              <a:ext cx="1249362" cy="800332"/>
            </a:xfrm>
            <a:custGeom>
              <a:avLst/>
              <a:gdLst>
                <a:gd name="T0" fmla="*/ 192 w 200"/>
                <a:gd name="T1" fmla="*/ 0 h 128"/>
                <a:gd name="T2" fmla="*/ 9 w 200"/>
                <a:gd name="T3" fmla="*/ 0 h 128"/>
                <a:gd name="T4" fmla="*/ 7 w 200"/>
                <a:gd name="T5" fmla="*/ 0 h 128"/>
                <a:gd name="T6" fmla="*/ 3 w 200"/>
                <a:gd name="T7" fmla="*/ 0 h 128"/>
                <a:gd name="T8" fmla="*/ 0 w 200"/>
                <a:gd name="T9" fmla="*/ 0 h 128"/>
                <a:gd name="T10" fmla="*/ 0 w 200"/>
                <a:gd name="T11" fmla="*/ 128 h 128"/>
                <a:gd name="T12" fmla="*/ 200 w 200"/>
                <a:gd name="T13" fmla="*/ 128 h 128"/>
                <a:gd name="T14" fmla="*/ 200 w 200"/>
                <a:gd name="T15" fmla="*/ 0 h 128"/>
                <a:gd name="T16" fmla="*/ 194 w 200"/>
                <a:gd name="T17" fmla="*/ 0 h 128"/>
                <a:gd name="T18" fmla="*/ 192 w 200"/>
                <a:gd name="T19" fmla="*/ 0 h 128"/>
                <a:gd name="T20" fmla="*/ 184 w 200"/>
                <a:gd name="T21" fmla="*/ 8 h 128"/>
                <a:gd name="T22" fmla="*/ 107 w 200"/>
                <a:gd name="T23" fmla="*/ 85 h 128"/>
                <a:gd name="T24" fmla="*/ 94 w 200"/>
                <a:gd name="T25" fmla="*/ 85 h 128"/>
                <a:gd name="T26" fmla="*/ 17 w 200"/>
                <a:gd name="T27" fmla="*/ 8 h 128"/>
                <a:gd name="T28" fmla="*/ 184 w 200"/>
                <a:gd name="T29" fmla="*/ 8 h 128"/>
                <a:gd name="T30" fmla="*/ 8 w 200"/>
                <a:gd name="T31" fmla="*/ 11 h 128"/>
                <a:gd name="T32" fmla="*/ 60 w 200"/>
                <a:gd name="T33" fmla="*/ 63 h 128"/>
                <a:gd name="T34" fmla="*/ 8 w 200"/>
                <a:gd name="T35" fmla="*/ 115 h 128"/>
                <a:gd name="T36" fmla="*/ 8 w 200"/>
                <a:gd name="T37" fmla="*/ 11 h 128"/>
                <a:gd name="T38" fmla="*/ 15 w 200"/>
                <a:gd name="T39" fmla="*/ 120 h 128"/>
                <a:gd name="T40" fmla="*/ 66 w 200"/>
                <a:gd name="T41" fmla="*/ 68 h 128"/>
                <a:gd name="T42" fmla="*/ 88 w 200"/>
                <a:gd name="T43" fmla="*/ 91 h 128"/>
                <a:gd name="T44" fmla="*/ 100 w 200"/>
                <a:gd name="T45" fmla="*/ 96 h 128"/>
                <a:gd name="T46" fmla="*/ 113 w 200"/>
                <a:gd name="T47" fmla="*/ 91 h 128"/>
                <a:gd name="T48" fmla="*/ 135 w 200"/>
                <a:gd name="T49" fmla="*/ 68 h 128"/>
                <a:gd name="T50" fmla="*/ 186 w 200"/>
                <a:gd name="T51" fmla="*/ 120 h 128"/>
                <a:gd name="T52" fmla="*/ 15 w 200"/>
                <a:gd name="T53" fmla="*/ 120 h 128"/>
                <a:gd name="T54" fmla="*/ 192 w 200"/>
                <a:gd name="T55" fmla="*/ 115 h 128"/>
                <a:gd name="T56" fmla="*/ 140 w 200"/>
                <a:gd name="T57" fmla="*/ 63 h 128"/>
                <a:gd name="T58" fmla="*/ 192 w 200"/>
                <a:gd name="T59" fmla="*/ 11 h 128"/>
                <a:gd name="T60" fmla="*/ 192 w 200"/>
                <a:gd name="T61" fmla="*/ 115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00" h="128">
                  <a:moveTo>
                    <a:pt x="192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200" y="128"/>
                    <a:pt x="200" y="128"/>
                    <a:pt x="200" y="128"/>
                  </a:cubicBezTo>
                  <a:cubicBezTo>
                    <a:pt x="200" y="0"/>
                    <a:pt x="200" y="0"/>
                    <a:pt x="200" y="0"/>
                  </a:cubicBezTo>
                  <a:cubicBezTo>
                    <a:pt x="194" y="0"/>
                    <a:pt x="194" y="0"/>
                    <a:pt x="194" y="0"/>
                  </a:cubicBezTo>
                  <a:lnTo>
                    <a:pt x="192" y="0"/>
                  </a:lnTo>
                  <a:close/>
                  <a:moveTo>
                    <a:pt x="184" y="8"/>
                  </a:moveTo>
                  <a:cubicBezTo>
                    <a:pt x="107" y="85"/>
                    <a:pt x="107" y="85"/>
                    <a:pt x="107" y="85"/>
                  </a:cubicBezTo>
                  <a:cubicBezTo>
                    <a:pt x="104" y="88"/>
                    <a:pt x="97" y="88"/>
                    <a:pt x="94" y="85"/>
                  </a:cubicBezTo>
                  <a:cubicBezTo>
                    <a:pt x="17" y="8"/>
                    <a:pt x="17" y="8"/>
                    <a:pt x="17" y="8"/>
                  </a:cubicBezTo>
                  <a:lnTo>
                    <a:pt x="184" y="8"/>
                  </a:lnTo>
                  <a:close/>
                  <a:moveTo>
                    <a:pt x="8" y="11"/>
                  </a:moveTo>
                  <a:cubicBezTo>
                    <a:pt x="60" y="63"/>
                    <a:pt x="60" y="63"/>
                    <a:pt x="60" y="63"/>
                  </a:cubicBezTo>
                  <a:cubicBezTo>
                    <a:pt x="8" y="115"/>
                    <a:pt x="8" y="115"/>
                    <a:pt x="8" y="115"/>
                  </a:cubicBezTo>
                  <a:lnTo>
                    <a:pt x="8" y="11"/>
                  </a:lnTo>
                  <a:close/>
                  <a:moveTo>
                    <a:pt x="15" y="120"/>
                  </a:moveTo>
                  <a:cubicBezTo>
                    <a:pt x="66" y="68"/>
                    <a:pt x="66" y="68"/>
                    <a:pt x="66" y="68"/>
                  </a:cubicBezTo>
                  <a:cubicBezTo>
                    <a:pt x="88" y="91"/>
                    <a:pt x="88" y="91"/>
                    <a:pt x="88" y="91"/>
                  </a:cubicBezTo>
                  <a:cubicBezTo>
                    <a:pt x="91" y="94"/>
                    <a:pt x="96" y="96"/>
                    <a:pt x="100" y="96"/>
                  </a:cubicBezTo>
                  <a:cubicBezTo>
                    <a:pt x="105" y="96"/>
                    <a:pt x="109" y="94"/>
                    <a:pt x="113" y="91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86" y="120"/>
                    <a:pt x="186" y="120"/>
                    <a:pt x="186" y="120"/>
                  </a:cubicBezTo>
                  <a:lnTo>
                    <a:pt x="15" y="120"/>
                  </a:lnTo>
                  <a:close/>
                  <a:moveTo>
                    <a:pt x="192" y="115"/>
                  </a:moveTo>
                  <a:cubicBezTo>
                    <a:pt x="140" y="63"/>
                    <a:pt x="140" y="63"/>
                    <a:pt x="140" y="63"/>
                  </a:cubicBezTo>
                  <a:cubicBezTo>
                    <a:pt x="192" y="11"/>
                    <a:pt x="192" y="11"/>
                    <a:pt x="192" y="11"/>
                  </a:cubicBezTo>
                  <a:lnTo>
                    <a:pt x="192" y="11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6" name="Freeform 42"/>
            <p:cNvSpPr>
              <a:spLocks noEditPoints="1"/>
            </p:cNvSpPr>
            <p:nvPr/>
          </p:nvSpPr>
          <p:spPr bwMode="auto">
            <a:xfrm>
              <a:off x="2909532" y="6067425"/>
              <a:ext cx="158603" cy="101600"/>
            </a:xfrm>
            <a:custGeom>
              <a:avLst/>
              <a:gdLst>
                <a:gd name="T0" fmla="*/ 192 w 200"/>
                <a:gd name="T1" fmla="*/ 0 h 128"/>
                <a:gd name="T2" fmla="*/ 9 w 200"/>
                <a:gd name="T3" fmla="*/ 0 h 128"/>
                <a:gd name="T4" fmla="*/ 7 w 200"/>
                <a:gd name="T5" fmla="*/ 0 h 128"/>
                <a:gd name="T6" fmla="*/ 3 w 200"/>
                <a:gd name="T7" fmla="*/ 0 h 128"/>
                <a:gd name="T8" fmla="*/ 0 w 200"/>
                <a:gd name="T9" fmla="*/ 0 h 128"/>
                <a:gd name="T10" fmla="*/ 0 w 200"/>
                <a:gd name="T11" fmla="*/ 128 h 128"/>
                <a:gd name="T12" fmla="*/ 200 w 200"/>
                <a:gd name="T13" fmla="*/ 128 h 128"/>
                <a:gd name="T14" fmla="*/ 200 w 200"/>
                <a:gd name="T15" fmla="*/ 0 h 128"/>
                <a:gd name="T16" fmla="*/ 194 w 200"/>
                <a:gd name="T17" fmla="*/ 0 h 128"/>
                <a:gd name="T18" fmla="*/ 192 w 200"/>
                <a:gd name="T19" fmla="*/ 0 h 128"/>
                <a:gd name="T20" fmla="*/ 184 w 200"/>
                <a:gd name="T21" fmla="*/ 8 h 128"/>
                <a:gd name="T22" fmla="*/ 107 w 200"/>
                <a:gd name="T23" fmla="*/ 85 h 128"/>
                <a:gd name="T24" fmla="*/ 94 w 200"/>
                <a:gd name="T25" fmla="*/ 85 h 128"/>
                <a:gd name="T26" fmla="*/ 17 w 200"/>
                <a:gd name="T27" fmla="*/ 8 h 128"/>
                <a:gd name="T28" fmla="*/ 184 w 200"/>
                <a:gd name="T29" fmla="*/ 8 h 128"/>
                <a:gd name="T30" fmla="*/ 8 w 200"/>
                <a:gd name="T31" fmla="*/ 11 h 128"/>
                <a:gd name="T32" fmla="*/ 60 w 200"/>
                <a:gd name="T33" fmla="*/ 63 h 128"/>
                <a:gd name="T34" fmla="*/ 8 w 200"/>
                <a:gd name="T35" fmla="*/ 115 h 128"/>
                <a:gd name="T36" fmla="*/ 8 w 200"/>
                <a:gd name="T37" fmla="*/ 11 h 128"/>
                <a:gd name="T38" fmla="*/ 15 w 200"/>
                <a:gd name="T39" fmla="*/ 120 h 128"/>
                <a:gd name="T40" fmla="*/ 66 w 200"/>
                <a:gd name="T41" fmla="*/ 68 h 128"/>
                <a:gd name="T42" fmla="*/ 88 w 200"/>
                <a:gd name="T43" fmla="*/ 91 h 128"/>
                <a:gd name="T44" fmla="*/ 100 w 200"/>
                <a:gd name="T45" fmla="*/ 96 h 128"/>
                <a:gd name="T46" fmla="*/ 113 w 200"/>
                <a:gd name="T47" fmla="*/ 91 h 128"/>
                <a:gd name="T48" fmla="*/ 135 w 200"/>
                <a:gd name="T49" fmla="*/ 68 h 128"/>
                <a:gd name="T50" fmla="*/ 186 w 200"/>
                <a:gd name="T51" fmla="*/ 120 h 128"/>
                <a:gd name="T52" fmla="*/ 15 w 200"/>
                <a:gd name="T53" fmla="*/ 120 h 128"/>
                <a:gd name="T54" fmla="*/ 192 w 200"/>
                <a:gd name="T55" fmla="*/ 115 h 128"/>
                <a:gd name="T56" fmla="*/ 140 w 200"/>
                <a:gd name="T57" fmla="*/ 63 h 128"/>
                <a:gd name="T58" fmla="*/ 192 w 200"/>
                <a:gd name="T59" fmla="*/ 11 h 128"/>
                <a:gd name="T60" fmla="*/ 192 w 200"/>
                <a:gd name="T61" fmla="*/ 115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00" h="128">
                  <a:moveTo>
                    <a:pt x="192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200" y="128"/>
                    <a:pt x="200" y="128"/>
                    <a:pt x="200" y="128"/>
                  </a:cubicBezTo>
                  <a:cubicBezTo>
                    <a:pt x="200" y="0"/>
                    <a:pt x="200" y="0"/>
                    <a:pt x="200" y="0"/>
                  </a:cubicBezTo>
                  <a:cubicBezTo>
                    <a:pt x="194" y="0"/>
                    <a:pt x="194" y="0"/>
                    <a:pt x="194" y="0"/>
                  </a:cubicBezTo>
                  <a:lnTo>
                    <a:pt x="192" y="0"/>
                  </a:lnTo>
                  <a:close/>
                  <a:moveTo>
                    <a:pt x="184" y="8"/>
                  </a:moveTo>
                  <a:cubicBezTo>
                    <a:pt x="107" y="85"/>
                    <a:pt x="107" y="85"/>
                    <a:pt x="107" y="85"/>
                  </a:cubicBezTo>
                  <a:cubicBezTo>
                    <a:pt x="104" y="88"/>
                    <a:pt x="97" y="88"/>
                    <a:pt x="94" y="85"/>
                  </a:cubicBezTo>
                  <a:cubicBezTo>
                    <a:pt x="17" y="8"/>
                    <a:pt x="17" y="8"/>
                    <a:pt x="17" y="8"/>
                  </a:cubicBezTo>
                  <a:lnTo>
                    <a:pt x="184" y="8"/>
                  </a:lnTo>
                  <a:close/>
                  <a:moveTo>
                    <a:pt x="8" y="11"/>
                  </a:moveTo>
                  <a:cubicBezTo>
                    <a:pt x="60" y="63"/>
                    <a:pt x="60" y="63"/>
                    <a:pt x="60" y="63"/>
                  </a:cubicBezTo>
                  <a:cubicBezTo>
                    <a:pt x="8" y="115"/>
                    <a:pt x="8" y="115"/>
                    <a:pt x="8" y="115"/>
                  </a:cubicBezTo>
                  <a:lnTo>
                    <a:pt x="8" y="11"/>
                  </a:lnTo>
                  <a:close/>
                  <a:moveTo>
                    <a:pt x="15" y="120"/>
                  </a:moveTo>
                  <a:cubicBezTo>
                    <a:pt x="66" y="68"/>
                    <a:pt x="66" y="68"/>
                    <a:pt x="66" y="68"/>
                  </a:cubicBezTo>
                  <a:cubicBezTo>
                    <a:pt x="88" y="91"/>
                    <a:pt x="88" y="91"/>
                    <a:pt x="88" y="91"/>
                  </a:cubicBezTo>
                  <a:cubicBezTo>
                    <a:pt x="91" y="94"/>
                    <a:pt x="96" y="96"/>
                    <a:pt x="100" y="96"/>
                  </a:cubicBezTo>
                  <a:cubicBezTo>
                    <a:pt x="105" y="96"/>
                    <a:pt x="109" y="94"/>
                    <a:pt x="113" y="91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86" y="120"/>
                    <a:pt x="186" y="120"/>
                    <a:pt x="186" y="120"/>
                  </a:cubicBezTo>
                  <a:lnTo>
                    <a:pt x="15" y="120"/>
                  </a:lnTo>
                  <a:close/>
                  <a:moveTo>
                    <a:pt x="192" y="115"/>
                  </a:moveTo>
                  <a:cubicBezTo>
                    <a:pt x="140" y="63"/>
                    <a:pt x="140" y="63"/>
                    <a:pt x="140" y="63"/>
                  </a:cubicBezTo>
                  <a:cubicBezTo>
                    <a:pt x="192" y="11"/>
                    <a:pt x="192" y="11"/>
                    <a:pt x="192" y="11"/>
                  </a:cubicBezTo>
                  <a:lnTo>
                    <a:pt x="192" y="11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7" name="Freeform 42"/>
            <p:cNvSpPr>
              <a:spLocks noEditPoints="1"/>
            </p:cNvSpPr>
            <p:nvPr/>
          </p:nvSpPr>
          <p:spPr bwMode="auto">
            <a:xfrm>
              <a:off x="3824390" y="4154886"/>
              <a:ext cx="267643" cy="171450"/>
            </a:xfrm>
            <a:custGeom>
              <a:avLst/>
              <a:gdLst>
                <a:gd name="T0" fmla="*/ 192 w 200"/>
                <a:gd name="T1" fmla="*/ 0 h 128"/>
                <a:gd name="T2" fmla="*/ 9 w 200"/>
                <a:gd name="T3" fmla="*/ 0 h 128"/>
                <a:gd name="T4" fmla="*/ 7 w 200"/>
                <a:gd name="T5" fmla="*/ 0 h 128"/>
                <a:gd name="T6" fmla="*/ 3 w 200"/>
                <a:gd name="T7" fmla="*/ 0 h 128"/>
                <a:gd name="T8" fmla="*/ 0 w 200"/>
                <a:gd name="T9" fmla="*/ 0 h 128"/>
                <a:gd name="T10" fmla="*/ 0 w 200"/>
                <a:gd name="T11" fmla="*/ 128 h 128"/>
                <a:gd name="T12" fmla="*/ 200 w 200"/>
                <a:gd name="T13" fmla="*/ 128 h 128"/>
                <a:gd name="T14" fmla="*/ 200 w 200"/>
                <a:gd name="T15" fmla="*/ 0 h 128"/>
                <a:gd name="T16" fmla="*/ 194 w 200"/>
                <a:gd name="T17" fmla="*/ 0 h 128"/>
                <a:gd name="T18" fmla="*/ 192 w 200"/>
                <a:gd name="T19" fmla="*/ 0 h 128"/>
                <a:gd name="T20" fmla="*/ 184 w 200"/>
                <a:gd name="T21" fmla="*/ 8 h 128"/>
                <a:gd name="T22" fmla="*/ 107 w 200"/>
                <a:gd name="T23" fmla="*/ 85 h 128"/>
                <a:gd name="T24" fmla="*/ 94 w 200"/>
                <a:gd name="T25" fmla="*/ 85 h 128"/>
                <a:gd name="T26" fmla="*/ 17 w 200"/>
                <a:gd name="T27" fmla="*/ 8 h 128"/>
                <a:gd name="T28" fmla="*/ 184 w 200"/>
                <a:gd name="T29" fmla="*/ 8 h 128"/>
                <a:gd name="T30" fmla="*/ 8 w 200"/>
                <a:gd name="T31" fmla="*/ 11 h 128"/>
                <a:gd name="T32" fmla="*/ 60 w 200"/>
                <a:gd name="T33" fmla="*/ 63 h 128"/>
                <a:gd name="T34" fmla="*/ 8 w 200"/>
                <a:gd name="T35" fmla="*/ 115 h 128"/>
                <a:gd name="T36" fmla="*/ 8 w 200"/>
                <a:gd name="T37" fmla="*/ 11 h 128"/>
                <a:gd name="T38" fmla="*/ 15 w 200"/>
                <a:gd name="T39" fmla="*/ 120 h 128"/>
                <a:gd name="T40" fmla="*/ 66 w 200"/>
                <a:gd name="T41" fmla="*/ 68 h 128"/>
                <a:gd name="T42" fmla="*/ 88 w 200"/>
                <a:gd name="T43" fmla="*/ 91 h 128"/>
                <a:gd name="T44" fmla="*/ 100 w 200"/>
                <a:gd name="T45" fmla="*/ 96 h 128"/>
                <a:gd name="T46" fmla="*/ 113 w 200"/>
                <a:gd name="T47" fmla="*/ 91 h 128"/>
                <a:gd name="T48" fmla="*/ 135 w 200"/>
                <a:gd name="T49" fmla="*/ 68 h 128"/>
                <a:gd name="T50" fmla="*/ 186 w 200"/>
                <a:gd name="T51" fmla="*/ 120 h 128"/>
                <a:gd name="T52" fmla="*/ 15 w 200"/>
                <a:gd name="T53" fmla="*/ 120 h 128"/>
                <a:gd name="T54" fmla="*/ 192 w 200"/>
                <a:gd name="T55" fmla="*/ 115 h 128"/>
                <a:gd name="T56" fmla="*/ 140 w 200"/>
                <a:gd name="T57" fmla="*/ 63 h 128"/>
                <a:gd name="T58" fmla="*/ 192 w 200"/>
                <a:gd name="T59" fmla="*/ 11 h 128"/>
                <a:gd name="T60" fmla="*/ 192 w 200"/>
                <a:gd name="T61" fmla="*/ 115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00" h="128">
                  <a:moveTo>
                    <a:pt x="192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200" y="128"/>
                    <a:pt x="200" y="128"/>
                    <a:pt x="200" y="128"/>
                  </a:cubicBezTo>
                  <a:cubicBezTo>
                    <a:pt x="200" y="0"/>
                    <a:pt x="200" y="0"/>
                    <a:pt x="200" y="0"/>
                  </a:cubicBezTo>
                  <a:cubicBezTo>
                    <a:pt x="194" y="0"/>
                    <a:pt x="194" y="0"/>
                    <a:pt x="194" y="0"/>
                  </a:cubicBezTo>
                  <a:lnTo>
                    <a:pt x="192" y="0"/>
                  </a:lnTo>
                  <a:close/>
                  <a:moveTo>
                    <a:pt x="184" y="8"/>
                  </a:moveTo>
                  <a:cubicBezTo>
                    <a:pt x="107" y="85"/>
                    <a:pt x="107" y="85"/>
                    <a:pt x="107" y="85"/>
                  </a:cubicBezTo>
                  <a:cubicBezTo>
                    <a:pt x="104" y="88"/>
                    <a:pt x="97" y="88"/>
                    <a:pt x="94" y="85"/>
                  </a:cubicBezTo>
                  <a:cubicBezTo>
                    <a:pt x="17" y="8"/>
                    <a:pt x="17" y="8"/>
                    <a:pt x="17" y="8"/>
                  </a:cubicBezTo>
                  <a:lnTo>
                    <a:pt x="184" y="8"/>
                  </a:lnTo>
                  <a:close/>
                  <a:moveTo>
                    <a:pt x="8" y="11"/>
                  </a:moveTo>
                  <a:cubicBezTo>
                    <a:pt x="60" y="63"/>
                    <a:pt x="60" y="63"/>
                    <a:pt x="60" y="63"/>
                  </a:cubicBezTo>
                  <a:cubicBezTo>
                    <a:pt x="8" y="115"/>
                    <a:pt x="8" y="115"/>
                    <a:pt x="8" y="115"/>
                  </a:cubicBezTo>
                  <a:lnTo>
                    <a:pt x="8" y="11"/>
                  </a:lnTo>
                  <a:close/>
                  <a:moveTo>
                    <a:pt x="15" y="120"/>
                  </a:moveTo>
                  <a:cubicBezTo>
                    <a:pt x="66" y="68"/>
                    <a:pt x="66" y="68"/>
                    <a:pt x="66" y="68"/>
                  </a:cubicBezTo>
                  <a:cubicBezTo>
                    <a:pt x="88" y="91"/>
                    <a:pt x="88" y="91"/>
                    <a:pt x="88" y="91"/>
                  </a:cubicBezTo>
                  <a:cubicBezTo>
                    <a:pt x="91" y="94"/>
                    <a:pt x="96" y="96"/>
                    <a:pt x="100" y="96"/>
                  </a:cubicBezTo>
                  <a:cubicBezTo>
                    <a:pt x="105" y="96"/>
                    <a:pt x="109" y="94"/>
                    <a:pt x="113" y="91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86" y="120"/>
                    <a:pt x="186" y="120"/>
                    <a:pt x="186" y="120"/>
                  </a:cubicBezTo>
                  <a:lnTo>
                    <a:pt x="15" y="120"/>
                  </a:lnTo>
                  <a:close/>
                  <a:moveTo>
                    <a:pt x="192" y="115"/>
                  </a:moveTo>
                  <a:cubicBezTo>
                    <a:pt x="140" y="63"/>
                    <a:pt x="140" y="63"/>
                    <a:pt x="140" y="63"/>
                  </a:cubicBezTo>
                  <a:cubicBezTo>
                    <a:pt x="192" y="11"/>
                    <a:pt x="192" y="11"/>
                    <a:pt x="192" y="11"/>
                  </a:cubicBezTo>
                  <a:lnTo>
                    <a:pt x="192" y="11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8" name="Freeform 42"/>
            <p:cNvSpPr>
              <a:spLocks noEditPoints="1"/>
            </p:cNvSpPr>
            <p:nvPr/>
          </p:nvSpPr>
          <p:spPr bwMode="auto">
            <a:xfrm>
              <a:off x="2641889" y="4806692"/>
              <a:ext cx="267643" cy="171450"/>
            </a:xfrm>
            <a:custGeom>
              <a:avLst/>
              <a:gdLst>
                <a:gd name="T0" fmla="*/ 192 w 200"/>
                <a:gd name="T1" fmla="*/ 0 h 128"/>
                <a:gd name="T2" fmla="*/ 9 w 200"/>
                <a:gd name="T3" fmla="*/ 0 h 128"/>
                <a:gd name="T4" fmla="*/ 7 w 200"/>
                <a:gd name="T5" fmla="*/ 0 h 128"/>
                <a:gd name="T6" fmla="*/ 3 w 200"/>
                <a:gd name="T7" fmla="*/ 0 h 128"/>
                <a:gd name="T8" fmla="*/ 0 w 200"/>
                <a:gd name="T9" fmla="*/ 0 h 128"/>
                <a:gd name="T10" fmla="*/ 0 w 200"/>
                <a:gd name="T11" fmla="*/ 128 h 128"/>
                <a:gd name="T12" fmla="*/ 200 w 200"/>
                <a:gd name="T13" fmla="*/ 128 h 128"/>
                <a:gd name="T14" fmla="*/ 200 w 200"/>
                <a:gd name="T15" fmla="*/ 0 h 128"/>
                <a:gd name="T16" fmla="*/ 194 w 200"/>
                <a:gd name="T17" fmla="*/ 0 h 128"/>
                <a:gd name="T18" fmla="*/ 192 w 200"/>
                <a:gd name="T19" fmla="*/ 0 h 128"/>
                <a:gd name="T20" fmla="*/ 184 w 200"/>
                <a:gd name="T21" fmla="*/ 8 h 128"/>
                <a:gd name="T22" fmla="*/ 107 w 200"/>
                <a:gd name="T23" fmla="*/ 85 h 128"/>
                <a:gd name="T24" fmla="*/ 94 w 200"/>
                <a:gd name="T25" fmla="*/ 85 h 128"/>
                <a:gd name="T26" fmla="*/ 17 w 200"/>
                <a:gd name="T27" fmla="*/ 8 h 128"/>
                <a:gd name="T28" fmla="*/ 184 w 200"/>
                <a:gd name="T29" fmla="*/ 8 h 128"/>
                <a:gd name="T30" fmla="*/ 8 w 200"/>
                <a:gd name="T31" fmla="*/ 11 h 128"/>
                <a:gd name="T32" fmla="*/ 60 w 200"/>
                <a:gd name="T33" fmla="*/ 63 h 128"/>
                <a:gd name="T34" fmla="*/ 8 w 200"/>
                <a:gd name="T35" fmla="*/ 115 h 128"/>
                <a:gd name="T36" fmla="*/ 8 w 200"/>
                <a:gd name="T37" fmla="*/ 11 h 128"/>
                <a:gd name="T38" fmla="*/ 15 w 200"/>
                <a:gd name="T39" fmla="*/ 120 h 128"/>
                <a:gd name="T40" fmla="*/ 66 w 200"/>
                <a:gd name="T41" fmla="*/ 68 h 128"/>
                <a:gd name="T42" fmla="*/ 88 w 200"/>
                <a:gd name="T43" fmla="*/ 91 h 128"/>
                <a:gd name="T44" fmla="*/ 100 w 200"/>
                <a:gd name="T45" fmla="*/ 96 h 128"/>
                <a:gd name="T46" fmla="*/ 113 w 200"/>
                <a:gd name="T47" fmla="*/ 91 h 128"/>
                <a:gd name="T48" fmla="*/ 135 w 200"/>
                <a:gd name="T49" fmla="*/ 68 h 128"/>
                <a:gd name="T50" fmla="*/ 186 w 200"/>
                <a:gd name="T51" fmla="*/ 120 h 128"/>
                <a:gd name="T52" fmla="*/ 15 w 200"/>
                <a:gd name="T53" fmla="*/ 120 h 128"/>
                <a:gd name="T54" fmla="*/ 192 w 200"/>
                <a:gd name="T55" fmla="*/ 115 h 128"/>
                <a:gd name="T56" fmla="*/ 140 w 200"/>
                <a:gd name="T57" fmla="*/ 63 h 128"/>
                <a:gd name="T58" fmla="*/ 192 w 200"/>
                <a:gd name="T59" fmla="*/ 11 h 128"/>
                <a:gd name="T60" fmla="*/ 192 w 200"/>
                <a:gd name="T61" fmla="*/ 115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00" h="128">
                  <a:moveTo>
                    <a:pt x="192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200" y="128"/>
                    <a:pt x="200" y="128"/>
                    <a:pt x="200" y="128"/>
                  </a:cubicBezTo>
                  <a:cubicBezTo>
                    <a:pt x="200" y="0"/>
                    <a:pt x="200" y="0"/>
                    <a:pt x="200" y="0"/>
                  </a:cubicBezTo>
                  <a:cubicBezTo>
                    <a:pt x="194" y="0"/>
                    <a:pt x="194" y="0"/>
                    <a:pt x="194" y="0"/>
                  </a:cubicBezTo>
                  <a:lnTo>
                    <a:pt x="192" y="0"/>
                  </a:lnTo>
                  <a:close/>
                  <a:moveTo>
                    <a:pt x="184" y="8"/>
                  </a:moveTo>
                  <a:cubicBezTo>
                    <a:pt x="107" y="85"/>
                    <a:pt x="107" y="85"/>
                    <a:pt x="107" y="85"/>
                  </a:cubicBezTo>
                  <a:cubicBezTo>
                    <a:pt x="104" y="88"/>
                    <a:pt x="97" y="88"/>
                    <a:pt x="94" y="85"/>
                  </a:cubicBezTo>
                  <a:cubicBezTo>
                    <a:pt x="17" y="8"/>
                    <a:pt x="17" y="8"/>
                    <a:pt x="17" y="8"/>
                  </a:cubicBezTo>
                  <a:lnTo>
                    <a:pt x="184" y="8"/>
                  </a:lnTo>
                  <a:close/>
                  <a:moveTo>
                    <a:pt x="8" y="11"/>
                  </a:moveTo>
                  <a:cubicBezTo>
                    <a:pt x="60" y="63"/>
                    <a:pt x="60" y="63"/>
                    <a:pt x="60" y="63"/>
                  </a:cubicBezTo>
                  <a:cubicBezTo>
                    <a:pt x="8" y="115"/>
                    <a:pt x="8" y="115"/>
                    <a:pt x="8" y="115"/>
                  </a:cubicBezTo>
                  <a:lnTo>
                    <a:pt x="8" y="11"/>
                  </a:lnTo>
                  <a:close/>
                  <a:moveTo>
                    <a:pt x="15" y="120"/>
                  </a:moveTo>
                  <a:cubicBezTo>
                    <a:pt x="66" y="68"/>
                    <a:pt x="66" y="68"/>
                    <a:pt x="66" y="68"/>
                  </a:cubicBezTo>
                  <a:cubicBezTo>
                    <a:pt x="88" y="91"/>
                    <a:pt x="88" y="91"/>
                    <a:pt x="88" y="91"/>
                  </a:cubicBezTo>
                  <a:cubicBezTo>
                    <a:pt x="91" y="94"/>
                    <a:pt x="96" y="96"/>
                    <a:pt x="100" y="96"/>
                  </a:cubicBezTo>
                  <a:cubicBezTo>
                    <a:pt x="105" y="96"/>
                    <a:pt x="109" y="94"/>
                    <a:pt x="113" y="91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86" y="120"/>
                    <a:pt x="186" y="120"/>
                    <a:pt x="186" y="120"/>
                  </a:cubicBezTo>
                  <a:lnTo>
                    <a:pt x="15" y="120"/>
                  </a:lnTo>
                  <a:close/>
                  <a:moveTo>
                    <a:pt x="192" y="115"/>
                  </a:moveTo>
                  <a:cubicBezTo>
                    <a:pt x="140" y="63"/>
                    <a:pt x="140" y="63"/>
                    <a:pt x="140" y="63"/>
                  </a:cubicBezTo>
                  <a:cubicBezTo>
                    <a:pt x="192" y="11"/>
                    <a:pt x="192" y="11"/>
                    <a:pt x="192" y="11"/>
                  </a:cubicBezTo>
                  <a:lnTo>
                    <a:pt x="192" y="11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9" name="Freeform 42"/>
            <p:cNvSpPr>
              <a:spLocks noEditPoints="1"/>
            </p:cNvSpPr>
            <p:nvPr/>
          </p:nvSpPr>
          <p:spPr bwMode="auto">
            <a:xfrm>
              <a:off x="2805322" y="4567477"/>
              <a:ext cx="158603" cy="101600"/>
            </a:xfrm>
            <a:custGeom>
              <a:avLst/>
              <a:gdLst>
                <a:gd name="T0" fmla="*/ 192 w 200"/>
                <a:gd name="T1" fmla="*/ 0 h 128"/>
                <a:gd name="T2" fmla="*/ 9 w 200"/>
                <a:gd name="T3" fmla="*/ 0 h 128"/>
                <a:gd name="T4" fmla="*/ 7 w 200"/>
                <a:gd name="T5" fmla="*/ 0 h 128"/>
                <a:gd name="T6" fmla="*/ 3 w 200"/>
                <a:gd name="T7" fmla="*/ 0 h 128"/>
                <a:gd name="T8" fmla="*/ 0 w 200"/>
                <a:gd name="T9" fmla="*/ 0 h 128"/>
                <a:gd name="T10" fmla="*/ 0 w 200"/>
                <a:gd name="T11" fmla="*/ 128 h 128"/>
                <a:gd name="T12" fmla="*/ 200 w 200"/>
                <a:gd name="T13" fmla="*/ 128 h 128"/>
                <a:gd name="T14" fmla="*/ 200 w 200"/>
                <a:gd name="T15" fmla="*/ 0 h 128"/>
                <a:gd name="T16" fmla="*/ 194 w 200"/>
                <a:gd name="T17" fmla="*/ 0 h 128"/>
                <a:gd name="T18" fmla="*/ 192 w 200"/>
                <a:gd name="T19" fmla="*/ 0 h 128"/>
                <a:gd name="T20" fmla="*/ 184 w 200"/>
                <a:gd name="T21" fmla="*/ 8 h 128"/>
                <a:gd name="T22" fmla="*/ 107 w 200"/>
                <a:gd name="T23" fmla="*/ 85 h 128"/>
                <a:gd name="T24" fmla="*/ 94 w 200"/>
                <a:gd name="T25" fmla="*/ 85 h 128"/>
                <a:gd name="T26" fmla="*/ 17 w 200"/>
                <a:gd name="T27" fmla="*/ 8 h 128"/>
                <a:gd name="T28" fmla="*/ 184 w 200"/>
                <a:gd name="T29" fmla="*/ 8 h 128"/>
                <a:gd name="T30" fmla="*/ 8 w 200"/>
                <a:gd name="T31" fmla="*/ 11 h 128"/>
                <a:gd name="T32" fmla="*/ 60 w 200"/>
                <a:gd name="T33" fmla="*/ 63 h 128"/>
                <a:gd name="T34" fmla="*/ 8 w 200"/>
                <a:gd name="T35" fmla="*/ 115 h 128"/>
                <a:gd name="T36" fmla="*/ 8 w 200"/>
                <a:gd name="T37" fmla="*/ 11 h 128"/>
                <a:gd name="T38" fmla="*/ 15 w 200"/>
                <a:gd name="T39" fmla="*/ 120 h 128"/>
                <a:gd name="T40" fmla="*/ 66 w 200"/>
                <a:gd name="T41" fmla="*/ 68 h 128"/>
                <a:gd name="T42" fmla="*/ 88 w 200"/>
                <a:gd name="T43" fmla="*/ 91 h 128"/>
                <a:gd name="T44" fmla="*/ 100 w 200"/>
                <a:gd name="T45" fmla="*/ 96 h 128"/>
                <a:gd name="T46" fmla="*/ 113 w 200"/>
                <a:gd name="T47" fmla="*/ 91 h 128"/>
                <a:gd name="T48" fmla="*/ 135 w 200"/>
                <a:gd name="T49" fmla="*/ 68 h 128"/>
                <a:gd name="T50" fmla="*/ 186 w 200"/>
                <a:gd name="T51" fmla="*/ 120 h 128"/>
                <a:gd name="T52" fmla="*/ 15 w 200"/>
                <a:gd name="T53" fmla="*/ 120 h 128"/>
                <a:gd name="T54" fmla="*/ 192 w 200"/>
                <a:gd name="T55" fmla="*/ 115 h 128"/>
                <a:gd name="T56" fmla="*/ 140 w 200"/>
                <a:gd name="T57" fmla="*/ 63 h 128"/>
                <a:gd name="T58" fmla="*/ 192 w 200"/>
                <a:gd name="T59" fmla="*/ 11 h 128"/>
                <a:gd name="T60" fmla="*/ 192 w 200"/>
                <a:gd name="T61" fmla="*/ 115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00" h="128">
                  <a:moveTo>
                    <a:pt x="192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200" y="128"/>
                    <a:pt x="200" y="128"/>
                    <a:pt x="200" y="128"/>
                  </a:cubicBezTo>
                  <a:cubicBezTo>
                    <a:pt x="200" y="0"/>
                    <a:pt x="200" y="0"/>
                    <a:pt x="200" y="0"/>
                  </a:cubicBezTo>
                  <a:cubicBezTo>
                    <a:pt x="194" y="0"/>
                    <a:pt x="194" y="0"/>
                    <a:pt x="194" y="0"/>
                  </a:cubicBezTo>
                  <a:lnTo>
                    <a:pt x="192" y="0"/>
                  </a:lnTo>
                  <a:close/>
                  <a:moveTo>
                    <a:pt x="184" y="8"/>
                  </a:moveTo>
                  <a:cubicBezTo>
                    <a:pt x="107" y="85"/>
                    <a:pt x="107" y="85"/>
                    <a:pt x="107" y="85"/>
                  </a:cubicBezTo>
                  <a:cubicBezTo>
                    <a:pt x="104" y="88"/>
                    <a:pt x="97" y="88"/>
                    <a:pt x="94" y="85"/>
                  </a:cubicBezTo>
                  <a:cubicBezTo>
                    <a:pt x="17" y="8"/>
                    <a:pt x="17" y="8"/>
                    <a:pt x="17" y="8"/>
                  </a:cubicBezTo>
                  <a:lnTo>
                    <a:pt x="184" y="8"/>
                  </a:lnTo>
                  <a:close/>
                  <a:moveTo>
                    <a:pt x="8" y="11"/>
                  </a:moveTo>
                  <a:cubicBezTo>
                    <a:pt x="60" y="63"/>
                    <a:pt x="60" y="63"/>
                    <a:pt x="60" y="63"/>
                  </a:cubicBezTo>
                  <a:cubicBezTo>
                    <a:pt x="8" y="115"/>
                    <a:pt x="8" y="115"/>
                    <a:pt x="8" y="115"/>
                  </a:cubicBezTo>
                  <a:lnTo>
                    <a:pt x="8" y="11"/>
                  </a:lnTo>
                  <a:close/>
                  <a:moveTo>
                    <a:pt x="15" y="120"/>
                  </a:moveTo>
                  <a:cubicBezTo>
                    <a:pt x="66" y="68"/>
                    <a:pt x="66" y="68"/>
                    <a:pt x="66" y="68"/>
                  </a:cubicBezTo>
                  <a:cubicBezTo>
                    <a:pt x="88" y="91"/>
                    <a:pt x="88" y="91"/>
                    <a:pt x="88" y="91"/>
                  </a:cubicBezTo>
                  <a:cubicBezTo>
                    <a:pt x="91" y="94"/>
                    <a:pt x="96" y="96"/>
                    <a:pt x="100" y="96"/>
                  </a:cubicBezTo>
                  <a:cubicBezTo>
                    <a:pt x="105" y="96"/>
                    <a:pt x="109" y="94"/>
                    <a:pt x="113" y="91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86" y="120"/>
                    <a:pt x="186" y="120"/>
                    <a:pt x="186" y="120"/>
                  </a:cubicBezTo>
                  <a:lnTo>
                    <a:pt x="15" y="120"/>
                  </a:lnTo>
                  <a:close/>
                  <a:moveTo>
                    <a:pt x="192" y="115"/>
                  </a:moveTo>
                  <a:cubicBezTo>
                    <a:pt x="140" y="63"/>
                    <a:pt x="140" y="63"/>
                    <a:pt x="140" y="63"/>
                  </a:cubicBezTo>
                  <a:cubicBezTo>
                    <a:pt x="192" y="11"/>
                    <a:pt x="192" y="11"/>
                    <a:pt x="192" y="11"/>
                  </a:cubicBezTo>
                  <a:lnTo>
                    <a:pt x="192" y="11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0" name="Freeform 42"/>
            <p:cNvSpPr>
              <a:spLocks noEditPoints="1"/>
            </p:cNvSpPr>
            <p:nvPr/>
          </p:nvSpPr>
          <p:spPr bwMode="auto">
            <a:xfrm>
              <a:off x="3523616" y="5044556"/>
              <a:ext cx="267643" cy="171450"/>
            </a:xfrm>
            <a:custGeom>
              <a:avLst/>
              <a:gdLst>
                <a:gd name="T0" fmla="*/ 192 w 200"/>
                <a:gd name="T1" fmla="*/ 0 h 128"/>
                <a:gd name="T2" fmla="*/ 9 w 200"/>
                <a:gd name="T3" fmla="*/ 0 h 128"/>
                <a:gd name="T4" fmla="*/ 7 w 200"/>
                <a:gd name="T5" fmla="*/ 0 h 128"/>
                <a:gd name="T6" fmla="*/ 3 w 200"/>
                <a:gd name="T7" fmla="*/ 0 h 128"/>
                <a:gd name="T8" fmla="*/ 0 w 200"/>
                <a:gd name="T9" fmla="*/ 0 h 128"/>
                <a:gd name="T10" fmla="*/ 0 w 200"/>
                <a:gd name="T11" fmla="*/ 128 h 128"/>
                <a:gd name="T12" fmla="*/ 200 w 200"/>
                <a:gd name="T13" fmla="*/ 128 h 128"/>
                <a:gd name="T14" fmla="*/ 200 w 200"/>
                <a:gd name="T15" fmla="*/ 0 h 128"/>
                <a:gd name="T16" fmla="*/ 194 w 200"/>
                <a:gd name="T17" fmla="*/ 0 h 128"/>
                <a:gd name="T18" fmla="*/ 192 w 200"/>
                <a:gd name="T19" fmla="*/ 0 h 128"/>
                <a:gd name="T20" fmla="*/ 184 w 200"/>
                <a:gd name="T21" fmla="*/ 8 h 128"/>
                <a:gd name="T22" fmla="*/ 107 w 200"/>
                <a:gd name="T23" fmla="*/ 85 h 128"/>
                <a:gd name="T24" fmla="*/ 94 w 200"/>
                <a:gd name="T25" fmla="*/ 85 h 128"/>
                <a:gd name="T26" fmla="*/ 17 w 200"/>
                <a:gd name="T27" fmla="*/ 8 h 128"/>
                <a:gd name="T28" fmla="*/ 184 w 200"/>
                <a:gd name="T29" fmla="*/ 8 h 128"/>
                <a:gd name="T30" fmla="*/ 8 w 200"/>
                <a:gd name="T31" fmla="*/ 11 h 128"/>
                <a:gd name="T32" fmla="*/ 60 w 200"/>
                <a:gd name="T33" fmla="*/ 63 h 128"/>
                <a:gd name="T34" fmla="*/ 8 w 200"/>
                <a:gd name="T35" fmla="*/ 115 h 128"/>
                <a:gd name="T36" fmla="*/ 8 w 200"/>
                <a:gd name="T37" fmla="*/ 11 h 128"/>
                <a:gd name="T38" fmla="*/ 15 w 200"/>
                <a:gd name="T39" fmla="*/ 120 h 128"/>
                <a:gd name="T40" fmla="*/ 66 w 200"/>
                <a:gd name="T41" fmla="*/ 68 h 128"/>
                <a:gd name="T42" fmla="*/ 88 w 200"/>
                <a:gd name="T43" fmla="*/ 91 h 128"/>
                <a:gd name="T44" fmla="*/ 100 w 200"/>
                <a:gd name="T45" fmla="*/ 96 h 128"/>
                <a:gd name="T46" fmla="*/ 113 w 200"/>
                <a:gd name="T47" fmla="*/ 91 h 128"/>
                <a:gd name="T48" fmla="*/ 135 w 200"/>
                <a:gd name="T49" fmla="*/ 68 h 128"/>
                <a:gd name="T50" fmla="*/ 186 w 200"/>
                <a:gd name="T51" fmla="*/ 120 h 128"/>
                <a:gd name="T52" fmla="*/ 15 w 200"/>
                <a:gd name="T53" fmla="*/ 120 h 128"/>
                <a:gd name="T54" fmla="*/ 192 w 200"/>
                <a:gd name="T55" fmla="*/ 115 h 128"/>
                <a:gd name="T56" fmla="*/ 140 w 200"/>
                <a:gd name="T57" fmla="*/ 63 h 128"/>
                <a:gd name="T58" fmla="*/ 192 w 200"/>
                <a:gd name="T59" fmla="*/ 11 h 128"/>
                <a:gd name="T60" fmla="*/ 192 w 200"/>
                <a:gd name="T61" fmla="*/ 115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00" h="128">
                  <a:moveTo>
                    <a:pt x="192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200" y="128"/>
                    <a:pt x="200" y="128"/>
                    <a:pt x="200" y="128"/>
                  </a:cubicBezTo>
                  <a:cubicBezTo>
                    <a:pt x="200" y="0"/>
                    <a:pt x="200" y="0"/>
                    <a:pt x="200" y="0"/>
                  </a:cubicBezTo>
                  <a:cubicBezTo>
                    <a:pt x="194" y="0"/>
                    <a:pt x="194" y="0"/>
                    <a:pt x="194" y="0"/>
                  </a:cubicBezTo>
                  <a:lnTo>
                    <a:pt x="192" y="0"/>
                  </a:lnTo>
                  <a:close/>
                  <a:moveTo>
                    <a:pt x="184" y="8"/>
                  </a:moveTo>
                  <a:cubicBezTo>
                    <a:pt x="107" y="85"/>
                    <a:pt x="107" y="85"/>
                    <a:pt x="107" y="85"/>
                  </a:cubicBezTo>
                  <a:cubicBezTo>
                    <a:pt x="104" y="88"/>
                    <a:pt x="97" y="88"/>
                    <a:pt x="94" y="85"/>
                  </a:cubicBezTo>
                  <a:cubicBezTo>
                    <a:pt x="17" y="8"/>
                    <a:pt x="17" y="8"/>
                    <a:pt x="17" y="8"/>
                  </a:cubicBezTo>
                  <a:lnTo>
                    <a:pt x="184" y="8"/>
                  </a:lnTo>
                  <a:close/>
                  <a:moveTo>
                    <a:pt x="8" y="11"/>
                  </a:moveTo>
                  <a:cubicBezTo>
                    <a:pt x="60" y="63"/>
                    <a:pt x="60" y="63"/>
                    <a:pt x="60" y="63"/>
                  </a:cubicBezTo>
                  <a:cubicBezTo>
                    <a:pt x="8" y="115"/>
                    <a:pt x="8" y="115"/>
                    <a:pt x="8" y="115"/>
                  </a:cubicBezTo>
                  <a:lnTo>
                    <a:pt x="8" y="11"/>
                  </a:lnTo>
                  <a:close/>
                  <a:moveTo>
                    <a:pt x="15" y="120"/>
                  </a:moveTo>
                  <a:cubicBezTo>
                    <a:pt x="66" y="68"/>
                    <a:pt x="66" y="68"/>
                    <a:pt x="66" y="68"/>
                  </a:cubicBezTo>
                  <a:cubicBezTo>
                    <a:pt x="88" y="91"/>
                    <a:pt x="88" y="91"/>
                    <a:pt x="88" y="91"/>
                  </a:cubicBezTo>
                  <a:cubicBezTo>
                    <a:pt x="91" y="94"/>
                    <a:pt x="96" y="96"/>
                    <a:pt x="100" y="96"/>
                  </a:cubicBezTo>
                  <a:cubicBezTo>
                    <a:pt x="105" y="96"/>
                    <a:pt x="109" y="94"/>
                    <a:pt x="113" y="91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86" y="120"/>
                    <a:pt x="186" y="120"/>
                    <a:pt x="186" y="120"/>
                  </a:cubicBezTo>
                  <a:lnTo>
                    <a:pt x="15" y="120"/>
                  </a:lnTo>
                  <a:close/>
                  <a:moveTo>
                    <a:pt x="192" y="115"/>
                  </a:moveTo>
                  <a:cubicBezTo>
                    <a:pt x="140" y="63"/>
                    <a:pt x="140" y="63"/>
                    <a:pt x="140" y="63"/>
                  </a:cubicBezTo>
                  <a:cubicBezTo>
                    <a:pt x="192" y="11"/>
                    <a:pt x="192" y="11"/>
                    <a:pt x="192" y="11"/>
                  </a:cubicBezTo>
                  <a:lnTo>
                    <a:pt x="192" y="11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1" name="Freeform 42"/>
            <p:cNvSpPr>
              <a:spLocks noEditPoints="1"/>
            </p:cNvSpPr>
            <p:nvPr/>
          </p:nvSpPr>
          <p:spPr bwMode="auto">
            <a:xfrm>
              <a:off x="3185145" y="5609097"/>
              <a:ext cx="158603" cy="101600"/>
            </a:xfrm>
            <a:custGeom>
              <a:avLst/>
              <a:gdLst>
                <a:gd name="T0" fmla="*/ 192 w 200"/>
                <a:gd name="T1" fmla="*/ 0 h 128"/>
                <a:gd name="T2" fmla="*/ 9 w 200"/>
                <a:gd name="T3" fmla="*/ 0 h 128"/>
                <a:gd name="T4" fmla="*/ 7 w 200"/>
                <a:gd name="T5" fmla="*/ 0 h 128"/>
                <a:gd name="T6" fmla="*/ 3 w 200"/>
                <a:gd name="T7" fmla="*/ 0 h 128"/>
                <a:gd name="T8" fmla="*/ 0 w 200"/>
                <a:gd name="T9" fmla="*/ 0 h 128"/>
                <a:gd name="T10" fmla="*/ 0 w 200"/>
                <a:gd name="T11" fmla="*/ 128 h 128"/>
                <a:gd name="T12" fmla="*/ 200 w 200"/>
                <a:gd name="T13" fmla="*/ 128 h 128"/>
                <a:gd name="T14" fmla="*/ 200 w 200"/>
                <a:gd name="T15" fmla="*/ 0 h 128"/>
                <a:gd name="T16" fmla="*/ 194 w 200"/>
                <a:gd name="T17" fmla="*/ 0 h 128"/>
                <a:gd name="T18" fmla="*/ 192 w 200"/>
                <a:gd name="T19" fmla="*/ 0 h 128"/>
                <a:gd name="T20" fmla="*/ 184 w 200"/>
                <a:gd name="T21" fmla="*/ 8 h 128"/>
                <a:gd name="T22" fmla="*/ 107 w 200"/>
                <a:gd name="T23" fmla="*/ 85 h 128"/>
                <a:gd name="T24" fmla="*/ 94 w 200"/>
                <a:gd name="T25" fmla="*/ 85 h 128"/>
                <a:gd name="T26" fmla="*/ 17 w 200"/>
                <a:gd name="T27" fmla="*/ 8 h 128"/>
                <a:gd name="T28" fmla="*/ 184 w 200"/>
                <a:gd name="T29" fmla="*/ 8 h 128"/>
                <a:gd name="T30" fmla="*/ 8 w 200"/>
                <a:gd name="T31" fmla="*/ 11 h 128"/>
                <a:gd name="T32" fmla="*/ 60 w 200"/>
                <a:gd name="T33" fmla="*/ 63 h 128"/>
                <a:gd name="T34" fmla="*/ 8 w 200"/>
                <a:gd name="T35" fmla="*/ 115 h 128"/>
                <a:gd name="T36" fmla="*/ 8 w 200"/>
                <a:gd name="T37" fmla="*/ 11 h 128"/>
                <a:gd name="T38" fmla="*/ 15 w 200"/>
                <a:gd name="T39" fmla="*/ 120 h 128"/>
                <a:gd name="T40" fmla="*/ 66 w 200"/>
                <a:gd name="T41" fmla="*/ 68 h 128"/>
                <a:gd name="T42" fmla="*/ 88 w 200"/>
                <a:gd name="T43" fmla="*/ 91 h 128"/>
                <a:gd name="T44" fmla="*/ 100 w 200"/>
                <a:gd name="T45" fmla="*/ 96 h 128"/>
                <a:gd name="T46" fmla="*/ 113 w 200"/>
                <a:gd name="T47" fmla="*/ 91 h 128"/>
                <a:gd name="T48" fmla="*/ 135 w 200"/>
                <a:gd name="T49" fmla="*/ 68 h 128"/>
                <a:gd name="T50" fmla="*/ 186 w 200"/>
                <a:gd name="T51" fmla="*/ 120 h 128"/>
                <a:gd name="T52" fmla="*/ 15 w 200"/>
                <a:gd name="T53" fmla="*/ 120 h 128"/>
                <a:gd name="T54" fmla="*/ 192 w 200"/>
                <a:gd name="T55" fmla="*/ 115 h 128"/>
                <a:gd name="T56" fmla="*/ 140 w 200"/>
                <a:gd name="T57" fmla="*/ 63 h 128"/>
                <a:gd name="T58" fmla="*/ 192 w 200"/>
                <a:gd name="T59" fmla="*/ 11 h 128"/>
                <a:gd name="T60" fmla="*/ 192 w 200"/>
                <a:gd name="T61" fmla="*/ 115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00" h="128">
                  <a:moveTo>
                    <a:pt x="192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200" y="128"/>
                    <a:pt x="200" y="128"/>
                    <a:pt x="200" y="128"/>
                  </a:cubicBezTo>
                  <a:cubicBezTo>
                    <a:pt x="200" y="0"/>
                    <a:pt x="200" y="0"/>
                    <a:pt x="200" y="0"/>
                  </a:cubicBezTo>
                  <a:cubicBezTo>
                    <a:pt x="194" y="0"/>
                    <a:pt x="194" y="0"/>
                    <a:pt x="194" y="0"/>
                  </a:cubicBezTo>
                  <a:lnTo>
                    <a:pt x="192" y="0"/>
                  </a:lnTo>
                  <a:close/>
                  <a:moveTo>
                    <a:pt x="184" y="8"/>
                  </a:moveTo>
                  <a:cubicBezTo>
                    <a:pt x="107" y="85"/>
                    <a:pt x="107" y="85"/>
                    <a:pt x="107" y="85"/>
                  </a:cubicBezTo>
                  <a:cubicBezTo>
                    <a:pt x="104" y="88"/>
                    <a:pt x="97" y="88"/>
                    <a:pt x="94" y="85"/>
                  </a:cubicBezTo>
                  <a:cubicBezTo>
                    <a:pt x="17" y="8"/>
                    <a:pt x="17" y="8"/>
                    <a:pt x="17" y="8"/>
                  </a:cubicBezTo>
                  <a:lnTo>
                    <a:pt x="184" y="8"/>
                  </a:lnTo>
                  <a:close/>
                  <a:moveTo>
                    <a:pt x="8" y="11"/>
                  </a:moveTo>
                  <a:cubicBezTo>
                    <a:pt x="60" y="63"/>
                    <a:pt x="60" y="63"/>
                    <a:pt x="60" y="63"/>
                  </a:cubicBezTo>
                  <a:cubicBezTo>
                    <a:pt x="8" y="115"/>
                    <a:pt x="8" y="115"/>
                    <a:pt x="8" y="115"/>
                  </a:cubicBezTo>
                  <a:lnTo>
                    <a:pt x="8" y="11"/>
                  </a:lnTo>
                  <a:close/>
                  <a:moveTo>
                    <a:pt x="15" y="120"/>
                  </a:moveTo>
                  <a:cubicBezTo>
                    <a:pt x="66" y="68"/>
                    <a:pt x="66" y="68"/>
                    <a:pt x="66" y="68"/>
                  </a:cubicBezTo>
                  <a:cubicBezTo>
                    <a:pt x="88" y="91"/>
                    <a:pt x="88" y="91"/>
                    <a:pt x="88" y="91"/>
                  </a:cubicBezTo>
                  <a:cubicBezTo>
                    <a:pt x="91" y="94"/>
                    <a:pt x="96" y="96"/>
                    <a:pt x="100" y="96"/>
                  </a:cubicBezTo>
                  <a:cubicBezTo>
                    <a:pt x="105" y="96"/>
                    <a:pt x="109" y="94"/>
                    <a:pt x="113" y="91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86" y="120"/>
                    <a:pt x="186" y="120"/>
                    <a:pt x="186" y="120"/>
                  </a:cubicBezTo>
                  <a:lnTo>
                    <a:pt x="15" y="120"/>
                  </a:lnTo>
                  <a:close/>
                  <a:moveTo>
                    <a:pt x="192" y="115"/>
                  </a:moveTo>
                  <a:cubicBezTo>
                    <a:pt x="140" y="63"/>
                    <a:pt x="140" y="63"/>
                    <a:pt x="140" y="63"/>
                  </a:cubicBezTo>
                  <a:cubicBezTo>
                    <a:pt x="192" y="11"/>
                    <a:pt x="192" y="11"/>
                    <a:pt x="192" y="11"/>
                  </a:cubicBezTo>
                  <a:lnTo>
                    <a:pt x="192" y="11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2" name="Freeform 42"/>
            <p:cNvSpPr>
              <a:spLocks noEditPoints="1"/>
            </p:cNvSpPr>
            <p:nvPr/>
          </p:nvSpPr>
          <p:spPr bwMode="auto">
            <a:xfrm>
              <a:off x="2399025" y="5264815"/>
              <a:ext cx="300851" cy="192723"/>
            </a:xfrm>
            <a:custGeom>
              <a:avLst/>
              <a:gdLst>
                <a:gd name="T0" fmla="*/ 192 w 200"/>
                <a:gd name="T1" fmla="*/ 0 h 128"/>
                <a:gd name="T2" fmla="*/ 9 w 200"/>
                <a:gd name="T3" fmla="*/ 0 h 128"/>
                <a:gd name="T4" fmla="*/ 7 w 200"/>
                <a:gd name="T5" fmla="*/ 0 h 128"/>
                <a:gd name="T6" fmla="*/ 3 w 200"/>
                <a:gd name="T7" fmla="*/ 0 h 128"/>
                <a:gd name="T8" fmla="*/ 0 w 200"/>
                <a:gd name="T9" fmla="*/ 0 h 128"/>
                <a:gd name="T10" fmla="*/ 0 w 200"/>
                <a:gd name="T11" fmla="*/ 128 h 128"/>
                <a:gd name="T12" fmla="*/ 200 w 200"/>
                <a:gd name="T13" fmla="*/ 128 h 128"/>
                <a:gd name="T14" fmla="*/ 200 w 200"/>
                <a:gd name="T15" fmla="*/ 0 h 128"/>
                <a:gd name="T16" fmla="*/ 194 w 200"/>
                <a:gd name="T17" fmla="*/ 0 h 128"/>
                <a:gd name="T18" fmla="*/ 192 w 200"/>
                <a:gd name="T19" fmla="*/ 0 h 128"/>
                <a:gd name="T20" fmla="*/ 184 w 200"/>
                <a:gd name="T21" fmla="*/ 8 h 128"/>
                <a:gd name="T22" fmla="*/ 107 w 200"/>
                <a:gd name="T23" fmla="*/ 85 h 128"/>
                <a:gd name="T24" fmla="*/ 94 w 200"/>
                <a:gd name="T25" fmla="*/ 85 h 128"/>
                <a:gd name="T26" fmla="*/ 17 w 200"/>
                <a:gd name="T27" fmla="*/ 8 h 128"/>
                <a:gd name="T28" fmla="*/ 184 w 200"/>
                <a:gd name="T29" fmla="*/ 8 h 128"/>
                <a:gd name="T30" fmla="*/ 8 w 200"/>
                <a:gd name="T31" fmla="*/ 11 h 128"/>
                <a:gd name="T32" fmla="*/ 60 w 200"/>
                <a:gd name="T33" fmla="*/ 63 h 128"/>
                <a:gd name="T34" fmla="*/ 8 w 200"/>
                <a:gd name="T35" fmla="*/ 115 h 128"/>
                <a:gd name="T36" fmla="*/ 8 w 200"/>
                <a:gd name="T37" fmla="*/ 11 h 128"/>
                <a:gd name="T38" fmla="*/ 15 w 200"/>
                <a:gd name="T39" fmla="*/ 120 h 128"/>
                <a:gd name="T40" fmla="*/ 66 w 200"/>
                <a:gd name="T41" fmla="*/ 68 h 128"/>
                <a:gd name="T42" fmla="*/ 88 w 200"/>
                <a:gd name="T43" fmla="*/ 91 h 128"/>
                <a:gd name="T44" fmla="*/ 100 w 200"/>
                <a:gd name="T45" fmla="*/ 96 h 128"/>
                <a:gd name="T46" fmla="*/ 113 w 200"/>
                <a:gd name="T47" fmla="*/ 91 h 128"/>
                <a:gd name="T48" fmla="*/ 135 w 200"/>
                <a:gd name="T49" fmla="*/ 68 h 128"/>
                <a:gd name="T50" fmla="*/ 186 w 200"/>
                <a:gd name="T51" fmla="*/ 120 h 128"/>
                <a:gd name="T52" fmla="*/ 15 w 200"/>
                <a:gd name="T53" fmla="*/ 120 h 128"/>
                <a:gd name="T54" fmla="*/ 192 w 200"/>
                <a:gd name="T55" fmla="*/ 115 h 128"/>
                <a:gd name="T56" fmla="*/ 140 w 200"/>
                <a:gd name="T57" fmla="*/ 63 h 128"/>
                <a:gd name="T58" fmla="*/ 192 w 200"/>
                <a:gd name="T59" fmla="*/ 11 h 128"/>
                <a:gd name="T60" fmla="*/ 192 w 200"/>
                <a:gd name="T61" fmla="*/ 115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00" h="128">
                  <a:moveTo>
                    <a:pt x="192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200" y="128"/>
                    <a:pt x="200" y="128"/>
                    <a:pt x="200" y="128"/>
                  </a:cubicBezTo>
                  <a:cubicBezTo>
                    <a:pt x="200" y="0"/>
                    <a:pt x="200" y="0"/>
                    <a:pt x="200" y="0"/>
                  </a:cubicBezTo>
                  <a:cubicBezTo>
                    <a:pt x="194" y="0"/>
                    <a:pt x="194" y="0"/>
                    <a:pt x="194" y="0"/>
                  </a:cubicBezTo>
                  <a:lnTo>
                    <a:pt x="192" y="0"/>
                  </a:lnTo>
                  <a:close/>
                  <a:moveTo>
                    <a:pt x="184" y="8"/>
                  </a:moveTo>
                  <a:cubicBezTo>
                    <a:pt x="107" y="85"/>
                    <a:pt x="107" y="85"/>
                    <a:pt x="107" y="85"/>
                  </a:cubicBezTo>
                  <a:cubicBezTo>
                    <a:pt x="104" y="88"/>
                    <a:pt x="97" y="88"/>
                    <a:pt x="94" y="85"/>
                  </a:cubicBezTo>
                  <a:cubicBezTo>
                    <a:pt x="17" y="8"/>
                    <a:pt x="17" y="8"/>
                    <a:pt x="17" y="8"/>
                  </a:cubicBezTo>
                  <a:lnTo>
                    <a:pt x="184" y="8"/>
                  </a:lnTo>
                  <a:close/>
                  <a:moveTo>
                    <a:pt x="8" y="11"/>
                  </a:moveTo>
                  <a:cubicBezTo>
                    <a:pt x="60" y="63"/>
                    <a:pt x="60" y="63"/>
                    <a:pt x="60" y="63"/>
                  </a:cubicBezTo>
                  <a:cubicBezTo>
                    <a:pt x="8" y="115"/>
                    <a:pt x="8" y="115"/>
                    <a:pt x="8" y="115"/>
                  </a:cubicBezTo>
                  <a:lnTo>
                    <a:pt x="8" y="11"/>
                  </a:lnTo>
                  <a:close/>
                  <a:moveTo>
                    <a:pt x="15" y="120"/>
                  </a:moveTo>
                  <a:cubicBezTo>
                    <a:pt x="66" y="68"/>
                    <a:pt x="66" y="68"/>
                    <a:pt x="66" y="68"/>
                  </a:cubicBezTo>
                  <a:cubicBezTo>
                    <a:pt x="88" y="91"/>
                    <a:pt x="88" y="91"/>
                    <a:pt x="88" y="91"/>
                  </a:cubicBezTo>
                  <a:cubicBezTo>
                    <a:pt x="91" y="94"/>
                    <a:pt x="96" y="96"/>
                    <a:pt x="100" y="96"/>
                  </a:cubicBezTo>
                  <a:cubicBezTo>
                    <a:pt x="105" y="96"/>
                    <a:pt x="109" y="94"/>
                    <a:pt x="113" y="91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86" y="120"/>
                    <a:pt x="186" y="120"/>
                    <a:pt x="186" y="120"/>
                  </a:cubicBezTo>
                  <a:lnTo>
                    <a:pt x="15" y="120"/>
                  </a:lnTo>
                  <a:close/>
                  <a:moveTo>
                    <a:pt x="192" y="115"/>
                  </a:moveTo>
                  <a:cubicBezTo>
                    <a:pt x="140" y="63"/>
                    <a:pt x="140" y="63"/>
                    <a:pt x="140" y="63"/>
                  </a:cubicBezTo>
                  <a:cubicBezTo>
                    <a:pt x="192" y="11"/>
                    <a:pt x="192" y="11"/>
                    <a:pt x="192" y="11"/>
                  </a:cubicBezTo>
                  <a:lnTo>
                    <a:pt x="192" y="11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3" name="Freeform 42"/>
            <p:cNvSpPr>
              <a:spLocks noEditPoints="1"/>
            </p:cNvSpPr>
            <p:nvPr/>
          </p:nvSpPr>
          <p:spPr bwMode="auto">
            <a:xfrm>
              <a:off x="3878910" y="4567477"/>
              <a:ext cx="158603" cy="101600"/>
            </a:xfrm>
            <a:custGeom>
              <a:avLst/>
              <a:gdLst>
                <a:gd name="T0" fmla="*/ 192 w 200"/>
                <a:gd name="T1" fmla="*/ 0 h 128"/>
                <a:gd name="T2" fmla="*/ 9 w 200"/>
                <a:gd name="T3" fmla="*/ 0 h 128"/>
                <a:gd name="T4" fmla="*/ 7 w 200"/>
                <a:gd name="T5" fmla="*/ 0 h 128"/>
                <a:gd name="T6" fmla="*/ 3 w 200"/>
                <a:gd name="T7" fmla="*/ 0 h 128"/>
                <a:gd name="T8" fmla="*/ 0 w 200"/>
                <a:gd name="T9" fmla="*/ 0 h 128"/>
                <a:gd name="T10" fmla="*/ 0 w 200"/>
                <a:gd name="T11" fmla="*/ 128 h 128"/>
                <a:gd name="T12" fmla="*/ 200 w 200"/>
                <a:gd name="T13" fmla="*/ 128 h 128"/>
                <a:gd name="T14" fmla="*/ 200 w 200"/>
                <a:gd name="T15" fmla="*/ 0 h 128"/>
                <a:gd name="T16" fmla="*/ 194 w 200"/>
                <a:gd name="T17" fmla="*/ 0 h 128"/>
                <a:gd name="T18" fmla="*/ 192 w 200"/>
                <a:gd name="T19" fmla="*/ 0 h 128"/>
                <a:gd name="T20" fmla="*/ 184 w 200"/>
                <a:gd name="T21" fmla="*/ 8 h 128"/>
                <a:gd name="T22" fmla="*/ 107 w 200"/>
                <a:gd name="T23" fmla="*/ 85 h 128"/>
                <a:gd name="T24" fmla="*/ 94 w 200"/>
                <a:gd name="T25" fmla="*/ 85 h 128"/>
                <a:gd name="T26" fmla="*/ 17 w 200"/>
                <a:gd name="T27" fmla="*/ 8 h 128"/>
                <a:gd name="T28" fmla="*/ 184 w 200"/>
                <a:gd name="T29" fmla="*/ 8 h 128"/>
                <a:gd name="T30" fmla="*/ 8 w 200"/>
                <a:gd name="T31" fmla="*/ 11 h 128"/>
                <a:gd name="T32" fmla="*/ 60 w 200"/>
                <a:gd name="T33" fmla="*/ 63 h 128"/>
                <a:gd name="T34" fmla="*/ 8 w 200"/>
                <a:gd name="T35" fmla="*/ 115 h 128"/>
                <a:gd name="T36" fmla="*/ 8 w 200"/>
                <a:gd name="T37" fmla="*/ 11 h 128"/>
                <a:gd name="T38" fmla="*/ 15 w 200"/>
                <a:gd name="T39" fmla="*/ 120 h 128"/>
                <a:gd name="T40" fmla="*/ 66 w 200"/>
                <a:gd name="T41" fmla="*/ 68 h 128"/>
                <a:gd name="T42" fmla="*/ 88 w 200"/>
                <a:gd name="T43" fmla="*/ 91 h 128"/>
                <a:gd name="T44" fmla="*/ 100 w 200"/>
                <a:gd name="T45" fmla="*/ 96 h 128"/>
                <a:gd name="T46" fmla="*/ 113 w 200"/>
                <a:gd name="T47" fmla="*/ 91 h 128"/>
                <a:gd name="T48" fmla="*/ 135 w 200"/>
                <a:gd name="T49" fmla="*/ 68 h 128"/>
                <a:gd name="T50" fmla="*/ 186 w 200"/>
                <a:gd name="T51" fmla="*/ 120 h 128"/>
                <a:gd name="T52" fmla="*/ 15 w 200"/>
                <a:gd name="T53" fmla="*/ 120 h 128"/>
                <a:gd name="T54" fmla="*/ 192 w 200"/>
                <a:gd name="T55" fmla="*/ 115 h 128"/>
                <a:gd name="T56" fmla="*/ 140 w 200"/>
                <a:gd name="T57" fmla="*/ 63 h 128"/>
                <a:gd name="T58" fmla="*/ 192 w 200"/>
                <a:gd name="T59" fmla="*/ 11 h 128"/>
                <a:gd name="T60" fmla="*/ 192 w 200"/>
                <a:gd name="T61" fmla="*/ 115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00" h="128">
                  <a:moveTo>
                    <a:pt x="192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200" y="128"/>
                    <a:pt x="200" y="128"/>
                    <a:pt x="200" y="128"/>
                  </a:cubicBezTo>
                  <a:cubicBezTo>
                    <a:pt x="200" y="0"/>
                    <a:pt x="200" y="0"/>
                    <a:pt x="200" y="0"/>
                  </a:cubicBezTo>
                  <a:cubicBezTo>
                    <a:pt x="194" y="0"/>
                    <a:pt x="194" y="0"/>
                    <a:pt x="194" y="0"/>
                  </a:cubicBezTo>
                  <a:lnTo>
                    <a:pt x="192" y="0"/>
                  </a:lnTo>
                  <a:close/>
                  <a:moveTo>
                    <a:pt x="184" y="8"/>
                  </a:moveTo>
                  <a:cubicBezTo>
                    <a:pt x="107" y="85"/>
                    <a:pt x="107" y="85"/>
                    <a:pt x="107" y="85"/>
                  </a:cubicBezTo>
                  <a:cubicBezTo>
                    <a:pt x="104" y="88"/>
                    <a:pt x="97" y="88"/>
                    <a:pt x="94" y="85"/>
                  </a:cubicBezTo>
                  <a:cubicBezTo>
                    <a:pt x="17" y="8"/>
                    <a:pt x="17" y="8"/>
                    <a:pt x="17" y="8"/>
                  </a:cubicBezTo>
                  <a:lnTo>
                    <a:pt x="184" y="8"/>
                  </a:lnTo>
                  <a:close/>
                  <a:moveTo>
                    <a:pt x="8" y="11"/>
                  </a:moveTo>
                  <a:cubicBezTo>
                    <a:pt x="60" y="63"/>
                    <a:pt x="60" y="63"/>
                    <a:pt x="60" y="63"/>
                  </a:cubicBezTo>
                  <a:cubicBezTo>
                    <a:pt x="8" y="115"/>
                    <a:pt x="8" y="115"/>
                    <a:pt x="8" y="115"/>
                  </a:cubicBezTo>
                  <a:lnTo>
                    <a:pt x="8" y="11"/>
                  </a:lnTo>
                  <a:close/>
                  <a:moveTo>
                    <a:pt x="15" y="120"/>
                  </a:moveTo>
                  <a:cubicBezTo>
                    <a:pt x="66" y="68"/>
                    <a:pt x="66" y="68"/>
                    <a:pt x="66" y="68"/>
                  </a:cubicBezTo>
                  <a:cubicBezTo>
                    <a:pt x="88" y="91"/>
                    <a:pt x="88" y="91"/>
                    <a:pt x="88" y="91"/>
                  </a:cubicBezTo>
                  <a:cubicBezTo>
                    <a:pt x="91" y="94"/>
                    <a:pt x="96" y="96"/>
                    <a:pt x="100" y="96"/>
                  </a:cubicBezTo>
                  <a:cubicBezTo>
                    <a:pt x="105" y="96"/>
                    <a:pt x="109" y="94"/>
                    <a:pt x="113" y="91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86" y="120"/>
                    <a:pt x="186" y="120"/>
                    <a:pt x="186" y="120"/>
                  </a:cubicBezTo>
                  <a:lnTo>
                    <a:pt x="15" y="120"/>
                  </a:lnTo>
                  <a:close/>
                  <a:moveTo>
                    <a:pt x="192" y="115"/>
                  </a:moveTo>
                  <a:cubicBezTo>
                    <a:pt x="140" y="63"/>
                    <a:pt x="140" y="63"/>
                    <a:pt x="140" y="63"/>
                  </a:cubicBezTo>
                  <a:cubicBezTo>
                    <a:pt x="192" y="11"/>
                    <a:pt x="192" y="11"/>
                    <a:pt x="192" y="11"/>
                  </a:cubicBezTo>
                  <a:lnTo>
                    <a:pt x="192" y="11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4" name="Freeform 42"/>
            <p:cNvSpPr>
              <a:spLocks noEditPoints="1"/>
            </p:cNvSpPr>
            <p:nvPr/>
          </p:nvSpPr>
          <p:spPr bwMode="auto">
            <a:xfrm>
              <a:off x="4371607" y="3685166"/>
              <a:ext cx="353161" cy="226232"/>
            </a:xfrm>
            <a:custGeom>
              <a:avLst/>
              <a:gdLst>
                <a:gd name="T0" fmla="*/ 192 w 200"/>
                <a:gd name="T1" fmla="*/ 0 h 128"/>
                <a:gd name="T2" fmla="*/ 9 w 200"/>
                <a:gd name="T3" fmla="*/ 0 h 128"/>
                <a:gd name="T4" fmla="*/ 7 w 200"/>
                <a:gd name="T5" fmla="*/ 0 h 128"/>
                <a:gd name="T6" fmla="*/ 3 w 200"/>
                <a:gd name="T7" fmla="*/ 0 h 128"/>
                <a:gd name="T8" fmla="*/ 0 w 200"/>
                <a:gd name="T9" fmla="*/ 0 h 128"/>
                <a:gd name="T10" fmla="*/ 0 w 200"/>
                <a:gd name="T11" fmla="*/ 128 h 128"/>
                <a:gd name="T12" fmla="*/ 200 w 200"/>
                <a:gd name="T13" fmla="*/ 128 h 128"/>
                <a:gd name="T14" fmla="*/ 200 w 200"/>
                <a:gd name="T15" fmla="*/ 0 h 128"/>
                <a:gd name="T16" fmla="*/ 194 w 200"/>
                <a:gd name="T17" fmla="*/ 0 h 128"/>
                <a:gd name="T18" fmla="*/ 192 w 200"/>
                <a:gd name="T19" fmla="*/ 0 h 128"/>
                <a:gd name="T20" fmla="*/ 184 w 200"/>
                <a:gd name="T21" fmla="*/ 8 h 128"/>
                <a:gd name="T22" fmla="*/ 107 w 200"/>
                <a:gd name="T23" fmla="*/ 85 h 128"/>
                <a:gd name="T24" fmla="*/ 94 w 200"/>
                <a:gd name="T25" fmla="*/ 85 h 128"/>
                <a:gd name="T26" fmla="*/ 17 w 200"/>
                <a:gd name="T27" fmla="*/ 8 h 128"/>
                <a:gd name="T28" fmla="*/ 184 w 200"/>
                <a:gd name="T29" fmla="*/ 8 h 128"/>
                <a:gd name="T30" fmla="*/ 8 w 200"/>
                <a:gd name="T31" fmla="*/ 11 h 128"/>
                <a:gd name="T32" fmla="*/ 60 w 200"/>
                <a:gd name="T33" fmla="*/ 63 h 128"/>
                <a:gd name="T34" fmla="*/ 8 w 200"/>
                <a:gd name="T35" fmla="*/ 115 h 128"/>
                <a:gd name="T36" fmla="*/ 8 w 200"/>
                <a:gd name="T37" fmla="*/ 11 h 128"/>
                <a:gd name="T38" fmla="*/ 15 w 200"/>
                <a:gd name="T39" fmla="*/ 120 h 128"/>
                <a:gd name="T40" fmla="*/ 66 w 200"/>
                <a:gd name="T41" fmla="*/ 68 h 128"/>
                <a:gd name="T42" fmla="*/ 88 w 200"/>
                <a:gd name="T43" fmla="*/ 91 h 128"/>
                <a:gd name="T44" fmla="*/ 100 w 200"/>
                <a:gd name="T45" fmla="*/ 96 h 128"/>
                <a:gd name="T46" fmla="*/ 113 w 200"/>
                <a:gd name="T47" fmla="*/ 91 h 128"/>
                <a:gd name="T48" fmla="*/ 135 w 200"/>
                <a:gd name="T49" fmla="*/ 68 h 128"/>
                <a:gd name="T50" fmla="*/ 186 w 200"/>
                <a:gd name="T51" fmla="*/ 120 h 128"/>
                <a:gd name="T52" fmla="*/ 15 w 200"/>
                <a:gd name="T53" fmla="*/ 120 h 128"/>
                <a:gd name="T54" fmla="*/ 192 w 200"/>
                <a:gd name="T55" fmla="*/ 115 h 128"/>
                <a:gd name="T56" fmla="*/ 140 w 200"/>
                <a:gd name="T57" fmla="*/ 63 h 128"/>
                <a:gd name="T58" fmla="*/ 192 w 200"/>
                <a:gd name="T59" fmla="*/ 11 h 128"/>
                <a:gd name="T60" fmla="*/ 192 w 200"/>
                <a:gd name="T61" fmla="*/ 115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00" h="128">
                  <a:moveTo>
                    <a:pt x="192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200" y="128"/>
                    <a:pt x="200" y="128"/>
                    <a:pt x="200" y="128"/>
                  </a:cubicBezTo>
                  <a:cubicBezTo>
                    <a:pt x="200" y="0"/>
                    <a:pt x="200" y="0"/>
                    <a:pt x="200" y="0"/>
                  </a:cubicBezTo>
                  <a:cubicBezTo>
                    <a:pt x="194" y="0"/>
                    <a:pt x="194" y="0"/>
                    <a:pt x="194" y="0"/>
                  </a:cubicBezTo>
                  <a:lnTo>
                    <a:pt x="192" y="0"/>
                  </a:lnTo>
                  <a:close/>
                  <a:moveTo>
                    <a:pt x="184" y="8"/>
                  </a:moveTo>
                  <a:cubicBezTo>
                    <a:pt x="107" y="85"/>
                    <a:pt x="107" y="85"/>
                    <a:pt x="107" y="85"/>
                  </a:cubicBezTo>
                  <a:cubicBezTo>
                    <a:pt x="104" y="88"/>
                    <a:pt x="97" y="88"/>
                    <a:pt x="94" y="85"/>
                  </a:cubicBezTo>
                  <a:cubicBezTo>
                    <a:pt x="17" y="8"/>
                    <a:pt x="17" y="8"/>
                    <a:pt x="17" y="8"/>
                  </a:cubicBezTo>
                  <a:lnTo>
                    <a:pt x="184" y="8"/>
                  </a:lnTo>
                  <a:close/>
                  <a:moveTo>
                    <a:pt x="8" y="11"/>
                  </a:moveTo>
                  <a:cubicBezTo>
                    <a:pt x="60" y="63"/>
                    <a:pt x="60" y="63"/>
                    <a:pt x="60" y="63"/>
                  </a:cubicBezTo>
                  <a:cubicBezTo>
                    <a:pt x="8" y="115"/>
                    <a:pt x="8" y="115"/>
                    <a:pt x="8" y="115"/>
                  </a:cubicBezTo>
                  <a:lnTo>
                    <a:pt x="8" y="11"/>
                  </a:lnTo>
                  <a:close/>
                  <a:moveTo>
                    <a:pt x="15" y="120"/>
                  </a:moveTo>
                  <a:cubicBezTo>
                    <a:pt x="66" y="68"/>
                    <a:pt x="66" y="68"/>
                    <a:pt x="66" y="68"/>
                  </a:cubicBezTo>
                  <a:cubicBezTo>
                    <a:pt x="88" y="91"/>
                    <a:pt x="88" y="91"/>
                    <a:pt x="88" y="91"/>
                  </a:cubicBezTo>
                  <a:cubicBezTo>
                    <a:pt x="91" y="94"/>
                    <a:pt x="96" y="96"/>
                    <a:pt x="100" y="96"/>
                  </a:cubicBezTo>
                  <a:cubicBezTo>
                    <a:pt x="105" y="96"/>
                    <a:pt x="109" y="94"/>
                    <a:pt x="113" y="91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86" y="120"/>
                    <a:pt x="186" y="120"/>
                    <a:pt x="186" y="120"/>
                  </a:cubicBezTo>
                  <a:lnTo>
                    <a:pt x="15" y="120"/>
                  </a:lnTo>
                  <a:close/>
                  <a:moveTo>
                    <a:pt x="192" y="115"/>
                  </a:moveTo>
                  <a:cubicBezTo>
                    <a:pt x="140" y="63"/>
                    <a:pt x="140" y="63"/>
                    <a:pt x="140" y="63"/>
                  </a:cubicBezTo>
                  <a:cubicBezTo>
                    <a:pt x="192" y="11"/>
                    <a:pt x="192" y="11"/>
                    <a:pt x="192" y="11"/>
                  </a:cubicBezTo>
                  <a:lnTo>
                    <a:pt x="192" y="11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6" name="Freeform 42"/>
            <p:cNvSpPr>
              <a:spLocks noEditPoints="1"/>
            </p:cNvSpPr>
            <p:nvPr/>
          </p:nvSpPr>
          <p:spPr bwMode="auto">
            <a:xfrm>
              <a:off x="4207471" y="2756698"/>
              <a:ext cx="237905" cy="152400"/>
            </a:xfrm>
            <a:custGeom>
              <a:avLst/>
              <a:gdLst>
                <a:gd name="T0" fmla="*/ 192 w 200"/>
                <a:gd name="T1" fmla="*/ 0 h 128"/>
                <a:gd name="T2" fmla="*/ 9 w 200"/>
                <a:gd name="T3" fmla="*/ 0 h 128"/>
                <a:gd name="T4" fmla="*/ 7 w 200"/>
                <a:gd name="T5" fmla="*/ 0 h 128"/>
                <a:gd name="T6" fmla="*/ 3 w 200"/>
                <a:gd name="T7" fmla="*/ 0 h 128"/>
                <a:gd name="T8" fmla="*/ 0 w 200"/>
                <a:gd name="T9" fmla="*/ 0 h 128"/>
                <a:gd name="T10" fmla="*/ 0 w 200"/>
                <a:gd name="T11" fmla="*/ 128 h 128"/>
                <a:gd name="T12" fmla="*/ 200 w 200"/>
                <a:gd name="T13" fmla="*/ 128 h 128"/>
                <a:gd name="T14" fmla="*/ 200 w 200"/>
                <a:gd name="T15" fmla="*/ 0 h 128"/>
                <a:gd name="T16" fmla="*/ 194 w 200"/>
                <a:gd name="T17" fmla="*/ 0 h 128"/>
                <a:gd name="T18" fmla="*/ 192 w 200"/>
                <a:gd name="T19" fmla="*/ 0 h 128"/>
                <a:gd name="T20" fmla="*/ 184 w 200"/>
                <a:gd name="T21" fmla="*/ 8 h 128"/>
                <a:gd name="T22" fmla="*/ 107 w 200"/>
                <a:gd name="T23" fmla="*/ 85 h 128"/>
                <a:gd name="T24" fmla="*/ 94 w 200"/>
                <a:gd name="T25" fmla="*/ 85 h 128"/>
                <a:gd name="T26" fmla="*/ 17 w 200"/>
                <a:gd name="T27" fmla="*/ 8 h 128"/>
                <a:gd name="T28" fmla="*/ 184 w 200"/>
                <a:gd name="T29" fmla="*/ 8 h 128"/>
                <a:gd name="T30" fmla="*/ 8 w 200"/>
                <a:gd name="T31" fmla="*/ 11 h 128"/>
                <a:gd name="T32" fmla="*/ 60 w 200"/>
                <a:gd name="T33" fmla="*/ 63 h 128"/>
                <a:gd name="T34" fmla="*/ 8 w 200"/>
                <a:gd name="T35" fmla="*/ 115 h 128"/>
                <a:gd name="T36" fmla="*/ 8 w 200"/>
                <a:gd name="T37" fmla="*/ 11 h 128"/>
                <a:gd name="T38" fmla="*/ 15 w 200"/>
                <a:gd name="T39" fmla="*/ 120 h 128"/>
                <a:gd name="T40" fmla="*/ 66 w 200"/>
                <a:gd name="T41" fmla="*/ 68 h 128"/>
                <a:gd name="T42" fmla="*/ 88 w 200"/>
                <a:gd name="T43" fmla="*/ 91 h 128"/>
                <a:gd name="T44" fmla="*/ 100 w 200"/>
                <a:gd name="T45" fmla="*/ 96 h 128"/>
                <a:gd name="T46" fmla="*/ 113 w 200"/>
                <a:gd name="T47" fmla="*/ 91 h 128"/>
                <a:gd name="T48" fmla="*/ 135 w 200"/>
                <a:gd name="T49" fmla="*/ 68 h 128"/>
                <a:gd name="T50" fmla="*/ 186 w 200"/>
                <a:gd name="T51" fmla="*/ 120 h 128"/>
                <a:gd name="T52" fmla="*/ 15 w 200"/>
                <a:gd name="T53" fmla="*/ 120 h 128"/>
                <a:gd name="T54" fmla="*/ 192 w 200"/>
                <a:gd name="T55" fmla="*/ 115 h 128"/>
                <a:gd name="T56" fmla="*/ 140 w 200"/>
                <a:gd name="T57" fmla="*/ 63 h 128"/>
                <a:gd name="T58" fmla="*/ 192 w 200"/>
                <a:gd name="T59" fmla="*/ 11 h 128"/>
                <a:gd name="T60" fmla="*/ 192 w 200"/>
                <a:gd name="T61" fmla="*/ 115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00" h="128">
                  <a:moveTo>
                    <a:pt x="192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200" y="128"/>
                    <a:pt x="200" y="128"/>
                    <a:pt x="200" y="128"/>
                  </a:cubicBezTo>
                  <a:cubicBezTo>
                    <a:pt x="200" y="0"/>
                    <a:pt x="200" y="0"/>
                    <a:pt x="200" y="0"/>
                  </a:cubicBezTo>
                  <a:cubicBezTo>
                    <a:pt x="194" y="0"/>
                    <a:pt x="194" y="0"/>
                    <a:pt x="194" y="0"/>
                  </a:cubicBezTo>
                  <a:lnTo>
                    <a:pt x="192" y="0"/>
                  </a:lnTo>
                  <a:close/>
                  <a:moveTo>
                    <a:pt x="184" y="8"/>
                  </a:moveTo>
                  <a:cubicBezTo>
                    <a:pt x="107" y="85"/>
                    <a:pt x="107" y="85"/>
                    <a:pt x="107" y="85"/>
                  </a:cubicBezTo>
                  <a:cubicBezTo>
                    <a:pt x="104" y="88"/>
                    <a:pt x="97" y="88"/>
                    <a:pt x="94" y="85"/>
                  </a:cubicBezTo>
                  <a:cubicBezTo>
                    <a:pt x="17" y="8"/>
                    <a:pt x="17" y="8"/>
                    <a:pt x="17" y="8"/>
                  </a:cubicBezTo>
                  <a:lnTo>
                    <a:pt x="184" y="8"/>
                  </a:lnTo>
                  <a:close/>
                  <a:moveTo>
                    <a:pt x="8" y="11"/>
                  </a:moveTo>
                  <a:cubicBezTo>
                    <a:pt x="60" y="63"/>
                    <a:pt x="60" y="63"/>
                    <a:pt x="60" y="63"/>
                  </a:cubicBezTo>
                  <a:cubicBezTo>
                    <a:pt x="8" y="115"/>
                    <a:pt x="8" y="115"/>
                    <a:pt x="8" y="115"/>
                  </a:cubicBezTo>
                  <a:lnTo>
                    <a:pt x="8" y="11"/>
                  </a:lnTo>
                  <a:close/>
                  <a:moveTo>
                    <a:pt x="15" y="120"/>
                  </a:moveTo>
                  <a:cubicBezTo>
                    <a:pt x="66" y="68"/>
                    <a:pt x="66" y="68"/>
                    <a:pt x="66" y="68"/>
                  </a:cubicBezTo>
                  <a:cubicBezTo>
                    <a:pt x="88" y="91"/>
                    <a:pt x="88" y="91"/>
                    <a:pt x="88" y="91"/>
                  </a:cubicBezTo>
                  <a:cubicBezTo>
                    <a:pt x="91" y="94"/>
                    <a:pt x="96" y="96"/>
                    <a:pt x="100" y="96"/>
                  </a:cubicBezTo>
                  <a:cubicBezTo>
                    <a:pt x="105" y="96"/>
                    <a:pt x="109" y="94"/>
                    <a:pt x="113" y="91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86" y="120"/>
                    <a:pt x="186" y="120"/>
                    <a:pt x="186" y="120"/>
                  </a:cubicBezTo>
                  <a:lnTo>
                    <a:pt x="15" y="120"/>
                  </a:lnTo>
                  <a:close/>
                  <a:moveTo>
                    <a:pt x="192" y="115"/>
                  </a:moveTo>
                  <a:cubicBezTo>
                    <a:pt x="140" y="63"/>
                    <a:pt x="140" y="63"/>
                    <a:pt x="140" y="63"/>
                  </a:cubicBezTo>
                  <a:cubicBezTo>
                    <a:pt x="192" y="11"/>
                    <a:pt x="192" y="11"/>
                    <a:pt x="192" y="11"/>
                  </a:cubicBezTo>
                  <a:lnTo>
                    <a:pt x="192" y="11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7" name="Freeform 42"/>
            <p:cNvSpPr>
              <a:spLocks noEditPoints="1"/>
            </p:cNvSpPr>
            <p:nvPr/>
          </p:nvSpPr>
          <p:spPr bwMode="auto">
            <a:xfrm>
              <a:off x="3712891" y="2927830"/>
              <a:ext cx="267643" cy="171450"/>
            </a:xfrm>
            <a:custGeom>
              <a:avLst/>
              <a:gdLst>
                <a:gd name="T0" fmla="*/ 192 w 200"/>
                <a:gd name="T1" fmla="*/ 0 h 128"/>
                <a:gd name="T2" fmla="*/ 9 w 200"/>
                <a:gd name="T3" fmla="*/ 0 h 128"/>
                <a:gd name="T4" fmla="*/ 7 w 200"/>
                <a:gd name="T5" fmla="*/ 0 h 128"/>
                <a:gd name="T6" fmla="*/ 3 w 200"/>
                <a:gd name="T7" fmla="*/ 0 h 128"/>
                <a:gd name="T8" fmla="*/ 0 w 200"/>
                <a:gd name="T9" fmla="*/ 0 h 128"/>
                <a:gd name="T10" fmla="*/ 0 w 200"/>
                <a:gd name="T11" fmla="*/ 128 h 128"/>
                <a:gd name="T12" fmla="*/ 200 w 200"/>
                <a:gd name="T13" fmla="*/ 128 h 128"/>
                <a:gd name="T14" fmla="*/ 200 w 200"/>
                <a:gd name="T15" fmla="*/ 0 h 128"/>
                <a:gd name="T16" fmla="*/ 194 w 200"/>
                <a:gd name="T17" fmla="*/ 0 h 128"/>
                <a:gd name="T18" fmla="*/ 192 w 200"/>
                <a:gd name="T19" fmla="*/ 0 h 128"/>
                <a:gd name="T20" fmla="*/ 184 w 200"/>
                <a:gd name="T21" fmla="*/ 8 h 128"/>
                <a:gd name="T22" fmla="*/ 107 w 200"/>
                <a:gd name="T23" fmla="*/ 85 h 128"/>
                <a:gd name="T24" fmla="*/ 94 w 200"/>
                <a:gd name="T25" fmla="*/ 85 h 128"/>
                <a:gd name="T26" fmla="*/ 17 w 200"/>
                <a:gd name="T27" fmla="*/ 8 h 128"/>
                <a:gd name="T28" fmla="*/ 184 w 200"/>
                <a:gd name="T29" fmla="*/ 8 h 128"/>
                <a:gd name="T30" fmla="*/ 8 w 200"/>
                <a:gd name="T31" fmla="*/ 11 h 128"/>
                <a:gd name="T32" fmla="*/ 60 w 200"/>
                <a:gd name="T33" fmla="*/ 63 h 128"/>
                <a:gd name="T34" fmla="*/ 8 w 200"/>
                <a:gd name="T35" fmla="*/ 115 h 128"/>
                <a:gd name="T36" fmla="*/ 8 w 200"/>
                <a:gd name="T37" fmla="*/ 11 h 128"/>
                <a:gd name="T38" fmla="*/ 15 w 200"/>
                <a:gd name="T39" fmla="*/ 120 h 128"/>
                <a:gd name="T40" fmla="*/ 66 w 200"/>
                <a:gd name="T41" fmla="*/ 68 h 128"/>
                <a:gd name="T42" fmla="*/ 88 w 200"/>
                <a:gd name="T43" fmla="*/ 91 h 128"/>
                <a:gd name="T44" fmla="*/ 100 w 200"/>
                <a:gd name="T45" fmla="*/ 96 h 128"/>
                <a:gd name="T46" fmla="*/ 113 w 200"/>
                <a:gd name="T47" fmla="*/ 91 h 128"/>
                <a:gd name="T48" fmla="*/ 135 w 200"/>
                <a:gd name="T49" fmla="*/ 68 h 128"/>
                <a:gd name="T50" fmla="*/ 186 w 200"/>
                <a:gd name="T51" fmla="*/ 120 h 128"/>
                <a:gd name="T52" fmla="*/ 15 w 200"/>
                <a:gd name="T53" fmla="*/ 120 h 128"/>
                <a:gd name="T54" fmla="*/ 192 w 200"/>
                <a:gd name="T55" fmla="*/ 115 h 128"/>
                <a:gd name="T56" fmla="*/ 140 w 200"/>
                <a:gd name="T57" fmla="*/ 63 h 128"/>
                <a:gd name="T58" fmla="*/ 192 w 200"/>
                <a:gd name="T59" fmla="*/ 11 h 128"/>
                <a:gd name="T60" fmla="*/ 192 w 200"/>
                <a:gd name="T61" fmla="*/ 115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00" h="128">
                  <a:moveTo>
                    <a:pt x="192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200" y="128"/>
                    <a:pt x="200" y="128"/>
                    <a:pt x="200" y="128"/>
                  </a:cubicBezTo>
                  <a:cubicBezTo>
                    <a:pt x="200" y="0"/>
                    <a:pt x="200" y="0"/>
                    <a:pt x="200" y="0"/>
                  </a:cubicBezTo>
                  <a:cubicBezTo>
                    <a:pt x="194" y="0"/>
                    <a:pt x="194" y="0"/>
                    <a:pt x="194" y="0"/>
                  </a:cubicBezTo>
                  <a:lnTo>
                    <a:pt x="192" y="0"/>
                  </a:lnTo>
                  <a:close/>
                  <a:moveTo>
                    <a:pt x="184" y="8"/>
                  </a:moveTo>
                  <a:cubicBezTo>
                    <a:pt x="107" y="85"/>
                    <a:pt x="107" y="85"/>
                    <a:pt x="107" y="85"/>
                  </a:cubicBezTo>
                  <a:cubicBezTo>
                    <a:pt x="104" y="88"/>
                    <a:pt x="97" y="88"/>
                    <a:pt x="94" y="85"/>
                  </a:cubicBezTo>
                  <a:cubicBezTo>
                    <a:pt x="17" y="8"/>
                    <a:pt x="17" y="8"/>
                    <a:pt x="17" y="8"/>
                  </a:cubicBezTo>
                  <a:lnTo>
                    <a:pt x="184" y="8"/>
                  </a:lnTo>
                  <a:close/>
                  <a:moveTo>
                    <a:pt x="8" y="11"/>
                  </a:moveTo>
                  <a:cubicBezTo>
                    <a:pt x="60" y="63"/>
                    <a:pt x="60" y="63"/>
                    <a:pt x="60" y="63"/>
                  </a:cubicBezTo>
                  <a:cubicBezTo>
                    <a:pt x="8" y="115"/>
                    <a:pt x="8" y="115"/>
                    <a:pt x="8" y="115"/>
                  </a:cubicBezTo>
                  <a:lnTo>
                    <a:pt x="8" y="11"/>
                  </a:lnTo>
                  <a:close/>
                  <a:moveTo>
                    <a:pt x="15" y="120"/>
                  </a:moveTo>
                  <a:cubicBezTo>
                    <a:pt x="66" y="68"/>
                    <a:pt x="66" y="68"/>
                    <a:pt x="66" y="68"/>
                  </a:cubicBezTo>
                  <a:cubicBezTo>
                    <a:pt x="88" y="91"/>
                    <a:pt x="88" y="91"/>
                    <a:pt x="88" y="91"/>
                  </a:cubicBezTo>
                  <a:cubicBezTo>
                    <a:pt x="91" y="94"/>
                    <a:pt x="96" y="96"/>
                    <a:pt x="100" y="96"/>
                  </a:cubicBezTo>
                  <a:cubicBezTo>
                    <a:pt x="105" y="96"/>
                    <a:pt x="109" y="94"/>
                    <a:pt x="113" y="91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86" y="120"/>
                    <a:pt x="186" y="120"/>
                    <a:pt x="186" y="120"/>
                  </a:cubicBezTo>
                  <a:lnTo>
                    <a:pt x="15" y="120"/>
                  </a:lnTo>
                  <a:close/>
                  <a:moveTo>
                    <a:pt x="192" y="115"/>
                  </a:moveTo>
                  <a:cubicBezTo>
                    <a:pt x="140" y="63"/>
                    <a:pt x="140" y="63"/>
                    <a:pt x="140" y="63"/>
                  </a:cubicBezTo>
                  <a:cubicBezTo>
                    <a:pt x="192" y="11"/>
                    <a:pt x="192" y="11"/>
                    <a:pt x="192" y="11"/>
                  </a:cubicBezTo>
                  <a:lnTo>
                    <a:pt x="192" y="11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</p:grpSp>
      <p:grpSp>
        <p:nvGrpSpPr>
          <p:cNvPr id="2" name="组合 1"/>
          <p:cNvGrpSpPr/>
          <p:nvPr/>
        </p:nvGrpSpPr>
        <p:grpSpPr>
          <a:xfrm>
            <a:off x="6826998" y="3091436"/>
            <a:ext cx="3834194" cy="1957573"/>
            <a:chOff x="6826998" y="3091436"/>
            <a:chExt cx="3834194" cy="1957573"/>
          </a:xfrm>
        </p:grpSpPr>
        <p:sp>
          <p:nvSpPr>
            <p:cNvPr id="40" name="矩形 39"/>
            <p:cNvSpPr/>
            <p:nvPr/>
          </p:nvSpPr>
          <p:spPr>
            <a:xfrm>
              <a:off x="7082234" y="3091436"/>
              <a:ext cx="3060235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tr-TR" altLang="zh-CN" sz="2400" dirty="0">
                  <a:solidFill>
                    <a:srgbClr val="939393"/>
                  </a:solidFill>
                  <a:latin typeface="+mj-lt"/>
                  <a:ea typeface="方正正黑简体" panose="02000000000000000000" pitchFamily="2" charset="-122"/>
                </a:rPr>
                <a:t>Text here...</a:t>
              </a:r>
              <a:endParaRPr lang="zh-CN" altLang="en-US" sz="2400" dirty="0">
                <a:solidFill>
                  <a:srgbClr val="939393"/>
                </a:solidFill>
                <a:latin typeface="+mj-lt"/>
                <a:ea typeface="方正正黑简体" panose="02000000000000000000" pitchFamily="2" charset="-122"/>
              </a:endParaRPr>
            </a:p>
          </p:txBody>
        </p:sp>
        <p:sp>
          <p:nvSpPr>
            <p:cNvPr id="41" name="矩形 40"/>
            <p:cNvSpPr/>
            <p:nvPr/>
          </p:nvSpPr>
          <p:spPr>
            <a:xfrm>
              <a:off x="7082235" y="4088708"/>
              <a:ext cx="3578957" cy="461665"/>
            </a:xfrm>
            <a:prstGeom prst="rect">
              <a:avLst/>
            </a:prstGeom>
          </p:spPr>
          <p:txBody>
            <a:bodyPr wrap="square" anchor="t">
              <a:spAutoFit/>
            </a:bodyPr>
            <a:lstStyle/>
            <a:p>
              <a:r>
                <a:rPr lang="tr-TR" altLang="zh-CN" sz="2400" dirty="0">
                  <a:solidFill>
                    <a:srgbClr val="939393"/>
                  </a:solidFill>
                  <a:latin typeface="+mj-lt"/>
                  <a:ea typeface="方正正黑简体" panose="02000000000000000000" pitchFamily="2" charset="-122"/>
                </a:rPr>
                <a:t>Text here...</a:t>
              </a:r>
              <a:endParaRPr lang="en-US" altLang="zh-CN" sz="2400" dirty="0">
                <a:solidFill>
                  <a:srgbClr val="939393"/>
                </a:solidFill>
                <a:latin typeface="+mj-lt"/>
                <a:ea typeface="方正正黑简体" panose="02000000000000000000" pitchFamily="2" charset="-122"/>
              </a:endParaRPr>
            </a:p>
          </p:txBody>
        </p:sp>
        <p:sp>
          <p:nvSpPr>
            <p:cNvPr id="42" name="矩形 41"/>
            <p:cNvSpPr/>
            <p:nvPr/>
          </p:nvSpPr>
          <p:spPr>
            <a:xfrm>
              <a:off x="7082234" y="3590072"/>
              <a:ext cx="3578955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tr-TR" altLang="zh-CN" sz="2400" dirty="0">
                  <a:solidFill>
                    <a:srgbClr val="939393"/>
                  </a:solidFill>
                  <a:latin typeface="+mj-lt"/>
                  <a:ea typeface="方正正黑简体" panose="02000000000000000000" pitchFamily="2" charset="-122"/>
                </a:rPr>
                <a:t>Text here...</a:t>
              </a:r>
              <a:endParaRPr lang="zh-CN" altLang="en-US" sz="2400" dirty="0">
                <a:solidFill>
                  <a:srgbClr val="939393"/>
                </a:solidFill>
                <a:latin typeface="+mj-lt"/>
              </a:endParaRPr>
            </a:p>
          </p:txBody>
        </p:sp>
        <p:sp>
          <p:nvSpPr>
            <p:cNvPr id="43" name="矩形 42"/>
            <p:cNvSpPr/>
            <p:nvPr/>
          </p:nvSpPr>
          <p:spPr>
            <a:xfrm>
              <a:off x="7082235" y="4587344"/>
              <a:ext cx="3457916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tr-TR" altLang="zh-CN" sz="2400" dirty="0">
                  <a:solidFill>
                    <a:srgbClr val="939393"/>
                  </a:solidFill>
                  <a:latin typeface="+mj-lt"/>
                  <a:ea typeface="方正正黑简体" panose="02000000000000000000" pitchFamily="2" charset="-122"/>
                </a:rPr>
                <a:t>Text here...</a:t>
              </a:r>
              <a:endParaRPr lang="zh-CN" altLang="en-US" sz="2400" dirty="0">
                <a:solidFill>
                  <a:srgbClr val="939393"/>
                </a:solidFill>
                <a:latin typeface="+mj-lt"/>
                <a:ea typeface="方正正黑简体" panose="02000000000000000000" pitchFamily="2" charset="-122"/>
              </a:endParaRPr>
            </a:p>
          </p:txBody>
        </p:sp>
        <p:sp>
          <p:nvSpPr>
            <p:cNvPr id="44" name="椭圆 43"/>
            <p:cNvSpPr>
              <a:spLocks noChangeAspect="1"/>
            </p:cNvSpPr>
            <p:nvPr/>
          </p:nvSpPr>
          <p:spPr>
            <a:xfrm>
              <a:off x="6826998" y="3193527"/>
              <a:ext cx="108000" cy="108000"/>
            </a:xfrm>
            <a:prstGeom prst="ellipse">
              <a:avLst/>
            </a:prstGeom>
            <a:solidFill>
              <a:srgbClr val="939393"/>
            </a:solidFill>
            <a:ln w="25400">
              <a:solidFill>
                <a:srgbClr val="93939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2400">
                <a:latin typeface="+mj-lt"/>
              </a:endParaRPr>
            </a:p>
          </p:txBody>
        </p:sp>
        <p:sp>
          <p:nvSpPr>
            <p:cNvPr id="45" name="椭圆 44"/>
            <p:cNvSpPr>
              <a:spLocks noChangeAspect="1"/>
            </p:cNvSpPr>
            <p:nvPr/>
          </p:nvSpPr>
          <p:spPr>
            <a:xfrm>
              <a:off x="6826998" y="3707151"/>
              <a:ext cx="108000" cy="108000"/>
            </a:xfrm>
            <a:prstGeom prst="ellipse">
              <a:avLst/>
            </a:prstGeom>
            <a:solidFill>
              <a:srgbClr val="939393"/>
            </a:solidFill>
            <a:ln w="25400">
              <a:solidFill>
                <a:srgbClr val="93939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2400">
                <a:latin typeface="+mj-lt"/>
              </a:endParaRPr>
            </a:p>
          </p:txBody>
        </p:sp>
        <p:sp>
          <p:nvSpPr>
            <p:cNvPr id="46" name="椭圆 45"/>
            <p:cNvSpPr>
              <a:spLocks noChangeAspect="1"/>
            </p:cNvSpPr>
            <p:nvPr/>
          </p:nvSpPr>
          <p:spPr>
            <a:xfrm>
              <a:off x="6826998" y="4220775"/>
              <a:ext cx="108000" cy="108000"/>
            </a:xfrm>
            <a:prstGeom prst="ellipse">
              <a:avLst/>
            </a:prstGeom>
            <a:solidFill>
              <a:srgbClr val="939393"/>
            </a:solidFill>
            <a:ln w="25400">
              <a:solidFill>
                <a:srgbClr val="93939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2400">
                <a:latin typeface="+mj-lt"/>
              </a:endParaRPr>
            </a:p>
          </p:txBody>
        </p:sp>
        <p:sp>
          <p:nvSpPr>
            <p:cNvPr id="47" name="椭圆 46"/>
            <p:cNvSpPr>
              <a:spLocks noChangeAspect="1"/>
            </p:cNvSpPr>
            <p:nvPr/>
          </p:nvSpPr>
          <p:spPr>
            <a:xfrm>
              <a:off x="6826998" y="4734400"/>
              <a:ext cx="108000" cy="108000"/>
            </a:xfrm>
            <a:prstGeom prst="ellipse">
              <a:avLst/>
            </a:prstGeom>
            <a:solidFill>
              <a:srgbClr val="939393"/>
            </a:solidFill>
            <a:ln w="25400">
              <a:solidFill>
                <a:srgbClr val="93939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2400">
                <a:latin typeface="+mj-lt"/>
              </a:endParaRPr>
            </a:p>
          </p:txBody>
        </p:sp>
      </p:grpSp>
      <p:sp>
        <p:nvSpPr>
          <p:cNvPr id="48" name="文本框 47"/>
          <p:cNvSpPr txBox="1"/>
          <p:nvPr/>
        </p:nvSpPr>
        <p:spPr>
          <a:xfrm>
            <a:off x="7254815" y="2254928"/>
            <a:ext cx="202913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altLang="zh-CN" sz="2400" b="1" dirty="0">
                <a:latin typeface="+mj-lt"/>
                <a:ea typeface="方正清刻本悦宋简体" panose="02000000000000000000" pitchFamily="2" charset="-122"/>
              </a:rPr>
              <a:t>OPTION HERE</a:t>
            </a:r>
            <a:endParaRPr lang="zh-CN" altLang="en-US" sz="2400" b="1" dirty="0">
              <a:latin typeface="+mj-lt"/>
              <a:ea typeface="方正清刻本悦宋简体" panose="02000000000000000000" pitchFamily="2" charset="-122"/>
            </a:endParaRPr>
          </a:p>
        </p:txBody>
      </p:sp>
      <p:sp>
        <p:nvSpPr>
          <p:cNvPr id="49" name="Freeform 42"/>
          <p:cNvSpPr>
            <a:spLocks noEditPoints="1"/>
          </p:cNvSpPr>
          <p:nvPr/>
        </p:nvSpPr>
        <p:spPr bwMode="auto">
          <a:xfrm>
            <a:off x="4547237" y="2628737"/>
            <a:ext cx="1249362" cy="800332"/>
          </a:xfrm>
          <a:custGeom>
            <a:avLst/>
            <a:gdLst>
              <a:gd name="T0" fmla="*/ 192 w 200"/>
              <a:gd name="T1" fmla="*/ 0 h 128"/>
              <a:gd name="T2" fmla="*/ 9 w 200"/>
              <a:gd name="T3" fmla="*/ 0 h 128"/>
              <a:gd name="T4" fmla="*/ 7 w 200"/>
              <a:gd name="T5" fmla="*/ 0 h 128"/>
              <a:gd name="T6" fmla="*/ 3 w 200"/>
              <a:gd name="T7" fmla="*/ 0 h 128"/>
              <a:gd name="T8" fmla="*/ 0 w 200"/>
              <a:gd name="T9" fmla="*/ 0 h 128"/>
              <a:gd name="T10" fmla="*/ 0 w 200"/>
              <a:gd name="T11" fmla="*/ 128 h 128"/>
              <a:gd name="T12" fmla="*/ 200 w 200"/>
              <a:gd name="T13" fmla="*/ 128 h 128"/>
              <a:gd name="T14" fmla="*/ 200 w 200"/>
              <a:gd name="T15" fmla="*/ 0 h 128"/>
              <a:gd name="T16" fmla="*/ 194 w 200"/>
              <a:gd name="T17" fmla="*/ 0 h 128"/>
              <a:gd name="T18" fmla="*/ 192 w 200"/>
              <a:gd name="T19" fmla="*/ 0 h 128"/>
              <a:gd name="T20" fmla="*/ 184 w 200"/>
              <a:gd name="T21" fmla="*/ 8 h 128"/>
              <a:gd name="T22" fmla="*/ 107 w 200"/>
              <a:gd name="T23" fmla="*/ 85 h 128"/>
              <a:gd name="T24" fmla="*/ 94 w 200"/>
              <a:gd name="T25" fmla="*/ 85 h 128"/>
              <a:gd name="T26" fmla="*/ 17 w 200"/>
              <a:gd name="T27" fmla="*/ 8 h 128"/>
              <a:gd name="T28" fmla="*/ 184 w 200"/>
              <a:gd name="T29" fmla="*/ 8 h 128"/>
              <a:gd name="T30" fmla="*/ 8 w 200"/>
              <a:gd name="T31" fmla="*/ 11 h 128"/>
              <a:gd name="T32" fmla="*/ 60 w 200"/>
              <a:gd name="T33" fmla="*/ 63 h 128"/>
              <a:gd name="T34" fmla="*/ 8 w 200"/>
              <a:gd name="T35" fmla="*/ 115 h 128"/>
              <a:gd name="T36" fmla="*/ 8 w 200"/>
              <a:gd name="T37" fmla="*/ 11 h 128"/>
              <a:gd name="T38" fmla="*/ 15 w 200"/>
              <a:gd name="T39" fmla="*/ 120 h 128"/>
              <a:gd name="T40" fmla="*/ 66 w 200"/>
              <a:gd name="T41" fmla="*/ 68 h 128"/>
              <a:gd name="T42" fmla="*/ 88 w 200"/>
              <a:gd name="T43" fmla="*/ 91 h 128"/>
              <a:gd name="T44" fmla="*/ 100 w 200"/>
              <a:gd name="T45" fmla="*/ 96 h 128"/>
              <a:gd name="T46" fmla="*/ 113 w 200"/>
              <a:gd name="T47" fmla="*/ 91 h 128"/>
              <a:gd name="T48" fmla="*/ 135 w 200"/>
              <a:gd name="T49" fmla="*/ 68 h 128"/>
              <a:gd name="T50" fmla="*/ 186 w 200"/>
              <a:gd name="T51" fmla="*/ 120 h 128"/>
              <a:gd name="T52" fmla="*/ 15 w 200"/>
              <a:gd name="T53" fmla="*/ 120 h 128"/>
              <a:gd name="T54" fmla="*/ 192 w 200"/>
              <a:gd name="T55" fmla="*/ 115 h 128"/>
              <a:gd name="T56" fmla="*/ 140 w 200"/>
              <a:gd name="T57" fmla="*/ 63 h 128"/>
              <a:gd name="T58" fmla="*/ 192 w 200"/>
              <a:gd name="T59" fmla="*/ 11 h 128"/>
              <a:gd name="T60" fmla="*/ 192 w 200"/>
              <a:gd name="T61" fmla="*/ 115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200" h="128">
                <a:moveTo>
                  <a:pt x="192" y="0"/>
                </a:moveTo>
                <a:cubicBezTo>
                  <a:pt x="9" y="0"/>
                  <a:pt x="9" y="0"/>
                  <a:pt x="9" y="0"/>
                </a:cubicBezTo>
                <a:cubicBezTo>
                  <a:pt x="7" y="0"/>
                  <a:pt x="7" y="0"/>
                  <a:pt x="7" y="0"/>
                </a:cubicBezTo>
                <a:cubicBezTo>
                  <a:pt x="3" y="0"/>
                  <a:pt x="3" y="0"/>
                  <a:pt x="3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28"/>
                  <a:pt x="0" y="128"/>
                  <a:pt x="0" y="128"/>
                </a:cubicBezTo>
                <a:cubicBezTo>
                  <a:pt x="200" y="128"/>
                  <a:pt x="200" y="128"/>
                  <a:pt x="200" y="128"/>
                </a:cubicBezTo>
                <a:cubicBezTo>
                  <a:pt x="200" y="0"/>
                  <a:pt x="200" y="0"/>
                  <a:pt x="200" y="0"/>
                </a:cubicBezTo>
                <a:cubicBezTo>
                  <a:pt x="194" y="0"/>
                  <a:pt x="194" y="0"/>
                  <a:pt x="194" y="0"/>
                </a:cubicBezTo>
                <a:lnTo>
                  <a:pt x="192" y="0"/>
                </a:lnTo>
                <a:close/>
                <a:moveTo>
                  <a:pt x="184" y="8"/>
                </a:moveTo>
                <a:cubicBezTo>
                  <a:pt x="107" y="85"/>
                  <a:pt x="107" y="85"/>
                  <a:pt x="107" y="85"/>
                </a:cubicBezTo>
                <a:cubicBezTo>
                  <a:pt x="104" y="88"/>
                  <a:pt x="97" y="88"/>
                  <a:pt x="94" y="85"/>
                </a:cubicBezTo>
                <a:cubicBezTo>
                  <a:pt x="17" y="8"/>
                  <a:pt x="17" y="8"/>
                  <a:pt x="17" y="8"/>
                </a:cubicBezTo>
                <a:lnTo>
                  <a:pt x="184" y="8"/>
                </a:lnTo>
                <a:close/>
                <a:moveTo>
                  <a:pt x="8" y="11"/>
                </a:moveTo>
                <a:cubicBezTo>
                  <a:pt x="60" y="63"/>
                  <a:pt x="60" y="63"/>
                  <a:pt x="60" y="63"/>
                </a:cubicBezTo>
                <a:cubicBezTo>
                  <a:pt x="8" y="115"/>
                  <a:pt x="8" y="115"/>
                  <a:pt x="8" y="115"/>
                </a:cubicBezTo>
                <a:lnTo>
                  <a:pt x="8" y="11"/>
                </a:lnTo>
                <a:close/>
                <a:moveTo>
                  <a:pt x="15" y="120"/>
                </a:moveTo>
                <a:cubicBezTo>
                  <a:pt x="66" y="68"/>
                  <a:pt x="66" y="68"/>
                  <a:pt x="66" y="68"/>
                </a:cubicBezTo>
                <a:cubicBezTo>
                  <a:pt x="88" y="91"/>
                  <a:pt x="88" y="91"/>
                  <a:pt x="88" y="91"/>
                </a:cubicBezTo>
                <a:cubicBezTo>
                  <a:pt x="91" y="94"/>
                  <a:pt x="96" y="96"/>
                  <a:pt x="100" y="96"/>
                </a:cubicBezTo>
                <a:cubicBezTo>
                  <a:pt x="105" y="96"/>
                  <a:pt x="109" y="94"/>
                  <a:pt x="113" y="91"/>
                </a:cubicBezTo>
                <a:cubicBezTo>
                  <a:pt x="135" y="68"/>
                  <a:pt x="135" y="68"/>
                  <a:pt x="135" y="68"/>
                </a:cubicBezTo>
                <a:cubicBezTo>
                  <a:pt x="186" y="120"/>
                  <a:pt x="186" y="120"/>
                  <a:pt x="186" y="120"/>
                </a:cubicBezTo>
                <a:lnTo>
                  <a:pt x="15" y="120"/>
                </a:lnTo>
                <a:close/>
                <a:moveTo>
                  <a:pt x="192" y="115"/>
                </a:moveTo>
                <a:cubicBezTo>
                  <a:pt x="140" y="63"/>
                  <a:pt x="140" y="63"/>
                  <a:pt x="140" y="63"/>
                </a:cubicBezTo>
                <a:cubicBezTo>
                  <a:pt x="192" y="11"/>
                  <a:pt x="192" y="11"/>
                  <a:pt x="192" y="11"/>
                </a:cubicBezTo>
                <a:lnTo>
                  <a:pt x="192" y="115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28901028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25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8" presetClass="entr" presetSubtype="3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16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8" presetClass="entr" presetSubtype="32" fill="hold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0" grpId="0" animBg="1"/>
      <p:bldP spid="48" grpId="0"/>
      <p:bldP spid="49" grpId="0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5" name="Freeform 811"/>
          <p:cNvSpPr>
            <a:spLocks/>
          </p:cNvSpPr>
          <p:nvPr/>
        </p:nvSpPr>
        <p:spPr bwMode="auto">
          <a:xfrm>
            <a:off x="6429376" y="-2705106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4 w 34"/>
              <a:gd name="T5" fmla="*/ 4 h 34"/>
              <a:gd name="T6" fmla="*/ 5 w 34"/>
              <a:gd name="T7" fmla="*/ 5 h 34"/>
              <a:gd name="T8" fmla="*/ 0 w 34"/>
              <a:gd name="T9" fmla="*/ 17 h 34"/>
              <a:gd name="T10" fmla="*/ 5 w 34"/>
              <a:gd name="T11" fmla="*/ 29 h 34"/>
              <a:gd name="T12" fmla="*/ 17 w 34"/>
              <a:gd name="T13" fmla="*/ 34 h 34"/>
              <a:gd name="T14" fmla="*/ 29 w 34"/>
              <a:gd name="T15" fmla="*/ 29 h 34"/>
              <a:gd name="T16" fmla="*/ 34 w 34"/>
              <a:gd name="T17" fmla="*/ 17 h 34"/>
              <a:gd name="T18" fmla="*/ 29 w 34"/>
              <a:gd name="T19" fmla="*/ 5 h 34"/>
              <a:gd name="T20" fmla="*/ 17 w 34"/>
              <a:gd name="T21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4" y="4"/>
                  <a:pt x="4" y="4"/>
                  <a:pt x="4" y="4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56" name="Freeform 812"/>
          <p:cNvSpPr>
            <a:spLocks noEditPoints="1"/>
          </p:cNvSpPr>
          <p:nvPr/>
        </p:nvSpPr>
        <p:spPr bwMode="auto">
          <a:xfrm>
            <a:off x="6413501" y="-2720982"/>
            <a:ext cx="173038" cy="174625"/>
          </a:xfrm>
          <a:custGeom>
            <a:avLst/>
            <a:gdLst>
              <a:gd name="T0" fmla="*/ 9 w 42"/>
              <a:gd name="T1" fmla="*/ 9 h 42"/>
              <a:gd name="T2" fmla="*/ 21 w 42"/>
              <a:gd name="T3" fmla="*/ 4 h 42"/>
              <a:gd name="T4" fmla="*/ 33 w 42"/>
              <a:gd name="T5" fmla="*/ 9 h 42"/>
              <a:gd name="T6" fmla="*/ 38 w 42"/>
              <a:gd name="T7" fmla="*/ 21 h 42"/>
              <a:gd name="T8" fmla="*/ 33 w 42"/>
              <a:gd name="T9" fmla="*/ 33 h 42"/>
              <a:gd name="T10" fmla="*/ 21 w 42"/>
              <a:gd name="T11" fmla="*/ 38 h 42"/>
              <a:gd name="T12" fmla="*/ 9 w 42"/>
              <a:gd name="T13" fmla="*/ 33 h 42"/>
              <a:gd name="T14" fmla="*/ 4 w 42"/>
              <a:gd name="T15" fmla="*/ 21 h 42"/>
              <a:gd name="T16" fmla="*/ 9 w 42"/>
              <a:gd name="T17" fmla="*/ 9 h 42"/>
              <a:gd name="T18" fmla="*/ 8 w 42"/>
              <a:gd name="T19" fmla="*/ 8 h 42"/>
              <a:gd name="T20" fmla="*/ 9 w 42"/>
              <a:gd name="T21" fmla="*/ 9 h 42"/>
              <a:gd name="T22" fmla="*/ 21 w 42"/>
              <a:gd name="T23" fmla="*/ 0 h 42"/>
              <a:gd name="T24" fmla="*/ 21 w 42"/>
              <a:gd name="T25" fmla="*/ 0 h 42"/>
              <a:gd name="T26" fmla="*/ 20 w 42"/>
              <a:gd name="T27" fmla="*/ 0 h 42"/>
              <a:gd name="T28" fmla="*/ 6 w 42"/>
              <a:gd name="T29" fmla="*/ 6 h 42"/>
              <a:gd name="T30" fmla="*/ 6 w 42"/>
              <a:gd name="T31" fmla="*/ 6 h 42"/>
              <a:gd name="T32" fmla="*/ 0 w 42"/>
              <a:gd name="T33" fmla="*/ 21 h 42"/>
              <a:gd name="T34" fmla="*/ 6 w 42"/>
              <a:gd name="T35" fmla="*/ 36 h 42"/>
              <a:gd name="T36" fmla="*/ 20 w 42"/>
              <a:gd name="T37" fmla="*/ 42 h 42"/>
              <a:gd name="T38" fmla="*/ 21 w 42"/>
              <a:gd name="T39" fmla="*/ 42 h 42"/>
              <a:gd name="T40" fmla="*/ 21 w 42"/>
              <a:gd name="T41" fmla="*/ 42 h 42"/>
              <a:gd name="T42" fmla="*/ 24 w 42"/>
              <a:gd name="T43" fmla="*/ 41 h 42"/>
              <a:gd name="T44" fmla="*/ 35 w 42"/>
              <a:gd name="T45" fmla="*/ 36 h 42"/>
              <a:gd name="T46" fmla="*/ 42 w 42"/>
              <a:gd name="T47" fmla="*/ 21 h 42"/>
              <a:gd name="T48" fmla="*/ 35 w 42"/>
              <a:gd name="T49" fmla="*/ 6 h 42"/>
              <a:gd name="T50" fmla="*/ 24 w 42"/>
              <a:gd name="T51" fmla="*/ 1 h 42"/>
              <a:gd name="T52" fmla="*/ 21 w 42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2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8"/>
                  <a:pt x="21" y="38"/>
                </a:cubicBezTo>
                <a:cubicBezTo>
                  <a:pt x="17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8" y="8"/>
                  <a:pt x="8" y="8"/>
                  <a:pt x="8" y="8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1" y="0"/>
                  <a:pt x="20" y="0"/>
                  <a:pt x="20" y="0"/>
                </a:cubicBezTo>
                <a:cubicBezTo>
                  <a:pt x="15" y="1"/>
                  <a:pt x="10" y="3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39"/>
                  <a:pt x="15" y="41"/>
                  <a:pt x="20" y="42"/>
                </a:cubicBezTo>
                <a:cubicBezTo>
                  <a:pt x="20" y="42"/>
                  <a:pt x="21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2" y="42"/>
                  <a:pt x="23" y="42"/>
                  <a:pt x="24" y="41"/>
                </a:cubicBezTo>
                <a:cubicBezTo>
                  <a:pt x="28" y="41"/>
                  <a:pt x="32" y="39"/>
                  <a:pt x="35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16"/>
                  <a:pt x="40" y="10"/>
                  <a:pt x="35" y="6"/>
                </a:cubicBezTo>
                <a:cubicBezTo>
                  <a:pt x="32" y="3"/>
                  <a:pt x="28" y="1"/>
                  <a:pt x="24" y="1"/>
                </a:cubicBezTo>
                <a:cubicBezTo>
                  <a:pt x="23" y="0"/>
                  <a:pt x="22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08" name="Freeform 965"/>
          <p:cNvSpPr>
            <a:spLocks/>
          </p:cNvSpPr>
          <p:nvPr/>
        </p:nvSpPr>
        <p:spPr bwMode="auto">
          <a:xfrm>
            <a:off x="6346826" y="5173663"/>
            <a:ext cx="1173163" cy="4090988"/>
          </a:xfrm>
          <a:custGeom>
            <a:avLst/>
            <a:gdLst>
              <a:gd name="T0" fmla="*/ 637 w 739"/>
              <a:gd name="T1" fmla="*/ 0 h 2577"/>
              <a:gd name="T2" fmla="*/ 629 w 739"/>
              <a:gd name="T3" fmla="*/ 7 h 2577"/>
              <a:gd name="T4" fmla="*/ 655 w 739"/>
              <a:gd name="T5" fmla="*/ 34 h 2577"/>
              <a:gd name="T6" fmla="*/ 723 w 739"/>
              <a:gd name="T7" fmla="*/ 102 h 2577"/>
              <a:gd name="T8" fmla="*/ 729 w 739"/>
              <a:gd name="T9" fmla="*/ 216 h 2577"/>
              <a:gd name="T10" fmla="*/ 535 w 739"/>
              <a:gd name="T11" fmla="*/ 404 h 2577"/>
              <a:gd name="T12" fmla="*/ 123 w 739"/>
              <a:gd name="T13" fmla="*/ 404 h 2577"/>
              <a:gd name="T14" fmla="*/ 0 w 739"/>
              <a:gd name="T15" fmla="*/ 525 h 2577"/>
              <a:gd name="T16" fmla="*/ 0 w 739"/>
              <a:gd name="T17" fmla="*/ 2577 h 2577"/>
              <a:gd name="T18" fmla="*/ 10 w 739"/>
              <a:gd name="T19" fmla="*/ 2577 h 2577"/>
              <a:gd name="T20" fmla="*/ 10 w 739"/>
              <a:gd name="T21" fmla="*/ 530 h 2577"/>
              <a:gd name="T22" fmla="*/ 128 w 739"/>
              <a:gd name="T23" fmla="*/ 415 h 2577"/>
              <a:gd name="T24" fmla="*/ 541 w 739"/>
              <a:gd name="T25" fmla="*/ 415 h 2577"/>
              <a:gd name="T26" fmla="*/ 739 w 739"/>
              <a:gd name="T27" fmla="*/ 222 h 2577"/>
              <a:gd name="T28" fmla="*/ 734 w 739"/>
              <a:gd name="T29" fmla="*/ 96 h 2577"/>
              <a:gd name="T30" fmla="*/ 661 w 739"/>
              <a:gd name="T31" fmla="*/ 26 h 2577"/>
              <a:gd name="T32" fmla="*/ 637 w 739"/>
              <a:gd name="T33" fmla="*/ 0 h 25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739" h="2577">
                <a:moveTo>
                  <a:pt x="637" y="0"/>
                </a:moveTo>
                <a:lnTo>
                  <a:pt x="629" y="7"/>
                </a:lnTo>
                <a:lnTo>
                  <a:pt x="655" y="34"/>
                </a:lnTo>
                <a:lnTo>
                  <a:pt x="723" y="102"/>
                </a:lnTo>
                <a:lnTo>
                  <a:pt x="729" y="216"/>
                </a:lnTo>
                <a:lnTo>
                  <a:pt x="535" y="404"/>
                </a:lnTo>
                <a:lnTo>
                  <a:pt x="123" y="404"/>
                </a:lnTo>
                <a:lnTo>
                  <a:pt x="0" y="525"/>
                </a:lnTo>
                <a:lnTo>
                  <a:pt x="0" y="2577"/>
                </a:lnTo>
                <a:lnTo>
                  <a:pt x="10" y="2577"/>
                </a:lnTo>
                <a:lnTo>
                  <a:pt x="10" y="530"/>
                </a:lnTo>
                <a:lnTo>
                  <a:pt x="128" y="415"/>
                </a:lnTo>
                <a:lnTo>
                  <a:pt x="541" y="415"/>
                </a:lnTo>
                <a:lnTo>
                  <a:pt x="739" y="222"/>
                </a:lnTo>
                <a:lnTo>
                  <a:pt x="734" y="96"/>
                </a:lnTo>
                <a:lnTo>
                  <a:pt x="661" y="26"/>
                </a:lnTo>
                <a:lnTo>
                  <a:pt x="637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09" name="Freeform 966"/>
          <p:cNvSpPr>
            <a:spLocks/>
          </p:cNvSpPr>
          <p:nvPr/>
        </p:nvSpPr>
        <p:spPr bwMode="auto">
          <a:xfrm>
            <a:off x="6346826" y="5173663"/>
            <a:ext cx="1173163" cy="4090988"/>
          </a:xfrm>
          <a:custGeom>
            <a:avLst/>
            <a:gdLst>
              <a:gd name="T0" fmla="*/ 637 w 739"/>
              <a:gd name="T1" fmla="*/ 0 h 2577"/>
              <a:gd name="T2" fmla="*/ 629 w 739"/>
              <a:gd name="T3" fmla="*/ 7 h 2577"/>
              <a:gd name="T4" fmla="*/ 655 w 739"/>
              <a:gd name="T5" fmla="*/ 34 h 2577"/>
              <a:gd name="T6" fmla="*/ 723 w 739"/>
              <a:gd name="T7" fmla="*/ 102 h 2577"/>
              <a:gd name="T8" fmla="*/ 729 w 739"/>
              <a:gd name="T9" fmla="*/ 216 h 2577"/>
              <a:gd name="T10" fmla="*/ 535 w 739"/>
              <a:gd name="T11" fmla="*/ 404 h 2577"/>
              <a:gd name="T12" fmla="*/ 123 w 739"/>
              <a:gd name="T13" fmla="*/ 404 h 2577"/>
              <a:gd name="T14" fmla="*/ 0 w 739"/>
              <a:gd name="T15" fmla="*/ 525 h 2577"/>
              <a:gd name="T16" fmla="*/ 0 w 739"/>
              <a:gd name="T17" fmla="*/ 2577 h 2577"/>
              <a:gd name="T18" fmla="*/ 10 w 739"/>
              <a:gd name="T19" fmla="*/ 2577 h 2577"/>
              <a:gd name="T20" fmla="*/ 10 w 739"/>
              <a:gd name="T21" fmla="*/ 530 h 2577"/>
              <a:gd name="T22" fmla="*/ 128 w 739"/>
              <a:gd name="T23" fmla="*/ 415 h 2577"/>
              <a:gd name="T24" fmla="*/ 541 w 739"/>
              <a:gd name="T25" fmla="*/ 415 h 2577"/>
              <a:gd name="T26" fmla="*/ 739 w 739"/>
              <a:gd name="T27" fmla="*/ 222 h 2577"/>
              <a:gd name="T28" fmla="*/ 734 w 739"/>
              <a:gd name="T29" fmla="*/ 96 h 2577"/>
              <a:gd name="T30" fmla="*/ 661 w 739"/>
              <a:gd name="T31" fmla="*/ 26 h 2577"/>
              <a:gd name="T32" fmla="*/ 637 w 739"/>
              <a:gd name="T33" fmla="*/ 0 h 25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739" h="2577">
                <a:moveTo>
                  <a:pt x="637" y="0"/>
                </a:moveTo>
                <a:lnTo>
                  <a:pt x="629" y="7"/>
                </a:lnTo>
                <a:lnTo>
                  <a:pt x="655" y="34"/>
                </a:lnTo>
                <a:lnTo>
                  <a:pt x="723" y="102"/>
                </a:lnTo>
                <a:lnTo>
                  <a:pt x="729" y="216"/>
                </a:lnTo>
                <a:lnTo>
                  <a:pt x="535" y="404"/>
                </a:lnTo>
                <a:lnTo>
                  <a:pt x="123" y="404"/>
                </a:lnTo>
                <a:lnTo>
                  <a:pt x="0" y="525"/>
                </a:lnTo>
                <a:lnTo>
                  <a:pt x="0" y="2577"/>
                </a:lnTo>
                <a:lnTo>
                  <a:pt x="10" y="2577"/>
                </a:lnTo>
                <a:lnTo>
                  <a:pt x="10" y="530"/>
                </a:lnTo>
                <a:lnTo>
                  <a:pt x="128" y="415"/>
                </a:lnTo>
                <a:lnTo>
                  <a:pt x="541" y="415"/>
                </a:lnTo>
                <a:lnTo>
                  <a:pt x="739" y="222"/>
                </a:lnTo>
                <a:lnTo>
                  <a:pt x="734" y="96"/>
                </a:lnTo>
                <a:lnTo>
                  <a:pt x="661" y="26"/>
                </a:lnTo>
                <a:lnTo>
                  <a:pt x="637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10" name="Freeform 967"/>
          <p:cNvSpPr>
            <a:spLocks/>
          </p:cNvSpPr>
          <p:nvPr/>
        </p:nvSpPr>
        <p:spPr bwMode="auto">
          <a:xfrm>
            <a:off x="6246813" y="5484813"/>
            <a:ext cx="1108075" cy="4260850"/>
          </a:xfrm>
          <a:custGeom>
            <a:avLst/>
            <a:gdLst>
              <a:gd name="T0" fmla="*/ 262 w 267"/>
              <a:gd name="T1" fmla="*/ 0 h 1028"/>
              <a:gd name="T2" fmla="*/ 263 w 267"/>
              <a:gd name="T3" fmla="*/ 14 h 1028"/>
              <a:gd name="T4" fmla="*/ 212 w 267"/>
              <a:gd name="T5" fmla="*/ 64 h 1028"/>
              <a:gd name="T6" fmla="*/ 51 w 267"/>
              <a:gd name="T7" fmla="*/ 64 h 1028"/>
              <a:gd name="T8" fmla="*/ 0 w 267"/>
              <a:gd name="T9" fmla="*/ 114 h 1028"/>
              <a:gd name="T10" fmla="*/ 0 w 267"/>
              <a:gd name="T11" fmla="*/ 1028 h 1028"/>
              <a:gd name="T12" fmla="*/ 4 w 267"/>
              <a:gd name="T13" fmla="*/ 1028 h 1028"/>
              <a:gd name="T14" fmla="*/ 4 w 267"/>
              <a:gd name="T15" fmla="*/ 116 h 1028"/>
              <a:gd name="T16" fmla="*/ 52 w 267"/>
              <a:gd name="T17" fmla="*/ 68 h 1028"/>
              <a:gd name="T18" fmla="*/ 214 w 267"/>
              <a:gd name="T19" fmla="*/ 68 h 1028"/>
              <a:gd name="T20" fmla="*/ 267 w 267"/>
              <a:gd name="T21" fmla="*/ 16 h 1028"/>
              <a:gd name="T22" fmla="*/ 266 w 267"/>
              <a:gd name="T23" fmla="*/ 1 h 1028"/>
              <a:gd name="T24" fmla="*/ 262 w 267"/>
              <a:gd name="T25" fmla="*/ 0 h 10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67" h="1028">
                <a:moveTo>
                  <a:pt x="262" y="0"/>
                </a:moveTo>
                <a:cubicBezTo>
                  <a:pt x="263" y="14"/>
                  <a:pt x="263" y="14"/>
                  <a:pt x="263" y="14"/>
                </a:cubicBezTo>
                <a:cubicBezTo>
                  <a:pt x="212" y="64"/>
                  <a:pt x="212" y="64"/>
                  <a:pt x="212" y="64"/>
                </a:cubicBezTo>
                <a:cubicBezTo>
                  <a:pt x="51" y="64"/>
                  <a:pt x="51" y="64"/>
                  <a:pt x="51" y="64"/>
                </a:cubicBezTo>
                <a:cubicBezTo>
                  <a:pt x="0" y="114"/>
                  <a:pt x="0" y="114"/>
                  <a:pt x="0" y="114"/>
                </a:cubicBezTo>
                <a:cubicBezTo>
                  <a:pt x="0" y="1028"/>
                  <a:pt x="0" y="1028"/>
                  <a:pt x="0" y="1028"/>
                </a:cubicBezTo>
                <a:cubicBezTo>
                  <a:pt x="4" y="1028"/>
                  <a:pt x="4" y="1028"/>
                  <a:pt x="4" y="1028"/>
                </a:cubicBezTo>
                <a:cubicBezTo>
                  <a:pt x="4" y="116"/>
                  <a:pt x="4" y="116"/>
                  <a:pt x="4" y="116"/>
                </a:cubicBezTo>
                <a:cubicBezTo>
                  <a:pt x="52" y="68"/>
                  <a:pt x="52" y="68"/>
                  <a:pt x="52" y="68"/>
                </a:cubicBezTo>
                <a:cubicBezTo>
                  <a:pt x="214" y="68"/>
                  <a:pt x="214" y="68"/>
                  <a:pt x="214" y="68"/>
                </a:cubicBezTo>
                <a:cubicBezTo>
                  <a:pt x="267" y="16"/>
                  <a:pt x="267" y="16"/>
                  <a:pt x="267" y="16"/>
                </a:cubicBezTo>
                <a:cubicBezTo>
                  <a:pt x="266" y="1"/>
                  <a:pt x="266" y="1"/>
                  <a:pt x="266" y="1"/>
                </a:cubicBezTo>
                <a:cubicBezTo>
                  <a:pt x="265" y="0"/>
                  <a:pt x="263" y="0"/>
                  <a:pt x="26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96" name="Freeform 652"/>
          <p:cNvSpPr>
            <a:spLocks/>
          </p:cNvSpPr>
          <p:nvPr/>
        </p:nvSpPr>
        <p:spPr bwMode="auto">
          <a:xfrm>
            <a:off x="12499206" y="-331788"/>
            <a:ext cx="169863" cy="152400"/>
          </a:xfrm>
          <a:custGeom>
            <a:avLst/>
            <a:gdLst>
              <a:gd name="T0" fmla="*/ 19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3 w 41"/>
              <a:gd name="T13" fmla="*/ 0 h 37"/>
              <a:gd name="T14" fmla="*/ 23 w 41"/>
              <a:gd name="T15" fmla="*/ 20 h 37"/>
              <a:gd name="T16" fmla="*/ 19 w 41"/>
              <a:gd name="T17" fmla="*/ 20 h 37"/>
              <a:gd name="T18" fmla="*/ 19 w 41"/>
              <a:gd name="T19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1" h="37">
                <a:moveTo>
                  <a:pt x="19" y="0"/>
                </a:moveTo>
                <a:cubicBezTo>
                  <a:pt x="15" y="0"/>
                  <a:pt x="10" y="2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1" y="2"/>
                  <a:pt x="27" y="0"/>
                  <a:pt x="23" y="0"/>
                </a:cubicBezTo>
                <a:cubicBezTo>
                  <a:pt x="23" y="20"/>
                  <a:pt x="23" y="20"/>
                  <a:pt x="23" y="20"/>
                </a:cubicBezTo>
                <a:cubicBezTo>
                  <a:pt x="19" y="20"/>
                  <a:pt x="19" y="20"/>
                  <a:pt x="19" y="20"/>
                </a:cubicBezTo>
                <a:cubicBezTo>
                  <a:pt x="19" y="0"/>
                  <a:pt x="19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97" name="Freeform 653"/>
          <p:cNvSpPr>
            <a:spLocks/>
          </p:cNvSpPr>
          <p:nvPr/>
        </p:nvSpPr>
        <p:spPr bwMode="auto">
          <a:xfrm>
            <a:off x="12203931" y="-1165227"/>
            <a:ext cx="161925" cy="152400"/>
          </a:xfrm>
          <a:custGeom>
            <a:avLst/>
            <a:gdLst>
              <a:gd name="T0" fmla="*/ 21 w 39"/>
              <a:gd name="T1" fmla="*/ 0 h 37"/>
              <a:gd name="T2" fmla="*/ 7 w 39"/>
              <a:gd name="T3" fmla="*/ 5 h 37"/>
              <a:gd name="T4" fmla="*/ 7 w 39"/>
              <a:gd name="T5" fmla="*/ 32 h 37"/>
              <a:gd name="T6" fmla="*/ 21 w 39"/>
              <a:gd name="T7" fmla="*/ 37 h 37"/>
              <a:gd name="T8" fmla="*/ 34 w 39"/>
              <a:gd name="T9" fmla="*/ 32 h 37"/>
              <a:gd name="T10" fmla="*/ 39 w 39"/>
              <a:gd name="T11" fmla="*/ 19 h 37"/>
              <a:gd name="T12" fmla="*/ 23 w 39"/>
              <a:gd name="T13" fmla="*/ 19 h 37"/>
              <a:gd name="T14" fmla="*/ 23 w 39"/>
              <a:gd name="T15" fmla="*/ 15 h 37"/>
              <a:gd name="T16" fmla="*/ 39 w 39"/>
              <a:gd name="T17" fmla="*/ 15 h 37"/>
              <a:gd name="T18" fmla="*/ 34 w 39"/>
              <a:gd name="T19" fmla="*/ 5 h 37"/>
              <a:gd name="T20" fmla="*/ 21 w 39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" h="37">
                <a:moveTo>
                  <a:pt x="21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37" y="28"/>
                  <a:pt x="39" y="24"/>
                  <a:pt x="39" y="19"/>
                </a:cubicBezTo>
                <a:cubicBezTo>
                  <a:pt x="23" y="19"/>
                  <a:pt x="23" y="19"/>
                  <a:pt x="23" y="19"/>
                </a:cubicBezTo>
                <a:cubicBezTo>
                  <a:pt x="23" y="15"/>
                  <a:pt x="23" y="15"/>
                  <a:pt x="23" y="15"/>
                </a:cubicBezTo>
                <a:cubicBezTo>
                  <a:pt x="39" y="15"/>
                  <a:pt x="39" y="15"/>
                  <a:pt x="39" y="15"/>
                </a:cubicBezTo>
                <a:cubicBezTo>
                  <a:pt x="38" y="11"/>
                  <a:pt x="37" y="8"/>
                  <a:pt x="34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98" name="Freeform 654"/>
          <p:cNvSpPr>
            <a:spLocks/>
          </p:cNvSpPr>
          <p:nvPr/>
        </p:nvSpPr>
        <p:spPr bwMode="auto">
          <a:xfrm>
            <a:off x="12638906" y="-4762"/>
            <a:ext cx="161925" cy="152400"/>
          </a:xfrm>
          <a:custGeom>
            <a:avLst/>
            <a:gdLst>
              <a:gd name="T0" fmla="*/ 20 w 39"/>
              <a:gd name="T1" fmla="*/ 0 h 37"/>
              <a:gd name="T2" fmla="*/ 7 w 39"/>
              <a:gd name="T3" fmla="*/ 5 h 37"/>
              <a:gd name="T4" fmla="*/ 7 w 39"/>
              <a:gd name="T5" fmla="*/ 32 h 37"/>
              <a:gd name="T6" fmla="*/ 20 w 39"/>
              <a:gd name="T7" fmla="*/ 37 h 37"/>
              <a:gd name="T8" fmla="*/ 34 w 39"/>
              <a:gd name="T9" fmla="*/ 32 h 37"/>
              <a:gd name="T10" fmla="*/ 39 w 39"/>
              <a:gd name="T11" fmla="*/ 18 h 37"/>
              <a:gd name="T12" fmla="*/ 26 w 39"/>
              <a:gd name="T13" fmla="*/ 18 h 37"/>
              <a:gd name="T14" fmla="*/ 26 w 39"/>
              <a:gd name="T15" fmla="*/ 14 h 37"/>
              <a:gd name="T16" fmla="*/ 38 w 39"/>
              <a:gd name="T17" fmla="*/ 14 h 37"/>
              <a:gd name="T18" fmla="*/ 34 w 39"/>
              <a:gd name="T19" fmla="*/ 5 h 37"/>
              <a:gd name="T20" fmla="*/ 20 w 39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" h="37">
                <a:moveTo>
                  <a:pt x="20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37" y="28"/>
                  <a:pt x="39" y="23"/>
                  <a:pt x="39" y="18"/>
                </a:cubicBezTo>
                <a:cubicBezTo>
                  <a:pt x="26" y="18"/>
                  <a:pt x="26" y="18"/>
                  <a:pt x="26" y="18"/>
                </a:cubicBezTo>
                <a:cubicBezTo>
                  <a:pt x="26" y="14"/>
                  <a:pt x="26" y="14"/>
                  <a:pt x="26" y="14"/>
                </a:cubicBezTo>
                <a:cubicBezTo>
                  <a:pt x="38" y="14"/>
                  <a:pt x="38" y="14"/>
                  <a:pt x="38" y="14"/>
                </a:cubicBezTo>
                <a:cubicBezTo>
                  <a:pt x="38" y="11"/>
                  <a:pt x="36" y="8"/>
                  <a:pt x="34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99" name="Freeform 655"/>
          <p:cNvSpPr>
            <a:spLocks/>
          </p:cNvSpPr>
          <p:nvPr/>
        </p:nvSpPr>
        <p:spPr bwMode="auto">
          <a:xfrm>
            <a:off x="10446567" y="2138367"/>
            <a:ext cx="169863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4 w 41"/>
              <a:gd name="T9" fmla="*/ 32 h 38"/>
              <a:gd name="T10" fmla="*/ 35 w 41"/>
              <a:gd name="T11" fmla="*/ 7 h 38"/>
              <a:gd name="T12" fmla="*/ 27 w 41"/>
              <a:gd name="T13" fmla="*/ 14 h 38"/>
              <a:gd name="T14" fmla="*/ 24 w 41"/>
              <a:gd name="T15" fmla="*/ 12 h 38"/>
              <a:gd name="T16" fmla="*/ 32 w 41"/>
              <a:gd name="T17" fmla="*/ 4 h 38"/>
              <a:gd name="T18" fmla="*/ 20 w 41"/>
              <a:gd name="T19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0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4"/>
                  <a:pt x="35" y="7"/>
                </a:cubicBezTo>
                <a:cubicBezTo>
                  <a:pt x="27" y="14"/>
                  <a:pt x="27" y="14"/>
                  <a:pt x="27" y="14"/>
                </a:cubicBezTo>
                <a:cubicBezTo>
                  <a:pt x="24" y="12"/>
                  <a:pt x="24" y="12"/>
                  <a:pt x="24" y="12"/>
                </a:cubicBezTo>
                <a:cubicBezTo>
                  <a:pt x="32" y="4"/>
                  <a:pt x="32" y="4"/>
                  <a:pt x="32" y="4"/>
                </a:cubicBezTo>
                <a:cubicBezTo>
                  <a:pt x="28" y="2"/>
                  <a:pt x="24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00" name="Freeform 656"/>
          <p:cNvSpPr>
            <a:spLocks/>
          </p:cNvSpPr>
          <p:nvPr/>
        </p:nvSpPr>
        <p:spPr bwMode="auto">
          <a:xfrm>
            <a:off x="11678468" y="3702057"/>
            <a:ext cx="169863" cy="152400"/>
          </a:xfrm>
          <a:custGeom>
            <a:avLst/>
            <a:gdLst>
              <a:gd name="T0" fmla="*/ 20 w 41"/>
              <a:gd name="T1" fmla="*/ 0 h 37"/>
              <a:gd name="T2" fmla="*/ 21 w 41"/>
              <a:gd name="T3" fmla="*/ 15 h 37"/>
              <a:gd name="T4" fmla="*/ 17 w 41"/>
              <a:gd name="T5" fmla="*/ 15 h 37"/>
              <a:gd name="T6" fmla="*/ 16 w 41"/>
              <a:gd name="T7" fmla="*/ 0 h 37"/>
              <a:gd name="T8" fmla="*/ 7 w 41"/>
              <a:gd name="T9" fmla="*/ 5 h 37"/>
              <a:gd name="T10" fmla="*/ 7 w 41"/>
              <a:gd name="T11" fmla="*/ 32 h 37"/>
              <a:gd name="T12" fmla="*/ 20 w 41"/>
              <a:gd name="T13" fmla="*/ 37 h 37"/>
              <a:gd name="T14" fmla="*/ 34 w 41"/>
              <a:gd name="T15" fmla="*/ 32 h 37"/>
              <a:gd name="T16" fmla="*/ 34 w 41"/>
              <a:gd name="T17" fmla="*/ 5 h 37"/>
              <a:gd name="T18" fmla="*/ 20 w 41"/>
              <a:gd name="T19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21" y="15"/>
                  <a:pt x="21" y="15"/>
                  <a:pt x="21" y="15"/>
                </a:cubicBezTo>
                <a:cubicBezTo>
                  <a:pt x="17" y="15"/>
                  <a:pt x="17" y="15"/>
                  <a:pt x="17" y="15"/>
                </a:cubicBezTo>
                <a:cubicBezTo>
                  <a:pt x="16" y="0"/>
                  <a:pt x="16" y="0"/>
                  <a:pt x="16" y="0"/>
                </a:cubicBezTo>
                <a:cubicBezTo>
                  <a:pt x="13" y="1"/>
                  <a:pt x="10" y="3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01" name="Freeform 657"/>
          <p:cNvSpPr>
            <a:spLocks/>
          </p:cNvSpPr>
          <p:nvPr/>
        </p:nvSpPr>
        <p:spPr bwMode="auto">
          <a:xfrm>
            <a:off x="11433993" y="1930404"/>
            <a:ext cx="165100" cy="153988"/>
          </a:xfrm>
          <a:custGeom>
            <a:avLst/>
            <a:gdLst>
              <a:gd name="T0" fmla="*/ 20 w 40"/>
              <a:gd name="T1" fmla="*/ 0 h 37"/>
              <a:gd name="T2" fmla="*/ 7 w 40"/>
              <a:gd name="T3" fmla="*/ 5 h 37"/>
              <a:gd name="T4" fmla="*/ 7 w 40"/>
              <a:gd name="T5" fmla="*/ 31 h 37"/>
              <a:gd name="T6" fmla="*/ 20 w 40"/>
              <a:gd name="T7" fmla="*/ 37 h 37"/>
              <a:gd name="T8" fmla="*/ 33 w 40"/>
              <a:gd name="T9" fmla="*/ 31 h 37"/>
              <a:gd name="T10" fmla="*/ 33 w 40"/>
              <a:gd name="T11" fmla="*/ 5 h 37"/>
              <a:gd name="T12" fmla="*/ 25 w 40"/>
              <a:gd name="T13" fmla="*/ 0 h 37"/>
              <a:gd name="T14" fmla="*/ 25 w 40"/>
              <a:gd name="T15" fmla="*/ 23 h 37"/>
              <a:gd name="T16" fmla="*/ 21 w 40"/>
              <a:gd name="T17" fmla="*/ 23 h 37"/>
              <a:gd name="T18" fmla="*/ 21 w 40"/>
              <a:gd name="T19" fmla="*/ 0 h 37"/>
              <a:gd name="T20" fmla="*/ 20 w 40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0" h="37">
                <a:moveTo>
                  <a:pt x="20" y="0"/>
                </a:moveTo>
                <a:cubicBezTo>
                  <a:pt x="15" y="0"/>
                  <a:pt x="10" y="1"/>
                  <a:pt x="7" y="5"/>
                </a:cubicBezTo>
                <a:cubicBezTo>
                  <a:pt x="0" y="12"/>
                  <a:pt x="0" y="24"/>
                  <a:pt x="7" y="31"/>
                </a:cubicBezTo>
                <a:cubicBezTo>
                  <a:pt x="10" y="35"/>
                  <a:pt x="15" y="37"/>
                  <a:pt x="20" y="37"/>
                </a:cubicBezTo>
                <a:cubicBezTo>
                  <a:pt x="25" y="37"/>
                  <a:pt x="30" y="35"/>
                  <a:pt x="33" y="31"/>
                </a:cubicBezTo>
                <a:cubicBezTo>
                  <a:pt x="40" y="24"/>
                  <a:pt x="40" y="12"/>
                  <a:pt x="33" y="5"/>
                </a:cubicBezTo>
                <a:cubicBezTo>
                  <a:pt x="31" y="3"/>
                  <a:pt x="28" y="1"/>
                  <a:pt x="25" y="0"/>
                </a:cubicBezTo>
                <a:cubicBezTo>
                  <a:pt x="25" y="23"/>
                  <a:pt x="25" y="23"/>
                  <a:pt x="25" y="23"/>
                </a:cubicBezTo>
                <a:cubicBezTo>
                  <a:pt x="21" y="23"/>
                  <a:pt x="21" y="23"/>
                  <a:pt x="21" y="23"/>
                </a:cubicBezTo>
                <a:cubicBezTo>
                  <a:pt x="21" y="0"/>
                  <a:pt x="21" y="0"/>
                  <a:pt x="21" y="0"/>
                </a:cubicBezTo>
                <a:cubicBezTo>
                  <a:pt x="21" y="0"/>
                  <a:pt x="20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02" name="Freeform 658"/>
          <p:cNvSpPr>
            <a:spLocks/>
          </p:cNvSpPr>
          <p:nvPr/>
        </p:nvSpPr>
        <p:spPr bwMode="auto">
          <a:xfrm>
            <a:off x="11081568" y="2374905"/>
            <a:ext cx="160338" cy="152400"/>
          </a:xfrm>
          <a:custGeom>
            <a:avLst/>
            <a:gdLst>
              <a:gd name="T0" fmla="*/ 20 w 39"/>
              <a:gd name="T1" fmla="*/ 0 h 37"/>
              <a:gd name="T2" fmla="*/ 7 w 39"/>
              <a:gd name="T3" fmla="*/ 6 h 37"/>
              <a:gd name="T4" fmla="*/ 7 w 39"/>
              <a:gd name="T5" fmla="*/ 32 h 37"/>
              <a:gd name="T6" fmla="*/ 20 w 39"/>
              <a:gd name="T7" fmla="*/ 37 h 37"/>
              <a:gd name="T8" fmla="*/ 33 w 39"/>
              <a:gd name="T9" fmla="*/ 32 h 37"/>
              <a:gd name="T10" fmla="*/ 39 w 39"/>
              <a:gd name="T11" fmla="*/ 22 h 37"/>
              <a:gd name="T12" fmla="*/ 18 w 39"/>
              <a:gd name="T13" fmla="*/ 22 h 37"/>
              <a:gd name="T14" fmla="*/ 18 w 39"/>
              <a:gd name="T15" fmla="*/ 18 h 37"/>
              <a:gd name="T16" fmla="*/ 39 w 39"/>
              <a:gd name="T17" fmla="*/ 18 h 37"/>
              <a:gd name="T18" fmla="*/ 33 w 39"/>
              <a:gd name="T19" fmla="*/ 6 h 37"/>
              <a:gd name="T20" fmla="*/ 20 w 39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" h="37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7"/>
                  <a:pt x="20" y="37"/>
                </a:cubicBezTo>
                <a:cubicBezTo>
                  <a:pt x="25" y="37"/>
                  <a:pt x="30" y="36"/>
                  <a:pt x="33" y="32"/>
                </a:cubicBezTo>
                <a:cubicBezTo>
                  <a:pt x="36" y="29"/>
                  <a:pt x="38" y="26"/>
                  <a:pt x="39" y="22"/>
                </a:cubicBezTo>
                <a:cubicBezTo>
                  <a:pt x="18" y="22"/>
                  <a:pt x="18" y="22"/>
                  <a:pt x="18" y="22"/>
                </a:cubicBezTo>
                <a:cubicBezTo>
                  <a:pt x="18" y="18"/>
                  <a:pt x="18" y="18"/>
                  <a:pt x="18" y="18"/>
                </a:cubicBezTo>
                <a:cubicBezTo>
                  <a:pt x="39" y="18"/>
                  <a:pt x="39" y="18"/>
                  <a:pt x="39" y="18"/>
                </a:cubicBezTo>
                <a:cubicBezTo>
                  <a:pt x="39" y="13"/>
                  <a:pt x="37" y="9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04" name="Freeform 660"/>
          <p:cNvSpPr>
            <a:spLocks/>
          </p:cNvSpPr>
          <p:nvPr/>
        </p:nvSpPr>
        <p:spPr bwMode="auto">
          <a:xfrm>
            <a:off x="10956155" y="2524130"/>
            <a:ext cx="136525" cy="136525"/>
          </a:xfrm>
          <a:custGeom>
            <a:avLst/>
            <a:gdLst>
              <a:gd name="T0" fmla="*/ 16 w 33"/>
              <a:gd name="T1" fmla="*/ 0 h 33"/>
              <a:gd name="T2" fmla="*/ 4 w 33"/>
              <a:gd name="T3" fmla="*/ 5 h 33"/>
              <a:gd name="T4" fmla="*/ 4 w 33"/>
              <a:gd name="T5" fmla="*/ 5 h 33"/>
              <a:gd name="T6" fmla="*/ 0 w 33"/>
              <a:gd name="T7" fmla="*/ 17 h 33"/>
              <a:gd name="T8" fmla="*/ 4 w 33"/>
              <a:gd name="T9" fmla="*/ 28 h 33"/>
              <a:gd name="T10" fmla="*/ 16 w 33"/>
              <a:gd name="T11" fmla="*/ 33 h 33"/>
              <a:gd name="T12" fmla="*/ 28 w 33"/>
              <a:gd name="T13" fmla="*/ 28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4" y="5"/>
                </a:cubicBezTo>
                <a:cubicBezTo>
                  <a:pt x="4" y="5"/>
                  <a:pt x="4" y="5"/>
                  <a:pt x="4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4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0" y="33"/>
                  <a:pt x="25" y="32"/>
                  <a:pt x="28" y="28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2"/>
                  <a:pt x="20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05" name="Freeform 661"/>
          <p:cNvSpPr>
            <a:spLocks noEditPoints="1"/>
          </p:cNvSpPr>
          <p:nvPr/>
        </p:nvSpPr>
        <p:spPr bwMode="auto">
          <a:xfrm>
            <a:off x="10940280" y="2506668"/>
            <a:ext cx="169863" cy="169863"/>
          </a:xfrm>
          <a:custGeom>
            <a:avLst/>
            <a:gdLst>
              <a:gd name="T0" fmla="*/ 8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2 h 41"/>
              <a:gd name="T10" fmla="*/ 20 w 41"/>
              <a:gd name="T11" fmla="*/ 37 h 41"/>
              <a:gd name="T12" fmla="*/ 8 w 41"/>
              <a:gd name="T13" fmla="*/ 32 h 41"/>
              <a:gd name="T14" fmla="*/ 4 w 41"/>
              <a:gd name="T15" fmla="*/ 21 h 41"/>
              <a:gd name="T16" fmla="*/ 8 w 41"/>
              <a:gd name="T17" fmla="*/ 9 h 41"/>
              <a:gd name="T18" fmla="*/ 8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6 w 41"/>
              <a:gd name="T31" fmla="*/ 35 h 41"/>
              <a:gd name="T32" fmla="*/ 20 w 41"/>
              <a:gd name="T33" fmla="*/ 41 h 41"/>
              <a:gd name="T34" fmla="*/ 20 w 41"/>
              <a:gd name="T35" fmla="*/ 41 h 41"/>
              <a:gd name="T36" fmla="*/ 35 w 41"/>
              <a:gd name="T37" fmla="*/ 35 h 41"/>
              <a:gd name="T38" fmla="*/ 41 w 41"/>
              <a:gd name="T39" fmla="*/ 21 h 41"/>
              <a:gd name="T40" fmla="*/ 35 w 41"/>
              <a:gd name="T41" fmla="*/ 6 h 41"/>
              <a:gd name="T42" fmla="*/ 20 w 41"/>
              <a:gd name="T4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1" h="41">
                <a:moveTo>
                  <a:pt x="8" y="9"/>
                </a:moveTo>
                <a:cubicBezTo>
                  <a:pt x="12" y="6"/>
                  <a:pt x="16" y="4"/>
                  <a:pt x="20" y="4"/>
                </a:cubicBezTo>
                <a:cubicBezTo>
                  <a:pt x="24" y="4"/>
                  <a:pt x="29" y="6"/>
                  <a:pt x="32" y="9"/>
                </a:cubicBezTo>
                <a:cubicBezTo>
                  <a:pt x="35" y="12"/>
                  <a:pt x="37" y="16"/>
                  <a:pt x="37" y="21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6"/>
                  <a:pt x="24" y="37"/>
                  <a:pt x="20" y="37"/>
                </a:cubicBezTo>
                <a:cubicBezTo>
                  <a:pt x="16" y="37"/>
                  <a:pt x="12" y="36"/>
                  <a:pt x="8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8" y="9"/>
                </a:cubicBezTo>
                <a:cubicBezTo>
                  <a:pt x="8" y="9"/>
                  <a:pt x="8" y="9"/>
                  <a:pt x="8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5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1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08" name="Freeform 664"/>
          <p:cNvSpPr>
            <a:spLocks/>
          </p:cNvSpPr>
          <p:nvPr/>
        </p:nvSpPr>
        <p:spPr bwMode="auto">
          <a:xfrm>
            <a:off x="10703743" y="2560643"/>
            <a:ext cx="169863" cy="158750"/>
          </a:xfrm>
          <a:custGeom>
            <a:avLst/>
            <a:gdLst>
              <a:gd name="T0" fmla="*/ 21 w 41"/>
              <a:gd name="T1" fmla="*/ 0 h 38"/>
              <a:gd name="T2" fmla="*/ 19 w 41"/>
              <a:gd name="T3" fmla="*/ 0 h 38"/>
              <a:gd name="T4" fmla="*/ 20 w 41"/>
              <a:gd name="T5" fmla="*/ 23 h 38"/>
              <a:gd name="T6" fmla="*/ 16 w 41"/>
              <a:gd name="T7" fmla="*/ 23 h 38"/>
              <a:gd name="T8" fmla="*/ 15 w 41"/>
              <a:gd name="T9" fmla="*/ 1 h 38"/>
              <a:gd name="T10" fmla="*/ 7 w 41"/>
              <a:gd name="T11" fmla="*/ 6 h 38"/>
              <a:gd name="T12" fmla="*/ 7 w 41"/>
              <a:gd name="T13" fmla="*/ 32 h 38"/>
              <a:gd name="T14" fmla="*/ 21 w 41"/>
              <a:gd name="T15" fmla="*/ 38 h 38"/>
              <a:gd name="T16" fmla="*/ 34 w 41"/>
              <a:gd name="T17" fmla="*/ 32 h 38"/>
              <a:gd name="T18" fmla="*/ 34 w 41"/>
              <a:gd name="T19" fmla="*/ 6 h 38"/>
              <a:gd name="T20" fmla="*/ 21 w 41"/>
              <a:gd name="T21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20" y="0"/>
                  <a:pt x="20" y="0"/>
                  <a:pt x="19" y="0"/>
                </a:cubicBezTo>
                <a:cubicBezTo>
                  <a:pt x="20" y="23"/>
                  <a:pt x="20" y="23"/>
                  <a:pt x="20" y="23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1"/>
                  <a:pt x="15" y="1"/>
                  <a:pt x="15" y="1"/>
                </a:cubicBezTo>
                <a:cubicBezTo>
                  <a:pt x="12" y="2"/>
                  <a:pt x="10" y="4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10" name="Freeform 666"/>
          <p:cNvSpPr>
            <a:spLocks/>
          </p:cNvSpPr>
          <p:nvPr/>
        </p:nvSpPr>
        <p:spPr bwMode="auto">
          <a:xfrm>
            <a:off x="10716443" y="1636716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32 w 41"/>
              <a:gd name="T13" fmla="*/ 4 h 37"/>
              <a:gd name="T14" fmla="*/ 19 w 41"/>
              <a:gd name="T15" fmla="*/ 17 h 37"/>
              <a:gd name="T16" fmla="*/ 16 w 41"/>
              <a:gd name="T17" fmla="*/ 14 h 37"/>
              <a:gd name="T18" fmla="*/ 28 w 41"/>
              <a:gd name="T19" fmla="*/ 1 h 37"/>
              <a:gd name="T20" fmla="*/ 20 w 41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3" y="5"/>
                  <a:pt x="32" y="4"/>
                  <a:pt x="32" y="4"/>
                </a:cubicBezTo>
                <a:cubicBezTo>
                  <a:pt x="19" y="17"/>
                  <a:pt x="19" y="17"/>
                  <a:pt x="19" y="17"/>
                </a:cubicBezTo>
                <a:cubicBezTo>
                  <a:pt x="16" y="14"/>
                  <a:pt x="16" y="14"/>
                  <a:pt x="16" y="14"/>
                </a:cubicBezTo>
                <a:cubicBezTo>
                  <a:pt x="28" y="1"/>
                  <a:pt x="28" y="1"/>
                  <a:pt x="28" y="1"/>
                </a:cubicBezTo>
                <a:cubicBezTo>
                  <a:pt x="26" y="0"/>
                  <a:pt x="23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11" name="Freeform 667"/>
          <p:cNvSpPr>
            <a:spLocks/>
          </p:cNvSpPr>
          <p:nvPr/>
        </p:nvSpPr>
        <p:spPr bwMode="auto">
          <a:xfrm>
            <a:off x="9286105" y="-261938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30 w 41"/>
              <a:gd name="T13" fmla="*/ 3 h 37"/>
              <a:gd name="T14" fmla="*/ 30 w 41"/>
              <a:gd name="T15" fmla="*/ 7 h 37"/>
              <a:gd name="T16" fmla="*/ 26 w 41"/>
              <a:gd name="T17" fmla="*/ 7 h 37"/>
              <a:gd name="T18" fmla="*/ 26 w 41"/>
              <a:gd name="T19" fmla="*/ 1 h 37"/>
              <a:gd name="T20" fmla="*/ 20 w 41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1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3" y="4"/>
                  <a:pt x="32" y="3"/>
                  <a:pt x="30" y="3"/>
                </a:cubicBezTo>
                <a:cubicBezTo>
                  <a:pt x="30" y="7"/>
                  <a:pt x="30" y="7"/>
                  <a:pt x="30" y="7"/>
                </a:cubicBezTo>
                <a:cubicBezTo>
                  <a:pt x="26" y="7"/>
                  <a:pt x="26" y="7"/>
                  <a:pt x="26" y="7"/>
                </a:cubicBezTo>
                <a:cubicBezTo>
                  <a:pt x="26" y="1"/>
                  <a:pt x="26" y="1"/>
                  <a:pt x="26" y="1"/>
                </a:cubicBezTo>
                <a:cubicBezTo>
                  <a:pt x="24" y="0"/>
                  <a:pt x="22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12" name="Freeform 668"/>
          <p:cNvSpPr>
            <a:spLocks/>
          </p:cNvSpPr>
          <p:nvPr/>
        </p:nvSpPr>
        <p:spPr bwMode="auto">
          <a:xfrm>
            <a:off x="11172055" y="123826"/>
            <a:ext cx="169863" cy="152400"/>
          </a:xfrm>
          <a:custGeom>
            <a:avLst/>
            <a:gdLst>
              <a:gd name="T0" fmla="*/ 21 w 41"/>
              <a:gd name="T1" fmla="*/ 0 h 37"/>
              <a:gd name="T2" fmla="*/ 20 w 41"/>
              <a:gd name="T3" fmla="*/ 0 h 37"/>
              <a:gd name="T4" fmla="*/ 20 w 41"/>
              <a:gd name="T5" fmla="*/ 22 h 37"/>
              <a:gd name="T6" fmla="*/ 16 w 41"/>
              <a:gd name="T7" fmla="*/ 22 h 37"/>
              <a:gd name="T8" fmla="*/ 16 w 41"/>
              <a:gd name="T9" fmla="*/ 1 h 37"/>
              <a:gd name="T10" fmla="*/ 8 w 41"/>
              <a:gd name="T11" fmla="*/ 5 h 37"/>
              <a:gd name="T12" fmla="*/ 8 w 41"/>
              <a:gd name="T13" fmla="*/ 32 h 37"/>
              <a:gd name="T14" fmla="*/ 21 w 41"/>
              <a:gd name="T15" fmla="*/ 37 h 37"/>
              <a:gd name="T16" fmla="*/ 34 w 41"/>
              <a:gd name="T17" fmla="*/ 32 h 37"/>
              <a:gd name="T18" fmla="*/ 34 w 41"/>
              <a:gd name="T19" fmla="*/ 5 h 37"/>
              <a:gd name="T20" fmla="*/ 21 w 41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20" y="0"/>
                  <a:pt x="20" y="0"/>
                  <a:pt x="20" y="0"/>
                </a:cubicBezTo>
                <a:cubicBezTo>
                  <a:pt x="20" y="22"/>
                  <a:pt x="20" y="22"/>
                  <a:pt x="20" y="22"/>
                </a:cubicBezTo>
                <a:cubicBezTo>
                  <a:pt x="16" y="22"/>
                  <a:pt x="16" y="22"/>
                  <a:pt x="16" y="22"/>
                </a:cubicBezTo>
                <a:cubicBezTo>
                  <a:pt x="16" y="1"/>
                  <a:pt x="16" y="1"/>
                  <a:pt x="16" y="1"/>
                </a:cubicBezTo>
                <a:cubicBezTo>
                  <a:pt x="13" y="2"/>
                  <a:pt x="10" y="3"/>
                  <a:pt x="8" y="5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41" y="25"/>
                  <a:pt x="41" y="13"/>
                  <a:pt x="34" y="5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13" name="Freeform 669"/>
          <p:cNvSpPr>
            <a:spLocks/>
          </p:cNvSpPr>
          <p:nvPr/>
        </p:nvSpPr>
        <p:spPr bwMode="auto">
          <a:xfrm>
            <a:off x="14040669" y="2735268"/>
            <a:ext cx="2366963" cy="1293815"/>
          </a:xfrm>
          <a:custGeom>
            <a:avLst/>
            <a:gdLst>
              <a:gd name="T0" fmla="*/ 571 w 571"/>
              <a:gd name="T1" fmla="*/ 0 h 312"/>
              <a:gd name="T2" fmla="*/ 568 w 571"/>
              <a:gd name="T3" fmla="*/ 0 h 312"/>
              <a:gd name="T4" fmla="*/ 568 w 571"/>
              <a:gd name="T5" fmla="*/ 0 h 312"/>
              <a:gd name="T6" fmla="*/ 567 w 571"/>
              <a:gd name="T7" fmla="*/ 0 h 312"/>
              <a:gd name="T8" fmla="*/ 567 w 571"/>
              <a:gd name="T9" fmla="*/ 15 h 312"/>
              <a:gd name="T10" fmla="*/ 521 w 571"/>
              <a:gd name="T11" fmla="*/ 61 h 312"/>
              <a:gd name="T12" fmla="*/ 415 w 571"/>
              <a:gd name="T13" fmla="*/ 64 h 312"/>
              <a:gd name="T14" fmla="*/ 334 w 571"/>
              <a:gd name="T15" fmla="*/ 145 h 312"/>
              <a:gd name="T16" fmla="*/ 247 w 571"/>
              <a:gd name="T17" fmla="*/ 147 h 312"/>
              <a:gd name="T18" fmla="*/ 196 w 571"/>
              <a:gd name="T19" fmla="*/ 198 h 312"/>
              <a:gd name="T20" fmla="*/ 141 w 571"/>
              <a:gd name="T21" fmla="*/ 196 h 312"/>
              <a:gd name="T22" fmla="*/ 29 w 571"/>
              <a:gd name="T23" fmla="*/ 308 h 312"/>
              <a:gd name="T24" fmla="*/ 0 w 571"/>
              <a:gd name="T25" fmla="*/ 307 h 312"/>
              <a:gd name="T26" fmla="*/ 1 w 571"/>
              <a:gd name="T27" fmla="*/ 311 h 312"/>
              <a:gd name="T28" fmla="*/ 31 w 571"/>
              <a:gd name="T29" fmla="*/ 312 h 312"/>
              <a:gd name="T30" fmla="*/ 142 w 571"/>
              <a:gd name="T31" fmla="*/ 200 h 312"/>
              <a:gd name="T32" fmla="*/ 198 w 571"/>
              <a:gd name="T33" fmla="*/ 202 h 312"/>
              <a:gd name="T34" fmla="*/ 249 w 571"/>
              <a:gd name="T35" fmla="*/ 151 h 312"/>
              <a:gd name="T36" fmla="*/ 336 w 571"/>
              <a:gd name="T37" fmla="*/ 149 h 312"/>
              <a:gd name="T38" fmla="*/ 416 w 571"/>
              <a:gd name="T39" fmla="*/ 68 h 312"/>
              <a:gd name="T40" fmla="*/ 522 w 571"/>
              <a:gd name="T41" fmla="*/ 65 h 312"/>
              <a:gd name="T42" fmla="*/ 571 w 571"/>
              <a:gd name="T43" fmla="*/ 17 h 312"/>
              <a:gd name="T44" fmla="*/ 571 w 571"/>
              <a:gd name="T45" fmla="*/ 0 h 3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571" h="312">
                <a:moveTo>
                  <a:pt x="571" y="0"/>
                </a:moveTo>
                <a:cubicBezTo>
                  <a:pt x="570" y="0"/>
                  <a:pt x="569" y="0"/>
                  <a:pt x="568" y="0"/>
                </a:cubicBezTo>
                <a:cubicBezTo>
                  <a:pt x="568" y="0"/>
                  <a:pt x="568" y="0"/>
                  <a:pt x="568" y="0"/>
                </a:cubicBezTo>
                <a:cubicBezTo>
                  <a:pt x="568" y="0"/>
                  <a:pt x="567" y="0"/>
                  <a:pt x="567" y="0"/>
                </a:cubicBezTo>
                <a:cubicBezTo>
                  <a:pt x="567" y="15"/>
                  <a:pt x="567" y="15"/>
                  <a:pt x="567" y="15"/>
                </a:cubicBezTo>
                <a:cubicBezTo>
                  <a:pt x="521" y="61"/>
                  <a:pt x="521" y="61"/>
                  <a:pt x="521" y="61"/>
                </a:cubicBezTo>
                <a:cubicBezTo>
                  <a:pt x="415" y="64"/>
                  <a:pt x="415" y="64"/>
                  <a:pt x="415" y="64"/>
                </a:cubicBezTo>
                <a:cubicBezTo>
                  <a:pt x="334" y="145"/>
                  <a:pt x="334" y="145"/>
                  <a:pt x="334" y="145"/>
                </a:cubicBezTo>
                <a:cubicBezTo>
                  <a:pt x="247" y="147"/>
                  <a:pt x="247" y="147"/>
                  <a:pt x="247" y="147"/>
                </a:cubicBezTo>
                <a:cubicBezTo>
                  <a:pt x="196" y="198"/>
                  <a:pt x="196" y="198"/>
                  <a:pt x="196" y="198"/>
                </a:cubicBezTo>
                <a:cubicBezTo>
                  <a:pt x="141" y="196"/>
                  <a:pt x="141" y="196"/>
                  <a:pt x="141" y="196"/>
                </a:cubicBezTo>
                <a:cubicBezTo>
                  <a:pt x="29" y="308"/>
                  <a:pt x="29" y="308"/>
                  <a:pt x="29" y="308"/>
                </a:cubicBezTo>
                <a:cubicBezTo>
                  <a:pt x="0" y="307"/>
                  <a:pt x="0" y="307"/>
                  <a:pt x="0" y="307"/>
                </a:cubicBezTo>
                <a:cubicBezTo>
                  <a:pt x="0" y="309"/>
                  <a:pt x="1" y="310"/>
                  <a:pt x="1" y="311"/>
                </a:cubicBezTo>
                <a:cubicBezTo>
                  <a:pt x="31" y="312"/>
                  <a:pt x="31" y="312"/>
                  <a:pt x="31" y="312"/>
                </a:cubicBezTo>
                <a:cubicBezTo>
                  <a:pt x="142" y="200"/>
                  <a:pt x="142" y="200"/>
                  <a:pt x="142" y="200"/>
                </a:cubicBezTo>
                <a:cubicBezTo>
                  <a:pt x="198" y="202"/>
                  <a:pt x="198" y="202"/>
                  <a:pt x="198" y="202"/>
                </a:cubicBezTo>
                <a:cubicBezTo>
                  <a:pt x="249" y="151"/>
                  <a:pt x="249" y="151"/>
                  <a:pt x="249" y="151"/>
                </a:cubicBezTo>
                <a:cubicBezTo>
                  <a:pt x="336" y="149"/>
                  <a:pt x="336" y="149"/>
                  <a:pt x="336" y="149"/>
                </a:cubicBezTo>
                <a:cubicBezTo>
                  <a:pt x="416" y="68"/>
                  <a:pt x="416" y="68"/>
                  <a:pt x="416" y="68"/>
                </a:cubicBezTo>
                <a:cubicBezTo>
                  <a:pt x="522" y="65"/>
                  <a:pt x="522" y="65"/>
                  <a:pt x="522" y="65"/>
                </a:cubicBezTo>
                <a:cubicBezTo>
                  <a:pt x="571" y="17"/>
                  <a:pt x="571" y="17"/>
                  <a:pt x="571" y="17"/>
                </a:cubicBezTo>
                <a:cubicBezTo>
                  <a:pt x="571" y="0"/>
                  <a:pt x="571" y="0"/>
                  <a:pt x="57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14" name="Freeform 670"/>
          <p:cNvSpPr>
            <a:spLocks/>
          </p:cNvSpPr>
          <p:nvPr/>
        </p:nvSpPr>
        <p:spPr bwMode="auto">
          <a:xfrm>
            <a:off x="10271942" y="2154242"/>
            <a:ext cx="7427915" cy="7359664"/>
          </a:xfrm>
          <a:custGeom>
            <a:avLst/>
            <a:gdLst>
              <a:gd name="T0" fmla="*/ 4672 w 4679"/>
              <a:gd name="T1" fmla="*/ 0 h 4636"/>
              <a:gd name="T2" fmla="*/ 4672 w 4679"/>
              <a:gd name="T3" fmla="*/ 0 h 4636"/>
              <a:gd name="T4" fmla="*/ 3839 w 4679"/>
              <a:gd name="T5" fmla="*/ 834 h 4636"/>
              <a:gd name="T6" fmla="*/ 3541 w 4679"/>
              <a:gd name="T7" fmla="*/ 836 h 4636"/>
              <a:gd name="T8" fmla="*/ 3212 w 4679"/>
              <a:gd name="T9" fmla="*/ 1163 h 4636"/>
              <a:gd name="T10" fmla="*/ 2959 w 4679"/>
              <a:gd name="T11" fmla="*/ 1163 h 4636"/>
              <a:gd name="T12" fmla="*/ 2656 w 4679"/>
              <a:gd name="T13" fmla="*/ 1468 h 4636"/>
              <a:gd name="T14" fmla="*/ 2585 w 4679"/>
              <a:gd name="T15" fmla="*/ 1463 h 4636"/>
              <a:gd name="T16" fmla="*/ 2392 w 4679"/>
              <a:gd name="T17" fmla="*/ 1656 h 4636"/>
              <a:gd name="T18" fmla="*/ 1820 w 4679"/>
              <a:gd name="T19" fmla="*/ 1667 h 4636"/>
              <a:gd name="T20" fmla="*/ 1486 w 4679"/>
              <a:gd name="T21" fmla="*/ 2001 h 4636"/>
              <a:gd name="T22" fmla="*/ 1369 w 4679"/>
              <a:gd name="T23" fmla="*/ 2001 h 4636"/>
              <a:gd name="T24" fmla="*/ 729 w 4679"/>
              <a:gd name="T25" fmla="*/ 2643 h 4636"/>
              <a:gd name="T26" fmla="*/ 732 w 4679"/>
              <a:gd name="T27" fmla="*/ 2831 h 4636"/>
              <a:gd name="T28" fmla="*/ 0 w 4679"/>
              <a:gd name="T29" fmla="*/ 3565 h 4636"/>
              <a:gd name="T30" fmla="*/ 0 w 4679"/>
              <a:gd name="T31" fmla="*/ 4636 h 4636"/>
              <a:gd name="T32" fmla="*/ 11 w 4679"/>
              <a:gd name="T33" fmla="*/ 4636 h 4636"/>
              <a:gd name="T34" fmla="*/ 11 w 4679"/>
              <a:gd name="T35" fmla="*/ 3570 h 4636"/>
              <a:gd name="T36" fmla="*/ 742 w 4679"/>
              <a:gd name="T37" fmla="*/ 2837 h 4636"/>
              <a:gd name="T38" fmla="*/ 739 w 4679"/>
              <a:gd name="T39" fmla="*/ 2646 h 4636"/>
              <a:gd name="T40" fmla="*/ 1371 w 4679"/>
              <a:gd name="T41" fmla="*/ 2011 h 4636"/>
              <a:gd name="T42" fmla="*/ 1491 w 4679"/>
              <a:gd name="T43" fmla="*/ 2011 h 4636"/>
              <a:gd name="T44" fmla="*/ 1826 w 4679"/>
              <a:gd name="T45" fmla="*/ 1677 h 4636"/>
              <a:gd name="T46" fmla="*/ 2395 w 4679"/>
              <a:gd name="T47" fmla="*/ 1667 h 4636"/>
              <a:gd name="T48" fmla="*/ 2588 w 4679"/>
              <a:gd name="T49" fmla="*/ 1476 h 4636"/>
              <a:gd name="T50" fmla="*/ 2661 w 4679"/>
              <a:gd name="T51" fmla="*/ 1479 h 4636"/>
              <a:gd name="T52" fmla="*/ 2964 w 4679"/>
              <a:gd name="T53" fmla="*/ 1173 h 4636"/>
              <a:gd name="T54" fmla="*/ 3217 w 4679"/>
              <a:gd name="T55" fmla="*/ 1173 h 4636"/>
              <a:gd name="T56" fmla="*/ 3544 w 4679"/>
              <a:gd name="T57" fmla="*/ 847 h 4636"/>
              <a:gd name="T58" fmla="*/ 3844 w 4679"/>
              <a:gd name="T59" fmla="*/ 844 h 4636"/>
              <a:gd name="T60" fmla="*/ 4679 w 4679"/>
              <a:gd name="T61" fmla="*/ 8 h 4636"/>
              <a:gd name="T62" fmla="*/ 4672 w 4679"/>
              <a:gd name="T63" fmla="*/ 0 h 4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679" h="4636">
                <a:moveTo>
                  <a:pt x="4672" y="0"/>
                </a:moveTo>
                <a:lnTo>
                  <a:pt x="4672" y="0"/>
                </a:lnTo>
                <a:lnTo>
                  <a:pt x="3839" y="834"/>
                </a:lnTo>
                <a:lnTo>
                  <a:pt x="3541" y="836"/>
                </a:lnTo>
                <a:lnTo>
                  <a:pt x="3212" y="1163"/>
                </a:lnTo>
                <a:lnTo>
                  <a:pt x="2959" y="1163"/>
                </a:lnTo>
                <a:lnTo>
                  <a:pt x="2656" y="1468"/>
                </a:lnTo>
                <a:lnTo>
                  <a:pt x="2585" y="1463"/>
                </a:lnTo>
                <a:lnTo>
                  <a:pt x="2392" y="1656"/>
                </a:lnTo>
                <a:lnTo>
                  <a:pt x="1820" y="1667"/>
                </a:lnTo>
                <a:lnTo>
                  <a:pt x="1486" y="2001"/>
                </a:lnTo>
                <a:lnTo>
                  <a:pt x="1369" y="2001"/>
                </a:lnTo>
                <a:lnTo>
                  <a:pt x="729" y="2643"/>
                </a:lnTo>
                <a:lnTo>
                  <a:pt x="732" y="2831"/>
                </a:lnTo>
                <a:lnTo>
                  <a:pt x="0" y="3565"/>
                </a:lnTo>
                <a:lnTo>
                  <a:pt x="0" y="4636"/>
                </a:lnTo>
                <a:lnTo>
                  <a:pt x="11" y="4636"/>
                </a:lnTo>
                <a:lnTo>
                  <a:pt x="11" y="3570"/>
                </a:lnTo>
                <a:lnTo>
                  <a:pt x="742" y="2837"/>
                </a:lnTo>
                <a:lnTo>
                  <a:pt x="739" y="2646"/>
                </a:lnTo>
                <a:lnTo>
                  <a:pt x="1371" y="2011"/>
                </a:lnTo>
                <a:lnTo>
                  <a:pt x="1491" y="2011"/>
                </a:lnTo>
                <a:lnTo>
                  <a:pt x="1826" y="1677"/>
                </a:lnTo>
                <a:lnTo>
                  <a:pt x="2395" y="1667"/>
                </a:lnTo>
                <a:lnTo>
                  <a:pt x="2588" y="1476"/>
                </a:lnTo>
                <a:lnTo>
                  <a:pt x="2661" y="1479"/>
                </a:lnTo>
                <a:lnTo>
                  <a:pt x="2964" y="1173"/>
                </a:lnTo>
                <a:lnTo>
                  <a:pt x="3217" y="1173"/>
                </a:lnTo>
                <a:lnTo>
                  <a:pt x="3544" y="847"/>
                </a:lnTo>
                <a:lnTo>
                  <a:pt x="3844" y="844"/>
                </a:lnTo>
                <a:lnTo>
                  <a:pt x="4679" y="8"/>
                </a:lnTo>
                <a:lnTo>
                  <a:pt x="4672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15" name="Freeform 671"/>
          <p:cNvSpPr>
            <a:spLocks/>
          </p:cNvSpPr>
          <p:nvPr/>
        </p:nvSpPr>
        <p:spPr bwMode="auto">
          <a:xfrm>
            <a:off x="10271942" y="2154242"/>
            <a:ext cx="7427915" cy="7359664"/>
          </a:xfrm>
          <a:custGeom>
            <a:avLst/>
            <a:gdLst>
              <a:gd name="T0" fmla="*/ 4672 w 4679"/>
              <a:gd name="T1" fmla="*/ 0 h 4636"/>
              <a:gd name="T2" fmla="*/ 4672 w 4679"/>
              <a:gd name="T3" fmla="*/ 0 h 4636"/>
              <a:gd name="T4" fmla="*/ 3839 w 4679"/>
              <a:gd name="T5" fmla="*/ 834 h 4636"/>
              <a:gd name="T6" fmla="*/ 3541 w 4679"/>
              <a:gd name="T7" fmla="*/ 836 h 4636"/>
              <a:gd name="T8" fmla="*/ 3212 w 4679"/>
              <a:gd name="T9" fmla="*/ 1163 h 4636"/>
              <a:gd name="T10" fmla="*/ 2959 w 4679"/>
              <a:gd name="T11" fmla="*/ 1163 h 4636"/>
              <a:gd name="T12" fmla="*/ 2656 w 4679"/>
              <a:gd name="T13" fmla="*/ 1468 h 4636"/>
              <a:gd name="T14" fmla="*/ 2585 w 4679"/>
              <a:gd name="T15" fmla="*/ 1463 h 4636"/>
              <a:gd name="T16" fmla="*/ 2392 w 4679"/>
              <a:gd name="T17" fmla="*/ 1656 h 4636"/>
              <a:gd name="T18" fmla="*/ 1820 w 4679"/>
              <a:gd name="T19" fmla="*/ 1667 h 4636"/>
              <a:gd name="T20" fmla="*/ 1486 w 4679"/>
              <a:gd name="T21" fmla="*/ 2001 h 4636"/>
              <a:gd name="T22" fmla="*/ 1369 w 4679"/>
              <a:gd name="T23" fmla="*/ 2001 h 4636"/>
              <a:gd name="T24" fmla="*/ 729 w 4679"/>
              <a:gd name="T25" fmla="*/ 2643 h 4636"/>
              <a:gd name="T26" fmla="*/ 732 w 4679"/>
              <a:gd name="T27" fmla="*/ 2831 h 4636"/>
              <a:gd name="T28" fmla="*/ 0 w 4679"/>
              <a:gd name="T29" fmla="*/ 3565 h 4636"/>
              <a:gd name="T30" fmla="*/ 0 w 4679"/>
              <a:gd name="T31" fmla="*/ 4636 h 4636"/>
              <a:gd name="T32" fmla="*/ 11 w 4679"/>
              <a:gd name="T33" fmla="*/ 4636 h 4636"/>
              <a:gd name="T34" fmla="*/ 11 w 4679"/>
              <a:gd name="T35" fmla="*/ 3570 h 4636"/>
              <a:gd name="T36" fmla="*/ 742 w 4679"/>
              <a:gd name="T37" fmla="*/ 2837 h 4636"/>
              <a:gd name="T38" fmla="*/ 739 w 4679"/>
              <a:gd name="T39" fmla="*/ 2646 h 4636"/>
              <a:gd name="T40" fmla="*/ 1371 w 4679"/>
              <a:gd name="T41" fmla="*/ 2011 h 4636"/>
              <a:gd name="T42" fmla="*/ 1491 w 4679"/>
              <a:gd name="T43" fmla="*/ 2011 h 4636"/>
              <a:gd name="T44" fmla="*/ 1826 w 4679"/>
              <a:gd name="T45" fmla="*/ 1677 h 4636"/>
              <a:gd name="T46" fmla="*/ 2395 w 4679"/>
              <a:gd name="T47" fmla="*/ 1667 h 4636"/>
              <a:gd name="T48" fmla="*/ 2588 w 4679"/>
              <a:gd name="T49" fmla="*/ 1476 h 4636"/>
              <a:gd name="T50" fmla="*/ 2661 w 4679"/>
              <a:gd name="T51" fmla="*/ 1479 h 4636"/>
              <a:gd name="T52" fmla="*/ 2964 w 4679"/>
              <a:gd name="T53" fmla="*/ 1173 h 4636"/>
              <a:gd name="T54" fmla="*/ 3217 w 4679"/>
              <a:gd name="T55" fmla="*/ 1173 h 4636"/>
              <a:gd name="T56" fmla="*/ 3544 w 4679"/>
              <a:gd name="T57" fmla="*/ 847 h 4636"/>
              <a:gd name="T58" fmla="*/ 3844 w 4679"/>
              <a:gd name="T59" fmla="*/ 844 h 4636"/>
              <a:gd name="T60" fmla="*/ 4679 w 4679"/>
              <a:gd name="T61" fmla="*/ 8 h 4636"/>
              <a:gd name="T62" fmla="*/ 4672 w 4679"/>
              <a:gd name="T63" fmla="*/ 0 h 4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679" h="4636">
                <a:moveTo>
                  <a:pt x="4672" y="0"/>
                </a:moveTo>
                <a:lnTo>
                  <a:pt x="4672" y="0"/>
                </a:lnTo>
                <a:lnTo>
                  <a:pt x="3839" y="834"/>
                </a:lnTo>
                <a:lnTo>
                  <a:pt x="3541" y="836"/>
                </a:lnTo>
                <a:lnTo>
                  <a:pt x="3212" y="1163"/>
                </a:lnTo>
                <a:lnTo>
                  <a:pt x="2959" y="1163"/>
                </a:lnTo>
                <a:lnTo>
                  <a:pt x="2656" y="1468"/>
                </a:lnTo>
                <a:lnTo>
                  <a:pt x="2585" y="1463"/>
                </a:lnTo>
                <a:lnTo>
                  <a:pt x="2392" y="1656"/>
                </a:lnTo>
                <a:lnTo>
                  <a:pt x="1820" y="1667"/>
                </a:lnTo>
                <a:lnTo>
                  <a:pt x="1486" y="2001"/>
                </a:lnTo>
                <a:lnTo>
                  <a:pt x="1369" y="2001"/>
                </a:lnTo>
                <a:lnTo>
                  <a:pt x="729" y="2643"/>
                </a:lnTo>
                <a:lnTo>
                  <a:pt x="732" y="2831"/>
                </a:lnTo>
                <a:lnTo>
                  <a:pt x="0" y="3565"/>
                </a:lnTo>
                <a:lnTo>
                  <a:pt x="0" y="4636"/>
                </a:lnTo>
                <a:lnTo>
                  <a:pt x="11" y="4636"/>
                </a:lnTo>
                <a:lnTo>
                  <a:pt x="11" y="3570"/>
                </a:lnTo>
                <a:lnTo>
                  <a:pt x="742" y="2837"/>
                </a:lnTo>
                <a:lnTo>
                  <a:pt x="739" y="2646"/>
                </a:lnTo>
                <a:lnTo>
                  <a:pt x="1371" y="2011"/>
                </a:lnTo>
                <a:lnTo>
                  <a:pt x="1491" y="2011"/>
                </a:lnTo>
                <a:lnTo>
                  <a:pt x="1826" y="1677"/>
                </a:lnTo>
                <a:lnTo>
                  <a:pt x="2395" y="1667"/>
                </a:lnTo>
                <a:lnTo>
                  <a:pt x="2588" y="1476"/>
                </a:lnTo>
                <a:lnTo>
                  <a:pt x="2661" y="1479"/>
                </a:lnTo>
                <a:lnTo>
                  <a:pt x="2964" y="1173"/>
                </a:lnTo>
                <a:lnTo>
                  <a:pt x="3217" y="1173"/>
                </a:lnTo>
                <a:lnTo>
                  <a:pt x="3544" y="847"/>
                </a:lnTo>
                <a:lnTo>
                  <a:pt x="3844" y="844"/>
                </a:lnTo>
                <a:lnTo>
                  <a:pt x="4679" y="8"/>
                </a:lnTo>
                <a:lnTo>
                  <a:pt x="467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16" name="Freeform 672"/>
          <p:cNvSpPr>
            <a:spLocks/>
          </p:cNvSpPr>
          <p:nvPr/>
        </p:nvSpPr>
        <p:spPr bwMode="auto">
          <a:xfrm>
            <a:off x="10421167" y="2200279"/>
            <a:ext cx="7321552" cy="7545402"/>
          </a:xfrm>
          <a:custGeom>
            <a:avLst/>
            <a:gdLst>
              <a:gd name="T0" fmla="*/ 4604 w 4612"/>
              <a:gd name="T1" fmla="*/ 0 h 4753"/>
              <a:gd name="T2" fmla="*/ 3753 w 4612"/>
              <a:gd name="T3" fmla="*/ 852 h 4753"/>
              <a:gd name="T4" fmla="*/ 3455 w 4612"/>
              <a:gd name="T5" fmla="*/ 854 h 4753"/>
              <a:gd name="T6" fmla="*/ 3129 w 4612"/>
              <a:gd name="T7" fmla="*/ 1181 h 4753"/>
              <a:gd name="T8" fmla="*/ 2883 w 4612"/>
              <a:gd name="T9" fmla="*/ 1191 h 4753"/>
              <a:gd name="T10" fmla="*/ 2580 w 4612"/>
              <a:gd name="T11" fmla="*/ 1494 h 4753"/>
              <a:gd name="T12" fmla="*/ 2510 w 4612"/>
              <a:gd name="T13" fmla="*/ 1491 h 4753"/>
              <a:gd name="T14" fmla="*/ 2316 w 4612"/>
              <a:gd name="T15" fmla="*/ 1685 h 4753"/>
              <a:gd name="T16" fmla="*/ 1745 w 4612"/>
              <a:gd name="T17" fmla="*/ 1692 h 4753"/>
              <a:gd name="T18" fmla="*/ 1410 w 4612"/>
              <a:gd name="T19" fmla="*/ 2029 h 4753"/>
              <a:gd name="T20" fmla="*/ 1293 w 4612"/>
              <a:gd name="T21" fmla="*/ 2029 h 4753"/>
              <a:gd name="T22" fmla="*/ 669 w 4612"/>
              <a:gd name="T23" fmla="*/ 2654 h 4753"/>
              <a:gd name="T24" fmla="*/ 666 w 4612"/>
              <a:gd name="T25" fmla="*/ 2844 h 4753"/>
              <a:gd name="T26" fmla="*/ 0 w 4612"/>
              <a:gd name="T27" fmla="*/ 3507 h 4753"/>
              <a:gd name="T28" fmla="*/ 0 w 4612"/>
              <a:gd name="T29" fmla="*/ 4753 h 4753"/>
              <a:gd name="T30" fmla="*/ 11 w 4612"/>
              <a:gd name="T31" fmla="*/ 4753 h 4753"/>
              <a:gd name="T32" fmla="*/ 11 w 4612"/>
              <a:gd name="T33" fmla="*/ 3513 h 4753"/>
              <a:gd name="T34" fmla="*/ 677 w 4612"/>
              <a:gd name="T35" fmla="*/ 2849 h 4753"/>
              <a:gd name="T36" fmla="*/ 679 w 4612"/>
              <a:gd name="T37" fmla="*/ 2656 h 4753"/>
              <a:gd name="T38" fmla="*/ 1296 w 4612"/>
              <a:gd name="T39" fmla="*/ 2040 h 4753"/>
              <a:gd name="T40" fmla="*/ 1416 w 4612"/>
              <a:gd name="T41" fmla="*/ 2040 h 4753"/>
              <a:gd name="T42" fmla="*/ 1750 w 4612"/>
              <a:gd name="T43" fmla="*/ 1703 h 4753"/>
              <a:gd name="T44" fmla="*/ 2319 w 4612"/>
              <a:gd name="T45" fmla="*/ 1695 h 4753"/>
              <a:gd name="T46" fmla="*/ 2512 w 4612"/>
              <a:gd name="T47" fmla="*/ 1502 h 4753"/>
              <a:gd name="T48" fmla="*/ 2585 w 4612"/>
              <a:gd name="T49" fmla="*/ 1504 h 4753"/>
              <a:gd name="T50" fmla="*/ 2888 w 4612"/>
              <a:gd name="T51" fmla="*/ 1201 h 4753"/>
              <a:gd name="T52" fmla="*/ 3134 w 4612"/>
              <a:gd name="T53" fmla="*/ 1191 h 4753"/>
              <a:gd name="T54" fmla="*/ 3460 w 4612"/>
              <a:gd name="T55" fmla="*/ 865 h 4753"/>
              <a:gd name="T56" fmla="*/ 3758 w 4612"/>
              <a:gd name="T57" fmla="*/ 862 h 4753"/>
              <a:gd name="T58" fmla="*/ 4612 w 4612"/>
              <a:gd name="T59" fmla="*/ 8 h 4753"/>
              <a:gd name="T60" fmla="*/ 4604 w 4612"/>
              <a:gd name="T61" fmla="*/ 0 h 4753"/>
              <a:gd name="T62" fmla="*/ 4604 w 4612"/>
              <a:gd name="T63" fmla="*/ 0 h 47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612" h="4753">
                <a:moveTo>
                  <a:pt x="4604" y="0"/>
                </a:moveTo>
                <a:lnTo>
                  <a:pt x="3753" y="852"/>
                </a:lnTo>
                <a:lnTo>
                  <a:pt x="3455" y="854"/>
                </a:lnTo>
                <a:lnTo>
                  <a:pt x="3129" y="1181"/>
                </a:lnTo>
                <a:lnTo>
                  <a:pt x="2883" y="1191"/>
                </a:lnTo>
                <a:lnTo>
                  <a:pt x="2580" y="1494"/>
                </a:lnTo>
                <a:lnTo>
                  <a:pt x="2510" y="1491"/>
                </a:lnTo>
                <a:lnTo>
                  <a:pt x="2316" y="1685"/>
                </a:lnTo>
                <a:lnTo>
                  <a:pt x="1745" y="1692"/>
                </a:lnTo>
                <a:lnTo>
                  <a:pt x="1410" y="2029"/>
                </a:lnTo>
                <a:lnTo>
                  <a:pt x="1293" y="2029"/>
                </a:lnTo>
                <a:lnTo>
                  <a:pt x="669" y="2654"/>
                </a:lnTo>
                <a:lnTo>
                  <a:pt x="666" y="2844"/>
                </a:lnTo>
                <a:lnTo>
                  <a:pt x="0" y="3507"/>
                </a:lnTo>
                <a:lnTo>
                  <a:pt x="0" y="4753"/>
                </a:lnTo>
                <a:lnTo>
                  <a:pt x="11" y="4753"/>
                </a:lnTo>
                <a:lnTo>
                  <a:pt x="11" y="3513"/>
                </a:lnTo>
                <a:lnTo>
                  <a:pt x="677" y="2849"/>
                </a:lnTo>
                <a:lnTo>
                  <a:pt x="679" y="2656"/>
                </a:lnTo>
                <a:lnTo>
                  <a:pt x="1296" y="2040"/>
                </a:lnTo>
                <a:lnTo>
                  <a:pt x="1416" y="2040"/>
                </a:lnTo>
                <a:lnTo>
                  <a:pt x="1750" y="1703"/>
                </a:lnTo>
                <a:lnTo>
                  <a:pt x="2319" y="1695"/>
                </a:lnTo>
                <a:lnTo>
                  <a:pt x="2512" y="1502"/>
                </a:lnTo>
                <a:lnTo>
                  <a:pt x="2585" y="1504"/>
                </a:lnTo>
                <a:lnTo>
                  <a:pt x="2888" y="1201"/>
                </a:lnTo>
                <a:lnTo>
                  <a:pt x="3134" y="1191"/>
                </a:lnTo>
                <a:lnTo>
                  <a:pt x="3460" y="865"/>
                </a:lnTo>
                <a:lnTo>
                  <a:pt x="3758" y="862"/>
                </a:lnTo>
                <a:lnTo>
                  <a:pt x="4612" y="8"/>
                </a:lnTo>
                <a:lnTo>
                  <a:pt x="4604" y="0"/>
                </a:lnTo>
                <a:lnTo>
                  <a:pt x="4604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17" name="Freeform 673"/>
          <p:cNvSpPr>
            <a:spLocks/>
          </p:cNvSpPr>
          <p:nvPr/>
        </p:nvSpPr>
        <p:spPr bwMode="auto">
          <a:xfrm>
            <a:off x="10421167" y="2200279"/>
            <a:ext cx="7321552" cy="7545402"/>
          </a:xfrm>
          <a:custGeom>
            <a:avLst/>
            <a:gdLst>
              <a:gd name="T0" fmla="*/ 4604 w 4612"/>
              <a:gd name="T1" fmla="*/ 0 h 4753"/>
              <a:gd name="T2" fmla="*/ 3753 w 4612"/>
              <a:gd name="T3" fmla="*/ 852 h 4753"/>
              <a:gd name="T4" fmla="*/ 3455 w 4612"/>
              <a:gd name="T5" fmla="*/ 854 h 4753"/>
              <a:gd name="T6" fmla="*/ 3129 w 4612"/>
              <a:gd name="T7" fmla="*/ 1181 h 4753"/>
              <a:gd name="T8" fmla="*/ 2883 w 4612"/>
              <a:gd name="T9" fmla="*/ 1191 h 4753"/>
              <a:gd name="T10" fmla="*/ 2580 w 4612"/>
              <a:gd name="T11" fmla="*/ 1494 h 4753"/>
              <a:gd name="T12" fmla="*/ 2510 w 4612"/>
              <a:gd name="T13" fmla="*/ 1491 h 4753"/>
              <a:gd name="T14" fmla="*/ 2316 w 4612"/>
              <a:gd name="T15" fmla="*/ 1685 h 4753"/>
              <a:gd name="T16" fmla="*/ 1745 w 4612"/>
              <a:gd name="T17" fmla="*/ 1692 h 4753"/>
              <a:gd name="T18" fmla="*/ 1410 w 4612"/>
              <a:gd name="T19" fmla="*/ 2029 h 4753"/>
              <a:gd name="T20" fmla="*/ 1293 w 4612"/>
              <a:gd name="T21" fmla="*/ 2029 h 4753"/>
              <a:gd name="T22" fmla="*/ 669 w 4612"/>
              <a:gd name="T23" fmla="*/ 2654 h 4753"/>
              <a:gd name="T24" fmla="*/ 666 w 4612"/>
              <a:gd name="T25" fmla="*/ 2844 h 4753"/>
              <a:gd name="T26" fmla="*/ 0 w 4612"/>
              <a:gd name="T27" fmla="*/ 3507 h 4753"/>
              <a:gd name="T28" fmla="*/ 0 w 4612"/>
              <a:gd name="T29" fmla="*/ 4753 h 4753"/>
              <a:gd name="T30" fmla="*/ 11 w 4612"/>
              <a:gd name="T31" fmla="*/ 4753 h 4753"/>
              <a:gd name="T32" fmla="*/ 11 w 4612"/>
              <a:gd name="T33" fmla="*/ 3513 h 4753"/>
              <a:gd name="T34" fmla="*/ 677 w 4612"/>
              <a:gd name="T35" fmla="*/ 2849 h 4753"/>
              <a:gd name="T36" fmla="*/ 679 w 4612"/>
              <a:gd name="T37" fmla="*/ 2656 h 4753"/>
              <a:gd name="T38" fmla="*/ 1296 w 4612"/>
              <a:gd name="T39" fmla="*/ 2040 h 4753"/>
              <a:gd name="T40" fmla="*/ 1416 w 4612"/>
              <a:gd name="T41" fmla="*/ 2040 h 4753"/>
              <a:gd name="T42" fmla="*/ 1750 w 4612"/>
              <a:gd name="T43" fmla="*/ 1703 h 4753"/>
              <a:gd name="T44" fmla="*/ 2319 w 4612"/>
              <a:gd name="T45" fmla="*/ 1695 h 4753"/>
              <a:gd name="T46" fmla="*/ 2512 w 4612"/>
              <a:gd name="T47" fmla="*/ 1502 h 4753"/>
              <a:gd name="T48" fmla="*/ 2585 w 4612"/>
              <a:gd name="T49" fmla="*/ 1504 h 4753"/>
              <a:gd name="T50" fmla="*/ 2888 w 4612"/>
              <a:gd name="T51" fmla="*/ 1201 h 4753"/>
              <a:gd name="T52" fmla="*/ 3134 w 4612"/>
              <a:gd name="T53" fmla="*/ 1191 h 4753"/>
              <a:gd name="T54" fmla="*/ 3460 w 4612"/>
              <a:gd name="T55" fmla="*/ 865 h 4753"/>
              <a:gd name="T56" fmla="*/ 3758 w 4612"/>
              <a:gd name="T57" fmla="*/ 862 h 4753"/>
              <a:gd name="T58" fmla="*/ 4612 w 4612"/>
              <a:gd name="T59" fmla="*/ 8 h 4753"/>
              <a:gd name="T60" fmla="*/ 4604 w 4612"/>
              <a:gd name="T61" fmla="*/ 0 h 4753"/>
              <a:gd name="T62" fmla="*/ 4604 w 4612"/>
              <a:gd name="T63" fmla="*/ 0 h 47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612" h="4753">
                <a:moveTo>
                  <a:pt x="4604" y="0"/>
                </a:moveTo>
                <a:lnTo>
                  <a:pt x="3753" y="852"/>
                </a:lnTo>
                <a:lnTo>
                  <a:pt x="3455" y="854"/>
                </a:lnTo>
                <a:lnTo>
                  <a:pt x="3129" y="1181"/>
                </a:lnTo>
                <a:lnTo>
                  <a:pt x="2883" y="1191"/>
                </a:lnTo>
                <a:lnTo>
                  <a:pt x="2580" y="1494"/>
                </a:lnTo>
                <a:lnTo>
                  <a:pt x="2510" y="1491"/>
                </a:lnTo>
                <a:lnTo>
                  <a:pt x="2316" y="1685"/>
                </a:lnTo>
                <a:lnTo>
                  <a:pt x="1745" y="1692"/>
                </a:lnTo>
                <a:lnTo>
                  <a:pt x="1410" y="2029"/>
                </a:lnTo>
                <a:lnTo>
                  <a:pt x="1293" y="2029"/>
                </a:lnTo>
                <a:lnTo>
                  <a:pt x="669" y="2654"/>
                </a:lnTo>
                <a:lnTo>
                  <a:pt x="666" y="2844"/>
                </a:lnTo>
                <a:lnTo>
                  <a:pt x="0" y="3507"/>
                </a:lnTo>
                <a:lnTo>
                  <a:pt x="0" y="4753"/>
                </a:lnTo>
                <a:lnTo>
                  <a:pt x="11" y="4753"/>
                </a:lnTo>
                <a:lnTo>
                  <a:pt x="11" y="3513"/>
                </a:lnTo>
                <a:lnTo>
                  <a:pt x="677" y="2849"/>
                </a:lnTo>
                <a:lnTo>
                  <a:pt x="679" y="2656"/>
                </a:lnTo>
                <a:lnTo>
                  <a:pt x="1296" y="2040"/>
                </a:lnTo>
                <a:lnTo>
                  <a:pt x="1416" y="2040"/>
                </a:lnTo>
                <a:lnTo>
                  <a:pt x="1750" y="1703"/>
                </a:lnTo>
                <a:lnTo>
                  <a:pt x="2319" y="1695"/>
                </a:lnTo>
                <a:lnTo>
                  <a:pt x="2512" y="1502"/>
                </a:lnTo>
                <a:lnTo>
                  <a:pt x="2585" y="1504"/>
                </a:lnTo>
                <a:lnTo>
                  <a:pt x="2888" y="1201"/>
                </a:lnTo>
                <a:lnTo>
                  <a:pt x="3134" y="1191"/>
                </a:lnTo>
                <a:lnTo>
                  <a:pt x="3460" y="865"/>
                </a:lnTo>
                <a:lnTo>
                  <a:pt x="3758" y="862"/>
                </a:lnTo>
                <a:lnTo>
                  <a:pt x="4612" y="8"/>
                </a:lnTo>
                <a:lnTo>
                  <a:pt x="4604" y="0"/>
                </a:lnTo>
                <a:lnTo>
                  <a:pt x="460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18" name="Freeform 674"/>
          <p:cNvSpPr>
            <a:spLocks/>
          </p:cNvSpPr>
          <p:nvPr/>
        </p:nvSpPr>
        <p:spPr bwMode="auto">
          <a:xfrm>
            <a:off x="10670405" y="2259017"/>
            <a:ext cx="7137402" cy="7288226"/>
          </a:xfrm>
          <a:custGeom>
            <a:avLst/>
            <a:gdLst>
              <a:gd name="T0" fmla="*/ 4489 w 4496"/>
              <a:gd name="T1" fmla="*/ 0 h 4591"/>
              <a:gd name="T2" fmla="*/ 3616 w 4496"/>
              <a:gd name="T3" fmla="*/ 869 h 4591"/>
              <a:gd name="T4" fmla="*/ 3319 w 4496"/>
              <a:gd name="T5" fmla="*/ 872 h 4591"/>
              <a:gd name="T6" fmla="*/ 2992 w 4496"/>
              <a:gd name="T7" fmla="*/ 1198 h 4591"/>
              <a:gd name="T8" fmla="*/ 2737 w 4496"/>
              <a:gd name="T9" fmla="*/ 1201 h 4591"/>
              <a:gd name="T10" fmla="*/ 2434 w 4496"/>
              <a:gd name="T11" fmla="*/ 1504 h 4591"/>
              <a:gd name="T12" fmla="*/ 2371 w 4496"/>
              <a:gd name="T13" fmla="*/ 1509 h 4591"/>
              <a:gd name="T14" fmla="*/ 2178 w 4496"/>
              <a:gd name="T15" fmla="*/ 1702 h 4591"/>
              <a:gd name="T16" fmla="*/ 1601 w 4496"/>
              <a:gd name="T17" fmla="*/ 1705 h 4591"/>
              <a:gd name="T18" fmla="*/ 1264 w 4496"/>
              <a:gd name="T19" fmla="*/ 2039 h 4591"/>
              <a:gd name="T20" fmla="*/ 1146 w 4496"/>
              <a:gd name="T21" fmla="*/ 2039 h 4591"/>
              <a:gd name="T22" fmla="*/ 538 w 4496"/>
              <a:gd name="T23" fmla="*/ 2648 h 4591"/>
              <a:gd name="T24" fmla="*/ 546 w 4496"/>
              <a:gd name="T25" fmla="*/ 2849 h 4591"/>
              <a:gd name="T26" fmla="*/ 0 w 4496"/>
              <a:gd name="T27" fmla="*/ 3395 h 4591"/>
              <a:gd name="T28" fmla="*/ 0 w 4496"/>
              <a:gd name="T29" fmla="*/ 4591 h 4591"/>
              <a:gd name="T30" fmla="*/ 11 w 4496"/>
              <a:gd name="T31" fmla="*/ 4591 h 4591"/>
              <a:gd name="T32" fmla="*/ 11 w 4496"/>
              <a:gd name="T33" fmla="*/ 3400 h 4591"/>
              <a:gd name="T34" fmla="*/ 556 w 4496"/>
              <a:gd name="T35" fmla="*/ 2852 h 4591"/>
              <a:gd name="T36" fmla="*/ 548 w 4496"/>
              <a:gd name="T37" fmla="*/ 2653 h 4591"/>
              <a:gd name="T38" fmla="*/ 1149 w 4496"/>
              <a:gd name="T39" fmla="*/ 2050 h 4591"/>
              <a:gd name="T40" fmla="*/ 1269 w 4496"/>
              <a:gd name="T41" fmla="*/ 2050 h 4591"/>
              <a:gd name="T42" fmla="*/ 1603 w 4496"/>
              <a:gd name="T43" fmla="*/ 1716 h 4591"/>
              <a:gd name="T44" fmla="*/ 2180 w 4496"/>
              <a:gd name="T45" fmla="*/ 1713 h 4591"/>
              <a:gd name="T46" fmla="*/ 2374 w 4496"/>
              <a:gd name="T47" fmla="*/ 1520 h 4591"/>
              <a:gd name="T48" fmla="*/ 2439 w 4496"/>
              <a:gd name="T49" fmla="*/ 1514 h 4591"/>
              <a:gd name="T50" fmla="*/ 2742 w 4496"/>
              <a:gd name="T51" fmla="*/ 1211 h 4591"/>
              <a:gd name="T52" fmla="*/ 2995 w 4496"/>
              <a:gd name="T53" fmla="*/ 1209 h 4591"/>
              <a:gd name="T54" fmla="*/ 3321 w 4496"/>
              <a:gd name="T55" fmla="*/ 882 h 4591"/>
              <a:gd name="T56" fmla="*/ 3622 w 4496"/>
              <a:gd name="T57" fmla="*/ 880 h 4591"/>
              <a:gd name="T58" fmla="*/ 4496 w 4496"/>
              <a:gd name="T59" fmla="*/ 5 h 4591"/>
              <a:gd name="T60" fmla="*/ 4489 w 4496"/>
              <a:gd name="T61" fmla="*/ 0 h 4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96" h="4591">
                <a:moveTo>
                  <a:pt x="4489" y="0"/>
                </a:moveTo>
                <a:lnTo>
                  <a:pt x="3616" y="869"/>
                </a:lnTo>
                <a:lnTo>
                  <a:pt x="3319" y="872"/>
                </a:lnTo>
                <a:lnTo>
                  <a:pt x="2992" y="1198"/>
                </a:lnTo>
                <a:lnTo>
                  <a:pt x="2737" y="1201"/>
                </a:lnTo>
                <a:lnTo>
                  <a:pt x="2434" y="1504"/>
                </a:lnTo>
                <a:lnTo>
                  <a:pt x="2371" y="1509"/>
                </a:lnTo>
                <a:lnTo>
                  <a:pt x="2178" y="1702"/>
                </a:lnTo>
                <a:lnTo>
                  <a:pt x="1601" y="1705"/>
                </a:lnTo>
                <a:lnTo>
                  <a:pt x="1264" y="2039"/>
                </a:lnTo>
                <a:lnTo>
                  <a:pt x="1146" y="2039"/>
                </a:lnTo>
                <a:lnTo>
                  <a:pt x="538" y="2648"/>
                </a:lnTo>
                <a:lnTo>
                  <a:pt x="546" y="2849"/>
                </a:lnTo>
                <a:lnTo>
                  <a:pt x="0" y="3395"/>
                </a:lnTo>
                <a:lnTo>
                  <a:pt x="0" y="4591"/>
                </a:lnTo>
                <a:lnTo>
                  <a:pt x="11" y="4591"/>
                </a:lnTo>
                <a:lnTo>
                  <a:pt x="11" y="3400"/>
                </a:lnTo>
                <a:lnTo>
                  <a:pt x="556" y="2852"/>
                </a:lnTo>
                <a:lnTo>
                  <a:pt x="548" y="2653"/>
                </a:lnTo>
                <a:lnTo>
                  <a:pt x="1149" y="2050"/>
                </a:lnTo>
                <a:lnTo>
                  <a:pt x="1269" y="2050"/>
                </a:lnTo>
                <a:lnTo>
                  <a:pt x="1603" y="1716"/>
                </a:lnTo>
                <a:lnTo>
                  <a:pt x="2180" y="1713"/>
                </a:lnTo>
                <a:lnTo>
                  <a:pt x="2374" y="1520"/>
                </a:lnTo>
                <a:lnTo>
                  <a:pt x="2439" y="1514"/>
                </a:lnTo>
                <a:lnTo>
                  <a:pt x="2742" y="1211"/>
                </a:lnTo>
                <a:lnTo>
                  <a:pt x="2995" y="1209"/>
                </a:lnTo>
                <a:lnTo>
                  <a:pt x="3321" y="882"/>
                </a:lnTo>
                <a:lnTo>
                  <a:pt x="3622" y="880"/>
                </a:lnTo>
                <a:lnTo>
                  <a:pt x="4496" y="5"/>
                </a:lnTo>
                <a:lnTo>
                  <a:pt x="448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19" name="Freeform 675"/>
          <p:cNvSpPr>
            <a:spLocks/>
          </p:cNvSpPr>
          <p:nvPr/>
        </p:nvSpPr>
        <p:spPr bwMode="auto">
          <a:xfrm>
            <a:off x="10670405" y="2259017"/>
            <a:ext cx="7137402" cy="7288226"/>
          </a:xfrm>
          <a:custGeom>
            <a:avLst/>
            <a:gdLst>
              <a:gd name="T0" fmla="*/ 4489 w 4496"/>
              <a:gd name="T1" fmla="*/ 0 h 4591"/>
              <a:gd name="T2" fmla="*/ 3616 w 4496"/>
              <a:gd name="T3" fmla="*/ 869 h 4591"/>
              <a:gd name="T4" fmla="*/ 3319 w 4496"/>
              <a:gd name="T5" fmla="*/ 872 h 4591"/>
              <a:gd name="T6" fmla="*/ 2992 w 4496"/>
              <a:gd name="T7" fmla="*/ 1198 h 4591"/>
              <a:gd name="T8" fmla="*/ 2737 w 4496"/>
              <a:gd name="T9" fmla="*/ 1201 h 4591"/>
              <a:gd name="T10" fmla="*/ 2434 w 4496"/>
              <a:gd name="T11" fmla="*/ 1504 h 4591"/>
              <a:gd name="T12" fmla="*/ 2371 w 4496"/>
              <a:gd name="T13" fmla="*/ 1509 h 4591"/>
              <a:gd name="T14" fmla="*/ 2178 w 4496"/>
              <a:gd name="T15" fmla="*/ 1702 h 4591"/>
              <a:gd name="T16" fmla="*/ 1601 w 4496"/>
              <a:gd name="T17" fmla="*/ 1705 h 4591"/>
              <a:gd name="T18" fmla="*/ 1264 w 4496"/>
              <a:gd name="T19" fmla="*/ 2039 h 4591"/>
              <a:gd name="T20" fmla="*/ 1146 w 4496"/>
              <a:gd name="T21" fmla="*/ 2039 h 4591"/>
              <a:gd name="T22" fmla="*/ 538 w 4496"/>
              <a:gd name="T23" fmla="*/ 2648 h 4591"/>
              <a:gd name="T24" fmla="*/ 546 w 4496"/>
              <a:gd name="T25" fmla="*/ 2849 h 4591"/>
              <a:gd name="T26" fmla="*/ 0 w 4496"/>
              <a:gd name="T27" fmla="*/ 3395 h 4591"/>
              <a:gd name="T28" fmla="*/ 0 w 4496"/>
              <a:gd name="T29" fmla="*/ 4591 h 4591"/>
              <a:gd name="T30" fmla="*/ 11 w 4496"/>
              <a:gd name="T31" fmla="*/ 4591 h 4591"/>
              <a:gd name="T32" fmla="*/ 11 w 4496"/>
              <a:gd name="T33" fmla="*/ 3400 h 4591"/>
              <a:gd name="T34" fmla="*/ 556 w 4496"/>
              <a:gd name="T35" fmla="*/ 2852 h 4591"/>
              <a:gd name="T36" fmla="*/ 548 w 4496"/>
              <a:gd name="T37" fmla="*/ 2653 h 4591"/>
              <a:gd name="T38" fmla="*/ 1149 w 4496"/>
              <a:gd name="T39" fmla="*/ 2050 h 4591"/>
              <a:gd name="T40" fmla="*/ 1269 w 4496"/>
              <a:gd name="T41" fmla="*/ 2050 h 4591"/>
              <a:gd name="T42" fmla="*/ 1603 w 4496"/>
              <a:gd name="T43" fmla="*/ 1716 h 4591"/>
              <a:gd name="T44" fmla="*/ 2180 w 4496"/>
              <a:gd name="T45" fmla="*/ 1713 h 4591"/>
              <a:gd name="T46" fmla="*/ 2374 w 4496"/>
              <a:gd name="T47" fmla="*/ 1520 h 4591"/>
              <a:gd name="T48" fmla="*/ 2439 w 4496"/>
              <a:gd name="T49" fmla="*/ 1514 h 4591"/>
              <a:gd name="T50" fmla="*/ 2742 w 4496"/>
              <a:gd name="T51" fmla="*/ 1211 h 4591"/>
              <a:gd name="T52" fmla="*/ 2995 w 4496"/>
              <a:gd name="T53" fmla="*/ 1209 h 4591"/>
              <a:gd name="T54" fmla="*/ 3321 w 4496"/>
              <a:gd name="T55" fmla="*/ 882 h 4591"/>
              <a:gd name="T56" fmla="*/ 3622 w 4496"/>
              <a:gd name="T57" fmla="*/ 880 h 4591"/>
              <a:gd name="T58" fmla="*/ 4496 w 4496"/>
              <a:gd name="T59" fmla="*/ 5 h 4591"/>
              <a:gd name="T60" fmla="*/ 4489 w 4496"/>
              <a:gd name="T61" fmla="*/ 0 h 4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96" h="4591">
                <a:moveTo>
                  <a:pt x="4489" y="0"/>
                </a:moveTo>
                <a:lnTo>
                  <a:pt x="3616" y="869"/>
                </a:lnTo>
                <a:lnTo>
                  <a:pt x="3319" y="872"/>
                </a:lnTo>
                <a:lnTo>
                  <a:pt x="2992" y="1198"/>
                </a:lnTo>
                <a:lnTo>
                  <a:pt x="2737" y="1201"/>
                </a:lnTo>
                <a:lnTo>
                  <a:pt x="2434" y="1504"/>
                </a:lnTo>
                <a:lnTo>
                  <a:pt x="2371" y="1509"/>
                </a:lnTo>
                <a:lnTo>
                  <a:pt x="2178" y="1702"/>
                </a:lnTo>
                <a:lnTo>
                  <a:pt x="1601" y="1705"/>
                </a:lnTo>
                <a:lnTo>
                  <a:pt x="1264" y="2039"/>
                </a:lnTo>
                <a:lnTo>
                  <a:pt x="1146" y="2039"/>
                </a:lnTo>
                <a:lnTo>
                  <a:pt x="538" y="2648"/>
                </a:lnTo>
                <a:lnTo>
                  <a:pt x="546" y="2849"/>
                </a:lnTo>
                <a:lnTo>
                  <a:pt x="0" y="3395"/>
                </a:lnTo>
                <a:lnTo>
                  <a:pt x="0" y="4591"/>
                </a:lnTo>
                <a:lnTo>
                  <a:pt x="11" y="4591"/>
                </a:lnTo>
                <a:lnTo>
                  <a:pt x="11" y="3400"/>
                </a:lnTo>
                <a:lnTo>
                  <a:pt x="556" y="2852"/>
                </a:lnTo>
                <a:lnTo>
                  <a:pt x="548" y="2653"/>
                </a:lnTo>
                <a:lnTo>
                  <a:pt x="1149" y="2050"/>
                </a:lnTo>
                <a:lnTo>
                  <a:pt x="1269" y="2050"/>
                </a:lnTo>
                <a:lnTo>
                  <a:pt x="1603" y="1716"/>
                </a:lnTo>
                <a:lnTo>
                  <a:pt x="2180" y="1713"/>
                </a:lnTo>
                <a:lnTo>
                  <a:pt x="2374" y="1520"/>
                </a:lnTo>
                <a:lnTo>
                  <a:pt x="2439" y="1514"/>
                </a:lnTo>
                <a:lnTo>
                  <a:pt x="2742" y="1211"/>
                </a:lnTo>
                <a:lnTo>
                  <a:pt x="2995" y="1209"/>
                </a:lnTo>
                <a:lnTo>
                  <a:pt x="3321" y="882"/>
                </a:lnTo>
                <a:lnTo>
                  <a:pt x="3622" y="880"/>
                </a:lnTo>
                <a:lnTo>
                  <a:pt x="4496" y="5"/>
                </a:lnTo>
                <a:lnTo>
                  <a:pt x="4489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20" name="Freeform 676"/>
          <p:cNvSpPr>
            <a:spLocks/>
          </p:cNvSpPr>
          <p:nvPr/>
        </p:nvSpPr>
        <p:spPr bwMode="auto">
          <a:xfrm>
            <a:off x="10719618" y="2320930"/>
            <a:ext cx="7142165" cy="7027876"/>
          </a:xfrm>
          <a:custGeom>
            <a:avLst/>
            <a:gdLst>
              <a:gd name="T0" fmla="*/ 4491 w 4499"/>
              <a:gd name="T1" fmla="*/ 0 h 4427"/>
              <a:gd name="T2" fmla="*/ 4491 w 4499"/>
              <a:gd name="T3" fmla="*/ 0 h 4427"/>
              <a:gd name="T4" fmla="*/ 3601 w 4499"/>
              <a:gd name="T5" fmla="*/ 888 h 4427"/>
              <a:gd name="T6" fmla="*/ 3303 w 4499"/>
              <a:gd name="T7" fmla="*/ 890 h 4427"/>
              <a:gd name="T8" fmla="*/ 2977 w 4499"/>
              <a:gd name="T9" fmla="*/ 1217 h 4427"/>
              <a:gd name="T10" fmla="*/ 2724 w 4499"/>
              <a:gd name="T11" fmla="*/ 1217 h 4427"/>
              <a:gd name="T12" fmla="*/ 2421 w 4499"/>
              <a:gd name="T13" fmla="*/ 1522 h 4427"/>
              <a:gd name="T14" fmla="*/ 2350 w 4499"/>
              <a:gd name="T15" fmla="*/ 1520 h 4427"/>
              <a:gd name="T16" fmla="*/ 2157 w 4499"/>
              <a:gd name="T17" fmla="*/ 1713 h 4427"/>
              <a:gd name="T18" fmla="*/ 1588 w 4499"/>
              <a:gd name="T19" fmla="*/ 1721 h 4427"/>
              <a:gd name="T20" fmla="*/ 1251 w 4499"/>
              <a:gd name="T21" fmla="*/ 2055 h 4427"/>
              <a:gd name="T22" fmla="*/ 1134 w 4499"/>
              <a:gd name="T23" fmla="*/ 2055 h 4427"/>
              <a:gd name="T24" fmla="*/ 541 w 4499"/>
              <a:gd name="T25" fmla="*/ 2648 h 4427"/>
              <a:gd name="T26" fmla="*/ 544 w 4499"/>
              <a:gd name="T27" fmla="*/ 2852 h 4427"/>
              <a:gd name="T28" fmla="*/ 0 w 4499"/>
              <a:gd name="T29" fmla="*/ 3395 h 4427"/>
              <a:gd name="T30" fmla="*/ 0 w 4499"/>
              <a:gd name="T31" fmla="*/ 4427 h 4427"/>
              <a:gd name="T32" fmla="*/ 11 w 4499"/>
              <a:gd name="T33" fmla="*/ 4427 h 4427"/>
              <a:gd name="T34" fmla="*/ 11 w 4499"/>
              <a:gd name="T35" fmla="*/ 3398 h 4427"/>
              <a:gd name="T36" fmla="*/ 554 w 4499"/>
              <a:gd name="T37" fmla="*/ 2854 h 4427"/>
              <a:gd name="T38" fmla="*/ 551 w 4499"/>
              <a:gd name="T39" fmla="*/ 2653 h 4427"/>
              <a:gd name="T40" fmla="*/ 1136 w 4499"/>
              <a:gd name="T41" fmla="*/ 2066 h 4427"/>
              <a:gd name="T42" fmla="*/ 1256 w 4499"/>
              <a:gd name="T43" fmla="*/ 2066 h 4427"/>
              <a:gd name="T44" fmla="*/ 1591 w 4499"/>
              <a:gd name="T45" fmla="*/ 1731 h 4427"/>
              <a:gd name="T46" fmla="*/ 2162 w 4499"/>
              <a:gd name="T47" fmla="*/ 1724 h 4427"/>
              <a:gd name="T48" fmla="*/ 2356 w 4499"/>
              <a:gd name="T49" fmla="*/ 1530 h 4427"/>
              <a:gd name="T50" fmla="*/ 2426 w 4499"/>
              <a:gd name="T51" fmla="*/ 1533 h 4427"/>
              <a:gd name="T52" fmla="*/ 2729 w 4499"/>
              <a:gd name="T53" fmla="*/ 1227 h 4427"/>
              <a:gd name="T54" fmla="*/ 2982 w 4499"/>
              <a:gd name="T55" fmla="*/ 1227 h 4427"/>
              <a:gd name="T56" fmla="*/ 3309 w 4499"/>
              <a:gd name="T57" fmla="*/ 901 h 4427"/>
              <a:gd name="T58" fmla="*/ 3606 w 4499"/>
              <a:gd name="T59" fmla="*/ 898 h 4427"/>
              <a:gd name="T60" fmla="*/ 4499 w 4499"/>
              <a:gd name="T61" fmla="*/ 8 h 4427"/>
              <a:gd name="T62" fmla="*/ 4491 w 4499"/>
              <a:gd name="T63" fmla="*/ 0 h 44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499" h="4427">
                <a:moveTo>
                  <a:pt x="4491" y="0"/>
                </a:moveTo>
                <a:lnTo>
                  <a:pt x="4491" y="0"/>
                </a:lnTo>
                <a:lnTo>
                  <a:pt x="3601" y="888"/>
                </a:lnTo>
                <a:lnTo>
                  <a:pt x="3303" y="890"/>
                </a:lnTo>
                <a:lnTo>
                  <a:pt x="2977" y="1217"/>
                </a:lnTo>
                <a:lnTo>
                  <a:pt x="2724" y="1217"/>
                </a:lnTo>
                <a:lnTo>
                  <a:pt x="2421" y="1522"/>
                </a:lnTo>
                <a:lnTo>
                  <a:pt x="2350" y="1520"/>
                </a:lnTo>
                <a:lnTo>
                  <a:pt x="2157" y="1713"/>
                </a:lnTo>
                <a:lnTo>
                  <a:pt x="1588" y="1721"/>
                </a:lnTo>
                <a:lnTo>
                  <a:pt x="1251" y="2055"/>
                </a:lnTo>
                <a:lnTo>
                  <a:pt x="1134" y="2055"/>
                </a:lnTo>
                <a:lnTo>
                  <a:pt x="541" y="2648"/>
                </a:lnTo>
                <a:lnTo>
                  <a:pt x="544" y="2852"/>
                </a:lnTo>
                <a:lnTo>
                  <a:pt x="0" y="3395"/>
                </a:lnTo>
                <a:lnTo>
                  <a:pt x="0" y="4427"/>
                </a:lnTo>
                <a:lnTo>
                  <a:pt x="11" y="4427"/>
                </a:lnTo>
                <a:lnTo>
                  <a:pt x="11" y="3398"/>
                </a:lnTo>
                <a:lnTo>
                  <a:pt x="554" y="2854"/>
                </a:lnTo>
                <a:lnTo>
                  <a:pt x="551" y="2653"/>
                </a:lnTo>
                <a:lnTo>
                  <a:pt x="1136" y="2066"/>
                </a:lnTo>
                <a:lnTo>
                  <a:pt x="1256" y="2066"/>
                </a:lnTo>
                <a:lnTo>
                  <a:pt x="1591" y="1731"/>
                </a:lnTo>
                <a:lnTo>
                  <a:pt x="2162" y="1724"/>
                </a:lnTo>
                <a:lnTo>
                  <a:pt x="2356" y="1530"/>
                </a:lnTo>
                <a:lnTo>
                  <a:pt x="2426" y="1533"/>
                </a:lnTo>
                <a:lnTo>
                  <a:pt x="2729" y="1227"/>
                </a:lnTo>
                <a:lnTo>
                  <a:pt x="2982" y="1227"/>
                </a:lnTo>
                <a:lnTo>
                  <a:pt x="3309" y="901"/>
                </a:lnTo>
                <a:lnTo>
                  <a:pt x="3606" y="898"/>
                </a:lnTo>
                <a:lnTo>
                  <a:pt x="4499" y="8"/>
                </a:lnTo>
                <a:lnTo>
                  <a:pt x="4491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21" name="Freeform 677"/>
          <p:cNvSpPr>
            <a:spLocks/>
          </p:cNvSpPr>
          <p:nvPr/>
        </p:nvSpPr>
        <p:spPr bwMode="auto">
          <a:xfrm>
            <a:off x="10719618" y="2320930"/>
            <a:ext cx="7142165" cy="7027876"/>
          </a:xfrm>
          <a:custGeom>
            <a:avLst/>
            <a:gdLst>
              <a:gd name="T0" fmla="*/ 4491 w 4499"/>
              <a:gd name="T1" fmla="*/ 0 h 4427"/>
              <a:gd name="T2" fmla="*/ 4491 w 4499"/>
              <a:gd name="T3" fmla="*/ 0 h 4427"/>
              <a:gd name="T4" fmla="*/ 3601 w 4499"/>
              <a:gd name="T5" fmla="*/ 888 h 4427"/>
              <a:gd name="T6" fmla="*/ 3303 w 4499"/>
              <a:gd name="T7" fmla="*/ 890 h 4427"/>
              <a:gd name="T8" fmla="*/ 2977 w 4499"/>
              <a:gd name="T9" fmla="*/ 1217 h 4427"/>
              <a:gd name="T10" fmla="*/ 2724 w 4499"/>
              <a:gd name="T11" fmla="*/ 1217 h 4427"/>
              <a:gd name="T12" fmla="*/ 2421 w 4499"/>
              <a:gd name="T13" fmla="*/ 1522 h 4427"/>
              <a:gd name="T14" fmla="*/ 2350 w 4499"/>
              <a:gd name="T15" fmla="*/ 1520 h 4427"/>
              <a:gd name="T16" fmla="*/ 2157 w 4499"/>
              <a:gd name="T17" fmla="*/ 1713 h 4427"/>
              <a:gd name="T18" fmla="*/ 1588 w 4499"/>
              <a:gd name="T19" fmla="*/ 1721 h 4427"/>
              <a:gd name="T20" fmla="*/ 1251 w 4499"/>
              <a:gd name="T21" fmla="*/ 2055 h 4427"/>
              <a:gd name="T22" fmla="*/ 1134 w 4499"/>
              <a:gd name="T23" fmla="*/ 2055 h 4427"/>
              <a:gd name="T24" fmla="*/ 541 w 4499"/>
              <a:gd name="T25" fmla="*/ 2648 h 4427"/>
              <a:gd name="T26" fmla="*/ 544 w 4499"/>
              <a:gd name="T27" fmla="*/ 2852 h 4427"/>
              <a:gd name="T28" fmla="*/ 0 w 4499"/>
              <a:gd name="T29" fmla="*/ 3395 h 4427"/>
              <a:gd name="T30" fmla="*/ 0 w 4499"/>
              <a:gd name="T31" fmla="*/ 4427 h 4427"/>
              <a:gd name="T32" fmla="*/ 11 w 4499"/>
              <a:gd name="T33" fmla="*/ 4427 h 4427"/>
              <a:gd name="T34" fmla="*/ 11 w 4499"/>
              <a:gd name="T35" fmla="*/ 3398 h 4427"/>
              <a:gd name="T36" fmla="*/ 554 w 4499"/>
              <a:gd name="T37" fmla="*/ 2854 h 4427"/>
              <a:gd name="T38" fmla="*/ 551 w 4499"/>
              <a:gd name="T39" fmla="*/ 2653 h 4427"/>
              <a:gd name="T40" fmla="*/ 1136 w 4499"/>
              <a:gd name="T41" fmla="*/ 2066 h 4427"/>
              <a:gd name="T42" fmla="*/ 1256 w 4499"/>
              <a:gd name="T43" fmla="*/ 2066 h 4427"/>
              <a:gd name="T44" fmla="*/ 1591 w 4499"/>
              <a:gd name="T45" fmla="*/ 1731 h 4427"/>
              <a:gd name="T46" fmla="*/ 2162 w 4499"/>
              <a:gd name="T47" fmla="*/ 1724 h 4427"/>
              <a:gd name="T48" fmla="*/ 2356 w 4499"/>
              <a:gd name="T49" fmla="*/ 1530 h 4427"/>
              <a:gd name="T50" fmla="*/ 2426 w 4499"/>
              <a:gd name="T51" fmla="*/ 1533 h 4427"/>
              <a:gd name="T52" fmla="*/ 2729 w 4499"/>
              <a:gd name="T53" fmla="*/ 1227 h 4427"/>
              <a:gd name="T54" fmla="*/ 2982 w 4499"/>
              <a:gd name="T55" fmla="*/ 1227 h 4427"/>
              <a:gd name="T56" fmla="*/ 3309 w 4499"/>
              <a:gd name="T57" fmla="*/ 901 h 4427"/>
              <a:gd name="T58" fmla="*/ 3606 w 4499"/>
              <a:gd name="T59" fmla="*/ 898 h 4427"/>
              <a:gd name="T60" fmla="*/ 4499 w 4499"/>
              <a:gd name="T61" fmla="*/ 8 h 4427"/>
              <a:gd name="T62" fmla="*/ 4491 w 4499"/>
              <a:gd name="T63" fmla="*/ 0 h 44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499" h="4427">
                <a:moveTo>
                  <a:pt x="4491" y="0"/>
                </a:moveTo>
                <a:lnTo>
                  <a:pt x="4491" y="0"/>
                </a:lnTo>
                <a:lnTo>
                  <a:pt x="3601" y="888"/>
                </a:lnTo>
                <a:lnTo>
                  <a:pt x="3303" y="890"/>
                </a:lnTo>
                <a:lnTo>
                  <a:pt x="2977" y="1217"/>
                </a:lnTo>
                <a:lnTo>
                  <a:pt x="2724" y="1217"/>
                </a:lnTo>
                <a:lnTo>
                  <a:pt x="2421" y="1522"/>
                </a:lnTo>
                <a:lnTo>
                  <a:pt x="2350" y="1520"/>
                </a:lnTo>
                <a:lnTo>
                  <a:pt x="2157" y="1713"/>
                </a:lnTo>
                <a:lnTo>
                  <a:pt x="1588" y="1721"/>
                </a:lnTo>
                <a:lnTo>
                  <a:pt x="1251" y="2055"/>
                </a:lnTo>
                <a:lnTo>
                  <a:pt x="1134" y="2055"/>
                </a:lnTo>
                <a:lnTo>
                  <a:pt x="541" y="2648"/>
                </a:lnTo>
                <a:lnTo>
                  <a:pt x="544" y="2852"/>
                </a:lnTo>
                <a:lnTo>
                  <a:pt x="0" y="3395"/>
                </a:lnTo>
                <a:lnTo>
                  <a:pt x="0" y="4427"/>
                </a:lnTo>
                <a:lnTo>
                  <a:pt x="11" y="4427"/>
                </a:lnTo>
                <a:lnTo>
                  <a:pt x="11" y="3398"/>
                </a:lnTo>
                <a:lnTo>
                  <a:pt x="554" y="2854"/>
                </a:lnTo>
                <a:lnTo>
                  <a:pt x="551" y="2653"/>
                </a:lnTo>
                <a:lnTo>
                  <a:pt x="1136" y="2066"/>
                </a:lnTo>
                <a:lnTo>
                  <a:pt x="1256" y="2066"/>
                </a:lnTo>
                <a:lnTo>
                  <a:pt x="1591" y="1731"/>
                </a:lnTo>
                <a:lnTo>
                  <a:pt x="2162" y="1724"/>
                </a:lnTo>
                <a:lnTo>
                  <a:pt x="2356" y="1530"/>
                </a:lnTo>
                <a:lnTo>
                  <a:pt x="2426" y="1533"/>
                </a:lnTo>
                <a:lnTo>
                  <a:pt x="2729" y="1227"/>
                </a:lnTo>
                <a:lnTo>
                  <a:pt x="2982" y="1227"/>
                </a:lnTo>
                <a:lnTo>
                  <a:pt x="3309" y="901"/>
                </a:lnTo>
                <a:lnTo>
                  <a:pt x="3606" y="898"/>
                </a:lnTo>
                <a:lnTo>
                  <a:pt x="4499" y="8"/>
                </a:lnTo>
                <a:lnTo>
                  <a:pt x="4491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22" name="Freeform 678"/>
          <p:cNvSpPr>
            <a:spLocks/>
          </p:cNvSpPr>
          <p:nvPr/>
        </p:nvSpPr>
        <p:spPr bwMode="auto">
          <a:xfrm>
            <a:off x="10786293" y="2366967"/>
            <a:ext cx="7126290" cy="6964375"/>
          </a:xfrm>
          <a:custGeom>
            <a:avLst/>
            <a:gdLst>
              <a:gd name="T0" fmla="*/ 4481 w 4489"/>
              <a:gd name="T1" fmla="*/ 0 h 4387"/>
              <a:gd name="T2" fmla="*/ 3572 w 4489"/>
              <a:gd name="T3" fmla="*/ 906 h 4387"/>
              <a:gd name="T4" fmla="*/ 3274 w 4489"/>
              <a:gd name="T5" fmla="*/ 908 h 4387"/>
              <a:gd name="T6" fmla="*/ 2948 w 4489"/>
              <a:gd name="T7" fmla="*/ 1235 h 4387"/>
              <a:gd name="T8" fmla="*/ 2700 w 4489"/>
              <a:gd name="T9" fmla="*/ 1245 h 4387"/>
              <a:gd name="T10" fmla="*/ 2397 w 4489"/>
              <a:gd name="T11" fmla="*/ 1548 h 4387"/>
              <a:gd name="T12" fmla="*/ 2327 w 4489"/>
              <a:gd name="T13" fmla="*/ 1546 h 4387"/>
              <a:gd name="T14" fmla="*/ 2133 w 4489"/>
              <a:gd name="T15" fmla="*/ 1739 h 4387"/>
              <a:gd name="T16" fmla="*/ 1556 w 4489"/>
              <a:gd name="T17" fmla="*/ 1739 h 4387"/>
              <a:gd name="T18" fmla="*/ 1220 w 4489"/>
              <a:gd name="T19" fmla="*/ 2076 h 4387"/>
              <a:gd name="T20" fmla="*/ 1110 w 4489"/>
              <a:gd name="T21" fmla="*/ 2084 h 4387"/>
              <a:gd name="T22" fmla="*/ 533 w 4489"/>
              <a:gd name="T23" fmla="*/ 2658 h 4387"/>
              <a:gd name="T24" fmla="*/ 538 w 4489"/>
              <a:gd name="T25" fmla="*/ 2865 h 4387"/>
              <a:gd name="T26" fmla="*/ 0 w 4489"/>
              <a:gd name="T27" fmla="*/ 3402 h 4387"/>
              <a:gd name="T28" fmla="*/ 0 w 4489"/>
              <a:gd name="T29" fmla="*/ 4387 h 4387"/>
              <a:gd name="T30" fmla="*/ 11 w 4489"/>
              <a:gd name="T31" fmla="*/ 4387 h 4387"/>
              <a:gd name="T32" fmla="*/ 11 w 4489"/>
              <a:gd name="T33" fmla="*/ 3405 h 4387"/>
              <a:gd name="T34" fmla="*/ 549 w 4489"/>
              <a:gd name="T35" fmla="*/ 2867 h 4387"/>
              <a:gd name="T36" fmla="*/ 543 w 4489"/>
              <a:gd name="T37" fmla="*/ 2663 h 4387"/>
              <a:gd name="T38" fmla="*/ 1113 w 4489"/>
              <a:gd name="T39" fmla="*/ 2094 h 4387"/>
              <a:gd name="T40" fmla="*/ 1225 w 4489"/>
              <a:gd name="T41" fmla="*/ 2086 h 4387"/>
              <a:gd name="T42" fmla="*/ 1559 w 4489"/>
              <a:gd name="T43" fmla="*/ 1749 h 4387"/>
              <a:gd name="T44" fmla="*/ 2139 w 4489"/>
              <a:gd name="T45" fmla="*/ 1749 h 4387"/>
              <a:gd name="T46" fmla="*/ 2332 w 4489"/>
              <a:gd name="T47" fmla="*/ 1556 h 4387"/>
              <a:gd name="T48" fmla="*/ 2402 w 4489"/>
              <a:gd name="T49" fmla="*/ 1559 h 4387"/>
              <a:gd name="T50" fmla="*/ 2705 w 4489"/>
              <a:gd name="T51" fmla="*/ 1256 h 4387"/>
              <a:gd name="T52" fmla="*/ 2951 w 4489"/>
              <a:gd name="T53" fmla="*/ 1245 h 4387"/>
              <a:gd name="T54" fmla="*/ 3277 w 4489"/>
              <a:gd name="T55" fmla="*/ 919 h 4387"/>
              <a:gd name="T56" fmla="*/ 3577 w 4489"/>
              <a:gd name="T57" fmla="*/ 916 h 4387"/>
              <a:gd name="T58" fmla="*/ 4489 w 4489"/>
              <a:gd name="T59" fmla="*/ 7 h 4387"/>
              <a:gd name="T60" fmla="*/ 4481 w 4489"/>
              <a:gd name="T61" fmla="*/ 0 h 43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9" h="4387">
                <a:moveTo>
                  <a:pt x="4481" y="0"/>
                </a:moveTo>
                <a:lnTo>
                  <a:pt x="3572" y="906"/>
                </a:lnTo>
                <a:lnTo>
                  <a:pt x="3274" y="908"/>
                </a:lnTo>
                <a:lnTo>
                  <a:pt x="2948" y="1235"/>
                </a:lnTo>
                <a:lnTo>
                  <a:pt x="2700" y="1245"/>
                </a:lnTo>
                <a:lnTo>
                  <a:pt x="2397" y="1548"/>
                </a:lnTo>
                <a:lnTo>
                  <a:pt x="2327" y="1546"/>
                </a:lnTo>
                <a:lnTo>
                  <a:pt x="2133" y="1739"/>
                </a:lnTo>
                <a:lnTo>
                  <a:pt x="1556" y="1739"/>
                </a:lnTo>
                <a:lnTo>
                  <a:pt x="1220" y="2076"/>
                </a:lnTo>
                <a:lnTo>
                  <a:pt x="1110" y="2084"/>
                </a:lnTo>
                <a:lnTo>
                  <a:pt x="533" y="2658"/>
                </a:lnTo>
                <a:lnTo>
                  <a:pt x="538" y="2865"/>
                </a:lnTo>
                <a:lnTo>
                  <a:pt x="0" y="3402"/>
                </a:lnTo>
                <a:lnTo>
                  <a:pt x="0" y="4387"/>
                </a:lnTo>
                <a:lnTo>
                  <a:pt x="11" y="4387"/>
                </a:lnTo>
                <a:lnTo>
                  <a:pt x="11" y="3405"/>
                </a:lnTo>
                <a:lnTo>
                  <a:pt x="549" y="2867"/>
                </a:lnTo>
                <a:lnTo>
                  <a:pt x="543" y="2663"/>
                </a:lnTo>
                <a:lnTo>
                  <a:pt x="1113" y="2094"/>
                </a:lnTo>
                <a:lnTo>
                  <a:pt x="1225" y="2086"/>
                </a:lnTo>
                <a:lnTo>
                  <a:pt x="1559" y="1749"/>
                </a:lnTo>
                <a:lnTo>
                  <a:pt x="2139" y="1749"/>
                </a:lnTo>
                <a:lnTo>
                  <a:pt x="2332" y="1556"/>
                </a:lnTo>
                <a:lnTo>
                  <a:pt x="2402" y="1559"/>
                </a:lnTo>
                <a:lnTo>
                  <a:pt x="2705" y="1256"/>
                </a:lnTo>
                <a:lnTo>
                  <a:pt x="2951" y="1245"/>
                </a:lnTo>
                <a:lnTo>
                  <a:pt x="3277" y="919"/>
                </a:lnTo>
                <a:lnTo>
                  <a:pt x="3577" y="916"/>
                </a:lnTo>
                <a:lnTo>
                  <a:pt x="4489" y="7"/>
                </a:lnTo>
                <a:lnTo>
                  <a:pt x="4481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23" name="Freeform 679"/>
          <p:cNvSpPr>
            <a:spLocks/>
          </p:cNvSpPr>
          <p:nvPr/>
        </p:nvSpPr>
        <p:spPr bwMode="auto">
          <a:xfrm>
            <a:off x="10786293" y="2366967"/>
            <a:ext cx="7126290" cy="6964375"/>
          </a:xfrm>
          <a:custGeom>
            <a:avLst/>
            <a:gdLst>
              <a:gd name="T0" fmla="*/ 4481 w 4489"/>
              <a:gd name="T1" fmla="*/ 0 h 4387"/>
              <a:gd name="T2" fmla="*/ 3572 w 4489"/>
              <a:gd name="T3" fmla="*/ 906 h 4387"/>
              <a:gd name="T4" fmla="*/ 3274 w 4489"/>
              <a:gd name="T5" fmla="*/ 908 h 4387"/>
              <a:gd name="T6" fmla="*/ 2948 w 4489"/>
              <a:gd name="T7" fmla="*/ 1235 h 4387"/>
              <a:gd name="T8" fmla="*/ 2700 w 4489"/>
              <a:gd name="T9" fmla="*/ 1245 h 4387"/>
              <a:gd name="T10" fmla="*/ 2397 w 4489"/>
              <a:gd name="T11" fmla="*/ 1548 h 4387"/>
              <a:gd name="T12" fmla="*/ 2327 w 4489"/>
              <a:gd name="T13" fmla="*/ 1546 h 4387"/>
              <a:gd name="T14" fmla="*/ 2133 w 4489"/>
              <a:gd name="T15" fmla="*/ 1739 h 4387"/>
              <a:gd name="T16" fmla="*/ 1556 w 4489"/>
              <a:gd name="T17" fmla="*/ 1739 h 4387"/>
              <a:gd name="T18" fmla="*/ 1220 w 4489"/>
              <a:gd name="T19" fmla="*/ 2076 h 4387"/>
              <a:gd name="T20" fmla="*/ 1110 w 4489"/>
              <a:gd name="T21" fmla="*/ 2084 h 4387"/>
              <a:gd name="T22" fmla="*/ 533 w 4489"/>
              <a:gd name="T23" fmla="*/ 2658 h 4387"/>
              <a:gd name="T24" fmla="*/ 538 w 4489"/>
              <a:gd name="T25" fmla="*/ 2865 h 4387"/>
              <a:gd name="T26" fmla="*/ 0 w 4489"/>
              <a:gd name="T27" fmla="*/ 3402 h 4387"/>
              <a:gd name="T28" fmla="*/ 0 w 4489"/>
              <a:gd name="T29" fmla="*/ 4387 h 4387"/>
              <a:gd name="T30" fmla="*/ 11 w 4489"/>
              <a:gd name="T31" fmla="*/ 4387 h 4387"/>
              <a:gd name="T32" fmla="*/ 11 w 4489"/>
              <a:gd name="T33" fmla="*/ 3405 h 4387"/>
              <a:gd name="T34" fmla="*/ 549 w 4489"/>
              <a:gd name="T35" fmla="*/ 2867 h 4387"/>
              <a:gd name="T36" fmla="*/ 543 w 4489"/>
              <a:gd name="T37" fmla="*/ 2663 h 4387"/>
              <a:gd name="T38" fmla="*/ 1113 w 4489"/>
              <a:gd name="T39" fmla="*/ 2094 h 4387"/>
              <a:gd name="T40" fmla="*/ 1225 w 4489"/>
              <a:gd name="T41" fmla="*/ 2086 h 4387"/>
              <a:gd name="T42" fmla="*/ 1559 w 4489"/>
              <a:gd name="T43" fmla="*/ 1749 h 4387"/>
              <a:gd name="T44" fmla="*/ 2139 w 4489"/>
              <a:gd name="T45" fmla="*/ 1749 h 4387"/>
              <a:gd name="T46" fmla="*/ 2332 w 4489"/>
              <a:gd name="T47" fmla="*/ 1556 h 4387"/>
              <a:gd name="T48" fmla="*/ 2402 w 4489"/>
              <a:gd name="T49" fmla="*/ 1559 h 4387"/>
              <a:gd name="T50" fmla="*/ 2705 w 4489"/>
              <a:gd name="T51" fmla="*/ 1256 h 4387"/>
              <a:gd name="T52" fmla="*/ 2951 w 4489"/>
              <a:gd name="T53" fmla="*/ 1245 h 4387"/>
              <a:gd name="T54" fmla="*/ 3277 w 4489"/>
              <a:gd name="T55" fmla="*/ 919 h 4387"/>
              <a:gd name="T56" fmla="*/ 3577 w 4489"/>
              <a:gd name="T57" fmla="*/ 916 h 4387"/>
              <a:gd name="T58" fmla="*/ 4489 w 4489"/>
              <a:gd name="T59" fmla="*/ 7 h 4387"/>
              <a:gd name="T60" fmla="*/ 4481 w 4489"/>
              <a:gd name="T61" fmla="*/ 0 h 43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9" h="4387">
                <a:moveTo>
                  <a:pt x="4481" y="0"/>
                </a:moveTo>
                <a:lnTo>
                  <a:pt x="3572" y="906"/>
                </a:lnTo>
                <a:lnTo>
                  <a:pt x="3274" y="908"/>
                </a:lnTo>
                <a:lnTo>
                  <a:pt x="2948" y="1235"/>
                </a:lnTo>
                <a:lnTo>
                  <a:pt x="2700" y="1245"/>
                </a:lnTo>
                <a:lnTo>
                  <a:pt x="2397" y="1548"/>
                </a:lnTo>
                <a:lnTo>
                  <a:pt x="2327" y="1546"/>
                </a:lnTo>
                <a:lnTo>
                  <a:pt x="2133" y="1739"/>
                </a:lnTo>
                <a:lnTo>
                  <a:pt x="1556" y="1739"/>
                </a:lnTo>
                <a:lnTo>
                  <a:pt x="1220" y="2076"/>
                </a:lnTo>
                <a:lnTo>
                  <a:pt x="1110" y="2084"/>
                </a:lnTo>
                <a:lnTo>
                  <a:pt x="533" y="2658"/>
                </a:lnTo>
                <a:lnTo>
                  <a:pt x="538" y="2865"/>
                </a:lnTo>
                <a:lnTo>
                  <a:pt x="0" y="3402"/>
                </a:lnTo>
                <a:lnTo>
                  <a:pt x="0" y="4387"/>
                </a:lnTo>
                <a:lnTo>
                  <a:pt x="11" y="4387"/>
                </a:lnTo>
                <a:lnTo>
                  <a:pt x="11" y="3405"/>
                </a:lnTo>
                <a:lnTo>
                  <a:pt x="549" y="2867"/>
                </a:lnTo>
                <a:lnTo>
                  <a:pt x="543" y="2663"/>
                </a:lnTo>
                <a:lnTo>
                  <a:pt x="1113" y="2094"/>
                </a:lnTo>
                <a:lnTo>
                  <a:pt x="1225" y="2086"/>
                </a:lnTo>
                <a:lnTo>
                  <a:pt x="1559" y="1749"/>
                </a:lnTo>
                <a:lnTo>
                  <a:pt x="2139" y="1749"/>
                </a:lnTo>
                <a:lnTo>
                  <a:pt x="2332" y="1556"/>
                </a:lnTo>
                <a:lnTo>
                  <a:pt x="2402" y="1559"/>
                </a:lnTo>
                <a:lnTo>
                  <a:pt x="2705" y="1256"/>
                </a:lnTo>
                <a:lnTo>
                  <a:pt x="2951" y="1245"/>
                </a:lnTo>
                <a:lnTo>
                  <a:pt x="3277" y="919"/>
                </a:lnTo>
                <a:lnTo>
                  <a:pt x="3577" y="916"/>
                </a:lnTo>
                <a:lnTo>
                  <a:pt x="4489" y="7"/>
                </a:lnTo>
                <a:lnTo>
                  <a:pt x="4481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24" name="Freeform 680"/>
          <p:cNvSpPr>
            <a:spLocks/>
          </p:cNvSpPr>
          <p:nvPr/>
        </p:nvSpPr>
        <p:spPr bwMode="auto">
          <a:xfrm>
            <a:off x="10902180" y="2482855"/>
            <a:ext cx="7126290" cy="6981838"/>
          </a:xfrm>
          <a:custGeom>
            <a:avLst/>
            <a:gdLst>
              <a:gd name="T0" fmla="*/ 4481 w 4489"/>
              <a:gd name="T1" fmla="*/ 0 h 4398"/>
              <a:gd name="T2" fmla="*/ 3536 w 4489"/>
              <a:gd name="T3" fmla="*/ 945 h 4398"/>
              <a:gd name="T4" fmla="*/ 3238 w 4489"/>
              <a:gd name="T5" fmla="*/ 948 h 4398"/>
              <a:gd name="T6" fmla="*/ 2912 w 4489"/>
              <a:gd name="T7" fmla="*/ 1274 h 4398"/>
              <a:gd name="T8" fmla="*/ 2658 w 4489"/>
              <a:gd name="T9" fmla="*/ 1274 h 4398"/>
              <a:gd name="T10" fmla="*/ 2353 w 4489"/>
              <a:gd name="T11" fmla="*/ 1580 h 4398"/>
              <a:gd name="T12" fmla="*/ 2282 w 4489"/>
              <a:gd name="T13" fmla="*/ 1577 h 4398"/>
              <a:gd name="T14" fmla="*/ 2089 w 4489"/>
              <a:gd name="T15" fmla="*/ 1770 h 4398"/>
              <a:gd name="T16" fmla="*/ 1520 w 4489"/>
              <a:gd name="T17" fmla="*/ 1778 h 4398"/>
              <a:gd name="T18" fmla="*/ 1183 w 4489"/>
              <a:gd name="T19" fmla="*/ 2113 h 4398"/>
              <a:gd name="T20" fmla="*/ 1066 w 4489"/>
              <a:gd name="T21" fmla="*/ 2115 h 4398"/>
              <a:gd name="T22" fmla="*/ 523 w 4489"/>
              <a:gd name="T23" fmla="*/ 2658 h 4398"/>
              <a:gd name="T24" fmla="*/ 528 w 4489"/>
              <a:gd name="T25" fmla="*/ 2872 h 4398"/>
              <a:gd name="T26" fmla="*/ 0 w 4489"/>
              <a:gd name="T27" fmla="*/ 3403 h 4398"/>
              <a:gd name="T28" fmla="*/ 0 w 4489"/>
              <a:gd name="T29" fmla="*/ 4398 h 4398"/>
              <a:gd name="T30" fmla="*/ 11 w 4489"/>
              <a:gd name="T31" fmla="*/ 4398 h 4398"/>
              <a:gd name="T32" fmla="*/ 11 w 4489"/>
              <a:gd name="T33" fmla="*/ 3408 h 4398"/>
              <a:gd name="T34" fmla="*/ 538 w 4489"/>
              <a:gd name="T35" fmla="*/ 2878 h 4398"/>
              <a:gd name="T36" fmla="*/ 533 w 4489"/>
              <a:gd name="T37" fmla="*/ 2661 h 4398"/>
              <a:gd name="T38" fmla="*/ 1071 w 4489"/>
              <a:gd name="T39" fmla="*/ 2126 h 4398"/>
              <a:gd name="T40" fmla="*/ 1188 w 4489"/>
              <a:gd name="T41" fmla="*/ 2123 h 4398"/>
              <a:gd name="T42" fmla="*/ 1523 w 4489"/>
              <a:gd name="T43" fmla="*/ 1789 h 4398"/>
              <a:gd name="T44" fmla="*/ 2094 w 4489"/>
              <a:gd name="T45" fmla="*/ 1781 h 4398"/>
              <a:gd name="T46" fmla="*/ 2288 w 4489"/>
              <a:gd name="T47" fmla="*/ 1588 h 4398"/>
              <a:gd name="T48" fmla="*/ 2358 w 4489"/>
              <a:gd name="T49" fmla="*/ 1590 h 4398"/>
              <a:gd name="T50" fmla="*/ 2661 w 4489"/>
              <a:gd name="T51" fmla="*/ 1285 h 4398"/>
              <a:gd name="T52" fmla="*/ 2914 w 4489"/>
              <a:gd name="T53" fmla="*/ 1285 h 4398"/>
              <a:gd name="T54" fmla="*/ 3241 w 4489"/>
              <a:gd name="T55" fmla="*/ 958 h 4398"/>
              <a:gd name="T56" fmla="*/ 3541 w 4489"/>
              <a:gd name="T57" fmla="*/ 956 h 4398"/>
              <a:gd name="T58" fmla="*/ 4489 w 4489"/>
              <a:gd name="T59" fmla="*/ 8 h 4398"/>
              <a:gd name="T60" fmla="*/ 4481 w 4489"/>
              <a:gd name="T61" fmla="*/ 0 h 43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9" h="4398">
                <a:moveTo>
                  <a:pt x="4481" y="0"/>
                </a:moveTo>
                <a:lnTo>
                  <a:pt x="3536" y="945"/>
                </a:lnTo>
                <a:lnTo>
                  <a:pt x="3238" y="948"/>
                </a:lnTo>
                <a:lnTo>
                  <a:pt x="2912" y="1274"/>
                </a:lnTo>
                <a:lnTo>
                  <a:pt x="2658" y="1274"/>
                </a:lnTo>
                <a:lnTo>
                  <a:pt x="2353" y="1580"/>
                </a:lnTo>
                <a:lnTo>
                  <a:pt x="2282" y="1577"/>
                </a:lnTo>
                <a:lnTo>
                  <a:pt x="2089" y="1770"/>
                </a:lnTo>
                <a:lnTo>
                  <a:pt x="1520" y="1778"/>
                </a:lnTo>
                <a:lnTo>
                  <a:pt x="1183" y="2113"/>
                </a:lnTo>
                <a:lnTo>
                  <a:pt x="1066" y="2115"/>
                </a:lnTo>
                <a:lnTo>
                  <a:pt x="523" y="2658"/>
                </a:lnTo>
                <a:lnTo>
                  <a:pt x="528" y="2872"/>
                </a:lnTo>
                <a:lnTo>
                  <a:pt x="0" y="3403"/>
                </a:lnTo>
                <a:lnTo>
                  <a:pt x="0" y="4398"/>
                </a:lnTo>
                <a:lnTo>
                  <a:pt x="11" y="4398"/>
                </a:lnTo>
                <a:lnTo>
                  <a:pt x="11" y="3408"/>
                </a:lnTo>
                <a:lnTo>
                  <a:pt x="538" y="2878"/>
                </a:lnTo>
                <a:lnTo>
                  <a:pt x="533" y="2661"/>
                </a:lnTo>
                <a:lnTo>
                  <a:pt x="1071" y="2126"/>
                </a:lnTo>
                <a:lnTo>
                  <a:pt x="1188" y="2123"/>
                </a:lnTo>
                <a:lnTo>
                  <a:pt x="1523" y="1789"/>
                </a:lnTo>
                <a:lnTo>
                  <a:pt x="2094" y="1781"/>
                </a:lnTo>
                <a:lnTo>
                  <a:pt x="2288" y="1588"/>
                </a:lnTo>
                <a:lnTo>
                  <a:pt x="2358" y="1590"/>
                </a:lnTo>
                <a:lnTo>
                  <a:pt x="2661" y="1285"/>
                </a:lnTo>
                <a:lnTo>
                  <a:pt x="2914" y="1285"/>
                </a:lnTo>
                <a:lnTo>
                  <a:pt x="3241" y="958"/>
                </a:lnTo>
                <a:lnTo>
                  <a:pt x="3541" y="956"/>
                </a:lnTo>
                <a:lnTo>
                  <a:pt x="4489" y="8"/>
                </a:lnTo>
                <a:lnTo>
                  <a:pt x="4481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25" name="Freeform 681"/>
          <p:cNvSpPr>
            <a:spLocks/>
          </p:cNvSpPr>
          <p:nvPr/>
        </p:nvSpPr>
        <p:spPr bwMode="auto">
          <a:xfrm>
            <a:off x="10902180" y="2482855"/>
            <a:ext cx="7126290" cy="6981838"/>
          </a:xfrm>
          <a:custGeom>
            <a:avLst/>
            <a:gdLst>
              <a:gd name="T0" fmla="*/ 4481 w 4489"/>
              <a:gd name="T1" fmla="*/ 0 h 4398"/>
              <a:gd name="T2" fmla="*/ 3536 w 4489"/>
              <a:gd name="T3" fmla="*/ 945 h 4398"/>
              <a:gd name="T4" fmla="*/ 3238 w 4489"/>
              <a:gd name="T5" fmla="*/ 948 h 4398"/>
              <a:gd name="T6" fmla="*/ 2912 w 4489"/>
              <a:gd name="T7" fmla="*/ 1274 h 4398"/>
              <a:gd name="T8" fmla="*/ 2658 w 4489"/>
              <a:gd name="T9" fmla="*/ 1274 h 4398"/>
              <a:gd name="T10" fmla="*/ 2353 w 4489"/>
              <a:gd name="T11" fmla="*/ 1580 h 4398"/>
              <a:gd name="T12" fmla="*/ 2282 w 4489"/>
              <a:gd name="T13" fmla="*/ 1577 h 4398"/>
              <a:gd name="T14" fmla="*/ 2089 w 4489"/>
              <a:gd name="T15" fmla="*/ 1770 h 4398"/>
              <a:gd name="T16" fmla="*/ 1520 w 4489"/>
              <a:gd name="T17" fmla="*/ 1778 h 4398"/>
              <a:gd name="T18" fmla="*/ 1183 w 4489"/>
              <a:gd name="T19" fmla="*/ 2113 h 4398"/>
              <a:gd name="T20" fmla="*/ 1066 w 4489"/>
              <a:gd name="T21" fmla="*/ 2115 h 4398"/>
              <a:gd name="T22" fmla="*/ 523 w 4489"/>
              <a:gd name="T23" fmla="*/ 2658 h 4398"/>
              <a:gd name="T24" fmla="*/ 528 w 4489"/>
              <a:gd name="T25" fmla="*/ 2872 h 4398"/>
              <a:gd name="T26" fmla="*/ 0 w 4489"/>
              <a:gd name="T27" fmla="*/ 3403 h 4398"/>
              <a:gd name="T28" fmla="*/ 0 w 4489"/>
              <a:gd name="T29" fmla="*/ 4398 h 4398"/>
              <a:gd name="T30" fmla="*/ 11 w 4489"/>
              <a:gd name="T31" fmla="*/ 4398 h 4398"/>
              <a:gd name="T32" fmla="*/ 11 w 4489"/>
              <a:gd name="T33" fmla="*/ 3408 h 4398"/>
              <a:gd name="T34" fmla="*/ 538 w 4489"/>
              <a:gd name="T35" fmla="*/ 2878 h 4398"/>
              <a:gd name="T36" fmla="*/ 533 w 4489"/>
              <a:gd name="T37" fmla="*/ 2661 h 4398"/>
              <a:gd name="T38" fmla="*/ 1071 w 4489"/>
              <a:gd name="T39" fmla="*/ 2126 h 4398"/>
              <a:gd name="T40" fmla="*/ 1188 w 4489"/>
              <a:gd name="T41" fmla="*/ 2123 h 4398"/>
              <a:gd name="T42" fmla="*/ 1523 w 4489"/>
              <a:gd name="T43" fmla="*/ 1789 h 4398"/>
              <a:gd name="T44" fmla="*/ 2094 w 4489"/>
              <a:gd name="T45" fmla="*/ 1781 h 4398"/>
              <a:gd name="T46" fmla="*/ 2288 w 4489"/>
              <a:gd name="T47" fmla="*/ 1588 h 4398"/>
              <a:gd name="T48" fmla="*/ 2358 w 4489"/>
              <a:gd name="T49" fmla="*/ 1590 h 4398"/>
              <a:gd name="T50" fmla="*/ 2661 w 4489"/>
              <a:gd name="T51" fmla="*/ 1285 h 4398"/>
              <a:gd name="T52" fmla="*/ 2914 w 4489"/>
              <a:gd name="T53" fmla="*/ 1285 h 4398"/>
              <a:gd name="T54" fmla="*/ 3241 w 4489"/>
              <a:gd name="T55" fmla="*/ 958 h 4398"/>
              <a:gd name="T56" fmla="*/ 3541 w 4489"/>
              <a:gd name="T57" fmla="*/ 956 h 4398"/>
              <a:gd name="T58" fmla="*/ 4489 w 4489"/>
              <a:gd name="T59" fmla="*/ 8 h 4398"/>
              <a:gd name="T60" fmla="*/ 4481 w 4489"/>
              <a:gd name="T61" fmla="*/ 0 h 43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9" h="4398">
                <a:moveTo>
                  <a:pt x="4481" y="0"/>
                </a:moveTo>
                <a:lnTo>
                  <a:pt x="3536" y="945"/>
                </a:lnTo>
                <a:lnTo>
                  <a:pt x="3238" y="948"/>
                </a:lnTo>
                <a:lnTo>
                  <a:pt x="2912" y="1274"/>
                </a:lnTo>
                <a:lnTo>
                  <a:pt x="2658" y="1274"/>
                </a:lnTo>
                <a:lnTo>
                  <a:pt x="2353" y="1580"/>
                </a:lnTo>
                <a:lnTo>
                  <a:pt x="2282" y="1577"/>
                </a:lnTo>
                <a:lnTo>
                  <a:pt x="2089" y="1770"/>
                </a:lnTo>
                <a:lnTo>
                  <a:pt x="1520" y="1778"/>
                </a:lnTo>
                <a:lnTo>
                  <a:pt x="1183" y="2113"/>
                </a:lnTo>
                <a:lnTo>
                  <a:pt x="1066" y="2115"/>
                </a:lnTo>
                <a:lnTo>
                  <a:pt x="523" y="2658"/>
                </a:lnTo>
                <a:lnTo>
                  <a:pt x="528" y="2872"/>
                </a:lnTo>
                <a:lnTo>
                  <a:pt x="0" y="3403"/>
                </a:lnTo>
                <a:lnTo>
                  <a:pt x="0" y="4398"/>
                </a:lnTo>
                <a:lnTo>
                  <a:pt x="11" y="4398"/>
                </a:lnTo>
                <a:lnTo>
                  <a:pt x="11" y="3408"/>
                </a:lnTo>
                <a:lnTo>
                  <a:pt x="538" y="2878"/>
                </a:lnTo>
                <a:lnTo>
                  <a:pt x="533" y="2661"/>
                </a:lnTo>
                <a:lnTo>
                  <a:pt x="1071" y="2126"/>
                </a:lnTo>
                <a:lnTo>
                  <a:pt x="1188" y="2123"/>
                </a:lnTo>
                <a:lnTo>
                  <a:pt x="1523" y="1789"/>
                </a:lnTo>
                <a:lnTo>
                  <a:pt x="2094" y="1781"/>
                </a:lnTo>
                <a:lnTo>
                  <a:pt x="2288" y="1588"/>
                </a:lnTo>
                <a:lnTo>
                  <a:pt x="2358" y="1590"/>
                </a:lnTo>
                <a:lnTo>
                  <a:pt x="2661" y="1285"/>
                </a:lnTo>
                <a:lnTo>
                  <a:pt x="2914" y="1285"/>
                </a:lnTo>
                <a:lnTo>
                  <a:pt x="3241" y="958"/>
                </a:lnTo>
                <a:lnTo>
                  <a:pt x="3541" y="956"/>
                </a:lnTo>
                <a:lnTo>
                  <a:pt x="4489" y="8"/>
                </a:lnTo>
                <a:lnTo>
                  <a:pt x="4481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26" name="Freeform 682"/>
          <p:cNvSpPr>
            <a:spLocks/>
          </p:cNvSpPr>
          <p:nvPr/>
        </p:nvSpPr>
        <p:spPr bwMode="auto">
          <a:xfrm>
            <a:off x="10952980" y="2527305"/>
            <a:ext cx="7116765" cy="6837375"/>
          </a:xfrm>
          <a:custGeom>
            <a:avLst/>
            <a:gdLst>
              <a:gd name="T0" fmla="*/ 4475 w 4483"/>
              <a:gd name="T1" fmla="*/ 0 h 4307"/>
              <a:gd name="T2" fmla="*/ 4475 w 4483"/>
              <a:gd name="T3" fmla="*/ 0 h 4307"/>
              <a:gd name="T4" fmla="*/ 3514 w 4483"/>
              <a:gd name="T5" fmla="*/ 964 h 4307"/>
              <a:gd name="T6" fmla="*/ 3216 w 4483"/>
              <a:gd name="T7" fmla="*/ 967 h 4307"/>
              <a:gd name="T8" fmla="*/ 2890 w 4483"/>
              <a:gd name="T9" fmla="*/ 1293 h 4307"/>
              <a:gd name="T10" fmla="*/ 2637 w 4483"/>
              <a:gd name="T11" fmla="*/ 1296 h 4307"/>
              <a:gd name="T12" fmla="*/ 2331 w 4483"/>
              <a:gd name="T13" fmla="*/ 1599 h 4307"/>
              <a:gd name="T14" fmla="*/ 2269 w 4483"/>
              <a:gd name="T15" fmla="*/ 1604 h 4307"/>
              <a:gd name="T16" fmla="*/ 2075 w 4483"/>
              <a:gd name="T17" fmla="*/ 1797 h 4307"/>
              <a:gd name="T18" fmla="*/ 1498 w 4483"/>
              <a:gd name="T19" fmla="*/ 1800 h 4307"/>
              <a:gd name="T20" fmla="*/ 1162 w 4483"/>
              <a:gd name="T21" fmla="*/ 2134 h 4307"/>
              <a:gd name="T22" fmla="*/ 1052 w 4483"/>
              <a:gd name="T23" fmla="*/ 2142 h 4307"/>
              <a:gd name="T24" fmla="*/ 524 w 4483"/>
              <a:gd name="T25" fmla="*/ 2670 h 4307"/>
              <a:gd name="T26" fmla="*/ 527 w 4483"/>
              <a:gd name="T27" fmla="*/ 2886 h 4307"/>
              <a:gd name="T28" fmla="*/ 0 w 4483"/>
              <a:gd name="T29" fmla="*/ 3411 h 4307"/>
              <a:gd name="T30" fmla="*/ 0 w 4483"/>
              <a:gd name="T31" fmla="*/ 4307 h 4307"/>
              <a:gd name="T32" fmla="*/ 10 w 4483"/>
              <a:gd name="T33" fmla="*/ 4307 h 4307"/>
              <a:gd name="T34" fmla="*/ 10 w 4483"/>
              <a:gd name="T35" fmla="*/ 3416 h 4307"/>
              <a:gd name="T36" fmla="*/ 538 w 4483"/>
              <a:gd name="T37" fmla="*/ 2891 h 4307"/>
              <a:gd name="T38" fmla="*/ 535 w 4483"/>
              <a:gd name="T39" fmla="*/ 2675 h 4307"/>
              <a:gd name="T40" fmla="*/ 1057 w 4483"/>
              <a:gd name="T41" fmla="*/ 2152 h 4307"/>
              <a:gd name="T42" fmla="*/ 1167 w 4483"/>
              <a:gd name="T43" fmla="*/ 2145 h 4307"/>
              <a:gd name="T44" fmla="*/ 1501 w 4483"/>
              <a:gd name="T45" fmla="*/ 1810 h 4307"/>
              <a:gd name="T46" fmla="*/ 2081 w 4483"/>
              <a:gd name="T47" fmla="*/ 1808 h 4307"/>
              <a:gd name="T48" fmla="*/ 2274 w 4483"/>
              <a:gd name="T49" fmla="*/ 1614 h 4307"/>
              <a:gd name="T50" fmla="*/ 2337 w 4483"/>
              <a:gd name="T51" fmla="*/ 1609 h 4307"/>
              <a:gd name="T52" fmla="*/ 2639 w 4483"/>
              <a:gd name="T53" fmla="*/ 1306 h 4307"/>
              <a:gd name="T54" fmla="*/ 2893 w 4483"/>
              <a:gd name="T55" fmla="*/ 1304 h 4307"/>
              <a:gd name="T56" fmla="*/ 3219 w 4483"/>
              <a:gd name="T57" fmla="*/ 977 h 4307"/>
              <a:gd name="T58" fmla="*/ 3517 w 4483"/>
              <a:gd name="T59" fmla="*/ 975 h 4307"/>
              <a:gd name="T60" fmla="*/ 4483 w 4483"/>
              <a:gd name="T61" fmla="*/ 8 h 4307"/>
              <a:gd name="T62" fmla="*/ 4475 w 4483"/>
              <a:gd name="T63" fmla="*/ 0 h 43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483" h="4307">
                <a:moveTo>
                  <a:pt x="4475" y="0"/>
                </a:moveTo>
                <a:lnTo>
                  <a:pt x="4475" y="0"/>
                </a:lnTo>
                <a:lnTo>
                  <a:pt x="3514" y="964"/>
                </a:lnTo>
                <a:lnTo>
                  <a:pt x="3216" y="967"/>
                </a:lnTo>
                <a:lnTo>
                  <a:pt x="2890" y="1293"/>
                </a:lnTo>
                <a:lnTo>
                  <a:pt x="2637" y="1296"/>
                </a:lnTo>
                <a:lnTo>
                  <a:pt x="2331" y="1599"/>
                </a:lnTo>
                <a:lnTo>
                  <a:pt x="2269" y="1604"/>
                </a:lnTo>
                <a:lnTo>
                  <a:pt x="2075" y="1797"/>
                </a:lnTo>
                <a:lnTo>
                  <a:pt x="1498" y="1800"/>
                </a:lnTo>
                <a:lnTo>
                  <a:pt x="1162" y="2134"/>
                </a:lnTo>
                <a:lnTo>
                  <a:pt x="1052" y="2142"/>
                </a:lnTo>
                <a:lnTo>
                  <a:pt x="524" y="2670"/>
                </a:lnTo>
                <a:lnTo>
                  <a:pt x="527" y="2886"/>
                </a:lnTo>
                <a:lnTo>
                  <a:pt x="0" y="3411"/>
                </a:lnTo>
                <a:lnTo>
                  <a:pt x="0" y="4307"/>
                </a:lnTo>
                <a:lnTo>
                  <a:pt x="10" y="4307"/>
                </a:lnTo>
                <a:lnTo>
                  <a:pt x="10" y="3416"/>
                </a:lnTo>
                <a:lnTo>
                  <a:pt x="538" y="2891"/>
                </a:lnTo>
                <a:lnTo>
                  <a:pt x="535" y="2675"/>
                </a:lnTo>
                <a:lnTo>
                  <a:pt x="1057" y="2152"/>
                </a:lnTo>
                <a:lnTo>
                  <a:pt x="1167" y="2145"/>
                </a:lnTo>
                <a:lnTo>
                  <a:pt x="1501" y="1810"/>
                </a:lnTo>
                <a:lnTo>
                  <a:pt x="2081" y="1808"/>
                </a:lnTo>
                <a:lnTo>
                  <a:pt x="2274" y="1614"/>
                </a:lnTo>
                <a:lnTo>
                  <a:pt x="2337" y="1609"/>
                </a:lnTo>
                <a:lnTo>
                  <a:pt x="2639" y="1306"/>
                </a:lnTo>
                <a:lnTo>
                  <a:pt x="2893" y="1304"/>
                </a:lnTo>
                <a:lnTo>
                  <a:pt x="3219" y="977"/>
                </a:lnTo>
                <a:lnTo>
                  <a:pt x="3517" y="975"/>
                </a:lnTo>
                <a:lnTo>
                  <a:pt x="4483" y="8"/>
                </a:lnTo>
                <a:lnTo>
                  <a:pt x="4475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27" name="Freeform 683"/>
          <p:cNvSpPr>
            <a:spLocks/>
          </p:cNvSpPr>
          <p:nvPr/>
        </p:nvSpPr>
        <p:spPr bwMode="auto">
          <a:xfrm>
            <a:off x="10952980" y="2527305"/>
            <a:ext cx="7116765" cy="6837375"/>
          </a:xfrm>
          <a:custGeom>
            <a:avLst/>
            <a:gdLst>
              <a:gd name="T0" fmla="*/ 4475 w 4483"/>
              <a:gd name="T1" fmla="*/ 0 h 4307"/>
              <a:gd name="T2" fmla="*/ 4475 w 4483"/>
              <a:gd name="T3" fmla="*/ 0 h 4307"/>
              <a:gd name="T4" fmla="*/ 3514 w 4483"/>
              <a:gd name="T5" fmla="*/ 964 h 4307"/>
              <a:gd name="T6" fmla="*/ 3216 w 4483"/>
              <a:gd name="T7" fmla="*/ 967 h 4307"/>
              <a:gd name="T8" fmla="*/ 2890 w 4483"/>
              <a:gd name="T9" fmla="*/ 1293 h 4307"/>
              <a:gd name="T10" fmla="*/ 2637 w 4483"/>
              <a:gd name="T11" fmla="*/ 1296 h 4307"/>
              <a:gd name="T12" fmla="*/ 2331 w 4483"/>
              <a:gd name="T13" fmla="*/ 1599 h 4307"/>
              <a:gd name="T14" fmla="*/ 2269 w 4483"/>
              <a:gd name="T15" fmla="*/ 1604 h 4307"/>
              <a:gd name="T16" fmla="*/ 2075 w 4483"/>
              <a:gd name="T17" fmla="*/ 1797 h 4307"/>
              <a:gd name="T18" fmla="*/ 1498 w 4483"/>
              <a:gd name="T19" fmla="*/ 1800 h 4307"/>
              <a:gd name="T20" fmla="*/ 1162 w 4483"/>
              <a:gd name="T21" fmla="*/ 2134 h 4307"/>
              <a:gd name="T22" fmla="*/ 1052 w 4483"/>
              <a:gd name="T23" fmla="*/ 2142 h 4307"/>
              <a:gd name="T24" fmla="*/ 524 w 4483"/>
              <a:gd name="T25" fmla="*/ 2670 h 4307"/>
              <a:gd name="T26" fmla="*/ 527 w 4483"/>
              <a:gd name="T27" fmla="*/ 2886 h 4307"/>
              <a:gd name="T28" fmla="*/ 0 w 4483"/>
              <a:gd name="T29" fmla="*/ 3411 h 4307"/>
              <a:gd name="T30" fmla="*/ 0 w 4483"/>
              <a:gd name="T31" fmla="*/ 4307 h 4307"/>
              <a:gd name="T32" fmla="*/ 10 w 4483"/>
              <a:gd name="T33" fmla="*/ 4307 h 4307"/>
              <a:gd name="T34" fmla="*/ 10 w 4483"/>
              <a:gd name="T35" fmla="*/ 3416 h 4307"/>
              <a:gd name="T36" fmla="*/ 538 w 4483"/>
              <a:gd name="T37" fmla="*/ 2891 h 4307"/>
              <a:gd name="T38" fmla="*/ 535 w 4483"/>
              <a:gd name="T39" fmla="*/ 2675 h 4307"/>
              <a:gd name="T40" fmla="*/ 1057 w 4483"/>
              <a:gd name="T41" fmla="*/ 2152 h 4307"/>
              <a:gd name="T42" fmla="*/ 1167 w 4483"/>
              <a:gd name="T43" fmla="*/ 2145 h 4307"/>
              <a:gd name="T44" fmla="*/ 1501 w 4483"/>
              <a:gd name="T45" fmla="*/ 1810 h 4307"/>
              <a:gd name="T46" fmla="*/ 2081 w 4483"/>
              <a:gd name="T47" fmla="*/ 1808 h 4307"/>
              <a:gd name="T48" fmla="*/ 2274 w 4483"/>
              <a:gd name="T49" fmla="*/ 1614 h 4307"/>
              <a:gd name="T50" fmla="*/ 2337 w 4483"/>
              <a:gd name="T51" fmla="*/ 1609 h 4307"/>
              <a:gd name="T52" fmla="*/ 2639 w 4483"/>
              <a:gd name="T53" fmla="*/ 1306 h 4307"/>
              <a:gd name="T54" fmla="*/ 2893 w 4483"/>
              <a:gd name="T55" fmla="*/ 1304 h 4307"/>
              <a:gd name="T56" fmla="*/ 3219 w 4483"/>
              <a:gd name="T57" fmla="*/ 977 h 4307"/>
              <a:gd name="T58" fmla="*/ 3517 w 4483"/>
              <a:gd name="T59" fmla="*/ 975 h 4307"/>
              <a:gd name="T60" fmla="*/ 4483 w 4483"/>
              <a:gd name="T61" fmla="*/ 8 h 4307"/>
              <a:gd name="T62" fmla="*/ 4475 w 4483"/>
              <a:gd name="T63" fmla="*/ 0 h 43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483" h="4307">
                <a:moveTo>
                  <a:pt x="4475" y="0"/>
                </a:moveTo>
                <a:lnTo>
                  <a:pt x="4475" y="0"/>
                </a:lnTo>
                <a:lnTo>
                  <a:pt x="3514" y="964"/>
                </a:lnTo>
                <a:lnTo>
                  <a:pt x="3216" y="967"/>
                </a:lnTo>
                <a:lnTo>
                  <a:pt x="2890" y="1293"/>
                </a:lnTo>
                <a:lnTo>
                  <a:pt x="2637" y="1296"/>
                </a:lnTo>
                <a:lnTo>
                  <a:pt x="2331" y="1599"/>
                </a:lnTo>
                <a:lnTo>
                  <a:pt x="2269" y="1604"/>
                </a:lnTo>
                <a:lnTo>
                  <a:pt x="2075" y="1797"/>
                </a:lnTo>
                <a:lnTo>
                  <a:pt x="1498" y="1800"/>
                </a:lnTo>
                <a:lnTo>
                  <a:pt x="1162" y="2134"/>
                </a:lnTo>
                <a:lnTo>
                  <a:pt x="1052" y="2142"/>
                </a:lnTo>
                <a:lnTo>
                  <a:pt x="524" y="2670"/>
                </a:lnTo>
                <a:lnTo>
                  <a:pt x="527" y="2886"/>
                </a:lnTo>
                <a:lnTo>
                  <a:pt x="0" y="3411"/>
                </a:lnTo>
                <a:lnTo>
                  <a:pt x="0" y="4307"/>
                </a:lnTo>
                <a:lnTo>
                  <a:pt x="10" y="4307"/>
                </a:lnTo>
                <a:lnTo>
                  <a:pt x="10" y="3416"/>
                </a:lnTo>
                <a:lnTo>
                  <a:pt x="538" y="2891"/>
                </a:lnTo>
                <a:lnTo>
                  <a:pt x="535" y="2675"/>
                </a:lnTo>
                <a:lnTo>
                  <a:pt x="1057" y="2152"/>
                </a:lnTo>
                <a:lnTo>
                  <a:pt x="1167" y="2145"/>
                </a:lnTo>
                <a:lnTo>
                  <a:pt x="1501" y="1810"/>
                </a:lnTo>
                <a:lnTo>
                  <a:pt x="2081" y="1808"/>
                </a:lnTo>
                <a:lnTo>
                  <a:pt x="2274" y="1614"/>
                </a:lnTo>
                <a:lnTo>
                  <a:pt x="2337" y="1609"/>
                </a:lnTo>
                <a:lnTo>
                  <a:pt x="2639" y="1306"/>
                </a:lnTo>
                <a:lnTo>
                  <a:pt x="2893" y="1304"/>
                </a:lnTo>
                <a:lnTo>
                  <a:pt x="3219" y="977"/>
                </a:lnTo>
                <a:lnTo>
                  <a:pt x="3517" y="975"/>
                </a:lnTo>
                <a:lnTo>
                  <a:pt x="4483" y="8"/>
                </a:lnTo>
                <a:lnTo>
                  <a:pt x="4475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28" name="Freeform 684"/>
          <p:cNvSpPr>
            <a:spLocks/>
          </p:cNvSpPr>
          <p:nvPr/>
        </p:nvSpPr>
        <p:spPr bwMode="auto">
          <a:xfrm>
            <a:off x="11018068" y="3074994"/>
            <a:ext cx="6745290" cy="6423037"/>
          </a:xfrm>
          <a:custGeom>
            <a:avLst/>
            <a:gdLst>
              <a:gd name="T0" fmla="*/ 4241 w 4249"/>
              <a:gd name="T1" fmla="*/ 0 h 4046"/>
              <a:gd name="T2" fmla="*/ 3468 w 4249"/>
              <a:gd name="T3" fmla="*/ 771 h 4046"/>
              <a:gd name="T4" fmla="*/ 3102 w 4249"/>
              <a:gd name="T5" fmla="*/ 768 h 4046"/>
              <a:gd name="T6" fmla="*/ 2867 w 4249"/>
              <a:gd name="T7" fmla="*/ 1003 h 4046"/>
              <a:gd name="T8" fmla="*/ 2614 w 4249"/>
              <a:gd name="T9" fmla="*/ 1006 h 4046"/>
              <a:gd name="T10" fmla="*/ 2309 w 4249"/>
              <a:gd name="T11" fmla="*/ 1311 h 4046"/>
              <a:gd name="T12" fmla="*/ 2238 w 4249"/>
              <a:gd name="T13" fmla="*/ 1306 h 4046"/>
              <a:gd name="T14" fmla="*/ 2045 w 4249"/>
              <a:gd name="T15" fmla="*/ 1499 h 4046"/>
              <a:gd name="T16" fmla="*/ 1476 w 4249"/>
              <a:gd name="T17" fmla="*/ 1510 h 4046"/>
              <a:gd name="T18" fmla="*/ 1139 w 4249"/>
              <a:gd name="T19" fmla="*/ 1844 h 4046"/>
              <a:gd name="T20" fmla="*/ 1021 w 4249"/>
              <a:gd name="T21" fmla="*/ 1844 h 4046"/>
              <a:gd name="T22" fmla="*/ 510 w 4249"/>
              <a:gd name="T23" fmla="*/ 2356 h 4046"/>
              <a:gd name="T24" fmla="*/ 520 w 4249"/>
              <a:gd name="T25" fmla="*/ 2583 h 4046"/>
              <a:gd name="T26" fmla="*/ 0 w 4249"/>
              <a:gd name="T27" fmla="*/ 3103 h 4046"/>
              <a:gd name="T28" fmla="*/ 0 w 4249"/>
              <a:gd name="T29" fmla="*/ 4046 h 4046"/>
              <a:gd name="T30" fmla="*/ 11 w 4249"/>
              <a:gd name="T31" fmla="*/ 4046 h 4046"/>
              <a:gd name="T32" fmla="*/ 11 w 4249"/>
              <a:gd name="T33" fmla="*/ 3108 h 4046"/>
              <a:gd name="T34" fmla="*/ 530 w 4249"/>
              <a:gd name="T35" fmla="*/ 2588 h 4046"/>
              <a:gd name="T36" fmla="*/ 520 w 4249"/>
              <a:gd name="T37" fmla="*/ 2361 h 4046"/>
              <a:gd name="T38" fmla="*/ 1027 w 4249"/>
              <a:gd name="T39" fmla="*/ 1854 h 4046"/>
              <a:gd name="T40" fmla="*/ 1144 w 4249"/>
              <a:gd name="T41" fmla="*/ 1854 h 4046"/>
              <a:gd name="T42" fmla="*/ 1478 w 4249"/>
              <a:gd name="T43" fmla="*/ 1520 h 4046"/>
              <a:gd name="T44" fmla="*/ 2050 w 4249"/>
              <a:gd name="T45" fmla="*/ 1510 h 4046"/>
              <a:gd name="T46" fmla="*/ 2243 w 4249"/>
              <a:gd name="T47" fmla="*/ 1316 h 4046"/>
              <a:gd name="T48" fmla="*/ 2314 w 4249"/>
              <a:gd name="T49" fmla="*/ 1322 h 4046"/>
              <a:gd name="T50" fmla="*/ 2617 w 4249"/>
              <a:gd name="T51" fmla="*/ 1016 h 4046"/>
              <a:gd name="T52" fmla="*/ 2870 w 4249"/>
              <a:gd name="T53" fmla="*/ 1013 h 4046"/>
              <a:gd name="T54" fmla="*/ 3108 w 4249"/>
              <a:gd name="T55" fmla="*/ 778 h 4046"/>
              <a:gd name="T56" fmla="*/ 3473 w 4249"/>
              <a:gd name="T57" fmla="*/ 781 h 4046"/>
              <a:gd name="T58" fmla="*/ 4249 w 4249"/>
              <a:gd name="T59" fmla="*/ 8 h 4046"/>
              <a:gd name="T60" fmla="*/ 4241 w 4249"/>
              <a:gd name="T61" fmla="*/ 0 h 40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249" h="4046">
                <a:moveTo>
                  <a:pt x="4241" y="0"/>
                </a:moveTo>
                <a:lnTo>
                  <a:pt x="3468" y="771"/>
                </a:lnTo>
                <a:lnTo>
                  <a:pt x="3102" y="768"/>
                </a:lnTo>
                <a:lnTo>
                  <a:pt x="2867" y="1003"/>
                </a:lnTo>
                <a:lnTo>
                  <a:pt x="2614" y="1006"/>
                </a:lnTo>
                <a:lnTo>
                  <a:pt x="2309" y="1311"/>
                </a:lnTo>
                <a:lnTo>
                  <a:pt x="2238" y="1306"/>
                </a:lnTo>
                <a:lnTo>
                  <a:pt x="2045" y="1499"/>
                </a:lnTo>
                <a:lnTo>
                  <a:pt x="1476" y="1510"/>
                </a:lnTo>
                <a:lnTo>
                  <a:pt x="1139" y="1844"/>
                </a:lnTo>
                <a:lnTo>
                  <a:pt x="1021" y="1844"/>
                </a:lnTo>
                <a:lnTo>
                  <a:pt x="510" y="2356"/>
                </a:lnTo>
                <a:lnTo>
                  <a:pt x="520" y="2583"/>
                </a:lnTo>
                <a:lnTo>
                  <a:pt x="0" y="3103"/>
                </a:lnTo>
                <a:lnTo>
                  <a:pt x="0" y="4046"/>
                </a:lnTo>
                <a:lnTo>
                  <a:pt x="11" y="4046"/>
                </a:lnTo>
                <a:lnTo>
                  <a:pt x="11" y="3108"/>
                </a:lnTo>
                <a:lnTo>
                  <a:pt x="530" y="2588"/>
                </a:lnTo>
                <a:lnTo>
                  <a:pt x="520" y="2361"/>
                </a:lnTo>
                <a:lnTo>
                  <a:pt x="1027" y="1854"/>
                </a:lnTo>
                <a:lnTo>
                  <a:pt x="1144" y="1854"/>
                </a:lnTo>
                <a:lnTo>
                  <a:pt x="1478" y="1520"/>
                </a:lnTo>
                <a:lnTo>
                  <a:pt x="2050" y="1510"/>
                </a:lnTo>
                <a:lnTo>
                  <a:pt x="2243" y="1316"/>
                </a:lnTo>
                <a:lnTo>
                  <a:pt x="2314" y="1322"/>
                </a:lnTo>
                <a:lnTo>
                  <a:pt x="2617" y="1016"/>
                </a:lnTo>
                <a:lnTo>
                  <a:pt x="2870" y="1013"/>
                </a:lnTo>
                <a:lnTo>
                  <a:pt x="3108" y="778"/>
                </a:lnTo>
                <a:lnTo>
                  <a:pt x="3473" y="781"/>
                </a:lnTo>
                <a:lnTo>
                  <a:pt x="4249" y="8"/>
                </a:lnTo>
                <a:lnTo>
                  <a:pt x="4241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29" name="Freeform 685"/>
          <p:cNvSpPr>
            <a:spLocks/>
          </p:cNvSpPr>
          <p:nvPr/>
        </p:nvSpPr>
        <p:spPr bwMode="auto">
          <a:xfrm>
            <a:off x="11018068" y="3074994"/>
            <a:ext cx="6745290" cy="6423037"/>
          </a:xfrm>
          <a:custGeom>
            <a:avLst/>
            <a:gdLst>
              <a:gd name="T0" fmla="*/ 4241 w 4249"/>
              <a:gd name="T1" fmla="*/ 0 h 4046"/>
              <a:gd name="T2" fmla="*/ 3468 w 4249"/>
              <a:gd name="T3" fmla="*/ 771 h 4046"/>
              <a:gd name="T4" fmla="*/ 3102 w 4249"/>
              <a:gd name="T5" fmla="*/ 768 h 4046"/>
              <a:gd name="T6" fmla="*/ 2867 w 4249"/>
              <a:gd name="T7" fmla="*/ 1003 h 4046"/>
              <a:gd name="T8" fmla="*/ 2614 w 4249"/>
              <a:gd name="T9" fmla="*/ 1006 h 4046"/>
              <a:gd name="T10" fmla="*/ 2309 w 4249"/>
              <a:gd name="T11" fmla="*/ 1311 h 4046"/>
              <a:gd name="T12" fmla="*/ 2238 w 4249"/>
              <a:gd name="T13" fmla="*/ 1306 h 4046"/>
              <a:gd name="T14" fmla="*/ 2045 w 4249"/>
              <a:gd name="T15" fmla="*/ 1499 h 4046"/>
              <a:gd name="T16" fmla="*/ 1476 w 4249"/>
              <a:gd name="T17" fmla="*/ 1510 h 4046"/>
              <a:gd name="T18" fmla="*/ 1139 w 4249"/>
              <a:gd name="T19" fmla="*/ 1844 h 4046"/>
              <a:gd name="T20" fmla="*/ 1021 w 4249"/>
              <a:gd name="T21" fmla="*/ 1844 h 4046"/>
              <a:gd name="T22" fmla="*/ 510 w 4249"/>
              <a:gd name="T23" fmla="*/ 2356 h 4046"/>
              <a:gd name="T24" fmla="*/ 520 w 4249"/>
              <a:gd name="T25" fmla="*/ 2583 h 4046"/>
              <a:gd name="T26" fmla="*/ 0 w 4249"/>
              <a:gd name="T27" fmla="*/ 3103 h 4046"/>
              <a:gd name="T28" fmla="*/ 0 w 4249"/>
              <a:gd name="T29" fmla="*/ 4046 h 4046"/>
              <a:gd name="T30" fmla="*/ 11 w 4249"/>
              <a:gd name="T31" fmla="*/ 4046 h 4046"/>
              <a:gd name="T32" fmla="*/ 11 w 4249"/>
              <a:gd name="T33" fmla="*/ 3108 h 4046"/>
              <a:gd name="T34" fmla="*/ 530 w 4249"/>
              <a:gd name="T35" fmla="*/ 2588 h 4046"/>
              <a:gd name="T36" fmla="*/ 520 w 4249"/>
              <a:gd name="T37" fmla="*/ 2361 h 4046"/>
              <a:gd name="T38" fmla="*/ 1027 w 4249"/>
              <a:gd name="T39" fmla="*/ 1854 h 4046"/>
              <a:gd name="T40" fmla="*/ 1144 w 4249"/>
              <a:gd name="T41" fmla="*/ 1854 h 4046"/>
              <a:gd name="T42" fmla="*/ 1478 w 4249"/>
              <a:gd name="T43" fmla="*/ 1520 h 4046"/>
              <a:gd name="T44" fmla="*/ 2050 w 4249"/>
              <a:gd name="T45" fmla="*/ 1510 h 4046"/>
              <a:gd name="T46" fmla="*/ 2243 w 4249"/>
              <a:gd name="T47" fmla="*/ 1316 h 4046"/>
              <a:gd name="T48" fmla="*/ 2314 w 4249"/>
              <a:gd name="T49" fmla="*/ 1322 h 4046"/>
              <a:gd name="T50" fmla="*/ 2617 w 4249"/>
              <a:gd name="T51" fmla="*/ 1016 h 4046"/>
              <a:gd name="T52" fmla="*/ 2870 w 4249"/>
              <a:gd name="T53" fmla="*/ 1013 h 4046"/>
              <a:gd name="T54" fmla="*/ 3108 w 4249"/>
              <a:gd name="T55" fmla="*/ 778 h 4046"/>
              <a:gd name="T56" fmla="*/ 3473 w 4249"/>
              <a:gd name="T57" fmla="*/ 781 h 4046"/>
              <a:gd name="T58" fmla="*/ 4249 w 4249"/>
              <a:gd name="T59" fmla="*/ 8 h 4046"/>
              <a:gd name="T60" fmla="*/ 4241 w 4249"/>
              <a:gd name="T61" fmla="*/ 0 h 40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249" h="4046">
                <a:moveTo>
                  <a:pt x="4241" y="0"/>
                </a:moveTo>
                <a:lnTo>
                  <a:pt x="3468" y="771"/>
                </a:lnTo>
                <a:lnTo>
                  <a:pt x="3102" y="768"/>
                </a:lnTo>
                <a:lnTo>
                  <a:pt x="2867" y="1003"/>
                </a:lnTo>
                <a:lnTo>
                  <a:pt x="2614" y="1006"/>
                </a:lnTo>
                <a:lnTo>
                  <a:pt x="2309" y="1311"/>
                </a:lnTo>
                <a:lnTo>
                  <a:pt x="2238" y="1306"/>
                </a:lnTo>
                <a:lnTo>
                  <a:pt x="2045" y="1499"/>
                </a:lnTo>
                <a:lnTo>
                  <a:pt x="1476" y="1510"/>
                </a:lnTo>
                <a:lnTo>
                  <a:pt x="1139" y="1844"/>
                </a:lnTo>
                <a:lnTo>
                  <a:pt x="1021" y="1844"/>
                </a:lnTo>
                <a:lnTo>
                  <a:pt x="510" y="2356"/>
                </a:lnTo>
                <a:lnTo>
                  <a:pt x="520" y="2583"/>
                </a:lnTo>
                <a:lnTo>
                  <a:pt x="0" y="3103"/>
                </a:lnTo>
                <a:lnTo>
                  <a:pt x="0" y="4046"/>
                </a:lnTo>
                <a:lnTo>
                  <a:pt x="11" y="4046"/>
                </a:lnTo>
                <a:lnTo>
                  <a:pt x="11" y="3108"/>
                </a:lnTo>
                <a:lnTo>
                  <a:pt x="530" y="2588"/>
                </a:lnTo>
                <a:lnTo>
                  <a:pt x="520" y="2361"/>
                </a:lnTo>
                <a:lnTo>
                  <a:pt x="1027" y="1854"/>
                </a:lnTo>
                <a:lnTo>
                  <a:pt x="1144" y="1854"/>
                </a:lnTo>
                <a:lnTo>
                  <a:pt x="1478" y="1520"/>
                </a:lnTo>
                <a:lnTo>
                  <a:pt x="2050" y="1510"/>
                </a:lnTo>
                <a:lnTo>
                  <a:pt x="2243" y="1316"/>
                </a:lnTo>
                <a:lnTo>
                  <a:pt x="2314" y="1322"/>
                </a:lnTo>
                <a:lnTo>
                  <a:pt x="2617" y="1016"/>
                </a:lnTo>
                <a:lnTo>
                  <a:pt x="2870" y="1013"/>
                </a:lnTo>
                <a:lnTo>
                  <a:pt x="3108" y="778"/>
                </a:lnTo>
                <a:lnTo>
                  <a:pt x="3473" y="781"/>
                </a:lnTo>
                <a:lnTo>
                  <a:pt x="4249" y="8"/>
                </a:lnTo>
                <a:lnTo>
                  <a:pt x="4241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30" name="Freeform 686"/>
          <p:cNvSpPr>
            <a:spLocks/>
          </p:cNvSpPr>
          <p:nvPr/>
        </p:nvSpPr>
        <p:spPr bwMode="auto">
          <a:xfrm>
            <a:off x="12448406" y="2420942"/>
            <a:ext cx="4440239" cy="2379667"/>
          </a:xfrm>
          <a:custGeom>
            <a:avLst/>
            <a:gdLst>
              <a:gd name="T0" fmla="*/ 1069 w 1071"/>
              <a:gd name="T1" fmla="*/ 0 h 574"/>
              <a:gd name="T2" fmla="*/ 1069 w 1071"/>
              <a:gd name="T3" fmla="*/ 0 h 574"/>
              <a:gd name="T4" fmla="*/ 914 w 1071"/>
              <a:gd name="T5" fmla="*/ 155 h 574"/>
              <a:gd name="T6" fmla="*/ 799 w 1071"/>
              <a:gd name="T7" fmla="*/ 156 h 574"/>
              <a:gd name="T8" fmla="*/ 661 w 1071"/>
              <a:gd name="T9" fmla="*/ 294 h 574"/>
              <a:gd name="T10" fmla="*/ 533 w 1071"/>
              <a:gd name="T11" fmla="*/ 293 h 574"/>
              <a:gd name="T12" fmla="*/ 447 w 1071"/>
              <a:gd name="T13" fmla="*/ 378 h 574"/>
              <a:gd name="T14" fmla="*/ 447 w 1071"/>
              <a:gd name="T15" fmla="*/ 407 h 574"/>
              <a:gd name="T16" fmla="*/ 415 w 1071"/>
              <a:gd name="T17" fmla="*/ 439 h 574"/>
              <a:gd name="T18" fmla="*/ 377 w 1071"/>
              <a:gd name="T19" fmla="*/ 437 h 574"/>
              <a:gd name="T20" fmla="*/ 308 w 1071"/>
              <a:gd name="T21" fmla="*/ 506 h 574"/>
              <a:gd name="T22" fmla="*/ 143 w 1071"/>
              <a:gd name="T23" fmla="*/ 507 h 574"/>
              <a:gd name="T24" fmla="*/ 117 w 1071"/>
              <a:gd name="T25" fmla="*/ 533 h 574"/>
              <a:gd name="T26" fmla="*/ 37 w 1071"/>
              <a:gd name="T27" fmla="*/ 534 h 574"/>
              <a:gd name="T28" fmla="*/ 0 w 1071"/>
              <a:gd name="T29" fmla="*/ 571 h 574"/>
              <a:gd name="T30" fmla="*/ 2 w 1071"/>
              <a:gd name="T31" fmla="*/ 574 h 574"/>
              <a:gd name="T32" fmla="*/ 39 w 1071"/>
              <a:gd name="T33" fmla="*/ 538 h 574"/>
              <a:gd name="T34" fmla="*/ 119 w 1071"/>
              <a:gd name="T35" fmla="*/ 537 h 574"/>
              <a:gd name="T36" fmla="*/ 144 w 1071"/>
              <a:gd name="T37" fmla="*/ 511 h 574"/>
              <a:gd name="T38" fmla="*/ 310 w 1071"/>
              <a:gd name="T39" fmla="*/ 510 h 574"/>
              <a:gd name="T40" fmla="*/ 379 w 1071"/>
              <a:gd name="T41" fmla="*/ 441 h 574"/>
              <a:gd name="T42" fmla="*/ 416 w 1071"/>
              <a:gd name="T43" fmla="*/ 443 h 574"/>
              <a:gd name="T44" fmla="*/ 450 w 1071"/>
              <a:gd name="T45" fmla="*/ 409 h 574"/>
              <a:gd name="T46" fmla="*/ 451 w 1071"/>
              <a:gd name="T47" fmla="*/ 380 h 574"/>
              <a:gd name="T48" fmla="*/ 534 w 1071"/>
              <a:gd name="T49" fmla="*/ 297 h 574"/>
              <a:gd name="T50" fmla="*/ 663 w 1071"/>
              <a:gd name="T51" fmla="*/ 298 h 574"/>
              <a:gd name="T52" fmla="*/ 801 w 1071"/>
              <a:gd name="T53" fmla="*/ 160 h 574"/>
              <a:gd name="T54" fmla="*/ 915 w 1071"/>
              <a:gd name="T55" fmla="*/ 159 h 574"/>
              <a:gd name="T56" fmla="*/ 1071 w 1071"/>
              <a:gd name="T57" fmla="*/ 3 h 574"/>
              <a:gd name="T58" fmla="*/ 1069 w 1071"/>
              <a:gd name="T59" fmla="*/ 0 h 5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071" h="574">
                <a:moveTo>
                  <a:pt x="1069" y="0"/>
                </a:moveTo>
                <a:cubicBezTo>
                  <a:pt x="1069" y="0"/>
                  <a:pt x="1069" y="0"/>
                  <a:pt x="1069" y="0"/>
                </a:cubicBezTo>
                <a:cubicBezTo>
                  <a:pt x="914" y="155"/>
                  <a:pt x="914" y="155"/>
                  <a:pt x="914" y="155"/>
                </a:cubicBezTo>
                <a:cubicBezTo>
                  <a:pt x="799" y="156"/>
                  <a:pt x="799" y="156"/>
                  <a:pt x="799" y="156"/>
                </a:cubicBezTo>
                <a:cubicBezTo>
                  <a:pt x="661" y="294"/>
                  <a:pt x="661" y="294"/>
                  <a:pt x="661" y="294"/>
                </a:cubicBezTo>
                <a:cubicBezTo>
                  <a:pt x="533" y="293"/>
                  <a:pt x="533" y="293"/>
                  <a:pt x="533" y="293"/>
                </a:cubicBezTo>
                <a:cubicBezTo>
                  <a:pt x="447" y="378"/>
                  <a:pt x="447" y="378"/>
                  <a:pt x="447" y="378"/>
                </a:cubicBezTo>
                <a:cubicBezTo>
                  <a:pt x="447" y="407"/>
                  <a:pt x="447" y="407"/>
                  <a:pt x="447" y="407"/>
                </a:cubicBezTo>
                <a:cubicBezTo>
                  <a:pt x="415" y="439"/>
                  <a:pt x="415" y="439"/>
                  <a:pt x="415" y="439"/>
                </a:cubicBezTo>
                <a:cubicBezTo>
                  <a:pt x="377" y="437"/>
                  <a:pt x="377" y="437"/>
                  <a:pt x="377" y="437"/>
                </a:cubicBezTo>
                <a:cubicBezTo>
                  <a:pt x="308" y="506"/>
                  <a:pt x="308" y="506"/>
                  <a:pt x="308" y="506"/>
                </a:cubicBezTo>
                <a:cubicBezTo>
                  <a:pt x="143" y="507"/>
                  <a:pt x="143" y="507"/>
                  <a:pt x="143" y="507"/>
                </a:cubicBezTo>
                <a:cubicBezTo>
                  <a:pt x="117" y="533"/>
                  <a:pt x="117" y="533"/>
                  <a:pt x="117" y="533"/>
                </a:cubicBezTo>
                <a:cubicBezTo>
                  <a:pt x="37" y="534"/>
                  <a:pt x="37" y="534"/>
                  <a:pt x="37" y="534"/>
                </a:cubicBezTo>
                <a:cubicBezTo>
                  <a:pt x="0" y="571"/>
                  <a:pt x="0" y="571"/>
                  <a:pt x="0" y="571"/>
                </a:cubicBezTo>
                <a:cubicBezTo>
                  <a:pt x="1" y="572"/>
                  <a:pt x="2" y="573"/>
                  <a:pt x="2" y="574"/>
                </a:cubicBezTo>
                <a:cubicBezTo>
                  <a:pt x="39" y="538"/>
                  <a:pt x="39" y="538"/>
                  <a:pt x="39" y="538"/>
                </a:cubicBezTo>
                <a:cubicBezTo>
                  <a:pt x="119" y="537"/>
                  <a:pt x="119" y="537"/>
                  <a:pt x="119" y="537"/>
                </a:cubicBezTo>
                <a:cubicBezTo>
                  <a:pt x="144" y="511"/>
                  <a:pt x="144" y="511"/>
                  <a:pt x="144" y="511"/>
                </a:cubicBezTo>
                <a:cubicBezTo>
                  <a:pt x="310" y="510"/>
                  <a:pt x="310" y="510"/>
                  <a:pt x="310" y="510"/>
                </a:cubicBezTo>
                <a:cubicBezTo>
                  <a:pt x="379" y="441"/>
                  <a:pt x="379" y="441"/>
                  <a:pt x="379" y="441"/>
                </a:cubicBezTo>
                <a:cubicBezTo>
                  <a:pt x="416" y="443"/>
                  <a:pt x="416" y="443"/>
                  <a:pt x="416" y="443"/>
                </a:cubicBezTo>
                <a:cubicBezTo>
                  <a:pt x="450" y="409"/>
                  <a:pt x="450" y="409"/>
                  <a:pt x="450" y="409"/>
                </a:cubicBezTo>
                <a:cubicBezTo>
                  <a:pt x="451" y="380"/>
                  <a:pt x="451" y="380"/>
                  <a:pt x="451" y="380"/>
                </a:cubicBezTo>
                <a:cubicBezTo>
                  <a:pt x="534" y="297"/>
                  <a:pt x="534" y="297"/>
                  <a:pt x="534" y="297"/>
                </a:cubicBezTo>
                <a:cubicBezTo>
                  <a:pt x="663" y="298"/>
                  <a:pt x="663" y="298"/>
                  <a:pt x="663" y="298"/>
                </a:cubicBezTo>
                <a:cubicBezTo>
                  <a:pt x="801" y="160"/>
                  <a:pt x="801" y="160"/>
                  <a:pt x="801" y="160"/>
                </a:cubicBezTo>
                <a:cubicBezTo>
                  <a:pt x="915" y="159"/>
                  <a:pt x="915" y="159"/>
                  <a:pt x="915" y="159"/>
                </a:cubicBezTo>
                <a:cubicBezTo>
                  <a:pt x="1071" y="3"/>
                  <a:pt x="1071" y="3"/>
                  <a:pt x="1071" y="3"/>
                </a:cubicBezTo>
                <a:cubicBezTo>
                  <a:pt x="1069" y="0"/>
                  <a:pt x="1069" y="0"/>
                  <a:pt x="106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31" name="Freeform 687"/>
          <p:cNvSpPr>
            <a:spLocks/>
          </p:cNvSpPr>
          <p:nvPr/>
        </p:nvSpPr>
        <p:spPr bwMode="auto">
          <a:xfrm>
            <a:off x="12175356" y="2490792"/>
            <a:ext cx="4762502" cy="2644780"/>
          </a:xfrm>
          <a:custGeom>
            <a:avLst/>
            <a:gdLst>
              <a:gd name="T0" fmla="*/ 1146 w 1149"/>
              <a:gd name="T1" fmla="*/ 0 h 638"/>
              <a:gd name="T2" fmla="*/ 989 w 1149"/>
              <a:gd name="T3" fmla="*/ 157 h 638"/>
              <a:gd name="T4" fmla="*/ 875 w 1149"/>
              <a:gd name="T5" fmla="*/ 158 h 638"/>
              <a:gd name="T6" fmla="*/ 737 w 1149"/>
              <a:gd name="T7" fmla="*/ 296 h 638"/>
              <a:gd name="T8" fmla="*/ 609 w 1149"/>
              <a:gd name="T9" fmla="*/ 294 h 638"/>
              <a:gd name="T10" fmla="*/ 523 w 1149"/>
              <a:gd name="T11" fmla="*/ 380 h 638"/>
              <a:gd name="T12" fmla="*/ 520 w 1149"/>
              <a:gd name="T13" fmla="*/ 406 h 638"/>
              <a:gd name="T14" fmla="*/ 488 w 1149"/>
              <a:gd name="T15" fmla="*/ 438 h 638"/>
              <a:gd name="T16" fmla="*/ 453 w 1149"/>
              <a:gd name="T17" fmla="*/ 439 h 638"/>
              <a:gd name="T18" fmla="*/ 384 w 1149"/>
              <a:gd name="T19" fmla="*/ 508 h 638"/>
              <a:gd name="T20" fmla="*/ 219 w 1149"/>
              <a:gd name="T21" fmla="*/ 509 h 638"/>
              <a:gd name="T22" fmla="*/ 193 w 1149"/>
              <a:gd name="T23" fmla="*/ 535 h 638"/>
              <a:gd name="T24" fmla="*/ 113 w 1149"/>
              <a:gd name="T25" fmla="*/ 535 h 638"/>
              <a:gd name="T26" fmla="*/ 14 w 1149"/>
              <a:gd name="T27" fmla="*/ 634 h 638"/>
              <a:gd name="T28" fmla="*/ 0 w 1149"/>
              <a:gd name="T29" fmla="*/ 634 h 638"/>
              <a:gd name="T30" fmla="*/ 1 w 1149"/>
              <a:gd name="T31" fmla="*/ 638 h 638"/>
              <a:gd name="T32" fmla="*/ 16 w 1149"/>
              <a:gd name="T33" fmla="*/ 638 h 638"/>
              <a:gd name="T34" fmla="*/ 115 w 1149"/>
              <a:gd name="T35" fmla="*/ 539 h 638"/>
              <a:gd name="T36" fmla="*/ 195 w 1149"/>
              <a:gd name="T37" fmla="*/ 539 h 638"/>
              <a:gd name="T38" fmla="*/ 220 w 1149"/>
              <a:gd name="T39" fmla="*/ 513 h 638"/>
              <a:gd name="T40" fmla="*/ 385 w 1149"/>
              <a:gd name="T41" fmla="*/ 512 h 638"/>
              <a:gd name="T42" fmla="*/ 455 w 1149"/>
              <a:gd name="T43" fmla="*/ 443 h 638"/>
              <a:gd name="T44" fmla="*/ 489 w 1149"/>
              <a:gd name="T45" fmla="*/ 442 h 638"/>
              <a:gd name="T46" fmla="*/ 523 w 1149"/>
              <a:gd name="T47" fmla="*/ 408 h 638"/>
              <a:gd name="T48" fmla="*/ 527 w 1149"/>
              <a:gd name="T49" fmla="*/ 382 h 638"/>
              <a:gd name="T50" fmla="*/ 610 w 1149"/>
              <a:gd name="T51" fmla="*/ 298 h 638"/>
              <a:gd name="T52" fmla="*/ 739 w 1149"/>
              <a:gd name="T53" fmla="*/ 300 h 638"/>
              <a:gd name="T54" fmla="*/ 877 w 1149"/>
              <a:gd name="T55" fmla="*/ 162 h 638"/>
              <a:gd name="T56" fmla="*/ 991 w 1149"/>
              <a:gd name="T57" fmla="*/ 161 h 638"/>
              <a:gd name="T58" fmla="*/ 1149 w 1149"/>
              <a:gd name="T59" fmla="*/ 3 h 638"/>
              <a:gd name="T60" fmla="*/ 1146 w 1149"/>
              <a:gd name="T61" fmla="*/ 0 h 638"/>
              <a:gd name="T62" fmla="*/ 1146 w 1149"/>
              <a:gd name="T63" fmla="*/ 0 h 6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149" h="638">
                <a:moveTo>
                  <a:pt x="1146" y="0"/>
                </a:moveTo>
                <a:cubicBezTo>
                  <a:pt x="989" y="157"/>
                  <a:pt x="989" y="157"/>
                  <a:pt x="989" y="157"/>
                </a:cubicBezTo>
                <a:cubicBezTo>
                  <a:pt x="875" y="158"/>
                  <a:pt x="875" y="158"/>
                  <a:pt x="875" y="158"/>
                </a:cubicBezTo>
                <a:cubicBezTo>
                  <a:pt x="737" y="296"/>
                  <a:pt x="737" y="296"/>
                  <a:pt x="737" y="296"/>
                </a:cubicBezTo>
                <a:cubicBezTo>
                  <a:pt x="609" y="294"/>
                  <a:pt x="609" y="294"/>
                  <a:pt x="609" y="294"/>
                </a:cubicBezTo>
                <a:cubicBezTo>
                  <a:pt x="523" y="380"/>
                  <a:pt x="523" y="380"/>
                  <a:pt x="523" y="380"/>
                </a:cubicBezTo>
                <a:cubicBezTo>
                  <a:pt x="520" y="406"/>
                  <a:pt x="520" y="406"/>
                  <a:pt x="520" y="406"/>
                </a:cubicBezTo>
                <a:cubicBezTo>
                  <a:pt x="488" y="438"/>
                  <a:pt x="488" y="438"/>
                  <a:pt x="488" y="438"/>
                </a:cubicBezTo>
                <a:cubicBezTo>
                  <a:pt x="453" y="439"/>
                  <a:pt x="453" y="439"/>
                  <a:pt x="453" y="439"/>
                </a:cubicBezTo>
                <a:cubicBezTo>
                  <a:pt x="384" y="508"/>
                  <a:pt x="384" y="508"/>
                  <a:pt x="384" y="508"/>
                </a:cubicBezTo>
                <a:cubicBezTo>
                  <a:pt x="219" y="509"/>
                  <a:pt x="219" y="509"/>
                  <a:pt x="219" y="509"/>
                </a:cubicBezTo>
                <a:cubicBezTo>
                  <a:pt x="193" y="535"/>
                  <a:pt x="193" y="535"/>
                  <a:pt x="193" y="535"/>
                </a:cubicBezTo>
                <a:cubicBezTo>
                  <a:pt x="113" y="535"/>
                  <a:pt x="113" y="535"/>
                  <a:pt x="113" y="535"/>
                </a:cubicBezTo>
                <a:cubicBezTo>
                  <a:pt x="14" y="634"/>
                  <a:pt x="14" y="634"/>
                  <a:pt x="14" y="634"/>
                </a:cubicBezTo>
                <a:cubicBezTo>
                  <a:pt x="0" y="634"/>
                  <a:pt x="0" y="634"/>
                  <a:pt x="0" y="634"/>
                </a:cubicBezTo>
                <a:cubicBezTo>
                  <a:pt x="0" y="636"/>
                  <a:pt x="1" y="637"/>
                  <a:pt x="1" y="638"/>
                </a:cubicBezTo>
                <a:cubicBezTo>
                  <a:pt x="16" y="638"/>
                  <a:pt x="16" y="638"/>
                  <a:pt x="16" y="638"/>
                </a:cubicBezTo>
                <a:cubicBezTo>
                  <a:pt x="115" y="539"/>
                  <a:pt x="115" y="539"/>
                  <a:pt x="115" y="539"/>
                </a:cubicBezTo>
                <a:cubicBezTo>
                  <a:pt x="195" y="539"/>
                  <a:pt x="195" y="539"/>
                  <a:pt x="195" y="539"/>
                </a:cubicBezTo>
                <a:cubicBezTo>
                  <a:pt x="220" y="513"/>
                  <a:pt x="220" y="513"/>
                  <a:pt x="220" y="513"/>
                </a:cubicBezTo>
                <a:cubicBezTo>
                  <a:pt x="385" y="512"/>
                  <a:pt x="385" y="512"/>
                  <a:pt x="385" y="512"/>
                </a:cubicBezTo>
                <a:cubicBezTo>
                  <a:pt x="455" y="443"/>
                  <a:pt x="455" y="443"/>
                  <a:pt x="455" y="443"/>
                </a:cubicBezTo>
                <a:cubicBezTo>
                  <a:pt x="489" y="442"/>
                  <a:pt x="489" y="442"/>
                  <a:pt x="489" y="442"/>
                </a:cubicBezTo>
                <a:cubicBezTo>
                  <a:pt x="523" y="408"/>
                  <a:pt x="523" y="408"/>
                  <a:pt x="523" y="408"/>
                </a:cubicBezTo>
                <a:cubicBezTo>
                  <a:pt x="527" y="382"/>
                  <a:pt x="527" y="382"/>
                  <a:pt x="527" y="382"/>
                </a:cubicBezTo>
                <a:cubicBezTo>
                  <a:pt x="610" y="298"/>
                  <a:pt x="610" y="298"/>
                  <a:pt x="610" y="298"/>
                </a:cubicBezTo>
                <a:cubicBezTo>
                  <a:pt x="739" y="300"/>
                  <a:pt x="739" y="300"/>
                  <a:pt x="739" y="300"/>
                </a:cubicBezTo>
                <a:cubicBezTo>
                  <a:pt x="877" y="162"/>
                  <a:pt x="877" y="162"/>
                  <a:pt x="877" y="162"/>
                </a:cubicBezTo>
                <a:cubicBezTo>
                  <a:pt x="991" y="161"/>
                  <a:pt x="991" y="161"/>
                  <a:pt x="991" y="161"/>
                </a:cubicBezTo>
                <a:cubicBezTo>
                  <a:pt x="1149" y="3"/>
                  <a:pt x="1149" y="3"/>
                  <a:pt x="1149" y="3"/>
                </a:cubicBezTo>
                <a:cubicBezTo>
                  <a:pt x="1146" y="0"/>
                  <a:pt x="1146" y="0"/>
                  <a:pt x="1146" y="0"/>
                </a:cubicBezTo>
                <a:cubicBezTo>
                  <a:pt x="1146" y="0"/>
                  <a:pt x="1146" y="0"/>
                  <a:pt x="114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32" name="Freeform 688"/>
          <p:cNvSpPr>
            <a:spLocks noEditPoints="1"/>
          </p:cNvSpPr>
          <p:nvPr/>
        </p:nvSpPr>
        <p:spPr bwMode="auto">
          <a:xfrm>
            <a:off x="11284768" y="6110299"/>
            <a:ext cx="2151063" cy="3586169"/>
          </a:xfrm>
          <a:custGeom>
            <a:avLst/>
            <a:gdLst>
              <a:gd name="T0" fmla="*/ 242 w 519"/>
              <a:gd name="T1" fmla="*/ 189 h 865"/>
              <a:gd name="T2" fmla="*/ 194 w 519"/>
              <a:gd name="T3" fmla="*/ 237 h 865"/>
              <a:gd name="T4" fmla="*/ 194 w 519"/>
              <a:gd name="T5" fmla="*/ 321 h 865"/>
              <a:gd name="T6" fmla="*/ 0 w 519"/>
              <a:gd name="T7" fmla="*/ 515 h 865"/>
              <a:gd name="T8" fmla="*/ 0 w 519"/>
              <a:gd name="T9" fmla="*/ 865 h 865"/>
              <a:gd name="T10" fmla="*/ 4 w 519"/>
              <a:gd name="T11" fmla="*/ 865 h 865"/>
              <a:gd name="T12" fmla="*/ 4 w 519"/>
              <a:gd name="T13" fmla="*/ 516 h 865"/>
              <a:gd name="T14" fmla="*/ 198 w 519"/>
              <a:gd name="T15" fmla="*/ 323 h 865"/>
              <a:gd name="T16" fmla="*/ 198 w 519"/>
              <a:gd name="T17" fmla="*/ 239 h 865"/>
              <a:gd name="T18" fmla="*/ 245 w 519"/>
              <a:gd name="T19" fmla="*/ 192 h 865"/>
              <a:gd name="T20" fmla="*/ 242 w 519"/>
              <a:gd name="T21" fmla="*/ 189 h 865"/>
              <a:gd name="T22" fmla="*/ 507 w 519"/>
              <a:gd name="T23" fmla="*/ 0 h 865"/>
              <a:gd name="T24" fmla="*/ 476 w 519"/>
              <a:gd name="T25" fmla="*/ 0 h 865"/>
              <a:gd name="T26" fmla="*/ 433 w 519"/>
              <a:gd name="T27" fmla="*/ 43 h 865"/>
              <a:gd name="T28" fmla="*/ 389 w 519"/>
              <a:gd name="T29" fmla="*/ 43 h 865"/>
              <a:gd name="T30" fmla="*/ 271 w 519"/>
              <a:gd name="T31" fmla="*/ 161 h 865"/>
              <a:gd name="T32" fmla="*/ 274 w 519"/>
              <a:gd name="T33" fmla="*/ 163 h 865"/>
              <a:gd name="T34" fmla="*/ 390 w 519"/>
              <a:gd name="T35" fmla="*/ 47 h 865"/>
              <a:gd name="T36" fmla="*/ 435 w 519"/>
              <a:gd name="T37" fmla="*/ 47 h 865"/>
              <a:gd name="T38" fmla="*/ 478 w 519"/>
              <a:gd name="T39" fmla="*/ 4 h 865"/>
              <a:gd name="T40" fmla="*/ 506 w 519"/>
              <a:gd name="T41" fmla="*/ 4 h 865"/>
              <a:gd name="T42" fmla="*/ 515 w 519"/>
              <a:gd name="T43" fmla="*/ 13 h 865"/>
              <a:gd name="T44" fmla="*/ 519 w 519"/>
              <a:gd name="T45" fmla="*/ 11 h 865"/>
              <a:gd name="T46" fmla="*/ 507 w 519"/>
              <a:gd name="T47" fmla="*/ 0 h 8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519" h="865">
                <a:moveTo>
                  <a:pt x="242" y="189"/>
                </a:moveTo>
                <a:cubicBezTo>
                  <a:pt x="194" y="237"/>
                  <a:pt x="194" y="237"/>
                  <a:pt x="194" y="237"/>
                </a:cubicBezTo>
                <a:cubicBezTo>
                  <a:pt x="194" y="321"/>
                  <a:pt x="194" y="321"/>
                  <a:pt x="194" y="321"/>
                </a:cubicBezTo>
                <a:cubicBezTo>
                  <a:pt x="0" y="515"/>
                  <a:pt x="0" y="515"/>
                  <a:pt x="0" y="515"/>
                </a:cubicBezTo>
                <a:cubicBezTo>
                  <a:pt x="0" y="865"/>
                  <a:pt x="0" y="865"/>
                  <a:pt x="0" y="865"/>
                </a:cubicBezTo>
                <a:cubicBezTo>
                  <a:pt x="4" y="865"/>
                  <a:pt x="4" y="865"/>
                  <a:pt x="4" y="865"/>
                </a:cubicBezTo>
                <a:cubicBezTo>
                  <a:pt x="4" y="516"/>
                  <a:pt x="4" y="516"/>
                  <a:pt x="4" y="516"/>
                </a:cubicBezTo>
                <a:cubicBezTo>
                  <a:pt x="198" y="323"/>
                  <a:pt x="198" y="323"/>
                  <a:pt x="198" y="323"/>
                </a:cubicBezTo>
                <a:cubicBezTo>
                  <a:pt x="198" y="239"/>
                  <a:pt x="198" y="239"/>
                  <a:pt x="198" y="239"/>
                </a:cubicBezTo>
                <a:cubicBezTo>
                  <a:pt x="245" y="192"/>
                  <a:pt x="245" y="192"/>
                  <a:pt x="245" y="192"/>
                </a:cubicBezTo>
                <a:cubicBezTo>
                  <a:pt x="244" y="191"/>
                  <a:pt x="243" y="190"/>
                  <a:pt x="242" y="189"/>
                </a:cubicBezTo>
                <a:moveTo>
                  <a:pt x="507" y="0"/>
                </a:moveTo>
                <a:cubicBezTo>
                  <a:pt x="476" y="0"/>
                  <a:pt x="476" y="0"/>
                  <a:pt x="476" y="0"/>
                </a:cubicBezTo>
                <a:cubicBezTo>
                  <a:pt x="433" y="43"/>
                  <a:pt x="433" y="43"/>
                  <a:pt x="433" y="43"/>
                </a:cubicBezTo>
                <a:cubicBezTo>
                  <a:pt x="389" y="43"/>
                  <a:pt x="389" y="43"/>
                  <a:pt x="389" y="43"/>
                </a:cubicBezTo>
                <a:cubicBezTo>
                  <a:pt x="271" y="161"/>
                  <a:pt x="271" y="161"/>
                  <a:pt x="271" y="161"/>
                </a:cubicBezTo>
                <a:cubicBezTo>
                  <a:pt x="272" y="161"/>
                  <a:pt x="273" y="162"/>
                  <a:pt x="274" y="163"/>
                </a:cubicBezTo>
                <a:cubicBezTo>
                  <a:pt x="390" y="47"/>
                  <a:pt x="390" y="47"/>
                  <a:pt x="390" y="47"/>
                </a:cubicBezTo>
                <a:cubicBezTo>
                  <a:pt x="435" y="47"/>
                  <a:pt x="435" y="47"/>
                  <a:pt x="435" y="47"/>
                </a:cubicBezTo>
                <a:cubicBezTo>
                  <a:pt x="478" y="4"/>
                  <a:pt x="478" y="4"/>
                  <a:pt x="478" y="4"/>
                </a:cubicBezTo>
                <a:cubicBezTo>
                  <a:pt x="506" y="4"/>
                  <a:pt x="506" y="4"/>
                  <a:pt x="506" y="4"/>
                </a:cubicBezTo>
                <a:cubicBezTo>
                  <a:pt x="515" y="13"/>
                  <a:pt x="515" y="13"/>
                  <a:pt x="515" y="13"/>
                </a:cubicBezTo>
                <a:cubicBezTo>
                  <a:pt x="516" y="12"/>
                  <a:pt x="517" y="12"/>
                  <a:pt x="519" y="11"/>
                </a:cubicBezTo>
                <a:cubicBezTo>
                  <a:pt x="507" y="0"/>
                  <a:pt x="507" y="0"/>
                  <a:pt x="50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33" name="Freeform 689"/>
          <p:cNvSpPr>
            <a:spLocks/>
          </p:cNvSpPr>
          <p:nvPr/>
        </p:nvSpPr>
        <p:spPr bwMode="auto">
          <a:xfrm>
            <a:off x="11349855" y="6424625"/>
            <a:ext cx="1895476" cy="3089281"/>
          </a:xfrm>
          <a:custGeom>
            <a:avLst/>
            <a:gdLst>
              <a:gd name="T0" fmla="*/ 450 w 457"/>
              <a:gd name="T1" fmla="*/ 0 h 745"/>
              <a:gd name="T2" fmla="*/ 371 w 457"/>
              <a:gd name="T3" fmla="*/ 2 h 745"/>
              <a:gd name="T4" fmla="*/ 280 w 457"/>
              <a:gd name="T5" fmla="*/ 94 h 745"/>
              <a:gd name="T6" fmla="*/ 283 w 457"/>
              <a:gd name="T7" fmla="*/ 198 h 745"/>
              <a:gd name="T8" fmla="*/ 265 w 457"/>
              <a:gd name="T9" fmla="*/ 216 h 745"/>
              <a:gd name="T10" fmla="*/ 237 w 457"/>
              <a:gd name="T11" fmla="*/ 216 h 745"/>
              <a:gd name="T12" fmla="*/ 0 w 457"/>
              <a:gd name="T13" fmla="*/ 453 h 745"/>
              <a:gd name="T14" fmla="*/ 0 w 457"/>
              <a:gd name="T15" fmla="*/ 745 h 745"/>
              <a:gd name="T16" fmla="*/ 4 w 457"/>
              <a:gd name="T17" fmla="*/ 745 h 745"/>
              <a:gd name="T18" fmla="*/ 4 w 457"/>
              <a:gd name="T19" fmla="*/ 454 h 745"/>
              <a:gd name="T20" fmla="*/ 239 w 457"/>
              <a:gd name="T21" fmla="*/ 220 h 745"/>
              <a:gd name="T22" fmla="*/ 267 w 457"/>
              <a:gd name="T23" fmla="*/ 220 h 745"/>
              <a:gd name="T24" fmla="*/ 287 w 457"/>
              <a:gd name="T25" fmla="*/ 199 h 745"/>
              <a:gd name="T26" fmla="*/ 284 w 457"/>
              <a:gd name="T27" fmla="*/ 95 h 745"/>
              <a:gd name="T28" fmla="*/ 373 w 457"/>
              <a:gd name="T29" fmla="*/ 6 h 745"/>
              <a:gd name="T30" fmla="*/ 448 w 457"/>
              <a:gd name="T31" fmla="*/ 4 h 745"/>
              <a:gd name="T32" fmla="*/ 454 w 457"/>
              <a:gd name="T33" fmla="*/ 10 h 745"/>
              <a:gd name="T34" fmla="*/ 456 w 457"/>
              <a:gd name="T35" fmla="*/ 9 h 745"/>
              <a:gd name="T36" fmla="*/ 457 w 457"/>
              <a:gd name="T37" fmla="*/ 7 h 745"/>
              <a:gd name="T38" fmla="*/ 450 w 457"/>
              <a:gd name="T39" fmla="*/ 0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57" h="745">
                <a:moveTo>
                  <a:pt x="450" y="0"/>
                </a:moveTo>
                <a:cubicBezTo>
                  <a:pt x="371" y="2"/>
                  <a:pt x="371" y="2"/>
                  <a:pt x="371" y="2"/>
                </a:cubicBezTo>
                <a:cubicBezTo>
                  <a:pt x="280" y="94"/>
                  <a:pt x="280" y="94"/>
                  <a:pt x="280" y="94"/>
                </a:cubicBezTo>
                <a:cubicBezTo>
                  <a:pt x="283" y="198"/>
                  <a:pt x="283" y="198"/>
                  <a:pt x="283" y="198"/>
                </a:cubicBezTo>
                <a:cubicBezTo>
                  <a:pt x="265" y="216"/>
                  <a:pt x="265" y="216"/>
                  <a:pt x="265" y="216"/>
                </a:cubicBezTo>
                <a:cubicBezTo>
                  <a:pt x="237" y="216"/>
                  <a:pt x="237" y="216"/>
                  <a:pt x="237" y="216"/>
                </a:cubicBezTo>
                <a:cubicBezTo>
                  <a:pt x="0" y="453"/>
                  <a:pt x="0" y="453"/>
                  <a:pt x="0" y="453"/>
                </a:cubicBezTo>
                <a:cubicBezTo>
                  <a:pt x="0" y="745"/>
                  <a:pt x="0" y="745"/>
                  <a:pt x="0" y="745"/>
                </a:cubicBezTo>
                <a:cubicBezTo>
                  <a:pt x="4" y="745"/>
                  <a:pt x="4" y="745"/>
                  <a:pt x="4" y="745"/>
                </a:cubicBezTo>
                <a:cubicBezTo>
                  <a:pt x="4" y="454"/>
                  <a:pt x="4" y="454"/>
                  <a:pt x="4" y="454"/>
                </a:cubicBezTo>
                <a:cubicBezTo>
                  <a:pt x="239" y="220"/>
                  <a:pt x="239" y="220"/>
                  <a:pt x="239" y="220"/>
                </a:cubicBezTo>
                <a:cubicBezTo>
                  <a:pt x="267" y="220"/>
                  <a:pt x="267" y="220"/>
                  <a:pt x="267" y="220"/>
                </a:cubicBezTo>
                <a:cubicBezTo>
                  <a:pt x="287" y="199"/>
                  <a:pt x="287" y="199"/>
                  <a:pt x="287" y="199"/>
                </a:cubicBezTo>
                <a:cubicBezTo>
                  <a:pt x="284" y="95"/>
                  <a:pt x="284" y="95"/>
                  <a:pt x="284" y="95"/>
                </a:cubicBezTo>
                <a:cubicBezTo>
                  <a:pt x="373" y="6"/>
                  <a:pt x="373" y="6"/>
                  <a:pt x="373" y="6"/>
                </a:cubicBezTo>
                <a:cubicBezTo>
                  <a:pt x="448" y="4"/>
                  <a:pt x="448" y="4"/>
                  <a:pt x="448" y="4"/>
                </a:cubicBezTo>
                <a:cubicBezTo>
                  <a:pt x="454" y="10"/>
                  <a:pt x="454" y="10"/>
                  <a:pt x="454" y="10"/>
                </a:cubicBezTo>
                <a:cubicBezTo>
                  <a:pt x="455" y="10"/>
                  <a:pt x="455" y="9"/>
                  <a:pt x="456" y="9"/>
                </a:cubicBezTo>
                <a:cubicBezTo>
                  <a:pt x="456" y="8"/>
                  <a:pt x="457" y="8"/>
                  <a:pt x="457" y="7"/>
                </a:cubicBezTo>
                <a:cubicBezTo>
                  <a:pt x="450" y="0"/>
                  <a:pt x="450" y="0"/>
                  <a:pt x="45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34" name="Freeform 690"/>
          <p:cNvSpPr>
            <a:spLocks/>
          </p:cNvSpPr>
          <p:nvPr/>
        </p:nvSpPr>
        <p:spPr bwMode="auto">
          <a:xfrm>
            <a:off x="11416530" y="6748475"/>
            <a:ext cx="1765301" cy="2814643"/>
          </a:xfrm>
          <a:custGeom>
            <a:avLst/>
            <a:gdLst>
              <a:gd name="T0" fmla="*/ 423 w 426"/>
              <a:gd name="T1" fmla="*/ 0 h 679"/>
              <a:gd name="T2" fmla="*/ 267 w 426"/>
              <a:gd name="T3" fmla="*/ 155 h 679"/>
              <a:gd name="T4" fmla="*/ 235 w 426"/>
              <a:gd name="T5" fmla="*/ 153 h 679"/>
              <a:gd name="T6" fmla="*/ 0 w 426"/>
              <a:gd name="T7" fmla="*/ 389 h 679"/>
              <a:gd name="T8" fmla="*/ 0 w 426"/>
              <a:gd name="T9" fmla="*/ 679 h 679"/>
              <a:gd name="T10" fmla="*/ 4 w 426"/>
              <a:gd name="T11" fmla="*/ 679 h 679"/>
              <a:gd name="T12" fmla="*/ 4 w 426"/>
              <a:gd name="T13" fmla="*/ 390 h 679"/>
              <a:gd name="T14" fmla="*/ 236 w 426"/>
              <a:gd name="T15" fmla="*/ 158 h 679"/>
              <a:gd name="T16" fmla="*/ 268 w 426"/>
              <a:gd name="T17" fmla="*/ 159 h 679"/>
              <a:gd name="T18" fmla="*/ 426 w 426"/>
              <a:gd name="T19" fmla="*/ 3 h 679"/>
              <a:gd name="T20" fmla="*/ 424 w 426"/>
              <a:gd name="T21" fmla="*/ 1 h 679"/>
              <a:gd name="T22" fmla="*/ 423 w 426"/>
              <a:gd name="T23" fmla="*/ 0 h 6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26" h="679">
                <a:moveTo>
                  <a:pt x="423" y="0"/>
                </a:moveTo>
                <a:cubicBezTo>
                  <a:pt x="267" y="155"/>
                  <a:pt x="267" y="155"/>
                  <a:pt x="267" y="155"/>
                </a:cubicBezTo>
                <a:cubicBezTo>
                  <a:pt x="235" y="153"/>
                  <a:pt x="235" y="153"/>
                  <a:pt x="235" y="153"/>
                </a:cubicBezTo>
                <a:cubicBezTo>
                  <a:pt x="0" y="389"/>
                  <a:pt x="0" y="389"/>
                  <a:pt x="0" y="389"/>
                </a:cubicBezTo>
                <a:cubicBezTo>
                  <a:pt x="0" y="679"/>
                  <a:pt x="0" y="679"/>
                  <a:pt x="0" y="679"/>
                </a:cubicBezTo>
                <a:cubicBezTo>
                  <a:pt x="4" y="679"/>
                  <a:pt x="4" y="679"/>
                  <a:pt x="4" y="679"/>
                </a:cubicBezTo>
                <a:cubicBezTo>
                  <a:pt x="4" y="390"/>
                  <a:pt x="4" y="390"/>
                  <a:pt x="4" y="390"/>
                </a:cubicBezTo>
                <a:cubicBezTo>
                  <a:pt x="236" y="158"/>
                  <a:pt x="236" y="158"/>
                  <a:pt x="236" y="158"/>
                </a:cubicBezTo>
                <a:cubicBezTo>
                  <a:pt x="268" y="159"/>
                  <a:pt x="268" y="159"/>
                  <a:pt x="268" y="159"/>
                </a:cubicBezTo>
                <a:cubicBezTo>
                  <a:pt x="426" y="3"/>
                  <a:pt x="426" y="3"/>
                  <a:pt x="426" y="3"/>
                </a:cubicBezTo>
                <a:cubicBezTo>
                  <a:pt x="425" y="2"/>
                  <a:pt x="424" y="2"/>
                  <a:pt x="424" y="1"/>
                </a:cubicBezTo>
                <a:cubicBezTo>
                  <a:pt x="423" y="1"/>
                  <a:pt x="423" y="0"/>
                  <a:pt x="42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35" name="Freeform 691"/>
          <p:cNvSpPr>
            <a:spLocks/>
          </p:cNvSpPr>
          <p:nvPr/>
        </p:nvSpPr>
        <p:spPr bwMode="auto">
          <a:xfrm>
            <a:off x="11449868" y="6284925"/>
            <a:ext cx="2271713" cy="3228981"/>
          </a:xfrm>
          <a:custGeom>
            <a:avLst/>
            <a:gdLst>
              <a:gd name="T0" fmla="*/ 548 w 548"/>
              <a:gd name="T1" fmla="*/ 0 h 779"/>
              <a:gd name="T2" fmla="*/ 545 w 548"/>
              <a:gd name="T3" fmla="*/ 0 h 779"/>
              <a:gd name="T4" fmla="*/ 545 w 548"/>
              <a:gd name="T5" fmla="*/ 0 h 779"/>
              <a:gd name="T6" fmla="*/ 544 w 548"/>
              <a:gd name="T7" fmla="*/ 0 h 779"/>
              <a:gd name="T8" fmla="*/ 544 w 548"/>
              <a:gd name="T9" fmla="*/ 32 h 779"/>
              <a:gd name="T10" fmla="*/ 284 w 548"/>
              <a:gd name="T11" fmla="*/ 292 h 779"/>
              <a:gd name="T12" fmla="*/ 218 w 548"/>
              <a:gd name="T13" fmla="*/ 291 h 779"/>
              <a:gd name="T14" fmla="*/ 0 w 548"/>
              <a:gd name="T15" fmla="*/ 509 h 779"/>
              <a:gd name="T16" fmla="*/ 0 w 548"/>
              <a:gd name="T17" fmla="*/ 779 h 779"/>
              <a:gd name="T18" fmla="*/ 4 w 548"/>
              <a:gd name="T19" fmla="*/ 779 h 779"/>
              <a:gd name="T20" fmla="*/ 4 w 548"/>
              <a:gd name="T21" fmla="*/ 511 h 779"/>
              <a:gd name="T22" fmla="*/ 219 w 548"/>
              <a:gd name="T23" fmla="*/ 295 h 779"/>
              <a:gd name="T24" fmla="*/ 285 w 548"/>
              <a:gd name="T25" fmla="*/ 296 h 779"/>
              <a:gd name="T26" fmla="*/ 548 w 548"/>
              <a:gd name="T27" fmla="*/ 34 h 779"/>
              <a:gd name="T28" fmla="*/ 548 w 548"/>
              <a:gd name="T29" fmla="*/ 0 h 7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548" h="779">
                <a:moveTo>
                  <a:pt x="548" y="0"/>
                </a:moveTo>
                <a:cubicBezTo>
                  <a:pt x="547" y="0"/>
                  <a:pt x="546" y="0"/>
                  <a:pt x="545" y="0"/>
                </a:cubicBezTo>
                <a:cubicBezTo>
                  <a:pt x="545" y="0"/>
                  <a:pt x="545" y="0"/>
                  <a:pt x="545" y="0"/>
                </a:cubicBezTo>
                <a:cubicBezTo>
                  <a:pt x="545" y="0"/>
                  <a:pt x="544" y="0"/>
                  <a:pt x="544" y="0"/>
                </a:cubicBezTo>
                <a:cubicBezTo>
                  <a:pt x="544" y="32"/>
                  <a:pt x="544" y="32"/>
                  <a:pt x="544" y="32"/>
                </a:cubicBezTo>
                <a:cubicBezTo>
                  <a:pt x="284" y="292"/>
                  <a:pt x="284" y="292"/>
                  <a:pt x="284" y="292"/>
                </a:cubicBezTo>
                <a:cubicBezTo>
                  <a:pt x="218" y="291"/>
                  <a:pt x="218" y="291"/>
                  <a:pt x="218" y="291"/>
                </a:cubicBezTo>
                <a:cubicBezTo>
                  <a:pt x="0" y="509"/>
                  <a:pt x="0" y="509"/>
                  <a:pt x="0" y="509"/>
                </a:cubicBezTo>
                <a:cubicBezTo>
                  <a:pt x="0" y="779"/>
                  <a:pt x="0" y="779"/>
                  <a:pt x="0" y="779"/>
                </a:cubicBezTo>
                <a:cubicBezTo>
                  <a:pt x="4" y="779"/>
                  <a:pt x="4" y="779"/>
                  <a:pt x="4" y="779"/>
                </a:cubicBezTo>
                <a:cubicBezTo>
                  <a:pt x="4" y="511"/>
                  <a:pt x="4" y="511"/>
                  <a:pt x="4" y="511"/>
                </a:cubicBezTo>
                <a:cubicBezTo>
                  <a:pt x="219" y="295"/>
                  <a:pt x="219" y="295"/>
                  <a:pt x="219" y="295"/>
                </a:cubicBezTo>
                <a:cubicBezTo>
                  <a:pt x="285" y="296"/>
                  <a:pt x="285" y="296"/>
                  <a:pt x="285" y="296"/>
                </a:cubicBezTo>
                <a:cubicBezTo>
                  <a:pt x="548" y="34"/>
                  <a:pt x="548" y="34"/>
                  <a:pt x="548" y="34"/>
                </a:cubicBezTo>
                <a:cubicBezTo>
                  <a:pt x="548" y="0"/>
                  <a:pt x="548" y="0"/>
                  <a:pt x="54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36" name="Freeform 692"/>
          <p:cNvSpPr>
            <a:spLocks/>
          </p:cNvSpPr>
          <p:nvPr/>
        </p:nvSpPr>
        <p:spPr bwMode="auto">
          <a:xfrm>
            <a:off x="11483205" y="5637223"/>
            <a:ext cx="3162301" cy="3810007"/>
          </a:xfrm>
          <a:custGeom>
            <a:avLst/>
            <a:gdLst>
              <a:gd name="T0" fmla="*/ 759 w 763"/>
              <a:gd name="T1" fmla="*/ 0 h 919"/>
              <a:gd name="T2" fmla="*/ 710 w 763"/>
              <a:gd name="T3" fmla="*/ 48 h 919"/>
              <a:gd name="T4" fmla="*/ 630 w 763"/>
              <a:gd name="T5" fmla="*/ 49 h 919"/>
              <a:gd name="T6" fmla="*/ 578 w 763"/>
              <a:gd name="T7" fmla="*/ 101 h 919"/>
              <a:gd name="T8" fmla="*/ 582 w 763"/>
              <a:gd name="T9" fmla="*/ 170 h 919"/>
              <a:gd name="T10" fmla="*/ 285 w 763"/>
              <a:gd name="T11" fmla="*/ 467 h 919"/>
              <a:gd name="T12" fmla="*/ 208 w 763"/>
              <a:gd name="T13" fmla="*/ 465 h 919"/>
              <a:gd name="T14" fmla="*/ 0 w 763"/>
              <a:gd name="T15" fmla="*/ 674 h 919"/>
              <a:gd name="T16" fmla="*/ 0 w 763"/>
              <a:gd name="T17" fmla="*/ 919 h 919"/>
              <a:gd name="T18" fmla="*/ 4 w 763"/>
              <a:gd name="T19" fmla="*/ 919 h 919"/>
              <a:gd name="T20" fmla="*/ 4 w 763"/>
              <a:gd name="T21" fmla="*/ 675 h 919"/>
              <a:gd name="T22" fmla="*/ 210 w 763"/>
              <a:gd name="T23" fmla="*/ 469 h 919"/>
              <a:gd name="T24" fmla="*/ 287 w 763"/>
              <a:gd name="T25" fmla="*/ 471 h 919"/>
              <a:gd name="T26" fmla="*/ 586 w 763"/>
              <a:gd name="T27" fmla="*/ 172 h 919"/>
              <a:gd name="T28" fmla="*/ 582 w 763"/>
              <a:gd name="T29" fmla="*/ 102 h 919"/>
              <a:gd name="T30" fmla="*/ 631 w 763"/>
              <a:gd name="T31" fmla="*/ 53 h 919"/>
              <a:gd name="T32" fmla="*/ 712 w 763"/>
              <a:gd name="T33" fmla="*/ 52 h 919"/>
              <a:gd name="T34" fmla="*/ 763 w 763"/>
              <a:gd name="T35" fmla="*/ 2 h 919"/>
              <a:gd name="T36" fmla="*/ 759 w 763"/>
              <a:gd name="T37" fmla="*/ 0 h 9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763" h="919">
                <a:moveTo>
                  <a:pt x="759" y="0"/>
                </a:moveTo>
                <a:cubicBezTo>
                  <a:pt x="710" y="48"/>
                  <a:pt x="710" y="48"/>
                  <a:pt x="710" y="48"/>
                </a:cubicBezTo>
                <a:cubicBezTo>
                  <a:pt x="630" y="49"/>
                  <a:pt x="630" y="49"/>
                  <a:pt x="630" y="49"/>
                </a:cubicBezTo>
                <a:cubicBezTo>
                  <a:pt x="578" y="101"/>
                  <a:pt x="578" y="101"/>
                  <a:pt x="578" y="101"/>
                </a:cubicBezTo>
                <a:cubicBezTo>
                  <a:pt x="582" y="170"/>
                  <a:pt x="582" y="170"/>
                  <a:pt x="582" y="170"/>
                </a:cubicBezTo>
                <a:cubicBezTo>
                  <a:pt x="285" y="467"/>
                  <a:pt x="285" y="467"/>
                  <a:pt x="285" y="467"/>
                </a:cubicBezTo>
                <a:cubicBezTo>
                  <a:pt x="208" y="465"/>
                  <a:pt x="208" y="465"/>
                  <a:pt x="208" y="465"/>
                </a:cubicBezTo>
                <a:cubicBezTo>
                  <a:pt x="0" y="674"/>
                  <a:pt x="0" y="674"/>
                  <a:pt x="0" y="674"/>
                </a:cubicBezTo>
                <a:cubicBezTo>
                  <a:pt x="0" y="919"/>
                  <a:pt x="0" y="919"/>
                  <a:pt x="0" y="919"/>
                </a:cubicBezTo>
                <a:cubicBezTo>
                  <a:pt x="4" y="919"/>
                  <a:pt x="4" y="919"/>
                  <a:pt x="4" y="919"/>
                </a:cubicBezTo>
                <a:cubicBezTo>
                  <a:pt x="4" y="675"/>
                  <a:pt x="4" y="675"/>
                  <a:pt x="4" y="675"/>
                </a:cubicBezTo>
                <a:cubicBezTo>
                  <a:pt x="210" y="469"/>
                  <a:pt x="210" y="469"/>
                  <a:pt x="210" y="469"/>
                </a:cubicBezTo>
                <a:cubicBezTo>
                  <a:pt x="287" y="471"/>
                  <a:pt x="287" y="471"/>
                  <a:pt x="287" y="471"/>
                </a:cubicBezTo>
                <a:cubicBezTo>
                  <a:pt x="586" y="172"/>
                  <a:pt x="586" y="172"/>
                  <a:pt x="586" y="172"/>
                </a:cubicBezTo>
                <a:cubicBezTo>
                  <a:pt x="582" y="102"/>
                  <a:pt x="582" y="102"/>
                  <a:pt x="582" y="102"/>
                </a:cubicBezTo>
                <a:cubicBezTo>
                  <a:pt x="631" y="53"/>
                  <a:pt x="631" y="53"/>
                  <a:pt x="631" y="53"/>
                </a:cubicBezTo>
                <a:cubicBezTo>
                  <a:pt x="712" y="52"/>
                  <a:pt x="712" y="52"/>
                  <a:pt x="712" y="52"/>
                </a:cubicBezTo>
                <a:cubicBezTo>
                  <a:pt x="763" y="2"/>
                  <a:pt x="763" y="2"/>
                  <a:pt x="763" y="2"/>
                </a:cubicBezTo>
                <a:cubicBezTo>
                  <a:pt x="762" y="1"/>
                  <a:pt x="761" y="0"/>
                  <a:pt x="75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37" name="Freeform 693"/>
          <p:cNvSpPr>
            <a:spLocks/>
          </p:cNvSpPr>
          <p:nvPr/>
        </p:nvSpPr>
        <p:spPr bwMode="auto">
          <a:xfrm>
            <a:off x="11532418" y="5467361"/>
            <a:ext cx="3403601" cy="3881445"/>
          </a:xfrm>
          <a:custGeom>
            <a:avLst/>
            <a:gdLst>
              <a:gd name="T0" fmla="*/ 817 w 821"/>
              <a:gd name="T1" fmla="*/ 0 h 936"/>
              <a:gd name="T2" fmla="*/ 713 w 821"/>
              <a:gd name="T3" fmla="*/ 103 h 936"/>
              <a:gd name="T4" fmla="*/ 632 w 821"/>
              <a:gd name="T5" fmla="*/ 104 h 936"/>
              <a:gd name="T6" fmla="*/ 580 w 821"/>
              <a:gd name="T7" fmla="*/ 156 h 936"/>
              <a:gd name="T8" fmla="*/ 581 w 821"/>
              <a:gd name="T9" fmla="*/ 223 h 936"/>
              <a:gd name="T10" fmla="*/ 285 w 821"/>
              <a:gd name="T11" fmla="*/ 519 h 936"/>
              <a:gd name="T12" fmla="*/ 208 w 821"/>
              <a:gd name="T13" fmla="*/ 517 h 936"/>
              <a:gd name="T14" fmla="*/ 0 w 821"/>
              <a:gd name="T15" fmla="*/ 726 h 936"/>
              <a:gd name="T16" fmla="*/ 0 w 821"/>
              <a:gd name="T17" fmla="*/ 936 h 936"/>
              <a:gd name="T18" fmla="*/ 4 w 821"/>
              <a:gd name="T19" fmla="*/ 936 h 936"/>
              <a:gd name="T20" fmla="*/ 4 w 821"/>
              <a:gd name="T21" fmla="*/ 728 h 936"/>
              <a:gd name="T22" fmla="*/ 210 w 821"/>
              <a:gd name="T23" fmla="*/ 521 h 936"/>
              <a:gd name="T24" fmla="*/ 286 w 821"/>
              <a:gd name="T25" fmla="*/ 523 h 936"/>
              <a:gd name="T26" fmla="*/ 585 w 821"/>
              <a:gd name="T27" fmla="*/ 224 h 936"/>
              <a:gd name="T28" fmla="*/ 584 w 821"/>
              <a:gd name="T29" fmla="*/ 157 h 936"/>
              <a:gd name="T30" fmla="*/ 634 w 821"/>
              <a:gd name="T31" fmla="*/ 108 h 936"/>
              <a:gd name="T32" fmla="*/ 714 w 821"/>
              <a:gd name="T33" fmla="*/ 107 h 936"/>
              <a:gd name="T34" fmla="*/ 821 w 821"/>
              <a:gd name="T35" fmla="*/ 1 h 936"/>
              <a:gd name="T36" fmla="*/ 817 w 821"/>
              <a:gd name="T37" fmla="*/ 0 h 9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821" h="936">
                <a:moveTo>
                  <a:pt x="817" y="0"/>
                </a:moveTo>
                <a:cubicBezTo>
                  <a:pt x="713" y="103"/>
                  <a:pt x="713" y="103"/>
                  <a:pt x="713" y="103"/>
                </a:cubicBezTo>
                <a:cubicBezTo>
                  <a:pt x="632" y="104"/>
                  <a:pt x="632" y="104"/>
                  <a:pt x="632" y="104"/>
                </a:cubicBezTo>
                <a:cubicBezTo>
                  <a:pt x="580" y="156"/>
                  <a:pt x="580" y="156"/>
                  <a:pt x="580" y="156"/>
                </a:cubicBezTo>
                <a:cubicBezTo>
                  <a:pt x="581" y="223"/>
                  <a:pt x="581" y="223"/>
                  <a:pt x="581" y="223"/>
                </a:cubicBezTo>
                <a:cubicBezTo>
                  <a:pt x="285" y="519"/>
                  <a:pt x="285" y="519"/>
                  <a:pt x="285" y="519"/>
                </a:cubicBezTo>
                <a:cubicBezTo>
                  <a:pt x="208" y="517"/>
                  <a:pt x="208" y="517"/>
                  <a:pt x="208" y="517"/>
                </a:cubicBezTo>
                <a:cubicBezTo>
                  <a:pt x="0" y="726"/>
                  <a:pt x="0" y="726"/>
                  <a:pt x="0" y="726"/>
                </a:cubicBezTo>
                <a:cubicBezTo>
                  <a:pt x="0" y="936"/>
                  <a:pt x="0" y="936"/>
                  <a:pt x="0" y="936"/>
                </a:cubicBezTo>
                <a:cubicBezTo>
                  <a:pt x="4" y="936"/>
                  <a:pt x="4" y="936"/>
                  <a:pt x="4" y="936"/>
                </a:cubicBezTo>
                <a:cubicBezTo>
                  <a:pt x="4" y="728"/>
                  <a:pt x="4" y="728"/>
                  <a:pt x="4" y="728"/>
                </a:cubicBezTo>
                <a:cubicBezTo>
                  <a:pt x="210" y="521"/>
                  <a:pt x="210" y="521"/>
                  <a:pt x="210" y="521"/>
                </a:cubicBezTo>
                <a:cubicBezTo>
                  <a:pt x="286" y="523"/>
                  <a:pt x="286" y="523"/>
                  <a:pt x="286" y="523"/>
                </a:cubicBezTo>
                <a:cubicBezTo>
                  <a:pt x="585" y="224"/>
                  <a:pt x="585" y="224"/>
                  <a:pt x="585" y="224"/>
                </a:cubicBezTo>
                <a:cubicBezTo>
                  <a:pt x="584" y="157"/>
                  <a:pt x="584" y="157"/>
                  <a:pt x="584" y="157"/>
                </a:cubicBezTo>
                <a:cubicBezTo>
                  <a:pt x="634" y="108"/>
                  <a:pt x="634" y="108"/>
                  <a:pt x="634" y="108"/>
                </a:cubicBezTo>
                <a:cubicBezTo>
                  <a:pt x="714" y="107"/>
                  <a:pt x="714" y="107"/>
                  <a:pt x="714" y="107"/>
                </a:cubicBezTo>
                <a:cubicBezTo>
                  <a:pt x="821" y="1"/>
                  <a:pt x="821" y="1"/>
                  <a:pt x="821" y="1"/>
                </a:cubicBezTo>
                <a:cubicBezTo>
                  <a:pt x="820" y="1"/>
                  <a:pt x="818" y="0"/>
                  <a:pt x="81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38" name="Freeform 694"/>
          <p:cNvSpPr>
            <a:spLocks/>
          </p:cNvSpPr>
          <p:nvPr/>
        </p:nvSpPr>
        <p:spPr bwMode="auto">
          <a:xfrm>
            <a:off x="11583218" y="3713170"/>
            <a:ext cx="5722939" cy="5684848"/>
          </a:xfrm>
          <a:custGeom>
            <a:avLst/>
            <a:gdLst>
              <a:gd name="T0" fmla="*/ 3600 w 3605"/>
              <a:gd name="T1" fmla="*/ 0 h 3581"/>
              <a:gd name="T2" fmla="*/ 3057 w 3605"/>
              <a:gd name="T3" fmla="*/ 541 h 3581"/>
              <a:gd name="T4" fmla="*/ 2720 w 3605"/>
              <a:gd name="T5" fmla="*/ 541 h 3581"/>
              <a:gd name="T6" fmla="*/ 1859 w 3605"/>
              <a:gd name="T7" fmla="*/ 1403 h 3581"/>
              <a:gd name="T8" fmla="*/ 1647 w 3605"/>
              <a:gd name="T9" fmla="*/ 1405 h 3581"/>
              <a:gd name="T10" fmla="*/ 1511 w 3605"/>
              <a:gd name="T11" fmla="*/ 1541 h 3581"/>
              <a:gd name="T12" fmla="*/ 1522 w 3605"/>
              <a:gd name="T13" fmla="*/ 1724 h 3581"/>
              <a:gd name="T14" fmla="*/ 749 w 3605"/>
              <a:gd name="T15" fmla="*/ 2497 h 3581"/>
              <a:gd name="T16" fmla="*/ 545 w 3605"/>
              <a:gd name="T17" fmla="*/ 2494 h 3581"/>
              <a:gd name="T18" fmla="*/ 0 w 3605"/>
              <a:gd name="T19" fmla="*/ 3040 h 3581"/>
              <a:gd name="T20" fmla="*/ 0 w 3605"/>
              <a:gd name="T21" fmla="*/ 3581 h 3581"/>
              <a:gd name="T22" fmla="*/ 10 w 3605"/>
              <a:gd name="T23" fmla="*/ 3581 h 3581"/>
              <a:gd name="T24" fmla="*/ 10 w 3605"/>
              <a:gd name="T25" fmla="*/ 3045 h 3581"/>
              <a:gd name="T26" fmla="*/ 550 w 3605"/>
              <a:gd name="T27" fmla="*/ 2505 h 3581"/>
              <a:gd name="T28" fmla="*/ 752 w 3605"/>
              <a:gd name="T29" fmla="*/ 2507 h 3581"/>
              <a:gd name="T30" fmla="*/ 1532 w 3605"/>
              <a:gd name="T31" fmla="*/ 1727 h 3581"/>
              <a:gd name="T32" fmla="*/ 1522 w 3605"/>
              <a:gd name="T33" fmla="*/ 1546 h 3581"/>
              <a:gd name="T34" fmla="*/ 1652 w 3605"/>
              <a:gd name="T35" fmla="*/ 1416 h 3581"/>
              <a:gd name="T36" fmla="*/ 1861 w 3605"/>
              <a:gd name="T37" fmla="*/ 1413 h 3581"/>
              <a:gd name="T38" fmla="*/ 2725 w 3605"/>
              <a:gd name="T39" fmla="*/ 551 h 3581"/>
              <a:gd name="T40" fmla="*/ 3060 w 3605"/>
              <a:gd name="T41" fmla="*/ 551 h 3581"/>
              <a:gd name="T42" fmla="*/ 3605 w 3605"/>
              <a:gd name="T43" fmla="*/ 6 h 3581"/>
              <a:gd name="T44" fmla="*/ 3600 w 3605"/>
              <a:gd name="T45" fmla="*/ 0 h 35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605" h="3581">
                <a:moveTo>
                  <a:pt x="3600" y="0"/>
                </a:moveTo>
                <a:lnTo>
                  <a:pt x="3057" y="541"/>
                </a:lnTo>
                <a:lnTo>
                  <a:pt x="2720" y="541"/>
                </a:lnTo>
                <a:lnTo>
                  <a:pt x="1859" y="1403"/>
                </a:lnTo>
                <a:lnTo>
                  <a:pt x="1647" y="1405"/>
                </a:lnTo>
                <a:lnTo>
                  <a:pt x="1511" y="1541"/>
                </a:lnTo>
                <a:lnTo>
                  <a:pt x="1522" y="1724"/>
                </a:lnTo>
                <a:lnTo>
                  <a:pt x="749" y="2497"/>
                </a:lnTo>
                <a:lnTo>
                  <a:pt x="545" y="2494"/>
                </a:lnTo>
                <a:lnTo>
                  <a:pt x="0" y="3040"/>
                </a:lnTo>
                <a:lnTo>
                  <a:pt x="0" y="3581"/>
                </a:lnTo>
                <a:lnTo>
                  <a:pt x="10" y="3581"/>
                </a:lnTo>
                <a:lnTo>
                  <a:pt x="10" y="3045"/>
                </a:lnTo>
                <a:lnTo>
                  <a:pt x="550" y="2505"/>
                </a:lnTo>
                <a:lnTo>
                  <a:pt x="752" y="2507"/>
                </a:lnTo>
                <a:lnTo>
                  <a:pt x="1532" y="1727"/>
                </a:lnTo>
                <a:lnTo>
                  <a:pt x="1522" y="1546"/>
                </a:lnTo>
                <a:lnTo>
                  <a:pt x="1652" y="1416"/>
                </a:lnTo>
                <a:lnTo>
                  <a:pt x="1861" y="1413"/>
                </a:lnTo>
                <a:lnTo>
                  <a:pt x="2725" y="551"/>
                </a:lnTo>
                <a:lnTo>
                  <a:pt x="3060" y="551"/>
                </a:lnTo>
                <a:lnTo>
                  <a:pt x="3605" y="6"/>
                </a:lnTo>
                <a:lnTo>
                  <a:pt x="360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39" name="Freeform 695"/>
          <p:cNvSpPr>
            <a:spLocks/>
          </p:cNvSpPr>
          <p:nvPr/>
        </p:nvSpPr>
        <p:spPr bwMode="auto">
          <a:xfrm>
            <a:off x="11583218" y="3713170"/>
            <a:ext cx="5722939" cy="5684848"/>
          </a:xfrm>
          <a:custGeom>
            <a:avLst/>
            <a:gdLst>
              <a:gd name="T0" fmla="*/ 3600 w 3605"/>
              <a:gd name="T1" fmla="*/ 0 h 3581"/>
              <a:gd name="T2" fmla="*/ 3057 w 3605"/>
              <a:gd name="T3" fmla="*/ 541 h 3581"/>
              <a:gd name="T4" fmla="*/ 2720 w 3605"/>
              <a:gd name="T5" fmla="*/ 541 h 3581"/>
              <a:gd name="T6" fmla="*/ 1859 w 3605"/>
              <a:gd name="T7" fmla="*/ 1403 h 3581"/>
              <a:gd name="T8" fmla="*/ 1647 w 3605"/>
              <a:gd name="T9" fmla="*/ 1405 h 3581"/>
              <a:gd name="T10" fmla="*/ 1511 w 3605"/>
              <a:gd name="T11" fmla="*/ 1541 h 3581"/>
              <a:gd name="T12" fmla="*/ 1522 w 3605"/>
              <a:gd name="T13" fmla="*/ 1724 h 3581"/>
              <a:gd name="T14" fmla="*/ 749 w 3605"/>
              <a:gd name="T15" fmla="*/ 2497 h 3581"/>
              <a:gd name="T16" fmla="*/ 545 w 3605"/>
              <a:gd name="T17" fmla="*/ 2494 h 3581"/>
              <a:gd name="T18" fmla="*/ 0 w 3605"/>
              <a:gd name="T19" fmla="*/ 3040 h 3581"/>
              <a:gd name="T20" fmla="*/ 0 w 3605"/>
              <a:gd name="T21" fmla="*/ 3581 h 3581"/>
              <a:gd name="T22" fmla="*/ 10 w 3605"/>
              <a:gd name="T23" fmla="*/ 3581 h 3581"/>
              <a:gd name="T24" fmla="*/ 10 w 3605"/>
              <a:gd name="T25" fmla="*/ 3045 h 3581"/>
              <a:gd name="T26" fmla="*/ 550 w 3605"/>
              <a:gd name="T27" fmla="*/ 2505 h 3581"/>
              <a:gd name="T28" fmla="*/ 752 w 3605"/>
              <a:gd name="T29" fmla="*/ 2507 h 3581"/>
              <a:gd name="T30" fmla="*/ 1532 w 3605"/>
              <a:gd name="T31" fmla="*/ 1727 h 3581"/>
              <a:gd name="T32" fmla="*/ 1522 w 3605"/>
              <a:gd name="T33" fmla="*/ 1546 h 3581"/>
              <a:gd name="T34" fmla="*/ 1652 w 3605"/>
              <a:gd name="T35" fmla="*/ 1416 h 3581"/>
              <a:gd name="T36" fmla="*/ 1861 w 3605"/>
              <a:gd name="T37" fmla="*/ 1413 h 3581"/>
              <a:gd name="T38" fmla="*/ 2725 w 3605"/>
              <a:gd name="T39" fmla="*/ 551 h 3581"/>
              <a:gd name="T40" fmla="*/ 3060 w 3605"/>
              <a:gd name="T41" fmla="*/ 551 h 3581"/>
              <a:gd name="T42" fmla="*/ 3605 w 3605"/>
              <a:gd name="T43" fmla="*/ 6 h 3581"/>
              <a:gd name="T44" fmla="*/ 3600 w 3605"/>
              <a:gd name="T45" fmla="*/ 0 h 35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605" h="3581">
                <a:moveTo>
                  <a:pt x="3600" y="0"/>
                </a:moveTo>
                <a:lnTo>
                  <a:pt x="3057" y="541"/>
                </a:lnTo>
                <a:lnTo>
                  <a:pt x="2720" y="541"/>
                </a:lnTo>
                <a:lnTo>
                  <a:pt x="1859" y="1403"/>
                </a:lnTo>
                <a:lnTo>
                  <a:pt x="1647" y="1405"/>
                </a:lnTo>
                <a:lnTo>
                  <a:pt x="1511" y="1541"/>
                </a:lnTo>
                <a:lnTo>
                  <a:pt x="1522" y="1724"/>
                </a:lnTo>
                <a:lnTo>
                  <a:pt x="749" y="2497"/>
                </a:lnTo>
                <a:lnTo>
                  <a:pt x="545" y="2494"/>
                </a:lnTo>
                <a:lnTo>
                  <a:pt x="0" y="3040"/>
                </a:lnTo>
                <a:lnTo>
                  <a:pt x="0" y="3581"/>
                </a:lnTo>
                <a:lnTo>
                  <a:pt x="10" y="3581"/>
                </a:lnTo>
                <a:lnTo>
                  <a:pt x="10" y="3045"/>
                </a:lnTo>
                <a:lnTo>
                  <a:pt x="550" y="2505"/>
                </a:lnTo>
                <a:lnTo>
                  <a:pt x="752" y="2507"/>
                </a:lnTo>
                <a:lnTo>
                  <a:pt x="1532" y="1727"/>
                </a:lnTo>
                <a:lnTo>
                  <a:pt x="1522" y="1546"/>
                </a:lnTo>
                <a:lnTo>
                  <a:pt x="1652" y="1416"/>
                </a:lnTo>
                <a:lnTo>
                  <a:pt x="1861" y="1413"/>
                </a:lnTo>
                <a:lnTo>
                  <a:pt x="2725" y="551"/>
                </a:lnTo>
                <a:lnTo>
                  <a:pt x="3060" y="551"/>
                </a:lnTo>
                <a:lnTo>
                  <a:pt x="3605" y="6"/>
                </a:lnTo>
                <a:lnTo>
                  <a:pt x="360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40" name="Freeform 696"/>
          <p:cNvSpPr>
            <a:spLocks/>
          </p:cNvSpPr>
          <p:nvPr/>
        </p:nvSpPr>
        <p:spPr bwMode="auto">
          <a:xfrm>
            <a:off x="11648305" y="6226187"/>
            <a:ext cx="2628901" cy="3089281"/>
          </a:xfrm>
          <a:custGeom>
            <a:avLst/>
            <a:gdLst>
              <a:gd name="T0" fmla="*/ 630 w 634"/>
              <a:gd name="T1" fmla="*/ 0 h 745"/>
              <a:gd name="T2" fmla="*/ 629 w 634"/>
              <a:gd name="T3" fmla="*/ 15 h 745"/>
              <a:gd name="T4" fmla="*/ 282 w 634"/>
              <a:gd name="T5" fmla="*/ 361 h 745"/>
              <a:gd name="T6" fmla="*/ 208 w 634"/>
              <a:gd name="T7" fmla="*/ 363 h 745"/>
              <a:gd name="T8" fmla="*/ 0 w 634"/>
              <a:gd name="T9" fmla="*/ 571 h 745"/>
              <a:gd name="T10" fmla="*/ 0 w 634"/>
              <a:gd name="T11" fmla="*/ 745 h 745"/>
              <a:gd name="T12" fmla="*/ 4 w 634"/>
              <a:gd name="T13" fmla="*/ 745 h 745"/>
              <a:gd name="T14" fmla="*/ 4 w 634"/>
              <a:gd name="T15" fmla="*/ 573 h 745"/>
              <a:gd name="T16" fmla="*/ 210 w 634"/>
              <a:gd name="T17" fmla="*/ 367 h 745"/>
              <a:gd name="T18" fmla="*/ 284 w 634"/>
              <a:gd name="T19" fmla="*/ 365 h 745"/>
              <a:gd name="T20" fmla="*/ 633 w 634"/>
              <a:gd name="T21" fmla="*/ 16 h 745"/>
              <a:gd name="T22" fmla="*/ 634 w 634"/>
              <a:gd name="T23" fmla="*/ 0 h 745"/>
              <a:gd name="T24" fmla="*/ 633 w 634"/>
              <a:gd name="T25" fmla="*/ 0 h 745"/>
              <a:gd name="T26" fmla="*/ 630 w 634"/>
              <a:gd name="T27" fmla="*/ 0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634" h="745">
                <a:moveTo>
                  <a:pt x="630" y="0"/>
                </a:moveTo>
                <a:cubicBezTo>
                  <a:pt x="629" y="15"/>
                  <a:pt x="629" y="15"/>
                  <a:pt x="629" y="15"/>
                </a:cubicBezTo>
                <a:cubicBezTo>
                  <a:pt x="282" y="361"/>
                  <a:pt x="282" y="361"/>
                  <a:pt x="282" y="361"/>
                </a:cubicBezTo>
                <a:cubicBezTo>
                  <a:pt x="208" y="363"/>
                  <a:pt x="208" y="363"/>
                  <a:pt x="208" y="363"/>
                </a:cubicBezTo>
                <a:cubicBezTo>
                  <a:pt x="0" y="571"/>
                  <a:pt x="0" y="571"/>
                  <a:pt x="0" y="571"/>
                </a:cubicBezTo>
                <a:cubicBezTo>
                  <a:pt x="0" y="745"/>
                  <a:pt x="0" y="745"/>
                  <a:pt x="0" y="745"/>
                </a:cubicBezTo>
                <a:cubicBezTo>
                  <a:pt x="4" y="745"/>
                  <a:pt x="4" y="745"/>
                  <a:pt x="4" y="745"/>
                </a:cubicBezTo>
                <a:cubicBezTo>
                  <a:pt x="4" y="573"/>
                  <a:pt x="4" y="573"/>
                  <a:pt x="4" y="573"/>
                </a:cubicBezTo>
                <a:cubicBezTo>
                  <a:pt x="210" y="367"/>
                  <a:pt x="210" y="367"/>
                  <a:pt x="210" y="367"/>
                </a:cubicBezTo>
                <a:cubicBezTo>
                  <a:pt x="284" y="365"/>
                  <a:pt x="284" y="365"/>
                  <a:pt x="284" y="365"/>
                </a:cubicBezTo>
                <a:cubicBezTo>
                  <a:pt x="633" y="16"/>
                  <a:pt x="633" y="16"/>
                  <a:pt x="633" y="16"/>
                </a:cubicBezTo>
                <a:cubicBezTo>
                  <a:pt x="634" y="0"/>
                  <a:pt x="634" y="0"/>
                  <a:pt x="634" y="0"/>
                </a:cubicBezTo>
                <a:cubicBezTo>
                  <a:pt x="634" y="0"/>
                  <a:pt x="633" y="0"/>
                  <a:pt x="633" y="0"/>
                </a:cubicBezTo>
                <a:cubicBezTo>
                  <a:pt x="632" y="0"/>
                  <a:pt x="631" y="0"/>
                  <a:pt x="63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41" name="Freeform 697"/>
          <p:cNvSpPr>
            <a:spLocks/>
          </p:cNvSpPr>
          <p:nvPr/>
        </p:nvSpPr>
        <p:spPr bwMode="auto">
          <a:xfrm>
            <a:off x="10040167" y="5202248"/>
            <a:ext cx="2454276" cy="4046545"/>
          </a:xfrm>
          <a:custGeom>
            <a:avLst/>
            <a:gdLst>
              <a:gd name="T0" fmla="*/ 572 w 592"/>
              <a:gd name="T1" fmla="*/ 0 h 976"/>
              <a:gd name="T2" fmla="*/ 0 w 592"/>
              <a:gd name="T3" fmla="*/ 572 h 976"/>
              <a:gd name="T4" fmla="*/ 0 w 592"/>
              <a:gd name="T5" fmla="*/ 976 h 976"/>
              <a:gd name="T6" fmla="*/ 4 w 592"/>
              <a:gd name="T7" fmla="*/ 976 h 976"/>
              <a:gd name="T8" fmla="*/ 4 w 592"/>
              <a:gd name="T9" fmla="*/ 574 h 976"/>
              <a:gd name="T10" fmla="*/ 573 w 592"/>
              <a:gd name="T11" fmla="*/ 4 h 976"/>
              <a:gd name="T12" fmla="*/ 592 w 592"/>
              <a:gd name="T13" fmla="*/ 5 h 976"/>
              <a:gd name="T14" fmla="*/ 592 w 592"/>
              <a:gd name="T15" fmla="*/ 1 h 976"/>
              <a:gd name="T16" fmla="*/ 572 w 592"/>
              <a:gd name="T17" fmla="*/ 0 h 9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92" h="976">
                <a:moveTo>
                  <a:pt x="572" y="0"/>
                </a:moveTo>
                <a:cubicBezTo>
                  <a:pt x="0" y="572"/>
                  <a:pt x="0" y="572"/>
                  <a:pt x="0" y="572"/>
                </a:cubicBezTo>
                <a:cubicBezTo>
                  <a:pt x="0" y="976"/>
                  <a:pt x="0" y="976"/>
                  <a:pt x="0" y="976"/>
                </a:cubicBezTo>
                <a:cubicBezTo>
                  <a:pt x="4" y="976"/>
                  <a:pt x="4" y="976"/>
                  <a:pt x="4" y="976"/>
                </a:cubicBezTo>
                <a:cubicBezTo>
                  <a:pt x="4" y="574"/>
                  <a:pt x="4" y="574"/>
                  <a:pt x="4" y="574"/>
                </a:cubicBezTo>
                <a:cubicBezTo>
                  <a:pt x="573" y="4"/>
                  <a:pt x="573" y="4"/>
                  <a:pt x="573" y="4"/>
                </a:cubicBezTo>
                <a:cubicBezTo>
                  <a:pt x="592" y="5"/>
                  <a:pt x="592" y="5"/>
                  <a:pt x="592" y="5"/>
                </a:cubicBezTo>
                <a:cubicBezTo>
                  <a:pt x="592" y="4"/>
                  <a:pt x="592" y="2"/>
                  <a:pt x="592" y="1"/>
                </a:cubicBezTo>
                <a:cubicBezTo>
                  <a:pt x="572" y="0"/>
                  <a:pt x="572" y="0"/>
                  <a:pt x="57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42" name="Freeform 698"/>
          <p:cNvSpPr>
            <a:spLocks/>
          </p:cNvSpPr>
          <p:nvPr/>
        </p:nvSpPr>
        <p:spPr bwMode="auto">
          <a:xfrm>
            <a:off x="9941742" y="5570548"/>
            <a:ext cx="1852613" cy="4059245"/>
          </a:xfrm>
          <a:custGeom>
            <a:avLst/>
            <a:gdLst>
              <a:gd name="T0" fmla="*/ 444 w 447"/>
              <a:gd name="T1" fmla="*/ 0 h 979"/>
              <a:gd name="T2" fmla="*/ 430 w 447"/>
              <a:gd name="T3" fmla="*/ 14 h 979"/>
              <a:gd name="T4" fmla="*/ 429 w 447"/>
              <a:gd name="T5" fmla="*/ 49 h 979"/>
              <a:gd name="T6" fmla="*/ 0 w 447"/>
              <a:gd name="T7" fmla="*/ 479 h 979"/>
              <a:gd name="T8" fmla="*/ 0 w 447"/>
              <a:gd name="T9" fmla="*/ 979 h 979"/>
              <a:gd name="T10" fmla="*/ 4 w 447"/>
              <a:gd name="T11" fmla="*/ 979 h 979"/>
              <a:gd name="T12" fmla="*/ 4 w 447"/>
              <a:gd name="T13" fmla="*/ 481 h 979"/>
              <a:gd name="T14" fmla="*/ 433 w 447"/>
              <a:gd name="T15" fmla="*/ 51 h 979"/>
              <a:gd name="T16" fmla="*/ 434 w 447"/>
              <a:gd name="T17" fmla="*/ 16 h 979"/>
              <a:gd name="T18" fmla="*/ 447 w 447"/>
              <a:gd name="T19" fmla="*/ 3 h 979"/>
              <a:gd name="T20" fmla="*/ 446 w 447"/>
              <a:gd name="T21" fmla="*/ 2 h 979"/>
              <a:gd name="T22" fmla="*/ 444 w 447"/>
              <a:gd name="T23" fmla="*/ 0 h 9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47" h="979">
                <a:moveTo>
                  <a:pt x="444" y="0"/>
                </a:moveTo>
                <a:cubicBezTo>
                  <a:pt x="430" y="14"/>
                  <a:pt x="430" y="14"/>
                  <a:pt x="430" y="14"/>
                </a:cubicBezTo>
                <a:cubicBezTo>
                  <a:pt x="429" y="49"/>
                  <a:pt x="429" y="49"/>
                  <a:pt x="429" y="49"/>
                </a:cubicBezTo>
                <a:cubicBezTo>
                  <a:pt x="0" y="479"/>
                  <a:pt x="0" y="479"/>
                  <a:pt x="0" y="479"/>
                </a:cubicBezTo>
                <a:cubicBezTo>
                  <a:pt x="0" y="979"/>
                  <a:pt x="0" y="979"/>
                  <a:pt x="0" y="979"/>
                </a:cubicBezTo>
                <a:cubicBezTo>
                  <a:pt x="4" y="979"/>
                  <a:pt x="4" y="979"/>
                  <a:pt x="4" y="979"/>
                </a:cubicBezTo>
                <a:cubicBezTo>
                  <a:pt x="4" y="481"/>
                  <a:pt x="4" y="481"/>
                  <a:pt x="4" y="481"/>
                </a:cubicBezTo>
                <a:cubicBezTo>
                  <a:pt x="433" y="51"/>
                  <a:pt x="433" y="51"/>
                  <a:pt x="433" y="51"/>
                </a:cubicBezTo>
                <a:cubicBezTo>
                  <a:pt x="434" y="16"/>
                  <a:pt x="434" y="16"/>
                  <a:pt x="434" y="16"/>
                </a:cubicBezTo>
                <a:cubicBezTo>
                  <a:pt x="447" y="3"/>
                  <a:pt x="447" y="3"/>
                  <a:pt x="447" y="3"/>
                </a:cubicBezTo>
                <a:cubicBezTo>
                  <a:pt x="447" y="3"/>
                  <a:pt x="446" y="2"/>
                  <a:pt x="446" y="2"/>
                </a:cubicBezTo>
                <a:cubicBezTo>
                  <a:pt x="445" y="1"/>
                  <a:pt x="445" y="1"/>
                  <a:pt x="44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43" name="Freeform 699"/>
          <p:cNvSpPr>
            <a:spLocks/>
          </p:cNvSpPr>
          <p:nvPr/>
        </p:nvSpPr>
        <p:spPr bwMode="auto">
          <a:xfrm>
            <a:off x="9841730" y="4376746"/>
            <a:ext cx="4348164" cy="5203835"/>
          </a:xfrm>
          <a:custGeom>
            <a:avLst/>
            <a:gdLst>
              <a:gd name="T0" fmla="*/ 1049 w 1049"/>
              <a:gd name="T1" fmla="*/ 0 h 1255"/>
              <a:gd name="T2" fmla="*/ 1027 w 1049"/>
              <a:gd name="T3" fmla="*/ 1 h 1255"/>
              <a:gd name="T4" fmla="*/ 952 w 1049"/>
              <a:gd name="T5" fmla="*/ 76 h 1255"/>
              <a:gd name="T6" fmla="*/ 784 w 1049"/>
              <a:gd name="T7" fmla="*/ 74 h 1255"/>
              <a:gd name="T8" fmla="*/ 759 w 1049"/>
              <a:gd name="T9" fmla="*/ 100 h 1255"/>
              <a:gd name="T10" fmla="*/ 674 w 1049"/>
              <a:gd name="T11" fmla="*/ 99 h 1255"/>
              <a:gd name="T12" fmla="*/ 593 w 1049"/>
              <a:gd name="T13" fmla="*/ 180 h 1255"/>
              <a:gd name="T14" fmla="*/ 594 w 1049"/>
              <a:gd name="T15" fmla="*/ 208 h 1255"/>
              <a:gd name="T16" fmla="*/ 552 w 1049"/>
              <a:gd name="T17" fmla="*/ 250 h 1255"/>
              <a:gd name="T18" fmla="*/ 522 w 1049"/>
              <a:gd name="T19" fmla="*/ 248 h 1255"/>
              <a:gd name="T20" fmla="*/ 493 w 1049"/>
              <a:gd name="T21" fmla="*/ 218 h 1255"/>
              <a:gd name="T22" fmla="*/ 427 w 1049"/>
              <a:gd name="T23" fmla="*/ 284 h 1255"/>
              <a:gd name="T24" fmla="*/ 428 w 1049"/>
              <a:gd name="T25" fmla="*/ 328 h 1255"/>
              <a:gd name="T26" fmla="*/ 0 w 1049"/>
              <a:gd name="T27" fmla="*/ 756 h 1255"/>
              <a:gd name="T28" fmla="*/ 0 w 1049"/>
              <a:gd name="T29" fmla="*/ 1255 h 1255"/>
              <a:gd name="T30" fmla="*/ 4 w 1049"/>
              <a:gd name="T31" fmla="*/ 1255 h 1255"/>
              <a:gd name="T32" fmla="*/ 4 w 1049"/>
              <a:gd name="T33" fmla="*/ 758 h 1255"/>
              <a:gd name="T34" fmla="*/ 432 w 1049"/>
              <a:gd name="T35" fmla="*/ 329 h 1255"/>
              <a:gd name="T36" fmla="*/ 431 w 1049"/>
              <a:gd name="T37" fmla="*/ 285 h 1255"/>
              <a:gd name="T38" fmla="*/ 493 w 1049"/>
              <a:gd name="T39" fmla="*/ 224 h 1255"/>
              <a:gd name="T40" fmla="*/ 520 w 1049"/>
              <a:gd name="T41" fmla="*/ 252 h 1255"/>
              <a:gd name="T42" fmla="*/ 553 w 1049"/>
              <a:gd name="T43" fmla="*/ 254 h 1255"/>
              <a:gd name="T44" fmla="*/ 598 w 1049"/>
              <a:gd name="T45" fmla="*/ 209 h 1255"/>
              <a:gd name="T46" fmla="*/ 597 w 1049"/>
              <a:gd name="T47" fmla="*/ 182 h 1255"/>
              <a:gd name="T48" fmla="*/ 676 w 1049"/>
              <a:gd name="T49" fmla="*/ 103 h 1255"/>
              <a:gd name="T50" fmla="*/ 760 w 1049"/>
              <a:gd name="T51" fmla="*/ 104 h 1255"/>
              <a:gd name="T52" fmla="*/ 786 w 1049"/>
              <a:gd name="T53" fmla="*/ 78 h 1255"/>
              <a:gd name="T54" fmla="*/ 954 w 1049"/>
              <a:gd name="T55" fmla="*/ 80 h 1255"/>
              <a:gd name="T56" fmla="*/ 1028 w 1049"/>
              <a:gd name="T57" fmla="*/ 5 h 1255"/>
              <a:gd name="T58" fmla="*/ 1049 w 1049"/>
              <a:gd name="T59" fmla="*/ 4 h 1255"/>
              <a:gd name="T60" fmla="*/ 1049 w 1049"/>
              <a:gd name="T61" fmla="*/ 0 h 12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049" h="1255">
                <a:moveTo>
                  <a:pt x="1049" y="0"/>
                </a:moveTo>
                <a:cubicBezTo>
                  <a:pt x="1027" y="1"/>
                  <a:pt x="1027" y="1"/>
                  <a:pt x="1027" y="1"/>
                </a:cubicBezTo>
                <a:cubicBezTo>
                  <a:pt x="952" y="76"/>
                  <a:pt x="952" y="76"/>
                  <a:pt x="952" y="76"/>
                </a:cubicBezTo>
                <a:cubicBezTo>
                  <a:pt x="784" y="74"/>
                  <a:pt x="784" y="74"/>
                  <a:pt x="784" y="74"/>
                </a:cubicBezTo>
                <a:cubicBezTo>
                  <a:pt x="759" y="100"/>
                  <a:pt x="759" y="100"/>
                  <a:pt x="759" y="100"/>
                </a:cubicBezTo>
                <a:cubicBezTo>
                  <a:pt x="674" y="99"/>
                  <a:pt x="674" y="99"/>
                  <a:pt x="674" y="99"/>
                </a:cubicBezTo>
                <a:cubicBezTo>
                  <a:pt x="593" y="180"/>
                  <a:pt x="593" y="180"/>
                  <a:pt x="593" y="180"/>
                </a:cubicBezTo>
                <a:cubicBezTo>
                  <a:pt x="594" y="208"/>
                  <a:pt x="594" y="208"/>
                  <a:pt x="594" y="208"/>
                </a:cubicBezTo>
                <a:cubicBezTo>
                  <a:pt x="552" y="250"/>
                  <a:pt x="552" y="250"/>
                  <a:pt x="552" y="250"/>
                </a:cubicBezTo>
                <a:cubicBezTo>
                  <a:pt x="522" y="248"/>
                  <a:pt x="522" y="248"/>
                  <a:pt x="522" y="248"/>
                </a:cubicBezTo>
                <a:cubicBezTo>
                  <a:pt x="493" y="218"/>
                  <a:pt x="493" y="218"/>
                  <a:pt x="493" y="218"/>
                </a:cubicBezTo>
                <a:cubicBezTo>
                  <a:pt x="427" y="284"/>
                  <a:pt x="427" y="284"/>
                  <a:pt x="427" y="284"/>
                </a:cubicBezTo>
                <a:cubicBezTo>
                  <a:pt x="428" y="328"/>
                  <a:pt x="428" y="328"/>
                  <a:pt x="428" y="328"/>
                </a:cubicBezTo>
                <a:cubicBezTo>
                  <a:pt x="0" y="756"/>
                  <a:pt x="0" y="756"/>
                  <a:pt x="0" y="756"/>
                </a:cubicBezTo>
                <a:cubicBezTo>
                  <a:pt x="0" y="1255"/>
                  <a:pt x="0" y="1255"/>
                  <a:pt x="0" y="1255"/>
                </a:cubicBezTo>
                <a:cubicBezTo>
                  <a:pt x="4" y="1255"/>
                  <a:pt x="4" y="1255"/>
                  <a:pt x="4" y="1255"/>
                </a:cubicBezTo>
                <a:cubicBezTo>
                  <a:pt x="4" y="758"/>
                  <a:pt x="4" y="758"/>
                  <a:pt x="4" y="758"/>
                </a:cubicBezTo>
                <a:cubicBezTo>
                  <a:pt x="432" y="329"/>
                  <a:pt x="432" y="329"/>
                  <a:pt x="432" y="329"/>
                </a:cubicBezTo>
                <a:cubicBezTo>
                  <a:pt x="431" y="285"/>
                  <a:pt x="431" y="285"/>
                  <a:pt x="431" y="285"/>
                </a:cubicBezTo>
                <a:cubicBezTo>
                  <a:pt x="493" y="224"/>
                  <a:pt x="493" y="224"/>
                  <a:pt x="493" y="224"/>
                </a:cubicBezTo>
                <a:cubicBezTo>
                  <a:pt x="520" y="252"/>
                  <a:pt x="520" y="252"/>
                  <a:pt x="520" y="252"/>
                </a:cubicBezTo>
                <a:cubicBezTo>
                  <a:pt x="553" y="254"/>
                  <a:pt x="553" y="254"/>
                  <a:pt x="553" y="254"/>
                </a:cubicBezTo>
                <a:cubicBezTo>
                  <a:pt x="598" y="209"/>
                  <a:pt x="598" y="209"/>
                  <a:pt x="598" y="209"/>
                </a:cubicBezTo>
                <a:cubicBezTo>
                  <a:pt x="597" y="182"/>
                  <a:pt x="597" y="182"/>
                  <a:pt x="597" y="182"/>
                </a:cubicBezTo>
                <a:cubicBezTo>
                  <a:pt x="676" y="103"/>
                  <a:pt x="676" y="103"/>
                  <a:pt x="676" y="103"/>
                </a:cubicBezTo>
                <a:cubicBezTo>
                  <a:pt x="760" y="104"/>
                  <a:pt x="760" y="104"/>
                  <a:pt x="760" y="104"/>
                </a:cubicBezTo>
                <a:cubicBezTo>
                  <a:pt x="786" y="78"/>
                  <a:pt x="786" y="78"/>
                  <a:pt x="786" y="78"/>
                </a:cubicBezTo>
                <a:cubicBezTo>
                  <a:pt x="954" y="80"/>
                  <a:pt x="954" y="80"/>
                  <a:pt x="954" y="80"/>
                </a:cubicBezTo>
                <a:cubicBezTo>
                  <a:pt x="1028" y="5"/>
                  <a:pt x="1028" y="5"/>
                  <a:pt x="1028" y="5"/>
                </a:cubicBezTo>
                <a:cubicBezTo>
                  <a:pt x="1049" y="4"/>
                  <a:pt x="1049" y="4"/>
                  <a:pt x="1049" y="4"/>
                </a:cubicBezTo>
                <a:cubicBezTo>
                  <a:pt x="1048" y="3"/>
                  <a:pt x="1048" y="2"/>
                  <a:pt x="104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44" name="Freeform 700"/>
          <p:cNvSpPr>
            <a:spLocks/>
          </p:cNvSpPr>
          <p:nvPr/>
        </p:nvSpPr>
        <p:spPr bwMode="auto">
          <a:xfrm>
            <a:off x="12618268" y="-1389065"/>
            <a:ext cx="5551489" cy="4314833"/>
          </a:xfrm>
          <a:custGeom>
            <a:avLst/>
            <a:gdLst>
              <a:gd name="T0" fmla="*/ 1336 w 1339"/>
              <a:gd name="T1" fmla="*/ 0 h 1041"/>
              <a:gd name="T2" fmla="*/ 476 w 1339"/>
              <a:gd name="T3" fmla="*/ 860 h 1041"/>
              <a:gd name="T4" fmla="*/ 375 w 1339"/>
              <a:gd name="T5" fmla="*/ 859 h 1041"/>
              <a:gd name="T6" fmla="*/ 199 w 1339"/>
              <a:gd name="T7" fmla="*/ 1035 h 1041"/>
              <a:gd name="T8" fmla="*/ 14 w 1339"/>
              <a:gd name="T9" fmla="*/ 1037 h 1041"/>
              <a:gd name="T10" fmla="*/ 3 w 1339"/>
              <a:gd name="T11" fmla="*/ 1026 h 1041"/>
              <a:gd name="T12" fmla="*/ 0 w 1339"/>
              <a:gd name="T13" fmla="*/ 1029 h 1041"/>
              <a:gd name="T14" fmla="*/ 12 w 1339"/>
              <a:gd name="T15" fmla="*/ 1041 h 1041"/>
              <a:gd name="T16" fmla="*/ 200 w 1339"/>
              <a:gd name="T17" fmla="*/ 1039 h 1041"/>
              <a:gd name="T18" fmla="*/ 376 w 1339"/>
              <a:gd name="T19" fmla="*/ 863 h 1041"/>
              <a:gd name="T20" fmla="*/ 477 w 1339"/>
              <a:gd name="T21" fmla="*/ 864 h 1041"/>
              <a:gd name="T22" fmla="*/ 1339 w 1339"/>
              <a:gd name="T23" fmla="*/ 2 h 1041"/>
              <a:gd name="T24" fmla="*/ 1336 w 1339"/>
              <a:gd name="T25" fmla="*/ 0 h 1041"/>
              <a:gd name="T26" fmla="*/ 1336 w 1339"/>
              <a:gd name="T27" fmla="*/ 0 h 10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339" h="1041">
                <a:moveTo>
                  <a:pt x="1336" y="0"/>
                </a:moveTo>
                <a:cubicBezTo>
                  <a:pt x="476" y="860"/>
                  <a:pt x="476" y="860"/>
                  <a:pt x="476" y="860"/>
                </a:cubicBezTo>
                <a:cubicBezTo>
                  <a:pt x="375" y="859"/>
                  <a:pt x="375" y="859"/>
                  <a:pt x="375" y="859"/>
                </a:cubicBezTo>
                <a:cubicBezTo>
                  <a:pt x="199" y="1035"/>
                  <a:pt x="199" y="1035"/>
                  <a:pt x="199" y="1035"/>
                </a:cubicBezTo>
                <a:cubicBezTo>
                  <a:pt x="14" y="1037"/>
                  <a:pt x="14" y="1037"/>
                  <a:pt x="14" y="1037"/>
                </a:cubicBezTo>
                <a:cubicBezTo>
                  <a:pt x="3" y="1026"/>
                  <a:pt x="3" y="1026"/>
                  <a:pt x="3" y="1026"/>
                </a:cubicBezTo>
                <a:cubicBezTo>
                  <a:pt x="2" y="1027"/>
                  <a:pt x="1" y="1028"/>
                  <a:pt x="0" y="1029"/>
                </a:cubicBezTo>
                <a:cubicBezTo>
                  <a:pt x="12" y="1041"/>
                  <a:pt x="12" y="1041"/>
                  <a:pt x="12" y="1041"/>
                </a:cubicBezTo>
                <a:cubicBezTo>
                  <a:pt x="200" y="1039"/>
                  <a:pt x="200" y="1039"/>
                  <a:pt x="200" y="1039"/>
                </a:cubicBezTo>
                <a:cubicBezTo>
                  <a:pt x="376" y="863"/>
                  <a:pt x="376" y="863"/>
                  <a:pt x="376" y="863"/>
                </a:cubicBezTo>
                <a:cubicBezTo>
                  <a:pt x="477" y="864"/>
                  <a:pt x="477" y="864"/>
                  <a:pt x="477" y="864"/>
                </a:cubicBezTo>
                <a:cubicBezTo>
                  <a:pt x="1339" y="2"/>
                  <a:pt x="1339" y="2"/>
                  <a:pt x="1339" y="2"/>
                </a:cubicBezTo>
                <a:cubicBezTo>
                  <a:pt x="1336" y="0"/>
                  <a:pt x="1336" y="0"/>
                  <a:pt x="1336" y="0"/>
                </a:cubicBezTo>
                <a:cubicBezTo>
                  <a:pt x="1336" y="0"/>
                  <a:pt x="1336" y="0"/>
                  <a:pt x="133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45" name="Freeform 701"/>
          <p:cNvSpPr>
            <a:spLocks/>
          </p:cNvSpPr>
          <p:nvPr/>
        </p:nvSpPr>
        <p:spPr bwMode="auto">
          <a:xfrm>
            <a:off x="12365856" y="-1331915"/>
            <a:ext cx="5861052" cy="4406908"/>
          </a:xfrm>
          <a:custGeom>
            <a:avLst/>
            <a:gdLst>
              <a:gd name="T0" fmla="*/ 1411 w 1414"/>
              <a:gd name="T1" fmla="*/ 0 h 1063"/>
              <a:gd name="T2" fmla="*/ 1411 w 1414"/>
              <a:gd name="T3" fmla="*/ 0 h 1063"/>
              <a:gd name="T4" fmla="*/ 551 w 1414"/>
              <a:gd name="T5" fmla="*/ 860 h 1063"/>
              <a:gd name="T6" fmla="*/ 450 w 1414"/>
              <a:gd name="T7" fmla="*/ 860 h 1063"/>
              <a:gd name="T8" fmla="*/ 274 w 1414"/>
              <a:gd name="T9" fmla="*/ 1035 h 1063"/>
              <a:gd name="T10" fmla="*/ 27 w 1414"/>
              <a:gd name="T11" fmla="*/ 1033 h 1063"/>
              <a:gd name="T12" fmla="*/ 0 w 1414"/>
              <a:gd name="T13" fmla="*/ 1060 h 1063"/>
              <a:gd name="T14" fmla="*/ 2 w 1414"/>
              <a:gd name="T15" fmla="*/ 1062 h 1063"/>
              <a:gd name="T16" fmla="*/ 3 w 1414"/>
              <a:gd name="T17" fmla="*/ 1063 h 1063"/>
              <a:gd name="T18" fmla="*/ 29 w 1414"/>
              <a:gd name="T19" fmla="*/ 1037 h 1063"/>
              <a:gd name="T20" fmla="*/ 275 w 1414"/>
              <a:gd name="T21" fmla="*/ 1039 h 1063"/>
              <a:gd name="T22" fmla="*/ 451 w 1414"/>
              <a:gd name="T23" fmla="*/ 864 h 1063"/>
              <a:gd name="T24" fmla="*/ 553 w 1414"/>
              <a:gd name="T25" fmla="*/ 864 h 1063"/>
              <a:gd name="T26" fmla="*/ 1414 w 1414"/>
              <a:gd name="T27" fmla="*/ 3 h 1063"/>
              <a:gd name="T28" fmla="*/ 1411 w 1414"/>
              <a:gd name="T29" fmla="*/ 0 h 10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414" h="1063">
                <a:moveTo>
                  <a:pt x="1411" y="0"/>
                </a:moveTo>
                <a:cubicBezTo>
                  <a:pt x="1411" y="0"/>
                  <a:pt x="1411" y="0"/>
                  <a:pt x="1411" y="0"/>
                </a:cubicBezTo>
                <a:cubicBezTo>
                  <a:pt x="551" y="860"/>
                  <a:pt x="551" y="860"/>
                  <a:pt x="551" y="860"/>
                </a:cubicBezTo>
                <a:cubicBezTo>
                  <a:pt x="450" y="860"/>
                  <a:pt x="450" y="860"/>
                  <a:pt x="450" y="860"/>
                </a:cubicBezTo>
                <a:cubicBezTo>
                  <a:pt x="274" y="1035"/>
                  <a:pt x="274" y="1035"/>
                  <a:pt x="274" y="1035"/>
                </a:cubicBezTo>
                <a:cubicBezTo>
                  <a:pt x="27" y="1033"/>
                  <a:pt x="27" y="1033"/>
                  <a:pt x="27" y="1033"/>
                </a:cubicBezTo>
                <a:cubicBezTo>
                  <a:pt x="0" y="1060"/>
                  <a:pt x="0" y="1060"/>
                  <a:pt x="0" y="1060"/>
                </a:cubicBezTo>
                <a:cubicBezTo>
                  <a:pt x="1" y="1061"/>
                  <a:pt x="1" y="1062"/>
                  <a:pt x="2" y="1062"/>
                </a:cubicBezTo>
                <a:cubicBezTo>
                  <a:pt x="2" y="1062"/>
                  <a:pt x="3" y="1063"/>
                  <a:pt x="3" y="1063"/>
                </a:cubicBezTo>
                <a:cubicBezTo>
                  <a:pt x="29" y="1037"/>
                  <a:pt x="29" y="1037"/>
                  <a:pt x="29" y="1037"/>
                </a:cubicBezTo>
                <a:cubicBezTo>
                  <a:pt x="275" y="1039"/>
                  <a:pt x="275" y="1039"/>
                  <a:pt x="275" y="1039"/>
                </a:cubicBezTo>
                <a:cubicBezTo>
                  <a:pt x="451" y="864"/>
                  <a:pt x="451" y="864"/>
                  <a:pt x="451" y="864"/>
                </a:cubicBezTo>
                <a:cubicBezTo>
                  <a:pt x="553" y="864"/>
                  <a:pt x="553" y="864"/>
                  <a:pt x="553" y="864"/>
                </a:cubicBezTo>
                <a:cubicBezTo>
                  <a:pt x="1414" y="3"/>
                  <a:pt x="1414" y="3"/>
                  <a:pt x="1414" y="3"/>
                </a:cubicBezTo>
                <a:cubicBezTo>
                  <a:pt x="1411" y="0"/>
                  <a:pt x="1411" y="0"/>
                  <a:pt x="141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46" name="Freeform 702"/>
          <p:cNvSpPr>
            <a:spLocks/>
          </p:cNvSpPr>
          <p:nvPr/>
        </p:nvSpPr>
        <p:spPr bwMode="auto">
          <a:xfrm>
            <a:off x="12875443" y="-1273177"/>
            <a:ext cx="5410202" cy="4564071"/>
          </a:xfrm>
          <a:custGeom>
            <a:avLst/>
            <a:gdLst>
              <a:gd name="T0" fmla="*/ 1302 w 1305"/>
              <a:gd name="T1" fmla="*/ 0 h 1101"/>
              <a:gd name="T2" fmla="*/ 442 w 1305"/>
              <a:gd name="T3" fmla="*/ 860 h 1101"/>
              <a:gd name="T4" fmla="*/ 338 w 1305"/>
              <a:gd name="T5" fmla="*/ 857 h 1101"/>
              <a:gd name="T6" fmla="*/ 123 w 1305"/>
              <a:gd name="T7" fmla="*/ 1072 h 1101"/>
              <a:gd name="T8" fmla="*/ 25 w 1305"/>
              <a:gd name="T9" fmla="*/ 1073 h 1101"/>
              <a:gd name="T10" fmla="*/ 0 w 1305"/>
              <a:gd name="T11" fmla="*/ 1099 h 1101"/>
              <a:gd name="T12" fmla="*/ 2 w 1305"/>
              <a:gd name="T13" fmla="*/ 1100 h 1101"/>
              <a:gd name="T14" fmla="*/ 3 w 1305"/>
              <a:gd name="T15" fmla="*/ 1101 h 1101"/>
              <a:gd name="T16" fmla="*/ 27 w 1305"/>
              <a:gd name="T17" fmla="*/ 1077 h 1101"/>
              <a:gd name="T18" fmla="*/ 125 w 1305"/>
              <a:gd name="T19" fmla="*/ 1076 h 1101"/>
              <a:gd name="T20" fmla="*/ 340 w 1305"/>
              <a:gd name="T21" fmla="*/ 861 h 1101"/>
              <a:gd name="T22" fmla="*/ 444 w 1305"/>
              <a:gd name="T23" fmla="*/ 864 h 1101"/>
              <a:gd name="T24" fmla="*/ 1305 w 1305"/>
              <a:gd name="T25" fmla="*/ 3 h 1101"/>
              <a:gd name="T26" fmla="*/ 1302 w 1305"/>
              <a:gd name="T27" fmla="*/ 0 h 1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305" h="1101">
                <a:moveTo>
                  <a:pt x="1302" y="0"/>
                </a:moveTo>
                <a:cubicBezTo>
                  <a:pt x="442" y="860"/>
                  <a:pt x="442" y="860"/>
                  <a:pt x="442" y="860"/>
                </a:cubicBezTo>
                <a:cubicBezTo>
                  <a:pt x="338" y="857"/>
                  <a:pt x="338" y="857"/>
                  <a:pt x="338" y="857"/>
                </a:cubicBezTo>
                <a:cubicBezTo>
                  <a:pt x="123" y="1072"/>
                  <a:pt x="123" y="1072"/>
                  <a:pt x="123" y="1072"/>
                </a:cubicBezTo>
                <a:cubicBezTo>
                  <a:pt x="25" y="1073"/>
                  <a:pt x="25" y="1073"/>
                  <a:pt x="25" y="1073"/>
                </a:cubicBezTo>
                <a:cubicBezTo>
                  <a:pt x="0" y="1099"/>
                  <a:pt x="0" y="1099"/>
                  <a:pt x="0" y="1099"/>
                </a:cubicBezTo>
                <a:cubicBezTo>
                  <a:pt x="1" y="1099"/>
                  <a:pt x="1" y="1100"/>
                  <a:pt x="2" y="1100"/>
                </a:cubicBezTo>
                <a:cubicBezTo>
                  <a:pt x="2" y="1101"/>
                  <a:pt x="3" y="1101"/>
                  <a:pt x="3" y="1101"/>
                </a:cubicBezTo>
                <a:cubicBezTo>
                  <a:pt x="27" y="1077"/>
                  <a:pt x="27" y="1077"/>
                  <a:pt x="27" y="1077"/>
                </a:cubicBezTo>
                <a:cubicBezTo>
                  <a:pt x="125" y="1076"/>
                  <a:pt x="125" y="1076"/>
                  <a:pt x="125" y="1076"/>
                </a:cubicBezTo>
                <a:cubicBezTo>
                  <a:pt x="340" y="861"/>
                  <a:pt x="340" y="861"/>
                  <a:pt x="340" y="861"/>
                </a:cubicBezTo>
                <a:cubicBezTo>
                  <a:pt x="444" y="864"/>
                  <a:pt x="444" y="864"/>
                  <a:pt x="444" y="864"/>
                </a:cubicBezTo>
                <a:cubicBezTo>
                  <a:pt x="1305" y="3"/>
                  <a:pt x="1305" y="3"/>
                  <a:pt x="1305" y="3"/>
                </a:cubicBezTo>
                <a:cubicBezTo>
                  <a:pt x="1302" y="0"/>
                  <a:pt x="1302" y="0"/>
                  <a:pt x="130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47" name="Freeform 703"/>
          <p:cNvSpPr>
            <a:spLocks/>
          </p:cNvSpPr>
          <p:nvPr/>
        </p:nvSpPr>
        <p:spPr bwMode="auto">
          <a:xfrm>
            <a:off x="11475268" y="-817564"/>
            <a:ext cx="6540502" cy="4502158"/>
          </a:xfrm>
          <a:custGeom>
            <a:avLst/>
            <a:gdLst>
              <a:gd name="T0" fmla="*/ 1576 w 1578"/>
              <a:gd name="T1" fmla="*/ 0 h 1086"/>
              <a:gd name="T2" fmla="*/ 1007 w 1578"/>
              <a:gd name="T3" fmla="*/ 569 h 1086"/>
              <a:gd name="T4" fmla="*/ 1004 w 1578"/>
              <a:gd name="T5" fmla="*/ 662 h 1086"/>
              <a:gd name="T6" fmla="*/ 887 w 1578"/>
              <a:gd name="T7" fmla="*/ 779 h 1086"/>
              <a:gd name="T8" fmla="*/ 678 w 1578"/>
              <a:gd name="T9" fmla="*/ 778 h 1086"/>
              <a:gd name="T10" fmla="*/ 395 w 1578"/>
              <a:gd name="T11" fmla="*/ 1062 h 1086"/>
              <a:gd name="T12" fmla="*/ 317 w 1578"/>
              <a:gd name="T13" fmla="*/ 1062 h 1086"/>
              <a:gd name="T14" fmla="*/ 282 w 1578"/>
              <a:gd name="T15" fmla="*/ 1026 h 1086"/>
              <a:gd name="T16" fmla="*/ 191 w 1578"/>
              <a:gd name="T17" fmla="*/ 1026 h 1086"/>
              <a:gd name="T18" fmla="*/ 162 w 1578"/>
              <a:gd name="T19" fmla="*/ 998 h 1086"/>
              <a:gd name="T20" fmla="*/ 116 w 1578"/>
              <a:gd name="T21" fmla="*/ 996 h 1086"/>
              <a:gd name="T22" fmla="*/ 53 w 1578"/>
              <a:gd name="T23" fmla="*/ 1059 h 1086"/>
              <a:gd name="T24" fmla="*/ 24 w 1578"/>
              <a:gd name="T25" fmla="*/ 1059 h 1086"/>
              <a:gd name="T26" fmla="*/ 0 w 1578"/>
              <a:gd name="T27" fmla="*/ 1083 h 1086"/>
              <a:gd name="T28" fmla="*/ 2 w 1578"/>
              <a:gd name="T29" fmla="*/ 1085 h 1086"/>
              <a:gd name="T30" fmla="*/ 3 w 1578"/>
              <a:gd name="T31" fmla="*/ 1086 h 1086"/>
              <a:gd name="T32" fmla="*/ 26 w 1578"/>
              <a:gd name="T33" fmla="*/ 1063 h 1086"/>
              <a:gd name="T34" fmla="*/ 55 w 1578"/>
              <a:gd name="T35" fmla="*/ 1063 h 1086"/>
              <a:gd name="T36" fmla="*/ 117 w 1578"/>
              <a:gd name="T37" fmla="*/ 1000 h 1086"/>
              <a:gd name="T38" fmla="*/ 161 w 1578"/>
              <a:gd name="T39" fmla="*/ 1002 h 1086"/>
              <a:gd name="T40" fmla="*/ 189 w 1578"/>
              <a:gd name="T41" fmla="*/ 1030 h 1086"/>
              <a:gd name="T42" fmla="*/ 280 w 1578"/>
              <a:gd name="T43" fmla="*/ 1030 h 1086"/>
              <a:gd name="T44" fmla="*/ 316 w 1578"/>
              <a:gd name="T45" fmla="*/ 1066 h 1086"/>
              <a:gd name="T46" fmla="*/ 397 w 1578"/>
              <a:gd name="T47" fmla="*/ 1066 h 1086"/>
              <a:gd name="T48" fmla="*/ 680 w 1578"/>
              <a:gd name="T49" fmla="*/ 782 h 1086"/>
              <a:gd name="T50" fmla="*/ 889 w 1578"/>
              <a:gd name="T51" fmla="*/ 783 h 1086"/>
              <a:gd name="T52" fmla="*/ 1008 w 1578"/>
              <a:gd name="T53" fmla="*/ 664 h 1086"/>
              <a:gd name="T54" fmla="*/ 1011 w 1578"/>
              <a:gd name="T55" fmla="*/ 571 h 1086"/>
              <a:gd name="T56" fmla="*/ 1578 w 1578"/>
              <a:gd name="T57" fmla="*/ 3 h 1086"/>
              <a:gd name="T58" fmla="*/ 1576 w 1578"/>
              <a:gd name="T59" fmla="*/ 0 h 10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578" h="1086">
                <a:moveTo>
                  <a:pt x="1576" y="0"/>
                </a:moveTo>
                <a:cubicBezTo>
                  <a:pt x="1007" y="569"/>
                  <a:pt x="1007" y="569"/>
                  <a:pt x="1007" y="569"/>
                </a:cubicBezTo>
                <a:cubicBezTo>
                  <a:pt x="1004" y="662"/>
                  <a:pt x="1004" y="662"/>
                  <a:pt x="1004" y="662"/>
                </a:cubicBezTo>
                <a:cubicBezTo>
                  <a:pt x="887" y="779"/>
                  <a:pt x="887" y="779"/>
                  <a:pt x="887" y="779"/>
                </a:cubicBezTo>
                <a:cubicBezTo>
                  <a:pt x="678" y="778"/>
                  <a:pt x="678" y="778"/>
                  <a:pt x="678" y="778"/>
                </a:cubicBezTo>
                <a:cubicBezTo>
                  <a:pt x="395" y="1062"/>
                  <a:pt x="395" y="1062"/>
                  <a:pt x="395" y="1062"/>
                </a:cubicBezTo>
                <a:cubicBezTo>
                  <a:pt x="317" y="1062"/>
                  <a:pt x="317" y="1062"/>
                  <a:pt x="317" y="1062"/>
                </a:cubicBezTo>
                <a:cubicBezTo>
                  <a:pt x="282" y="1026"/>
                  <a:pt x="282" y="1026"/>
                  <a:pt x="282" y="1026"/>
                </a:cubicBezTo>
                <a:cubicBezTo>
                  <a:pt x="191" y="1026"/>
                  <a:pt x="191" y="1026"/>
                  <a:pt x="191" y="1026"/>
                </a:cubicBezTo>
                <a:cubicBezTo>
                  <a:pt x="162" y="998"/>
                  <a:pt x="162" y="998"/>
                  <a:pt x="162" y="998"/>
                </a:cubicBezTo>
                <a:cubicBezTo>
                  <a:pt x="116" y="996"/>
                  <a:pt x="116" y="996"/>
                  <a:pt x="116" y="996"/>
                </a:cubicBezTo>
                <a:cubicBezTo>
                  <a:pt x="53" y="1059"/>
                  <a:pt x="53" y="1059"/>
                  <a:pt x="53" y="1059"/>
                </a:cubicBezTo>
                <a:cubicBezTo>
                  <a:pt x="24" y="1059"/>
                  <a:pt x="24" y="1059"/>
                  <a:pt x="24" y="1059"/>
                </a:cubicBezTo>
                <a:cubicBezTo>
                  <a:pt x="0" y="1083"/>
                  <a:pt x="0" y="1083"/>
                  <a:pt x="0" y="1083"/>
                </a:cubicBezTo>
                <a:cubicBezTo>
                  <a:pt x="1" y="1084"/>
                  <a:pt x="1" y="1085"/>
                  <a:pt x="2" y="1085"/>
                </a:cubicBezTo>
                <a:cubicBezTo>
                  <a:pt x="2" y="1086"/>
                  <a:pt x="3" y="1086"/>
                  <a:pt x="3" y="1086"/>
                </a:cubicBezTo>
                <a:cubicBezTo>
                  <a:pt x="26" y="1063"/>
                  <a:pt x="26" y="1063"/>
                  <a:pt x="26" y="1063"/>
                </a:cubicBezTo>
                <a:cubicBezTo>
                  <a:pt x="55" y="1063"/>
                  <a:pt x="55" y="1063"/>
                  <a:pt x="55" y="1063"/>
                </a:cubicBezTo>
                <a:cubicBezTo>
                  <a:pt x="117" y="1000"/>
                  <a:pt x="117" y="1000"/>
                  <a:pt x="117" y="1000"/>
                </a:cubicBezTo>
                <a:cubicBezTo>
                  <a:pt x="161" y="1002"/>
                  <a:pt x="161" y="1002"/>
                  <a:pt x="161" y="1002"/>
                </a:cubicBezTo>
                <a:cubicBezTo>
                  <a:pt x="189" y="1030"/>
                  <a:pt x="189" y="1030"/>
                  <a:pt x="189" y="1030"/>
                </a:cubicBezTo>
                <a:cubicBezTo>
                  <a:pt x="280" y="1030"/>
                  <a:pt x="280" y="1030"/>
                  <a:pt x="280" y="1030"/>
                </a:cubicBezTo>
                <a:cubicBezTo>
                  <a:pt x="316" y="1066"/>
                  <a:pt x="316" y="1066"/>
                  <a:pt x="316" y="1066"/>
                </a:cubicBezTo>
                <a:cubicBezTo>
                  <a:pt x="397" y="1066"/>
                  <a:pt x="397" y="1066"/>
                  <a:pt x="397" y="1066"/>
                </a:cubicBezTo>
                <a:cubicBezTo>
                  <a:pt x="680" y="782"/>
                  <a:pt x="680" y="782"/>
                  <a:pt x="680" y="782"/>
                </a:cubicBezTo>
                <a:cubicBezTo>
                  <a:pt x="889" y="783"/>
                  <a:pt x="889" y="783"/>
                  <a:pt x="889" y="783"/>
                </a:cubicBezTo>
                <a:cubicBezTo>
                  <a:pt x="1008" y="664"/>
                  <a:pt x="1008" y="664"/>
                  <a:pt x="1008" y="664"/>
                </a:cubicBezTo>
                <a:cubicBezTo>
                  <a:pt x="1011" y="571"/>
                  <a:pt x="1011" y="571"/>
                  <a:pt x="1011" y="571"/>
                </a:cubicBezTo>
                <a:cubicBezTo>
                  <a:pt x="1578" y="3"/>
                  <a:pt x="1578" y="3"/>
                  <a:pt x="1578" y="3"/>
                </a:cubicBezTo>
                <a:cubicBezTo>
                  <a:pt x="1576" y="0"/>
                  <a:pt x="1576" y="0"/>
                  <a:pt x="157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48" name="Freeform 704"/>
          <p:cNvSpPr>
            <a:spLocks/>
          </p:cNvSpPr>
          <p:nvPr/>
        </p:nvSpPr>
        <p:spPr bwMode="auto">
          <a:xfrm>
            <a:off x="11743555" y="-758826"/>
            <a:ext cx="6329365" cy="4522796"/>
          </a:xfrm>
          <a:custGeom>
            <a:avLst/>
            <a:gdLst>
              <a:gd name="T0" fmla="*/ 3982 w 3987"/>
              <a:gd name="T1" fmla="*/ 0 h 2849"/>
              <a:gd name="T2" fmla="*/ 2515 w 3987"/>
              <a:gd name="T3" fmla="*/ 1467 h 2849"/>
              <a:gd name="T4" fmla="*/ 2504 w 3987"/>
              <a:gd name="T5" fmla="*/ 1713 h 2849"/>
              <a:gd name="T6" fmla="*/ 2183 w 3987"/>
              <a:gd name="T7" fmla="*/ 2034 h 2849"/>
              <a:gd name="T8" fmla="*/ 1640 w 3987"/>
              <a:gd name="T9" fmla="*/ 2034 h 2849"/>
              <a:gd name="T10" fmla="*/ 899 w 3987"/>
              <a:gd name="T11" fmla="*/ 2773 h 2849"/>
              <a:gd name="T12" fmla="*/ 645 w 3987"/>
              <a:gd name="T13" fmla="*/ 2768 h 2849"/>
              <a:gd name="T14" fmla="*/ 554 w 3987"/>
              <a:gd name="T15" fmla="*/ 2676 h 2849"/>
              <a:gd name="T16" fmla="*/ 322 w 3987"/>
              <a:gd name="T17" fmla="*/ 2682 h 2849"/>
              <a:gd name="T18" fmla="*/ 243 w 3987"/>
              <a:gd name="T19" fmla="*/ 2603 h 2849"/>
              <a:gd name="T20" fmla="*/ 144 w 3987"/>
              <a:gd name="T21" fmla="*/ 2598 h 2849"/>
              <a:gd name="T22" fmla="*/ 0 w 3987"/>
              <a:gd name="T23" fmla="*/ 2742 h 2849"/>
              <a:gd name="T24" fmla="*/ 0 w 3987"/>
              <a:gd name="T25" fmla="*/ 2810 h 2849"/>
              <a:gd name="T26" fmla="*/ 3 w 3987"/>
              <a:gd name="T27" fmla="*/ 2849 h 2849"/>
              <a:gd name="T28" fmla="*/ 13 w 3987"/>
              <a:gd name="T29" fmla="*/ 2849 h 2849"/>
              <a:gd name="T30" fmla="*/ 11 w 3987"/>
              <a:gd name="T31" fmla="*/ 2810 h 2849"/>
              <a:gd name="T32" fmla="*/ 11 w 3987"/>
              <a:gd name="T33" fmla="*/ 2747 h 2849"/>
              <a:gd name="T34" fmla="*/ 149 w 3987"/>
              <a:gd name="T35" fmla="*/ 2608 h 2849"/>
              <a:gd name="T36" fmla="*/ 241 w 3987"/>
              <a:gd name="T37" fmla="*/ 2611 h 2849"/>
              <a:gd name="T38" fmla="*/ 319 w 3987"/>
              <a:gd name="T39" fmla="*/ 2692 h 2849"/>
              <a:gd name="T40" fmla="*/ 551 w 3987"/>
              <a:gd name="T41" fmla="*/ 2687 h 2849"/>
              <a:gd name="T42" fmla="*/ 643 w 3987"/>
              <a:gd name="T43" fmla="*/ 2778 h 2849"/>
              <a:gd name="T44" fmla="*/ 904 w 3987"/>
              <a:gd name="T45" fmla="*/ 2783 h 2849"/>
              <a:gd name="T46" fmla="*/ 1643 w 3987"/>
              <a:gd name="T47" fmla="*/ 2044 h 2849"/>
              <a:gd name="T48" fmla="*/ 2188 w 3987"/>
              <a:gd name="T49" fmla="*/ 2044 h 2849"/>
              <a:gd name="T50" fmla="*/ 2515 w 3987"/>
              <a:gd name="T51" fmla="*/ 1718 h 2849"/>
              <a:gd name="T52" fmla="*/ 2523 w 3987"/>
              <a:gd name="T53" fmla="*/ 1472 h 2849"/>
              <a:gd name="T54" fmla="*/ 3987 w 3987"/>
              <a:gd name="T55" fmla="*/ 7 h 2849"/>
              <a:gd name="T56" fmla="*/ 3982 w 3987"/>
              <a:gd name="T57" fmla="*/ 0 h 2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987" h="2849">
                <a:moveTo>
                  <a:pt x="3982" y="0"/>
                </a:moveTo>
                <a:lnTo>
                  <a:pt x="2515" y="1467"/>
                </a:lnTo>
                <a:lnTo>
                  <a:pt x="2504" y="1713"/>
                </a:lnTo>
                <a:lnTo>
                  <a:pt x="2183" y="2034"/>
                </a:lnTo>
                <a:lnTo>
                  <a:pt x="1640" y="2034"/>
                </a:lnTo>
                <a:lnTo>
                  <a:pt x="899" y="2773"/>
                </a:lnTo>
                <a:lnTo>
                  <a:pt x="645" y="2768"/>
                </a:lnTo>
                <a:lnTo>
                  <a:pt x="554" y="2676"/>
                </a:lnTo>
                <a:lnTo>
                  <a:pt x="322" y="2682"/>
                </a:lnTo>
                <a:lnTo>
                  <a:pt x="243" y="2603"/>
                </a:lnTo>
                <a:lnTo>
                  <a:pt x="144" y="2598"/>
                </a:lnTo>
                <a:lnTo>
                  <a:pt x="0" y="2742"/>
                </a:lnTo>
                <a:lnTo>
                  <a:pt x="0" y="2810"/>
                </a:lnTo>
                <a:lnTo>
                  <a:pt x="3" y="2849"/>
                </a:lnTo>
                <a:lnTo>
                  <a:pt x="13" y="2849"/>
                </a:lnTo>
                <a:lnTo>
                  <a:pt x="11" y="2810"/>
                </a:lnTo>
                <a:lnTo>
                  <a:pt x="11" y="2747"/>
                </a:lnTo>
                <a:lnTo>
                  <a:pt x="149" y="2608"/>
                </a:lnTo>
                <a:lnTo>
                  <a:pt x="241" y="2611"/>
                </a:lnTo>
                <a:lnTo>
                  <a:pt x="319" y="2692"/>
                </a:lnTo>
                <a:lnTo>
                  <a:pt x="551" y="2687"/>
                </a:lnTo>
                <a:lnTo>
                  <a:pt x="643" y="2778"/>
                </a:lnTo>
                <a:lnTo>
                  <a:pt x="904" y="2783"/>
                </a:lnTo>
                <a:lnTo>
                  <a:pt x="1643" y="2044"/>
                </a:lnTo>
                <a:lnTo>
                  <a:pt x="2188" y="2044"/>
                </a:lnTo>
                <a:lnTo>
                  <a:pt x="2515" y="1718"/>
                </a:lnTo>
                <a:lnTo>
                  <a:pt x="2523" y="1472"/>
                </a:lnTo>
                <a:lnTo>
                  <a:pt x="3987" y="7"/>
                </a:lnTo>
                <a:lnTo>
                  <a:pt x="3982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49" name="Freeform 705"/>
          <p:cNvSpPr>
            <a:spLocks/>
          </p:cNvSpPr>
          <p:nvPr/>
        </p:nvSpPr>
        <p:spPr bwMode="auto">
          <a:xfrm>
            <a:off x="11743555" y="-758826"/>
            <a:ext cx="6329365" cy="4522796"/>
          </a:xfrm>
          <a:custGeom>
            <a:avLst/>
            <a:gdLst>
              <a:gd name="T0" fmla="*/ 3982 w 3987"/>
              <a:gd name="T1" fmla="*/ 0 h 2849"/>
              <a:gd name="T2" fmla="*/ 2515 w 3987"/>
              <a:gd name="T3" fmla="*/ 1467 h 2849"/>
              <a:gd name="T4" fmla="*/ 2504 w 3987"/>
              <a:gd name="T5" fmla="*/ 1713 h 2849"/>
              <a:gd name="T6" fmla="*/ 2183 w 3987"/>
              <a:gd name="T7" fmla="*/ 2034 h 2849"/>
              <a:gd name="T8" fmla="*/ 1640 w 3987"/>
              <a:gd name="T9" fmla="*/ 2034 h 2849"/>
              <a:gd name="T10" fmla="*/ 899 w 3987"/>
              <a:gd name="T11" fmla="*/ 2773 h 2849"/>
              <a:gd name="T12" fmla="*/ 645 w 3987"/>
              <a:gd name="T13" fmla="*/ 2768 h 2849"/>
              <a:gd name="T14" fmla="*/ 554 w 3987"/>
              <a:gd name="T15" fmla="*/ 2676 h 2849"/>
              <a:gd name="T16" fmla="*/ 322 w 3987"/>
              <a:gd name="T17" fmla="*/ 2682 h 2849"/>
              <a:gd name="T18" fmla="*/ 243 w 3987"/>
              <a:gd name="T19" fmla="*/ 2603 h 2849"/>
              <a:gd name="T20" fmla="*/ 144 w 3987"/>
              <a:gd name="T21" fmla="*/ 2598 h 2849"/>
              <a:gd name="T22" fmla="*/ 0 w 3987"/>
              <a:gd name="T23" fmla="*/ 2742 h 2849"/>
              <a:gd name="T24" fmla="*/ 0 w 3987"/>
              <a:gd name="T25" fmla="*/ 2810 h 2849"/>
              <a:gd name="T26" fmla="*/ 3 w 3987"/>
              <a:gd name="T27" fmla="*/ 2849 h 2849"/>
              <a:gd name="T28" fmla="*/ 13 w 3987"/>
              <a:gd name="T29" fmla="*/ 2849 h 2849"/>
              <a:gd name="T30" fmla="*/ 11 w 3987"/>
              <a:gd name="T31" fmla="*/ 2810 h 2849"/>
              <a:gd name="T32" fmla="*/ 11 w 3987"/>
              <a:gd name="T33" fmla="*/ 2747 h 2849"/>
              <a:gd name="T34" fmla="*/ 149 w 3987"/>
              <a:gd name="T35" fmla="*/ 2608 h 2849"/>
              <a:gd name="T36" fmla="*/ 241 w 3987"/>
              <a:gd name="T37" fmla="*/ 2611 h 2849"/>
              <a:gd name="T38" fmla="*/ 319 w 3987"/>
              <a:gd name="T39" fmla="*/ 2692 h 2849"/>
              <a:gd name="T40" fmla="*/ 551 w 3987"/>
              <a:gd name="T41" fmla="*/ 2687 h 2849"/>
              <a:gd name="T42" fmla="*/ 643 w 3987"/>
              <a:gd name="T43" fmla="*/ 2778 h 2849"/>
              <a:gd name="T44" fmla="*/ 904 w 3987"/>
              <a:gd name="T45" fmla="*/ 2783 h 2849"/>
              <a:gd name="T46" fmla="*/ 1643 w 3987"/>
              <a:gd name="T47" fmla="*/ 2044 h 2849"/>
              <a:gd name="T48" fmla="*/ 2188 w 3987"/>
              <a:gd name="T49" fmla="*/ 2044 h 2849"/>
              <a:gd name="T50" fmla="*/ 2515 w 3987"/>
              <a:gd name="T51" fmla="*/ 1718 h 2849"/>
              <a:gd name="T52" fmla="*/ 2523 w 3987"/>
              <a:gd name="T53" fmla="*/ 1472 h 2849"/>
              <a:gd name="T54" fmla="*/ 3987 w 3987"/>
              <a:gd name="T55" fmla="*/ 7 h 2849"/>
              <a:gd name="T56" fmla="*/ 3982 w 3987"/>
              <a:gd name="T57" fmla="*/ 0 h 2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987" h="2849">
                <a:moveTo>
                  <a:pt x="3982" y="0"/>
                </a:moveTo>
                <a:lnTo>
                  <a:pt x="2515" y="1467"/>
                </a:lnTo>
                <a:lnTo>
                  <a:pt x="2504" y="1713"/>
                </a:lnTo>
                <a:lnTo>
                  <a:pt x="2183" y="2034"/>
                </a:lnTo>
                <a:lnTo>
                  <a:pt x="1640" y="2034"/>
                </a:lnTo>
                <a:lnTo>
                  <a:pt x="899" y="2773"/>
                </a:lnTo>
                <a:lnTo>
                  <a:pt x="645" y="2768"/>
                </a:lnTo>
                <a:lnTo>
                  <a:pt x="554" y="2676"/>
                </a:lnTo>
                <a:lnTo>
                  <a:pt x="322" y="2682"/>
                </a:lnTo>
                <a:lnTo>
                  <a:pt x="243" y="2603"/>
                </a:lnTo>
                <a:lnTo>
                  <a:pt x="144" y="2598"/>
                </a:lnTo>
                <a:lnTo>
                  <a:pt x="0" y="2742"/>
                </a:lnTo>
                <a:lnTo>
                  <a:pt x="0" y="2810"/>
                </a:lnTo>
                <a:lnTo>
                  <a:pt x="3" y="2849"/>
                </a:lnTo>
                <a:lnTo>
                  <a:pt x="13" y="2849"/>
                </a:lnTo>
                <a:lnTo>
                  <a:pt x="11" y="2810"/>
                </a:lnTo>
                <a:lnTo>
                  <a:pt x="11" y="2747"/>
                </a:lnTo>
                <a:lnTo>
                  <a:pt x="149" y="2608"/>
                </a:lnTo>
                <a:lnTo>
                  <a:pt x="241" y="2611"/>
                </a:lnTo>
                <a:lnTo>
                  <a:pt x="319" y="2692"/>
                </a:lnTo>
                <a:lnTo>
                  <a:pt x="551" y="2687"/>
                </a:lnTo>
                <a:lnTo>
                  <a:pt x="643" y="2778"/>
                </a:lnTo>
                <a:lnTo>
                  <a:pt x="904" y="2783"/>
                </a:lnTo>
                <a:lnTo>
                  <a:pt x="1643" y="2044"/>
                </a:lnTo>
                <a:lnTo>
                  <a:pt x="2188" y="2044"/>
                </a:lnTo>
                <a:lnTo>
                  <a:pt x="2515" y="1718"/>
                </a:lnTo>
                <a:lnTo>
                  <a:pt x="2523" y="1472"/>
                </a:lnTo>
                <a:lnTo>
                  <a:pt x="3987" y="7"/>
                </a:lnTo>
                <a:lnTo>
                  <a:pt x="398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50" name="Freeform 706"/>
          <p:cNvSpPr>
            <a:spLocks/>
          </p:cNvSpPr>
          <p:nvPr/>
        </p:nvSpPr>
        <p:spPr bwMode="auto">
          <a:xfrm>
            <a:off x="12211868" y="7938"/>
            <a:ext cx="5567364" cy="4108458"/>
          </a:xfrm>
          <a:custGeom>
            <a:avLst/>
            <a:gdLst>
              <a:gd name="T0" fmla="*/ 1340 w 1343"/>
              <a:gd name="T1" fmla="*/ 0 h 991"/>
              <a:gd name="T2" fmla="*/ 730 w 1343"/>
              <a:gd name="T3" fmla="*/ 610 h 991"/>
              <a:gd name="T4" fmla="*/ 522 w 1343"/>
              <a:gd name="T5" fmla="*/ 614 h 991"/>
              <a:gd name="T6" fmla="*/ 279 w 1343"/>
              <a:gd name="T7" fmla="*/ 857 h 991"/>
              <a:gd name="T8" fmla="*/ 277 w 1343"/>
              <a:gd name="T9" fmla="*/ 928 h 991"/>
              <a:gd name="T10" fmla="*/ 219 w 1343"/>
              <a:gd name="T11" fmla="*/ 986 h 991"/>
              <a:gd name="T12" fmla="*/ 190 w 1343"/>
              <a:gd name="T13" fmla="*/ 987 h 991"/>
              <a:gd name="T14" fmla="*/ 89 w 1343"/>
              <a:gd name="T15" fmla="*/ 886 h 991"/>
              <a:gd name="T16" fmla="*/ 0 w 1343"/>
              <a:gd name="T17" fmla="*/ 885 h 991"/>
              <a:gd name="T18" fmla="*/ 0 w 1343"/>
              <a:gd name="T19" fmla="*/ 889 h 991"/>
              <a:gd name="T20" fmla="*/ 87 w 1343"/>
              <a:gd name="T21" fmla="*/ 890 h 991"/>
              <a:gd name="T22" fmla="*/ 188 w 1343"/>
              <a:gd name="T23" fmla="*/ 991 h 991"/>
              <a:gd name="T24" fmla="*/ 220 w 1343"/>
              <a:gd name="T25" fmla="*/ 990 h 991"/>
              <a:gd name="T26" fmla="*/ 281 w 1343"/>
              <a:gd name="T27" fmla="*/ 929 h 991"/>
              <a:gd name="T28" fmla="*/ 283 w 1343"/>
              <a:gd name="T29" fmla="*/ 859 h 991"/>
              <a:gd name="T30" fmla="*/ 524 w 1343"/>
              <a:gd name="T31" fmla="*/ 618 h 991"/>
              <a:gd name="T32" fmla="*/ 732 w 1343"/>
              <a:gd name="T33" fmla="*/ 614 h 991"/>
              <a:gd name="T34" fmla="*/ 1343 w 1343"/>
              <a:gd name="T35" fmla="*/ 3 h 991"/>
              <a:gd name="T36" fmla="*/ 1340 w 1343"/>
              <a:gd name="T37" fmla="*/ 0 h 9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343" h="991">
                <a:moveTo>
                  <a:pt x="1340" y="0"/>
                </a:moveTo>
                <a:cubicBezTo>
                  <a:pt x="730" y="610"/>
                  <a:pt x="730" y="610"/>
                  <a:pt x="730" y="610"/>
                </a:cubicBezTo>
                <a:cubicBezTo>
                  <a:pt x="522" y="614"/>
                  <a:pt x="522" y="614"/>
                  <a:pt x="522" y="614"/>
                </a:cubicBezTo>
                <a:cubicBezTo>
                  <a:pt x="279" y="857"/>
                  <a:pt x="279" y="857"/>
                  <a:pt x="279" y="857"/>
                </a:cubicBezTo>
                <a:cubicBezTo>
                  <a:pt x="277" y="928"/>
                  <a:pt x="277" y="928"/>
                  <a:pt x="277" y="928"/>
                </a:cubicBezTo>
                <a:cubicBezTo>
                  <a:pt x="219" y="986"/>
                  <a:pt x="219" y="986"/>
                  <a:pt x="219" y="986"/>
                </a:cubicBezTo>
                <a:cubicBezTo>
                  <a:pt x="190" y="987"/>
                  <a:pt x="190" y="987"/>
                  <a:pt x="190" y="987"/>
                </a:cubicBezTo>
                <a:cubicBezTo>
                  <a:pt x="89" y="886"/>
                  <a:pt x="89" y="886"/>
                  <a:pt x="89" y="886"/>
                </a:cubicBezTo>
                <a:cubicBezTo>
                  <a:pt x="0" y="885"/>
                  <a:pt x="0" y="885"/>
                  <a:pt x="0" y="885"/>
                </a:cubicBezTo>
                <a:cubicBezTo>
                  <a:pt x="1" y="886"/>
                  <a:pt x="1" y="887"/>
                  <a:pt x="0" y="889"/>
                </a:cubicBezTo>
                <a:cubicBezTo>
                  <a:pt x="87" y="890"/>
                  <a:pt x="87" y="890"/>
                  <a:pt x="87" y="890"/>
                </a:cubicBezTo>
                <a:cubicBezTo>
                  <a:pt x="188" y="991"/>
                  <a:pt x="188" y="991"/>
                  <a:pt x="188" y="991"/>
                </a:cubicBezTo>
                <a:cubicBezTo>
                  <a:pt x="220" y="990"/>
                  <a:pt x="220" y="990"/>
                  <a:pt x="220" y="990"/>
                </a:cubicBezTo>
                <a:cubicBezTo>
                  <a:pt x="281" y="929"/>
                  <a:pt x="281" y="929"/>
                  <a:pt x="281" y="929"/>
                </a:cubicBezTo>
                <a:cubicBezTo>
                  <a:pt x="283" y="859"/>
                  <a:pt x="283" y="859"/>
                  <a:pt x="283" y="859"/>
                </a:cubicBezTo>
                <a:cubicBezTo>
                  <a:pt x="524" y="618"/>
                  <a:pt x="524" y="618"/>
                  <a:pt x="524" y="618"/>
                </a:cubicBezTo>
                <a:cubicBezTo>
                  <a:pt x="732" y="614"/>
                  <a:pt x="732" y="614"/>
                  <a:pt x="732" y="614"/>
                </a:cubicBezTo>
                <a:cubicBezTo>
                  <a:pt x="1343" y="3"/>
                  <a:pt x="1343" y="3"/>
                  <a:pt x="1343" y="3"/>
                </a:cubicBezTo>
                <a:cubicBezTo>
                  <a:pt x="1340" y="0"/>
                  <a:pt x="1340" y="0"/>
                  <a:pt x="134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51" name="Freeform 707"/>
          <p:cNvSpPr>
            <a:spLocks/>
          </p:cNvSpPr>
          <p:nvPr/>
        </p:nvSpPr>
        <p:spPr bwMode="auto">
          <a:xfrm>
            <a:off x="12072168" y="65088"/>
            <a:ext cx="5765802" cy="4149733"/>
          </a:xfrm>
          <a:custGeom>
            <a:avLst/>
            <a:gdLst>
              <a:gd name="T0" fmla="*/ 1388 w 1391"/>
              <a:gd name="T1" fmla="*/ 0 h 1001"/>
              <a:gd name="T2" fmla="*/ 1388 w 1391"/>
              <a:gd name="T3" fmla="*/ 0 h 1001"/>
              <a:gd name="T4" fmla="*/ 770 w 1391"/>
              <a:gd name="T5" fmla="*/ 619 h 1001"/>
              <a:gd name="T6" fmla="*/ 559 w 1391"/>
              <a:gd name="T7" fmla="*/ 620 h 1001"/>
              <a:gd name="T8" fmla="*/ 333 w 1391"/>
              <a:gd name="T9" fmla="*/ 846 h 1001"/>
              <a:gd name="T10" fmla="*/ 331 w 1391"/>
              <a:gd name="T11" fmla="*/ 916 h 1001"/>
              <a:gd name="T12" fmla="*/ 251 w 1391"/>
              <a:gd name="T13" fmla="*/ 996 h 1001"/>
              <a:gd name="T14" fmla="*/ 225 w 1391"/>
              <a:gd name="T15" fmla="*/ 997 h 1001"/>
              <a:gd name="T16" fmla="*/ 124 w 1391"/>
              <a:gd name="T17" fmla="*/ 896 h 1001"/>
              <a:gd name="T18" fmla="*/ 22 w 1391"/>
              <a:gd name="T19" fmla="*/ 897 h 1001"/>
              <a:gd name="T20" fmla="*/ 0 w 1391"/>
              <a:gd name="T21" fmla="*/ 919 h 1001"/>
              <a:gd name="T22" fmla="*/ 2 w 1391"/>
              <a:gd name="T23" fmla="*/ 920 h 1001"/>
              <a:gd name="T24" fmla="*/ 3 w 1391"/>
              <a:gd name="T25" fmla="*/ 921 h 1001"/>
              <a:gd name="T26" fmla="*/ 24 w 1391"/>
              <a:gd name="T27" fmla="*/ 901 h 1001"/>
              <a:gd name="T28" fmla="*/ 123 w 1391"/>
              <a:gd name="T29" fmla="*/ 900 h 1001"/>
              <a:gd name="T30" fmla="*/ 224 w 1391"/>
              <a:gd name="T31" fmla="*/ 1001 h 1001"/>
              <a:gd name="T32" fmla="*/ 253 w 1391"/>
              <a:gd name="T33" fmla="*/ 1000 h 1001"/>
              <a:gd name="T34" fmla="*/ 335 w 1391"/>
              <a:gd name="T35" fmla="*/ 918 h 1001"/>
              <a:gd name="T36" fmla="*/ 337 w 1391"/>
              <a:gd name="T37" fmla="*/ 847 h 1001"/>
              <a:gd name="T38" fmla="*/ 560 w 1391"/>
              <a:gd name="T39" fmla="*/ 624 h 1001"/>
              <a:gd name="T40" fmla="*/ 771 w 1391"/>
              <a:gd name="T41" fmla="*/ 623 h 1001"/>
              <a:gd name="T42" fmla="*/ 1391 w 1391"/>
              <a:gd name="T43" fmla="*/ 3 h 1001"/>
              <a:gd name="T44" fmla="*/ 1388 w 1391"/>
              <a:gd name="T45" fmla="*/ 0 h 10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391" h="1001">
                <a:moveTo>
                  <a:pt x="1388" y="0"/>
                </a:moveTo>
                <a:cubicBezTo>
                  <a:pt x="1388" y="0"/>
                  <a:pt x="1388" y="0"/>
                  <a:pt x="1388" y="0"/>
                </a:cubicBezTo>
                <a:cubicBezTo>
                  <a:pt x="770" y="619"/>
                  <a:pt x="770" y="619"/>
                  <a:pt x="770" y="619"/>
                </a:cubicBezTo>
                <a:cubicBezTo>
                  <a:pt x="559" y="620"/>
                  <a:pt x="559" y="620"/>
                  <a:pt x="559" y="620"/>
                </a:cubicBezTo>
                <a:cubicBezTo>
                  <a:pt x="333" y="846"/>
                  <a:pt x="333" y="846"/>
                  <a:pt x="333" y="846"/>
                </a:cubicBezTo>
                <a:cubicBezTo>
                  <a:pt x="331" y="916"/>
                  <a:pt x="331" y="916"/>
                  <a:pt x="331" y="916"/>
                </a:cubicBezTo>
                <a:cubicBezTo>
                  <a:pt x="251" y="996"/>
                  <a:pt x="251" y="996"/>
                  <a:pt x="251" y="996"/>
                </a:cubicBezTo>
                <a:cubicBezTo>
                  <a:pt x="225" y="997"/>
                  <a:pt x="225" y="997"/>
                  <a:pt x="225" y="997"/>
                </a:cubicBezTo>
                <a:cubicBezTo>
                  <a:pt x="124" y="896"/>
                  <a:pt x="124" y="896"/>
                  <a:pt x="124" y="896"/>
                </a:cubicBezTo>
                <a:cubicBezTo>
                  <a:pt x="22" y="897"/>
                  <a:pt x="22" y="897"/>
                  <a:pt x="22" y="897"/>
                </a:cubicBezTo>
                <a:cubicBezTo>
                  <a:pt x="0" y="919"/>
                  <a:pt x="0" y="919"/>
                  <a:pt x="0" y="919"/>
                </a:cubicBezTo>
                <a:cubicBezTo>
                  <a:pt x="1" y="919"/>
                  <a:pt x="2" y="920"/>
                  <a:pt x="2" y="920"/>
                </a:cubicBezTo>
                <a:cubicBezTo>
                  <a:pt x="3" y="921"/>
                  <a:pt x="3" y="921"/>
                  <a:pt x="3" y="921"/>
                </a:cubicBezTo>
                <a:cubicBezTo>
                  <a:pt x="24" y="901"/>
                  <a:pt x="24" y="901"/>
                  <a:pt x="24" y="901"/>
                </a:cubicBezTo>
                <a:cubicBezTo>
                  <a:pt x="123" y="900"/>
                  <a:pt x="123" y="900"/>
                  <a:pt x="123" y="900"/>
                </a:cubicBezTo>
                <a:cubicBezTo>
                  <a:pt x="224" y="1001"/>
                  <a:pt x="224" y="1001"/>
                  <a:pt x="224" y="1001"/>
                </a:cubicBezTo>
                <a:cubicBezTo>
                  <a:pt x="253" y="1000"/>
                  <a:pt x="253" y="1000"/>
                  <a:pt x="253" y="1000"/>
                </a:cubicBezTo>
                <a:cubicBezTo>
                  <a:pt x="335" y="918"/>
                  <a:pt x="335" y="918"/>
                  <a:pt x="335" y="918"/>
                </a:cubicBezTo>
                <a:cubicBezTo>
                  <a:pt x="337" y="847"/>
                  <a:pt x="337" y="847"/>
                  <a:pt x="337" y="847"/>
                </a:cubicBezTo>
                <a:cubicBezTo>
                  <a:pt x="560" y="624"/>
                  <a:pt x="560" y="624"/>
                  <a:pt x="560" y="624"/>
                </a:cubicBezTo>
                <a:cubicBezTo>
                  <a:pt x="771" y="623"/>
                  <a:pt x="771" y="623"/>
                  <a:pt x="771" y="623"/>
                </a:cubicBezTo>
                <a:cubicBezTo>
                  <a:pt x="1391" y="3"/>
                  <a:pt x="1391" y="3"/>
                  <a:pt x="1391" y="3"/>
                </a:cubicBezTo>
                <a:cubicBezTo>
                  <a:pt x="1388" y="0"/>
                  <a:pt x="1388" y="0"/>
                  <a:pt x="138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52" name="Freeform 708"/>
          <p:cNvSpPr>
            <a:spLocks/>
          </p:cNvSpPr>
          <p:nvPr/>
        </p:nvSpPr>
        <p:spPr bwMode="auto">
          <a:xfrm>
            <a:off x="14185131" y="127001"/>
            <a:ext cx="3709989" cy="2836868"/>
          </a:xfrm>
          <a:custGeom>
            <a:avLst/>
            <a:gdLst>
              <a:gd name="T0" fmla="*/ 892 w 895"/>
              <a:gd name="T1" fmla="*/ 0 h 684"/>
              <a:gd name="T2" fmla="*/ 269 w 895"/>
              <a:gd name="T3" fmla="*/ 622 h 684"/>
              <a:gd name="T4" fmla="*/ 62 w 895"/>
              <a:gd name="T5" fmla="*/ 620 h 684"/>
              <a:gd name="T6" fmla="*/ 0 w 895"/>
              <a:gd name="T7" fmla="*/ 682 h 684"/>
              <a:gd name="T8" fmla="*/ 4 w 895"/>
              <a:gd name="T9" fmla="*/ 684 h 684"/>
              <a:gd name="T10" fmla="*/ 64 w 895"/>
              <a:gd name="T11" fmla="*/ 624 h 684"/>
              <a:gd name="T12" fmla="*/ 271 w 895"/>
              <a:gd name="T13" fmla="*/ 626 h 684"/>
              <a:gd name="T14" fmla="*/ 895 w 895"/>
              <a:gd name="T15" fmla="*/ 2 h 684"/>
              <a:gd name="T16" fmla="*/ 892 w 895"/>
              <a:gd name="T17" fmla="*/ 0 h 6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95" h="684">
                <a:moveTo>
                  <a:pt x="892" y="0"/>
                </a:moveTo>
                <a:cubicBezTo>
                  <a:pt x="269" y="622"/>
                  <a:pt x="269" y="622"/>
                  <a:pt x="269" y="622"/>
                </a:cubicBezTo>
                <a:cubicBezTo>
                  <a:pt x="62" y="620"/>
                  <a:pt x="62" y="620"/>
                  <a:pt x="62" y="620"/>
                </a:cubicBezTo>
                <a:cubicBezTo>
                  <a:pt x="0" y="682"/>
                  <a:pt x="0" y="682"/>
                  <a:pt x="0" y="682"/>
                </a:cubicBezTo>
                <a:cubicBezTo>
                  <a:pt x="1" y="683"/>
                  <a:pt x="2" y="684"/>
                  <a:pt x="4" y="684"/>
                </a:cubicBezTo>
                <a:cubicBezTo>
                  <a:pt x="64" y="624"/>
                  <a:pt x="64" y="624"/>
                  <a:pt x="64" y="624"/>
                </a:cubicBezTo>
                <a:cubicBezTo>
                  <a:pt x="271" y="626"/>
                  <a:pt x="271" y="626"/>
                  <a:pt x="271" y="626"/>
                </a:cubicBezTo>
                <a:cubicBezTo>
                  <a:pt x="895" y="2"/>
                  <a:pt x="895" y="2"/>
                  <a:pt x="895" y="2"/>
                </a:cubicBezTo>
                <a:cubicBezTo>
                  <a:pt x="892" y="0"/>
                  <a:pt x="892" y="0"/>
                  <a:pt x="89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53" name="Freeform 709"/>
          <p:cNvSpPr>
            <a:spLocks/>
          </p:cNvSpPr>
          <p:nvPr/>
        </p:nvSpPr>
        <p:spPr bwMode="auto">
          <a:xfrm>
            <a:off x="13642206" y="160338"/>
            <a:ext cx="4286251" cy="3619507"/>
          </a:xfrm>
          <a:custGeom>
            <a:avLst/>
            <a:gdLst>
              <a:gd name="T0" fmla="*/ 1032 w 1034"/>
              <a:gd name="T1" fmla="*/ 0 h 873"/>
              <a:gd name="T2" fmla="*/ 400 w 1034"/>
              <a:gd name="T3" fmla="*/ 631 h 873"/>
              <a:gd name="T4" fmla="*/ 235 w 1034"/>
              <a:gd name="T5" fmla="*/ 632 h 873"/>
              <a:gd name="T6" fmla="*/ 194 w 1034"/>
              <a:gd name="T7" fmla="*/ 674 h 873"/>
              <a:gd name="T8" fmla="*/ 182 w 1034"/>
              <a:gd name="T9" fmla="*/ 713 h 873"/>
              <a:gd name="T10" fmla="*/ 163 w 1034"/>
              <a:gd name="T11" fmla="*/ 733 h 873"/>
              <a:gd name="T12" fmla="*/ 100 w 1034"/>
              <a:gd name="T13" fmla="*/ 734 h 873"/>
              <a:gd name="T14" fmla="*/ 0 w 1034"/>
              <a:gd name="T15" fmla="*/ 834 h 873"/>
              <a:gd name="T16" fmla="*/ 0 w 1034"/>
              <a:gd name="T17" fmla="*/ 873 h 873"/>
              <a:gd name="T18" fmla="*/ 85 w 1034"/>
              <a:gd name="T19" fmla="*/ 788 h 873"/>
              <a:gd name="T20" fmla="*/ 111 w 1034"/>
              <a:gd name="T21" fmla="*/ 788 h 873"/>
              <a:gd name="T22" fmla="*/ 111 w 1034"/>
              <a:gd name="T23" fmla="*/ 785 h 873"/>
              <a:gd name="T24" fmla="*/ 111 w 1034"/>
              <a:gd name="T25" fmla="*/ 784 h 873"/>
              <a:gd name="T26" fmla="*/ 83 w 1034"/>
              <a:gd name="T27" fmla="*/ 784 h 873"/>
              <a:gd name="T28" fmla="*/ 4 w 1034"/>
              <a:gd name="T29" fmla="*/ 864 h 873"/>
              <a:gd name="T30" fmla="*/ 4 w 1034"/>
              <a:gd name="T31" fmla="*/ 835 h 873"/>
              <a:gd name="T32" fmla="*/ 102 w 1034"/>
              <a:gd name="T33" fmla="*/ 738 h 873"/>
              <a:gd name="T34" fmla="*/ 164 w 1034"/>
              <a:gd name="T35" fmla="*/ 737 h 873"/>
              <a:gd name="T36" fmla="*/ 186 w 1034"/>
              <a:gd name="T37" fmla="*/ 715 h 873"/>
              <a:gd name="T38" fmla="*/ 197 w 1034"/>
              <a:gd name="T39" fmla="*/ 676 h 873"/>
              <a:gd name="T40" fmla="*/ 237 w 1034"/>
              <a:gd name="T41" fmla="*/ 636 h 873"/>
              <a:gd name="T42" fmla="*/ 402 w 1034"/>
              <a:gd name="T43" fmla="*/ 635 h 873"/>
              <a:gd name="T44" fmla="*/ 1034 w 1034"/>
              <a:gd name="T45" fmla="*/ 3 h 873"/>
              <a:gd name="T46" fmla="*/ 1032 w 1034"/>
              <a:gd name="T47" fmla="*/ 0 h 8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034" h="873">
                <a:moveTo>
                  <a:pt x="1032" y="0"/>
                </a:moveTo>
                <a:cubicBezTo>
                  <a:pt x="400" y="631"/>
                  <a:pt x="400" y="631"/>
                  <a:pt x="400" y="631"/>
                </a:cubicBezTo>
                <a:cubicBezTo>
                  <a:pt x="235" y="632"/>
                  <a:pt x="235" y="632"/>
                  <a:pt x="235" y="632"/>
                </a:cubicBezTo>
                <a:cubicBezTo>
                  <a:pt x="194" y="674"/>
                  <a:pt x="194" y="674"/>
                  <a:pt x="194" y="674"/>
                </a:cubicBezTo>
                <a:cubicBezTo>
                  <a:pt x="182" y="713"/>
                  <a:pt x="182" y="713"/>
                  <a:pt x="182" y="713"/>
                </a:cubicBezTo>
                <a:cubicBezTo>
                  <a:pt x="163" y="733"/>
                  <a:pt x="163" y="733"/>
                  <a:pt x="163" y="733"/>
                </a:cubicBezTo>
                <a:cubicBezTo>
                  <a:pt x="100" y="734"/>
                  <a:pt x="100" y="734"/>
                  <a:pt x="100" y="734"/>
                </a:cubicBezTo>
                <a:cubicBezTo>
                  <a:pt x="0" y="834"/>
                  <a:pt x="0" y="834"/>
                  <a:pt x="0" y="834"/>
                </a:cubicBezTo>
                <a:cubicBezTo>
                  <a:pt x="0" y="873"/>
                  <a:pt x="0" y="873"/>
                  <a:pt x="0" y="873"/>
                </a:cubicBezTo>
                <a:cubicBezTo>
                  <a:pt x="85" y="788"/>
                  <a:pt x="85" y="788"/>
                  <a:pt x="85" y="788"/>
                </a:cubicBezTo>
                <a:cubicBezTo>
                  <a:pt x="111" y="788"/>
                  <a:pt x="111" y="788"/>
                  <a:pt x="111" y="788"/>
                </a:cubicBezTo>
                <a:cubicBezTo>
                  <a:pt x="111" y="787"/>
                  <a:pt x="111" y="786"/>
                  <a:pt x="111" y="785"/>
                </a:cubicBezTo>
                <a:cubicBezTo>
                  <a:pt x="111" y="784"/>
                  <a:pt x="111" y="784"/>
                  <a:pt x="111" y="784"/>
                </a:cubicBezTo>
                <a:cubicBezTo>
                  <a:pt x="83" y="784"/>
                  <a:pt x="83" y="784"/>
                  <a:pt x="83" y="784"/>
                </a:cubicBezTo>
                <a:cubicBezTo>
                  <a:pt x="4" y="864"/>
                  <a:pt x="4" y="864"/>
                  <a:pt x="4" y="864"/>
                </a:cubicBezTo>
                <a:cubicBezTo>
                  <a:pt x="4" y="835"/>
                  <a:pt x="4" y="835"/>
                  <a:pt x="4" y="835"/>
                </a:cubicBezTo>
                <a:cubicBezTo>
                  <a:pt x="102" y="738"/>
                  <a:pt x="102" y="738"/>
                  <a:pt x="102" y="738"/>
                </a:cubicBezTo>
                <a:cubicBezTo>
                  <a:pt x="164" y="737"/>
                  <a:pt x="164" y="737"/>
                  <a:pt x="164" y="737"/>
                </a:cubicBezTo>
                <a:cubicBezTo>
                  <a:pt x="186" y="715"/>
                  <a:pt x="186" y="715"/>
                  <a:pt x="186" y="715"/>
                </a:cubicBezTo>
                <a:cubicBezTo>
                  <a:pt x="197" y="676"/>
                  <a:pt x="197" y="676"/>
                  <a:pt x="197" y="676"/>
                </a:cubicBezTo>
                <a:cubicBezTo>
                  <a:pt x="237" y="636"/>
                  <a:pt x="237" y="636"/>
                  <a:pt x="237" y="636"/>
                </a:cubicBezTo>
                <a:cubicBezTo>
                  <a:pt x="402" y="635"/>
                  <a:pt x="402" y="635"/>
                  <a:pt x="402" y="635"/>
                </a:cubicBezTo>
                <a:cubicBezTo>
                  <a:pt x="1034" y="3"/>
                  <a:pt x="1034" y="3"/>
                  <a:pt x="1034" y="3"/>
                </a:cubicBezTo>
                <a:cubicBezTo>
                  <a:pt x="1032" y="0"/>
                  <a:pt x="1032" y="0"/>
                  <a:pt x="10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54" name="Freeform 710"/>
          <p:cNvSpPr>
            <a:spLocks/>
          </p:cNvSpPr>
          <p:nvPr/>
        </p:nvSpPr>
        <p:spPr bwMode="auto">
          <a:xfrm>
            <a:off x="14529619" y="2092329"/>
            <a:ext cx="3108326" cy="2271717"/>
          </a:xfrm>
          <a:custGeom>
            <a:avLst/>
            <a:gdLst>
              <a:gd name="T0" fmla="*/ 748 w 750"/>
              <a:gd name="T1" fmla="*/ 0 h 548"/>
              <a:gd name="T2" fmla="*/ 433 w 750"/>
              <a:gd name="T3" fmla="*/ 315 h 548"/>
              <a:gd name="T4" fmla="*/ 319 w 750"/>
              <a:gd name="T5" fmla="*/ 316 h 548"/>
              <a:gd name="T6" fmla="*/ 194 w 750"/>
              <a:gd name="T7" fmla="*/ 441 h 548"/>
              <a:gd name="T8" fmla="*/ 99 w 750"/>
              <a:gd name="T9" fmla="*/ 445 h 548"/>
              <a:gd name="T10" fmla="*/ 0 w 750"/>
              <a:gd name="T11" fmla="*/ 544 h 548"/>
              <a:gd name="T12" fmla="*/ 1 w 750"/>
              <a:gd name="T13" fmla="*/ 548 h 548"/>
              <a:gd name="T14" fmla="*/ 101 w 750"/>
              <a:gd name="T15" fmla="*/ 449 h 548"/>
              <a:gd name="T16" fmla="*/ 195 w 750"/>
              <a:gd name="T17" fmla="*/ 445 h 548"/>
              <a:gd name="T18" fmla="*/ 320 w 750"/>
              <a:gd name="T19" fmla="*/ 320 h 548"/>
              <a:gd name="T20" fmla="*/ 434 w 750"/>
              <a:gd name="T21" fmla="*/ 319 h 548"/>
              <a:gd name="T22" fmla="*/ 750 w 750"/>
              <a:gd name="T23" fmla="*/ 3 h 548"/>
              <a:gd name="T24" fmla="*/ 748 w 750"/>
              <a:gd name="T25" fmla="*/ 0 h 5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750" h="548">
                <a:moveTo>
                  <a:pt x="748" y="0"/>
                </a:moveTo>
                <a:cubicBezTo>
                  <a:pt x="433" y="315"/>
                  <a:pt x="433" y="315"/>
                  <a:pt x="433" y="315"/>
                </a:cubicBezTo>
                <a:cubicBezTo>
                  <a:pt x="319" y="316"/>
                  <a:pt x="319" y="316"/>
                  <a:pt x="319" y="316"/>
                </a:cubicBezTo>
                <a:cubicBezTo>
                  <a:pt x="194" y="441"/>
                  <a:pt x="194" y="441"/>
                  <a:pt x="194" y="441"/>
                </a:cubicBezTo>
                <a:cubicBezTo>
                  <a:pt x="99" y="445"/>
                  <a:pt x="99" y="445"/>
                  <a:pt x="99" y="445"/>
                </a:cubicBezTo>
                <a:cubicBezTo>
                  <a:pt x="0" y="544"/>
                  <a:pt x="0" y="544"/>
                  <a:pt x="0" y="544"/>
                </a:cubicBezTo>
                <a:cubicBezTo>
                  <a:pt x="0" y="545"/>
                  <a:pt x="1" y="547"/>
                  <a:pt x="1" y="548"/>
                </a:cubicBezTo>
                <a:cubicBezTo>
                  <a:pt x="101" y="449"/>
                  <a:pt x="101" y="449"/>
                  <a:pt x="101" y="449"/>
                </a:cubicBezTo>
                <a:cubicBezTo>
                  <a:pt x="195" y="445"/>
                  <a:pt x="195" y="445"/>
                  <a:pt x="195" y="445"/>
                </a:cubicBezTo>
                <a:cubicBezTo>
                  <a:pt x="320" y="320"/>
                  <a:pt x="320" y="320"/>
                  <a:pt x="320" y="320"/>
                </a:cubicBezTo>
                <a:cubicBezTo>
                  <a:pt x="434" y="319"/>
                  <a:pt x="434" y="319"/>
                  <a:pt x="434" y="319"/>
                </a:cubicBezTo>
                <a:cubicBezTo>
                  <a:pt x="750" y="3"/>
                  <a:pt x="750" y="3"/>
                  <a:pt x="750" y="3"/>
                </a:cubicBezTo>
                <a:cubicBezTo>
                  <a:pt x="748" y="0"/>
                  <a:pt x="748" y="0"/>
                  <a:pt x="74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55" name="Freeform 711"/>
          <p:cNvSpPr>
            <a:spLocks/>
          </p:cNvSpPr>
          <p:nvPr/>
        </p:nvSpPr>
        <p:spPr bwMode="auto">
          <a:xfrm>
            <a:off x="14694719" y="2047879"/>
            <a:ext cx="2898776" cy="2030416"/>
          </a:xfrm>
          <a:custGeom>
            <a:avLst/>
            <a:gdLst>
              <a:gd name="T0" fmla="*/ 696 w 699"/>
              <a:gd name="T1" fmla="*/ 0 h 490"/>
              <a:gd name="T2" fmla="*/ 390 w 699"/>
              <a:gd name="T3" fmla="*/ 306 h 490"/>
              <a:gd name="T4" fmla="*/ 276 w 699"/>
              <a:gd name="T5" fmla="*/ 307 h 490"/>
              <a:gd name="T6" fmla="*/ 151 w 699"/>
              <a:gd name="T7" fmla="*/ 432 h 490"/>
              <a:gd name="T8" fmla="*/ 54 w 699"/>
              <a:gd name="T9" fmla="*/ 433 h 490"/>
              <a:gd name="T10" fmla="*/ 0 w 699"/>
              <a:gd name="T11" fmla="*/ 486 h 490"/>
              <a:gd name="T12" fmla="*/ 2 w 699"/>
              <a:gd name="T13" fmla="*/ 490 h 490"/>
              <a:gd name="T14" fmla="*/ 56 w 699"/>
              <a:gd name="T15" fmla="*/ 437 h 490"/>
              <a:gd name="T16" fmla="*/ 153 w 699"/>
              <a:gd name="T17" fmla="*/ 436 h 490"/>
              <a:gd name="T18" fmla="*/ 278 w 699"/>
              <a:gd name="T19" fmla="*/ 311 h 490"/>
              <a:gd name="T20" fmla="*/ 392 w 699"/>
              <a:gd name="T21" fmla="*/ 310 h 490"/>
              <a:gd name="T22" fmla="*/ 699 w 699"/>
              <a:gd name="T23" fmla="*/ 3 h 490"/>
              <a:gd name="T24" fmla="*/ 696 w 699"/>
              <a:gd name="T25" fmla="*/ 0 h 4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699" h="490">
                <a:moveTo>
                  <a:pt x="696" y="0"/>
                </a:moveTo>
                <a:cubicBezTo>
                  <a:pt x="390" y="306"/>
                  <a:pt x="390" y="306"/>
                  <a:pt x="390" y="306"/>
                </a:cubicBezTo>
                <a:cubicBezTo>
                  <a:pt x="276" y="307"/>
                  <a:pt x="276" y="307"/>
                  <a:pt x="276" y="307"/>
                </a:cubicBezTo>
                <a:cubicBezTo>
                  <a:pt x="151" y="432"/>
                  <a:pt x="151" y="432"/>
                  <a:pt x="151" y="432"/>
                </a:cubicBezTo>
                <a:cubicBezTo>
                  <a:pt x="54" y="433"/>
                  <a:pt x="54" y="433"/>
                  <a:pt x="54" y="433"/>
                </a:cubicBezTo>
                <a:cubicBezTo>
                  <a:pt x="0" y="486"/>
                  <a:pt x="0" y="486"/>
                  <a:pt x="0" y="486"/>
                </a:cubicBezTo>
                <a:cubicBezTo>
                  <a:pt x="1" y="488"/>
                  <a:pt x="2" y="489"/>
                  <a:pt x="2" y="490"/>
                </a:cubicBezTo>
                <a:cubicBezTo>
                  <a:pt x="56" y="437"/>
                  <a:pt x="56" y="437"/>
                  <a:pt x="56" y="437"/>
                </a:cubicBezTo>
                <a:cubicBezTo>
                  <a:pt x="153" y="436"/>
                  <a:pt x="153" y="436"/>
                  <a:pt x="153" y="436"/>
                </a:cubicBezTo>
                <a:cubicBezTo>
                  <a:pt x="278" y="311"/>
                  <a:pt x="278" y="311"/>
                  <a:pt x="278" y="311"/>
                </a:cubicBezTo>
                <a:cubicBezTo>
                  <a:pt x="392" y="310"/>
                  <a:pt x="392" y="310"/>
                  <a:pt x="392" y="310"/>
                </a:cubicBezTo>
                <a:cubicBezTo>
                  <a:pt x="699" y="3"/>
                  <a:pt x="699" y="3"/>
                  <a:pt x="699" y="3"/>
                </a:cubicBezTo>
                <a:cubicBezTo>
                  <a:pt x="696" y="0"/>
                  <a:pt x="696" y="0"/>
                  <a:pt x="69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56" name="Freeform 712"/>
          <p:cNvSpPr>
            <a:spLocks/>
          </p:cNvSpPr>
          <p:nvPr/>
        </p:nvSpPr>
        <p:spPr bwMode="auto">
          <a:xfrm>
            <a:off x="14856644" y="288926"/>
            <a:ext cx="3200401" cy="2665417"/>
          </a:xfrm>
          <a:custGeom>
            <a:avLst/>
            <a:gdLst>
              <a:gd name="T0" fmla="*/ 770 w 772"/>
              <a:gd name="T1" fmla="*/ 0 h 643"/>
              <a:gd name="T2" fmla="*/ 212 w 772"/>
              <a:gd name="T3" fmla="*/ 557 h 643"/>
              <a:gd name="T4" fmla="*/ 187 w 772"/>
              <a:gd name="T5" fmla="*/ 555 h 643"/>
              <a:gd name="T6" fmla="*/ 102 w 772"/>
              <a:gd name="T7" fmla="*/ 639 h 643"/>
              <a:gd name="T8" fmla="*/ 0 w 772"/>
              <a:gd name="T9" fmla="*/ 638 h 643"/>
              <a:gd name="T10" fmla="*/ 1 w 772"/>
              <a:gd name="T11" fmla="*/ 642 h 643"/>
              <a:gd name="T12" fmla="*/ 104 w 772"/>
              <a:gd name="T13" fmla="*/ 643 h 643"/>
              <a:gd name="T14" fmla="*/ 188 w 772"/>
              <a:gd name="T15" fmla="*/ 559 h 643"/>
              <a:gd name="T16" fmla="*/ 214 w 772"/>
              <a:gd name="T17" fmla="*/ 562 h 643"/>
              <a:gd name="T18" fmla="*/ 772 w 772"/>
              <a:gd name="T19" fmla="*/ 3 h 643"/>
              <a:gd name="T20" fmla="*/ 770 w 772"/>
              <a:gd name="T21" fmla="*/ 0 h 6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772" h="643">
                <a:moveTo>
                  <a:pt x="770" y="0"/>
                </a:moveTo>
                <a:cubicBezTo>
                  <a:pt x="212" y="557"/>
                  <a:pt x="212" y="557"/>
                  <a:pt x="212" y="557"/>
                </a:cubicBezTo>
                <a:cubicBezTo>
                  <a:pt x="187" y="555"/>
                  <a:pt x="187" y="555"/>
                  <a:pt x="187" y="555"/>
                </a:cubicBezTo>
                <a:cubicBezTo>
                  <a:pt x="102" y="639"/>
                  <a:pt x="102" y="639"/>
                  <a:pt x="102" y="639"/>
                </a:cubicBezTo>
                <a:cubicBezTo>
                  <a:pt x="0" y="638"/>
                  <a:pt x="0" y="638"/>
                  <a:pt x="0" y="638"/>
                </a:cubicBezTo>
                <a:cubicBezTo>
                  <a:pt x="1" y="640"/>
                  <a:pt x="1" y="641"/>
                  <a:pt x="1" y="642"/>
                </a:cubicBezTo>
                <a:cubicBezTo>
                  <a:pt x="104" y="643"/>
                  <a:pt x="104" y="643"/>
                  <a:pt x="104" y="643"/>
                </a:cubicBezTo>
                <a:cubicBezTo>
                  <a:pt x="188" y="559"/>
                  <a:pt x="188" y="559"/>
                  <a:pt x="188" y="559"/>
                </a:cubicBezTo>
                <a:cubicBezTo>
                  <a:pt x="214" y="562"/>
                  <a:pt x="214" y="562"/>
                  <a:pt x="214" y="562"/>
                </a:cubicBezTo>
                <a:cubicBezTo>
                  <a:pt x="772" y="3"/>
                  <a:pt x="772" y="3"/>
                  <a:pt x="772" y="3"/>
                </a:cubicBezTo>
                <a:cubicBezTo>
                  <a:pt x="770" y="0"/>
                  <a:pt x="770" y="0"/>
                  <a:pt x="77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57" name="Freeform 713"/>
          <p:cNvSpPr>
            <a:spLocks/>
          </p:cNvSpPr>
          <p:nvPr/>
        </p:nvSpPr>
        <p:spPr bwMode="auto">
          <a:xfrm>
            <a:off x="12283306" y="476251"/>
            <a:ext cx="5964239" cy="4211645"/>
          </a:xfrm>
          <a:custGeom>
            <a:avLst/>
            <a:gdLst>
              <a:gd name="T0" fmla="*/ 1436 w 1439"/>
              <a:gd name="T1" fmla="*/ 0 h 1016"/>
              <a:gd name="T2" fmla="*/ 1436 w 1439"/>
              <a:gd name="T3" fmla="*/ 0 h 1016"/>
              <a:gd name="T4" fmla="*/ 857 w 1439"/>
              <a:gd name="T5" fmla="*/ 580 h 1016"/>
              <a:gd name="T6" fmla="*/ 821 w 1439"/>
              <a:gd name="T7" fmla="*/ 581 h 1016"/>
              <a:gd name="T8" fmla="*/ 735 w 1439"/>
              <a:gd name="T9" fmla="*/ 667 h 1016"/>
              <a:gd name="T10" fmla="*/ 666 w 1439"/>
              <a:gd name="T11" fmla="*/ 669 h 1016"/>
              <a:gd name="T12" fmla="*/ 610 w 1439"/>
              <a:gd name="T13" fmla="*/ 724 h 1016"/>
              <a:gd name="T14" fmla="*/ 558 w 1439"/>
              <a:gd name="T15" fmla="*/ 725 h 1016"/>
              <a:gd name="T16" fmla="*/ 472 w 1439"/>
              <a:gd name="T17" fmla="*/ 812 h 1016"/>
              <a:gd name="T18" fmla="*/ 360 w 1439"/>
              <a:gd name="T19" fmla="*/ 811 h 1016"/>
              <a:gd name="T20" fmla="*/ 228 w 1439"/>
              <a:gd name="T21" fmla="*/ 942 h 1016"/>
              <a:gd name="T22" fmla="*/ 165 w 1439"/>
              <a:gd name="T23" fmla="*/ 944 h 1016"/>
              <a:gd name="T24" fmla="*/ 140 w 1439"/>
              <a:gd name="T25" fmla="*/ 968 h 1016"/>
              <a:gd name="T26" fmla="*/ 46 w 1439"/>
              <a:gd name="T27" fmla="*/ 967 h 1016"/>
              <a:gd name="T28" fmla="*/ 0 w 1439"/>
              <a:gd name="T29" fmla="*/ 1012 h 1016"/>
              <a:gd name="T30" fmla="*/ 2 w 1439"/>
              <a:gd name="T31" fmla="*/ 1016 h 1016"/>
              <a:gd name="T32" fmla="*/ 47 w 1439"/>
              <a:gd name="T33" fmla="*/ 971 h 1016"/>
              <a:gd name="T34" fmla="*/ 142 w 1439"/>
              <a:gd name="T35" fmla="*/ 972 h 1016"/>
              <a:gd name="T36" fmla="*/ 166 w 1439"/>
              <a:gd name="T37" fmla="*/ 948 h 1016"/>
              <a:gd name="T38" fmla="*/ 230 w 1439"/>
              <a:gd name="T39" fmla="*/ 946 h 1016"/>
              <a:gd name="T40" fmla="*/ 361 w 1439"/>
              <a:gd name="T41" fmla="*/ 815 h 1016"/>
              <a:gd name="T42" fmla="*/ 473 w 1439"/>
              <a:gd name="T43" fmla="*/ 816 h 1016"/>
              <a:gd name="T44" fmla="*/ 560 w 1439"/>
              <a:gd name="T45" fmla="*/ 729 h 1016"/>
              <a:gd name="T46" fmla="*/ 612 w 1439"/>
              <a:gd name="T47" fmla="*/ 728 h 1016"/>
              <a:gd name="T48" fmla="*/ 667 w 1439"/>
              <a:gd name="T49" fmla="*/ 673 h 1016"/>
              <a:gd name="T50" fmla="*/ 737 w 1439"/>
              <a:gd name="T51" fmla="*/ 671 h 1016"/>
              <a:gd name="T52" fmla="*/ 823 w 1439"/>
              <a:gd name="T53" fmla="*/ 585 h 1016"/>
              <a:gd name="T54" fmla="*/ 858 w 1439"/>
              <a:gd name="T55" fmla="*/ 584 h 1016"/>
              <a:gd name="T56" fmla="*/ 1439 w 1439"/>
              <a:gd name="T57" fmla="*/ 3 h 1016"/>
              <a:gd name="T58" fmla="*/ 1436 w 1439"/>
              <a:gd name="T59" fmla="*/ 0 h 10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439" h="1016">
                <a:moveTo>
                  <a:pt x="1436" y="0"/>
                </a:moveTo>
                <a:cubicBezTo>
                  <a:pt x="1436" y="0"/>
                  <a:pt x="1436" y="0"/>
                  <a:pt x="1436" y="0"/>
                </a:cubicBezTo>
                <a:cubicBezTo>
                  <a:pt x="857" y="580"/>
                  <a:pt x="857" y="580"/>
                  <a:pt x="857" y="580"/>
                </a:cubicBezTo>
                <a:cubicBezTo>
                  <a:pt x="821" y="581"/>
                  <a:pt x="821" y="581"/>
                  <a:pt x="821" y="581"/>
                </a:cubicBezTo>
                <a:cubicBezTo>
                  <a:pt x="735" y="667"/>
                  <a:pt x="735" y="667"/>
                  <a:pt x="735" y="667"/>
                </a:cubicBezTo>
                <a:cubicBezTo>
                  <a:pt x="666" y="669"/>
                  <a:pt x="666" y="669"/>
                  <a:pt x="666" y="669"/>
                </a:cubicBezTo>
                <a:cubicBezTo>
                  <a:pt x="610" y="724"/>
                  <a:pt x="610" y="724"/>
                  <a:pt x="610" y="724"/>
                </a:cubicBezTo>
                <a:cubicBezTo>
                  <a:pt x="558" y="725"/>
                  <a:pt x="558" y="725"/>
                  <a:pt x="558" y="725"/>
                </a:cubicBezTo>
                <a:cubicBezTo>
                  <a:pt x="472" y="812"/>
                  <a:pt x="472" y="812"/>
                  <a:pt x="472" y="812"/>
                </a:cubicBezTo>
                <a:cubicBezTo>
                  <a:pt x="360" y="811"/>
                  <a:pt x="360" y="811"/>
                  <a:pt x="360" y="811"/>
                </a:cubicBezTo>
                <a:cubicBezTo>
                  <a:pt x="228" y="942"/>
                  <a:pt x="228" y="942"/>
                  <a:pt x="228" y="942"/>
                </a:cubicBezTo>
                <a:cubicBezTo>
                  <a:pt x="165" y="944"/>
                  <a:pt x="165" y="944"/>
                  <a:pt x="165" y="944"/>
                </a:cubicBezTo>
                <a:cubicBezTo>
                  <a:pt x="140" y="968"/>
                  <a:pt x="140" y="968"/>
                  <a:pt x="140" y="968"/>
                </a:cubicBezTo>
                <a:cubicBezTo>
                  <a:pt x="46" y="967"/>
                  <a:pt x="46" y="967"/>
                  <a:pt x="46" y="967"/>
                </a:cubicBezTo>
                <a:cubicBezTo>
                  <a:pt x="0" y="1012"/>
                  <a:pt x="0" y="1012"/>
                  <a:pt x="0" y="1012"/>
                </a:cubicBezTo>
                <a:cubicBezTo>
                  <a:pt x="1" y="1013"/>
                  <a:pt x="1" y="1015"/>
                  <a:pt x="2" y="1016"/>
                </a:cubicBezTo>
                <a:cubicBezTo>
                  <a:pt x="47" y="971"/>
                  <a:pt x="47" y="971"/>
                  <a:pt x="47" y="971"/>
                </a:cubicBezTo>
                <a:cubicBezTo>
                  <a:pt x="142" y="972"/>
                  <a:pt x="142" y="972"/>
                  <a:pt x="142" y="972"/>
                </a:cubicBezTo>
                <a:cubicBezTo>
                  <a:pt x="166" y="948"/>
                  <a:pt x="166" y="948"/>
                  <a:pt x="166" y="948"/>
                </a:cubicBezTo>
                <a:cubicBezTo>
                  <a:pt x="230" y="946"/>
                  <a:pt x="230" y="946"/>
                  <a:pt x="230" y="946"/>
                </a:cubicBezTo>
                <a:cubicBezTo>
                  <a:pt x="361" y="815"/>
                  <a:pt x="361" y="815"/>
                  <a:pt x="361" y="815"/>
                </a:cubicBezTo>
                <a:cubicBezTo>
                  <a:pt x="473" y="816"/>
                  <a:pt x="473" y="816"/>
                  <a:pt x="473" y="816"/>
                </a:cubicBezTo>
                <a:cubicBezTo>
                  <a:pt x="560" y="729"/>
                  <a:pt x="560" y="729"/>
                  <a:pt x="560" y="729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67" y="673"/>
                  <a:pt x="667" y="673"/>
                  <a:pt x="667" y="673"/>
                </a:cubicBezTo>
                <a:cubicBezTo>
                  <a:pt x="737" y="671"/>
                  <a:pt x="737" y="671"/>
                  <a:pt x="737" y="671"/>
                </a:cubicBezTo>
                <a:cubicBezTo>
                  <a:pt x="823" y="585"/>
                  <a:pt x="823" y="585"/>
                  <a:pt x="823" y="585"/>
                </a:cubicBezTo>
                <a:cubicBezTo>
                  <a:pt x="858" y="584"/>
                  <a:pt x="858" y="584"/>
                  <a:pt x="858" y="584"/>
                </a:cubicBezTo>
                <a:cubicBezTo>
                  <a:pt x="1439" y="3"/>
                  <a:pt x="1439" y="3"/>
                  <a:pt x="1439" y="3"/>
                </a:cubicBezTo>
                <a:cubicBezTo>
                  <a:pt x="1436" y="0"/>
                  <a:pt x="1436" y="0"/>
                  <a:pt x="143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58" name="Freeform 714"/>
          <p:cNvSpPr>
            <a:spLocks/>
          </p:cNvSpPr>
          <p:nvPr/>
        </p:nvSpPr>
        <p:spPr bwMode="auto">
          <a:xfrm>
            <a:off x="12221393" y="430214"/>
            <a:ext cx="5976939" cy="4191008"/>
          </a:xfrm>
          <a:custGeom>
            <a:avLst/>
            <a:gdLst>
              <a:gd name="T0" fmla="*/ 1440 w 1442"/>
              <a:gd name="T1" fmla="*/ 0 h 1011"/>
              <a:gd name="T2" fmla="*/ 865 w 1442"/>
              <a:gd name="T3" fmla="*/ 575 h 1011"/>
              <a:gd name="T4" fmla="*/ 829 w 1442"/>
              <a:gd name="T5" fmla="*/ 576 h 1011"/>
              <a:gd name="T6" fmla="*/ 743 w 1442"/>
              <a:gd name="T7" fmla="*/ 662 h 1011"/>
              <a:gd name="T8" fmla="*/ 671 w 1442"/>
              <a:gd name="T9" fmla="*/ 661 h 1011"/>
              <a:gd name="T10" fmla="*/ 615 w 1442"/>
              <a:gd name="T11" fmla="*/ 717 h 1011"/>
              <a:gd name="T12" fmla="*/ 563 w 1442"/>
              <a:gd name="T13" fmla="*/ 718 h 1011"/>
              <a:gd name="T14" fmla="*/ 477 w 1442"/>
              <a:gd name="T15" fmla="*/ 805 h 1011"/>
              <a:gd name="T16" fmla="*/ 365 w 1442"/>
              <a:gd name="T17" fmla="*/ 803 h 1011"/>
              <a:gd name="T18" fmla="*/ 233 w 1442"/>
              <a:gd name="T19" fmla="*/ 935 h 1011"/>
              <a:gd name="T20" fmla="*/ 170 w 1442"/>
              <a:gd name="T21" fmla="*/ 936 h 1011"/>
              <a:gd name="T22" fmla="*/ 146 w 1442"/>
              <a:gd name="T23" fmla="*/ 960 h 1011"/>
              <a:gd name="T24" fmla="*/ 51 w 1442"/>
              <a:gd name="T25" fmla="*/ 959 h 1011"/>
              <a:gd name="T26" fmla="*/ 0 w 1442"/>
              <a:gd name="T27" fmla="*/ 1009 h 1011"/>
              <a:gd name="T28" fmla="*/ 4 w 1442"/>
              <a:gd name="T29" fmla="*/ 1011 h 1011"/>
              <a:gd name="T30" fmla="*/ 52 w 1442"/>
              <a:gd name="T31" fmla="*/ 963 h 1011"/>
              <a:gd name="T32" fmla="*/ 147 w 1442"/>
              <a:gd name="T33" fmla="*/ 964 h 1011"/>
              <a:gd name="T34" fmla="*/ 172 w 1442"/>
              <a:gd name="T35" fmla="*/ 940 h 1011"/>
              <a:gd name="T36" fmla="*/ 235 w 1442"/>
              <a:gd name="T37" fmla="*/ 939 h 1011"/>
              <a:gd name="T38" fmla="*/ 366 w 1442"/>
              <a:gd name="T39" fmla="*/ 807 h 1011"/>
              <a:gd name="T40" fmla="*/ 478 w 1442"/>
              <a:gd name="T41" fmla="*/ 809 h 1011"/>
              <a:gd name="T42" fmla="*/ 565 w 1442"/>
              <a:gd name="T43" fmla="*/ 722 h 1011"/>
              <a:gd name="T44" fmla="*/ 617 w 1442"/>
              <a:gd name="T45" fmla="*/ 721 h 1011"/>
              <a:gd name="T46" fmla="*/ 672 w 1442"/>
              <a:gd name="T47" fmla="*/ 665 h 1011"/>
              <a:gd name="T48" fmla="*/ 745 w 1442"/>
              <a:gd name="T49" fmla="*/ 666 h 1011"/>
              <a:gd name="T50" fmla="*/ 831 w 1442"/>
              <a:gd name="T51" fmla="*/ 580 h 1011"/>
              <a:gd name="T52" fmla="*/ 867 w 1442"/>
              <a:gd name="T53" fmla="*/ 579 h 1011"/>
              <a:gd name="T54" fmla="*/ 1442 w 1442"/>
              <a:gd name="T55" fmla="*/ 3 h 1011"/>
              <a:gd name="T56" fmla="*/ 1440 w 1442"/>
              <a:gd name="T57" fmla="*/ 0 h 10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442" h="1011">
                <a:moveTo>
                  <a:pt x="1440" y="0"/>
                </a:moveTo>
                <a:cubicBezTo>
                  <a:pt x="865" y="575"/>
                  <a:pt x="865" y="575"/>
                  <a:pt x="865" y="575"/>
                </a:cubicBezTo>
                <a:cubicBezTo>
                  <a:pt x="829" y="576"/>
                  <a:pt x="829" y="576"/>
                  <a:pt x="829" y="576"/>
                </a:cubicBezTo>
                <a:cubicBezTo>
                  <a:pt x="743" y="662"/>
                  <a:pt x="743" y="662"/>
                  <a:pt x="743" y="662"/>
                </a:cubicBezTo>
                <a:cubicBezTo>
                  <a:pt x="671" y="661"/>
                  <a:pt x="671" y="661"/>
                  <a:pt x="671" y="661"/>
                </a:cubicBezTo>
                <a:cubicBezTo>
                  <a:pt x="615" y="717"/>
                  <a:pt x="615" y="717"/>
                  <a:pt x="615" y="717"/>
                </a:cubicBezTo>
                <a:cubicBezTo>
                  <a:pt x="563" y="718"/>
                  <a:pt x="563" y="718"/>
                  <a:pt x="563" y="718"/>
                </a:cubicBezTo>
                <a:cubicBezTo>
                  <a:pt x="477" y="805"/>
                  <a:pt x="477" y="805"/>
                  <a:pt x="477" y="805"/>
                </a:cubicBezTo>
                <a:cubicBezTo>
                  <a:pt x="365" y="803"/>
                  <a:pt x="365" y="803"/>
                  <a:pt x="365" y="803"/>
                </a:cubicBezTo>
                <a:cubicBezTo>
                  <a:pt x="233" y="935"/>
                  <a:pt x="233" y="935"/>
                  <a:pt x="233" y="935"/>
                </a:cubicBezTo>
                <a:cubicBezTo>
                  <a:pt x="170" y="936"/>
                  <a:pt x="170" y="936"/>
                  <a:pt x="170" y="936"/>
                </a:cubicBezTo>
                <a:cubicBezTo>
                  <a:pt x="146" y="960"/>
                  <a:pt x="146" y="960"/>
                  <a:pt x="146" y="960"/>
                </a:cubicBezTo>
                <a:cubicBezTo>
                  <a:pt x="51" y="959"/>
                  <a:pt x="51" y="959"/>
                  <a:pt x="51" y="959"/>
                </a:cubicBezTo>
                <a:cubicBezTo>
                  <a:pt x="0" y="1009"/>
                  <a:pt x="0" y="1009"/>
                  <a:pt x="0" y="1009"/>
                </a:cubicBezTo>
                <a:cubicBezTo>
                  <a:pt x="2" y="1010"/>
                  <a:pt x="3" y="1011"/>
                  <a:pt x="4" y="1011"/>
                </a:cubicBezTo>
                <a:cubicBezTo>
                  <a:pt x="52" y="963"/>
                  <a:pt x="52" y="963"/>
                  <a:pt x="52" y="963"/>
                </a:cubicBezTo>
                <a:cubicBezTo>
                  <a:pt x="147" y="964"/>
                  <a:pt x="147" y="964"/>
                  <a:pt x="147" y="964"/>
                </a:cubicBezTo>
                <a:cubicBezTo>
                  <a:pt x="172" y="940"/>
                  <a:pt x="172" y="940"/>
                  <a:pt x="172" y="940"/>
                </a:cubicBezTo>
                <a:cubicBezTo>
                  <a:pt x="235" y="939"/>
                  <a:pt x="235" y="939"/>
                  <a:pt x="235" y="939"/>
                </a:cubicBezTo>
                <a:cubicBezTo>
                  <a:pt x="366" y="807"/>
                  <a:pt x="366" y="807"/>
                  <a:pt x="366" y="807"/>
                </a:cubicBezTo>
                <a:cubicBezTo>
                  <a:pt x="478" y="809"/>
                  <a:pt x="478" y="809"/>
                  <a:pt x="478" y="809"/>
                </a:cubicBezTo>
                <a:cubicBezTo>
                  <a:pt x="565" y="722"/>
                  <a:pt x="565" y="722"/>
                  <a:pt x="565" y="722"/>
                </a:cubicBezTo>
                <a:cubicBezTo>
                  <a:pt x="617" y="721"/>
                  <a:pt x="617" y="721"/>
                  <a:pt x="617" y="721"/>
                </a:cubicBezTo>
                <a:cubicBezTo>
                  <a:pt x="672" y="665"/>
                  <a:pt x="672" y="665"/>
                  <a:pt x="672" y="665"/>
                </a:cubicBezTo>
                <a:cubicBezTo>
                  <a:pt x="745" y="666"/>
                  <a:pt x="745" y="666"/>
                  <a:pt x="745" y="666"/>
                </a:cubicBezTo>
                <a:cubicBezTo>
                  <a:pt x="831" y="580"/>
                  <a:pt x="831" y="580"/>
                  <a:pt x="831" y="580"/>
                </a:cubicBezTo>
                <a:cubicBezTo>
                  <a:pt x="867" y="579"/>
                  <a:pt x="867" y="579"/>
                  <a:pt x="867" y="579"/>
                </a:cubicBezTo>
                <a:cubicBezTo>
                  <a:pt x="1442" y="3"/>
                  <a:pt x="1442" y="3"/>
                  <a:pt x="1442" y="3"/>
                </a:cubicBezTo>
                <a:cubicBezTo>
                  <a:pt x="1440" y="0"/>
                  <a:pt x="1440" y="0"/>
                  <a:pt x="144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59" name="Freeform 715"/>
          <p:cNvSpPr>
            <a:spLocks/>
          </p:cNvSpPr>
          <p:nvPr/>
        </p:nvSpPr>
        <p:spPr bwMode="auto">
          <a:xfrm>
            <a:off x="10932343" y="123826"/>
            <a:ext cx="1312863" cy="1944691"/>
          </a:xfrm>
          <a:custGeom>
            <a:avLst/>
            <a:gdLst>
              <a:gd name="T0" fmla="*/ 314 w 317"/>
              <a:gd name="T1" fmla="*/ 0 h 469"/>
              <a:gd name="T2" fmla="*/ 312 w 317"/>
              <a:gd name="T3" fmla="*/ 3 h 469"/>
              <a:gd name="T4" fmla="*/ 312 w 317"/>
              <a:gd name="T5" fmla="*/ 3 h 469"/>
              <a:gd name="T6" fmla="*/ 313 w 317"/>
              <a:gd name="T7" fmla="*/ 69 h 469"/>
              <a:gd name="T8" fmla="*/ 79 w 317"/>
              <a:gd name="T9" fmla="*/ 303 h 469"/>
              <a:gd name="T10" fmla="*/ 80 w 317"/>
              <a:gd name="T11" fmla="*/ 387 h 469"/>
              <a:gd name="T12" fmla="*/ 0 w 317"/>
              <a:gd name="T13" fmla="*/ 467 h 469"/>
              <a:gd name="T14" fmla="*/ 4 w 317"/>
              <a:gd name="T15" fmla="*/ 469 h 469"/>
              <a:gd name="T16" fmla="*/ 84 w 317"/>
              <a:gd name="T17" fmla="*/ 389 h 469"/>
              <a:gd name="T18" fmla="*/ 83 w 317"/>
              <a:gd name="T19" fmla="*/ 305 h 469"/>
              <a:gd name="T20" fmla="*/ 317 w 317"/>
              <a:gd name="T21" fmla="*/ 71 h 469"/>
              <a:gd name="T22" fmla="*/ 316 w 317"/>
              <a:gd name="T23" fmla="*/ 2 h 469"/>
              <a:gd name="T24" fmla="*/ 314 w 317"/>
              <a:gd name="T25" fmla="*/ 0 h 4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17" h="469">
                <a:moveTo>
                  <a:pt x="314" y="0"/>
                </a:moveTo>
                <a:cubicBezTo>
                  <a:pt x="312" y="3"/>
                  <a:pt x="312" y="3"/>
                  <a:pt x="312" y="3"/>
                </a:cubicBezTo>
                <a:cubicBezTo>
                  <a:pt x="312" y="3"/>
                  <a:pt x="312" y="3"/>
                  <a:pt x="312" y="3"/>
                </a:cubicBezTo>
                <a:cubicBezTo>
                  <a:pt x="313" y="69"/>
                  <a:pt x="313" y="69"/>
                  <a:pt x="313" y="69"/>
                </a:cubicBezTo>
                <a:cubicBezTo>
                  <a:pt x="79" y="303"/>
                  <a:pt x="79" y="303"/>
                  <a:pt x="79" y="303"/>
                </a:cubicBezTo>
                <a:cubicBezTo>
                  <a:pt x="80" y="387"/>
                  <a:pt x="80" y="387"/>
                  <a:pt x="80" y="387"/>
                </a:cubicBezTo>
                <a:cubicBezTo>
                  <a:pt x="0" y="467"/>
                  <a:pt x="0" y="467"/>
                  <a:pt x="0" y="467"/>
                </a:cubicBezTo>
                <a:cubicBezTo>
                  <a:pt x="1" y="467"/>
                  <a:pt x="3" y="468"/>
                  <a:pt x="4" y="469"/>
                </a:cubicBezTo>
                <a:cubicBezTo>
                  <a:pt x="84" y="389"/>
                  <a:pt x="84" y="389"/>
                  <a:pt x="84" y="389"/>
                </a:cubicBezTo>
                <a:cubicBezTo>
                  <a:pt x="83" y="305"/>
                  <a:pt x="83" y="305"/>
                  <a:pt x="83" y="305"/>
                </a:cubicBezTo>
                <a:cubicBezTo>
                  <a:pt x="317" y="71"/>
                  <a:pt x="317" y="71"/>
                  <a:pt x="317" y="71"/>
                </a:cubicBezTo>
                <a:cubicBezTo>
                  <a:pt x="316" y="2"/>
                  <a:pt x="316" y="2"/>
                  <a:pt x="316" y="2"/>
                </a:cubicBezTo>
                <a:cubicBezTo>
                  <a:pt x="314" y="0"/>
                  <a:pt x="314" y="0"/>
                  <a:pt x="31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60" name="Freeform 716"/>
          <p:cNvSpPr>
            <a:spLocks noEditPoints="1"/>
          </p:cNvSpPr>
          <p:nvPr/>
        </p:nvSpPr>
        <p:spPr bwMode="auto">
          <a:xfrm>
            <a:off x="9049567" y="-4473583"/>
            <a:ext cx="2022476" cy="4240220"/>
          </a:xfrm>
          <a:custGeom>
            <a:avLst/>
            <a:gdLst>
              <a:gd name="T0" fmla="*/ 7 w 488"/>
              <a:gd name="T1" fmla="*/ 879 h 1023"/>
              <a:gd name="T2" fmla="*/ 4 w 488"/>
              <a:gd name="T3" fmla="*/ 880 h 1023"/>
              <a:gd name="T4" fmla="*/ 4 w 488"/>
              <a:gd name="T5" fmla="*/ 880 h 1023"/>
              <a:gd name="T6" fmla="*/ 3 w 488"/>
              <a:gd name="T7" fmla="*/ 880 h 1023"/>
              <a:gd name="T8" fmla="*/ 4 w 488"/>
              <a:gd name="T9" fmla="*/ 921 h 1023"/>
              <a:gd name="T10" fmla="*/ 84 w 488"/>
              <a:gd name="T11" fmla="*/ 1001 h 1023"/>
              <a:gd name="T12" fmla="*/ 83 w 488"/>
              <a:gd name="T13" fmla="*/ 1017 h 1023"/>
              <a:gd name="T14" fmla="*/ 83 w 488"/>
              <a:gd name="T15" fmla="*/ 1023 h 1023"/>
              <a:gd name="T16" fmla="*/ 87 w 488"/>
              <a:gd name="T17" fmla="*/ 1023 h 1023"/>
              <a:gd name="T18" fmla="*/ 87 w 488"/>
              <a:gd name="T19" fmla="*/ 1019 h 1023"/>
              <a:gd name="T20" fmla="*/ 88 w 488"/>
              <a:gd name="T21" fmla="*/ 1000 h 1023"/>
              <a:gd name="T22" fmla="*/ 8 w 488"/>
              <a:gd name="T23" fmla="*/ 919 h 1023"/>
              <a:gd name="T24" fmla="*/ 7 w 488"/>
              <a:gd name="T25" fmla="*/ 879 h 1023"/>
              <a:gd name="T26" fmla="*/ 486 w 488"/>
              <a:gd name="T27" fmla="*/ 0 h 1023"/>
              <a:gd name="T28" fmla="*/ 486 w 488"/>
              <a:gd name="T29" fmla="*/ 0 h 1023"/>
              <a:gd name="T30" fmla="*/ 0 w 488"/>
              <a:gd name="T31" fmla="*/ 486 h 1023"/>
              <a:gd name="T32" fmla="*/ 3 w 488"/>
              <a:gd name="T33" fmla="*/ 838 h 1023"/>
              <a:gd name="T34" fmla="*/ 4 w 488"/>
              <a:gd name="T35" fmla="*/ 838 h 1023"/>
              <a:gd name="T36" fmla="*/ 4 w 488"/>
              <a:gd name="T37" fmla="*/ 838 h 1023"/>
              <a:gd name="T38" fmla="*/ 7 w 488"/>
              <a:gd name="T39" fmla="*/ 839 h 1023"/>
              <a:gd name="T40" fmla="*/ 4 w 488"/>
              <a:gd name="T41" fmla="*/ 488 h 1023"/>
              <a:gd name="T42" fmla="*/ 488 w 488"/>
              <a:gd name="T43" fmla="*/ 3 h 1023"/>
              <a:gd name="T44" fmla="*/ 486 w 488"/>
              <a:gd name="T45" fmla="*/ 0 h 10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488" h="1023">
                <a:moveTo>
                  <a:pt x="7" y="879"/>
                </a:moveTo>
                <a:cubicBezTo>
                  <a:pt x="6" y="880"/>
                  <a:pt x="5" y="880"/>
                  <a:pt x="4" y="880"/>
                </a:cubicBezTo>
                <a:cubicBezTo>
                  <a:pt x="4" y="880"/>
                  <a:pt x="4" y="880"/>
                  <a:pt x="4" y="880"/>
                </a:cubicBezTo>
                <a:cubicBezTo>
                  <a:pt x="4" y="880"/>
                  <a:pt x="3" y="880"/>
                  <a:pt x="3" y="880"/>
                </a:cubicBezTo>
                <a:cubicBezTo>
                  <a:pt x="4" y="921"/>
                  <a:pt x="4" y="921"/>
                  <a:pt x="4" y="921"/>
                </a:cubicBezTo>
                <a:cubicBezTo>
                  <a:pt x="84" y="1001"/>
                  <a:pt x="84" y="1001"/>
                  <a:pt x="84" y="1001"/>
                </a:cubicBezTo>
                <a:cubicBezTo>
                  <a:pt x="83" y="1017"/>
                  <a:pt x="83" y="1017"/>
                  <a:pt x="83" y="1017"/>
                </a:cubicBezTo>
                <a:cubicBezTo>
                  <a:pt x="83" y="1023"/>
                  <a:pt x="83" y="1023"/>
                  <a:pt x="83" y="1023"/>
                </a:cubicBezTo>
                <a:cubicBezTo>
                  <a:pt x="87" y="1023"/>
                  <a:pt x="87" y="1023"/>
                  <a:pt x="87" y="1023"/>
                </a:cubicBezTo>
                <a:cubicBezTo>
                  <a:pt x="87" y="1019"/>
                  <a:pt x="87" y="1019"/>
                  <a:pt x="87" y="1019"/>
                </a:cubicBezTo>
                <a:cubicBezTo>
                  <a:pt x="88" y="1000"/>
                  <a:pt x="88" y="1000"/>
                  <a:pt x="88" y="1000"/>
                </a:cubicBezTo>
                <a:cubicBezTo>
                  <a:pt x="8" y="919"/>
                  <a:pt x="8" y="919"/>
                  <a:pt x="8" y="919"/>
                </a:cubicBezTo>
                <a:cubicBezTo>
                  <a:pt x="7" y="879"/>
                  <a:pt x="7" y="879"/>
                  <a:pt x="7" y="879"/>
                </a:cubicBezTo>
                <a:moveTo>
                  <a:pt x="486" y="0"/>
                </a:moveTo>
                <a:cubicBezTo>
                  <a:pt x="486" y="0"/>
                  <a:pt x="486" y="0"/>
                  <a:pt x="486" y="0"/>
                </a:cubicBezTo>
                <a:cubicBezTo>
                  <a:pt x="0" y="486"/>
                  <a:pt x="0" y="486"/>
                  <a:pt x="0" y="486"/>
                </a:cubicBezTo>
                <a:cubicBezTo>
                  <a:pt x="3" y="838"/>
                  <a:pt x="3" y="838"/>
                  <a:pt x="3" y="838"/>
                </a:cubicBezTo>
                <a:cubicBezTo>
                  <a:pt x="3" y="838"/>
                  <a:pt x="4" y="838"/>
                  <a:pt x="4" y="838"/>
                </a:cubicBezTo>
                <a:cubicBezTo>
                  <a:pt x="4" y="838"/>
                  <a:pt x="4" y="838"/>
                  <a:pt x="4" y="838"/>
                </a:cubicBezTo>
                <a:cubicBezTo>
                  <a:pt x="5" y="838"/>
                  <a:pt x="6" y="838"/>
                  <a:pt x="7" y="839"/>
                </a:cubicBezTo>
                <a:cubicBezTo>
                  <a:pt x="4" y="488"/>
                  <a:pt x="4" y="488"/>
                  <a:pt x="4" y="488"/>
                </a:cubicBezTo>
                <a:cubicBezTo>
                  <a:pt x="488" y="3"/>
                  <a:pt x="488" y="3"/>
                  <a:pt x="488" y="3"/>
                </a:cubicBezTo>
                <a:cubicBezTo>
                  <a:pt x="486" y="0"/>
                  <a:pt x="486" y="0"/>
                  <a:pt x="48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61" name="Freeform 717"/>
          <p:cNvSpPr>
            <a:spLocks/>
          </p:cNvSpPr>
          <p:nvPr/>
        </p:nvSpPr>
        <p:spPr bwMode="auto">
          <a:xfrm>
            <a:off x="9095605" y="-4324358"/>
            <a:ext cx="2135188" cy="4618046"/>
          </a:xfrm>
          <a:custGeom>
            <a:avLst/>
            <a:gdLst>
              <a:gd name="T0" fmla="*/ 1337 w 1345"/>
              <a:gd name="T1" fmla="*/ 0 h 2909"/>
              <a:gd name="T2" fmla="*/ 130 w 1345"/>
              <a:gd name="T3" fmla="*/ 1206 h 2909"/>
              <a:gd name="T4" fmla="*/ 133 w 1345"/>
              <a:gd name="T5" fmla="*/ 2313 h 2909"/>
              <a:gd name="T6" fmla="*/ 405 w 1345"/>
              <a:gd name="T7" fmla="*/ 2585 h 2909"/>
              <a:gd name="T8" fmla="*/ 407 w 1345"/>
              <a:gd name="T9" fmla="*/ 2624 h 2909"/>
              <a:gd name="T10" fmla="*/ 133 w 1345"/>
              <a:gd name="T11" fmla="*/ 2898 h 2909"/>
              <a:gd name="T12" fmla="*/ 65 w 1345"/>
              <a:gd name="T13" fmla="*/ 2898 h 2909"/>
              <a:gd name="T14" fmla="*/ 0 w 1345"/>
              <a:gd name="T15" fmla="*/ 2898 h 2909"/>
              <a:gd name="T16" fmla="*/ 0 w 1345"/>
              <a:gd name="T17" fmla="*/ 2909 h 2909"/>
              <a:gd name="T18" fmla="*/ 68 w 1345"/>
              <a:gd name="T19" fmla="*/ 2909 h 2909"/>
              <a:gd name="T20" fmla="*/ 138 w 1345"/>
              <a:gd name="T21" fmla="*/ 2909 h 2909"/>
              <a:gd name="T22" fmla="*/ 420 w 1345"/>
              <a:gd name="T23" fmla="*/ 2629 h 2909"/>
              <a:gd name="T24" fmla="*/ 412 w 1345"/>
              <a:gd name="T25" fmla="*/ 2580 h 2909"/>
              <a:gd name="T26" fmla="*/ 144 w 1345"/>
              <a:gd name="T27" fmla="*/ 2311 h 2909"/>
              <a:gd name="T28" fmla="*/ 141 w 1345"/>
              <a:gd name="T29" fmla="*/ 1211 h 2909"/>
              <a:gd name="T30" fmla="*/ 1345 w 1345"/>
              <a:gd name="T31" fmla="*/ 7 h 2909"/>
              <a:gd name="T32" fmla="*/ 1337 w 1345"/>
              <a:gd name="T33" fmla="*/ 0 h 29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345" h="2909">
                <a:moveTo>
                  <a:pt x="1337" y="0"/>
                </a:moveTo>
                <a:lnTo>
                  <a:pt x="130" y="1206"/>
                </a:lnTo>
                <a:lnTo>
                  <a:pt x="133" y="2313"/>
                </a:lnTo>
                <a:lnTo>
                  <a:pt x="405" y="2585"/>
                </a:lnTo>
                <a:lnTo>
                  <a:pt x="407" y="2624"/>
                </a:lnTo>
                <a:lnTo>
                  <a:pt x="133" y="2898"/>
                </a:lnTo>
                <a:lnTo>
                  <a:pt x="65" y="2898"/>
                </a:lnTo>
                <a:lnTo>
                  <a:pt x="0" y="2898"/>
                </a:lnTo>
                <a:lnTo>
                  <a:pt x="0" y="2909"/>
                </a:lnTo>
                <a:lnTo>
                  <a:pt x="68" y="2909"/>
                </a:lnTo>
                <a:lnTo>
                  <a:pt x="138" y="2909"/>
                </a:lnTo>
                <a:lnTo>
                  <a:pt x="420" y="2629"/>
                </a:lnTo>
                <a:lnTo>
                  <a:pt x="412" y="2580"/>
                </a:lnTo>
                <a:lnTo>
                  <a:pt x="144" y="2311"/>
                </a:lnTo>
                <a:lnTo>
                  <a:pt x="141" y="1211"/>
                </a:lnTo>
                <a:lnTo>
                  <a:pt x="1345" y="7"/>
                </a:lnTo>
                <a:lnTo>
                  <a:pt x="1337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62" name="Freeform 718"/>
          <p:cNvSpPr>
            <a:spLocks/>
          </p:cNvSpPr>
          <p:nvPr/>
        </p:nvSpPr>
        <p:spPr bwMode="auto">
          <a:xfrm>
            <a:off x="9095605" y="-4324358"/>
            <a:ext cx="2135188" cy="4618046"/>
          </a:xfrm>
          <a:custGeom>
            <a:avLst/>
            <a:gdLst>
              <a:gd name="T0" fmla="*/ 1337 w 1345"/>
              <a:gd name="T1" fmla="*/ 0 h 2909"/>
              <a:gd name="T2" fmla="*/ 130 w 1345"/>
              <a:gd name="T3" fmla="*/ 1206 h 2909"/>
              <a:gd name="T4" fmla="*/ 133 w 1345"/>
              <a:gd name="T5" fmla="*/ 2313 h 2909"/>
              <a:gd name="T6" fmla="*/ 405 w 1345"/>
              <a:gd name="T7" fmla="*/ 2585 h 2909"/>
              <a:gd name="T8" fmla="*/ 407 w 1345"/>
              <a:gd name="T9" fmla="*/ 2624 h 2909"/>
              <a:gd name="T10" fmla="*/ 133 w 1345"/>
              <a:gd name="T11" fmla="*/ 2898 h 2909"/>
              <a:gd name="T12" fmla="*/ 65 w 1345"/>
              <a:gd name="T13" fmla="*/ 2898 h 2909"/>
              <a:gd name="T14" fmla="*/ 0 w 1345"/>
              <a:gd name="T15" fmla="*/ 2898 h 2909"/>
              <a:gd name="T16" fmla="*/ 0 w 1345"/>
              <a:gd name="T17" fmla="*/ 2909 h 2909"/>
              <a:gd name="T18" fmla="*/ 68 w 1345"/>
              <a:gd name="T19" fmla="*/ 2909 h 2909"/>
              <a:gd name="T20" fmla="*/ 138 w 1345"/>
              <a:gd name="T21" fmla="*/ 2909 h 2909"/>
              <a:gd name="T22" fmla="*/ 420 w 1345"/>
              <a:gd name="T23" fmla="*/ 2629 h 2909"/>
              <a:gd name="T24" fmla="*/ 412 w 1345"/>
              <a:gd name="T25" fmla="*/ 2580 h 2909"/>
              <a:gd name="T26" fmla="*/ 144 w 1345"/>
              <a:gd name="T27" fmla="*/ 2311 h 2909"/>
              <a:gd name="T28" fmla="*/ 141 w 1345"/>
              <a:gd name="T29" fmla="*/ 1211 h 2909"/>
              <a:gd name="T30" fmla="*/ 1345 w 1345"/>
              <a:gd name="T31" fmla="*/ 7 h 2909"/>
              <a:gd name="T32" fmla="*/ 1337 w 1345"/>
              <a:gd name="T33" fmla="*/ 0 h 29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345" h="2909">
                <a:moveTo>
                  <a:pt x="1337" y="0"/>
                </a:moveTo>
                <a:lnTo>
                  <a:pt x="130" y="1206"/>
                </a:lnTo>
                <a:lnTo>
                  <a:pt x="133" y="2313"/>
                </a:lnTo>
                <a:lnTo>
                  <a:pt x="405" y="2585"/>
                </a:lnTo>
                <a:lnTo>
                  <a:pt x="407" y="2624"/>
                </a:lnTo>
                <a:lnTo>
                  <a:pt x="133" y="2898"/>
                </a:lnTo>
                <a:lnTo>
                  <a:pt x="65" y="2898"/>
                </a:lnTo>
                <a:lnTo>
                  <a:pt x="0" y="2898"/>
                </a:lnTo>
                <a:lnTo>
                  <a:pt x="0" y="2909"/>
                </a:lnTo>
                <a:lnTo>
                  <a:pt x="68" y="2909"/>
                </a:lnTo>
                <a:lnTo>
                  <a:pt x="138" y="2909"/>
                </a:lnTo>
                <a:lnTo>
                  <a:pt x="420" y="2629"/>
                </a:lnTo>
                <a:lnTo>
                  <a:pt x="412" y="2580"/>
                </a:lnTo>
                <a:lnTo>
                  <a:pt x="144" y="2311"/>
                </a:lnTo>
                <a:lnTo>
                  <a:pt x="141" y="1211"/>
                </a:lnTo>
                <a:lnTo>
                  <a:pt x="1345" y="7"/>
                </a:lnTo>
                <a:lnTo>
                  <a:pt x="1337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63" name="Freeform 719"/>
          <p:cNvSpPr>
            <a:spLocks/>
          </p:cNvSpPr>
          <p:nvPr/>
        </p:nvSpPr>
        <p:spPr bwMode="auto">
          <a:xfrm>
            <a:off x="9090842" y="-4262445"/>
            <a:ext cx="2193926" cy="4911734"/>
          </a:xfrm>
          <a:custGeom>
            <a:avLst/>
            <a:gdLst>
              <a:gd name="T0" fmla="*/ 1376 w 1382"/>
              <a:gd name="T1" fmla="*/ 0 h 3094"/>
              <a:gd name="T2" fmla="*/ 186 w 1382"/>
              <a:gd name="T3" fmla="*/ 1188 h 3094"/>
              <a:gd name="T4" fmla="*/ 191 w 1382"/>
              <a:gd name="T5" fmla="*/ 2256 h 3094"/>
              <a:gd name="T6" fmla="*/ 489 w 1382"/>
              <a:gd name="T7" fmla="*/ 2554 h 3094"/>
              <a:gd name="T8" fmla="*/ 481 w 1382"/>
              <a:gd name="T9" fmla="*/ 2606 h 3094"/>
              <a:gd name="T10" fmla="*/ 21 w 1382"/>
              <a:gd name="T11" fmla="*/ 3068 h 3094"/>
              <a:gd name="T12" fmla="*/ 0 w 1382"/>
              <a:gd name="T13" fmla="*/ 3087 h 3094"/>
              <a:gd name="T14" fmla="*/ 8 w 1382"/>
              <a:gd name="T15" fmla="*/ 3094 h 3094"/>
              <a:gd name="T16" fmla="*/ 29 w 1382"/>
              <a:gd name="T17" fmla="*/ 3076 h 3094"/>
              <a:gd name="T18" fmla="*/ 491 w 1382"/>
              <a:gd name="T19" fmla="*/ 2611 h 3094"/>
              <a:gd name="T20" fmla="*/ 499 w 1382"/>
              <a:gd name="T21" fmla="*/ 2551 h 3094"/>
              <a:gd name="T22" fmla="*/ 201 w 1382"/>
              <a:gd name="T23" fmla="*/ 2254 h 3094"/>
              <a:gd name="T24" fmla="*/ 196 w 1382"/>
              <a:gd name="T25" fmla="*/ 1193 h 3094"/>
              <a:gd name="T26" fmla="*/ 1382 w 1382"/>
              <a:gd name="T27" fmla="*/ 8 h 3094"/>
              <a:gd name="T28" fmla="*/ 1376 w 1382"/>
              <a:gd name="T29" fmla="*/ 0 h 30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382" h="3094">
                <a:moveTo>
                  <a:pt x="1376" y="0"/>
                </a:moveTo>
                <a:lnTo>
                  <a:pt x="186" y="1188"/>
                </a:lnTo>
                <a:lnTo>
                  <a:pt x="191" y="2256"/>
                </a:lnTo>
                <a:lnTo>
                  <a:pt x="489" y="2554"/>
                </a:lnTo>
                <a:lnTo>
                  <a:pt x="481" y="2606"/>
                </a:lnTo>
                <a:lnTo>
                  <a:pt x="21" y="3068"/>
                </a:lnTo>
                <a:lnTo>
                  <a:pt x="0" y="3087"/>
                </a:lnTo>
                <a:lnTo>
                  <a:pt x="8" y="3094"/>
                </a:lnTo>
                <a:lnTo>
                  <a:pt x="29" y="3076"/>
                </a:lnTo>
                <a:lnTo>
                  <a:pt x="491" y="2611"/>
                </a:lnTo>
                <a:lnTo>
                  <a:pt x="499" y="2551"/>
                </a:lnTo>
                <a:lnTo>
                  <a:pt x="201" y="2254"/>
                </a:lnTo>
                <a:lnTo>
                  <a:pt x="196" y="1193"/>
                </a:lnTo>
                <a:lnTo>
                  <a:pt x="1382" y="8"/>
                </a:lnTo>
                <a:lnTo>
                  <a:pt x="137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64" name="Freeform 720"/>
          <p:cNvSpPr>
            <a:spLocks/>
          </p:cNvSpPr>
          <p:nvPr/>
        </p:nvSpPr>
        <p:spPr bwMode="auto">
          <a:xfrm>
            <a:off x="9090842" y="-4262445"/>
            <a:ext cx="2193926" cy="4911734"/>
          </a:xfrm>
          <a:custGeom>
            <a:avLst/>
            <a:gdLst>
              <a:gd name="T0" fmla="*/ 1376 w 1382"/>
              <a:gd name="T1" fmla="*/ 0 h 3094"/>
              <a:gd name="T2" fmla="*/ 186 w 1382"/>
              <a:gd name="T3" fmla="*/ 1188 h 3094"/>
              <a:gd name="T4" fmla="*/ 191 w 1382"/>
              <a:gd name="T5" fmla="*/ 2256 h 3094"/>
              <a:gd name="T6" fmla="*/ 489 w 1382"/>
              <a:gd name="T7" fmla="*/ 2554 h 3094"/>
              <a:gd name="T8" fmla="*/ 481 w 1382"/>
              <a:gd name="T9" fmla="*/ 2606 h 3094"/>
              <a:gd name="T10" fmla="*/ 21 w 1382"/>
              <a:gd name="T11" fmla="*/ 3068 h 3094"/>
              <a:gd name="T12" fmla="*/ 0 w 1382"/>
              <a:gd name="T13" fmla="*/ 3087 h 3094"/>
              <a:gd name="T14" fmla="*/ 8 w 1382"/>
              <a:gd name="T15" fmla="*/ 3094 h 3094"/>
              <a:gd name="T16" fmla="*/ 29 w 1382"/>
              <a:gd name="T17" fmla="*/ 3076 h 3094"/>
              <a:gd name="T18" fmla="*/ 491 w 1382"/>
              <a:gd name="T19" fmla="*/ 2611 h 3094"/>
              <a:gd name="T20" fmla="*/ 499 w 1382"/>
              <a:gd name="T21" fmla="*/ 2551 h 3094"/>
              <a:gd name="T22" fmla="*/ 201 w 1382"/>
              <a:gd name="T23" fmla="*/ 2254 h 3094"/>
              <a:gd name="T24" fmla="*/ 196 w 1382"/>
              <a:gd name="T25" fmla="*/ 1193 h 3094"/>
              <a:gd name="T26" fmla="*/ 1382 w 1382"/>
              <a:gd name="T27" fmla="*/ 8 h 3094"/>
              <a:gd name="T28" fmla="*/ 1376 w 1382"/>
              <a:gd name="T29" fmla="*/ 0 h 30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382" h="3094">
                <a:moveTo>
                  <a:pt x="1376" y="0"/>
                </a:moveTo>
                <a:lnTo>
                  <a:pt x="186" y="1188"/>
                </a:lnTo>
                <a:lnTo>
                  <a:pt x="191" y="2256"/>
                </a:lnTo>
                <a:lnTo>
                  <a:pt x="489" y="2554"/>
                </a:lnTo>
                <a:lnTo>
                  <a:pt x="481" y="2606"/>
                </a:lnTo>
                <a:lnTo>
                  <a:pt x="21" y="3068"/>
                </a:lnTo>
                <a:lnTo>
                  <a:pt x="0" y="3087"/>
                </a:lnTo>
                <a:lnTo>
                  <a:pt x="8" y="3094"/>
                </a:lnTo>
                <a:lnTo>
                  <a:pt x="29" y="3076"/>
                </a:lnTo>
                <a:lnTo>
                  <a:pt x="491" y="2611"/>
                </a:lnTo>
                <a:lnTo>
                  <a:pt x="499" y="2551"/>
                </a:lnTo>
                <a:lnTo>
                  <a:pt x="201" y="2254"/>
                </a:lnTo>
                <a:lnTo>
                  <a:pt x="196" y="1193"/>
                </a:lnTo>
                <a:lnTo>
                  <a:pt x="1382" y="8"/>
                </a:lnTo>
                <a:lnTo>
                  <a:pt x="1376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65" name="Freeform 721"/>
          <p:cNvSpPr>
            <a:spLocks/>
          </p:cNvSpPr>
          <p:nvPr/>
        </p:nvSpPr>
        <p:spPr bwMode="auto">
          <a:xfrm>
            <a:off x="9460730" y="-4217995"/>
            <a:ext cx="1873251" cy="4457708"/>
          </a:xfrm>
          <a:custGeom>
            <a:avLst/>
            <a:gdLst>
              <a:gd name="T0" fmla="*/ 449 w 452"/>
              <a:gd name="T1" fmla="*/ 0 h 1075"/>
              <a:gd name="T2" fmla="*/ 449 w 452"/>
              <a:gd name="T3" fmla="*/ 0 h 1075"/>
              <a:gd name="T4" fmla="*/ 0 w 452"/>
              <a:gd name="T5" fmla="*/ 449 h 1075"/>
              <a:gd name="T6" fmla="*/ 5 w 452"/>
              <a:gd name="T7" fmla="*/ 847 h 1075"/>
              <a:gd name="T8" fmla="*/ 129 w 452"/>
              <a:gd name="T9" fmla="*/ 971 h 1075"/>
              <a:gd name="T10" fmla="*/ 129 w 452"/>
              <a:gd name="T11" fmla="*/ 999 h 1075"/>
              <a:gd name="T12" fmla="*/ 56 w 452"/>
              <a:gd name="T13" fmla="*/ 1072 h 1075"/>
              <a:gd name="T14" fmla="*/ 58 w 452"/>
              <a:gd name="T15" fmla="*/ 1074 h 1075"/>
              <a:gd name="T16" fmla="*/ 59 w 452"/>
              <a:gd name="T17" fmla="*/ 1075 h 1075"/>
              <a:gd name="T18" fmla="*/ 133 w 452"/>
              <a:gd name="T19" fmla="*/ 1001 h 1075"/>
              <a:gd name="T20" fmla="*/ 133 w 452"/>
              <a:gd name="T21" fmla="*/ 969 h 1075"/>
              <a:gd name="T22" fmla="*/ 9 w 452"/>
              <a:gd name="T23" fmla="*/ 845 h 1075"/>
              <a:gd name="T24" fmla="*/ 4 w 452"/>
              <a:gd name="T25" fmla="*/ 450 h 1075"/>
              <a:gd name="T26" fmla="*/ 452 w 452"/>
              <a:gd name="T27" fmla="*/ 3 h 1075"/>
              <a:gd name="T28" fmla="*/ 449 w 452"/>
              <a:gd name="T29" fmla="*/ 0 h 10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452" h="1075">
                <a:moveTo>
                  <a:pt x="449" y="0"/>
                </a:moveTo>
                <a:cubicBezTo>
                  <a:pt x="449" y="0"/>
                  <a:pt x="449" y="0"/>
                  <a:pt x="449" y="0"/>
                </a:cubicBezTo>
                <a:cubicBezTo>
                  <a:pt x="0" y="449"/>
                  <a:pt x="0" y="449"/>
                  <a:pt x="0" y="449"/>
                </a:cubicBezTo>
                <a:cubicBezTo>
                  <a:pt x="5" y="847"/>
                  <a:pt x="5" y="847"/>
                  <a:pt x="5" y="847"/>
                </a:cubicBezTo>
                <a:cubicBezTo>
                  <a:pt x="129" y="971"/>
                  <a:pt x="129" y="971"/>
                  <a:pt x="129" y="971"/>
                </a:cubicBezTo>
                <a:cubicBezTo>
                  <a:pt x="129" y="999"/>
                  <a:pt x="129" y="999"/>
                  <a:pt x="129" y="999"/>
                </a:cubicBezTo>
                <a:cubicBezTo>
                  <a:pt x="56" y="1072"/>
                  <a:pt x="56" y="1072"/>
                  <a:pt x="56" y="1072"/>
                </a:cubicBezTo>
                <a:cubicBezTo>
                  <a:pt x="57" y="1072"/>
                  <a:pt x="57" y="1073"/>
                  <a:pt x="58" y="1074"/>
                </a:cubicBezTo>
                <a:cubicBezTo>
                  <a:pt x="58" y="1074"/>
                  <a:pt x="59" y="1074"/>
                  <a:pt x="59" y="1075"/>
                </a:cubicBezTo>
                <a:cubicBezTo>
                  <a:pt x="133" y="1001"/>
                  <a:pt x="133" y="1001"/>
                  <a:pt x="133" y="1001"/>
                </a:cubicBezTo>
                <a:cubicBezTo>
                  <a:pt x="133" y="969"/>
                  <a:pt x="133" y="969"/>
                  <a:pt x="133" y="969"/>
                </a:cubicBezTo>
                <a:cubicBezTo>
                  <a:pt x="9" y="845"/>
                  <a:pt x="9" y="845"/>
                  <a:pt x="9" y="845"/>
                </a:cubicBezTo>
                <a:cubicBezTo>
                  <a:pt x="4" y="450"/>
                  <a:pt x="4" y="450"/>
                  <a:pt x="4" y="450"/>
                </a:cubicBezTo>
                <a:cubicBezTo>
                  <a:pt x="452" y="3"/>
                  <a:pt x="452" y="3"/>
                  <a:pt x="452" y="3"/>
                </a:cubicBezTo>
                <a:cubicBezTo>
                  <a:pt x="449" y="0"/>
                  <a:pt x="449" y="0"/>
                  <a:pt x="44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66" name="Freeform 722"/>
          <p:cNvSpPr>
            <a:spLocks/>
          </p:cNvSpPr>
          <p:nvPr/>
        </p:nvSpPr>
        <p:spPr bwMode="auto">
          <a:xfrm>
            <a:off x="9548042" y="-4159257"/>
            <a:ext cx="1843088" cy="4702184"/>
          </a:xfrm>
          <a:custGeom>
            <a:avLst/>
            <a:gdLst>
              <a:gd name="T0" fmla="*/ 442 w 445"/>
              <a:gd name="T1" fmla="*/ 0 h 1134"/>
              <a:gd name="T2" fmla="*/ 0 w 445"/>
              <a:gd name="T3" fmla="*/ 442 h 1134"/>
              <a:gd name="T4" fmla="*/ 3 w 445"/>
              <a:gd name="T5" fmla="*/ 828 h 1134"/>
              <a:gd name="T6" fmla="*/ 137 w 445"/>
              <a:gd name="T7" fmla="*/ 963 h 1134"/>
              <a:gd name="T8" fmla="*/ 139 w 445"/>
              <a:gd name="T9" fmla="*/ 999 h 1134"/>
              <a:gd name="T10" fmla="*/ 7 w 445"/>
              <a:gd name="T11" fmla="*/ 1132 h 1134"/>
              <a:gd name="T12" fmla="*/ 9 w 445"/>
              <a:gd name="T13" fmla="*/ 1133 h 1134"/>
              <a:gd name="T14" fmla="*/ 9 w 445"/>
              <a:gd name="T15" fmla="*/ 1134 h 1134"/>
              <a:gd name="T16" fmla="*/ 143 w 445"/>
              <a:gd name="T17" fmla="*/ 1001 h 1134"/>
              <a:gd name="T18" fmla="*/ 141 w 445"/>
              <a:gd name="T19" fmla="*/ 961 h 1134"/>
              <a:gd name="T20" fmla="*/ 7 w 445"/>
              <a:gd name="T21" fmla="*/ 827 h 1134"/>
              <a:gd name="T22" fmla="*/ 4 w 445"/>
              <a:gd name="T23" fmla="*/ 444 h 1134"/>
              <a:gd name="T24" fmla="*/ 445 w 445"/>
              <a:gd name="T25" fmla="*/ 3 h 1134"/>
              <a:gd name="T26" fmla="*/ 442 w 445"/>
              <a:gd name="T27" fmla="*/ 0 h 1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45" h="1134">
                <a:moveTo>
                  <a:pt x="442" y="0"/>
                </a:moveTo>
                <a:cubicBezTo>
                  <a:pt x="0" y="442"/>
                  <a:pt x="0" y="442"/>
                  <a:pt x="0" y="442"/>
                </a:cubicBezTo>
                <a:cubicBezTo>
                  <a:pt x="3" y="828"/>
                  <a:pt x="3" y="828"/>
                  <a:pt x="3" y="828"/>
                </a:cubicBezTo>
                <a:cubicBezTo>
                  <a:pt x="137" y="963"/>
                  <a:pt x="137" y="963"/>
                  <a:pt x="137" y="963"/>
                </a:cubicBezTo>
                <a:cubicBezTo>
                  <a:pt x="139" y="999"/>
                  <a:pt x="139" y="999"/>
                  <a:pt x="139" y="999"/>
                </a:cubicBezTo>
                <a:cubicBezTo>
                  <a:pt x="7" y="1132"/>
                  <a:pt x="7" y="1132"/>
                  <a:pt x="7" y="1132"/>
                </a:cubicBezTo>
                <a:cubicBezTo>
                  <a:pt x="7" y="1132"/>
                  <a:pt x="8" y="1133"/>
                  <a:pt x="9" y="1133"/>
                </a:cubicBezTo>
                <a:cubicBezTo>
                  <a:pt x="9" y="1134"/>
                  <a:pt x="9" y="1134"/>
                  <a:pt x="9" y="1134"/>
                </a:cubicBezTo>
                <a:cubicBezTo>
                  <a:pt x="143" y="1001"/>
                  <a:pt x="143" y="1001"/>
                  <a:pt x="143" y="1001"/>
                </a:cubicBezTo>
                <a:cubicBezTo>
                  <a:pt x="141" y="961"/>
                  <a:pt x="141" y="961"/>
                  <a:pt x="141" y="961"/>
                </a:cubicBezTo>
                <a:cubicBezTo>
                  <a:pt x="7" y="827"/>
                  <a:pt x="7" y="827"/>
                  <a:pt x="7" y="827"/>
                </a:cubicBezTo>
                <a:cubicBezTo>
                  <a:pt x="4" y="444"/>
                  <a:pt x="4" y="444"/>
                  <a:pt x="4" y="444"/>
                </a:cubicBezTo>
                <a:cubicBezTo>
                  <a:pt x="445" y="3"/>
                  <a:pt x="445" y="3"/>
                  <a:pt x="445" y="3"/>
                </a:cubicBezTo>
                <a:cubicBezTo>
                  <a:pt x="442" y="0"/>
                  <a:pt x="442" y="0"/>
                  <a:pt x="44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67" name="Freeform 723"/>
          <p:cNvSpPr>
            <a:spLocks/>
          </p:cNvSpPr>
          <p:nvPr/>
        </p:nvSpPr>
        <p:spPr bwMode="auto">
          <a:xfrm>
            <a:off x="9625830" y="-4110045"/>
            <a:ext cx="1811338" cy="4216408"/>
          </a:xfrm>
          <a:custGeom>
            <a:avLst/>
            <a:gdLst>
              <a:gd name="T0" fmla="*/ 434 w 437"/>
              <a:gd name="T1" fmla="*/ 0 h 1017"/>
              <a:gd name="T2" fmla="*/ 434 w 437"/>
              <a:gd name="T3" fmla="*/ 0 h 1017"/>
              <a:gd name="T4" fmla="*/ 0 w 437"/>
              <a:gd name="T5" fmla="*/ 435 h 1017"/>
              <a:gd name="T6" fmla="*/ 5 w 437"/>
              <a:gd name="T7" fmla="*/ 809 h 1017"/>
              <a:gd name="T8" fmla="*/ 150 w 437"/>
              <a:gd name="T9" fmla="*/ 954 h 1017"/>
              <a:gd name="T10" fmla="*/ 149 w 437"/>
              <a:gd name="T11" fmla="*/ 1016 h 1017"/>
              <a:gd name="T12" fmla="*/ 153 w 437"/>
              <a:gd name="T13" fmla="*/ 1017 h 1017"/>
              <a:gd name="T14" fmla="*/ 154 w 437"/>
              <a:gd name="T15" fmla="*/ 952 h 1017"/>
              <a:gd name="T16" fmla="*/ 9 w 437"/>
              <a:gd name="T17" fmla="*/ 808 h 1017"/>
              <a:gd name="T18" fmla="*/ 4 w 437"/>
              <a:gd name="T19" fmla="*/ 436 h 1017"/>
              <a:gd name="T20" fmla="*/ 437 w 437"/>
              <a:gd name="T21" fmla="*/ 3 h 1017"/>
              <a:gd name="T22" fmla="*/ 434 w 437"/>
              <a:gd name="T23" fmla="*/ 0 h 10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37" h="1017">
                <a:moveTo>
                  <a:pt x="434" y="0"/>
                </a:moveTo>
                <a:cubicBezTo>
                  <a:pt x="434" y="0"/>
                  <a:pt x="434" y="0"/>
                  <a:pt x="434" y="0"/>
                </a:cubicBezTo>
                <a:cubicBezTo>
                  <a:pt x="0" y="435"/>
                  <a:pt x="0" y="435"/>
                  <a:pt x="0" y="435"/>
                </a:cubicBezTo>
                <a:cubicBezTo>
                  <a:pt x="5" y="809"/>
                  <a:pt x="5" y="809"/>
                  <a:pt x="5" y="809"/>
                </a:cubicBezTo>
                <a:cubicBezTo>
                  <a:pt x="150" y="954"/>
                  <a:pt x="150" y="954"/>
                  <a:pt x="150" y="954"/>
                </a:cubicBezTo>
                <a:cubicBezTo>
                  <a:pt x="149" y="1016"/>
                  <a:pt x="149" y="1016"/>
                  <a:pt x="149" y="1016"/>
                </a:cubicBezTo>
                <a:cubicBezTo>
                  <a:pt x="150" y="1016"/>
                  <a:pt x="152" y="1017"/>
                  <a:pt x="153" y="1017"/>
                </a:cubicBezTo>
                <a:cubicBezTo>
                  <a:pt x="154" y="952"/>
                  <a:pt x="154" y="952"/>
                  <a:pt x="154" y="952"/>
                </a:cubicBezTo>
                <a:cubicBezTo>
                  <a:pt x="9" y="808"/>
                  <a:pt x="9" y="808"/>
                  <a:pt x="9" y="808"/>
                </a:cubicBezTo>
                <a:cubicBezTo>
                  <a:pt x="4" y="436"/>
                  <a:pt x="4" y="436"/>
                  <a:pt x="4" y="436"/>
                </a:cubicBezTo>
                <a:cubicBezTo>
                  <a:pt x="437" y="3"/>
                  <a:pt x="437" y="3"/>
                  <a:pt x="437" y="3"/>
                </a:cubicBezTo>
                <a:cubicBezTo>
                  <a:pt x="434" y="0"/>
                  <a:pt x="434" y="0"/>
                  <a:pt x="43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68" name="Freeform 724"/>
          <p:cNvSpPr>
            <a:spLocks/>
          </p:cNvSpPr>
          <p:nvPr/>
        </p:nvSpPr>
        <p:spPr bwMode="auto">
          <a:xfrm>
            <a:off x="9713142" y="-4051307"/>
            <a:ext cx="1782763" cy="4594234"/>
          </a:xfrm>
          <a:custGeom>
            <a:avLst/>
            <a:gdLst>
              <a:gd name="T0" fmla="*/ 427 w 430"/>
              <a:gd name="T1" fmla="*/ 0 h 1108"/>
              <a:gd name="T2" fmla="*/ 0 w 430"/>
              <a:gd name="T3" fmla="*/ 428 h 1108"/>
              <a:gd name="T4" fmla="*/ 3 w 430"/>
              <a:gd name="T5" fmla="*/ 791 h 1108"/>
              <a:gd name="T6" fmla="*/ 184 w 430"/>
              <a:gd name="T7" fmla="*/ 972 h 1108"/>
              <a:gd name="T8" fmla="*/ 185 w 430"/>
              <a:gd name="T9" fmla="*/ 1063 h 1108"/>
              <a:gd name="T10" fmla="*/ 144 w 430"/>
              <a:gd name="T11" fmla="*/ 1104 h 1108"/>
              <a:gd name="T12" fmla="*/ 60 w 430"/>
              <a:gd name="T13" fmla="*/ 1104 h 1108"/>
              <a:gd name="T14" fmla="*/ 60 w 430"/>
              <a:gd name="T15" fmla="*/ 1105 h 1108"/>
              <a:gd name="T16" fmla="*/ 60 w 430"/>
              <a:gd name="T17" fmla="*/ 1108 h 1108"/>
              <a:gd name="T18" fmla="*/ 145 w 430"/>
              <a:gd name="T19" fmla="*/ 1108 h 1108"/>
              <a:gd name="T20" fmla="*/ 189 w 430"/>
              <a:gd name="T21" fmla="*/ 1065 h 1108"/>
              <a:gd name="T22" fmla="*/ 188 w 430"/>
              <a:gd name="T23" fmla="*/ 971 h 1108"/>
              <a:gd name="T24" fmla="*/ 6 w 430"/>
              <a:gd name="T25" fmla="*/ 790 h 1108"/>
              <a:gd name="T26" fmla="*/ 4 w 430"/>
              <a:gd name="T27" fmla="*/ 429 h 1108"/>
              <a:gd name="T28" fmla="*/ 430 w 430"/>
              <a:gd name="T29" fmla="*/ 3 h 1108"/>
              <a:gd name="T30" fmla="*/ 427 w 430"/>
              <a:gd name="T31" fmla="*/ 0 h 1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430" h="1108">
                <a:moveTo>
                  <a:pt x="427" y="0"/>
                </a:moveTo>
                <a:cubicBezTo>
                  <a:pt x="0" y="428"/>
                  <a:pt x="0" y="428"/>
                  <a:pt x="0" y="428"/>
                </a:cubicBezTo>
                <a:cubicBezTo>
                  <a:pt x="3" y="791"/>
                  <a:pt x="3" y="791"/>
                  <a:pt x="3" y="791"/>
                </a:cubicBezTo>
                <a:cubicBezTo>
                  <a:pt x="184" y="972"/>
                  <a:pt x="184" y="972"/>
                  <a:pt x="184" y="972"/>
                </a:cubicBezTo>
                <a:cubicBezTo>
                  <a:pt x="185" y="1063"/>
                  <a:pt x="185" y="1063"/>
                  <a:pt x="185" y="1063"/>
                </a:cubicBezTo>
                <a:cubicBezTo>
                  <a:pt x="144" y="1104"/>
                  <a:pt x="144" y="1104"/>
                  <a:pt x="144" y="1104"/>
                </a:cubicBezTo>
                <a:cubicBezTo>
                  <a:pt x="60" y="1104"/>
                  <a:pt x="60" y="1104"/>
                  <a:pt x="60" y="1104"/>
                </a:cubicBezTo>
                <a:cubicBezTo>
                  <a:pt x="60" y="1104"/>
                  <a:pt x="60" y="1104"/>
                  <a:pt x="60" y="1105"/>
                </a:cubicBezTo>
                <a:cubicBezTo>
                  <a:pt x="60" y="1106"/>
                  <a:pt x="60" y="1107"/>
                  <a:pt x="60" y="1108"/>
                </a:cubicBezTo>
                <a:cubicBezTo>
                  <a:pt x="145" y="1108"/>
                  <a:pt x="145" y="1108"/>
                  <a:pt x="145" y="1108"/>
                </a:cubicBezTo>
                <a:cubicBezTo>
                  <a:pt x="189" y="1065"/>
                  <a:pt x="189" y="1065"/>
                  <a:pt x="189" y="1065"/>
                </a:cubicBezTo>
                <a:cubicBezTo>
                  <a:pt x="188" y="971"/>
                  <a:pt x="188" y="971"/>
                  <a:pt x="188" y="971"/>
                </a:cubicBezTo>
                <a:cubicBezTo>
                  <a:pt x="6" y="790"/>
                  <a:pt x="6" y="790"/>
                  <a:pt x="6" y="790"/>
                </a:cubicBezTo>
                <a:cubicBezTo>
                  <a:pt x="4" y="429"/>
                  <a:pt x="4" y="429"/>
                  <a:pt x="4" y="429"/>
                </a:cubicBezTo>
                <a:cubicBezTo>
                  <a:pt x="430" y="3"/>
                  <a:pt x="430" y="3"/>
                  <a:pt x="430" y="3"/>
                </a:cubicBezTo>
                <a:cubicBezTo>
                  <a:pt x="427" y="0"/>
                  <a:pt x="427" y="0"/>
                  <a:pt x="42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69" name="Freeform 725"/>
          <p:cNvSpPr>
            <a:spLocks/>
          </p:cNvSpPr>
          <p:nvPr/>
        </p:nvSpPr>
        <p:spPr bwMode="auto">
          <a:xfrm>
            <a:off x="9738542" y="-3994157"/>
            <a:ext cx="1814513" cy="4913322"/>
          </a:xfrm>
          <a:custGeom>
            <a:avLst/>
            <a:gdLst>
              <a:gd name="T0" fmla="*/ 1138 w 1143"/>
              <a:gd name="T1" fmla="*/ 0 h 3095"/>
              <a:gd name="T2" fmla="*/ 39 w 1143"/>
              <a:gd name="T3" fmla="*/ 1100 h 3095"/>
              <a:gd name="T4" fmla="*/ 47 w 1143"/>
              <a:gd name="T5" fmla="*/ 2011 h 3095"/>
              <a:gd name="T6" fmla="*/ 522 w 1143"/>
              <a:gd name="T7" fmla="*/ 2489 h 3095"/>
              <a:gd name="T8" fmla="*/ 524 w 1143"/>
              <a:gd name="T9" fmla="*/ 2740 h 3095"/>
              <a:gd name="T10" fmla="*/ 389 w 1143"/>
              <a:gd name="T11" fmla="*/ 2876 h 3095"/>
              <a:gd name="T12" fmla="*/ 209 w 1143"/>
              <a:gd name="T13" fmla="*/ 2878 h 3095"/>
              <a:gd name="T14" fmla="*/ 34 w 1143"/>
              <a:gd name="T15" fmla="*/ 3053 h 3095"/>
              <a:gd name="T16" fmla="*/ 0 w 1143"/>
              <a:gd name="T17" fmla="*/ 3087 h 3095"/>
              <a:gd name="T18" fmla="*/ 7 w 1143"/>
              <a:gd name="T19" fmla="*/ 3095 h 3095"/>
              <a:gd name="T20" fmla="*/ 41 w 1143"/>
              <a:gd name="T21" fmla="*/ 3061 h 3095"/>
              <a:gd name="T22" fmla="*/ 214 w 1143"/>
              <a:gd name="T23" fmla="*/ 2889 h 3095"/>
              <a:gd name="T24" fmla="*/ 394 w 1143"/>
              <a:gd name="T25" fmla="*/ 2886 h 3095"/>
              <a:gd name="T26" fmla="*/ 535 w 1143"/>
              <a:gd name="T27" fmla="*/ 2745 h 3095"/>
              <a:gd name="T28" fmla="*/ 532 w 1143"/>
              <a:gd name="T29" fmla="*/ 2484 h 3095"/>
              <a:gd name="T30" fmla="*/ 57 w 1143"/>
              <a:gd name="T31" fmla="*/ 2009 h 3095"/>
              <a:gd name="T32" fmla="*/ 49 w 1143"/>
              <a:gd name="T33" fmla="*/ 1105 h 3095"/>
              <a:gd name="T34" fmla="*/ 1143 w 1143"/>
              <a:gd name="T35" fmla="*/ 8 h 3095"/>
              <a:gd name="T36" fmla="*/ 1138 w 1143"/>
              <a:gd name="T37" fmla="*/ 0 h 30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43" h="3095">
                <a:moveTo>
                  <a:pt x="1138" y="0"/>
                </a:moveTo>
                <a:lnTo>
                  <a:pt x="39" y="1100"/>
                </a:lnTo>
                <a:lnTo>
                  <a:pt x="47" y="2011"/>
                </a:lnTo>
                <a:lnTo>
                  <a:pt x="522" y="2489"/>
                </a:lnTo>
                <a:lnTo>
                  <a:pt x="524" y="2740"/>
                </a:lnTo>
                <a:lnTo>
                  <a:pt x="389" y="2876"/>
                </a:lnTo>
                <a:lnTo>
                  <a:pt x="209" y="2878"/>
                </a:lnTo>
                <a:lnTo>
                  <a:pt x="34" y="3053"/>
                </a:lnTo>
                <a:lnTo>
                  <a:pt x="0" y="3087"/>
                </a:lnTo>
                <a:lnTo>
                  <a:pt x="7" y="3095"/>
                </a:lnTo>
                <a:lnTo>
                  <a:pt x="41" y="3061"/>
                </a:lnTo>
                <a:lnTo>
                  <a:pt x="214" y="2889"/>
                </a:lnTo>
                <a:lnTo>
                  <a:pt x="394" y="2886"/>
                </a:lnTo>
                <a:lnTo>
                  <a:pt x="535" y="2745"/>
                </a:lnTo>
                <a:lnTo>
                  <a:pt x="532" y="2484"/>
                </a:lnTo>
                <a:lnTo>
                  <a:pt x="57" y="2009"/>
                </a:lnTo>
                <a:lnTo>
                  <a:pt x="49" y="1105"/>
                </a:lnTo>
                <a:lnTo>
                  <a:pt x="1143" y="8"/>
                </a:lnTo>
                <a:lnTo>
                  <a:pt x="113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70" name="Freeform 726"/>
          <p:cNvSpPr>
            <a:spLocks/>
          </p:cNvSpPr>
          <p:nvPr/>
        </p:nvSpPr>
        <p:spPr bwMode="auto">
          <a:xfrm>
            <a:off x="9738542" y="-3994157"/>
            <a:ext cx="1814513" cy="4913322"/>
          </a:xfrm>
          <a:custGeom>
            <a:avLst/>
            <a:gdLst>
              <a:gd name="T0" fmla="*/ 1138 w 1143"/>
              <a:gd name="T1" fmla="*/ 0 h 3095"/>
              <a:gd name="T2" fmla="*/ 39 w 1143"/>
              <a:gd name="T3" fmla="*/ 1100 h 3095"/>
              <a:gd name="T4" fmla="*/ 47 w 1143"/>
              <a:gd name="T5" fmla="*/ 2011 h 3095"/>
              <a:gd name="T6" fmla="*/ 522 w 1143"/>
              <a:gd name="T7" fmla="*/ 2489 h 3095"/>
              <a:gd name="T8" fmla="*/ 524 w 1143"/>
              <a:gd name="T9" fmla="*/ 2740 h 3095"/>
              <a:gd name="T10" fmla="*/ 389 w 1143"/>
              <a:gd name="T11" fmla="*/ 2876 h 3095"/>
              <a:gd name="T12" fmla="*/ 209 w 1143"/>
              <a:gd name="T13" fmla="*/ 2878 h 3095"/>
              <a:gd name="T14" fmla="*/ 34 w 1143"/>
              <a:gd name="T15" fmla="*/ 3053 h 3095"/>
              <a:gd name="T16" fmla="*/ 0 w 1143"/>
              <a:gd name="T17" fmla="*/ 3087 h 3095"/>
              <a:gd name="T18" fmla="*/ 7 w 1143"/>
              <a:gd name="T19" fmla="*/ 3095 h 3095"/>
              <a:gd name="T20" fmla="*/ 41 w 1143"/>
              <a:gd name="T21" fmla="*/ 3061 h 3095"/>
              <a:gd name="T22" fmla="*/ 214 w 1143"/>
              <a:gd name="T23" fmla="*/ 2889 h 3095"/>
              <a:gd name="T24" fmla="*/ 394 w 1143"/>
              <a:gd name="T25" fmla="*/ 2886 h 3095"/>
              <a:gd name="T26" fmla="*/ 535 w 1143"/>
              <a:gd name="T27" fmla="*/ 2745 h 3095"/>
              <a:gd name="T28" fmla="*/ 532 w 1143"/>
              <a:gd name="T29" fmla="*/ 2484 h 3095"/>
              <a:gd name="T30" fmla="*/ 57 w 1143"/>
              <a:gd name="T31" fmla="*/ 2009 h 3095"/>
              <a:gd name="T32" fmla="*/ 49 w 1143"/>
              <a:gd name="T33" fmla="*/ 1105 h 3095"/>
              <a:gd name="T34" fmla="*/ 1143 w 1143"/>
              <a:gd name="T35" fmla="*/ 8 h 3095"/>
              <a:gd name="T36" fmla="*/ 1138 w 1143"/>
              <a:gd name="T37" fmla="*/ 0 h 30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43" h="3095">
                <a:moveTo>
                  <a:pt x="1138" y="0"/>
                </a:moveTo>
                <a:lnTo>
                  <a:pt x="39" y="1100"/>
                </a:lnTo>
                <a:lnTo>
                  <a:pt x="47" y="2011"/>
                </a:lnTo>
                <a:lnTo>
                  <a:pt x="522" y="2489"/>
                </a:lnTo>
                <a:lnTo>
                  <a:pt x="524" y="2740"/>
                </a:lnTo>
                <a:lnTo>
                  <a:pt x="389" y="2876"/>
                </a:lnTo>
                <a:lnTo>
                  <a:pt x="209" y="2878"/>
                </a:lnTo>
                <a:lnTo>
                  <a:pt x="34" y="3053"/>
                </a:lnTo>
                <a:lnTo>
                  <a:pt x="0" y="3087"/>
                </a:lnTo>
                <a:lnTo>
                  <a:pt x="7" y="3095"/>
                </a:lnTo>
                <a:lnTo>
                  <a:pt x="41" y="3061"/>
                </a:lnTo>
                <a:lnTo>
                  <a:pt x="214" y="2889"/>
                </a:lnTo>
                <a:lnTo>
                  <a:pt x="394" y="2886"/>
                </a:lnTo>
                <a:lnTo>
                  <a:pt x="535" y="2745"/>
                </a:lnTo>
                <a:lnTo>
                  <a:pt x="532" y="2484"/>
                </a:lnTo>
                <a:lnTo>
                  <a:pt x="57" y="2009"/>
                </a:lnTo>
                <a:lnTo>
                  <a:pt x="49" y="1105"/>
                </a:lnTo>
                <a:lnTo>
                  <a:pt x="1143" y="8"/>
                </a:lnTo>
                <a:lnTo>
                  <a:pt x="113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71" name="Freeform 727"/>
          <p:cNvSpPr>
            <a:spLocks noEditPoints="1"/>
          </p:cNvSpPr>
          <p:nvPr/>
        </p:nvSpPr>
        <p:spPr bwMode="auto">
          <a:xfrm>
            <a:off x="9983017" y="-3897319"/>
            <a:ext cx="1665288" cy="2362204"/>
          </a:xfrm>
          <a:custGeom>
            <a:avLst/>
            <a:gdLst>
              <a:gd name="T0" fmla="*/ 36 w 402"/>
              <a:gd name="T1" fmla="*/ 363 h 570"/>
              <a:gd name="T2" fmla="*/ 0 w 402"/>
              <a:gd name="T3" fmla="*/ 399 h 570"/>
              <a:gd name="T4" fmla="*/ 0 w 402"/>
              <a:gd name="T5" fmla="*/ 569 h 570"/>
              <a:gd name="T6" fmla="*/ 4 w 402"/>
              <a:gd name="T7" fmla="*/ 570 h 570"/>
              <a:gd name="T8" fmla="*/ 4 w 402"/>
              <a:gd name="T9" fmla="*/ 401 h 570"/>
              <a:gd name="T10" fmla="*/ 39 w 402"/>
              <a:gd name="T11" fmla="*/ 366 h 570"/>
              <a:gd name="T12" fmla="*/ 38 w 402"/>
              <a:gd name="T13" fmla="*/ 365 h 570"/>
              <a:gd name="T14" fmla="*/ 36 w 402"/>
              <a:gd name="T15" fmla="*/ 363 h 570"/>
              <a:gd name="T16" fmla="*/ 399 w 402"/>
              <a:gd name="T17" fmla="*/ 0 h 570"/>
              <a:gd name="T18" fmla="*/ 65 w 402"/>
              <a:gd name="T19" fmla="*/ 334 h 570"/>
              <a:gd name="T20" fmla="*/ 67 w 402"/>
              <a:gd name="T21" fmla="*/ 336 h 570"/>
              <a:gd name="T22" fmla="*/ 68 w 402"/>
              <a:gd name="T23" fmla="*/ 337 h 570"/>
              <a:gd name="T24" fmla="*/ 402 w 402"/>
              <a:gd name="T25" fmla="*/ 3 h 570"/>
              <a:gd name="T26" fmla="*/ 399 w 402"/>
              <a:gd name="T27" fmla="*/ 0 h 5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02" h="570">
                <a:moveTo>
                  <a:pt x="36" y="363"/>
                </a:moveTo>
                <a:cubicBezTo>
                  <a:pt x="0" y="399"/>
                  <a:pt x="0" y="399"/>
                  <a:pt x="0" y="399"/>
                </a:cubicBezTo>
                <a:cubicBezTo>
                  <a:pt x="0" y="569"/>
                  <a:pt x="0" y="569"/>
                  <a:pt x="0" y="569"/>
                </a:cubicBezTo>
                <a:cubicBezTo>
                  <a:pt x="1" y="569"/>
                  <a:pt x="2" y="569"/>
                  <a:pt x="4" y="570"/>
                </a:cubicBezTo>
                <a:cubicBezTo>
                  <a:pt x="4" y="401"/>
                  <a:pt x="4" y="401"/>
                  <a:pt x="4" y="401"/>
                </a:cubicBezTo>
                <a:cubicBezTo>
                  <a:pt x="39" y="366"/>
                  <a:pt x="39" y="366"/>
                  <a:pt x="39" y="366"/>
                </a:cubicBezTo>
                <a:cubicBezTo>
                  <a:pt x="38" y="366"/>
                  <a:pt x="38" y="365"/>
                  <a:pt x="38" y="365"/>
                </a:cubicBezTo>
                <a:cubicBezTo>
                  <a:pt x="37" y="364"/>
                  <a:pt x="37" y="364"/>
                  <a:pt x="36" y="363"/>
                </a:cubicBezTo>
                <a:moveTo>
                  <a:pt x="399" y="0"/>
                </a:moveTo>
                <a:cubicBezTo>
                  <a:pt x="65" y="334"/>
                  <a:pt x="65" y="334"/>
                  <a:pt x="65" y="334"/>
                </a:cubicBezTo>
                <a:cubicBezTo>
                  <a:pt x="66" y="335"/>
                  <a:pt x="66" y="335"/>
                  <a:pt x="67" y="336"/>
                </a:cubicBezTo>
                <a:cubicBezTo>
                  <a:pt x="67" y="336"/>
                  <a:pt x="68" y="336"/>
                  <a:pt x="68" y="337"/>
                </a:cubicBezTo>
                <a:cubicBezTo>
                  <a:pt x="402" y="3"/>
                  <a:pt x="402" y="3"/>
                  <a:pt x="402" y="3"/>
                </a:cubicBezTo>
                <a:cubicBezTo>
                  <a:pt x="399" y="0"/>
                  <a:pt x="399" y="0"/>
                  <a:pt x="39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72" name="Freeform 728"/>
          <p:cNvSpPr>
            <a:spLocks/>
          </p:cNvSpPr>
          <p:nvPr/>
        </p:nvSpPr>
        <p:spPr bwMode="auto">
          <a:xfrm>
            <a:off x="10081442" y="-3748094"/>
            <a:ext cx="1720851" cy="4162433"/>
          </a:xfrm>
          <a:custGeom>
            <a:avLst/>
            <a:gdLst>
              <a:gd name="T0" fmla="*/ 412 w 415"/>
              <a:gd name="T1" fmla="*/ 0 h 1004"/>
              <a:gd name="T2" fmla="*/ 4 w 415"/>
              <a:gd name="T3" fmla="*/ 408 h 1004"/>
              <a:gd name="T4" fmla="*/ 0 w 415"/>
              <a:gd name="T5" fmla="*/ 709 h 1004"/>
              <a:gd name="T6" fmla="*/ 206 w 415"/>
              <a:gd name="T7" fmla="*/ 915 h 1004"/>
              <a:gd name="T8" fmla="*/ 205 w 415"/>
              <a:gd name="T9" fmla="*/ 982 h 1004"/>
              <a:gd name="T10" fmla="*/ 228 w 415"/>
              <a:gd name="T11" fmla="*/ 1004 h 1004"/>
              <a:gd name="T12" fmla="*/ 230 w 415"/>
              <a:gd name="T13" fmla="*/ 1001 h 1004"/>
              <a:gd name="T14" fmla="*/ 209 w 415"/>
              <a:gd name="T15" fmla="*/ 980 h 1004"/>
              <a:gd name="T16" fmla="*/ 210 w 415"/>
              <a:gd name="T17" fmla="*/ 913 h 1004"/>
              <a:gd name="T18" fmla="*/ 4 w 415"/>
              <a:gd name="T19" fmla="*/ 707 h 1004"/>
              <a:gd name="T20" fmla="*/ 8 w 415"/>
              <a:gd name="T21" fmla="*/ 410 h 1004"/>
              <a:gd name="T22" fmla="*/ 415 w 415"/>
              <a:gd name="T23" fmla="*/ 3 h 1004"/>
              <a:gd name="T24" fmla="*/ 412 w 415"/>
              <a:gd name="T25" fmla="*/ 0 h 10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15" h="1004">
                <a:moveTo>
                  <a:pt x="412" y="0"/>
                </a:moveTo>
                <a:cubicBezTo>
                  <a:pt x="4" y="408"/>
                  <a:pt x="4" y="408"/>
                  <a:pt x="4" y="408"/>
                </a:cubicBezTo>
                <a:cubicBezTo>
                  <a:pt x="0" y="709"/>
                  <a:pt x="0" y="709"/>
                  <a:pt x="0" y="709"/>
                </a:cubicBezTo>
                <a:cubicBezTo>
                  <a:pt x="206" y="915"/>
                  <a:pt x="206" y="915"/>
                  <a:pt x="206" y="915"/>
                </a:cubicBezTo>
                <a:cubicBezTo>
                  <a:pt x="205" y="982"/>
                  <a:pt x="205" y="982"/>
                  <a:pt x="205" y="982"/>
                </a:cubicBezTo>
                <a:cubicBezTo>
                  <a:pt x="228" y="1004"/>
                  <a:pt x="228" y="1004"/>
                  <a:pt x="228" y="1004"/>
                </a:cubicBezTo>
                <a:cubicBezTo>
                  <a:pt x="228" y="1003"/>
                  <a:pt x="229" y="1002"/>
                  <a:pt x="230" y="1001"/>
                </a:cubicBezTo>
                <a:cubicBezTo>
                  <a:pt x="209" y="980"/>
                  <a:pt x="209" y="980"/>
                  <a:pt x="209" y="980"/>
                </a:cubicBezTo>
                <a:cubicBezTo>
                  <a:pt x="210" y="913"/>
                  <a:pt x="210" y="913"/>
                  <a:pt x="210" y="913"/>
                </a:cubicBezTo>
                <a:cubicBezTo>
                  <a:pt x="4" y="707"/>
                  <a:pt x="4" y="707"/>
                  <a:pt x="4" y="707"/>
                </a:cubicBezTo>
                <a:cubicBezTo>
                  <a:pt x="8" y="410"/>
                  <a:pt x="8" y="410"/>
                  <a:pt x="8" y="410"/>
                </a:cubicBezTo>
                <a:cubicBezTo>
                  <a:pt x="415" y="3"/>
                  <a:pt x="415" y="3"/>
                  <a:pt x="415" y="3"/>
                </a:cubicBezTo>
                <a:cubicBezTo>
                  <a:pt x="412" y="0"/>
                  <a:pt x="412" y="0"/>
                  <a:pt x="41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73" name="Freeform 729"/>
          <p:cNvSpPr>
            <a:spLocks/>
          </p:cNvSpPr>
          <p:nvPr/>
        </p:nvSpPr>
        <p:spPr bwMode="auto">
          <a:xfrm>
            <a:off x="10181455" y="-3711582"/>
            <a:ext cx="1654176" cy="3698882"/>
          </a:xfrm>
          <a:custGeom>
            <a:avLst/>
            <a:gdLst>
              <a:gd name="T0" fmla="*/ 396 w 399"/>
              <a:gd name="T1" fmla="*/ 0 h 892"/>
              <a:gd name="T2" fmla="*/ 1 w 399"/>
              <a:gd name="T3" fmla="*/ 395 h 892"/>
              <a:gd name="T4" fmla="*/ 0 w 399"/>
              <a:gd name="T5" fmla="*/ 684 h 892"/>
              <a:gd name="T6" fmla="*/ 208 w 399"/>
              <a:gd name="T7" fmla="*/ 892 h 892"/>
              <a:gd name="T8" fmla="*/ 208 w 399"/>
              <a:gd name="T9" fmla="*/ 892 h 892"/>
              <a:gd name="T10" fmla="*/ 208 w 399"/>
              <a:gd name="T11" fmla="*/ 892 h 892"/>
              <a:gd name="T12" fmla="*/ 211 w 399"/>
              <a:gd name="T13" fmla="*/ 890 h 892"/>
              <a:gd name="T14" fmla="*/ 4 w 399"/>
              <a:gd name="T15" fmla="*/ 683 h 892"/>
              <a:gd name="T16" fmla="*/ 5 w 399"/>
              <a:gd name="T17" fmla="*/ 397 h 892"/>
              <a:gd name="T18" fmla="*/ 399 w 399"/>
              <a:gd name="T19" fmla="*/ 3 h 892"/>
              <a:gd name="T20" fmla="*/ 396 w 399"/>
              <a:gd name="T21" fmla="*/ 0 h 8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9" h="892">
                <a:moveTo>
                  <a:pt x="396" y="0"/>
                </a:moveTo>
                <a:cubicBezTo>
                  <a:pt x="1" y="395"/>
                  <a:pt x="1" y="395"/>
                  <a:pt x="1" y="395"/>
                </a:cubicBezTo>
                <a:cubicBezTo>
                  <a:pt x="0" y="684"/>
                  <a:pt x="0" y="684"/>
                  <a:pt x="0" y="684"/>
                </a:cubicBezTo>
                <a:cubicBezTo>
                  <a:pt x="208" y="892"/>
                  <a:pt x="208" y="892"/>
                  <a:pt x="208" y="892"/>
                </a:cubicBezTo>
                <a:cubicBezTo>
                  <a:pt x="208" y="892"/>
                  <a:pt x="208" y="892"/>
                  <a:pt x="208" y="892"/>
                </a:cubicBezTo>
                <a:cubicBezTo>
                  <a:pt x="208" y="892"/>
                  <a:pt x="208" y="892"/>
                  <a:pt x="208" y="892"/>
                </a:cubicBezTo>
                <a:cubicBezTo>
                  <a:pt x="209" y="891"/>
                  <a:pt x="210" y="890"/>
                  <a:pt x="211" y="890"/>
                </a:cubicBezTo>
                <a:cubicBezTo>
                  <a:pt x="4" y="683"/>
                  <a:pt x="4" y="683"/>
                  <a:pt x="4" y="683"/>
                </a:cubicBezTo>
                <a:cubicBezTo>
                  <a:pt x="5" y="397"/>
                  <a:pt x="5" y="397"/>
                  <a:pt x="5" y="397"/>
                </a:cubicBezTo>
                <a:cubicBezTo>
                  <a:pt x="399" y="3"/>
                  <a:pt x="399" y="3"/>
                  <a:pt x="399" y="3"/>
                </a:cubicBezTo>
                <a:cubicBezTo>
                  <a:pt x="396" y="0"/>
                  <a:pt x="396" y="0"/>
                  <a:pt x="39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74" name="Freeform 730"/>
          <p:cNvSpPr>
            <a:spLocks/>
          </p:cNvSpPr>
          <p:nvPr/>
        </p:nvSpPr>
        <p:spPr bwMode="auto">
          <a:xfrm>
            <a:off x="10294167" y="-3652844"/>
            <a:ext cx="1598613" cy="3867157"/>
          </a:xfrm>
          <a:custGeom>
            <a:avLst/>
            <a:gdLst>
              <a:gd name="T0" fmla="*/ 1002 w 1007"/>
              <a:gd name="T1" fmla="*/ 0 h 2436"/>
              <a:gd name="T2" fmla="*/ 1002 w 1007"/>
              <a:gd name="T3" fmla="*/ 0 h 2436"/>
              <a:gd name="T4" fmla="*/ 10 w 1007"/>
              <a:gd name="T5" fmla="*/ 992 h 2436"/>
              <a:gd name="T6" fmla="*/ 0 w 1007"/>
              <a:gd name="T7" fmla="*/ 1718 h 2436"/>
              <a:gd name="T8" fmla="*/ 592 w 1007"/>
              <a:gd name="T9" fmla="*/ 2308 h 2436"/>
              <a:gd name="T10" fmla="*/ 595 w 1007"/>
              <a:gd name="T11" fmla="*/ 2381 h 2436"/>
              <a:gd name="T12" fmla="*/ 595 w 1007"/>
              <a:gd name="T13" fmla="*/ 2436 h 2436"/>
              <a:gd name="T14" fmla="*/ 605 w 1007"/>
              <a:gd name="T15" fmla="*/ 2436 h 2436"/>
              <a:gd name="T16" fmla="*/ 605 w 1007"/>
              <a:gd name="T17" fmla="*/ 2379 h 2436"/>
              <a:gd name="T18" fmla="*/ 603 w 1007"/>
              <a:gd name="T19" fmla="*/ 2306 h 2436"/>
              <a:gd name="T20" fmla="*/ 10 w 1007"/>
              <a:gd name="T21" fmla="*/ 1713 h 2436"/>
              <a:gd name="T22" fmla="*/ 20 w 1007"/>
              <a:gd name="T23" fmla="*/ 997 h 2436"/>
              <a:gd name="T24" fmla="*/ 1007 w 1007"/>
              <a:gd name="T25" fmla="*/ 7 h 2436"/>
              <a:gd name="T26" fmla="*/ 1002 w 1007"/>
              <a:gd name="T27" fmla="*/ 0 h 24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007" h="2436">
                <a:moveTo>
                  <a:pt x="1002" y="0"/>
                </a:moveTo>
                <a:lnTo>
                  <a:pt x="1002" y="0"/>
                </a:lnTo>
                <a:lnTo>
                  <a:pt x="10" y="992"/>
                </a:lnTo>
                <a:lnTo>
                  <a:pt x="0" y="1718"/>
                </a:lnTo>
                <a:lnTo>
                  <a:pt x="592" y="2308"/>
                </a:lnTo>
                <a:lnTo>
                  <a:pt x="595" y="2381"/>
                </a:lnTo>
                <a:lnTo>
                  <a:pt x="595" y="2436"/>
                </a:lnTo>
                <a:lnTo>
                  <a:pt x="605" y="2436"/>
                </a:lnTo>
                <a:lnTo>
                  <a:pt x="605" y="2379"/>
                </a:lnTo>
                <a:lnTo>
                  <a:pt x="603" y="2306"/>
                </a:lnTo>
                <a:lnTo>
                  <a:pt x="10" y="1713"/>
                </a:lnTo>
                <a:lnTo>
                  <a:pt x="20" y="997"/>
                </a:lnTo>
                <a:lnTo>
                  <a:pt x="1007" y="7"/>
                </a:lnTo>
                <a:lnTo>
                  <a:pt x="1002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75" name="Freeform 731"/>
          <p:cNvSpPr>
            <a:spLocks/>
          </p:cNvSpPr>
          <p:nvPr/>
        </p:nvSpPr>
        <p:spPr bwMode="auto">
          <a:xfrm>
            <a:off x="10294167" y="-3652844"/>
            <a:ext cx="1598613" cy="3867157"/>
          </a:xfrm>
          <a:custGeom>
            <a:avLst/>
            <a:gdLst>
              <a:gd name="T0" fmla="*/ 1002 w 1007"/>
              <a:gd name="T1" fmla="*/ 0 h 2436"/>
              <a:gd name="T2" fmla="*/ 1002 w 1007"/>
              <a:gd name="T3" fmla="*/ 0 h 2436"/>
              <a:gd name="T4" fmla="*/ 10 w 1007"/>
              <a:gd name="T5" fmla="*/ 992 h 2436"/>
              <a:gd name="T6" fmla="*/ 0 w 1007"/>
              <a:gd name="T7" fmla="*/ 1718 h 2436"/>
              <a:gd name="T8" fmla="*/ 592 w 1007"/>
              <a:gd name="T9" fmla="*/ 2308 h 2436"/>
              <a:gd name="T10" fmla="*/ 595 w 1007"/>
              <a:gd name="T11" fmla="*/ 2381 h 2436"/>
              <a:gd name="T12" fmla="*/ 595 w 1007"/>
              <a:gd name="T13" fmla="*/ 2436 h 2436"/>
              <a:gd name="T14" fmla="*/ 605 w 1007"/>
              <a:gd name="T15" fmla="*/ 2436 h 2436"/>
              <a:gd name="T16" fmla="*/ 605 w 1007"/>
              <a:gd name="T17" fmla="*/ 2379 h 2436"/>
              <a:gd name="T18" fmla="*/ 603 w 1007"/>
              <a:gd name="T19" fmla="*/ 2306 h 2436"/>
              <a:gd name="T20" fmla="*/ 10 w 1007"/>
              <a:gd name="T21" fmla="*/ 1713 h 2436"/>
              <a:gd name="T22" fmla="*/ 20 w 1007"/>
              <a:gd name="T23" fmla="*/ 997 h 2436"/>
              <a:gd name="T24" fmla="*/ 1007 w 1007"/>
              <a:gd name="T25" fmla="*/ 7 h 2436"/>
              <a:gd name="T26" fmla="*/ 1002 w 1007"/>
              <a:gd name="T27" fmla="*/ 0 h 24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007" h="2436">
                <a:moveTo>
                  <a:pt x="1002" y="0"/>
                </a:moveTo>
                <a:lnTo>
                  <a:pt x="1002" y="0"/>
                </a:lnTo>
                <a:lnTo>
                  <a:pt x="10" y="992"/>
                </a:lnTo>
                <a:lnTo>
                  <a:pt x="0" y="1718"/>
                </a:lnTo>
                <a:lnTo>
                  <a:pt x="592" y="2308"/>
                </a:lnTo>
                <a:lnTo>
                  <a:pt x="595" y="2381"/>
                </a:lnTo>
                <a:lnTo>
                  <a:pt x="595" y="2436"/>
                </a:lnTo>
                <a:lnTo>
                  <a:pt x="605" y="2436"/>
                </a:lnTo>
                <a:lnTo>
                  <a:pt x="605" y="2379"/>
                </a:lnTo>
                <a:lnTo>
                  <a:pt x="603" y="2306"/>
                </a:lnTo>
                <a:lnTo>
                  <a:pt x="10" y="1713"/>
                </a:lnTo>
                <a:lnTo>
                  <a:pt x="20" y="997"/>
                </a:lnTo>
                <a:lnTo>
                  <a:pt x="1007" y="7"/>
                </a:lnTo>
                <a:lnTo>
                  <a:pt x="100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76" name="Freeform 732"/>
          <p:cNvSpPr>
            <a:spLocks/>
          </p:cNvSpPr>
          <p:nvPr/>
        </p:nvSpPr>
        <p:spPr bwMode="auto">
          <a:xfrm>
            <a:off x="10495780" y="-3524256"/>
            <a:ext cx="1530350" cy="4675196"/>
          </a:xfrm>
          <a:custGeom>
            <a:avLst/>
            <a:gdLst>
              <a:gd name="T0" fmla="*/ 366 w 369"/>
              <a:gd name="T1" fmla="*/ 0 h 1128"/>
              <a:gd name="T2" fmla="*/ 366 w 369"/>
              <a:gd name="T3" fmla="*/ 0 h 1128"/>
              <a:gd name="T4" fmla="*/ 2 w 369"/>
              <a:gd name="T5" fmla="*/ 364 h 1128"/>
              <a:gd name="T6" fmla="*/ 0 w 369"/>
              <a:gd name="T7" fmla="*/ 618 h 1128"/>
              <a:gd name="T8" fmla="*/ 242 w 369"/>
              <a:gd name="T9" fmla="*/ 861 h 1128"/>
              <a:gd name="T10" fmla="*/ 244 w 369"/>
              <a:gd name="T11" fmla="*/ 948 h 1128"/>
              <a:gd name="T12" fmla="*/ 66 w 369"/>
              <a:gd name="T13" fmla="*/ 1126 h 1128"/>
              <a:gd name="T14" fmla="*/ 68 w 369"/>
              <a:gd name="T15" fmla="*/ 1127 h 1128"/>
              <a:gd name="T16" fmla="*/ 69 w 369"/>
              <a:gd name="T17" fmla="*/ 1128 h 1128"/>
              <a:gd name="T18" fmla="*/ 248 w 369"/>
              <a:gd name="T19" fmla="*/ 950 h 1128"/>
              <a:gd name="T20" fmla="*/ 246 w 369"/>
              <a:gd name="T21" fmla="*/ 859 h 1128"/>
              <a:gd name="T22" fmla="*/ 4 w 369"/>
              <a:gd name="T23" fmla="*/ 617 h 1128"/>
              <a:gd name="T24" fmla="*/ 6 w 369"/>
              <a:gd name="T25" fmla="*/ 365 h 1128"/>
              <a:gd name="T26" fmla="*/ 369 w 369"/>
              <a:gd name="T27" fmla="*/ 3 h 1128"/>
              <a:gd name="T28" fmla="*/ 366 w 369"/>
              <a:gd name="T29" fmla="*/ 0 h 1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69" h="1128">
                <a:moveTo>
                  <a:pt x="366" y="0"/>
                </a:moveTo>
                <a:cubicBezTo>
                  <a:pt x="366" y="0"/>
                  <a:pt x="366" y="0"/>
                  <a:pt x="366" y="0"/>
                </a:cubicBezTo>
                <a:cubicBezTo>
                  <a:pt x="2" y="364"/>
                  <a:pt x="2" y="364"/>
                  <a:pt x="2" y="364"/>
                </a:cubicBezTo>
                <a:cubicBezTo>
                  <a:pt x="0" y="618"/>
                  <a:pt x="0" y="618"/>
                  <a:pt x="0" y="618"/>
                </a:cubicBezTo>
                <a:cubicBezTo>
                  <a:pt x="242" y="861"/>
                  <a:pt x="242" y="861"/>
                  <a:pt x="242" y="861"/>
                </a:cubicBezTo>
                <a:cubicBezTo>
                  <a:pt x="244" y="948"/>
                  <a:pt x="244" y="948"/>
                  <a:pt x="244" y="948"/>
                </a:cubicBezTo>
                <a:cubicBezTo>
                  <a:pt x="66" y="1126"/>
                  <a:pt x="66" y="1126"/>
                  <a:pt x="66" y="1126"/>
                </a:cubicBezTo>
                <a:cubicBezTo>
                  <a:pt x="67" y="1126"/>
                  <a:pt x="68" y="1127"/>
                  <a:pt x="68" y="1127"/>
                </a:cubicBezTo>
                <a:cubicBezTo>
                  <a:pt x="69" y="1128"/>
                  <a:pt x="69" y="1128"/>
                  <a:pt x="69" y="1128"/>
                </a:cubicBezTo>
                <a:cubicBezTo>
                  <a:pt x="248" y="950"/>
                  <a:pt x="248" y="950"/>
                  <a:pt x="248" y="950"/>
                </a:cubicBezTo>
                <a:cubicBezTo>
                  <a:pt x="246" y="859"/>
                  <a:pt x="246" y="859"/>
                  <a:pt x="246" y="859"/>
                </a:cubicBezTo>
                <a:cubicBezTo>
                  <a:pt x="4" y="617"/>
                  <a:pt x="4" y="617"/>
                  <a:pt x="4" y="617"/>
                </a:cubicBezTo>
                <a:cubicBezTo>
                  <a:pt x="6" y="365"/>
                  <a:pt x="6" y="365"/>
                  <a:pt x="6" y="365"/>
                </a:cubicBezTo>
                <a:cubicBezTo>
                  <a:pt x="369" y="3"/>
                  <a:pt x="369" y="3"/>
                  <a:pt x="369" y="3"/>
                </a:cubicBezTo>
                <a:cubicBezTo>
                  <a:pt x="366" y="0"/>
                  <a:pt x="366" y="0"/>
                  <a:pt x="36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77" name="Freeform 733"/>
          <p:cNvSpPr>
            <a:spLocks/>
          </p:cNvSpPr>
          <p:nvPr/>
        </p:nvSpPr>
        <p:spPr bwMode="auto">
          <a:xfrm>
            <a:off x="10546580" y="-3487744"/>
            <a:ext cx="1512888" cy="5245110"/>
          </a:xfrm>
          <a:custGeom>
            <a:avLst/>
            <a:gdLst>
              <a:gd name="T0" fmla="*/ 362 w 365"/>
              <a:gd name="T1" fmla="*/ 0 h 1265"/>
              <a:gd name="T2" fmla="*/ 3 w 365"/>
              <a:gd name="T3" fmla="*/ 359 h 1265"/>
              <a:gd name="T4" fmla="*/ 0 w 365"/>
              <a:gd name="T5" fmla="*/ 600 h 1265"/>
              <a:gd name="T6" fmla="*/ 253 w 365"/>
              <a:gd name="T7" fmla="*/ 853 h 1265"/>
              <a:gd name="T8" fmla="*/ 253 w 365"/>
              <a:gd name="T9" fmla="*/ 940 h 1265"/>
              <a:gd name="T10" fmla="*/ 79 w 365"/>
              <a:gd name="T11" fmla="*/ 1115 h 1265"/>
              <a:gd name="T12" fmla="*/ 81 w 365"/>
              <a:gd name="T13" fmla="*/ 1186 h 1265"/>
              <a:gd name="T14" fmla="*/ 15 w 365"/>
              <a:gd name="T15" fmla="*/ 1252 h 1265"/>
              <a:gd name="T16" fmla="*/ 15 w 365"/>
              <a:gd name="T17" fmla="*/ 1265 h 1265"/>
              <a:gd name="T18" fmla="*/ 19 w 365"/>
              <a:gd name="T19" fmla="*/ 1265 h 1265"/>
              <a:gd name="T20" fmla="*/ 19 w 365"/>
              <a:gd name="T21" fmla="*/ 1253 h 1265"/>
              <a:gd name="T22" fmla="*/ 85 w 365"/>
              <a:gd name="T23" fmla="*/ 1187 h 1265"/>
              <a:gd name="T24" fmla="*/ 83 w 365"/>
              <a:gd name="T25" fmla="*/ 1117 h 1265"/>
              <a:gd name="T26" fmla="*/ 257 w 365"/>
              <a:gd name="T27" fmla="*/ 942 h 1265"/>
              <a:gd name="T28" fmla="*/ 257 w 365"/>
              <a:gd name="T29" fmla="*/ 851 h 1265"/>
              <a:gd name="T30" fmla="*/ 4 w 365"/>
              <a:gd name="T31" fmla="*/ 598 h 1265"/>
              <a:gd name="T32" fmla="*/ 7 w 365"/>
              <a:gd name="T33" fmla="*/ 361 h 1265"/>
              <a:gd name="T34" fmla="*/ 365 w 365"/>
              <a:gd name="T35" fmla="*/ 3 h 1265"/>
              <a:gd name="T36" fmla="*/ 362 w 365"/>
              <a:gd name="T37" fmla="*/ 0 h 12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365" h="1265">
                <a:moveTo>
                  <a:pt x="362" y="0"/>
                </a:moveTo>
                <a:cubicBezTo>
                  <a:pt x="3" y="359"/>
                  <a:pt x="3" y="359"/>
                  <a:pt x="3" y="359"/>
                </a:cubicBezTo>
                <a:cubicBezTo>
                  <a:pt x="0" y="600"/>
                  <a:pt x="0" y="600"/>
                  <a:pt x="0" y="600"/>
                </a:cubicBezTo>
                <a:cubicBezTo>
                  <a:pt x="253" y="853"/>
                  <a:pt x="253" y="853"/>
                  <a:pt x="253" y="853"/>
                </a:cubicBezTo>
                <a:cubicBezTo>
                  <a:pt x="253" y="940"/>
                  <a:pt x="253" y="940"/>
                  <a:pt x="253" y="940"/>
                </a:cubicBezTo>
                <a:cubicBezTo>
                  <a:pt x="79" y="1115"/>
                  <a:pt x="79" y="1115"/>
                  <a:pt x="79" y="1115"/>
                </a:cubicBezTo>
                <a:cubicBezTo>
                  <a:pt x="81" y="1186"/>
                  <a:pt x="81" y="1186"/>
                  <a:pt x="81" y="1186"/>
                </a:cubicBezTo>
                <a:cubicBezTo>
                  <a:pt x="15" y="1252"/>
                  <a:pt x="15" y="1252"/>
                  <a:pt x="15" y="1252"/>
                </a:cubicBezTo>
                <a:cubicBezTo>
                  <a:pt x="15" y="1265"/>
                  <a:pt x="15" y="1265"/>
                  <a:pt x="15" y="1265"/>
                </a:cubicBezTo>
                <a:cubicBezTo>
                  <a:pt x="17" y="1265"/>
                  <a:pt x="18" y="1265"/>
                  <a:pt x="19" y="1265"/>
                </a:cubicBezTo>
                <a:cubicBezTo>
                  <a:pt x="19" y="1253"/>
                  <a:pt x="19" y="1253"/>
                  <a:pt x="19" y="1253"/>
                </a:cubicBezTo>
                <a:cubicBezTo>
                  <a:pt x="85" y="1187"/>
                  <a:pt x="85" y="1187"/>
                  <a:pt x="85" y="1187"/>
                </a:cubicBezTo>
                <a:cubicBezTo>
                  <a:pt x="83" y="1117"/>
                  <a:pt x="83" y="1117"/>
                  <a:pt x="83" y="1117"/>
                </a:cubicBezTo>
                <a:cubicBezTo>
                  <a:pt x="257" y="942"/>
                  <a:pt x="257" y="942"/>
                  <a:pt x="257" y="942"/>
                </a:cubicBezTo>
                <a:cubicBezTo>
                  <a:pt x="257" y="851"/>
                  <a:pt x="257" y="851"/>
                  <a:pt x="257" y="851"/>
                </a:cubicBezTo>
                <a:cubicBezTo>
                  <a:pt x="4" y="598"/>
                  <a:pt x="4" y="598"/>
                  <a:pt x="4" y="598"/>
                </a:cubicBezTo>
                <a:cubicBezTo>
                  <a:pt x="7" y="361"/>
                  <a:pt x="7" y="361"/>
                  <a:pt x="7" y="361"/>
                </a:cubicBezTo>
                <a:cubicBezTo>
                  <a:pt x="365" y="3"/>
                  <a:pt x="365" y="3"/>
                  <a:pt x="365" y="3"/>
                </a:cubicBezTo>
                <a:cubicBezTo>
                  <a:pt x="362" y="0"/>
                  <a:pt x="362" y="0"/>
                  <a:pt x="36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78" name="Freeform 734"/>
          <p:cNvSpPr>
            <a:spLocks/>
          </p:cNvSpPr>
          <p:nvPr/>
        </p:nvSpPr>
        <p:spPr bwMode="auto">
          <a:xfrm>
            <a:off x="10633893" y="-3441706"/>
            <a:ext cx="1471613" cy="5148272"/>
          </a:xfrm>
          <a:custGeom>
            <a:avLst/>
            <a:gdLst>
              <a:gd name="T0" fmla="*/ 921 w 927"/>
              <a:gd name="T1" fmla="*/ 0 h 3243"/>
              <a:gd name="T2" fmla="*/ 921 w 927"/>
              <a:gd name="T3" fmla="*/ 0 h 3243"/>
              <a:gd name="T4" fmla="*/ 0 w 927"/>
              <a:gd name="T5" fmla="*/ 922 h 3243"/>
              <a:gd name="T6" fmla="*/ 2 w 927"/>
              <a:gd name="T7" fmla="*/ 1520 h 3243"/>
              <a:gd name="T8" fmla="*/ 689 w 927"/>
              <a:gd name="T9" fmla="*/ 2207 h 3243"/>
              <a:gd name="T10" fmla="*/ 686 w 927"/>
              <a:gd name="T11" fmla="*/ 2449 h 3243"/>
              <a:gd name="T12" fmla="*/ 224 w 927"/>
              <a:gd name="T13" fmla="*/ 2912 h 3243"/>
              <a:gd name="T14" fmla="*/ 216 w 927"/>
              <a:gd name="T15" fmla="*/ 3110 h 3243"/>
              <a:gd name="T16" fmla="*/ 125 w 927"/>
              <a:gd name="T17" fmla="*/ 3202 h 3243"/>
              <a:gd name="T18" fmla="*/ 94 w 927"/>
              <a:gd name="T19" fmla="*/ 3236 h 3243"/>
              <a:gd name="T20" fmla="*/ 101 w 927"/>
              <a:gd name="T21" fmla="*/ 3243 h 3243"/>
              <a:gd name="T22" fmla="*/ 135 w 927"/>
              <a:gd name="T23" fmla="*/ 3209 h 3243"/>
              <a:gd name="T24" fmla="*/ 227 w 927"/>
              <a:gd name="T25" fmla="*/ 3115 h 3243"/>
              <a:gd name="T26" fmla="*/ 235 w 927"/>
              <a:gd name="T27" fmla="*/ 2917 h 3243"/>
              <a:gd name="T28" fmla="*/ 697 w 927"/>
              <a:gd name="T29" fmla="*/ 2455 h 3243"/>
              <a:gd name="T30" fmla="*/ 699 w 927"/>
              <a:gd name="T31" fmla="*/ 2201 h 3243"/>
              <a:gd name="T32" fmla="*/ 13 w 927"/>
              <a:gd name="T33" fmla="*/ 1515 h 3243"/>
              <a:gd name="T34" fmla="*/ 10 w 927"/>
              <a:gd name="T35" fmla="*/ 924 h 3243"/>
              <a:gd name="T36" fmla="*/ 927 w 927"/>
              <a:gd name="T37" fmla="*/ 8 h 3243"/>
              <a:gd name="T38" fmla="*/ 921 w 927"/>
              <a:gd name="T39" fmla="*/ 0 h 3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927" h="3243">
                <a:moveTo>
                  <a:pt x="921" y="0"/>
                </a:moveTo>
                <a:lnTo>
                  <a:pt x="921" y="0"/>
                </a:lnTo>
                <a:lnTo>
                  <a:pt x="0" y="922"/>
                </a:lnTo>
                <a:lnTo>
                  <a:pt x="2" y="1520"/>
                </a:lnTo>
                <a:lnTo>
                  <a:pt x="689" y="2207"/>
                </a:lnTo>
                <a:lnTo>
                  <a:pt x="686" y="2449"/>
                </a:lnTo>
                <a:lnTo>
                  <a:pt x="224" y="2912"/>
                </a:lnTo>
                <a:lnTo>
                  <a:pt x="216" y="3110"/>
                </a:lnTo>
                <a:lnTo>
                  <a:pt x="125" y="3202"/>
                </a:lnTo>
                <a:lnTo>
                  <a:pt x="94" y="3236"/>
                </a:lnTo>
                <a:lnTo>
                  <a:pt x="101" y="3243"/>
                </a:lnTo>
                <a:lnTo>
                  <a:pt x="135" y="3209"/>
                </a:lnTo>
                <a:lnTo>
                  <a:pt x="227" y="3115"/>
                </a:lnTo>
                <a:lnTo>
                  <a:pt x="235" y="2917"/>
                </a:lnTo>
                <a:lnTo>
                  <a:pt x="697" y="2455"/>
                </a:lnTo>
                <a:lnTo>
                  <a:pt x="699" y="2201"/>
                </a:lnTo>
                <a:lnTo>
                  <a:pt x="13" y="1515"/>
                </a:lnTo>
                <a:lnTo>
                  <a:pt x="10" y="924"/>
                </a:lnTo>
                <a:lnTo>
                  <a:pt x="927" y="8"/>
                </a:lnTo>
                <a:lnTo>
                  <a:pt x="921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79" name="Freeform 735"/>
          <p:cNvSpPr>
            <a:spLocks/>
          </p:cNvSpPr>
          <p:nvPr/>
        </p:nvSpPr>
        <p:spPr bwMode="auto">
          <a:xfrm>
            <a:off x="10633893" y="-3441706"/>
            <a:ext cx="1471613" cy="5148272"/>
          </a:xfrm>
          <a:custGeom>
            <a:avLst/>
            <a:gdLst>
              <a:gd name="T0" fmla="*/ 921 w 927"/>
              <a:gd name="T1" fmla="*/ 0 h 3243"/>
              <a:gd name="T2" fmla="*/ 921 w 927"/>
              <a:gd name="T3" fmla="*/ 0 h 3243"/>
              <a:gd name="T4" fmla="*/ 0 w 927"/>
              <a:gd name="T5" fmla="*/ 922 h 3243"/>
              <a:gd name="T6" fmla="*/ 2 w 927"/>
              <a:gd name="T7" fmla="*/ 1520 h 3243"/>
              <a:gd name="T8" fmla="*/ 689 w 927"/>
              <a:gd name="T9" fmla="*/ 2207 h 3243"/>
              <a:gd name="T10" fmla="*/ 686 w 927"/>
              <a:gd name="T11" fmla="*/ 2449 h 3243"/>
              <a:gd name="T12" fmla="*/ 224 w 927"/>
              <a:gd name="T13" fmla="*/ 2912 h 3243"/>
              <a:gd name="T14" fmla="*/ 216 w 927"/>
              <a:gd name="T15" fmla="*/ 3110 h 3243"/>
              <a:gd name="T16" fmla="*/ 125 w 927"/>
              <a:gd name="T17" fmla="*/ 3202 h 3243"/>
              <a:gd name="T18" fmla="*/ 94 w 927"/>
              <a:gd name="T19" fmla="*/ 3236 h 3243"/>
              <a:gd name="T20" fmla="*/ 101 w 927"/>
              <a:gd name="T21" fmla="*/ 3243 h 3243"/>
              <a:gd name="T22" fmla="*/ 135 w 927"/>
              <a:gd name="T23" fmla="*/ 3209 h 3243"/>
              <a:gd name="T24" fmla="*/ 227 w 927"/>
              <a:gd name="T25" fmla="*/ 3115 h 3243"/>
              <a:gd name="T26" fmla="*/ 235 w 927"/>
              <a:gd name="T27" fmla="*/ 2917 h 3243"/>
              <a:gd name="T28" fmla="*/ 697 w 927"/>
              <a:gd name="T29" fmla="*/ 2455 h 3243"/>
              <a:gd name="T30" fmla="*/ 699 w 927"/>
              <a:gd name="T31" fmla="*/ 2201 h 3243"/>
              <a:gd name="T32" fmla="*/ 13 w 927"/>
              <a:gd name="T33" fmla="*/ 1515 h 3243"/>
              <a:gd name="T34" fmla="*/ 10 w 927"/>
              <a:gd name="T35" fmla="*/ 924 h 3243"/>
              <a:gd name="T36" fmla="*/ 927 w 927"/>
              <a:gd name="T37" fmla="*/ 8 h 3243"/>
              <a:gd name="T38" fmla="*/ 921 w 927"/>
              <a:gd name="T39" fmla="*/ 0 h 3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927" h="3243">
                <a:moveTo>
                  <a:pt x="921" y="0"/>
                </a:moveTo>
                <a:lnTo>
                  <a:pt x="921" y="0"/>
                </a:lnTo>
                <a:lnTo>
                  <a:pt x="0" y="922"/>
                </a:lnTo>
                <a:lnTo>
                  <a:pt x="2" y="1520"/>
                </a:lnTo>
                <a:lnTo>
                  <a:pt x="689" y="2207"/>
                </a:lnTo>
                <a:lnTo>
                  <a:pt x="686" y="2449"/>
                </a:lnTo>
                <a:lnTo>
                  <a:pt x="224" y="2912"/>
                </a:lnTo>
                <a:lnTo>
                  <a:pt x="216" y="3110"/>
                </a:lnTo>
                <a:lnTo>
                  <a:pt x="125" y="3202"/>
                </a:lnTo>
                <a:lnTo>
                  <a:pt x="94" y="3236"/>
                </a:lnTo>
                <a:lnTo>
                  <a:pt x="101" y="3243"/>
                </a:lnTo>
                <a:lnTo>
                  <a:pt x="135" y="3209"/>
                </a:lnTo>
                <a:lnTo>
                  <a:pt x="227" y="3115"/>
                </a:lnTo>
                <a:lnTo>
                  <a:pt x="235" y="2917"/>
                </a:lnTo>
                <a:lnTo>
                  <a:pt x="697" y="2455"/>
                </a:lnTo>
                <a:lnTo>
                  <a:pt x="699" y="2201"/>
                </a:lnTo>
                <a:lnTo>
                  <a:pt x="13" y="1515"/>
                </a:lnTo>
                <a:lnTo>
                  <a:pt x="10" y="924"/>
                </a:lnTo>
                <a:lnTo>
                  <a:pt x="927" y="8"/>
                </a:lnTo>
                <a:lnTo>
                  <a:pt x="921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80" name="Freeform 736"/>
          <p:cNvSpPr>
            <a:spLocks noEditPoints="1"/>
          </p:cNvSpPr>
          <p:nvPr/>
        </p:nvSpPr>
        <p:spPr bwMode="auto">
          <a:xfrm>
            <a:off x="10546580" y="-3384556"/>
            <a:ext cx="1616076" cy="5581660"/>
          </a:xfrm>
          <a:custGeom>
            <a:avLst/>
            <a:gdLst>
              <a:gd name="T0" fmla="*/ 314 w 390"/>
              <a:gd name="T1" fmla="*/ 905 h 1346"/>
              <a:gd name="T2" fmla="*/ 314 w 390"/>
              <a:gd name="T3" fmla="*/ 934 h 1346"/>
              <a:gd name="T4" fmla="*/ 127 w 390"/>
              <a:gd name="T5" fmla="*/ 1121 h 1346"/>
              <a:gd name="T6" fmla="*/ 128 w 390"/>
              <a:gd name="T7" fmla="*/ 1216 h 1346"/>
              <a:gd name="T8" fmla="*/ 8 w 390"/>
              <a:gd name="T9" fmla="*/ 1336 h 1346"/>
              <a:gd name="T10" fmla="*/ 0 w 390"/>
              <a:gd name="T11" fmla="*/ 1344 h 1346"/>
              <a:gd name="T12" fmla="*/ 3 w 390"/>
              <a:gd name="T13" fmla="*/ 1346 h 1346"/>
              <a:gd name="T14" fmla="*/ 11 w 390"/>
              <a:gd name="T15" fmla="*/ 1339 h 1346"/>
              <a:gd name="T16" fmla="*/ 132 w 390"/>
              <a:gd name="T17" fmla="*/ 1218 h 1346"/>
              <a:gd name="T18" fmla="*/ 131 w 390"/>
              <a:gd name="T19" fmla="*/ 1122 h 1346"/>
              <a:gd name="T20" fmla="*/ 318 w 390"/>
              <a:gd name="T21" fmla="*/ 936 h 1346"/>
              <a:gd name="T22" fmla="*/ 318 w 390"/>
              <a:gd name="T23" fmla="*/ 905 h 1346"/>
              <a:gd name="T24" fmla="*/ 316 w 390"/>
              <a:gd name="T25" fmla="*/ 905 h 1346"/>
              <a:gd name="T26" fmla="*/ 316 w 390"/>
              <a:gd name="T27" fmla="*/ 905 h 1346"/>
              <a:gd name="T28" fmla="*/ 314 w 390"/>
              <a:gd name="T29" fmla="*/ 905 h 1346"/>
              <a:gd name="T30" fmla="*/ 388 w 390"/>
              <a:gd name="T31" fmla="*/ 0 h 1346"/>
              <a:gd name="T32" fmla="*/ 42 w 390"/>
              <a:gd name="T33" fmla="*/ 346 h 1346"/>
              <a:gd name="T34" fmla="*/ 40 w 390"/>
              <a:gd name="T35" fmla="*/ 563 h 1346"/>
              <a:gd name="T36" fmla="*/ 314 w 390"/>
              <a:gd name="T37" fmla="*/ 837 h 1346"/>
              <a:gd name="T38" fmla="*/ 314 w 390"/>
              <a:gd name="T39" fmla="*/ 864 h 1346"/>
              <a:gd name="T40" fmla="*/ 316 w 390"/>
              <a:gd name="T41" fmla="*/ 864 h 1346"/>
              <a:gd name="T42" fmla="*/ 316 w 390"/>
              <a:gd name="T43" fmla="*/ 864 h 1346"/>
              <a:gd name="T44" fmla="*/ 318 w 390"/>
              <a:gd name="T45" fmla="*/ 864 h 1346"/>
              <a:gd name="T46" fmla="*/ 318 w 390"/>
              <a:gd name="T47" fmla="*/ 835 h 1346"/>
              <a:gd name="T48" fmla="*/ 44 w 390"/>
              <a:gd name="T49" fmla="*/ 562 h 1346"/>
              <a:gd name="T50" fmla="*/ 46 w 390"/>
              <a:gd name="T51" fmla="*/ 348 h 1346"/>
              <a:gd name="T52" fmla="*/ 390 w 390"/>
              <a:gd name="T53" fmla="*/ 3 h 1346"/>
              <a:gd name="T54" fmla="*/ 388 w 390"/>
              <a:gd name="T55" fmla="*/ 0 h 13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390" h="1346">
                <a:moveTo>
                  <a:pt x="314" y="905"/>
                </a:moveTo>
                <a:cubicBezTo>
                  <a:pt x="314" y="934"/>
                  <a:pt x="314" y="934"/>
                  <a:pt x="314" y="934"/>
                </a:cubicBezTo>
                <a:cubicBezTo>
                  <a:pt x="127" y="1121"/>
                  <a:pt x="127" y="1121"/>
                  <a:pt x="127" y="1121"/>
                </a:cubicBezTo>
                <a:cubicBezTo>
                  <a:pt x="128" y="1216"/>
                  <a:pt x="128" y="1216"/>
                  <a:pt x="128" y="1216"/>
                </a:cubicBezTo>
                <a:cubicBezTo>
                  <a:pt x="8" y="1336"/>
                  <a:pt x="8" y="1336"/>
                  <a:pt x="8" y="1336"/>
                </a:cubicBezTo>
                <a:cubicBezTo>
                  <a:pt x="0" y="1344"/>
                  <a:pt x="0" y="1344"/>
                  <a:pt x="0" y="1344"/>
                </a:cubicBezTo>
                <a:cubicBezTo>
                  <a:pt x="3" y="1346"/>
                  <a:pt x="3" y="1346"/>
                  <a:pt x="3" y="1346"/>
                </a:cubicBezTo>
                <a:cubicBezTo>
                  <a:pt x="11" y="1339"/>
                  <a:pt x="11" y="1339"/>
                  <a:pt x="11" y="1339"/>
                </a:cubicBezTo>
                <a:cubicBezTo>
                  <a:pt x="132" y="1218"/>
                  <a:pt x="132" y="1218"/>
                  <a:pt x="132" y="1218"/>
                </a:cubicBezTo>
                <a:cubicBezTo>
                  <a:pt x="131" y="1122"/>
                  <a:pt x="131" y="1122"/>
                  <a:pt x="131" y="1122"/>
                </a:cubicBezTo>
                <a:cubicBezTo>
                  <a:pt x="318" y="936"/>
                  <a:pt x="318" y="936"/>
                  <a:pt x="318" y="936"/>
                </a:cubicBezTo>
                <a:cubicBezTo>
                  <a:pt x="318" y="905"/>
                  <a:pt x="318" y="905"/>
                  <a:pt x="318" y="905"/>
                </a:cubicBezTo>
                <a:cubicBezTo>
                  <a:pt x="317" y="905"/>
                  <a:pt x="317" y="905"/>
                  <a:pt x="316" y="905"/>
                </a:cubicBezTo>
                <a:cubicBezTo>
                  <a:pt x="316" y="905"/>
                  <a:pt x="316" y="905"/>
                  <a:pt x="316" y="905"/>
                </a:cubicBezTo>
                <a:cubicBezTo>
                  <a:pt x="315" y="905"/>
                  <a:pt x="314" y="905"/>
                  <a:pt x="314" y="905"/>
                </a:cubicBezTo>
                <a:moveTo>
                  <a:pt x="388" y="0"/>
                </a:moveTo>
                <a:cubicBezTo>
                  <a:pt x="42" y="346"/>
                  <a:pt x="42" y="346"/>
                  <a:pt x="42" y="346"/>
                </a:cubicBezTo>
                <a:cubicBezTo>
                  <a:pt x="40" y="563"/>
                  <a:pt x="40" y="563"/>
                  <a:pt x="40" y="563"/>
                </a:cubicBezTo>
                <a:cubicBezTo>
                  <a:pt x="314" y="837"/>
                  <a:pt x="314" y="837"/>
                  <a:pt x="314" y="837"/>
                </a:cubicBezTo>
                <a:cubicBezTo>
                  <a:pt x="314" y="864"/>
                  <a:pt x="314" y="864"/>
                  <a:pt x="314" y="864"/>
                </a:cubicBezTo>
                <a:cubicBezTo>
                  <a:pt x="314" y="864"/>
                  <a:pt x="315" y="864"/>
                  <a:pt x="316" y="864"/>
                </a:cubicBezTo>
                <a:cubicBezTo>
                  <a:pt x="316" y="864"/>
                  <a:pt x="316" y="864"/>
                  <a:pt x="316" y="864"/>
                </a:cubicBezTo>
                <a:cubicBezTo>
                  <a:pt x="317" y="864"/>
                  <a:pt x="317" y="864"/>
                  <a:pt x="318" y="864"/>
                </a:cubicBezTo>
                <a:cubicBezTo>
                  <a:pt x="318" y="835"/>
                  <a:pt x="318" y="835"/>
                  <a:pt x="318" y="835"/>
                </a:cubicBezTo>
                <a:cubicBezTo>
                  <a:pt x="44" y="562"/>
                  <a:pt x="44" y="562"/>
                  <a:pt x="44" y="562"/>
                </a:cubicBezTo>
                <a:cubicBezTo>
                  <a:pt x="46" y="348"/>
                  <a:pt x="46" y="348"/>
                  <a:pt x="46" y="348"/>
                </a:cubicBezTo>
                <a:cubicBezTo>
                  <a:pt x="390" y="3"/>
                  <a:pt x="390" y="3"/>
                  <a:pt x="390" y="3"/>
                </a:cubicBezTo>
                <a:cubicBezTo>
                  <a:pt x="388" y="0"/>
                  <a:pt x="388" y="0"/>
                  <a:pt x="38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81" name="Freeform 737"/>
          <p:cNvSpPr>
            <a:spLocks/>
          </p:cNvSpPr>
          <p:nvPr/>
        </p:nvSpPr>
        <p:spPr bwMode="auto">
          <a:xfrm>
            <a:off x="10752955" y="-3276606"/>
            <a:ext cx="1517650" cy="5527685"/>
          </a:xfrm>
          <a:custGeom>
            <a:avLst/>
            <a:gdLst>
              <a:gd name="T0" fmla="*/ 363 w 366"/>
              <a:gd name="T1" fmla="*/ 0 h 1333"/>
              <a:gd name="T2" fmla="*/ 31 w 366"/>
              <a:gd name="T3" fmla="*/ 332 h 1333"/>
              <a:gd name="T4" fmla="*/ 33 w 366"/>
              <a:gd name="T5" fmla="*/ 523 h 1333"/>
              <a:gd name="T6" fmla="*/ 327 w 366"/>
              <a:gd name="T7" fmla="*/ 817 h 1333"/>
              <a:gd name="T8" fmla="*/ 326 w 366"/>
              <a:gd name="T9" fmla="*/ 879 h 1333"/>
              <a:gd name="T10" fmla="*/ 98 w 366"/>
              <a:gd name="T11" fmla="*/ 1107 h 1333"/>
              <a:gd name="T12" fmla="*/ 100 w 366"/>
              <a:gd name="T13" fmla="*/ 1197 h 1333"/>
              <a:gd name="T14" fmla="*/ 0 w 366"/>
              <a:gd name="T15" fmla="*/ 1296 h 1333"/>
              <a:gd name="T16" fmla="*/ 0 w 366"/>
              <a:gd name="T17" fmla="*/ 1333 h 1333"/>
              <a:gd name="T18" fmla="*/ 3 w 366"/>
              <a:gd name="T19" fmla="*/ 1333 h 1333"/>
              <a:gd name="T20" fmla="*/ 3 w 366"/>
              <a:gd name="T21" fmla="*/ 1333 h 1333"/>
              <a:gd name="T22" fmla="*/ 4 w 366"/>
              <a:gd name="T23" fmla="*/ 1333 h 1333"/>
              <a:gd name="T24" fmla="*/ 4 w 366"/>
              <a:gd name="T25" fmla="*/ 1298 h 1333"/>
              <a:gd name="T26" fmla="*/ 104 w 366"/>
              <a:gd name="T27" fmla="*/ 1198 h 1333"/>
              <a:gd name="T28" fmla="*/ 102 w 366"/>
              <a:gd name="T29" fmla="*/ 1109 h 1333"/>
              <a:gd name="T30" fmla="*/ 330 w 366"/>
              <a:gd name="T31" fmla="*/ 881 h 1333"/>
              <a:gd name="T32" fmla="*/ 331 w 366"/>
              <a:gd name="T33" fmla="*/ 816 h 1333"/>
              <a:gd name="T34" fmla="*/ 37 w 366"/>
              <a:gd name="T35" fmla="*/ 522 h 1333"/>
              <a:gd name="T36" fmla="*/ 35 w 366"/>
              <a:gd name="T37" fmla="*/ 333 h 1333"/>
              <a:gd name="T38" fmla="*/ 366 w 366"/>
              <a:gd name="T39" fmla="*/ 2 h 1333"/>
              <a:gd name="T40" fmla="*/ 363 w 366"/>
              <a:gd name="T41" fmla="*/ 0 h 13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66" h="1333">
                <a:moveTo>
                  <a:pt x="363" y="0"/>
                </a:moveTo>
                <a:cubicBezTo>
                  <a:pt x="31" y="332"/>
                  <a:pt x="31" y="332"/>
                  <a:pt x="31" y="332"/>
                </a:cubicBezTo>
                <a:cubicBezTo>
                  <a:pt x="33" y="523"/>
                  <a:pt x="33" y="523"/>
                  <a:pt x="33" y="523"/>
                </a:cubicBezTo>
                <a:cubicBezTo>
                  <a:pt x="327" y="817"/>
                  <a:pt x="327" y="817"/>
                  <a:pt x="327" y="817"/>
                </a:cubicBezTo>
                <a:cubicBezTo>
                  <a:pt x="326" y="879"/>
                  <a:pt x="326" y="879"/>
                  <a:pt x="326" y="879"/>
                </a:cubicBezTo>
                <a:cubicBezTo>
                  <a:pt x="98" y="1107"/>
                  <a:pt x="98" y="1107"/>
                  <a:pt x="98" y="1107"/>
                </a:cubicBezTo>
                <a:cubicBezTo>
                  <a:pt x="100" y="1197"/>
                  <a:pt x="100" y="1197"/>
                  <a:pt x="100" y="1197"/>
                </a:cubicBezTo>
                <a:cubicBezTo>
                  <a:pt x="0" y="1296"/>
                  <a:pt x="0" y="1296"/>
                  <a:pt x="0" y="1296"/>
                </a:cubicBezTo>
                <a:cubicBezTo>
                  <a:pt x="0" y="1333"/>
                  <a:pt x="0" y="1333"/>
                  <a:pt x="0" y="1333"/>
                </a:cubicBezTo>
                <a:cubicBezTo>
                  <a:pt x="1" y="1333"/>
                  <a:pt x="2" y="1333"/>
                  <a:pt x="3" y="1333"/>
                </a:cubicBezTo>
                <a:cubicBezTo>
                  <a:pt x="3" y="1333"/>
                  <a:pt x="3" y="1333"/>
                  <a:pt x="3" y="1333"/>
                </a:cubicBezTo>
                <a:cubicBezTo>
                  <a:pt x="3" y="1333"/>
                  <a:pt x="4" y="1333"/>
                  <a:pt x="4" y="1333"/>
                </a:cubicBezTo>
                <a:cubicBezTo>
                  <a:pt x="4" y="1298"/>
                  <a:pt x="4" y="1298"/>
                  <a:pt x="4" y="1298"/>
                </a:cubicBezTo>
                <a:cubicBezTo>
                  <a:pt x="104" y="1198"/>
                  <a:pt x="104" y="1198"/>
                  <a:pt x="104" y="1198"/>
                </a:cubicBezTo>
                <a:cubicBezTo>
                  <a:pt x="102" y="1109"/>
                  <a:pt x="102" y="1109"/>
                  <a:pt x="102" y="1109"/>
                </a:cubicBezTo>
                <a:cubicBezTo>
                  <a:pt x="330" y="881"/>
                  <a:pt x="330" y="881"/>
                  <a:pt x="330" y="881"/>
                </a:cubicBezTo>
                <a:cubicBezTo>
                  <a:pt x="331" y="816"/>
                  <a:pt x="331" y="816"/>
                  <a:pt x="331" y="816"/>
                </a:cubicBezTo>
                <a:cubicBezTo>
                  <a:pt x="37" y="522"/>
                  <a:pt x="37" y="522"/>
                  <a:pt x="37" y="522"/>
                </a:cubicBezTo>
                <a:cubicBezTo>
                  <a:pt x="35" y="333"/>
                  <a:pt x="35" y="333"/>
                  <a:pt x="35" y="333"/>
                </a:cubicBezTo>
                <a:cubicBezTo>
                  <a:pt x="366" y="2"/>
                  <a:pt x="366" y="2"/>
                  <a:pt x="366" y="2"/>
                </a:cubicBezTo>
                <a:cubicBezTo>
                  <a:pt x="363" y="0"/>
                  <a:pt x="363" y="0"/>
                  <a:pt x="36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82" name="Freeform 738"/>
          <p:cNvSpPr>
            <a:spLocks/>
          </p:cNvSpPr>
          <p:nvPr/>
        </p:nvSpPr>
        <p:spPr bwMode="auto">
          <a:xfrm>
            <a:off x="10964093" y="-3217868"/>
            <a:ext cx="1365250" cy="3354394"/>
          </a:xfrm>
          <a:custGeom>
            <a:avLst/>
            <a:gdLst>
              <a:gd name="T0" fmla="*/ 852 w 860"/>
              <a:gd name="T1" fmla="*/ 0 h 2113"/>
              <a:gd name="T2" fmla="*/ 3 w 860"/>
              <a:gd name="T3" fmla="*/ 849 h 2113"/>
              <a:gd name="T4" fmla="*/ 0 w 860"/>
              <a:gd name="T5" fmla="*/ 1319 h 2113"/>
              <a:gd name="T6" fmla="*/ 794 w 860"/>
              <a:gd name="T7" fmla="*/ 2113 h 2113"/>
              <a:gd name="T8" fmla="*/ 799 w 860"/>
              <a:gd name="T9" fmla="*/ 2105 h 2113"/>
              <a:gd name="T10" fmla="*/ 11 w 860"/>
              <a:gd name="T11" fmla="*/ 1316 h 2113"/>
              <a:gd name="T12" fmla="*/ 14 w 860"/>
              <a:gd name="T13" fmla="*/ 854 h 2113"/>
              <a:gd name="T14" fmla="*/ 860 w 860"/>
              <a:gd name="T15" fmla="*/ 8 h 2113"/>
              <a:gd name="T16" fmla="*/ 852 w 860"/>
              <a:gd name="T17" fmla="*/ 0 h 2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60" h="2113">
                <a:moveTo>
                  <a:pt x="852" y="0"/>
                </a:moveTo>
                <a:lnTo>
                  <a:pt x="3" y="849"/>
                </a:lnTo>
                <a:lnTo>
                  <a:pt x="0" y="1319"/>
                </a:lnTo>
                <a:lnTo>
                  <a:pt x="794" y="2113"/>
                </a:lnTo>
                <a:lnTo>
                  <a:pt x="799" y="2105"/>
                </a:lnTo>
                <a:lnTo>
                  <a:pt x="11" y="1316"/>
                </a:lnTo>
                <a:lnTo>
                  <a:pt x="14" y="854"/>
                </a:lnTo>
                <a:lnTo>
                  <a:pt x="860" y="8"/>
                </a:lnTo>
                <a:lnTo>
                  <a:pt x="852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83" name="Freeform 739"/>
          <p:cNvSpPr>
            <a:spLocks/>
          </p:cNvSpPr>
          <p:nvPr/>
        </p:nvSpPr>
        <p:spPr bwMode="auto">
          <a:xfrm>
            <a:off x="10964093" y="-3217868"/>
            <a:ext cx="1365250" cy="3354394"/>
          </a:xfrm>
          <a:custGeom>
            <a:avLst/>
            <a:gdLst>
              <a:gd name="T0" fmla="*/ 852 w 860"/>
              <a:gd name="T1" fmla="*/ 0 h 2113"/>
              <a:gd name="T2" fmla="*/ 3 w 860"/>
              <a:gd name="T3" fmla="*/ 849 h 2113"/>
              <a:gd name="T4" fmla="*/ 0 w 860"/>
              <a:gd name="T5" fmla="*/ 1319 h 2113"/>
              <a:gd name="T6" fmla="*/ 794 w 860"/>
              <a:gd name="T7" fmla="*/ 2113 h 2113"/>
              <a:gd name="T8" fmla="*/ 799 w 860"/>
              <a:gd name="T9" fmla="*/ 2105 h 2113"/>
              <a:gd name="T10" fmla="*/ 11 w 860"/>
              <a:gd name="T11" fmla="*/ 1316 h 2113"/>
              <a:gd name="T12" fmla="*/ 14 w 860"/>
              <a:gd name="T13" fmla="*/ 854 h 2113"/>
              <a:gd name="T14" fmla="*/ 860 w 860"/>
              <a:gd name="T15" fmla="*/ 8 h 2113"/>
              <a:gd name="T16" fmla="*/ 852 w 860"/>
              <a:gd name="T17" fmla="*/ 0 h 2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60" h="2113">
                <a:moveTo>
                  <a:pt x="852" y="0"/>
                </a:moveTo>
                <a:lnTo>
                  <a:pt x="3" y="849"/>
                </a:lnTo>
                <a:lnTo>
                  <a:pt x="0" y="1319"/>
                </a:lnTo>
                <a:lnTo>
                  <a:pt x="794" y="2113"/>
                </a:lnTo>
                <a:lnTo>
                  <a:pt x="799" y="2105"/>
                </a:lnTo>
                <a:lnTo>
                  <a:pt x="11" y="1316"/>
                </a:lnTo>
                <a:lnTo>
                  <a:pt x="14" y="854"/>
                </a:lnTo>
                <a:lnTo>
                  <a:pt x="860" y="8"/>
                </a:lnTo>
                <a:lnTo>
                  <a:pt x="85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84" name="Freeform 740"/>
          <p:cNvSpPr>
            <a:spLocks/>
          </p:cNvSpPr>
          <p:nvPr/>
        </p:nvSpPr>
        <p:spPr bwMode="auto">
          <a:xfrm>
            <a:off x="13778731" y="1343028"/>
            <a:ext cx="1227138" cy="977902"/>
          </a:xfrm>
          <a:custGeom>
            <a:avLst/>
            <a:gdLst>
              <a:gd name="T0" fmla="*/ 296 w 296"/>
              <a:gd name="T1" fmla="*/ 0 h 236"/>
              <a:gd name="T2" fmla="*/ 277 w 296"/>
              <a:gd name="T3" fmla="*/ 1 h 236"/>
              <a:gd name="T4" fmla="*/ 102 w 296"/>
              <a:gd name="T5" fmla="*/ 176 h 236"/>
              <a:gd name="T6" fmla="*/ 56 w 296"/>
              <a:gd name="T7" fmla="*/ 177 h 236"/>
              <a:gd name="T8" fmla="*/ 0 w 296"/>
              <a:gd name="T9" fmla="*/ 233 h 236"/>
              <a:gd name="T10" fmla="*/ 2 w 296"/>
              <a:gd name="T11" fmla="*/ 235 h 236"/>
              <a:gd name="T12" fmla="*/ 3 w 296"/>
              <a:gd name="T13" fmla="*/ 236 h 236"/>
              <a:gd name="T14" fmla="*/ 58 w 296"/>
              <a:gd name="T15" fmla="*/ 181 h 236"/>
              <a:gd name="T16" fmla="*/ 103 w 296"/>
              <a:gd name="T17" fmla="*/ 180 h 236"/>
              <a:gd name="T18" fmla="*/ 279 w 296"/>
              <a:gd name="T19" fmla="*/ 5 h 236"/>
              <a:gd name="T20" fmla="*/ 296 w 296"/>
              <a:gd name="T21" fmla="*/ 4 h 236"/>
              <a:gd name="T22" fmla="*/ 296 w 296"/>
              <a:gd name="T23" fmla="*/ 0 h 2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96" h="236">
                <a:moveTo>
                  <a:pt x="296" y="0"/>
                </a:moveTo>
                <a:cubicBezTo>
                  <a:pt x="277" y="1"/>
                  <a:pt x="277" y="1"/>
                  <a:pt x="277" y="1"/>
                </a:cubicBezTo>
                <a:cubicBezTo>
                  <a:pt x="102" y="176"/>
                  <a:pt x="102" y="176"/>
                  <a:pt x="102" y="176"/>
                </a:cubicBezTo>
                <a:cubicBezTo>
                  <a:pt x="56" y="177"/>
                  <a:pt x="56" y="177"/>
                  <a:pt x="56" y="177"/>
                </a:cubicBezTo>
                <a:cubicBezTo>
                  <a:pt x="0" y="233"/>
                  <a:pt x="0" y="233"/>
                  <a:pt x="0" y="233"/>
                </a:cubicBezTo>
                <a:cubicBezTo>
                  <a:pt x="0" y="234"/>
                  <a:pt x="1" y="234"/>
                  <a:pt x="2" y="235"/>
                </a:cubicBezTo>
                <a:cubicBezTo>
                  <a:pt x="2" y="235"/>
                  <a:pt x="2" y="235"/>
                  <a:pt x="3" y="236"/>
                </a:cubicBezTo>
                <a:cubicBezTo>
                  <a:pt x="58" y="181"/>
                  <a:pt x="58" y="181"/>
                  <a:pt x="58" y="181"/>
                </a:cubicBezTo>
                <a:cubicBezTo>
                  <a:pt x="103" y="180"/>
                  <a:pt x="103" y="180"/>
                  <a:pt x="103" y="180"/>
                </a:cubicBezTo>
                <a:cubicBezTo>
                  <a:pt x="279" y="5"/>
                  <a:pt x="279" y="5"/>
                  <a:pt x="279" y="5"/>
                </a:cubicBezTo>
                <a:cubicBezTo>
                  <a:pt x="296" y="4"/>
                  <a:pt x="296" y="4"/>
                  <a:pt x="296" y="4"/>
                </a:cubicBezTo>
                <a:cubicBezTo>
                  <a:pt x="296" y="3"/>
                  <a:pt x="296" y="2"/>
                  <a:pt x="29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85" name="Freeform 741"/>
          <p:cNvSpPr>
            <a:spLocks noEditPoints="1"/>
          </p:cNvSpPr>
          <p:nvPr/>
        </p:nvSpPr>
        <p:spPr bwMode="auto">
          <a:xfrm>
            <a:off x="12842106" y="-1709740"/>
            <a:ext cx="5011739" cy="4532321"/>
          </a:xfrm>
          <a:custGeom>
            <a:avLst/>
            <a:gdLst>
              <a:gd name="T0" fmla="*/ 2 w 1209"/>
              <a:gd name="T1" fmla="*/ 982 h 1093"/>
              <a:gd name="T2" fmla="*/ 0 w 1209"/>
              <a:gd name="T3" fmla="*/ 1030 h 1093"/>
              <a:gd name="T4" fmla="*/ 22 w 1209"/>
              <a:gd name="T5" fmla="*/ 1052 h 1093"/>
              <a:gd name="T6" fmla="*/ 25 w 1209"/>
              <a:gd name="T7" fmla="*/ 1049 h 1093"/>
              <a:gd name="T8" fmla="*/ 4 w 1209"/>
              <a:gd name="T9" fmla="*/ 1028 h 1093"/>
              <a:gd name="T10" fmla="*/ 6 w 1209"/>
              <a:gd name="T11" fmla="*/ 983 h 1093"/>
              <a:gd name="T12" fmla="*/ 2 w 1209"/>
              <a:gd name="T13" fmla="*/ 982 h 1093"/>
              <a:gd name="T14" fmla="*/ 543 w 1209"/>
              <a:gd name="T15" fmla="*/ 663 h 1093"/>
              <a:gd name="T16" fmla="*/ 315 w 1209"/>
              <a:gd name="T17" fmla="*/ 891 h 1093"/>
              <a:gd name="T18" fmla="*/ 260 w 1209"/>
              <a:gd name="T19" fmla="*/ 890 h 1093"/>
              <a:gd name="T20" fmla="*/ 181 w 1209"/>
              <a:gd name="T21" fmla="*/ 968 h 1093"/>
              <a:gd name="T22" fmla="*/ 183 w 1209"/>
              <a:gd name="T23" fmla="*/ 1045 h 1093"/>
              <a:gd name="T24" fmla="*/ 139 w 1209"/>
              <a:gd name="T25" fmla="*/ 1089 h 1093"/>
              <a:gd name="T26" fmla="*/ 65 w 1209"/>
              <a:gd name="T27" fmla="*/ 1089 h 1093"/>
              <a:gd name="T28" fmla="*/ 54 w 1209"/>
              <a:gd name="T29" fmla="*/ 1078 h 1093"/>
              <a:gd name="T30" fmla="*/ 51 w 1209"/>
              <a:gd name="T31" fmla="*/ 1080 h 1093"/>
              <a:gd name="T32" fmla="*/ 63 w 1209"/>
              <a:gd name="T33" fmla="*/ 1093 h 1093"/>
              <a:gd name="T34" fmla="*/ 141 w 1209"/>
              <a:gd name="T35" fmla="*/ 1093 h 1093"/>
              <a:gd name="T36" fmla="*/ 187 w 1209"/>
              <a:gd name="T37" fmla="*/ 1047 h 1093"/>
              <a:gd name="T38" fmla="*/ 185 w 1209"/>
              <a:gd name="T39" fmla="*/ 970 h 1093"/>
              <a:gd name="T40" fmla="*/ 261 w 1209"/>
              <a:gd name="T41" fmla="*/ 894 h 1093"/>
              <a:gd name="T42" fmla="*/ 317 w 1209"/>
              <a:gd name="T43" fmla="*/ 895 h 1093"/>
              <a:gd name="T44" fmla="*/ 546 w 1209"/>
              <a:gd name="T45" fmla="*/ 666 h 1093"/>
              <a:gd name="T46" fmla="*/ 545 w 1209"/>
              <a:gd name="T47" fmla="*/ 665 h 1093"/>
              <a:gd name="T48" fmla="*/ 543 w 1209"/>
              <a:gd name="T49" fmla="*/ 663 h 1093"/>
              <a:gd name="T50" fmla="*/ 1206 w 1209"/>
              <a:gd name="T51" fmla="*/ 0 h 1093"/>
              <a:gd name="T52" fmla="*/ 572 w 1209"/>
              <a:gd name="T53" fmla="*/ 634 h 1093"/>
              <a:gd name="T54" fmla="*/ 574 w 1209"/>
              <a:gd name="T55" fmla="*/ 636 h 1093"/>
              <a:gd name="T56" fmla="*/ 575 w 1209"/>
              <a:gd name="T57" fmla="*/ 637 h 1093"/>
              <a:gd name="T58" fmla="*/ 1209 w 1209"/>
              <a:gd name="T59" fmla="*/ 3 h 1093"/>
              <a:gd name="T60" fmla="*/ 1206 w 1209"/>
              <a:gd name="T61" fmla="*/ 0 h 10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209" h="1093">
                <a:moveTo>
                  <a:pt x="2" y="982"/>
                </a:moveTo>
                <a:cubicBezTo>
                  <a:pt x="0" y="1030"/>
                  <a:pt x="0" y="1030"/>
                  <a:pt x="0" y="1030"/>
                </a:cubicBezTo>
                <a:cubicBezTo>
                  <a:pt x="22" y="1052"/>
                  <a:pt x="22" y="1052"/>
                  <a:pt x="22" y="1052"/>
                </a:cubicBezTo>
                <a:cubicBezTo>
                  <a:pt x="23" y="1051"/>
                  <a:pt x="24" y="1050"/>
                  <a:pt x="25" y="1049"/>
                </a:cubicBezTo>
                <a:cubicBezTo>
                  <a:pt x="4" y="1028"/>
                  <a:pt x="4" y="1028"/>
                  <a:pt x="4" y="1028"/>
                </a:cubicBezTo>
                <a:cubicBezTo>
                  <a:pt x="6" y="983"/>
                  <a:pt x="6" y="983"/>
                  <a:pt x="6" y="983"/>
                </a:cubicBezTo>
                <a:cubicBezTo>
                  <a:pt x="5" y="983"/>
                  <a:pt x="4" y="982"/>
                  <a:pt x="2" y="982"/>
                </a:cubicBezTo>
                <a:moveTo>
                  <a:pt x="543" y="663"/>
                </a:moveTo>
                <a:cubicBezTo>
                  <a:pt x="315" y="891"/>
                  <a:pt x="315" y="891"/>
                  <a:pt x="315" y="891"/>
                </a:cubicBezTo>
                <a:cubicBezTo>
                  <a:pt x="260" y="890"/>
                  <a:pt x="260" y="890"/>
                  <a:pt x="260" y="890"/>
                </a:cubicBezTo>
                <a:cubicBezTo>
                  <a:pt x="181" y="968"/>
                  <a:pt x="181" y="968"/>
                  <a:pt x="181" y="968"/>
                </a:cubicBezTo>
                <a:cubicBezTo>
                  <a:pt x="183" y="1045"/>
                  <a:pt x="183" y="1045"/>
                  <a:pt x="183" y="1045"/>
                </a:cubicBezTo>
                <a:cubicBezTo>
                  <a:pt x="139" y="1089"/>
                  <a:pt x="139" y="1089"/>
                  <a:pt x="139" y="1089"/>
                </a:cubicBezTo>
                <a:cubicBezTo>
                  <a:pt x="65" y="1089"/>
                  <a:pt x="65" y="1089"/>
                  <a:pt x="65" y="1089"/>
                </a:cubicBezTo>
                <a:cubicBezTo>
                  <a:pt x="54" y="1078"/>
                  <a:pt x="54" y="1078"/>
                  <a:pt x="54" y="1078"/>
                </a:cubicBezTo>
                <a:cubicBezTo>
                  <a:pt x="53" y="1079"/>
                  <a:pt x="52" y="1080"/>
                  <a:pt x="51" y="1080"/>
                </a:cubicBezTo>
                <a:cubicBezTo>
                  <a:pt x="63" y="1093"/>
                  <a:pt x="63" y="1093"/>
                  <a:pt x="63" y="1093"/>
                </a:cubicBezTo>
                <a:cubicBezTo>
                  <a:pt x="141" y="1093"/>
                  <a:pt x="141" y="1093"/>
                  <a:pt x="141" y="1093"/>
                </a:cubicBezTo>
                <a:cubicBezTo>
                  <a:pt x="187" y="1047"/>
                  <a:pt x="187" y="1047"/>
                  <a:pt x="187" y="1047"/>
                </a:cubicBezTo>
                <a:cubicBezTo>
                  <a:pt x="185" y="970"/>
                  <a:pt x="185" y="970"/>
                  <a:pt x="185" y="970"/>
                </a:cubicBezTo>
                <a:cubicBezTo>
                  <a:pt x="261" y="894"/>
                  <a:pt x="261" y="894"/>
                  <a:pt x="261" y="894"/>
                </a:cubicBezTo>
                <a:cubicBezTo>
                  <a:pt x="317" y="895"/>
                  <a:pt x="317" y="895"/>
                  <a:pt x="317" y="895"/>
                </a:cubicBezTo>
                <a:cubicBezTo>
                  <a:pt x="546" y="666"/>
                  <a:pt x="546" y="666"/>
                  <a:pt x="546" y="666"/>
                </a:cubicBezTo>
                <a:cubicBezTo>
                  <a:pt x="546" y="665"/>
                  <a:pt x="545" y="665"/>
                  <a:pt x="545" y="665"/>
                </a:cubicBezTo>
                <a:cubicBezTo>
                  <a:pt x="544" y="664"/>
                  <a:pt x="544" y="663"/>
                  <a:pt x="543" y="663"/>
                </a:cubicBezTo>
                <a:moveTo>
                  <a:pt x="1206" y="0"/>
                </a:moveTo>
                <a:cubicBezTo>
                  <a:pt x="572" y="634"/>
                  <a:pt x="572" y="634"/>
                  <a:pt x="572" y="634"/>
                </a:cubicBezTo>
                <a:cubicBezTo>
                  <a:pt x="573" y="634"/>
                  <a:pt x="574" y="635"/>
                  <a:pt x="574" y="636"/>
                </a:cubicBezTo>
                <a:cubicBezTo>
                  <a:pt x="575" y="636"/>
                  <a:pt x="575" y="636"/>
                  <a:pt x="575" y="637"/>
                </a:cubicBezTo>
                <a:cubicBezTo>
                  <a:pt x="1209" y="3"/>
                  <a:pt x="1209" y="3"/>
                  <a:pt x="1209" y="3"/>
                </a:cubicBezTo>
                <a:cubicBezTo>
                  <a:pt x="1206" y="0"/>
                  <a:pt x="1206" y="0"/>
                  <a:pt x="120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86" name="Freeform 742"/>
          <p:cNvSpPr>
            <a:spLocks/>
          </p:cNvSpPr>
          <p:nvPr/>
        </p:nvSpPr>
        <p:spPr bwMode="auto">
          <a:xfrm>
            <a:off x="13104043" y="-2222504"/>
            <a:ext cx="4724402" cy="4675196"/>
          </a:xfrm>
          <a:custGeom>
            <a:avLst/>
            <a:gdLst>
              <a:gd name="T0" fmla="*/ 1137 w 1140"/>
              <a:gd name="T1" fmla="*/ 0 h 1128"/>
              <a:gd name="T2" fmla="*/ 255 w 1140"/>
              <a:gd name="T3" fmla="*/ 882 h 1128"/>
              <a:gd name="T4" fmla="*/ 257 w 1140"/>
              <a:gd name="T5" fmla="*/ 931 h 1128"/>
              <a:gd name="T6" fmla="*/ 64 w 1140"/>
              <a:gd name="T7" fmla="*/ 1123 h 1128"/>
              <a:gd name="T8" fmla="*/ 0 w 1140"/>
              <a:gd name="T9" fmla="*/ 1124 h 1128"/>
              <a:gd name="T10" fmla="*/ 0 w 1140"/>
              <a:gd name="T11" fmla="*/ 1128 h 1128"/>
              <a:gd name="T12" fmla="*/ 66 w 1140"/>
              <a:gd name="T13" fmla="*/ 1127 h 1128"/>
              <a:gd name="T14" fmla="*/ 261 w 1140"/>
              <a:gd name="T15" fmla="*/ 933 h 1128"/>
              <a:gd name="T16" fmla="*/ 259 w 1140"/>
              <a:gd name="T17" fmla="*/ 883 h 1128"/>
              <a:gd name="T18" fmla="*/ 1140 w 1140"/>
              <a:gd name="T19" fmla="*/ 3 h 1128"/>
              <a:gd name="T20" fmla="*/ 1137 w 1140"/>
              <a:gd name="T21" fmla="*/ 0 h 1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140" h="1128">
                <a:moveTo>
                  <a:pt x="1137" y="0"/>
                </a:moveTo>
                <a:cubicBezTo>
                  <a:pt x="255" y="882"/>
                  <a:pt x="255" y="882"/>
                  <a:pt x="255" y="882"/>
                </a:cubicBezTo>
                <a:cubicBezTo>
                  <a:pt x="257" y="931"/>
                  <a:pt x="257" y="931"/>
                  <a:pt x="257" y="931"/>
                </a:cubicBezTo>
                <a:cubicBezTo>
                  <a:pt x="64" y="1123"/>
                  <a:pt x="64" y="1123"/>
                  <a:pt x="64" y="1123"/>
                </a:cubicBezTo>
                <a:cubicBezTo>
                  <a:pt x="0" y="1124"/>
                  <a:pt x="0" y="1124"/>
                  <a:pt x="0" y="1124"/>
                </a:cubicBezTo>
                <a:cubicBezTo>
                  <a:pt x="1" y="1125"/>
                  <a:pt x="1" y="1126"/>
                  <a:pt x="0" y="1128"/>
                </a:cubicBezTo>
                <a:cubicBezTo>
                  <a:pt x="66" y="1127"/>
                  <a:pt x="66" y="1127"/>
                  <a:pt x="66" y="1127"/>
                </a:cubicBezTo>
                <a:cubicBezTo>
                  <a:pt x="261" y="933"/>
                  <a:pt x="261" y="933"/>
                  <a:pt x="261" y="933"/>
                </a:cubicBezTo>
                <a:cubicBezTo>
                  <a:pt x="259" y="883"/>
                  <a:pt x="259" y="883"/>
                  <a:pt x="259" y="883"/>
                </a:cubicBezTo>
                <a:cubicBezTo>
                  <a:pt x="1140" y="3"/>
                  <a:pt x="1140" y="3"/>
                  <a:pt x="1140" y="3"/>
                </a:cubicBezTo>
                <a:cubicBezTo>
                  <a:pt x="1137" y="0"/>
                  <a:pt x="1137" y="0"/>
                  <a:pt x="113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87" name="Freeform 743"/>
          <p:cNvSpPr>
            <a:spLocks/>
          </p:cNvSpPr>
          <p:nvPr/>
        </p:nvSpPr>
        <p:spPr bwMode="auto">
          <a:xfrm>
            <a:off x="11138718" y="-2381254"/>
            <a:ext cx="6707190" cy="6029336"/>
          </a:xfrm>
          <a:custGeom>
            <a:avLst/>
            <a:gdLst>
              <a:gd name="T0" fmla="*/ 1615 w 1618"/>
              <a:gd name="T1" fmla="*/ 0 h 1454"/>
              <a:gd name="T2" fmla="*/ 1615 w 1618"/>
              <a:gd name="T3" fmla="*/ 0 h 1454"/>
              <a:gd name="T4" fmla="*/ 712 w 1618"/>
              <a:gd name="T5" fmla="*/ 903 h 1454"/>
              <a:gd name="T6" fmla="*/ 714 w 1618"/>
              <a:gd name="T7" fmla="*/ 963 h 1454"/>
              <a:gd name="T8" fmla="*/ 536 w 1618"/>
              <a:gd name="T9" fmla="*/ 1141 h 1454"/>
              <a:gd name="T10" fmla="*/ 499 w 1618"/>
              <a:gd name="T11" fmla="*/ 1144 h 1454"/>
              <a:gd name="T12" fmla="*/ 433 w 1618"/>
              <a:gd name="T13" fmla="*/ 1078 h 1454"/>
              <a:gd name="T14" fmla="*/ 407 w 1618"/>
              <a:gd name="T15" fmla="*/ 1078 h 1454"/>
              <a:gd name="T16" fmla="*/ 369 w 1618"/>
              <a:gd name="T17" fmla="*/ 1116 h 1454"/>
              <a:gd name="T18" fmla="*/ 371 w 1618"/>
              <a:gd name="T19" fmla="*/ 1160 h 1454"/>
              <a:gd name="T20" fmla="*/ 210 w 1618"/>
              <a:gd name="T21" fmla="*/ 1320 h 1454"/>
              <a:gd name="T22" fmla="*/ 160 w 1618"/>
              <a:gd name="T23" fmla="*/ 1320 h 1454"/>
              <a:gd name="T24" fmla="*/ 124 w 1618"/>
              <a:gd name="T25" fmla="*/ 1356 h 1454"/>
              <a:gd name="T26" fmla="*/ 43 w 1618"/>
              <a:gd name="T27" fmla="*/ 1357 h 1454"/>
              <a:gd name="T28" fmla="*/ 0 w 1618"/>
              <a:gd name="T29" fmla="*/ 1400 h 1454"/>
              <a:gd name="T30" fmla="*/ 0 w 1618"/>
              <a:gd name="T31" fmla="*/ 1453 h 1454"/>
              <a:gd name="T32" fmla="*/ 4 w 1618"/>
              <a:gd name="T33" fmla="*/ 1454 h 1454"/>
              <a:gd name="T34" fmla="*/ 4 w 1618"/>
              <a:gd name="T35" fmla="*/ 1401 h 1454"/>
              <a:gd name="T36" fmla="*/ 44 w 1618"/>
              <a:gd name="T37" fmla="*/ 1361 h 1454"/>
              <a:gd name="T38" fmla="*/ 125 w 1618"/>
              <a:gd name="T39" fmla="*/ 1360 h 1454"/>
              <a:gd name="T40" fmla="*/ 161 w 1618"/>
              <a:gd name="T41" fmla="*/ 1324 h 1454"/>
              <a:gd name="T42" fmla="*/ 212 w 1618"/>
              <a:gd name="T43" fmla="*/ 1324 h 1454"/>
              <a:gd name="T44" fmla="*/ 375 w 1618"/>
              <a:gd name="T45" fmla="*/ 1161 h 1454"/>
              <a:gd name="T46" fmla="*/ 373 w 1618"/>
              <a:gd name="T47" fmla="*/ 1118 h 1454"/>
              <a:gd name="T48" fmla="*/ 409 w 1618"/>
              <a:gd name="T49" fmla="*/ 1082 h 1454"/>
              <a:gd name="T50" fmla="*/ 431 w 1618"/>
              <a:gd name="T51" fmla="*/ 1082 h 1454"/>
              <a:gd name="T52" fmla="*/ 498 w 1618"/>
              <a:gd name="T53" fmla="*/ 1148 h 1454"/>
              <a:gd name="T54" fmla="*/ 538 w 1618"/>
              <a:gd name="T55" fmla="*/ 1145 h 1454"/>
              <a:gd name="T56" fmla="*/ 718 w 1618"/>
              <a:gd name="T57" fmla="*/ 965 h 1454"/>
              <a:gd name="T58" fmla="*/ 716 w 1618"/>
              <a:gd name="T59" fmla="*/ 904 h 1454"/>
              <a:gd name="T60" fmla="*/ 1618 w 1618"/>
              <a:gd name="T61" fmla="*/ 3 h 1454"/>
              <a:gd name="T62" fmla="*/ 1615 w 1618"/>
              <a:gd name="T63" fmla="*/ 0 h 14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18" h="1454">
                <a:moveTo>
                  <a:pt x="1615" y="0"/>
                </a:moveTo>
                <a:cubicBezTo>
                  <a:pt x="1615" y="0"/>
                  <a:pt x="1615" y="0"/>
                  <a:pt x="1615" y="0"/>
                </a:cubicBezTo>
                <a:cubicBezTo>
                  <a:pt x="712" y="903"/>
                  <a:pt x="712" y="903"/>
                  <a:pt x="712" y="903"/>
                </a:cubicBezTo>
                <a:cubicBezTo>
                  <a:pt x="714" y="963"/>
                  <a:pt x="714" y="963"/>
                  <a:pt x="714" y="963"/>
                </a:cubicBezTo>
                <a:cubicBezTo>
                  <a:pt x="536" y="1141"/>
                  <a:pt x="536" y="1141"/>
                  <a:pt x="536" y="1141"/>
                </a:cubicBezTo>
                <a:cubicBezTo>
                  <a:pt x="499" y="1144"/>
                  <a:pt x="499" y="1144"/>
                  <a:pt x="499" y="1144"/>
                </a:cubicBezTo>
                <a:cubicBezTo>
                  <a:pt x="433" y="1078"/>
                  <a:pt x="433" y="1078"/>
                  <a:pt x="433" y="1078"/>
                </a:cubicBezTo>
                <a:cubicBezTo>
                  <a:pt x="407" y="1078"/>
                  <a:pt x="407" y="1078"/>
                  <a:pt x="407" y="1078"/>
                </a:cubicBezTo>
                <a:cubicBezTo>
                  <a:pt x="369" y="1116"/>
                  <a:pt x="369" y="1116"/>
                  <a:pt x="369" y="1116"/>
                </a:cubicBezTo>
                <a:cubicBezTo>
                  <a:pt x="371" y="1160"/>
                  <a:pt x="371" y="1160"/>
                  <a:pt x="371" y="1160"/>
                </a:cubicBezTo>
                <a:cubicBezTo>
                  <a:pt x="210" y="1320"/>
                  <a:pt x="210" y="1320"/>
                  <a:pt x="210" y="1320"/>
                </a:cubicBezTo>
                <a:cubicBezTo>
                  <a:pt x="160" y="1320"/>
                  <a:pt x="160" y="1320"/>
                  <a:pt x="160" y="1320"/>
                </a:cubicBezTo>
                <a:cubicBezTo>
                  <a:pt x="124" y="1356"/>
                  <a:pt x="124" y="1356"/>
                  <a:pt x="124" y="1356"/>
                </a:cubicBezTo>
                <a:cubicBezTo>
                  <a:pt x="43" y="1357"/>
                  <a:pt x="43" y="1357"/>
                  <a:pt x="43" y="1357"/>
                </a:cubicBezTo>
                <a:cubicBezTo>
                  <a:pt x="0" y="1400"/>
                  <a:pt x="0" y="1400"/>
                  <a:pt x="0" y="1400"/>
                </a:cubicBezTo>
                <a:cubicBezTo>
                  <a:pt x="0" y="1453"/>
                  <a:pt x="0" y="1453"/>
                  <a:pt x="0" y="1453"/>
                </a:cubicBezTo>
                <a:cubicBezTo>
                  <a:pt x="1" y="1453"/>
                  <a:pt x="3" y="1453"/>
                  <a:pt x="4" y="1454"/>
                </a:cubicBezTo>
                <a:cubicBezTo>
                  <a:pt x="4" y="1401"/>
                  <a:pt x="4" y="1401"/>
                  <a:pt x="4" y="1401"/>
                </a:cubicBezTo>
                <a:cubicBezTo>
                  <a:pt x="44" y="1361"/>
                  <a:pt x="44" y="1361"/>
                  <a:pt x="44" y="1361"/>
                </a:cubicBezTo>
                <a:cubicBezTo>
                  <a:pt x="125" y="1360"/>
                  <a:pt x="125" y="1360"/>
                  <a:pt x="125" y="1360"/>
                </a:cubicBezTo>
                <a:cubicBezTo>
                  <a:pt x="161" y="1324"/>
                  <a:pt x="161" y="1324"/>
                  <a:pt x="161" y="1324"/>
                </a:cubicBezTo>
                <a:cubicBezTo>
                  <a:pt x="212" y="1324"/>
                  <a:pt x="212" y="1324"/>
                  <a:pt x="212" y="1324"/>
                </a:cubicBezTo>
                <a:cubicBezTo>
                  <a:pt x="375" y="1161"/>
                  <a:pt x="375" y="1161"/>
                  <a:pt x="375" y="1161"/>
                </a:cubicBezTo>
                <a:cubicBezTo>
                  <a:pt x="373" y="1118"/>
                  <a:pt x="373" y="1118"/>
                  <a:pt x="373" y="1118"/>
                </a:cubicBezTo>
                <a:cubicBezTo>
                  <a:pt x="409" y="1082"/>
                  <a:pt x="409" y="1082"/>
                  <a:pt x="409" y="1082"/>
                </a:cubicBezTo>
                <a:cubicBezTo>
                  <a:pt x="431" y="1082"/>
                  <a:pt x="431" y="1082"/>
                  <a:pt x="431" y="1082"/>
                </a:cubicBezTo>
                <a:cubicBezTo>
                  <a:pt x="498" y="1148"/>
                  <a:pt x="498" y="1148"/>
                  <a:pt x="498" y="1148"/>
                </a:cubicBezTo>
                <a:cubicBezTo>
                  <a:pt x="538" y="1145"/>
                  <a:pt x="538" y="1145"/>
                  <a:pt x="538" y="1145"/>
                </a:cubicBezTo>
                <a:cubicBezTo>
                  <a:pt x="718" y="965"/>
                  <a:pt x="718" y="965"/>
                  <a:pt x="718" y="965"/>
                </a:cubicBezTo>
                <a:cubicBezTo>
                  <a:pt x="716" y="904"/>
                  <a:pt x="716" y="904"/>
                  <a:pt x="716" y="904"/>
                </a:cubicBezTo>
                <a:cubicBezTo>
                  <a:pt x="1618" y="3"/>
                  <a:pt x="1618" y="3"/>
                  <a:pt x="1618" y="3"/>
                </a:cubicBezTo>
                <a:cubicBezTo>
                  <a:pt x="1615" y="0"/>
                  <a:pt x="1615" y="0"/>
                  <a:pt x="161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88" name="Freeform 744"/>
          <p:cNvSpPr>
            <a:spLocks noEditPoints="1"/>
          </p:cNvSpPr>
          <p:nvPr/>
        </p:nvSpPr>
        <p:spPr bwMode="auto">
          <a:xfrm>
            <a:off x="13315181" y="-2679705"/>
            <a:ext cx="4662489" cy="4879984"/>
          </a:xfrm>
          <a:custGeom>
            <a:avLst/>
            <a:gdLst>
              <a:gd name="T0" fmla="*/ 432 w 1125"/>
              <a:gd name="T1" fmla="*/ 690 h 1177"/>
              <a:gd name="T2" fmla="*/ 168 w 1125"/>
              <a:gd name="T3" fmla="*/ 955 h 1177"/>
              <a:gd name="T4" fmla="*/ 170 w 1125"/>
              <a:gd name="T5" fmla="*/ 1026 h 1177"/>
              <a:gd name="T6" fmla="*/ 23 w 1125"/>
              <a:gd name="T7" fmla="*/ 1173 h 1177"/>
              <a:gd name="T8" fmla="*/ 0 w 1125"/>
              <a:gd name="T9" fmla="*/ 1173 h 1177"/>
              <a:gd name="T10" fmla="*/ 0 w 1125"/>
              <a:gd name="T11" fmla="*/ 1177 h 1177"/>
              <a:gd name="T12" fmla="*/ 25 w 1125"/>
              <a:gd name="T13" fmla="*/ 1177 h 1177"/>
              <a:gd name="T14" fmla="*/ 174 w 1125"/>
              <a:gd name="T15" fmla="*/ 1027 h 1177"/>
              <a:gd name="T16" fmla="*/ 172 w 1125"/>
              <a:gd name="T17" fmla="*/ 956 h 1177"/>
              <a:gd name="T18" fmla="*/ 435 w 1125"/>
              <a:gd name="T19" fmla="*/ 693 h 1177"/>
              <a:gd name="T20" fmla="*/ 434 w 1125"/>
              <a:gd name="T21" fmla="*/ 692 h 1177"/>
              <a:gd name="T22" fmla="*/ 432 w 1125"/>
              <a:gd name="T23" fmla="*/ 690 h 1177"/>
              <a:gd name="T24" fmla="*/ 1122 w 1125"/>
              <a:gd name="T25" fmla="*/ 0 h 1177"/>
              <a:gd name="T26" fmla="*/ 461 w 1125"/>
              <a:gd name="T27" fmla="*/ 661 h 1177"/>
              <a:gd name="T28" fmla="*/ 463 w 1125"/>
              <a:gd name="T29" fmla="*/ 663 h 1177"/>
              <a:gd name="T30" fmla="*/ 464 w 1125"/>
              <a:gd name="T31" fmla="*/ 664 h 1177"/>
              <a:gd name="T32" fmla="*/ 1125 w 1125"/>
              <a:gd name="T33" fmla="*/ 3 h 1177"/>
              <a:gd name="T34" fmla="*/ 1122 w 1125"/>
              <a:gd name="T35" fmla="*/ 0 h 11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125" h="1177">
                <a:moveTo>
                  <a:pt x="432" y="690"/>
                </a:moveTo>
                <a:cubicBezTo>
                  <a:pt x="168" y="955"/>
                  <a:pt x="168" y="955"/>
                  <a:pt x="168" y="955"/>
                </a:cubicBezTo>
                <a:cubicBezTo>
                  <a:pt x="170" y="1026"/>
                  <a:pt x="170" y="1026"/>
                  <a:pt x="170" y="1026"/>
                </a:cubicBezTo>
                <a:cubicBezTo>
                  <a:pt x="23" y="1173"/>
                  <a:pt x="23" y="1173"/>
                  <a:pt x="23" y="1173"/>
                </a:cubicBezTo>
                <a:cubicBezTo>
                  <a:pt x="0" y="1173"/>
                  <a:pt x="0" y="1173"/>
                  <a:pt x="0" y="1173"/>
                </a:cubicBezTo>
                <a:cubicBezTo>
                  <a:pt x="0" y="1174"/>
                  <a:pt x="0" y="1176"/>
                  <a:pt x="0" y="1177"/>
                </a:cubicBezTo>
                <a:cubicBezTo>
                  <a:pt x="25" y="1177"/>
                  <a:pt x="25" y="1177"/>
                  <a:pt x="25" y="1177"/>
                </a:cubicBezTo>
                <a:cubicBezTo>
                  <a:pt x="174" y="1027"/>
                  <a:pt x="174" y="1027"/>
                  <a:pt x="174" y="1027"/>
                </a:cubicBezTo>
                <a:cubicBezTo>
                  <a:pt x="172" y="956"/>
                  <a:pt x="172" y="956"/>
                  <a:pt x="172" y="956"/>
                </a:cubicBezTo>
                <a:cubicBezTo>
                  <a:pt x="435" y="693"/>
                  <a:pt x="435" y="693"/>
                  <a:pt x="435" y="693"/>
                </a:cubicBezTo>
                <a:cubicBezTo>
                  <a:pt x="435" y="693"/>
                  <a:pt x="434" y="693"/>
                  <a:pt x="434" y="692"/>
                </a:cubicBezTo>
                <a:cubicBezTo>
                  <a:pt x="433" y="692"/>
                  <a:pt x="433" y="691"/>
                  <a:pt x="432" y="690"/>
                </a:cubicBezTo>
                <a:moveTo>
                  <a:pt x="1122" y="0"/>
                </a:moveTo>
                <a:cubicBezTo>
                  <a:pt x="461" y="661"/>
                  <a:pt x="461" y="661"/>
                  <a:pt x="461" y="661"/>
                </a:cubicBezTo>
                <a:cubicBezTo>
                  <a:pt x="462" y="662"/>
                  <a:pt x="462" y="662"/>
                  <a:pt x="463" y="663"/>
                </a:cubicBezTo>
                <a:cubicBezTo>
                  <a:pt x="463" y="663"/>
                  <a:pt x="464" y="664"/>
                  <a:pt x="464" y="664"/>
                </a:cubicBezTo>
                <a:cubicBezTo>
                  <a:pt x="1125" y="3"/>
                  <a:pt x="1125" y="3"/>
                  <a:pt x="1125" y="3"/>
                </a:cubicBezTo>
                <a:cubicBezTo>
                  <a:pt x="1122" y="0"/>
                  <a:pt x="1122" y="0"/>
                  <a:pt x="112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89" name="Freeform 745"/>
          <p:cNvSpPr>
            <a:spLocks/>
          </p:cNvSpPr>
          <p:nvPr/>
        </p:nvSpPr>
        <p:spPr bwMode="auto">
          <a:xfrm>
            <a:off x="9227367" y="4124333"/>
            <a:ext cx="2930526" cy="4991109"/>
          </a:xfrm>
          <a:custGeom>
            <a:avLst/>
            <a:gdLst>
              <a:gd name="T0" fmla="*/ 654 w 707"/>
              <a:gd name="T1" fmla="*/ 0 h 1204"/>
              <a:gd name="T2" fmla="*/ 635 w 707"/>
              <a:gd name="T3" fmla="*/ 19 h 1204"/>
              <a:gd name="T4" fmla="*/ 512 w 707"/>
              <a:gd name="T5" fmla="*/ 18 h 1204"/>
              <a:gd name="T6" fmla="*/ 463 w 707"/>
              <a:gd name="T7" fmla="*/ 67 h 1204"/>
              <a:gd name="T8" fmla="*/ 463 w 707"/>
              <a:gd name="T9" fmla="*/ 197 h 1204"/>
              <a:gd name="T10" fmla="*/ 328 w 707"/>
              <a:gd name="T11" fmla="*/ 332 h 1204"/>
              <a:gd name="T12" fmla="*/ 330 w 707"/>
              <a:gd name="T13" fmla="*/ 375 h 1204"/>
              <a:gd name="T14" fmla="*/ 225 w 707"/>
              <a:gd name="T15" fmla="*/ 480 h 1204"/>
              <a:gd name="T16" fmla="*/ 24 w 707"/>
              <a:gd name="T17" fmla="*/ 480 h 1204"/>
              <a:gd name="T18" fmla="*/ 0 w 707"/>
              <a:gd name="T19" fmla="*/ 505 h 1204"/>
              <a:gd name="T20" fmla="*/ 0 w 707"/>
              <a:gd name="T21" fmla="*/ 1204 h 1204"/>
              <a:gd name="T22" fmla="*/ 4 w 707"/>
              <a:gd name="T23" fmla="*/ 1204 h 1204"/>
              <a:gd name="T24" fmla="*/ 4 w 707"/>
              <a:gd name="T25" fmla="*/ 506 h 1204"/>
              <a:gd name="T26" fmla="*/ 26 w 707"/>
              <a:gd name="T27" fmla="*/ 484 h 1204"/>
              <a:gd name="T28" fmla="*/ 227 w 707"/>
              <a:gd name="T29" fmla="*/ 484 h 1204"/>
              <a:gd name="T30" fmla="*/ 334 w 707"/>
              <a:gd name="T31" fmla="*/ 376 h 1204"/>
              <a:gd name="T32" fmla="*/ 332 w 707"/>
              <a:gd name="T33" fmla="*/ 334 h 1204"/>
              <a:gd name="T34" fmla="*/ 467 w 707"/>
              <a:gd name="T35" fmla="*/ 198 h 1204"/>
              <a:gd name="T36" fmla="*/ 467 w 707"/>
              <a:gd name="T37" fmla="*/ 69 h 1204"/>
              <a:gd name="T38" fmla="*/ 513 w 707"/>
              <a:gd name="T39" fmla="*/ 22 h 1204"/>
              <a:gd name="T40" fmla="*/ 636 w 707"/>
              <a:gd name="T41" fmla="*/ 23 h 1204"/>
              <a:gd name="T42" fmla="*/ 656 w 707"/>
              <a:gd name="T43" fmla="*/ 4 h 1204"/>
              <a:gd name="T44" fmla="*/ 707 w 707"/>
              <a:gd name="T45" fmla="*/ 4 h 1204"/>
              <a:gd name="T46" fmla="*/ 707 w 707"/>
              <a:gd name="T47" fmla="*/ 4 h 1204"/>
              <a:gd name="T48" fmla="*/ 707 w 707"/>
              <a:gd name="T49" fmla="*/ 0 h 1204"/>
              <a:gd name="T50" fmla="*/ 654 w 707"/>
              <a:gd name="T51" fmla="*/ 0 h 12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07" h="1204">
                <a:moveTo>
                  <a:pt x="654" y="0"/>
                </a:moveTo>
                <a:cubicBezTo>
                  <a:pt x="635" y="19"/>
                  <a:pt x="635" y="19"/>
                  <a:pt x="635" y="19"/>
                </a:cubicBezTo>
                <a:cubicBezTo>
                  <a:pt x="512" y="18"/>
                  <a:pt x="512" y="18"/>
                  <a:pt x="512" y="18"/>
                </a:cubicBezTo>
                <a:cubicBezTo>
                  <a:pt x="463" y="67"/>
                  <a:pt x="463" y="67"/>
                  <a:pt x="463" y="67"/>
                </a:cubicBezTo>
                <a:cubicBezTo>
                  <a:pt x="463" y="197"/>
                  <a:pt x="463" y="197"/>
                  <a:pt x="463" y="197"/>
                </a:cubicBezTo>
                <a:cubicBezTo>
                  <a:pt x="328" y="332"/>
                  <a:pt x="328" y="332"/>
                  <a:pt x="328" y="332"/>
                </a:cubicBezTo>
                <a:cubicBezTo>
                  <a:pt x="330" y="375"/>
                  <a:pt x="330" y="375"/>
                  <a:pt x="330" y="375"/>
                </a:cubicBezTo>
                <a:cubicBezTo>
                  <a:pt x="225" y="480"/>
                  <a:pt x="225" y="480"/>
                  <a:pt x="225" y="480"/>
                </a:cubicBezTo>
                <a:cubicBezTo>
                  <a:pt x="24" y="480"/>
                  <a:pt x="24" y="480"/>
                  <a:pt x="24" y="480"/>
                </a:cubicBezTo>
                <a:cubicBezTo>
                  <a:pt x="0" y="505"/>
                  <a:pt x="0" y="505"/>
                  <a:pt x="0" y="505"/>
                </a:cubicBezTo>
                <a:cubicBezTo>
                  <a:pt x="0" y="1204"/>
                  <a:pt x="0" y="1204"/>
                  <a:pt x="0" y="1204"/>
                </a:cubicBezTo>
                <a:cubicBezTo>
                  <a:pt x="4" y="1204"/>
                  <a:pt x="4" y="1204"/>
                  <a:pt x="4" y="1204"/>
                </a:cubicBezTo>
                <a:cubicBezTo>
                  <a:pt x="4" y="506"/>
                  <a:pt x="4" y="506"/>
                  <a:pt x="4" y="506"/>
                </a:cubicBezTo>
                <a:cubicBezTo>
                  <a:pt x="26" y="484"/>
                  <a:pt x="26" y="484"/>
                  <a:pt x="26" y="484"/>
                </a:cubicBezTo>
                <a:cubicBezTo>
                  <a:pt x="227" y="484"/>
                  <a:pt x="227" y="484"/>
                  <a:pt x="227" y="484"/>
                </a:cubicBezTo>
                <a:cubicBezTo>
                  <a:pt x="334" y="376"/>
                  <a:pt x="334" y="376"/>
                  <a:pt x="334" y="376"/>
                </a:cubicBezTo>
                <a:cubicBezTo>
                  <a:pt x="332" y="334"/>
                  <a:pt x="332" y="334"/>
                  <a:pt x="332" y="334"/>
                </a:cubicBezTo>
                <a:cubicBezTo>
                  <a:pt x="467" y="198"/>
                  <a:pt x="467" y="198"/>
                  <a:pt x="467" y="198"/>
                </a:cubicBezTo>
                <a:cubicBezTo>
                  <a:pt x="467" y="69"/>
                  <a:pt x="467" y="69"/>
                  <a:pt x="467" y="69"/>
                </a:cubicBezTo>
                <a:cubicBezTo>
                  <a:pt x="513" y="22"/>
                  <a:pt x="513" y="22"/>
                  <a:pt x="513" y="22"/>
                </a:cubicBezTo>
                <a:cubicBezTo>
                  <a:pt x="636" y="23"/>
                  <a:pt x="636" y="23"/>
                  <a:pt x="636" y="23"/>
                </a:cubicBezTo>
                <a:cubicBezTo>
                  <a:pt x="656" y="4"/>
                  <a:pt x="656" y="4"/>
                  <a:pt x="656" y="4"/>
                </a:cubicBezTo>
                <a:cubicBezTo>
                  <a:pt x="707" y="4"/>
                  <a:pt x="707" y="4"/>
                  <a:pt x="707" y="4"/>
                </a:cubicBezTo>
                <a:cubicBezTo>
                  <a:pt x="707" y="4"/>
                  <a:pt x="707" y="4"/>
                  <a:pt x="707" y="4"/>
                </a:cubicBezTo>
                <a:cubicBezTo>
                  <a:pt x="707" y="3"/>
                  <a:pt x="707" y="1"/>
                  <a:pt x="707" y="0"/>
                </a:cubicBezTo>
                <a:cubicBezTo>
                  <a:pt x="654" y="0"/>
                  <a:pt x="654" y="0"/>
                  <a:pt x="65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90" name="Freeform 746"/>
          <p:cNvSpPr>
            <a:spLocks/>
          </p:cNvSpPr>
          <p:nvPr/>
        </p:nvSpPr>
        <p:spPr bwMode="auto">
          <a:xfrm>
            <a:off x="9394055" y="4268796"/>
            <a:ext cx="2490788" cy="5178435"/>
          </a:xfrm>
          <a:custGeom>
            <a:avLst/>
            <a:gdLst>
              <a:gd name="T0" fmla="*/ 488 w 601"/>
              <a:gd name="T1" fmla="*/ 0 h 1249"/>
              <a:gd name="T2" fmla="*/ 439 w 601"/>
              <a:gd name="T3" fmla="*/ 49 h 1249"/>
              <a:gd name="T4" fmla="*/ 440 w 601"/>
              <a:gd name="T5" fmla="*/ 179 h 1249"/>
              <a:gd name="T6" fmla="*/ 304 w 601"/>
              <a:gd name="T7" fmla="*/ 314 h 1249"/>
              <a:gd name="T8" fmla="*/ 307 w 601"/>
              <a:gd name="T9" fmla="*/ 356 h 1249"/>
              <a:gd name="T10" fmla="*/ 202 w 601"/>
              <a:gd name="T11" fmla="*/ 461 h 1249"/>
              <a:gd name="T12" fmla="*/ 27 w 601"/>
              <a:gd name="T13" fmla="*/ 461 h 1249"/>
              <a:gd name="T14" fmla="*/ 0 w 601"/>
              <a:gd name="T15" fmla="*/ 487 h 1249"/>
              <a:gd name="T16" fmla="*/ 0 w 601"/>
              <a:gd name="T17" fmla="*/ 1249 h 1249"/>
              <a:gd name="T18" fmla="*/ 4 w 601"/>
              <a:gd name="T19" fmla="*/ 1249 h 1249"/>
              <a:gd name="T20" fmla="*/ 4 w 601"/>
              <a:gd name="T21" fmla="*/ 489 h 1249"/>
              <a:gd name="T22" fmla="*/ 29 w 601"/>
              <a:gd name="T23" fmla="*/ 465 h 1249"/>
              <a:gd name="T24" fmla="*/ 204 w 601"/>
              <a:gd name="T25" fmla="*/ 465 h 1249"/>
              <a:gd name="T26" fmla="*/ 311 w 601"/>
              <a:gd name="T27" fmla="*/ 358 h 1249"/>
              <a:gd name="T28" fmla="*/ 309 w 601"/>
              <a:gd name="T29" fmla="*/ 316 h 1249"/>
              <a:gd name="T30" fmla="*/ 444 w 601"/>
              <a:gd name="T31" fmla="*/ 180 h 1249"/>
              <a:gd name="T32" fmla="*/ 443 w 601"/>
              <a:gd name="T33" fmla="*/ 51 h 1249"/>
              <a:gd name="T34" fmla="*/ 490 w 601"/>
              <a:gd name="T35" fmla="*/ 4 h 1249"/>
              <a:gd name="T36" fmla="*/ 601 w 601"/>
              <a:gd name="T37" fmla="*/ 5 h 1249"/>
              <a:gd name="T38" fmla="*/ 601 w 601"/>
              <a:gd name="T39" fmla="*/ 1 h 1249"/>
              <a:gd name="T40" fmla="*/ 488 w 601"/>
              <a:gd name="T41" fmla="*/ 0 h 12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601" h="1249">
                <a:moveTo>
                  <a:pt x="488" y="0"/>
                </a:moveTo>
                <a:cubicBezTo>
                  <a:pt x="439" y="49"/>
                  <a:pt x="439" y="49"/>
                  <a:pt x="439" y="49"/>
                </a:cubicBezTo>
                <a:cubicBezTo>
                  <a:pt x="440" y="179"/>
                  <a:pt x="440" y="179"/>
                  <a:pt x="440" y="179"/>
                </a:cubicBezTo>
                <a:cubicBezTo>
                  <a:pt x="304" y="314"/>
                  <a:pt x="304" y="314"/>
                  <a:pt x="304" y="314"/>
                </a:cubicBezTo>
                <a:cubicBezTo>
                  <a:pt x="307" y="356"/>
                  <a:pt x="307" y="356"/>
                  <a:pt x="307" y="356"/>
                </a:cubicBezTo>
                <a:cubicBezTo>
                  <a:pt x="202" y="461"/>
                  <a:pt x="202" y="461"/>
                  <a:pt x="202" y="461"/>
                </a:cubicBezTo>
                <a:cubicBezTo>
                  <a:pt x="27" y="461"/>
                  <a:pt x="27" y="461"/>
                  <a:pt x="27" y="461"/>
                </a:cubicBezTo>
                <a:cubicBezTo>
                  <a:pt x="0" y="487"/>
                  <a:pt x="0" y="487"/>
                  <a:pt x="0" y="487"/>
                </a:cubicBezTo>
                <a:cubicBezTo>
                  <a:pt x="0" y="1249"/>
                  <a:pt x="0" y="1249"/>
                  <a:pt x="0" y="1249"/>
                </a:cubicBezTo>
                <a:cubicBezTo>
                  <a:pt x="4" y="1249"/>
                  <a:pt x="4" y="1249"/>
                  <a:pt x="4" y="1249"/>
                </a:cubicBezTo>
                <a:cubicBezTo>
                  <a:pt x="4" y="489"/>
                  <a:pt x="4" y="489"/>
                  <a:pt x="4" y="489"/>
                </a:cubicBezTo>
                <a:cubicBezTo>
                  <a:pt x="29" y="465"/>
                  <a:pt x="29" y="465"/>
                  <a:pt x="29" y="465"/>
                </a:cubicBezTo>
                <a:cubicBezTo>
                  <a:pt x="204" y="465"/>
                  <a:pt x="204" y="465"/>
                  <a:pt x="204" y="465"/>
                </a:cubicBezTo>
                <a:cubicBezTo>
                  <a:pt x="311" y="358"/>
                  <a:pt x="311" y="358"/>
                  <a:pt x="311" y="358"/>
                </a:cubicBezTo>
                <a:cubicBezTo>
                  <a:pt x="309" y="316"/>
                  <a:pt x="309" y="316"/>
                  <a:pt x="309" y="316"/>
                </a:cubicBezTo>
                <a:cubicBezTo>
                  <a:pt x="444" y="180"/>
                  <a:pt x="444" y="180"/>
                  <a:pt x="444" y="180"/>
                </a:cubicBezTo>
                <a:cubicBezTo>
                  <a:pt x="443" y="51"/>
                  <a:pt x="443" y="51"/>
                  <a:pt x="443" y="51"/>
                </a:cubicBezTo>
                <a:cubicBezTo>
                  <a:pt x="490" y="4"/>
                  <a:pt x="490" y="4"/>
                  <a:pt x="490" y="4"/>
                </a:cubicBezTo>
                <a:cubicBezTo>
                  <a:pt x="601" y="5"/>
                  <a:pt x="601" y="5"/>
                  <a:pt x="601" y="5"/>
                </a:cubicBezTo>
                <a:cubicBezTo>
                  <a:pt x="601" y="4"/>
                  <a:pt x="601" y="3"/>
                  <a:pt x="601" y="1"/>
                </a:cubicBezTo>
                <a:cubicBezTo>
                  <a:pt x="488" y="0"/>
                  <a:pt x="488" y="0"/>
                  <a:pt x="48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91" name="Freeform 747"/>
          <p:cNvSpPr>
            <a:spLocks/>
          </p:cNvSpPr>
          <p:nvPr/>
        </p:nvSpPr>
        <p:spPr bwMode="auto">
          <a:xfrm>
            <a:off x="9525817" y="4438659"/>
            <a:ext cx="2184401" cy="4610109"/>
          </a:xfrm>
          <a:custGeom>
            <a:avLst/>
            <a:gdLst>
              <a:gd name="T0" fmla="*/ 527 w 527"/>
              <a:gd name="T1" fmla="*/ 0 h 1112"/>
              <a:gd name="T2" fmla="*/ 489 w 527"/>
              <a:gd name="T3" fmla="*/ 0 h 1112"/>
              <a:gd name="T4" fmla="*/ 448 w 527"/>
              <a:gd name="T5" fmla="*/ 41 h 1112"/>
              <a:gd name="T6" fmla="*/ 447 w 527"/>
              <a:gd name="T7" fmla="*/ 133 h 1112"/>
              <a:gd name="T8" fmla="*/ 289 w 527"/>
              <a:gd name="T9" fmla="*/ 290 h 1112"/>
              <a:gd name="T10" fmla="*/ 292 w 527"/>
              <a:gd name="T11" fmla="*/ 332 h 1112"/>
              <a:gd name="T12" fmla="*/ 187 w 527"/>
              <a:gd name="T13" fmla="*/ 436 h 1112"/>
              <a:gd name="T14" fmla="*/ 39 w 527"/>
              <a:gd name="T15" fmla="*/ 436 h 1112"/>
              <a:gd name="T16" fmla="*/ 0 w 527"/>
              <a:gd name="T17" fmla="*/ 474 h 1112"/>
              <a:gd name="T18" fmla="*/ 0 w 527"/>
              <a:gd name="T19" fmla="*/ 1112 h 1112"/>
              <a:gd name="T20" fmla="*/ 4 w 527"/>
              <a:gd name="T21" fmla="*/ 1112 h 1112"/>
              <a:gd name="T22" fmla="*/ 4 w 527"/>
              <a:gd name="T23" fmla="*/ 476 h 1112"/>
              <a:gd name="T24" fmla="*/ 41 w 527"/>
              <a:gd name="T25" fmla="*/ 440 h 1112"/>
              <a:gd name="T26" fmla="*/ 189 w 527"/>
              <a:gd name="T27" fmla="*/ 440 h 1112"/>
              <a:gd name="T28" fmla="*/ 296 w 527"/>
              <a:gd name="T29" fmla="*/ 333 h 1112"/>
              <a:gd name="T30" fmla="*/ 294 w 527"/>
              <a:gd name="T31" fmla="*/ 292 h 1112"/>
              <a:gd name="T32" fmla="*/ 451 w 527"/>
              <a:gd name="T33" fmla="*/ 134 h 1112"/>
              <a:gd name="T34" fmla="*/ 452 w 527"/>
              <a:gd name="T35" fmla="*/ 42 h 1112"/>
              <a:gd name="T36" fmla="*/ 490 w 527"/>
              <a:gd name="T37" fmla="*/ 4 h 1112"/>
              <a:gd name="T38" fmla="*/ 526 w 527"/>
              <a:gd name="T39" fmla="*/ 4 h 1112"/>
              <a:gd name="T40" fmla="*/ 527 w 527"/>
              <a:gd name="T41" fmla="*/ 0 h 1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27" h="1112">
                <a:moveTo>
                  <a:pt x="527" y="0"/>
                </a:moveTo>
                <a:cubicBezTo>
                  <a:pt x="489" y="0"/>
                  <a:pt x="489" y="0"/>
                  <a:pt x="489" y="0"/>
                </a:cubicBezTo>
                <a:cubicBezTo>
                  <a:pt x="448" y="41"/>
                  <a:pt x="448" y="41"/>
                  <a:pt x="448" y="41"/>
                </a:cubicBezTo>
                <a:cubicBezTo>
                  <a:pt x="447" y="133"/>
                  <a:pt x="447" y="133"/>
                  <a:pt x="447" y="133"/>
                </a:cubicBezTo>
                <a:cubicBezTo>
                  <a:pt x="289" y="290"/>
                  <a:pt x="289" y="290"/>
                  <a:pt x="289" y="290"/>
                </a:cubicBezTo>
                <a:cubicBezTo>
                  <a:pt x="292" y="332"/>
                  <a:pt x="292" y="332"/>
                  <a:pt x="292" y="332"/>
                </a:cubicBezTo>
                <a:cubicBezTo>
                  <a:pt x="187" y="436"/>
                  <a:pt x="187" y="436"/>
                  <a:pt x="187" y="436"/>
                </a:cubicBezTo>
                <a:cubicBezTo>
                  <a:pt x="39" y="436"/>
                  <a:pt x="39" y="436"/>
                  <a:pt x="39" y="436"/>
                </a:cubicBezTo>
                <a:cubicBezTo>
                  <a:pt x="0" y="474"/>
                  <a:pt x="0" y="474"/>
                  <a:pt x="0" y="474"/>
                </a:cubicBezTo>
                <a:cubicBezTo>
                  <a:pt x="0" y="1112"/>
                  <a:pt x="0" y="1112"/>
                  <a:pt x="0" y="1112"/>
                </a:cubicBezTo>
                <a:cubicBezTo>
                  <a:pt x="4" y="1112"/>
                  <a:pt x="4" y="1112"/>
                  <a:pt x="4" y="1112"/>
                </a:cubicBezTo>
                <a:cubicBezTo>
                  <a:pt x="4" y="476"/>
                  <a:pt x="4" y="476"/>
                  <a:pt x="4" y="476"/>
                </a:cubicBezTo>
                <a:cubicBezTo>
                  <a:pt x="41" y="440"/>
                  <a:pt x="41" y="440"/>
                  <a:pt x="41" y="440"/>
                </a:cubicBezTo>
                <a:cubicBezTo>
                  <a:pt x="189" y="440"/>
                  <a:pt x="189" y="440"/>
                  <a:pt x="189" y="440"/>
                </a:cubicBezTo>
                <a:cubicBezTo>
                  <a:pt x="296" y="333"/>
                  <a:pt x="296" y="333"/>
                  <a:pt x="296" y="333"/>
                </a:cubicBezTo>
                <a:cubicBezTo>
                  <a:pt x="294" y="292"/>
                  <a:pt x="294" y="292"/>
                  <a:pt x="294" y="292"/>
                </a:cubicBezTo>
                <a:cubicBezTo>
                  <a:pt x="451" y="134"/>
                  <a:pt x="451" y="134"/>
                  <a:pt x="451" y="134"/>
                </a:cubicBezTo>
                <a:cubicBezTo>
                  <a:pt x="452" y="42"/>
                  <a:pt x="452" y="42"/>
                  <a:pt x="452" y="42"/>
                </a:cubicBezTo>
                <a:cubicBezTo>
                  <a:pt x="490" y="4"/>
                  <a:pt x="490" y="4"/>
                  <a:pt x="490" y="4"/>
                </a:cubicBezTo>
                <a:cubicBezTo>
                  <a:pt x="526" y="4"/>
                  <a:pt x="526" y="4"/>
                  <a:pt x="526" y="4"/>
                </a:cubicBezTo>
                <a:cubicBezTo>
                  <a:pt x="526" y="3"/>
                  <a:pt x="527" y="1"/>
                  <a:pt x="52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92" name="Freeform 748"/>
          <p:cNvSpPr>
            <a:spLocks/>
          </p:cNvSpPr>
          <p:nvPr/>
        </p:nvSpPr>
        <p:spPr bwMode="auto">
          <a:xfrm>
            <a:off x="10140180" y="4132271"/>
            <a:ext cx="2325688" cy="2459042"/>
          </a:xfrm>
          <a:custGeom>
            <a:avLst/>
            <a:gdLst>
              <a:gd name="T0" fmla="*/ 561 w 561"/>
              <a:gd name="T1" fmla="*/ 0 h 593"/>
              <a:gd name="T2" fmla="*/ 558 w 561"/>
              <a:gd name="T3" fmla="*/ 0 h 593"/>
              <a:gd name="T4" fmla="*/ 558 w 561"/>
              <a:gd name="T5" fmla="*/ 0 h 593"/>
              <a:gd name="T6" fmla="*/ 557 w 561"/>
              <a:gd name="T7" fmla="*/ 0 h 593"/>
              <a:gd name="T8" fmla="*/ 556 w 561"/>
              <a:gd name="T9" fmla="*/ 29 h 593"/>
              <a:gd name="T10" fmla="*/ 509 w 561"/>
              <a:gd name="T11" fmla="*/ 76 h 593"/>
              <a:gd name="T12" fmla="*/ 440 w 561"/>
              <a:gd name="T13" fmla="*/ 77 h 593"/>
              <a:gd name="T14" fmla="*/ 334 w 561"/>
              <a:gd name="T15" fmla="*/ 183 h 593"/>
              <a:gd name="T16" fmla="*/ 335 w 561"/>
              <a:gd name="T17" fmla="*/ 232 h 593"/>
              <a:gd name="T18" fmla="*/ 260 w 561"/>
              <a:gd name="T19" fmla="*/ 308 h 593"/>
              <a:gd name="T20" fmla="*/ 258 w 561"/>
              <a:gd name="T21" fmla="*/ 333 h 593"/>
              <a:gd name="T22" fmla="*/ 0 w 561"/>
              <a:gd name="T23" fmla="*/ 590 h 593"/>
              <a:gd name="T24" fmla="*/ 3 w 561"/>
              <a:gd name="T25" fmla="*/ 592 h 593"/>
              <a:gd name="T26" fmla="*/ 3 w 561"/>
              <a:gd name="T27" fmla="*/ 593 h 593"/>
              <a:gd name="T28" fmla="*/ 262 w 561"/>
              <a:gd name="T29" fmla="*/ 335 h 593"/>
              <a:gd name="T30" fmla="*/ 264 w 561"/>
              <a:gd name="T31" fmla="*/ 310 h 593"/>
              <a:gd name="T32" fmla="*/ 339 w 561"/>
              <a:gd name="T33" fmla="*/ 234 h 593"/>
              <a:gd name="T34" fmla="*/ 338 w 561"/>
              <a:gd name="T35" fmla="*/ 184 h 593"/>
              <a:gd name="T36" fmla="*/ 441 w 561"/>
              <a:gd name="T37" fmla="*/ 81 h 593"/>
              <a:gd name="T38" fmla="*/ 510 w 561"/>
              <a:gd name="T39" fmla="*/ 80 h 593"/>
              <a:gd name="T40" fmla="*/ 560 w 561"/>
              <a:gd name="T41" fmla="*/ 31 h 593"/>
              <a:gd name="T42" fmla="*/ 561 w 561"/>
              <a:gd name="T43" fmla="*/ 0 h 5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61" h="593">
                <a:moveTo>
                  <a:pt x="561" y="0"/>
                </a:moveTo>
                <a:cubicBezTo>
                  <a:pt x="560" y="0"/>
                  <a:pt x="559" y="0"/>
                  <a:pt x="558" y="0"/>
                </a:cubicBezTo>
                <a:cubicBezTo>
                  <a:pt x="558" y="0"/>
                  <a:pt x="558" y="0"/>
                  <a:pt x="558" y="0"/>
                </a:cubicBezTo>
                <a:cubicBezTo>
                  <a:pt x="558" y="0"/>
                  <a:pt x="557" y="0"/>
                  <a:pt x="557" y="0"/>
                </a:cubicBezTo>
                <a:cubicBezTo>
                  <a:pt x="556" y="29"/>
                  <a:pt x="556" y="29"/>
                  <a:pt x="556" y="29"/>
                </a:cubicBezTo>
                <a:cubicBezTo>
                  <a:pt x="509" y="76"/>
                  <a:pt x="509" y="76"/>
                  <a:pt x="509" y="76"/>
                </a:cubicBezTo>
                <a:cubicBezTo>
                  <a:pt x="440" y="77"/>
                  <a:pt x="440" y="77"/>
                  <a:pt x="440" y="77"/>
                </a:cubicBezTo>
                <a:cubicBezTo>
                  <a:pt x="334" y="183"/>
                  <a:pt x="334" y="183"/>
                  <a:pt x="334" y="183"/>
                </a:cubicBezTo>
                <a:cubicBezTo>
                  <a:pt x="335" y="232"/>
                  <a:pt x="335" y="232"/>
                  <a:pt x="335" y="232"/>
                </a:cubicBezTo>
                <a:cubicBezTo>
                  <a:pt x="260" y="308"/>
                  <a:pt x="260" y="308"/>
                  <a:pt x="260" y="308"/>
                </a:cubicBezTo>
                <a:cubicBezTo>
                  <a:pt x="258" y="333"/>
                  <a:pt x="258" y="333"/>
                  <a:pt x="258" y="333"/>
                </a:cubicBezTo>
                <a:cubicBezTo>
                  <a:pt x="0" y="590"/>
                  <a:pt x="0" y="590"/>
                  <a:pt x="0" y="590"/>
                </a:cubicBezTo>
                <a:cubicBezTo>
                  <a:pt x="1" y="591"/>
                  <a:pt x="2" y="591"/>
                  <a:pt x="3" y="592"/>
                </a:cubicBezTo>
                <a:cubicBezTo>
                  <a:pt x="3" y="592"/>
                  <a:pt x="3" y="593"/>
                  <a:pt x="3" y="593"/>
                </a:cubicBezTo>
                <a:cubicBezTo>
                  <a:pt x="262" y="335"/>
                  <a:pt x="262" y="335"/>
                  <a:pt x="262" y="335"/>
                </a:cubicBezTo>
                <a:cubicBezTo>
                  <a:pt x="264" y="310"/>
                  <a:pt x="264" y="310"/>
                  <a:pt x="264" y="310"/>
                </a:cubicBezTo>
                <a:cubicBezTo>
                  <a:pt x="339" y="234"/>
                  <a:pt x="339" y="234"/>
                  <a:pt x="339" y="234"/>
                </a:cubicBezTo>
                <a:cubicBezTo>
                  <a:pt x="338" y="184"/>
                  <a:pt x="338" y="184"/>
                  <a:pt x="338" y="184"/>
                </a:cubicBezTo>
                <a:cubicBezTo>
                  <a:pt x="441" y="81"/>
                  <a:pt x="441" y="81"/>
                  <a:pt x="441" y="81"/>
                </a:cubicBezTo>
                <a:cubicBezTo>
                  <a:pt x="510" y="80"/>
                  <a:pt x="510" y="80"/>
                  <a:pt x="510" y="80"/>
                </a:cubicBezTo>
                <a:cubicBezTo>
                  <a:pt x="560" y="31"/>
                  <a:pt x="560" y="31"/>
                  <a:pt x="560" y="31"/>
                </a:cubicBezTo>
                <a:cubicBezTo>
                  <a:pt x="561" y="0"/>
                  <a:pt x="561" y="0"/>
                  <a:pt x="56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93" name="Freeform 749"/>
          <p:cNvSpPr>
            <a:spLocks noEditPoints="1"/>
          </p:cNvSpPr>
          <p:nvPr/>
        </p:nvSpPr>
        <p:spPr bwMode="auto">
          <a:xfrm>
            <a:off x="10819630" y="4754572"/>
            <a:ext cx="1039813" cy="1438278"/>
          </a:xfrm>
          <a:custGeom>
            <a:avLst/>
            <a:gdLst>
              <a:gd name="T0" fmla="*/ 211 w 251"/>
              <a:gd name="T1" fmla="*/ 58 h 347"/>
              <a:gd name="T2" fmla="*/ 210 w 251"/>
              <a:gd name="T3" fmla="*/ 89 h 347"/>
              <a:gd name="T4" fmla="*/ 131 w 251"/>
              <a:gd name="T5" fmla="*/ 168 h 347"/>
              <a:gd name="T6" fmla="*/ 132 w 251"/>
              <a:gd name="T7" fmla="*/ 212 h 347"/>
              <a:gd name="T8" fmla="*/ 0 w 251"/>
              <a:gd name="T9" fmla="*/ 344 h 347"/>
              <a:gd name="T10" fmla="*/ 3 w 251"/>
              <a:gd name="T11" fmla="*/ 346 h 347"/>
              <a:gd name="T12" fmla="*/ 3 w 251"/>
              <a:gd name="T13" fmla="*/ 347 h 347"/>
              <a:gd name="T14" fmla="*/ 136 w 251"/>
              <a:gd name="T15" fmla="*/ 214 h 347"/>
              <a:gd name="T16" fmla="*/ 135 w 251"/>
              <a:gd name="T17" fmla="*/ 170 h 347"/>
              <a:gd name="T18" fmla="*/ 214 w 251"/>
              <a:gd name="T19" fmla="*/ 91 h 347"/>
              <a:gd name="T20" fmla="*/ 215 w 251"/>
              <a:gd name="T21" fmla="*/ 59 h 347"/>
              <a:gd name="T22" fmla="*/ 211 w 251"/>
              <a:gd name="T23" fmla="*/ 58 h 347"/>
              <a:gd name="T24" fmla="*/ 248 w 251"/>
              <a:gd name="T25" fmla="*/ 0 h 347"/>
              <a:gd name="T26" fmla="*/ 228 w 251"/>
              <a:gd name="T27" fmla="*/ 20 h 347"/>
              <a:gd name="T28" fmla="*/ 232 w 251"/>
              <a:gd name="T29" fmla="*/ 22 h 347"/>
              <a:gd name="T30" fmla="*/ 251 w 251"/>
              <a:gd name="T31" fmla="*/ 3 h 347"/>
              <a:gd name="T32" fmla="*/ 250 w 251"/>
              <a:gd name="T33" fmla="*/ 2 h 347"/>
              <a:gd name="T34" fmla="*/ 248 w 251"/>
              <a:gd name="T35" fmla="*/ 0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51" h="347">
                <a:moveTo>
                  <a:pt x="211" y="58"/>
                </a:moveTo>
                <a:cubicBezTo>
                  <a:pt x="210" y="89"/>
                  <a:pt x="210" y="89"/>
                  <a:pt x="210" y="89"/>
                </a:cubicBezTo>
                <a:cubicBezTo>
                  <a:pt x="131" y="168"/>
                  <a:pt x="131" y="168"/>
                  <a:pt x="131" y="168"/>
                </a:cubicBezTo>
                <a:cubicBezTo>
                  <a:pt x="132" y="212"/>
                  <a:pt x="132" y="212"/>
                  <a:pt x="132" y="212"/>
                </a:cubicBezTo>
                <a:cubicBezTo>
                  <a:pt x="0" y="344"/>
                  <a:pt x="0" y="344"/>
                  <a:pt x="0" y="344"/>
                </a:cubicBezTo>
                <a:cubicBezTo>
                  <a:pt x="1" y="345"/>
                  <a:pt x="2" y="345"/>
                  <a:pt x="3" y="346"/>
                </a:cubicBezTo>
                <a:cubicBezTo>
                  <a:pt x="3" y="346"/>
                  <a:pt x="3" y="347"/>
                  <a:pt x="3" y="347"/>
                </a:cubicBezTo>
                <a:cubicBezTo>
                  <a:pt x="136" y="214"/>
                  <a:pt x="136" y="214"/>
                  <a:pt x="136" y="214"/>
                </a:cubicBezTo>
                <a:cubicBezTo>
                  <a:pt x="135" y="170"/>
                  <a:pt x="135" y="170"/>
                  <a:pt x="135" y="170"/>
                </a:cubicBezTo>
                <a:cubicBezTo>
                  <a:pt x="214" y="91"/>
                  <a:pt x="214" y="91"/>
                  <a:pt x="214" y="91"/>
                </a:cubicBezTo>
                <a:cubicBezTo>
                  <a:pt x="215" y="59"/>
                  <a:pt x="215" y="59"/>
                  <a:pt x="215" y="59"/>
                </a:cubicBezTo>
                <a:cubicBezTo>
                  <a:pt x="214" y="59"/>
                  <a:pt x="212" y="58"/>
                  <a:pt x="211" y="58"/>
                </a:cubicBezTo>
                <a:moveTo>
                  <a:pt x="248" y="0"/>
                </a:moveTo>
                <a:cubicBezTo>
                  <a:pt x="228" y="20"/>
                  <a:pt x="228" y="20"/>
                  <a:pt x="228" y="20"/>
                </a:cubicBezTo>
                <a:cubicBezTo>
                  <a:pt x="229" y="21"/>
                  <a:pt x="230" y="21"/>
                  <a:pt x="232" y="22"/>
                </a:cubicBezTo>
                <a:cubicBezTo>
                  <a:pt x="251" y="3"/>
                  <a:pt x="251" y="3"/>
                  <a:pt x="251" y="3"/>
                </a:cubicBezTo>
                <a:cubicBezTo>
                  <a:pt x="250" y="3"/>
                  <a:pt x="250" y="3"/>
                  <a:pt x="250" y="2"/>
                </a:cubicBezTo>
                <a:cubicBezTo>
                  <a:pt x="249" y="2"/>
                  <a:pt x="248" y="1"/>
                  <a:pt x="24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94" name="Freeform 750"/>
          <p:cNvSpPr>
            <a:spLocks/>
          </p:cNvSpPr>
          <p:nvPr/>
        </p:nvSpPr>
        <p:spPr bwMode="auto">
          <a:xfrm>
            <a:off x="11349855" y="177801"/>
            <a:ext cx="3333751" cy="2984506"/>
          </a:xfrm>
          <a:custGeom>
            <a:avLst/>
            <a:gdLst>
              <a:gd name="T0" fmla="*/ 804 w 804"/>
              <a:gd name="T1" fmla="*/ 0 h 720"/>
              <a:gd name="T2" fmla="*/ 791 w 804"/>
              <a:gd name="T3" fmla="*/ 0 h 720"/>
              <a:gd name="T4" fmla="*/ 761 w 804"/>
              <a:gd name="T5" fmla="*/ 31 h 720"/>
              <a:gd name="T6" fmla="*/ 678 w 804"/>
              <a:gd name="T7" fmla="*/ 31 h 720"/>
              <a:gd name="T8" fmla="*/ 612 w 804"/>
              <a:gd name="T9" fmla="*/ 97 h 720"/>
              <a:gd name="T10" fmla="*/ 613 w 804"/>
              <a:gd name="T11" fmla="*/ 125 h 720"/>
              <a:gd name="T12" fmla="*/ 435 w 804"/>
              <a:gd name="T13" fmla="*/ 303 h 720"/>
              <a:gd name="T14" fmla="*/ 436 w 804"/>
              <a:gd name="T15" fmla="*/ 352 h 720"/>
              <a:gd name="T16" fmla="*/ 299 w 804"/>
              <a:gd name="T17" fmla="*/ 489 h 720"/>
              <a:gd name="T18" fmla="*/ 299 w 804"/>
              <a:gd name="T19" fmla="*/ 529 h 720"/>
              <a:gd name="T20" fmla="*/ 151 w 804"/>
              <a:gd name="T21" fmla="*/ 677 h 720"/>
              <a:gd name="T22" fmla="*/ 97 w 804"/>
              <a:gd name="T23" fmla="*/ 680 h 720"/>
              <a:gd name="T24" fmla="*/ 60 w 804"/>
              <a:gd name="T25" fmla="*/ 716 h 720"/>
              <a:gd name="T26" fmla="*/ 1 w 804"/>
              <a:gd name="T27" fmla="*/ 715 h 720"/>
              <a:gd name="T28" fmla="*/ 0 w 804"/>
              <a:gd name="T29" fmla="*/ 719 h 720"/>
              <a:gd name="T30" fmla="*/ 62 w 804"/>
              <a:gd name="T31" fmla="*/ 720 h 720"/>
              <a:gd name="T32" fmla="*/ 99 w 804"/>
              <a:gd name="T33" fmla="*/ 684 h 720"/>
              <a:gd name="T34" fmla="*/ 152 w 804"/>
              <a:gd name="T35" fmla="*/ 681 h 720"/>
              <a:gd name="T36" fmla="*/ 303 w 804"/>
              <a:gd name="T37" fmla="*/ 530 h 720"/>
              <a:gd name="T38" fmla="*/ 303 w 804"/>
              <a:gd name="T39" fmla="*/ 491 h 720"/>
              <a:gd name="T40" fmla="*/ 440 w 804"/>
              <a:gd name="T41" fmla="*/ 354 h 720"/>
              <a:gd name="T42" fmla="*/ 439 w 804"/>
              <a:gd name="T43" fmla="*/ 304 h 720"/>
              <a:gd name="T44" fmla="*/ 617 w 804"/>
              <a:gd name="T45" fmla="*/ 126 h 720"/>
              <a:gd name="T46" fmla="*/ 616 w 804"/>
              <a:gd name="T47" fmla="*/ 99 h 720"/>
              <a:gd name="T48" fmla="*/ 680 w 804"/>
              <a:gd name="T49" fmla="*/ 35 h 720"/>
              <a:gd name="T50" fmla="*/ 763 w 804"/>
              <a:gd name="T51" fmla="*/ 35 h 720"/>
              <a:gd name="T52" fmla="*/ 793 w 804"/>
              <a:gd name="T53" fmla="*/ 4 h 720"/>
              <a:gd name="T54" fmla="*/ 803 w 804"/>
              <a:gd name="T55" fmla="*/ 4 h 720"/>
              <a:gd name="T56" fmla="*/ 804 w 804"/>
              <a:gd name="T57" fmla="*/ 0 h 7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804" h="720">
                <a:moveTo>
                  <a:pt x="804" y="0"/>
                </a:moveTo>
                <a:cubicBezTo>
                  <a:pt x="791" y="0"/>
                  <a:pt x="791" y="0"/>
                  <a:pt x="791" y="0"/>
                </a:cubicBezTo>
                <a:cubicBezTo>
                  <a:pt x="761" y="31"/>
                  <a:pt x="761" y="31"/>
                  <a:pt x="761" y="31"/>
                </a:cubicBezTo>
                <a:cubicBezTo>
                  <a:pt x="678" y="31"/>
                  <a:pt x="678" y="31"/>
                  <a:pt x="678" y="31"/>
                </a:cubicBezTo>
                <a:cubicBezTo>
                  <a:pt x="612" y="97"/>
                  <a:pt x="612" y="97"/>
                  <a:pt x="612" y="97"/>
                </a:cubicBezTo>
                <a:cubicBezTo>
                  <a:pt x="613" y="125"/>
                  <a:pt x="613" y="125"/>
                  <a:pt x="613" y="125"/>
                </a:cubicBezTo>
                <a:cubicBezTo>
                  <a:pt x="435" y="303"/>
                  <a:pt x="435" y="303"/>
                  <a:pt x="435" y="303"/>
                </a:cubicBezTo>
                <a:cubicBezTo>
                  <a:pt x="436" y="352"/>
                  <a:pt x="436" y="352"/>
                  <a:pt x="436" y="352"/>
                </a:cubicBezTo>
                <a:cubicBezTo>
                  <a:pt x="299" y="489"/>
                  <a:pt x="299" y="489"/>
                  <a:pt x="299" y="489"/>
                </a:cubicBezTo>
                <a:cubicBezTo>
                  <a:pt x="299" y="529"/>
                  <a:pt x="299" y="529"/>
                  <a:pt x="299" y="529"/>
                </a:cubicBezTo>
                <a:cubicBezTo>
                  <a:pt x="151" y="677"/>
                  <a:pt x="151" y="677"/>
                  <a:pt x="151" y="677"/>
                </a:cubicBezTo>
                <a:cubicBezTo>
                  <a:pt x="97" y="680"/>
                  <a:pt x="97" y="680"/>
                  <a:pt x="97" y="680"/>
                </a:cubicBezTo>
                <a:cubicBezTo>
                  <a:pt x="60" y="716"/>
                  <a:pt x="60" y="716"/>
                  <a:pt x="60" y="716"/>
                </a:cubicBezTo>
                <a:cubicBezTo>
                  <a:pt x="1" y="715"/>
                  <a:pt x="1" y="715"/>
                  <a:pt x="1" y="715"/>
                </a:cubicBezTo>
                <a:cubicBezTo>
                  <a:pt x="1" y="717"/>
                  <a:pt x="1" y="718"/>
                  <a:pt x="0" y="719"/>
                </a:cubicBezTo>
                <a:cubicBezTo>
                  <a:pt x="62" y="720"/>
                  <a:pt x="62" y="720"/>
                  <a:pt x="62" y="720"/>
                </a:cubicBezTo>
                <a:cubicBezTo>
                  <a:pt x="99" y="684"/>
                  <a:pt x="99" y="684"/>
                  <a:pt x="99" y="684"/>
                </a:cubicBezTo>
                <a:cubicBezTo>
                  <a:pt x="152" y="681"/>
                  <a:pt x="152" y="681"/>
                  <a:pt x="152" y="681"/>
                </a:cubicBezTo>
                <a:cubicBezTo>
                  <a:pt x="303" y="530"/>
                  <a:pt x="303" y="530"/>
                  <a:pt x="303" y="530"/>
                </a:cubicBezTo>
                <a:cubicBezTo>
                  <a:pt x="303" y="491"/>
                  <a:pt x="303" y="491"/>
                  <a:pt x="303" y="491"/>
                </a:cubicBezTo>
                <a:cubicBezTo>
                  <a:pt x="440" y="354"/>
                  <a:pt x="440" y="354"/>
                  <a:pt x="440" y="354"/>
                </a:cubicBezTo>
                <a:cubicBezTo>
                  <a:pt x="439" y="304"/>
                  <a:pt x="439" y="304"/>
                  <a:pt x="439" y="304"/>
                </a:cubicBezTo>
                <a:cubicBezTo>
                  <a:pt x="617" y="126"/>
                  <a:pt x="617" y="126"/>
                  <a:pt x="617" y="126"/>
                </a:cubicBezTo>
                <a:cubicBezTo>
                  <a:pt x="616" y="99"/>
                  <a:pt x="616" y="99"/>
                  <a:pt x="616" y="99"/>
                </a:cubicBezTo>
                <a:cubicBezTo>
                  <a:pt x="680" y="35"/>
                  <a:pt x="680" y="35"/>
                  <a:pt x="680" y="35"/>
                </a:cubicBezTo>
                <a:cubicBezTo>
                  <a:pt x="763" y="35"/>
                  <a:pt x="763" y="35"/>
                  <a:pt x="763" y="35"/>
                </a:cubicBezTo>
                <a:cubicBezTo>
                  <a:pt x="793" y="4"/>
                  <a:pt x="793" y="4"/>
                  <a:pt x="793" y="4"/>
                </a:cubicBezTo>
                <a:cubicBezTo>
                  <a:pt x="803" y="4"/>
                  <a:pt x="803" y="4"/>
                  <a:pt x="803" y="4"/>
                </a:cubicBezTo>
                <a:cubicBezTo>
                  <a:pt x="803" y="3"/>
                  <a:pt x="803" y="1"/>
                  <a:pt x="80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95" name="Freeform 751"/>
          <p:cNvSpPr>
            <a:spLocks/>
          </p:cNvSpPr>
          <p:nvPr/>
        </p:nvSpPr>
        <p:spPr bwMode="auto">
          <a:xfrm>
            <a:off x="11354618" y="-100012"/>
            <a:ext cx="3457576" cy="3221044"/>
          </a:xfrm>
          <a:custGeom>
            <a:avLst/>
            <a:gdLst>
              <a:gd name="T0" fmla="*/ 832 w 834"/>
              <a:gd name="T1" fmla="*/ 0 h 777"/>
              <a:gd name="T2" fmla="*/ 746 w 834"/>
              <a:gd name="T3" fmla="*/ 86 h 777"/>
              <a:gd name="T4" fmla="*/ 663 w 834"/>
              <a:gd name="T5" fmla="*/ 84 h 777"/>
              <a:gd name="T6" fmla="*/ 597 w 834"/>
              <a:gd name="T7" fmla="*/ 150 h 777"/>
              <a:gd name="T8" fmla="*/ 598 w 834"/>
              <a:gd name="T9" fmla="*/ 178 h 777"/>
              <a:gd name="T10" fmla="*/ 420 w 834"/>
              <a:gd name="T11" fmla="*/ 356 h 777"/>
              <a:gd name="T12" fmla="*/ 421 w 834"/>
              <a:gd name="T13" fmla="*/ 405 h 777"/>
              <a:gd name="T14" fmla="*/ 284 w 834"/>
              <a:gd name="T15" fmla="*/ 542 h 777"/>
              <a:gd name="T16" fmla="*/ 287 w 834"/>
              <a:gd name="T17" fmla="*/ 585 h 777"/>
              <a:gd name="T18" fmla="*/ 138 w 834"/>
              <a:gd name="T19" fmla="*/ 733 h 777"/>
              <a:gd name="T20" fmla="*/ 85 w 834"/>
              <a:gd name="T21" fmla="*/ 736 h 777"/>
              <a:gd name="T22" fmla="*/ 48 w 834"/>
              <a:gd name="T23" fmla="*/ 773 h 777"/>
              <a:gd name="T24" fmla="*/ 0 w 834"/>
              <a:gd name="T25" fmla="*/ 772 h 777"/>
              <a:gd name="T26" fmla="*/ 1 w 834"/>
              <a:gd name="T27" fmla="*/ 776 h 777"/>
              <a:gd name="T28" fmla="*/ 49 w 834"/>
              <a:gd name="T29" fmla="*/ 777 h 777"/>
              <a:gd name="T30" fmla="*/ 86 w 834"/>
              <a:gd name="T31" fmla="*/ 740 h 777"/>
              <a:gd name="T32" fmla="*/ 140 w 834"/>
              <a:gd name="T33" fmla="*/ 737 h 777"/>
              <a:gd name="T34" fmla="*/ 291 w 834"/>
              <a:gd name="T35" fmla="*/ 586 h 777"/>
              <a:gd name="T36" fmla="*/ 288 w 834"/>
              <a:gd name="T37" fmla="*/ 544 h 777"/>
              <a:gd name="T38" fmla="*/ 425 w 834"/>
              <a:gd name="T39" fmla="*/ 407 h 777"/>
              <a:gd name="T40" fmla="*/ 424 w 834"/>
              <a:gd name="T41" fmla="*/ 357 h 777"/>
              <a:gd name="T42" fmla="*/ 602 w 834"/>
              <a:gd name="T43" fmla="*/ 179 h 777"/>
              <a:gd name="T44" fmla="*/ 601 w 834"/>
              <a:gd name="T45" fmla="*/ 152 h 777"/>
              <a:gd name="T46" fmla="*/ 665 w 834"/>
              <a:gd name="T47" fmla="*/ 88 h 777"/>
              <a:gd name="T48" fmla="*/ 748 w 834"/>
              <a:gd name="T49" fmla="*/ 90 h 777"/>
              <a:gd name="T50" fmla="*/ 834 w 834"/>
              <a:gd name="T51" fmla="*/ 3 h 777"/>
              <a:gd name="T52" fmla="*/ 833 w 834"/>
              <a:gd name="T53" fmla="*/ 2 h 777"/>
              <a:gd name="T54" fmla="*/ 832 w 834"/>
              <a:gd name="T55" fmla="*/ 0 h 7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834" h="777">
                <a:moveTo>
                  <a:pt x="832" y="0"/>
                </a:moveTo>
                <a:cubicBezTo>
                  <a:pt x="746" y="86"/>
                  <a:pt x="746" y="86"/>
                  <a:pt x="746" y="86"/>
                </a:cubicBezTo>
                <a:cubicBezTo>
                  <a:pt x="663" y="84"/>
                  <a:pt x="663" y="84"/>
                  <a:pt x="663" y="84"/>
                </a:cubicBezTo>
                <a:cubicBezTo>
                  <a:pt x="597" y="150"/>
                  <a:pt x="597" y="150"/>
                  <a:pt x="597" y="150"/>
                </a:cubicBezTo>
                <a:cubicBezTo>
                  <a:pt x="598" y="178"/>
                  <a:pt x="598" y="178"/>
                  <a:pt x="598" y="178"/>
                </a:cubicBezTo>
                <a:cubicBezTo>
                  <a:pt x="420" y="356"/>
                  <a:pt x="420" y="356"/>
                  <a:pt x="420" y="356"/>
                </a:cubicBezTo>
                <a:cubicBezTo>
                  <a:pt x="421" y="405"/>
                  <a:pt x="421" y="405"/>
                  <a:pt x="421" y="405"/>
                </a:cubicBezTo>
                <a:cubicBezTo>
                  <a:pt x="284" y="542"/>
                  <a:pt x="284" y="542"/>
                  <a:pt x="284" y="542"/>
                </a:cubicBezTo>
                <a:cubicBezTo>
                  <a:pt x="287" y="585"/>
                  <a:pt x="287" y="585"/>
                  <a:pt x="287" y="585"/>
                </a:cubicBezTo>
                <a:cubicBezTo>
                  <a:pt x="138" y="733"/>
                  <a:pt x="138" y="733"/>
                  <a:pt x="138" y="733"/>
                </a:cubicBezTo>
                <a:cubicBezTo>
                  <a:pt x="85" y="736"/>
                  <a:pt x="85" y="736"/>
                  <a:pt x="85" y="736"/>
                </a:cubicBezTo>
                <a:cubicBezTo>
                  <a:pt x="48" y="773"/>
                  <a:pt x="48" y="773"/>
                  <a:pt x="48" y="773"/>
                </a:cubicBezTo>
                <a:cubicBezTo>
                  <a:pt x="0" y="772"/>
                  <a:pt x="0" y="772"/>
                  <a:pt x="0" y="772"/>
                </a:cubicBezTo>
                <a:cubicBezTo>
                  <a:pt x="0" y="773"/>
                  <a:pt x="1" y="775"/>
                  <a:pt x="1" y="776"/>
                </a:cubicBezTo>
                <a:cubicBezTo>
                  <a:pt x="49" y="777"/>
                  <a:pt x="49" y="777"/>
                  <a:pt x="49" y="777"/>
                </a:cubicBezTo>
                <a:cubicBezTo>
                  <a:pt x="86" y="740"/>
                  <a:pt x="86" y="740"/>
                  <a:pt x="86" y="740"/>
                </a:cubicBezTo>
                <a:cubicBezTo>
                  <a:pt x="140" y="737"/>
                  <a:pt x="140" y="737"/>
                  <a:pt x="140" y="737"/>
                </a:cubicBezTo>
                <a:cubicBezTo>
                  <a:pt x="291" y="586"/>
                  <a:pt x="291" y="586"/>
                  <a:pt x="291" y="586"/>
                </a:cubicBezTo>
                <a:cubicBezTo>
                  <a:pt x="288" y="544"/>
                  <a:pt x="288" y="544"/>
                  <a:pt x="288" y="544"/>
                </a:cubicBezTo>
                <a:cubicBezTo>
                  <a:pt x="425" y="407"/>
                  <a:pt x="425" y="407"/>
                  <a:pt x="425" y="407"/>
                </a:cubicBezTo>
                <a:cubicBezTo>
                  <a:pt x="424" y="357"/>
                  <a:pt x="424" y="357"/>
                  <a:pt x="424" y="357"/>
                </a:cubicBezTo>
                <a:cubicBezTo>
                  <a:pt x="602" y="179"/>
                  <a:pt x="602" y="179"/>
                  <a:pt x="602" y="179"/>
                </a:cubicBezTo>
                <a:cubicBezTo>
                  <a:pt x="601" y="152"/>
                  <a:pt x="601" y="152"/>
                  <a:pt x="601" y="152"/>
                </a:cubicBezTo>
                <a:cubicBezTo>
                  <a:pt x="665" y="88"/>
                  <a:pt x="665" y="88"/>
                  <a:pt x="665" y="88"/>
                </a:cubicBezTo>
                <a:cubicBezTo>
                  <a:pt x="748" y="90"/>
                  <a:pt x="748" y="90"/>
                  <a:pt x="748" y="90"/>
                </a:cubicBezTo>
                <a:cubicBezTo>
                  <a:pt x="834" y="3"/>
                  <a:pt x="834" y="3"/>
                  <a:pt x="834" y="3"/>
                </a:cubicBezTo>
                <a:cubicBezTo>
                  <a:pt x="834" y="3"/>
                  <a:pt x="834" y="3"/>
                  <a:pt x="833" y="2"/>
                </a:cubicBezTo>
                <a:cubicBezTo>
                  <a:pt x="833" y="2"/>
                  <a:pt x="832" y="1"/>
                  <a:pt x="8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96" name="Freeform 752"/>
          <p:cNvSpPr>
            <a:spLocks noEditPoints="1"/>
          </p:cNvSpPr>
          <p:nvPr/>
        </p:nvSpPr>
        <p:spPr bwMode="auto">
          <a:xfrm>
            <a:off x="11532418" y="-3960820"/>
            <a:ext cx="6296027" cy="6862775"/>
          </a:xfrm>
          <a:custGeom>
            <a:avLst/>
            <a:gdLst>
              <a:gd name="T0" fmla="*/ 132 w 1519"/>
              <a:gd name="T1" fmla="*/ 1582 h 1655"/>
              <a:gd name="T2" fmla="*/ 95 w 1519"/>
              <a:gd name="T3" fmla="*/ 1620 h 1655"/>
              <a:gd name="T4" fmla="*/ 34 w 1519"/>
              <a:gd name="T5" fmla="*/ 1618 h 1655"/>
              <a:gd name="T6" fmla="*/ 0 w 1519"/>
              <a:gd name="T7" fmla="*/ 1652 h 1655"/>
              <a:gd name="T8" fmla="*/ 2 w 1519"/>
              <a:gd name="T9" fmla="*/ 1654 h 1655"/>
              <a:gd name="T10" fmla="*/ 3 w 1519"/>
              <a:gd name="T11" fmla="*/ 1655 h 1655"/>
              <a:gd name="T12" fmla="*/ 36 w 1519"/>
              <a:gd name="T13" fmla="*/ 1622 h 1655"/>
              <a:gd name="T14" fmla="*/ 96 w 1519"/>
              <a:gd name="T15" fmla="*/ 1624 h 1655"/>
              <a:gd name="T16" fmla="*/ 136 w 1519"/>
              <a:gd name="T17" fmla="*/ 1584 h 1655"/>
              <a:gd name="T18" fmla="*/ 132 w 1519"/>
              <a:gd name="T19" fmla="*/ 1582 h 1655"/>
              <a:gd name="T20" fmla="*/ 523 w 1519"/>
              <a:gd name="T21" fmla="*/ 994 h 1655"/>
              <a:gd name="T22" fmla="*/ 482 w 1519"/>
              <a:gd name="T23" fmla="*/ 1035 h 1655"/>
              <a:gd name="T24" fmla="*/ 482 w 1519"/>
              <a:gd name="T25" fmla="*/ 1074 h 1655"/>
              <a:gd name="T26" fmla="*/ 388 w 1519"/>
              <a:gd name="T27" fmla="*/ 1168 h 1655"/>
              <a:gd name="T28" fmla="*/ 390 w 1519"/>
              <a:gd name="T29" fmla="*/ 1228 h 1655"/>
              <a:gd name="T30" fmla="*/ 332 w 1519"/>
              <a:gd name="T31" fmla="*/ 1286 h 1655"/>
              <a:gd name="T32" fmla="*/ 332 w 1519"/>
              <a:gd name="T33" fmla="*/ 1332 h 1655"/>
              <a:gd name="T34" fmla="*/ 194 w 1519"/>
              <a:gd name="T35" fmla="*/ 1469 h 1655"/>
              <a:gd name="T36" fmla="*/ 195 w 1519"/>
              <a:gd name="T37" fmla="*/ 1519 h 1655"/>
              <a:gd name="T38" fmla="*/ 161 w 1519"/>
              <a:gd name="T39" fmla="*/ 1553 h 1655"/>
              <a:gd name="T40" fmla="*/ 164 w 1519"/>
              <a:gd name="T41" fmla="*/ 1556 h 1655"/>
              <a:gd name="T42" fmla="*/ 199 w 1519"/>
              <a:gd name="T43" fmla="*/ 1521 h 1655"/>
              <a:gd name="T44" fmla="*/ 198 w 1519"/>
              <a:gd name="T45" fmla="*/ 1471 h 1655"/>
              <a:gd name="T46" fmla="*/ 336 w 1519"/>
              <a:gd name="T47" fmla="*/ 1333 h 1655"/>
              <a:gd name="T48" fmla="*/ 336 w 1519"/>
              <a:gd name="T49" fmla="*/ 1287 h 1655"/>
              <a:gd name="T50" fmla="*/ 394 w 1519"/>
              <a:gd name="T51" fmla="*/ 1230 h 1655"/>
              <a:gd name="T52" fmla="*/ 392 w 1519"/>
              <a:gd name="T53" fmla="*/ 1169 h 1655"/>
              <a:gd name="T54" fmla="*/ 485 w 1519"/>
              <a:gd name="T55" fmla="*/ 1076 h 1655"/>
              <a:gd name="T56" fmla="*/ 486 w 1519"/>
              <a:gd name="T57" fmla="*/ 1036 h 1655"/>
              <a:gd name="T58" fmla="*/ 525 w 1519"/>
              <a:gd name="T59" fmla="*/ 997 h 1655"/>
              <a:gd name="T60" fmla="*/ 524 w 1519"/>
              <a:gd name="T61" fmla="*/ 996 h 1655"/>
              <a:gd name="T62" fmla="*/ 523 w 1519"/>
              <a:gd name="T63" fmla="*/ 994 h 1655"/>
              <a:gd name="T64" fmla="*/ 790 w 1519"/>
              <a:gd name="T65" fmla="*/ 726 h 1655"/>
              <a:gd name="T66" fmla="*/ 552 w 1519"/>
              <a:gd name="T67" fmla="*/ 965 h 1655"/>
              <a:gd name="T68" fmla="*/ 554 w 1519"/>
              <a:gd name="T69" fmla="*/ 966 h 1655"/>
              <a:gd name="T70" fmla="*/ 555 w 1519"/>
              <a:gd name="T71" fmla="*/ 967 h 1655"/>
              <a:gd name="T72" fmla="*/ 793 w 1519"/>
              <a:gd name="T73" fmla="*/ 729 h 1655"/>
              <a:gd name="T74" fmla="*/ 790 w 1519"/>
              <a:gd name="T75" fmla="*/ 726 h 1655"/>
              <a:gd name="T76" fmla="*/ 1517 w 1519"/>
              <a:gd name="T77" fmla="*/ 0 h 1655"/>
              <a:gd name="T78" fmla="*/ 819 w 1519"/>
              <a:gd name="T79" fmla="*/ 698 h 1655"/>
              <a:gd name="T80" fmla="*/ 822 w 1519"/>
              <a:gd name="T81" fmla="*/ 700 h 1655"/>
              <a:gd name="T82" fmla="*/ 1519 w 1519"/>
              <a:gd name="T83" fmla="*/ 3 h 1655"/>
              <a:gd name="T84" fmla="*/ 1517 w 1519"/>
              <a:gd name="T85" fmla="*/ 0 h 1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19" h="1655">
                <a:moveTo>
                  <a:pt x="132" y="1582"/>
                </a:moveTo>
                <a:cubicBezTo>
                  <a:pt x="95" y="1620"/>
                  <a:pt x="95" y="1620"/>
                  <a:pt x="95" y="1620"/>
                </a:cubicBezTo>
                <a:cubicBezTo>
                  <a:pt x="34" y="1618"/>
                  <a:pt x="34" y="1618"/>
                  <a:pt x="34" y="1618"/>
                </a:cubicBezTo>
                <a:cubicBezTo>
                  <a:pt x="0" y="1652"/>
                  <a:pt x="0" y="1652"/>
                  <a:pt x="0" y="1652"/>
                </a:cubicBezTo>
                <a:cubicBezTo>
                  <a:pt x="1" y="1653"/>
                  <a:pt x="1" y="1653"/>
                  <a:pt x="2" y="1654"/>
                </a:cubicBezTo>
                <a:cubicBezTo>
                  <a:pt x="2" y="1654"/>
                  <a:pt x="3" y="1654"/>
                  <a:pt x="3" y="1655"/>
                </a:cubicBezTo>
                <a:cubicBezTo>
                  <a:pt x="36" y="1622"/>
                  <a:pt x="36" y="1622"/>
                  <a:pt x="36" y="1622"/>
                </a:cubicBezTo>
                <a:cubicBezTo>
                  <a:pt x="96" y="1624"/>
                  <a:pt x="96" y="1624"/>
                  <a:pt x="96" y="1624"/>
                </a:cubicBezTo>
                <a:cubicBezTo>
                  <a:pt x="136" y="1584"/>
                  <a:pt x="136" y="1584"/>
                  <a:pt x="136" y="1584"/>
                </a:cubicBezTo>
                <a:cubicBezTo>
                  <a:pt x="134" y="1584"/>
                  <a:pt x="133" y="1583"/>
                  <a:pt x="132" y="1582"/>
                </a:cubicBezTo>
                <a:moveTo>
                  <a:pt x="523" y="994"/>
                </a:moveTo>
                <a:cubicBezTo>
                  <a:pt x="482" y="1035"/>
                  <a:pt x="482" y="1035"/>
                  <a:pt x="482" y="1035"/>
                </a:cubicBezTo>
                <a:cubicBezTo>
                  <a:pt x="482" y="1074"/>
                  <a:pt x="482" y="1074"/>
                  <a:pt x="482" y="1074"/>
                </a:cubicBezTo>
                <a:cubicBezTo>
                  <a:pt x="388" y="1168"/>
                  <a:pt x="388" y="1168"/>
                  <a:pt x="388" y="1168"/>
                </a:cubicBezTo>
                <a:cubicBezTo>
                  <a:pt x="390" y="1228"/>
                  <a:pt x="390" y="1228"/>
                  <a:pt x="390" y="1228"/>
                </a:cubicBezTo>
                <a:cubicBezTo>
                  <a:pt x="332" y="1286"/>
                  <a:pt x="332" y="1286"/>
                  <a:pt x="332" y="1286"/>
                </a:cubicBezTo>
                <a:cubicBezTo>
                  <a:pt x="332" y="1332"/>
                  <a:pt x="332" y="1332"/>
                  <a:pt x="332" y="1332"/>
                </a:cubicBezTo>
                <a:cubicBezTo>
                  <a:pt x="194" y="1469"/>
                  <a:pt x="194" y="1469"/>
                  <a:pt x="194" y="1469"/>
                </a:cubicBezTo>
                <a:cubicBezTo>
                  <a:pt x="195" y="1519"/>
                  <a:pt x="195" y="1519"/>
                  <a:pt x="195" y="1519"/>
                </a:cubicBezTo>
                <a:cubicBezTo>
                  <a:pt x="161" y="1553"/>
                  <a:pt x="161" y="1553"/>
                  <a:pt x="161" y="1553"/>
                </a:cubicBezTo>
                <a:cubicBezTo>
                  <a:pt x="162" y="1554"/>
                  <a:pt x="163" y="1555"/>
                  <a:pt x="164" y="1556"/>
                </a:cubicBezTo>
                <a:cubicBezTo>
                  <a:pt x="199" y="1521"/>
                  <a:pt x="199" y="1521"/>
                  <a:pt x="199" y="1521"/>
                </a:cubicBezTo>
                <a:cubicBezTo>
                  <a:pt x="198" y="1471"/>
                  <a:pt x="198" y="1471"/>
                  <a:pt x="198" y="1471"/>
                </a:cubicBezTo>
                <a:cubicBezTo>
                  <a:pt x="336" y="1333"/>
                  <a:pt x="336" y="1333"/>
                  <a:pt x="336" y="1333"/>
                </a:cubicBezTo>
                <a:cubicBezTo>
                  <a:pt x="336" y="1287"/>
                  <a:pt x="336" y="1287"/>
                  <a:pt x="336" y="1287"/>
                </a:cubicBezTo>
                <a:cubicBezTo>
                  <a:pt x="394" y="1230"/>
                  <a:pt x="394" y="1230"/>
                  <a:pt x="394" y="1230"/>
                </a:cubicBezTo>
                <a:cubicBezTo>
                  <a:pt x="392" y="1169"/>
                  <a:pt x="392" y="1169"/>
                  <a:pt x="392" y="1169"/>
                </a:cubicBezTo>
                <a:cubicBezTo>
                  <a:pt x="485" y="1076"/>
                  <a:pt x="485" y="1076"/>
                  <a:pt x="485" y="1076"/>
                </a:cubicBezTo>
                <a:cubicBezTo>
                  <a:pt x="486" y="1036"/>
                  <a:pt x="486" y="1036"/>
                  <a:pt x="486" y="1036"/>
                </a:cubicBezTo>
                <a:cubicBezTo>
                  <a:pt x="525" y="997"/>
                  <a:pt x="525" y="997"/>
                  <a:pt x="525" y="997"/>
                </a:cubicBezTo>
                <a:cubicBezTo>
                  <a:pt x="525" y="996"/>
                  <a:pt x="525" y="996"/>
                  <a:pt x="524" y="996"/>
                </a:cubicBezTo>
                <a:cubicBezTo>
                  <a:pt x="524" y="995"/>
                  <a:pt x="523" y="994"/>
                  <a:pt x="523" y="994"/>
                </a:cubicBezTo>
                <a:moveTo>
                  <a:pt x="790" y="726"/>
                </a:moveTo>
                <a:cubicBezTo>
                  <a:pt x="552" y="965"/>
                  <a:pt x="552" y="965"/>
                  <a:pt x="552" y="965"/>
                </a:cubicBezTo>
                <a:cubicBezTo>
                  <a:pt x="552" y="965"/>
                  <a:pt x="553" y="966"/>
                  <a:pt x="554" y="966"/>
                </a:cubicBezTo>
                <a:cubicBezTo>
                  <a:pt x="554" y="967"/>
                  <a:pt x="554" y="967"/>
                  <a:pt x="555" y="967"/>
                </a:cubicBezTo>
                <a:cubicBezTo>
                  <a:pt x="793" y="729"/>
                  <a:pt x="793" y="729"/>
                  <a:pt x="793" y="729"/>
                </a:cubicBezTo>
                <a:cubicBezTo>
                  <a:pt x="792" y="728"/>
                  <a:pt x="791" y="727"/>
                  <a:pt x="790" y="726"/>
                </a:cubicBezTo>
                <a:moveTo>
                  <a:pt x="1517" y="0"/>
                </a:moveTo>
                <a:cubicBezTo>
                  <a:pt x="819" y="698"/>
                  <a:pt x="819" y="698"/>
                  <a:pt x="819" y="698"/>
                </a:cubicBezTo>
                <a:cubicBezTo>
                  <a:pt x="820" y="698"/>
                  <a:pt x="821" y="699"/>
                  <a:pt x="822" y="700"/>
                </a:cubicBezTo>
                <a:cubicBezTo>
                  <a:pt x="1519" y="3"/>
                  <a:pt x="1519" y="3"/>
                  <a:pt x="1519" y="3"/>
                </a:cubicBezTo>
                <a:cubicBezTo>
                  <a:pt x="1517" y="0"/>
                  <a:pt x="1517" y="0"/>
                  <a:pt x="151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97" name="Freeform 753"/>
          <p:cNvSpPr>
            <a:spLocks/>
          </p:cNvSpPr>
          <p:nvPr/>
        </p:nvSpPr>
        <p:spPr bwMode="auto">
          <a:xfrm>
            <a:off x="12249968" y="-3536956"/>
            <a:ext cx="4687889" cy="5199072"/>
          </a:xfrm>
          <a:custGeom>
            <a:avLst/>
            <a:gdLst>
              <a:gd name="T0" fmla="*/ 1128 w 1131"/>
              <a:gd name="T1" fmla="*/ 0 h 1254"/>
              <a:gd name="T2" fmla="*/ 204 w 1131"/>
              <a:gd name="T3" fmla="*/ 924 h 1254"/>
              <a:gd name="T4" fmla="*/ 205 w 1131"/>
              <a:gd name="T5" fmla="*/ 969 h 1254"/>
              <a:gd name="T6" fmla="*/ 170 w 1131"/>
              <a:gd name="T7" fmla="*/ 1003 h 1254"/>
              <a:gd name="T8" fmla="*/ 168 w 1131"/>
              <a:gd name="T9" fmla="*/ 1096 h 1254"/>
              <a:gd name="T10" fmla="*/ 121 w 1131"/>
              <a:gd name="T11" fmla="*/ 1143 h 1254"/>
              <a:gd name="T12" fmla="*/ 81 w 1131"/>
              <a:gd name="T13" fmla="*/ 1144 h 1254"/>
              <a:gd name="T14" fmla="*/ 0 w 1131"/>
              <a:gd name="T15" fmla="*/ 1224 h 1254"/>
              <a:gd name="T16" fmla="*/ 0 w 1131"/>
              <a:gd name="T17" fmla="*/ 1254 h 1254"/>
              <a:gd name="T18" fmla="*/ 4 w 1131"/>
              <a:gd name="T19" fmla="*/ 1252 h 1254"/>
              <a:gd name="T20" fmla="*/ 4 w 1131"/>
              <a:gd name="T21" fmla="*/ 1226 h 1254"/>
              <a:gd name="T22" fmla="*/ 82 w 1131"/>
              <a:gd name="T23" fmla="*/ 1148 h 1254"/>
              <a:gd name="T24" fmla="*/ 123 w 1131"/>
              <a:gd name="T25" fmla="*/ 1147 h 1254"/>
              <a:gd name="T26" fmla="*/ 172 w 1131"/>
              <a:gd name="T27" fmla="*/ 1097 h 1254"/>
              <a:gd name="T28" fmla="*/ 174 w 1131"/>
              <a:gd name="T29" fmla="*/ 1005 h 1254"/>
              <a:gd name="T30" fmla="*/ 209 w 1131"/>
              <a:gd name="T31" fmla="*/ 970 h 1254"/>
              <a:gd name="T32" fmla="*/ 208 w 1131"/>
              <a:gd name="T33" fmla="*/ 926 h 1254"/>
              <a:gd name="T34" fmla="*/ 1131 w 1131"/>
              <a:gd name="T35" fmla="*/ 3 h 1254"/>
              <a:gd name="T36" fmla="*/ 1128 w 1131"/>
              <a:gd name="T37" fmla="*/ 0 h 12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31" h="1254">
                <a:moveTo>
                  <a:pt x="1128" y="0"/>
                </a:moveTo>
                <a:cubicBezTo>
                  <a:pt x="204" y="924"/>
                  <a:pt x="204" y="924"/>
                  <a:pt x="204" y="924"/>
                </a:cubicBezTo>
                <a:cubicBezTo>
                  <a:pt x="205" y="969"/>
                  <a:pt x="205" y="969"/>
                  <a:pt x="205" y="969"/>
                </a:cubicBezTo>
                <a:cubicBezTo>
                  <a:pt x="170" y="1003"/>
                  <a:pt x="170" y="1003"/>
                  <a:pt x="170" y="1003"/>
                </a:cubicBezTo>
                <a:cubicBezTo>
                  <a:pt x="168" y="1096"/>
                  <a:pt x="168" y="1096"/>
                  <a:pt x="168" y="1096"/>
                </a:cubicBezTo>
                <a:cubicBezTo>
                  <a:pt x="121" y="1143"/>
                  <a:pt x="121" y="1143"/>
                  <a:pt x="121" y="1143"/>
                </a:cubicBezTo>
                <a:cubicBezTo>
                  <a:pt x="81" y="1144"/>
                  <a:pt x="81" y="1144"/>
                  <a:pt x="81" y="1144"/>
                </a:cubicBezTo>
                <a:cubicBezTo>
                  <a:pt x="0" y="1224"/>
                  <a:pt x="0" y="1224"/>
                  <a:pt x="0" y="1224"/>
                </a:cubicBezTo>
                <a:cubicBezTo>
                  <a:pt x="0" y="1254"/>
                  <a:pt x="0" y="1254"/>
                  <a:pt x="0" y="1254"/>
                </a:cubicBezTo>
                <a:cubicBezTo>
                  <a:pt x="1" y="1253"/>
                  <a:pt x="2" y="1253"/>
                  <a:pt x="4" y="1252"/>
                </a:cubicBezTo>
                <a:cubicBezTo>
                  <a:pt x="4" y="1226"/>
                  <a:pt x="4" y="1226"/>
                  <a:pt x="4" y="1226"/>
                </a:cubicBezTo>
                <a:cubicBezTo>
                  <a:pt x="82" y="1148"/>
                  <a:pt x="82" y="1148"/>
                  <a:pt x="82" y="1148"/>
                </a:cubicBezTo>
                <a:cubicBezTo>
                  <a:pt x="123" y="1147"/>
                  <a:pt x="123" y="1147"/>
                  <a:pt x="123" y="1147"/>
                </a:cubicBezTo>
                <a:cubicBezTo>
                  <a:pt x="172" y="1097"/>
                  <a:pt x="172" y="1097"/>
                  <a:pt x="172" y="1097"/>
                </a:cubicBezTo>
                <a:cubicBezTo>
                  <a:pt x="174" y="1005"/>
                  <a:pt x="174" y="1005"/>
                  <a:pt x="174" y="1005"/>
                </a:cubicBezTo>
                <a:cubicBezTo>
                  <a:pt x="209" y="970"/>
                  <a:pt x="209" y="970"/>
                  <a:pt x="209" y="970"/>
                </a:cubicBezTo>
                <a:cubicBezTo>
                  <a:pt x="208" y="926"/>
                  <a:pt x="208" y="926"/>
                  <a:pt x="208" y="926"/>
                </a:cubicBezTo>
                <a:cubicBezTo>
                  <a:pt x="1131" y="3"/>
                  <a:pt x="1131" y="3"/>
                  <a:pt x="1131" y="3"/>
                </a:cubicBezTo>
                <a:cubicBezTo>
                  <a:pt x="1128" y="0"/>
                  <a:pt x="1128" y="0"/>
                  <a:pt x="112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98" name="Freeform 754"/>
          <p:cNvSpPr>
            <a:spLocks/>
          </p:cNvSpPr>
          <p:nvPr/>
        </p:nvSpPr>
        <p:spPr bwMode="auto">
          <a:xfrm>
            <a:off x="10814868" y="-3544894"/>
            <a:ext cx="6015039" cy="6442087"/>
          </a:xfrm>
          <a:custGeom>
            <a:avLst/>
            <a:gdLst>
              <a:gd name="T0" fmla="*/ 1448 w 1451"/>
              <a:gd name="T1" fmla="*/ 0 h 1554"/>
              <a:gd name="T2" fmla="*/ 536 w 1451"/>
              <a:gd name="T3" fmla="*/ 912 h 1554"/>
              <a:gd name="T4" fmla="*/ 537 w 1451"/>
              <a:gd name="T5" fmla="*/ 957 h 1554"/>
              <a:gd name="T6" fmla="*/ 280 w 1451"/>
              <a:gd name="T7" fmla="*/ 1213 h 1554"/>
              <a:gd name="T8" fmla="*/ 278 w 1451"/>
              <a:gd name="T9" fmla="*/ 1334 h 1554"/>
              <a:gd name="T10" fmla="*/ 62 w 1451"/>
              <a:gd name="T11" fmla="*/ 1550 h 1554"/>
              <a:gd name="T12" fmla="*/ 0 w 1451"/>
              <a:gd name="T13" fmla="*/ 1550 h 1554"/>
              <a:gd name="T14" fmla="*/ 1 w 1451"/>
              <a:gd name="T15" fmla="*/ 1551 h 1554"/>
              <a:gd name="T16" fmla="*/ 0 w 1451"/>
              <a:gd name="T17" fmla="*/ 1554 h 1554"/>
              <a:gd name="T18" fmla="*/ 64 w 1451"/>
              <a:gd name="T19" fmla="*/ 1554 h 1554"/>
              <a:gd name="T20" fmla="*/ 282 w 1451"/>
              <a:gd name="T21" fmla="*/ 1335 h 1554"/>
              <a:gd name="T22" fmla="*/ 284 w 1451"/>
              <a:gd name="T23" fmla="*/ 1215 h 1554"/>
              <a:gd name="T24" fmla="*/ 541 w 1451"/>
              <a:gd name="T25" fmla="*/ 958 h 1554"/>
              <a:gd name="T26" fmla="*/ 540 w 1451"/>
              <a:gd name="T27" fmla="*/ 914 h 1554"/>
              <a:gd name="T28" fmla="*/ 1451 w 1451"/>
              <a:gd name="T29" fmla="*/ 3 h 1554"/>
              <a:gd name="T30" fmla="*/ 1448 w 1451"/>
              <a:gd name="T31" fmla="*/ 0 h 15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451" h="1554">
                <a:moveTo>
                  <a:pt x="1448" y="0"/>
                </a:moveTo>
                <a:cubicBezTo>
                  <a:pt x="536" y="912"/>
                  <a:pt x="536" y="912"/>
                  <a:pt x="536" y="912"/>
                </a:cubicBezTo>
                <a:cubicBezTo>
                  <a:pt x="537" y="957"/>
                  <a:pt x="537" y="957"/>
                  <a:pt x="537" y="957"/>
                </a:cubicBezTo>
                <a:cubicBezTo>
                  <a:pt x="280" y="1213"/>
                  <a:pt x="280" y="1213"/>
                  <a:pt x="280" y="1213"/>
                </a:cubicBezTo>
                <a:cubicBezTo>
                  <a:pt x="278" y="1334"/>
                  <a:pt x="278" y="1334"/>
                  <a:pt x="278" y="1334"/>
                </a:cubicBezTo>
                <a:cubicBezTo>
                  <a:pt x="62" y="1550"/>
                  <a:pt x="62" y="1550"/>
                  <a:pt x="62" y="1550"/>
                </a:cubicBezTo>
                <a:cubicBezTo>
                  <a:pt x="0" y="1550"/>
                  <a:pt x="0" y="1550"/>
                  <a:pt x="0" y="1550"/>
                </a:cubicBezTo>
                <a:cubicBezTo>
                  <a:pt x="1" y="1551"/>
                  <a:pt x="1" y="1551"/>
                  <a:pt x="1" y="1551"/>
                </a:cubicBezTo>
                <a:cubicBezTo>
                  <a:pt x="1" y="1552"/>
                  <a:pt x="0" y="1553"/>
                  <a:pt x="0" y="1554"/>
                </a:cubicBezTo>
                <a:cubicBezTo>
                  <a:pt x="64" y="1554"/>
                  <a:pt x="64" y="1554"/>
                  <a:pt x="64" y="1554"/>
                </a:cubicBezTo>
                <a:cubicBezTo>
                  <a:pt x="282" y="1335"/>
                  <a:pt x="282" y="1335"/>
                  <a:pt x="282" y="1335"/>
                </a:cubicBezTo>
                <a:cubicBezTo>
                  <a:pt x="284" y="1215"/>
                  <a:pt x="284" y="1215"/>
                  <a:pt x="284" y="1215"/>
                </a:cubicBezTo>
                <a:cubicBezTo>
                  <a:pt x="541" y="958"/>
                  <a:pt x="541" y="958"/>
                  <a:pt x="541" y="958"/>
                </a:cubicBezTo>
                <a:cubicBezTo>
                  <a:pt x="540" y="914"/>
                  <a:pt x="540" y="914"/>
                  <a:pt x="540" y="914"/>
                </a:cubicBezTo>
                <a:cubicBezTo>
                  <a:pt x="1451" y="3"/>
                  <a:pt x="1451" y="3"/>
                  <a:pt x="1451" y="3"/>
                </a:cubicBezTo>
                <a:cubicBezTo>
                  <a:pt x="1448" y="0"/>
                  <a:pt x="1448" y="0"/>
                  <a:pt x="144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99" name="Freeform 755"/>
          <p:cNvSpPr>
            <a:spLocks/>
          </p:cNvSpPr>
          <p:nvPr/>
        </p:nvSpPr>
        <p:spPr bwMode="auto">
          <a:xfrm>
            <a:off x="11110143" y="-3636969"/>
            <a:ext cx="5716589" cy="6256349"/>
          </a:xfrm>
          <a:custGeom>
            <a:avLst/>
            <a:gdLst>
              <a:gd name="T0" fmla="*/ 3593 w 3601"/>
              <a:gd name="T1" fmla="*/ 0 h 3941"/>
              <a:gd name="T2" fmla="*/ 1172 w 3601"/>
              <a:gd name="T3" fmla="*/ 2421 h 3941"/>
              <a:gd name="T4" fmla="*/ 1167 w 3601"/>
              <a:gd name="T5" fmla="*/ 2531 h 3941"/>
              <a:gd name="T6" fmla="*/ 499 w 3601"/>
              <a:gd name="T7" fmla="*/ 3199 h 3941"/>
              <a:gd name="T8" fmla="*/ 501 w 3601"/>
              <a:gd name="T9" fmla="*/ 3523 h 3941"/>
              <a:gd name="T10" fmla="*/ 96 w 3601"/>
              <a:gd name="T11" fmla="*/ 3928 h 3941"/>
              <a:gd name="T12" fmla="*/ 0 w 3601"/>
              <a:gd name="T13" fmla="*/ 3930 h 3941"/>
              <a:gd name="T14" fmla="*/ 0 w 3601"/>
              <a:gd name="T15" fmla="*/ 3941 h 3941"/>
              <a:gd name="T16" fmla="*/ 99 w 3601"/>
              <a:gd name="T17" fmla="*/ 3938 h 3941"/>
              <a:gd name="T18" fmla="*/ 512 w 3601"/>
              <a:gd name="T19" fmla="*/ 3526 h 3941"/>
              <a:gd name="T20" fmla="*/ 509 w 3601"/>
              <a:gd name="T21" fmla="*/ 3204 h 3941"/>
              <a:gd name="T22" fmla="*/ 1177 w 3601"/>
              <a:gd name="T23" fmla="*/ 2536 h 3941"/>
              <a:gd name="T24" fmla="*/ 1183 w 3601"/>
              <a:gd name="T25" fmla="*/ 2426 h 3941"/>
              <a:gd name="T26" fmla="*/ 3601 w 3601"/>
              <a:gd name="T27" fmla="*/ 8 h 3941"/>
              <a:gd name="T28" fmla="*/ 3593 w 3601"/>
              <a:gd name="T29" fmla="*/ 0 h 3941"/>
              <a:gd name="T30" fmla="*/ 3593 w 3601"/>
              <a:gd name="T31" fmla="*/ 0 h 39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3601" h="3941">
                <a:moveTo>
                  <a:pt x="3593" y="0"/>
                </a:moveTo>
                <a:lnTo>
                  <a:pt x="1172" y="2421"/>
                </a:lnTo>
                <a:lnTo>
                  <a:pt x="1167" y="2531"/>
                </a:lnTo>
                <a:lnTo>
                  <a:pt x="499" y="3199"/>
                </a:lnTo>
                <a:lnTo>
                  <a:pt x="501" y="3523"/>
                </a:lnTo>
                <a:lnTo>
                  <a:pt x="96" y="3928"/>
                </a:lnTo>
                <a:lnTo>
                  <a:pt x="0" y="3930"/>
                </a:lnTo>
                <a:lnTo>
                  <a:pt x="0" y="3941"/>
                </a:lnTo>
                <a:lnTo>
                  <a:pt x="99" y="3938"/>
                </a:lnTo>
                <a:lnTo>
                  <a:pt x="512" y="3526"/>
                </a:lnTo>
                <a:lnTo>
                  <a:pt x="509" y="3204"/>
                </a:lnTo>
                <a:lnTo>
                  <a:pt x="1177" y="2536"/>
                </a:lnTo>
                <a:lnTo>
                  <a:pt x="1183" y="2426"/>
                </a:lnTo>
                <a:lnTo>
                  <a:pt x="3601" y="8"/>
                </a:lnTo>
                <a:lnTo>
                  <a:pt x="3593" y="0"/>
                </a:lnTo>
                <a:lnTo>
                  <a:pt x="3593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00" name="Freeform 756"/>
          <p:cNvSpPr>
            <a:spLocks/>
          </p:cNvSpPr>
          <p:nvPr/>
        </p:nvSpPr>
        <p:spPr bwMode="auto">
          <a:xfrm>
            <a:off x="11110143" y="-3636969"/>
            <a:ext cx="5716589" cy="6256349"/>
          </a:xfrm>
          <a:custGeom>
            <a:avLst/>
            <a:gdLst>
              <a:gd name="T0" fmla="*/ 3593 w 3601"/>
              <a:gd name="T1" fmla="*/ 0 h 3941"/>
              <a:gd name="T2" fmla="*/ 1172 w 3601"/>
              <a:gd name="T3" fmla="*/ 2421 h 3941"/>
              <a:gd name="T4" fmla="*/ 1167 w 3601"/>
              <a:gd name="T5" fmla="*/ 2531 h 3941"/>
              <a:gd name="T6" fmla="*/ 499 w 3601"/>
              <a:gd name="T7" fmla="*/ 3199 h 3941"/>
              <a:gd name="T8" fmla="*/ 501 w 3601"/>
              <a:gd name="T9" fmla="*/ 3523 h 3941"/>
              <a:gd name="T10" fmla="*/ 96 w 3601"/>
              <a:gd name="T11" fmla="*/ 3928 h 3941"/>
              <a:gd name="T12" fmla="*/ 0 w 3601"/>
              <a:gd name="T13" fmla="*/ 3930 h 3941"/>
              <a:gd name="T14" fmla="*/ 0 w 3601"/>
              <a:gd name="T15" fmla="*/ 3941 h 3941"/>
              <a:gd name="T16" fmla="*/ 99 w 3601"/>
              <a:gd name="T17" fmla="*/ 3938 h 3941"/>
              <a:gd name="T18" fmla="*/ 512 w 3601"/>
              <a:gd name="T19" fmla="*/ 3526 h 3941"/>
              <a:gd name="T20" fmla="*/ 509 w 3601"/>
              <a:gd name="T21" fmla="*/ 3204 h 3941"/>
              <a:gd name="T22" fmla="*/ 1177 w 3601"/>
              <a:gd name="T23" fmla="*/ 2536 h 3941"/>
              <a:gd name="T24" fmla="*/ 1183 w 3601"/>
              <a:gd name="T25" fmla="*/ 2426 h 3941"/>
              <a:gd name="T26" fmla="*/ 3601 w 3601"/>
              <a:gd name="T27" fmla="*/ 8 h 3941"/>
              <a:gd name="T28" fmla="*/ 3593 w 3601"/>
              <a:gd name="T29" fmla="*/ 0 h 3941"/>
              <a:gd name="T30" fmla="*/ 3593 w 3601"/>
              <a:gd name="T31" fmla="*/ 0 h 39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3601" h="3941">
                <a:moveTo>
                  <a:pt x="3593" y="0"/>
                </a:moveTo>
                <a:lnTo>
                  <a:pt x="1172" y="2421"/>
                </a:lnTo>
                <a:lnTo>
                  <a:pt x="1167" y="2531"/>
                </a:lnTo>
                <a:lnTo>
                  <a:pt x="499" y="3199"/>
                </a:lnTo>
                <a:lnTo>
                  <a:pt x="501" y="3523"/>
                </a:lnTo>
                <a:lnTo>
                  <a:pt x="96" y="3928"/>
                </a:lnTo>
                <a:lnTo>
                  <a:pt x="0" y="3930"/>
                </a:lnTo>
                <a:lnTo>
                  <a:pt x="0" y="3941"/>
                </a:lnTo>
                <a:lnTo>
                  <a:pt x="99" y="3938"/>
                </a:lnTo>
                <a:lnTo>
                  <a:pt x="512" y="3526"/>
                </a:lnTo>
                <a:lnTo>
                  <a:pt x="509" y="3204"/>
                </a:lnTo>
                <a:lnTo>
                  <a:pt x="1177" y="2536"/>
                </a:lnTo>
                <a:lnTo>
                  <a:pt x="1183" y="2426"/>
                </a:lnTo>
                <a:lnTo>
                  <a:pt x="3601" y="8"/>
                </a:lnTo>
                <a:lnTo>
                  <a:pt x="3593" y="0"/>
                </a:lnTo>
                <a:lnTo>
                  <a:pt x="3593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01" name="Freeform 757"/>
          <p:cNvSpPr>
            <a:spLocks/>
          </p:cNvSpPr>
          <p:nvPr/>
        </p:nvSpPr>
        <p:spPr bwMode="auto">
          <a:xfrm>
            <a:off x="12296006" y="-3475044"/>
            <a:ext cx="4670427" cy="5124460"/>
          </a:xfrm>
          <a:custGeom>
            <a:avLst/>
            <a:gdLst>
              <a:gd name="T0" fmla="*/ 1125 w 1127"/>
              <a:gd name="T1" fmla="*/ 0 h 1236"/>
              <a:gd name="T2" fmla="*/ 209 w 1127"/>
              <a:gd name="T3" fmla="*/ 916 h 1236"/>
              <a:gd name="T4" fmla="*/ 209 w 1127"/>
              <a:gd name="T5" fmla="*/ 961 h 1236"/>
              <a:gd name="T6" fmla="*/ 175 w 1127"/>
              <a:gd name="T7" fmla="*/ 995 h 1236"/>
              <a:gd name="T8" fmla="*/ 176 w 1127"/>
              <a:gd name="T9" fmla="*/ 1090 h 1236"/>
              <a:gd name="T10" fmla="*/ 124 w 1127"/>
              <a:gd name="T11" fmla="*/ 1142 h 1236"/>
              <a:gd name="T12" fmla="*/ 81 w 1127"/>
              <a:gd name="T13" fmla="*/ 1140 h 1236"/>
              <a:gd name="T14" fmla="*/ 0 w 1127"/>
              <a:gd name="T15" fmla="*/ 1221 h 1236"/>
              <a:gd name="T16" fmla="*/ 0 w 1127"/>
              <a:gd name="T17" fmla="*/ 1236 h 1236"/>
              <a:gd name="T18" fmla="*/ 1 w 1127"/>
              <a:gd name="T19" fmla="*/ 1236 h 1236"/>
              <a:gd name="T20" fmla="*/ 2 w 1127"/>
              <a:gd name="T21" fmla="*/ 1236 h 1236"/>
              <a:gd name="T22" fmla="*/ 4 w 1127"/>
              <a:gd name="T23" fmla="*/ 1236 h 1236"/>
              <a:gd name="T24" fmla="*/ 4 w 1127"/>
              <a:gd name="T25" fmla="*/ 1222 h 1236"/>
              <a:gd name="T26" fmla="*/ 82 w 1127"/>
              <a:gd name="T27" fmla="*/ 1144 h 1236"/>
              <a:gd name="T28" fmla="*/ 126 w 1127"/>
              <a:gd name="T29" fmla="*/ 1146 h 1236"/>
              <a:gd name="T30" fmla="*/ 180 w 1127"/>
              <a:gd name="T31" fmla="*/ 1092 h 1236"/>
              <a:gd name="T32" fmla="*/ 179 w 1127"/>
              <a:gd name="T33" fmla="*/ 997 h 1236"/>
              <a:gd name="T34" fmla="*/ 213 w 1127"/>
              <a:gd name="T35" fmla="*/ 962 h 1236"/>
              <a:gd name="T36" fmla="*/ 213 w 1127"/>
              <a:gd name="T37" fmla="*/ 918 h 1236"/>
              <a:gd name="T38" fmla="*/ 1127 w 1127"/>
              <a:gd name="T39" fmla="*/ 3 h 1236"/>
              <a:gd name="T40" fmla="*/ 1125 w 1127"/>
              <a:gd name="T41" fmla="*/ 0 h 12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127" h="1236">
                <a:moveTo>
                  <a:pt x="1125" y="0"/>
                </a:moveTo>
                <a:cubicBezTo>
                  <a:pt x="209" y="916"/>
                  <a:pt x="209" y="916"/>
                  <a:pt x="209" y="916"/>
                </a:cubicBezTo>
                <a:cubicBezTo>
                  <a:pt x="209" y="961"/>
                  <a:pt x="209" y="961"/>
                  <a:pt x="209" y="961"/>
                </a:cubicBezTo>
                <a:cubicBezTo>
                  <a:pt x="175" y="995"/>
                  <a:pt x="175" y="995"/>
                  <a:pt x="175" y="995"/>
                </a:cubicBezTo>
                <a:cubicBezTo>
                  <a:pt x="176" y="1090"/>
                  <a:pt x="176" y="1090"/>
                  <a:pt x="176" y="1090"/>
                </a:cubicBezTo>
                <a:cubicBezTo>
                  <a:pt x="124" y="1142"/>
                  <a:pt x="124" y="1142"/>
                  <a:pt x="124" y="1142"/>
                </a:cubicBezTo>
                <a:cubicBezTo>
                  <a:pt x="81" y="1140"/>
                  <a:pt x="81" y="1140"/>
                  <a:pt x="81" y="1140"/>
                </a:cubicBezTo>
                <a:cubicBezTo>
                  <a:pt x="0" y="1221"/>
                  <a:pt x="0" y="1221"/>
                  <a:pt x="0" y="1221"/>
                </a:cubicBezTo>
                <a:cubicBezTo>
                  <a:pt x="0" y="1236"/>
                  <a:pt x="0" y="1236"/>
                  <a:pt x="0" y="1236"/>
                </a:cubicBezTo>
                <a:cubicBezTo>
                  <a:pt x="1" y="1236"/>
                  <a:pt x="1" y="1236"/>
                  <a:pt x="1" y="1236"/>
                </a:cubicBezTo>
                <a:cubicBezTo>
                  <a:pt x="2" y="1236"/>
                  <a:pt x="2" y="1236"/>
                  <a:pt x="2" y="1236"/>
                </a:cubicBezTo>
                <a:cubicBezTo>
                  <a:pt x="2" y="1236"/>
                  <a:pt x="3" y="1236"/>
                  <a:pt x="4" y="1236"/>
                </a:cubicBezTo>
                <a:cubicBezTo>
                  <a:pt x="4" y="1222"/>
                  <a:pt x="4" y="1222"/>
                  <a:pt x="4" y="1222"/>
                </a:cubicBezTo>
                <a:cubicBezTo>
                  <a:pt x="82" y="1144"/>
                  <a:pt x="82" y="1144"/>
                  <a:pt x="82" y="1144"/>
                </a:cubicBezTo>
                <a:cubicBezTo>
                  <a:pt x="126" y="1146"/>
                  <a:pt x="126" y="1146"/>
                  <a:pt x="126" y="1146"/>
                </a:cubicBezTo>
                <a:cubicBezTo>
                  <a:pt x="180" y="1092"/>
                  <a:pt x="180" y="1092"/>
                  <a:pt x="180" y="1092"/>
                </a:cubicBezTo>
                <a:cubicBezTo>
                  <a:pt x="179" y="997"/>
                  <a:pt x="179" y="997"/>
                  <a:pt x="179" y="997"/>
                </a:cubicBezTo>
                <a:cubicBezTo>
                  <a:pt x="213" y="962"/>
                  <a:pt x="213" y="962"/>
                  <a:pt x="213" y="962"/>
                </a:cubicBezTo>
                <a:cubicBezTo>
                  <a:pt x="213" y="918"/>
                  <a:pt x="213" y="918"/>
                  <a:pt x="213" y="918"/>
                </a:cubicBezTo>
                <a:cubicBezTo>
                  <a:pt x="1127" y="3"/>
                  <a:pt x="1127" y="3"/>
                  <a:pt x="1127" y="3"/>
                </a:cubicBezTo>
                <a:cubicBezTo>
                  <a:pt x="1125" y="0"/>
                  <a:pt x="1125" y="0"/>
                  <a:pt x="112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02" name="Freeform 758"/>
          <p:cNvSpPr>
            <a:spLocks/>
          </p:cNvSpPr>
          <p:nvPr/>
        </p:nvSpPr>
        <p:spPr bwMode="auto">
          <a:xfrm>
            <a:off x="11156180" y="-3644906"/>
            <a:ext cx="5562602" cy="6110299"/>
          </a:xfrm>
          <a:custGeom>
            <a:avLst/>
            <a:gdLst>
              <a:gd name="T0" fmla="*/ 3496 w 3504"/>
              <a:gd name="T1" fmla="*/ 0 h 3849"/>
              <a:gd name="T2" fmla="*/ 3496 w 3504"/>
              <a:gd name="T3" fmla="*/ 0 h 3849"/>
              <a:gd name="T4" fmla="*/ 1039 w 3504"/>
              <a:gd name="T5" fmla="*/ 2457 h 3849"/>
              <a:gd name="T6" fmla="*/ 1036 w 3504"/>
              <a:gd name="T7" fmla="*/ 2549 h 3849"/>
              <a:gd name="T8" fmla="*/ 323 w 3504"/>
              <a:gd name="T9" fmla="*/ 3262 h 3849"/>
              <a:gd name="T10" fmla="*/ 321 w 3504"/>
              <a:gd name="T11" fmla="*/ 3604 h 3849"/>
              <a:gd name="T12" fmla="*/ 86 w 3504"/>
              <a:gd name="T13" fmla="*/ 3839 h 3849"/>
              <a:gd name="T14" fmla="*/ 54 w 3504"/>
              <a:gd name="T15" fmla="*/ 3839 h 3849"/>
              <a:gd name="T16" fmla="*/ 0 w 3504"/>
              <a:gd name="T17" fmla="*/ 3839 h 3849"/>
              <a:gd name="T18" fmla="*/ 0 w 3504"/>
              <a:gd name="T19" fmla="*/ 3849 h 3849"/>
              <a:gd name="T20" fmla="*/ 54 w 3504"/>
              <a:gd name="T21" fmla="*/ 3849 h 3849"/>
              <a:gd name="T22" fmla="*/ 91 w 3504"/>
              <a:gd name="T23" fmla="*/ 3849 h 3849"/>
              <a:gd name="T24" fmla="*/ 331 w 3504"/>
              <a:gd name="T25" fmla="*/ 3609 h 3849"/>
              <a:gd name="T26" fmla="*/ 334 w 3504"/>
              <a:gd name="T27" fmla="*/ 3267 h 3849"/>
              <a:gd name="T28" fmla="*/ 1047 w 3504"/>
              <a:gd name="T29" fmla="*/ 2554 h 3849"/>
              <a:gd name="T30" fmla="*/ 1049 w 3504"/>
              <a:gd name="T31" fmla="*/ 2463 h 3849"/>
              <a:gd name="T32" fmla="*/ 3504 w 3504"/>
              <a:gd name="T33" fmla="*/ 8 h 3849"/>
              <a:gd name="T34" fmla="*/ 3496 w 3504"/>
              <a:gd name="T35" fmla="*/ 0 h 3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504" h="3849">
                <a:moveTo>
                  <a:pt x="3496" y="0"/>
                </a:moveTo>
                <a:lnTo>
                  <a:pt x="3496" y="0"/>
                </a:lnTo>
                <a:lnTo>
                  <a:pt x="1039" y="2457"/>
                </a:lnTo>
                <a:lnTo>
                  <a:pt x="1036" y="2549"/>
                </a:lnTo>
                <a:lnTo>
                  <a:pt x="323" y="3262"/>
                </a:lnTo>
                <a:lnTo>
                  <a:pt x="321" y="3604"/>
                </a:lnTo>
                <a:lnTo>
                  <a:pt x="86" y="3839"/>
                </a:lnTo>
                <a:lnTo>
                  <a:pt x="54" y="3839"/>
                </a:lnTo>
                <a:lnTo>
                  <a:pt x="0" y="3839"/>
                </a:lnTo>
                <a:lnTo>
                  <a:pt x="0" y="3849"/>
                </a:lnTo>
                <a:lnTo>
                  <a:pt x="54" y="3849"/>
                </a:lnTo>
                <a:lnTo>
                  <a:pt x="91" y="3849"/>
                </a:lnTo>
                <a:lnTo>
                  <a:pt x="331" y="3609"/>
                </a:lnTo>
                <a:lnTo>
                  <a:pt x="334" y="3267"/>
                </a:lnTo>
                <a:lnTo>
                  <a:pt x="1047" y="2554"/>
                </a:lnTo>
                <a:lnTo>
                  <a:pt x="1049" y="2463"/>
                </a:lnTo>
                <a:lnTo>
                  <a:pt x="3504" y="8"/>
                </a:lnTo>
                <a:lnTo>
                  <a:pt x="349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03" name="Freeform 759"/>
          <p:cNvSpPr>
            <a:spLocks/>
          </p:cNvSpPr>
          <p:nvPr/>
        </p:nvSpPr>
        <p:spPr bwMode="auto">
          <a:xfrm>
            <a:off x="11156180" y="-3644906"/>
            <a:ext cx="5562602" cy="6110299"/>
          </a:xfrm>
          <a:custGeom>
            <a:avLst/>
            <a:gdLst>
              <a:gd name="T0" fmla="*/ 3496 w 3504"/>
              <a:gd name="T1" fmla="*/ 0 h 3849"/>
              <a:gd name="T2" fmla="*/ 3496 w 3504"/>
              <a:gd name="T3" fmla="*/ 0 h 3849"/>
              <a:gd name="T4" fmla="*/ 1039 w 3504"/>
              <a:gd name="T5" fmla="*/ 2457 h 3849"/>
              <a:gd name="T6" fmla="*/ 1036 w 3504"/>
              <a:gd name="T7" fmla="*/ 2549 h 3849"/>
              <a:gd name="T8" fmla="*/ 323 w 3504"/>
              <a:gd name="T9" fmla="*/ 3262 h 3849"/>
              <a:gd name="T10" fmla="*/ 321 w 3504"/>
              <a:gd name="T11" fmla="*/ 3604 h 3849"/>
              <a:gd name="T12" fmla="*/ 86 w 3504"/>
              <a:gd name="T13" fmla="*/ 3839 h 3849"/>
              <a:gd name="T14" fmla="*/ 54 w 3504"/>
              <a:gd name="T15" fmla="*/ 3839 h 3849"/>
              <a:gd name="T16" fmla="*/ 0 w 3504"/>
              <a:gd name="T17" fmla="*/ 3839 h 3849"/>
              <a:gd name="T18" fmla="*/ 0 w 3504"/>
              <a:gd name="T19" fmla="*/ 3849 h 3849"/>
              <a:gd name="T20" fmla="*/ 54 w 3504"/>
              <a:gd name="T21" fmla="*/ 3849 h 3849"/>
              <a:gd name="T22" fmla="*/ 91 w 3504"/>
              <a:gd name="T23" fmla="*/ 3849 h 3849"/>
              <a:gd name="T24" fmla="*/ 331 w 3504"/>
              <a:gd name="T25" fmla="*/ 3609 h 3849"/>
              <a:gd name="T26" fmla="*/ 334 w 3504"/>
              <a:gd name="T27" fmla="*/ 3267 h 3849"/>
              <a:gd name="T28" fmla="*/ 1047 w 3504"/>
              <a:gd name="T29" fmla="*/ 2554 h 3849"/>
              <a:gd name="T30" fmla="*/ 1049 w 3504"/>
              <a:gd name="T31" fmla="*/ 2463 h 3849"/>
              <a:gd name="T32" fmla="*/ 3504 w 3504"/>
              <a:gd name="T33" fmla="*/ 8 h 3849"/>
              <a:gd name="T34" fmla="*/ 3496 w 3504"/>
              <a:gd name="T35" fmla="*/ 0 h 3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504" h="3849">
                <a:moveTo>
                  <a:pt x="3496" y="0"/>
                </a:moveTo>
                <a:lnTo>
                  <a:pt x="3496" y="0"/>
                </a:lnTo>
                <a:lnTo>
                  <a:pt x="1039" y="2457"/>
                </a:lnTo>
                <a:lnTo>
                  <a:pt x="1036" y="2549"/>
                </a:lnTo>
                <a:lnTo>
                  <a:pt x="323" y="3262"/>
                </a:lnTo>
                <a:lnTo>
                  <a:pt x="321" y="3604"/>
                </a:lnTo>
                <a:lnTo>
                  <a:pt x="86" y="3839"/>
                </a:lnTo>
                <a:lnTo>
                  <a:pt x="54" y="3839"/>
                </a:lnTo>
                <a:lnTo>
                  <a:pt x="0" y="3839"/>
                </a:lnTo>
                <a:lnTo>
                  <a:pt x="0" y="3849"/>
                </a:lnTo>
                <a:lnTo>
                  <a:pt x="54" y="3849"/>
                </a:lnTo>
                <a:lnTo>
                  <a:pt x="91" y="3849"/>
                </a:lnTo>
                <a:lnTo>
                  <a:pt x="331" y="3609"/>
                </a:lnTo>
                <a:lnTo>
                  <a:pt x="334" y="3267"/>
                </a:lnTo>
                <a:lnTo>
                  <a:pt x="1047" y="2554"/>
                </a:lnTo>
                <a:lnTo>
                  <a:pt x="1049" y="2463"/>
                </a:lnTo>
                <a:lnTo>
                  <a:pt x="3504" y="8"/>
                </a:lnTo>
                <a:lnTo>
                  <a:pt x="3496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04" name="Freeform 760"/>
          <p:cNvSpPr>
            <a:spLocks/>
          </p:cNvSpPr>
          <p:nvPr/>
        </p:nvSpPr>
        <p:spPr bwMode="auto">
          <a:xfrm>
            <a:off x="12746856" y="-3598869"/>
            <a:ext cx="3784601" cy="3668719"/>
          </a:xfrm>
          <a:custGeom>
            <a:avLst/>
            <a:gdLst>
              <a:gd name="T0" fmla="*/ 2376 w 2384"/>
              <a:gd name="T1" fmla="*/ 0 h 2311"/>
              <a:gd name="T2" fmla="*/ 76 w 2384"/>
              <a:gd name="T3" fmla="*/ 2300 h 2311"/>
              <a:gd name="T4" fmla="*/ 32 w 2384"/>
              <a:gd name="T5" fmla="*/ 2300 h 2311"/>
              <a:gd name="T6" fmla="*/ 0 w 2384"/>
              <a:gd name="T7" fmla="*/ 2300 h 2311"/>
              <a:gd name="T8" fmla="*/ 0 w 2384"/>
              <a:gd name="T9" fmla="*/ 2311 h 2311"/>
              <a:gd name="T10" fmla="*/ 34 w 2384"/>
              <a:gd name="T11" fmla="*/ 2311 h 2311"/>
              <a:gd name="T12" fmla="*/ 79 w 2384"/>
              <a:gd name="T13" fmla="*/ 2311 h 2311"/>
              <a:gd name="T14" fmla="*/ 2384 w 2384"/>
              <a:gd name="T15" fmla="*/ 7 h 2311"/>
              <a:gd name="T16" fmla="*/ 2376 w 2384"/>
              <a:gd name="T17" fmla="*/ 0 h 2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84" h="2311">
                <a:moveTo>
                  <a:pt x="2376" y="0"/>
                </a:moveTo>
                <a:lnTo>
                  <a:pt x="76" y="2300"/>
                </a:lnTo>
                <a:lnTo>
                  <a:pt x="32" y="2300"/>
                </a:lnTo>
                <a:lnTo>
                  <a:pt x="0" y="2300"/>
                </a:lnTo>
                <a:lnTo>
                  <a:pt x="0" y="2311"/>
                </a:lnTo>
                <a:lnTo>
                  <a:pt x="34" y="2311"/>
                </a:lnTo>
                <a:lnTo>
                  <a:pt x="79" y="2311"/>
                </a:lnTo>
                <a:lnTo>
                  <a:pt x="2384" y="7"/>
                </a:lnTo>
                <a:lnTo>
                  <a:pt x="237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05" name="Freeform 761"/>
          <p:cNvSpPr>
            <a:spLocks/>
          </p:cNvSpPr>
          <p:nvPr/>
        </p:nvSpPr>
        <p:spPr bwMode="auto">
          <a:xfrm>
            <a:off x="12746856" y="-3598869"/>
            <a:ext cx="3784601" cy="3668719"/>
          </a:xfrm>
          <a:custGeom>
            <a:avLst/>
            <a:gdLst>
              <a:gd name="T0" fmla="*/ 2376 w 2384"/>
              <a:gd name="T1" fmla="*/ 0 h 2311"/>
              <a:gd name="T2" fmla="*/ 76 w 2384"/>
              <a:gd name="T3" fmla="*/ 2300 h 2311"/>
              <a:gd name="T4" fmla="*/ 32 w 2384"/>
              <a:gd name="T5" fmla="*/ 2300 h 2311"/>
              <a:gd name="T6" fmla="*/ 0 w 2384"/>
              <a:gd name="T7" fmla="*/ 2300 h 2311"/>
              <a:gd name="T8" fmla="*/ 0 w 2384"/>
              <a:gd name="T9" fmla="*/ 2311 h 2311"/>
              <a:gd name="T10" fmla="*/ 34 w 2384"/>
              <a:gd name="T11" fmla="*/ 2311 h 2311"/>
              <a:gd name="T12" fmla="*/ 79 w 2384"/>
              <a:gd name="T13" fmla="*/ 2311 h 2311"/>
              <a:gd name="T14" fmla="*/ 2384 w 2384"/>
              <a:gd name="T15" fmla="*/ 7 h 2311"/>
              <a:gd name="T16" fmla="*/ 2376 w 2384"/>
              <a:gd name="T17" fmla="*/ 0 h 2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84" h="2311">
                <a:moveTo>
                  <a:pt x="2376" y="0"/>
                </a:moveTo>
                <a:lnTo>
                  <a:pt x="76" y="2300"/>
                </a:lnTo>
                <a:lnTo>
                  <a:pt x="32" y="2300"/>
                </a:lnTo>
                <a:lnTo>
                  <a:pt x="0" y="2300"/>
                </a:lnTo>
                <a:lnTo>
                  <a:pt x="0" y="2311"/>
                </a:lnTo>
                <a:lnTo>
                  <a:pt x="34" y="2311"/>
                </a:lnTo>
                <a:lnTo>
                  <a:pt x="79" y="2311"/>
                </a:lnTo>
                <a:lnTo>
                  <a:pt x="2384" y="7"/>
                </a:lnTo>
                <a:lnTo>
                  <a:pt x="2376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06" name="Freeform 762"/>
          <p:cNvSpPr>
            <a:spLocks noEditPoints="1"/>
          </p:cNvSpPr>
          <p:nvPr/>
        </p:nvSpPr>
        <p:spPr bwMode="auto">
          <a:xfrm>
            <a:off x="12576993" y="-3106743"/>
            <a:ext cx="3017838" cy="2857505"/>
          </a:xfrm>
          <a:custGeom>
            <a:avLst/>
            <a:gdLst>
              <a:gd name="T0" fmla="*/ 258 w 728"/>
              <a:gd name="T1" fmla="*/ 467 h 689"/>
              <a:gd name="T2" fmla="*/ 181 w 728"/>
              <a:gd name="T3" fmla="*/ 543 h 689"/>
              <a:gd name="T4" fmla="*/ 107 w 728"/>
              <a:gd name="T5" fmla="*/ 544 h 689"/>
              <a:gd name="T6" fmla="*/ 0 w 728"/>
              <a:gd name="T7" fmla="*/ 651 h 689"/>
              <a:gd name="T8" fmla="*/ 0 w 728"/>
              <a:gd name="T9" fmla="*/ 669 h 689"/>
              <a:gd name="T10" fmla="*/ 0 w 728"/>
              <a:gd name="T11" fmla="*/ 689 h 689"/>
              <a:gd name="T12" fmla="*/ 4 w 728"/>
              <a:gd name="T13" fmla="*/ 689 h 689"/>
              <a:gd name="T14" fmla="*/ 4 w 728"/>
              <a:gd name="T15" fmla="*/ 669 h 689"/>
              <a:gd name="T16" fmla="*/ 4 w 728"/>
              <a:gd name="T17" fmla="*/ 653 h 689"/>
              <a:gd name="T18" fmla="*/ 109 w 728"/>
              <a:gd name="T19" fmla="*/ 548 h 689"/>
              <a:gd name="T20" fmla="*/ 183 w 728"/>
              <a:gd name="T21" fmla="*/ 547 h 689"/>
              <a:gd name="T22" fmla="*/ 260 w 728"/>
              <a:gd name="T23" fmla="*/ 470 h 689"/>
              <a:gd name="T24" fmla="*/ 258 w 728"/>
              <a:gd name="T25" fmla="*/ 467 h 689"/>
              <a:gd name="T26" fmla="*/ 725 w 728"/>
              <a:gd name="T27" fmla="*/ 0 h 689"/>
              <a:gd name="T28" fmla="*/ 286 w 728"/>
              <a:gd name="T29" fmla="*/ 439 h 689"/>
              <a:gd name="T30" fmla="*/ 289 w 728"/>
              <a:gd name="T31" fmla="*/ 441 h 689"/>
              <a:gd name="T32" fmla="*/ 728 w 728"/>
              <a:gd name="T33" fmla="*/ 2 h 689"/>
              <a:gd name="T34" fmla="*/ 725 w 728"/>
              <a:gd name="T35" fmla="*/ 0 h 6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728" h="689">
                <a:moveTo>
                  <a:pt x="258" y="467"/>
                </a:moveTo>
                <a:cubicBezTo>
                  <a:pt x="181" y="543"/>
                  <a:pt x="181" y="543"/>
                  <a:pt x="181" y="543"/>
                </a:cubicBezTo>
                <a:cubicBezTo>
                  <a:pt x="107" y="544"/>
                  <a:pt x="107" y="544"/>
                  <a:pt x="107" y="544"/>
                </a:cubicBezTo>
                <a:cubicBezTo>
                  <a:pt x="0" y="651"/>
                  <a:pt x="0" y="651"/>
                  <a:pt x="0" y="651"/>
                </a:cubicBezTo>
                <a:cubicBezTo>
                  <a:pt x="0" y="669"/>
                  <a:pt x="0" y="669"/>
                  <a:pt x="0" y="669"/>
                </a:cubicBezTo>
                <a:cubicBezTo>
                  <a:pt x="0" y="689"/>
                  <a:pt x="0" y="689"/>
                  <a:pt x="0" y="689"/>
                </a:cubicBezTo>
                <a:cubicBezTo>
                  <a:pt x="4" y="689"/>
                  <a:pt x="4" y="689"/>
                  <a:pt x="4" y="689"/>
                </a:cubicBezTo>
                <a:cubicBezTo>
                  <a:pt x="4" y="669"/>
                  <a:pt x="4" y="669"/>
                  <a:pt x="4" y="669"/>
                </a:cubicBezTo>
                <a:cubicBezTo>
                  <a:pt x="4" y="653"/>
                  <a:pt x="4" y="653"/>
                  <a:pt x="4" y="653"/>
                </a:cubicBezTo>
                <a:cubicBezTo>
                  <a:pt x="109" y="548"/>
                  <a:pt x="109" y="548"/>
                  <a:pt x="109" y="548"/>
                </a:cubicBezTo>
                <a:cubicBezTo>
                  <a:pt x="183" y="547"/>
                  <a:pt x="183" y="547"/>
                  <a:pt x="183" y="547"/>
                </a:cubicBezTo>
                <a:cubicBezTo>
                  <a:pt x="260" y="470"/>
                  <a:pt x="260" y="470"/>
                  <a:pt x="260" y="470"/>
                </a:cubicBezTo>
                <a:cubicBezTo>
                  <a:pt x="259" y="469"/>
                  <a:pt x="258" y="468"/>
                  <a:pt x="258" y="467"/>
                </a:cubicBezTo>
                <a:moveTo>
                  <a:pt x="725" y="0"/>
                </a:moveTo>
                <a:cubicBezTo>
                  <a:pt x="286" y="439"/>
                  <a:pt x="286" y="439"/>
                  <a:pt x="286" y="439"/>
                </a:cubicBezTo>
                <a:cubicBezTo>
                  <a:pt x="287" y="440"/>
                  <a:pt x="288" y="440"/>
                  <a:pt x="289" y="441"/>
                </a:cubicBezTo>
                <a:cubicBezTo>
                  <a:pt x="728" y="2"/>
                  <a:pt x="728" y="2"/>
                  <a:pt x="728" y="2"/>
                </a:cubicBezTo>
                <a:cubicBezTo>
                  <a:pt x="725" y="0"/>
                  <a:pt x="725" y="0"/>
                  <a:pt x="72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07" name="Freeform 763"/>
          <p:cNvSpPr>
            <a:spLocks noEditPoints="1"/>
          </p:cNvSpPr>
          <p:nvPr/>
        </p:nvSpPr>
        <p:spPr bwMode="auto">
          <a:xfrm>
            <a:off x="12299181" y="-3246443"/>
            <a:ext cx="3221039" cy="2287592"/>
          </a:xfrm>
          <a:custGeom>
            <a:avLst/>
            <a:gdLst>
              <a:gd name="T0" fmla="*/ 0 w 777"/>
              <a:gd name="T1" fmla="*/ 517 h 552"/>
              <a:gd name="T2" fmla="*/ 0 w 777"/>
              <a:gd name="T3" fmla="*/ 521 h 552"/>
              <a:gd name="T4" fmla="*/ 16 w 777"/>
              <a:gd name="T5" fmla="*/ 521 h 552"/>
              <a:gd name="T6" fmla="*/ 45 w 777"/>
              <a:gd name="T7" fmla="*/ 521 h 552"/>
              <a:gd name="T8" fmla="*/ 45 w 777"/>
              <a:gd name="T9" fmla="*/ 521 h 552"/>
              <a:gd name="T10" fmla="*/ 45 w 777"/>
              <a:gd name="T11" fmla="*/ 517 h 552"/>
              <a:gd name="T12" fmla="*/ 16 w 777"/>
              <a:gd name="T13" fmla="*/ 517 h 552"/>
              <a:gd name="T14" fmla="*/ 0 w 777"/>
              <a:gd name="T15" fmla="*/ 517 h 552"/>
              <a:gd name="T16" fmla="*/ 775 w 777"/>
              <a:gd name="T17" fmla="*/ 0 h 552"/>
              <a:gd name="T18" fmla="*/ 226 w 777"/>
              <a:gd name="T19" fmla="*/ 548 h 552"/>
              <a:gd name="T20" fmla="*/ 155 w 777"/>
              <a:gd name="T21" fmla="*/ 548 h 552"/>
              <a:gd name="T22" fmla="*/ 125 w 777"/>
              <a:gd name="T23" fmla="*/ 518 h 552"/>
              <a:gd name="T24" fmla="*/ 86 w 777"/>
              <a:gd name="T25" fmla="*/ 517 h 552"/>
              <a:gd name="T26" fmla="*/ 86 w 777"/>
              <a:gd name="T27" fmla="*/ 521 h 552"/>
              <a:gd name="T28" fmla="*/ 86 w 777"/>
              <a:gd name="T29" fmla="*/ 521 h 552"/>
              <a:gd name="T30" fmla="*/ 123 w 777"/>
              <a:gd name="T31" fmla="*/ 522 h 552"/>
              <a:gd name="T32" fmla="*/ 153 w 777"/>
              <a:gd name="T33" fmla="*/ 552 h 552"/>
              <a:gd name="T34" fmla="*/ 228 w 777"/>
              <a:gd name="T35" fmla="*/ 552 h 552"/>
              <a:gd name="T36" fmla="*/ 777 w 777"/>
              <a:gd name="T37" fmla="*/ 3 h 552"/>
              <a:gd name="T38" fmla="*/ 775 w 777"/>
              <a:gd name="T39" fmla="*/ 0 h 5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777" h="552">
                <a:moveTo>
                  <a:pt x="0" y="517"/>
                </a:moveTo>
                <a:cubicBezTo>
                  <a:pt x="0" y="521"/>
                  <a:pt x="0" y="521"/>
                  <a:pt x="0" y="521"/>
                </a:cubicBezTo>
                <a:cubicBezTo>
                  <a:pt x="16" y="521"/>
                  <a:pt x="16" y="521"/>
                  <a:pt x="16" y="521"/>
                </a:cubicBezTo>
                <a:cubicBezTo>
                  <a:pt x="45" y="521"/>
                  <a:pt x="45" y="521"/>
                  <a:pt x="45" y="521"/>
                </a:cubicBezTo>
                <a:cubicBezTo>
                  <a:pt x="45" y="521"/>
                  <a:pt x="45" y="521"/>
                  <a:pt x="45" y="521"/>
                </a:cubicBezTo>
                <a:cubicBezTo>
                  <a:pt x="45" y="519"/>
                  <a:pt x="45" y="518"/>
                  <a:pt x="45" y="517"/>
                </a:cubicBezTo>
                <a:cubicBezTo>
                  <a:pt x="16" y="517"/>
                  <a:pt x="16" y="517"/>
                  <a:pt x="16" y="517"/>
                </a:cubicBezTo>
                <a:cubicBezTo>
                  <a:pt x="0" y="517"/>
                  <a:pt x="0" y="517"/>
                  <a:pt x="0" y="517"/>
                </a:cubicBezTo>
                <a:moveTo>
                  <a:pt x="775" y="0"/>
                </a:moveTo>
                <a:cubicBezTo>
                  <a:pt x="226" y="548"/>
                  <a:pt x="226" y="548"/>
                  <a:pt x="226" y="548"/>
                </a:cubicBezTo>
                <a:cubicBezTo>
                  <a:pt x="155" y="548"/>
                  <a:pt x="155" y="548"/>
                  <a:pt x="155" y="548"/>
                </a:cubicBezTo>
                <a:cubicBezTo>
                  <a:pt x="125" y="518"/>
                  <a:pt x="125" y="518"/>
                  <a:pt x="125" y="518"/>
                </a:cubicBezTo>
                <a:cubicBezTo>
                  <a:pt x="86" y="517"/>
                  <a:pt x="86" y="517"/>
                  <a:pt x="86" y="517"/>
                </a:cubicBezTo>
                <a:cubicBezTo>
                  <a:pt x="86" y="518"/>
                  <a:pt x="86" y="519"/>
                  <a:pt x="86" y="521"/>
                </a:cubicBezTo>
                <a:cubicBezTo>
                  <a:pt x="86" y="521"/>
                  <a:pt x="86" y="521"/>
                  <a:pt x="86" y="521"/>
                </a:cubicBezTo>
                <a:cubicBezTo>
                  <a:pt x="123" y="522"/>
                  <a:pt x="123" y="522"/>
                  <a:pt x="123" y="522"/>
                </a:cubicBezTo>
                <a:cubicBezTo>
                  <a:pt x="153" y="552"/>
                  <a:pt x="153" y="552"/>
                  <a:pt x="153" y="552"/>
                </a:cubicBezTo>
                <a:cubicBezTo>
                  <a:pt x="228" y="552"/>
                  <a:pt x="228" y="552"/>
                  <a:pt x="228" y="552"/>
                </a:cubicBezTo>
                <a:cubicBezTo>
                  <a:pt x="777" y="3"/>
                  <a:pt x="777" y="3"/>
                  <a:pt x="777" y="3"/>
                </a:cubicBezTo>
                <a:cubicBezTo>
                  <a:pt x="775" y="0"/>
                  <a:pt x="775" y="0"/>
                  <a:pt x="77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08" name="Freeform 764"/>
          <p:cNvSpPr>
            <a:spLocks noEditPoints="1"/>
          </p:cNvSpPr>
          <p:nvPr/>
        </p:nvSpPr>
        <p:spPr bwMode="auto">
          <a:xfrm>
            <a:off x="11519718" y="-3421069"/>
            <a:ext cx="1435100" cy="5446723"/>
          </a:xfrm>
          <a:custGeom>
            <a:avLst/>
            <a:gdLst>
              <a:gd name="T0" fmla="*/ 136 w 346"/>
              <a:gd name="T1" fmla="*/ 701 h 1314"/>
              <a:gd name="T2" fmla="*/ 135 w 346"/>
              <a:gd name="T3" fmla="*/ 727 h 1314"/>
              <a:gd name="T4" fmla="*/ 245 w 346"/>
              <a:gd name="T5" fmla="*/ 836 h 1314"/>
              <a:gd name="T6" fmla="*/ 243 w 346"/>
              <a:gd name="T7" fmla="*/ 943 h 1314"/>
              <a:gd name="T8" fmla="*/ 0 w 346"/>
              <a:gd name="T9" fmla="*/ 1186 h 1314"/>
              <a:gd name="T10" fmla="*/ 0 w 346"/>
              <a:gd name="T11" fmla="*/ 1291 h 1314"/>
              <a:gd name="T12" fmla="*/ 0 w 346"/>
              <a:gd name="T13" fmla="*/ 1314 h 1314"/>
              <a:gd name="T14" fmla="*/ 4 w 346"/>
              <a:gd name="T15" fmla="*/ 1314 h 1314"/>
              <a:gd name="T16" fmla="*/ 4 w 346"/>
              <a:gd name="T17" fmla="*/ 1291 h 1314"/>
              <a:gd name="T18" fmla="*/ 4 w 346"/>
              <a:gd name="T19" fmla="*/ 1187 h 1314"/>
              <a:gd name="T20" fmla="*/ 247 w 346"/>
              <a:gd name="T21" fmla="*/ 945 h 1314"/>
              <a:gd name="T22" fmla="*/ 249 w 346"/>
              <a:gd name="T23" fmla="*/ 835 h 1314"/>
              <a:gd name="T24" fmla="*/ 139 w 346"/>
              <a:gd name="T25" fmla="*/ 726 h 1314"/>
              <a:gd name="T26" fmla="*/ 140 w 346"/>
              <a:gd name="T27" fmla="*/ 702 h 1314"/>
              <a:gd name="T28" fmla="*/ 136 w 346"/>
              <a:gd name="T29" fmla="*/ 701 h 1314"/>
              <a:gd name="T30" fmla="*/ 343 w 346"/>
              <a:gd name="T31" fmla="*/ 0 h 1314"/>
              <a:gd name="T32" fmla="*/ 22 w 346"/>
              <a:gd name="T33" fmla="*/ 321 h 1314"/>
              <a:gd name="T34" fmla="*/ 24 w 346"/>
              <a:gd name="T35" fmla="*/ 356 h 1314"/>
              <a:gd name="T36" fmla="*/ 67 w 346"/>
              <a:gd name="T37" fmla="*/ 399 h 1314"/>
              <a:gd name="T38" fmla="*/ 140 w 346"/>
              <a:gd name="T39" fmla="*/ 398 h 1314"/>
              <a:gd name="T40" fmla="*/ 185 w 346"/>
              <a:gd name="T41" fmla="*/ 443 h 1314"/>
              <a:gd name="T42" fmla="*/ 182 w 346"/>
              <a:gd name="T43" fmla="*/ 484 h 1314"/>
              <a:gd name="T44" fmla="*/ 110 w 346"/>
              <a:gd name="T45" fmla="*/ 556 h 1314"/>
              <a:gd name="T46" fmla="*/ 108 w 346"/>
              <a:gd name="T47" fmla="*/ 604 h 1314"/>
              <a:gd name="T48" fmla="*/ 136 w 346"/>
              <a:gd name="T49" fmla="*/ 632 h 1314"/>
              <a:gd name="T50" fmla="*/ 136 w 346"/>
              <a:gd name="T51" fmla="*/ 661 h 1314"/>
              <a:gd name="T52" fmla="*/ 140 w 346"/>
              <a:gd name="T53" fmla="*/ 661 h 1314"/>
              <a:gd name="T54" fmla="*/ 140 w 346"/>
              <a:gd name="T55" fmla="*/ 630 h 1314"/>
              <a:gd name="T56" fmla="*/ 112 w 346"/>
              <a:gd name="T57" fmla="*/ 602 h 1314"/>
              <a:gd name="T58" fmla="*/ 113 w 346"/>
              <a:gd name="T59" fmla="*/ 557 h 1314"/>
              <a:gd name="T60" fmla="*/ 186 w 346"/>
              <a:gd name="T61" fmla="*/ 485 h 1314"/>
              <a:gd name="T62" fmla="*/ 189 w 346"/>
              <a:gd name="T63" fmla="*/ 442 h 1314"/>
              <a:gd name="T64" fmla="*/ 141 w 346"/>
              <a:gd name="T65" fmla="*/ 394 h 1314"/>
              <a:gd name="T66" fmla="*/ 69 w 346"/>
              <a:gd name="T67" fmla="*/ 395 h 1314"/>
              <a:gd name="T68" fmla="*/ 28 w 346"/>
              <a:gd name="T69" fmla="*/ 354 h 1314"/>
              <a:gd name="T70" fmla="*/ 26 w 346"/>
              <a:gd name="T71" fmla="*/ 322 h 1314"/>
              <a:gd name="T72" fmla="*/ 346 w 346"/>
              <a:gd name="T73" fmla="*/ 3 h 1314"/>
              <a:gd name="T74" fmla="*/ 343 w 346"/>
              <a:gd name="T75" fmla="*/ 0 h 13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46" h="1314">
                <a:moveTo>
                  <a:pt x="136" y="701"/>
                </a:moveTo>
                <a:cubicBezTo>
                  <a:pt x="135" y="727"/>
                  <a:pt x="135" y="727"/>
                  <a:pt x="135" y="727"/>
                </a:cubicBezTo>
                <a:cubicBezTo>
                  <a:pt x="245" y="836"/>
                  <a:pt x="245" y="836"/>
                  <a:pt x="245" y="836"/>
                </a:cubicBezTo>
                <a:cubicBezTo>
                  <a:pt x="243" y="943"/>
                  <a:pt x="243" y="943"/>
                  <a:pt x="243" y="943"/>
                </a:cubicBezTo>
                <a:cubicBezTo>
                  <a:pt x="0" y="1186"/>
                  <a:pt x="0" y="1186"/>
                  <a:pt x="0" y="1186"/>
                </a:cubicBezTo>
                <a:cubicBezTo>
                  <a:pt x="0" y="1291"/>
                  <a:pt x="0" y="1291"/>
                  <a:pt x="0" y="1291"/>
                </a:cubicBezTo>
                <a:cubicBezTo>
                  <a:pt x="0" y="1314"/>
                  <a:pt x="0" y="1314"/>
                  <a:pt x="0" y="1314"/>
                </a:cubicBezTo>
                <a:cubicBezTo>
                  <a:pt x="4" y="1314"/>
                  <a:pt x="4" y="1314"/>
                  <a:pt x="4" y="1314"/>
                </a:cubicBezTo>
                <a:cubicBezTo>
                  <a:pt x="4" y="1291"/>
                  <a:pt x="4" y="1291"/>
                  <a:pt x="4" y="1291"/>
                </a:cubicBezTo>
                <a:cubicBezTo>
                  <a:pt x="4" y="1187"/>
                  <a:pt x="4" y="1187"/>
                  <a:pt x="4" y="1187"/>
                </a:cubicBezTo>
                <a:cubicBezTo>
                  <a:pt x="247" y="945"/>
                  <a:pt x="247" y="945"/>
                  <a:pt x="247" y="945"/>
                </a:cubicBezTo>
                <a:cubicBezTo>
                  <a:pt x="249" y="835"/>
                  <a:pt x="249" y="835"/>
                  <a:pt x="249" y="835"/>
                </a:cubicBezTo>
                <a:cubicBezTo>
                  <a:pt x="139" y="726"/>
                  <a:pt x="139" y="726"/>
                  <a:pt x="139" y="726"/>
                </a:cubicBezTo>
                <a:cubicBezTo>
                  <a:pt x="140" y="702"/>
                  <a:pt x="140" y="702"/>
                  <a:pt x="140" y="702"/>
                </a:cubicBezTo>
                <a:cubicBezTo>
                  <a:pt x="138" y="702"/>
                  <a:pt x="137" y="702"/>
                  <a:pt x="136" y="701"/>
                </a:cubicBezTo>
                <a:moveTo>
                  <a:pt x="343" y="0"/>
                </a:moveTo>
                <a:cubicBezTo>
                  <a:pt x="22" y="321"/>
                  <a:pt x="22" y="321"/>
                  <a:pt x="22" y="321"/>
                </a:cubicBezTo>
                <a:cubicBezTo>
                  <a:pt x="24" y="356"/>
                  <a:pt x="24" y="356"/>
                  <a:pt x="24" y="356"/>
                </a:cubicBezTo>
                <a:cubicBezTo>
                  <a:pt x="67" y="399"/>
                  <a:pt x="67" y="399"/>
                  <a:pt x="67" y="399"/>
                </a:cubicBezTo>
                <a:cubicBezTo>
                  <a:pt x="140" y="398"/>
                  <a:pt x="140" y="398"/>
                  <a:pt x="140" y="398"/>
                </a:cubicBezTo>
                <a:cubicBezTo>
                  <a:pt x="185" y="443"/>
                  <a:pt x="185" y="443"/>
                  <a:pt x="185" y="443"/>
                </a:cubicBezTo>
                <a:cubicBezTo>
                  <a:pt x="182" y="484"/>
                  <a:pt x="182" y="484"/>
                  <a:pt x="182" y="484"/>
                </a:cubicBezTo>
                <a:cubicBezTo>
                  <a:pt x="110" y="556"/>
                  <a:pt x="110" y="556"/>
                  <a:pt x="110" y="556"/>
                </a:cubicBezTo>
                <a:cubicBezTo>
                  <a:pt x="108" y="604"/>
                  <a:pt x="108" y="604"/>
                  <a:pt x="108" y="604"/>
                </a:cubicBezTo>
                <a:cubicBezTo>
                  <a:pt x="136" y="632"/>
                  <a:pt x="136" y="632"/>
                  <a:pt x="136" y="632"/>
                </a:cubicBezTo>
                <a:cubicBezTo>
                  <a:pt x="136" y="661"/>
                  <a:pt x="136" y="661"/>
                  <a:pt x="136" y="661"/>
                </a:cubicBezTo>
                <a:cubicBezTo>
                  <a:pt x="137" y="661"/>
                  <a:pt x="139" y="661"/>
                  <a:pt x="140" y="661"/>
                </a:cubicBezTo>
                <a:cubicBezTo>
                  <a:pt x="140" y="630"/>
                  <a:pt x="140" y="630"/>
                  <a:pt x="140" y="630"/>
                </a:cubicBezTo>
                <a:cubicBezTo>
                  <a:pt x="112" y="602"/>
                  <a:pt x="112" y="602"/>
                  <a:pt x="112" y="602"/>
                </a:cubicBezTo>
                <a:cubicBezTo>
                  <a:pt x="113" y="557"/>
                  <a:pt x="113" y="557"/>
                  <a:pt x="113" y="557"/>
                </a:cubicBezTo>
                <a:cubicBezTo>
                  <a:pt x="186" y="485"/>
                  <a:pt x="186" y="485"/>
                  <a:pt x="186" y="485"/>
                </a:cubicBezTo>
                <a:cubicBezTo>
                  <a:pt x="189" y="442"/>
                  <a:pt x="189" y="442"/>
                  <a:pt x="189" y="442"/>
                </a:cubicBezTo>
                <a:cubicBezTo>
                  <a:pt x="141" y="394"/>
                  <a:pt x="141" y="394"/>
                  <a:pt x="141" y="394"/>
                </a:cubicBezTo>
                <a:cubicBezTo>
                  <a:pt x="69" y="395"/>
                  <a:pt x="69" y="395"/>
                  <a:pt x="69" y="395"/>
                </a:cubicBezTo>
                <a:cubicBezTo>
                  <a:pt x="28" y="354"/>
                  <a:pt x="28" y="354"/>
                  <a:pt x="28" y="354"/>
                </a:cubicBezTo>
                <a:cubicBezTo>
                  <a:pt x="26" y="322"/>
                  <a:pt x="26" y="322"/>
                  <a:pt x="26" y="322"/>
                </a:cubicBezTo>
                <a:cubicBezTo>
                  <a:pt x="346" y="3"/>
                  <a:pt x="346" y="3"/>
                  <a:pt x="346" y="3"/>
                </a:cubicBezTo>
                <a:cubicBezTo>
                  <a:pt x="343" y="0"/>
                  <a:pt x="343" y="0"/>
                  <a:pt x="34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09" name="Freeform 765"/>
          <p:cNvSpPr>
            <a:spLocks noEditPoints="1"/>
          </p:cNvSpPr>
          <p:nvPr/>
        </p:nvSpPr>
        <p:spPr bwMode="auto">
          <a:xfrm>
            <a:off x="10765655" y="-3470281"/>
            <a:ext cx="2143126" cy="6126174"/>
          </a:xfrm>
          <a:custGeom>
            <a:avLst/>
            <a:gdLst>
              <a:gd name="T0" fmla="*/ 244 w 517"/>
              <a:gd name="T1" fmla="*/ 479 h 1478"/>
              <a:gd name="T2" fmla="*/ 240 w 517"/>
              <a:gd name="T3" fmla="*/ 479 h 1478"/>
              <a:gd name="T4" fmla="*/ 240 w 517"/>
              <a:gd name="T5" fmla="*/ 479 h 1478"/>
              <a:gd name="T6" fmla="*/ 240 w 517"/>
              <a:gd name="T7" fmla="*/ 479 h 1478"/>
              <a:gd name="T8" fmla="*/ 239 w 517"/>
              <a:gd name="T9" fmla="*/ 497 h 1478"/>
              <a:gd name="T10" fmla="*/ 278 w 517"/>
              <a:gd name="T11" fmla="*/ 536 h 1478"/>
              <a:gd name="T12" fmla="*/ 280 w 517"/>
              <a:gd name="T13" fmla="*/ 562 h 1478"/>
              <a:gd name="T14" fmla="*/ 253 w 517"/>
              <a:gd name="T15" fmla="*/ 590 h 1478"/>
              <a:gd name="T16" fmla="*/ 252 w 517"/>
              <a:gd name="T17" fmla="*/ 619 h 1478"/>
              <a:gd name="T18" fmla="*/ 232 w 517"/>
              <a:gd name="T19" fmla="*/ 639 h 1478"/>
              <a:gd name="T20" fmla="*/ 229 w 517"/>
              <a:gd name="T21" fmla="*/ 696 h 1478"/>
              <a:gd name="T22" fmla="*/ 400 w 517"/>
              <a:gd name="T23" fmla="*/ 867 h 1478"/>
              <a:gd name="T24" fmla="*/ 403 w 517"/>
              <a:gd name="T25" fmla="*/ 938 h 1478"/>
              <a:gd name="T26" fmla="*/ 145 w 517"/>
              <a:gd name="T27" fmla="*/ 1195 h 1478"/>
              <a:gd name="T28" fmla="*/ 143 w 517"/>
              <a:gd name="T29" fmla="*/ 1299 h 1478"/>
              <a:gd name="T30" fmla="*/ 0 w 517"/>
              <a:gd name="T31" fmla="*/ 1442 h 1478"/>
              <a:gd name="T32" fmla="*/ 0 w 517"/>
              <a:gd name="T33" fmla="*/ 1456 h 1478"/>
              <a:gd name="T34" fmla="*/ 1 w 517"/>
              <a:gd name="T35" fmla="*/ 1478 h 1478"/>
              <a:gd name="T36" fmla="*/ 5 w 517"/>
              <a:gd name="T37" fmla="*/ 1478 h 1478"/>
              <a:gd name="T38" fmla="*/ 4 w 517"/>
              <a:gd name="T39" fmla="*/ 1455 h 1478"/>
              <a:gd name="T40" fmla="*/ 4 w 517"/>
              <a:gd name="T41" fmla="*/ 1444 h 1478"/>
              <a:gd name="T42" fmla="*/ 147 w 517"/>
              <a:gd name="T43" fmla="*/ 1300 h 1478"/>
              <a:gd name="T44" fmla="*/ 149 w 517"/>
              <a:gd name="T45" fmla="*/ 1197 h 1478"/>
              <a:gd name="T46" fmla="*/ 407 w 517"/>
              <a:gd name="T47" fmla="*/ 939 h 1478"/>
              <a:gd name="T48" fmla="*/ 404 w 517"/>
              <a:gd name="T49" fmla="*/ 865 h 1478"/>
              <a:gd name="T50" fmla="*/ 233 w 517"/>
              <a:gd name="T51" fmla="*/ 694 h 1478"/>
              <a:gd name="T52" fmla="*/ 236 w 517"/>
              <a:gd name="T53" fmla="*/ 640 h 1478"/>
              <a:gd name="T54" fmla="*/ 256 w 517"/>
              <a:gd name="T55" fmla="*/ 620 h 1478"/>
              <a:gd name="T56" fmla="*/ 257 w 517"/>
              <a:gd name="T57" fmla="*/ 591 h 1478"/>
              <a:gd name="T58" fmla="*/ 285 w 517"/>
              <a:gd name="T59" fmla="*/ 563 h 1478"/>
              <a:gd name="T60" fmla="*/ 282 w 517"/>
              <a:gd name="T61" fmla="*/ 534 h 1478"/>
              <a:gd name="T62" fmla="*/ 243 w 517"/>
              <a:gd name="T63" fmla="*/ 495 h 1478"/>
              <a:gd name="T64" fmla="*/ 244 w 517"/>
              <a:gd name="T65" fmla="*/ 479 h 1478"/>
              <a:gd name="T66" fmla="*/ 514 w 517"/>
              <a:gd name="T67" fmla="*/ 0 h 1478"/>
              <a:gd name="T68" fmla="*/ 180 w 517"/>
              <a:gd name="T69" fmla="*/ 334 h 1478"/>
              <a:gd name="T70" fmla="*/ 182 w 517"/>
              <a:gd name="T71" fmla="*/ 366 h 1478"/>
              <a:gd name="T72" fmla="*/ 241 w 517"/>
              <a:gd name="T73" fmla="*/ 425 h 1478"/>
              <a:gd name="T74" fmla="*/ 241 w 517"/>
              <a:gd name="T75" fmla="*/ 438 h 1478"/>
              <a:gd name="T76" fmla="*/ 245 w 517"/>
              <a:gd name="T77" fmla="*/ 438 h 1478"/>
              <a:gd name="T78" fmla="*/ 245 w 517"/>
              <a:gd name="T79" fmla="*/ 424 h 1478"/>
              <a:gd name="T80" fmla="*/ 186 w 517"/>
              <a:gd name="T81" fmla="*/ 364 h 1478"/>
              <a:gd name="T82" fmla="*/ 184 w 517"/>
              <a:gd name="T83" fmla="*/ 336 h 1478"/>
              <a:gd name="T84" fmla="*/ 517 w 517"/>
              <a:gd name="T85" fmla="*/ 3 h 1478"/>
              <a:gd name="T86" fmla="*/ 514 w 517"/>
              <a:gd name="T87" fmla="*/ 0 h 14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17" h="1478">
                <a:moveTo>
                  <a:pt x="244" y="479"/>
                </a:moveTo>
                <a:cubicBezTo>
                  <a:pt x="243" y="479"/>
                  <a:pt x="241" y="479"/>
                  <a:pt x="240" y="479"/>
                </a:cubicBezTo>
                <a:cubicBezTo>
                  <a:pt x="240" y="479"/>
                  <a:pt x="240" y="479"/>
                  <a:pt x="240" y="479"/>
                </a:cubicBezTo>
                <a:cubicBezTo>
                  <a:pt x="240" y="479"/>
                  <a:pt x="240" y="479"/>
                  <a:pt x="240" y="479"/>
                </a:cubicBezTo>
                <a:cubicBezTo>
                  <a:pt x="239" y="497"/>
                  <a:pt x="239" y="497"/>
                  <a:pt x="239" y="497"/>
                </a:cubicBezTo>
                <a:cubicBezTo>
                  <a:pt x="278" y="536"/>
                  <a:pt x="278" y="536"/>
                  <a:pt x="278" y="536"/>
                </a:cubicBezTo>
                <a:cubicBezTo>
                  <a:pt x="280" y="562"/>
                  <a:pt x="280" y="562"/>
                  <a:pt x="280" y="562"/>
                </a:cubicBezTo>
                <a:cubicBezTo>
                  <a:pt x="253" y="590"/>
                  <a:pt x="253" y="590"/>
                  <a:pt x="253" y="590"/>
                </a:cubicBezTo>
                <a:cubicBezTo>
                  <a:pt x="252" y="619"/>
                  <a:pt x="252" y="619"/>
                  <a:pt x="252" y="619"/>
                </a:cubicBezTo>
                <a:cubicBezTo>
                  <a:pt x="232" y="639"/>
                  <a:pt x="232" y="639"/>
                  <a:pt x="232" y="639"/>
                </a:cubicBezTo>
                <a:cubicBezTo>
                  <a:pt x="229" y="696"/>
                  <a:pt x="229" y="696"/>
                  <a:pt x="229" y="696"/>
                </a:cubicBezTo>
                <a:cubicBezTo>
                  <a:pt x="400" y="867"/>
                  <a:pt x="400" y="867"/>
                  <a:pt x="400" y="867"/>
                </a:cubicBezTo>
                <a:cubicBezTo>
                  <a:pt x="403" y="938"/>
                  <a:pt x="403" y="938"/>
                  <a:pt x="403" y="938"/>
                </a:cubicBezTo>
                <a:cubicBezTo>
                  <a:pt x="145" y="1195"/>
                  <a:pt x="145" y="1195"/>
                  <a:pt x="145" y="1195"/>
                </a:cubicBezTo>
                <a:cubicBezTo>
                  <a:pt x="143" y="1299"/>
                  <a:pt x="143" y="1299"/>
                  <a:pt x="143" y="1299"/>
                </a:cubicBezTo>
                <a:cubicBezTo>
                  <a:pt x="0" y="1442"/>
                  <a:pt x="0" y="1442"/>
                  <a:pt x="0" y="1442"/>
                </a:cubicBezTo>
                <a:cubicBezTo>
                  <a:pt x="0" y="1456"/>
                  <a:pt x="0" y="1456"/>
                  <a:pt x="0" y="1456"/>
                </a:cubicBezTo>
                <a:cubicBezTo>
                  <a:pt x="1" y="1478"/>
                  <a:pt x="1" y="1478"/>
                  <a:pt x="1" y="1478"/>
                </a:cubicBezTo>
                <a:cubicBezTo>
                  <a:pt x="5" y="1478"/>
                  <a:pt x="5" y="1478"/>
                  <a:pt x="5" y="1478"/>
                </a:cubicBezTo>
                <a:cubicBezTo>
                  <a:pt x="4" y="1455"/>
                  <a:pt x="4" y="1455"/>
                  <a:pt x="4" y="1455"/>
                </a:cubicBezTo>
                <a:cubicBezTo>
                  <a:pt x="4" y="1444"/>
                  <a:pt x="4" y="1444"/>
                  <a:pt x="4" y="1444"/>
                </a:cubicBezTo>
                <a:cubicBezTo>
                  <a:pt x="147" y="1300"/>
                  <a:pt x="147" y="1300"/>
                  <a:pt x="147" y="1300"/>
                </a:cubicBezTo>
                <a:cubicBezTo>
                  <a:pt x="149" y="1197"/>
                  <a:pt x="149" y="1197"/>
                  <a:pt x="149" y="1197"/>
                </a:cubicBezTo>
                <a:cubicBezTo>
                  <a:pt x="407" y="939"/>
                  <a:pt x="407" y="939"/>
                  <a:pt x="407" y="939"/>
                </a:cubicBezTo>
                <a:cubicBezTo>
                  <a:pt x="404" y="865"/>
                  <a:pt x="404" y="865"/>
                  <a:pt x="404" y="865"/>
                </a:cubicBezTo>
                <a:cubicBezTo>
                  <a:pt x="233" y="694"/>
                  <a:pt x="233" y="694"/>
                  <a:pt x="233" y="694"/>
                </a:cubicBezTo>
                <a:cubicBezTo>
                  <a:pt x="236" y="640"/>
                  <a:pt x="236" y="640"/>
                  <a:pt x="236" y="640"/>
                </a:cubicBezTo>
                <a:cubicBezTo>
                  <a:pt x="256" y="620"/>
                  <a:pt x="256" y="620"/>
                  <a:pt x="256" y="620"/>
                </a:cubicBezTo>
                <a:cubicBezTo>
                  <a:pt x="257" y="591"/>
                  <a:pt x="257" y="591"/>
                  <a:pt x="257" y="591"/>
                </a:cubicBezTo>
                <a:cubicBezTo>
                  <a:pt x="285" y="563"/>
                  <a:pt x="285" y="563"/>
                  <a:pt x="285" y="563"/>
                </a:cubicBezTo>
                <a:cubicBezTo>
                  <a:pt x="282" y="534"/>
                  <a:pt x="282" y="534"/>
                  <a:pt x="282" y="534"/>
                </a:cubicBezTo>
                <a:cubicBezTo>
                  <a:pt x="243" y="495"/>
                  <a:pt x="243" y="495"/>
                  <a:pt x="243" y="495"/>
                </a:cubicBezTo>
                <a:cubicBezTo>
                  <a:pt x="244" y="479"/>
                  <a:pt x="244" y="479"/>
                  <a:pt x="244" y="479"/>
                </a:cubicBezTo>
                <a:moveTo>
                  <a:pt x="514" y="0"/>
                </a:moveTo>
                <a:cubicBezTo>
                  <a:pt x="180" y="334"/>
                  <a:pt x="180" y="334"/>
                  <a:pt x="180" y="334"/>
                </a:cubicBezTo>
                <a:cubicBezTo>
                  <a:pt x="182" y="366"/>
                  <a:pt x="182" y="366"/>
                  <a:pt x="182" y="366"/>
                </a:cubicBezTo>
                <a:cubicBezTo>
                  <a:pt x="241" y="425"/>
                  <a:pt x="241" y="425"/>
                  <a:pt x="241" y="425"/>
                </a:cubicBezTo>
                <a:cubicBezTo>
                  <a:pt x="241" y="438"/>
                  <a:pt x="241" y="438"/>
                  <a:pt x="241" y="438"/>
                </a:cubicBezTo>
                <a:cubicBezTo>
                  <a:pt x="242" y="438"/>
                  <a:pt x="243" y="438"/>
                  <a:pt x="245" y="438"/>
                </a:cubicBezTo>
                <a:cubicBezTo>
                  <a:pt x="245" y="424"/>
                  <a:pt x="245" y="424"/>
                  <a:pt x="245" y="424"/>
                </a:cubicBezTo>
                <a:cubicBezTo>
                  <a:pt x="186" y="364"/>
                  <a:pt x="186" y="364"/>
                  <a:pt x="186" y="364"/>
                </a:cubicBezTo>
                <a:cubicBezTo>
                  <a:pt x="184" y="336"/>
                  <a:pt x="184" y="336"/>
                  <a:pt x="184" y="336"/>
                </a:cubicBezTo>
                <a:cubicBezTo>
                  <a:pt x="517" y="3"/>
                  <a:pt x="517" y="3"/>
                  <a:pt x="517" y="3"/>
                </a:cubicBezTo>
                <a:cubicBezTo>
                  <a:pt x="514" y="0"/>
                  <a:pt x="514" y="0"/>
                  <a:pt x="51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10" name="Freeform 766"/>
          <p:cNvSpPr>
            <a:spLocks/>
          </p:cNvSpPr>
          <p:nvPr/>
        </p:nvSpPr>
        <p:spPr bwMode="auto">
          <a:xfrm>
            <a:off x="11272068" y="-3441706"/>
            <a:ext cx="1536700" cy="2433642"/>
          </a:xfrm>
          <a:custGeom>
            <a:avLst/>
            <a:gdLst>
              <a:gd name="T0" fmla="*/ 368 w 371"/>
              <a:gd name="T1" fmla="*/ 0 h 587"/>
              <a:gd name="T2" fmla="*/ 368 w 371"/>
              <a:gd name="T3" fmla="*/ 0 h 587"/>
              <a:gd name="T4" fmla="*/ 2 w 371"/>
              <a:gd name="T5" fmla="*/ 367 h 587"/>
              <a:gd name="T6" fmla="*/ 0 w 371"/>
              <a:gd name="T7" fmla="*/ 424 h 587"/>
              <a:gd name="T8" fmla="*/ 70 w 371"/>
              <a:gd name="T9" fmla="*/ 494 h 587"/>
              <a:gd name="T10" fmla="*/ 72 w 371"/>
              <a:gd name="T11" fmla="*/ 522 h 587"/>
              <a:gd name="T12" fmla="*/ 32 w 371"/>
              <a:gd name="T13" fmla="*/ 563 h 587"/>
              <a:gd name="T14" fmla="*/ 32 w 371"/>
              <a:gd name="T15" fmla="*/ 587 h 587"/>
              <a:gd name="T16" fmla="*/ 36 w 371"/>
              <a:gd name="T17" fmla="*/ 586 h 587"/>
              <a:gd name="T18" fmla="*/ 36 w 371"/>
              <a:gd name="T19" fmla="*/ 586 h 587"/>
              <a:gd name="T20" fmla="*/ 36 w 371"/>
              <a:gd name="T21" fmla="*/ 586 h 587"/>
              <a:gd name="T22" fmla="*/ 36 w 371"/>
              <a:gd name="T23" fmla="*/ 564 h 587"/>
              <a:gd name="T24" fmla="*/ 76 w 371"/>
              <a:gd name="T25" fmla="*/ 524 h 587"/>
              <a:gd name="T26" fmla="*/ 74 w 371"/>
              <a:gd name="T27" fmla="*/ 492 h 587"/>
              <a:gd name="T28" fmla="*/ 4 w 371"/>
              <a:gd name="T29" fmla="*/ 423 h 587"/>
              <a:gd name="T30" fmla="*/ 6 w 371"/>
              <a:gd name="T31" fmla="*/ 368 h 587"/>
              <a:gd name="T32" fmla="*/ 371 w 371"/>
              <a:gd name="T33" fmla="*/ 3 h 587"/>
              <a:gd name="T34" fmla="*/ 368 w 371"/>
              <a:gd name="T35" fmla="*/ 0 h 5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71" h="587">
                <a:moveTo>
                  <a:pt x="368" y="0"/>
                </a:moveTo>
                <a:cubicBezTo>
                  <a:pt x="368" y="0"/>
                  <a:pt x="368" y="0"/>
                  <a:pt x="368" y="0"/>
                </a:cubicBezTo>
                <a:cubicBezTo>
                  <a:pt x="2" y="367"/>
                  <a:pt x="2" y="367"/>
                  <a:pt x="2" y="367"/>
                </a:cubicBezTo>
                <a:cubicBezTo>
                  <a:pt x="0" y="424"/>
                  <a:pt x="0" y="424"/>
                  <a:pt x="0" y="424"/>
                </a:cubicBezTo>
                <a:cubicBezTo>
                  <a:pt x="70" y="494"/>
                  <a:pt x="70" y="494"/>
                  <a:pt x="70" y="494"/>
                </a:cubicBezTo>
                <a:cubicBezTo>
                  <a:pt x="72" y="522"/>
                  <a:pt x="72" y="522"/>
                  <a:pt x="72" y="522"/>
                </a:cubicBezTo>
                <a:cubicBezTo>
                  <a:pt x="32" y="563"/>
                  <a:pt x="32" y="563"/>
                  <a:pt x="32" y="563"/>
                </a:cubicBezTo>
                <a:cubicBezTo>
                  <a:pt x="32" y="587"/>
                  <a:pt x="32" y="587"/>
                  <a:pt x="32" y="587"/>
                </a:cubicBezTo>
                <a:cubicBezTo>
                  <a:pt x="34" y="587"/>
                  <a:pt x="35" y="586"/>
                  <a:pt x="36" y="586"/>
                </a:cubicBezTo>
                <a:cubicBezTo>
                  <a:pt x="36" y="586"/>
                  <a:pt x="36" y="586"/>
                  <a:pt x="36" y="586"/>
                </a:cubicBezTo>
                <a:cubicBezTo>
                  <a:pt x="36" y="586"/>
                  <a:pt x="36" y="586"/>
                  <a:pt x="36" y="586"/>
                </a:cubicBezTo>
                <a:cubicBezTo>
                  <a:pt x="36" y="564"/>
                  <a:pt x="36" y="564"/>
                  <a:pt x="36" y="564"/>
                </a:cubicBezTo>
                <a:cubicBezTo>
                  <a:pt x="76" y="524"/>
                  <a:pt x="76" y="524"/>
                  <a:pt x="76" y="524"/>
                </a:cubicBezTo>
                <a:cubicBezTo>
                  <a:pt x="74" y="492"/>
                  <a:pt x="74" y="492"/>
                  <a:pt x="74" y="492"/>
                </a:cubicBezTo>
                <a:cubicBezTo>
                  <a:pt x="4" y="423"/>
                  <a:pt x="4" y="423"/>
                  <a:pt x="4" y="423"/>
                </a:cubicBezTo>
                <a:cubicBezTo>
                  <a:pt x="6" y="368"/>
                  <a:pt x="6" y="368"/>
                  <a:pt x="6" y="368"/>
                </a:cubicBezTo>
                <a:cubicBezTo>
                  <a:pt x="371" y="3"/>
                  <a:pt x="371" y="3"/>
                  <a:pt x="371" y="3"/>
                </a:cubicBezTo>
                <a:cubicBezTo>
                  <a:pt x="368" y="0"/>
                  <a:pt x="368" y="0"/>
                  <a:pt x="36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11" name="Freeform 767"/>
          <p:cNvSpPr>
            <a:spLocks/>
          </p:cNvSpPr>
          <p:nvPr/>
        </p:nvSpPr>
        <p:spPr bwMode="auto">
          <a:xfrm>
            <a:off x="11176818" y="-3706819"/>
            <a:ext cx="1781176" cy="2251079"/>
          </a:xfrm>
          <a:custGeom>
            <a:avLst/>
            <a:gdLst>
              <a:gd name="T0" fmla="*/ 427 w 430"/>
              <a:gd name="T1" fmla="*/ 0 h 543"/>
              <a:gd name="T2" fmla="*/ 2 w 430"/>
              <a:gd name="T3" fmla="*/ 425 h 543"/>
              <a:gd name="T4" fmla="*/ 0 w 430"/>
              <a:gd name="T5" fmla="*/ 499 h 543"/>
              <a:gd name="T6" fmla="*/ 37 w 430"/>
              <a:gd name="T7" fmla="*/ 535 h 543"/>
              <a:gd name="T8" fmla="*/ 37 w 430"/>
              <a:gd name="T9" fmla="*/ 543 h 543"/>
              <a:gd name="T10" fmla="*/ 41 w 430"/>
              <a:gd name="T11" fmla="*/ 543 h 543"/>
              <a:gd name="T12" fmla="*/ 41 w 430"/>
              <a:gd name="T13" fmla="*/ 534 h 543"/>
              <a:gd name="T14" fmla="*/ 4 w 430"/>
              <a:gd name="T15" fmla="*/ 497 h 543"/>
              <a:gd name="T16" fmla="*/ 6 w 430"/>
              <a:gd name="T17" fmla="*/ 427 h 543"/>
              <a:gd name="T18" fmla="*/ 430 w 430"/>
              <a:gd name="T19" fmla="*/ 3 h 543"/>
              <a:gd name="T20" fmla="*/ 427 w 430"/>
              <a:gd name="T21" fmla="*/ 0 h 5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30" h="543">
                <a:moveTo>
                  <a:pt x="427" y="0"/>
                </a:moveTo>
                <a:cubicBezTo>
                  <a:pt x="2" y="425"/>
                  <a:pt x="2" y="425"/>
                  <a:pt x="2" y="425"/>
                </a:cubicBezTo>
                <a:cubicBezTo>
                  <a:pt x="0" y="499"/>
                  <a:pt x="0" y="499"/>
                  <a:pt x="0" y="499"/>
                </a:cubicBezTo>
                <a:cubicBezTo>
                  <a:pt x="37" y="535"/>
                  <a:pt x="37" y="535"/>
                  <a:pt x="37" y="535"/>
                </a:cubicBezTo>
                <a:cubicBezTo>
                  <a:pt x="37" y="543"/>
                  <a:pt x="37" y="543"/>
                  <a:pt x="37" y="543"/>
                </a:cubicBezTo>
                <a:cubicBezTo>
                  <a:pt x="38" y="543"/>
                  <a:pt x="40" y="543"/>
                  <a:pt x="41" y="543"/>
                </a:cubicBezTo>
                <a:cubicBezTo>
                  <a:pt x="41" y="534"/>
                  <a:pt x="41" y="534"/>
                  <a:pt x="41" y="534"/>
                </a:cubicBezTo>
                <a:cubicBezTo>
                  <a:pt x="4" y="497"/>
                  <a:pt x="4" y="497"/>
                  <a:pt x="4" y="497"/>
                </a:cubicBezTo>
                <a:cubicBezTo>
                  <a:pt x="6" y="427"/>
                  <a:pt x="6" y="427"/>
                  <a:pt x="6" y="427"/>
                </a:cubicBezTo>
                <a:cubicBezTo>
                  <a:pt x="430" y="3"/>
                  <a:pt x="430" y="3"/>
                  <a:pt x="430" y="3"/>
                </a:cubicBezTo>
                <a:cubicBezTo>
                  <a:pt x="427" y="0"/>
                  <a:pt x="427" y="0"/>
                  <a:pt x="42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12" name="Freeform 768"/>
          <p:cNvSpPr>
            <a:spLocks/>
          </p:cNvSpPr>
          <p:nvPr/>
        </p:nvSpPr>
        <p:spPr bwMode="auto">
          <a:xfrm>
            <a:off x="12502381" y="-1157289"/>
            <a:ext cx="136525" cy="136525"/>
          </a:xfrm>
          <a:custGeom>
            <a:avLst/>
            <a:gdLst>
              <a:gd name="T0" fmla="*/ 17 w 33"/>
              <a:gd name="T1" fmla="*/ 0 h 33"/>
              <a:gd name="T2" fmla="*/ 5 w 33"/>
              <a:gd name="T3" fmla="*/ 5 h 33"/>
              <a:gd name="T4" fmla="*/ 3 w 33"/>
              <a:gd name="T5" fmla="*/ 3 h 33"/>
              <a:gd name="T6" fmla="*/ 5 w 33"/>
              <a:gd name="T7" fmla="*/ 5 h 33"/>
              <a:gd name="T8" fmla="*/ 0 w 33"/>
              <a:gd name="T9" fmla="*/ 17 h 33"/>
              <a:gd name="T10" fmla="*/ 5 w 33"/>
              <a:gd name="T11" fmla="*/ 28 h 33"/>
              <a:gd name="T12" fmla="*/ 17 w 33"/>
              <a:gd name="T13" fmla="*/ 33 h 33"/>
              <a:gd name="T14" fmla="*/ 28 w 33"/>
              <a:gd name="T15" fmla="*/ 28 h 33"/>
              <a:gd name="T16" fmla="*/ 33 w 33"/>
              <a:gd name="T17" fmla="*/ 17 h 33"/>
              <a:gd name="T18" fmla="*/ 28 w 33"/>
              <a:gd name="T19" fmla="*/ 5 h 33"/>
              <a:gd name="T20" fmla="*/ 17 w 33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3" h="33">
                <a:moveTo>
                  <a:pt x="17" y="0"/>
                </a:moveTo>
                <a:cubicBezTo>
                  <a:pt x="12" y="0"/>
                  <a:pt x="8" y="1"/>
                  <a:pt x="5" y="5"/>
                </a:cubicBezTo>
                <a:cubicBezTo>
                  <a:pt x="3" y="3"/>
                  <a:pt x="3" y="3"/>
                  <a:pt x="3" y="3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2" y="33"/>
                  <a:pt x="17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13" name="Freeform 769"/>
          <p:cNvSpPr>
            <a:spLocks noEditPoints="1"/>
          </p:cNvSpPr>
          <p:nvPr/>
        </p:nvSpPr>
        <p:spPr bwMode="auto">
          <a:xfrm>
            <a:off x="12486506" y="-1174752"/>
            <a:ext cx="169863" cy="169863"/>
          </a:xfrm>
          <a:custGeom>
            <a:avLst/>
            <a:gdLst>
              <a:gd name="T0" fmla="*/ 9 w 41"/>
              <a:gd name="T1" fmla="*/ 9 h 41"/>
              <a:gd name="T2" fmla="*/ 21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2 h 41"/>
              <a:gd name="T10" fmla="*/ 21 w 41"/>
              <a:gd name="T11" fmla="*/ 37 h 41"/>
              <a:gd name="T12" fmla="*/ 9 w 41"/>
              <a:gd name="T13" fmla="*/ 32 h 41"/>
              <a:gd name="T14" fmla="*/ 4 w 41"/>
              <a:gd name="T15" fmla="*/ 21 h 41"/>
              <a:gd name="T16" fmla="*/ 9 w 41"/>
              <a:gd name="T17" fmla="*/ 9 h 41"/>
              <a:gd name="T18" fmla="*/ 7 w 41"/>
              <a:gd name="T19" fmla="*/ 7 h 41"/>
              <a:gd name="T20" fmla="*/ 9 w 41"/>
              <a:gd name="T21" fmla="*/ 9 h 41"/>
              <a:gd name="T22" fmla="*/ 21 w 41"/>
              <a:gd name="T23" fmla="*/ 0 h 41"/>
              <a:gd name="T24" fmla="*/ 21 w 41"/>
              <a:gd name="T25" fmla="*/ 0 h 41"/>
              <a:gd name="T26" fmla="*/ 6 w 41"/>
              <a:gd name="T27" fmla="*/ 6 h 41"/>
              <a:gd name="T28" fmla="*/ 6 w 41"/>
              <a:gd name="T29" fmla="*/ 6 h 41"/>
              <a:gd name="T30" fmla="*/ 0 w 41"/>
              <a:gd name="T31" fmla="*/ 17 h 41"/>
              <a:gd name="T32" fmla="*/ 0 w 41"/>
              <a:gd name="T33" fmla="*/ 21 h 41"/>
              <a:gd name="T34" fmla="*/ 0 w 41"/>
              <a:gd name="T35" fmla="*/ 21 h 41"/>
              <a:gd name="T36" fmla="*/ 6 w 41"/>
              <a:gd name="T37" fmla="*/ 35 h 41"/>
              <a:gd name="T38" fmla="*/ 21 w 41"/>
              <a:gd name="T39" fmla="*/ 41 h 41"/>
              <a:gd name="T40" fmla="*/ 21 w 41"/>
              <a:gd name="T41" fmla="*/ 41 h 41"/>
              <a:gd name="T42" fmla="*/ 35 w 41"/>
              <a:gd name="T43" fmla="*/ 35 h 41"/>
              <a:gd name="T44" fmla="*/ 41 w 41"/>
              <a:gd name="T45" fmla="*/ 21 h 41"/>
              <a:gd name="T46" fmla="*/ 41 w 41"/>
              <a:gd name="T47" fmla="*/ 21 h 41"/>
              <a:gd name="T48" fmla="*/ 41 w 41"/>
              <a:gd name="T49" fmla="*/ 17 h 41"/>
              <a:gd name="T50" fmla="*/ 35 w 41"/>
              <a:gd name="T51" fmla="*/ 6 h 41"/>
              <a:gd name="T52" fmla="*/ 21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5"/>
                  <a:pt x="16" y="4"/>
                  <a:pt x="21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6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7" y="7"/>
                  <a:pt x="7" y="7"/>
                  <a:pt x="7" y="7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3" y="9"/>
                  <a:pt x="1" y="13"/>
                  <a:pt x="0" y="17"/>
                </a:cubicBezTo>
                <a:cubicBezTo>
                  <a:pt x="0" y="18"/>
                  <a:pt x="0" y="19"/>
                  <a:pt x="0" y="21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21"/>
                  <a:pt x="41" y="21"/>
                  <a:pt x="41" y="21"/>
                </a:cubicBezTo>
                <a:cubicBezTo>
                  <a:pt x="41" y="19"/>
                  <a:pt x="41" y="18"/>
                  <a:pt x="41" y="17"/>
                </a:cubicBezTo>
                <a:cubicBezTo>
                  <a:pt x="40" y="13"/>
                  <a:pt x="38" y="9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14" name="Freeform 770"/>
          <p:cNvSpPr>
            <a:spLocks/>
          </p:cNvSpPr>
          <p:nvPr/>
        </p:nvSpPr>
        <p:spPr bwMode="auto">
          <a:xfrm>
            <a:off x="11694343" y="-1638303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8 h 33"/>
              <a:gd name="T10" fmla="*/ 16 w 33"/>
              <a:gd name="T11" fmla="*/ 33 h 33"/>
              <a:gd name="T12" fmla="*/ 28 w 33"/>
              <a:gd name="T13" fmla="*/ 28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15" name="Freeform 771"/>
          <p:cNvSpPr>
            <a:spLocks noEditPoints="1"/>
          </p:cNvSpPr>
          <p:nvPr/>
        </p:nvSpPr>
        <p:spPr bwMode="auto">
          <a:xfrm>
            <a:off x="11678468" y="-1655765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2 h 41"/>
              <a:gd name="T10" fmla="*/ 20 w 41"/>
              <a:gd name="T11" fmla="*/ 37 h 41"/>
              <a:gd name="T12" fmla="*/ 9 w 41"/>
              <a:gd name="T13" fmla="*/ 32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6 w 41"/>
              <a:gd name="T29" fmla="*/ 6 h 41"/>
              <a:gd name="T30" fmla="*/ 6 w 41"/>
              <a:gd name="T31" fmla="*/ 6 h 41"/>
              <a:gd name="T32" fmla="*/ 6 w 41"/>
              <a:gd name="T33" fmla="*/ 6 h 41"/>
              <a:gd name="T34" fmla="*/ 0 w 41"/>
              <a:gd name="T35" fmla="*/ 21 h 41"/>
              <a:gd name="T36" fmla="*/ 6 w 41"/>
              <a:gd name="T37" fmla="*/ 35 h 41"/>
              <a:gd name="T38" fmla="*/ 20 w 41"/>
              <a:gd name="T39" fmla="*/ 41 h 41"/>
              <a:gd name="T40" fmla="*/ 20 w 41"/>
              <a:gd name="T41" fmla="*/ 41 h 41"/>
              <a:gd name="T42" fmla="*/ 20 w 41"/>
              <a:gd name="T43" fmla="*/ 41 h 41"/>
              <a:gd name="T44" fmla="*/ 24 w 41"/>
              <a:gd name="T45" fmla="*/ 41 h 41"/>
              <a:gd name="T46" fmla="*/ 35 w 41"/>
              <a:gd name="T47" fmla="*/ 35 h 41"/>
              <a:gd name="T48" fmla="*/ 41 w 41"/>
              <a:gd name="T49" fmla="*/ 21 h 41"/>
              <a:gd name="T50" fmla="*/ 35 w 41"/>
              <a:gd name="T51" fmla="*/ 6 h 41"/>
              <a:gd name="T52" fmla="*/ 25 w 41"/>
              <a:gd name="T53" fmla="*/ 0 h 41"/>
              <a:gd name="T54" fmla="*/ 21 w 41"/>
              <a:gd name="T55" fmla="*/ 0 h 41"/>
              <a:gd name="T56" fmla="*/ 20 w 41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2"/>
                  <a:pt x="37" y="16"/>
                  <a:pt x="37" y="21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1" y="41"/>
                  <a:pt x="23" y="41"/>
                  <a:pt x="24" y="41"/>
                </a:cubicBezTo>
                <a:cubicBezTo>
                  <a:pt x="28" y="40"/>
                  <a:pt x="32" y="38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2" y="3"/>
                  <a:pt x="28" y="1"/>
                  <a:pt x="25" y="0"/>
                </a:cubicBezTo>
                <a:cubicBezTo>
                  <a:pt x="23" y="0"/>
                  <a:pt x="22" y="0"/>
                  <a:pt x="21" y="0"/>
                </a:cubicBezTo>
                <a:cubicBezTo>
                  <a:pt x="21" y="0"/>
                  <a:pt x="20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16" name="Freeform 772"/>
          <p:cNvSpPr>
            <a:spLocks noEditPoints="1"/>
          </p:cNvSpPr>
          <p:nvPr/>
        </p:nvSpPr>
        <p:spPr bwMode="auto">
          <a:xfrm>
            <a:off x="9368655" y="517526"/>
            <a:ext cx="236538" cy="236538"/>
          </a:xfrm>
          <a:custGeom>
            <a:avLst/>
            <a:gdLst>
              <a:gd name="T0" fmla="*/ 29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8 h 57"/>
              <a:gd name="T18" fmla="*/ 7 w 57"/>
              <a:gd name="T19" fmla="*/ 7 h 57"/>
              <a:gd name="T20" fmla="*/ 9 w 57"/>
              <a:gd name="T21" fmla="*/ 8 h 57"/>
              <a:gd name="T22" fmla="*/ 0 w 57"/>
              <a:gd name="T23" fmla="*/ 28 h 57"/>
              <a:gd name="T24" fmla="*/ 9 w 57"/>
              <a:gd name="T25" fmla="*/ 48 h 57"/>
              <a:gd name="T26" fmla="*/ 29 w 57"/>
              <a:gd name="T27" fmla="*/ 57 h 57"/>
              <a:gd name="T28" fmla="*/ 49 w 57"/>
              <a:gd name="T29" fmla="*/ 48 h 57"/>
              <a:gd name="T30" fmla="*/ 57 w 57"/>
              <a:gd name="T31" fmla="*/ 28 h 57"/>
              <a:gd name="T32" fmla="*/ 49 w 57"/>
              <a:gd name="T33" fmla="*/ 8 h 57"/>
              <a:gd name="T34" fmla="*/ 29 w 57"/>
              <a:gd name="T35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5" y="42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10"/>
                  <a:pt x="29" y="10"/>
                </a:cubicBezTo>
                <a:cubicBezTo>
                  <a:pt x="33" y="10"/>
                  <a:pt x="38" y="11"/>
                  <a:pt x="42" y="15"/>
                </a:cubicBezTo>
                <a:cubicBezTo>
                  <a:pt x="49" y="22"/>
                  <a:pt x="49" y="34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8"/>
                </a:cubicBezTo>
                <a:cubicBezTo>
                  <a:pt x="7" y="7"/>
                  <a:pt x="7" y="7"/>
                  <a:pt x="7" y="7"/>
                </a:cubicBezTo>
                <a:cubicBezTo>
                  <a:pt x="9" y="8"/>
                  <a:pt x="9" y="8"/>
                  <a:pt x="9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9" y="48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8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9" y="8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17" name="Freeform 773"/>
          <p:cNvSpPr>
            <a:spLocks noEditPoints="1"/>
          </p:cNvSpPr>
          <p:nvPr/>
        </p:nvSpPr>
        <p:spPr bwMode="auto">
          <a:xfrm>
            <a:off x="9352780" y="500064"/>
            <a:ext cx="269875" cy="269876"/>
          </a:xfrm>
          <a:custGeom>
            <a:avLst/>
            <a:gdLst>
              <a:gd name="T0" fmla="*/ 13 w 65"/>
              <a:gd name="T1" fmla="*/ 12 h 65"/>
              <a:gd name="T2" fmla="*/ 33 w 65"/>
              <a:gd name="T3" fmla="*/ 4 h 65"/>
              <a:gd name="T4" fmla="*/ 53 w 65"/>
              <a:gd name="T5" fmla="*/ 12 h 65"/>
              <a:gd name="T6" fmla="*/ 61 w 65"/>
              <a:gd name="T7" fmla="*/ 32 h 65"/>
              <a:gd name="T8" fmla="*/ 53 w 65"/>
              <a:gd name="T9" fmla="*/ 52 h 65"/>
              <a:gd name="T10" fmla="*/ 33 w 65"/>
              <a:gd name="T11" fmla="*/ 61 h 65"/>
              <a:gd name="T12" fmla="*/ 13 w 65"/>
              <a:gd name="T13" fmla="*/ 52 h 65"/>
              <a:gd name="T14" fmla="*/ 4 w 65"/>
              <a:gd name="T15" fmla="*/ 32 h 65"/>
              <a:gd name="T16" fmla="*/ 13 w 65"/>
              <a:gd name="T17" fmla="*/ 12 h 65"/>
              <a:gd name="T18" fmla="*/ 11 w 65"/>
              <a:gd name="T19" fmla="*/ 11 h 65"/>
              <a:gd name="T20" fmla="*/ 13 w 65"/>
              <a:gd name="T21" fmla="*/ 12 h 65"/>
              <a:gd name="T22" fmla="*/ 33 w 65"/>
              <a:gd name="T23" fmla="*/ 0 h 65"/>
              <a:gd name="T24" fmla="*/ 33 w 65"/>
              <a:gd name="T25" fmla="*/ 0 h 65"/>
              <a:gd name="T26" fmla="*/ 10 w 65"/>
              <a:gd name="T27" fmla="*/ 9 h 65"/>
              <a:gd name="T28" fmla="*/ 10 w 65"/>
              <a:gd name="T29" fmla="*/ 9 h 65"/>
              <a:gd name="T30" fmla="*/ 0 w 65"/>
              <a:gd name="T31" fmla="*/ 32 h 65"/>
              <a:gd name="T32" fmla="*/ 10 w 65"/>
              <a:gd name="T33" fmla="*/ 55 h 65"/>
              <a:gd name="T34" fmla="*/ 33 w 65"/>
              <a:gd name="T35" fmla="*/ 65 h 65"/>
              <a:gd name="T36" fmla="*/ 33 w 65"/>
              <a:gd name="T37" fmla="*/ 65 h 65"/>
              <a:gd name="T38" fmla="*/ 56 w 65"/>
              <a:gd name="T39" fmla="*/ 55 h 65"/>
              <a:gd name="T40" fmla="*/ 65 w 65"/>
              <a:gd name="T41" fmla="*/ 32 h 65"/>
              <a:gd name="T42" fmla="*/ 56 w 65"/>
              <a:gd name="T43" fmla="*/ 10 h 65"/>
              <a:gd name="T44" fmla="*/ 56 w 65"/>
              <a:gd name="T45" fmla="*/ 9 h 65"/>
              <a:gd name="T46" fmla="*/ 54 w 65"/>
              <a:gd name="T47" fmla="*/ 8 h 65"/>
              <a:gd name="T48" fmla="*/ 33 w 65"/>
              <a:gd name="T49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5" h="65">
                <a:moveTo>
                  <a:pt x="13" y="12"/>
                </a:move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3" y="52"/>
                </a:cubicBezTo>
                <a:cubicBezTo>
                  <a:pt x="47" y="58"/>
                  <a:pt x="40" y="61"/>
                  <a:pt x="33" y="61"/>
                </a:cubicBezTo>
                <a:cubicBezTo>
                  <a:pt x="25" y="61"/>
                  <a:pt x="18" y="58"/>
                  <a:pt x="13" y="52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3" y="12"/>
                </a:cubicBezTo>
                <a:cubicBezTo>
                  <a:pt x="11" y="11"/>
                  <a:pt x="11" y="11"/>
                  <a:pt x="11" y="11"/>
                </a:cubicBezTo>
                <a:cubicBezTo>
                  <a:pt x="13" y="12"/>
                  <a:pt x="13" y="12"/>
                  <a:pt x="13" y="12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4" y="16"/>
                  <a:pt x="0" y="24"/>
                  <a:pt x="0" y="32"/>
                </a:cubicBezTo>
                <a:cubicBezTo>
                  <a:pt x="0" y="41"/>
                  <a:pt x="4" y="49"/>
                  <a:pt x="10" y="55"/>
                </a:cubicBezTo>
                <a:cubicBezTo>
                  <a:pt x="16" y="61"/>
                  <a:pt x="24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1"/>
                  <a:pt x="56" y="55"/>
                </a:cubicBezTo>
                <a:cubicBezTo>
                  <a:pt x="62" y="49"/>
                  <a:pt x="65" y="41"/>
                  <a:pt x="65" y="32"/>
                </a:cubicBezTo>
                <a:cubicBezTo>
                  <a:pt x="65" y="24"/>
                  <a:pt x="62" y="17"/>
                  <a:pt x="56" y="10"/>
                </a:cubicBezTo>
                <a:cubicBezTo>
                  <a:pt x="56" y="10"/>
                  <a:pt x="56" y="10"/>
                  <a:pt x="56" y="9"/>
                </a:cubicBezTo>
                <a:cubicBezTo>
                  <a:pt x="55" y="9"/>
                  <a:pt x="54" y="8"/>
                  <a:pt x="54" y="8"/>
                </a:cubicBezTo>
                <a:cubicBezTo>
                  <a:pt x="48" y="3"/>
                  <a:pt x="40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18" name="Freeform 774"/>
          <p:cNvSpPr>
            <a:spLocks/>
          </p:cNvSpPr>
          <p:nvPr/>
        </p:nvSpPr>
        <p:spPr bwMode="auto">
          <a:xfrm>
            <a:off x="9401992" y="558801"/>
            <a:ext cx="169863" cy="153988"/>
          </a:xfrm>
          <a:custGeom>
            <a:avLst/>
            <a:gdLst>
              <a:gd name="T0" fmla="*/ 21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1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19" name="Freeform 775"/>
          <p:cNvSpPr>
            <a:spLocks noEditPoints="1"/>
          </p:cNvSpPr>
          <p:nvPr/>
        </p:nvSpPr>
        <p:spPr bwMode="auto">
          <a:xfrm>
            <a:off x="10484667" y="1773241"/>
            <a:ext cx="234950" cy="231775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8 w 57"/>
              <a:gd name="T19" fmla="*/ 8 h 56"/>
              <a:gd name="T20" fmla="*/ 0 w 57"/>
              <a:gd name="T21" fmla="*/ 28 h 56"/>
              <a:gd name="T22" fmla="*/ 8 w 57"/>
              <a:gd name="T23" fmla="*/ 48 h 56"/>
              <a:gd name="T24" fmla="*/ 28 w 57"/>
              <a:gd name="T25" fmla="*/ 56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9"/>
                  <a:pt x="28" y="9"/>
                </a:cubicBezTo>
                <a:cubicBezTo>
                  <a:pt x="33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6" y="56"/>
                  <a:pt x="43" y="54"/>
                  <a:pt x="48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8" y="8"/>
                </a:cubicBezTo>
                <a:cubicBezTo>
                  <a:pt x="43" y="2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20" name="Freeform 776"/>
          <p:cNvSpPr>
            <a:spLocks noEditPoints="1"/>
          </p:cNvSpPr>
          <p:nvPr/>
        </p:nvSpPr>
        <p:spPr bwMode="auto">
          <a:xfrm>
            <a:off x="10467205" y="1757366"/>
            <a:ext cx="269875" cy="265113"/>
          </a:xfrm>
          <a:custGeom>
            <a:avLst/>
            <a:gdLst>
              <a:gd name="T0" fmla="*/ 12 w 65"/>
              <a:gd name="T1" fmla="*/ 12 h 64"/>
              <a:gd name="T2" fmla="*/ 32 w 65"/>
              <a:gd name="T3" fmla="*/ 4 h 64"/>
              <a:gd name="T4" fmla="*/ 52 w 65"/>
              <a:gd name="T5" fmla="*/ 12 h 64"/>
              <a:gd name="T6" fmla="*/ 61 w 65"/>
              <a:gd name="T7" fmla="*/ 32 h 64"/>
              <a:gd name="T8" fmla="*/ 52 w 65"/>
              <a:gd name="T9" fmla="*/ 52 h 64"/>
              <a:gd name="T10" fmla="*/ 32 w 65"/>
              <a:gd name="T11" fmla="*/ 60 h 64"/>
              <a:gd name="T12" fmla="*/ 12 w 65"/>
              <a:gd name="T13" fmla="*/ 52 h 64"/>
              <a:gd name="T14" fmla="*/ 4 w 65"/>
              <a:gd name="T15" fmla="*/ 32 h 64"/>
              <a:gd name="T16" fmla="*/ 12 w 65"/>
              <a:gd name="T17" fmla="*/ 12 h 64"/>
              <a:gd name="T18" fmla="*/ 12 w 65"/>
              <a:gd name="T19" fmla="*/ 12 h 64"/>
              <a:gd name="T20" fmla="*/ 32 w 65"/>
              <a:gd name="T21" fmla="*/ 0 h 64"/>
              <a:gd name="T22" fmla="*/ 32 w 65"/>
              <a:gd name="T23" fmla="*/ 0 h 64"/>
              <a:gd name="T24" fmla="*/ 10 w 65"/>
              <a:gd name="T25" fmla="*/ 9 h 64"/>
              <a:gd name="T26" fmla="*/ 10 w 65"/>
              <a:gd name="T27" fmla="*/ 9 h 64"/>
              <a:gd name="T28" fmla="*/ 0 w 65"/>
              <a:gd name="T29" fmla="*/ 32 h 64"/>
              <a:gd name="T30" fmla="*/ 10 w 65"/>
              <a:gd name="T31" fmla="*/ 55 h 64"/>
              <a:gd name="T32" fmla="*/ 32 w 65"/>
              <a:gd name="T33" fmla="*/ 64 h 64"/>
              <a:gd name="T34" fmla="*/ 32 w 65"/>
              <a:gd name="T35" fmla="*/ 64 h 64"/>
              <a:gd name="T36" fmla="*/ 55 w 65"/>
              <a:gd name="T37" fmla="*/ 55 h 64"/>
              <a:gd name="T38" fmla="*/ 65 w 65"/>
              <a:gd name="T39" fmla="*/ 32 h 64"/>
              <a:gd name="T40" fmla="*/ 55 w 65"/>
              <a:gd name="T41" fmla="*/ 9 h 64"/>
              <a:gd name="T42" fmla="*/ 38 w 65"/>
              <a:gd name="T43" fmla="*/ 0 h 64"/>
              <a:gd name="T44" fmla="*/ 34 w 65"/>
              <a:gd name="T45" fmla="*/ 0 h 64"/>
              <a:gd name="T46" fmla="*/ 32 w 65"/>
              <a:gd name="T4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4">
                <a:moveTo>
                  <a:pt x="12" y="12"/>
                </a:moveTo>
                <a:cubicBezTo>
                  <a:pt x="18" y="6"/>
                  <a:pt x="25" y="4"/>
                  <a:pt x="32" y="4"/>
                </a:cubicBezTo>
                <a:cubicBezTo>
                  <a:pt x="40" y="4"/>
                  <a:pt x="47" y="6"/>
                  <a:pt x="52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2" y="52"/>
                </a:cubicBezTo>
                <a:cubicBezTo>
                  <a:pt x="47" y="58"/>
                  <a:pt x="40" y="60"/>
                  <a:pt x="32" y="60"/>
                </a:cubicBezTo>
                <a:cubicBezTo>
                  <a:pt x="25" y="60"/>
                  <a:pt x="18" y="58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9"/>
                  <a:pt x="10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1" y="64"/>
                  <a:pt x="49" y="61"/>
                  <a:pt x="55" y="55"/>
                </a:cubicBezTo>
                <a:cubicBezTo>
                  <a:pt x="62" y="49"/>
                  <a:pt x="65" y="40"/>
                  <a:pt x="65" y="32"/>
                </a:cubicBezTo>
                <a:cubicBezTo>
                  <a:pt x="65" y="24"/>
                  <a:pt x="62" y="15"/>
                  <a:pt x="55" y="9"/>
                </a:cubicBezTo>
                <a:cubicBezTo>
                  <a:pt x="50" y="4"/>
                  <a:pt x="45" y="1"/>
                  <a:pt x="38" y="0"/>
                </a:cubicBezTo>
                <a:cubicBezTo>
                  <a:pt x="37" y="0"/>
                  <a:pt x="36" y="0"/>
                  <a:pt x="34" y="0"/>
                </a:cubicBezTo>
                <a:cubicBezTo>
                  <a:pt x="34" y="0"/>
                  <a:pt x="33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21" name="Freeform 777"/>
          <p:cNvSpPr>
            <a:spLocks/>
          </p:cNvSpPr>
          <p:nvPr/>
        </p:nvSpPr>
        <p:spPr bwMode="auto">
          <a:xfrm>
            <a:off x="10518005" y="1811341"/>
            <a:ext cx="169863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0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22" name="Freeform 778"/>
          <p:cNvSpPr>
            <a:spLocks noEditPoints="1"/>
          </p:cNvSpPr>
          <p:nvPr/>
        </p:nvSpPr>
        <p:spPr bwMode="auto">
          <a:xfrm>
            <a:off x="11010130" y="3659195"/>
            <a:ext cx="236538" cy="236538"/>
          </a:xfrm>
          <a:custGeom>
            <a:avLst/>
            <a:gdLst>
              <a:gd name="T0" fmla="*/ 29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8 h 57"/>
              <a:gd name="T18" fmla="*/ 9 w 57"/>
              <a:gd name="T19" fmla="*/ 8 h 57"/>
              <a:gd name="T20" fmla="*/ 0 w 57"/>
              <a:gd name="T21" fmla="*/ 28 h 57"/>
              <a:gd name="T22" fmla="*/ 9 w 57"/>
              <a:gd name="T23" fmla="*/ 48 h 57"/>
              <a:gd name="T24" fmla="*/ 29 w 57"/>
              <a:gd name="T25" fmla="*/ 57 h 57"/>
              <a:gd name="T26" fmla="*/ 49 w 57"/>
              <a:gd name="T27" fmla="*/ 48 h 57"/>
              <a:gd name="T28" fmla="*/ 57 w 57"/>
              <a:gd name="T29" fmla="*/ 28 h 57"/>
              <a:gd name="T30" fmla="*/ 49 w 57"/>
              <a:gd name="T31" fmla="*/ 8 h 57"/>
              <a:gd name="T32" fmla="*/ 29 w 57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5" y="42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10"/>
                  <a:pt x="29" y="10"/>
                </a:cubicBezTo>
                <a:cubicBezTo>
                  <a:pt x="33" y="10"/>
                  <a:pt x="38" y="11"/>
                  <a:pt x="42" y="15"/>
                </a:cubicBezTo>
                <a:cubicBezTo>
                  <a:pt x="49" y="22"/>
                  <a:pt x="49" y="34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8"/>
                </a:cubicBezTo>
                <a:cubicBezTo>
                  <a:pt x="9" y="8"/>
                  <a:pt x="9" y="8"/>
                  <a:pt x="9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9" y="48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8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9" y="8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23" name="Freeform 779"/>
          <p:cNvSpPr>
            <a:spLocks noEditPoints="1"/>
          </p:cNvSpPr>
          <p:nvPr/>
        </p:nvSpPr>
        <p:spPr bwMode="auto">
          <a:xfrm>
            <a:off x="10994255" y="3643320"/>
            <a:ext cx="268288" cy="269876"/>
          </a:xfrm>
          <a:custGeom>
            <a:avLst/>
            <a:gdLst>
              <a:gd name="T0" fmla="*/ 13 w 65"/>
              <a:gd name="T1" fmla="*/ 12 h 65"/>
              <a:gd name="T2" fmla="*/ 33 w 65"/>
              <a:gd name="T3" fmla="*/ 4 h 65"/>
              <a:gd name="T4" fmla="*/ 53 w 65"/>
              <a:gd name="T5" fmla="*/ 12 h 65"/>
              <a:gd name="T6" fmla="*/ 61 w 65"/>
              <a:gd name="T7" fmla="*/ 32 h 65"/>
              <a:gd name="T8" fmla="*/ 53 w 65"/>
              <a:gd name="T9" fmla="*/ 52 h 65"/>
              <a:gd name="T10" fmla="*/ 33 w 65"/>
              <a:gd name="T11" fmla="*/ 61 h 65"/>
              <a:gd name="T12" fmla="*/ 13 w 65"/>
              <a:gd name="T13" fmla="*/ 52 h 65"/>
              <a:gd name="T14" fmla="*/ 4 w 65"/>
              <a:gd name="T15" fmla="*/ 32 h 65"/>
              <a:gd name="T16" fmla="*/ 13 w 65"/>
              <a:gd name="T17" fmla="*/ 12 h 65"/>
              <a:gd name="T18" fmla="*/ 13 w 65"/>
              <a:gd name="T19" fmla="*/ 12 h 65"/>
              <a:gd name="T20" fmla="*/ 33 w 65"/>
              <a:gd name="T21" fmla="*/ 0 h 65"/>
              <a:gd name="T22" fmla="*/ 33 w 65"/>
              <a:gd name="T23" fmla="*/ 0 h 65"/>
              <a:gd name="T24" fmla="*/ 10 w 65"/>
              <a:gd name="T25" fmla="*/ 9 h 65"/>
              <a:gd name="T26" fmla="*/ 10 w 65"/>
              <a:gd name="T27" fmla="*/ 9 h 65"/>
              <a:gd name="T28" fmla="*/ 0 w 65"/>
              <a:gd name="T29" fmla="*/ 32 h 65"/>
              <a:gd name="T30" fmla="*/ 10 w 65"/>
              <a:gd name="T31" fmla="*/ 55 h 65"/>
              <a:gd name="T32" fmla="*/ 33 w 65"/>
              <a:gd name="T33" fmla="*/ 65 h 65"/>
              <a:gd name="T34" fmla="*/ 33 w 65"/>
              <a:gd name="T35" fmla="*/ 65 h 65"/>
              <a:gd name="T36" fmla="*/ 56 w 65"/>
              <a:gd name="T37" fmla="*/ 55 h 65"/>
              <a:gd name="T38" fmla="*/ 65 w 65"/>
              <a:gd name="T39" fmla="*/ 32 h 65"/>
              <a:gd name="T40" fmla="*/ 56 w 65"/>
              <a:gd name="T41" fmla="*/ 9 h 65"/>
              <a:gd name="T42" fmla="*/ 39 w 65"/>
              <a:gd name="T43" fmla="*/ 1 h 65"/>
              <a:gd name="T44" fmla="*/ 35 w 65"/>
              <a:gd name="T45" fmla="*/ 0 h 65"/>
              <a:gd name="T46" fmla="*/ 33 w 65"/>
              <a:gd name="T47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5">
                <a:moveTo>
                  <a:pt x="13" y="12"/>
                </a:move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3" y="52"/>
                </a:cubicBezTo>
                <a:cubicBezTo>
                  <a:pt x="47" y="58"/>
                  <a:pt x="40" y="61"/>
                  <a:pt x="33" y="61"/>
                </a:cubicBezTo>
                <a:cubicBezTo>
                  <a:pt x="25" y="61"/>
                  <a:pt x="18" y="58"/>
                  <a:pt x="13" y="52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3" y="12"/>
                </a:cubicBezTo>
                <a:cubicBezTo>
                  <a:pt x="13" y="12"/>
                  <a:pt x="13" y="12"/>
                  <a:pt x="13" y="12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1"/>
                  <a:pt x="3" y="49"/>
                  <a:pt x="10" y="55"/>
                </a:cubicBezTo>
                <a:cubicBezTo>
                  <a:pt x="16" y="62"/>
                  <a:pt x="24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2"/>
                  <a:pt x="56" y="55"/>
                </a:cubicBezTo>
                <a:cubicBezTo>
                  <a:pt x="62" y="49"/>
                  <a:pt x="65" y="41"/>
                  <a:pt x="65" y="32"/>
                </a:cubicBezTo>
                <a:cubicBezTo>
                  <a:pt x="65" y="24"/>
                  <a:pt x="62" y="16"/>
                  <a:pt x="56" y="9"/>
                </a:cubicBezTo>
                <a:cubicBezTo>
                  <a:pt x="51" y="5"/>
                  <a:pt x="45" y="2"/>
                  <a:pt x="39" y="1"/>
                </a:cubicBezTo>
                <a:cubicBezTo>
                  <a:pt x="38" y="0"/>
                  <a:pt x="36" y="0"/>
                  <a:pt x="35" y="0"/>
                </a:cubicBezTo>
                <a:cubicBezTo>
                  <a:pt x="34" y="0"/>
                  <a:pt x="33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24" name="Freeform 780"/>
          <p:cNvSpPr>
            <a:spLocks/>
          </p:cNvSpPr>
          <p:nvPr/>
        </p:nvSpPr>
        <p:spPr bwMode="auto">
          <a:xfrm>
            <a:off x="11043468" y="3702057"/>
            <a:ext cx="169863" cy="152400"/>
          </a:xfrm>
          <a:custGeom>
            <a:avLst/>
            <a:gdLst>
              <a:gd name="T0" fmla="*/ 21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1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25" name="Freeform 781"/>
          <p:cNvSpPr>
            <a:spLocks noEditPoints="1"/>
          </p:cNvSpPr>
          <p:nvPr/>
        </p:nvSpPr>
        <p:spPr bwMode="auto">
          <a:xfrm>
            <a:off x="14612169" y="2851156"/>
            <a:ext cx="231775" cy="236538"/>
          </a:xfrm>
          <a:custGeom>
            <a:avLst/>
            <a:gdLst>
              <a:gd name="T0" fmla="*/ 28 w 56"/>
              <a:gd name="T1" fmla="*/ 47 h 57"/>
              <a:gd name="T2" fmla="*/ 15 w 56"/>
              <a:gd name="T3" fmla="*/ 41 h 57"/>
              <a:gd name="T4" fmla="*/ 15 w 56"/>
              <a:gd name="T5" fmla="*/ 15 h 57"/>
              <a:gd name="T6" fmla="*/ 28 w 56"/>
              <a:gd name="T7" fmla="*/ 10 h 57"/>
              <a:gd name="T8" fmla="*/ 41 w 56"/>
              <a:gd name="T9" fmla="*/ 15 h 57"/>
              <a:gd name="T10" fmla="*/ 41 w 56"/>
              <a:gd name="T11" fmla="*/ 41 h 57"/>
              <a:gd name="T12" fmla="*/ 28 w 56"/>
              <a:gd name="T13" fmla="*/ 47 h 57"/>
              <a:gd name="T14" fmla="*/ 28 w 56"/>
              <a:gd name="T15" fmla="*/ 0 h 57"/>
              <a:gd name="T16" fmla="*/ 8 w 56"/>
              <a:gd name="T17" fmla="*/ 8 h 57"/>
              <a:gd name="T18" fmla="*/ 8 w 56"/>
              <a:gd name="T19" fmla="*/ 8 h 57"/>
              <a:gd name="T20" fmla="*/ 0 w 56"/>
              <a:gd name="T21" fmla="*/ 28 h 57"/>
              <a:gd name="T22" fmla="*/ 8 w 56"/>
              <a:gd name="T23" fmla="*/ 48 h 57"/>
              <a:gd name="T24" fmla="*/ 28 w 56"/>
              <a:gd name="T25" fmla="*/ 57 h 57"/>
              <a:gd name="T26" fmla="*/ 48 w 56"/>
              <a:gd name="T27" fmla="*/ 48 h 57"/>
              <a:gd name="T28" fmla="*/ 56 w 56"/>
              <a:gd name="T29" fmla="*/ 28 h 57"/>
              <a:gd name="T30" fmla="*/ 48 w 56"/>
              <a:gd name="T31" fmla="*/ 8 h 57"/>
              <a:gd name="T32" fmla="*/ 28 w 56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6" h="57">
                <a:moveTo>
                  <a:pt x="28" y="47"/>
                </a:moveTo>
                <a:cubicBezTo>
                  <a:pt x="23" y="47"/>
                  <a:pt x="18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8" y="11"/>
                  <a:pt x="23" y="10"/>
                  <a:pt x="28" y="10"/>
                </a:cubicBezTo>
                <a:cubicBezTo>
                  <a:pt x="33" y="10"/>
                  <a:pt x="38" y="11"/>
                  <a:pt x="41" y="15"/>
                </a:cubicBezTo>
                <a:cubicBezTo>
                  <a:pt x="48" y="22"/>
                  <a:pt x="48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3" y="3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2" y="14"/>
                  <a:pt x="0" y="21"/>
                  <a:pt x="0" y="28"/>
                </a:cubicBezTo>
                <a:cubicBezTo>
                  <a:pt x="0" y="35"/>
                  <a:pt x="2" y="43"/>
                  <a:pt x="8" y="48"/>
                </a:cubicBezTo>
                <a:cubicBezTo>
                  <a:pt x="13" y="54"/>
                  <a:pt x="21" y="57"/>
                  <a:pt x="28" y="57"/>
                </a:cubicBezTo>
                <a:cubicBezTo>
                  <a:pt x="35" y="57"/>
                  <a:pt x="42" y="54"/>
                  <a:pt x="48" y="48"/>
                </a:cubicBezTo>
                <a:cubicBezTo>
                  <a:pt x="54" y="43"/>
                  <a:pt x="56" y="35"/>
                  <a:pt x="56" y="28"/>
                </a:cubicBezTo>
                <a:cubicBezTo>
                  <a:pt x="56" y="21"/>
                  <a:pt x="54" y="14"/>
                  <a:pt x="48" y="8"/>
                </a:cubicBezTo>
                <a:cubicBezTo>
                  <a:pt x="42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26" name="Freeform 782"/>
          <p:cNvSpPr>
            <a:spLocks noEditPoints="1"/>
          </p:cNvSpPr>
          <p:nvPr/>
        </p:nvSpPr>
        <p:spPr bwMode="auto">
          <a:xfrm>
            <a:off x="14596294" y="2835281"/>
            <a:ext cx="265113" cy="268288"/>
          </a:xfrm>
          <a:custGeom>
            <a:avLst/>
            <a:gdLst>
              <a:gd name="T0" fmla="*/ 12 w 64"/>
              <a:gd name="T1" fmla="*/ 12 h 65"/>
              <a:gd name="T2" fmla="*/ 32 w 64"/>
              <a:gd name="T3" fmla="*/ 4 h 65"/>
              <a:gd name="T4" fmla="*/ 52 w 64"/>
              <a:gd name="T5" fmla="*/ 12 h 65"/>
              <a:gd name="T6" fmla="*/ 60 w 64"/>
              <a:gd name="T7" fmla="*/ 32 h 65"/>
              <a:gd name="T8" fmla="*/ 52 w 64"/>
              <a:gd name="T9" fmla="*/ 52 h 65"/>
              <a:gd name="T10" fmla="*/ 32 w 64"/>
              <a:gd name="T11" fmla="*/ 61 h 65"/>
              <a:gd name="T12" fmla="*/ 12 w 64"/>
              <a:gd name="T13" fmla="*/ 52 h 65"/>
              <a:gd name="T14" fmla="*/ 4 w 64"/>
              <a:gd name="T15" fmla="*/ 32 h 65"/>
              <a:gd name="T16" fmla="*/ 12 w 64"/>
              <a:gd name="T17" fmla="*/ 12 h 65"/>
              <a:gd name="T18" fmla="*/ 12 w 64"/>
              <a:gd name="T19" fmla="*/ 12 h 65"/>
              <a:gd name="T20" fmla="*/ 32 w 64"/>
              <a:gd name="T21" fmla="*/ 0 h 65"/>
              <a:gd name="T22" fmla="*/ 32 w 64"/>
              <a:gd name="T23" fmla="*/ 0 h 65"/>
              <a:gd name="T24" fmla="*/ 9 w 64"/>
              <a:gd name="T25" fmla="*/ 9 h 65"/>
              <a:gd name="T26" fmla="*/ 9 w 64"/>
              <a:gd name="T27" fmla="*/ 9 h 65"/>
              <a:gd name="T28" fmla="*/ 0 w 64"/>
              <a:gd name="T29" fmla="*/ 32 h 65"/>
              <a:gd name="T30" fmla="*/ 9 w 64"/>
              <a:gd name="T31" fmla="*/ 55 h 65"/>
              <a:gd name="T32" fmla="*/ 32 w 64"/>
              <a:gd name="T33" fmla="*/ 65 h 65"/>
              <a:gd name="T34" fmla="*/ 32 w 64"/>
              <a:gd name="T35" fmla="*/ 65 h 65"/>
              <a:gd name="T36" fmla="*/ 55 w 64"/>
              <a:gd name="T37" fmla="*/ 55 h 65"/>
              <a:gd name="T38" fmla="*/ 64 w 64"/>
              <a:gd name="T39" fmla="*/ 32 h 65"/>
              <a:gd name="T40" fmla="*/ 64 w 64"/>
              <a:gd name="T41" fmla="*/ 28 h 65"/>
              <a:gd name="T42" fmla="*/ 63 w 64"/>
              <a:gd name="T43" fmla="*/ 24 h 65"/>
              <a:gd name="T44" fmla="*/ 55 w 64"/>
              <a:gd name="T45" fmla="*/ 9 h 65"/>
              <a:gd name="T46" fmla="*/ 32 w 64"/>
              <a:gd name="T47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4" h="65">
                <a:moveTo>
                  <a:pt x="12" y="12"/>
                </a:moveTo>
                <a:cubicBezTo>
                  <a:pt x="17" y="7"/>
                  <a:pt x="25" y="4"/>
                  <a:pt x="32" y="4"/>
                </a:cubicBezTo>
                <a:cubicBezTo>
                  <a:pt x="39" y="4"/>
                  <a:pt x="46" y="7"/>
                  <a:pt x="52" y="12"/>
                </a:cubicBezTo>
                <a:cubicBezTo>
                  <a:pt x="58" y="18"/>
                  <a:pt x="60" y="25"/>
                  <a:pt x="60" y="32"/>
                </a:cubicBezTo>
                <a:cubicBezTo>
                  <a:pt x="60" y="39"/>
                  <a:pt x="58" y="47"/>
                  <a:pt x="52" y="52"/>
                </a:cubicBezTo>
                <a:cubicBezTo>
                  <a:pt x="46" y="58"/>
                  <a:pt x="39" y="61"/>
                  <a:pt x="32" y="61"/>
                </a:cubicBezTo>
                <a:cubicBezTo>
                  <a:pt x="25" y="61"/>
                  <a:pt x="17" y="58"/>
                  <a:pt x="12" y="52"/>
                </a:cubicBezTo>
                <a:cubicBezTo>
                  <a:pt x="6" y="47"/>
                  <a:pt x="4" y="39"/>
                  <a:pt x="4" y="32"/>
                </a:cubicBezTo>
                <a:cubicBezTo>
                  <a:pt x="4" y="25"/>
                  <a:pt x="6" y="18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5" y="3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5" y="61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0" y="65"/>
                  <a:pt x="49" y="61"/>
                  <a:pt x="55" y="55"/>
                </a:cubicBezTo>
                <a:cubicBezTo>
                  <a:pt x="61" y="49"/>
                  <a:pt x="64" y="40"/>
                  <a:pt x="64" y="32"/>
                </a:cubicBezTo>
                <a:cubicBezTo>
                  <a:pt x="64" y="31"/>
                  <a:pt x="64" y="30"/>
                  <a:pt x="64" y="28"/>
                </a:cubicBezTo>
                <a:cubicBezTo>
                  <a:pt x="64" y="27"/>
                  <a:pt x="64" y="26"/>
                  <a:pt x="63" y="24"/>
                </a:cubicBezTo>
                <a:cubicBezTo>
                  <a:pt x="62" y="19"/>
                  <a:pt x="59" y="14"/>
                  <a:pt x="55" y="9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27" name="Freeform 783"/>
          <p:cNvSpPr>
            <a:spLocks/>
          </p:cNvSpPr>
          <p:nvPr/>
        </p:nvSpPr>
        <p:spPr bwMode="auto">
          <a:xfrm>
            <a:off x="14645506" y="2892431"/>
            <a:ext cx="166688" cy="153988"/>
          </a:xfrm>
          <a:custGeom>
            <a:avLst/>
            <a:gdLst>
              <a:gd name="T0" fmla="*/ 20 w 40"/>
              <a:gd name="T1" fmla="*/ 0 h 37"/>
              <a:gd name="T2" fmla="*/ 7 w 40"/>
              <a:gd name="T3" fmla="*/ 5 h 37"/>
              <a:gd name="T4" fmla="*/ 7 w 40"/>
              <a:gd name="T5" fmla="*/ 31 h 37"/>
              <a:gd name="T6" fmla="*/ 20 w 40"/>
              <a:gd name="T7" fmla="*/ 37 h 37"/>
              <a:gd name="T8" fmla="*/ 33 w 40"/>
              <a:gd name="T9" fmla="*/ 31 h 37"/>
              <a:gd name="T10" fmla="*/ 33 w 40"/>
              <a:gd name="T11" fmla="*/ 5 h 37"/>
              <a:gd name="T12" fmla="*/ 20 w 40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" h="37">
                <a:moveTo>
                  <a:pt x="20" y="0"/>
                </a:moveTo>
                <a:cubicBezTo>
                  <a:pt x="15" y="0"/>
                  <a:pt x="10" y="1"/>
                  <a:pt x="7" y="5"/>
                </a:cubicBezTo>
                <a:cubicBezTo>
                  <a:pt x="0" y="12"/>
                  <a:pt x="0" y="24"/>
                  <a:pt x="7" y="31"/>
                </a:cubicBezTo>
                <a:cubicBezTo>
                  <a:pt x="10" y="35"/>
                  <a:pt x="15" y="37"/>
                  <a:pt x="20" y="37"/>
                </a:cubicBezTo>
                <a:cubicBezTo>
                  <a:pt x="25" y="37"/>
                  <a:pt x="30" y="35"/>
                  <a:pt x="33" y="31"/>
                </a:cubicBezTo>
                <a:cubicBezTo>
                  <a:pt x="40" y="24"/>
                  <a:pt x="40" y="12"/>
                  <a:pt x="33" y="5"/>
                </a:cubicBezTo>
                <a:cubicBezTo>
                  <a:pt x="30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28" name="Freeform 784"/>
          <p:cNvSpPr>
            <a:spLocks noEditPoints="1"/>
          </p:cNvSpPr>
          <p:nvPr/>
        </p:nvSpPr>
        <p:spPr bwMode="auto">
          <a:xfrm>
            <a:off x="10567218" y="2768605"/>
            <a:ext cx="236538" cy="236538"/>
          </a:xfrm>
          <a:custGeom>
            <a:avLst/>
            <a:gdLst>
              <a:gd name="T0" fmla="*/ 28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8 w 57"/>
              <a:gd name="T7" fmla="*/ 10 h 57"/>
              <a:gd name="T8" fmla="*/ 41 w 57"/>
              <a:gd name="T9" fmla="*/ 15 h 57"/>
              <a:gd name="T10" fmla="*/ 41 w 57"/>
              <a:gd name="T11" fmla="*/ 42 h 57"/>
              <a:gd name="T12" fmla="*/ 28 w 57"/>
              <a:gd name="T13" fmla="*/ 47 h 57"/>
              <a:gd name="T14" fmla="*/ 28 w 57"/>
              <a:gd name="T15" fmla="*/ 0 h 57"/>
              <a:gd name="T16" fmla="*/ 8 w 57"/>
              <a:gd name="T17" fmla="*/ 8 h 57"/>
              <a:gd name="T18" fmla="*/ 8 w 57"/>
              <a:gd name="T19" fmla="*/ 8 h 57"/>
              <a:gd name="T20" fmla="*/ 0 w 57"/>
              <a:gd name="T21" fmla="*/ 28 h 57"/>
              <a:gd name="T22" fmla="*/ 8 w 57"/>
              <a:gd name="T23" fmla="*/ 48 h 57"/>
              <a:gd name="T24" fmla="*/ 28 w 57"/>
              <a:gd name="T25" fmla="*/ 57 h 57"/>
              <a:gd name="T26" fmla="*/ 48 w 57"/>
              <a:gd name="T27" fmla="*/ 48 h 57"/>
              <a:gd name="T28" fmla="*/ 57 w 57"/>
              <a:gd name="T29" fmla="*/ 28 h 57"/>
              <a:gd name="T30" fmla="*/ 48 w 57"/>
              <a:gd name="T31" fmla="*/ 8 h 57"/>
              <a:gd name="T32" fmla="*/ 28 w 57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7">
                <a:moveTo>
                  <a:pt x="28" y="47"/>
                </a:moveTo>
                <a:cubicBezTo>
                  <a:pt x="23" y="47"/>
                  <a:pt x="19" y="45"/>
                  <a:pt x="15" y="42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2"/>
                  <a:pt x="23" y="10"/>
                  <a:pt x="28" y="10"/>
                </a:cubicBezTo>
                <a:cubicBezTo>
                  <a:pt x="33" y="10"/>
                  <a:pt x="38" y="12"/>
                  <a:pt x="41" y="15"/>
                </a:cubicBezTo>
                <a:cubicBezTo>
                  <a:pt x="49" y="22"/>
                  <a:pt x="49" y="34"/>
                  <a:pt x="41" y="42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8" y="48"/>
                </a:cubicBezTo>
                <a:cubicBezTo>
                  <a:pt x="14" y="54"/>
                  <a:pt x="21" y="57"/>
                  <a:pt x="28" y="57"/>
                </a:cubicBezTo>
                <a:cubicBezTo>
                  <a:pt x="35" y="57"/>
                  <a:pt x="43" y="54"/>
                  <a:pt x="48" y="48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8" y="8"/>
                </a:cubicBezTo>
                <a:cubicBezTo>
                  <a:pt x="43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29" name="Freeform 785"/>
          <p:cNvSpPr>
            <a:spLocks noEditPoints="1"/>
          </p:cNvSpPr>
          <p:nvPr/>
        </p:nvSpPr>
        <p:spPr bwMode="auto">
          <a:xfrm>
            <a:off x="10549755" y="2752730"/>
            <a:ext cx="269875" cy="268288"/>
          </a:xfrm>
          <a:custGeom>
            <a:avLst/>
            <a:gdLst>
              <a:gd name="T0" fmla="*/ 12 w 65"/>
              <a:gd name="T1" fmla="*/ 12 h 65"/>
              <a:gd name="T2" fmla="*/ 32 w 65"/>
              <a:gd name="T3" fmla="*/ 4 h 65"/>
              <a:gd name="T4" fmla="*/ 52 w 65"/>
              <a:gd name="T5" fmla="*/ 12 h 65"/>
              <a:gd name="T6" fmla="*/ 61 w 65"/>
              <a:gd name="T7" fmla="*/ 32 h 65"/>
              <a:gd name="T8" fmla="*/ 52 w 65"/>
              <a:gd name="T9" fmla="*/ 52 h 65"/>
              <a:gd name="T10" fmla="*/ 32 w 65"/>
              <a:gd name="T11" fmla="*/ 61 h 65"/>
              <a:gd name="T12" fmla="*/ 12 w 65"/>
              <a:gd name="T13" fmla="*/ 52 h 65"/>
              <a:gd name="T14" fmla="*/ 4 w 65"/>
              <a:gd name="T15" fmla="*/ 32 h 65"/>
              <a:gd name="T16" fmla="*/ 12 w 65"/>
              <a:gd name="T17" fmla="*/ 12 h 65"/>
              <a:gd name="T18" fmla="*/ 12 w 65"/>
              <a:gd name="T19" fmla="*/ 12 h 65"/>
              <a:gd name="T20" fmla="*/ 32 w 65"/>
              <a:gd name="T21" fmla="*/ 0 h 65"/>
              <a:gd name="T22" fmla="*/ 32 w 65"/>
              <a:gd name="T23" fmla="*/ 0 h 65"/>
              <a:gd name="T24" fmla="*/ 9 w 65"/>
              <a:gd name="T25" fmla="*/ 10 h 65"/>
              <a:gd name="T26" fmla="*/ 9 w 65"/>
              <a:gd name="T27" fmla="*/ 10 h 65"/>
              <a:gd name="T28" fmla="*/ 9 w 65"/>
              <a:gd name="T29" fmla="*/ 10 h 65"/>
              <a:gd name="T30" fmla="*/ 9 w 65"/>
              <a:gd name="T31" fmla="*/ 10 h 65"/>
              <a:gd name="T32" fmla="*/ 9 w 65"/>
              <a:gd name="T33" fmla="*/ 10 h 65"/>
              <a:gd name="T34" fmla="*/ 0 w 65"/>
              <a:gd name="T35" fmla="*/ 32 h 65"/>
              <a:gd name="T36" fmla="*/ 9 w 65"/>
              <a:gd name="T37" fmla="*/ 55 h 65"/>
              <a:gd name="T38" fmla="*/ 32 w 65"/>
              <a:gd name="T39" fmla="*/ 65 h 65"/>
              <a:gd name="T40" fmla="*/ 32 w 65"/>
              <a:gd name="T41" fmla="*/ 65 h 65"/>
              <a:gd name="T42" fmla="*/ 55 w 65"/>
              <a:gd name="T43" fmla="*/ 55 h 65"/>
              <a:gd name="T44" fmla="*/ 64 w 65"/>
              <a:gd name="T45" fmla="*/ 35 h 65"/>
              <a:gd name="T46" fmla="*/ 65 w 65"/>
              <a:gd name="T47" fmla="*/ 32 h 65"/>
              <a:gd name="T48" fmla="*/ 64 w 65"/>
              <a:gd name="T49" fmla="*/ 31 h 65"/>
              <a:gd name="T50" fmla="*/ 55 w 65"/>
              <a:gd name="T51" fmla="*/ 10 h 65"/>
              <a:gd name="T52" fmla="*/ 32 w 65"/>
              <a:gd name="T53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5" h="65">
                <a:moveTo>
                  <a:pt x="12" y="12"/>
                </a:moveTo>
                <a:cubicBezTo>
                  <a:pt x="18" y="7"/>
                  <a:pt x="25" y="4"/>
                  <a:pt x="32" y="4"/>
                </a:cubicBezTo>
                <a:cubicBezTo>
                  <a:pt x="39" y="4"/>
                  <a:pt x="47" y="7"/>
                  <a:pt x="52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2" y="52"/>
                </a:cubicBezTo>
                <a:cubicBezTo>
                  <a:pt x="47" y="58"/>
                  <a:pt x="39" y="61"/>
                  <a:pt x="32" y="61"/>
                </a:cubicBezTo>
                <a:cubicBezTo>
                  <a:pt x="25" y="61"/>
                  <a:pt x="18" y="58"/>
                  <a:pt x="12" y="52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1"/>
                  <a:pt x="3" y="49"/>
                  <a:pt x="9" y="55"/>
                </a:cubicBezTo>
                <a:cubicBezTo>
                  <a:pt x="16" y="62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0" y="65"/>
                  <a:pt x="49" y="62"/>
                  <a:pt x="55" y="55"/>
                </a:cubicBezTo>
                <a:cubicBezTo>
                  <a:pt x="61" y="50"/>
                  <a:pt x="64" y="42"/>
                  <a:pt x="64" y="35"/>
                </a:cubicBezTo>
                <a:cubicBezTo>
                  <a:pt x="64" y="34"/>
                  <a:pt x="65" y="33"/>
                  <a:pt x="65" y="32"/>
                </a:cubicBezTo>
                <a:cubicBezTo>
                  <a:pt x="65" y="32"/>
                  <a:pt x="65" y="32"/>
                  <a:pt x="64" y="31"/>
                </a:cubicBezTo>
                <a:cubicBezTo>
                  <a:pt x="64" y="23"/>
                  <a:pt x="61" y="15"/>
                  <a:pt x="55" y="10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30" name="Freeform 786"/>
          <p:cNvSpPr>
            <a:spLocks/>
          </p:cNvSpPr>
          <p:nvPr/>
        </p:nvSpPr>
        <p:spPr bwMode="auto">
          <a:xfrm>
            <a:off x="10600555" y="2809881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3 w 41"/>
              <a:gd name="T9" fmla="*/ 32 h 37"/>
              <a:gd name="T10" fmla="*/ 33 w 41"/>
              <a:gd name="T11" fmla="*/ 5 h 37"/>
              <a:gd name="T12" fmla="*/ 20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5" y="0"/>
                  <a:pt x="11" y="2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5" y="37"/>
                  <a:pt x="20" y="37"/>
                </a:cubicBezTo>
                <a:cubicBezTo>
                  <a:pt x="25" y="37"/>
                  <a:pt x="30" y="35"/>
                  <a:pt x="33" y="32"/>
                </a:cubicBezTo>
                <a:cubicBezTo>
                  <a:pt x="41" y="24"/>
                  <a:pt x="41" y="12"/>
                  <a:pt x="33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31" name="Freeform 787"/>
          <p:cNvSpPr>
            <a:spLocks noEditPoints="1"/>
          </p:cNvSpPr>
          <p:nvPr/>
        </p:nvSpPr>
        <p:spPr bwMode="auto">
          <a:xfrm>
            <a:off x="12337281" y="3883033"/>
            <a:ext cx="236538" cy="233363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1 w 57"/>
              <a:gd name="T9" fmla="*/ 15 h 56"/>
              <a:gd name="T10" fmla="*/ 41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8 w 57"/>
              <a:gd name="T19" fmla="*/ 8 h 56"/>
              <a:gd name="T20" fmla="*/ 0 w 57"/>
              <a:gd name="T21" fmla="*/ 28 h 56"/>
              <a:gd name="T22" fmla="*/ 8 w 57"/>
              <a:gd name="T23" fmla="*/ 48 h 56"/>
              <a:gd name="T24" fmla="*/ 28 w 57"/>
              <a:gd name="T25" fmla="*/ 56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5"/>
                  <a:pt x="3" y="43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6" y="56"/>
                  <a:pt x="43" y="54"/>
                  <a:pt x="48" y="48"/>
                </a:cubicBezTo>
                <a:cubicBezTo>
                  <a:pt x="54" y="43"/>
                  <a:pt x="57" y="35"/>
                  <a:pt x="57" y="28"/>
                </a:cubicBezTo>
                <a:cubicBezTo>
                  <a:pt x="57" y="21"/>
                  <a:pt x="54" y="14"/>
                  <a:pt x="48" y="8"/>
                </a:cubicBezTo>
                <a:cubicBezTo>
                  <a:pt x="43" y="3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32" name="Freeform 788"/>
          <p:cNvSpPr>
            <a:spLocks noEditPoints="1"/>
          </p:cNvSpPr>
          <p:nvPr/>
        </p:nvSpPr>
        <p:spPr bwMode="auto">
          <a:xfrm>
            <a:off x="12319818" y="3867158"/>
            <a:ext cx="269875" cy="265113"/>
          </a:xfrm>
          <a:custGeom>
            <a:avLst/>
            <a:gdLst>
              <a:gd name="T0" fmla="*/ 12 w 65"/>
              <a:gd name="T1" fmla="*/ 12 h 64"/>
              <a:gd name="T2" fmla="*/ 32 w 65"/>
              <a:gd name="T3" fmla="*/ 4 h 64"/>
              <a:gd name="T4" fmla="*/ 52 w 65"/>
              <a:gd name="T5" fmla="*/ 12 h 64"/>
              <a:gd name="T6" fmla="*/ 61 w 65"/>
              <a:gd name="T7" fmla="*/ 32 h 64"/>
              <a:gd name="T8" fmla="*/ 52 w 65"/>
              <a:gd name="T9" fmla="*/ 52 h 64"/>
              <a:gd name="T10" fmla="*/ 32 w 65"/>
              <a:gd name="T11" fmla="*/ 60 h 64"/>
              <a:gd name="T12" fmla="*/ 12 w 65"/>
              <a:gd name="T13" fmla="*/ 52 h 64"/>
              <a:gd name="T14" fmla="*/ 4 w 65"/>
              <a:gd name="T15" fmla="*/ 32 h 64"/>
              <a:gd name="T16" fmla="*/ 12 w 65"/>
              <a:gd name="T17" fmla="*/ 12 h 64"/>
              <a:gd name="T18" fmla="*/ 12 w 65"/>
              <a:gd name="T19" fmla="*/ 12 h 64"/>
              <a:gd name="T20" fmla="*/ 32 w 65"/>
              <a:gd name="T21" fmla="*/ 0 h 64"/>
              <a:gd name="T22" fmla="*/ 32 w 65"/>
              <a:gd name="T23" fmla="*/ 0 h 64"/>
              <a:gd name="T24" fmla="*/ 9 w 65"/>
              <a:gd name="T25" fmla="*/ 9 h 64"/>
              <a:gd name="T26" fmla="*/ 9 w 65"/>
              <a:gd name="T27" fmla="*/ 9 h 64"/>
              <a:gd name="T28" fmla="*/ 0 w 65"/>
              <a:gd name="T29" fmla="*/ 32 h 64"/>
              <a:gd name="T30" fmla="*/ 9 w 65"/>
              <a:gd name="T31" fmla="*/ 55 h 64"/>
              <a:gd name="T32" fmla="*/ 31 w 65"/>
              <a:gd name="T33" fmla="*/ 64 h 64"/>
              <a:gd name="T34" fmla="*/ 32 w 65"/>
              <a:gd name="T35" fmla="*/ 64 h 64"/>
              <a:gd name="T36" fmla="*/ 32 w 65"/>
              <a:gd name="T37" fmla="*/ 64 h 64"/>
              <a:gd name="T38" fmla="*/ 35 w 65"/>
              <a:gd name="T39" fmla="*/ 64 h 64"/>
              <a:gd name="T40" fmla="*/ 55 w 65"/>
              <a:gd name="T41" fmla="*/ 55 h 64"/>
              <a:gd name="T42" fmla="*/ 65 w 65"/>
              <a:gd name="T43" fmla="*/ 32 h 64"/>
              <a:gd name="T44" fmla="*/ 55 w 65"/>
              <a:gd name="T45" fmla="*/ 9 h 64"/>
              <a:gd name="T46" fmla="*/ 32 w 65"/>
              <a:gd name="T4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4">
                <a:moveTo>
                  <a:pt x="12" y="12"/>
                </a:moveTo>
                <a:cubicBezTo>
                  <a:pt x="18" y="7"/>
                  <a:pt x="25" y="4"/>
                  <a:pt x="32" y="4"/>
                </a:cubicBezTo>
                <a:cubicBezTo>
                  <a:pt x="40" y="4"/>
                  <a:pt x="47" y="7"/>
                  <a:pt x="52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39"/>
                  <a:pt x="58" y="47"/>
                  <a:pt x="52" y="52"/>
                </a:cubicBezTo>
                <a:cubicBezTo>
                  <a:pt x="47" y="58"/>
                  <a:pt x="40" y="60"/>
                  <a:pt x="32" y="60"/>
                </a:cubicBezTo>
                <a:cubicBezTo>
                  <a:pt x="25" y="60"/>
                  <a:pt x="18" y="58"/>
                  <a:pt x="12" y="52"/>
                </a:cubicBezTo>
                <a:cubicBezTo>
                  <a:pt x="7" y="47"/>
                  <a:pt x="4" y="39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5" y="61"/>
                  <a:pt x="23" y="64"/>
                  <a:pt x="31" y="64"/>
                </a:cubicBezTo>
                <a:cubicBezTo>
                  <a:pt x="31" y="64"/>
                  <a:pt x="32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33" y="64"/>
                  <a:pt x="34" y="64"/>
                  <a:pt x="35" y="64"/>
                </a:cubicBezTo>
                <a:cubicBezTo>
                  <a:pt x="42" y="64"/>
                  <a:pt x="49" y="61"/>
                  <a:pt x="55" y="55"/>
                </a:cubicBezTo>
                <a:cubicBezTo>
                  <a:pt x="61" y="49"/>
                  <a:pt x="65" y="40"/>
                  <a:pt x="65" y="32"/>
                </a:cubicBezTo>
                <a:cubicBezTo>
                  <a:pt x="65" y="24"/>
                  <a:pt x="61" y="16"/>
                  <a:pt x="55" y="9"/>
                </a:cubicBezTo>
                <a:cubicBezTo>
                  <a:pt x="49" y="3"/>
                  <a:pt x="41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33" name="Freeform 789"/>
          <p:cNvSpPr>
            <a:spLocks/>
          </p:cNvSpPr>
          <p:nvPr/>
        </p:nvSpPr>
        <p:spPr bwMode="auto">
          <a:xfrm>
            <a:off x="12370618" y="3921133"/>
            <a:ext cx="169863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34" name="Freeform 790"/>
          <p:cNvSpPr>
            <a:spLocks noEditPoints="1"/>
          </p:cNvSpPr>
          <p:nvPr/>
        </p:nvSpPr>
        <p:spPr bwMode="auto">
          <a:xfrm>
            <a:off x="15023331" y="1243015"/>
            <a:ext cx="231775" cy="236538"/>
          </a:xfrm>
          <a:custGeom>
            <a:avLst/>
            <a:gdLst>
              <a:gd name="T0" fmla="*/ 28 w 56"/>
              <a:gd name="T1" fmla="*/ 47 h 57"/>
              <a:gd name="T2" fmla="*/ 15 w 56"/>
              <a:gd name="T3" fmla="*/ 42 h 57"/>
              <a:gd name="T4" fmla="*/ 15 w 56"/>
              <a:gd name="T5" fmla="*/ 15 h 57"/>
              <a:gd name="T6" fmla="*/ 28 w 56"/>
              <a:gd name="T7" fmla="*/ 10 h 57"/>
              <a:gd name="T8" fmla="*/ 41 w 56"/>
              <a:gd name="T9" fmla="*/ 15 h 57"/>
              <a:gd name="T10" fmla="*/ 41 w 56"/>
              <a:gd name="T11" fmla="*/ 42 h 57"/>
              <a:gd name="T12" fmla="*/ 28 w 56"/>
              <a:gd name="T13" fmla="*/ 47 h 57"/>
              <a:gd name="T14" fmla="*/ 28 w 56"/>
              <a:gd name="T15" fmla="*/ 0 h 57"/>
              <a:gd name="T16" fmla="*/ 8 w 56"/>
              <a:gd name="T17" fmla="*/ 9 h 57"/>
              <a:gd name="T18" fmla="*/ 8 w 56"/>
              <a:gd name="T19" fmla="*/ 9 h 57"/>
              <a:gd name="T20" fmla="*/ 0 w 56"/>
              <a:gd name="T21" fmla="*/ 29 h 57"/>
              <a:gd name="T22" fmla="*/ 8 w 56"/>
              <a:gd name="T23" fmla="*/ 49 h 57"/>
              <a:gd name="T24" fmla="*/ 28 w 56"/>
              <a:gd name="T25" fmla="*/ 57 h 57"/>
              <a:gd name="T26" fmla="*/ 48 w 56"/>
              <a:gd name="T27" fmla="*/ 49 h 57"/>
              <a:gd name="T28" fmla="*/ 56 w 56"/>
              <a:gd name="T29" fmla="*/ 29 h 57"/>
              <a:gd name="T30" fmla="*/ 48 w 56"/>
              <a:gd name="T31" fmla="*/ 9 h 57"/>
              <a:gd name="T32" fmla="*/ 28 w 56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6" h="57">
                <a:moveTo>
                  <a:pt x="28" y="47"/>
                </a:moveTo>
                <a:cubicBezTo>
                  <a:pt x="23" y="47"/>
                  <a:pt x="18" y="46"/>
                  <a:pt x="15" y="42"/>
                </a:cubicBezTo>
                <a:cubicBezTo>
                  <a:pt x="7" y="35"/>
                  <a:pt x="7" y="23"/>
                  <a:pt x="15" y="15"/>
                </a:cubicBezTo>
                <a:cubicBezTo>
                  <a:pt x="18" y="12"/>
                  <a:pt x="23" y="10"/>
                  <a:pt x="28" y="10"/>
                </a:cubicBezTo>
                <a:cubicBezTo>
                  <a:pt x="33" y="10"/>
                  <a:pt x="38" y="12"/>
                  <a:pt x="41" y="15"/>
                </a:cubicBezTo>
                <a:cubicBezTo>
                  <a:pt x="48" y="23"/>
                  <a:pt x="48" y="35"/>
                  <a:pt x="41" y="42"/>
                </a:cubicBezTo>
                <a:cubicBezTo>
                  <a:pt x="38" y="46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3" y="3"/>
                  <a:pt x="8" y="9"/>
                </a:cubicBezTo>
                <a:cubicBezTo>
                  <a:pt x="8" y="9"/>
                  <a:pt x="8" y="9"/>
                  <a:pt x="8" y="9"/>
                </a:cubicBezTo>
                <a:cubicBezTo>
                  <a:pt x="2" y="14"/>
                  <a:pt x="0" y="21"/>
                  <a:pt x="0" y="29"/>
                </a:cubicBezTo>
                <a:cubicBezTo>
                  <a:pt x="0" y="36"/>
                  <a:pt x="2" y="43"/>
                  <a:pt x="8" y="49"/>
                </a:cubicBezTo>
                <a:cubicBezTo>
                  <a:pt x="13" y="54"/>
                  <a:pt x="21" y="57"/>
                  <a:pt x="28" y="57"/>
                </a:cubicBezTo>
                <a:cubicBezTo>
                  <a:pt x="35" y="57"/>
                  <a:pt x="42" y="54"/>
                  <a:pt x="48" y="49"/>
                </a:cubicBezTo>
                <a:cubicBezTo>
                  <a:pt x="54" y="43"/>
                  <a:pt x="56" y="36"/>
                  <a:pt x="56" y="29"/>
                </a:cubicBezTo>
                <a:cubicBezTo>
                  <a:pt x="56" y="21"/>
                  <a:pt x="54" y="14"/>
                  <a:pt x="48" y="9"/>
                </a:cubicBezTo>
                <a:cubicBezTo>
                  <a:pt x="42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35" name="Freeform 791"/>
          <p:cNvSpPr>
            <a:spLocks noEditPoints="1"/>
          </p:cNvSpPr>
          <p:nvPr/>
        </p:nvSpPr>
        <p:spPr bwMode="auto">
          <a:xfrm>
            <a:off x="15005869" y="1225553"/>
            <a:ext cx="265113" cy="269876"/>
          </a:xfrm>
          <a:custGeom>
            <a:avLst/>
            <a:gdLst>
              <a:gd name="T0" fmla="*/ 12 w 64"/>
              <a:gd name="T1" fmla="*/ 13 h 65"/>
              <a:gd name="T2" fmla="*/ 32 w 64"/>
              <a:gd name="T3" fmla="*/ 4 h 65"/>
              <a:gd name="T4" fmla="*/ 52 w 64"/>
              <a:gd name="T5" fmla="*/ 13 h 65"/>
              <a:gd name="T6" fmla="*/ 60 w 64"/>
              <a:gd name="T7" fmla="*/ 33 h 65"/>
              <a:gd name="T8" fmla="*/ 52 w 64"/>
              <a:gd name="T9" fmla="*/ 53 h 65"/>
              <a:gd name="T10" fmla="*/ 32 w 64"/>
              <a:gd name="T11" fmla="*/ 61 h 65"/>
              <a:gd name="T12" fmla="*/ 12 w 64"/>
              <a:gd name="T13" fmla="*/ 53 h 65"/>
              <a:gd name="T14" fmla="*/ 4 w 64"/>
              <a:gd name="T15" fmla="*/ 33 h 65"/>
              <a:gd name="T16" fmla="*/ 12 w 64"/>
              <a:gd name="T17" fmla="*/ 13 h 65"/>
              <a:gd name="T18" fmla="*/ 12 w 64"/>
              <a:gd name="T19" fmla="*/ 13 h 65"/>
              <a:gd name="T20" fmla="*/ 32 w 64"/>
              <a:gd name="T21" fmla="*/ 0 h 65"/>
              <a:gd name="T22" fmla="*/ 32 w 64"/>
              <a:gd name="T23" fmla="*/ 0 h 65"/>
              <a:gd name="T24" fmla="*/ 9 w 64"/>
              <a:gd name="T25" fmla="*/ 10 h 65"/>
              <a:gd name="T26" fmla="*/ 9 w 64"/>
              <a:gd name="T27" fmla="*/ 10 h 65"/>
              <a:gd name="T28" fmla="*/ 0 w 64"/>
              <a:gd name="T29" fmla="*/ 28 h 65"/>
              <a:gd name="T30" fmla="*/ 0 w 64"/>
              <a:gd name="T31" fmla="*/ 32 h 65"/>
              <a:gd name="T32" fmla="*/ 0 w 64"/>
              <a:gd name="T33" fmla="*/ 33 h 65"/>
              <a:gd name="T34" fmla="*/ 9 w 64"/>
              <a:gd name="T35" fmla="*/ 56 h 65"/>
              <a:gd name="T36" fmla="*/ 32 w 64"/>
              <a:gd name="T37" fmla="*/ 65 h 65"/>
              <a:gd name="T38" fmla="*/ 32 w 64"/>
              <a:gd name="T39" fmla="*/ 65 h 65"/>
              <a:gd name="T40" fmla="*/ 55 w 64"/>
              <a:gd name="T41" fmla="*/ 56 h 65"/>
              <a:gd name="T42" fmla="*/ 64 w 64"/>
              <a:gd name="T43" fmla="*/ 33 h 65"/>
              <a:gd name="T44" fmla="*/ 55 w 64"/>
              <a:gd name="T45" fmla="*/ 10 h 65"/>
              <a:gd name="T46" fmla="*/ 32 w 64"/>
              <a:gd name="T47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4" h="65">
                <a:moveTo>
                  <a:pt x="12" y="13"/>
                </a:moveTo>
                <a:cubicBezTo>
                  <a:pt x="17" y="7"/>
                  <a:pt x="25" y="4"/>
                  <a:pt x="32" y="4"/>
                </a:cubicBezTo>
                <a:cubicBezTo>
                  <a:pt x="39" y="4"/>
                  <a:pt x="46" y="7"/>
                  <a:pt x="52" y="13"/>
                </a:cubicBezTo>
                <a:cubicBezTo>
                  <a:pt x="58" y="18"/>
                  <a:pt x="60" y="25"/>
                  <a:pt x="60" y="33"/>
                </a:cubicBezTo>
                <a:cubicBezTo>
                  <a:pt x="60" y="40"/>
                  <a:pt x="58" y="47"/>
                  <a:pt x="52" y="53"/>
                </a:cubicBezTo>
                <a:cubicBezTo>
                  <a:pt x="46" y="58"/>
                  <a:pt x="39" y="61"/>
                  <a:pt x="32" y="61"/>
                </a:cubicBezTo>
                <a:cubicBezTo>
                  <a:pt x="25" y="61"/>
                  <a:pt x="17" y="58"/>
                  <a:pt x="12" y="53"/>
                </a:cubicBezTo>
                <a:cubicBezTo>
                  <a:pt x="6" y="47"/>
                  <a:pt x="4" y="40"/>
                  <a:pt x="4" y="33"/>
                </a:cubicBezTo>
                <a:cubicBezTo>
                  <a:pt x="4" y="25"/>
                  <a:pt x="6" y="18"/>
                  <a:pt x="12" y="13"/>
                </a:cubicBezTo>
                <a:cubicBezTo>
                  <a:pt x="12" y="13"/>
                  <a:pt x="12" y="13"/>
                  <a:pt x="12" y="13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5" y="4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4" y="15"/>
                  <a:pt x="1" y="21"/>
                  <a:pt x="0" y="28"/>
                </a:cubicBezTo>
                <a:cubicBezTo>
                  <a:pt x="0" y="30"/>
                  <a:pt x="0" y="31"/>
                  <a:pt x="0" y="32"/>
                </a:cubicBezTo>
                <a:cubicBezTo>
                  <a:pt x="0" y="32"/>
                  <a:pt x="0" y="33"/>
                  <a:pt x="0" y="33"/>
                </a:cubicBezTo>
                <a:cubicBezTo>
                  <a:pt x="0" y="41"/>
                  <a:pt x="3" y="49"/>
                  <a:pt x="9" y="56"/>
                </a:cubicBezTo>
                <a:cubicBezTo>
                  <a:pt x="15" y="62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0" y="65"/>
                  <a:pt x="49" y="62"/>
                  <a:pt x="55" y="56"/>
                </a:cubicBezTo>
                <a:cubicBezTo>
                  <a:pt x="61" y="49"/>
                  <a:pt x="64" y="41"/>
                  <a:pt x="64" y="33"/>
                </a:cubicBezTo>
                <a:cubicBezTo>
                  <a:pt x="64" y="24"/>
                  <a:pt x="61" y="16"/>
                  <a:pt x="55" y="10"/>
                </a:cubicBezTo>
                <a:cubicBezTo>
                  <a:pt x="49" y="4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36" name="Freeform 792"/>
          <p:cNvSpPr>
            <a:spLocks/>
          </p:cNvSpPr>
          <p:nvPr/>
        </p:nvSpPr>
        <p:spPr bwMode="auto">
          <a:xfrm>
            <a:off x="15051906" y="1284290"/>
            <a:ext cx="169863" cy="153988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5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1" y="36"/>
                  <a:pt x="34" y="32"/>
                </a:cubicBezTo>
                <a:cubicBezTo>
                  <a:pt x="41" y="25"/>
                  <a:pt x="41" y="13"/>
                  <a:pt x="34" y="5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37" name="Freeform 793"/>
          <p:cNvSpPr>
            <a:spLocks noEditPoints="1"/>
          </p:cNvSpPr>
          <p:nvPr/>
        </p:nvSpPr>
        <p:spPr bwMode="auto">
          <a:xfrm>
            <a:off x="11210155" y="-1439865"/>
            <a:ext cx="234950" cy="231775"/>
          </a:xfrm>
          <a:custGeom>
            <a:avLst/>
            <a:gdLst>
              <a:gd name="T0" fmla="*/ 29 w 57"/>
              <a:gd name="T1" fmla="*/ 47 h 56"/>
              <a:gd name="T2" fmla="*/ 16 w 57"/>
              <a:gd name="T3" fmla="*/ 41 h 56"/>
              <a:gd name="T4" fmla="*/ 16 w 57"/>
              <a:gd name="T5" fmla="*/ 15 h 56"/>
              <a:gd name="T6" fmla="*/ 29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9 w 57"/>
              <a:gd name="T13" fmla="*/ 47 h 56"/>
              <a:gd name="T14" fmla="*/ 29 w 57"/>
              <a:gd name="T15" fmla="*/ 0 h 56"/>
              <a:gd name="T16" fmla="*/ 9 w 57"/>
              <a:gd name="T17" fmla="*/ 8 h 56"/>
              <a:gd name="T18" fmla="*/ 9 w 57"/>
              <a:gd name="T19" fmla="*/ 8 h 56"/>
              <a:gd name="T20" fmla="*/ 0 w 57"/>
              <a:gd name="T21" fmla="*/ 28 h 56"/>
              <a:gd name="T22" fmla="*/ 9 w 57"/>
              <a:gd name="T23" fmla="*/ 48 h 56"/>
              <a:gd name="T24" fmla="*/ 29 w 57"/>
              <a:gd name="T25" fmla="*/ 56 h 56"/>
              <a:gd name="T26" fmla="*/ 49 w 57"/>
              <a:gd name="T27" fmla="*/ 48 h 56"/>
              <a:gd name="T28" fmla="*/ 57 w 57"/>
              <a:gd name="T29" fmla="*/ 28 h 56"/>
              <a:gd name="T30" fmla="*/ 49 w 57"/>
              <a:gd name="T31" fmla="*/ 8 h 56"/>
              <a:gd name="T32" fmla="*/ 29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9" y="47"/>
                </a:moveTo>
                <a:cubicBezTo>
                  <a:pt x="24" y="47"/>
                  <a:pt x="19" y="45"/>
                  <a:pt x="16" y="41"/>
                </a:cubicBezTo>
                <a:cubicBezTo>
                  <a:pt x="8" y="34"/>
                  <a:pt x="8" y="22"/>
                  <a:pt x="16" y="15"/>
                </a:cubicBezTo>
                <a:cubicBezTo>
                  <a:pt x="19" y="11"/>
                  <a:pt x="24" y="9"/>
                  <a:pt x="29" y="9"/>
                </a:cubicBezTo>
                <a:cubicBezTo>
                  <a:pt x="34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4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2"/>
                  <a:pt x="9" y="8"/>
                </a:cubicBezTo>
                <a:cubicBezTo>
                  <a:pt x="9" y="8"/>
                  <a:pt x="9" y="8"/>
                  <a:pt x="9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9" y="48"/>
                </a:cubicBezTo>
                <a:cubicBezTo>
                  <a:pt x="14" y="54"/>
                  <a:pt x="21" y="56"/>
                  <a:pt x="29" y="56"/>
                </a:cubicBezTo>
                <a:cubicBezTo>
                  <a:pt x="36" y="56"/>
                  <a:pt x="43" y="54"/>
                  <a:pt x="49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9" y="8"/>
                </a:cubicBezTo>
                <a:cubicBezTo>
                  <a:pt x="43" y="2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38" name="Freeform 794"/>
          <p:cNvSpPr>
            <a:spLocks noEditPoints="1"/>
          </p:cNvSpPr>
          <p:nvPr/>
        </p:nvSpPr>
        <p:spPr bwMode="auto">
          <a:xfrm>
            <a:off x="11192693" y="-1455740"/>
            <a:ext cx="269875" cy="265113"/>
          </a:xfrm>
          <a:custGeom>
            <a:avLst/>
            <a:gdLst>
              <a:gd name="T0" fmla="*/ 13 w 65"/>
              <a:gd name="T1" fmla="*/ 12 h 64"/>
              <a:gd name="T2" fmla="*/ 33 w 65"/>
              <a:gd name="T3" fmla="*/ 4 h 64"/>
              <a:gd name="T4" fmla="*/ 53 w 65"/>
              <a:gd name="T5" fmla="*/ 12 h 64"/>
              <a:gd name="T6" fmla="*/ 61 w 65"/>
              <a:gd name="T7" fmla="*/ 32 h 64"/>
              <a:gd name="T8" fmla="*/ 53 w 65"/>
              <a:gd name="T9" fmla="*/ 52 h 64"/>
              <a:gd name="T10" fmla="*/ 33 w 65"/>
              <a:gd name="T11" fmla="*/ 60 h 64"/>
              <a:gd name="T12" fmla="*/ 13 w 65"/>
              <a:gd name="T13" fmla="*/ 52 h 64"/>
              <a:gd name="T14" fmla="*/ 4 w 65"/>
              <a:gd name="T15" fmla="*/ 32 h 64"/>
              <a:gd name="T16" fmla="*/ 13 w 65"/>
              <a:gd name="T17" fmla="*/ 12 h 64"/>
              <a:gd name="T18" fmla="*/ 13 w 65"/>
              <a:gd name="T19" fmla="*/ 12 h 64"/>
              <a:gd name="T20" fmla="*/ 33 w 65"/>
              <a:gd name="T21" fmla="*/ 0 h 64"/>
              <a:gd name="T22" fmla="*/ 33 w 65"/>
              <a:gd name="T23" fmla="*/ 0 h 64"/>
              <a:gd name="T24" fmla="*/ 10 w 65"/>
              <a:gd name="T25" fmla="*/ 9 h 64"/>
              <a:gd name="T26" fmla="*/ 10 w 65"/>
              <a:gd name="T27" fmla="*/ 9 h 64"/>
              <a:gd name="T28" fmla="*/ 0 w 65"/>
              <a:gd name="T29" fmla="*/ 32 h 64"/>
              <a:gd name="T30" fmla="*/ 10 w 65"/>
              <a:gd name="T31" fmla="*/ 55 h 64"/>
              <a:gd name="T32" fmla="*/ 33 w 65"/>
              <a:gd name="T33" fmla="*/ 64 h 64"/>
              <a:gd name="T34" fmla="*/ 33 w 65"/>
              <a:gd name="T35" fmla="*/ 64 h 64"/>
              <a:gd name="T36" fmla="*/ 56 w 65"/>
              <a:gd name="T37" fmla="*/ 55 h 64"/>
              <a:gd name="T38" fmla="*/ 65 w 65"/>
              <a:gd name="T39" fmla="*/ 32 h 64"/>
              <a:gd name="T40" fmla="*/ 56 w 65"/>
              <a:gd name="T41" fmla="*/ 9 h 64"/>
              <a:gd name="T42" fmla="*/ 37 w 65"/>
              <a:gd name="T43" fmla="*/ 0 h 64"/>
              <a:gd name="T44" fmla="*/ 33 w 65"/>
              <a:gd name="T45" fmla="*/ 0 h 64"/>
              <a:gd name="T46" fmla="*/ 33 w 65"/>
              <a:gd name="T4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4">
                <a:moveTo>
                  <a:pt x="13" y="12"/>
                </a:moveTo>
                <a:cubicBezTo>
                  <a:pt x="18" y="6"/>
                  <a:pt x="25" y="4"/>
                  <a:pt x="33" y="4"/>
                </a:cubicBezTo>
                <a:cubicBezTo>
                  <a:pt x="40" y="4"/>
                  <a:pt x="47" y="6"/>
                  <a:pt x="53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3" y="52"/>
                </a:cubicBezTo>
                <a:cubicBezTo>
                  <a:pt x="47" y="58"/>
                  <a:pt x="40" y="60"/>
                  <a:pt x="33" y="60"/>
                </a:cubicBezTo>
                <a:cubicBezTo>
                  <a:pt x="25" y="60"/>
                  <a:pt x="18" y="58"/>
                  <a:pt x="13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3" y="12"/>
                </a:cubicBezTo>
                <a:cubicBezTo>
                  <a:pt x="13" y="12"/>
                  <a:pt x="13" y="12"/>
                  <a:pt x="13" y="12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4" y="15"/>
                  <a:pt x="0" y="24"/>
                  <a:pt x="0" y="32"/>
                </a:cubicBezTo>
                <a:cubicBezTo>
                  <a:pt x="0" y="40"/>
                  <a:pt x="4" y="49"/>
                  <a:pt x="10" y="55"/>
                </a:cubicBezTo>
                <a:cubicBezTo>
                  <a:pt x="16" y="61"/>
                  <a:pt x="24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1" y="64"/>
                  <a:pt x="49" y="61"/>
                  <a:pt x="56" y="55"/>
                </a:cubicBezTo>
                <a:cubicBezTo>
                  <a:pt x="62" y="49"/>
                  <a:pt x="65" y="40"/>
                  <a:pt x="65" y="32"/>
                </a:cubicBezTo>
                <a:cubicBezTo>
                  <a:pt x="65" y="24"/>
                  <a:pt x="62" y="15"/>
                  <a:pt x="56" y="9"/>
                </a:cubicBezTo>
                <a:cubicBezTo>
                  <a:pt x="50" y="4"/>
                  <a:pt x="44" y="1"/>
                  <a:pt x="37" y="0"/>
                </a:cubicBezTo>
                <a:cubicBezTo>
                  <a:pt x="36" y="0"/>
                  <a:pt x="34" y="0"/>
                  <a:pt x="33" y="0"/>
                </a:cubicBezTo>
                <a:cubicBezTo>
                  <a:pt x="33" y="0"/>
                  <a:pt x="33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39" name="Freeform 795"/>
          <p:cNvSpPr>
            <a:spLocks/>
          </p:cNvSpPr>
          <p:nvPr/>
        </p:nvSpPr>
        <p:spPr bwMode="auto">
          <a:xfrm>
            <a:off x="11241905" y="-1401765"/>
            <a:ext cx="169863" cy="157163"/>
          </a:xfrm>
          <a:custGeom>
            <a:avLst/>
            <a:gdLst>
              <a:gd name="T0" fmla="*/ 21 w 41"/>
              <a:gd name="T1" fmla="*/ 0 h 38"/>
              <a:gd name="T2" fmla="*/ 8 w 41"/>
              <a:gd name="T3" fmla="*/ 6 h 38"/>
              <a:gd name="T4" fmla="*/ 8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40" name="Freeform 796"/>
          <p:cNvSpPr>
            <a:spLocks noEditPoints="1"/>
          </p:cNvSpPr>
          <p:nvPr/>
        </p:nvSpPr>
        <p:spPr bwMode="auto">
          <a:xfrm>
            <a:off x="11022830" y="363539"/>
            <a:ext cx="236538" cy="236538"/>
          </a:xfrm>
          <a:custGeom>
            <a:avLst/>
            <a:gdLst>
              <a:gd name="T0" fmla="*/ 28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8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8 w 57"/>
              <a:gd name="T13" fmla="*/ 47 h 57"/>
              <a:gd name="T14" fmla="*/ 28 w 57"/>
              <a:gd name="T15" fmla="*/ 0 h 57"/>
              <a:gd name="T16" fmla="*/ 8 w 57"/>
              <a:gd name="T17" fmla="*/ 9 h 57"/>
              <a:gd name="T18" fmla="*/ 7 w 57"/>
              <a:gd name="T19" fmla="*/ 7 h 57"/>
              <a:gd name="T20" fmla="*/ 8 w 57"/>
              <a:gd name="T21" fmla="*/ 9 h 57"/>
              <a:gd name="T22" fmla="*/ 0 w 57"/>
              <a:gd name="T23" fmla="*/ 29 h 57"/>
              <a:gd name="T24" fmla="*/ 8 w 57"/>
              <a:gd name="T25" fmla="*/ 49 h 57"/>
              <a:gd name="T26" fmla="*/ 28 w 57"/>
              <a:gd name="T27" fmla="*/ 57 h 57"/>
              <a:gd name="T28" fmla="*/ 49 w 57"/>
              <a:gd name="T29" fmla="*/ 49 h 57"/>
              <a:gd name="T30" fmla="*/ 57 w 57"/>
              <a:gd name="T31" fmla="*/ 29 h 57"/>
              <a:gd name="T32" fmla="*/ 49 w 57"/>
              <a:gd name="T33" fmla="*/ 9 h 57"/>
              <a:gd name="T34" fmla="*/ 28 w 57"/>
              <a:gd name="T35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57" h="57">
                <a:moveTo>
                  <a:pt x="28" y="47"/>
                </a:moveTo>
                <a:cubicBezTo>
                  <a:pt x="24" y="47"/>
                  <a:pt x="19" y="45"/>
                  <a:pt x="15" y="42"/>
                </a:cubicBezTo>
                <a:cubicBezTo>
                  <a:pt x="8" y="34"/>
                  <a:pt x="8" y="23"/>
                  <a:pt x="15" y="15"/>
                </a:cubicBezTo>
                <a:cubicBezTo>
                  <a:pt x="19" y="12"/>
                  <a:pt x="24" y="10"/>
                  <a:pt x="28" y="10"/>
                </a:cubicBezTo>
                <a:cubicBezTo>
                  <a:pt x="33" y="10"/>
                  <a:pt x="38" y="12"/>
                  <a:pt x="42" y="15"/>
                </a:cubicBezTo>
                <a:cubicBezTo>
                  <a:pt x="49" y="23"/>
                  <a:pt x="49" y="34"/>
                  <a:pt x="42" y="42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9"/>
                </a:cubicBezTo>
                <a:cubicBezTo>
                  <a:pt x="7" y="7"/>
                  <a:pt x="7" y="7"/>
                  <a:pt x="7" y="7"/>
                </a:cubicBezTo>
                <a:cubicBezTo>
                  <a:pt x="8" y="9"/>
                  <a:pt x="8" y="9"/>
                  <a:pt x="8" y="9"/>
                </a:cubicBezTo>
                <a:cubicBezTo>
                  <a:pt x="3" y="14"/>
                  <a:pt x="0" y="21"/>
                  <a:pt x="0" y="29"/>
                </a:cubicBezTo>
                <a:cubicBezTo>
                  <a:pt x="0" y="36"/>
                  <a:pt x="3" y="43"/>
                  <a:pt x="8" y="49"/>
                </a:cubicBezTo>
                <a:cubicBezTo>
                  <a:pt x="14" y="54"/>
                  <a:pt x="21" y="57"/>
                  <a:pt x="28" y="57"/>
                </a:cubicBezTo>
                <a:cubicBezTo>
                  <a:pt x="36" y="57"/>
                  <a:pt x="43" y="54"/>
                  <a:pt x="49" y="49"/>
                </a:cubicBezTo>
                <a:cubicBezTo>
                  <a:pt x="54" y="43"/>
                  <a:pt x="57" y="36"/>
                  <a:pt x="57" y="29"/>
                </a:cubicBezTo>
                <a:cubicBezTo>
                  <a:pt x="57" y="21"/>
                  <a:pt x="54" y="14"/>
                  <a:pt x="49" y="9"/>
                </a:cubicBezTo>
                <a:cubicBezTo>
                  <a:pt x="43" y="3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41" name="Freeform 797"/>
          <p:cNvSpPr>
            <a:spLocks noEditPoints="1"/>
          </p:cNvSpPr>
          <p:nvPr/>
        </p:nvSpPr>
        <p:spPr bwMode="auto">
          <a:xfrm>
            <a:off x="11006955" y="347663"/>
            <a:ext cx="268288" cy="269876"/>
          </a:xfrm>
          <a:custGeom>
            <a:avLst/>
            <a:gdLst>
              <a:gd name="T0" fmla="*/ 12 w 65"/>
              <a:gd name="T1" fmla="*/ 13 h 65"/>
              <a:gd name="T2" fmla="*/ 32 w 65"/>
              <a:gd name="T3" fmla="*/ 4 h 65"/>
              <a:gd name="T4" fmla="*/ 53 w 65"/>
              <a:gd name="T5" fmla="*/ 13 h 65"/>
              <a:gd name="T6" fmla="*/ 61 w 65"/>
              <a:gd name="T7" fmla="*/ 33 h 65"/>
              <a:gd name="T8" fmla="*/ 53 w 65"/>
              <a:gd name="T9" fmla="*/ 53 h 65"/>
              <a:gd name="T10" fmla="*/ 32 w 65"/>
              <a:gd name="T11" fmla="*/ 61 h 65"/>
              <a:gd name="T12" fmla="*/ 12 w 65"/>
              <a:gd name="T13" fmla="*/ 53 h 65"/>
              <a:gd name="T14" fmla="*/ 4 w 65"/>
              <a:gd name="T15" fmla="*/ 33 h 65"/>
              <a:gd name="T16" fmla="*/ 12 w 65"/>
              <a:gd name="T17" fmla="*/ 13 h 65"/>
              <a:gd name="T18" fmla="*/ 11 w 65"/>
              <a:gd name="T19" fmla="*/ 11 h 65"/>
              <a:gd name="T20" fmla="*/ 12 w 65"/>
              <a:gd name="T21" fmla="*/ 13 h 65"/>
              <a:gd name="T22" fmla="*/ 32 w 65"/>
              <a:gd name="T23" fmla="*/ 0 h 65"/>
              <a:gd name="T24" fmla="*/ 32 w 65"/>
              <a:gd name="T25" fmla="*/ 0 h 65"/>
              <a:gd name="T26" fmla="*/ 10 w 65"/>
              <a:gd name="T27" fmla="*/ 10 h 65"/>
              <a:gd name="T28" fmla="*/ 10 w 65"/>
              <a:gd name="T29" fmla="*/ 10 h 65"/>
              <a:gd name="T30" fmla="*/ 7 w 65"/>
              <a:gd name="T31" fmla="*/ 13 h 65"/>
              <a:gd name="T32" fmla="*/ 5 w 65"/>
              <a:gd name="T33" fmla="*/ 16 h 65"/>
              <a:gd name="T34" fmla="*/ 0 w 65"/>
              <a:gd name="T35" fmla="*/ 33 h 65"/>
              <a:gd name="T36" fmla="*/ 10 w 65"/>
              <a:gd name="T37" fmla="*/ 55 h 65"/>
              <a:gd name="T38" fmla="*/ 32 w 65"/>
              <a:gd name="T39" fmla="*/ 65 h 65"/>
              <a:gd name="T40" fmla="*/ 32 w 65"/>
              <a:gd name="T41" fmla="*/ 65 h 65"/>
              <a:gd name="T42" fmla="*/ 55 w 65"/>
              <a:gd name="T43" fmla="*/ 55 h 65"/>
              <a:gd name="T44" fmla="*/ 65 w 65"/>
              <a:gd name="T45" fmla="*/ 33 h 65"/>
              <a:gd name="T46" fmla="*/ 55 w 65"/>
              <a:gd name="T47" fmla="*/ 10 h 65"/>
              <a:gd name="T48" fmla="*/ 32 w 65"/>
              <a:gd name="T49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5" h="65">
                <a:moveTo>
                  <a:pt x="12" y="13"/>
                </a:moveTo>
                <a:cubicBezTo>
                  <a:pt x="18" y="7"/>
                  <a:pt x="25" y="4"/>
                  <a:pt x="32" y="4"/>
                </a:cubicBezTo>
                <a:cubicBezTo>
                  <a:pt x="40" y="4"/>
                  <a:pt x="47" y="7"/>
                  <a:pt x="53" y="13"/>
                </a:cubicBezTo>
                <a:cubicBezTo>
                  <a:pt x="58" y="18"/>
                  <a:pt x="61" y="25"/>
                  <a:pt x="61" y="33"/>
                </a:cubicBezTo>
                <a:cubicBezTo>
                  <a:pt x="61" y="40"/>
                  <a:pt x="58" y="47"/>
                  <a:pt x="53" y="53"/>
                </a:cubicBezTo>
                <a:cubicBezTo>
                  <a:pt x="47" y="58"/>
                  <a:pt x="40" y="61"/>
                  <a:pt x="32" y="61"/>
                </a:cubicBezTo>
                <a:cubicBezTo>
                  <a:pt x="25" y="61"/>
                  <a:pt x="18" y="58"/>
                  <a:pt x="12" y="53"/>
                </a:cubicBezTo>
                <a:cubicBezTo>
                  <a:pt x="7" y="47"/>
                  <a:pt x="4" y="40"/>
                  <a:pt x="4" y="33"/>
                </a:cubicBezTo>
                <a:cubicBezTo>
                  <a:pt x="4" y="25"/>
                  <a:pt x="7" y="18"/>
                  <a:pt x="12" y="13"/>
                </a:cubicBezTo>
                <a:cubicBezTo>
                  <a:pt x="11" y="11"/>
                  <a:pt x="11" y="11"/>
                  <a:pt x="11" y="11"/>
                </a:cubicBezTo>
                <a:cubicBezTo>
                  <a:pt x="12" y="13"/>
                  <a:pt x="12" y="13"/>
                  <a:pt x="12" y="13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9" y="11"/>
                  <a:pt x="8" y="12"/>
                  <a:pt x="7" y="13"/>
                </a:cubicBezTo>
                <a:cubicBezTo>
                  <a:pt x="6" y="14"/>
                  <a:pt x="5" y="15"/>
                  <a:pt x="5" y="16"/>
                </a:cubicBezTo>
                <a:cubicBezTo>
                  <a:pt x="2" y="21"/>
                  <a:pt x="0" y="27"/>
                  <a:pt x="0" y="33"/>
                </a:cubicBezTo>
                <a:cubicBezTo>
                  <a:pt x="0" y="41"/>
                  <a:pt x="3" y="49"/>
                  <a:pt x="10" y="55"/>
                </a:cubicBezTo>
                <a:cubicBezTo>
                  <a:pt x="16" y="62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1" y="65"/>
                  <a:pt x="49" y="62"/>
                  <a:pt x="55" y="55"/>
                </a:cubicBezTo>
                <a:cubicBezTo>
                  <a:pt x="62" y="49"/>
                  <a:pt x="65" y="41"/>
                  <a:pt x="65" y="33"/>
                </a:cubicBezTo>
                <a:cubicBezTo>
                  <a:pt x="65" y="24"/>
                  <a:pt x="62" y="16"/>
                  <a:pt x="55" y="10"/>
                </a:cubicBezTo>
                <a:cubicBezTo>
                  <a:pt x="49" y="3"/>
                  <a:pt x="41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42" name="Freeform 798"/>
          <p:cNvSpPr>
            <a:spLocks/>
          </p:cNvSpPr>
          <p:nvPr/>
        </p:nvSpPr>
        <p:spPr bwMode="auto">
          <a:xfrm>
            <a:off x="11056168" y="404814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0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43" name="Freeform 799"/>
          <p:cNvSpPr>
            <a:spLocks/>
          </p:cNvSpPr>
          <p:nvPr/>
        </p:nvSpPr>
        <p:spPr bwMode="auto">
          <a:xfrm>
            <a:off x="9571855" y="227013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6 h 33"/>
              <a:gd name="T8" fmla="*/ 5 w 33"/>
              <a:gd name="T9" fmla="*/ 28 h 33"/>
              <a:gd name="T10" fmla="*/ 16 w 33"/>
              <a:gd name="T11" fmla="*/ 33 h 33"/>
              <a:gd name="T12" fmla="*/ 28 w 33"/>
              <a:gd name="T13" fmla="*/ 28 h 33"/>
              <a:gd name="T14" fmla="*/ 33 w 33"/>
              <a:gd name="T15" fmla="*/ 16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1"/>
                  <a:pt x="12" y="33"/>
                  <a:pt x="16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1" y="25"/>
                  <a:pt x="33" y="21"/>
                  <a:pt x="33" y="16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44" name="Freeform 800"/>
          <p:cNvSpPr>
            <a:spLocks noEditPoints="1"/>
          </p:cNvSpPr>
          <p:nvPr/>
        </p:nvSpPr>
        <p:spPr bwMode="auto">
          <a:xfrm>
            <a:off x="9555980" y="211138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0 h 41"/>
              <a:gd name="T8" fmla="*/ 32 w 41"/>
              <a:gd name="T9" fmla="*/ 32 h 41"/>
              <a:gd name="T10" fmla="*/ 20 w 41"/>
              <a:gd name="T11" fmla="*/ 37 h 41"/>
              <a:gd name="T12" fmla="*/ 9 w 41"/>
              <a:gd name="T13" fmla="*/ 32 h 41"/>
              <a:gd name="T14" fmla="*/ 4 w 41"/>
              <a:gd name="T15" fmla="*/ 20 h 41"/>
              <a:gd name="T16" fmla="*/ 9 w 41"/>
              <a:gd name="T17" fmla="*/ 9 h 41"/>
              <a:gd name="T18" fmla="*/ 9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0 h 41"/>
              <a:gd name="T30" fmla="*/ 6 w 41"/>
              <a:gd name="T31" fmla="*/ 35 h 41"/>
              <a:gd name="T32" fmla="*/ 20 w 41"/>
              <a:gd name="T33" fmla="*/ 41 h 41"/>
              <a:gd name="T34" fmla="*/ 20 w 41"/>
              <a:gd name="T35" fmla="*/ 41 h 41"/>
              <a:gd name="T36" fmla="*/ 35 w 41"/>
              <a:gd name="T37" fmla="*/ 35 h 41"/>
              <a:gd name="T38" fmla="*/ 41 w 41"/>
              <a:gd name="T39" fmla="*/ 20 h 41"/>
              <a:gd name="T40" fmla="*/ 36 w 41"/>
              <a:gd name="T41" fmla="*/ 7 h 41"/>
              <a:gd name="T42" fmla="*/ 35 w 41"/>
              <a:gd name="T43" fmla="*/ 6 h 41"/>
              <a:gd name="T44" fmla="*/ 33 w 41"/>
              <a:gd name="T45" fmla="*/ 4 h 41"/>
              <a:gd name="T46" fmla="*/ 20 w 41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5" y="12"/>
                  <a:pt x="37" y="16"/>
                  <a:pt x="37" y="20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5"/>
                  <a:pt x="25" y="37"/>
                  <a:pt x="20" y="37"/>
                </a:cubicBezTo>
                <a:cubicBezTo>
                  <a:pt x="16" y="37"/>
                  <a:pt x="12" y="35"/>
                  <a:pt x="9" y="32"/>
                </a:cubicBezTo>
                <a:cubicBezTo>
                  <a:pt x="5" y="29"/>
                  <a:pt x="4" y="25"/>
                  <a:pt x="4" y="20"/>
                </a:cubicBezTo>
                <a:cubicBezTo>
                  <a:pt x="4" y="16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0"/>
                </a:cubicBezTo>
                <a:cubicBezTo>
                  <a:pt x="41" y="15"/>
                  <a:pt x="39" y="11"/>
                  <a:pt x="36" y="7"/>
                </a:cubicBezTo>
                <a:cubicBezTo>
                  <a:pt x="36" y="6"/>
                  <a:pt x="35" y="6"/>
                  <a:pt x="35" y="6"/>
                </a:cubicBezTo>
                <a:cubicBezTo>
                  <a:pt x="34" y="5"/>
                  <a:pt x="34" y="4"/>
                  <a:pt x="33" y="4"/>
                </a:cubicBezTo>
                <a:cubicBezTo>
                  <a:pt x="29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45" name="Freeform 801"/>
          <p:cNvSpPr>
            <a:spLocks/>
          </p:cNvSpPr>
          <p:nvPr/>
        </p:nvSpPr>
        <p:spPr bwMode="auto">
          <a:xfrm>
            <a:off x="9803630" y="458789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4 w 34"/>
              <a:gd name="T5" fmla="*/ 4 h 34"/>
              <a:gd name="T6" fmla="*/ 5 w 34"/>
              <a:gd name="T7" fmla="*/ 5 h 34"/>
              <a:gd name="T8" fmla="*/ 0 w 34"/>
              <a:gd name="T9" fmla="*/ 17 h 34"/>
              <a:gd name="T10" fmla="*/ 5 w 34"/>
              <a:gd name="T11" fmla="*/ 29 h 34"/>
              <a:gd name="T12" fmla="*/ 17 w 34"/>
              <a:gd name="T13" fmla="*/ 34 h 34"/>
              <a:gd name="T14" fmla="*/ 29 w 34"/>
              <a:gd name="T15" fmla="*/ 29 h 34"/>
              <a:gd name="T16" fmla="*/ 34 w 34"/>
              <a:gd name="T17" fmla="*/ 17 h 34"/>
              <a:gd name="T18" fmla="*/ 29 w 34"/>
              <a:gd name="T19" fmla="*/ 5 h 34"/>
              <a:gd name="T20" fmla="*/ 17 w 34"/>
              <a:gd name="T21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4" y="4"/>
                  <a:pt x="4" y="4"/>
                  <a:pt x="4" y="4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46" name="Freeform 802"/>
          <p:cNvSpPr>
            <a:spLocks noEditPoints="1"/>
          </p:cNvSpPr>
          <p:nvPr/>
        </p:nvSpPr>
        <p:spPr bwMode="auto">
          <a:xfrm>
            <a:off x="9787755" y="442914"/>
            <a:ext cx="174625" cy="174625"/>
          </a:xfrm>
          <a:custGeom>
            <a:avLst/>
            <a:gdLst>
              <a:gd name="T0" fmla="*/ 9 w 42"/>
              <a:gd name="T1" fmla="*/ 9 h 42"/>
              <a:gd name="T2" fmla="*/ 21 w 42"/>
              <a:gd name="T3" fmla="*/ 4 h 42"/>
              <a:gd name="T4" fmla="*/ 33 w 42"/>
              <a:gd name="T5" fmla="*/ 9 h 42"/>
              <a:gd name="T6" fmla="*/ 38 w 42"/>
              <a:gd name="T7" fmla="*/ 21 h 42"/>
              <a:gd name="T8" fmla="*/ 33 w 42"/>
              <a:gd name="T9" fmla="*/ 33 h 42"/>
              <a:gd name="T10" fmla="*/ 21 w 42"/>
              <a:gd name="T11" fmla="*/ 38 h 42"/>
              <a:gd name="T12" fmla="*/ 9 w 42"/>
              <a:gd name="T13" fmla="*/ 33 h 42"/>
              <a:gd name="T14" fmla="*/ 4 w 42"/>
              <a:gd name="T15" fmla="*/ 21 h 42"/>
              <a:gd name="T16" fmla="*/ 9 w 42"/>
              <a:gd name="T17" fmla="*/ 9 h 42"/>
              <a:gd name="T18" fmla="*/ 8 w 42"/>
              <a:gd name="T19" fmla="*/ 8 h 42"/>
              <a:gd name="T20" fmla="*/ 9 w 42"/>
              <a:gd name="T21" fmla="*/ 9 h 42"/>
              <a:gd name="T22" fmla="*/ 21 w 42"/>
              <a:gd name="T23" fmla="*/ 0 h 42"/>
              <a:gd name="T24" fmla="*/ 21 w 42"/>
              <a:gd name="T25" fmla="*/ 0 h 42"/>
              <a:gd name="T26" fmla="*/ 6 w 42"/>
              <a:gd name="T27" fmla="*/ 6 h 42"/>
              <a:gd name="T28" fmla="*/ 6 w 42"/>
              <a:gd name="T29" fmla="*/ 6 h 42"/>
              <a:gd name="T30" fmla="*/ 0 w 42"/>
              <a:gd name="T31" fmla="*/ 21 h 42"/>
              <a:gd name="T32" fmla="*/ 6 w 42"/>
              <a:gd name="T33" fmla="*/ 35 h 42"/>
              <a:gd name="T34" fmla="*/ 21 w 42"/>
              <a:gd name="T35" fmla="*/ 42 h 42"/>
              <a:gd name="T36" fmla="*/ 21 w 42"/>
              <a:gd name="T37" fmla="*/ 42 h 42"/>
              <a:gd name="T38" fmla="*/ 36 w 42"/>
              <a:gd name="T39" fmla="*/ 35 h 42"/>
              <a:gd name="T40" fmla="*/ 42 w 42"/>
              <a:gd name="T41" fmla="*/ 24 h 42"/>
              <a:gd name="T42" fmla="*/ 42 w 42"/>
              <a:gd name="T43" fmla="*/ 21 h 42"/>
              <a:gd name="T44" fmla="*/ 42 w 42"/>
              <a:gd name="T45" fmla="*/ 20 h 42"/>
              <a:gd name="T46" fmla="*/ 36 w 42"/>
              <a:gd name="T47" fmla="*/ 6 h 42"/>
              <a:gd name="T48" fmla="*/ 21 w 42"/>
              <a:gd name="T4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2" h="42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30" y="36"/>
                  <a:pt x="25" y="38"/>
                  <a:pt x="21" y="38"/>
                </a:cubicBezTo>
                <a:cubicBezTo>
                  <a:pt x="17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8" y="8"/>
                  <a:pt x="8" y="8"/>
                  <a:pt x="8" y="8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40"/>
                  <a:pt x="36" y="35"/>
                </a:cubicBezTo>
                <a:cubicBezTo>
                  <a:pt x="39" y="32"/>
                  <a:pt x="41" y="28"/>
                  <a:pt x="42" y="24"/>
                </a:cubicBezTo>
                <a:cubicBezTo>
                  <a:pt x="42" y="23"/>
                  <a:pt x="42" y="22"/>
                  <a:pt x="42" y="21"/>
                </a:cubicBezTo>
                <a:cubicBezTo>
                  <a:pt x="42" y="20"/>
                  <a:pt x="42" y="20"/>
                  <a:pt x="42" y="20"/>
                </a:cubicBezTo>
                <a:cubicBezTo>
                  <a:pt x="41" y="15"/>
                  <a:pt x="39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47" name="Freeform 803"/>
          <p:cNvSpPr>
            <a:spLocks/>
          </p:cNvSpPr>
          <p:nvPr/>
        </p:nvSpPr>
        <p:spPr bwMode="auto">
          <a:xfrm>
            <a:off x="11035530" y="-22225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5 w 34"/>
              <a:gd name="T5" fmla="*/ 5 h 34"/>
              <a:gd name="T6" fmla="*/ 0 w 34"/>
              <a:gd name="T7" fmla="*/ 17 h 34"/>
              <a:gd name="T8" fmla="*/ 5 w 34"/>
              <a:gd name="T9" fmla="*/ 29 h 34"/>
              <a:gd name="T10" fmla="*/ 17 w 34"/>
              <a:gd name="T11" fmla="*/ 34 h 34"/>
              <a:gd name="T12" fmla="*/ 29 w 34"/>
              <a:gd name="T13" fmla="*/ 29 h 34"/>
              <a:gd name="T14" fmla="*/ 34 w 34"/>
              <a:gd name="T15" fmla="*/ 17 h 34"/>
              <a:gd name="T16" fmla="*/ 29 w 34"/>
              <a:gd name="T17" fmla="*/ 5 h 34"/>
              <a:gd name="T18" fmla="*/ 17 w 34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48" name="Freeform 804"/>
          <p:cNvSpPr>
            <a:spLocks noEditPoints="1"/>
          </p:cNvSpPr>
          <p:nvPr/>
        </p:nvSpPr>
        <p:spPr bwMode="auto">
          <a:xfrm>
            <a:off x="11018068" y="-38100"/>
            <a:ext cx="174625" cy="174625"/>
          </a:xfrm>
          <a:custGeom>
            <a:avLst/>
            <a:gdLst>
              <a:gd name="T0" fmla="*/ 9 w 42"/>
              <a:gd name="T1" fmla="*/ 9 h 42"/>
              <a:gd name="T2" fmla="*/ 21 w 42"/>
              <a:gd name="T3" fmla="*/ 4 h 42"/>
              <a:gd name="T4" fmla="*/ 33 w 42"/>
              <a:gd name="T5" fmla="*/ 9 h 42"/>
              <a:gd name="T6" fmla="*/ 38 w 42"/>
              <a:gd name="T7" fmla="*/ 21 h 42"/>
              <a:gd name="T8" fmla="*/ 33 w 42"/>
              <a:gd name="T9" fmla="*/ 33 h 42"/>
              <a:gd name="T10" fmla="*/ 21 w 42"/>
              <a:gd name="T11" fmla="*/ 38 h 42"/>
              <a:gd name="T12" fmla="*/ 9 w 42"/>
              <a:gd name="T13" fmla="*/ 33 h 42"/>
              <a:gd name="T14" fmla="*/ 4 w 42"/>
              <a:gd name="T15" fmla="*/ 21 h 42"/>
              <a:gd name="T16" fmla="*/ 9 w 42"/>
              <a:gd name="T17" fmla="*/ 9 h 42"/>
              <a:gd name="T18" fmla="*/ 9 w 42"/>
              <a:gd name="T19" fmla="*/ 9 h 42"/>
              <a:gd name="T20" fmla="*/ 21 w 42"/>
              <a:gd name="T21" fmla="*/ 0 h 42"/>
              <a:gd name="T22" fmla="*/ 21 w 42"/>
              <a:gd name="T23" fmla="*/ 0 h 42"/>
              <a:gd name="T24" fmla="*/ 9 w 42"/>
              <a:gd name="T25" fmla="*/ 4 h 42"/>
              <a:gd name="T26" fmla="*/ 6 w 42"/>
              <a:gd name="T27" fmla="*/ 6 h 42"/>
              <a:gd name="T28" fmla="*/ 6 w 42"/>
              <a:gd name="T29" fmla="*/ 6 h 42"/>
              <a:gd name="T30" fmla="*/ 6 w 42"/>
              <a:gd name="T31" fmla="*/ 6 h 42"/>
              <a:gd name="T32" fmla="*/ 0 w 42"/>
              <a:gd name="T33" fmla="*/ 21 h 42"/>
              <a:gd name="T34" fmla="*/ 6 w 42"/>
              <a:gd name="T35" fmla="*/ 36 h 42"/>
              <a:gd name="T36" fmla="*/ 21 w 42"/>
              <a:gd name="T37" fmla="*/ 42 h 42"/>
              <a:gd name="T38" fmla="*/ 21 w 42"/>
              <a:gd name="T39" fmla="*/ 42 h 42"/>
              <a:gd name="T40" fmla="*/ 36 w 42"/>
              <a:gd name="T41" fmla="*/ 36 h 42"/>
              <a:gd name="T42" fmla="*/ 42 w 42"/>
              <a:gd name="T43" fmla="*/ 21 h 42"/>
              <a:gd name="T44" fmla="*/ 36 w 42"/>
              <a:gd name="T45" fmla="*/ 6 h 42"/>
              <a:gd name="T46" fmla="*/ 21 w 42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2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30" y="36"/>
                  <a:pt x="25" y="38"/>
                  <a:pt x="21" y="38"/>
                </a:cubicBezTo>
                <a:cubicBezTo>
                  <a:pt x="17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7" y="0"/>
                  <a:pt x="13" y="1"/>
                  <a:pt x="9" y="4"/>
                </a:cubicBezTo>
                <a:cubicBezTo>
                  <a:pt x="8" y="4"/>
                  <a:pt x="7" y="5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6"/>
                </a:cubicBezTo>
                <a:cubicBezTo>
                  <a:pt x="10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40"/>
                  <a:pt x="36" y="36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49" name="Freeform 805"/>
          <p:cNvSpPr>
            <a:spLocks/>
          </p:cNvSpPr>
          <p:nvPr/>
        </p:nvSpPr>
        <p:spPr bwMode="auto">
          <a:xfrm>
            <a:off x="10168755" y="119063"/>
            <a:ext cx="136525" cy="141288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7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7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2" y="33"/>
                  <a:pt x="17" y="34"/>
                </a:cubicBezTo>
                <a:cubicBezTo>
                  <a:pt x="21" y="33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50" name="Freeform 806"/>
          <p:cNvSpPr>
            <a:spLocks noEditPoints="1"/>
          </p:cNvSpPr>
          <p:nvPr/>
        </p:nvSpPr>
        <p:spPr bwMode="auto">
          <a:xfrm>
            <a:off x="10152880" y="103188"/>
            <a:ext cx="169863" cy="173038"/>
          </a:xfrm>
          <a:custGeom>
            <a:avLst/>
            <a:gdLst>
              <a:gd name="T0" fmla="*/ 9 w 41"/>
              <a:gd name="T1" fmla="*/ 9 h 42"/>
              <a:gd name="T2" fmla="*/ 21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1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1 w 41"/>
              <a:gd name="T21" fmla="*/ 0 h 42"/>
              <a:gd name="T22" fmla="*/ 21 w 41"/>
              <a:gd name="T23" fmla="*/ 0 h 42"/>
              <a:gd name="T24" fmla="*/ 6 w 41"/>
              <a:gd name="T25" fmla="*/ 6 h 42"/>
              <a:gd name="T26" fmla="*/ 6 w 41"/>
              <a:gd name="T27" fmla="*/ 6 h 42"/>
              <a:gd name="T28" fmla="*/ 6 w 41"/>
              <a:gd name="T29" fmla="*/ 6 h 42"/>
              <a:gd name="T30" fmla="*/ 6 w 41"/>
              <a:gd name="T31" fmla="*/ 6 h 42"/>
              <a:gd name="T32" fmla="*/ 6 w 41"/>
              <a:gd name="T33" fmla="*/ 6 h 42"/>
              <a:gd name="T34" fmla="*/ 0 w 41"/>
              <a:gd name="T35" fmla="*/ 21 h 42"/>
              <a:gd name="T36" fmla="*/ 6 w 41"/>
              <a:gd name="T37" fmla="*/ 35 h 42"/>
              <a:gd name="T38" fmla="*/ 21 w 41"/>
              <a:gd name="T39" fmla="*/ 42 h 42"/>
              <a:gd name="T40" fmla="*/ 21 w 41"/>
              <a:gd name="T41" fmla="*/ 42 h 42"/>
              <a:gd name="T42" fmla="*/ 35 w 41"/>
              <a:gd name="T43" fmla="*/ 35 h 42"/>
              <a:gd name="T44" fmla="*/ 41 w 41"/>
              <a:gd name="T45" fmla="*/ 21 h 42"/>
              <a:gd name="T46" fmla="*/ 35 w 41"/>
              <a:gd name="T47" fmla="*/ 6 h 42"/>
              <a:gd name="T48" fmla="*/ 26 w 41"/>
              <a:gd name="T49" fmla="*/ 1 h 42"/>
              <a:gd name="T50" fmla="*/ 22 w 41"/>
              <a:gd name="T51" fmla="*/ 0 h 42"/>
              <a:gd name="T52" fmla="*/ 21 w 41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7"/>
                  <a:pt x="21" y="38"/>
                </a:cubicBezTo>
                <a:cubicBezTo>
                  <a:pt x="16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3" y="4"/>
                  <a:pt x="29" y="2"/>
                  <a:pt x="26" y="1"/>
                </a:cubicBezTo>
                <a:cubicBezTo>
                  <a:pt x="25" y="1"/>
                  <a:pt x="23" y="0"/>
                  <a:pt x="22" y="0"/>
                </a:cubicBezTo>
                <a:cubicBezTo>
                  <a:pt x="22" y="0"/>
                  <a:pt x="21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51" name="Freeform 807"/>
          <p:cNvSpPr>
            <a:spLocks/>
          </p:cNvSpPr>
          <p:nvPr/>
        </p:nvSpPr>
        <p:spPr bwMode="auto">
          <a:xfrm>
            <a:off x="9911580" y="-1522415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3 w 33"/>
              <a:gd name="T5" fmla="*/ 4 h 34"/>
              <a:gd name="T6" fmla="*/ 5 w 33"/>
              <a:gd name="T7" fmla="*/ 5 h 34"/>
              <a:gd name="T8" fmla="*/ 0 w 33"/>
              <a:gd name="T9" fmla="*/ 17 h 34"/>
              <a:gd name="T10" fmla="*/ 5 w 33"/>
              <a:gd name="T11" fmla="*/ 29 h 34"/>
              <a:gd name="T12" fmla="*/ 16 w 33"/>
              <a:gd name="T13" fmla="*/ 34 h 34"/>
              <a:gd name="T14" fmla="*/ 28 w 33"/>
              <a:gd name="T15" fmla="*/ 29 h 34"/>
              <a:gd name="T16" fmla="*/ 33 w 33"/>
              <a:gd name="T17" fmla="*/ 17 h 34"/>
              <a:gd name="T18" fmla="*/ 28 w 33"/>
              <a:gd name="T19" fmla="*/ 5 h 34"/>
              <a:gd name="T20" fmla="*/ 16 w 33"/>
              <a:gd name="T21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3" y="4"/>
                  <a:pt x="3" y="4"/>
                  <a:pt x="3" y="4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52" name="Freeform 808"/>
          <p:cNvSpPr>
            <a:spLocks noEditPoints="1"/>
          </p:cNvSpPr>
          <p:nvPr/>
        </p:nvSpPr>
        <p:spPr bwMode="auto">
          <a:xfrm>
            <a:off x="9895705" y="-1538290"/>
            <a:ext cx="169863" cy="173038"/>
          </a:xfrm>
          <a:custGeom>
            <a:avLst/>
            <a:gdLst>
              <a:gd name="T0" fmla="*/ 9 w 41"/>
              <a:gd name="T1" fmla="*/ 9 h 42"/>
              <a:gd name="T2" fmla="*/ 20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0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7 w 41"/>
              <a:gd name="T19" fmla="*/ 8 h 42"/>
              <a:gd name="T20" fmla="*/ 9 w 41"/>
              <a:gd name="T21" fmla="*/ 9 h 42"/>
              <a:gd name="T22" fmla="*/ 20 w 41"/>
              <a:gd name="T23" fmla="*/ 0 h 42"/>
              <a:gd name="T24" fmla="*/ 20 w 41"/>
              <a:gd name="T25" fmla="*/ 0 h 42"/>
              <a:gd name="T26" fmla="*/ 6 w 41"/>
              <a:gd name="T27" fmla="*/ 6 h 42"/>
              <a:gd name="T28" fmla="*/ 6 w 41"/>
              <a:gd name="T29" fmla="*/ 6 h 42"/>
              <a:gd name="T30" fmla="*/ 0 w 41"/>
              <a:gd name="T31" fmla="*/ 21 h 42"/>
              <a:gd name="T32" fmla="*/ 6 w 41"/>
              <a:gd name="T33" fmla="*/ 35 h 42"/>
              <a:gd name="T34" fmla="*/ 20 w 41"/>
              <a:gd name="T35" fmla="*/ 42 h 42"/>
              <a:gd name="T36" fmla="*/ 20 w 41"/>
              <a:gd name="T37" fmla="*/ 42 h 42"/>
              <a:gd name="T38" fmla="*/ 35 w 41"/>
              <a:gd name="T39" fmla="*/ 35 h 42"/>
              <a:gd name="T40" fmla="*/ 41 w 41"/>
              <a:gd name="T41" fmla="*/ 21 h 42"/>
              <a:gd name="T42" fmla="*/ 35 w 41"/>
              <a:gd name="T43" fmla="*/ 6 h 42"/>
              <a:gd name="T44" fmla="*/ 25 w 41"/>
              <a:gd name="T45" fmla="*/ 1 h 42"/>
              <a:gd name="T46" fmla="*/ 21 w 41"/>
              <a:gd name="T47" fmla="*/ 0 h 42"/>
              <a:gd name="T48" fmla="*/ 20 w 41"/>
              <a:gd name="T4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8"/>
                  <a:pt x="20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7" y="8"/>
                  <a:pt x="7" y="8"/>
                  <a:pt x="7" y="8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2" y="3"/>
                  <a:pt x="28" y="1"/>
                  <a:pt x="25" y="1"/>
                </a:cubicBezTo>
                <a:cubicBezTo>
                  <a:pt x="23" y="0"/>
                  <a:pt x="22" y="0"/>
                  <a:pt x="21" y="0"/>
                </a:cubicBezTo>
                <a:cubicBezTo>
                  <a:pt x="21" y="0"/>
                  <a:pt x="21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53" name="Freeform 809"/>
          <p:cNvSpPr>
            <a:spLocks/>
          </p:cNvSpPr>
          <p:nvPr/>
        </p:nvSpPr>
        <p:spPr bwMode="auto">
          <a:xfrm>
            <a:off x="10132242" y="-2513017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3 w 33"/>
              <a:gd name="T5" fmla="*/ 3 h 33"/>
              <a:gd name="T6" fmla="*/ 5 w 33"/>
              <a:gd name="T7" fmla="*/ 5 h 33"/>
              <a:gd name="T8" fmla="*/ 0 w 33"/>
              <a:gd name="T9" fmla="*/ 16 h 33"/>
              <a:gd name="T10" fmla="*/ 5 w 33"/>
              <a:gd name="T11" fmla="*/ 28 h 33"/>
              <a:gd name="T12" fmla="*/ 16 w 33"/>
              <a:gd name="T13" fmla="*/ 33 h 33"/>
              <a:gd name="T14" fmla="*/ 28 w 33"/>
              <a:gd name="T15" fmla="*/ 28 h 33"/>
              <a:gd name="T16" fmla="*/ 33 w 33"/>
              <a:gd name="T17" fmla="*/ 16 h 33"/>
              <a:gd name="T18" fmla="*/ 28 w 33"/>
              <a:gd name="T19" fmla="*/ 5 h 33"/>
              <a:gd name="T20" fmla="*/ 16 w 33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5"/>
                </a:cubicBezTo>
                <a:cubicBezTo>
                  <a:pt x="3" y="3"/>
                  <a:pt x="3" y="3"/>
                  <a:pt x="3" y="3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1"/>
                  <a:pt x="12" y="33"/>
                  <a:pt x="16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1" y="25"/>
                  <a:pt x="33" y="21"/>
                  <a:pt x="33" y="16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54" name="Freeform 810"/>
          <p:cNvSpPr>
            <a:spLocks noEditPoints="1"/>
          </p:cNvSpPr>
          <p:nvPr/>
        </p:nvSpPr>
        <p:spPr bwMode="auto">
          <a:xfrm>
            <a:off x="10114780" y="-2530479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0 h 41"/>
              <a:gd name="T8" fmla="*/ 32 w 41"/>
              <a:gd name="T9" fmla="*/ 32 h 41"/>
              <a:gd name="T10" fmla="*/ 20 w 41"/>
              <a:gd name="T11" fmla="*/ 37 h 41"/>
              <a:gd name="T12" fmla="*/ 9 w 41"/>
              <a:gd name="T13" fmla="*/ 32 h 41"/>
              <a:gd name="T14" fmla="*/ 4 w 41"/>
              <a:gd name="T15" fmla="*/ 20 h 41"/>
              <a:gd name="T16" fmla="*/ 9 w 41"/>
              <a:gd name="T17" fmla="*/ 9 h 41"/>
              <a:gd name="T18" fmla="*/ 7 w 41"/>
              <a:gd name="T19" fmla="*/ 7 h 41"/>
              <a:gd name="T20" fmla="*/ 9 w 41"/>
              <a:gd name="T21" fmla="*/ 9 h 41"/>
              <a:gd name="T22" fmla="*/ 20 w 41"/>
              <a:gd name="T23" fmla="*/ 0 h 41"/>
              <a:gd name="T24" fmla="*/ 20 w 41"/>
              <a:gd name="T25" fmla="*/ 0 h 41"/>
              <a:gd name="T26" fmla="*/ 6 w 41"/>
              <a:gd name="T27" fmla="*/ 6 h 41"/>
              <a:gd name="T28" fmla="*/ 6 w 41"/>
              <a:gd name="T29" fmla="*/ 6 h 41"/>
              <a:gd name="T30" fmla="*/ 0 w 41"/>
              <a:gd name="T31" fmla="*/ 20 h 41"/>
              <a:gd name="T32" fmla="*/ 4 w 41"/>
              <a:gd name="T33" fmla="*/ 33 h 41"/>
              <a:gd name="T34" fmla="*/ 6 w 41"/>
              <a:gd name="T35" fmla="*/ 35 h 41"/>
              <a:gd name="T36" fmla="*/ 7 w 41"/>
              <a:gd name="T37" fmla="*/ 36 h 41"/>
              <a:gd name="T38" fmla="*/ 20 w 41"/>
              <a:gd name="T39" fmla="*/ 41 h 41"/>
              <a:gd name="T40" fmla="*/ 20 w 41"/>
              <a:gd name="T41" fmla="*/ 41 h 41"/>
              <a:gd name="T42" fmla="*/ 35 w 41"/>
              <a:gd name="T43" fmla="*/ 35 h 41"/>
              <a:gd name="T44" fmla="*/ 41 w 41"/>
              <a:gd name="T45" fmla="*/ 20 h 41"/>
              <a:gd name="T46" fmla="*/ 36 w 41"/>
              <a:gd name="T47" fmla="*/ 7 h 41"/>
              <a:gd name="T48" fmla="*/ 35 w 41"/>
              <a:gd name="T49" fmla="*/ 6 h 41"/>
              <a:gd name="T50" fmla="*/ 33 w 41"/>
              <a:gd name="T51" fmla="*/ 4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5" y="12"/>
                  <a:pt x="37" y="16"/>
                  <a:pt x="37" y="20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5"/>
                  <a:pt x="25" y="37"/>
                  <a:pt x="20" y="37"/>
                </a:cubicBezTo>
                <a:cubicBezTo>
                  <a:pt x="16" y="37"/>
                  <a:pt x="12" y="35"/>
                  <a:pt x="9" y="32"/>
                </a:cubicBezTo>
                <a:cubicBezTo>
                  <a:pt x="5" y="29"/>
                  <a:pt x="4" y="25"/>
                  <a:pt x="4" y="20"/>
                </a:cubicBezTo>
                <a:cubicBezTo>
                  <a:pt x="4" y="16"/>
                  <a:pt x="5" y="12"/>
                  <a:pt x="9" y="9"/>
                </a:cubicBezTo>
                <a:cubicBezTo>
                  <a:pt x="7" y="7"/>
                  <a:pt x="7" y="7"/>
                  <a:pt x="7" y="7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5"/>
                  <a:pt x="1" y="29"/>
                  <a:pt x="4" y="33"/>
                </a:cubicBezTo>
                <a:cubicBezTo>
                  <a:pt x="5" y="34"/>
                  <a:pt x="5" y="34"/>
                  <a:pt x="6" y="35"/>
                </a:cubicBezTo>
                <a:cubicBezTo>
                  <a:pt x="6" y="35"/>
                  <a:pt x="6" y="36"/>
                  <a:pt x="7" y="36"/>
                </a:cubicBezTo>
                <a:cubicBezTo>
                  <a:pt x="11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0"/>
                </a:cubicBezTo>
                <a:cubicBezTo>
                  <a:pt x="41" y="15"/>
                  <a:pt x="39" y="11"/>
                  <a:pt x="36" y="7"/>
                </a:cubicBezTo>
                <a:cubicBezTo>
                  <a:pt x="36" y="6"/>
                  <a:pt x="35" y="6"/>
                  <a:pt x="35" y="6"/>
                </a:cubicBezTo>
                <a:cubicBezTo>
                  <a:pt x="34" y="5"/>
                  <a:pt x="34" y="5"/>
                  <a:pt x="33" y="4"/>
                </a:cubicBezTo>
                <a:cubicBezTo>
                  <a:pt x="29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57" name="Freeform 813"/>
          <p:cNvSpPr>
            <a:spLocks/>
          </p:cNvSpPr>
          <p:nvPr/>
        </p:nvSpPr>
        <p:spPr bwMode="auto">
          <a:xfrm>
            <a:off x="12942118" y="-3155956"/>
            <a:ext cx="2305051" cy="2001841"/>
          </a:xfrm>
          <a:custGeom>
            <a:avLst/>
            <a:gdLst>
              <a:gd name="T0" fmla="*/ 553 w 556"/>
              <a:gd name="T1" fmla="*/ 0 h 483"/>
              <a:gd name="T2" fmla="*/ 73 w 556"/>
              <a:gd name="T3" fmla="*/ 479 h 483"/>
              <a:gd name="T4" fmla="*/ 26 w 556"/>
              <a:gd name="T5" fmla="*/ 478 h 483"/>
              <a:gd name="T6" fmla="*/ 3 w 556"/>
              <a:gd name="T7" fmla="*/ 455 h 483"/>
              <a:gd name="T8" fmla="*/ 0 w 556"/>
              <a:gd name="T9" fmla="*/ 458 h 483"/>
              <a:gd name="T10" fmla="*/ 24 w 556"/>
              <a:gd name="T11" fmla="*/ 482 h 483"/>
              <a:gd name="T12" fmla="*/ 75 w 556"/>
              <a:gd name="T13" fmla="*/ 483 h 483"/>
              <a:gd name="T14" fmla="*/ 556 w 556"/>
              <a:gd name="T15" fmla="*/ 2 h 483"/>
              <a:gd name="T16" fmla="*/ 553 w 556"/>
              <a:gd name="T17" fmla="*/ 0 h 4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56" h="483">
                <a:moveTo>
                  <a:pt x="553" y="0"/>
                </a:moveTo>
                <a:cubicBezTo>
                  <a:pt x="73" y="479"/>
                  <a:pt x="73" y="479"/>
                  <a:pt x="73" y="479"/>
                </a:cubicBezTo>
                <a:cubicBezTo>
                  <a:pt x="26" y="478"/>
                  <a:pt x="26" y="478"/>
                  <a:pt x="26" y="478"/>
                </a:cubicBezTo>
                <a:cubicBezTo>
                  <a:pt x="3" y="455"/>
                  <a:pt x="3" y="455"/>
                  <a:pt x="3" y="455"/>
                </a:cubicBezTo>
                <a:cubicBezTo>
                  <a:pt x="2" y="456"/>
                  <a:pt x="1" y="457"/>
                  <a:pt x="0" y="458"/>
                </a:cubicBezTo>
                <a:cubicBezTo>
                  <a:pt x="24" y="482"/>
                  <a:pt x="24" y="482"/>
                  <a:pt x="24" y="482"/>
                </a:cubicBezTo>
                <a:cubicBezTo>
                  <a:pt x="75" y="483"/>
                  <a:pt x="75" y="483"/>
                  <a:pt x="75" y="483"/>
                </a:cubicBezTo>
                <a:cubicBezTo>
                  <a:pt x="556" y="2"/>
                  <a:pt x="556" y="2"/>
                  <a:pt x="556" y="2"/>
                </a:cubicBezTo>
                <a:cubicBezTo>
                  <a:pt x="553" y="0"/>
                  <a:pt x="553" y="0"/>
                  <a:pt x="55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58" name="Freeform 814"/>
          <p:cNvSpPr>
            <a:spLocks noEditPoints="1"/>
          </p:cNvSpPr>
          <p:nvPr/>
        </p:nvSpPr>
        <p:spPr bwMode="auto">
          <a:xfrm>
            <a:off x="12361093" y="-3387731"/>
            <a:ext cx="1193800" cy="1425578"/>
          </a:xfrm>
          <a:custGeom>
            <a:avLst/>
            <a:gdLst>
              <a:gd name="T0" fmla="*/ 32 w 288"/>
              <a:gd name="T1" fmla="*/ 253 h 344"/>
              <a:gd name="T2" fmla="*/ 0 w 288"/>
              <a:gd name="T3" fmla="*/ 285 h 344"/>
              <a:gd name="T4" fmla="*/ 0 w 288"/>
              <a:gd name="T5" fmla="*/ 344 h 344"/>
              <a:gd name="T6" fmla="*/ 2 w 288"/>
              <a:gd name="T7" fmla="*/ 344 h 344"/>
              <a:gd name="T8" fmla="*/ 2 w 288"/>
              <a:gd name="T9" fmla="*/ 344 h 344"/>
              <a:gd name="T10" fmla="*/ 4 w 288"/>
              <a:gd name="T11" fmla="*/ 344 h 344"/>
              <a:gd name="T12" fmla="*/ 4 w 288"/>
              <a:gd name="T13" fmla="*/ 286 h 344"/>
              <a:gd name="T14" fmla="*/ 34 w 288"/>
              <a:gd name="T15" fmla="*/ 256 h 344"/>
              <a:gd name="T16" fmla="*/ 33 w 288"/>
              <a:gd name="T17" fmla="*/ 255 h 344"/>
              <a:gd name="T18" fmla="*/ 32 w 288"/>
              <a:gd name="T19" fmla="*/ 253 h 344"/>
              <a:gd name="T20" fmla="*/ 285 w 288"/>
              <a:gd name="T21" fmla="*/ 0 h 344"/>
              <a:gd name="T22" fmla="*/ 285 w 288"/>
              <a:gd name="T23" fmla="*/ 0 h 344"/>
              <a:gd name="T24" fmla="*/ 77 w 288"/>
              <a:gd name="T25" fmla="*/ 207 h 344"/>
              <a:gd name="T26" fmla="*/ 79 w 288"/>
              <a:gd name="T27" fmla="*/ 209 h 344"/>
              <a:gd name="T28" fmla="*/ 80 w 288"/>
              <a:gd name="T29" fmla="*/ 210 h 344"/>
              <a:gd name="T30" fmla="*/ 288 w 288"/>
              <a:gd name="T31" fmla="*/ 2 h 344"/>
              <a:gd name="T32" fmla="*/ 285 w 288"/>
              <a:gd name="T33" fmla="*/ 0 h 3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88" h="344">
                <a:moveTo>
                  <a:pt x="32" y="253"/>
                </a:moveTo>
                <a:cubicBezTo>
                  <a:pt x="0" y="285"/>
                  <a:pt x="0" y="285"/>
                  <a:pt x="0" y="285"/>
                </a:cubicBezTo>
                <a:cubicBezTo>
                  <a:pt x="0" y="344"/>
                  <a:pt x="0" y="344"/>
                  <a:pt x="0" y="344"/>
                </a:cubicBezTo>
                <a:cubicBezTo>
                  <a:pt x="1" y="344"/>
                  <a:pt x="2" y="344"/>
                  <a:pt x="2" y="344"/>
                </a:cubicBezTo>
                <a:cubicBezTo>
                  <a:pt x="2" y="344"/>
                  <a:pt x="2" y="344"/>
                  <a:pt x="2" y="344"/>
                </a:cubicBezTo>
                <a:cubicBezTo>
                  <a:pt x="3" y="344"/>
                  <a:pt x="4" y="344"/>
                  <a:pt x="4" y="344"/>
                </a:cubicBezTo>
                <a:cubicBezTo>
                  <a:pt x="4" y="286"/>
                  <a:pt x="4" y="286"/>
                  <a:pt x="4" y="286"/>
                </a:cubicBezTo>
                <a:cubicBezTo>
                  <a:pt x="34" y="256"/>
                  <a:pt x="34" y="256"/>
                  <a:pt x="34" y="256"/>
                </a:cubicBezTo>
                <a:cubicBezTo>
                  <a:pt x="34" y="256"/>
                  <a:pt x="34" y="255"/>
                  <a:pt x="33" y="255"/>
                </a:cubicBezTo>
                <a:cubicBezTo>
                  <a:pt x="33" y="254"/>
                  <a:pt x="32" y="254"/>
                  <a:pt x="32" y="253"/>
                </a:cubicBezTo>
                <a:moveTo>
                  <a:pt x="285" y="0"/>
                </a:moveTo>
                <a:cubicBezTo>
                  <a:pt x="285" y="0"/>
                  <a:pt x="285" y="0"/>
                  <a:pt x="285" y="0"/>
                </a:cubicBezTo>
                <a:cubicBezTo>
                  <a:pt x="77" y="207"/>
                  <a:pt x="77" y="207"/>
                  <a:pt x="77" y="207"/>
                </a:cubicBezTo>
                <a:cubicBezTo>
                  <a:pt x="78" y="208"/>
                  <a:pt x="78" y="209"/>
                  <a:pt x="79" y="209"/>
                </a:cubicBezTo>
                <a:cubicBezTo>
                  <a:pt x="79" y="210"/>
                  <a:pt x="80" y="210"/>
                  <a:pt x="80" y="210"/>
                </a:cubicBezTo>
                <a:cubicBezTo>
                  <a:pt x="288" y="2"/>
                  <a:pt x="288" y="2"/>
                  <a:pt x="288" y="2"/>
                </a:cubicBezTo>
                <a:cubicBezTo>
                  <a:pt x="285" y="0"/>
                  <a:pt x="285" y="0"/>
                  <a:pt x="28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59" name="Freeform 815"/>
          <p:cNvSpPr>
            <a:spLocks/>
          </p:cNvSpPr>
          <p:nvPr/>
        </p:nvSpPr>
        <p:spPr bwMode="auto">
          <a:xfrm>
            <a:off x="13199293" y="-3832232"/>
            <a:ext cx="2570163" cy="2500317"/>
          </a:xfrm>
          <a:custGeom>
            <a:avLst/>
            <a:gdLst>
              <a:gd name="T0" fmla="*/ 617 w 620"/>
              <a:gd name="T1" fmla="*/ 0 h 603"/>
              <a:gd name="T2" fmla="*/ 17 w 620"/>
              <a:gd name="T3" fmla="*/ 599 h 603"/>
              <a:gd name="T4" fmla="*/ 0 w 620"/>
              <a:gd name="T5" fmla="*/ 599 h 603"/>
              <a:gd name="T6" fmla="*/ 2 w 620"/>
              <a:gd name="T7" fmla="*/ 603 h 603"/>
              <a:gd name="T8" fmla="*/ 19 w 620"/>
              <a:gd name="T9" fmla="*/ 603 h 603"/>
              <a:gd name="T10" fmla="*/ 620 w 620"/>
              <a:gd name="T11" fmla="*/ 3 h 603"/>
              <a:gd name="T12" fmla="*/ 617 w 620"/>
              <a:gd name="T13" fmla="*/ 0 h 6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20" h="603">
                <a:moveTo>
                  <a:pt x="617" y="0"/>
                </a:moveTo>
                <a:cubicBezTo>
                  <a:pt x="17" y="599"/>
                  <a:pt x="17" y="599"/>
                  <a:pt x="17" y="599"/>
                </a:cubicBezTo>
                <a:cubicBezTo>
                  <a:pt x="0" y="599"/>
                  <a:pt x="0" y="599"/>
                  <a:pt x="0" y="599"/>
                </a:cubicBezTo>
                <a:cubicBezTo>
                  <a:pt x="1" y="600"/>
                  <a:pt x="1" y="602"/>
                  <a:pt x="2" y="603"/>
                </a:cubicBezTo>
                <a:cubicBezTo>
                  <a:pt x="19" y="603"/>
                  <a:pt x="19" y="603"/>
                  <a:pt x="19" y="603"/>
                </a:cubicBezTo>
                <a:cubicBezTo>
                  <a:pt x="620" y="3"/>
                  <a:pt x="620" y="3"/>
                  <a:pt x="620" y="3"/>
                </a:cubicBezTo>
                <a:cubicBezTo>
                  <a:pt x="617" y="0"/>
                  <a:pt x="617" y="0"/>
                  <a:pt x="61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60" name="Freeform 816"/>
          <p:cNvSpPr>
            <a:spLocks/>
          </p:cNvSpPr>
          <p:nvPr/>
        </p:nvSpPr>
        <p:spPr bwMode="auto">
          <a:xfrm>
            <a:off x="12303943" y="-1944691"/>
            <a:ext cx="136525" cy="139700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6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6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9"/>
                  <a:pt x="0" y="13"/>
                  <a:pt x="0" y="17"/>
                </a:cubicBezTo>
                <a:cubicBezTo>
                  <a:pt x="0" y="21"/>
                  <a:pt x="1" y="26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6"/>
                  <a:pt x="33" y="21"/>
                  <a:pt x="33" y="17"/>
                </a:cubicBezTo>
                <a:cubicBezTo>
                  <a:pt x="33" y="13"/>
                  <a:pt x="32" y="9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61" name="Freeform 817"/>
          <p:cNvSpPr>
            <a:spLocks noEditPoints="1"/>
          </p:cNvSpPr>
          <p:nvPr/>
        </p:nvSpPr>
        <p:spPr bwMode="auto">
          <a:xfrm>
            <a:off x="12286481" y="-1962153"/>
            <a:ext cx="169863" cy="174625"/>
          </a:xfrm>
          <a:custGeom>
            <a:avLst/>
            <a:gdLst>
              <a:gd name="T0" fmla="*/ 9 w 41"/>
              <a:gd name="T1" fmla="*/ 9 h 42"/>
              <a:gd name="T2" fmla="*/ 20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0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0 w 41"/>
              <a:gd name="T21" fmla="*/ 0 h 42"/>
              <a:gd name="T22" fmla="*/ 20 w 41"/>
              <a:gd name="T23" fmla="*/ 0 h 42"/>
              <a:gd name="T24" fmla="*/ 18 w 41"/>
              <a:gd name="T25" fmla="*/ 0 h 42"/>
              <a:gd name="T26" fmla="*/ 6 w 41"/>
              <a:gd name="T27" fmla="*/ 6 h 42"/>
              <a:gd name="T28" fmla="*/ 6 w 41"/>
              <a:gd name="T29" fmla="*/ 6 h 42"/>
              <a:gd name="T30" fmla="*/ 0 w 41"/>
              <a:gd name="T31" fmla="*/ 21 h 42"/>
              <a:gd name="T32" fmla="*/ 6 w 41"/>
              <a:gd name="T33" fmla="*/ 36 h 42"/>
              <a:gd name="T34" fmla="*/ 20 w 41"/>
              <a:gd name="T35" fmla="*/ 42 h 42"/>
              <a:gd name="T36" fmla="*/ 20 w 41"/>
              <a:gd name="T37" fmla="*/ 42 h 42"/>
              <a:gd name="T38" fmla="*/ 35 w 41"/>
              <a:gd name="T39" fmla="*/ 36 h 42"/>
              <a:gd name="T40" fmla="*/ 41 w 41"/>
              <a:gd name="T41" fmla="*/ 21 h 42"/>
              <a:gd name="T42" fmla="*/ 35 w 41"/>
              <a:gd name="T43" fmla="*/ 6 h 42"/>
              <a:gd name="T44" fmla="*/ 22 w 41"/>
              <a:gd name="T45" fmla="*/ 0 h 42"/>
              <a:gd name="T46" fmla="*/ 20 w 41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3"/>
                  <a:pt x="37" y="17"/>
                  <a:pt x="37" y="21"/>
                </a:cubicBezTo>
                <a:cubicBezTo>
                  <a:pt x="37" y="25"/>
                  <a:pt x="36" y="30"/>
                  <a:pt x="32" y="33"/>
                </a:cubicBezTo>
                <a:cubicBezTo>
                  <a:pt x="29" y="36"/>
                  <a:pt x="25" y="38"/>
                  <a:pt x="20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3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20" y="0"/>
                  <a:pt x="19" y="0"/>
                  <a:pt x="18" y="0"/>
                </a:cubicBezTo>
                <a:cubicBezTo>
                  <a:pt x="14" y="1"/>
                  <a:pt x="9" y="3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1" y="3"/>
                  <a:pt x="27" y="1"/>
                  <a:pt x="22" y="0"/>
                </a:cubicBezTo>
                <a:cubicBezTo>
                  <a:pt x="22" y="0"/>
                  <a:pt x="21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62" name="Freeform 818"/>
          <p:cNvSpPr>
            <a:spLocks/>
          </p:cNvSpPr>
          <p:nvPr/>
        </p:nvSpPr>
        <p:spPr bwMode="auto">
          <a:xfrm>
            <a:off x="11354618" y="-995364"/>
            <a:ext cx="136525" cy="139700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6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6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9"/>
                  <a:pt x="0" y="13"/>
                  <a:pt x="0" y="17"/>
                </a:cubicBezTo>
                <a:cubicBezTo>
                  <a:pt x="0" y="21"/>
                  <a:pt x="1" y="26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6"/>
                  <a:pt x="33" y="21"/>
                  <a:pt x="33" y="17"/>
                </a:cubicBezTo>
                <a:cubicBezTo>
                  <a:pt x="33" y="13"/>
                  <a:pt x="31" y="9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63" name="Freeform 819"/>
          <p:cNvSpPr>
            <a:spLocks noEditPoints="1"/>
          </p:cNvSpPr>
          <p:nvPr/>
        </p:nvSpPr>
        <p:spPr bwMode="auto">
          <a:xfrm>
            <a:off x="11337155" y="-1012827"/>
            <a:ext cx="171450" cy="174625"/>
          </a:xfrm>
          <a:custGeom>
            <a:avLst/>
            <a:gdLst>
              <a:gd name="T0" fmla="*/ 9 w 41"/>
              <a:gd name="T1" fmla="*/ 9 h 42"/>
              <a:gd name="T2" fmla="*/ 20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0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0 w 41"/>
              <a:gd name="T21" fmla="*/ 0 h 42"/>
              <a:gd name="T22" fmla="*/ 20 w 41"/>
              <a:gd name="T23" fmla="*/ 0 h 42"/>
              <a:gd name="T24" fmla="*/ 16 w 41"/>
              <a:gd name="T25" fmla="*/ 1 h 42"/>
              <a:gd name="T26" fmla="*/ 6 w 41"/>
              <a:gd name="T27" fmla="*/ 7 h 42"/>
              <a:gd name="T28" fmla="*/ 6 w 41"/>
              <a:gd name="T29" fmla="*/ 7 h 42"/>
              <a:gd name="T30" fmla="*/ 0 w 41"/>
              <a:gd name="T31" fmla="*/ 21 h 42"/>
              <a:gd name="T32" fmla="*/ 6 w 41"/>
              <a:gd name="T33" fmla="*/ 36 h 42"/>
              <a:gd name="T34" fmla="*/ 20 w 41"/>
              <a:gd name="T35" fmla="*/ 42 h 42"/>
              <a:gd name="T36" fmla="*/ 20 w 41"/>
              <a:gd name="T37" fmla="*/ 42 h 42"/>
              <a:gd name="T38" fmla="*/ 35 w 41"/>
              <a:gd name="T39" fmla="*/ 36 h 42"/>
              <a:gd name="T40" fmla="*/ 41 w 41"/>
              <a:gd name="T41" fmla="*/ 21 h 42"/>
              <a:gd name="T42" fmla="*/ 35 w 41"/>
              <a:gd name="T43" fmla="*/ 7 h 42"/>
              <a:gd name="T44" fmla="*/ 20 w 41"/>
              <a:gd name="T45" fmla="*/ 0 h 42"/>
              <a:gd name="T46" fmla="*/ 20 w 41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3"/>
                  <a:pt x="37" y="17"/>
                  <a:pt x="37" y="21"/>
                </a:cubicBezTo>
                <a:cubicBezTo>
                  <a:pt x="37" y="25"/>
                  <a:pt x="35" y="30"/>
                  <a:pt x="32" y="33"/>
                </a:cubicBezTo>
                <a:cubicBezTo>
                  <a:pt x="29" y="36"/>
                  <a:pt x="25" y="38"/>
                  <a:pt x="20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3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9" y="0"/>
                  <a:pt x="18" y="1"/>
                  <a:pt x="16" y="1"/>
                </a:cubicBezTo>
                <a:cubicBezTo>
                  <a:pt x="12" y="2"/>
                  <a:pt x="9" y="4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1"/>
                  <a:pt x="35" y="7"/>
                </a:cubicBezTo>
                <a:cubicBezTo>
                  <a:pt x="31" y="2"/>
                  <a:pt x="26" y="0"/>
                  <a:pt x="20" y="0"/>
                </a:cubicBezTo>
                <a:cubicBezTo>
                  <a:pt x="20" y="0"/>
                  <a:pt x="20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64" name="Freeform 820"/>
          <p:cNvSpPr>
            <a:spLocks/>
          </p:cNvSpPr>
          <p:nvPr/>
        </p:nvSpPr>
        <p:spPr bwMode="auto">
          <a:xfrm>
            <a:off x="12034068" y="-663576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6 h 33"/>
              <a:gd name="T8" fmla="*/ 5 w 33"/>
              <a:gd name="T9" fmla="*/ 28 h 33"/>
              <a:gd name="T10" fmla="*/ 16 w 33"/>
              <a:gd name="T11" fmla="*/ 33 h 33"/>
              <a:gd name="T12" fmla="*/ 28 w 33"/>
              <a:gd name="T13" fmla="*/ 28 h 33"/>
              <a:gd name="T14" fmla="*/ 33 w 33"/>
              <a:gd name="T15" fmla="*/ 16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1"/>
                  <a:pt x="12" y="33"/>
                  <a:pt x="16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1" y="25"/>
                  <a:pt x="33" y="21"/>
                  <a:pt x="33" y="16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65" name="Freeform 821"/>
          <p:cNvSpPr>
            <a:spLocks noEditPoints="1"/>
          </p:cNvSpPr>
          <p:nvPr/>
        </p:nvSpPr>
        <p:spPr bwMode="auto">
          <a:xfrm>
            <a:off x="12018193" y="-681038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0 h 41"/>
              <a:gd name="T8" fmla="*/ 32 w 41"/>
              <a:gd name="T9" fmla="*/ 32 h 41"/>
              <a:gd name="T10" fmla="*/ 20 w 41"/>
              <a:gd name="T11" fmla="*/ 37 h 41"/>
              <a:gd name="T12" fmla="*/ 9 w 41"/>
              <a:gd name="T13" fmla="*/ 32 h 41"/>
              <a:gd name="T14" fmla="*/ 4 w 41"/>
              <a:gd name="T15" fmla="*/ 20 h 41"/>
              <a:gd name="T16" fmla="*/ 9 w 41"/>
              <a:gd name="T17" fmla="*/ 9 h 41"/>
              <a:gd name="T18" fmla="*/ 9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20 w 41"/>
              <a:gd name="T25" fmla="*/ 0 h 41"/>
              <a:gd name="T26" fmla="*/ 16 w 41"/>
              <a:gd name="T27" fmla="*/ 0 h 41"/>
              <a:gd name="T28" fmla="*/ 6 w 41"/>
              <a:gd name="T29" fmla="*/ 6 h 41"/>
              <a:gd name="T30" fmla="*/ 6 w 41"/>
              <a:gd name="T31" fmla="*/ 6 h 41"/>
              <a:gd name="T32" fmla="*/ 0 w 41"/>
              <a:gd name="T33" fmla="*/ 20 h 41"/>
              <a:gd name="T34" fmla="*/ 6 w 41"/>
              <a:gd name="T35" fmla="*/ 35 h 41"/>
              <a:gd name="T36" fmla="*/ 16 w 41"/>
              <a:gd name="T37" fmla="*/ 40 h 41"/>
              <a:gd name="T38" fmla="*/ 20 w 41"/>
              <a:gd name="T39" fmla="*/ 41 h 41"/>
              <a:gd name="T40" fmla="*/ 20 w 41"/>
              <a:gd name="T41" fmla="*/ 41 h 41"/>
              <a:gd name="T42" fmla="*/ 20 w 41"/>
              <a:gd name="T43" fmla="*/ 41 h 41"/>
              <a:gd name="T44" fmla="*/ 35 w 41"/>
              <a:gd name="T45" fmla="*/ 35 h 41"/>
              <a:gd name="T46" fmla="*/ 41 w 41"/>
              <a:gd name="T47" fmla="*/ 20 h 41"/>
              <a:gd name="T48" fmla="*/ 35 w 41"/>
              <a:gd name="T49" fmla="*/ 6 h 41"/>
              <a:gd name="T50" fmla="*/ 20 w 41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5" y="12"/>
                  <a:pt x="37" y="16"/>
                  <a:pt x="37" y="20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5"/>
                  <a:pt x="25" y="37"/>
                  <a:pt x="20" y="37"/>
                </a:cubicBezTo>
                <a:cubicBezTo>
                  <a:pt x="16" y="37"/>
                  <a:pt x="12" y="35"/>
                  <a:pt x="9" y="32"/>
                </a:cubicBezTo>
                <a:cubicBezTo>
                  <a:pt x="5" y="29"/>
                  <a:pt x="4" y="25"/>
                  <a:pt x="4" y="20"/>
                </a:cubicBezTo>
                <a:cubicBezTo>
                  <a:pt x="4" y="16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20" y="0"/>
                  <a:pt x="20" y="0"/>
                  <a:pt x="20" y="0"/>
                </a:cubicBezTo>
                <a:cubicBezTo>
                  <a:pt x="19" y="0"/>
                  <a:pt x="17" y="0"/>
                  <a:pt x="16" y="0"/>
                </a:cubicBezTo>
                <a:cubicBezTo>
                  <a:pt x="12" y="1"/>
                  <a:pt x="9" y="3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9" y="38"/>
                  <a:pt x="12" y="40"/>
                  <a:pt x="16" y="40"/>
                </a:cubicBezTo>
                <a:cubicBezTo>
                  <a:pt x="17" y="41"/>
                  <a:pt x="18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0"/>
                </a:cubicBezTo>
                <a:cubicBezTo>
                  <a:pt x="41" y="15"/>
                  <a:pt x="39" y="10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66" name="Freeform 822"/>
          <p:cNvSpPr>
            <a:spLocks/>
          </p:cNvSpPr>
          <p:nvPr/>
        </p:nvSpPr>
        <p:spPr bwMode="auto">
          <a:xfrm>
            <a:off x="11784830" y="214313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6 h 33"/>
              <a:gd name="T8" fmla="*/ 5 w 34"/>
              <a:gd name="T9" fmla="*/ 28 h 33"/>
              <a:gd name="T10" fmla="*/ 17 w 34"/>
              <a:gd name="T11" fmla="*/ 33 h 33"/>
              <a:gd name="T12" fmla="*/ 29 w 34"/>
              <a:gd name="T13" fmla="*/ 28 h 33"/>
              <a:gd name="T14" fmla="*/ 34 w 34"/>
              <a:gd name="T15" fmla="*/ 16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9" y="1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1"/>
                  <a:pt x="2" y="25"/>
                  <a:pt x="5" y="28"/>
                </a:cubicBezTo>
                <a:cubicBezTo>
                  <a:pt x="9" y="32"/>
                  <a:pt x="13" y="33"/>
                  <a:pt x="17" y="33"/>
                </a:cubicBezTo>
                <a:cubicBezTo>
                  <a:pt x="21" y="33"/>
                  <a:pt x="26" y="32"/>
                  <a:pt x="29" y="28"/>
                </a:cubicBezTo>
                <a:cubicBezTo>
                  <a:pt x="32" y="25"/>
                  <a:pt x="34" y="21"/>
                  <a:pt x="34" y="16"/>
                </a:cubicBezTo>
                <a:cubicBezTo>
                  <a:pt x="34" y="12"/>
                  <a:pt x="32" y="8"/>
                  <a:pt x="29" y="5"/>
                </a:cubicBezTo>
                <a:cubicBezTo>
                  <a:pt x="26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67" name="Freeform 823"/>
          <p:cNvSpPr>
            <a:spLocks noEditPoints="1"/>
          </p:cNvSpPr>
          <p:nvPr/>
        </p:nvSpPr>
        <p:spPr bwMode="auto">
          <a:xfrm>
            <a:off x="11768955" y="198438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0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0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19 w 42"/>
              <a:gd name="T25" fmla="*/ 0 h 41"/>
              <a:gd name="T26" fmla="*/ 6 w 42"/>
              <a:gd name="T27" fmla="*/ 6 h 41"/>
              <a:gd name="T28" fmla="*/ 6 w 42"/>
              <a:gd name="T29" fmla="*/ 6 h 41"/>
              <a:gd name="T30" fmla="*/ 0 w 42"/>
              <a:gd name="T31" fmla="*/ 20 h 41"/>
              <a:gd name="T32" fmla="*/ 6 w 42"/>
              <a:gd name="T33" fmla="*/ 35 h 41"/>
              <a:gd name="T34" fmla="*/ 19 w 42"/>
              <a:gd name="T35" fmla="*/ 41 h 41"/>
              <a:gd name="T36" fmla="*/ 21 w 42"/>
              <a:gd name="T37" fmla="*/ 41 h 41"/>
              <a:gd name="T38" fmla="*/ 21 w 42"/>
              <a:gd name="T39" fmla="*/ 41 h 41"/>
              <a:gd name="T40" fmla="*/ 23 w 42"/>
              <a:gd name="T41" fmla="*/ 41 h 41"/>
              <a:gd name="T42" fmla="*/ 36 w 42"/>
              <a:gd name="T43" fmla="*/ 35 h 41"/>
              <a:gd name="T44" fmla="*/ 42 w 42"/>
              <a:gd name="T45" fmla="*/ 20 h 41"/>
              <a:gd name="T46" fmla="*/ 36 w 42"/>
              <a:gd name="T47" fmla="*/ 6 h 41"/>
              <a:gd name="T48" fmla="*/ 23 w 42"/>
              <a:gd name="T49" fmla="*/ 0 h 41"/>
              <a:gd name="T50" fmla="*/ 21 w 42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3" y="5"/>
                  <a:pt x="17" y="4"/>
                  <a:pt x="21" y="4"/>
                </a:cubicBezTo>
                <a:cubicBezTo>
                  <a:pt x="25" y="4"/>
                  <a:pt x="30" y="5"/>
                  <a:pt x="33" y="9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5"/>
                  <a:pt x="36" y="29"/>
                  <a:pt x="33" y="32"/>
                </a:cubicBezTo>
                <a:cubicBezTo>
                  <a:pt x="30" y="36"/>
                  <a:pt x="25" y="37"/>
                  <a:pt x="21" y="37"/>
                </a:cubicBezTo>
                <a:cubicBezTo>
                  <a:pt x="17" y="37"/>
                  <a:pt x="13" y="36"/>
                  <a:pt x="9" y="32"/>
                </a:cubicBezTo>
                <a:cubicBezTo>
                  <a:pt x="6" y="29"/>
                  <a:pt x="4" y="25"/>
                  <a:pt x="4" y="20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0" y="0"/>
                  <a:pt x="19" y="0"/>
                  <a:pt x="19" y="0"/>
                </a:cubicBezTo>
                <a:cubicBezTo>
                  <a:pt x="14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8"/>
                  <a:pt x="14" y="40"/>
                  <a:pt x="19" y="41"/>
                </a:cubicBezTo>
                <a:cubicBezTo>
                  <a:pt x="19" y="41"/>
                  <a:pt x="20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2" y="41"/>
                  <a:pt x="22" y="41"/>
                  <a:pt x="23" y="41"/>
                </a:cubicBezTo>
                <a:cubicBezTo>
                  <a:pt x="27" y="41"/>
                  <a:pt x="32" y="39"/>
                  <a:pt x="36" y="35"/>
                </a:cubicBezTo>
                <a:cubicBezTo>
                  <a:pt x="40" y="31"/>
                  <a:pt x="42" y="26"/>
                  <a:pt x="42" y="20"/>
                </a:cubicBezTo>
                <a:cubicBezTo>
                  <a:pt x="42" y="15"/>
                  <a:pt x="40" y="10"/>
                  <a:pt x="36" y="6"/>
                </a:cubicBezTo>
                <a:cubicBezTo>
                  <a:pt x="32" y="2"/>
                  <a:pt x="27" y="0"/>
                  <a:pt x="23" y="0"/>
                </a:cubicBezTo>
                <a:cubicBezTo>
                  <a:pt x="22" y="0"/>
                  <a:pt x="22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68" name="Freeform 824"/>
          <p:cNvSpPr>
            <a:spLocks/>
          </p:cNvSpPr>
          <p:nvPr/>
        </p:nvSpPr>
        <p:spPr bwMode="auto">
          <a:xfrm>
            <a:off x="10649768" y="1139827"/>
            <a:ext cx="136525" cy="139700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7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7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2" y="34"/>
                  <a:pt x="17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69" name="Freeform 825"/>
          <p:cNvSpPr>
            <a:spLocks noEditPoints="1"/>
          </p:cNvSpPr>
          <p:nvPr/>
        </p:nvSpPr>
        <p:spPr bwMode="auto">
          <a:xfrm>
            <a:off x="10633893" y="1122365"/>
            <a:ext cx="169863" cy="174625"/>
          </a:xfrm>
          <a:custGeom>
            <a:avLst/>
            <a:gdLst>
              <a:gd name="T0" fmla="*/ 9 w 41"/>
              <a:gd name="T1" fmla="*/ 9 h 42"/>
              <a:gd name="T2" fmla="*/ 21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1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1 w 41"/>
              <a:gd name="T21" fmla="*/ 0 h 42"/>
              <a:gd name="T22" fmla="*/ 21 w 41"/>
              <a:gd name="T23" fmla="*/ 0 h 42"/>
              <a:gd name="T24" fmla="*/ 6 w 41"/>
              <a:gd name="T25" fmla="*/ 6 h 42"/>
              <a:gd name="T26" fmla="*/ 6 w 41"/>
              <a:gd name="T27" fmla="*/ 6 h 42"/>
              <a:gd name="T28" fmla="*/ 0 w 41"/>
              <a:gd name="T29" fmla="*/ 21 h 42"/>
              <a:gd name="T30" fmla="*/ 6 w 41"/>
              <a:gd name="T31" fmla="*/ 36 h 42"/>
              <a:gd name="T32" fmla="*/ 21 w 41"/>
              <a:gd name="T33" fmla="*/ 42 h 42"/>
              <a:gd name="T34" fmla="*/ 21 w 41"/>
              <a:gd name="T35" fmla="*/ 42 h 42"/>
              <a:gd name="T36" fmla="*/ 35 w 41"/>
              <a:gd name="T37" fmla="*/ 36 h 42"/>
              <a:gd name="T38" fmla="*/ 41 w 41"/>
              <a:gd name="T39" fmla="*/ 21 h 42"/>
              <a:gd name="T40" fmla="*/ 36 w 41"/>
              <a:gd name="T41" fmla="*/ 7 h 42"/>
              <a:gd name="T42" fmla="*/ 35 w 41"/>
              <a:gd name="T43" fmla="*/ 6 h 42"/>
              <a:gd name="T44" fmla="*/ 33 w 41"/>
              <a:gd name="T45" fmla="*/ 5 h 42"/>
              <a:gd name="T46" fmla="*/ 21 w 41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8"/>
                  <a:pt x="21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6"/>
                </a:cubicBezTo>
                <a:cubicBezTo>
                  <a:pt x="10" y="40"/>
                  <a:pt x="15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40" y="11"/>
                  <a:pt x="36" y="7"/>
                </a:cubicBezTo>
                <a:cubicBezTo>
                  <a:pt x="36" y="7"/>
                  <a:pt x="36" y="7"/>
                  <a:pt x="35" y="6"/>
                </a:cubicBezTo>
                <a:cubicBezTo>
                  <a:pt x="35" y="6"/>
                  <a:pt x="34" y="5"/>
                  <a:pt x="33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70" name="Freeform 826"/>
          <p:cNvSpPr>
            <a:spLocks/>
          </p:cNvSpPr>
          <p:nvPr/>
        </p:nvSpPr>
        <p:spPr bwMode="auto">
          <a:xfrm>
            <a:off x="13053243" y="-1381127"/>
            <a:ext cx="138113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9 h 33"/>
              <a:gd name="T10" fmla="*/ 16 w 33"/>
              <a:gd name="T11" fmla="*/ 33 h 33"/>
              <a:gd name="T12" fmla="*/ 28 w 33"/>
              <a:gd name="T13" fmla="*/ 29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71" name="Freeform 827"/>
          <p:cNvSpPr>
            <a:spLocks noEditPoints="1"/>
          </p:cNvSpPr>
          <p:nvPr/>
        </p:nvSpPr>
        <p:spPr bwMode="auto">
          <a:xfrm>
            <a:off x="13037368" y="-1398590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9 w 41"/>
              <a:gd name="T13" fmla="*/ 33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1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6 w 41"/>
              <a:gd name="T31" fmla="*/ 35 h 41"/>
              <a:gd name="T32" fmla="*/ 20 w 41"/>
              <a:gd name="T33" fmla="*/ 41 h 41"/>
              <a:gd name="T34" fmla="*/ 20 w 41"/>
              <a:gd name="T35" fmla="*/ 41 h 41"/>
              <a:gd name="T36" fmla="*/ 35 w 41"/>
              <a:gd name="T37" fmla="*/ 35 h 41"/>
              <a:gd name="T38" fmla="*/ 41 w 41"/>
              <a:gd name="T39" fmla="*/ 21 h 41"/>
              <a:gd name="T40" fmla="*/ 41 w 41"/>
              <a:gd name="T41" fmla="*/ 16 h 41"/>
              <a:gd name="T42" fmla="*/ 39 w 41"/>
              <a:gd name="T43" fmla="*/ 12 h 41"/>
              <a:gd name="T44" fmla="*/ 35 w 41"/>
              <a:gd name="T45" fmla="*/ 6 h 41"/>
              <a:gd name="T46" fmla="*/ 21 w 41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9"/>
                  <a:pt x="41" y="18"/>
                  <a:pt x="41" y="16"/>
                </a:cubicBezTo>
                <a:cubicBezTo>
                  <a:pt x="40" y="15"/>
                  <a:pt x="40" y="13"/>
                  <a:pt x="39" y="12"/>
                </a:cubicBezTo>
                <a:cubicBezTo>
                  <a:pt x="38" y="10"/>
                  <a:pt x="37" y="8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72" name="Freeform 828"/>
          <p:cNvSpPr>
            <a:spLocks/>
          </p:cNvSpPr>
          <p:nvPr/>
        </p:nvSpPr>
        <p:spPr bwMode="auto">
          <a:xfrm>
            <a:off x="14812194" y="-1066802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3 w 33"/>
              <a:gd name="T5" fmla="*/ 4 h 33"/>
              <a:gd name="T6" fmla="*/ 5 w 33"/>
              <a:gd name="T7" fmla="*/ 5 h 33"/>
              <a:gd name="T8" fmla="*/ 0 w 33"/>
              <a:gd name="T9" fmla="*/ 17 h 33"/>
              <a:gd name="T10" fmla="*/ 5 w 33"/>
              <a:gd name="T11" fmla="*/ 29 h 33"/>
              <a:gd name="T12" fmla="*/ 16 w 33"/>
              <a:gd name="T13" fmla="*/ 33 h 33"/>
              <a:gd name="T14" fmla="*/ 28 w 33"/>
              <a:gd name="T15" fmla="*/ 29 h 33"/>
              <a:gd name="T16" fmla="*/ 33 w 33"/>
              <a:gd name="T17" fmla="*/ 17 h 33"/>
              <a:gd name="T18" fmla="*/ 28 w 33"/>
              <a:gd name="T19" fmla="*/ 5 h 33"/>
              <a:gd name="T20" fmla="*/ 16 w 33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3" y="4"/>
                  <a:pt x="3" y="4"/>
                  <a:pt x="3" y="4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73" name="Freeform 829"/>
          <p:cNvSpPr>
            <a:spLocks noEditPoints="1"/>
          </p:cNvSpPr>
          <p:nvPr/>
        </p:nvSpPr>
        <p:spPr bwMode="auto">
          <a:xfrm>
            <a:off x="14794731" y="-1082677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9 w 41"/>
              <a:gd name="T13" fmla="*/ 33 h 41"/>
              <a:gd name="T14" fmla="*/ 4 w 41"/>
              <a:gd name="T15" fmla="*/ 21 h 41"/>
              <a:gd name="T16" fmla="*/ 9 w 41"/>
              <a:gd name="T17" fmla="*/ 9 h 41"/>
              <a:gd name="T18" fmla="*/ 7 w 41"/>
              <a:gd name="T19" fmla="*/ 8 h 41"/>
              <a:gd name="T20" fmla="*/ 9 w 41"/>
              <a:gd name="T21" fmla="*/ 9 h 41"/>
              <a:gd name="T22" fmla="*/ 21 w 41"/>
              <a:gd name="T23" fmla="*/ 0 h 41"/>
              <a:gd name="T24" fmla="*/ 20 w 41"/>
              <a:gd name="T25" fmla="*/ 0 h 41"/>
              <a:gd name="T26" fmla="*/ 6 w 41"/>
              <a:gd name="T27" fmla="*/ 6 h 41"/>
              <a:gd name="T28" fmla="*/ 6 w 41"/>
              <a:gd name="T29" fmla="*/ 6 h 41"/>
              <a:gd name="T30" fmla="*/ 0 w 41"/>
              <a:gd name="T31" fmla="*/ 21 h 41"/>
              <a:gd name="T32" fmla="*/ 3 w 41"/>
              <a:gd name="T33" fmla="*/ 32 h 41"/>
              <a:gd name="T34" fmla="*/ 6 w 41"/>
              <a:gd name="T35" fmla="*/ 35 h 41"/>
              <a:gd name="T36" fmla="*/ 6 w 41"/>
              <a:gd name="T37" fmla="*/ 35 h 41"/>
              <a:gd name="T38" fmla="*/ 20 w 41"/>
              <a:gd name="T39" fmla="*/ 41 h 41"/>
              <a:gd name="T40" fmla="*/ 20 w 41"/>
              <a:gd name="T41" fmla="*/ 41 h 41"/>
              <a:gd name="T42" fmla="*/ 35 w 41"/>
              <a:gd name="T43" fmla="*/ 35 h 41"/>
              <a:gd name="T44" fmla="*/ 41 w 41"/>
              <a:gd name="T45" fmla="*/ 21 h 41"/>
              <a:gd name="T46" fmla="*/ 35 w 41"/>
              <a:gd name="T47" fmla="*/ 6 h 41"/>
              <a:gd name="T48" fmla="*/ 35 w 41"/>
              <a:gd name="T49" fmla="*/ 6 h 41"/>
              <a:gd name="T50" fmla="*/ 32 w 41"/>
              <a:gd name="T51" fmla="*/ 4 h 41"/>
              <a:gd name="T52" fmla="*/ 21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7" y="8"/>
                  <a:pt x="7" y="8"/>
                  <a:pt x="7" y="8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5"/>
                  <a:pt x="1" y="29"/>
                  <a:pt x="3" y="32"/>
                </a:cubicBezTo>
                <a:cubicBezTo>
                  <a:pt x="4" y="33"/>
                  <a:pt x="5" y="34"/>
                  <a:pt x="6" y="35"/>
                </a:cubicBezTo>
                <a:cubicBezTo>
                  <a:pt x="6" y="35"/>
                  <a:pt x="6" y="35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5"/>
                  <a:pt x="33" y="4"/>
                  <a:pt x="32" y="4"/>
                </a:cubicBezTo>
                <a:cubicBezTo>
                  <a:pt x="28" y="1"/>
                  <a:pt x="24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74" name="Freeform 830"/>
          <p:cNvSpPr>
            <a:spLocks/>
          </p:cNvSpPr>
          <p:nvPr/>
        </p:nvSpPr>
        <p:spPr bwMode="auto">
          <a:xfrm>
            <a:off x="13650144" y="-1282702"/>
            <a:ext cx="138113" cy="138113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9 h 33"/>
              <a:gd name="T10" fmla="*/ 16 w 33"/>
              <a:gd name="T11" fmla="*/ 33 h 33"/>
              <a:gd name="T12" fmla="*/ 28 w 33"/>
              <a:gd name="T13" fmla="*/ 29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75" name="Freeform 831"/>
          <p:cNvSpPr>
            <a:spLocks noEditPoints="1"/>
          </p:cNvSpPr>
          <p:nvPr/>
        </p:nvSpPr>
        <p:spPr bwMode="auto">
          <a:xfrm>
            <a:off x="13634269" y="-1298577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9 w 41"/>
              <a:gd name="T13" fmla="*/ 33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1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3 w 41"/>
              <a:gd name="T31" fmla="*/ 31 h 41"/>
              <a:gd name="T32" fmla="*/ 5 w 41"/>
              <a:gd name="T33" fmla="*/ 34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35 w 41"/>
              <a:gd name="T41" fmla="*/ 35 h 41"/>
              <a:gd name="T42" fmla="*/ 41 w 41"/>
              <a:gd name="T43" fmla="*/ 21 h 41"/>
              <a:gd name="T44" fmla="*/ 35 w 41"/>
              <a:gd name="T45" fmla="*/ 6 h 41"/>
              <a:gd name="T46" fmla="*/ 34 w 41"/>
              <a:gd name="T47" fmla="*/ 5 h 41"/>
              <a:gd name="T48" fmla="*/ 31 w 41"/>
              <a:gd name="T49" fmla="*/ 3 h 41"/>
              <a:gd name="T50" fmla="*/ 21 w 41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4"/>
                  <a:pt x="1" y="28"/>
                  <a:pt x="3" y="31"/>
                </a:cubicBezTo>
                <a:cubicBezTo>
                  <a:pt x="3" y="32"/>
                  <a:pt x="4" y="33"/>
                  <a:pt x="5" y="34"/>
                </a:cubicBezTo>
                <a:cubicBezTo>
                  <a:pt x="5" y="35"/>
                  <a:pt x="6" y="35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4" y="6"/>
                  <a:pt x="34" y="5"/>
                </a:cubicBezTo>
                <a:cubicBezTo>
                  <a:pt x="33" y="4"/>
                  <a:pt x="32" y="4"/>
                  <a:pt x="31" y="3"/>
                </a:cubicBezTo>
                <a:cubicBezTo>
                  <a:pt x="28" y="1"/>
                  <a:pt x="24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76" name="Freeform 832"/>
          <p:cNvSpPr>
            <a:spLocks/>
          </p:cNvSpPr>
          <p:nvPr/>
        </p:nvSpPr>
        <p:spPr bwMode="auto">
          <a:xfrm>
            <a:off x="12291243" y="6777050"/>
            <a:ext cx="136525" cy="138113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9 h 33"/>
              <a:gd name="T10" fmla="*/ 16 w 33"/>
              <a:gd name="T11" fmla="*/ 33 h 33"/>
              <a:gd name="T12" fmla="*/ 28 w 33"/>
              <a:gd name="T13" fmla="*/ 29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77" name="Freeform 833"/>
          <p:cNvSpPr>
            <a:spLocks noEditPoints="1"/>
          </p:cNvSpPr>
          <p:nvPr/>
        </p:nvSpPr>
        <p:spPr bwMode="auto">
          <a:xfrm>
            <a:off x="12275368" y="6761175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9 w 41"/>
              <a:gd name="T13" fmla="*/ 33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1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3 w 41"/>
              <a:gd name="T31" fmla="*/ 32 h 41"/>
              <a:gd name="T32" fmla="*/ 6 w 41"/>
              <a:gd name="T33" fmla="*/ 35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35 w 41"/>
              <a:gd name="T41" fmla="*/ 35 h 41"/>
              <a:gd name="T42" fmla="*/ 41 w 41"/>
              <a:gd name="T43" fmla="*/ 21 h 41"/>
              <a:gd name="T44" fmla="*/ 35 w 41"/>
              <a:gd name="T45" fmla="*/ 6 h 41"/>
              <a:gd name="T46" fmla="*/ 35 w 41"/>
              <a:gd name="T47" fmla="*/ 6 h 41"/>
              <a:gd name="T48" fmla="*/ 32 w 41"/>
              <a:gd name="T49" fmla="*/ 4 h 41"/>
              <a:gd name="T50" fmla="*/ 21 w 41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5"/>
                  <a:pt x="1" y="29"/>
                  <a:pt x="3" y="32"/>
                </a:cubicBezTo>
                <a:cubicBezTo>
                  <a:pt x="4" y="33"/>
                  <a:pt x="5" y="34"/>
                  <a:pt x="6" y="35"/>
                </a:cubicBezTo>
                <a:cubicBezTo>
                  <a:pt x="6" y="35"/>
                  <a:pt x="6" y="35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5"/>
                  <a:pt x="33" y="4"/>
                  <a:pt x="32" y="4"/>
                </a:cubicBezTo>
                <a:cubicBezTo>
                  <a:pt x="28" y="1"/>
                  <a:pt x="24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78" name="Freeform 834"/>
          <p:cNvSpPr>
            <a:spLocks/>
          </p:cNvSpPr>
          <p:nvPr/>
        </p:nvSpPr>
        <p:spPr bwMode="auto">
          <a:xfrm>
            <a:off x="12813531" y="-1401765"/>
            <a:ext cx="169863" cy="157163"/>
          </a:xfrm>
          <a:custGeom>
            <a:avLst/>
            <a:gdLst>
              <a:gd name="T0" fmla="*/ 21 w 41"/>
              <a:gd name="T1" fmla="*/ 0 h 38"/>
              <a:gd name="T2" fmla="*/ 8 w 41"/>
              <a:gd name="T3" fmla="*/ 6 h 38"/>
              <a:gd name="T4" fmla="*/ 8 w 41"/>
              <a:gd name="T5" fmla="*/ 32 h 38"/>
              <a:gd name="T6" fmla="*/ 21 w 41"/>
              <a:gd name="T7" fmla="*/ 38 h 38"/>
              <a:gd name="T8" fmla="*/ 31 w 41"/>
              <a:gd name="T9" fmla="*/ 35 h 38"/>
              <a:gd name="T10" fmla="*/ 34 w 41"/>
              <a:gd name="T11" fmla="*/ 32 h 38"/>
              <a:gd name="T12" fmla="*/ 34 w 41"/>
              <a:gd name="T13" fmla="*/ 32 h 38"/>
              <a:gd name="T14" fmla="*/ 34 w 41"/>
              <a:gd name="T15" fmla="*/ 6 h 38"/>
              <a:gd name="T16" fmla="*/ 21 w 41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4" y="38"/>
                  <a:pt x="28" y="37"/>
                  <a:pt x="31" y="35"/>
                </a:cubicBezTo>
                <a:cubicBezTo>
                  <a:pt x="32" y="34"/>
                  <a:pt x="33" y="33"/>
                  <a:pt x="34" y="32"/>
                </a:cubicBezTo>
                <a:cubicBezTo>
                  <a:pt x="34" y="32"/>
                  <a:pt x="34" y="32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79" name="Freeform 835"/>
          <p:cNvSpPr>
            <a:spLocks/>
          </p:cNvSpPr>
          <p:nvPr/>
        </p:nvSpPr>
        <p:spPr bwMode="auto">
          <a:xfrm>
            <a:off x="13646969" y="2292355"/>
            <a:ext cx="169863" cy="157163"/>
          </a:xfrm>
          <a:custGeom>
            <a:avLst/>
            <a:gdLst>
              <a:gd name="T0" fmla="*/ 21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5 w 41"/>
              <a:gd name="T11" fmla="*/ 7 h 38"/>
              <a:gd name="T12" fmla="*/ 34 w 41"/>
              <a:gd name="T13" fmla="*/ 6 h 38"/>
              <a:gd name="T14" fmla="*/ 32 w 41"/>
              <a:gd name="T15" fmla="*/ 4 h 38"/>
              <a:gd name="T16" fmla="*/ 21 w 41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4"/>
                  <a:pt x="35" y="7"/>
                </a:cubicBezTo>
                <a:cubicBezTo>
                  <a:pt x="34" y="6"/>
                  <a:pt x="34" y="6"/>
                  <a:pt x="34" y="6"/>
                </a:cubicBezTo>
                <a:cubicBezTo>
                  <a:pt x="33" y="5"/>
                  <a:pt x="32" y="5"/>
                  <a:pt x="32" y="4"/>
                </a:cubicBezTo>
                <a:cubicBezTo>
                  <a:pt x="28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80" name="Freeform 836"/>
          <p:cNvSpPr>
            <a:spLocks/>
          </p:cNvSpPr>
          <p:nvPr/>
        </p:nvSpPr>
        <p:spPr bwMode="auto">
          <a:xfrm>
            <a:off x="14069244" y="2951168"/>
            <a:ext cx="169863" cy="152400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32 w 41"/>
              <a:gd name="T13" fmla="*/ 3 h 37"/>
              <a:gd name="T14" fmla="*/ 28 w 41"/>
              <a:gd name="T15" fmla="*/ 1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1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3" y="4"/>
                  <a:pt x="32" y="4"/>
                  <a:pt x="32" y="3"/>
                </a:cubicBezTo>
                <a:cubicBezTo>
                  <a:pt x="30" y="3"/>
                  <a:pt x="29" y="2"/>
                  <a:pt x="28" y="1"/>
                </a:cubicBezTo>
                <a:cubicBezTo>
                  <a:pt x="26" y="0"/>
                  <a:pt x="23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81" name="Freeform 837"/>
          <p:cNvSpPr>
            <a:spLocks/>
          </p:cNvSpPr>
          <p:nvPr/>
        </p:nvSpPr>
        <p:spPr bwMode="auto">
          <a:xfrm>
            <a:off x="12792893" y="2208217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14 w 41"/>
              <a:gd name="T7" fmla="*/ 37 h 38"/>
              <a:gd name="T8" fmla="*/ 18 w 41"/>
              <a:gd name="T9" fmla="*/ 38 h 38"/>
              <a:gd name="T10" fmla="*/ 20 w 41"/>
              <a:gd name="T11" fmla="*/ 38 h 38"/>
              <a:gd name="T12" fmla="*/ 33 w 41"/>
              <a:gd name="T13" fmla="*/ 32 h 38"/>
              <a:gd name="T14" fmla="*/ 33 w 41"/>
              <a:gd name="T15" fmla="*/ 6 h 38"/>
              <a:gd name="T16" fmla="*/ 20 w 41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9" y="34"/>
                  <a:pt x="12" y="36"/>
                  <a:pt x="14" y="37"/>
                </a:cubicBezTo>
                <a:cubicBezTo>
                  <a:pt x="16" y="37"/>
                  <a:pt x="17" y="38"/>
                  <a:pt x="18" y="38"/>
                </a:cubicBezTo>
                <a:cubicBezTo>
                  <a:pt x="19" y="38"/>
                  <a:pt x="19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82" name="Freeform 838"/>
          <p:cNvSpPr>
            <a:spLocks/>
          </p:cNvSpPr>
          <p:nvPr/>
        </p:nvSpPr>
        <p:spPr bwMode="auto">
          <a:xfrm>
            <a:off x="12743681" y="3265494"/>
            <a:ext cx="169863" cy="153988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5 w 41"/>
              <a:gd name="T11" fmla="*/ 6 h 37"/>
              <a:gd name="T12" fmla="*/ 34 w 41"/>
              <a:gd name="T13" fmla="*/ 5 h 37"/>
              <a:gd name="T14" fmla="*/ 32 w 41"/>
              <a:gd name="T15" fmla="*/ 4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5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41" y="25"/>
                  <a:pt x="41" y="14"/>
                  <a:pt x="35" y="6"/>
                </a:cubicBezTo>
                <a:cubicBezTo>
                  <a:pt x="35" y="6"/>
                  <a:pt x="34" y="6"/>
                  <a:pt x="34" y="5"/>
                </a:cubicBezTo>
                <a:cubicBezTo>
                  <a:pt x="33" y="5"/>
                  <a:pt x="33" y="4"/>
                  <a:pt x="32" y="4"/>
                </a:cubicBezTo>
                <a:cubicBezTo>
                  <a:pt x="29" y="1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83" name="Freeform 839"/>
          <p:cNvSpPr>
            <a:spLocks/>
          </p:cNvSpPr>
          <p:nvPr/>
        </p:nvSpPr>
        <p:spPr bwMode="auto">
          <a:xfrm>
            <a:off x="12051530" y="3605220"/>
            <a:ext cx="165100" cy="153988"/>
          </a:xfrm>
          <a:custGeom>
            <a:avLst/>
            <a:gdLst>
              <a:gd name="T0" fmla="*/ 21 w 40"/>
              <a:gd name="T1" fmla="*/ 0 h 37"/>
              <a:gd name="T2" fmla="*/ 8 w 40"/>
              <a:gd name="T3" fmla="*/ 6 h 37"/>
              <a:gd name="T4" fmla="*/ 8 w 40"/>
              <a:gd name="T5" fmla="*/ 32 h 37"/>
              <a:gd name="T6" fmla="*/ 21 w 40"/>
              <a:gd name="T7" fmla="*/ 37 h 37"/>
              <a:gd name="T8" fmla="*/ 34 w 40"/>
              <a:gd name="T9" fmla="*/ 32 h 37"/>
              <a:gd name="T10" fmla="*/ 39 w 40"/>
              <a:gd name="T11" fmla="*/ 21 h 37"/>
              <a:gd name="T12" fmla="*/ 39 w 40"/>
              <a:gd name="T13" fmla="*/ 17 h 37"/>
              <a:gd name="T14" fmla="*/ 34 w 40"/>
              <a:gd name="T15" fmla="*/ 6 h 37"/>
              <a:gd name="T16" fmla="*/ 21 w 40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7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37" y="29"/>
                  <a:pt x="39" y="25"/>
                  <a:pt x="39" y="21"/>
                </a:cubicBezTo>
                <a:cubicBezTo>
                  <a:pt x="40" y="19"/>
                  <a:pt x="40" y="18"/>
                  <a:pt x="39" y="17"/>
                </a:cubicBezTo>
                <a:cubicBezTo>
                  <a:pt x="39" y="13"/>
                  <a:pt x="37" y="9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84" name="Freeform 840"/>
          <p:cNvSpPr>
            <a:spLocks/>
          </p:cNvSpPr>
          <p:nvPr/>
        </p:nvSpPr>
        <p:spPr bwMode="auto">
          <a:xfrm>
            <a:off x="13883506" y="3957645"/>
            <a:ext cx="161925" cy="153988"/>
          </a:xfrm>
          <a:custGeom>
            <a:avLst/>
            <a:gdLst>
              <a:gd name="T0" fmla="*/ 20 w 39"/>
              <a:gd name="T1" fmla="*/ 0 h 37"/>
              <a:gd name="T2" fmla="*/ 7 w 39"/>
              <a:gd name="T3" fmla="*/ 5 h 37"/>
              <a:gd name="T4" fmla="*/ 7 w 39"/>
              <a:gd name="T5" fmla="*/ 32 h 37"/>
              <a:gd name="T6" fmla="*/ 20 w 39"/>
              <a:gd name="T7" fmla="*/ 37 h 37"/>
              <a:gd name="T8" fmla="*/ 33 w 39"/>
              <a:gd name="T9" fmla="*/ 32 h 37"/>
              <a:gd name="T10" fmla="*/ 39 w 39"/>
              <a:gd name="T11" fmla="*/ 16 h 37"/>
              <a:gd name="T12" fmla="*/ 38 w 39"/>
              <a:gd name="T13" fmla="*/ 12 h 37"/>
              <a:gd name="T14" fmla="*/ 33 w 39"/>
              <a:gd name="T15" fmla="*/ 5 h 37"/>
              <a:gd name="T16" fmla="*/ 20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20" y="0"/>
                </a:moveTo>
                <a:cubicBezTo>
                  <a:pt x="15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5" y="37"/>
                  <a:pt x="20" y="37"/>
                </a:cubicBezTo>
                <a:cubicBezTo>
                  <a:pt x="25" y="37"/>
                  <a:pt x="30" y="35"/>
                  <a:pt x="33" y="32"/>
                </a:cubicBezTo>
                <a:cubicBezTo>
                  <a:pt x="38" y="28"/>
                  <a:pt x="39" y="22"/>
                  <a:pt x="39" y="16"/>
                </a:cubicBezTo>
                <a:cubicBezTo>
                  <a:pt x="39" y="15"/>
                  <a:pt x="38" y="14"/>
                  <a:pt x="38" y="12"/>
                </a:cubicBezTo>
                <a:cubicBezTo>
                  <a:pt x="37" y="10"/>
                  <a:pt x="35" y="7"/>
                  <a:pt x="33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85" name="Freeform 841"/>
          <p:cNvSpPr>
            <a:spLocks/>
          </p:cNvSpPr>
          <p:nvPr/>
        </p:nvSpPr>
        <p:spPr bwMode="auto">
          <a:xfrm>
            <a:off x="14185131" y="4306896"/>
            <a:ext cx="166688" cy="152400"/>
          </a:xfrm>
          <a:custGeom>
            <a:avLst/>
            <a:gdLst>
              <a:gd name="T0" fmla="*/ 19 w 40"/>
              <a:gd name="T1" fmla="*/ 0 h 37"/>
              <a:gd name="T2" fmla="*/ 6 w 40"/>
              <a:gd name="T3" fmla="*/ 5 h 37"/>
              <a:gd name="T4" fmla="*/ 1 w 40"/>
              <a:gd name="T5" fmla="*/ 17 h 37"/>
              <a:gd name="T6" fmla="*/ 1 w 40"/>
              <a:gd name="T7" fmla="*/ 21 h 37"/>
              <a:gd name="T8" fmla="*/ 6 w 40"/>
              <a:gd name="T9" fmla="*/ 32 h 37"/>
              <a:gd name="T10" fmla="*/ 19 w 40"/>
              <a:gd name="T11" fmla="*/ 37 h 37"/>
              <a:gd name="T12" fmla="*/ 32 w 40"/>
              <a:gd name="T13" fmla="*/ 32 h 37"/>
              <a:gd name="T14" fmla="*/ 32 w 40"/>
              <a:gd name="T15" fmla="*/ 5 h 37"/>
              <a:gd name="T16" fmla="*/ 19 w 40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7">
                <a:moveTo>
                  <a:pt x="19" y="0"/>
                </a:moveTo>
                <a:cubicBezTo>
                  <a:pt x="14" y="0"/>
                  <a:pt x="10" y="2"/>
                  <a:pt x="6" y="5"/>
                </a:cubicBezTo>
                <a:cubicBezTo>
                  <a:pt x="3" y="9"/>
                  <a:pt x="1" y="13"/>
                  <a:pt x="1" y="17"/>
                </a:cubicBezTo>
                <a:cubicBezTo>
                  <a:pt x="0" y="19"/>
                  <a:pt x="0" y="20"/>
                  <a:pt x="1" y="21"/>
                </a:cubicBezTo>
                <a:cubicBezTo>
                  <a:pt x="1" y="25"/>
                  <a:pt x="3" y="29"/>
                  <a:pt x="6" y="32"/>
                </a:cubicBezTo>
                <a:cubicBezTo>
                  <a:pt x="10" y="35"/>
                  <a:pt x="14" y="37"/>
                  <a:pt x="19" y="37"/>
                </a:cubicBezTo>
                <a:cubicBezTo>
                  <a:pt x="24" y="37"/>
                  <a:pt x="29" y="35"/>
                  <a:pt x="32" y="32"/>
                </a:cubicBezTo>
                <a:cubicBezTo>
                  <a:pt x="40" y="24"/>
                  <a:pt x="40" y="13"/>
                  <a:pt x="32" y="5"/>
                </a:cubicBezTo>
                <a:cubicBezTo>
                  <a:pt x="29" y="2"/>
                  <a:pt x="24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86" name="Freeform 842"/>
          <p:cNvSpPr>
            <a:spLocks/>
          </p:cNvSpPr>
          <p:nvPr/>
        </p:nvSpPr>
        <p:spPr bwMode="auto">
          <a:xfrm>
            <a:off x="14545494" y="4024320"/>
            <a:ext cx="166688" cy="153988"/>
          </a:xfrm>
          <a:custGeom>
            <a:avLst/>
            <a:gdLst>
              <a:gd name="T0" fmla="*/ 20 w 40"/>
              <a:gd name="T1" fmla="*/ 0 h 37"/>
              <a:gd name="T2" fmla="*/ 7 w 40"/>
              <a:gd name="T3" fmla="*/ 5 h 37"/>
              <a:gd name="T4" fmla="*/ 7 w 40"/>
              <a:gd name="T5" fmla="*/ 32 h 37"/>
              <a:gd name="T6" fmla="*/ 20 w 40"/>
              <a:gd name="T7" fmla="*/ 37 h 37"/>
              <a:gd name="T8" fmla="*/ 33 w 40"/>
              <a:gd name="T9" fmla="*/ 32 h 37"/>
              <a:gd name="T10" fmla="*/ 38 w 40"/>
              <a:gd name="T11" fmla="*/ 13 h 37"/>
              <a:gd name="T12" fmla="*/ 36 w 40"/>
              <a:gd name="T13" fmla="*/ 9 h 37"/>
              <a:gd name="T14" fmla="*/ 33 w 40"/>
              <a:gd name="T15" fmla="*/ 5 h 37"/>
              <a:gd name="T16" fmla="*/ 20 w 40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7">
                <a:moveTo>
                  <a:pt x="20" y="0"/>
                </a:moveTo>
                <a:cubicBezTo>
                  <a:pt x="15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5" y="37"/>
                  <a:pt x="20" y="37"/>
                </a:cubicBezTo>
                <a:cubicBezTo>
                  <a:pt x="25" y="37"/>
                  <a:pt x="30" y="35"/>
                  <a:pt x="33" y="32"/>
                </a:cubicBezTo>
                <a:cubicBezTo>
                  <a:pt x="38" y="27"/>
                  <a:pt x="40" y="20"/>
                  <a:pt x="38" y="13"/>
                </a:cubicBezTo>
                <a:cubicBezTo>
                  <a:pt x="38" y="12"/>
                  <a:pt x="37" y="11"/>
                  <a:pt x="36" y="9"/>
                </a:cubicBezTo>
                <a:cubicBezTo>
                  <a:pt x="36" y="8"/>
                  <a:pt x="35" y="7"/>
                  <a:pt x="33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87" name="Freeform 843"/>
          <p:cNvSpPr>
            <a:spLocks/>
          </p:cNvSpPr>
          <p:nvPr/>
        </p:nvSpPr>
        <p:spPr bwMode="auto">
          <a:xfrm>
            <a:off x="12494443" y="5143510"/>
            <a:ext cx="161925" cy="153988"/>
          </a:xfrm>
          <a:custGeom>
            <a:avLst/>
            <a:gdLst>
              <a:gd name="T0" fmla="*/ 19 w 39"/>
              <a:gd name="T1" fmla="*/ 0 h 37"/>
              <a:gd name="T2" fmla="*/ 5 w 39"/>
              <a:gd name="T3" fmla="*/ 5 h 37"/>
              <a:gd name="T4" fmla="*/ 0 w 39"/>
              <a:gd name="T5" fmla="*/ 15 h 37"/>
              <a:gd name="T6" fmla="*/ 0 w 39"/>
              <a:gd name="T7" fmla="*/ 19 h 37"/>
              <a:gd name="T8" fmla="*/ 5 w 39"/>
              <a:gd name="T9" fmla="*/ 31 h 37"/>
              <a:gd name="T10" fmla="*/ 19 w 39"/>
              <a:gd name="T11" fmla="*/ 37 h 37"/>
              <a:gd name="T12" fmla="*/ 32 w 39"/>
              <a:gd name="T13" fmla="*/ 31 h 37"/>
              <a:gd name="T14" fmla="*/ 32 w 39"/>
              <a:gd name="T15" fmla="*/ 5 h 37"/>
              <a:gd name="T16" fmla="*/ 19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19" y="0"/>
                </a:moveTo>
                <a:cubicBezTo>
                  <a:pt x="14" y="0"/>
                  <a:pt x="9" y="1"/>
                  <a:pt x="5" y="5"/>
                </a:cubicBezTo>
                <a:cubicBezTo>
                  <a:pt x="3" y="8"/>
                  <a:pt x="1" y="11"/>
                  <a:pt x="0" y="15"/>
                </a:cubicBezTo>
                <a:cubicBezTo>
                  <a:pt x="0" y="16"/>
                  <a:pt x="0" y="18"/>
                  <a:pt x="0" y="19"/>
                </a:cubicBezTo>
                <a:cubicBezTo>
                  <a:pt x="0" y="23"/>
                  <a:pt x="2" y="28"/>
                  <a:pt x="5" y="31"/>
                </a:cubicBezTo>
                <a:cubicBezTo>
                  <a:pt x="9" y="35"/>
                  <a:pt x="14" y="37"/>
                  <a:pt x="19" y="37"/>
                </a:cubicBezTo>
                <a:cubicBezTo>
                  <a:pt x="23" y="37"/>
                  <a:pt x="28" y="35"/>
                  <a:pt x="32" y="31"/>
                </a:cubicBezTo>
                <a:cubicBezTo>
                  <a:pt x="39" y="24"/>
                  <a:pt x="39" y="12"/>
                  <a:pt x="32" y="5"/>
                </a:cubicBezTo>
                <a:cubicBezTo>
                  <a:pt x="28" y="1"/>
                  <a:pt x="23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88" name="Freeform 844"/>
          <p:cNvSpPr>
            <a:spLocks/>
          </p:cNvSpPr>
          <p:nvPr/>
        </p:nvSpPr>
        <p:spPr bwMode="auto">
          <a:xfrm>
            <a:off x="12018193" y="5073660"/>
            <a:ext cx="165100" cy="153988"/>
          </a:xfrm>
          <a:custGeom>
            <a:avLst/>
            <a:gdLst>
              <a:gd name="T0" fmla="*/ 20 w 40"/>
              <a:gd name="T1" fmla="*/ 0 h 37"/>
              <a:gd name="T2" fmla="*/ 7 w 40"/>
              <a:gd name="T3" fmla="*/ 5 h 37"/>
              <a:gd name="T4" fmla="*/ 7 w 40"/>
              <a:gd name="T5" fmla="*/ 31 h 37"/>
              <a:gd name="T6" fmla="*/ 20 w 40"/>
              <a:gd name="T7" fmla="*/ 37 h 37"/>
              <a:gd name="T8" fmla="*/ 34 w 40"/>
              <a:gd name="T9" fmla="*/ 31 h 37"/>
              <a:gd name="T10" fmla="*/ 39 w 40"/>
              <a:gd name="T11" fmla="*/ 15 h 37"/>
              <a:gd name="T12" fmla="*/ 38 w 40"/>
              <a:gd name="T13" fmla="*/ 11 h 37"/>
              <a:gd name="T14" fmla="*/ 34 w 40"/>
              <a:gd name="T15" fmla="*/ 5 h 37"/>
              <a:gd name="T16" fmla="*/ 20 w 40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7">
                <a:moveTo>
                  <a:pt x="20" y="0"/>
                </a:moveTo>
                <a:cubicBezTo>
                  <a:pt x="16" y="0"/>
                  <a:pt x="11" y="1"/>
                  <a:pt x="7" y="5"/>
                </a:cubicBezTo>
                <a:cubicBezTo>
                  <a:pt x="0" y="12"/>
                  <a:pt x="0" y="24"/>
                  <a:pt x="7" y="31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1"/>
                </a:cubicBezTo>
                <a:cubicBezTo>
                  <a:pt x="38" y="27"/>
                  <a:pt x="40" y="21"/>
                  <a:pt x="39" y="15"/>
                </a:cubicBezTo>
                <a:cubicBezTo>
                  <a:pt x="39" y="14"/>
                  <a:pt x="38" y="13"/>
                  <a:pt x="38" y="11"/>
                </a:cubicBezTo>
                <a:cubicBezTo>
                  <a:pt x="37" y="9"/>
                  <a:pt x="35" y="7"/>
                  <a:pt x="34" y="5"/>
                </a:cubicBezTo>
                <a:cubicBezTo>
                  <a:pt x="30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89" name="Freeform 845"/>
          <p:cNvSpPr>
            <a:spLocks/>
          </p:cNvSpPr>
          <p:nvPr/>
        </p:nvSpPr>
        <p:spPr bwMode="auto">
          <a:xfrm>
            <a:off x="11884843" y="4203708"/>
            <a:ext cx="161925" cy="157163"/>
          </a:xfrm>
          <a:custGeom>
            <a:avLst/>
            <a:gdLst>
              <a:gd name="T0" fmla="*/ 18 w 39"/>
              <a:gd name="T1" fmla="*/ 0 h 38"/>
              <a:gd name="T2" fmla="*/ 5 w 39"/>
              <a:gd name="T3" fmla="*/ 6 h 38"/>
              <a:gd name="T4" fmla="*/ 0 w 39"/>
              <a:gd name="T5" fmla="*/ 17 h 38"/>
              <a:gd name="T6" fmla="*/ 0 w 39"/>
              <a:gd name="T7" fmla="*/ 21 h 38"/>
              <a:gd name="T8" fmla="*/ 5 w 39"/>
              <a:gd name="T9" fmla="*/ 32 h 38"/>
              <a:gd name="T10" fmla="*/ 18 w 39"/>
              <a:gd name="T11" fmla="*/ 38 h 38"/>
              <a:gd name="T12" fmla="*/ 32 w 39"/>
              <a:gd name="T13" fmla="*/ 32 h 38"/>
              <a:gd name="T14" fmla="*/ 32 w 39"/>
              <a:gd name="T15" fmla="*/ 6 h 38"/>
              <a:gd name="T16" fmla="*/ 18 w 39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8">
                <a:moveTo>
                  <a:pt x="18" y="0"/>
                </a:moveTo>
                <a:cubicBezTo>
                  <a:pt x="14" y="0"/>
                  <a:pt x="9" y="2"/>
                  <a:pt x="5" y="6"/>
                </a:cubicBezTo>
                <a:cubicBezTo>
                  <a:pt x="2" y="9"/>
                  <a:pt x="0" y="13"/>
                  <a:pt x="0" y="17"/>
                </a:cubicBezTo>
                <a:cubicBezTo>
                  <a:pt x="0" y="19"/>
                  <a:pt x="0" y="20"/>
                  <a:pt x="0" y="21"/>
                </a:cubicBezTo>
                <a:cubicBezTo>
                  <a:pt x="0" y="25"/>
                  <a:pt x="2" y="29"/>
                  <a:pt x="5" y="32"/>
                </a:cubicBezTo>
                <a:cubicBezTo>
                  <a:pt x="9" y="36"/>
                  <a:pt x="14" y="38"/>
                  <a:pt x="18" y="38"/>
                </a:cubicBezTo>
                <a:cubicBezTo>
                  <a:pt x="23" y="38"/>
                  <a:pt x="28" y="36"/>
                  <a:pt x="32" y="32"/>
                </a:cubicBezTo>
                <a:cubicBezTo>
                  <a:pt x="39" y="25"/>
                  <a:pt x="39" y="13"/>
                  <a:pt x="32" y="6"/>
                </a:cubicBezTo>
                <a:cubicBezTo>
                  <a:pt x="28" y="2"/>
                  <a:pt x="23" y="0"/>
                  <a:pt x="1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90" name="Freeform 846"/>
          <p:cNvSpPr>
            <a:spLocks/>
          </p:cNvSpPr>
          <p:nvPr/>
        </p:nvSpPr>
        <p:spPr bwMode="auto">
          <a:xfrm>
            <a:off x="12942118" y="2362205"/>
            <a:ext cx="165100" cy="157163"/>
          </a:xfrm>
          <a:custGeom>
            <a:avLst/>
            <a:gdLst>
              <a:gd name="T0" fmla="*/ 21 w 40"/>
              <a:gd name="T1" fmla="*/ 0 h 38"/>
              <a:gd name="T2" fmla="*/ 8 w 40"/>
              <a:gd name="T3" fmla="*/ 6 h 38"/>
              <a:gd name="T4" fmla="*/ 8 w 40"/>
              <a:gd name="T5" fmla="*/ 32 h 38"/>
              <a:gd name="T6" fmla="*/ 21 w 40"/>
              <a:gd name="T7" fmla="*/ 38 h 38"/>
              <a:gd name="T8" fmla="*/ 34 w 40"/>
              <a:gd name="T9" fmla="*/ 32 h 38"/>
              <a:gd name="T10" fmla="*/ 39 w 40"/>
              <a:gd name="T11" fmla="*/ 22 h 38"/>
              <a:gd name="T12" fmla="*/ 39 w 40"/>
              <a:gd name="T13" fmla="*/ 18 h 38"/>
              <a:gd name="T14" fmla="*/ 34 w 40"/>
              <a:gd name="T15" fmla="*/ 6 h 38"/>
              <a:gd name="T16" fmla="*/ 21 w 40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37" y="29"/>
                  <a:pt x="39" y="26"/>
                  <a:pt x="39" y="22"/>
                </a:cubicBezTo>
                <a:cubicBezTo>
                  <a:pt x="40" y="20"/>
                  <a:pt x="40" y="19"/>
                  <a:pt x="39" y="18"/>
                </a:cubicBezTo>
                <a:cubicBezTo>
                  <a:pt x="39" y="13"/>
                  <a:pt x="37" y="9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91" name="Freeform 847"/>
          <p:cNvSpPr>
            <a:spLocks/>
          </p:cNvSpPr>
          <p:nvPr/>
        </p:nvSpPr>
        <p:spPr bwMode="auto">
          <a:xfrm>
            <a:off x="11707043" y="4381509"/>
            <a:ext cx="165100" cy="152400"/>
          </a:xfrm>
          <a:custGeom>
            <a:avLst/>
            <a:gdLst>
              <a:gd name="T0" fmla="*/ 19 w 40"/>
              <a:gd name="T1" fmla="*/ 0 h 37"/>
              <a:gd name="T2" fmla="*/ 6 w 40"/>
              <a:gd name="T3" fmla="*/ 5 h 37"/>
              <a:gd name="T4" fmla="*/ 1 w 40"/>
              <a:gd name="T5" fmla="*/ 14 h 37"/>
              <a:gd name="T6" fmla="*/ 0 w 40"/>
              <a:gd name="T7" fmla="*/ 18 h 37"/>
              <a:gd name="T8" fmla="*/ 6 w 40"/>
              <a:gd name="T9" fmla="*/ 32 h 37"/>
              <a:gd name="T10" fmla="*/ 19 w 40"/>
              <a:gd name="T11" fmla="*/ 37 h 37"/>
              <a:gd name="T12" fmla="*/ 32 w 40"/>
              <a:gd name="T13" fmla="*/ 32 h 37"/>
              <a:gd name="T14" fmla="*/ 32 w 40"/>
              <a:gd name="T15" fmla="*/ 5 h 37"/>
              <a:gd name="T16" fmla="*/ 19 w 40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7">
                <a:moveTo>
                  <a:pt x="19" y="0"/>
                </a:moveTo>
                <a:cubicBezTo>
                  <a:pt x="14" y="0"/>
                  <a:pt x="10" y="2"/>
                  <a:pt x="6" y="5"/>
                </a:cubicBezTo>
                <a:cubicBezTo>
                  <a:pt x="3" y="8"/>
                  <a:pt x="2" y="11"/>
                  <a:pt x="1" y="14"/>
                </a:cubicBezTo>
                <a:cubicBezTo>
                  <a:pt x="1" y="15"/>
                  <a:pt x="0" y="17"/>
                  <a:pt x="0" y="18"/>
                </a:cubicBezTo>
                <a:cubicBezTo>
                  <a:pt x="0" y="23"/>
                  <a:pt x="2" y="28"/>
                  <a:pt x="6" y="32"/>
                </a:cubicBezTo>
                <a:cubicBezTo>
                  <a:pt x="10" y="35"/>
                  <a:pt x="14" y="37"/>
                  <a:pt x="19" y="37"/>
                </a:cubicBezTo>
                <a:cubicBezTo>
                  <a:pt x="24" y="37"/>
                  <a:pt x="29" y="35"/>
                  <a:pt x="32" y="32"/>
                </a:cubicBezTo>
                <a:cubicBezTo>
                  <a:pt x="40" y="24"/>
                  <a:pt x="40" y="12"/>
                  <a:pt x="32" y="5"/>
                </a:cubicBezTo>
                <a:cubicBezTo>
                  <a:pt x="29" y="2"/>
                  <a:pt x="24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92" name="Freeform 848"/>
          <p:cNvSpPr>
            <a:spLocks/>
          </p:cNvSpPr>
          <p:nvPr/>
        </p:nvSpPr>
        <p:spPr bwMode="auto">
          <a:xfrm>
            <a:off x="11761018" y="5446723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5 w 41"/>
              <a:gd name="T5" fmla="*/ 30 h 37"/>
              <a:gd name="T6" fmla="*/ 7 w 41"/>
              <a:gd name="T7" fmla="*/ 32 h 37"/>
              <a:gd name="T8" fmla="*/ 8 w 41"/>
              <a:gd name="T9" fmla="*/ 33 h 37"/>
              <a:gd name="T10" fmla="*/ 20 w 41"/>
              <a:gd name="T11" fmla="*/ 37 h 37"/>
              <a:gd name="T12" fmla="*/ 33 w 41"/>
              <a:gd name="T13" fmla="*/ 32 h 37"/>
              <a:gd name="T14" fmla="*/ 33 w 41"/>
              <a:gd name="T15" fmla="*/ 6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2"/>
                  <a:pt x="0" y="23"/>
                  <a:pt x="5" y="30"/>
                </a:cubicBezTo>
                <a:cubicBezTo>
                  <a:pt x="6" y="31"/>
                  <a:pt x="6" y="31"/>
                  <a:pt x="7" y="32"/>
                </a:cubicBezTo>
                <a:cubicBezTo>
                  <a:pt x="7" y="32"/>
                  <a:pt x="8" y="33"/>
                  <a:pt x="8" y="33"/>
                </a:cubicBezTo>
                <a:cubicBezTo>
                  <a:pt x="12" y="36"/>
                  <a:pt x="16" y="37"/>
                  <a:pt x="20" y="37"/>
                </a:cubicBezTo>
                <a:cubicBezTo>
                  <a:pt x="25" y="37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93" name="Freeform 849"/>
          <p:cNvSpPr>
            <a:spLocks/>
          </p:cNvSpPr>
          <p:nvPr/>
        </p:nvSpPr>
        <p:spPr bwMode="auto">
          <a:xfrm>
            <a:off x="13153256" y="2105029"/>
            <a:ext cx="161925" cy="153988"/>
          </a:xfrm>
          <a:custGeom>
            <a:avLst/>
            <a:gdLst>
              <a:gd name="T0" fmla="*/ 21 w 39"/>
              <a:gd name="T1" fmla="*/ 0 h 37"/>
              <a:gd name="T2" fmla="*/ 8 w 39"/>
              <a:gd name="T3" fmla="*/ 5 h 37"/>
              <a:gd name="T4" fmla="*/ 8 w 39"/>
              <a:gd name="T5" fmla="*/ 32 h 37"/>
              <a:gd name="T6" fmla="*/ 21 w 39"/>
              <a:gd name="T7" fmla="*/ 37 h 37"/>
              <a:gd name="T8" fmla="*/ 34 w 39"/>
              <a:gd name="T9" fmla="*/ 32 h 37"/>
              <a:gd name="T10" fmla="*/ 39 w 39"/>
              <a:gd name="T11" fmla="*/ 23 h 37"/>
              <a:gd name="T12" fmla="*/ 39 w 39"/>
              <a:gd name="T13" fmla="*/ 19 h 37"/>
              <a:gd name="T14" fmla="*/ 34 w 39"/>
              <a:gd name="T15" fmla="*/ 5 h 37"/>
              <a:gd name="T16" fmla="*/ 21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21" y="0"/>
                </a:moveTo>
                <a:cubicBezTo>
                  <a:pt x="16" y="0"/>
                  <a:pt x="11" y="2"/>
                  <a:pt x="8" y="5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37" y="29"/>
                  <a:pt x="38" y="26"/>
                  <a:pt x="39" y="23"/>
                </a:cubicBezTo>
                <a:cubicBezTo>
                  <a:pt x="39" y="22"/>
                  <a:pt x="39" y="20"/>
                  <a:pt x="39" y="19"/>
                </a:cubicBezTo>
                <a:cubicBezTo>
                  <a:pt x="39" y="14"/>
                  <a:pt x="38" y="9"/>
                  <a:pt x="34" y="5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94" name="Freeform 850"/>
          <p:cNvSpPr>
            <a:spLocks/>
          </p:cNvSpPr>
          <p:nvPr/>
        </p:nvSpPr>
        <p:spPr bwMode="auto">
          <a:xfrm>
            <a:off x="10695805" y="2266955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6 h 33"/>
              <a:gd name="T8" fmla="*/ 5 w 34"/>
              <a:gd name="T9" fmla="*/ 28 h 33"/>
              <a:gd name="T10" fmla="*/ 17 w 34"/>
              <a:gd name="T11" fmla="*/ 33 h 33"/>
              <a:gd name="T12" fmla="*/ 29 w 34"/>
              <a:gd name="T13" fmla="*/ 28 h 33"/>
              <a:gd name="T14" fmla="*/ 34 w 34"/>
              <a:gd name="T15" fmla="*/ 16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1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1"/>
                  <a:pt x="13" y="33"/>
                  <a:pt x="17" y="33"/>
                </a:cubicBezTo>
                <a:cubicBezTo>
                  <a:pt x="21" y="33"/>
                  <a:pt x="26" y="31"/>
                  <a:pt x="29" y="28"/>
                </a:cubicBezTo>
                <a:cubicBezTo>
                  <a:pt x="32" y="25"/>
                  <a:pt x="34" y="21"/>
                  <a:pt x="34" y="16"/>
                </a:cubicBezTo>
                <a:cubicBezTo>
                  <a:pt x="34" y="12"/>
                  <a:pt x="32" y="8"/>
                  <a:pt x="29" y="5"/>
                </a:cubicBezTo>
                <a:cubicBezTo>
                  <a:pt x="26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95" name="Freeform 851"/>
          <p:cNvSpPr>
            <a:spLocks noEditPoints="1"/>
          </p:cNvSpPr>
          <p:nvPr/>
        </p:nvSpPr>
        <p:spPr bwMode="auto">
          <a:xfrm>
            <a:off x="10678343" y="2251080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0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0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18 w 42"/>
              <a:gd name="T25" fmla="*/ 0 h 41"/>
              <a:gd name="T26" fmla="*/ 6 w 42"/>
              <a:gd name="T27" fmla="*/ 6 h 41"/>
              <a:gd name="T28" fmla="*/ 6 w 42"/>
              <a:gd name="T29" fmla="*/ 6 h 41"/>
              <a:gd name="T30" fmla="*/ 0 w 42"/>
              <a:gd name="T31" fmla="*/ 20 h 41"/>
              <a:gd name="T32" fmla="*/ 6 w 42"/>
              <a:gd name="T33" fmla="*/ 35 h 41"/>
              <a:gd name="T34" fmla="*/ 21 w 42"/>
              <a:gd name="T35" fmla="*/ 41 h 41"/>
              <a:gd name="T36" fmla="*/ 21 w 42"/>
              <a:gd name="T37" fmla="*/ 41 h 41"/>
              <a:gd name="T38" fmla="*/ 36 w 42"/>
              <a:gd name="T39" fmla="*/ 35 h 41"/>
              <a:gd name="T40" fmla="*/ 42 w 42"/>
              <a:gd name="T41" fmla="*/ 20 h 41"/>
              <a:gd name="T42" fmla="*/ 36 w 42"/>
              <a:gd name="T43" fmla="*/ 6 h 41"/>
              <a:gd name="T44" fmla="*/ 22 w 42"/>
              <a:gd name="T45" fmla="*/ 0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5"/>
                  <a:pt x="17" y="4"/>
                  <a:pt x="21" y="4"/>
                </a:cubicBezTo>
                <a:cubicBezTo>
                  <a:pt x="25" y="4"/>
                  <a:pt x="30" y="5"/>
                  <a:pt x="33" y="9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5"/>
                  <a:pt x="36" y="29"/>
                  <a:pt x="33" y="32"/>
                </a:cubicBezTo>
                <a:cubicBezTo>
                  <a:pt x="30" y="35"/>
                  <a:pt x="25" y="37"/>
                  <a:pt x="21" y="37"/>
                </a:cubicBezTo>
                <a:cubicBezTo>
                  <a:pt x="17" y="37"/>
                  <a:pt x="12" y="35"/>
                  <a:pt x="9" y="32"/>
                </a:cubicBezTo>
                <a:cubicBezTo>
                  <a:pt x="6" y="29"/>
                  <a:pt x="4" y="25"/>
                  <a:pt x="4" y="20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0" y="0"/>
                  <a:pt x="19" y="0"/>
                  <a:pt x="18" y="0"/>
                </a:cubicBezTo>
                <a:cubicBezTo>
                  <a:pt x="14" y="1"/>
                  <a:pt x="10" y="3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0"/>
                </a:cubicBezTo>
                <a:cubicBezTo>
                  <a:pt x="42" y="15"/>
                  <a:pt x="40" y="10"/>
                  <a:pt x="36" y="6"/>
                </a:cubicBezTo>
                <a:cubicBezTo>
                  <a:pt x="32" y="2"/>
                  <a:pt x="27" y="0"/>
                  <a:pt x="22" y="0"/>
                </a:cubicBezTo>
                <a:cubicBezTo>
                  <a:pt x="22" y="0"/>
                  <a:pt x="21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96" name="Freeform 853"/>
          <p:cNvSpPr>
            <a:spLocks/>
          </p:cNvSpPr>
          <p:nvPr/>
        </p:nvSpPr>
        <p:spPr bwMode="auto">
          <a:xfrm>
            <a:off x="11411767" y="2889250"/>
            <a:ext cx="138113" cy="136525"/>
          </a:xfrm>
          <a:custGeom>
            <a:avLst/>
            <a:gdLst>
              <a:gd name="T0" fmla="*/ 17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6 h 33"/>
              <a:gd name="T8" fmla="*/ 5 w 33"/>
              <a:gd name="T9" fmla="*/ 28 h 33"/>
              <a:gd name="T10" fmla="*/ 17 w 33"/>
              <a:gd name="T11" fmla="*/ 33 h 33"/>
              <a:gd name="T12" fmla="*/ 28 w 33"/>
              <a:gd name="T13" fmla="*/ 28 h 33"/>
              <a:gd name="T14" fmla="*/ 33 w 33"/>
              <a:gd name="T15" fmla="*/ 16 h 33"/>
              <a:gd name="T16" fmla="*/ 28 w 33"/>
              <a:gd name="T17" fmla="*/ 5 h 33"/>
              <a:gd name="T18" fmla="*/ 17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7" y="0"/>
                </a:moveTo>
                <a:cubicBezTo>
                  <a:pt x="12" y="0"/>
                  <a:pt x="8" y="1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1"/>
                  <a:pt x="12" y="33"/>
                  <a:pt x="17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2" y="25"/>
                  <a:pt x="33" y="21"/>
                  <a:pt x="33" y="16"/>
                </a:cubicBezTo>
                <a:cubicBezTo>
                  <a:pt x="33" y="12"/>
                  <a:pt x="32" y="8"/>
                  <a:pt x="28" y="5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97" name="Freeform 854"/>
          <p:cNvSpPr>
            <a:spLocks noEditPoints="1"/>
          </p:cNvSpPr>
          <p:nvPr/>
        </p:nvSpPr>
        <p:spPr bwMode="auto">
          <a:xfrm>
            <a:off x="11395892" y="2871788"/>
            <a:ext cx="169863" cy="169863"/>
          </a:xfrm>
          <a:custGeom>
            <a:avLst/>
            <a:gdLst>
              <a:gd name="T0" fmla="*/ 9 w 41"/>
              <a:gd name="T1" fmla="*/ 9 h 41"/>
              <a:gd name="T2" fmla="*/ 21 w 41"/>
              <a:gd name="T3" fmla="*/ 4 h 41"/>
              <a:gd name="T4" fmla="*/ 32 w 41"/>
              <a:gd name="T5" fmla="*/ 9 h 41"/>
              <a:gd name="T6" fmla="*/ 37 w 41"/>
              <a:gd name="T7" fmla="*/ 20 h 41"/>
              <a:gd name="T8" fmla="*/ 32 w 41"/>
              <a:gd name="T9" fmla="*/ 32 h 41"/>
              <a:gd name="T10" fmla="*/ 21 w 41"/>
              <a:gd name="T11" fmla="*/ 37 h 41"/>
              <a:gd name="T12" fmla="*/ 9 w 41"/>
              <a:gd name="T13" fmla="*/ 32 h 41"/>
              <a:gd name="T14" fmla="*/ 4 w 41"/>
              <a:gd name="T15" fmla="*/ 20 h 41"/>
              <a:gd name="T16" fmla="*/ 9 w 41"/>
              <a:gd name="T17" fmla="*/ 9 h 41"/>
              <a:gd name="T18" fmla="*/ 9 w 41"/>
              <a:gd name="T19" fmla="*/ 9 h 41"/>
              <a:gd name="T20" fmla="*/ 21 w 41"/>
              <a:gd name="T21" fmla="*/ 0 h 41"/>
              <a:gd name="T22" fmla="*/ 21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0 h 41"/>
              <a:gd name="T30" fmla="*/ 6 w 41"/>
              <a:gd name="T31" fmla="*/ 35 h 41"/>
              <a:gd name="T32" fmla="*/ 21 w 41"/>
              <a:gd name="T33" fmla="*/ 41 h 41"/>
              <a:gd name="T34" fmla="*/ 21 w 41"/>
              <a:gd name="T35" fmla="*/ 41 h 41"/>
              <a:gd name="T36" fmla="*/ 35 w 41"/>
              <a:gd name="T37" fmla="*/ 35 h 41"/>
              <a:gd name="T38" fmla="*/ 41 w 41"/>
              <a:gd name="T39" fmla="*/ 20 h 41"/>
              <a:gd name="T40" fmla="*/ 36 w 41"/>
              <a:gd name="T41" fmla="*/ 7 h 41"/>
              <a:gd name="T42" fmla="*/ 35 w 41"/>
              <a:gd name="T43" fmla="*/ 6 h 41"/>
              <a:gd name="T44" fmla="*/ 33 w 41"/>
              <a:gd name="T45" fmla="*/ 4 h 41"/>
              <a:gd name="T46" fmla="*/ 21 w 41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5"/>
                  <a:pt x="16" y="4"/>
                  <a:pt x="21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6" y="12"/>
                  <a:pt x="37" y="16"/>
                  <a:pt x="37" y="20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5"/>
                  <a:pt x="25" y="37"/>
                  <a:pt x="21" y="37"/>
                </a:cubicBezTo>
                <a:cubicBezTo>
                  <a:pt x="16" y="37"/>
                  <a:pt x="12" y="35"/>
                  <a:pt x="9" y="32"/>
                </a:cubicBezTo>
                <a:cubicBezTo>
                  <a:pt x="5" y="29"/>
                  <a:pt x="4" y="25"/>
                  <a:pt x="4" y="20"/>
                </a:cubicBezTo>
                <a:cubicBezTo>
                  <a:pt x="4" y="16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0"/>
                </a:cubicBezTo>
                <a:cubicBezTo>
                  <a:pt x="41" y="15"/>
                  <a:pt x="39" y="11"/>
                  <a:pt x="36" y="7"/>
                </a:cubicBezTo>
                <a:cubicBezTo>
                  <a:pt x="36" y="6"/>
                  <a:pt x="35" y="6"/>
                  <a:pt x="35" y="6"/>
                </a:cubicBezTo>
                <a:cubicBezTo>
                  <a:pt x="34" y="5"/>
                  <a:pt x="34" y="5"/>
                  <a:pt x="33" y="4"/>
                </a:cubicBezTo>
                <a:cubicBezTo>
                  <a:pt x="29" y="1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98" name="Freeform 855"/>
          <p:cNvSpPr>
            <a:spLocks/>
          </p:cNvSpPr>
          <p:nvPr/>
        </p:nvSpPr>
        <p:spPr bwMode="auto">
          <a:xfrm>
            <a:off x="11951517" y="3871913"/>
            <a:ext cx="136525" cy="139700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7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7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2" y="34"/>
                  <a:pt x="17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99" name="Freeform 856"/>
          <p:cNvSpPr>
            <a:spLocks noEditPoints="1"/>
          </p:cNvSpPr>
          <p:nvPr/>
        </p:nvSpPr>
        <p:spPr bwMode="auto">
          <a:xfrm>
            <a:off x="11934054" y="3854450"/>
            <a:ext cx="171450" cy="174625"/>
          </a:xfrm>
          <a:custGeom>
            <a:avLst/>
            <a:gdLst>
              <a:gd name="T0" fmla="*/ 9 w 41"/>
              <a:gd name="T1" fmla="*/ 9 h 42"/>
              <a:gd name="T2" fmla="*/ 21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1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1 w 41"/>
              <a:gd name="T21" fmla="*/ 0 h 42"/>
              <a:gd name="T22" fmla="*/ 21 w 41"/>
              <a:gd name="T23" fmla="*/ 0 h 42"/>
              <a:gd name="T24" fmla="*/ 6 w 41"/>
              <a:gd name="T25" fmla="*/ 6 h 42"/>
              <a:gd name="T26" fmla="*/ 6 w 41"/>
              <a:gd name="T27" fmla="*/ 6 h 42"/>
              <a:gd name="T28" fmla="*/ 0 w 41"/>
              <a:gd name="T29" fmla="*/ 21 h 42"/>
              <a:gd name="T30" fmla="*/ 6 w 41"/>
              <a:gd name="T31" fmla="*/ 36 h 42"/>
              <a:gd name="T32" fmla="*/ 21 w 41"/>
              <a:gd name="T33" fmla="*/ 42 h 42"/>
              <a:gd name="T34" fmla="*/ 21 w 41"/>
              <a:gd name="T35" fmla="*/ 42 h 42"/>
              <a:gd name="T36" fmla="*/ 35 w 41"/>
              <a:gd name="T37" fmla="*/ 36 h 42"/>
              <a:gd name="T38" fmla="*/ 41 w 41"/>
              <a:gd name="T39" fmla="*/ 21 h 42"/>
              <a:gd name="T40" fmla="*/ 36 w 41"/>
              <a:gd name="T41" fmla="*/ 7 h 42"/>
              <a:gd name="T42" fmla="*/ 35 w 41"/>
              <a:gd name="T43" fmla="*/ 6 h 42"/>
              <a:gd name="T44" fmla="*/ 33 w 41"/>
              <a:gd name="T45" fmla="*/ 5 h 42"/>
              <a:gd name="T46" fmla="*/ 21 w 41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8"/>
                  <a:pt x="21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40" y="11"/>
                  <a:pt x="36" y="7"/>
                </a:cubicBezTo>
                <a:cubicBezTo>
                  <a:pt x="36" y="7"/>
                  <a:pt x="36" y="7"/>
                  <a:pt x="35" y="6"/>
                </a:cubicBezTo>
                <a:cubicBezTo>
                  <a:pt x="35" y="6"/>
                  <a:pt x="34" y="5"/>
                  <a:pt x="33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00" name="Freeform 857"/>
          <p:cNvSpPr>
            <a:spLocks/>
          </p:cNvSpPr>
          <p:nvPr/>
        </p:nvSpPr>
        <p:spPr bwMode="auto">
          <a:xfrm>
            <a:off x="12175354" y="4070350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6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6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6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6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01" name="Freeform 858"/>
          <p:cNvSpPr>
            <a:spLocks noEditPoints="1"/>
          </p:cNvSpPr>
          <p:nvPr/>
        </p:nvSpPr>
        <p:spPr bwMode="auto">
          <a:xfrm>
            <a:off x="12157892" y="4054475"/>
            <a:ext cx="171450" cy="173038"/>
          </a:xfrm>
          <a:custGeom>
            <a:avLst/>
            <a:gdLst>
              <a:gd name="T0" fmla="*/ 9 w 41"/>
              <a:gd name="T1" fmla="*/ 9 h 42"/>
              <a:gd name="T2" fmla="*/ 20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0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0 w 41"/>
              <a:gd name="T21" fmla="*/ 0 h 42"/>
              <a:gd name="T22" fmla="*/ 20 w 41"/>
              <a:gd name="T23" fmla="*/ 0 h 42"/>
              <a:gd name="T24" fmla="*/ 6 w 41"/>
              <a:gd name="T25" fmla="*/ 6 h 42"/>
              <a:gd name="T26" fmla="*/ 6 w 41"/>
              <a:gd name="T27" fmla="*/ 6 h 42"/>
              <a:gd name="T28" fmla="*/ 0 w 41"/>
              <a:gd name="T29" fmla="*/ 17 h 42"/>
              <a:gd name="T30" fmla="*/ 0 w 41"/>
              <a:gd name="T31" fmla="*/ 21 h 42"/>
              <a:gd name="T32" fmla="*/ 0 w 41"/>
              <a:gd name="T33" fmla="*/ 21 h 42"/>
              <a:gd name="T34" fmla="*/ 6 w 41"/>
              <a:gd name="T35" fmla="*/ 36 h 42"/>
              <a:gd name="T36" fmla="*/ 20 w 41"/>
              <a:gd name="T37" fmla="*/ 42 h 42"/>
              <a:gd name="T38" fmla="*/ 20 w 41"/>
              <a:gd name="T39" fmla="*/ 42 h 42"/>
              <a:gd name="T40" fmla="*/ 35 w 41"/>
              <a:gd name="T41" fmla="*/ 36 h 42"/>
              <a:gd name="T42" fmla="*/ 41 w 41"/>
              <a:gd name="T43" fmla="*/ 21 h 42"/>
              <a:gd name="T44" fmla="*/ 35 w 41"/>
              <a:gd name="T45" fmla="*/ 6 h 42"/>
              <a:gd name="T46" fmla="*/ 20 w 41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30"/>
                  <a:pt x="32" y="33"/>
                </a:cubicBezTo>
                <a:cubicBezTo>
                  <a:pt x="29" y="36"/>
                  <a:pt x="25" y="38"/>
                  <a:pt x="20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3" y="9"/>
                  <a:pt x="1" y="13"/>
                  <a:pt x="0" y="17"/>
                </a:cubicBezTo>
                <a:cubicBezTo>
                  <a:pt x="0" y="18"/>
                  <a:pt x="0" y="20"/>
                  <a:pt x="0" y="21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02" name="Freeform 859"/>
          <p:cNvSpPr>
            <a:spLocks/>
          </p:cNvSpPr>
          <p:nvPr/>
        </p:nvSpPr>
        <p:spPr bwMode="auto">
          <a:xfrm>
            <a:off x="11354617" y="3671888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6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6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03" name="Freeform 860"/>
          <p:cNvSpPr>
            <a:spLocks noEditPoints="1"/>
          </p:cNvSpPr>
          <p:nvPr/>
        </p:nvSpPr>
        <p:spPr bwMode="auto">
          <a:xfrm>
            <a:off x="11337154" y="3656013"/>
            <a:ext cx="171450" cy="174625"/>
          </a:xfrm>
          <a:custGeom>
            <a:avLst/>
            <a:gdLst>
              <a:gd name="T0" fmla="*/ 9 w 41"/>
              <a:gd name="T1" fmla="*/ 9 h 42"/>
              <a:gd name="T2" fmla="*/ 20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0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0 w 41"/>
              <a:gd name="T21" fmla="*/ 0 h 42"/>
              <a:gd name="T22" fmla="*/ 20 w 41"/>
              <a:gd name="T23" fmla="*/ 0 h 42"/>
              <a:gd name="T24" fmla="*/ 6 w 41"/>
              <a:gd name="T25" fmla="*/ 6 h 42"/>
              <a:gd name="T26" fmla="*/ 6 w 41"/>
              <a:gd name="T27" fmla="*/ 6 h 42"/>
              <a:gd name="T28" fmla="*/ 0 w 41"/>
              <a:gd name="T29" fmla="*/ 21 h 42"/>
              <a:gd name="T30" fmla="*/ 6 w 41"/>
              <a:gd name="T31" fmla="*/ 35 h 42"/>
              <a:gd name="T32" fmla="*/ 20 w 41"/>
              <a:gd name="T33" fmla="*/ 42 h 42"/>
              <a:gd name="T34" fmla="*/ 20 w 41"/>
              <a:gd name="T35" fmla="*/ 42 h 42"/>
              <a:gd name="T36" fmla="*/ 35 w 41"/>
              <a:gd name="T37" fmla="*/ 35 h 42"/>
              <a:gd name="T38" fmla="*/ 41 w 41"/>
              <a:gd name="T39" fmla="*/ 21 h 42"/>
              <a:gd name="T40" fmla="*/ 36 w 41"/>
              <a:gd name="T41" fmla="*/ 7 h 42"/>
              <a:gd name="T42" fmla="*/ 35 w 41"/>
              <a:gd name="T43" fmla="*/ 6 h 42"/>
              <a:gd name="T44" fmla="*/ 33 w 41"/>
              <a:gd name="T45" fmla="*/ 4 h 42"/>
              <a:gd name="T46" fmla="*/ 20 w 41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8"/>
                  <a:pt x="20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1"/>
                  <a:pt x="36" y="7"/>
                </a:cubicBezTo>
                <a:cubicBezTo>
                  <a:pt x="36" y="7"/>
                  <a:pt x="35" y="7"/>
                  <a:pt x="35" y="6"/>
                </a:cubicBezTo>
                <a:cubicBezTo>
                  <a:pt x="34" y="6"/>
                  <a:pt x="34" y="5"/>
                  <a:pt x="33" y="4"/>
                </a:cubicBezTo>
                <a:cubicBezTo>
                  <a:pt x="29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04" name="Freeform 861"/>
          <p:cNvSpPr>
            <a:spLocks/>
          </p:cNvSpPr>
          <p:nvPr/>
        </p:nvSpPr>
        <p:spPr bwMode="auto">
          <a:xfrm>
            <a:off x="11848329" y="4633913"/>
            <a:ext cx="136525" cy="136525"/>
          </a:xfrm>
          <a:custGeom>
            <a:avLst/>
            <a:gdLst>
              <a:gd name="T0" fmla="*/ 16 w 33"/>
              <a:gd name="T1" fmla="*/ 0 h 33"/>
              <a:gd name="T2" fmla="*/ 4 w 33"/>
              <a:gd name="T3" fmla="*/ 5 h 33"/>
              <a:gd name="T4" fmla="*/ 4 w 33"/>
              <a:gd name="T5" fmla="*/ 5 h 33"/>
              <a:gd name="T6" fmla="*/ 0 w 33"/>
              <a:gd name="T7" fmla="*/ 17 h 33"/>
              <a:gd name="T8" fmla="*/ 4 w 33"/>
              <a:gd name="T9" fmla="*/ 29 h 33"/>
              <a:gd name="T10" fmla="*/ 16 w 33"/>
              <a:gd name="T11" fmla="*/ 33 h 33"/>
              <a:gd name="T12" fmla="*/ 28 w 33"/>
              <a:gd name="T13" fmla="*/ 29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4" y="5"/>
                </a:cubicBezTo>
                <a:cubicBezTo>
                  <a:pt x="4" y="5"/>
                  <a:pt x="4" y="5"/>
                  <a:pt x="4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4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0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25" y="2"/>
                  <a:pt x="20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05" name="Freeform 862"/>
          <p:cNvSpPr>
            <a:spLocks noEditPoints="1"/>
          </p:cNvSpPr>
          <p:nvPr/>
        </p:nvSpPr>
        <p:spPr bwMode="auto">
          <a:xfrm>
            <a:off x="11830867" y="4618038"/>
            <a:ext cx="169863" cy="169863"/>
          </a:xfrm>
          <a:custGeom>
            <a:avLst/>
            <a:gdLst>
              <a:gd name="T0" fmla="*/ 8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8 w 41"/>
              <a:gd name="T13" fmla="*/ 33 h 41"/>
              <a:gd name="T14" fmla="*/ 4 w 41"/>
              <a:gd name="T15" fmla="*/ 21 h 41"/>
              <a:gd name="T16" fmla="*/ 8 w 41"/>
              <a:gd name="T17" fmla="*/ 9 h 41"/>
              <a:gd name="T18" fmla="*/ 8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4 w 41"/>
              <a:gd name="T31" fmla="*/ 33 h 41"/>
              <a:gd name="T32" fmla="*/ 6 w 41"/>
              <a:gd name="T33" fmla="*/ 35 h 41"/>
              <a:gd name="T34" fmla="*/ 7 w 41"/>
              <a:gd name="T35" fmla="*/ 36 h 41"/>
              <a:gd name="T36" fmla="*/ 20 w 41"/>
              <a:gd name="T37" fmla="*/ 41 h 41"/>
              <a:gd name="T38" fmla="*/ 20 w 41"/>
              <a:gd name="T39" fmla="*/ 41 h 41"/>
              <a:gd name="T40" fmla="*/ 35 w 41"/>
              <a:gd name="T41" fmla="*/ 35 h 41"/>
              <a:gd name="T42" fmla="*/ 41 w 41"/>
              <a:gd name="T43" fmla="*/ 21 h 41"/>
              <a:gd name="T44" fmla="*/ 35 w 41"/>
              <a:gd name="T45" fmla="*/ 6 h 41"/>
              <a:gd name="T46" fmla="*/ 20 w 41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1">
                <a:moveTo>
                  <a:pt x="8" y="9"/>
                </a:moveTo>
                <a:cubicBezTo>
                  <a:pt x="12" y="6"/>
                  <a:pt x="16" y="4"/>
                  <a:pt x="20" y="4"/>
                </a:cubicBezTo>
                <a:cubicBezTo>
                  <a:pt x="24" y="4"/>
                  <a:pt x="29" y="6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4" y="37"/>
                  <a:pt x="20" y="37"/>
                </a:cubicBezTo>
                <a:cubicBezTo>
                  <a:pt x="16" y="37"/>
                  <a:pt x="12" y="36"/>
                  <a:pt x="8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8" y="9"/>
                </a:cubicBezTo>
                <a:cubicBezTo>
                  <a:pt x="8" y="9"/>
                  <a:pt x="8" y="9"/>
                  <a:pt x="8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5"/>
                  <a:pt x="1" y="30"/>
                  <a:pt x="4" y="33"/>
                </a:cubicBezTo>
                <a:cubicBezTo>
                  <a:pt x="4" y="34"/>
                  <a:pt x="5" y="35"/>
                  <a:pt x="6" y="35"/>
                </a:cubicBezTo>
                <a:cubicBezTo>
                  <a:pt x="6" y="36"/>
                  <a:pt x="6" y="36"/>
                  <a:pt x="7" y="36"/>
                </a:cubicBezTo>
                <a:cubicBezTo>
                  <a:pt x="10" y="40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5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1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06" name="Freeform 863"/>
          <p:cNvSpPr>
            <a:spLocks/>
          </p:cNvSpPr>
          <p:nvPr/>
        </p:nvSpPr>
        <p:spPr bwMode="auto">
          <a:xfrm>
            <a:off x="11657829" y="4845050"/>
            <a:ext cx="139700" cy="138113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7 h 33"/>
              <a:gd name="T8" fmla="*/ 5 w 34"/>
              <a:gd name="T9" fmla="*/ 28 h 33"/>
              <a:gd name="T10" fmla="*/ 17 w 34"/>
              <a:gd name="T11" fmla="*/ 33 h 33"/>
              <a:gd name="T12" fmla="*/ 29 w 34"/>
              <a:gd name="T13" fmla="*/ 28 h 33"/>
              <a:gd name="T14" fmla="*/ 34 w 34"/>
              <a:gd name="T15" fmla="*/ 17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07" name="Freeform 864"/>
          <p:cNvSpPr>
            <a:spLocks noEditPoints="1"/>
          </p:cNvSpPr>
          <p:nvPr/>
        </p:nvSpPr>
        <p:spPr bwMode="auto">
          <a:xfrm>
            <a:off x="11640367" y="4829175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1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1 h 41"/>
              <a:gd name="T30" fmla="*/ 6 w 42"/>
              <a:gd name="T31" fmla="*/ 35 h 41"/>
              <a:gd name="T32" fmla="*/ 13 w 42"/>
              <a:gd name="T33" fmla="*/ 40 h 41"/>
              <a:gd name="T34" fmla="*/ 17 w 42"/>
              <a:gd name="T35" fmla="*/ 41 h 41"/>
              <a:gd name="T36" fmla="*/ 21 w 42"/>
              <a:gd name="T37" fmla="*/ 41 h 41"/>
              <a:gd name="T38" fmla="*/ 21 w 42"/>
              <a:gd name="T39" fmla="*/ 41 h 41"/>
              <a:gd name="T40" fmla="*/ 36 w 42"/>
              <a:gd name="T41" fmla="*/ 35 h 41"/>
              <a:gd name="T42" fmla="*/ 42 w 42"/>
              <a:gd name="T43" fmla="*/ 21 h 41"/>
              <a:gd name="T44" fmla="*/ 36 w 42"/>
              <a:gd name="T45" fmla="*/ 6 h 41"/>
              <a:gd name="T46" fmla="*/ 34 w 42"/>
              <a:gd name="T47" fmla="*/ 4 h 41"/>
              <a:gd name="T48" fmla="*/ 30 w 42"/>
              <a:gd name="T49" fmla="*/ 2 h 41"/>
              <a:gd name="T50" fmla="*/ 21 w 42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8" y="37"/>
                  <a:pt x="11" y="39"/>
                  <a:pt x="13" y="40"/>
                </a:cubicBezTo>
                <a:cubicBezTo>
                  <a:pt x="14" y="40"/>
                  <a:pt x="16" y="41"/>
                  <a:pt x="17" y="41"/>
                </a:cubicBezTo>
                <a:cubicBezTo>
                  <a:pt x="18" y="41"/>
                  <a:pt x="20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5"/>
                  <a:pt x="40" y="10"/>
                  <a:pt x="36" y="6"/>
                </a:cubicBezTo>
                <a:cubicBezTo>
                  <a:pt x="35" y="5"/>
                  <a:pt x="34" y="5"/>
                  <a:pt x="34" y="4"/>
                </a:cubicBezTo>
                <a:cubicBezTo>
                  <a:pt x="32" y="3"/>
                  <a:pt x="31" y="3"/>
                  <a:pt x="30" y="2"/>
                </a:cubicBezTo>
                <a:cubicBezTo>
                  <a:pt x="27" y="1"/>
                  <a:pt x="24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08" name="Freeform 865"/>
          <p:cNvSpPr>
            <a:spLocks/>
          </p:cNvSpPr>
          <p:nvPr/>
        </p:nvSpPr>
        <p:spPr bwMode="auto">
          <a:xfrm>
            <a:off x="12316642" y="4775200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9 h 33"/>
              <a:gd name="T10" fmla="*/ 16 w 33"/>
              <a:gd name="T11" fmla="*/ 33 h 33"/>
              <a:gd name="T12" fmla="*/ 28 w 33"/>
              <a:gd name="T13" fmla="*/ 29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09" name="Freeform 866"/>
          <p:cNvSpPr>
            <a:spLocks noEditPoints="1"/>
          </p:cNvSpPr>
          <p:nvPr/>
        </p:nvSpPr>
        <p:spPr bwMode="auto">
          <a:xfrm>
            <a:off x="12299179" y="4759325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9 w 41"/>
              <a:gd name="T13" fmla="*/ 33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6 w 41"/>
              <a:gd name="T31" fmla="*/ 35 h 41"/>
              <a:gd name="T32" fmla="*/ 20 w 41"/>
              <a:gd name="T33" fmla="*/ 41 h 41"/>
              <a:gd name="T34" fmla="*/ 20 w 41"/>
              <a:gd name="T35" fmla="*/ 41 h 41"/>
              <a:gd name="T36" fmla="*/ 35 w 41"/>
              <a:gd name="T37" fmla="*/ 35 h 41"/>
              <a:gd name="T38" fmla="*/ 41 w 41"/>
              <a:gd name="T39" fmla="*/ 21 h 41"/>
              <a:gd name="T40" fmla="*/ 38 w 41"/>
              <a:gd name="T41" fmla="*/ 10 h 41"/>
              <a:gd name="T42" fmla="*/ 36 w 41"/>
              <a:gd name="T43" fmla="*/ 7 h 41"/>
              <a:gd name="T44" fmla="*/ 35 w 41"/>
              <a:gd name="T45" fmla="*/ 6 h 41"/>
              <a:gd name="T46" fmla="*/ 20 w 41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2"/>
                  <a:pt x="37" y="16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7"/>
                  <a:pt x="40" y="14"/>
                  <a:pt x="38" y="10"/>
                </a:cubicBezTo>
                <a:cubicBezTo>
                  <a:pt x="38" y="9"/>
                  <a:pt x="37" y="8"/>
                  <a:pt x="36" y="7"/>
                </a:cubicBezTo>
                <a:cubicBezTo>
                  <a:pt x="36" y="7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10" name="Freeform 867"/>
          <p:cNvSpPr>
            <a:spLocks/>
          </p:cNvSpPr>
          <p:nvPr/>
        </p:nvSpPr>
        <p:spPr bwMode="auto">
          <a:xfrm>
            <a:off x="12067404" y="2465388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4 w 34"/>
              <a:gd name="T5" fmla="*/ 3 h 33"/>
              <a:gd name="T6" fmla="*/ 5 w 34"/>
              <a:gd name="T7" fmla="*/ 5 h 33"/>
              <a:gd name="T8" fmla="*/ 0 w 34"/>
              <a:gd name="T9" fmla="*/ 17 h 33"/>
              <a:gd name="T10" fmla="*/ 5 w 34"/>
              <a:gd name="T11" fmla="*/ 28 h 33"/>
              <a:gd name="T12" fmla="*/ 17 w 34"/>
              <a:gd name="T13" fmla="*/ 33 h 33"/>
              <a:gd name="T14" fmla="*/ 29 w 34"/>
              <a:gd name="T15" fmla="*/ 28 h 33"/>
              <a:gd name="T16" fmla="*/ 34 w 34"/>
              <a:gd name="T17" fmla="*/ 17 h 33"/>
              <a:gd name="T18" fmla="*/ 29 w 34"/>
              <a:gd name="T19" fmla="*/ 5 h 33"/>
              <a:gd name="T20" fmla="*/ 17 w 34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1"/>
                  <a:pt x="5" y="5"/>
                </a:cubicBezTo>
                <a:cubicBezTo>
                  <a:pt x="4" y="3"/>
                  <a:pt x="4" y="3"/>
                  <a:pt x="4" y="3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11" name="Freeform 868"/>
          <p:cNvSpPr>
            <a:spLocks noEditPoints="1"/>
          </p:cNvSpPr>
          <p:nvPr/>
        </p:nvSpPr>
        <p:spPr bwMode="auto">
          <a:xfrm>
            <a:off x="12051529" y="2449513"/>
            <a:ext cx="173038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1 h 41"/>
              <a:gd name="T16" fmla="*/ 9 w 42"/>
              <a:gd name="T17" fmla="*/ 9 h 41"/>
              <a:gd name="T18" fmla="*/ 8 w 42"/>
              <a:gd name="T19" fmla="*/ 7 h 41"/>
              <a:gd name="T20" fmla="*/ 9 w 42"/>
              <a:gd name="T21" fmla="*/ 9 h 41"/>
              <a:gd name="T22" fmla="*/ 21 w 42"/>
              <a:gd name="T23" fmla="*/ 0 h 41"/>
              <a:gd name="T24" fmla="*/ 21 w 42"/>
              <a:gd name="T25" fmla="*/ 0 h 41"/>
              <a:gd name="T26" fmla="*/ 6 w 42"/>
              <a:gd name="T27" fmla="*/ 6 h 41"/>
              <a:gd name="T28" fmla="*/ 6 w 42"/>
              <a:gd name="T29" fmla="*/ 6 h 41"/>
              <a:gd name="T30" fmla="*/ 0 w 42"/>
              <a:gd name="T31" fmla="*/ 21 h 41"/>
              <a:gd name="T32" fmla="*/ 6 w 42"/>
              <a:gd name="T33" fmla="*/ 35 h 41"/>
              <a:gd name="T34" fmla="*/ 7 w 42"/>
              <a:gd name="T35" fmla="*/ 36 h 41"/>
              <a:gd name="T36" fmla="*/ 11 w 42"/>
              <a:gd name="T37" fmla="*/ 38 h 41"/>
              <a:gd name="T38" fmla="*/ 21 w 42"/>
              <a:gd name="T39" fmla="*/ 41 h 41"/>
              <a:gd name="T40" fmla="*/ 21 w 42"/>
              <a:gd name="T41" fmla="*/ 41 h 41"/>
              <a:gd name="T42" fmla="*/ 36 w 42"/>
              <a:gd name="T43" fmla="*/ 35 h 41"/>
              <a:gd name="T44" fmla="*/ 42 w 42"/>
              <a:gd name="T45" fmla="*/ 21 h 41"/>
              <a:gd name="T46" fmla="*/ 39 w 42"/>
              <a:gd name="T47" fmla="*/ 10 h 41"/>
              <a:gd name="T48" fmla="*/ 36 w 42"/>
              <a:gd name="T49" fmla="*/ 7 h 41"/>
              <a:gd name="T50" fmla="*/ 36 w 42"/>
              <a:gd name="T51" fmla="*/ 6 h 41"/>
              <a:gd name="T52" fmla="*/ 21 w 42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5"/>
                  <a:pt x="17" y="4"/>
                  <a:pt x="21" y="4"/>
                </a:cubicBezTo>
                <a:cubicBezTo>
                  <a:pt x="25" y="4"/>
                  <a:pt x="29" y="5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8" y="7"/>
                  <a:pt x="8" y="7"/>
                  <a:pt x="8" y="7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7" y="35"/>
                  <a:pt x="7" y="36"/>
                  <a:pt x="7" y="36"/>
                </a:cubicBezTo>
                <a:cubicBezTo>
                  <a:pt x="8" y="37"/>
                  <a:pt x="9" y="38"/>
                  <a:pt x="11" y="38"/>
                </a:cubicBezTo>
                <a:cubicBezTo>
                  <a:pt x="14" y="40"/>
                  <a:pt x="17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7"/>
                  <a:pt x="41" y="13"/>
                  <a:pt x="39" y="10"/>
                </a:cubicBezTo>
                <a:cubicBezTo>
                  <a:pt x="38" y="9"/>
                  <a:pt x="37" y="8"/>
                  <a:pt x="36" y="7"/>
                </a:cubicBezTo>
                <a:cubicBezTo>
                  <a:pt x="36" y="7"/>
                  <a:pt x="36" y="6"/>
                  <a:pt x="36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12" name="Freeform 869"/>
          <p:cNvSpPr>
            <a:spLocks/>
          </p:cNvSpPr>
          <p:nvPr/>
        </p:nvSpPr>
        <p:spPr bwMode="auto">
          <a:xfrm>
            <a:off x="13696179" y="36513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5 w 34"/>
              <a:gd name="T5" fmla="*/ 5 h 34"/>
              <a:gd name="T6" fmla="*/ 0 w 34"/>
              <a:gd name="T7" fmla="*/ 17 h 34"/>
              <a:gd name="T8" fmla="*/ 5 w 34"/>
              <a:gd name="T9" fmla="*/ 29 h 34"/>
              <a:gd name="T10" fmla="*/ 17 w 34"/>
              <a:gd name="T11" fmla="*/ 34 h 34"/>
              <a:gd name="T12" fmla="*/ 29 w 34"/>
              <a:gd name="T13" fmla="*/ 29 h 34"/>
              <a:gd name="T14" fmla="*/ 34 w 34"/>
              <a:gd name="T15" fmla="*/ 17 h 34"/>
              <a:gd name="T16" fmla="*/ 29 w 34"/>
              <a:gd name="T17" fmla="*/ 5 h 34"/>
              <a:gd name="T18" fmla="*/ 17 w 34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9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9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9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32" y="26"/>
                  <a:pt x="34" y="21"/>
                  <a:pt x="34" y="17"/>
                </a:cubicBezTo>
                <a:cubicBezTo>
                  <a:pt x="34" y="13"/>
                  <a:pt x="32" y="9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13" name="Freeform 870"/>
          <p:cNvSpPr>
            <a:spLocks noEditPoints="1"/>
          </p:cNvSpPr>
          <p:nvPr/>
        </p:nvSpPr>
        <p:spPr bwMode="auto">
          <a:xfrm>
            <a:off x="13680304" y="19050"/>
            <a:ext cx="173038" cy="174625"/>
          </a:xfrm>
          <a:custGeom>
            <a:avLst/>
            <a:gdLst>
              <a:gd name="T0" fmla="*/ 9 w 42"/>
              <a:gd name="T1" fmla="*/ 9 h 42"/>
              <a:gd name="T2" fmla="*/ 21 w 42"/>
              <a:gd name="T3" fmla="*/ 4 h 42"/>
              <a:gd name="T4" fmla="*/ 33 w 42"/>
              <a:gd name="T5" fmla="*/ 9 h 42"/>
              <a:gd name="T6" fmla="*/ 38 w 42"/>
              <a:gd name="T7" fmla="*/ 21 h 42"/>
              <a:gd name="T8" fmla="*/ 33 w 42"/>
              <a:gd name="T9" fmla="*/ 33 h 42"/>
              <a:gd name="T10" fmla="*/ 21 w 42"/>
              <a:gd name="T11" fmla="*/ 38 h 42"/>
              <a:gd name="T12" fmla="*/ 9 w 42"/>
              <a:gd name="T13" fmla="*/ 33 h 42"/>
              <a:gd name="T14" fmla="*/ 4 w 42"/>
              <a:gd name="T15" fmla="*/ 21 h 42"/>
              <a:gd name="T16" fmla="*/ 9 w 42"/>
              <a:gd name="T17" fmla="*/ 9 h 42"/>
              <a:gd name="T18" fmla="*/ 9 w 42"/>
              <a:gd name="T19" fmla="*/ 9 h 42"/>
              <a:gd name="T20" fmla="*/ 21 w 42"/>
              <a:gd name="T21" fmla="*/ 0 h 42"/>
              <a:gd name="T22" fmla="*/ 21 w 42"/>
              <a:gd name="T23" fmla="*/ 0 h 42"/>
              <a:gd name="T24" fmla="*/ 6 w 42"/>
              <a:gd name="T25" fmla="*/ 6 h 42"/>
              <a:gd name="T26" fmla="*/ 6 w 42"/>
              <a:gd name="T27" fmla="*/ 6 h 42"/>
              <a:gd name="T28" fmla="*/ 0 w 42"/>
              <a:gd name="T29" fmla="*/ 21 h 42"/>
              <a:gd name="T30" fmla="*/ 5 w 42"/>
              <a:gd name="T31" fmla="*/ 34 h 42"/>
              <a:gd name="T32" fmla="*/ 6 w 42"/>
              <a:gd name="T33" fmla="*/ 36 h 42"/>
              <a:gd name="T34" fmla="*/ 7 w 42"/>
              <a:gd name="T35" fmla="*/ 37 h 42"/>
              <a:gd name="T36" fmla="*/ 21 w 42"/>
              <a:gd name="T37" fmla="*/ 42 h 42"/>
              <a:gd name="T38" fmla="*/ 21 w 42"/>
              <a:gd name="T39" fmla="*/ 42 h 42"/>
              <a:gd name="T40" fmla="*/ 36 w 42"/>
              <a:gd name="T41" fmla="*/ 36 h 42"/>
              <a:gd name="T42" fmla="*/ 42 w 42"/>
              <a:gd name="T43" fmla="*/ 21 h 42"/>
              <a:gd name="T44" fmla="*/ 37 w 42"/>
              <a:gd name="T45" fmla="*/ 7 h 42"/>
              <a:gd name="T46" fmla="*/ 36 w 42"/>
              <a:gd name="T47" fmla="*/ 6 h 42"/>
              <a:gd name="T48" fmla="*/ 34 w 42"/>
              <a:gd name="T49" fmla="*/ 5 h 42"/>
              <a:gd name="T50" fmla="*/ 21 w 42"/>
              <a:gd name="T51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2" h="42">
                <a:moveTo>
                  <a:pt x="9" y="9"/>
                </a:moveTo>
                <a:cubicBezTo>
                  <a:pt x="13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6" y="13"/>
                  <a:pt x="38" y="17"/>
                  <a:pt x="38" y="21"/>
                </a:cubicBezTo>
                <a:cubicBezTo>
                  <a:pt x="38" y="25"/>
                  <a:pt x="36" y="30"/>
                  <a:pt x="33" y="33"/>
                </a:cubicBezTo>
                <a:cubicBezTo>
                  <a:pt x="30" y="36"/>
                  <a:pt x="25" y="38"/>
                  <a:pt x="21" y="38"/>
                </a:cubicBezTo>
                <a:cubicBezTo>
                  <a:pt x="17" y="38"/>
                  <a:pt x="13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3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5"/>
                  <a:pt x="2" y="30"/>
                  <a:pt x="5" y="34"/>
                </a:cubicBezTo>
                <a:cubicBezTo>
                  <a:pt x="5" y="34"/>
                  <a:pt x="6" y="35"/>
                  <a:pt x="6" y="36"/>
                </a:cubicBezTo>
                <a:cubicBezTo>
                  <a:pt x="7" y="36"/>
                  <a:pt x="7" y="36"/>
                  <a:pt x="7" y="37"/>
                </a:cubicBezTo>
                <a:cubicBezTo>
                  <a:pt x="11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40"/>
                  <a:pt x="36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16"/>
                  <a:pt x="40" y="11"/>
                  <a:pt x="37" y="7"/>
                </a:cubicBezTo>
                <a:cubicBezTo>
                  <a:pt x="36" y="7"/>
                  <a:pt x="36" y="7"/>
                  <a:pt x="36" y="6"/>
                </a:cubicBezTo>
                <a:cubicBezTo>
                  <a:pt x="35" y="6"/>
                  <a:pt x="34" y="5"/>
                  <a:pt x="34" y="5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14" name="Freeform 871"/>
          <p:cNvSpPr>
            <a:spLocks/>
          </p:cNvSpPr>
          <p:nvPr/>
        </p:nvSpPr>
        <p:spPr bwMode="auto">
          <a:xfrm>
            <a:off x="14799492" y="-220662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7 h 33"/>
              <a:gd name="T8" fmla="*/ 5 w 34"/>
              <a:gd name="T9" fmla="*/ 29 h 33"/>
              <a:gd name="T10" fmla="*/ 17 w 34"/>
              <a:gd name="T11" fmla="*/ 33 h 33"/>
              <a:gd name="T12" fmla="*/ 29 w 34"/>
              <a:gd name="T13" fmla="*/ 29 h 33"/>
              <a:gd name="T14" fmla="*/ 34 w 34"/>
              <a:gd name="T15" fmla="*/ 17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15" name="Freeform 872"/>
          <p:cNvSpPr>
            <a:spLocks noEditPoints="1"/>
          </p:cNvSpPr>
          <p:nvPr/>
        </p:nvSpPr>
        <p:spPr bwMode="auto">
          <a:xfrm>
            <a:off x="14782029" y="-236537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3 h 41"/>
              <a:gd name="T10" fmla="*/ 21 w 42"/>
              <a:gd name="T11" fmla="*/ 37 h 41"/>
              <a:gd name="T12" fmla="*/ 9 w 42"/>
              <a:gd name="T13" fmla="*/ 33 h 41"/>
              <a:gd name="T14" fmla="*/ 4 w 42"/>
              <a:gd name="T15" fmla="*/ 21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1 h 41"/>
              <a:gd name="T30" fmla="*/ 5 w 42"/>
              <a:gd name="T31" fmla="*/ 33 h 41"/>
              <a:gd name="T32" fmla="*/ 6 w 42"/>
              <a:gd name="T33" fmla="*/ 35 h 41"/>
              <a:gd name="T34" fmla="*/ 7 w 42"/>
              <a:gd name="T35" fmla="*/ 36 h 41"/>
              <a:gd name="T36" fmla="*/ 21 w 42"/>
              <a:gd name="T37" fmla="*/ 41 h 41"/>
              <a:gd name="T38" fmla="*/ 21 w 42"/>
              <a:gd name="T39" fmla="*/ 41 h 41"/>
              <a:gd name="T40" fmla="*/ 36 w 42"/>
              <a:gd name="T41" fmla="*/ 35 h 41"/>
              <a:gd name="T42" fmla="*/ 42 w 42"/>
              <a:gd name="T43" fmla="*/ 21 h 41"/>
              <a:gd name="T44" fmla="*/ 36 w 42"/>
              <a:gd name="T45" fmla="*/ 6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5"/>
                  <a:pt x="2" y="30"/>
                  <a:pt x="5" y="33"/>
                </a:cubicBezTo>
                <a:cubicBezTo>
                  <a:pt x="5" y="34"/>
                  <a:pt x="6" y="35"/>
                  <a:pt x="6" y="35"/>
                </a:cubicBezTo>
                <a:cubicBezTo>
                  <a:pt x="7" y="36"/>
                  <a:pt x="7" y="36"/>
                  <a:pt x="7" y="36"/>
                </a:cubicBezTo>
                <a:cubicBezTo>
                  <a:pt x="11" y="40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16" name="Freeform 873"/>
          <p:cNvSpPr>
            <a:spLocks/>
          </p:cNvSpPr>
          <p:nvPr/>
        </p:nvSpPr>
        <p:spPr bwMode="auto">
          <a:xfrm>
            <a:off x="13639029" y="6130925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4 w 34"/>
              <a:gd name="T5" fmla="*/ 4 h 33"/>
              <a:gd name="T6" fmla="*/ 5 w 34"/>
              <a:gd name="T7" fmla="*/ 5 h 33"/>
              <a:gd name="T8" fmla="*/ 0 w 34"/>
              <a:gd name="T9" fmla="*/ 17 h 33"/>
              <a:gd name="T10" fmla="*/ 5 w 34"/>
              <a:gd name="T11" fmla="*/ 29 h 33"/>
              <a:gd name="T12" fmla="*/ 17 w 34"/>
              <a:gd name="T13" fmla="*/ 33 h 33"/>
              <a:gd name="T14" fmla="*/ 29 w 34"/>
              <a:gd name="T15" fmla="*/ 29 h 33"/>
              <a:gd name="T16" fmla="*/ 34 w 34"/>
              <a:gd name="T17" fmla="*/ 17 h 33"/>
              <a:gd name="T18" fmla="*/ 29 w 34"/>
              <a:gd name="T19" fmla="*/ 5 h 33"/>
              <a:gd name="T20" fmla="*/ 17 w 34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4" y="4"/>
                  <a:pt x="4" y="4"/>
                  <a:pt x="4" y="4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17" name="Freeform 874"/>
          <p:cNvSpPr>
            <a:spLocks noEditPoints="1"/>
          </p:cNvSpPr>
          <p:nvPr/>
        </p:nvSpPr>
        <p:spPr bwMode="auto">
          <a:xfrm>
            <a:off x="13621567" y="6113463"/>
            <a:ext cx="174625" cy="171450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3 h 41"/>
              <a:gd name="T10" fmla="*/ 21 w 42"/>
              <a:gd name="T11" fmla="*/ 37 h 41"/>
              <a:gd name="T12" fmla="*/ 9 w 42"/>
              <a:gd name="T13" fmla="*/ 33 h 41"/>
              <a:gd name="T14" fmla="*/ 4 w 42"/>
              <a:gd name="T15" fmla="*/ 21 h 41"/>
              <a:gd name="T16" fmla="*/ 9 w 42"/>
              <a:gd name="T17" fmla="*/ 9 h 41"/>
              <a:gd name="T18" fmla="*/ 8 w 42"/>
              <a:gd name="T19" fmla="*/ 8 h 41"/>
              <a:gd name="T20" fmla="*/ 9 w 42"/>
              <a:gd name="T21" fmla="*/ 9 h 41"/>
              <a:gd name="T22" fmla="*/ 21 w 42"/>
              <a:gd name="T23" fmla="*/ 0 h 41"/>
              <a:gd name="T24" fmla="*/ 21 w 42"/>
              <a:gd name="T25" fmla="*/ 0 h 41"/>
              <a:gd name="T26" fmla="*/ 6 w 42"/>
              <a:gd name="T27" fmla="*/ 6 h 41"/>
              <a:gd name="T28" fmla="*/ 6 w 42"/>
              <a:gd name="T29" fmla="*/ 6 h 41"/>
              <a:gd name="T30" fmla="*/ 0 w 42"/>
              <a:gd name="T31" fmla="*/ 21 h 41"/>
              <a:gd name="T32" fmla="*/ 6 w 42"/>
              <a:gd name="T33" fmla="*/ 35 h 41"/>
              <a:gd name="T34" fmla="*/ 20 w 42"/>
              <a:gd name="T35" fmla="*/ 41 h 41"/>
              <a:gd name="T36" fmla="*/ 21 w 42"/>
              <a:gd name="T37" fmla="*/ 41 h 41"/>
              <a:gd name="T38" fmla="*/ 21 w 42"/>
              <a:gd name="T39" fmla="*/ 41 h 41"/>
              <a:gd name="T40" fmla="*/ 24 w 42"/>
              <a:gd name="T41" fmla="*/ 41 h 41"/>
              <a:gd name="T42" fmla="*/ 36 w 42"/>
              <a:gd name="T43" fmla="*/ 35 h 41"/>
              <a:gd name="T44" fmla="*/ 42 w 42"/>
              <a:gd name="T45" fmla="*/ 21 h 41"/>
              <a:gd name="T46" fmla="*/ 36 w 42"/>
              <a:gd name="T47" fmla="*/ 6 h 41"/>
              <a:gd name="T48" fmla="*/ 21 w 42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8" y="8"/>
                  <a:pt x="8" y="8"/>
                  <a:pt x="8" y="8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1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2" y="41"/>
                  <a:pt x="23" y="41"/>
                  <a:pt x="24" y="41"/>
                </a:cubicBezTo>
                <a:cubicBezTo>
                  <a:pt x="28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18" name="Freeform 875"/>
          <p:cNvSpPr>
            <a:spLocks/>
          </p:cNvSpPr>
          <p:nvPr/>
        </p:nvSpPr>
        <p:spPr bwMode="auto">
          <a:xfrm>
            <a:off x="14616929" y="5500688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4 w 34"/>
              <a:gd name="T5" fmla="*/ 4 h 33"/>
              <a:gd name="T6" fmla="*/ 5 w 34"/>
              <a:gd name="T7" fmla="*/ 5 h 33"/>
              <a:gd name="T8" fmla="*/ 0 w 34"/>
              <a:gd name="T9" fmla="*/ 17 h 33"/>
              <a:gd name="T10" fmla="*/ 5 w 34"/>
              <a:gd name="T11" fmla="*/ 29 h 33"/>
              <a:gd name="T12" fmla="*/ 17 w 34"/>
              <a:gd name="T13" fmla="*/ 33 h 33"/>
              <a:gd name="T14" fmla="*/ 29 w 34"/>
              <a:gd name="T15" fmla="*/ 29 h 33"/>
              <a:gd name="T16" fmla="*/ 34 w 34"/>
              <a:gd name="T17" fmla="*/ 17 h 33"/>
              <a:gd name="T18" fmla="*/ 29 w 34"/>
              <a:gd name="T19" fmla="*/ 5 h 33"/>
              <a:gd name="T20" fmla="*/ 17 w 34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4" y="4"/>
                  <a:pt x="4" y="4"/>
                  <a:pt x="4" y="4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19" name="Freeform 876"/>
          <p:cNvSpPr>
            <a:spLocks noEditPoints="1"/>
          </p:cNvSpPr>
          <p:nvPr/>
        </p:nvSpPr>
        <p:spPr bwMode="auto">
          <a:xfrm>
            <a:off x="14599467" y="5484813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3 h 41"/>
              <a:gd name="T10" fmla="*/ 21 w 42"/>
              <a:gd name="T11" fmla="*/ 37 h 41"/>
              <a:gd name="T12" fmla="*/ 9 w 42"/>
              <a:gd name="T13" fmla="*/ 33 h 41"/>
              <a:gd name="T14" fmla="*/ 4 w 42"/>
              <a:gd name="T15" fmla="*/ 21 h 41"/>
              <a:gd name="T16" fmla="*/ 9 w 42"/>
              <a:gd name="T17" fmla="*/ 9 h 41"/>
              <a:gd name="T18" fmla="*/ 8 w 42"/>
              <a:gd name="T19" fmla="*/ 8 h 41"/>
              <a:gd name="T20" fmla="*/ 9 w 42"/>
              <a:gd name="T21" fmla="*/ 9 h 41"/>
              <a:gd name="T22" fmla="*/ 21 w 42"/>
              <a:gd name="T23" fmla="*/ 0 h 41"/>
              <a:gd name="T24" fmla="*/ 21 w 42"/>
              <a:gd name="T25" fmla="*/ 0 h 41"/>
              <a:gd name="T26" fmla="*/ 6 w 42"/>
              <a:gd name="T27" fmla="*/ 6 h 41"/>
              <a:gd name="T28" fmla="*/ 6 w 42"/>
              <a:gd name="T29" fmla="*/ 6 h 41"/>
              <a:gd name="T30" fmla="*/ 0 w 42"/>
              <a:gd name="T31" fmla="*/ 21 h 41"/>
              <a:gd name="T32" fmla="*/ 6 w 42"/>
              <a:gd name="T33" fmla="*/ 35 h 41"/>
              <a:gd name="T34" fmla="*/ 7 w 42"/>
              <a:gd name="T35" fmla="*/ 37 h 41"/>
              <a:gd name="T36" fmla="*/ 11 w 42"/>
              <a:gd name="T37" fmla="*/ 39 h 41"/>
              <a:gd name="T38" fmla="*/ 21 w 42"/>
              <a:gd name="T39" fmla="*/ 41 h 41"/>
              <a:gd name="T40" fmla="*/ 21 w 42"/>
              <a:gd name="T41" fmla="*/ 41 h 41"/>
              <a:gd name="T42" fmla="*/ 36 w 42"/>
              <a:gd name="T43" fmla="*/ 35 h 41"/>
              <a:gd name="T44" fmla="*/ 42 w 42"/>
              <a:gd name="T45" fmla="*/ 21 h 41"/>
              <a:gd name="T46" fmla="*/ 36 w 42"/>
              <a:gd name="T47" fmla="*/ 6 h 41"/>
              <a:gd name="T48" fmla="*/ 21 w 42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8" y="8"/>
                  <a:pt x="8" y="8"/>
                  <a:pt x="8" y="8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7" y="36"/>
                  <a:pt x="7" y="36"/>
                  <a:pt x="7" y="37"/>
                </a:cubicBezTo>
                <a:cubicBezTo>
                  <a:pt x="9" y="37"/>
                  <a:pt x="10" y="38"/>
                  <a:pt x="11" y="39"/>
                </a:cubicBezTo>
                <a:cubicBezTo>
                  <a:pt x="14" y="41"/>
                  <a:pt x="17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20" name="Freeform 877"/>
          <p:cNvSpPr>
            <a:spLocks/>
          </p:cNvSpPr>
          <p:nvPr/>
        </p:nvSpPr>
        <p:spPr bwMode="auto">
          <a:xfrm>
            <a:off x="14882042" y="5318125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7 h 33"/>
              <a:gd name="T8" fmla="*/ 5 w 34"/>
              <a:gd name="T9" fmla="*/ 29 h 33"/>
              <a:gd name="T10" fmla="*/ 17 w 34"/>
              <a:gd name="T11" fmla="*/ 33 h 33"/>
              <a:gd name="T12" fmla="*/ 29 w 34"/>
              <a:gd name="T13" fmla="*/ 29 h 33"/>
              <a:gd name="T14" fmla="*/ 34 w 34"/>
              <a:gd name="T15" fmla="*/ 17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21" name="Freeform 878"/>
          <p:cNvSpPr>
            <a:spLocks noEditPoints="1"/>
          </p:cNvSpPr>
          <p:nvPr/>
        </p:nvSpPr>
        <p:spPr bwMode="auto">
          <a:xfrm>
            <a:off x="14866167" y="5302250"/>
            <a:ext cx="173038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3 h 41"/>
              <a:gd name="T10" fmla="*/ 21 w 42"/>
              <a:gd name="T11" fmla="*/ 37 h 41"/>
              <a:gd name="T12" fmla="*/ 9 w 42"/>
              <a:gd name="T13" fmla="*/ 33 h 41"/>
              <a:gd name="T14" fmla="*/ 4 w 42"/>
              <a:gd name="T15" fmla="*/ 21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1 h 41"/>
              <a:gd name="T30" fmla="*/ 6 w 42"/>
              <a:gd name="T31" fmla="*/ 35 h 41"/>
              <a:gd name="T32" fmla="*/ 13 w 42"/>
              <a:gd name="T33" fmla="*/ 40 h 41"/>
              <a:gd name="T34" fmla="*/ 17 w 42"/>
              <a:gd name="T35" fmla="*/ 41 h 41"/>
              <a:gd name="T36" fmla="*/ 21 w 42"/>
              <a:gd name="T37" fmla="*/ 41 h 41"/>
              <a:gd name="T38" fmla="*/ 21 w 42"/>
              <a:gd name="T39" fmla="*/ 41 h 41"/>
              <a:gd name="T40" fmla="*/ 36 w 42"/>
              <a:gd name="T41" fmla="*/ 35 h 41"/>
              <a:gd name="T42" fmla="*/ 42 w 42"/>
              <a:gd name="T43" fmla="*/ 21 h 41"/>
              <a:gd name="T44" fmla="*/ 36 w 42"/>
              <a:gd name="T45" fmla="*/ 6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8" y="37"/>
                  <a:pt x="10" y="39"/>
                  <a:pt x="13" y="40"/>
                </a:cubicBezTo>
                <a:cubicBezTo>
                  <a:pt x="14" y="40"/>
                  <a:pt x="16" y="41"/>
                  <a:pt x="17" y="41"/>
                </a:cubicBezTo>
                <a:cubicBezTo>
                  <a:pt x="18" y="41"/>
                  <a:pt x="20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22" name="Freeform 879"/>
          <p:cNvSpPr>
            <a:spLocks/>
          </p:cNvSpPr>
          <p:nvPr/>
        </p:nvSpPr>
        <p:spPr bwMode="auto">
          <a:xfrm>
            <a:off x="13207229" y="6437313"/>
            <a:ext cx="169863" cy="153988"/>
          </a:xfrm>
          <a:custGeom>
            <a:avLst/>
            <a:gdLst>
              <a:gd name="T0" fmla="*/ 21 w 41"/>
              <a:gd name="T1" fmla="*/ 0 h 37"/>
              <a:gd name="T2" fmla="*/ 9 w 41"/>
              <a:gd name="T3" fmla="*/ 4 h 37"/>
              <a:gd name="T4" fmla="*/ 8 w 41"/>
              <a:gd name="T5" fmla="*/ 6 h 37"/>
              <a:gd name="T6" fmla="*/ 6 w 41"/>
              <a:gd name="T7" fmla="*/ 7 h 37"/>
              <a:gd name="T8" fmla="*/ 8 w 41"/>
              <a:gd name="T9" fmla="*/ 32 h 37"/>
              <a:gd name="T10" fmla="*/ 21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7" y="0"/>
                  <a:pt x="12" y="2"/>
                  <a:pt x="9" y="4"/>
                </a:cubicBezTo>
                <a:cubicBezTo>
                  <a:pt x="9" y="5"/>
                  <a:pt x="8" y="5"/>
                  <a:pt x="8" y="6"/>
                </a:cubicBezTo>
                <a:cubicBezTo>
                  <a:pt x="7" y="6"/>
                  <a:pt x="7" y="7"/>
                  <a:pt x="6" y="7"/>
                </a:cubicBezTo>
                <a:cubicBezTo>
                  <a:pt x="0" y="15"/>
                  <a:pt x="1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23" name="Freeform 880"/>
          <p:cNvSpPr>
            <a:spLocks/>
          </p:cNvSpPr>
          <p:nvPr/>
        </p:nvSpPr>
        <p:spPr bwMode="auto">
          <a:xfrm>
            <a:off x="14185129" y="6072188"/>
            <a:ext cx="169863" cy="153988"/>
          </a:xfrm>
          <a:custGeom>
            <a:avLst/>
            <a:gdLst>
              <a:gd name="T0" fmla="*/ 21 w 41"/>
              <a:gd name="T1" fmla="*/ 0 h 37"/>
              <a:gd name="T2" fmla="*/ 8 w 41"/>
              <a:gd name="T3" fmla="*/ 6 h 37"/>
              <a:gd name="T4" fmla="*/ 8 w 41"/>
              <a:gd name="T5" fmla="*/ 32 h 37"/>
              <a:gd name="T6" fmla="*/ 18 w 41"/>
              <a:gd name="T7" fmla="*/ 37 h 37"/>
              <a:gd name="T8" fmla="*/ 21 w 41"/>
              <a:gd name="T9" fmla="*/ 37 h 37"/>
              <a:gd name="T10" fmla="*/ 22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5"/>
                  <a:pt x="14" y="37"/>
                  <a:pt x="18" y="37"/>
                </a:cubicBezTo>
                <a:cubicBezTo>
                  <a:pt x="19" y="37"/>
                  <a:pt x="20" y="37"/>
                  <a:pt x="21" y="37"/>
                </a:cubicBezTo>
                <a:cubicBezTo>
                  <a:pt x="21" y="37"/>
                  <a:pt x="22" y="37"/>
                  <a:pt x="22" y="37"/>
                </a:cubicBezTo>
                <a:cubicBezTo>
                  <a:pt x="26" y="37"/>
                  <a:pt x="31" y="35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24" name="Freeform 881"/>
          <p:cNvSpPr>
            <a:spLocks/>
          </p:cNvSpPr>
          <p:nvPr/>
        </p:nvSpPr>
        <p:spPr bwMode="auto">
          <a:xfrm>
            <a:off x="13140554" y="6619875"/>
            <a:ext cx="169863" cy="153988"/>
          </a:xfrm>
          <a:custGeom>
            <a:avLst/>
            <a:gdLst>
              <a:gd name="T0" fmla="*/ 21 w 41"/>
              <a:gd name="T1" fmla="*/ 0 h 37"/>
              <a:gd name="T2" fmla="*/ 8 w 41"/>
              <a:gd name="T3" fmla="*/ 6 h 37"/>
              <a:gd name="T4" fmla="*/ 7 w 41"/>
              <a:gd name="T5" fmla="*/ 31 h 37"/>
              <a:gd name="T6" fmla="*/ 8 w 41"/>
              <a:gd name="T7" fmla="*/ 32 h 37"/>
              <a:gd name="T8" fmla="*/ 10 w 41"/>
              <a:gd name="T9" fmla="*/ 34 h 37"/>
              <a:gd name="T10" fmla="*/ 21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1" y="13"/>
                  <a:pt x="0" y="24"/>
                  <a:pt x="7" y="31"/>
                </a:cubicBezTo>
                <a:cubicBezTo>
                  <a:pt x="7" y="31"/>
                  <a:pt x="7" y="32"/>
                  <a:pt x="8" y="32"/>
                </a:cubicBezTo>
                <a:cubicBezTo>
                  <a:pt x="8" y="33"/>
                  <a:pt x="9" y="33"/>
                  <a:pt x="10" y="34"/>
                </a:cubicBezTo>
                <a:cubicBezTo>
                  <a:pt x="13" y="36"/>
                  <a:pt x="17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25" name="Freeform 882"/>
          <p:cNvSpPr>
            <a:spLocks/>
          </p:cNvSpPr>
          <p:nvPr/>
        </p:nvSpPr>
        <p:spPr bwMode="auto">
          <a:xfrm>
            <a:off x="15093179" y="919163"/>
            <a:ext cx="136525" cy="136525"/>
          </a:xfrm>
          <a:custGeom>
            <a:avLst/>
            <a:gdLst>
              <a:gd name="T0" fmla="*/ 17 w 33"/>
              <a:gd name="T1" fmla="*/ 0 h 33"/>
              <a:gd name="T2" fmla="*/ 5 w 33"/>
              <a:gd name="T3" fmla="*/ 4 h 33"/>
              <a:gd name="T4" fmla="*/ 5 w 33"/>
              <a:gd name="T5" fmla="*/ 4 h 33"/>
              <a:gd name="T6" fmla="*/ 0 w 33"/>
              <a:gd name="T7" fmla="*/ 16 h 33"/>
              <a:gd name="T8" fmla="*/ 5 w 33"/>
              <a:gd name="T9" fmla="*/ 28 h 33"/>
              <a:gd name="T10" fmla="*/ 17 w 33"/>
              <a:gd name="T11" fmla="*/ 33 h 33"/>
              <a:gd name="T12" fmla="*/ 28 w 33"/>
              <a:gd name="T13" fmla="*/ 28 h 33"/>
              <a:gd name="T14" fmla="*/ 33 w 33"/>
              <a:gd name="T15" fmla="*/ 16 h 33"/>
              <a:gd name="T16" fmla="*/ 28 w 33"/>
              <a:gd name="T17" fmla="*/ 4 h 33"/>
              <a:gd name="T18" fmla="*/ 17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7" y="0"/>
                </a:moveTo>
                <a:cubicBezTo>
                  <a:pt x="12" y="0"/>
                  <a:pt x="8" y="1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0"/>
                  <a:pt x="2" y="25"/>
                  <a:pt x="5" y="28"/>
                </a:cubicBezTo>
                <a:cubicBezTo>
                  <a:pt x="8" y="31"/>
                  <a:pt x="12" y="33"/>
                  <a:pt x="17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2" y="25"/>
                  <a:pt x="33" y="20"/>
                  <a:pt x="33" y="16"/>
                </a:cubicBezTo>
                <a:cubicBezTo>
                  <a:pt x="33" y="12"/>
                  <a:pt x="32" y="8"/>
                  <a:pt x="28" y="4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26" name="Freeform 883"/>
          <p:cNvSpPr>
            <a:spLocks noEditPoints="1"/>
          </p:cNvSpPr>
          <p:nvPr/>
        </p:nvSpPr>
        <p:spPr bwMode="auto">
          <a:xfrm>
            <a:off x="15077304" y="903288"/>
            <a:ext cx="169863" cy="169863"/>
          </a:xfrm>
          <a:custGeom>
            <a:avLst/>
            <a:gdLst>
              <a:gd name="T0" fmla="*/ 9 w 41"/>
              <a:gd name="T1" fmla="*/ 8 h 41"/>
              <a:gd name="T2" fmla="*/ 21 w 41"/>
              <a:gd name="T3" fmla="*/ 4 h 41"/>
              <a:gd name="T4" fmla="*/ 32 w 41"/>
              <a:gd name="T5" fmla="*/ 8 h 41"/>
              <a:gd name="T6" fmla="*/ 37 w 41"/>
              <a:gd name="T7" fmla="*/ 20 h 41"/>
              <a:gd name="T8" fmla="*/ 32 w 41"/>
              <a:gd name="T9" fmla="*/ 32 h 41"/>
              <a:gd name="T10" fmla="*/ 21 w 41"/>
              <a:gd name="T11" fmla="*/ 37 h 41"/>
              <a:gd name="T12" fmla="*/ 9 w 41"/>
              <a:gd name="T13" fmla="*/ 32 h 41"/>
              <a:gd name="T14" fmla="*/ 4 w 41"/>
              <a:gd name="T15" fmla="*/ 20 h 41"/>
              <a:gd name="T16" fmla="*/ 9 w 41"/>
              <a:gd name="T17" fmla="*/ 8 h 41"/>
              <a:gd name="T18" fmla="*/ 9 w 41"/>
              <a:gd name="T19" fmla="*/ 8 h 41"/>
              <a:gd name="T20" fmla="*/ 21 w 41"/>
              <a:gd name="T21" fmla="*/ 0 h 41"/>
              <a:gd name="T22" fmla="*/ 21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0 h 41"/>
              <a:gd name="T30" fmla="*/ 4 w 41"/>
              <a:gd name="T31" fmla="*/ 33 h 41"/>
              <a:gd name="T32" fmla="*/ 6 w 41"/>
              <a:gd name="T33" fmla="*/ 35 h 41"/>
              <a:gd name="T34" fmla="*/ 7 w 41"/>
              <a:gd name="T35" fmla="*/ 36 h 41"/>
              <a:gd name="T36" fmla="*/ 21 w 41"/>
              <a:gd name="T37" fmla="*/ 41 h 41"/>
              <a:gd name="T38" fmla="*/ 21 w 41"/>
              <a:gd name="T39" fmla="*/ 41 h 41"/>
              <a:gd name="T40" fmla="*/ 35 w 41"/>
              <a:gd name="T41" fmla="*/ 35 h 41"/>
              <a:gd name="T42" fmla="*/ 41 w 41"/>
              <a:gd name="T43" fmla="*/ 20 h 41"/>
              <a:gd name="T44" fmla="*/ 36 w 41"/>
              <a:gd name="T45" fmla="*/ 7 h 41"/>
              <a:gd name="T46" fmla="*/ 35 w 41"/>
              <a:gd name="T47" fmla="*/ 6 h 41"/>
              <a:gd name="T48" fmla="*/ 33 w 41"/>
              <a:gd name="T49" fmla="*/ 4 h 41"/>
              <a:gd name="T50" fmla="*/ 21 w 41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1" h="41">
                <a:moveTo>
                  <a:pt x="9" y="8"/>
                </a:moveTo>
                <a:cubicBezTo>
                  <a:pt x="12" y="5"/>
                  <a:pt x="16" y="4"/>
                  <a:pt x="21" y="4"/>
                </a:cubicBezTo>
                <a:cubicBezTo>
                  <a:pt x="25" y="4"/>
                  <a:pt x="29" y="5"/>
                  <a:pt x="32" y="8"/>
                </a:cubicBezTo>
                <a:cubicBezTo>
                  <a:pt x="36" y="12"/>
                  <a:pt x="37" y="16"/>
                  <a:pt x="37" y="20"/>
                </a:cubicBezTo>
                <a:cubicBezTo>
                  <a:pt x="37" y="24"/>
                  <a:pt x="36" y="29"/>
                  <a:pt x="32" y="32"/>
                </a:cubicBezTo>
                <a:cubicBezTo>
                  <a:pt x="29" y="35"/>
                  <a:pt x="25" y="37"/>
                  <a:pt x="21" y="37"/>
                </a:cubicBezTo>
                <a:cubicBezTo>
                  <a:pt x="16" y="37"/>
                  <a:pt x="12" y="35"/>
                  <a:pt x="9" y="32"/>
                </a:cubicBezTo>
                <a:cubicBezTo>
                  <a:pt x="6" y="29"/>
                  <a:pt x="4" y="24"/>
                  <a:pt x="4" y="20"/>
                </a:cubicBezTo>
                <a:cubicBezTo>
                  <a:pt x="4" y="16"/>
                  <a:pt x="6" y="12"/>
                  <a:pt x="9" y="8"/>
                </a:cubicBezTo>
                <a:cubicBezTo>
                  <a:pt x="9" y="8"/>
                  <a:pt x="9" y="8"/>
                  <a:pt x="9" y="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5"/>
                  <a:pt x="1" y="29"/>
                  <a:pt x="4" y="33"/>
                </a:cubicBezTo>
                <a:cubicBezTo>
                  <a:pt x="5" y="33"/>
                  <a:pt x="5" y="34"/>
                  <a:pt x="6" y="35"/>
                </a:cubicBezTo>
                <a:cubicBezTo>
                  <a:pt x="6" y="35"/>
                  <a:pt x="7" y="35"/>
                  <a:pt x="7" y="36"/>
                </a:cubicBezTo>
                <a:cubicBezTo>
                  <a:pt x="11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5"/>
                  <a:pt x="41" y="20"/>
                </a:cubicBezTo>
                <a:cubicBezTo>
                  <a:pt x="41" y="15"/>
                  <a:pt x="40" y="10"/>
                  <a:pt x="36" y="7"/>
                </a:cubicBezTo>
                <a:cubicBezTo>
                  <a:pt x="36" y="6"/>
                  <a:pt x="36" y="6"/>
                  <a:pt x="35" y="6"/>
                </a:cubicBezTo>
                <a:cubicBezTo>
                  <a:pt x="35" y="5"/>
                  <a:pt x="34" y="4"/>
                  <a:pt x="33" y="4"/>
                </a:cubicBezTo>
                <a:cubicBezTo>
                  <a:pt x="30" y="1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27" name="Freeform 884"/>
          <p:cNvSpPr>
            <a:spLocks/>
          </p:cNvSpPr>
          <p:nvPr/>
        </p:nvSpPr>
        <p:spPr bwMode="auto">
          <a:xfrm>
            <a:off x="12937354" y="2627313"/>
            <a:ext cx="138113" cy="141288"/>
          </a:xfrm>
          <a:custGeom>
            <a:avLst/>
            <a:gdLst>
              <a:gd name="T0" fmla="*/ 16 w 33"/>
              <a:gd name="T1" fmla="*/ 0 h 34"/>
              <a:gd name="T2" fmla="*/ 4 w 33"/>
              <a:gd name="T3" fmla="*/ 5 h 34"/>
              <a:gd name="T4" fmla="*/ 4 w 33"/>
              <a:gd name="T5" fmla="*/ 5 h 34"/>
              <a:gd name="T6" fmla="*/ 0 w 33"/>
              <a:gd name="T7" fmla="*/ 17 h 34"/>
              <a:gd name="T8" fmla="*/ 4 w 33"/>
              <a:gd name="T9" fmla="*/ 29 h 34"/>
              <a:gd name="T10" fmla="*/ 16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6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4" y="5"/>
                </a:cubicBezTo>
                <a:cubicBezTo>
                  <a:pt x="4" y="5"/>
                  <a:pt x="4" y="5"/>
                  <a:pt x="4" y="5"/>
                </a:cubicBezTo>
                <a:cubicBezTo>
                  <a:pt x="1" y="9"/>
                  <a:pt x="0" y="13"/>
                  <a:pt x="0" y="17"/>
                </a:cubicBezTo>
                <a:cubicBezTo>
                  <a:pt x="0" y="21"/>
                  <a:pt x="1" y="26"/>
                  <a:pt x="4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0" y="34"/>
                  <a:pt x="25" y="32"/>
                  <a:pt x="28" y="29"/>
                </a:cubicBezTo>
                <a:cubicBezTo>
                  <a:pt x="31" y="26"/>
                  <a:pt x="33" y="21"/>
                  <a:pt x="33" y="17"/>
                </a:cubicBezTo>
                <a:cubicBezTo>
                  <a:pt x="33" y="13"/>
                  <a:pt x="31" y="9"/>
                  <a:pt x="28" y="5"/>
                </a:cubicBezTo>
                <a:cubicBezTo>
                  <a:pt x="25" y="2"/>
                  <a:pt x="20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28" name="Freeform 885"/>
          <p:cNvSpPr>
            <a:spLocks noEditPoints="1"/>
          </p:cNvSpPr>
          <p:nvPr/>
        </p:nvSpPr>
        <p:spPr bwMode="auto">
          <a:xfrm>
            <a:off x="12921479" y="2611438"/>
            <a:ext cx="169863" cy="173038"/>
          </a:xfrm>
          <a:custGeom>
            <a:avLst/>
            <a:gdLst>
              <a:gd name="T0" fmla="*/ 8 w 41"/>
              <a:gd name="T1" fmla="*/ 9 h 42"/>
              <a:gd name="T2" fmla="*/ 20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0 w 41"/>
              <a:gd name="T11" fmla="*/ 38 h 42"/>
              <a:gd name="T12" fmla="*/ 8 w 41"/>
              <a:gd name="T13" fmla="*/ 33 h 42"/>
              <a:gd name="T14" fmla="*/ 4 w 41"/>
              <a:gd name="T15" fmla="*/ 21 h 42"/>
              <a:gd name="T16" fmla="*/ 8 w 41"/>
              <a:gd name="T17" fmla="*/ 9 h 42"/>
              <a:gd name="T18" fmla="*/ 8 w 41"/>
              <a:gd name="T19" fmla="*/ 9 h 42"/>
              <a:gd name="T20" fmla="*/ 20 w 41"/>
              <a:gd name="T21" fmla="*/ 0 h 42"/>
              <a:gd name="T22" fmla="*/ 20 w 41"/>
              <a:gd name="T23" fmla="*/ 0 h 42"/>
              <a:gd name="T24" fmla="*/ 6 w 41"/>
              <a:gd name="T25" fmla="*/ 7 h 42"/>
              <a:gd name="T26" fmla="*/ 6 w 41"/>
              <a:gd name="T27" fmla="*/ 7 h 42"/>
              <a:gd name="T28" fmla="*/ 6 w 41"/>
              <a:gd name="T29" fmla="*/ 7 h 42"/>
              <a:gd name="T30" fmla="*/ 3 w 41"/>
              <a:gd name="T31" fmla="*/ 10 h 42"/>
              <a:gd name="T32" fmla="*/ 0 w 41"/>
              <a:gd name="T33" fmla="*/ 21 h 42"/>
              <a:gd name="T34" fmla="*/ 6 w 41"/>
              <a:gd name="T35" fmla="*/ 36 h 42"/>
              <a:gd name="T36" fmla="*/ 20 w 41"/>
              <a:gd name="T37" fmla="*/ 42 h 42"/>
              <a:gd name="T38" fmla="*/ 20 w 41"/>
              <a:gd name="T39" fmla="*/ 42 h 42"/>
              <a:gd name="T40" fmla="*/ 32 w 41"/>
              <a:gd name="T41" fmla="*/ 38 h 42"/>
              <a:gd name="T42" fmla="*/ 35 w 41"/>
              <a:gd name="T43" fmla="*/ 36 h 42"/>
              <a:gd name="T44" fmla="*/ 35 w 41"/>
              <a:gd name="T45" fmla="*/ 36 h 42"/>
              <a:gd name="T46" fmla="*/ 41 w 41"/>
              <a:gd name="T47" fmla="*/ 21 h 42"/>
              <a:gd name="T48" fmla="*/ 35 w 41"/>
              <a:gd name="T49" fmla="*/ 7 h 42"/>
              <a:gd name="T50" fmla="*/ 20 w 41"/>
              <a:gd name="T51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1" h="42">
                <a:moveTo>
                  <a:pt x="8" y="9"/>
                </a:moveTo>
                <a:cubicBezTo>
                  <a:pt x="12" y="6"/>
                  <a:pt x="16" y="4"/>
                  <a:pt x="20" y="4"/>
                </a:cubicBezTo>
                <a:cubicBezTo>
                  <a:pt x="24" y="4"/>
                  <a:pt x="29" y="6"/>
                  <a:pt x="32" y="9"/>
                </a:cubicBezTo>
                <a:cubicBezTo>
                  <a:pt x="35" y="13"/>
                  <a:pt x="37" y="17"/>
                  <a:pt x="37" y="21"/>
                </a:cubicBezTo>
                <a:cubicBezTo>
                  <a:pt x="37" y="25"/>
                  <a:pt x="35" y="30"/>
                  <a:pt x="32" y="33"/>
                </a:cubicBezTo>
                <a:cubicBezTo>
                  <a:pt x="29" y="36"/>
                  <a:pt x="24" y="38"/>
                  <a:pt x="20" y="38"/>
                </a:cubicBezTo>
                <a:cubicBezTo>
                  <a:pt x="16" y="38"/>
                  <a:pt x="12" y="36"/>
                  <a:pt x="8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3"/>
                  <a:pt x="8" y="9"/>
                </a:cubicBezTo>
                <a:cubicBezTo>
                  <a:pt x="8" y="9"/>
                  <a:pt x="8" y="9"/>
                  <a:pt x="8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5" y="8"/>
                  <a:pt x="4" y="9"/>
                  <a:pt x="3" y="10"/>
                </a:cubicBezTo>
                <a:cubicBezTo>
                  <a:pt x="1" y="13"/>
                  <a:pt x="0" y="17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4" y="42"/>
                  <a:pt x="28" y="41"/>
                  <a:pt x="32" y="38"/>
                </a:cubicBezTo>
                <a:cubicBezTo>
                  <a:pt x="33" y="38"/>
                  <a:pt x="34" y="37"/>
                  <a:pt x="35" y="36"/>
                </a:cubicBezTo>
                <a:cubicBezTo>
                  <a:pt x="35" y="36"/>
                  <a:pt x="35" y="36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1"/>
                  <a:pt x="35" y="7"/>
                </a:cubicBezTo>
                <a:cubicBezTo>
                  <a:pt x="31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29" name="Freeform 886"/>
          <p:cNvSpPr>
            <a:spLocks/>
          </p:cNvSpPr>
          <p:nvPr/>
        </p:nvSpPr>
        <p:spPr bwMode="auto">
          <a:xfrm>
            <a:off x="12502379" y="2735263"/>
            <a:ext cx="136525" cy="136525"/>
          </a:xfrm>
          <a:custGeom>
            <a:avLst/>
            <a:gdLst>
              <a:gd name="T0" fmla="*/ 17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8 h 33"/>
              <a:gd name="T10" fmla="*/ 17 w 33"/>
              <a:gd name="T11" fmla="*/ 33 h 33"/>
              <a:gd name="T12" fmla="*/ 28 w 33"/>
              <a:gd name="T13" fmla="*/ 28 h 33"/>
              <a:gd name="T14" fmla="*/ 33 w 33"/>
              <a:gd name="T15" fmla="*/ 17 h 33"/>
              <a:gd name="T16" fmla="*/ 28 w 33"/>
              <a:gd name="T17" fmla="*/ 5 h 33"/>
              <a:gd name="T18" fmla="*/ 17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2" y="33"/>
                  <a:pt x="17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30" name="Freeform 887"/>
          <p:cNvSpPr>
            <a:spLocks noEditPoints="1"/>
          </p:cNvSpPr>
          <p:nvPr/>
        </p:nvSpPr>
        <p:spPr bwMode="auto">
          <a:xfrm>
            <a:off x="12486504" y="2719388"/>
            <a:ext cx="169863" cy="169863"/>
          </a:xfrm>
          <a:custGeom>
            <a:avLst/>
            <a:gdLst>
              <a:gd name="T0" fmla="*/ 9 w 41"/>
              <a:gd name="T1" fmla="*/ 9 h 41"/>
              <a:gd name="T2" fmla="*/ 21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2 h 41"/>
              <a:gd name="T10" fmla="*/ 21 w 41"/>
              <a:gd name="T11" fmla="*/ 37 h 41"/>
              <a:gd name="T12" fmla="*/ 9 w 41"/>
              <a:gd name="T13" fmla="*/ 32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1 w 41"/>
              <a:gd name="T21" fmla="*/ 0 h 41"/>
              <a:gd name="T22" fmla="*/ 21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6 w 41"/>
              <a:gd name="T31" fmla="*/ 35 h 41"/>
              <a:gd name="T32" fmla="*/ 21 w 41"/>
              <a:gd name="T33" fmla="*/ 41 h 41"/>
              <a:gd name="T34" fmla="*/ 21 w 41"/>
              <a:gd name="T35" fmla="*/ 41 h 41"/>
              <a:gd name="T36" fmla="*/ 32 w 41"/>
              <a:gd name="T37" fmla="*/ 38 h 41"/>
              <a:gd name="T38" fmla="*/ 35 w 41"/>
              <a:gd name="T39" fmla="*/ 35 h 41"/>
              <a:gd name="T40" fmla="*/ 35 w 41"/>
              <a:gd name="T41" fmla="*/ 35 h 41"/>
              <a:gd name="T42" fmla="*/ 41 w 41"/>
              <a:gd name="T43" fmla="*/ 21 h 41"/>
              <a:gd name="T44" fmla="*/ 35 w 41"/>
              <a:gd name="T45" fmla="*/ 6 h 41"/>
              <a:gd name="T46" fmla="*/ 21 w 41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6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5" y="41"/>
                  <a:pt x="29" y="40"/>
                  <a:pt x="32" y="38"/>
                </a:cubicBezTo>
                <a:cubicBezTo>
                  <a:pt x="33" y="37"/>
                  <a:pt x="34" y="36"/>
                  <a:pt x="35" y="35"/>
                </a:cubicBezTo>
                <a:cubicBezTo>
                  <a:pt x="35" y="35"/>
                  <a:pt x="35" y="35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31" name="Freeform 888"/>
          <p:cNvSpPr>
            <a:spLocks/>
          </p:cNvSpPr>
          <p:nvPr/>
        </p:nvSpPr>
        <p:spPr bwMode="auto">
          <a:xfrm>
            <a:off x="12245204" y="3062288"/>
            <a:ext cx="136525" cy="138113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3 w 33"/>
              <a:gd name="T5" fmla="*/ 4 h 33"/>
              <a:gd name="T6" fmla="*/ 5 w 33"/>
              <a:gd name="T7" fmla="*/ 5 h 33"/>
              <a:gd name="T8" fmla="*/ 0 w 33"/>
              <a:gd name="T9" fmla="*/ 17 h 33"/>
              <a:gd name="T10" fmla="*/ 5 w 33"/>
              <a:gd name="T11" fmla="*/ 29 h 33"/>
              <a:gd name="T12" fmla="*/ 16 w 33"/>
              <a:gd name="T13" fmla="*/ 33 h 33"/>
              <a:gd name="T14" fmla="*/ 28 w 33"/>
              <a:gd name="T15" fmla="*/ 29 h 33"/>
              <a:gd name="T16" fmla="*/ 33 w 33"/>
              <a:gd name="T17" fmla="*/ 17 h 33"/>
              <a:gd name="T18" fmla="*/ 28 w 33"/>
              <a:gd name="T19" fmla="*/ 5 h 33"/>
              <a:gd name="T20" fmla="*/ 16 w 33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3" y="4"/>
                  <a:pt x="3" y="4"/>
                  <a:pt x="3" y="4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32" name="Freeform 889"/>
          <p:cNvSpPr>
            <a:spLocks noEditPoints="1"/>
          </p:cNvSpPr>
          <p:nvPr/>
        </p:nvSpPr>
        <p:spPr bwMode="auto">
          <a:xfrm>
            <a:off x="12229329" y="3046413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9 w 41"/>
              <a:gd name="T13" fmla="*/ 33 h 41"/>
              <a:gd name="T14" fmla="*/ 4 w 41"/>
              <a:gd name="T15" fmla="*/ 21 h 41"/>
              <a:gd name="T16" fmla="*/ 9 w 41"/>
              <a:gd name="T17" fmla="*/ 9 h 41"/>
              <a:gd name="T18" fmla="*/ 7 w 41"/>
              <a:gd name="T19" fmla="*/ 8 h 41"/>
              <a:gd name="T20" fmla="*/ 9 w 41"/>
              <a:gd name="T21" fmla="*/ 9 h 41"/>
              <a:gd name="T22" fmla="*/ 20 w 41"/>
              <a:gd name="T23" fmla="*/ 0 h 41"/>
              <a:gd name="T24" fmla="*/ 20 w 41"/>
              <a:gd name="T25" fmla="*/ 0 h 41"/>
              <a:gd name="T26" fmla="*/ 6 w 41"/>
              <a:gd name="T27" fmla="*/ 6 h 41"/>
              <a:gd name="T28" fmla="*/ 6 w 41"/>
              <a:gd name="T29" fmla="*/ 6 h 41"/>
              <a:gd name="T30" fmla="*/ 0 w 41"/>
              <a:gd name="T31" fmla="*/ 21 h 41"/>
              <a:gd name="T32" fmla="*/ 6 w 41"/>
              <a:gd name="T33" fmla="*/ 35 h 41"/>
              <a:gd name="T34" fmla="*/ 20 w 41"/>
              <a:gd name="T35" fmla="*/ 41 h 41"/>
              <a:gd name="T36" fmla="*/ 20 w 41"/>
              <a:gd name="T37" fmla="*/ 41 h 41"/>
              <a:gd name="T38" fmla="*/ 35 w 41"/>
              <a:gd name="T39" fmla="*/ 35 h 41"/>
              <a:gd name="T40" fmla="*/ 41 w 41"/>
              <a:gd name="T41" fmla="*/ 21 h 41"/>
              <a:gd name="T42" fmla="*/ 36 w 41"/>
              <a:gd name="T43" fmla="*/ 7 h 41"/>
              <a:gd name="T44" fmla="*/ 35 w 41"/>
              <a:gd name="T45" fmla="*/ 6 h 41"/>
              <a:gd name="T46" fmla="*/ 33 w 41"/>
              <a:gd name="T47" fmla="*/ 4 h 41"/>
              <a:gd name="T48" fmla="*/ 20 w 41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2"/>
                  <a:pt x="37" y="16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7" y="8"/>
                  <a:pt x="7" y="8"/>
                  <a:pt x="7" y="8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1"/>
                  <a:pt x="36" y="7"/>
                </a:cubicBezTo>
                <a:cubicBezTo>
                  <a:pt x="36" y="7"/>
                  <a:pt x="35" y="6"/>
                  <a:pt x="35" y="6"/>
                </a:cubicBezTo>
                <a:cubicBezTo>
                  <a:pt x="34" y="6"/>
                  <a:pt x="34" y="5"/>
                  <a:pt x="33" y="4"/>
                </a:cubicBezTo>
                <a:cubicBezTo>
                  <a:pt x="29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33" name="Freeform 890"/>
          <p:cNvSpPr>
            <a:spLocks/>
          </p:cNvSpPr>
          <p:nvPr/>
        </p:nvSpPr>
        <p:spPr bwMode="auto">
          <a:xfrm>
            <a:off x="14120042" y="3344863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4 w 34"/>
              <a:gd name="T5" fmla="*/ 3 h 33"/>
              <a:gd name="T6" fmla="*/ 5 w 34"/>
              <a:gd name="T7" fmla="*/ 5 h 33"/>
              <a:gd name="T8" fmla="*/ 0 w 34"/>
              <a:gd name="T9" fmla="*/ 17 h 33"/>
              <a:gd name="T10" fmla="*/ 5 w 34"/>
              <a:gd name="T11" fmla="*/ 28 h 33"/>
              <a:gd name="T12" fmla="*/ 17 w 34"/>
              <a:gd name="T13" fmla="*/ 33 h 33"/>
              <a:gd name="T14" fmla="*/ 29 w 34"/>
              <a:gd name="T15" fmla="*/ 28 h 33"/>
              <a:gd name="T16" fmla="*/ 34 w 34"/>
              <a:gd name="T17" fmla="*/ 17 h 33"/>
              <a:gd name="T18" fmla="*/ 29 w 34"/>
              <a:gd name="T19" fmla="*/ 5 h 33"/>
              <a:gd name="T20" fmla="*/ 17 w 34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4" y="3"/>
                  <a:pt x="4" y="3"/>
                  <a:pt x="4" y="3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34" name="Freeform 891"/>
          <p:cNvSpPr>
            <a:spLocks noEditPoints="1"/>
          </p:cNvSpPr>
          <p:nvPr/>
        </p:nvSpPr>
        <p:spPr bwMode="auto">
          <a:xfrm>
            <a:off x="14102579" y="3328988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1 h 41"/>
              <a:gd name="T16" fmla="*/ 9 w 42"/>
              <a:gd name="T17" fmla="*/ 9 h 41"/>
              <a:gd name="T18" fmla="*/ 8 w 42"/>
              <a:gd name="T19" fmla="*/ 7 h 41"/>
              <a:gd name="T20" fmla="*/ 9 w 42"/>
              <a:gd name="T21" fmla="*/ 9 h 41"/>
              <a:gd name="T22" fmla="*/ 21 w 42"/>
              <a:gd name="T23" fmla="*/ 0 h 41"/>
              <a:gd name="T24" fmla="*/ 21 w 42"/>
              <a:gd name="T25" fmla="*/ 0 h 41"/>
              <a:gd name="T26" fmla="*/ 6 w 42"/>
              <a:gd name="T27" fmla="*/ 6 h 41"/>
              <a:gd name="T28" fmla="*/ 6 w 42"/>
              <a:gd name="T29" fmla="*/ 6 h 41"/>
              <a:gd name="T30" fmla="*/ 0 w 42"/>
              <a:gd name="T31" fmla="*/ 20 h 41"/>
              <a:gd name="T32" fmla="*/ 0 w 42"/>
              <a:gd name="T33" fmla="*/ 21 h 41"/>
              <a:gd name="T34" fmla="*/ 0 w 42"/>
              <a:gd name="T35" fmla="*/ 24 h 41"/>
              <a:gd name="T36" fmla="*/ 6 w 42"/>
              <a:gd name="T37" fmla="*/ 35 h 41"/>
              <a:gd name="T38" fmla="*/ 21 w 42"/>
              <a:gd name="T39" fmla="*/ 41 h 41"/>
              <a:gd name="T40" fmla="*/ 21 w 42"/>
              <a:gd name="T41" fmla="*/ 41 h 41"/>
              <a:gd name="T42" fmla="*/ 35 w 42"/>
              <a:gd name="T43" fmla="*/ 35 h 41"/>
              <a:gd name="T44" fmla="*/ 42 w 42"/>
              <a:gd name="T45" fmla="*/ 21 h 41"/>
              <a:gd name="T46" fmla="*/ 35 w 42"/>
              <a:gd name="T47" fmla="*/ 6 h 41"/>
              <a:gd name="T48" fmla="*/ 21 w 42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8" y="7"/>
                  <a:pt x="8" y="7"/>
                  <a:pt x="8" y="7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0"/>
                  <a:pt x="0" y="20"/>
                  <a:pt x="0" y="21"/>
                </a:cubicBezTo>
                <a:cubicBezTo>
                  <a:pt x="0" y="22"/>
                  <a:pt x="0" y="23"/>
                  <a:pt x="0" y="24"/>
                </a:cubicBezTo>
                <a:cubicBezTo>
                  <a:pt x="1" y="28"/>
                  <a:pt x="3" y="32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5"/>
                  <a:pt x="40" y="10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35" name="Freeform 892"/>
          <p:cNvSpPr>
            <a:spLocks/>
          </p:cNvSpPr>
          <p:nvPr/>
        </p:nvSpPr>
        <p:spPr bwMode="auto">
          <a:xfrm>
            <a:off x="14385154" y="4322763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7 h 33"/>
              <a:gd name="T8" fmla="*/ 5 w 34"/>
              <a:gd name="T9" fmla="*/ 28 h 33"/>
              <a:gd name="T10" fmla="*/ 17 w 34"/>
              <a:gd name="T11" fmla="*/ 33 h 33"/>
              <a:gd name="T12" fmla="*/ 29 w 34"/>
              <a:gd name="T13" fmla="*/ 28 h 33"/>
              <a:gd name="T14" fmla="*/ 34 w 34"/>
              <a:gd name="T15" fmla="*/ 17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36" name="Freeform 893"/>
          <p:cNvSpPr>
            <a:spLocks noEditPoints="1"/>
          </p:cNvSpPr>
          <p:nvPr/>
        </p:nvSpPr>
        <p:spPr bwMode="auto">
          <a:xfrm>
            <a:off x="14367692" y="4306888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1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1 h 41"/>
              <a:gd name="T30" fmla="*/ 6 w 42"/>
              <a:gd name="T31" fmla="*/ 35 h 41"/>
              <a:gd name="T32" fmla="*/ 21 w 42"/>
              <a:gd name="T33" fmla="*/ 41 h 41"/>
              <a:gd name="T34" fmla="*/ 21 w 42"/>
              <a:gd name="T35" fmla="*/ 41 h 41"/>
              <a:gd name="T36" fmla="*/ 35 w 42"/>
              <a:gd name="T37" fmla="*/ 35 h 41"/>
              <a:gd name="T38" fmla="*/ 42 w 42"/>
              <a:gd name="T39" fmla="*/ 21 h 41"/>
              <a:gd name="T40" fmla="*/ 40 w 42"/>
              <a:gd name="T41" fmla="*/ 14 h 41"/>
              <a:gd name="T42" fmla="*/ 39 w 42"/>
              <a:gd name="T43" fmla="*/ 10 h 41"/>
              <a:gd name="T44" fmla="*/ 35 w 42"/>
              <a:gd name="T45" fmla="*/ 6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8"/>
                  <a:pt x="41" y="16"/>
                  <a:pt x="40" y="14"/>
                </a:cubicBezTo>
                <a:cubicBezTo>
                  <a:pt x="40" y="13"/>
                  <a:pt x="39" y="11"/>
                  <a:pt x="39" y="10"/>
                </a:cubicBezTo>
                <a:cubicBezTo>
                  <a:pt x="38" y="9"/>
                  <a:pt x="37" y="7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37" name="Freeform 894"/>
          <p:cNvSpPr>
            <a:spLocks/>
          </p:cNvSpPr>
          <p:nvPr/>
        </p:nvSpPr>
        <p:spPr bwMode="auto">
          <a:xfrm>
            <a:off x="16325079" y="2581275"/>
            <a:ext cx="139700" cy="138113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7 h 33"/>
              <a:gd name="T8" fmla="*/ 5 w 34"/>
              <a:gd name="T9" fmla="*/ 28 h 33"/>
              <a:gd name="T10" fmla="*/ 17 w 34"/>
              <a:gd name="T11" fmla="*/ 33 h 33"/>
              <a:gd name="T12" fmla="*/ 29 w 34"/>
              <a:gd name="T13" fmla="*/ 28 h 33"/>
              <a:gd name="T14" fmla="*/ 34 w 34"/>
              <a:gd name="T15" fmla="*/ 17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38" name="Freeform 895"/>
          <p:cNvSpPr>
            <a:spLocks noEditPoints="1"/>
          </p:cNvSpPr>
          <p:nvPr/>
        </p:nvSpPr>
        <p:spPr bwMode="auto">
          <a:xfrm>
            <a:off x="16307617" y="2565400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1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1 h 41"/>
              <a:gd name="T30" fmla="*/ 6 w 42"/>
              <a:gd name="T31" fmla="*/ 35 h 41"/>
              <a:gd name="T32" fmla="*/ 20 w 42"/>
              <a:gd name="T33" fmla="*/ 41 h 41"/>
              <a:gd name="T34" fmla="*/ 21 w 42"/>
              <a:gd name="T35" fmla="*/ 41 h 41"/>
              <a:gd name="T36" fmla="*/ 21 w 42"/>
              <a:gd name="T37" fmla="*/ 41 h 41"/>
              <a:gd name="T38" fmla="*/ 24 w 42"/>
              <a:gd name="T39" fmla="*/ 41 h 41"/>
              <a:gd name="T40" fmla="*/ 35 w 42"/>
              <a:gd name="T41" fmla="*/ 35 h 41"/>
              <a:gd name="T42" fmla="*/ 42 w 42"/>
              <a:gd name="T43" fmla="*/ 21 h 41"/>
              <a:gd name="T44" fmla="*/ 35 w 42"/>
              <a:gd name="T45" fmla="*/ 6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1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2" y="41"/>
                  <a:pt x="23" y="41"/>
                  <a:pt x="24" y="41"/>
                </a:cubicBezTo>
                <a:cubicBezTo>
                  <a:pt x="28" y="40"/>
                  <a:pt x="32" y="39"/>
                  <a:pt x="35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5"/>
                  <a:pt x="40" y="10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39" name="Freeform 896"/>
          <p:cNvSpPr>
            <a:spLocks/>
          </p:cNvSpPr>
          <p:nvPr/>
        </p:nvSpPr>
        <p:spPr bwMode="auto">
          <a:xfrm>
            <a:off x="15105879" y="61913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8 h 33"/>
              <a:gd name="T10" fmla="*/ 16 w 33"/>
              <a:gd name="T11" fmla="*/ 33 h 33"/>
              <a:gd name="T12" fmla="*/ 28 w 33"/>
              <a:gd name="T13" fmla="*/ 28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40" name="Freeform 897"/>
          <p:cNvSpPr>
            <a:spLocks noEditPoints="1"/>
          </p:cNvSpPr>
          <p:nvPr/>
        </p:nvSpPr>
        <p:spPr bwMode="auto">
          <a:xfrm>
            <a:off x="15090004" y="44450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2 h 41"/>
              <a:gd name="T10" fmla="*/ 20 w 41"/>
              <a:gd name="T11" fmla="*/ 37 h 41"/>
              <a:gd name="T12" fmla="*/ 9 w 41"/>
              <a:gd name="T13" fmla="*/ 32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4 w 41"/>
              <a:gd name="T31" fmla="*/ 33 h 41"/>
              <a:gd name="T32" fmla="*/ 6 w 41"/>
              <a:gd name="T33" fmla="*/ 35 h 41"/>
              <a:gd name="T34" fmla="*/ 7 w 41"/>
              <a:gd name="T35" fmla="*/ 36 h 41"/>
              <a:gd name="T36" fmla="*/ 20 w 41"/>
              <a:gd name="T37" fmla="*/ 41 h 41"/>
              <a:gd name="T38" fmla="*/ 20 w 41"/>
              <a:gd name="T39" fmla="*/ 41 h 41"/>
              <a:gd name="T40" fmla="*/ 35 w 41"/>
              <a:gd name="T41" fmla="*/ 35 h 41"/>
              <a:gd name="T42" fmla="*/ 41 w 41"/>
              <a:gd name="T43" fmla="*/ 21 h 41"/>
              <a:gd name="T44" fmla="*/ 36 w 41"/>
              <a:gd name="T45" fmla="*/ 7 h 41"/>
              <a:gd name="T46" fmla="*/ 35 w 41"/>
              <a:gd name="T47" fmla="*/ 6 h 41"/>
              <a:gd name="T48" fmla="*/ 33 w 41"/>
              <a:gd name="T49" fmla="*/ 4 h 41"/>
              <a:gd name="T50" fmla="*/ 20 w 41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5"/>
                  <a:pt x="1" y="30"/>
                  <a:pt x="4" y="33"/>
                </a:cubicBezTo>
                <a:cubicBezTo>
                  <a:pt x="5" y="34"/>
                  <a:pt x="5" y="35"/>
                  <a:pt x="6" y="35"/>
                </a:cubicBezTo>
                <a:cubicBezTo>
                  <a:pt x="6" y="36"/>
                  <a:pt x="7" y="36"/>
                  <a:pt x="7" y="36"/>
                </a:cubicBezTo>
                <a:cubicBezTo>
                  <a:pt x="11" y="40"/>
                  <a:pt x="16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1"/>
                  <a:pt x="36" y="7"/>
                </a:cubicBezTo>
                <a:cubicBezTo>
                  <a:pt x="36" y="7"/>
                  <a:pt x="35" y="6"/>
                  <a:pt x="35" y="6"/>
                </a:cubicBezTo>
                <a:cubicBezTo>
                  <a:pt x="34" y="5"/>
                  <a:pt x="34" y="5"/>
                  <a:pt x="33" y="4"/>
                </a:cubicBezTo>
                <a:cubicBezTo>
                  <a:pt x="29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41" name="Freeform 898"/>
          <p:cNvSpPr>
            <a:spLocks/>
          </p:cNvSpPr>
          <p:nvPr/>
        </p:nvSpPr>
        <p:spPr bwMode="auto">
          <a:xfrm>
            <a:off x="10824392" y="2068513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6 h 33"/>
              <a:gd name="T8" fmla="*/ 5 w 34"/>
              <a:gd name="T9" fmla="*/ 28 h 33"/>
              <a:gd name="T10" fmla="*/ 17 w 34"/>
              <a:gd name="T11" fmla="*/ 33 h 33"/>
              <a:gd name="T12" fmla="*/ 29 w 34"/>
              <a:gd name="T13" fmla="*/ 28 h 33"/>
              <a:gd name="T14" fmla="*/ 34 w 34"/>
              <a:gd name="T15" fmla="*/ 16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9" y="1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1"/>
                  <a:pt x="2" y="25"/>
                  <a:pt x="5" y="28"/>
                </a:cubicBezTo>
                <a:cubicBezTo>
                  <a:pt x="9" y="31"/>
                  <a:pt x="13" y="33"/>
                  <a:pt x="17" y="33"/>
                </a:cubicBezTo>
                <a:cubicBezTo>
                  <a:pt x="21" y="33"/>
                  <a:pt x="26" y="31"/>
                  <a:pt x="29" y="28"/>
                </a:cubicBezTo>
                <a:cubicBezTo>
                  <a:pt x="32" y="25"/>
                  <a:pt x="34" y="21"/>
                  <a:pt x="34" y="16"/>
                </a:cubicBezTo>
                <a:cubicBezTo>
                  <a:pt x="34" y="12"/>
                  <a:pt x="32" y="8"/>
                  <a:pt x="29" y="5"/>
                </a:cubicBezTo>
                <a:cubicBezTo>
                  <a:pt x="26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42" name="Freeform 899"/>
          <p:cNvSpPr>
            <a:spLocks noEditPoints="1"/>
          </p:cNvSpPr>
          <p:nvPr/>
        </p:nvSpPr>
        <p:spPr bwMode="auto">
          <a:xfrm>
            <a:off x="10806929" y="2051050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0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0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0 h 41"/>
              <a:gd name="T30" fmla="*/ 6 w 42"/>
              <a:gd name="T31" fmla="*/ 35 h 41"/>
              <a:gd name="T32" fmla="*/ 21 w 42"/>
              <a:gd name="T33" fmla="*/ 41 h 41"/>
              <a:gd name="T34" fmla="*/ 21 w 42"/>
              <a:gd name="T35" fmla="*/ 41 h 41"/>
              <a:gd name="T36" fmla="*/ 36 w 42"/>
              <a:gd name="T37" fmla="*/ 35 h 41"/>
              <a:gd name="T38" fmla="*/ 42 w 42"/>
              <a:gd name="T39" fmla="*/ 20 h 41"/>
              <a:gd name="T40" fmla="*/ 36 w 42"/>
              <a:gd name="T41" fmla="*/ 6 h 41"/>
              <a:gd name="T42" fmla="*/ 34 w 42"/>
              <a:gd name="T43" fmla="*/ 4 h 41"/>
              <a:gd name="T44" fmla="*/ 30 w 42"/>
              <a:gd name="T45" fmla="*/ 2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3" y="5"/>
                  <a:pt x="17" y="4"/>
                  <a:pt x="21" y="4"/>
                </a:cubicBezTo>
                <a:cubicBezTo>
                  <a:pt x="25" y="4"/>
                  <a:pt x="30" y="5"/>
                  <a:pt x="33" y="9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5"/>
                  <a:pt x="36" y="29"/>
                  <a:pt x="33" y="32"/>
                </a:cubicBezTo>
                <a:cubicBezTo>
                  <a:pt x="30" y="35"/>
                  <a:pt x="25" y="37"/>
                  <a:pt x="21" y="37"/>
                </a:cubicBezTo>
                <a:cubicBezTo>
                  <a:pt x="17" y="37"/>
                  <a:pt x="13" y="35"/>
                  <a:pt x="9" y="32"/>
                </a:cubicBezTo>
                <a:cubicBezTo>
                  <a:pt x="6" y="29"/>
                  <a:pt x="4" y="25"/>
                  <a:pt x="4" y="20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1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1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0"/>
                </a:cubicBezTo>
                <a:cubicBezTo>
                  <a:pt x="42" y="15"/>
                  <a:pt x="40" y="10"/>
                  <a:pt x="36" y="6"/>
                </a:cubicBezTo>
                <a:cubicBezTo>
                  <a:pt x="35" y="5"/>
                  <a:pt x="34" y="5"/>
                  <a:pt x="34" y="4"/>
                </a:cubicBezTo>
                <a:cubicBezTo>
                  <a:pt x="33" y="3"/>
                  <a:pt x="31" y="2"/>
                  <a:pt x="30" y="2"/>
                </a:cubicBezTo>
                <a:cubicBezTo>
                  <a:pt x="27" y="0"/>
                  <a:pt x="24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43" name="Freeform 900"/>
          <p:cNvSpPr>
            <a:spLocks noEditPoints="1"/>
          </p:cNvSpPr>
          <p:nvPr/>
        </p:nvSpPr>
        <p:spPr bwMode="auto">
          <a:xfrm>
            <a:off x="12478567" y="-2541587"/>
            <a:ext cx="234950" cy="231775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1 w 57"/>
              <a:gd name="T9" fmla="*/ 15 h 56"/>
              <a:gd name="T10" fmla="*/ 41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8 w 57"/>
              <a:gd name="T19" fmla="*/ 8 h 56"/>
              <a:gd name="T20" fmla="*/ 0 w 57"/>
              <a:gd name="T21" fmla="*/ 28 h 56"/>
              <a:gd name="T22" fmla="*/ 8 w 57"/>
              <a:gd name="T23" fmla="*/ 48 h 56"/>
              <a:gd name="T24" fmla="*/ 28 w 57"/>
              <a:gd name="T25" fmla="*/ 56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5"/>
                  <a:pt x="3" y="43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5" y="56"/>
                  <a:pt x="43" y="54"/>
                  <a:pt x="48" y="48"/>
                </a:cubicBezTo>
                <a:cubicBezTo>
                  <a:pt x="54" y="43"/>
                  <a:pt x="57" y="35"/>
                  <a:pt x="57" y="28"/>
                </a:cubicBezTo>
                <a:cubicBezTo>
                  <a:pt x="57" y="21"/>
                  <a:pt x="54" y="14"/>
                  <a:pt x="48" y="8"/>
                </a:cubicBezTo>
                <a:cubicBezTo>
                  <a:pt x="43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44" name="Freeform 901"/>
          <p:cNvSpPr>
            <a:spLocks noEditPoints="1"/>
          </p:cNvSpPr>
          <p:nvPr/>
        </p:nvSpPr>
        <p:spPr bwMode="auto">
          <a:xfrm>
            <a:off x="12461104" y="-2559050"/>
            <a:ext cx="269875" cy="265113"/>
          </a:xfrm>
          <a:custGeom>
            <a:avLst/>
            <a:gdLst>
              <a:gd name="T0" fmla="*/ 12 w 65"/>
              <a:gd name="T1" fmla="*/ 12 h 64"/>
              <a:gd name="T2" fmla="*/ 32 w 65"/>
              <a:gd name="T3" fmla="*/ 4 h 64"/>
              <a:gd name="T4" fmla="*/ 52 w 65"/>
              <a:gd name="T5" fmla="*/ 12 h 64"/>
              <a:gd name="T6" fmla="*/ 61 w 65"/>
              <a:gd name="T7" fmla="*/ 32 h 64"/>
              <a:gd name="T8" fmla="*/ 52 w 65"/>
              <a:gd name="T9" fmla="*/ 52 h 64"/>
              <a:gd name="T10" fmla="*/ 32 w 65"/>
              <a:gd name="T11" fmla="*/ 60 h 64"/>
              <a:gd name="T12" fmla="*/ 12 w 65"/>
              <a:gd name="T13" fmla="*/ 52 h 64"/>
              <a:gd name="T14" fmla="*/ 4 w 65"/>
              <a:gd name="T15" fmla="*/ 32 h 64"/>
              <a:gd name="T16" fmla="*/ 12 w 65"/>
              <a:gd name="T17" fmla="*/ 12 h 64"/>
              <a:gd name="T18" fmla="*/ 12 w 65"/>
              <a:gd name="T19" fmla="*/ 12 h 64"/>
              <a:gd name="T20" fmla="*/ 32 w 65"/>
              <a:gd name="T21" fmla="*/ 0 h 64"/>
              <a:gd name="T22" fmla="*/ 32 w 65"/>
              <a:gd name="T23" fmla="*/ 0 h 64"/>
              <a:gd name="T24" fmla="*/ 9 w 65"/>
              <a:gd name="T25" fmla="*/ 9 h 64"/>
              <a:gd name="T26" fmla="*/ 9 w 65"/>
              <a:gd name="T27" fmla="*/ 9 h 64"/>
              <a:gd name="T28" fmla="*/ 0 w 65"/>
              <a:gd name="T29" fmla="*/ 32 h 64"/>
              <a:gd name="T30" fmla="*/ 8 w 65"/>
              <a:gd name="T31" fmla="*/ 53 h 64"/>
              <a:gd name="T32" fmla="*/ 9 w 65"/>
              <a:gd name="T33" fmla="*/ 55 h 64"/>
              <a:gd name="T34" fmla="*/ 10 w 65"/>
              <a:gd name="T35" fmla="*/ 56 h 64"/>
              <a:gd name="T36" fmla="*/ 32 w 65"/>
              <a:gd name="T37" fmla="*/ 64 h 64"/>
              <a:gd name="T38" fmla="*/ 32 w 65"/>
              <a:gd name="T39" fmla="*/ 64 h 64"/>
              <a:gd name="T40" fmla="*/ 55 w 65"/>
              <a:gd name="T41" fmla="*/ 55 h 64"/>
              <a:gd name="T42" fmla="*/ 65 w 65"/>
              <a:gd name="T43" fmla="*/ 32 h 64"/>
              <a:gd name="T44" fmla="*/ 56 w 65"/>
              <a:gd name="T45" fmla="*/ 10 h 64"/>
              <a:gd name="T46" fmla="*/ 55 w 65"/>
              <a:gd name="T47" fmla="*/ 9 h 64"/>
              <a:gd name="T48" fmla="*/ 53 w 65"/>
              <a:gd name="T49" fmla="*/ 7 h 64"/>
              <a:gd name="T50" fmla="*/ 32 w 65"/>
              <a:gd name="T51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5" h="64">
                <a:moveTo>
                  <a:pt x="12" y="12"/>
                </a:moveTo>
                <a:cubicBezTo>
                  <a:pt x="18" y="7"/>
                  <a:pt x="25" y="4"/>
                  <a:pt x="32" y="4"/>
                </a:cubicBezTo>
                <a:cubicBezTo>
                  <a:pt x="39" y="4"/>
                  <a:pt x="47" y="7"/>
                  <a:pt x="52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39"/>
                  <a:pt x="58" y="47"/>
                  <a:pt x="52" y="52"/>
                </a:cubicBezTo>
                <a:cubicBezTo>
                  <a:pt x="47" y="58"/>
                  <a:pt x="39" y="60"/>
                  <a:pt x="32" y="60"/>
                </a:cubicBezTo>
                <a:cubicBezTo>
                  <a:pt x="25" y="60"/>
                  <a:pt x="18" y="58"/>
                  <a:pt x="12" y="52"/>
                </a:cubicBezTo>
                <a:cubicBezTo>
                  <a:pt x="7" y="47"/>
                  <a:pt x="4" y="39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2" y="47"/>
                  <a:pt x="8" y="53"/>
                </a:cubicBezTo>
                <a:cubicBezTo>
                  <a:pt x="8" y="54"/>
                  <a:pt x="9" y="54"/>
                  <a:pt x="9" y="55"/>
                </a:cubicBezTo>
                <a:cubicBezTo>
                  <a:pt x="10" y="55"/>
                  <a:pt x="10" y="56"/>
                  <a:pt x="10" y="56"/>
                </a:cubicBezTo>
                <a:cubicBezTo>
                  <a:pt x="17" y="62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0" y="64"/>
                  <a:pt x="49" y="61"/>
                  <a:pt x="55" y="55"/>
                </a:cubicBezTo>
                <a:cubicBezTo>
                  <a:pt x="61" y="49"/>
                  <a:pt x="65" y="40"/>
                  <a:pt x="65" y="32"/>
                </a:cubicBezTo>
                <a:cubicBezTo>
                  <a:pt x="65" y="24"/>
                  <a:pt x="62" y="16"/>
                  <a:pt x="56" y="10"/>
                </a:cubicBezTo>
                <a:cubicBezTo>
                  <a:pt x="56" y="10"/>
                  <a:pt x="55" y="10"/>
                  <a:pt x="55" y="9"/>
                </a:cubicBezTo>
                <a:cubicBezTo>
                  <a:pt x="54" y="9"/>
                  <a:pt x="54" y="8"/>
                  <a:pt x="53" y="7"/>
                </a:cubicBezTo>
                <a:cubicBezTo>
                  <a:pt x="47" y="2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45" name="Freeform 902"/>
          <p:cNvSpPr>
            <a:spLocks/>
          </p:cNvSpPr>
          <p:nvPr/>
        </p:nvSpPr>
        <p:spPr bwMode="auto">
          <a:xfrm>
            <a:off x="12510317" y="-2505075"/>
            <a:ext cx="169863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46" name="Freeform 903"/>
          <p:cNvSpPr>
            <a:spLocks noEditPoints="1"/>
          </p:cNvSpPr>
          <p:nvPr/>
        </p:nvSpPr>
        <p:spPr bwMode="auto">
          <a:xfrm>
            <a:off x="13277079" y="1181100"/>
            <a:ext cx="444500" cy="684213"/>
          </a:xfrm>
          <a:custGeom>
            <a:avLst/>
            <a:gdLst>
              <a:gd name="T0" fmla="*/ 31 w 107"/>
              <a:gd name="T1" fmla="*/ 73 h 165"/>
              <a:gd name="T2" fmla="*/ 0 w 107"/>
              <a:gd name="T3" fmla="*/ 105 h 165"/>
              <a:gd name="T4" fmla="*/ 0 w 107"/>
              <a:gd name="T5" fmla="*/ 165 h 165"/>
              <a:gd name="T6" fmla="*/ 2 w 107"/>
              <a:gd name="T7" fmla="*/ 164 h 165"/>
              <a:gd name="T8" fmla="*/ 2 w 107"/>
              <a:gd name="T9" fmla="*/ 164 h 165"/>
              <a:gd name="T10" fmla="*/ 4 w 107"/>
              <a:gd name="T11" fmla="*/ 165 h 165"/>
              <a:gd name="T12" fmla="*/ 4 w 107"/>
              <a:gd name="T13" fmla="*/ 106 h 165"/>
              <a:gd name="T14" fmla="*/ 34 w 107"/>
              <a:gd name="T15" fmla="*/ 76 h 165"/>
              <a:gd name="T16" fmla="*/ 33 w 107"/>
              <a:gd name="T17" fmla="*/ 75 h 165"/>
              <a:gd name="T18" fmla="*/ 31 w 107"/>
              <a:gd name="T19" fmla="*/ 73 h 165"/>
              <a:gd name="T20" fmla="*/ 105 w 107"/>
              <a:gd name="T21" fmla="*/ 0 h 165"/>
              <a:gd name="T22" fmla="*/ 77 w 107"/>
              <a:gd name="T23" fmla="*/ 28 h 165"/>
              <a:gd name="T24" fmla="*/ 79 w 107"/>
              <a:gd name="T25" fmla="*/ 29 h 165"/>
              <a:gd name="T26" fmla="*/ 80 w 107"/>
              <a:gd name="T27" fmla="*/ 30 h 165"/>
              <a:gd name="T28" fmla="*/ 107 w 107"/>
              <a:gd name="T29" fmla="*/ 3 h 165"/>
              <a:gd name="T30" fmla="*/ 106 w 107"/>
              <a:gd name="T31" fmla="*/ 2 h 165"/>
              <a:gd name="T32" fmla="*/ 105 w 107"/>
              <a:gd name="T33" fmla="*/ 0 h 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07" h="165">
                <a:moveTo>
                  <a:pt x="31" y="73"/>
                </a:moveTo>
                <a:cubicBezTo>
                  <a:pt x="0" y="105"/>
                  <a:pt x="0" y="105"/>
                  <a:pt x="0" y="105"/>
                </a:cubicBezTo>
                <a:cubicBezTo>
                  <a:pt x="0" y="165"/>
                  <a:pt x="0" y="165"/>
                  <a:pt x="0" y="165"/>
                </a:cubicBezTo>
                <a:cubicBezTo>
                  <a:pt x="1" y="164"/>
                  <a:pt x="1" y="164"/>
                  <a:pt x="2" y="164"/>
                </a:cubicBezTo>
                <a:cubicBezTo>
                  <a:pt x="2" y="164"/>
                  <a:pt x="2" y="164"/>
                  <a:pt x="2" y="164"/>
                </a:cubicBezTo>
                <a:cubicBezTo>
                  <a:pt x="3" y="164"/>
                  <a:pt x="3" y="164"/>
                  <a:pt x="4" y="165"/>
                </a:cubicBezTo>
                <a:cubicBezTo>
                  <a:pt x="4" y="106"/>
                  <a:pt x="4" y="106"/>
                  <a:pt x="4" y="106"/>
                </a:cubicBezTo>
                <a:cubicBezTo>
                  <a:pt x="34" y="76"/>
                  <a:pt x="34" y="76"/>
                  <a:pt x="34" y="76"/>
                </a:cubicBezTo>
                <a:cubicBezTo>
                  <a:pt x="34" y="76"/>
                  <a:pt x="33" y="75"/>
                  <a:pt x="33" y="75"/>
                </a:cubicBezTo>
                <a:cubicBezTo>
                  <a:pt x="32" y="74"/>
                  <a:pt x="32" y="74"/>
                  <a:pt x="31" y="73"/>
                </a:cubicBezTo>
                <a:moveTo>
                  <a:pt x="105" y="0"/>
                </a:moveTo>
                <a:cubicBezTo>
                  <a:pt x="77" y="28"/>
                  <a:pt x="77" y="28"/>
                  <a:pt x="77" y="28"/>
                </a:cubicBezTo>
                <a:cubicBezTo>
                  <a:pt x="77" y="28"/>
                  <a:pt x="78" y="29"/>
                  <a:pt x="79" y="29"/>
                </a:cubicBezTo>
                <a:cubicBezTo>
                  <a:pt x="79" y="30"/>
                  <a:pt x="79" y="30"/>
                  <a:pt x="80" y="30"/>
                </a:cubicBezTo>
                <a:cubicBezTo>
                  <a:pt x="107" y="3"/>
                  <a:pt x="107" y="3"/>
                  <a:pt x="107" y="3"/>
                </a:cubicBezTo>
                <a:cubicBezTo>
                  <a:pt x="107" y="2"/>
                  <a:pt x="107" y="2"/>
                  <a:pt x="106" y="2"/>
                </a:cubicBezTo>
                <a:cubicBezTo>
                  <a:pt x="106" y="1"/>
                  <a:pt x="105" y="0"/>
                  <a:pt x="10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47" name="Freeform 904"/>
          <p:cNvSpPr>
            <a:spLocks/>
          </p:cNvSpPr>
          <p:nvPr/>
        </p:nvSpPr>
        <p:spPr bwMode="auto">
          <a:xfrm>
            <a:off x="13215167" y="1876425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5 w 34"/>
              <a:gd name="T5" fmla="*/ 5 h 34"/>
              <a:gd name="T6" fmla="*/ 0 w 34"/>
              <a:gd name="T7" fmla="*/ 17 h 34"/>
              <a:gd name="T8" fmla="*/ 5 w 34"/>
              <a:gd name="T9" fmla="*/ 29 h 34"/>
              <a:gd name="T10" fmla="*/ 17 w 34"/>
              <a:gd name="T11" fmla="*/ 34 h 34"/>
              <a:gd name="T12" fmla="*/ 29 w 34"/>
              <a:gd name="T13" fmla="*/ 29 h 34"/>
              <a:gd name="T14" fmla="*/ 34 w 34"/>
              <a:gd name="T15" fmla="*/ 17 h 34"/>
              <a:gd name="T16" fmla="*/ 29 w 34"/>
              <a:gd name="T17" fmla="*/ 5 h 34"/>
              <a:gd name="T18" fmla="*/ 17 w 34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9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9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9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32" y="26"/>
                  <a:pt x="34" y="21"/>
                  <a:pt x="34" y="17"/>
                </a:cubicBezTo>
                <a:cubicBezTo>
                  <a:pt x="34" y="13"/>
                  <a:pt x="32" y="9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48" name="Freeform 905"/>
          <p:cNvSpPr>
            <a:spLocks noEditPoints="1"/>
          </p:cNvSpPr>
          <p:nvPr/>
        </p:nvSpPr>
        <p:spPr bwMode="auto">
          <a:xfrm>
            <a:off x="13199292" y="1860550"/>
            <a:ext cx="174625" cy="174625"/>
          </a:xfrm>
          <a:custGeom>
            <a:avLst/>
            <a:gdLst>
              <a:gd name="T0" fmla="*/ 9 w 42"/>
              <a:gd name="T1" fmla="*/ 9 h 42"/>
              <a:gd name="T2" fmla="*/ 21 w 42"/>
              <a:gd name="T3" fmla="*/ 4 h 42"/>
              <a:gd name="T4" fmla="*/ 33 w 42"/>
              <a:gd name="T5" fmla="*/ 9 h 42"/>
              <a:gd name="T6" fmla="*/ 38 w 42"/>
              <a:gd name="T7" fmla="*/ 21 h 42"/>
              <a:gd name="T8" fmla="*/ 33 w 42"/>
              <a:gd name="T9" fmla="*/ 33 h 42"/>
              <a:gd name="T10" fmla="*/ 21 w 42"/>
              <a:gd name="T11" fmla="*/ 38 h 42"/>
              <a:gd name="T12" fmla="*/ 9 w 42"/>
              <a:gd name="T13" fmla="*/ 33 h 42"/>
              <a:gd name="T14" fmla="*/ 4 w 42"/>
              <a:gd name="T15" fmla="*/ 21 h 42"/>
              <a:gd name="T16" fmla="*/ 9 w 42"/>
              <a:gd name="T17" fmla="*/ 9 h 42"/>
              <a:gd name="T18" fmla="*/ 9 w 42"/>
              <a:gd name="T19" fmla="*/ 9 h 42"/>
              <a:gd name="T20" fmla="*/ 21 w 42"/>
              <a:gd name="T21" fmla="*/ 0 h 42"/>
              <a:gd name="T22" fmla="*/ 21 w 42"/>
              <a:gd name="T23" fmla="*/ 0 h 42"/>
              <a:gd name="T24" fmla="*/ 19 w 42"/>
              <a:gd name="T25" fmla="*/ 1 h 42"/>
              <a:gd name="T26" fmla="*/ 6 w 42"/>
              <a:gd name="T27" fmla="*/ 6 h 42"/>
              <a:gd name="T28" fmla="*/ 6 w 42"/>
              <a:gd name="T29" fmla="*/ 6 h 42"/>
              <a:gd name="T30" fmla="*/ 0 w 42"/>
              <a:gd name="T31" fmla="*/ 21 h 42"/>
              <a:gd name="T32" fmla="*/ 6 w 42"/>
              <a:gd name="T33" fmla="*/ 36 h 42"/>
              <a:gd name="T34" fmla="*/ 21 w 42"/>
              <a:gd name="T35" fmla="*/ 42 h 42"/>
              <a:gd name="T36" fmla="*/ 21 w 42"/>
              <a:gd name="T37" fmla="*/ 42 h 42"/>
              <a:gd name="T38" fmla="*/ 36 w 42"/>
              <a:gd name="T39" fmla="*/ 36 h 42"/>
              <a:gd name="T40" fmla="*/ 42 w 42"/>
              <a:gd name="T41" fmla="*/ 21 h 42"/>
              <a:gd name="T42" fmla="*/ 36 w 42"/>
              <a:gd name="T43" fmla="*/ 6 h 42"/>
              <a:gd name="T44" fmla="*/ 23 w 42"/>
              <a:gd name="T45" fmla="*/ 1 h 42"/>
              <a:gd name="T46" fmla="*/ 21 w 42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2">
                <a:moveTo>
                  <a:pt x="9" y="9"/>
                </a:moveTo>
                <a:cubicBezTo>
                  <a:pt x="13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6" y="13"/>
                  <a:pt x="38" y="17"/>
                  <a:pt x="38" y="21"/>
                </a:cubicBezTo>
                <a:cubicBezTo>
                  <a:pt x="38" y="25"/>
                  <a:pt x="36" y="30"/>
                  <a:pt x="33" y="33"/>
                </a:cubicBezTo>
                <a:cubicBezTo>
                  <a:pt x="30" y="36"/>
                  <a:pt x="25" y="38"/>
                  <a:pt x="21" y="38"/>
                </a:cubicBezTo>
                <a:cubicBezTo>
                  <a:pt x="17" y="38"/>
                  <a:pt x="13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3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0" y="0"/>
                  <a:pt x="20" y="0"/>
                  <a:pt x="19" y="1"/>
                </a:cubicBezTo>
                <a:cubicBezTo>
                  <a:pt x="14" y="1"/>
                  <a:pt x="10" y="3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1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40"/>
                  <a:pt x="36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16"/>
                  <a:pt x="40" y="11"/>
                  <a:pt x="36" y="6"/>
                </a:cubicBezTo>
                <a:cubicBezTo>
                  <a:pt x="32" y="3"/>
                  <a:pt x="27" y="1"/>
                  <a:pt x="23" y="1"/>
                </a:cubicBezTo>
                <a:cubicBezTo>
                  <a:pt x="22" y="0"/>
                  <a:pt x="22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49" name="Freeform 906"/>
          <p:cNvSpPr>
            <a:spLocks/>
          </p:cNvSpPr>
          <p:nvPr/>
        </p:nvSpPr>
        <p:spPr bwMode="auto">
          <a:xfrm>
            <a:off x="13708879" y="1055688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5 w 34"/>
              <a:gd name="T5" fmla="*/ 5 h 34"/>
              <a:gd name="T6" fmla="*/ 0 w 34"/>
              <a:gd name="T7" fmla="*/ 17 h 34"/>
              <a:gd name="T8" fmla="*/ 5 w 34"/>
              <a:gd name="T9" fmla="*/ 29 h 34"/>
              <a:gd name="T10" fmla="*/ 17 w 34"/>
              <a:gd name="T11" fmla="*/ 34 h 34"/>
              <a:gd name="T12" fmla="*/ 29 w 34"/>
              <a:gd name="T13" fmla="*/ 29 h 34"/>
              <a:gd name="T14" fmla="*/ 34 w 34"/>
              <a:gd name="T15" fmla="*/ 17 h 34"/>
              <a:gd name="T16" fmla="*/ 29 w 34"/>
              <a:gd name="T17" fmla="*/ 5 h 34"/>
              <a:gd name="T18" fmla="*/ 17 w 34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9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5" y="32"/>
                  <a:pt x="29" y="29"/>
                </a:cubicBezTo>
                <a:cubicBezTo>
                  <a:pt x="32" y="26"/>
                  <a:pt x="34" y="21"/>
                  <a:pt x="34" y="17"/>
                </a:cubicBezTo>
                <a:cubicBezTo>
                  <a:pt x="34" y="13"/>
                  <a:pt x="32" y="9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50" name="Freeform 907"/>
          <p:cNvSpPr>
            <a:spLocks noEditPoints="1"/>
          </p:cNvSpPr>
          <p:nvPr/>
        </p:nvSpPr>
        <p:spPr bwMode="auto">
          <a:xfrm>
            <a:off x="13693004" y="1039813"/>
            <a:ext cx="173038" cy="174625"/>
          </a:xfrm>
          <a:custGeom>
            <a:avLst/>
            <a:gdLst>
              <a:gd name="T0" fmla="*/ 9 w 42"/>
              <a:gd name="T1" fmla="*/ 9 h 42"/>
              <a:gd name="T2" fmla="*/ 21 w 42"/>
              <a:gd name="T3" fmla="*/ 4 h 42"/>
              <a:gd name="T4" fmla="*/ 33 w 42"/>
              <a:gd name="T5" fmla="*/ 9 h 42"/>
              <a:gd name="T6" fmla="*/ 38 w 42"/>
              <a:gd name="T7" fmla="*/ 21 h 42"/>
              <a:gd name="T8" fmla="*/ 33 w 42"/>
              <a:gd name="T9" fmla="*/ 33 h 42"/>
              <a:gd name="T10" fmla="*/ 21 w 42"/>
              <a:gd name="T11" fmla="*/ 38 h 42"/>
              <a:gd name="T12" fmla="*/ 9 w 42"/>
              <a:gd name="T13" fmla="*/ 33 h 42"/>
              <a:gd name="T14" fmla="*/ 4 w 42"/>
              <a:gd name="T15" fmla="*/ 21 h 42"/>
              <a:gd name="T16" fmla="*/ 9 w 42"/>
              <a:gd name="T17" fmla="*/ 9 h 42"/>
              <a:gd name="T18" fmla="*/ 9 w 42"/>
              <a:gd name="T19" fmla="*/ 9 h 42"/>
              <a:gd name="T20" fmla="*/ 21 w 42"/>
              <a:gd name="T21" fmla="*/ 0 h 42"/>
              <a:gd name="T22" fmla="*/ 21 w 42"/>
              <a:gd name="T23" fmla="*/ 0 h 42"/>
              <a:gd name="T24" fmla="*/ 6 w 42"/>
              <a:gd name="T25" fmla="*/ 6 h 42"/>
              <a:gd name="T26" fmla="*/ 6 w 42"/>
              <a:gd name="T27" fmla="*/ 6 h 42"/>
              <a:gd name="T28" fmla="*/ 0 w 42"/>
              <a:gd name="T29" fmla="*/ 21 h 42"/>
              <a:gd name="T30" fmla="*/ 5 w 42"/>
              <a:gd name="T31" fmla="*/ 34 h 42"/>
              <a:gd name="T32" fmla="*/ 6 w 42"/>
              <a:gd name="T33" fmla="*/ 36 h 42"/>
              <a:gd name="T34" fmla="*/ 7 w 42"/>
              <a:gd name="T35" fmla="*/ 37 h 42"/>
              <a:gd name="T36" fmla="*/ 21 w 42"/>
              <a:gd name="T37" fmla="*/ 42 h 42"/>
              <a:gd name="T38" fmla="*/ 21 w 42"/>
              <a:gd name="T39" fmla="*/ 42 h 42"/>
              <a:gd name="T40" fmla="*/ 35 w 42"/>
              <a:gd name="T41" fmla="*/ 36 h 42"/>
              <a:gd name="T42" fmla="*/ 42 w 42"/>
              <a:gd name="T43" fmla="*/ 21 h 42"/>
              <a:gd name="T44" fmla="*/ 35 w 42"/>
              <a:gd name="T45" fmla="*/ 6 h 42"/>
              <a:gd name="T46" fmla="*/ 21 w 42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2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3"/>
                  <a:pt x="38" y="17"/>
                  <a:pt x="38" y="21"/>
                </a:cubicBezTo>
                <a:cubicBezTo>
                  <a:pt x="38" y="25"/>
                  <a:pt x="36" y="30"/>
                  <a:pt x="33" y="33"/>
                </a:cubicBezTo>
                <a:cubicBezTo>
                  <a:pt x="29" y="36"/>
                  <a:pt x="25" y="38"/>
                  <a:pt x="21" y="38"/>
                </a:cubicBezTo>
                <a:cubicBezTo>
                  <a:pt x="17" y="38"/>
                  <a:pt x="12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3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0"/>
                  <a:pt x="5" y="34"/>
                </a:cubicBezTo>
                <a:cubicBezTo>
                  <a:pt x="5" y="34"/>
                  <a:pt x="6" y="35"/>
                  <a:pt x="6" y="36"/>
                </a:cubicBezTo>
                <a:cubicBezTo>
                  <a:pt x="7" y="36"/>
                  <a:pt x="7" y="36"/>
                  <a:pt x="7" y="37"/>
                </a:cubicBezTo>
                <a:cubicBezTo>
                  <a:pt x="11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16"/>
                  <a:pt x="40" y="11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51" name="Freeform 908"/>
          <p:cNvSpPr>
            <a:spLocks noEditPoints="1"/>
          </p:cNvSpPr>
          <p:nvPr/>
        </p:nvSpPr>
        <p:spPr bwMode="auto">
          <a:xfrm>
            <a:off x="13394554" y="1279525"/>
            <a:ext cx="231775" cy="233363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8 w 56"/>
              <a:gd name="T19" fmla="*/ 8 h 56"/>
              <a:gd name="T20" fmla="*/ 0 w 56"/>
              <a:gd name="T21" fmla="*/ 28 h 56"/>
              <a:gd name="T22" fmla="*/ 8 w 56"/>
              <a:gd name="T23" fmla="*/ 48 h 56"/>
              <a:gd name="T24" fmla="*/ 28 w 56"/>
              <a:gd name="T25" fmla="*/ 56 h 56"/>
              <a:gd name="T26" fmla="*/ 48 w 56"/>
              <a:gd name="T27" fmla="*/ 48 h 56"/>
              <a:gd name="T28" fmla="*/ 56 w 56"/>
              <a:gd name="T29" fmla="*/ 28 h 56"/>
              <a:gd name="T30" fmla="*/ 48 w 56"/>
              <a:gd name="T31" fmla="*/ 8 h 56"/>
              <a:gd name="T32" fmla="*/ 28 w 56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8" y="45"/>
                  <a:pt x="15" y="41"/>
                </a:cubicBezTo>
                <a:cubicBezTo>
                  <a:pt x="7" y="34"/>
                  <a:pt x="7" y="22"/>
                  <a:pt x="15" y="15"/>
                </a:cubicBezTo>
                <a:cubicBezTo>
                  <a:pt x="18" y="11"/>
                  <a:pt x="23" y="9"/>
                  <a:pt x="28" y="9"/>
                </a:cubicBezTo>
                <a:cubicBezTo>
                  <a:pt x="33" y="9"/>
                  <a:pt x="37" y="11"/>
                  <a:pt x="41" y="15"/>
                </a:cubicBezTo>
                <a:cubicBezTo>
                  <a:pt x="48" y="22"/>
                  <a:pt x="48" y="34"/>
                  <a:pt x="41" y="41"/>
                </a:cubicBezTo>
                <a:cubicBezTo>
                  <a:pt x="37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3" y="3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2" y="14"/>
                  <a:pt x="0" y="21"/>
                  <a:pt x="0" y="28"/>
                </a:cubicBezTo>
                <a:cubicBezTo>
                  <a:pt x="0" y="35"/>
                  <a:pt x="2" y="43"/>
                  <a:pt x="8" y="48"/>
                </a:cubicBezTo>
                <a:cubicBezTo>
                  <a:pt x="13" y="54"/>
                  <a:pt x="21" y="56"/>
                  <a:pt x="28" y="56"/>
                </a:cubicBezTo>
                <a:cubicBezTo>
                  <a:pt x="35" y="56"/>
                  <a:pt x="42" y="54"/>
                  <a:pt x="48" y="48"/>
                </a:cubicBezTo>
                <a:cubicBezTo>
                  <a:pt x="53" y="43"/>
                  <a:pt x="56" y="35"/>
                  <a:pt x="56" y="28"/>
                </a:cubicBezTo>
                <a:cubicBezTo>
                  <a:pt x="56" y="21"/>
                  <a:pt x="53" y="14"/>
                  <a:pt x="48" y="8"/>
                </a:cubicBezTo>
                <a:cubicBezTo>
                  <a:pt x="42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52" name="Freeform 909"/>
          <p:cNvSpPr>
            <a:spLocks noEditPoints="1"/>
          </p:cNvSpPr>
          <p:nvPr/>
        </p:nvSpPr>
        <p:spPr bwMode="auto">
          <a:xfrm>
            <a:off x="13373917" y="1263650"/>
            <a:ext cx="268288" cy="265113"/>
          </a:xfrm>
          <a:custGeom>
            <a:avLst/>
            <a:gdLst>
              <a:gd name="T0" fmla="*/ 13 w 65"/>
              <a:gd name="T1" fmla="*/ 12 h 64"/>
              <a:gd name="T2" fmla="*/ 33 w 65"/>
              <a:gd name="T3" fmla="*/ 4 h 64"/>
              <a:gd name="T4" fmla="*/ 53 w 65"/>
              <a:gd name="T5" fmla="*/ 12 h 64"/>
              <a:gd name="T6" fmla="*/ 61 w 65"/>
              <a:gd name="T7" fmla="*/ 32 h 64"/>
              <a:gd name="T8" fmla="*/ 53 w 65"/>
              <a:gd name="T9" fmla="*/ 52 h 64"/>
              <a:gd name="T10" fmla="*/ 33 w 65"/>
              <a:gd name="T11" fmla="*/ 60 h 64"/>
              <a:gd name="T12" fmla="*/ 13 w 65"/>
              <a:gd name="T13" fmla="*/ 52 h 64"/>
              <a:gd name="T14" fmla="*/ 5 w 65"/>
              <a:gd name="T15" fmla="*/ 32 h 64"/>
              <a:gd name="T16" fmla="*/ 13 w 65"/>
              <a:gd name="T17" fmla="*/ 12 h 64"/>
              <a:gd name="T18" fmla="*/ 13 w 65"/>
              <a:gd name="T19" fmla="*/ 12 h 64"/>
              <a:gd name="T20" fmla="*/ 33 w 65"/>
              <a:gd name="T21" fmla="*/ 0 h 64"/>
              <a:gd name="T22" fmla="*/ 33 w 65"/>
              <a:gd name="T23" fmla="*/ 0 h 64"/>
              <a:gd name="T24" fmla="*/ 10 w 65"/>
              <a:gd name="T25" fmla="*/ 9 h 64"/>
              <a:gd name="T26" fmla="*/ 10 w 65"/>
              <a:gd name="T27" fmla="*/ 9 h 64"/>
              <a:gd name="T28" fmla="*/ 1 w 65"/>
              <a:gd name="T29" fmla="*/ 32 h 64"/>
              <a:gd name="T30" fmla="*/ 8 w 65"/>
              <a:gd name="T31" fmla="*/ 53 h 64"/>
              <a:gd name="T32" fmla="*/ 10 w 65"/>
              <a:gd name="T33" fmla="*/ 55 h 64"/>
              <a:gd name="T34" fmla="*/ 11 w 65"/>
              <a:gd name="T35" fmla="*/ 56 h 64"/>
              <a:gd name="T36" fmla="*/ 33 w 65"/>
              <a:gd name="T37" fmla="*/ 64 h 64"/>
              <a:gd name="T38" fmla="*/ 33 w 65"/>
              <a:gd name="T39" fmla="*/ 64 h 64"/>
              <a:gd name="T40" fmla="*/ 56 w 65"/>
              <a:gd name="T41" fmla="*/ 55 h 64"/>
              <a:gd name="T42" fmla="*/ 65 w 65"/>
              <a:gd name="T43" fmla="*/ 32 h 64"/>
              <a:gd name="T44" fmla="*/ 57 w 65"/>
              <a:gd name="T45" fmla="*/ 10 h 64"/>
              <a:gd name="T46" fmla="*/ 56 w 65"/>
              <a:gd name="T47" fmla="*/ 9 h 64"/>
              <a:gd name="T48" fmla="*/ 54 w 65"/>
              <a:gd name="T49" fmla="*/ 8 h 64"/>
              <a:gd name="T50" fmla="*/ 33 w 65"/>
              <a:gd name="T51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5" h="64">
                <a:moveTo>
                  <a:pt x="13" y="12"/>
                </a:moveTo>
                <a:cubicBezTo>
                  <a:pt x="18" y="7"/>
                  <a:pt x="26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39"/>
                  <a:pt x="58" y="47"/>
                  <a:pt x="53" y="52"/>
                </a:cubicBezTo>
                <a:cubicBezTo>
                  <a:pt x="47" y="58"/>
                  <a:pt x="40" y="60"/>
                  <a:pt x="33" y="60"/>
                </a:cubicBezTo>
                <a:cubicBezTo>
                  <a:pt x="26" y="60"/>
                  <a:pt x="18" y="58"/>
                  <a:pt x="13" y="52"/>
                </a:cubicBezTo>
                <a:cubicBezTo>
                  <a:pt x="7" y="47"/>
                  <a:pt x="5" y="39"/>
                  <a:pt x="5" y="32"/>
                </a:cubicBezTo>
                <a:cubicBezTo>
                  <a:pt x="5" y="25"/>
                  <a:pt x="7" y="18"/>
                  <a:pt x="13" y="12"/>
                </a:cubicBezTo>
                <a:cubicBezTo>
                  <a:pt x="13" y="12"/>
                  <a:pt x="13" y="12"/>
                  <a:pt x="13" y="12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5" y="0"/>
                  <a:pt x="16" y="3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4" y="16"/>
                  <a:pt x="0" y="24"/>
                  <a:pt x="1" y="32"/>
                </a:cubicBezTo>
                <a:cubicBezTo>
                  <a:pt x="0" y="40"/>
                  <a:pt x="3" y="47"/>
                  <a:pt x="8" y="53"/>
                </a:cubicBezTo>
                <a:cubicBezTo>
                  <a:pt x="9" y="54"/>
                  <a:pt x="9" y="54"/>
                  <a:pt x="10" y="55"/>
                </a:cubicBezTo>
                <a:cubicBezTo>
                  <a:pt x="10" y="55"/>
                  <a:pt x="11" y="56"/>
                  <a:pt x="11" y="56"/>
                </a:cubicBezTo>
                <a:cubicBezTo>
                  <a:pt x="17" y="62"/>
                  <a:pt x="25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1" y="64"/>
                  <a:pt x="49" y="61"/>
                  <a:pt x="56" y="55"/>
                </a:cubicBezTo>
                <a:cubicBezTo>
                  <a:pt x="62" y="49"/>
                  <a:pt x="65" y="40"/>
                  <a:pt x="65" y="32"/>
                </a:cubicBezTo>
                <a:cubicBezTo>
                  <a:pt x="65" y="24"/>
                  <a:pt x="62" y="16"/>
                  <a:pt x="57" y="10"/>
                </a:cubicBezTo>
                <a:cubicBezTo>
                  <a:pt x="56" y="10"/>
                  <a:pt x="56" y="10"/>
                  <a:pt x="56" y="9"/>
                </a:cubicBezTo>
                <a:cubicBezTo>
                  <a:pt x="55" y="9"/>
                  <a:pt x="54" y="8"/>
                  <a:pt x="54" y="8"/>
                </a:cubicBezTo>
                <a:cubicBezTo>
                  <a:pt x="48" y="2"/>
                  <a:pt x="40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53" name="Freeform 910"/>
          <p:cNvSpPr>
            <a:spLocks/>
          </p:cNvSpPr>
          <p:nvPr/>
        </p:nvSpPr>
        <p:spPr bwMode="auto">
          <a:xfrm>
            <a:off x="13423129" y="1317625"/>
            <a:ext cx="169863" cy="157163"/>
          </a:xfrm>
          <a:custGeom>
            <a:avLst/>
            <a:gdLst>
              <a:gd name="T0" fmla="*/ 21 w 41"/>
              <a:gd name="T1" fmla="*/ 0 h 38"/>
              <a:gd name="T2" fmla="*/ 8 w 41"/>
              <a:gd name="T3" fmla="*/ 6 h 38"/>
              <a:gd name="T4" fmla="*/ 8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61" name="Freeform 918"/>
          <p:cNvSpPr>
            <a:spLocks/>
          </p:cNvSpPr>
          <p:nvPr/>
        </p:nvSpPr>
        <p:spPr bwMode="auto">
          <a:xfrm>
            <a:off x="9144817" y="5397500"/>
            <a:ext cx="1376363" cy="3702050"/>
          </a:xfrm>
          <a:custGeom>
            <a:avLst/>
            <a:gdLst>
              <a:gd name="T0" fmla="*/ 327 w 332"/>
              <a:gd name="T1" fmla="*/ 0 h 893"/>
              <a:gd name="T2" fmla="*/ 328 w 332"/>
              <a:gd name="T3" fmla="*/ 56 h 893"/>
              <a:gd name="T4" fmla="*/ 228 w 332"/>
              <a:gd name="T5" fmla="*/ 153 h 893"/>
              <a:gd name="T6" fmla="*/ 31 w 332"/>
              <a:gd name="T7" fmla="*/ 153 h 893"/>
              <a:gd name="T8" fmla="*/ 0 w 332"/>
              <a:gd name="T9" fmla="*/ 185 h 893"/>
              <a:gd name="T10" fmla="*/ 0 w 332"/>
              <a:gd name="T11" fmla="*/ 893 h 893"/>
              <a:gd name="T12" fmla="*/ 4 w 332"/>
              <a:gd name="T13" fmla="*/ 893 h 893"/>
              <a:gd name="T14" fmla="*/ 4 w 332"/>
              <a:gd name="T15" fmla="*/ 187 h 893"/>
              <a:gd name="T16" fmla="*/ 33 w 332"/>
              <a:gd name="T17" fmla="*/ 157 h 893"/>
              <a:gd name="T18" fmla="*/ 230 w 332"/>
              <a:gd name="T19" fmla="*/ 157 h 893"/>
              <a:gd name="T20" fmla="*/ 332 w 332"/>
              <a:gd name="T21" fmla="*/ 57 h 893"/>
              <a:gd name="T22" fmla="*/ 331 w 332"/>
              <a:gd name="T23" fmla="*/ 0 h 893"/>
              <a:gd name="T24" fmla="*/ 330 w 332"/>
              <a:gd name="T25" fmla="*/ 0 h 893"/>
              <a:gd name="T26" fmla="*/ 330 w 332"/>
              <a:gd name="T27" fmla="*/ 0 h 893"/>
              <a:gd name="T28" fmla="*/ 327 w 332"/>
              <a:gd name="T29" fmla="*/ 0 h 8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32" h="893">
                <a:moveTo>
                  <a:pt x="327" y="0"/>
                </a:moveTo>
                <a:cubicBezTo>
                  <a:pt x="328" y="56"/>
                  <a:pt x="328" y="56"/>
                  <a:pt x="328" y="56"/>
                </a:cubicBezTo>
                <a:cubicBezTo>
                  <a:pt x="228" y="153"/>
                  <a:pt x="228" y="153"/>
                  <a:pt x="228" y="153"/>
                </a:cubicBezTo>
                <a:cubicBezTo>
                  <a:pt x="31" y="153"/>
                  <a:pt x="31" y="153"/>
                  <a:pt x="31" y="153"/>
                </a:cubicBezTo>
                <a:cubicBezTo>
                  <a:pt x="0" y="185"/>
                  <a:pt x="0" y="185"/>
                  <a:pt x="0" y="185"/>
                </a:cubicBezTo>
                <a:cubicBezTo>
                  <a:pt x="0" y="893"/>
                  <a:pt x="0" y="893"/>
                  <a:pt x="0" y="893"/>
                </a:cubicBezTo>
                <a:cubicBezTo>
                  <a:pt x="4" y="893"/>
                  <a:pt x="4" y="893"/>
                  <a:pt x="4" y="893"/>
                </a:cubicBezTo>
                <a:cubicBezTo>
                  <a:pt x="4" y="187"/>
                  <a:pt x="4" y="187"/>
                  <a:pt x="4" y="187"/>
                </a:cubicBezTo>
                <a:cubicBezTo>
                  <a:pt x="33" y="157"/>
                  <a:pt x="33" y="157"/>
                  <a:pt x="33" y="157"/>
                </a:cubicBezTo>
                <a:cubicBezTo>
                  <a:pt x="230" y="157"/>
                  <a:pt x="230" y="157"/>
                  <a:pt x="230" y="157"/>
                </a:cubicBezTo>
                <a:cubicBezTo>
                  <a:pt x="332" y="57"/>
                  <a:pt x="332" y="57"/>
                  <a:pt x="332" y="57"/>
                </a:cubicBezTo>
                <a:cubicBezTo>
                  <a:pt x="331" y="0"/>
                  <a:pt x="331" y="0"/>
                  <a:pt x="331" y="0"/>
                </a:cubicBezTo>
                <a:cubicBezTo>
                  <a:pt x="331" y="0"/>
                  <a:pt x="330" y="0"/>
                  <a:pt x="330" y="0"/>
                </a:cubicBezTo>
                <a:cubicBezTo>
                  <a:pt x="330" y="0"/>
                  <a:pt x="330" y="0"/>
                  <a:pt x="330" y="0"/>
                </a:cubicBezTo>
                <a:cubicBezTo>
                  <a:pt x="329" y="0"/>
                  <a:pt x="328" y="0"/>
                  <a:pt x="32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62" name="Freeform 919"/>
          <p:cNvSpPr>
            <a:spLocks/>
          </p:cNvSpPr>
          <p:nvPr/>
        </p:nvSpPr>
        <p:spPr bwMode="auto">
          <a:xfrm>
            <a:off x="10443392" y="5243513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4 h 33"/>
              <a:gd name="T4" fmla="*/ 0 w 34"/>
              <a:gd name="T5" fmla="*/ 16 h 33"/>
              <a:gd name="T6" fmla="*/ 5 w 34"/>
              <a:gd name="T7" fmla="*/ 28 h 33"/>
              <a:gd name="T8" fmla="*/ 17 w 34"/>
              <a:gd name="T9" fmla="*/ 33 h 33"/>
              <a:gd name="T10" fmla="*/ 29 w 34"/>
              <a:gd name="T11" fmla="*/ 28 h 33"/>
              <a:gd name="T12" fmla="*/ 29 w 34"/>
              <a:gd name="T13" fmla="*/ 28 h 33"/>
              <a:gd name="T14" fmla="*/ 34 w 34"/>
              <a:gd name="T15" fmla="*/ 16 h 33"/>
              <a:gd name="T16" fmla="*/ 29 w 34"/>
              <a:gd name="T17" fmla="*/ 4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1"/>
                  <a:pt x="5" y="4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0"/>
                  <a:pt x="2" y="25"/>
                  <a:pt x="5" y="28"/>
                </a:cubicBezTo>
                <a:cubicBezTo>
                  <a:pt x="8" y="31"/>
                  <a:pt x="13" y="33"/>
                  <a:pt x="17" y="33"/>
                </a:cubicBezTo>
                <a:cubicBezTo>
                  <a:pt x="21" y="33"/>
                  <a:pt x="25" y="31"/>
                  <a:pt x="29" y="28"/>
                </a:cubicBezTo>
                <a:cubicBezTo>
                  <a:pt x="29" y="28"/>
                  <a:pt x="29" y="28"/>
                  <a:pt x="29" y="28"/>
                </a:cubicBezTo>
                <a:cubicBezTo>
                  <a:pt x="32" y="25"/>
                  <a:pt x="34" y="20"/>
                  <a:pt x="34" y="16"/>
                </a:cubicBezTo>
                <a:cubicBezTo>
                  <a:pt x="34" y="12"/>
                  <a:pt x="32" y="8"/>
                  <a:pt x="29" y="4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63" name="Freeform 920"/>
          <p:cNvSpPr>
            <a:spLocks noEditPoints="1"/>
          </p:cNvSpPr>
          <p:nvPr/>
        </p:nvSpPr>
        <p:spPr bwMode="auto">
          <a:xfrm>
            <a:off x="10425929" y="5227638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2 h 41"/>
              <a:gd name="T4" fmla="*/ 4 w 42"/>
              <a:gd name="T5" fmla="*/ 20 h 41"/>
              <a:gd name="T6" fmla="*/ 9 w 42"/>
              <a:gd name="T7" fmla="*/ 8 h 41"/>
              <a:gd name="T8" fmla="*/ 21 w 42"/>
              <a:gd name="T9" fmla="*/ 4 h 41"/>
              <a:gd name="T10" fmla="*/ 33 w 42"/>
              <a:gd name="T11" fmla="*/ 8 h 41"/>
              <a:gd name="T12" fmla="*/ 38 w 42"/>
              <a:gd name="T13" fmla="*/ 20 h 41"/>
              <a:gd name="T14" fmla="*/ 33 w 42"/>
              <a:gd name="T15" fmla="*/ 32 h 41"/>
              <a:gd name="T16" fmla="*/ 33 w 42"/>
              <a:gd name="T17" fmla="*/ 32 h 41"/>
              <a:gd name="T18" fmla="*/ 21 w 42"/>
              <a:gd name="T19" fmla="*/ 37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0 w 42"/>
              <a:gd name="T27" fmla="*/ 20 h 41"/>
              <a:gd name="T28" fmla="*/ 6 w 42"/>
              <a:gd name="T29" fmla="*/ 35 h 41"/>
              <a:gd name="T30" fmla="*/ 18 w 42"/>
              <a:gd name="T31" fmla="*/ 41 h 41"/>
              <a:gd name="T32" fmla="*/ 21 w 42"/>
              <a:gd name="T33" fmla="*/ 41 h 41"/>
              <a:gd name="T34" fmla="*/ 21 w 42"/>
              <a:gd name="T35" fmla="*/ 41 h 41"/>
              <a:gd name="T36" fmla="*/ 22 w 42"/>
              <a:gd name="T37" fmla="*/ 41 h 41"/>
              <a:gd name="T38" fmla="*/ 36 w 42"/>
              <a:gd name="T39" fmla="*/ 35 h 41"/>
              <a:gd name="T40" fmla="*/ 34 w 42"/>
              <a:gd name="T41" fmla="*/ 33 h 41"/>
              <a:gd name="T42" fmla="*/ 36 w 42"/>
              <a:gd name="T43" fmla="*/ 35 h 41"/>
              <a:gd name="T44" fmla="*/ 42 w 42"/>
              <a:gd name="T45" fmla="*/ 20 h 41"/>
              <a:gd name="T46" fmla="*/ 36 w 42"/>
              <a:gd name="T47" fmla="*/ 6 h 41"/>
              <a:gd name="T48" fmla="*/ 21 w 42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5"/>
                  <a:pt x="9" y="32"/>
                </a:cubicBezTo>
                <a:cubicBezTo>
                  <a:pt x="6" y="29"/>
                  <a:pt x="4" y="24"/>
                  <a:pt x="4" y="20"/>
                </a:cubicBezTo>
                <a:cubicBezTo>
                  <a:pt x="4" y="16"/>
                  <a:pt x="6" y="12"/>
                  <a:pt x="9" y="8"/>
                </a:cubicBezTo>
                <a:cubicBezTo>
                  <a:pt x="12" y="5"/>
                  <a:pt x="17" y="4"/>
                  <a:pt x="21" y="4"/>
                </a:cubicBezTo>
                <a:cubicBezTo>
                  <a:pt x="25" y="4"/>
                  <a:pt x="29" y="5"/>
                  <a:pt x="33" y="8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4"/>
                  <a:pt x="36" y="29"/>
                  <a:pt x="33" y="32"/>
                </a:cubicBezTo>
                <a:cubicBezTo>
                  <a:pt x="33" y="32"/>
                  <a:pt x="33" y="32"/>
                  <a:pt x="33" y="32"/>
                </a:cubicBezTo>
                <a:cubicBezTo>
                  <a:pt x="29" y="35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5"/>
                  <a:pt x="2" y="31"/>
                  <a:pt x="6" y="35"/>
                </a:cubicBezTo>
                <a:cubicBezTo>
                  <a:pt x="10" y="38"/>
                  <a:pt x="14" y="40"/>
                  <a:pt x="18" y="41"/>
                </a:cubicBezTo>
                <a:cubicBezTo>
                  <a:pt x="19" y="41"/>
                  <a:pt x="20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1" y="41"/>
                  <a:pt x="22" y="41"/>
                  <a:pt x="22" y="41"/>
                </a:cubicBezTo>
                <a:cubicBezTo>
                  <a:pt x="27" y="41"/>
                  <a:pt x="32" y="39"/>
                  <a:pt x="36" y="35"/>
                </a:cubicBezTo>
                <a:cubicBezTo>
                  <a:pt x="34" y="33"/>
                  <a:pt x="34" y="33"/>
                  <a:pt x="34" y="33"/>
                </a:cubicBezTo>
                <a:cubicBezTo>
                  <a:pt x="36" y="35"/>
                  <a:pt x="36" y="35"/>
                  <a:pt x="36" y="35"/>
                </a:cubicBezTo>
                <a:cubicBezTo>
                  <a:pt x="40" y="31"/>
                  <a:pt x="42" y="25"/>
                  <a:pt x="42" y="20"/>
                </a:cubicBezTo>
                <a:cubicBezTo>
                  <a:pt x="42" y="15"/>
                  <a:pt x="40" y="10"/>
                  <a:pt x="36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64" name="Freeform 921"/>
          <p:cNvSpPr>
            <a:spLocks noEditPoints="1"/>
          </p:cNvSpPr>
          <p:nvPr/>
        </p:nvSpPr>
        <p:spPr bwMode="auto">
          <a:xfrm>
            <a:off x="9013054" y="4584700"/>
            <a:ext cx="1631950" cy="4597400"/>
          </a:xfrm>
          <a:custGeom>
            <a:avLst/>
            <a:gdLst>
              <a:gd name="T0" fmla="*/ 314 w 394"/>
              <a:gd name="T1" fmla="*/ 133 h 1109"/>
              <a:gd name="T2" fmla="*/ 273 w 394"/>
              <a:gd name="T3" fmla="*/ 175 h 1109"/>
              <a:gd name="T4" fmla="*/ 275 w 394"/>
              <a:gd name="T5" fmla="*/ 234 h 1109"/>
              <a:gd name="T6" fmla="*/ 190 w 394"/>
              <a:gd name="T7" fmla="*/ 317 h 1109"/>
              <a:gd name="T8" fmla="*/ 35 w 394"/>
              <a:gd name="T9" fmla="*/ 317 h 1109"/>
              <a:gd name="T10" fmla="*/ 0 w 394"/>
              <a:gd name="T11" fmla="*/ 353 h 1109"/>
              <a:gd name="T12" fmla="*/ 0 w 394"/>
              <a:gd name="T13" fmla="*/ 1109 h 1109"/>
              <a:gd name="T14" fmla="*/ 4 w 394"/>
              <a:gd name="T15" fmla="*/ 1109 h 1109"/>
              <a:gd name="T16" fmla="*/ 4 w 394"/>
              <a:gd name="T17" fmla="*/ 355 h 1109"/>
              <a:gd name="T18" fmla="*/ 37 w 394"/>
              <a:gd name="T19" fmla="*/ 321 h 1109"/>
              <a:gd name="T20" fmla="*/ 191 w 394"/>
              <a:gd name="T21" fmla="*/ 321 h 1109"/>
              <a:gd name="T22" fmla="*/ 279 w 394"/>
              <a:gd name="T23" fmla="*/ 235 h 1109"/>
              <a:gd name="T24" fmla="*/ 277 w 394"/>
              <a:gd name="T25" fmla="*/ 176 h 1109"/>
              <a:gd name="T26" fmla="*/ 317 w 394"/>
              <a:gd name="T27" fmla="*/ 136 h 1109"/>
              <a:gd name="T28" fmla="*/ 316 w 394"/>
              <a:gd name="T29" fmla="*/ 136 h 1109"/>
              <a:gd name="T30" fmla="*/ 314 w 394"/>
              <a:gd name="T31" fmla="*/ 133 h 1109"/>
              <a:gd name="T32" fmla="*/ 389 w 394"/>
              <a:gd name="T33" fmla="*/ 0 h 1109"/>
              <a:gd name="T34" fmla="*/ 390 w 394"/>
              <a:gd name="T35" fmla="*/ 57 h 1109"/>
              <a:gd name="T36" fmla="*/ 360 w 394"/>
              <a:gd name="T37" fmla="*/ 88 h 1109"/>
              <a:gd name="T38" fmla="*/ 362 w 394"/>
              <a:gd name="T39" fmla="*/ 90 h 1109"/>
              <a:gd name="T40" fmla="*/ 363 w 394"/>
              <a:gd name="T41" fmla="*/ 91 h 1109"/>
              <a:gd name="T42" fmla="*/ 394 w 394"/>
              <a:gd name="T43" fmla="*/ 59 h 1109"/>
              <a:gd name="T44" fmla="*/ 393 w 394"/>
              <a:gd name="T45" fmla="*/ 1 h 1109"/>
              <a:gd name="T46" fmla="*/ 393 w 394"/>
              <a:gd name="T47" fmla="*/ 1 h 1109"/>
              <a:gd name="T48" fmla="*/ 393 w 394"/>
              <a:gd name="T49" fmla="*/ 1 h 1109"/>
              <a:gd name="T50" fmla="*/ 389 w 394"/>
              <a:gd name="T51" fmla="*/ 0 h 1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394" h="1109">
                <a:moveTo>
                  <a:pt x="314" y="133"/>
                </a:moveTo>
                <a:cubicBezTo>
                  <a:pt x="273" y="175"/>
                  <a:pt x="273" y="175"/>
                  <a:pt x="273" y="175"/>
                </a:cubicBezTo>
                <a:cubicBezTo>
                  <a:pt x="275" y="234"/>
                  <a:pt x="275" y="234"/>
                  <a:pt x="275" y="234"/>
                </a:cubicBezTo>
                <a:cubicBezTo>
                  <a:pt x="190" y="317"/>
                  <a:pt x="190" y="317"/>
                  <a:pt x="190" y="317"/>
                </a:cubicBezTo>
                <a:cubicBezTo>
                  <a:pt x="35" y="317"/>
                  <a:pt x="35" y="317"/>
                  <a:pt x="35" y="317"/>
                </a:cubicBezTo>
                <a:cubicBezTo>
                  <a:pt x="0" y="353"/>
                  <a:pt x="0" y="353"/>
                  <a:pt x="0" y="353"/>
                </a:cubicBezTo>
                <a:cubicBezTo>
                  <a:pt x="0" y="1109"/>
                  <a:pt x="0" y="1109"/>
                  <a:pt x="0" y="1109"/>
                </a:cubicBezTo>
                <a:cubicBezTo>
                  <a:pt x="4" y="1109"/>
                  <a:pt x="4" y="1109"/>
                  <a:pt x="4" y="1109"/>
                </a:cubicBezTo>
                <a:cubicBezTo>
                  <a:pt x="4" y="355"/>
                  <a:pt x="4" y="355"/>
                  <a:pt x="4" y="355"/>
                </a:cubicBezTo>
                <a:cubicBezTo>
                  <a:pt x="37" y="321"/>
                  <a:pt x="37" y="321"/>
                  <a:pt x="37" y="321"/>
                </a:cubicBezTo>
                <a:cubicBezTo>
                  <a:pt x="191" y="321"/>
                  <a:pt x="191" y="321"/>
                  <a:pt x="191" y="321"/>
                </a:cubicBezTo>
                <a:cubicBezTo>
                  <a:pt x="279" y="235"/>
                  <a:pt x="279" y="235"/>
                  <a:pt x="279" y="235"/>
                </a:cubicBezTo>
                <a:cubicBezTo>
                  <a:pt x="277" y="176"/>
                  <a:pt x="277" y="176"/>
                  <a:pt x="277" y="176"/>
                </a:cubicBezTo>
                <a:cubicBezTo>
                  <a:pt x="317" y="136"/>
                  <a:pt x="317" y="136"/>
                  <a:pt x="317" y="136"/>
                </a:cubicBezTo>
                <a:cubicBezTo>
                  <a:pt x="317" y="136"/>
                  <a:pt x="317" y="136"/>
                  <a:pt x="316" y="136"/>
                </a:cubicBezTo>
                <a:cubicBezTo>
                  <a:pt x="316" y="135"/>
                  <a:pt x="315" y="134"/>
                  <a:pt x="314" y="133"/>
                </a:cubicBezTo>
                <a:moveTo>
                  <a:pt x="389" y="0"/>
                </a:moveTo>
                <a:cubicBezTo>
                  <a:pt x="390" y="57"/>
                  <a:pt x="390" y="57"/>
                  <a:pt x="390" y="57"/>
                </a:cubicBezTo>
                <a:cubicBezTo>
                  <a:pt x="360" y="88"/>
                  <a:pt x="360" y="88"/>
                  <a:pt x="360" y="88"/>
                </a:cubicBezTo>
                <a:cubicBezTo>
                  <a:pt x="361" y="89"/>
                  <a:pt x="361" y="89"/>
                  <a:pt x="362" y="90"/>
                </a:cubicBezTo>
                <a:cubicBezTo>
                  <a:pt x="362" y="90"/>
                  <a:pt x="362" y="90"/>
                  <a:pt x="363" y="91"/>
                </a:cubicBezTo>
                <a:cubicBezTo>
                  <a:pt x="394" y="59"/>
                  <a:pt x="394" y="59"/>
                  <a:pt x="394" y="59"/>
                </a:cubicBezTo>
                <a:cubicBezTo>
                  <a:pt x="393" y="1"/>
                  <a:pt x="393" y="1"/>
                  <a:pt x="393" y="1"/>
                </a:cubicBezTo>
                <a:cubicBezTo>
                  <a:pt x="393" y="1"/>
                  <a:pt x="393" y="1"/>
                  <a:pt x="393" y="1"/>
                </a:cubicBezTo>
                <a:cubicBezTo>
                  <a:pt x="393" y="1"/>
                  <a:pt x="393" y="1"/>
                  <a:pt x="393" y="1"/>
                </a:cubicBezTo>
                <a:cubicBezTo>
                  <a:pt x="392" y="1"/>
                  <a:pt x="390" y="1"/>
                  <a:pt x="38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65" name="Freeform 922"/>
          <p:cNvSpPr>
            <a:spLocks/>
          </p:cNvSpPr>
          <p:nvPr/>
        </p:nvSpPr>
        <p:spPr bwMode="auto">
          <a:xfrm>
            <a:off x="10570392" y="4430713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0 w 34"/>
              <a:gd name="T5" fmla="*/ 17 h 34"/>
              <a:gd name="T6" fmla="*/ 5 w 34"/>
              <a:gd name="T7" fmla="*/ 29 h 34"/>
              <a:gd name="T8" fmla="*/ 17 w 34"/>
              <a:gd name="T9" fmla="*/ 34 h 34"/>
              <a:gd name="T10" fmla="*/ 29 w 34"/>
              <a:gd name="T11" fmla="*/ 29 h 34"/>
              <a:gd name="T12" fmla="*/ 29 w 34"/>
              <a:gd name="T13" fmla="*/ 29 h 34"/>
              <a:gd name="T14" fmla="*/ 34 w 34"/>
              <a:gd name="T15" fmla="*/ 17 h 34"/>
              <a:gd name="T16" fmla="*/ 29 w 34"/>
              <a:gd name="T17" fmla="*/ 5 h 34"/>
              <a:gd name="T18" fmla="*/ 17 w 34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29" y="29"/>
                  <a:pt x="29" y="29"/>
                  <a:pt x="29" y="29"/>
                </a:cubicBezTo>
                <a:cubicBezTo>
                  <a:pt x="32" y="26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66" name="Freeform 923"/>
          <p:cNvSpPr>
            <a:spLocks noEditPoints="1"/>
          </p:cNvSpPr>
          <p:nvPr/>
        </p:nvSpPr>
        <p:spPr bwMode="auto">
          <a:xfrm>
            <a:off x="10554517" y="4414838"/>
            <a:ext cx="174625" cy="173038"/>
          </a:xfrm>
          <a:custGeom>
            <a:avLst/>
            <a:gdLst>
              <a:gd name="T0" fmla="*/ 21 w 42"/>
              <a:gd name="T1" fmla="*/ 38 h 42"/>
              <a:gd name="T2" fmla="*/ 9 w 42"/>
              <a:gd name="T3" fmla="*/ 33 h 42"/>
              <a:gd name="T4" fmla="*/ 4 w 42"/>
              <a:gd name="T5" fmla="*/ 21 h 42"/>
              <a:gd name="T6" fmla="*/ 9 w 42"/>
              <a:gd name="T7" fmla="*/ 9 h 42"/>
              <a:gd name="T8" fmla="*/ 21 w 42"/>
              <a:gd name="T9" fmla="*/ 4 h 42"/>
              <a:gd name="T10" fmla="*/ 33 w 42"/>
              <a:gd name="T11" fmla="*/ 9 h 42"/>
              <a:gd name="T12" fmla="*/ 38 w 42"/>
              <a:gd name="T13" fmla="*/ 21 h 42"/>
              <a:gd name="T14" fmla="*/ 33 w 42"/>
              <a:gd name="T15" fmla="*/ 33 h 42"/>
              <a:gd name="T16" fmla="*/ 33 w 42"/>
              <a:gd name="T17" fmla="*/ 33 h 42"/>
              <a:gd name="T18" fmla="*/ 21 w 42"/>
              <a:gd name="T19" fmla="*/ 38 h 42"/>
              <a:gd name="T20" fmla="*/ 21 w 42"/>
              <a:gd name="T21" fmla="*/ 0 h 42"/>
              <a:gd name="T22" fmla="*/ 21 w 42"/>
              <a:gd name="T23" fmla="*/ 0 h 42"/>
              <a:gd name="T24" fmla="*/ 6 w 42"/>
              <a:gd name="T25" fmla="*/ 6 h 42"/>
              <a:gd name="T26" fmla="*/ 0 w 42"/>
              <a:gd name="T27" fmla="*/ 21 h 42"/>
              <a:gd name="T28" fmla="*/ 6 w 42"/>
              <a:gd name="T29" fmla="*/ 36 h 42"/>
              <a:gd name="T30" fmla="*/ 17 w 42"/>
              <a:gd name="T31" fmla="*/ 41 h 42"/>
              <a:gd name="T32" fmla="*/ 21 w 42"/>
              <a:gd name="T33" fmla="*/ 42 h 42"/>
              <a:gd name="T34" fmla="*/ 21 w 42"/>
              <a:gd name="T35" fmla="*/ 42 h 42"/>
              <a:gd name="T36" fmla="*/ 21 w 42"/>
              <a:gd name="T37" fmla="*/ 42 h 42"/>
              <a:gd name="T38" fmla="*/ 36 w 42"/>
              <a:gd name="T39" fmla="*/ 36 h 42"/>
              <a:gd name="T40" fmla="*/ 36 w 42"/>
              <a:gd name="T41" fmla="*/ 36 h 42"/>
              <a:gd name="T42" fmla="*/ 42 w 42"/>
              <a:gd name="T43" fmla="*/ 21 h 42"/>
              <a:gd name="T44" fmla="*/ 36 w 42"/>
              <a:gd name="T45" fmla="*/ 6 h 42"/>
              <a:gd name="T46" fmla="*/ 21 w 42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2">
                <a:moveTo>
                  <a:pt x="21" y="38"/>
                </a:moveTo>
                <a:cubicBezTo>
                  <a:pt x="17" y="38"/>
                  <a:pt x="12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30"/>
                  <a:pt x="33" y="33"/>
                </a:cubicBezTo>
                <a:cubicBezTo>
                  <a:pt x="33" y="33"/>
                  <a:pt x="33" y="33"/>
                  <a:pt x="33" y="33"/>
                </a:cubicBezTo>
                <a:cubicBezTo>
                  <a:pt x="30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9" y="39"/>
                  <a:pt x="13" y="41"/>
                  <a:pt x="17" y="41"/>
                </a:cubicBezTo>
                <a:cubicBezTo>
                  <a:pt x="18" y="42"/>
                  <a:pt x="20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40"/>
                  <a:pt x="36" y="36"/>
                </a:cubicBezTo>
                <a:cubicBezTo>
                  <a:pt x="36" y="36"/>
                  <a:pt x="36" y="36"/>
                  <a:pt x="36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67" name="Freeform 924"/>
          <p:cNvSpPr>
            <a:spLocks noEditPoints="1"/>
          </p:cNvSpPr>
          <p:nvPr/>
        </p:nvSpPr>
        <p:spPr bwMode="auto">
          <a:xfrm>
            <a:off x="10302104" y="4937125"/>
            <a:ext cx="236538" cy="231775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1 w 57"/>
              <a:gd name="T9" fmla="*/ 15 h 56"/>
              <a:gd name="T10" fmla="*/ 41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0 w 57"/>
              <a:gd name="T19" fmla="*/ 28 h 56"/>
              <a:gd name="T20" fmla="*/ 8 w 57"/>
              <a:gd name="T21" fmla="*/ 48 h 56"/>
              <a:gd name="T22" fmla="*/ 28 w 57"/>
              <a:gd name="T23" fmla="*/ 56 h 56"/>
              <a:gd name="T24" fmla="*/ 48 w 57"/>
              <a:gd name="T25" fmla="*/ 48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6" y="56"/>
                  <a:pt x="43" y="54"/>
                  <a:pt x="48" y="48"/>
                </a:cubicBezTo>
                <a:cubicBezTo>
                  <a:pt x="48" y="48"/>
                  <a:pt x="48" y="48"/>
                  <a:pt x="48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8" y="8"/>
                </a:cubicBezTo>
                <a:cubicBezTo>
                  <a:pt x="43" y="2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68" name="Freeform 925"/>
          <p:cNvSpPr>
            <a:spLocks noEditPoints="1"/>
          </p:cNvSpPr>
          <p:nvPr/>
        </p:nvSpPr>
        <p:spPr bwMode="auto">
          <a:xfrm>
            <a:off x="10284642" y="4919663"/>
            <a:ext cx="269875" cy="265113"/>
          </a:xfrm>
          <a:custGeom>
            <a:avLst/>
            <a:gdLst>
              <a:gd name="T0" fmla="*/ 32 w 65"/>
              <a:gd name="T1" fmla="*/ 60 h 64"/>
              <a:gd name="T2" fmla="*/ 12 w 65"/>
              <a:gd name="T3" fmla="*/ 52 h 64"/>
              <a:gd name="T4" fmla="*/ 4 w 65"/>
              <a:gd name="T5" fmla="*/ 32 h 64"/>
              <a:gd name="T6" fmla="*/ 12 w 65"/>
              <a:gd name="T7" fmla="*/ 12 h 64"/>
              <a:gd name="T8" fmla="*/ 32 w 65"/>
              <a:gd name="T9" fmla="*/ 4 h 64"/>
              <a:gd name="T10" fmla="*/ 52 w 65"/>
              <a:gd name="T11" fmla="*/ 12 h 64"/>
              <a:gd name="T12" fmla="*/ 61 w 65"/>
              <a:gd name="T13" fmla="*/ 32 h 64"/>
              <a:gd name="T14" fmla="*/ 52 w 65"/>
              <a:gd name="T15" fmla="*/ 52 h 64"/>
              <a:gd name="T16" fmla="*/ 52 w 65"/>
              <a:gd name="T17" fmla="*/ 52 h 64"/>
              <a:gd name="T18" fmla="*/ 32 w 65"/>
              <a:gd name="T19" fmla="*/ 60 h 64"/>
              <a:gd name="T20" fmla="*/ 32 w 65"/>
              <a:gd name="T21" fmla="*/ 0 h 64"/>
              <a:gd name="T22" fmla="*/ 32 w 65"/>
              <a:gd name="T23" fmla="*/ 0 h 64"/>
              <a:gd name="T24" fmla="*/ 9 w 65"/>
              <a:gd name="T25" fmla="*/ 9 h 64"/>
              <a:gd name="T26" fmla="*/ 0 w 65"/>
              <a:gd name="T27" fmla="*/ 32 h 64"/>
              <a:gd name="T28" fmla="*/ 7 w 65"/>
              <a:gd name="T29" fmla="*/ 52 h 64"/>
              <a:gd name="T30" fmla="*/ 9 w 65"/>
              <a:gd name="T31" fmla="*/ 55 h 64"/>
              <a:gd name="T32" fmla="*/ 10 w 65"/>
              <a:gd name="T33" fmla="*/ 55 h 64"/>
              <a:gd name="T34" fmla="*/ 32 w 65"/>
              <a:gd name="T35" fmla="*/ 64 h 64"/>
              <a:gd name="T36" fmla="*/ 32 w 65"/>
              <a:gd name="T37" fmla="*/ 64 h 64"/>
              <a:gd name="T38" fmla="*/ 55 w 65"/>
              <a:gd name="T39" fmla="*/ 55 h 64"/>
              <a:gd name="T40" fmla="*/ 55 w 65"/>
              <a:gd name="T41" fmla="*/ 55 h 64"/>
              <a:gd name="T42" fmla="*/ 65 w 65"/>
              <a:gd name="T43" fmla="*/ 32 h 64"/>
              <a:gd name="T44" fmla="*/ 56 w 65"/>
              <a:gd name="T45" fmla="*/ 10 h 64"/>
              <a:gd name="T46" fmla="*/ 55 w 65"/>
              <a:gd name="T47" fmla="*/ 9 h 64"/>
              <a:gd name="T48" fmla="*/ 53 w 65"/>
              <a:gd name="T49" fmla="*/ 7 h 64"/>
              <a:gd name="T50" fmla="*/ 32 w 65"/>
              <a:gd name="T51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5" h="64">
                <a:moveTo>
                  <a:pt x="32" y="60"/>
                </a:moveTo>
                <a:cubicBezTo>
                  <a:pt x="25" y="60"/>
                  <a:pt x="18" y="58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40" y="4"/>
                  <a:pt x="47" y="6"/>
                  <a:pt x="52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2" y="52"/>
                </a:cubicBezTo>
                <a:cubicBezTo>
                  <a:pt x="52" y="52"/>
                  <a:pt x="52" y="52"/>
                  <a:pt x="52" y="52"/>
                </a:cubicBezTo>
                <a:cubicBezTo>
                  <a:pt x="47" y="58"/>
                  <a:pt x="40" y="60"/>
                  <a:pt x="32" y="60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39"/>
                  <a:pt x="2" y="46"/>
                  <a:pt x="7" y="52"/>
                </a:cubicBezTo>
                <a:cubicBezTo>
                  <a:pt x="8" y="53"/>
                  <a:pt x="9" y="54"/>
                  <a:pt x="9" y="55"/>
                </a:cubicBezTo>
                <a:cubicBezTo>
                  <a:pt x="10" y="55"/>
                  <a:pt x="10" y="55"/>
                  <a:pt x="10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1" y="64"/>
                  <a:pt x="49" y="61"/>
                  <a:pt x="55" y="55"/>
                </a:cubicBezTo>
                <a:cubicBezTo>
                  <a:pt x="55" y="55"/>
                  <a:pt x="55" y="55"/>
                  <a:pt x="55" y="55"/>
                </a:cubicBezTo>
                <a:cubicBezTo>
                  <a:pt x="61" y="49"/>
                  <a:pt x="65" y="40"/>
                  <a:pt x="65" y="32"/>
                </a:cubicBezTo>
                <a:cubicBezTo>
                  <a:pt x="65" y="24"/>
                  <a:pt x="62" y="16"/>
                  <a:pt x="56" y="10"/>
                </a:cubicBezTo>
                <a:cubicBezTo>
                  <a:pt x="55" y="9"/>
                  <a:pt x="55" y="9"/>
                  <a:pt x="55" y="9"/>
                </a:cubicBezTo>
                <a:cubicBezTo>
                  <a:pt x="54" y="8"/>
                  <a:pt x="54" y="8"/>
                  <a:pt x="53" y="7"/>
                </a:cubicBezTo>
                <a:cubicBezTo>
                  <a:pt x="47" y="2"/>
                  <a:pt x="39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69" name="Freeform 926"/>
          <p:cNvSpPr>
            <a:spLocks/>
          </p:cNvSpPr>
          <p:nvPr/>
        </p:nvSpPr>
        <p:spPr bwMode="auto">
          <a:xfrm>
            <a:off x="10335442" y="4973638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70" name="Freeform 927"/>
          <p:cNvSpPr>
            <a:spLocks noEditPoints="1"/>
          </p:cNvSpPr>
          <p:nvPr/>
        </p:nvSpPr>
        <p:spPr bwMode="auto">
          <a:xfrm>
            <a:off x="13369154" y="6164263"/>
            <a:ext cx="236538" cy="231775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1 w 57"/>
              <a:gd name="T9" fmla="*/ 15 h 56"/>
              <a:gd name="T10" fmla="*/ 41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0 w 57"/>
              <a:gd name="T19" fmla="*/ 28 h 56"/>
              <a:gd name="T20" fmla="*/ 8 w 57"/>
              <a:gd name="T21" fmla="*/ 48 h 56"/>
              <a:gd name="T22" fmla="*/ 28 w 57"/>
              <a:gd name="T23" fmla="*/ 56 h 56"/>
              <a:gd name="T24" fmla="*/ 48 w 57"/>
              <a:gd name="T25" fmla="*/ 48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6" y="56"/>
                  <a:pt x="43" y="54"/>
                  <a:pt x="48" y="48"/>
                </a:cubicBezTo>
                <a:cubicBezTo>
                  <a:pt x="48" y="48"/>
                  <a:pt x="48" y="48"/>
                  <a:pt x="48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8" y="8"/>
                </a:cubicBezTo>
                <a:cubicBezTo>
                  <a:pt x="43" y="2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71" name="Freeform 928"/>
          <p:cNvSpPr>
            <a:spLocks noEditPoints="1"/>
          </p:cNvSpPr>
          <p:nvPr/>
        </p:nvSpPr>
        <p:spPr bwMode="auto">
          <a:xfrm>
            <a:off x="13351692" y="6146800"/>
            <a:ext cx="269875" cy="266700"/>
          </a:xfrm>
          <a:custGeom>
            <a:avLst/>
            <a:gdLst>
              <a:gd name="T0" fmla="*/ 32 w 65"/>
              <a:gd name="T1" fmla="*/ 60 h 64"/>
              <a:gd name="T2" fmla="*/ 12 w 65"/>
              <a:gd name="T3" fmla="*/ 52 h 64"/>
              <a:gd name="T4" fmla="*/ 4 w 65"/>
              <a:gd name="T5" fmla="*/ 32 h 64"/>
              <a:gd name="T6" fmla="*/ 12 w 65"/>
              <a:gd name="T7" fmla="*/ 12 h 64"/>
              <a:gd name="T8" fmla="*/ 32 w 65"/>
              <a:gd name="T9" fmla="*/ 4 h 64"/>
              <a:gd name="T10" fmla="*/ 52 w 65"/>
              <a:gd name="T11" fmla="*/ 12 h 64"/>
              <a:gd name="T12" fmla="*/ 61 w 65"/>
              <a:gd name="T13" fmla="*/ 32 h 64"/>
              <a:gd name="T14" fmla="*/ 52 w 65"/>
              <a:gd name="T15" fmla="*/ 52 h 64"/>
              <a:gd name="T16" fmla="*/ 52 w 65"/>
              <a:gd name="T17" fmla="*/ 52 h 64"/>
              <a:gd name="T18" fmla="*/ 32 w 65"/>
              <a:gd name="T19" fmla="*/ 60 h 64"/>
              <a:gd name="T20" fmla="*/ 32 w 65"/>
              <a:gd name="T21" fmla="*/ 0 h 64"/>
              <a:gd name="T22" fmla="*/ 32 w 65"/>
              <a:gd name="T23" fmla="*/ 0 h 64"/>
              <a:gd name="T24" fmla="*/ 20 w 65"/>
              <a:gd name="T25" fmla="*/ 2 h 64"/>
              <a:gd name="T26" fmla="*/ 16 w 65"/>
              <a:gd name="T27" fmla="*/ 4 h 64"/>
              <a:gd name="T28" fmla="*/ 9 w 65"/>
              <a:gd name="T29" fmla="*/ 9 h 64"/>
              <a:gd name="T30" fmla="*/ 0 w 65"/>
              <a:gd name="T31" fmla="*/ 32 h 64"/>
              <a:gd name="T32" fmla="*/ 9 w 65"/>
              <a:gd name="T33" fmla="*/ 55 h 64"/>
              <a:gd name="T34" fmla="*/ 32 w 65"/>
              <a:gd name="T35" fmla="*/ 64 h 64"/>
              <a:gd name="T36" fmla="*/ 32 w 65"/>
              <a:gd name="T37" fmla="*/ 64 h 64"/>
              <a:gd name="T38" fmla="*/ 55 w 65"/>
              <a:gd name="T39" fmla="*/ 55 h 64"/>
              <a:gd name="T40" fmla="*/ 54 w 65"/>
              <a:gd name="T41" fmla="*/ 53 h 64"/>
              <a:gd name="T42" fmla="*/ 55 w 65"/>
              <a:gd name="T43" fmla="*/ 55 h 64"/>
              <a:gd name="T44" fmla="*/ 65 w 65"/>
              <a:gd name="T45" fmla="*/ 32 h 64"/>
              <a:gd name="T46" fmla="*/ 55 w 65"/>
              <a:gd name="T47" fmla="*/ 9 h 64"/>
              <a:gd name="T48" fmla="*/ 32 w 65"/>
              <a:gd name="T49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5" h="64">
                <a:moveTo>
                  <a:pt x="32" y="60"/>
                </a:moveTo>
                <a:cubicBezTo>
                  <a:pt x="25" y="60"/>
                  <a:pt x="18" y="58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40" y="4"/>
                  <a:pt x="47" y="6"/>
                  <a:pt x="52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2" y="52"/>
                </a:cubicBezTo>
                <a:cubicBezTo>
                  <a:pt x="52" y="52"/>
                  <a:pt x="52" y="52"/>
                  <a:pt x="52" y="52"/>
                </a:cubicBezTo>
                <a:cubicBezTo>
                  <a:pt x="47" y="58"/>
                  <a:pt x="40" y="60"/>
                  <a:pt x="32" y="60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8" y="0"/>
                  <a:pt x="24" y="0"/>
                  <a:pt x="20" y="2"/>
                </a:cubicBezTo>
                <a:cubicBezTo>
                  <a:pt x="18" y="3"/>
                  <a:pt x="17" y="3"/>
                  <a:pt x="16" y="4"/>
                </a:cubicBezTo>
                <a:cubicBezTo>
                  <a:pt x="14" y="5"/>
                  <a:pt x="11" y="7"/>
                  <a:pt x="9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1" y="64"/>
                  <a:pt x="49" y="61"/>
                  <a:pt x="55" y="55"/>
                </a:cubicBezTo>
                <a:cubicBezTo>
                  <a:pt x="54" y="53"/>
                  <a:pt x="54" y="53"/>
                  <a:pt x="54" y="53"/>
                </a:cubicBezTo>
                <a:cubicBezTo>
                  <a:pt x="55" y="55"/>
                  <a:pt x="55" y="55"/>
                  <a:pt x="55" y="55"/>
                </a:cubicBezTo>
                <a:cubicBezTo>
                  <a:pt x="61" y="49"/>
                  <a:pt x="65" y="40"/>
                  <a:pt x="65" y="32"/>
                </a:cubicBezTo>
                <a:cubicBezTo>
                  <a:pt x="65" y="24"/>
                  <a:pt x="61" y="15"/>
                  <a:pt x="55" y="9"/>
                </a:cubicBezTo>
                <a:cubicBezTo>
                  <a:pt x="49" y="3"/>
                  <a:pt x="41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72" name="Freeform 929"/>
          <p:cNvSpPr>
            <a:spLocks/>
          </p:cNvSpPr>
          <p:nvPr/>
        </p:nvSpPr>
        <p:spPr bwMode="auto">
          <a:xfrm>
            <a:off x="13402492" y="6200775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73" name="Freeform 930"/>
          <p:cNvSpPr>
            <a:spLocks/>
          </p:cNvSpPr>
          <p:nvPr/>
        </p:nvSpPr>
        <p:spPr bwMode="auto">
          <a:xfrm>
            <a:off x="12677004" y="6308725"/>
            <a:ext cx="2035175" cy="3271838"/>
          </a:xfrm>
          <a:custGeom>
            <a:avLst/>
            <a:gdLst>
              <a:gd name="T0" fmla="*/ 479 w 491"/>
              <a:gd name="T1" fmla="*/ 0 h 789"/>
              <a:gd name="T2" fmla="*/ 448 w 491"/>
              <a:gd name="T3" fmla="*/ 0 h 789"/>
              <a:gd name="T4" fmla="*/ 405 w 491"/>
              <a:gd name="T5" fmla="*/ 43 h 789"/>
              <a:gd name="T6" fmla="*/ 361 w 491"/>
              <a:gd name="T7" fmla="*/ 43 h 789"/>
              <a:gd name="T8" fmla="*/ 166 w 491"/>
              <a:gd name="T9" fmla="*/ 237 h 789"/>
              <a:gd name="T10" fmla="*/ 166 w 491"/>
              <a:gd name="T11" fmla="*/ 321 h 789"/>
              <a:gd name="T12" fmla="*/ 0 w 491"/>
              <a:gd name="T13" fmla="*/ 487 h 789"/>
              <a:gd name="T14" fmla="*/ 0 w 491"/>
              <a:gd name="T15" fmla="*/ 789 h 789"/>
              <a:gd name="T16" fmla="*/ 4 w 491"/>
              <a:gd name="T17" fmla="*/ 789 h 789"/>
              <a:gd name="T18" fmla="*/ 4 w 491"/>
              <a:gd name="T19" fmla="*/ 488 h 789"/>
              <a:gd name="T20" fmla="*/ 170 w 491"/>
              <a:gd name="T21" fmla="*/ 323 h 789"/>
              <a:gd name="T22" fmla="*/ 170 w 491"/>
              <a:gd name="T23" fmla="*/ 239 h 789"/>
              <a:gd name="T24" fmla="*/ 362 w 491"/>
              <a:gd name="T25" fmla="*/ 47 h 789"/>
              <a:gd name="T26" fmla="*/ 407 w 491"/>
              <a:gd name="T27" fmla="*/ 47 h 789"/>
              <a:gd name="T28" fmla="*/ 450 w 491"/>
              <a:gd name="T29" fmla="*/ 4 h 789"/>
              <a:gd name="T30" fmla="*/ 478 w 491"/>
              <a:gd name="T31" fmla="*/ 4 h 789"/>
              <a:gd name="T32" fmla="*/ 487 w 491"/>
              <a:gd name="T33" fmla="*/ 13 h 789"/>
              <a:gd name="T34" fmla="*/ 491 w 491"/>
              <a:gd name="T35" fmla="*/ 11 h 789"/>
              <a:gd name="T36" fmla="*/ 479 w 491"/>
              <a:gd name="T37" fmla="*/ 0 h 7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91" h="789">
                <a:moveTo>
                  <a:pt x="479" y="0"/>
                </a:moveTo>
                <a:cubicBezTo>
                  <a:pt x="448" y="0"/>
                  <a:pt x="448" y="0"/>
                  <a:pt x="448" y="0"/>
                </a:cubicBezTo>
                <a:cubicBezTo>
                  <a:pt x="405" y="43"/>
                  <a:pt x="405" y="43"/>
                  <a:pt x="405" y="43"/>
                </a:cubicBezTo>
                <a:cubicBezTo>
                  <a:pt x="361" y="43"/>
                  <a:pt x="361" y="43"/>
                  <a:pt x="361" y="43"/>
                </a:cubicBezTo>
                <a:cubicBezTo>
                  <a:pt x="166" y="237"/>
                  <a:pt x="166" y="237"/>
                  <a:pt x="166" y="237"/>
                </a:cubicBezTo>
                <a:cubicBezTo>
                  <a:pt x="166" y="321"/>
                  <a:pt x="166" y="321"/>
                  <a:pt x="166" y="321"/>
                </a:cubicBezTo>
                <a:cubicBezTo>
                  <a:pt x="0" y="487"/>
                  <a:pt x="0" y="487"/>
                  <a:pt x="0" y="487"/>
                </a:cubicBezTo>
                <a:cubicBezTo>
                  <a:pt x="0" y="789"/>
                  <a:pt x="0" y="789"/>
                  <a:pt x="0" y="789"/>
                </a:cubicBezTo>
                <a:cubicBezTo>
                  <a:pt x="4" y="789"/>
                  <a:pt x="4" y="789"/>
                  <a:pt x="4" y="789"/>
                </a:cubicBezTo>
                <a:cubicBezTo>
                  <a:pt x="4" y="488"/>
                  <a:pt x="4" y="488"/>
                  <a:pt x="4" y="488"/>
                </a:cubicBezTo>
                <a:cubicBezTo>
                  <a:pt x="170" y="323"/>
                  <a:pt x="170" y="323"/>
                  <a:pt x="170" y="323"/>
                </a:cubicBezTo>
                <a:cubicBezTo>
                  <a:pt x="170" y="239"/>
                  <a:pt x="170" y="239"/>
                  <a:pt x="170" y="239"/>
                </a:cubicBezTo>
                <a:cubicBezTo>
                  <a:pt x="362" y="47"/>
                  <a:pt x="362" y="47"/>
                  <a:pt x="362" y="47"/>
                </a:cubicBezTo>
                <a:cubicBezTo>
                  <a:pt x="407" y="47"/>
                  <a:pt x="407" y="47"/>
                  <a:pt x="407" y="47"/>
                </a:cubicBezTo>
                <a:cubicBezTo>
                  <a:pt x="450" y="4"/>
                  <a:pt x="450" y="4"/>
                  <a:pt x="450" y="4"/>
                </a:cubicBezTo>
                <a:cubicBezTo>
                  <a:pt x="478" y="4"/>
                  <a:pt x="478" y="4"/>
                  <a:pt x="478" y="4"/>
                </a:cubicBezTo>
                <a:cubicBezTo>
                  <a:pt x="487" y="13"/>
                  <a:pt x="487" y="13"/>
                  <a:pt x="487" y="13"/>
                </a:cubicBezTo>
                <a:cubicBezTo>
                  <a:pt x="488" y="12"/>
                  <a:pt x="489" y="12"/>
                  <a:pt x="491" y="11"/>
                </a:cubicBezTo>
                <a:cubicBezTo>
                  <a:pt x="479" y="0"/>
                  <a:pt x="479" y="0"/>
                  <a:pt x="47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74" name="Freeform 931"/>
          <p:cNvSpPr>
            <a:spLocks/>
          </p:cNvSpPr>
          <p:nvPr/>
        </p:nvSpPr>
        <p:spPr bwMode="auto">
          <a:xfrm>
            <a:off x="12743679" y="6624638"/>
            <a:ext cx="1778000" cy="3022600"/>
          </a:xfrm>
          <a:custGeom>
            <a:avLst/>
            <a:gdLst>
              <a:gd name="T0" fmla="*/ 422 w 429"/>
              <a:gd name="T1" fmla="*/ 0 h 729"/>
              <a:gd name="T2" fmla="*/ 343 w 429"/>
              <a:gd name="T3" fmla="*/ 2 h 729"/>
              <a:gd name="T4" fmla="*/ 252 w 429"/>
              <a:gd name="T5" fmla="*/ 94 h 729"/>
              <a:gd name="T6" fmla="*/ 255 w 429"/>
              <a:gd name="T7" fmla="*/ 198 h 729"/>
              <a:gd name="T8" fmla="*/ 237 w 429"/>
              <a:gd name="T9" fmla="*/ 216 h 729"/>
              <a:gd name="T10" fmla="*/ 209 w 429"/>
              <a:gd name="T11" fmla="*/ 216 h 729"/>
              <a:gd name="T12" fmla="*/ 0 w 429"/>
              <a:gd name="T13" fmla="*/ 425 h 729"/>
              <a:gd name="T14" fmla="*/ 0 w 429"/>
              <a:gd name="T15" fmla="*/ 729 h 729"/>
              <a:gd name="T16" fmla="*/ 4 w 429"/>
              <a:gd name="T17" fmla="*/ 729 h 729"/>
              <a:gd name="T18" fmla="*/ 4 w 429"/>
              <a:gd name="T19" fmla="*/ 426 h 729"/>
              <a:gd name="T20" fmla="*/ 211 w 429"/>
              <a:gd name="T21" fmla="*/ 220 h 729"/>
              <a:gd name="T22" fmla="*/ 239 w 429"/>
              <a:gd name="T23" fmla="*/ 220 h 729"/>
              <a:gd name="T24" fmla="*/ 259 w 429"/>
              <a:gd name="T25" fmla="*/ 199 h 729"/>
              <a:gd name="T26" fmla="*/ 256 w 429"/>
              <a:gd name="T27" fmla="*/ 95 h 729"/>
              <a:gd name="T28" fmla="*/ 345 w 429"/>
              <a:gd name="T29" fmla="*/ 6 h 729"/>
              <a:gd name="T30" fmla="*/ 420 w 429"/>
              <a:gd name="T31" fmla="*/ 4 h 729"/>
              <a:gd name="T32" fmla="*/ 426 w 429"/>
              <a:gd name="T33" fmla="*/ 10 h 729"/>
              <a:gd name="T34" fmla="*/ 428 w 429"/>
              <a:gd name="T35" fmla="*/ 9 h 729"/>
              <a:gd name="T36" fmla="*/ 429 w 429"/>
              <a:gd name="T37" fmla="*/ 7 h 729"/>
              <a:gd name="T38" fmla="*/ 422 w 429"/>
              <a:gd name="T39" fmla="*/ 0 h 7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29" h="729">
                <a:moveTo>
                  <a:pt x="422" y="0"/>
                </a:moveTo>
                <a:cubicBezTo>
                  <a:pt x="343" y="2"/>
                  <a:pt x="343" y="2"/>
                  <a:pt x="343" y="2"/>
                </a:cubicBezTo>
                <a:cubicBezTo>
                  <a:pt x="252" y="94"/>
                  <a:pt x="252" y="94"/>
                  <a:pt x="252" y="94"/>
                </a:cubicBezTo>
                <a:cubicBezTo>
                  <a:pt x="255" y="198"/>
                  <a:pt x="255" y="198"/>
                  <a:pt x="255" y="198"/>
                </a:cubicBezTo>
                <a:cubicBezTo>
                  <a:pt x="237" y="216"/>
                  <a:pt x="237" y="216"/>
                  <a:pt x="237" y="216"/>
                </a:cubicBezTo>
                <a:cubicBezTo>
                  <a:pt x="209" y="216"/>
                  <a:pt x="209" y="216"/>
                  <a:pt x="209" y="216"/>
                </a:cubicBezTo>
                <a:cubicBezTo>
                  <a:pt x="0" y="425"/>
                  <a:pt x="0" y="425"/>
                  <a:pt x="0" y="425"/>
                </a:cubicBezTo>
                <a:cubicBezTo>
                  <a:pt x="0" y="729"/>
                  <a:pt x="0" y="729"/>
                  <a:pt x="0" y="729"/>
                </a:cubicBezTo>
                <a:cubicBezTo>
                  <a:pt x="4" y="729"/>
                  <a:pt x="4" y="729"/>
                  <a:pt x="4" y="729"/>
                </a:cubicBezTo>
                <a:cubicBezTo>
                  <a:pt x="4" y="426"/>
                  <a:pt x="4" y="426"/>
                  <a:pt x="4" y="426"/>
                </a:cubicBezTo>
                <a:cubicBezTo>
                  <a:pt x="211" y="220"/>
                  <a:pt x="211" y="220"/>
                  <a:pt x="211" y="220"/>
                </a:cubicBezTo>
                <a:cubicBezTo>
                  <a:pt x="239" y="220"/>
                  <a:pt x="239" y="220"/>
                  <a:pt x="239" y="220"/>
                </a:cubicBezTo>
                <a:cubicBezTo>
                  <a:pt x="259" y="199"/>
                  <a:pt x="259" y="199"/>
                  <a:pt x="259" y="199"/>
                </a:cubicBezTo>
                <a:cubicBezTo>
                  <a:pt x="256" y="95"/>
                  <a:pt x="256" y="95"/>
                  <a:pt x="256" y="95"/>
                </a:cubicBezTo>
                <a:cubicBezTo>
                  <a:pt x="345" y="6"/>
                  <a:pt x="345" y="6"/>
                  <a:pt x="345" y="6"/>
                </a:cubicBezTo>
                <a:cubicBezTo>
                  <a:pt x="420" y="4"/>
                  <a:pt x="420" y="4"/>
                  <a:pt x="420" y="4"/>
                </a:cubicBezTo>
                <a:cubicBezTo>
                  <a:pt x="426" y="10"/>
                  <a:pt x="426" y="10"/>
                  <a:pt x="426" y="10"/>
                </a:cubicBezTo>
                <a:cubicBezTo>
                  <a:pt x="427" y="10"/>
                  <a:pt x="427" y="9"/>
                  <a:pt x="428" y="9"/>
                </a:cubicBezTo>
                <a:cubicBezTo>
                  <a:pt x="428" y="8"/>
                  <a:pt x="429" y="8"/>
                  <a:pt x="429" y="7"/>
                </a:cubicBezTo>
                <a:cubicBezTo>
                  <a:pt x="422" y="0"/>
                  <a:pt x="422" y="0"/>
                  <a:pt x="42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75" name="Freeform 932"/>
          <p:cNvSpPr>
            <a:spLocks/>
          </p:cNvSpPr>
          <p:nvPr/>
        </p:nvSpPr>
        <p:spPr bwMode="auto">
          <a:xfrm>
            <a:off x="12808767" y="6943725"/>
            <a:ext cx="1646238" cy="2586038"/>
          </a:xfrm>
          <a:custGeom>
            <a:avLst/>
            <a:gdLst>
              <a:gd name="T0" fmla="*/ 394 w 397"/>
              <a:gd name="T1" fmla="*/ 0 h 624"/>
              <a:gd name="T2" fmla="*/ 239 w 397"/>
              <a:gd name="T3" fmla="*/ 156 h 624"/>
              <a:gd name="T4" fmla="*/ 207 w 397"/>
              <a:gd name="T5" fmla="*/ 154 h 624"/>
              <a:gd name="T6" fmla="*/ 0 w 397"/>
              <a:gd name="T7" fmla="*/ 362 h 624"/>
              <a:gd name="T8" fmla="*/ 0 w 397"/>
              <a:gd name="T9" fmla="*/ 624 h 624"/>
              <a:gd name="T10" fmla="*/ 4 w 397"/>
              <a:gd name="T11" fmla="*/ 624 h 624"/>
              <a:gd name="T12" fmla="*/ 4 w 397"/>
              <a:gd name="T13" fmla="*/ 363 h 624"/>
              <a:gd name="T14" fmla="*/ 208 w 397"/>
              <a:gd name="T15" fmla="*/ 158 h 624"/>
              <a:gd name="T16" fmla="*/ 240 w 397"/>
              <a:gd name="T17" fmla="*/ 160 h 624"/>
              <a:gd name="T18" fmla="*/ 397 w 397"/>
              <a:gd name="T19" fmla="*/ 3 h 624"/>
              <a:gd name="T20" fmla="*/ 396 w 397"/>
              <a:gd name="T21" fmla="*/ 2 h 624"/>
              <a:gd name="T22" fmla="*/ 394 w 397"/>
              <a:gd name="T23" fmla="*/ 0 h 6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97" h="624">
                <a:moveTo>
                  <a:pt x="394" y="0"/>
                </a:moveTo>
                <a:cubicBezTo>
                  <a:pt x="239" y="156"/>
                  <a:pt x="239" y="156"/>
                  <a:pt x="239" y="156"/>
                </a:cubicBezTo>
                <a:cubicBezTo>
                  <a:pt x="207" y="154"/>
                  <a:pt x="207" y="154"/>
                  <a:pt x="207" y="154"/>
                </a:cubicBezTo>
                <a:cubicBezTo>
                  <a:pt x="0" y="362"/>
                  <a:pt x="0" y="362"/>
                  <a:pt x="0" y="362"/>
                </a:cubicBezTo>
                <a:cubicBezTo>
                  <a:pt x="0" y="624"/>
                  <a:pt x="0" y="624"/>
                  <a:pt x="0" y="624"/>
                </a:cubicBezTo>
                <a:cubicBezTo>
                  <a:pt x="4" y="624"/>
                  <a:pt x="4" y="624"/>
                  <a:pt x="4" y="624"/>
                </a:cubicBezTo>
                <a:cubicBezTo>
                  <a:pt x="4" y="363"/>
                  <a:pt x="4" y="363"/>
                  <a:pt x="4" y="363"/>
                </a:cubicBezTo>
                <a:cubicBezTo>
                  <a:pt x="208" y="158"/>
                  <a:pt x="208" y="158"/>
                  <a:pt x="208" y="158"/>
                </a:cubicBezTo>
                <a:cubicBezTo>
                  <a:pt x="240" y="160"/>
                  <a:pt x="240" y="160"/>
                  <a:pt x="240" y="160"/>
                </a:cubicBezTo>
                <a:cubicBezTo>
                  <a:pt x="397" y="3"/>
                  <a:pt x="397" y="3"/>
                  <a:pt x="397" y="3"/>
                </a:cubicBezTo>
                <a:cubicBezTo>
                  <a:pt x="397" y="3"/>
                  <a:pt x="396" y="2"/>
                  <a:pt x="396" y="2"/>
                </a:cubicBezTo>
                <a:cubicBezTo>
                  <a:pt x="395" y="2"/>
                  <a:pt x="395" y="1"/>
                  <a:pt x="39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76" name="Freeform 933"/>
          <p:cNvSpPr>
            <a:spLocks/>
          </p:cNvSpPr>
          <p:nvPr/>
        </p:nvSpPr>
        <p:spPr bwMode="auto">
          <a:xfrm>
            <a:off x="12842104" y="6483350"/>
            <a:ext cx="2155825" cy="3328988"/>
          </a:xfrm>
          <a:custGeom>
            <a:avLst/>
            <a:gdLst>
              <a:gd name="T0" fmla="*/ 520 w 520"/>
              <a:gd name="T1" fmla="*/ 0 h 803"/>
              <a:gd name="T2" fmla="*/ 517 w 520"/>
              <a:gd name="T3" fmla="*/ 0 h 803"/>
              <a:gd name="T4" fmla="*/ 517 w 520"/>
              <a:gd name="T5" fmla="*/ 0 h 803"/>
              <a:gd name="T6" fmla="*/ 516 w 520"/>
              <a:gd name="T7" fmla="*/ 0 h 803"/>
              <a:gd name="T8" fmla="*/ 516 w 520"/>
              <a:gd name="T9" fmla="*/ 33 h 803"/>
              <a:gd name="T10" fmla="*/ 256 w 520"/>
              <a:gd name="T11" fmla="*/ 292 h 803"/>
              <a:gd name="T12" fmla="*/ 190 w 520"/>
              <a:gd name="T13" fmla="*/ 291 h 803"/>
              <a:gd name="T14" fmla="*/ 0 w 520"/>
              <a:gd name="T15" fmla="*/ 481 h 803"/>
              <a:gd name="T16" fmla="*/ 0 w 520"/>
              <a:gd name="T17" fmla="*/ 803 h 803"/>
              <a:gd name="T18" fmla="*/ 4 w 520"/>
              <a:gd name="T19" fmla="*/ 803 h 803"/>
              <a:gd name="T20" fmla="*/ 4 w 520"/>
              <a:gd name="T21" fmla="*/ 483 h 803"/>
              <a:gd name="T22" fmla="*/ 191 w 520"/>
              <a:gd name="T23" fmla="*/ 295 h 803"/>
              <a:gd name="T24" fmla="*/ 257 w 520"/>
              <a:gd name="T25" fmla="*/ 296 h 803"/>
              <a:gd name="T26" fmla="*/ 520 w 520"/>
              <a:gd name="T27" fmla="*/ 34 h 803"/>
              <a:gd name="T28" fmla="*/ 520 w 520"/>
              <a:gd name="T29" fmla="*/ 0 h 8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520" h="803">
                <a:moveTo>
                  <a:pt x="520" y="0"/>
                </a:moveTo>
                <a:cubicBezTo>
                  <a:pt x="519" y="0"/>
                  <a:pt x="518" y="0"/>
                  <a:pt x="517" y="0"/>
                </a:cubicBezTo>
                <a:cubicBezTo>
                  <a:pt x="517" y="0"/>
                  <a:pt x="517" y="0"/>
                  <a:pt x="517" y="0"/>
                </a:cubicBezTo>
                <a:cubicBezTo>
                  <a:pt x="517" y="0"/>
                  <a:pt x="517" y="0"/>
                  <a:pt x="516" y="0"/>
                </a:cubicBezTo>
                <a:cubicBezTo>
                  <a:pt x="516" y="33"/>
                  <a:pt x="516" y="33"/>
                  <a:pt x="516" y="33"/>
                </a:cubicBezTo>
                <a:cubicBezTo>
                  <a:pt x="256" y="292"/>
                  <a:pt x="256" y="292"/>
                  <a:pt x="256" y="292"/>
                </a:cubicBezTo>
                <a:cubicBezTo>
                  <a:pt x="190" y="291"/>
                  <a:pt x="190" y="291"/>
                  <a:pt x="190" y="291"/>
                </a:cubicBezTo>
                <a:cubicBezTo>
                  <a:pt x="0" y="481"/>
                  <a:pt x="0" y="481"/>
                  <a:pt x="0" y="481"/>
                </a:cubicBezTo>
                <a:cubicBezTo>
                  <a:pt x="0" y="803"/>
                  <a:pt x="0" y="803"/>
                  <a:pt x="0" y="803"/>
                </a:cubicBezTo>
                <a:cubicBezTo>
                  <a:pt x="4" y="803"/>
                  <a:pt x="4" y="803"/>
                  <a:pt x="4" y="803"/>
                </a:cubicBezTo>
                <a:cubicBezTo>
                  <a:pt x="4" y="483"/>
                  <a:pt x="4" y="483"/>
                  <a:pt x="4" y="483"/>
                </a:cubicBezTo>
                <a:cubicBezTo>
                  <a:pt x="191" y="295"/>
                  <a:pt x="191" y="295"/>
                  <a:pt x="191" y="295"/>
                </a:cubicBezTo>
                <a:cubicBezTo>
                  <a:pt x="257" y="296"/>
                  <a:pt x="257" y="296"/>
                  <a:pt x="257" y="296"/>
                </a:cubicBezTo>
                <a:cubicBezTo>
                  <a:pt x="520" y="34"/>
                  <a:pt x="520" y="34"/>
                  <a:pt x="520" y="34"/>
                </a:cubicBezTo>
                <a:cubicBezTo>
                  <a:pt x="520" y="0"/>
                  <a:pt x="520" y="0"/>
                  <a:pt x="5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77" name="Freeform 934"/>
          <p:cNvSpPr>
            <a:spLocks/>
          </p:cNvSpPr>
          <p:nvPr/>
        </p:nvSpPr>
        <p:spPr bwMode="auto">
          <a:xfrm>
            <a:off x="12926242" y="4332288"/>
            <a:ext cx="4616450" cy="5016500"/>
          </a:xfrm>
          <a:custGeom>
            <a:avLst/>
            <a:gdLst>
              <a:gd name="T0" fmla="*/ 2900 w 2908"/>
              <a:gd name="T1" fmla="*/ 0 h 3160"/>
              <a:gd name="T2" fmla="*/ 1788 w 2908"/>
              <a:gd name="T3" fmla="*/ 1109 h 3160"/>
              <a:gd name="T4" fmla="*/ 1577 w 2908"/>
              <a:gd name="T5" fmla="*/ 1112 h 3160"/>
              <a:gd name="T6" fmla="*/ 1441 w 2908"/>
              <a:gd name="T7" fmla="*/ 1248 h 3160"/>
              <a:gd name="T8" fmla="*/ 1443 w 2908"/>
              <a:gd name="T9" fmla="*/ 1423 h 3160"/>
              <a:gd name="T10" fmla="*/ 671 w 2908"/>
              <a:gd name="T11" fmla="*/ 2196 h 3160"/>
              <a:gd name="T12" fmla="*/ 470 w 2908"/>
              <a:gd name="T13" fmla="*/ 2191 h 3160"/>
              <a:gd name="T14" fmla="*/ 0 w 2908"/>
              <a:gd name="T15" fmla="*/ 2663 h 3160"/>
              <a:gd name="T16" fmla="*/ 0 w 2908"/>
              <a:gd name="T17" fmla="*/ 3160 h 3160"/>
              <a:gd name="T18" fmla="*/ 10 w 2908"/>
              <a:gd name="T19" fmla="*/ 3160 h 3160"/>
              <a:gd name="T20" fmla="*/ 10 w 2908"/>
              <a:gd name="T21" fmla="*/ 2669 h 3160"/>
              <a:gd name="T22" fmla="*/ 475 w 2908"/>
              <a:gd name="T23" fmla="*/ 2201 h 3160"/>
              <a:gd name="T24" fmla="*/ 673 w 2908"/>
              <a:gd name="T25" fmla="*/ 2206 h 3160"/>
              <a:gd name="T26" fmla="*/ 1454 w 2908"/>
              <a:gd name="T27" fmla="*/ 1425 h 3160"/>
              <a:gd name="T28" fmla="*/ 1451 w 2908"/>
              <a:gd name="T29" fmla="*/ 1250 h 3160"/>
              <a:gd name="T30" fmla="*/ 1582 w 2908"/>
              <a:gd name="T31" fmla="*/ 1122 h 3160"/>
              <a:gd name="T32" fmla="*/ 1791 w 2908"/>
              <a:gd name="T33" fmla="*/ 1120 h 3160"/>
              <a:gd name="T34" fmla="*/ 2908 w 2908"/>
              <a:gd name="T35" fmla="*/ 7 h 3160"/>
              <a:gd name="T36" fmla="*/ 2900 w 2908"/>
              <a:gd name="T37" fmla="*/ 0 h 3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908" h="3160">
                <a:moveTo>
                  <a:pt x="2900" y="0"/>
                </a:moveTo>
                <a:lnTo>
                  <a:pt x="1788" y="1109"/>
                </a:lnTo>
                <a:lnTo>
                  <a:pt x="1577" y="1112"/>
                </a:lnTo>
                <a:lnTo>
                  <a:pt x="1441" y="1248"/>
                </a:lnTo>
                <a:lnTo>
                  <a:pt x="1443" y="1423"/>
                </a:lnTo>
                <a:lnTo>
                  <a:pt x="671" y="2196"/>
                </a:lnTo>
                <a:lnTo>
                  <a:pt x="470" y="2191"/>
                </a:lnTo>
                <a:lnTo>
                  <a:pt x="0" y="2663"/>
                </a:lnTo>
                <a:lnTo>
                  <a:pt x="0" y="3160"/>
                </a:lnTo>
                <a:lnTo>
                  <a:pt x="10" y="3160"/>
                </a:lnTo>
                <a:lnTo>
                  <a:pt x="10" y="2669"/>
                </a:lnTo>
                <a:lnTo>
                  <a:pt x="475" y="2201"/>
                </a:lnTo>
                <a:lnTo>
                  <a:pt x="673" y="2206"/>
                </a:lnTo>
                <a:lnTo>
                  <a:pt x="1454" y="1425"/>
                </a:lnTo>
                <a:lnTo>
                  <a:pt x="1451" y="1250"/>
                </a:lnTo>
                <a:lnTo>
                  <a:pt x="1582" y="1122"/>
                </a:lnTo>
                <a:lnTo>
                  <a:pt x="1791" y="1120"/>
                </a:lnTo>
                <a:lnTo>
                  <a:pt x="2908" y="7"/>
                </a:lnTo>
                <a:lnTo>
                  <a:pt x="290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78" name="Freeform 935"/>
          <p:cNvSpPr>
            <a:spLocks/>
          </p:cNvSpPr>
          <p:nvPr/>
        </p:nvSpPr>
        <p:spPr bwMode="auto">
          <a:xfrm>
            <a:off x="12926242" y="4332288"/>
            <a:ext cx="4616450" cy="5016500"/>
          </a:xfrm>
          <a:custGeom>
            <a:avLst/>
            <a:gdLst>
              <a:gd name="T0" fmla="*/ 2900 w 2908"/>
              <a:gd name="T1" fmla="*/ 0 h 3160"/>
              <a:gd name="T2" fmla="*/ 1788 w 2908"/>
              <a:gd name="T3" fmla="*/ 1109 h 3160"/>
              <a:gd name="T4" fmla="*/ 1577 w 2908"/>
              <a:gd name="T5" fmla="*/ 1112 h 3160"/>
              <a:gd name="T6" fmla="*/ 1441 w 2908"/>
              <a:gd name="T7" fmla="*/ 1248 h 3160"/>
              <a:gd name="T8" fmla="*/ 1443 w 2908"/>
              <a:gd name="T9" fmla="*/ 1423 h 3160"/>
              <a:gd name="T10" fmla="*/ 671 w 2908"/>
              <a:gd name="T11" fmla="*/ 2196 h 3160"/>
              <a:gd name="T12" fmla="*/ 470 w 2908"/>
              <a:gd name="T13" fmla="*/ 2191 h 3160"/>
              <a:gd name="T14" fmla="*/ 0 w 2908"/>
              <a:gd name="T15" fmla="*/ 2663 h 3160"/>
              <a:gd name="T16" fmla="*/ 0 w 2908"/>
              <a:gd name="T17" fmla="*/ 3160 h 3160"/>
              <a:gd name="T18" fmla="*/ 10 w 2908"/>
              <a:gd name="T19" fmla="*/ 3160 h 3160"/>
              <a:gd name="T20" fmla="*/ 10 w 2908"/>
              <a:gd name="T21" fmla="*/ 2669 h 3160"/>
              <a:gd name="T22" fmla="*/ 475 w 2908"/>
              <a:gd name="T23" fmla="*/ 2201 h 3160"/>
              <a:gd name="T24" fmla="*/ 673 w 2908"/>
              <a:gd name="T25" fmla="*/ 2206 h 3160"/>
              <a:gd name="T26" fmla="*/ 1454 w 2908"/>
              <a:gd name="T27" fmla="*/ 1425 h 3160"/>
              <a:gd name="T28" fmla="*/ 1451 w 2908"/>
              <a:gd name="T29" fmla="*/ 1250 h 3160"/>
              <a:gd name="T30" fmla="*/ 1582 w 2908"/>
              <a:gd name="T31" fmla="*/ 1122 h 3160"/>
              <a:gd name="T32" fmla="*/ 1791 w 2908"/>
              <a:gd name="T33" fmla="*/ 1120 h 3160"/>
              <a:gd name="T34" fmla="*/ 2908 w 2908"/>
              <a:gd name="T35" fmla="*/ 7 h 3160"/>
              <a:gd name="T36" fmla="*/ 2900 w 2908"/>
              <a:gd name="T37" fmla="*/ 0 h 3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908" h="3160">
                <a:moveTo>
                  <a:pt x="2900" y="0"/>
                </a:moveTo>
                <a:lnTo>
                  <a:pt x="1788" y="1109"/>
                </a:lnTo>
                <a:lnTo>
                  <a:pt x="1577" y="1112"/>
                </a:lnTo>
                <a:lnTo>
                  <a:pt x="1441" y="1248"/>
                </a:lnTo>
                <a:lnTo>
                  <a:pt x="1443" y="1423"/>
                </a:lnTo>
                <a:lnTo>
                  <a:pt x="671" y="2196"/>
                </a:lnTo>
                <a:lnTo>
                  <a:pt x="470" y="2191"/>
                </a:lnTo>
                <a:lnTo>
                  <a:pt x="0" y="2663"/>
                </a:lnTo>
                <a:lnTo>
                  <a:pt x="0" y="3160"/>
                </a:lnTo>
                <a:lnTo>
                  <a:pt x="10" y="3160"/>
                </a:lnTo>
                <a:lnTo>
                  <a:pt x="10" y="2669"/>
                </a:lnTo>
                <a:lnTo>
                  <a:pt x="475" y="2201"/>
                </a:lnTo>
                <a:lnTo>
                  <a:pt x="673" y="2206"/>
                </a:lnTo>
                <a:lnTo>
                  <a:pt x="1454" y="1425"/>
                </a:lnTo>
                <a:lnTo>
                  <a:pt x="1451" y="1250"/>
                </a:lnTo>
                <a:lnTo>
                  <a:pt x="1582" y="1122"/>
                </a:lnTo>
                <a:lnTo>
                  <a:pt x="1791" y="1120"/>
                </a:lnTo>
                <a:lnTo>
                  <a:pt x="2908" y="7"/>
                </a:lnTo>
                <a:lnTo>
                  <a:pt x="290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79" name="Freeform 936"/>
          <p:cNvSpPr>
            <a:spLocks/>
          </p:cNvSpPr>
          <p:nvPr/>
        </p:nvSpPr>
        <p:spPr bwMode="auto">
          <a:xfrm>
            <a:off x="12975454" y="4937125"/>
            <a:ext cx="4049713" cy="4443413"/>
          </a:xfrm>
          <a:custGeom>
            <a:avLst/>
            <a:gdLst>
              <a:gd name="T0" fmla="*/ 2543 w 2551"/>
              <a:gd name="T1" fmla="*/ 0 h 2799"/>
              <a:gd name="T2" fmla="*/ 2543 w 2551"/>
              <a:gd name="T3" fmla="*/ 0 h 2799"/>
              <a:gd name="T4" fmla="*/ 1783 w 2551"/>
              <a:gd name="T5" fmla="*/ 760 h 2799"/>
              <a:gd name="T6" fmla="*/ 1574 w 2551"/>
              <a:gd name="T7" fmla="*/ 762 h 2799"/>
              <a:gd name="T8" fmla="*/ 1439 w 2551"/>
              <a:gd name="T9" fmla="*/ 896 h 2799"/>
              <a:gd name="T10" fmla="*/ 1449 w 2551"/>
              <a:gd name="T11" fmla="*/ 1078 h 2799"/>
              <a:gd name="T12" fmla="*/ 676 w 2551"/>
              <a:gd name="T13" fmla="*/ 1851 h 2799"/>
              <a:gd name="T14" fmla="*/ 472 w 2551"/>
              <a:gd name="T15" fmla="*/ 1849 h 2799"/>
              <a:gd name="T16" fmla="*/ 0 w 2551"/>
              <a:gd name="T17" fmla="*/ 2319 h 2799"/>
              <a:gd name="T18" fmla="*/ 0 w 2551"/>
              <a:gd name="T19" fmla="*/ 2799 h 2799"/>
              <a:gd name="T20" fmla="*/ 10 w 2551"/>
              <a:gd name="T21" fmla="*/ 2799 h 2799"/>
              <a:gd name="T22" fmla="*/ 10 w 2551"/>
              <a:gd name="T23" fmla="*/ 2324 h 2799"/>
              <a:gd name="T24" fmla="*/ 478 w 2551"/>
              <a:gd name="T25" fmla="*/ 1859 h 2799"/>
              <a:gd name="T26" fmla="*/ 679 w 2551"/>
              <a:gd name="T27" fmla="*/ 1862 h 2799"/>
              <a:gd name="T28" fmla="*/ 1459 w 2551"/>
              <a:gd name="T29" fmla="*/ 1081 h 2799"/>
              <a:gd name="T30" fmla="*/ 1452 w 2551"/>
              <a:gd name="T31" fmla="*/ 901 h 2799"/>
              <a:gd name="T32" fmla="*/ 1580 w 2551"/>
              <a:gd name="T33" fmla="*/ 773 h 2799"/>
              <a:gd name="T34" fmla="*/ 1788 w 2551"/>
              <a:gd name="T35" fmla="*/ 768 h 2799"/>
              <a:gd name="T36" fmla="*/ 2551 w 2551"/>
              <a:gd name="T37" fmla="*/ 8 h 2799"/>
              <a:gd name="T38" fmla="*/ 2543 w 2551"/>
              <a:gd name="T39" fmla="*/ 0 h 27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551" h="2799">
                <a:moveTo>
                  <a:pt x="2543" y="0"/>
                </a:moveTo>
                <a:lnTo>
                  <a:pt x="2543" y="0"/>
                </a:lnTo>
                <a:lnTo>
                  <a:pt x="1783" y="760"/>
                </a:lnTo>
                <a:lnTo>
                  <a:pt x="1574" y="762"/>
                </a:lnTo>
                <a:lnTo>
                  <a:pt x="1439" y="896"/>
                </a:lnTo>
                <a:lnTo>
                  <a:pt x="1449" y="1078"/>
                </a:lnTo>
                <a:lnTo>
                  <a:pt x="676" y="1851"/>
                </a:lnTo>
                <a:lnTo>
                  <a:pt x="472" y="1849"/>
                </a:lnTo>
                <a:lnTo>
                  <a:pt x="0" y="2319"/>
                </a:lnTo>
                <a:lnTo>
                  <a:pt x="0" y="2799"/>
                </a:lnTo>
                <a:lnTo>
                  <a:pt x="10" y="2799"/>
                </a:lnTo>
                <a:lnTo>
                  <a:pt x="10" y="2324"/>
                </a:lnTo>
                <a:lnTo>
                  <a:pt x="478" y="1859"/>
                </a:lnTo>
                <a:lnTo>
                  <a:pt x="679" y="1862"/>
                </a:lnTo>
                <a:lnTo>
                  <a:pt x="1459" y="1081"/>
                </a:lnTo>
                <a:lnTo>
                  <a:pt x="1452" y="901"/>
                </a:lnTo>
                <a:lnTo>
                  <a:pt x="1580" y="773"/>
                </a:lnTo>
                <a:lnTo>
                  <a:pt x="1788" y="768"/>
                </a:lnTo>
                <a:lnTo>
                  <a:pt x="2551" y="8"/>
                </a:lnTo>
                <a:lnTo>
                  <a:pt x="2543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80" name="Freeform 937"/>
          <p:cNvSpPr>
            <a:spLocks/>
          </p:cNvSpPr>
          <p:nvPr/>
        </p:nvSpPr>
        <p:spPr bwMode="auto">
          <a:xfrm>
            <a:off x="12975454" y="4937125"/>
            <a:ext cx="4049713" cy="4443413"/>
          </a:xfrm>
          <a:custGeom>
            <a:avLst/>
            <a:gdLst>
              <a:gd name="T0" fmla="*/ 2543 w 2551"/>
              <a:gd name="T1" fmla="*/ 0 h 2799"/>
              <a:gd name="T2" fmla="*/ 2543 w 2551"/>
              <a:gd name="T3" fmla="*/ 0 h 2799"/>
              <a:gd name="T4" fmla="*/ 1783 w 2551"/>
              <a:gd name="T5" fmla="*/ 760 h 2799"/>
              <a:gd name="T6" fmla="*/ 1574 w 2551"/>
              <a:gd name="T7" fmla="*/ 762 h 2799"/>
              <a:gd name="T8" fmla="*/ 1439 w 2551"/>
              <a:gd name="T9" fmla="*/ 896 h 2799"/>
              <a:gd name="T10" fmla="*/ 1449 w 2551"/>
              <a:gd name="T11" fmla="*/ 1078 h 2799"/>
              <a:gd name="T12" fmla="*/ 676 w 2551"/>
              <a:gd name="T13" fmla="*/ 1851 h 2799"/>
              <a:gd name="T14" fmla="*/ 472 w 2551"/>
              <a:gd name="T15" fmla="*/ 1849 h 2799"/>
              <a:gd name="T16" fmla="*/ 0 w 2551"/>
              <a:gd name="T17" fmla="*/ 2319 h 2799"/>
              <a:gd name="T18" fmla="*/ 0 w 2551"/>
              <a:gd name="T19" fmla="*/ 2799 h 2799"/>
              <a:gd name="T20" fmla="*/ 10 w 2551"/>
              <a:gd name="T21" fmla="*/ 2799 h 2799"/>
              <a:gd name="T22" fmla="*/ 10 w 2551"/>
              <a:gd name="T23" fmla="*/ 2324 h 2799"/>
              <a:gd name="T24" fmla="*/ 478 w 2551"/>
              <a:gd name="T25" fmla="*/ 1859 h 2799"/>
              <a:gd name="T26" fmla="*/ 679 w 2551"/>
              <a:gd name="T27" fmla="*/ 1862 h 2799"/>
              <a:gd name="T28" fmla="*/ 1459 w 2551"/>
              <a:gd name="T29" fmla="*/ 1081 h 2799"/>
              <a:gd name="T30" fmla="*/ 1452 w 2551"/>
              <a:gd name="T31" fmla="*/ 901 h 2799"/>
              <a:gd name="T32" fmla="*/ 1580 w 2551"/>
              <a:gd name="T33" fmla="*/ 773 h 2799"/>
              <a:gd name="T34" fmla="*/ 1788 w 2551"/>
              <a:gd name="T35" fmla="*/ 768 h 2799"/>
              <a:gd name="T36" fmla="*/ 2551 w 2551"/>
              <a:gd name="T37" fmla="*/ 8 h 2799"/>
              <a:gd name="T38" fmla="*/ 2543 w 2551"/>
              <a:gd name="T39" fmla="*/ 0 h 27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551" h="2799">
                <a:moveTo>
                  <a:pt x="2543" y="0"/>
                </a:moveTo>
                <a:lnTo>
                  <a:pt x="2543" y="0"/>
                </a:lnTo>
                <a:lnTo>
                  <a:pt x="1783" y="760"/>
                </a:lnTo>
                <a:lnTo>
                  <a:pt x="1574" y="762"/>
                </a:lnTo>
                <a:lnTo>
                  <a:pt x="1439" y="896"/>
                </a:lnTo>
                <a:lnTo>
                  <a:pt x="1449" y="1078"/>
                </a:lnTo>
                <a:lnTo>
                  <a:pt x="676" y="1851"/>
                </a:lnTo>
                <a:lnTo>
                  <a:pt x="472" y="1849"/>
                </a:lnTo>
                <a:lnTo>
                  <a:pt x="0" y="2319"/>
                </a:lnTo>
                <a:lnTo>
                  <a:pt x="0" y="2799"/>
                </a:lnTo>
                <a:lnTo>
                  <a:pt x="10" y="2799"/>
                </a:lnTo>
                <a:lnTo>
                  <a:pt x="10" y="2324"/>
                </a:lnTo>
                <a:lnTo>
                  <a:pt x="478" y="1859"/>
                </a:lnTo>
                <a:lnTo>
                  <a:pt x="679" y="1862"/>
                </a:lnTo>
                <a:lnTo>
                  <a:pt x="1459" y="1081"/>
                </a:lnTo>
                <a:lnTo>
                  <a:pt x="1452" y="901"/>
                </a:lnTo>
                <a:lnTo>
                  <a:pt x="1580" y="773"/>
                </a:lnTo>
                <a:lnTo>
                  <a:pt x="1788" y="768"/>
                </a:lnTo>
                <a:lnTo>
                  <a:pt x="2551" y="8"/>
                </a:lnTo>
                <a:lnTo>
                  <a:pt x="2543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81" name="Freeform 938"/>
          <p:cNvSpPr>
            <a:spLocks/>
          </p:cNvSpPr>
          <p:nvPr/>
        </p:nvSpPr>
        <p:spPr bwMode="auto">
          <a:xfrm>
            <a:off x="13042129" y="6424613"/>
            <a:ext cx="2511425" cy="3155950"/>
          </a:xfrm>
          <a:custGeom>
            <a:avLst/>
            <a:gdLst>
              <a:gd name="T0" fmla="*/ 602 w 606"/>
              <a:gd name="T1" fmla="*/ 0 h 761"/>
              <a:gd name="T2" fmla="*/ 601 w 606"/>
              <a:gd name="T3" fmla="*/ 15 h 761"/>
              <a:gd name="T4" fmla="*/ 254 w 606"/>
              <a:gd name="T5" fmla="*/ 361 h 761"/>
              <a:gd name="T6" fmla="*/ 180 w 606"/>
              <a:gd name="T7" fmla="*/ 363 h 761"/>
              <a:gd name="T8" fmla="*/ 0 w 606"/>
              <a:gd name="T9" fmla="*/ 543 h 761"/>
              <a:gd name="T10" fmla="*/ 0 w 606"/>
              <a:gd name="T11" fmla="*/ 761 h 761"/>
              <a:gd name="T12" fmla="*/ 4 w 606"/>
              <a:gd name="T13" fmla="*/ 761 h 761"/>
              <a:gd name="T14" fmla="*/ 4 w 606"/>
              <a:gd name="T15" fmla="*/ 545 h 761"/>
              <a:gd name="T16" fmla="*/ 182 w 606"/>
              <a:gd name="T17" fmla="*/ 367 h 761"/>
              <a:gd name="T18" fmla="*/ 256 w 606"/>
              <a:gd name="T19" fmla="*/ 365 h 761"/>
              <a:gd name="T20" fmla="*/ 605 w 606"/>
              <a:gd name="T21" fmla="*/ 16 h 761"/>
              <a:gd name="T22" fmla="*/ 606 w 606"/>
              <a:gd name="T23" fmla="*/ 0 h 761"/>
              <a:gd name="T24" fmla="*/ 605 w 606"/>
              <a:gd name="T25" fmla="*/ 0 h 761"/>
              <a:gd name="T26" fmla="*/ 602 w 606"/>
              <a:gd name="T27" fmla="*/ 0 h 7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606" h="761">
                <a:moveTo>
                  <a:pt x="602" y="0"/>
                </a:moveTo>
                <a:cubicBezTo>
                  <a:pt x="601" y="15"/>
                  <a:pt x="601" y="15"/>
                  <a:pt x="601" y="15"/>
                </a:cubicBezTo>
                <a:cubicBezTo>
                  <a:pt x="254" y="361"/>
                  <a:pt x="254" y="361"/>
                  <a:pt x="254" y="361"/>
                </a:cubicBezTo>
                <a:cubicBezTo>
                  <a:pt x="180" y="363"/>
                  <a:pt x="180" y="363"/>
                  <a:pt x="180" y="363"/>
                </a:cubicBezTo>
                <a:cubicBezTo>
                  <a:pt x="0" y="543"/>
                  <a:pt x="0" y="543"/>
                  <a:pt x="0" y="543"/>
                </a:cubicBezTo>
                <a:cubicBezTo>
                  <a:pt x="0" y="761"/>
                  <a:pt x="0" y="761"/>
                  <a:pt x="0" y="761"/>
                </a:cubicBezTo>
                <a:cubicBezTo>
                  <a:pt x="4" y="761"/>
                  <a:pt x="4" y="761"/>
                  <a:pt x="4" y="761"/>
                </a:cubicBezTo>
                <a:cubicBezTo>
                  <a:pt x="4" y="545"/>
                  <a:pt x="4" y="545"/>
                  <a:pt x="4" y="545"/>
                </a:cubicBezTo>
                <a:cubicBezTo>
                  <a:pt x="182" y="367"/>
                  <a:pt x="182" y="367"/>
                  <a:pt x="182" y="367"/>
                </a:cubicBezTo>
                <a:cubicBezTo>
                  <a:pt x="256" y="365"/>
                  <a:pt x="256" y="365"/>
                  <a:pt x="256" y="365"/>
                </a:cubicBezTo>
                <a:cubicBezTo>
                  <a:pt x="605" y="16"/>
                  <a:pt x="605" y="16"/>
                  <a:pt x="605" y="16"/>
                </a:cubicBezTo>
                <a:cubicBezTo>
                  <a:pt x="606" y="0"/>
                  <a:pt x="606" y="0"/>
                  <a:pt x="606" y="0"/>
                </a:cubicBezTo>
                <a:cubicBezTo>
                  <a:pt x="606" y="0"/>
                  <a:pt x="605" y="0"/>
                  <a:pt x="605" y="0"/>
                </a:cubicBezTo>
                <a:cubicBezTo>
                  <a:pt x="604" y="0"/>
                  <a:pt x="603" y="0"/>
                  <a:pt x="60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82" name="Freeform 939"/>
          <p:cNvSpPr>
            <a:spLocks/>
          </p:cNvSpPr>
          <p:nvPr/>
        </p:nvSpPr>
        <p:spPr bwMode="auto">
          <a:xfrm>
            <a:off x="14915379" y="6329363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7 h 33"/>
              <a:gd name="T8" fmla="*/ 5 w 34"/>
              <a:gd name="T9" fmla="*/ 29 h 33"/>
              <a:gd name="T10" fmla="*/ 17 w 34"/>
              <a:gd name="T11" fmla="*/ 33 h 33"/>
              <a:gd name="T12" fmla="*/ 29 w 34"/>
              <a:gd name="T13" fmla="*/ 29 h 33"/>
              <a:gd name="T14" fmla="*/ 34 w 34"/>
              <a:gd name="T15" fmla="*/ 17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83" name="Freeform 940"/>
          <p:cNvSpPr>
            <a:spLocks noEditPoints="1"/>
          </p:cNvSpPr>
          <p:nvPr/>
        </p:nvSpPr>
        <p:spPr bwMode="auto">
          <a:xfrm>
            <a:off x="14897917" y="6313488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3 h 41"/>
              <a:gd name="T10" fmla="*/ 21 w 42"/>
              <a:gd name="T11" fmla="*/ 37 h 41"/>
              <a:gd name="T12" fmla="*/ 9 w 42"/>
              <a:gd name="T13" fmla="*/ 33 h 41"/>
              <a:gd name="T14" fmla="*/ 4 w 42"/>
              <a:gd name="T15" fmla="*/ 21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1 h 41"/>
              <a:gd name="T30" fmla="*/ 6 w 42"/>
              <a:gd name="T31" fmla="*/ 35 h 41"/>
              <a:gd name="T32" fmla="*/ 20 w 42"/>
              <a:gd name="T33" fmla="*/ 41 h 41"/>
              <a:gd name="T34" fmla="*/ 21 w 42"/>
              <a:gd name="T35" fmla="*/ 41 h 41"/>
              <a:gd name="T36" fmla="*/ 21 w 42"/>
              <a:gd name="T37" fmla="*/ 41 h 41"/>
              <a:gd name="T38" fmla="*/ 24 w 42"/>
              <a:gd name="T39" fmla="*/ 41 h 41"/>
              <a:gd name="T40" fmla="*/ 36 w 42"/>
              <a:gd name="T41" fmla="*/ 35 h 41"/>
              <a:gd name="T42" fmla="*/ 42 w 42"/>
              <a:gd name="T43" fmla="*/ 21 h 41"/>
              <a:gd name="T44" fmla="*/ 36 w 42"/>
              <a:gd name="T45" fmla="*/ 6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2" y="41"/>
                  <a:pt x="23" y="41"/>
                  <a:pt x="24" y="41"/>
                </a:cubicBezTo>
                <a:cubicBezTo>
                  <a:pt x="28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84" name="Freeform 941"/>
          <p:cNvSpPr>
            <a:spLocks/>
          </p:cNvSpPr>
          <p:nvPr/>
        </p:nvSpPr>
        <p:spPr bwMode="auto">
          <a:xfrm>
            <a:off x="14483579" y="6637338"/>
            <a:ext cx="169863" cy="152400"/>
          </a:xfrm>
          <a:custGeom>
            <a:avLst/>
            <a:gdLst>
              <a:gd name="T0" fmla="*/ 21 w 41"/>
              <a:gd name="T1" fmla="*/ 0 h 37"/>
              <a:gd name="T2" fmla="*/ 9 w 41"/>
              <a:gd name="T3" fmla="*/ 4 h 37"/>
              <a:gd name="T4" fmla="*/ 8 w 41"/>
              <a:gd name="T5" fmla="*/ 6 h 37"/>
              <a:gd name="T6" fmla="*/ 6 w 41"/>
              <a:gd name="T7" fmla="*/ 7 h 37"/>
              <a:gd name="T8" fmla="*/ 8 w 41"/>
              <a:gd name="T9" fmla="*/ 32 h 37"/>
              <a:gd name="T10" fmla="*/ 21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7" y="0"/>
                  <a:pt x="12" y="2"/>
                  <a:pt x="9" y="4"/>
                </a:cubicBezTo>
                <a:cubicBezTo>
                  <a:pt x="9" y="5"/>
                  <a:pt x="8" y="5"/>
                  <a:pt x="8" y="6"/>
                </a:cubicBezTo>
                <a:cubicBezTo>
                  <a:pt x="7" y="6"/>
                  <a:pt x="7" y="7"/>
                  <a:pt x="6" y="7"/>
                </a:cubicBezTo>
                <a:cubicBezTo>
                  <a:pt x="0" y="15"/>
                  <a:pt x="1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85" name="Freeform 942"/>
          <p:cNvSpPr>
            <a:spLocks/>
          </p:cNvSpPr>
          <p:nvPr/>
        </p:nvSpPr>
        <p:spPr bwMode="auto">
          <a:xfrm>
            <a:off x="15463067" y="6272213"/>
            <a:ext cx="169863" cy="152400"/>
          </a:xfrm>
          <a:custGeom>
            <a:avLst/>
            <a:gdLst>
              <a:gd name="T0" fmla="*/ 21 w 41"/>
              <a:gd name="T1" fmla="*/ 0 h 37"/>
              <a:gd name="T2" fmla="*/ 8 w 41"/>
              <a:gd name="T3" fmla="*/ 6 h 37"/>
              <a:gd name="T4" fmla="*/ 8 w 41"/>
              <a:gd name="T5" fmla="*/ 32 h 37"/>
              <a:gd name="T6" fmla="*/ 18 w 41"/>
              <a:gd name="T7" fmla="*/ 37 h 37"/>
              <a:gd name="T8" fmla="*/ 21 w 41"/>
              <a:gd name="T9" fmla="*/ 37 h 37"/>
              <a:gd name="T10" fmla="*/ 22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5"/>
                  <a:pt x="14" y="37"/>
                  <a:pt x="18" y="37"/>
                </a:cubicBezTo>
                <a:cubicBezTo>
                  <a:pt x="19" y="37"/>
                  <a:pt x="20" y="37"/>
                  <a:pt x="21" y="37"/>
                </a:cubicBezTo>
                <a:cubicBezTo>
                  <a:pt x="21" y="37"/>
                  <a:pt x="22" y="37"/>
                  <a:pt x="22" y="37"/>
                </a:cubicBezTo>
                <a:cubicBezTo>
                  <a:pt x="26" y="37"/>
                  <a:pt x="31" y="35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86" name="Freeform 943"/>
          <p:cNvSpPr>
            <a:spLocks/>
          </p:cNvSpPr>
          <p:nvPr/>
        </p:nvSpPr>
        <p:spPr bwMode="auto">
          <a:xfrm>
            <a:off x="14418492" y="6818313"/>
            <a:ext cx="169863" cy="153988"/>
          </a:xfrm>
          <a:custGeom>
            <a:avLst/>
            <a:gdLst>
              <a:gd name="T0" fmla="*/ 21 w 41"/>
              <a:gd name="T1" fmla="*/ 0 h 37"/>
              <a:gd name="T2" fmla="*/ 8 w 41"/>
              <a:gd name="T3" fmla="*/ 6 h 37"/>
              <a:gd name="T4" fmla="*/ 6 w 41"/>
              <a:gd name="T5" fmla="*/ 30 h 37"/>
              <a:gd name="T6" fmla="*/ 8 w 41"/>
              <a:gd name="T7" fmla="*/ 32 h 37"/>
              <a:gd name="T8" fmla="*/ 9 w 41"/>
              <a:gd name="T9" fmla="*/ 33 h 37"/>
              <a:gd name="T10" fmla="*/ 21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1" y="12"/>
                  <a:pt x="0" y="23"/>
                  <a:pt x="6" y="30"/>
                </a:cubicBezTo>
                <a:cubicBezTo>
                  <a:pt x="7" y="31"/>
                  <a:pt x="7" y="32"/>
                  <a:pt x="8" y="32"/>
                </a:cubicBezTo>
                <a:cubicBezTo>
                  <a:pt x="8" y="32"/>
                  <a:pt x="9" y="33"/>
                  <a:pt x="9" y="33"/>
                </a:cubicBezTo>
                <a:cubicBezTo>
                  <a:pt x="13" y="36"/>
                  <a:pt x="17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87" name="Freeform 944"/>
          <p:cNvSpPr>
            <a:spLocks noEditPoints="1"/>
          </p:cNvSpPr>
          <p:nvPr/>
        </p:nvSpPr>
        <p:spPr bwMode="auto">
          <a:xfrm>
            <a:off x="14645504" y="6362700"/>
            <a:ext cx="236538" cy="231775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1 w 57"/>
              <a:gd name="T9" fmla="*/ 15 h 56"/>
              <a:gd name="T10" fmla="*/ 41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0 w 57"/>
              <a:gd name="T19" fmla="*/ 28 h 56"/>
              <a:gd name="T20" fmla="*/ 8 w 57"/>
              <a:gd name="T21" fmla="*/ 48 h 56"/>
              <a:gd name="T22" fmla="*/ 28 w 57"/>
              <a:gd name="T23" fmla="*/ 56 h 56"/>
              <a:gd name="T24" fmla="*/ 48 w 57"/>
              <a:gd name="T25" fmla="*/ 48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6" y="56"/>
                  <a:pt x="43" y="54"/>
                  <a:pt x="48" y="48"/>
                </a:cubicBezTo>
                <a:cubicBezTo>
                  <a:pt x="48" y="48"/>
                  <a:pt x="48" y="48"/>
                  <a:pt x="48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8" y="8"/>
                </a:cubicBezTo>
                <a:cubicBezTo>
                  <a:pt x="43" y="2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88" name="Freeform 945"/>
          <p:cNvSpPr>
            <a:spLocks noEditPoints="1"/>
          </p:cNvSpPr>
          <p:nvPr/>
        </p:nvSpPr>
        <p:spPr bwMode="auto">
          <a:xfrm>
            <a:off x="14629629" y="6346825"/>
            <a:ext cx="268288" cy="265113"/>
          </a:xfrm>
          <a:custGeom>
            <a:avLst/>
            <a:gdLst>
              <a:gd name="T0" fmla="*/ 32 w 65"/>
              <a:gd name="T1" fmla="*/ 60 h 64"/>
              <a:gd name="T2" fmla="*/ 12 w 65"/>
              <a:gd name="T3" fmla="*/ 52 h 64"/>
              <a:gd name="T4" fmla="*/ 4 w 65"/>
              <a:gd name="T5" fmla="*/ 32 h 64"/>
              <a:gd name="T6" fmla="*/ 12 w 65"/>
              <a:gd name="T7" fmla="*/ 12 h 64"/>
              <a:gd name="T8" fmla="*/ 32 w 65"/>
              <a:gd name="T9" fmla="*/ 4 h 64"/>
              <a:gd name="T10" fmla="*/ 52 w 65"/>
              <a:gd name="T11" fmla="*/ 12 h 64"/>
              <a:gd name="T12" fmla="*/ 61 w 65"/>
              <a:gd name="T13" fmla="*/ 32 h 64"/>
              <a:gd name="T14" fmla="*/ 52 w 65"/>
              <a:gd name="T15" fmla="*/ 52 h 64"/>
              <a:gd name="T16" fmla="*/ 52 w 65"/>
              <a:gd name="T17" fmla="*/ 52 h 64"/>
              <a:gd name="T18" fmla="*/ 32 w 65"/>
              <a:gd name="T19" fmla="*/ 60 h 64"/>
              <a:gd name="T20" fmla="*/ 32 w 65"/>
              <a:gd name="T21" fmla="*/ 0 h 64"/>
              <a:gd name="T22" fmla="*/ 32 w 65"/>
              <a:gd name="T23" fmla="*/ 0 h 64"/>
              <a:gd name="T24" fmla="*/ 20 w 65"/>
              <a:gd name="T25" fmla="*/ 2 h 64"/>
              <a:gd name="T26" fmla="*/ 16 w 65"/>
              <a:gd name="T27" fmla="*/ 4 h 64"/>
              <a:gd name="T28" fmla="*/ 9 w 65"/>
              <a:gd name="T29" fmla="*/ 9 h 64"/>
              <a:gd name="T30" fmla="*/ 0 w 65"/>
              <a:gd name="T31" fmla="*/ 32 h 64"/>
              <a:gd name="T32" fmla="*/ 9 w 65"/>
              <a:gd name="T33" fmla="*/ 55 h 64"/>
              <a:gd name="T34" fmla="*/ 32 w 65"/>
              <a:gd name="T35" fmla="*/ 64 h 64"/>
              <a:gd name="T36" fmla="*/ 32 w 65"/>
              <a:gd name="T37" fmla="*/ 64 h 64"/>
              <a:gd name="T38" fmla="*/ 55 w 65"/>
              <a:gd name="T39" fmla="*/ 55 h 64"/>
              <a:gd name="T40" fmla="*/ 55 w 65"/>
              <a:gd name="T41" fmla="*/ 55 h 64"/>
              <a:gd name="T42" fmla="*/ 65 w 65"/>
              <a:gd name="T43" fmla="*/ 32 h 64"/>
              <a:gd name="T44" fmla="*/ 55 w 65"/>
              <a:gd name="T45" fmla="*/ 9 h 64"/>
              <a:gd name="T46" fmla="*/ 32 w 65"/>
              <a:gd name="T4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4">
                <a:moveTo>
                  <a:pt x="32" y="60"/>
                </a:moveTo>
                <a:cubicBezTo>
                  <a:pt x="25" y="60"/>
                  <a:pt x="18" y="58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40" y="4"/>
                  <a:pt x="47" y="6"/>
                  <a:pt x="52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2" y="52"/>
                </a:cubicBezTo>
                <a:cubicBezTo>
                  <a:pt x="52" y="52"/>
                  <a:pt x="52" y="52"/>
                  <a:pt x="52" y="52"/>
                </a:cubicBezTo>
                <a:cubicBezTo>
                  <a:pt x="47" y="58"/>
                  <a:pt x="40" y="60"/>
                  <a:pt x="32" y="60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8" y="0"/>
                  <a:pt x="24" y="0"/>
                  <a:pt x="20" y="2"/>
                </a:cubicBezTo>
                <a:cubicBezTo>
                  <a:pt x="18" y="3"/>
                  <a:pt x="17" y="3"/>
                  <a:pt x="16" y="4"/>
                </a:cubicBezTo>
                <a:cubicBezTo>
                  <a:pt x="14" y="5"/>
                  <a:pt x="11" y="7"/>
                  <a:pt x="9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1" y="64"/>
                  <a:pt x="49" y="61"/>
                  <a:pt x="55" y="55"/>
                </a:cubicBezTo>
                <a:cubicBezTo>
                  <a:pt x="55" y="55"/>
                  <a:pt x="55" y="55"/>
                  <a:pt x="55" y="55"/>
                </a:cubicBezTo>
                <a:cubicBezTo>
                  <a:pt x="61" y="49"/>
                  <a:pt x="65" y="40"/>
                  <a:pt x="65" y="32"/>
                </a:cubicBezTo>
                <a:cubicBezTo>
                  <a:pt x="65" y="24"/>
                  <a:pt x="61" y="15"/>
                  <a:pt x="55" y="9"/>
                </a:cubicBezTo>
                <a:cubicBezTo>
                  <a:pt x="49" y="3"/>
                  <a:pt x="41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89" name="Freeform 946"/>
          <p:cNvSpPr>
            <a:spLocks/>
          </p:cNvSpPr>
          <p:nvPr/>
        </p:nvSpPr>
        <p:spPr bwMode="auto">
          <a:xfrm>
            <a:off x="14678842" y="6400800"/>
            <a:ext cx="169863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90" name="Freeform 947"/>
          <p:cNvSpPr>
            <a:spLocks noEditPoints="1"/>
          </p:cNvSpPr>
          <p:nvPr/>
        </p:nvSpPr>
        <p:spPr bwMode="auto">
          <a:xfrm>
            <a:off x="10616429" y="6167438"/>
            <a:ext cx="236538" cy="233363"/>
          </a:xfrm>
          <a:custGeom>
            <a:avLst/>
            <a:gdLst>
              <a:gd name="T0" fmla="*/ 29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9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9 w 57"/>
              <a:gd name="T13" fmla="*/ 47 h 56"/>
              <a:gd name="T14" fmla="*/ 29 w 57"/>
              <a:gd name="T15" fmla="*/ 0 h 56"/>
              <a:gd name="T16" fmla="*/ 9 w 57"/>
              <a:gd name="T17" fmla="*/ 8 h 56"/>
              <a:gd name="T18" fmla="*/ 0 w 57"/>
              <a:gd name="T19" fmla="*/ 28 h 56"/>
              <a:gd name="T20" fmla="*/ 9 w 57"/>
              <a:gd name="T21" fmla="*/ 48 h 56"/>
              <a:gd name="T22" fmla="*/ 29 w 57"/>
              <a:gd name="T23" fmla="*/ 56 h 56"/>
              <a:gd name="T24" fmla="*/ 49 w 57"/>
              <a:gd name="T25" fmla="*/ 48 h 56"/>
              <a:gd name="T26" fmla="*/ 49 w 57"/>
              <a:gd name="T27" fmla="*/ 48 h 56"/>
              <a:gd name="T28" fmla="*/ 57 w 57"/>
              <a:gd name="T29" fmla="*/ 28 h 56"/>
              <a:gd name="T30" fmla="*/ 49 w 57"/>
              <a:gd name="T31" fmla="*/ 8 h 56"/>
              <a:gd name="T32" fmla="*/ 29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9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9"/>
                  <a:pt x="29" y="9"/>
                </a:cubicBezTo>
                <a:cubicBezTo>
                  <a:pt x="33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2"/>
                  <a:pt x="9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9" y="48"/>
                </a:cubicBezTo>
                <a:cubicBezTo>
                  <a:pt x="14" y="54"/>
                  <a:pt x="21" y="56"/>
                  <a:pt x="29" y="56"/>
                </a:cubicBezTo>
                <a:cubicBezTo>
                  <a:pt x="36" y="56"/>
                  <a:pt x="43" y="54"/>
                  <a:pt x="49" y="48"/>
                </a:cubicBezTo>
                <a:cubicBezTo>
                  <a:pt x="49" y="48"/>
                  <a:pt x="49" y="48"/>
                  <a:pt x="49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9" y="8"/>
                </a:cubicBezTo>
                <a:cubicBezTo>
                  <a:pt x="43" y="2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91" name="Freeform 948"/>
          <p:cNvSpPr>
            <a:spLocks noEditPoints="1"/>
          </p:cNvSpPr>
          <p:nvPr/>
        </p:nvSpPr>
        <p:spPr bwMode="auto">
          <a:xfrm>
            <a:off x="10600554" y="6151563"/>
            <a:ext cx="268288" cy="265113"/>
          </a:xfrm>
          <a:custGeom>
            <a:avLst/>
            <a:gdLst>
              <a:gd name="T0" fmla="*/ 33 w 65"/>
              <a:gd name="T1" fmla="*/ 60 h 64"/>
              <a:gd name="T2" fmla="*/ 13 w 65"/>
              <a:gd name="T3" fmla="*/ 52 h 64"/>
              <a:gd name="T4" fmla="*/ 4 w 65"/>
              <a:gd name="T5" fmla="*/ 32 h 64"/>
              <a:gd name="T6" fmla="*/ 13 w 65"/>
              <a:gd name="T7" fmla="*/ 12 h 64"/>
              <a:gd name="T8" fmla="*/ 33 w 65"/>
              <a:gd name="T9" fmla="*/ 4 h 64"/>
              <a:gd name="T10" fmla="*/ 53 w 65"/>
              <a:gd name="T11" fmla="*/ 12 h 64"/>
              <a:gd name="T12" fmla="*/ 61 w 65"/>
              <a:gd name="T13" fmla="*/ 32 h 64"/>
              <a:gd name="T14" fmla="*/ 53 w 65"/>
              <a:gd name="T15" fmla="*/ 52 h 64"/>
              <a:gd name="T16" fmla="*/ 53 w 65"/>
              <a:gd name="T17" fmla="*/ 52 h 64"/>
              <a:gd name="T18" fmla="*/ 33 w 65"/>
              <a:gd name="T19" fmla="*/ 60 h 64"/>
              <a:gd name="T20" fmla="*/ 33 w 65"/>
              <a:gd name="T21" fmla="*/ 0 h 64"/>
              <a:gd name="T22" fmla="*/ 33 w 65"/>
              <a:gd name="T23" fmla="*/ 0 h 64"/>
              <a:gd name="T24" fmla="*/ 10 w 65"/>
              <a:gd name="T25" fmla="*/ 9 h 64"/>
              <a:gd name="T26" fmla="*/ 0 w 65"/>
              <a:gd name="T27" fmla="*/ 32 h 64"/>
              <a:gd name="T28" fmla="*/ 10 w 65"/>
              <a:gd name="T29" fmla="*/ 55 h 64"/>
              <a:gd name="T30" fmla="*/ 33 w 65"/>
              <a:gd name="T31" fmla="*/ 64 h 64"/>
              <a:gd name="T32" fmla="*/ 33 w 65"/>
              <a:gd name="T33" fmla="*/ 64 h 64"/>
              <a:gd name="T34" fmla="*/ 56 w 65"/>
              <a:gd name="T35" fmla="*/ 55 h 64"/>
              <a:gd name="T36" fmla="*/ 56 w 65"/>
              <a:gd name="T37" fmla="*/ 55 h 64"/>
              <a:gd name="T38" fmla="*/ 65 w 65"/>
              <a:gd name="T39" fmla="*/ 32 h 64"/>
              <a:gd name="T40" fmla="*/ 56 w 65"/>
              <a:gd name="T41" fmla="*/ 10 h 64"/>
              <a:gd name="T42" fmla="*/ 56 w 65"/>
              <a:gd name="T43" fmla="*/ 9 h 64"/>
              <a:gd name="T44" fmla="*/ 53 w 65"/>
              <a:gd name="T45" fmla="*/ 7 h 64"/>
              <a:gd name="T46" fmla="*/ 33 w 65"/>
              <a:gd name="T4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4">
                <a:moveTo>
                  <a:pt x="33" y="60"/>
                </a:moveTo>
                <a:cubicBezTo>
                  <a:pt x="25" y="60"/>
                  <a:pt x="18" y="58"/>
                  <a:pt x="13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3" y="12"/>
                </a:cubicBezTo>
                <a:cubicBezTo>
                  <a:pt x="18" y="6"/>
                  <a:pt x="25" y="4"/>
                  <a:pt x="33" y="4"/>
                </a:cubicBezTo>
                <a:cubicBezTo>
                  <a:pt x="40" y="4"/>
                  <a:pt x="47" y="6"/>
                  <a:pt x="53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3" y="52"/>
                </a:cubicBezTo>
                <a:cubicBezTo>
                  <a:pt x="53" y="52"/>
                  <a:pt x="53" y="52"/>
                  <a:pt x="53" y="52"/>
                </a:cubicBezTo>
                <a:cubicBezTo>
                  <a:pt x="47" y="58"/>
                  <a:pt x="40" y="60"/>
                  <a:pt x="33" y="60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8"/>
                  <a:pt x="10" y="55"/>
                </a:cubicBezTo>
                <a:cubicBezTo>
                  <a:pt x="16" y="61"/>
                  <a:pt x="24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1" y="64"/>
                  <a:pt x="49" y="61"/>
                  <a:pt x="56" y="55"/>
                </a:cubicBezTo>
                <a:cubicBezTo>
                  <a:pt x="56" y="55"/>
                  <a:pt x="56" y="55"/>
                  <a:pt x="56" y="55"/>
                </a:cubicBezTo>
                <a:cubicBezTo>
                  <a:pt x="62" y="48"/>
                  <a:pt x="65" y="40"/>
                  <a:pt x="65" y="32"/>
                </a:cubicBezTo>
                <a:cubicBezTo>
                  <a:pt x="65" y="24"/>
                  <a:pt x="62" y="16"/>
                  <a:pt x="56" y="10"/>
                </a:cubicBezTo>
                <a:cubicBezTo>
                  <a:pt x="56" y="10"/>
                  <a:pt x="56" y="9"/>
                  <a:pt x="56" y="9"/>
                </a:cubicBezTo>
                <a:cubicBezTo>
                  <a:pt x="55" y="8"/>
                  <a:pt x="54" y="8"/>
                  <a:pt x="53" y="7"/>
                </a:cubicBezTo>
                <a:cubicBezTo>
                  <a:pt x="47" y="2"/>
                  <a:pt x="40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92" name="Freeform 949"/>
          <p:cNvSpPr>
            <a:spLocks/>
          </p:cNvSpPr>
          <p:nvPr/>
        </p:nvSpPr>
        <p:spPr bwMode="auto">
          <a:xfrm>
            <a:off x="10649767" y="6205538"/>
            <a:ext cx="169863" cy="157163"/>
          </a:xfrm>
          <a:custGeom>
            <a:avLst/>
            <a:gdLst>
              <a:gd name="T0" fmla="*/ 21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93" name="Freeform 950"/>
          <p:cNvSpPr>
            <a:spLocks noEditPoints="1"/>
          </p:cNvSpPr>
          <p:nvPr/>
        </p:nvSpPr>
        <p:spPr bwMode="auto">
          <a:xfrm>
            <a:off x="9936979" y="6565900"/>
            <a:ext cx="236538" cy="231775"/>
          </a:xfrm>
          <a:custGeom>
            <a:avLst/>
            <a:gdLst>
              <a:gd name="T0" fmla="*/ 29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9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9 w 57"/>
              <a:gd name="T13" fmla="*/ 47 h 56"/>
              <a:gd name="T14" fmla="*/ 29 w 57"/>
              <a:gd name="T15" fmla="*/ 0 h 56"/>
              <a:gd name="T16" fmla="*/ 9 w 57"/>
              <a:gd name="T17" fmla="*/ 8 h 56"/>
              <a:gd name="T18" fmla="*/ 0 w 57"/>
              <a:gd name="T19" fmla="*/ 28 h 56"/>
              <a:gd name="T20" fmla="*/ 9 w 57"/>
              <a:gd name="T21" fmla="*/ 48 h 56"/>
              <a:gd name="T22" fmla="*/ 29 w 57"/>
              <a:gd name="T23" fmla="*/ 56 h 56"/>
              <a:gd name="T24" fmla="*/ 49 w 57"/>
              <a:gd name="T25" fmla="*/ 48 h 56"/>
              <a:gd name="T26" fmla="*/ 49 w 57"/>
              <a:gd name="T27" fmla="*/ 48 h 56"/>
              <a:gd name="T28" fmla="*/ 57 w 57"/>
              <a:gd name="T29" fmla="*/ 28 h 56"/>
              <a:gd name="T30" fmla="*/ 49 w 57"/>
              <a:gd name="T31" fmla="*/ 8 h 56"/>
              <a:gd name="T32" fmla="*/ 29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9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9"/>
                  <a:pt x="29" y="9"/>
                </a:cubicBezTo>
                <a:cubicBezTo>
                  <a:pt x="33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2"/>
                  <a:pt x="9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9" y="48"/>
                </a:cubicBezTo>
                <a:cubicBezTo>
                  <a:pt x="14" y="54"/>
                  <a:pt x="21" y="56"/>
                  <a:pt x="29" y="56"/>
                </a:cubicBezTo>
                <a:cubicBezTo>
                  <a:pt x="36" y="56"/>
                  <a:pt x="43" y="54"/>
                  <a:pt x="49" y="48"/>
                </a:cubicBezTo>
                <a:cubicBezTo>
                  <a:pt x="49" y="48"/>
                  <a:pt x="49" y="48"/>
                  <a:pt x="49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9" y="8"/>
                </a:cubicBezTo>
                <a:cubicBezTo>
                  <a:pt x="43" y="2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94" name="Freeform 951"/>
          <p:cNvSpPr>
            <a:spLocks noEditPoints="1"/>
          </p:cNvSpPr>
          <p:nvPr/>
        </p:nvSpPr>
        <p:spPr bwMode="auto">
          <a:xfrm>
            <a:off x="9921104" y="6550025"/>
            <a:ext cx="268288" cy="265113"/>
          </a:xfrm>
          <a:custGeom>
            <a:avLst/>
            <a:gdLst>
              <a:gd name="T0" fmla="*/ 33 w 65"/>
              <a:gd name="T1" fmla="*/ 60 h 64"/>
              <a:gd name="T2" fmla="*/ 13 w 65"/>
              <a:gd name="T3" fmla="*/ 52 h 64"/>
              <a:gd name="T4" fmla="*/ 4 w 65"/>
              <a:gd name="T5" fmla="*/ 32 h 64"/>
              <a:gd name="T6" fmla="*/ 13 w 65"/>
              <a:gd name="T7" fmla="*/ 12 h 64"/>
              <a:gd name="T8" fmla="*/ 33 w 65"/>
              <a:gd name="T9" fmla="*/ 4 h 64"/>
              <a:gd name="T10" fmla="*/ 53 w 65"/>
              <a:gd name="T11" fmla="*/ 12 h 64"/>
              <a:gd name="T12" fmla="*/ 61 w 65"/>
              <a:gd name="T13" fmla="*/ 32 h 64"/>
              <a:gd name="T14" fmla="*/ 53 w 65"/>
              <a:gd name="T15" fmla="*/ 52 h 64"/>
              <a:gd name="T16" fmla="*/ 53 w 65"/>
              <a:gd name="T17" fmla="*/ 52 h 64"/>
              <a:gd name="T18" fmla="*/ 33 w 65"/>
              <a:gd name="T19" fmla="*/ 60 h 64"/>
              <a:gd name="T20" fmla="*/ 33 w 65"/>
              <a:gd name="T21" fmla="*/ 0 h 64"/>
              <a:gd name="T22" fmla="*/ 33 w 65"/>
              <a:gd name="T23" fmla="*/ 0 h 64"/>
              <a:gd name="T24" fmla="*/ 10 w 65"/>
              <a:gd name="T25" fmla="*/ 9 h 64"/>
              <a:gd name="T26" fmla="*/ 0 w 65"/>
              <a:gd name="T27" fmla="*/ 32 h 64"/>
              <a:gd name="T28" fmla="*/ 10 w 65"/>
              <a:gd name="T29" fmla="*/ 55 h 64"/>
              <a:gd name="T30" fmla="*/ 33 w 65"/>
              <a:gd name="T31" fmla="*/ 64 h 64"/>
              <a:gd name="T32" fmla="*/ 33 w 65"/>
              <a:gd name="T33" fmla="*/ 64 h 64"/>
              <a:gd name="T34" fmla="*/ 56 w 65"/>
              <a:gd name="T35" fmla="*/ 55 h 64"/>
              <a:gd name="T36" fmla="*/ 56 w 65"/>
              <a:gd name="T37" fmla="*/ 55 h 64"/>
              <a:gd name="T38" fmla="*/ 65 w 65"/>
              <a:gd name="T39" fmla="*/ 32 h 64"/>
              <a:gd name="T40" fmla="*/ 56 w 65"/>
              <a:gd name="T41" fmla="*/ 10 h 64"/>
              <a:gd name="T42" fmla="*/ 56 w 65"/>
              <a:gd name="T43" fmla="*/ 9 h 64"/>
              <a:gd name="T44" fmla="*/ 53 w 65"/>
              <a:gd name="T45" fmla="*/ 7 h 64"/>
              <a:gd name="T46" fmla="*/ 33 w 65"/>
              <a:gd name="T4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4">
                <a:moveTo>
                  <a:pt x="33" y="60"/>
                </a:moveTo>
                <a:cubicBezTo>
                  <a:pt x="25" y="60"/>
                  <a:pt x="18" y="58"/>
                  <a:pt x="13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3" y="12"/>
                </a:cubicBezTo>
                <a:cubicBezTo>
                  <a:pt x="18" y="6"/>
                  <a:pt x="25" y="4"/>
                  <a:pt x="33" y="4"/>
                </a:cubicBezTo>
                <a:cubicBezTo>
                  <a:pt x="40" y="4"/>
                  <a:pt x="47" y="6"/>
                  <a:pt x="53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3" y="52"/>
                </a:cubicBezTo>
                <a:cubicBezTo>
                  <a:pt x="53" y="52"/>
                  <a:pt x="53" y="52"/>
                  <a:pt x="53" y="52"/>
                </a:cubicBezTo>
                <a:cubicBezTo>
                  <a:pt x="47" y="58"/>
                  <a:pt x="40" y="60"/>
                  <a:pt x="33" y="60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8"/>
                  <a:pt x="10" y="55"/>
                </a:cubicBezTo>
                <a:cubicBezTo>
                  <a:pt x="16" y="61"/>
                  <a:pt x="24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1" y="64"/>
                  <a:pt x="49" y="61"/>
                  <a:pt x="56" y="55"/>
                </a:cubicBezTo>
                <a:cubicBezTo>
                  <a:pt x="56" y="55"/>
                  <a:pt x="56" y="55"/>
                  <a:pt x="56" y="55"/>
                </a:cubicBezTo>
                <a:cubicBezTo>
                  <a:pt x="62" y="48"/>
                  <a:pt x="65" y="40"/>
                  <a:pt x="65" y="32"/>
                </a:cubicBezTo>
                <a:cubicBezTo>
                  <a:pt x="65" y="24"/>
                  <a:pt x="62" y="16"/>
                  <a:pt x="56" y="10"/>
                </a:cubicBezTo>
                <a:cubicBezTo>
                  <a:pt x="56" y="10"/>
                  <a:pt x="56" y="9"/>
                  <a:pt x="56" y="9"/>
                </a:cubicBezTo>
                <a:cubicBezTo>
                  <a:pt x="55" y="8"/>
                  <a:pt x="54" y="8"/>
                  <a:pt x="53" y="7"/>
                </a:cubicBezTo>
                <a:cubicBezTo>
                  <a:pt x="47" y="2"/>
                  <a:pt x="40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95" name="Freeform 952"/>
          <p:cNvSpPr>
            <a:spLocks/>
          </p:cNvSpPr>
          <p:nvPr/>
        </p:nvSpPr>
        <p:spPr bwMode="auto">
          <a:xfrm>
            <a:off x="9970317" y="6604000"/>
            <a:ext cx="169863" cy="157163"/>
          </a:xfrm>
          <a:custGeom>
            <a:avLst/>
            <a:gdLst>
              <a:gd name="T0" fmla="*/ 21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96" name="Freeform 953"/>
          <p:cNvSpPr>
            <a:spLocks noEditPoints="1"/>
          </p:cNvSpPr>
          <p:nvPr/>
        </p:nvSpPr>
        <p:spPr bwMode="auto">
          <a:xfrm>
            <a:off x="12046767" y="4618038"/>
            <a:ext cx="236538" cy="236538"/>
          </a:xfrm>
          <a:custGeom>
            <a:avLst/>
            <a:gdLst>
              <a:gd name="T0" fmla="*/ 29 w 57"/>
              <a:gd name="T1" fmla="*/ 47 h 57"/>
              <a:gd name="T2" fmla="*/ 16 w 57"/>
              <a:gd name="T3" fmla="*/ 42 h 57"/>
              <a:gd name="T4" fmla="*/ 16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9 h 57"/>
              <a:gd name="T18" fmla="*/ 0 w 57"/>
              <a:gd name="T19" fmla="*/ 29 h 57"/>
              <a:gd name="T20" fmla="*/ 9 w 57"/>
              <a:gd name="T21" fmla="*/ 49 h 57"/>
              <a:gd name="T22" fmla="*/ 29 w 57"/>
              <a:gd name="T23" fmla="*/ 57 h 57"/>
              <a:gd name="T24" fmla="*/ 49 w 57"/>
              <a:gd name="T25" fmla="*/ 49 h 57"/>
              <a:gd name="T26" fmla="*/ 49 w 57"/>
              <a:gd name="T27" fmla="*/ 49 h 57"/>
              <a:gd name="T28" fmla="*/ 57 w 57"/>
              <a:gd name="T29" fmla="*/ 29 h 57"/>
              <a:gd name="T30" fmla="*/ 49 w 57"/>
              <a:gd name="T31" fmla="*/ 9 h 57"/>
              <a:gd name="T32" fmla="*/ 29 w 57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6" y="42"/>
                </a:cubicBezTo>
                <a:cubicBezTo>
                  <a:pt x="8" y="35"/>
                  <a:pt x="8" y="23"/>
                  <a:pt x="16" y="15"/>
                </a:cubicBezTo>
                <a:cubicBezTo>
                  <a:pt x="19" y="12"/>
                  <a:pt x="24" y="10"/>
                  <a:pt x="29" y="10"/>
                </a:cubicBezTo>
                <a:cubicBezTo>
                  <a:pt x="33" y="10"/>
                  <a:pt x="38" y="12"/>
                  <a:pt x="42" y="15"/>
                </a:cubicBezTo>
                <a:cubicBezTo>
                  <a:pt x="49" y="23"/>
                  <a:pt x="49" y="35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9"/>
                </a:cubicBezTo>
                <a:cubicBezTo>
                  <a:pt x="3" y="14"/>
                  <a:pt x="0" y="21"/>
                  <a:pt x="0" y="29"/>
                </a:cubicBezTo>
                <a:cubicBezTo>
                  <a:pt x="0" y="36"/>
                  <a:pt x="3" y="43"/>
                  <a:pt x="9" y="49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9"/>
                </a:cubicBezTo>
                <a:cubicBezTo>
                  <a:pt x="49" y="49"/>
                  <a:pt x="49" y="49"/>
                  <a:pt x="49" y="49"/>
                </a:cubicBezTo>
                <a:cubicBezTo>
                  <a:pt x="54" y="43"/>
                  <a:pt x="57" y="36"/>
                  <a:pt x="57" y="29"/>
                </a:cubicBezTo>
                <a:cubicBezTo>
                  <a:pt x="57" y="21"/>
                  <a:pt x="54" y="14"/>
                  <a:pt x="49" y="9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97" name="Freeform 954"/>
          <p:cNvSpPr>
            <a:spLocks noEditPoints="1"/>
          </p:cNvSpPr>
          <p:nvPr/>
        </p:nvSpPr>
        <p:spPr bwMode="auto">
          <a:xfrm>
            <a:off x="12030892" y="4600575"/>
            <a:ext cx="268288" cy="269875"/>
          </a:xfrm>
          <a:custGeom>
            <a:avLst/>
            <a:gdLst>
              <a:gd name="T0" fmla="*/ 33 w 65"/>
              <a:gd name="T1" fmla="*/ 61 h 65"/>
              <a:gd name="T2" fmla="*/ 13 w 65"/>
              <a:gd name="T3" fmla="*/ 53 h 65"/>
              <a:gd name="T4" fmla="*/ 4 w 65"/>
              <a:gd name="T5" fmla="*/ 33 h 65"/>
              <a:gd name="T6" fmla="*/ 13 w 65"/>
              <a:gd name="T7" fmla="*/ 13 h 65"/>
              <a:gd name="T8" fmla="*/ 33 w 65"/>
              <a:gd name="T9" fmla="*/ 4 h 65"/>
              <a:gd name="T10" fmla="*/ 53 w 65"/>
              <a:gd name="T11" fmla="*/ 13 h 65"/>
              <a:gd name="T12" fmla="*/ 61 w 65"/>
              <a:gd name="T13" fmla="*/ 33 h 65"/>
              <a:gd name="T14" fmla="*/ 53 w 65"/>
              <a:gd name="T15" fmla="*/ 53 h 65"/>
              <a:gd name="T16" fmla="*/ 53 w 65"/>
              <a:gd name="T17" fmla="*/ 53 h 65"/>
              <a:gd name="T18" fmla="*/ 33 w 65"/>
              <a:gd name="T19" fmla="*/ 61 h 65"/>
              <a:gd name="T20" fmla="*/ 33 w 65"/>
              <a:gd name="T21" fmla="*/ 0 h 65"/>
              <a:gd name="T22" fmla="*/ 33 w 65"/>
              <a:gd name="T23" fmla="*/ 0 h 65"/>
              <a:gd name="T24" fmla="*/ 10 w 65"/>
              <a:gd name="T25" fmla="*/ 10 h 65"/>
              <a:gd name="T26" fmla="*/ 0 w 65"/>
              <a:gd name="T27" fmla="*/ 33 h 65"/>
              <a:gd name="T28" fmla="*/ 10 w 65"/>
              <a:gd name="T29" fmla="*/ 55 h 65"/>
              <a:gd name="T30" fmla="*/ 33 w 65"/>
              <a:gd name="T31" fmla="*/ 65 h 65"/>
              <a:gd name="T32" fmla="*/ 33 w 65"/>
              <a:gd name="T33" fmla="*/ 65 h 65"/>
              <a:gd name="T34" fmla="*/ 56 w 65"/>
              <a:gd name="T35" fmla="*/ 55 h 65"/>
              <a:gd name="T36" fmla="*/ 56 w 65"/>
              <a:gd name="T37" fmla="*/ 55 h 65"/>
              <a:gd name="T38" fmla="*/ 65 w 65"/>
              <a:gd name="T39" fmla="*/ 33 h 65"/>
              <a:gd name="T40" fmla="*/ 63 w 65"/>
              <a:gd name="T41" fmla="*/ 21 h 65"/>
              <a:gd name="T42" fmla="*/ 61 w 65"/>
              <a:gd name="T43" fmla="*/ 17 h 65"/>
              <a:gd name="T44" fmla="*/ 56 w 65"/>
              <a:gd name="T45" fmla="*/ 10 h 65"/>
              <a:gd name="T46" fmla="*/ 50 w 65"/>
              <a:gd name="T47" fmla="*/ 5 h 65"/>
              <a:gd name="T48" fmla="*/ 46 w 65"/>
              <a:gd name="T49" fmla="*/ 3 h 65"/>
              <a:gd name="T50" fmla="*/ 33 w 65"/>
              <a:gd name="T51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5" h="65">
                <a:moveTo>
                  <a:pt x="33" y="61"/>
                </a:moveTo>
                <a:cubicBezTo>
                  <a:pt x="25" y="61"/>
                  <a:pt x="18" y="58"/>
                  <a:pt x="13" y="53"/>
                </a:cubicBezTo>
                <a:cubicBezTo>
                  <a:pt x="7" y="47"/>
                  <a:pt x="4" y="40"/>
                  <a:pt x="4" y="33"/>
                </a:cubicBezTo>
                <a:cubicBezTo>
                  <a:pt x="4" y="25"/>
                  <a:pt x="7" y="18"/>
                  <a:pt x="13" y="13"/>
                </a:cubicBez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3"/>
                </a:cubicBezTo>
                <a:cubicBezTo>
                  <a:pt x="58" y="18"/>
                  <a:pt x="61" y="25"/>
                  <a:pt x="61" y="33"/>
                </a:cubicBezTo>
                <a:cubicBezTo>
                  <a:pt x="61" y="40"/>
                  <a:pt x="58" y="47"/>
                  <a:pt x="53" y="53"/>
                </a:cubicBezTo>
                <a:cubicBezTo>
                  <a:pt x="53" y="53"/>
                  <a:pt x="53" y="53"/>
                  <a:pt x="53" y="53"/>
                </a:cubicBezTo>
                <a:cubicBezTo>
                  <a:pt x="47" y="58"/>
                  <a:pt x="40" y="61"/>
                  <a:pt x="33" y="61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10"/>
                </a:cubicBezTo>
                <a:cubicBezTo>
                  <a:pt x="4" y="16"/>
                  <a:pt x="0" y="24"/>
                  <a:pt x="0" y="33"/>
                </a:cubicBezTo>
                <a:cubicBezTo>
                  <a:pt x="0" y="41"/>
                  <a:pt x="4" y="49"/>
                  <a:pt x="10" y="55"/>
                </a:cubicBezTo>
                <a:cubicBezTo>
                  <a:pt x="16" y="62"/>
                  <a:pt x="24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2"/>
                  <a:pt x="56" y="55"/>
                </a:cubicBezTo>
                <a:cubicBezTo>
                  <a:pt x="56" y="55"/>
                  <a:pt x="56" y="55"/>
                  <a:pt x="56" y="55"/>
                </a:cubicBezTo>
                <a:cubicBezTo>
                  <a:pt x="62" y="49"/>
                  <a:pt x="65" y="41"/>
                  <a:pt x="65" y="33"/>
                </a:cubicBezTo>
                <a:cubicBezTo>
                  <a:pt x="65" y="29"/>
                  <a:pt x="64" y="25"/>
                  <a:pt x="63" y="21"/>
                </a:cubicBezTo>
                <a:cubicBezTo>
                  <a:pt x="62" y="20"/>
                  <a:pt x="62" y="18"/>
                  <a:pt x="61" y="17"/>
                </a:cubicBezTo>
                <a:cubicBezTo>
                  <a:pt x="60" y="14"/>
                  <a:pt x="58" y="12"/>
                  <a:pt x="56" y="10"/>
                </a:cubicBezTo>
                <a:cubicBezTo>
                  <a:pt x="54" y="8"/>
                  <a:pt x="52" y="7"/>
                  <a:pt x="50" y="5"/>
                </a:cubicBezTo>
                <a:cubicBezTo>
                  <a:pt x="49" y="5"/>
                  <a:pt x="48" y="4"/>
                  <a:pt x="46" y="3"/>
                </a:cubicBezTo>
                <a:cubicBezTo>
                  <a:pt x="42" y="1"/>
                  <a:pt x="37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98" name="Freeform 955"/>
          <p:cNvSpPr>
            <a:spLocks/>
          </p:cNvSpPr>
          <p:nvPr/>
        </p:nvSpPr>
        <p:spPr bwMode="auto">
          <a:xfrm>
            <a:off x="12080104" y="4659313"/>
            <a:ext cx="169863" cy="152400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5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5"/>
                  <a:pt x="41" y="13"/>
                  <a:pt x="34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99" name="Freeform 956"/>
          <p:cNvSpPr>
            <a:spLocks noEditPoints="1"/>
          </p:cNvSpPr>
          <p:nvPr/>
        </p:nvSpPr>
        <p:spPr bwMode="auto">
          <a:xfrm>
            <a:off x="12183292" y="1665288"/>
            <a:ext cx="236538" cy="236538"/>
          </a:xfrm>
          <a:custGeom>
            <a:avLst/>
            <a:gdLst>
              <a:gd name="T0" fmla="*/ 29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8 w 57"/>
              <a:gd name="T15" fmla="*/ 0 h 57"/>
              <a:gd name="T16" fmla="*/ 8 w 57"/>
              <a:gd name="T17" fmla="*/ 8 h 57"/>
              <a:gd name="T18" fmla="*/ 8 w 57"/>
              <a:gd name="T19" fmla="*/ 8 h 57"/>
              <a:gd name="T20" fmla="*/ 0 w 57"/>
              <a:gd name="T21" fmla="*/ 28 h 57"/>
              <a:gd name="T22" fmla="*/ 8 w 57"/>
              <a:gd name="T23" fmla="*/ 49 h 57"/>
              <a:gd name="T24" fmla="*/ 29 w 57"/>
              <a:gd name="T25" fmla="*/ 57 h 57"/>
              <a:gd name="T26" fmla="*/ 49 w 57"/>
              <a:gd name="T27" fmla="*/ 49 h 57"/>
              <a:gd name="T28" fmla="*/ 57 w 57"/>
              <a:gd name="T29" fmla="*/ 29 h 57"/>
              <a:gd name="T30" fmla="*/ 49 w 57"/>
              <a:gd name="T31" fmla="*/ 8 h 57"/>
              <a:gd name="T32" fmla="*/ 28 w 57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5" y="42"/>
                </a:cubicBezTo>
                <a:cubicBezTo>
                  <a:pt x="8" y="34"/>
                  <a:pt x="8" y="23"/>
                  <a:pt x="15" y="15"/>
                </a:cubicBezTo>
                <a:cubicBezTo>
                  <a:pt x="19" y="12"/>
                  <a:pt x="24" y="10"/>
                  <a:pt x="29" y="10"/>
                </a:cubicBezTo>
                <a:cubicBezTo>
                  <a:pt x="33" y="10"/>
                  <a:pt x="38" y="12"/>
                  <a:pt x="42" y="15"/>
                </a:cubicBezTo>
                <a:cubicBezTo>
                  <a:pt x="49" y="23"/>
                  <a:pt x="49" y="34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8" y="49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9"/>
                </a:cubicBezTo>
                <a:cubicBezTo>
                  <a:pt x="54" y="43"/>
                  <a:pt x="57" y="36"/>
                  <a:pt x="57" y="29"/>
                </a:cubicBezTo>
                <a:cubicBezTo>
                  <a:pt x="57" y="21"/>
                  <a:pt x="54" y="14"/>
                  <a:pt x="49" y="8"/>
                </a:cubicBezTo>
                <a:cubicBezTo>
                  <a:pt x="43" y="3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00" name="Freeform 957"/>
          <p:cNvSpPr>
            <a:spLocks noEditPoints="1"/>
          </p:cNvSpPr>
          <p:nvPr/>
        </p:nvSpPr>
        <p:spPr bwMode="auto">
          <a:xfrm>
            <a:off x="12167417" y="1649413"/>
            <a:ext cx="268288" cy="269875"/>
          </a:xfrm>
          <a:custGeom>
            <a:avLst/>
            <a:gdLst>
              <a:gd name="T0" fmla="*/ 12 w 65"/>
              <a:gd name="T1" fmla="*/ 12 h 65"/>
              <a:gd name="T2" fmla="*/ 32 w 65"/>
              <a:gd name="T3" fmla="*/ 4 h 65"/>
              <a:gd name="T4" fmla="*/ 53 w 65"/>
              <a:gd name="T5" fmla="*/ 12 h 65"/>
              <a:gd name="T6" fmla="*/ 61 w 65"/>
              <a:gd name="T7" fmla="*/ 33 h 65"/>
              <a:gd name="T8" fmla="*/ 53 w 65"/>
              <a:gd name="T9" fmla="*/ 53 h 65"/>
              <a:gd name="T10" fmla="*/ 33 w 65"/>
              <a:gd name="T11" fmla="*/ 61 h 65"/>
              <a:gd name="T12" fmla="*/ 12 w 65"/>
              <a:gd name="T13" fmla="*/ 53 h 65"/>
              <a:gd name="T14" fmla="*/ 4 w 65"/>
              <a:gd name="T15" fmla="*/ 32 h 65"/>
              <a:gd name="T16" fmla="*/ 12 w 65"/>
              <a:gd name="T17" fmla="*/ 12 h 65"/>
              <a:gd name="T18" fmla="*/ 12 w 65"/>
              <a:gd name="T19" fmla="*/ 12 h 65"/>
              <a:gd name="T20" fmla="*/ 33 w 65"/>
              <a:gd name="T21" fmla="*/ 0 h 65"/>
              <a:gd name="T22" fmla="*/ 32 w 65"/>
              <a:gd name="T23" fmla="*/ 0 h 65"/>
              <a:gd name="T24" fmla="*/ 31 w 65"/>
              <a:gd name="T25" fmla="*/ 0 h 65"/>
              <a:gd name="T26" fmla="*/ 24 w 65"/>
              <a:gd name="T27" fmla="*/ 1 h 65"/>
              <a:gd name="T28" fmla="*/ 20 w 65"/>
              <a:gd name="T29" fmla="*/ 3 h 65"/>
              <a:gd name="T30" fmla="*/ 10 w 65"/>
              <a:gd name="T31" fmla="*/ 10 h 65"/>
              <a:gd name="T32" fmla="*/ 10 w 65"/>
              <a:gd name="T33" fmla="*/ 10 h 65"/>
              <a:gd name="T34" fmla="*/ 0 w 65"/>
              <a:gd name="T35" fmla="*/ 32 h 65"/>
              <a:gd name="T36" fmla="*/ 10 w 65"/>
              <a:gd name="T37" fmla="*/ 55 h 65"/>
              <a:gd name="T38" fmla="*/ 32 w 65"/>
              <a:gd name="T39" fmla="*/ 65 h 65"/>
              <a:gd name="T40" fmla="*/ 33 w 65"/>
              <a:gd name="T41" fmla="*/ 65 h 65"/>
              <a:gd name="T42" fmla="*/ 55 w 65"/>
              <a:gd name="T43" fmla="*/ 55 h 65"/>
              <a:gd name="T44" fmla="*/ 65 w 65"/>
              <a:gd name="T45" fmla="*/ 33 h 65"/>
              <a:gd name="T46" fmla="*/ 55 w 65"/>
              <a:gd name="T47" fmla="*/ 10 h 65"/>
              <a:gd name="T48" fmla="*/ 35 w 65"/>
              <a:gd name="T49" fmla="*/ 0 h 65"/>
              <a:gd name="T50" fmla="*/ 33 w 65"/>
              <a:gd name="T51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5" h="65">
                <a:moveTo>
                  <a:pt x="12" y="12"/>
                </a:moveTo>
                <a:cubicBezTo>
                  <a:pt x="18" y="7"/>
                  <a:pt x="25" y="4"/>
                  <a:pt x="32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8" y="18"/>
                  <a:pt x="61" y="25"/>
                  <a:pt x="61" y="33"/>
                </a:cubicBezTo>
                <a:cubicBezTo>
                  <a:pt x="61" y="40"/>
                  <a:pt x="58" y="47"/>
                  <a:pt x="53" y="53"/>
                </a:cubicBezTo>
                <a:cubicBezTo>
                  <a:pt x="47" y="58"/>
                  <a:pt x="40" y="61"/>
                  <a:pt x="33" y="61"/>
                </a:cubicBezTo>
                <a:cubicBezTo>
                  <a:pt x="25" y="61"/>
                  <a:pt x="18" y="58"/>
                  <a:pt x="12" y="53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3" y="0"/>
                </a:moveTo>
                <a:cubicBezTo>
                  <a:pt x="33" y="0"/>
                  <a:pt x="33" y="0"/>
                  <a:pt x="32" y="0"/>
                </a:cubicBezTo>
                <a:cubicBezTo>
                  <a:pt x="32" y="0"/>
                  <a:pt x="32" y="0"/>
                  <a:pt x="31" y="0"/>
                </a:cubicBezTo>
                <a:cubicBezTo>
                  <a:pt x="29" y="0"/>
                  <a:pt x="26" y="1"/>
                  <a:pt x="24" y="1"/>
                </a:cubicBezTo>
                <a:cubicBezTo>
                  <a:pt x="22" y="2"/>
                  <a:pt x="21" y="2"/>
                  <a:pt x="20" y="3"/>
                </a:cubicBezTo>
                <a:cubicBezTo>
                  <a:pt x="16" y="4"/>
                  <a:pt x="13" y="7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1"/>
                  <a:pt x="3" y="49"/>
                  <a:pt x="10" y="55"/>
                </a:cubicBezTo>
                <a:cubicBezTo>
                  <a:pt x="16" y="62"/>
                  <a:pt x="24" y="65"/>
                  <a:pt x="32" y="65"/>
                </a:cubicBezTo>
                <a:cubicBezTo>
                  <a:pt x="32" y="65"/>
                  <a:pt x="33" y="65"/>
                  <a:pt x="33" y="65"/>
                </a:cubicBezTo>
                <a:cubicBezTo>
                  <a:pt x="41" y="65"/>
                  <a:pt x="49" y="62"/>
                  <a:pt x="55" y="55"/>
                </a:cubicBezTo>
                <a:cubicBezTo>
                  <a:pt x="62" y="49"/>
                  <a:pt x="65" y="41"/>
                  <a:pt x="65" y="33"/>
                </a:cubicBezTo>
                <a:cubicBezTo>
                  <a:pt x="65" y="24"/>
                  <a:pt x="62" y="16"/>
                  <a:pt x="55" y="10"/>
                </a:cubicBezTo>
                <a:cubicBezTo>
                  <a:pt x="50" y="4"/>
                  <a:pt x="43" y="1"/>
                  <a:pt x="35" y="0"/>
                </a:cubicBezTo>
                <a:cubicBezTo>
                  <a:pt x="34" y="0"/>
                  <a:pt x="33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01" name="Freeform 958"/>
          <p:cNvSpPr>
            <a:spLocks/>
          </p:cNvSpPr>
          <p:nvPr/>
        </p:nvSpPr>
        <p:spPr bwMode="auto">
          <a:xfrm>
            <a:off x="12216629" y="1706563"/>
            <a:ext cx="169863" cy="153988"/>
          </a:xfrm>
          <a:custGeom>
            <a:avLst/>
            <a:gdLst>
              <a:gd name="T0" fmla="*/ 21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02" name="Freeform 959"/>
          <p:cNvSpPr>
            <a:spLocks noEditPoints="1"/>
          </p:cNvSpPr>
          <p:nvPr/>
        </p:nvSpPr>
        <p:spPr bwMode="auto">
          <a:xfrm>
            <a:off x="14691542" y="93663"/>
            <a:ext cx="236538" cy="236538"/>
          </a:xfrm>
          <a:custGeom>
            <a:avLst/>
            <a:gdLst>
              <a:gd name="T0" fmla="*/ 29 w 57"/>
              <a:gd name="T1" fmla="*/ 47 h 57"/>
              <a:gd name="T2" fmla="*/ 16 w 57"/>
              <a:gd name="T3" fmla="*/ 42 h 57"/>
              <a:gd name="T4" fmla="*/ 16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8 h 57"/>
              <a:gd name="T18" fmla="*/ 9 w 57"/>
              <a:gd name="T19" fmla="*/ 8 h 57"/>
              <a:gd name="T20" fmla="*/ 0 w 57"/>
              <a:gd name="T21" fmla="*/ 28 h 57"/>
              <a:gd name="T22" fmla="*/ 9 w 57"/>
              <a:gd name="T23" fmla="*/ 49 h 57"/>
              <a:gd name="T24" fmla="*/ 29 w 57"/>
              <a:gd name="T25" fmla="*/ 57 h 57"/>
              <a:gd name="T26" fmla="*/ 49 w 57"/>
              <a:gd name="T27" fmla="*/ 49 h 57"/>
              <a:gd name="T28" fmla="*/ 57 w 57"/>
              <a:gd name="T29" fmla="*/ 28 h 57"/>
              <a:gd name="T30" fmla="*/ 49 w 57"/>
              <a:gd name="T31" fmla="*/ 8 h 57"/>
              <a:gd name="T32" fmla="*/ 29 w 57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6" y="42"/>
                </a:cubicBezTo>
                <a:cubicBezTo>
                  <a:pt x="8" y="34"/>
                  <a:pt x="8" y="23"/>
                  <a:pt x="16" y="15"/>
                </a:cubicBezTo>
                <a:cubicBezTo>
                  <a:pt x="19" y="12"/>
                  <a:pt x="24" y="10"/>
                  <a:pt x="29" y="10"/>
                </a:cubicBezTo>
                <a:cubicBezTo>
                  <a:pt x="34" y="10"/>
                  <a:pt x="38" y="12"/>
                  <a:pt x="42" y="15"/>
                </a:cubicBezTo>
                <a:cubicBezTo>
                  <a:pt x="49" y="23"/>
                  <a:pt x="49" y="34"/>
                  <a:pt x="42" y="42"/>
                </a:cubicBezTo>
                <a:cubicBezTo>
                  <a:pt x="38" y="45"/>
                  <a:pt x="34" y="47"/>
                  <a:pt x="29" y="47"/>
                </a:cubicBezTo>
                <a:moveTo>
                  <a:pt x="29" y="0"/>
                </a:moveTo>
                <a:cubicBezTo>
                  <a:pt x="22" y="0"/>
                  <a:pt x="14" y="3"/>
                  <a:pt x="9" y="8"/>
                </a:cubicBezTo>
                <a:cubicBezTo>
                  <a:pt x="9" y="8"/>
                  <a:pt x="9" y="8"/>
                  <a:pt x="9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9" y="49"/>
                </a:cubicBezTo>
                <a:cubicBezTo>
                  <a:pt x="14" y="54"/>
                  <a:pt x="22" y="57"/>
                  <a:pt x="29" y="57"/>
                </a:cubicBezTo>
                <a:cubicBezTo>
                  <a:pt x="36" y="57"/>
                  <a:pt x="43" y="54"/>
                  <a:pt x="49" y="49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9" y="8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03" name="Freeform 960"/>
          <p:cNvSpPr>
            <a:spLocks noEditPoints="1"/>
          </p:cNvSpPr>
          <p:nvPr/>
        </p:nvSpPr>
        <p:spPr bwMode="auto">
          <a:xfrm>
            <a:off x="14674079" y="77788"/>
            <a:ext cx="269875" cy="269875"/>
          </a:xfrm>
          <a:custGeom>
            <a:avLst/>
            <a:gdLst>
              <a:gd name="T0" fmla="*/ 13 w 65"/>
              <a:gd name="T1" fmla="*/ 12 h 65"/>
              <a:gd name="T2" fmla="*/ 33 w 65"/>
              <a:gd name="T3" fmla="*/ 4 h 65"/>
              <a:gd name="T4" fmla="*/ 53 w 65"/>
              <a:gd name="T5" fmla="*/ 12 h 65"/>
              <a:gd name="T6" fmla="*/ 61 w 65"/>
              <a:gd name="T7" fmla="*/ 32 h 65"/>
              <a:gd name="T8" fmla="*/ 53 w 65"/>
              <a:gd name="T9" fmla="*/ 53 h 65"/>
              <a:gd name="T10" fmla="*/ 33 w 65"/>
              <a:gd name="T11" fmla="*/ 61 h 65"/>
              <a:gd name="T12" fmla="*/ 13 w 65"/>
              <a:gd name="T13" fmla="*/ 53 h 65"/>
              <a:gd name="T14" fmla="*/ 4 w 65"/>
              <a:gd name="T15" fmla="*/ 32 h 65"/>
              <a:gd name="T16" fmla="*/ 13 w 65"/>
              <a:gd name="T17" fmla="*/ 12 h 65"/>
              <a:gd name="T18" fmla="*/ 13 w 65"/>
              <a:gd name="T19" fmla="*/ 12 h 65"/>
              <a:gd name="T20" fmla="*/ 33 w 65"/>
              <a:gd name="T21" fmla="*/ 0 h 65"/>
              <a:gd name="T22" fmla="*/ 33 w 65"/>
              <a:gd name="T23" fmla="*/ 0 h 65"/>
              <a:gd name="T24" fmla="*/ 10 w 65"/>
              <a:gd name="T25" fmla="*/ 10 h 65"/>
              <a:gd name="T26" fmla="*/ 10 w 65"/>
              <a:gd name="T27" fmla="*/ 10 h 65"/>
              <a:gd name="T28" fmla="*/ 2 w 65"/>
              <a:gd name="T29" fmla="*/ 24 h 65"/>
              <a:gd name="T30" fmla="*/ 1 w 65"/>
              <a:gd name="T31" fmla="*/ 28 h 65"/>
              <a:gd name="T32" fmla="*/ 0 w 65"/>
              <a:gd name="T33" fmla="*/ 32 h 65"/>
              <a:gd name="T34" fmla="*/ 10 w 65"/>
              <a:gd name="T35" fmla="*/ 55 h 65"/>
              <a:gd name="T36" fmla="*/ 33 w 65"/>
              <a:gd name="T37" fmla="*/ 65 h 65"/>
              <a:gd name="T38" fmla="*/ 33 w 65"/>
              <a:gd name="T39" fmla="*/ 65 h 65"/>
              <a:gd name="T40" fmla="*/ 56 w 65"/>
              <a:gd name="T41" fmla="*/ 55 h 65"/>
              <a:gd name="T42" fmla="*/ 65 w 65"/>
              <a:gd name="T43" fmla="*/ 32 h 65"/>
              <a:gd name="T44" fmla="*/ 56 w 65"/>
              <a:gd name="T45" fmla="*/ 10 h 65"/>
              <a:gd name="T46" fmla="*/ 33 w 65"/>
              <a:gd name="T47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5">
                <a:moveTo>
                  <a:pt x="13" y="12"/>
                </a:moveTo>
                <a:cubicBezTo>
                  <a:pt x="18" y="7"/>
                  <a:pt x="26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3" y="53"/>
                </a:cubicBezTo>
                <a:cubicBezTo>
                  <a:pt x="47" y="58"/>
                  <a:pt x="40" y="61"/>
                  <a:pt x="33" y="61"/>
                </a:cubicBezTo>
                <a:cubicBezTo>
                  <a:pt x="26" y="61"/>
                  <a:pt x="18" y="58"/>
                  <a:pt x="13" y="53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3" y="12"/>
                </a:cubicBezTo>
                <a:cubicBezTo>
                  <a:pt x="13" y="12"/>
                  <a:pt x="13" y="12"/>
                  <a:pt x="13" y="12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5" y="0"/>
                  <a:pt x="16" y="3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6" y="14"/>
                  <a:pt x="3" y="19"/>
                  <a:pt x="2" y="24"/>
                </a:cubicBezTo>
                <a:cubicBezTo>
                  <a:pt x="1" y="25"/>
                  <a:pt x="1" y="27"/>
                  <a:pt x="1" y="28"/>
                </a:cubicBezTo>
                <a:cubicBezTo>
                  <a:pt x="1" y="29"/>
                  <a:pt x="0" y="31"/>
                  <a:pt x="0" y="32"/>
                </a:cubicBezTo>
                <a:cubicBezTo>
                  <a:pt x="0" y="41"/>
                  <a:pt x="4" y="49"/>
                  <a:pt x="10" y="55"/>
                </a:cubicBezTo>
                <a:cubicBezTo>
                  <a:pt x="16" y="62"/>
                  <a:pt x="25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2"/>
                  <a:pt x="56" y="55"/>
                </a:cubicBezTo>
                <a:cubicBezTo>
                  <a:pt x="62" y="49"/>
                  <a:pt x="65" y="41"/>
                  <a:pt x="65" y="32"/>
                </a:cubicBezTo>
                <a:cubicBezTo>
                  <a:pt x="65" y="24"/>
                  <a:pt x="62" y="16"/>
                  <a:pt x="56" y="10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04" name="Freeform 961"/>
          <p:cNvSpPr>
            <a:spLocks/>
          </p:cNvSpPr>
          <p:nvPr/>
        </p:nvSpPr>
        <p:spPr bwMode="auto">
          <a:xfrm>
            <a:off x="14724879" y="136525"/>
            <a:ext cx="169863" cy="152400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5"/>
                </a:cubicBezTo>
                <a:cubicBezTo>
                  <a:pt x="0" y="13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05" name="Freeform 962"/>
          <p:cNvSpPr>
            <a:spLocks noEditPoints="1"/>
          </p:cNvSpPr>
          <p:nvPr/>
        </p:nvSpPr>
        <p:spPr bwMode="auto">
          <a:xfrm>
            <a:off x="11105379" y="3005138"/>
            <a:ext cx="236538" cy="231775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1 w 57"/>
              <a:gd name="T9" fmla="*/ 15 h 56"/>
              <a:gd name="T10" fmla="*/ 41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8 w 57"/>
              <a:gd name="T19" fmla="*/ 8 h 56"/>
              <a:gd name="T20" fmla="*/ 0 w 57"/>
              <a:gd name="T21" fmla="*/ 28 h 56"/>
              <a:gd name="T22" fmla="*/ 8 w 57"/>
              <a:gd name="T23" fmla="*/ 48 h 56"/>
              <a:gd name="T24" fmla="*/ 28 w 57"/>
              <a:gd name="T25" fmla="*/ 56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6" y="56"/>
                  <a:pt x="43" y="54"/>
                  <a:pt x="48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8" y="8"/>
                </a:cubicBezTo>
                <a:cubicBezTo>
                  <a:pt x="43" y="2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06" name="Freeform 963"/>
          <p:cNvSpPr>
            <a:spLocks noEditPoints="1"/>
          </p:cNvSpPr>
          <p:nvPr/>
        </p:nvSpPr>
        <p:spPr bwMode="auto">
          <a:xfrm>
            <a:off x="11089504" y="2987675"/>
            <a:ext cx="269875" cy="266700"/>
          </a:xfrm>
          <a:custGeom>
            <a:avLst/>
            <a:gdLst>
              <a:gd name="T0" fmla="*/ 12 w 65"/>
              <a:gd name="T1" fmla="*/ 12 h 64"/>
              <a:gd name="T2" fmla="*/ 32 w 65"/>
              <a:gd name="T3" fmla="*/ 4 h 64"/>
              <a:gd name="T4" fmla="*/ 52 w 65"/>
              <a:gd name="T5" fmla="*/ 12 h 64"/>
              <a:gd name="T6" fmla="*/ 61 w 65"/>
              <a:gd name="T7" fmla="*/ 32 h 64"/>
              <a:gd name="T8" fmla="*/ 52 w 65"/>
              <a:gd name="T9" fmla="*/ 52 h 64"/>
              <a:gd name="T10" fmla="*/ 32 w 65"/>
              <a:gd name="T11" fmla="*/ 60 h 64"/>
              <a:gd name="T12" fmla="*/ 12 w 65"/>
              <a:gd name="T13" fmla="*/ 52 h 64"/>
              <a:gd name="T14" fmla="*/ 4 w 65"/>
              <a:gd name="T15" fmla="*/ 32 h 64"/>
              <a:gd name="T16" fmla="*/ 12 w 65"/>
              <a:gd name="T17" fmla="*/ 12 h 64"/>
              <a:gd name="T18" fmla="*/ 12 w 65"/>
              <a:gd name="T19" fmla="*/ 12 h 64"/>
              <a:gd name="T20" fmla="*/ 32 w 65"/>
              <a:gd name="T21" fmla="*/ 0 h 64"/>
              <a:gd name="T22" fmla="*/ 32 w 65"/>
              <a:gd name="T23" fmla="*/ 0 h 64"/>
              <a:gd name="T24" fmla="*/ 9 w 65"/>
              <a:gd name="T25" fmla="*/ 9 h 64"/>
              <a:gd name="T26" fmla="*/ 9 w 65"/>
              <a:gd name="T27" fmla="*/ 9 h 64"/>
              <a:gd name="T28" fmla="*/ 9 w 65"/>
              <a:gd name="T29" fmla="*/ 9 h 64"/>
              <a:gd name="T30" fmla="*/ 9 w 65"/>
              <a:gd name="T31" fmla="*/ 9 h 64"/>
              <a:gd name="T32" fmla="*/ 9 w 65"/>
              <a:gd name="T33" fmla="*/ 9 h 64"/>
              <a:gd name="T34" fmla="*/ 0 w 65"/>
              <a:gd name="T35" fmla="*/ 32 h 64"/>
              <a:gd name="T36" fmla="*/ 9 w 65"/>
              <a:gd name="T37" fmla="*/ 55 h 64"/>
              <a:gd name="T38" fmla="*/ 32 w 65"/>
              <a:gd name="T39" fmla="*/ 64 h 64"/>
              <a:gd name="T40" fmla="*/ 32 w 65"/>
              <a:gd name="T41" fmla="*/ 64 h 64"/>
              <a:gd name="T42" fmla="*/ 55 w 65"/>
              <a:gd name="T43" fmla="*/ 55 h 64"/>
              <a:gd name="T44" fmla="*/ 63 w 65"/>
              <a:gd name="T45" fmla="*/ 41 h 64"/>
              <a:gd name="T46" fmla="*/ 64 w 65"/>
              <a:gd name="T47" fmla="*/ 37 h 64"/>
              <a:gd name="T48" fmla="*/ 65 w 65"/>
              <a:gd name="T49" fmla="*/ 32 h 64"/>
              <a:gd name="T50" fmla="*/ 65 w 65"/>
              <a:gd name="T51" fmla="*/ 31 h 64"/>
              <a:gd name="T52" fmla="*/ 64 w 65"/>
              <a:gd name="T53" fmla="*/ 27 h 64"/>
              <a:gd name="T54" fmla="*/ 55 w 65"/>
              <a:gd name="T55" fmla="*/ 9 h 64"/>
              <a:gd name="T56" fmla="*/ 32 w 65"/>
              <a:gd name="T5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5" h="64">
                <a:moveTo>
                  <a:pt x="12" y="12"/>
                </a:moveTo>
                <a:cubicBezTo>
                  <a:pt x="18" y="6"/>
                  <a:pt x="25" y="4"/>
                  <a:pt x="32" y="4"/>
                </a:cubicBezTo>
                <a:cubicBezTo>
                  <a:pt x="40" y="4"/>
                  <a:pt x="47" y="6"/>
                  <a:pt x="52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2" y="52"/>
                </a:cubicBezTo>
                <a:cubicBezTo>
                  <a:pt x="47" y="58"/>
                  <a:pt x="40" y="60"/>
                  <a:pt x="32" y="60"/>
                </a:cubicBezTo>
                <a:cubicBezTo>
                  <a:pt x="25" y="60"/>
                  <a:pt x="18" y="58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8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1" y="64"/>
                  <a:pt x="49" y="61"/>
                  <a:pt x="55" y="55"/>
                </a:cubicBezTo>
                <a:cubicBezTo>
                  <a:pt x="59" y="51"/>
                  <a:pt x="62" y="46"/>
                  <a:pt x="63" y="41"/>
                </a:cubicBezTo>
                <a:cubicBezTo>
                  <a:pt x="64" y="40"/>
                  <a:pt x="64" y="39"/>
                  <a:pt x="64" y="37"/>
                </a:cubicBezTo>
                <a:cubicBezTo>
                  <a:pt x="64" y="36"/>
                  <a:pt x="65" y="34"/>
                  <a:pt x="65" y="32"/>
                </a:cubicBezTo>
                <a:cubicBezTo>
                  <a:pt x="65" y="32"/>
                  <a:pt x="65" y="31"/>
                  <a:pt x="65" y="31"/>
                </a:cubicBezTo>
                <a:cubicBezTo>
                  <a:pt x="65" y="30"/>
                  <a:pt x="64" y="28"/>
                  <a:pt x="64" y="27"/>
                </a:cubicBezTo>
                <a:cubicBezTo>
                  <a:pt x="63" y="20"/>
                  <a:pt x="60" y="14"/>
                  <a:pt x="55" y="9"/>
                </a:cubicBezTo>
                <a:cubicBezTo>
                  <a:pt x="49" y="3"/>
                  <a:pt x="41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07" name="Freeform 964"/>
          <p:cNvSpPr>
            <a:spLocks/>
          </p:cNvSpPr>
          <p:nvPr/>
        </p:nvSpPr>
        <p:spPr bwMode="auto">
          <a:xfrm>
            <a:off x="11138717" y="3041650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12" name="Freeform 969"/>
          <p:cNvSpPr>
            <a:spLocks noEditPoints="1"/>
          </p:cNvSpPr>
          <p:nvPr/>
        </p:nvSpPr>
        <p:spPr bwMode="auto">
          <a:xfrm>
            <a:off x="7244555" y="5318126"/>
            <a:ext cx="169863" cy="174625"/>
          </a:xfrm>
          <a:custGeom>
            <a:avLst/>
            <a:gdLst>
              <a:gd name="T0" fmla="*/ 9 w 41"/>
              <a:gd name="T1" fmla="*/ 9 h 42"/>
              <a:gd name="T2" fmla="*/ 21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1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7 w 41"/>
              <a:gd name="T19" fmla="*/ 8 h 42"/>
              <a:gd name="T20" fmla="*/ 9 w 41"/>
              <a:gd name="T21" fmla="*/ 9 h 42"/>
              <a:gd name="T22" fmla="*/ 21 w 41"/>
              <a:gd name="T23" fmla="*/ 0 h 42"/>
              <a:gd name="T24" fmla="*/ 21 w 41"/>
              <a:gd name="T25" fmla="*/ 0 h 42"/>
              <a:gd name="T26" fmla="*/ 6 w 41"/>
              <a:gd name="T27" fmla="*/ 7 h 42"/>
              <a:gd name="T28" fmla="*/ 6 w 41"/>
              <a:gd name="T29" fmla="*/ 7 h 42"/>
              <a:gd name="T30" fmla="*/ 0 w 41"/>
              <a:gd name="T31" fmla="*/ 21 h 42"/>
              <a:gd name="T32" fmla="*/ 6 w 41"/>
              <a:gd name="T33" fmla="*/ 36 h 42"/>
              <a:gd name="T34" fmla="*/ 14 w 41"/>
              <a:gd name="T35" fmla="*/ 41 h 42"/>
              <a:gd name="T36" fmla="*/ 18 w 41"/>
              <a:gd name="T37" fmla="*/ 42 h 42"/>
              <a:gd name="T38" fmla="*/ 21 w 41"/>
              <a:gd name="T39" fmla="*/ 42 h 42"/>
              <a:gd name="T40" fmla="*/ 21 w 41"/>
              <a:gd name="T41" fmla="*/ 42 h 42"/>
              <a:gd name="T42" fmla="*/ 35 w 41"/>
              <a:gd name="T43" fmla="*/ 36 h 42"/>
              <a:gd name="T44" fmla="*/ 41 w 41"/>
              <a:gd name="T45" fmla="*/ 21 h 42"/>
              <a:gd name="T46" fmla="*/ 35 w 41"/>
              <a:gd name="T47" fmla="*/ 7 h 42"/>
              <a:gd name="T48" fmla="*/ 21 w 41"/>
              <a:gd name="T4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3"/>
                  <a:pt x="37" y="17"/>
                  <a:pt x="37" y="21"/>
                </a:cubicBezTo>
                <a:cubicBezTo>
                  <a:pt x="37" y="25"/>
                  <a:pt x="36" y="30"/>
                  <a:pt x="32" y="33"/>
                </a:cubicBezTo>
                <a:cubicBezTo>
                  <a:pt x="29" y="36"/>
                  <a:pt x="25" y="38"/>
                  <a:pt x="21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3"/>
                  <a:pt x="9" y="9"/>
                </a:cubicBezTo>
                <a:cubicBezTo>
                  <a:pt x="7" y="8"/>
                  <a:pt x="7" y="8"/>
                  <a:pt x="7" y="8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3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8" y="38"/>
                  <a:pt x="11" y="40"/>
                  <a:pt x="14" y="41"/>
                </a:cubicBezTo>
                <a:cubicBezTo>
                  <a:pt x="15" y="41"/>
                  <a:pt x="17" y="41"/>
                  <a:pt x="18" y="42"/>
                </a:cubicBezTo>
                <a:cubicBezTo>
                  <a:pt x="19" y="42"/>
                  <a:pt x="20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1"/>
                  <a:pt x="35" y="7"/>
                </a:cubicBezTo>
                <a:cubicBezTo>
                  <a:pt x="31" y="3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79" name="Freeform 1237"/>
          <p:cNvSpPr>
            <a:spLocks noEditPoints="1"/>
          </p:cNvSpPr>
          <p:nvPr/>
        </p:nvSpPr>
        <p:spPr bwMode="auto">
          <a:xfrm>
            <a:off x="5890828" y="-2899574"/>
            <a:ext cx="165100" cy="169863"/>
          </a:xfrm>
          <a:custGeom>
            <a:avLst/>
            <a:gdLst>
              <a:gd name="T0" fmla="*/ 40 w 40"/>
              <a:gd name="T1" fmla="*/ 20 h 41"/>
              <a:gd name="T2" fmla="*/ 38 w 40"/>
              <a:gd name="T3" fmla="*/ 20 h 41"/>
              <a:gd name="T4" fmla="*/ 37 w 40"/>
              <a:gd name="T5" fmla="*/ 20 h 41"/>
              <a:gd name="T6" fmla="*/ 20 w 40"/>
              <a:gd name="T7" fmla="*/ 37 h 41"/>
              <a:gd name="T8" fmla="*/ 20 w 40"/>
              <a:gd name="T9" fmla="*/ 37 h 41"/>
              <a:gd name="T10" fmla="*/ 19 w 40"/>
              <a:gd name="T11" fmla="*/ 37 h 41"/>
              <a:gd name="T12" fmla="*/ 3 w 40"/>
              <a:gd name="T13" fmla="*/ 20 h 41"/>
              <a:gd name="T14" fmla="*/ 3 w 40"/>
              <a:gd name="T15" fmla="*/ 20 h 41"/>
              <a:gd name="T16" fmla="*/ 2 w 40"/>
              <a:gd name="T17" fmla="*/ 20 h 41"/>
              <a:gd name="T18" fmla="*/ 0 w 40"/>
              <a:gd name="T19" fmla="*/ 20 h 41"/>
              <a:gd name="T20" fmla="*/ 5 w 40"/>
              <a:gd name="T21" fmla="*/ 34 h 41"/>
              <a:gd name="T22" fmla="*/ 8 w 40"/>
              <a:gd name="T23" fmla="*/ 37 h 41"/>
              <a:gd name="T24" fmla="*/ 20 w 40"/>
              <a:gd name="T25" fmla="*/ 41 h 41"/>
              <a:gd name="T26" fmla="*/ 31 w 40"/>
              <a:gd name="T27" fmla="*/ 37 h 41"/>
              <a:gd name="T28" fmla="*/ 34 w 40"/>
              <a:gd name="T29" fmla="*/ 34 h 41"/>
              <a:gd name="T30" fmla="*/ 40 w 40"/>
              <a:gd name="T31" fmla="*/ 20 h 41"/>
              <a:gd name="T32" fmla="*/ 20 w 40"/>
              <a:gd name="T33" fmla="*/ 0 h 41"/>
              <a:gd name="T34" fmla="*/ 0 w 40"/>
              <a:gd name="T35" fmla="*/ 20 h 41"/>
              <a:gd name="T36" fmla="*/ 2 w 40"/>
              <a:gd name="T37" fmla="*/ 20 h 41"/>
              <a:gd name="T38" fmla="*/ 3 w 40"/>
              <a:gd name="T39" fmla="*/ 20 h 41"/>
              <a:gd name="T40" fmla="*/ 7 w 40"/>
              <a:gd name="T41" fmla="*/ 8 h 41"/>
              <a:gd name="T42" fmla="*/ 19 w 40"/>
              <a:gd name="T43" fmla="*/ 4 h 41"/>
              <a:gd name="T44" fmla="*/ 20 w 40"/>
              <a:gd name="T45" fmla="*/ 4 h 41"/>
              <a:gd name="T46" fmla="*/ 20 w 40"/>
              <a:gd name="T47" fmla="*/ 4 h 41"/>
              <a:gd name="T48" fmla="*/ 32 w 40"/>
              <a:gd name="T49" fmla="*/ 8 h 41"/>
              <a:gd name="T50" fmla="*/ 37 w 40"/>
              <a:gd name="T51" fmla="*/ 20 h 41"/>
              <a:gd name="T52" fmla="*/ 37 w 40"/>
              <a:gd name="T53" fmla="*/ 20 h 41"/>
              <a:gd name="T54" fmla="*/ 38 w 40"/>
              <a:gd name="T55" fmla="*/ 20 h 41"/>
              <a:gd name="T56" fmla="*/ 40 w 40"/>
              <a:gd name="T57" fmla="*/ 20 h 41"/>
              <a:gd name="T58" fmla="*/ 20 w 40"/>
              <a:gd name="T5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40" h="41">
                <a:moveTo>
                  <a:pt x="40" y="20"/>
                </a:moveTo>
                <a:cubicBezTo>
                  <a:pt x="38" y="20"/>
                  <a:pt x="38" y="20"/>
                  <a:pt x="38" y="20"/>
                </a:cubicBezTo>
                <a:cubicBezTo>
                  <a:pt x="37" y="20"/>
                  <a:pt x="37" y="20"/>
                  <a:pt x="37" y="20"/>
                </a:cubicBezTo>
                <a:cubicBezTo>
                  <a:pt x="37" y="29"/>
                  <a:pt x="29" y="37"/>
                  <a:pt x="20" y="37"/>
                </a:cubicBezTo>
                <a:cubicBezTo>
                  <a:pt x="20" y="37"/>
                  <a:pt x="20" y="37"/>
                  <a:pt x="20" y="37"/>
                </a:cubicBezTo>
                <a:cubicBezTo>
                  <a:pt x="20" y="37"/>
                  <a:pt x="19" y="37"/>
                  <a:pt x="19" y="37"/>
                </a:cubicBezTo>
                <a:cubicBezTo>
                  <a:pt x="10" y="37"/>
                  <a:pt x="3" y="29"/>
                  <a:pt x="3" y="20"/>
                </a:cubicBezTo>
                <a:cubicBezTo>
                  <a:pt x="3" y="20"/>
                  <a:pt x="3" y="20"/>
                  <a:pt x="3" y="20"/>
                </a:cubicBezTo>
                <a:cubicBezTo>
                  <a:pt x="2" y="20"/>
                  <a:pt x="2" y="20"/>
                  <a:pt x="2" y="20"/>
                </a:cubicBezTo>
                <a:cubicBezTo>
                  <a:pt x="0" y="20"/>
                  <a:pt x="0" y="20"/>
                  <a:pt x="0" y="20"/>
                </a:cubicBezTo>
                <a:cubicBezTo>
                  <a:pt x="0" y="26"/>
                  <a:pt x="2" y="31"/>
                  <a:pt x="5" y="34"/>
                </a:cubicBezTo>
                <a:cubicBezTo>
                  <a:pt x="6" y="35"/>
                  <a:pt x="7" y="36"/>
                  <a:pt x="8" y="37"/>
                </a:cubicBezTo>
                <a:cubicBezTo>
                  <a:pt x="11" y="39"/>
                  <a:pt x="15" y="41"/>
                  <a:pt x="20" y="41"/>
                </a:cubicBezTo>
                <a:cubicBezTo>
                  <a:pt x="24" y="41"/>
                  <a:pt x="28" y="39"/>
                  <a:pt x="31" y="37"/>
                </a:cubicBezTo>
                <a:cubicBezTo>
                  <a:pt x="32" y="36"/>
                  <a:pt x="33" y="35"/>
                  <a:pt x="34" y="34"/>
                </a:cubicBezTo>
                <a:cubicBezTo>
                  <a:pt x="38" y="31"/>
                  <a:pt x="40" y="26"/>
                  <a:pt x="40" y="20"/>
                </a:cubicBezTo>
                <a:moveTo>
                  <a:pt x="20" y="0"/>
                </a:moveTo>
                <a:cubicBezTo>
                  <a:pt x="9" y="0"/>
                  <a:pt x="0" y="9"/>
                  <a:pt x="0" y="20"/>
                </a:cubicBezTo>
                <a:cubicBezTo>
                  <a:pt x="2" y="20"/>
                  <a:pt x="2" y="20"/>
                  <a:pt x="2" y="20"/>
                </a:cubicBezTo>
                <a:cubicBezTo>
                  <a:pt x="3" y="20"/>
                  <a:pt x="3" y="20"/>
                  <a:pt x="3" y="20"/>
                </a:cubicBezTo>
                <a:cubicBezTo>
                  <a:pt x="3" y="16"/>
                  <a:pt x="4" y="11"/>
                  <a:pt x="7" y="8"/>
                </a:cubicBezTo>
                <a:cubicBezTo>
                  <a:pt x="10" y="5"/>
                  <a:pt x="15" y="4"/>
                  <a:pt x="19" y="4"/>
                </a:cubicBezTo>
                <a:cubicBezTo>
                  <a:pt x="19" y="4"/>
                  <a:pt x="20" y="4"/>
                  <a:pt x="20" y="4"/>
                </a:cubicBezTo>
                <a:cubicBezTo>
                  <a:pt x="20" y="4"/>
                  <a:pt x="20" y="4"/>
                  <a:pt x="20" y="4"/>
                </a:cubicBezTo>
                <a:cubicBezTo>
                  <a:pt x="25" y="4"/>
                  <a:pt x="29" y="5"/>
                  <a:pt x="32" y="8"/>
                </a:cubicBezTo>
                <a:cubicBezTo>
                  <a:pt x="35" y="11"/>
                  <a:pt x="37" y="16"/>
                  <a:pt x="37" y="20"/>
                </a:cubicBezTo>
                <a:cubicBezTo>
                  <a:pt x="37" y="20"/>
                  <a:pt x="37" y="20"/>
                  <a:pt x="37" y="20"/>
                </a:cubicBezTo>
                <a:cubicBezTo>
                  <a:pt x="38" y="20"/>
                  <a:pt x="38" y="20"/>
                  <a:pt x="38" y="20"/>
                </a:cubicBezTo>
                <a:cubicBezTo>
                  <a:pt x="40" y="20"/>
                  <a:pt x="40" y="20"/>
                  <a:pt x="40" y="20"/>
                </a:cubicBezTo>
                <a:cubicBezTo>
                  <a:pt x="40" y="9"/>
                  <a:pt x="31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91" name="Freeform 1291"/>
          <p:cNvSpPr>
            <a:spLocks/>
          </p:cNvSpPr>
          <p:nvPr/>
        </p:nvSpPr>
        <p:spPr bwMode="auto">
          <a:xfrm>
            <a:off x="4679950" y="5173663"/>
            <a:ext cx="1169988" cy="4090988"/>
          </a:xfrm>
          <a:custGeom>
            <a:avLst/>
            <a:gdLst>
              <a:gd name="T0" fmla="*/ 102 w 737"/>
              <a:gd name="T1" fmla="*/ 0 h 2577"/>
              <a:gd name="T2" fmla="*/ 79 w 737"/>
              <a:gd name="T3" fmla="*/ 26 h 2577"/>
              <a:gd name="T4" fmla="*/ 6 w 737"/>
              <a:gd name="T5" fmla="*/ 96 h 2577"/>
              <a:gd name="T6" fmla="*/ 0 w 737"/>
              <a:gd name="T7" fmla="*/ 222 h 2577"/>
              <a:gd name="T8" fmla="*/ 199 w 737"/>
              <a:gd name="T9" fmla="*/ 415 h 2577"/>
              <a:gd name="T10" fmla="*/ 614 w 737"/>
              <a:gd name="T11" fmla="*/ 415 h 2577"/>
              <a:gd name="T12" fmla="*/ 726 w 737"/>
              <a:gd name="T13" fmla="*/ 530 h 2577"/>
              <a:gd name="T14" fmla="*/ 726 w 737"/>
              <a:gd name="T15" fmla="*/ 2577 h 2577"/>
              <a:gd name="T16" fmla="*/ 737 w 737"/>
              <a:gd name="T17" fmla="*/ 2577 h 2577"/>
              <a:gd name="T18" fmla="*/ 737 w 737"/>
              <a:gd name="T19" fmla="*/ 525 h 2577"/>
              <a:gd name="T20" fmla="*/ 617 w 737"/>
              <a:gd name="T21" fmla="*/ 404 h 2577"/>
              <a:gd name="T22" fmla="*/ 204 w 737"/>
              <a:gd name="T23" fmla="*/ 404 h 2577"/>
              <a:gd name="T24" fmla="*/ 11 w 737"/>
              <a:gd name="T25" fmla="*/ 216 h 2577"/>
              <a:gd name="T26" fmla="*/ 16 w 737"/>
              <a:gd name="T27" fmla="*/ 102 h 2577"/>
              <a:gd name="T28" fmla="*/ 84 w 737"/>
              <a:gd name="T29" fmla="*/ 34 h 2577"/>
              <a:gd name="T30" fmla="*/ 110 w 737"/>
              <a:gd name="T31" fmla="*/ 7 h 2577"/>
              <a:gd name="T32" fmla="*/ 102 w 737"/>
              <a:gd name="T33" fmla="*/ 0 h 25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737" h="2577">
                <a:moveTo>
                  <a:pt x="102" y="0"/>
                </a:moveTo>
                <a:lnTo>
                  <a:pt x="79" y="26"/>
                </a:lnTo>
                <a:lnTo>
                  <a:pt x="6" y="96"/>
                </a:lnTo>
                <a:lnTo>
                  <a:pt x="0" y="222"/>
                </a:lnTo>
                <a:lnTo>
                  <a:pt x="199" y="415"/>
                </a:lnTo>
                <a:lnTo>
                  <a:pt x="614" y="415"/>
                </a:lnTo>
                <a:lnTo>
                  <a:pt x="726" y="530"/>
                </a:lnTo>
                <a:lnTo>
                  <a:pt x="726" y="2577"/>
                </a:lnTo>
                <a:lnTo>
                  <a:pt x="737" y="2577"/>
                </a:lnTo>
                <a:lnTo>
                  <a:pt x="737" y="525"/>
                </a:lnTo>
                <a:lnTo>
                  <a:pt x="617" y="404"/>
                </a:lnTo>
                <a:lnTo>
                  <a:pt x="204" y="404"/>
                </a:lnTo>
                <a:lnTo>
                  <a:pt x="11" y="216"/>
                </a:lnTo>
                <a:lnTo>
                  <a:pt x="16" y="102"/>
                </a:lnTo>
                <a:lnTo>
                  <a:pt x="84" y="34"/>
                </a:lnTo>
                <a:lnTo>
                  <a:pt x="110" y="7"/>
                </a:lnTo>
                <a:lnTo>
                  <a:pt x="102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92" name="Freeform 1292"/>
          <p:cNvSpPr>
            <a:spLocks/>
          </p:cNvSpPr>
          <p:nvPr/>
        </p:nvSpPr>
        <p:spPr bwMode="auto">
          <a:xfrm>
            <a:off x="4679950" y="5173663"/>
            <a:ext cx="1169988" cy="4090988"/>
          </a:xfrm>
          <a:custGeom>
            <a:avLst/>
            <a:gdLst>
              <a:gd name="T0" fmla="*/ 102 w 737"/>
              <a:gd name="T1" fmla="*/ 0 h 2577"/>
              <a:gd name="T2" fmla="*/ 79 w 737"/>
              <a:gd name="T3" fmla="*/ 26 h 2577"/>
              <a:gd name="T4" fmla="*/ 6 w 737"/>
              <a:gd name="T5" fmla="*/ 96 h 2577"/>
              <a:gd name="T6" fmla="*/ 0 w 737"/>
              <a:gd name="T7" fmla="*/ 222 h 2577"/>
              <a:gd name="T8" fmla="*/ 199 w 737"/>
              <a:gd name="T9" fmla="*/ 415 h 2577"/>
              <a:gd name="T10" fmla="*/ 614 w 737"/>
              <a:gd name="T11" fmla="*/ 415 h 2577"/>
              <a:gd name="T12" fmla="*/ 726 w 737"/>
              <a:gd name="T13" fmla="*/ 530 h 2577"/>
              <a:gd name="T14" fmla="*/ 726 w 737"/>
              <a:gd name="T15" fmla="*/ 2577 h 2577"/>
              <a:gd name="T16" fmla="*/ 737 w 737"/>
              <a:gd name="T17" fmla="*/ 2577 h 2577"/>
              <a:gd name="T18" fmla="*/ 737 w 737"/>
              <a:gd name="T19" fmla="*/ 525 h 2577"/>
              <a:gd name="T20" fmla="*/ 617 w 737"/>
              <a:gd name="T21" fmla="*/ 404 h 2577"/>
              <a:gd name="T22" fmla="*/ 204 w 737"/>
              <a:gd name="T23" fmla="*/ 404 h 2577"/>
              <a:gd name="T24" fmla="*/ 11 w 737"/>
              <a:gd name="T25" fmla="*/ 216 h 2577"/>
              <a:gd name="T26" fmla="*/ 16 w 737"/>
              <a:gd name="T27" fmla="*/ 102 h 2577"/>
              <a:gd name="T28" fmla="*/ 84 w 737"/>
              <a:gd name="T29" fmla="*/ 34 h 2577"/>
              <a:gd name="T30" fmla="*/ 110 w 737"/>
              <a:gd name="T31" fmla="*/ 7 h 2577"/>
              <a:gd name="T32" fmla="*/ 102 w 737"/>
              <a:gd name="T33" fmla="*/ 0 h 25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737" h="2577">
                <a:moveTo>
                  <a:pt x="102" y="0"/>
                </a:moveTo>
                <a:lnTo>
                  <a:pt x="79" y="26"/>
                </a:lnTo>
                <a:lnTo>
                  <a:pt x="6" y="96"/>
                </a:lnTo>
                <a:lnTo>
                  <a:pt x="0" y="222"/>
                </a:lnTo>
                <a:lnTo>
                  <a:pt x="199" y="415"/>
                </a:lnTo>
                <a:lnTo>
                  <a:pt x="614" y="415"/>
                </a:lnTo>
                <a:lnTo>
                  <a:pt x="726" y="530"/>
                </a:lnTo>
                <a:lnTo>
                  <a:pt x="726" y="2577"/>
                </a:lnTo>
                <a:lnTo>
                  <a:pt x="737" y="2577"/>
                </a:lnTo>
                <a:lnTo>
                  <a:pt x="737" y="525"/>
                </a:lnTo>
                <a:lnTo>
                  <a:pt x="617" y="404"/>
                </a:lnTo>
                <a:lnTo>
                  <a:pt x="204" y="404"/>
                </a:lnTo>
                <a:lnTo>
                  <a:pt x="11" y="216"/>
                </a:lnTo>
                <a:lnTo>
                  <a:pt x="16" y="102"/>
                </a:lnTo>
                <a:lnTo>
                  <a:pt x="84" y="34"/>
                </a:lnTo>
                <a:lnTo>
                  <a:pt x="110" y="7"/>
                </a:lnTo>
                <a:lnTo>
                  <a:pt x="10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93" name="Freeform 1293"/>
          <p:cNvSpPr>
            <a:spLocks/>
          </p:cNvSpPr>
          <p:nvPr/>
        </p:nvSpPr>
        <p:spPr bwMode="auto">
          <a:xfrm>
            <a:off x="4846637" y="5484813"/>
            <a:ext cx="1101725" cy="4260850"/>
          </a:xfrm>
          <a:custGeom>
            <a:avLst/>
            <a:gdLst>
              <a:gd name="T0" fmla="*/ 5 w 266"/>
              <a:gd name="T1" fmla="*/ 0 h 1028"/>
              <a:gd name="T2" fmla="*/ 1 w 266"/>
              <a:gd name="T3" fmla="*/ 1 h 1028"/>
              <a:gd name="T4" fmla="*/ 0 w 266"/>
              <a:gd name="T5" fmla="*/ 16 h 1028"/>
              <a:gd name="T6" fmla="*/ 53 w 266"/>
              <a:gd name="T7" fmla="*/ 68 h 1028"/>
              <a:gd name="T8" fmla="*/ 215 w 266"/>
              <a:gd name="T9" fmla="*/ 68 h 1028"/>
              <a:gd name="T10" fmla="*/ 262 w 266"/>
              <a:gd name="T11" fmla="*/ 116 h 1028"/>
              <a:gd name="T12" fmla="*/ 262 w 266"/>
              <a:gd name="T13" fmla="*/ 1028 h 1028"/>
              <a:gd name="T14" fmla="*/ 266 w 266"/>
              <a:gd name="T15" fmla="*/ 1028 h 1028"/>
              <a:gd name="T16" fmla="*/ 266 w 266"/>
              <a:gd name="T17" fmla="*/ 114 h 1028"/>
              <a:gd name="T18" fmla="*/ 217 w 266"/>
              <a:gd name="T19" fmla="*/ 64 h 1028"/>
              <a:gd name="T20" fmla="*/ 55 w 266"/>
              <a:gd name="T21" fmla="*/ 64 h 1028"/>
              <a:gd name="T22" fmla="*/ 4 w 266"/>
              <a:gd name="T23" fmla="*/ 14 h 1028"/>
              <a:gd name="T24" fmla="*/ 5 w 266"/>
              <a:gd name="T25" fmla="*/ 0 h 10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66" h="1028">
                <a:moveTo>
                  <a:pt x="5" y="0"/>
                </a:moveTo>
                <a:cubicBezTo>
                  <a:pt x="3" y="0"/>
                  <a:pt x="2" y="1"/>
                  <a:pt x="1" y="1"/>
                </a:cubicBezTo>
                <a:cubicBezTo>
                  <a:pt x="0" y="16"/>
                  <a:pt x="0" y="16"/>
                  <a:pt x="0" y="16"/>
                </a:cubicBezTo>
                <a:cubicBezTo>
                  <a:pt x="53" y="68"/>
                  <a:pt x="53" y="68"/>
                  <a:pt x="53" y="68"/>
                </a:cubicBezTo>
                <a:cubicBezTo>
                  <a:pt x="215" y="68"/>
                  <a:pt x="215" y="68"/>
                  <a:pt x="215" y="68"/>
                </a:cubicBezTo>
                <a:cubicBezTo>
                  <a:pt x="262" y="116"/>
                  <a:pt x="262" y="116"/>
                  <a:pt x="262" y="116"/>
                </a:cubicBezTo>
                <a:cubicBezTo>
                  <a:pt x="262" y="1028"/>
                  <a:pt x="262" y="1028"/>
                  <a:pt x="262" y="1028"/>
                </a:cubicBezTo>
                <a:cubicBezTo>
                  <a:pt x="266" y="1028"/>
                  <a:pt x="266" y="1028"/>
                  <a:pt x="266" y="1028"/>
                </a:cubicBezTo>
                <a:cubicBezTo>
                  <a:pt x="266" y="114"/>
                  <a:pt x="266" y="114"/>
                  <a:pt x="266" y="114"/>
                </a:cubicBezTo>
                <a:cubicBezTo>
                  <a:pt x="217" y="64"/>
                  <a:pt x="217" y="64"/>
                  <a:pt x="217" y="64"/>
                </a:cubicBezTo>
                <a:cubicBezTo>
                  <a:pt x="55" y="64"/>
                  <a:pt x="55" y="64"/>
                  <a:pt x="55" y="64"/>
                </a:cubicBezTo>
                <a:cubicBezTo>
                  <a:pt x="4" y="14"/>
                  <a:pt x="4" y="14"/>
                  <a:pt x="4" y="14"/>
                </a:cubicBezTo>
                <a:cubicBezTo>
                  <a:pt x="5" y="0"/>
                  <a:pt x="5" y="0"/>
                  <a:pt x="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13" name="Freeform 970"/>
          <p:cNvSpPr>
            <a:spLocks/>
          </p:cNvSpPr>
          <p:nvPr/>
        </p:nvSpPr>
        <p:spPr bwMode="auto">
          <a:xfrm>
            <a:off x="-456430" y="-331787"/>
            <a:ext cx="166688" cy="152400"/>
          </a:xfrm>
          <a:custGeom>
            <a:avLst/>
            <a:gdLst>
              <a:gd name="T0" fmla="*/ 22 w 40"/>
              <a:gd name="T1" fmla="*/ 0 h 37"/>
              <a:gd name="T2" fmla="*/ 22 w 40"/>
              <a:gd name="T3" fmla="*/ 20 h 37"/>
              <a:gd name="T4" fmla="*/ 18 w 40"/>
              <a:gd name="T5" fmla="*/ 20 h 37"/>
              <a:gd name="T6" fmla="*/ 18 w 40"/>
              <a:gd name="T7" fmla="*/ 0 h 37"/>
              <a:gd name="T8" fmla="*/ 7 w 40"/>
              <a:gd name="T9" fmla="*/ 5 h 37"/>
              <a:gd name="T10" fmla="*/ 7 w 40"/>
              <a:gd name="T11" fmla="*/ 32 h 37"/>
              <a:gd name="T12" fmla="*/ 20 w 40"/>
              <a:gd name="T13" fmla="*/ 37 h 37"/>
              <a:gd name="T14" fmla="*/ 33 w 40"/>
              <a:gd name="T15" fmla="*/ 32 h 37"/>
              <a:gd name="T16" fmla="*/ 33 w 40"/>
              <a:gd name="T17" fmla="*/ 5 h 37"/>
              <a:gd name="T18" fmla="*/ 22 w 40"/>
              <a:gd name="T19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0" h="37">
                <a:moveTo>
                  <a:pt x="22" y="0"/>
                </a:moveTo>
                <a:cubicBezTo>
                  <a:pt x="22" y="20"/>
                  <a:pt x="22" y="20"/>
                  <a:pt x="22" y="20"/>
                </a:cubicBezTo>
                <a:cubicBezTo>
                  <a:pt x="18" y="20"/>
                  <a:pt x="18" y="20"/>
                  <a:pt x="18" y="20"/>
                </a:cubicBezTo>
                <a:cubicBezTo>
                  <a:pt x="18" y="0"/>
                  <a:pt x="18" y="0"/>
                  <a:pt x="18" y="0"/>
                </a:cubicBezTo>
                <a:cubicBezTo>
                  <a:pt x="14" y="0"/>
                  <a:pt x="10" y="2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0" y="35"/>
                  <a:pt x="15" y="37"/>
                  <a:pt x="20" y="37"/>
                </a:cubicBezTo>
                <a:cubicBezTo>
                  <a:pt x="25" y="37"/>
                  <a:pt x="30" y="35"/>
                  <a:pt x="33" y="32"/>
                </a:cubicBezTo>
                <a:cubicBezTo>
                  <a:pt x="40" y="24"/>
                  <a:pt x="40" y="12"/>
                  <a:pt x="33" y="5"/>
                </a:cubicBezTo>
                <a:cubicBezTo>
                  <a:pt x="30" y="2"/>
                  <a:pt x="26" y="0"/>
                  <a:pt x="2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14" name="Freeform 971"/>
          <p:cNvSpPr>
            <a:spLocks/>
          </p:cNvSpPr>
          <p:nvPr/>
        </p:nvSpPr>
        <p:spPr bwMode="auto">
          <a:xfrm>
            <a:off x="-157980" y="-1165225"/>
            <a:ext cx="161925" cy="152400"/>
          </a:xfrm>
          <a:custGeom>
            <a:avLst/>
            <a:gdLst>
              <a:gd name="T0" fmla="*/ 19 w 39"/>
              <a:gd name="T1" fmla="*/ 0 h 37"/>
              <a:gd name="T2" fmla="*/ 6 w 39"/>
              <a:gd name="T3" fmla="*/ 5 h 37"/>
              <a:gd name="T4" fmla="*/ 0 w 39"/>
              <a:gd name="T5" fmla="*/ 15 h 37"/>
              <a:gd name="T6" fmla="*/ 16 w 39"/>
              <a:gd name="T7" fmla="*/ 15 h 37"/>
              <a:gd name="T8" fmla="*/ 16 w 39"/>
              <a:gd name="T9" fmla="*/ 19 h 37"/>
              <a:gd name="T10" fmla="*/ 0 w 39"/>
              <a:gd name="T11" fmla="*/ 19 h 37"/>
              <a:gd name="T12" fmla="*/ 6 w 39"/>
              <a:gd name="T13" fmla="*/ 32 h 37"/>
              <a:gd name="T14" fmla="*/ 19 w 39"/>
              <a:gd name="T15" fmla="*/ 37 h 37"/>
              <a:gd name="T16" fmla="*/ 32 w 39"/>
              <a:gd name="T17" fmla="*/ 32 h 37"/>
              <a:gd name="T18" fmla="*/ 32 w 39"/>
              <a:gd name="T19" fmla="*/ 5 h 37"/>
              <a:gd name="T20" fmla="*/ 19 w 39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" h="37">
                <a:moveTo>
                  <a:pt x="19" y="0"/>
                </a:moveTo>
                <a:cubicBezTo>
                  <a:pt x="14" y="0"/>
                  <a:pt x="9" y="2"/>
                  <a:pt x="6" y="5"/>
                </a:cubicBezTo>
                <a:cubicBezTo>
                  <a:pt x="3" y="8"/>
                  <a:pt x="1" y="11"/>
                  <a:pt x="0" y="15"/>
                </a:cubicBezTo>
                <a:cubicBezTo>
                  <a:pt x="16" y="15"/>
                  <a:pt x="16" y="15"/>
                  <a:pt x="16" y="15"/>
                </a:cubicBezTo>
                <a:cubicBezTo>
                  <a:pt x="16" y="19"/>
                  <a:pt x="16" y="19"/>
                  <a:pt x="16" y="19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24"/>
                  <a:pt x="2" y="28"/>
                  <a:pt x="6" y="32"/>
                </a:cubicBezTo>
                <a:cubicBezTo>
                  <a:pt x="9" y="35"/>
                  <a:pt x="14" y="37"/>
                  <a:pt x="19" y="37"/>
                </a:cubicBezTo>
                <a:cubicBezTo>
                  <a:pt x="23" y="37"/>
                  <a:pt x="28" y="35"/>
                  <a:pt x="32" y="32"/>
                </a:cubicBezTo>
                <a:cubicBezTo>
                  <a:pt x="39" y="24"/>
                  <a:pt x="39" y="13"/>
                  <a:pt x="32" y="5"/>
                </a:cubicBezTo>
                <a:cubicBezTo>
                  <a:pt x="28" y="2"/>
                  <a:pt x="23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15" name="Freeform 972"/>
          <p:cNvSpPr>
            <a:spLocks/>
          </p:cNvSpPr>
          <p:nvPr/>
        </p:nvSpPr>
        <p:spPr bwMode="auto">
          <a:xfrm>
            <a:off x="-592955" y="-4762"/>
            <a:ext cx="166688" cy="152400"/>
          </a:xfrm>
          <a:custGeom>
            <a:avLst/>
            <a:gdLst>
              <a:gd name="T0" fmla="*/ 19 w 40"/>
              <a:gd name="T1" fmla="*/ 0 h 37"/>
              <a:gd name="T2" fmla="*/ 6 w 40"/>
              <a:gd name="T3" fmla="*/ 5 h 37"/>
              <a:gd name="T4" fmla="*/ 1 w 40"/>
              <a:gd name="T5" fmla="*/ 14 h 37"/>
              <a:gd name="T6" fmla="*/ 13 w 40"/>
              <a:gd name="T7" fmla="*/ 14 h 37"/>
              <a:gd name="T8" fmla="*/ 13 w 40"/>
              <a:gd name="T9" fmla="*/ 18 h 37"/>
              <a:gd name="T10" fmla="*/ 0 w 40"/>
              <a:gd name="T11" fmla="*/ 18 h 37"/>
              <a:gd name="T12" fmla="*/ 6 w 40"/>
              <a:gd name="T13" fmla="*/ 32 h 37"/>
              <a:gd name="T14" fmla="*/ 19 w 40"/>
              <a:gd name="T15" fmla="*/ 37 h 37"/>
              <a:gd name="T16" fmla="*/ 32 w 40"/>
              <a:gd name="T17" fmla="*/ 32 h 37"/>
              <a:gd name="T18" fmla="*/ 32 w 40"/>
              <a:gd name="T19" fmla="*/ 5 h 37"/>
              <a:gd name="T20" fmla="*/ 19 w 40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0" h="37">
                <a:moveTo>
                  <a:pt x="19" y="0"/>
                </a:moveTo>
                <a:cubicBezTo>
                  <a:pt x="14" y="0"/>
                  <a:pt x="9" y="2"/>
                  <a:pt x="6" y="5"/>
                </a:cubicBezTo>
                <a:cubicBezTo>
                  <a:pt x="3" y="8"/>
                  <a:pt x="2" y="11"/>
                  <a:pt x="1" y="14"/>
                </a:cubicBezTo>
                <a:cubicBezTo>
                  <a:pt x="13" y="14"/>
                  <a:pt x="13" y="14"/>
                  <a:pt x="13" y="14"/>
                </a:cubicBezTo>
                <a:cubicBezTo>
                  <a:pt x="13" y="18"/>
                  <a:pt x="13" y="18"/>
                  <a:pt x="13" y="18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23"/>
                  <a:pt x="2" y="28"/>
                  <a:pt x="6" y="32"/>
                </a:cubicBezTo>
                <a:cubicBezTo>
                  <a:pt x="9" y="35"/>
                  <a:pt x="14" y="37"/>
                  <a:pt x="19" y="37"/>
                </a:cubicBezTo>
                <a:cubicBezTo>
                  <a:pt x="24" y="37"/>
                  <a:pt x="29" y="35"/>
                  <a:pt x="32" y="32"/>
                </a:cubicBezTo>
                <a:cubicBezTo>
                  <a:pt x="40" y="24"/>
                  <a:pt x="40" y="13"/>
                  <a:pt x="32" y="5"/>
                </a:cubicBezTo>
                <a:cubicBezTo>
                  <a:pt x="29" y="2"/>
                  <a:pt x="24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16" name="Freeform 973"/>
          <p:cNvSpPr>
            <a:spLocks/>
          </p:cNvSpPr>
          <p:nvPr/>
        </p:nvSpPr>
        <p:spPr bwMode="auto">
          <a:xfrm>
            <a:off x="1591445" y="2138363"/>
            <a:ext cx="169863" cy="157163"/>
          </a:xfrm>
          <a:custGeom>
            <a:avLst/>
            <a:gdLst>
              <a:gd name="T0" fmla="*/ 21 w 41"/>
              <a:gd name="T1" fmla="*/ 0 h 38"/>
              <a:gd name="T2" fmla="*/ 10 w 41"/>
              <a:gd name="T3" fmla="*/ 4 h 38"/>
              <a:gd name="T4" fmla="*/ 17 w 41"/>
              <a:gd name="T5" fmla="*/ 12 h 38"/>
              <a:gd name="T6" fmla="*/ 14 w 41"/>
              <a:gd name="T7" fmla="*/ 14 h 38"/>
              <a:gd name="T8" fmla="*/ 7 w 41"/>
              <a:gd name="T9" fmla="*/ 7 h 38"/>
              <a:gd name="T10" fmla="*/ 8 w 41"/>
              <a:gd name="T11" fmla="*/ 32 h 38"/>
              <a:gd name="T12" fmla="*/ 21 w 41"/>
              <a:gd name="T13" fmla="*/ 38 h 38"/>
              <a:gd name="T14" fmla="*/ 34 w 41"/>
              <a:gd name="T15" fmla="*/ 32 h 38"/>
              <a:gd name="T16" fmla="*/ 34 w 41"/>
              <a:gd name="T17" fmla="*/ 6 h 38"/>
              <a:gd name="T18" fmla="*/ 21 w 41"/>
              <a:gd name="T19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7" y="0"/>
                  <a:pt x="13" y="2"/>
                  <a:pt x="10" y="4"/>
                </a:cubicBezTo>
                <a:cubicBezTo>
                  <a:pt x="17" y="12"/>
                  <a:pt x="17" y="12"/>
                  <a:pt x="17" y="12"/>
                </a:cubicBezTo>
                <a:cubicBezTo>
                  <a:pt x="14" y="14"/>
                  <a:pt x="14" y="14"/>
                  <a:pt x="14" y="14"/>
                </a:cubicBezTo>
                <a:cubicBezTo>
                  <a:pt x="7" y="7"/>
                  <a:pt x="7" y="7"/>
                  <a:pt x="7" y="7"/>
                </a:cubicBezTo>
                <a:cubicBezTo>
                  <a:pt x="0" y="14"/>
                  <a:pt x="1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1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17" name="Freeform 974"/>
          <p:cNvSpPr>
            <a:spLocks/>
          </p:cNvSpPr>
          <p:nvPr/>
        </p:nvSpPr>
        <p:spPr bwMode="auto">
          <a:xfrm>
            <a:off x="361133" y="3702050"/>
            <a:ext cx="169863" cy="152400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5 w 41"/>
              <a:gd name="T13" fmla="*/ 0 h 37"/>
              <a:gd name="T14" fmla="*/ 25 w 41"/>
              <a:gd name="T15" fmla="*/ 15 h 37"/>
              <a:gd name="T16" fmla="*/ 21 w 41"/>
              <a:gd name="T17" fmla="*/ 15 h 37"/>
              <a:gd name="T18" fmla="*/ 21 w 41"/>
              <a:gd name="T19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1"/>
                  <a:pt x="8" y="5"/>
                </a:cubicBezTo>
                <a:cubicBezTo>
                  <a:pt x="0" y="12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1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2" y="3"/>
                  <a:pt x="28" y="1"/>
                  <a:pt x="25" y="0"/>
                </a:cubicBezTo>
                <a:cubicBezTo>
                  <a:pt x="25" y="15"/>
                  <a:pt x="25" y="15"/>
                  <a:pt x="25" y="15"/>
                </a:cubicBezTo>
                <a:cubicBezTo>
                  <a:pt x="21" y="15"/>
                  <a:pt x="21" y="15"/>
                  <a:pt x="21" y="15"/>
                </a:cubicBezTo>
                <a:cubicBezTo>
                  <a:pt x="21" y="0"/>
                  <a:pt x="21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18" name="Freeform 975"/>
          <p:cNvSpPr>
            <a:spLocks/>
          </p:cNvSpPr>
          <p:nvPr/>
        </p:nvSpPr>
        <p:spPr bwMode="auto">
          <a:xfrm>
            <a:off x="608783" y="1930400"/>
            <a:ext cx="169863" cy="153988"/>
          </a:xfrm>
          <a:custGeom>
            <a:avLst/>
            <a:gdLst>
              <a:gd name="T0" fmla="*/ 20 w 41"/>
              <a:gd name="T1" fmla="*/ 0 h 37"/>
              <a:gd name="T2" fmla="*/ 19 w 41"/>
              <a:gd name="T3" fmla="*/ 0 h 37"/>
              <a:gd name="T4" fmla="*/ 19 w 41"/>
              <a:gd name="T5" fmla="*/ 23 h 37"/>
              <a:gd name="T6" fmla="*/ 15 w 41"/>
              <a:gd name="T7" fmla="*/ 23 h 37"/>
              <a:gd name="T8" fmla="*/ 15 w 41"/>
              <a:gd name="T9" fmla="*/ 0 h 37"/>
              <a:gd name="T10" fmla="*/ 7 w 41"/>
              <a:gd name="T11" fmla="*/ 5 h 37"/>
              <a:gd name="T12" fmla="*/ 7 w 41"/>
              <a:gd name="T13" fmla="*/ 31 h 37"/>
              <a:gd name="T14" fmla="*/ 20 w 41"/>
              <a:gd name="T15" fmla="*/ 37 h 37"/>
              <a:gd name="T16" fmla="*/ 34 w 41"/>
              <a:gd name="T17" fmla="*/ 31 h 37"/>
              <a:gd name="T18" fmla="*/ 34 w 41"/>
              <a:gd name="T19" fmla="*/ 5 h 37"/>
              <a:gd name="T20" fmla="*/ 20 w 41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20" y="0"/>
                  <a:pt x="20" y="0"/>
                  <a:pt x="19" y="0"/>
                </a:cubicBezTo>
                <a:cubicBezTo>
                  <a:pt x="19" y="23"/>
                  <a:pt x="19" y="23"/>
                  <a:pt x="19" y="23"/>
                </a:cubicBezTo>
                <a:cubicBezTo>
                  <a:pt x="15" y="23"/>
                  <a:pt x="15" y="23"/>
                  <a:pt x="15" y="23"/>
                </a:cubicBezTo>
                <a:cubicBezTo>
                  <a:pt x="15" y="0"/>
                  <a:pt x="15" y="0"/>
                  <a:pt x="15" y="0"/>
                </a:cubicBezTo>
                <a:cubicBezTo>
                  <a:pt x="12" y="1"/>
                  <a:pt x="10" y="3"/>
                  <a:pt x="7" y="5"/>
                </a:cubicBezTo>
                <a:cubicBezTo>
                  <a:pt x="0" y="12"/>
                  <a:pt x="0" y="24"/>
                  <a:pt x="7" y="31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1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19" name="Freeform 976"/>
          <p:cNvSpPr>
            <a:spLocks/>
          </p:cNvSpPr>
          <p:nvPr/>
        </p:nvSpPr>
        <p:spPr bwMode="auto">
          <a:xfrm>
            <a:off x="970733" y="2374900"/>
            <a:ext cx="160338" cy="152400"/>
          </a:xfrm>
          <a:custGeom>
            <a:avLst/>
            <a:gdLst>
              <a:gd name="T0" fmla="*/ 18 w 39"/>
              <a:gd name="T1" fmla="*/ 0 h 37"/>
              <a:gd name="T2" fmla="*/ 5 w 39"/>
              <a:gd name="T3" fmla="*/ 6 h 37"/>
              <a:gd name="T4" fmla="*/ 0 w 39"/>
              <a:gd name="T5" fmla="*/ 18 h 37"/>
              <a:gd name="T6" fmla="*/ 20 w 39"/>
              <a:gd name="T7" fmla="*/ 18 h 37"/>
              <a:gd name="T8" fmla="*/ 20 w 39"/>
              <a:gd name="T9" fmla="*/ 22 h 37"/>
              <a:gd name="T10" fmla="*/ 0 w 39"/>
              <a:gd name="T11" fmla="*/ 22 h 37"/>
              <a:gd name="T12" fmla="*/ 5 w 39"/>
              <a:gd name="T13" fmla="*/ 32 h 37"/>
              <a:gd name="T14" fmla="*/ 18 w 39"/>
              <a:gd name="T15" fmla="*/ 37 h 37"/>
              <a:gd name="T16" fmla="*/ 31 w 39"/>
              <a:gd name="T17" fmla="*/ 32 h 37"/>
              <a:gd name="T18" fmla="*/ 31 w 39"/>
              <a:gd name="T19" fmla="*/ 6 h 37"/>
              <a:gd name="T20" fmla="*/ 18 w 39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" h="37">
                <a:moveTo>
                  <a:pt x="18" y="0"/>
                </a:moveTo>
                <a:cubicBezTo>
                  <a:pt x="13" y="0"/>
                  <a:pt x="9" y="2"/>
                  <a:pt x="5" y="6"/>
                </a:cubicBezTo>
                <a:cubicBezTo>
                  <a:pt x="2" y="9"/>
                  <a:pt x="0" y="13"/>
                  <a:pt x="0" y="18"/>
                </a:cubicBezTo>
                <a:cubicBezTo>
                  <a:pt x="20" y="18"/>
                  <a:pt x="20" y="18"/>
                  <a:pt x="20" y="18"/>
                </a:cubicBezTo>
                <a:cubicBezTo>
                  <a:pt x="20" y="22"/>
                  <a:pt x="20" y="22"/>
                  <a:pt x="20" y="22"/>
                </a:cubicBezTo>
                <a:cubicBezTo>
                  <a:pt x="0" y="22"/>
                  <a:pt x="0" y="22"/>
                  <a:pt x="0" y="22"/>
                </a:cubicBezTo>
                <a:cubicBezTo>
                  <a:pt x="1" y="26"/>
                  <a:pt x="2" y="29"/>
                  <a:pt x="5" y="32"/>
                </a:cubicBezTo>
                <a:cubicBezTo>
                  <a:pt x="9" y="36"/>
                  <a:pt x="13" y="37"/>
                  <a:pt x="18" y="37"/>
                </a:cubicBezTo>
                <a:cubicBezTo>
                  <a:pt x="23" y="37"/>
                  <a:pt x="28" y="36"/>
                  <a:pt x="31" y="32"/>
                </a:cubicBezTo>
                <a:cubicBezTo>
                  <a:pt x="39" y="25"/>
                  <a:pt x="39" y="13"/>
                  <a:pt x="31" y="6"/>
                </a:cubicBezTo>
                <a:cubicBezTo>
                  <a:pt x="28" y="2"/>
                  <a:pt x="23" y="0"/>
                  <a:pt x="1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21" name="Freeform 978"/>
          <p:cNvSpPr>
            <a:spLocks/>
          </p:cNvSpPr>
          <p:nvPr/>
        </p:nvSpPr>
        <p:spPr bwMode="auto">
          <a:xfrm>
            <a:off x="1118370" y="2524125"/>
            <a:ext cx="138113" cy="136525"/>
          </a:xfrm>
          <a:custGeom>
            <a:avLst/>
            <a:gdLst>
              <a:gd name="T0" fmla="*/ 16 w 33"/>
              <a:gd name="T1" fmla="*/ 0 h 33"/>
              <a:gd name="T2" fmla="*/ 4 w 33"/>
              <a:gd name="T3" fmla="*/ 5 h 33"/>
              <a:gd name="T4" fmla="*/ 0 w 33"/>
              <a:gd name="T5" fmla="*/ 17 h 33"/>
              <a:gd name="T6" fmla="*/ 4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7 h 33"/>
              <a:gd name="T14" fmla="*/ 28 w 33"/>
              <a:gd name="T15" fmla="*/ 5 h 33"/>
              <a:gd name="T16" fmla="*/ 29 w 33"/>
              <a:gd name="T17" fmla="*/ 3 h 33"/>
              <a:gd name="T18" fmla="*/ 29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4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4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0" y="33"/>
                  <a:pt x="25" y="32"/>
                  <a:pt x="28" y="28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2"/>
                  <a:pt x="31" y="8"/>
                  <a:pt x="28" y="5"/>
                </a:cubicBezTo>
                <a:cubicBezTo>
                  <a:pt x="29" y="3"/>
                  <a:pt x="29" y="3"/>
                  <a:pt x="29" y="3"/>
                </a:cubicBezTo>
                <a:cubicBezTo>
                  <a:pt x="29" y="3"/>
                  <a:pt x="29" y="3"/>
                  <a:pt x="29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0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22" name="Freeform 979"/>
          <p:cNvSpPr>
            <a:spLocks noEditPoints="1"/>
          </p:cNvSpPr>
          <p:nvPr/>
        </p:nvSpPr>
        <p:spPr bwMode="auto">
          <a:xfrm>
            <a:off x="1102495" y="2506663"/>
            <a:ext cx="169863" cy="169863"/>
          </a:xfrm>
          <a:custGeom>
            <a:avLst/>
            <a:gdLst>
              <a:gd name="T0" fmla="*/ 20 w 41"/>
              <a:gd name="T1" fmla="*/ 37 h 41"/>
              <a:gd name="T2" fmla="*/ 8 w 41"/>
              <a:gd name="T3" fmla="*/ 32 h 41"/>
              <a:gd name="T4" fmla="*/ 4 w 41"/>
              <a:gd name="T5" fmla="*/ 21 h 41"/>
              <a:gd name="T6" fmla="*/ 8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3 w 41"/>
              <a:gd name="T13" fmla="*/ 7 h 41"/>
              <a:gd name="T14" fmla="*/ 35 w 41"/>
              <a:gd name="T15" fmla="*/ 6 h 41"/>
              <a:gd name="T16" fmla="*/ 33 w 41"/>
              <a:gd name="T17" fmla="*/ 7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2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35 w 41"/>
              <a:gd name="T41" fmla="*/ 35 h 41"/>
              <a:gd name="T42" fmla="*/ 41 w 41"/>
              <a:gd name="T43" fmla="*/ 21 h 41"/>
              <a:gd name="T44" fmla="*/ 35 w 41"/>
              <a:gd name="T45" fmla="*/ 6 h 41"/>
              <a:gd name="T46" fmla="*/ 35 w 41"/>
              <a:gd name="T47" fmla="*/ 6 h 41"/>
              <a:gd name="T48" fmla="*/ 20 w 41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8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8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4" y="4"/>
                  <a:pt x="29" y="6"/>
                  <a:pt x="32" y="9"/>
                </a:cubicBezTo>
                <a:cubicBezTo>
                  <a:pt x="33" y="7"/>
                  <a:pt x="33" y="7"/>
                  <a:pt x="33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3" y="7"/>
                  <a:pt x="33" y="7"/>
                  <a:pt x="33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6"/>
                  <a:pt x="37" y="21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6"/>
                  <a:pt x="24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5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23" name="Freeform 980"/>
          <p:cNvSpPr>
            <a:spLocks/>
          </p:cNvSpPr>
          <p:nvPr/>
        </p:nvSpPr>
        <p:spPr bwMode="auto">
          <a:xfrm>
            <a:off x="3047183" y="592138"/>
            <a:ext cx="169863" cy="153988"/>
          </a:xfrm>
          <a:custGeom>
            <a:avLst/>
            <a:gdLst>
              <a:gd name="T0" fmla="*/ 21 w 41"/>
              <a:gd name="T1" fmla="*/ 0 h 37"/>
              <a:gd name="T2" fmla="*/ 9 w 41"/>
              <a:gd name="T3" fmla="*/ 4 h 37"/>
              <a:gd name="T4" fmla="*/ 17 w 41"/>
              <a:gd name="T5" fmla="*/ 11 h 37"/>
              <a:gd name="T6" fmla="*/ 14 w 41"/>
              <a:gd name="T7" fmla="*/ 14 h 37"/>
              <a:gd name="T8" fmla="*/ 7 w 41"/>
              <a:gd name="T9" fmla="*/ 7 h 37"/>
              <a:gd name="T10" fmla="*/ 7 w 41"/>
              <a:gd name="T11" fmla="*/ 32 h 37"/>
              <a:gd name="T12" fmla="*/ 21 w 41"/>
              <a:gd name="T13" fmla="*/ 37 h 37"/>
              <a:gd name="T14" fmla="*/ 34 w 41"/>
              <a:gd name="T15" fmla="*/ 32 h 37"/>
              <a:gd name="T16" fmla="*/ 34 w 41"/>
              <a:gd name="T17" fmla="*/ 6 h 37"/>
              <a:gd name="T18" fmla="*/ 21 w 41"/>
              <a:gd name="T19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7" y="0"/>
                  <a:pt x="13" y="1"/>
                  <a:pt x="9" y="4"/>
                </a:cubicBezTo>
                <a:cubicBezTo>
                  <a:pt x="17" y="11"/>
                  <a:pt x="17" y="11"/>
                  <a:pt x="17" y="11"/>
                </a:cubicBezTo>
                <a:cubicBezTo>
                  <a:pt x="14" y="14"/>
                  <a:pt x="14" y="14"/>
                  <a:pt x="14" y="14"/>
                </a:cubicBezTo>
                <a:cubicBezTo>
                  <a:pt x="7" y="7"/>
                  <a:pt x="7" y="7"/>
                  <a:pt x="7" y="7"/>
                </a:cubicBezTo>
                <a:cubicBezTo>
                  <a:pt x="0" y="14"/>
                  <a:pt x="1" y="25"/>
                  <a:pt x="7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5" y="37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24" name="Freeform 981"/>
          <p:cNvSpPr>
            <a:spLocks/>
          </p:cNvSpPr>
          <p:nvPr/>
        </p:nvSpPr>
        <p:spPr bwMode="auto">
          <a:xfrm>
            <a:off x="3009083" y="219075"/>
            <a:ext cx="161925" cy="152400"/>
          </a:xfrm>
          <a:custGeom>
            <a:avLst/>
            <a:gdLst>
              <a:gd name="T0" fmla="*/ 18 w 39"/>
              <a:gd name="T1" fmla="*/ 0 h 37"/>
              <a:gd name="T2" fmla="*/ 5 w 39"/>
              <a:gd name="T3" fmla="*/ 5 h 37"/>
              <a:gd name="T4" fmla="*/ 0 w 39"/>
              <a:gd name="T5" fmla="*/ 14 h 37"/>
              <a:gd name="T6" fmla="*/ 24 w 39"/>
              <a:gd name="T7" fmla="*/ 14 h 37"/>
              <a:gd name="T8" fmla="*/ 24 w 39"/>
              <a:gd name="T9" fmla="*/ 18 h 37"/>
              <a:gd name="T10" fmla="*/ 0 w 39"/>
              <a:gd name="T11" fmla="*/ 18 h 37"/>
              <a:gd name="T12" fmla="*/ 5 w 39"/>
              <a:gd name="T13" fmla="*/ 31 h 37"/>
              <a:gd name="T14" fmla="*/ 18 w 39"/>
              <a:gd name="T15" fmla="*/ 37 h 37"/>
              <a:gd name="T16" fmla="*/ 32 w 39"/>
              <a:gd name="T17" fmla="*/ 31 h 37"/>
              <a:gd name="T18" fmla="*/ 32 w 39"/>
              <a:gd name="T19" fmla="*/ 5 h 37"/>
              <a:gd name="T20" fmla="*/ 18 w 39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" h="37">
                <a:moveTo>
                  <a:pt x="18" y="0"/>
                </a:moveTo>
                <a:cubicBezTo>
                  <a:pt x="14" y="0"/>
                  <a:pt x="9" y="1"/>
                  <a:pt x="5" y="5"/>
                </a:cubicBezTo>
                <a:cubicBezTo>
                  <a:pt x="3" y="8"/>
                  <a:pt x="1" y="11"/>
                  <a:pt x="0" y="14"/>
                </a:cubicBezTo>
                <a:cubicBezTo>
                  <a:pt x="24" y="14"/>
                  <a:pt x="24" y="14"/>
                  <a:pt x="24" y="14"/>
                </a:cubicBezTo>
                <a:cubicBezTo>
                  <a:pt x="24" y="18"/>
                  <a:pt x="24" y="18"/>
                  <a:pt x="24" y="18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23"/>
                  <a:pt x="1" y="28"/>
                  <a:pt x="5" y="31"/>
                </a:cubicBezTo>
                <a:cubicBezTo>
                  <a:pt x="9" y="35"/>
                  <a:pt x="14" y="37"/>
                  <a:pt x="18" y="37"/>
                </a:cubicBezTo>
                <a:cubicBezTo>
                  <a:pt x="23" y="37"/>
                  <a:pt x="28" y="35"/>
                  <a:pt x="32" y="31"/>
                </a:cubicBezTo>
                <a:cubicBezTo>
                  <a:pt x="39" y="24"/>
                  <a:pt x="39" y="12"/>
                  <a:pt x="32" y="5"/>
                </a:cubicBezTo>
                <a:cubicBezTo>
                  <a:pt x="28" y="1"/>
                  <a:pt x="23" y="0"/>
                  <a:pt x="1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25" name="Freeform 982"/>
          <p:cNvSpPr>
            <a:spLocks/>
          </p:cNvSpPr>
          <p:nvPr/>
        </p:nvSpPr>
        <p:spPr bwMode="auto">
          <a:xfrm>
            <a:off x="1334270" y="2560638"/>
            <a:ext cx="169863" cy="158750"/>
          </a:xfrm>
          <a:custGeom>
            <a:avLst/>
            <a:gdLst>
              <a:gd name="T0" fmla="*/ 21 w 41"/>
              <a:gd name="T1" fmla="*/ 0 h 38"/>
              <a:gd name="T2" fmla="*/ 8 w 41"/>
              <a:gd name="T3" fmla="*/ 6 h 38"/>
              <a:gd name="T4" fmla="*/ 8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6 w 41"/>
              <a:gd name="T13" fmla="*/ 1 h 38"/>
              <a:gd name="T14" fmla="*/ 26 w 41"/>
              <a:gd name="T15" fmla="*/ 23 h 38"/>
              <a:gd name="T16" fmla="*/ 22 w 41"/>
              <a:gd name="T17" fmla="*/ 23 h 38"/>
              <a:gd name="T18" fmla="*/ 22 w 41"/>
              <a:gd name="T19" fmla="*/ 0 h 38"/>
              <a:gd name="T20" fmla="*/ 21 w 41"/>
              <a:gd name="T21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2" y="4"/>
                  <a:pt x="29" y="2"/>
                  <a:pt x="26" y="1"/>
                </a:cubicBezTo>
                <a:cubicBezTo>
                  <a:pt x="26" y="23"/>
                  <a:pt x="26" y="23"/>
                  <a:pt x="26" y="23"/>
                </a:cubicBezTo>
                <a:cubicBezTo>
                  <a:pt x="22" y="23"/>
                  <a:pt x="22" y="23"/>
                  <a:pt x="22" y="23"/>
                </a:cubicBezTo>
                <a:cubicBezTo>
                  <a:pt x="22" y="0"/>
                  <a:pt x="22" y="0"/>
                  <a:pt x="22" y="0"/>
                </a:cubicBezTo>
                <a:cubicBezTo>
                  <a:pt x="22" y="0"/>
                  <a:pt x="21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26" name="Freeform 983"/>
          <p:cNvSpPr>
            <a:spLocks/>
          </p:cNvSpPr>
          <p:nvPr/>
        </p:nvSpPr>
        <p:spPr bwMode="auto">
          <a:xfrm>
            <a:off x="2378845" y="841375"/>
            <a:ext cx="169863" cy="152400"/>
          </a:xfrm>
          <a:custGeom>
            <a:avLst/>
            <a:gdLst>
              <a:gd name="T0" fmla="*/ 20 w 41"/>
              <a:gd name="T1" fmla="*/ 0 h 37"/>
              <a:gd name="T2" fmla="*/ 9 w 41"/>
              <a:gd name="T3" fmla="*/ 3 h 37"/>
              <a:gd name="T4" fmla="*/ 22 w 41"/>
              <a:gd name="T5" fmla="*/ 16 h 37"/>
              <a:gd name="T6" fmla="*/ 20 w 41"/>
              <a:gd name="T7" fmla="*/ 19 h 37"/>
              <a:gd name="T8" fmla="*/ 6 w 41"/>
              <a:gd name="T9" fmla="*/ 6 h 37"/>
              <a:gd name="T10" fmla="*/ 7 w 41"/>
              <a:gd name="T11" fmla="*/ 31 h 37"/>
              <a:gd name="T12" fmla="*/ 20 w 41"/>
              <a:gd name="T13" fmla="*/ 37 h 37"/>
              <a:gd name="T14" fmla="*/ 34 w 41"/>
              <a:gd name="T15" fmla="*/ 31 h 37"/>
              <a:gd name="T16" fmla="*/ 34 w 41"/>
              <a:gd name="T17" fmla="*/ 5 h 37"/>
              <a:gd name="T18" fmla="*/ 20 w 41"/>
              <a:gd name="T19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7" y="0"/>
                  <a:pt x="13" y="1"/>
                  <a:pt x="9" y="3"/>
                </a:cubicBezTo>
                <a:cubicBezTo>
                  <a:pt x="22" y="16"/>
                  <a:pt x="22" y="16"/>
                  <a:pt x="22" y="16"/>
                </a:cubicBezTo>
                <a:cubicBezTo>
                  <a:pt x="20" y="19"/>
                  <a:pt x="20" y="19"/>
                  <a:pt x="20" y="19"/>
                </a:cubicBezTo>
                <a:cubicBezTo>
                  <a:pt x="6" y="6"/>
                  <a:pt x="6" y="6"/>
                  <a:pt x="6" y="6"/>
                </a:cubicBezTo>
                <a:cubicBezTo>
                  <a:pt x="0" y="13"/>
                  <a:pt x="0" y="24"/>
                  <a:pt x="7" y="31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1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27" name="Freeform 984"/>
          <p:cNvSpPr>
            <a:spLocks/>
          </p:cNvSpPr>
          <p:nvPr/>
        </p:nvSpPr>
        <p:spPr bwMode="auto">
          <a:xfrm>
            <a:off x="1321570" y="1636713"/>
            <a:ext cx="169863" cy="153988"/>
          </a:xfrm>
          <a:custGeom>
            <a:avLst/>
            <a:gdLst>
              <a:gd name="T0" fmla="*/ 21 w 41"/>
              <a:gd name="T1" fmla="*/ 0 h 37"/>
              <a:gd name="T2" fmla="*/ 13 w 41"/>
              <a:gd name="T3" fmla="*/ 1 h 37"/>
              <a:gd name="T4" fmla="*/ 26 w 41"/>
              <a:gd name="T5" fmla="*/ 14 h 37"/>
              <a:gd name="T6" fmla="*/ 23 w 41"/>
              <a:gd name="T7" fmla="*/ 17 h 37"/>
              <a:gd name="T8" fmla="*/ 10 w 41"/>
              <a:gd name="T9" fmla="*/ 4 h 37"/>
              <a:gd name="T10" fmla="*/ 8 w 41"/>
              <a:gd name="T11" fmla="*/ 5 h 37"/>
              <a:gd name="T12" fmla="*/ 8 w 41"/>
              <a:gd name="T13" fmla="*/ 32 h 37"/>
              <a:gd name="T14" fmla="*/ 21 w 41"/>
              <a:gd name="T15" fmla="*/ 37 h 37"/>
              <a:gd name="T16" fmla="*/ 34 w 41"/>
              <a:gd name="T17" fmla="*/ 32 h 37"/>
              <a:gd name="T18" fmla="*/ 34 w 41"/>
              <a:gd name="T19" fmla="*/ 5 h 37"/>
              <a:gd name="T20" fmla="*/ 21 w 41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8" y="0"/>
                  <a:pt x="16" y="0"/>
                  <a:pt x="13" y="1"/>
                </a:cubicBezTo>
                <a:cubicBezTo>
                  <a:pt x="26" y="14"/>
                  <a:pt x="26" y="14"/>
                  <a:pt x="26" y="14"/>
                </a:cubicBezTo>
                <a:cubicBezTo>
                  <a:pt x="23" y="17"/>
                  <a:pt x="23" y="17"/>
                  <a:pt x="23" y="17"/>
                </a:cubicBezTo>
                <a:cubicBezTo>
                  <a:pt x="10" y="4"/>
                  <a:pt x="10" y="4"/>
                  <a:pt x="10" y="4"/>
                </a:cubicBezTo>
                <a:cubicBezTo>
                  <a:pt x="9" y="4"/>
                  <a:pt x="8" y="5"/>
                  <a:pt x="8" y="5"/>
                </a:cubicBezTo>
                <a:cubicBezTo>
                  <a:pt x="0" y="13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28" name="Freeform 985"/>
          <p:cNvSpPr>
            <a:spLocks/>
          </p:cNvSpPr>
          <p:nvPr/>
        </p:nvSpPr>
        <p:spPr bwMode="auto">
          <a:xfrm>
            <a:off x="2751908" y="-261937"/>
            <a:ext cx="169863" cy="153988"/>
          </a:xfrm>
          <a:custGeom>
            <a:avLst/>
            <a:gdLst>
              <a:gd name="T0" fmla="*/ 21 w 41"/>
              <a:gd name="T1" fmla="*/ 0 h 37"/>
              <a:gd name="T2" fmla="*/ 15 w 41"/>
              <a:gd name="T3" fmla="*/ 1 h 37"/>
              <a:gd name="T4" fmla="*/ 15 w 41"/>
              <a:gd name="T5" fmla="*/ 7 h 37"/>
              <a:gd name="T6" fmla="*/ 11 w 41"/>
              <a:gd name="T7" fmla="*/ 7 h 37"/>
              <a:gd name="T8" fmla="*/ 11 w 41"/>
              <a:gd name="T9" fmla="*/ 3 h 37"/>
              <a:gd name="T10" fmla="*/ 8 w 41"/>
              <a:gd name="T11" fmla="*/ 5 h 37"/>
              <a:gd name="T12" fmla="*/ 8 w 41"/>
              <a:gd name="T13" fmla="*/ 32 h 37"/>
              <a:gd name="T14" fmla="*/ 21 w 41"/>
              <a:gd name="T15" fmla="*/ 37 h 37"/>
              <a:gd name="T16" fmla="*/ 34 w 41"/>
              <a:gd name="T17" fmla="*/ 32 h 37"/>
              <a:gd name="T18" fmla="*/ 34 w 41"/>
              <a:gd name="T19" fmla="*/ 5 h 37"/>
              <a:gd name="T20" fmla="*/ 21 w 41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9" y="0"/>
                  <a:pt x="17" y="0"/>
                  <a:pt x="15" y="1"/>
                </a:cubicBezTo>
                <a:cubicBezTo>
                  <a:pt x="15" y="7"/>
                  <a:pt x="15" y="7"/>
                  <a:pt x="15" y="7"/>
                </a:cubicBezTo>
                <a:cubicBezTo>
                  <a:pt x="11" y="7"/>
                  <a:pt x="11" y="7"/>
                  <a:pt x="11" y="7"/>
                </a:cubicBezTo>
                <a:cubicBezTo>
                  <a:pt x="11" y="3"/>
                  <a:pt x="11" y="3"/>
                  <a:pt x="11" y="3"/>
                </a:cubicBezTo>
                <a:cubicBezTo>
                  <a:pt x="10" y="3"/>
                  <a:pt x="9" y="4"/>
                  <a:pt x="8" y="5"/>
                </a:cubicBezTo>
                <a:cubicBezTo>
                  <a:pt x="0" y="12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1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1" y="1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29" name="Freeform 986"/>
          <p:cNvSpPr>
            <a:spLocks/>
          </p:cNvSpPr>
          <p:nvPr/>
        </p:nvSpPr>
        <p:spPr bwMode="auto">
          <a:xfrm>
            <a:off x="865958" y="123825"/>
            <a:ext cx="169863" cy="152400"/>
          </a:xfrm>
          <a:custGeom>
            <a:avLst/>
            <a:gdLst>
              <a:gd name="T0" fmla="*/ 21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6 w 41"/>
              <a:gd name="T13" fmla="*/ 1 h 37"/>
              <a:gd name="T14" fmla="*/ 25 w 41"/>
              <a:gd name="T15" fmla="*/ 22 h 37"/>
              <a:gd name="T16" fmla="*/ 21 w 41"/>
              <a:gd name="T17" fmla="*/ 22 h 37"/>
              <a:gd name="T18" fmla="*/ 22 w 41"/>
              <a:gd name="T19" fmla="*/ 0 h 37"/>
              <a:gd name="T20" fmla="*/ 21 w 41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5" y="37"/>
                  <a:pt x="30" y="36"/>
                  <a:pt x="34" y="32"/>
                </a:cubicBezTo>
                <a:cubicBezTo>
                  <a:pt x="41" y="25"/>
                  <a:pt x="41" y="13"/>
                  <a:pt x="34" y="5"/>
                </a:cubicBezTo>
                <a:cubicBezTo>
                  <a:pt x="31" y="3"/>
                  <a:pt x="29" y="2"/>
                  <a:pt x="26" y="1"/>
                </a:cubicBezTo>
                <a:cubicBezTo>
                  <a:pt x="25" y="22"/>
                  <a:pt x="25" y="22"/>
                  <a:pt x="25" y="22"/>
                </a:cubicBezTo>
                <a:cubicBezTo>
                  <a:pt x="21" y="22"/>
                  <a:pt x="21" y="22"/>
                  <a:pt x="21" y="22"/>
                </a:cubicBezTo>
                <a:cubicBezTo>
                  <a:pt x="22" y="0"/>
                  <a:pt x="22" y="0"/>
                  <a:pt x="22" y="0"/>
                </a:cubicBezTo>
                <a:cubicBezTo>
                  <a:pt x="21" y="0"/>
                  <a:pt x="21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30" name="Freeform 987"/>
          <p:cNvSpPr>
            <a:spLocks/>
          </p:cNvSpPr>
          <p:nvPr/>
        </p:nvSpPr>
        <p:spPr bwMode="auto">
          <a:xfrm>
            <a:off x="-4202930" y="2735263"/>
            <a:ext cx="2374900" cy="1293813"/>
          </a:xfrm>
          <a:custGeom>
            <a:avLst/>
            <a:gdLst>
              <a:gd name="T0" fmla="*/ 0 w 573"/>
              <a:gd name="T1" fmla="*/ 0 h 312"/>
              <a:gd name="T2" fmla="*/ 0 w 573"/>
              <a:gd name="T3" fmla="*/ 17 h 312"/>
              <a:gd name="T4" fmla="*/ 49 w 573"/>
              <a:gd name="T5" fmla="*/ 65 h 312"/>
              <a:gd name="T6" fmla="*/ 156 w 573"/>
              <a:gd name="T7" fmla="*/ 68 h 312"/>
              <a:gd name="T8" fmla="*/ 237 w 573"/>
              <a:gd name="T9" fmla="*/ 149 h 312"/>
              <a:gd name="T10" fmla="*/ 324 w 573"/>
              <a:gd name="T11" fmla="*/ 151 h 312"/>
              <a:gd name="T12" fmla="*/ 375 w 573"/>
              <a:gd name="T13" fmla="*/ 202 h 312"/>
              <a:gd name="T14" fmla="*/ 430 w 573"/>
              <a:gd name="T15" fmla="*/ 200 h 312"/>
              <a:gd name="T16" fmla="*/ 541 w 573"/>
              <a:gd name="T17" fmla="*/ 312 h 312"/>
              <a:gd name="T18" fmla="*/ 572 w 573"/>
              <a:gd name="T19" fmla="*/ 311 h 312"/>
              <a:gd name="T20" fmla="*/ 573 w 573"/>
              <a:gd name="T21" fmla="*/ 307 h 312"/>
              <a:gd name="T22" fmla="*/ 543 w 573"/>
              <a:gd name="T23" fmla="*/ 308 h 312"/>
              <a:gd name="T24" fmla="*/ 431 w 573"/>
              <a:gd name="T25" fmla="*/ 196 h 312"/>
              <a:gd name="T26" fmla="*/ 376 w 573"/>
              <a:gd name="T27" fmla="*/ 198 h 312"/>
              <a:gd name="T28" fmla="*/ 325 w 573"/>
              <a:gd name="T29" fmla="*/ 147 h 312"/>
              <a:gd name="T30" fmla="*/ 238 w 573"/>
              <a:gd name="T31" fmla="*/ 145 h 312"/>
              <a:gd name="T32" fmla="*/ 158 w 573"/>
              <a:gd name="T33" fmla="*/ 64 h 312"/>
              <a:gd name="T34" fmla="*/ 51 w 573"/>
              <a:gd name="T35" fmla="*/ 61 h 312"/>
              <a:gd name="T36" fmla="*/ 4 w 573"/>
              <a:gd name="T37" fmla="*/ 15 h 312"/>
              <a:gd name="T38" fmla="*/ 4 w 573"/>
              <a:gd name="T39" fmla="*/ 0 h 312"/>
              <a:gd name="T40" fmla="*/ 0 w 573"/>
              <a:gd name="T41" fmla="*/ 0 h 3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73" h="312">
                <a:moveTo>
                  <a:pt x="0" y="0"/>
                </a:moveTo>
                <a:cubicBezTo>
                  <a:pt x="0" y="17"/>
                  <a:pt x="0" y="17"/>
                  <a:pt x="0" y="17"/>
                </a:cubicBezTo>
                <a:cubicBezTo>
                  <a:pt x="49" y="65"/>
                  <a:pt x="49" y="65"/>
                  <a:pt x="49" y="65"/>
                </a:cubicBezTo>
                <a:cubicBezTo>
                  <a:pt x="156" y="68"/>
                  <a:pt x="156" y="68"/>
                  <a:pt x="156" y="68"/>
                </a:cubicBezTo>
                <a:cubicBezTo>
                  <a:pt x="237" y="149"/>
                  <a:pt x="237" y="149"/>
                  <a:pt x="237" y="149"/>
                </a:cubicBezTo>
                <a:cubicBezTo>
                  <a:pt x="324" y="151"/>
                  <a:pt x="324" y="151"/>
                  <a:pt x="324" y="151"/>
                </a:cubicBezTo>
                <a:cubicBezTo>
                  <a:pt x="375" y="202"/>
                  <a:pt x="375" y="202"/>
                  <a:pt x="375" y="202"/>
                </a:cubicBezTo>
                <a:cubicBezTo>
                  <a:pt x="430" y="200"/>
                  <a:pt x="430" y="200"/>
                  <a:pt x="430" y="200"/>
                </a:cubicBezTo>
                <a:cubicBezTo>
                  <a:pt x="541" y="312"/>
                  <a:pt x="541" y="312"/>
                  <a:pt x="541" y="312"/>
                </a:cubicBezTo>
                <a:cubicBezTo>
                  <a:pt x="572" y="311"/>
                  <a:pt x="572" y="311"/>
                  <a:pt x="572" y="311"/>
                </a:cubicBezTo>
                <a:cubicBezTo>
                  <a:pt x="572" y="310"/>
                  <a:pt x="572" y="309"/>
                  <a:pt x="573" y="307"/>
                </a:cubicBezTo>
                <a:cubicBezTo>
                  <a:pt x="543" y="308"/>
                  <a:pt x="543" y="308"/>
                  <a:pt x="543" y="308"/>
                </a:cubicBezTo>
                <a:cubicBezTo>
                  <a:pt x="431" y="196"/>
                  <a:pt x="431" y="196"/>
                  <a:pt x="431" y="196"/>
                </a:cubicBezTo>
                <a:cubicBezTo>
                  <a:pt x="376" y="198"/>
                  <a:pt x="376" y="198"/>
                  <a:pt x="376" y="198"/>
                </a:cubicBezTo>
                <a:cubicBezTo>
                  <a:pt x="325" y="147"/>
                  <a:pt x="325" y="147"/>
                  <a:pt x="325" y="147"/>
                </a:cubicBezTo>
                <a:cubicBezTo>
                  <a:pt x="238" y="145"/>
                  <a:pt x="238" y="145"/>
                  <a:pt x="238" y="145"/>
                </a:cubicBezTo>
                <a:cubicBezTo>
                  <a:pt x="158" y="64"/>
                  <a:pt x="158" y="64"/>
                  <a:pt x="158" y="64"/>
                </a:cubicBezTo>
                <a:cubicBezTo>
                  <a:pt x="51" y="61"/>
                  <a:pt x="51" y="61"/>
                  <a:pt x="51" y="61"/>
                </a:cubicBezTo>
                <a:cubicBezTo>
                  <a:pt x="4" y="15"/>
                  <a:pt x="4" y="15"/>
                  <a:pt x="4" y="15"/>
                </a:cubicBezTo>
                <a:cubicBezTo>
                  <a:pt x="4" y="0"/>
                  <a:pt x="4" y="0"/>
                  <a:pt x="4" y="0"/>
                </a:cubicBezTo>
                <a:cubicBezTo>
                  <a:pt x="3" y="0"/>
                  <a:pt x="1" y="0"/>
                  <a:pt x="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31" name="Freeform 988"/>
          <p:cNvSpPr>
            <a:spLocks/>
          </p:cNvSpPr>
          <p:nvPr/>
        </p:nvSpPr>
        <p:spPr bwMode="auto">
          <a:xfrm>
            <a:off x="-5491980" y="2154238"/>
            <a:ext cx="7423150" cy="7359650"/>
          </a:xfrm>
          <a:custGeom>
            <a:avLst/>
            <a:gdLst>
              <a:gd name="T0" fmla="*/ 5 w 4676"/>
              <a:gd name="T1" fmla="*/ 0 h 4636"/>
              <a:gd name="T2" fmla="*/ 0 w 4676"/>
              <a:gd name="T3" fmla="*/ 8 h 4636"/>
              <a:gd name="T4" fmla="*/ 835 w 4676"/>
              <a:gd name="T5" fmla="*/ 844 h 4636"/>
              <a:gd name="T6" fmla="*/ 1136 w 4676"/>
              <a:gd name="T7" fmla="*/ 847 h 4636"/>
              <a:gd name="T8" fmla="*/ 1462 w 4676"/>
              <a:gd name="T9" fmla="*/ 1173 h 4636"/>
              <a:gd name="T10" fmla="*/ 1715 w 4676"/>
              <a:gd name="T11" fmla="*/ 1173 h 4636"/>
              <a:gd name="T12" fmla="*/ 2021 w 4676"/>
              <a:gd name="T13" fmla="*/ 1479 h 4636"/>
              <a:gd name="T14" fmla="*/ 2091 w 4676"/>
              <a:gd name="T15" fmla="*/ 1476 h 4636"/>
              <a:gd name="T16" fmla="*/ 2285 w 4676"/>
              <a:gd name="T17" fmla="*/ 1667 h 4636"/>
              <a:gd name="T18" fmla="*/ 2854 w 4676"/>
              <a:gd name="T19" fmla="*/ 1677 h 4636"/>
              <a:gd name="T20" fmla="*/ 3191 w 4676"/>
              <a:gd name="T21" fmla="*/ 2011 h 4636"/>
              <a:gd name="T22" fmla="*/ 3308 w 4676"/>
              <a:gd name="T23" fmla="*/ 2011 h 4636"/>
              <a:gd name="T24" fmla="*/ 3943 w 4676"/>
              <a:gd name="T25" fmla="*/ 2646 h 4636"/>
              <a:gd name="T26" fmla="*/ 3937 w 4676"/>
              <a:gd name="T27" fmla="*/ 2837 h 4636"/>
              <a:gd name="T28" fmla="*/ 4666 w 4676"/>
              <a:gd name="T29" fmla="*/ 3570 h 4636"/>
              <a:gd name="T30" fmla="*/ 4666 w 4676"/>
              <a:gd name="T31" fmla="*/ 4636 h 4636"/>
              <a:gd name="T32" fmla="*/ 4676 w 4676"/>
              <a:gd name="T33" fmla="*/ 4636 h 4636"/>
              <a:gd name="T34" fmla="*/ 4676 w 4676"/>
              <a:gd name="T35" fmla="*/ 3565 h 4636"/>
              <a:gd name="T36" fmla="*/ 3948 w 4676"/>
              <a:gd name="T37" fmla="*/ 2831 h 4636"/>
              <a:gd name="T38" fmla="*/ 3953 w 4676"/>
              <a:gd name="T39" fmla="*/ 2643 h 4636"/>
              <a:gd name="T40" fmla="*/ 3313 w 4676"/>
              <a:gd name="T41" fmla="*/ 2001 h 4636"/>
              <a:gd name="T42" fmla="*/ 3193 w 4676"/>
              <a:gd name="T43" fmla="*/ 2001 h 4636"/>
              <a:gd name="T44" fmla="*/ 2859 w 4676"/>
              <a:gd name="T45" fmla="*/ 1667 h 4636"/>
              <a:gd name="T46" fmla="*/ 2290 w 4676"/>
              <a:gd name="T47" fmla="*/ 1656 h 4636"/>
              <a:gd name="T48" fmla="*/ 2097 w 4676"/>
              <a:gd name="T49" fmla="*/ 1463 h 4636"/>
              <a:gd name="T50" fmla="*/ 2023 w 4676"/>
              <a:gd name="T51" fmla="*/ 1468 h 4636"/>
              <a:gd name="T52" fmla="*/ 1721 w 4676"/>
              <a:gd name="T53" fmla="*/ 1163 h 4636"/>
              <a:gd name="T54" fmla="*/ 1467 w 4676"/>
              <a:gd name="T55" fmla="*/ 1163 h 4636"/>
              <a:gd name="T56" fmla="*/ 1141 w 4676"/>
              <a:gd name="T57" fmla="*/ 836 h 4636"/>
              <a:gd name="T58" fmla="*/ 841 w 4676"/>
              <a:gd name="T59" fmla="*/ 834 h 4636"/>
              <a:gd name="T60" fmla="*/ 5 w 4676"/>
              <a:gd name="T61" fmla="*/ 0 h 4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676" h="4636">
                <a:moveTo>
                  <a:pt x="5" y="0"/>
                </a:moveTo>
                <a:lnTo>
                  <a:pt x="0" y="8"/>
                </a:lnTo>
                <a:lnTo>
                  <a:pt x="835" y="844"/>
                </a:lnTo>
                <a:lnTo>
                  <a:pt x="1136" y="847"/>
                </a:lnTo>
                <a:lnTo>
                  <a:pt x="1462" y="1173"/>
                </a:lnTo>
                <a:lnTo>
                  <a:pt x="1715" y="1173"/>
                </a:lnTo>
                <a:lnTo>
                  <a:pt x="2021" y="1479"/>
                </a:lnTo>
                <a:lnTo>
                  <a:pt x="2091" y="1476"/>
                </a:lnTo>
                <a:lnTo>
                  <a:pt x="2285" y="1667"/>
                </a:lnTo>
                <a:lnTo>
                  <a:pt x="2854" y="1677"/>
                </a:lnTo>
                <a:lnTo>
                  <a:pt x="3191" y="2011"/>
                </a:lnTo>
                <a:lnTo>
                  <a:pt x="3308" y="2011"/>
                </a:lnTo>
                <a:lnTo>
                  <a:pt x="3943" y="2646"/>
                </a:lnTo>
                <a:lnTo>
                  <a:pt x="3937" y="2837"/>
                </a:lnTo>
                <a:lnTo>
                  <a:pt x="4666" y="3570"/>
                </a:lnTo>
                <a:lnTo>
                  <a:pt x="4666" y="4636"/>
                </a:lnTo>
                <a:lnTo>
                  <a:pt x="4676" y="4636"/>
                </a:lnTo>
                <a:lnTo>
                  <a:pt x="4676" y="3565"/>
                </a:lnTo>
                <a:lnTo>
                  <a:pt x="3948" y="2831"/>
                </a:lnTo>
                <a:lnTo>
                  <a:pt x="3953" y="2643"/>
                </a:lnTo>
                <a:lnTo>
                  <a:pt x="3313" y="2001"/>
                </a:lnTo>
                <a:lnTo>
                  <a:pt x="3193" y="2001"/>
                </a:lnTo>
                <a:lnTo>
                  <a:pt x="2859" y="1667"/>
                </a:lnTo>
                <a:lnTo>
                  <a:pt x="2290" y="1656"/>
                </a:lnTo>
                <a:lnTo>
                  <a:pt x="2097" y="1463"/>
                </a:lnTo>
                <a:lnTo>
                  <a:pt x="2023" y="1468"/>
                </a:lnTo>
                <a:lnTo>
                  <a:pt x="1721" y="1163"/>
                </a:lnTo>
                <a:lnTo>
                  <a:pt x="1467" y="1163"/>
                </a:lnTo>
                <a:lnTo>
                  <a:pt x="1141" y="836"/>
                </a:lnTo>
                <a:lnTo>
                  <a:pt x="841" y="834"/>
                </a:lnTo>
                <a:lnTo>
                  <a:pt x="5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32" name="Freeform 989"/>
          <p:cNvSpPr>
            <a:spLocks/>
          </p:cNvSpPr>
          <p:nvPr/>
        </p:nvSpPr>
        <p:spPr bwMode="auto">
          <a:xfrm>
            <a:off x="-5491980" y="2154238"/>
            <a:ext cx="7423150" cy="7359650"/>
          </a:xfrm>
          <a:custGeom>
            <a:avLst/>
            <a:gdLst>
              <a:gd name="T0" fmla="*/ 5 w 4676"/>
              <a:gd name="T1" fmla="*/ 0 h 4636"/>
              <a:gd name="T2" fmla="*/ 0 w 4676"/>
              <a:gd name="T3" fmla="*/ 8 h 4636"/>
              <a:gd name="T4" fmla="*/ 835 w 4676"/>
              <a:gd name="T5" fmla="*/ 844 h 4636"/>
              <a:gd name="T6" fmla="*/ 1136 w 4676"/>
              <a:gd name="T7" fmla="*/ 847 h 4636"/>
              <a:gd name="T8" fmla="*/ 1462 w 4676"/>
              <a:gd name="T9" fmla="*/ 1173 h 4636"/>
              <a:gd name="T10" fmla="*/ 1715 w 4676"/>
              <a:gd name="T11" fmla="*/ 1173 h 4636"/>
              <a:gd name="T12" fmla="*/ 2021 w 4676"/>
              <a:gd name="T13" fmla="*/ 1479 h 4636"/>
              <a:gd name="T14" fmla="*/ 2091 w 4676"/>
              <a:gd name="T15" fmla="*/ 1476 h 4636"/>
              <a:gd name="T16" fmla="*/ 2285 w 4676"/>
              <a:gd name="T17" fmla="*/ 1667 h 4636"/>
              <a:gd name="T18" fmla="*/ 2854 w 4676"/>
              <a:gd name="T19" fmla="*/ 1677 h 4636"/>
              <a:gd name="T20" fmla="*/ 3191 w 4676"/>
              <a:gd name="T21" fmla="*/ 2011 h 4636"/>
              <a:gd name="T22" fmla="*/ 3308 w 4676"/>
              <a:gd name="T23" fmla="*/ 2011 h 4636"/>
              <a:gd name="T24" fmla="*/ 3943 w 4676"/>
              <a:gd name="T25" fmla="*/ 2646 h 4636"/>
              <a:gd name="T26" fmla="*/ 3937 w 4676"/>
              <a:gd name="T27" fmla="*/ 2837 h 4636"/>
              <a:gd name="T28" fmla="*/ 4666 w 4676"/>
              <a:gd name="T29" fmla="*/ 3570 h 4636"/>
              <a:gd name="T30" fmla="*/ 4666 w 4676"/>
              <a:gd name="T31" fmla="*/ 4636 h 4636"/>
              <a:gd name="T32" fmla="*/ 4676 w 4676"/>
              <a:gd name="T33" fmla="*/ 4636 h 4636"/>
              <a:gd name="T34" fmla="*/ 4676 w 4676"/>
              <a:gd name="T35" fmla="*/ 3565 h 4636"/>
              <a:gd name="T36" fmla="*/ 3948 w 4676"/>
              <a:gd name="T37" fmla="*/ 2831 h 4636"/>
              <a:gd name="T38" fmla="*/ 3953 w 4676"/>
              <a:gd name="T39" fmla="*/ 2643 h 4636"/>
              <a:gd name="T40" fmla="*/ 3313 w 4676"/>
              <a:gd name="T41" fmla="*/ 2001 h 4636"/>
              <a:gd name="T42" fmla="*/ 3193 w 4676"/>
              <a:gd name="T43" fmla="*/ 2001 h 4636"/>
              <a:gd name="T44" fmla="*/ 2859 w 4676"/>
              <a:gd name="T45" fmla="*/ 1667 h 4636"/>
              <a:gd name="T46" fmla="*/ 2290 w 4676"/>
              <a:gd name="T47" fmla="*/ 1656 h 4636"/>
              <a:gd name="T48" fmla="*/ 2097 w 4676"/>
              <a:gd name="T49" fmla="*/ 1463 h 4636"/>
              <a:gd name="T50" fmla="*/ 2023 w 4676"/>
              <a:gd name="T51" fmla="*/ 1468 h 4636"/>
              <a:gd name="T52" fmla="*/ 1721 w 4676"/>
              <a:gd name="T53" fmla="*/ 1163 h 4636"/>
              <a:gd name="T54" fmla="*/ 1467 w 4676"/>
              <a:gd name="T55" fmla="*/ 1163 h 4636"/>
              <a:gd name="T56" fmla="*/ 1141 w 4676"/>
              <a:gd name="T57" fmla="*/ 836 h 4636"/>
              <a:gd name="T58" fmla="*/ 841 w 4676"/>
              <a:gd name="T59" fmla="*/ 834 h 4636"/>
              <a:gd name="T60" fmla="*/ 5 w 4676"/>
              <a:gd name="T61" fmla="*/ 0 h 4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676" h="4636">
                <a:moveTo>
                  <a:pt x="5" y="0"/>
                </a:moveTo>
                <a:lnTo>
                  <a:pt x="0" y="8"/>
                </a:lnTo>
                <a:lnTo>
                  <a:pt x="835" y="844"/>
                </a:lnTo>
                <a:lnTo>
                  <a:pt x="1136" y="847"/>
                </a:lnTo>
                <a:lnTo>
                  <a:pt x="1462" y="1173"/>
                </a:lnTo>
                <a:lnTo>
                  <a:pt x="1715" y="1173"/>
                </a:lnTo>
                <a:lnTo>
                  <a:pt x="2021" y="1479"/>
                </a:lnTo>
                <a:lnTo>
                  <a:pt x="2091" y="1476"/>
                </a:lnTo>
                <a:lnTo>
                  <a:pt x="2285" y="1667"/>
                </a:lnTo>
                <a:lnTo>
                  <a:pt x="2854" y="1677"/>
                </a:lnTo>
                <a:lnTo>
                  <a:pt x="3191" y="2011"/>
                </a:lnTo>
                <a:lnTo>
                  <a:pt x="3308" y="2011"/>
                </a:lnTo>
                <a:lnTo>
                  <a:pt x="3943" y="2646"/>
                </a:lnTo>
                <a:lnTo>
                  <a:pt x="3937" y="2837"/>
                </a:lnTo>
                <a:lnTo>
                  <a:pt x="4666" y="3570"/>
                </a:lnTo>
                <a:lnTo>
                  <a:pt x="4666" y="4636"/>
                </a:lnTo>
                <a:lnTo>
                  <a:pt x="4676" y="4636"/>
                </a:lnTo>
                <a:lnTo>
                  <a:pt x="4676" y="3565"/>
                </a:lnTo>
                <a:lnTo>
                  <a:pt x="3948" y="2831"/>
                </a:lnTo>
                <a:lnTo>
                  <a:pt x="3953" y="2643"/>
                </a:lnTo>
                <a:lnTo>
                  <a:pt x="3313" y="2001"/>
                </a:lnTo>
                <a:lnTo>
                  <a:pt x="3193" y="2001"/>
                </a:lnTo>
                <a:lnTo>
                  <a:pt x="2859" y="1667"/>
                </a:lnTo>
                <a:lnTo>
                  <a:pt x="2290" y="1656"/>
                </a:lnTo>
                <a:lnTo>
                  <a:pt x="2097" y="1463"/>
                </a:lnTo>
                <a:lnTo>
                  <a:pt x="2023" y="1468"/>
                </a:lnTo>
                <a:lnTo>
                  <a:pt x="1721" y="1163"/>
                </a:lnTo>
                <a:lnTo>
                  <a:pt x="1467" y="1163"/>
                </a:lnTo>
                <a:lnTo>
                  <a:pt x="1141" y="836"/>
                </a:lnTo>
                <a:lnTo>
                  <a:pt x="841" y="834"/>
                </a:lnTo>
                <a:lnTo>
                  <a:pt x="5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33" name="Freeform 990"/>
          <p:cNvSpPr>
            <a:spLocks noEditPoints="1"/>
          </p:cNvSpPr>
          <p:nvPr/>
        </p:nvSpPr>
        <p:spPr bwMode="auto">
          <a:xfrm>
            <a:off x="-5533255" y="2200275"/>
            <a:ext cx="7315200" cy="7545388"/>
          </a:xfrm>
          <a:custGeom>
            <a:avLst/>
            <a:gdLst>
              <a:gd name="T0" fmla="*/ 0 w 4608"/>
              <a:gd name="T1" fmla="*/ 8 h 4753"/>
              <a:gd name="T2" fmla="*/ 0 w 4608"/>
              <a:gd name="T3" fmla="*/ 8 h 4753"/>
              <a:gd name="T4" fmla="*/ 0 w 4608"/>
              <a:gd name="T5" fmla="*/ 8 h 4753"/>
              <a:gd name="T6" fmla="*/ 0 w 4608"/>
              <a:gd name="T7" fmla="*/ 8 h 4753"/>
              <a:gd name="T8" fmla="*/ 8 w 4608"/>
              <a:gd name="T9" fmla="*/ 0 h 4753"/>
              <a:gd name="T10" fmla="*/ 0 w 4608"/>
              <a:gd name="T11" fmla="*/ 8 h 4753"/>
              <a:gd name="T12" fmla="*/ 854 w 4608"/>
              <a:gd name="T13" fmla="*/ 862 h 4753"/>
              <a:gd name="T14" fmla="*/ 1151 w 4608"/>
              <a:gd name="T15" fmla="*/ 865 h 4753"/>
              <a:gd name="T16" fmla="*/ 1478 w 4608"/>
              <a:gd name="T17" fmla="*/ 1191 h 4753"/>
              <a:gd name="T18" fmla="*/ 1723 w 4608"/>
              <a:gd name="T19" fmla="*/ 1201 h 4753"/>
              <a:gd name="T20" fmla="*/ 2029 w 4608"/>
              <a:gd name="T21" fmla="*/ 1504 h 4753"/>
              <a:gd name="T22" fmla="*/ 2099 w 4608"/>
              <a:gd name="T23" fmla="*/ 1502 h 4753"/>
              <a:gd name="T24" fmla="*/ 2292 w 4608"/>
              <a:gd name="T25" fmla="*/ 1695 h 4753"/>
              <a:gd name="T26" fmla="*/ 2861 w 4608"/>
              <a:gd name="T27" fmla="*/ 1703 h 4753"/>
              <a:gd name="T28" fmla="*/ 3198 w 4608"/>
              <a:gd name="T29" fmla="*/ 2040 h 4753"/>
              <a:gd name="T30" fmla="*/ 3316 w 4608"/>
              <a:gd name="T31" fmla="*/ 2040 h 4753"/>
              <a:gd name="T32" fmla="*/ 3935 w 4608"/>
              <a:gd name="T33" fmla="*/ 2656 h 4753"/>
              <a:gd name="T34" fmla="*/ 3935 w 4608"/>
              <a:gd name="T35" fmla="*/ 2849 h 4753"/>
              <a:gd name="T36" fmla="*/ 4598 w 4608"/>
              <a:gd name="T37" fmla="*/ 3513 h 4753"/>
              <a:gd name="T38" fmla="*/ 4598 w 4608"/>
              <a:gd name="T39" fmla="*/ 4753 h 4753"/>
              <a:gd name="T40" fmla="*/ 4608 w 4608"/>
              <a:gd name="T41" fmla="*/ 4753 h 4753"/>
              <a:gd name="T42" fmla="*/ 4608 w 4608"/>
              <a:gd name="T43" fmla="*/ 3507 h 4753"/>
              <a:gd name="T44" fmla="*/ 3945 w 4608"/>
              <a:gd name="T45" fmla="*/ 2844 h 4753"/>
              <a:gd name="T46" fmla="*/ 3945 w 4608"/>
              <a:gd name="T47" fmla="*/ 2654 h 4753"/>
              <a:gd name="T48" fmla="*/ 3321 w 4608"/>
              <a:gd name="T49" fmla="*/ 2029 h 4753"/>
              <a:gd name="T50" fmla="*/ 3201 w 4608"/>
              <a:gd name="T51" fmla="*/ 2029 h 4753"/>
              <a:gd name="T52" fmla="*/ 2867 w 4608"/>
              <a:gd name="T53" fmla="*/ 1692 h 4753"/>
              <a:gd name="T54" fmla="*/ 2297 w 4608"/>
              <a:gd name="T55" fmla="*/ 1685 h 4753"/>
              <a:gd name="T56" fmla="*/ 2104 w 4608"/>
              <a:gd name="T57" fmla="*/ 1491 h 4753"/>
              <a:gd name="T58" fmla="*/ 2031 w 4608"/>
              <a:gd name="T59" fmla="*/ 1494 h 4753"/>
              <a:gd name="T60" fmla="*/ 1728 w 4608"/>
              <a:gd name="T61" fmla="*/ 1191 h 4753"/>
              <a:gd name="T62" fmla="*/ 1483 w 4608"/>
              <a:gd name="T63" fmla="*/ 1181 h 4753"/>
              <a:gd name="T64" fmla="*/ 1156 w 4608"/>
              <a:gd name="T65" fmla="*/ 854 h 4753"/>
              <a:gd name="T66" fmla="*/ 859 w 4608"/>
              <a:gd name="T67" fmla="*/ 852 h 4753"/>
              <a:gd name="T68" fmla="*/ 8 w 4608"/>
              <a:gd name="T69" fmla="*/ 0 h 47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608" h="4753">
                <a:moveTo>
                  <a:pt x="0" y="8"/>
                </a:moveTo>
                <a:lnTo>
                  <a:pt x="0" y="8"/>
                </a:lnTo>
                <a:lnTo>
                  <a:pt x="0" y="8"/>
                </a:lnTo>
                <a:lnTo>
                  <a:pt x="0" y="8"/>
                </a:lnTo>
                <a:close/>
                <a:moveTo>
                  <a:pt x="8" y="0"/>
                </a:moveTo>
                <a:lnTo>
                  <a:pt x="0" y="8"/>
                </a:lnTo>
                <a:lnTo>
                  <a:pt x="854" y="862"/>
                </a:lnTo>
                <a:lnTo>
                  <a:pt x="1151" y="865"/>
                </a:lnTo>
                <a:lnTo>
                  <a:pt x="1478" y="1191"/>
                </a:lnTo>
                <a:lnTo>
                  <a:pt x="1723" y="1201"/>
                </a:lnTo>
                <a:lnTo>
                  <a:pt x="2029" y="1504"/>
                </a:lnTo>
                <a:lnTo>
                  <a:pt x="2099" y="1502"/>
                </a:lnTo>
                <a:lnTo>
                  <a:pt x="2292" y="1695"/>
                </a:lnTo>
                <a:lnTo>
                  <a:pt x="2861" y="1703"/>
                </a:lnTo>
                <a:lnTo>
                  <a:pt x="3198" y="2040"/>
                </a:lnTo>
                <a:lnTo>
                  <a:pt x="3316" y="2040"/>
                </a:lnTo>
                <a:lnTo>
                  <a:pt x="3935" y="2656"/>
                </a:lnTo>
                <a:lnTo>
                  <a:pt x="3935" y="2849"/>
                </a:lnTo>
                <a:lnTo>
                  <a:pt x="4598" y="3513"/>
                </a:lnTo>
                <a:lnTo>
                  <a:pt x="4598" y="4753"/>
                </a:lnTo>
                <a:lnTo>
                  <a:pt x="4608" y="4753"/>
                </a:lnTo>
                <a:lnTo>
                  <a:pt x="4608" y="3507"/>
                </a:lnTo>
                <a:lnTo>
                  <a:pt x="3945" y="2844"/>
                </a:lnTo>
                <a:lnTo>
                  <a:pt x="3945" y="2654"/>
                </a:lnTo>
                <a:lnTo>
                  <a:pt x="3321" y="2029"/>
                </a:lnTo>
                <a:lnTo>
                  <a:pt x="3201" y="2029"/>
                </a:lnTo>
                <a:lnTo>
                  <a:pt x="2867" y="1692"/>
                </a:lnTo>
                <a:lnTo>
                  <a:pt x="2297" y="1685"/>
                </a:lnTo>
                <a:lnTo>
                  <a:pt x="2104" y="1491"/>
                </a:lnTo>
                <a:lnTo>
                  <a:pt x="2031" y="1494"/>
                </a:lnTo>
                <a:lnTo>
                  <a:pt x="1728" y="1191"/>
                </a:lnTo>
                <a:lnTo>
                  <a:pt x="1483" y="1181"/>
                </a:lnTo>
                <a:lnTo>
                  <a:pt x="1156" y="854"/>
                </a:lnTo>
                <a:lnTo>
                  <a:pt x="859" y="852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34" name="Freeform 991"/>
          <p:cNvSpPr>
            <a:spLocks noEditPoints="1"/>
          </p:cNvSpPr>
          <p:nvPr/>
        </p:nvSpPr>
        <p:spPr bwMode="auto">
          <a:xfrm>
            <a:off x="-5533255" y="2200275"/>
            <a:ext cx="7315200" cy="7545388"/>
          </a:xfrm>
          <a:custGeom>
            <a:avLst/>
            <a:gdLst>
              <a:gd name="T0" fmla="*/ 0 w 4608"/>
              <a:gd name="T1" fmla="*/ 8 h 4753"/>
              <a:gd name="T2" fmla="*/ 0 w 4608"/>
              <a:gd name="T3" fmla="*/ 8 h 4753"/>
              <a:gd name="T4" fmla="*/ 0 w 4608"/>
              <a:gd name="T5" fmla="*/ 8 h 4753"/>
              <a:gd name="T6" fmla="*/ 0 w 4608"/>
              <a:gd name="T7" fmla="*/ 8 h 4753"/>
              <a:gd name="T8" fmla="*/ 8 w 4608"/>
              <a:gd name="T9" fmla="*/ 0 h 4753"/>
              <a:gd name="T10" fmla="*/ 0 w 4608"/>
              <a:gd name="T11" fmla="*/ 8 h 4753"/>
              <a:gd name="T12" fmla="*/ 854 w 4608"/>
              <a:gd name="T13" fmla="*/ 862 h 4753"/>
              <a:gd name="T14" fmla="*/ 1151 w 4608"/>
              <a:gd name="T15" fmla="*/ 865 h 4753"/>
              <a:gd name="T16" fmla="*/ 1478 w 4608"/>
              <a:gd name="T17" fmla="*/ 1191 h 4753"/>
              <a:gd name="T18" fmla="*/ 1723 w 4608"/>
              <a:gd name="T19" fmla="*/ 1201 h 4753"/>
              <a:gd name="T20" fmla="*/ 2029 w 4608"/>
              <a:gd name="T21" fmla="*/ 1504 h 4753"/>
              <a:gd name="T22" fmla="*/ 2099 w 4608"/>
              <a:gd name="T23" fmla="*/ 1502 h 4753"/>
              <a:gd name="T24" fmla="*/ 2292 w 4608"/>
              <a:gd name="T25" fmla="*/ 1695 h 4753"/>
              <a:gd name="T26" fmla="*/ 2861 w 4608"/>
              <a:gd name="T27" fmla="*/ 1703 h 4753"/>
              <a:gd name="T28" fmla="*/ 3198 w 4608"/>
              <a:gd name="T29" fmla="*/ 2040 h 4753"/>
              <a:gd name="T30" fmla="*/ 3316 w 4608"/>
              <a:gd name="T31" fmla="*/ 2040 h 4753"/>
              <a:gd name="T32" fmla="*/ 3935 w 4608"/>
              <a:gd name="T33" fmla="*/ 2656 h 4753"/>
              <a:gd name="T34" fmla="*/ 3935 w 4608"/>
              <a:gd name="T35" fmla="*/ 2849 h 4753"/>
              <a:gd name="T36" fmla="*/ 4598 w 4608"/>
              <a:gd name="T37" fmla="*/ 3513 h 4753"/>
              <a:gd name="T38" fmla="*/ 4598 w 4608"/>
              <a:gd name="T39" fmla="*/ 4753 h 4753"/>
              <a:gd name="T40" fmla="*/ 4608 w 4608"/>
              <a:gd name="T41" fmla="*/ 4753 h 4753"/>
              <a:gd name="T42" fmla="*/ 4608 w 4608"/>
              <a:gd name="T43" fmla="*/ 3507 h 4753"/>
              <a:gd name="T44" fmla="*/ 3945 w 4608"/>
              <a:gd name="T45" fmla="*/ 2844 h 4753"/>
              <a:gd name="T46" fmla="*/ 3945 w 4608"/>
              <a:gd name="T47" fmla="*/ 2654 h 4753"/>
              <a:gd name="T48" fmla="*/ 3321 w 4608"/>
              <a:gd name="T49" fmla="*/ 2029 h 4753"/>
              <a:gd name="T50" fmla="*/ 3201 w 4608"/>
              <a:gd name="T51" fmla="*/ 2029 h 4753"/>
              <a:gd name="T52" fmla="*/ 2867 w 4608"/>
              <a:gd name="T53" fmla="*/ 1692 h 4753"/>
              <a:gd name="T54" fmla="*/ 2297 w 4608"/>
              <a:gd name="T55" fmla="*/ 1685 h 4753"/>
              <a:gd name="T56" fmla="*/ 2104 w 4608"/>
              <a:gd name="T57" fmla="*/ 1491 h 4753"/>
              <a:gd name="T58" fmla="*/ 2031 w 4608"/>
              <a:gd name="T59" fmla="*/ 1494 h 4753"/>
              <a:gd name="T60" fmla="*/ 1728 w 4608"/>
              <a:gd name="T61" fmla="*/ 1191 h 4753"/>
              <a:gd name="T62" fmla="*/ 1483 w 4608"/>
              <a:gd name="T63" fmla="*/ 1181 h 4753"/>
              <a:gd name="T64" fmla="*/ 1156 w 4608"/>
              <a:gd name="T65" fmla="*/ 854 h 4753"/>
              <a:gd name="T66" fmla="*/ 859 w 4608"/>
              <a:gd name="T67" fmla="*/ 852 h 4753"/>
              <a:gd name="T68" fmla="*/ 8 w 4608"/>
              <a:gd name="T69" fmla="*/ 0 h 47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608" h="4753">
                <a:moveTo>
                  <a:pt x="0" y="8"/>
                </a:moveTo>
                <a:lnTo>
                  <a:pt x="0" y="8"/>
                </a:lnTo>
                <a:lnTo>
                  <a:pt x="0" y="8"/>
                </a:lnTo>
                <a:lnTo>
                  <a:pt x="0" y="8"/>
                </a:lnTo>
                <a:moveTo>
                  <a:pt x="8" y="0"/>
                </a:moveTo>
                <a:lnTo>
                  <a:pt x="0" y="8"/>
                </a:lnTo>
                <a:lnTo>
                  <a:pt x="854" y="862"/>
                </a:lnTo>
                <a:lnTo>
                  <a:pt x="1151" y="865"/>
                </a:lnTo>
                <a:lnTo>
                  <a:pt x="1478" y="1191"/>
                </a:lnTo>
                <a:lnTo>
                  <a:pt x="1723" y="1201"/>
                </a:lnTo>
                <a:lnTo>
                  <a:pt x="2029" y="1504"/>
                </a:lnTo>
                <a:lnTo>
                  <a:pt x="2099" y="1502"/>
                </a:lnTo>
                <a:lnTo>
                  <a:pt x="2292" y="1695"/>
                </a:lnTo>
                <a:lnTo>
                  <a:pt x="2861" y="1703"/>
                </a:lnTo>
                <a:lnTo>
                  <a:pt x="3198" y="2040"/>
                </a:lnTo>
                <a:lnTo>
                  <a:pt x="3316" y="2040"/>
                </a:lnTo>
                <a:lnTo>
                  <a:pt x="3935" y="2656"/>
                </a:lnTo>
                <a:lnTo>
                  <a:pt x="3935" y="2849"/>
                </a:lnTo>
                <a:lnTo>
                  <a:pt x="4598" y="3513"/>
                </a:lnTo>
                <a:lnTo>
                  <a:pt x="4598" y="4753"/>
                </a:lnTo>
                <a:lnTo>
                  <a:pt x="4608" y="4753"/>
                </a:lnTo>
                <a:lnTo>
                  <a:pt x="4608" y="3507"/>
                </a:lnTo>
                <a:lnTo>
                  <a:pt x="3945" y="2844"/>
                </a:lnTo>
                <a:lnTo>
                  <a:pt x="3945" y="2654"/>
                </a:lnTo>
                <a:lnTo>
                  <a:pt x="3321" y="2029"/>
                </a:lnTo>
                <a:lnTo>
                  <a:pt x="3201" y="2029"/>
                </a:lnTo>
                <a:lnTo>
                  <a:pt x="2867" y="1692"/>
                </a:lnTo>
                <a:lnTo>
                  <a:pt x="2297" y="1685"/>
                </a:lnTo>
                <a:lnTo>
                  <a:pt x="2104" y="1491"/>
                </a:lnTo>
                <a:lnTo>
                  <a:pt x="2031" y="1494"/>
                </a:lnTo>
                <a:lnTo>
                  <a:pt x="1728" y="1191"/>
                </a:lnTo>
                <a:lnTo>
                  <a:pt x="1483" y="1181"/>
                </a:lnTo>
                <a:lnTo>
                  <a:pt x="1156" y="854"/>
                </a:lnTo>
                <a:lnTo>
                  <a:pt x="859" y="852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35" name="Freeform 992"/>
          <p:cNvSpPr>
            <a:spLocks/>
          </p:cNvSpPr>
          <p:nvPr/>
        </p:nvSpPr>
        <p:spPr bwMode="auto">
          <a:xfrm>
            <a:off x="-5599930" y="2259013"/>
            <a:ext cx="7134225" cy="7288213"/>
          </a:xfrm>
          <a:custGeom>
            <a:avLst/>
            <a:gdLst>
              <a:gd name="T0" fmla="*/ 8 w 4494"/>
              <a:gd name="T1" fmla="*/ 0 h 4591"/>
              <a:gd name="T2" fmla="*/ 0 w 4494"/>
              <a:gd name="T3" fmla="*/ 5 h 4591"/>
              <a:gd name="T4" fmla="*/ 875 w 4494"/>
              <a:gd name="T5" fmla="*/ 880 h 4591"/>
              <a:gd name="T6" fmla="*/ 1175 w 4494"/>
              <a:gd name="T7" fmla="*/ 882 h 4591"/>
              <a:gd name="T8" fmla="*/ 1501 w 4494"/>
              <a:gd name="T9" fmla="*/ 1209 h 4591"/>
              <a:gd name="T10" fmla="*/ 1755 w 4494"/>
              <a:gd name="T11" fmla="*/ 1211 h 4591"/>
              <a:gd name="T12" fmla="*/ 2060 w 4494"/>
              <a:gd name="T13" fmla="*/ 1514 h 4591"/>
              <a:gd name="T14" fmla="*/ 2123 w 4494"/>
              <a:gd name="T15" fmla="*/ 1520 h 4591"/>
              <a:gd name="T16" fmla="*/ 2316 w 4494"/>
              <a:gd name="T17" fmla="*/ 1713 h 4591"/>
              <a:gd name="T18" fmla="*/ 2893 w 4494"/>
              <a:gd name="T19" fmla="*/ 1716 h 4591"/>
              <a:gd name="T20" fmla="*/ 3227 w 4494"/>
              <a:gd name="T21" fmla="*/ 2050 h 4591"/>
              <a:gd name="T22" fmla="*/ 3347 w 4494"/>
              <a:gd name="T23" fmla="*/ 2050 h 4591"/>
              <a:gd name="T24" fmla="*/ 3948 w 4494"/>
              <a:gd name="T25" fmla="*/ 2653 h 4591"/>
              <a:gd name="T26" fmla="*/ 3940 w 4494"/>
              <a:gd name="T27" fmla="*/ 2852 h 4591"/>
              <a:gd name="T28" fmla="*/ 4483 w 4494"/>
              <a:gd name="T29" fmla="*/ 3400 h 4591"/>
              <a:gd name="T30" fmla="*/ 4483 w 4494"/>
              <a:gd name="T31" fmla="*/ 4591 h 4591"/>
              <a:gd name="T32" fmla="*/ 4494 w 4494"/>
              <a:gd name="T33" fmla="*/ 4591 h 4591"/>
              <a:gd name="T34" fmla="*/ 4494 w 4494"/>
              <a:gd name="T35" fmla="*/ 3395 h 4591"/>
              <a:gd name="T36" fmla="*/ 3951 w 4494"/>
              <a:gd name="T37" fmla="*/ 2849 h 4591"/>
              <a:gd name="T38" fmla="*/ 3958 w 4494"/>
              <a:gd name="T39" fmla="*/ 2648 h 4591"/>
              <a:gd name="T40" fmla="*/ 3353 w 4494"/>
              <a:gd name="T41" fmla="*/ 2039 h 4591"/>
              <a:gd name="T42" fmla="*/ 3232 w 4494"/>
              <a:gd name="T43" fmla="*/ 2039 h 4591"/>
              <a:gd name="T44" fmla="*/ 2898 w 4494"/>
              <a:gd name="T45" fmla="*/ 1705 h 4591"/>
              <a:gd name="T46" fmla="*/ 2321 w 4494"/>
              <a:gd name="T47" fmla="*/ 1702 h 4591"/>
              <a:gd name="T48" fmla="*/ 2128 w 4494"/>
              <a:gd name="T49" fmla="*/ 1509 h 4591"/>
              <a:gd name="T50" fmla="*/ 2063 w 4494"/>
              <a:gd name="T51" fmla="*/ 1504 h 4591"/>
              <a:gd name="T52" fmla="*/ 1760 w 4494"/>
              <a:gd name="T53" fmla="*/ 1201 h 4591"/>
              <a:gd name="T54" fmla="*/ 1507 w 4494"/>
              <a:gd name="T55" fmla="*/ 1198 h 4591"/>
              <a:gd name="T56" fmla="*/ 1180 w 4494"/>
              <a:gd name="T57" fmla="*/ 872 h 4591"/>
              <a:gd name="T58" fmla="*/ 880 w 4494"/>
              <a:gd name="T59" fmla="*/ 869 h 4591"/>
              <a:gd name="T60" fmla="*/ 8 w 4494"/>
              <a:gd name="T61" fmla="*/ 0 h 4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94" h="4591">
                <a:moveTo>
                  <a:pt x="8" y="0"/>
                </a:moveTo>
                <a:lnTo>
                  <a:pt x="0" y="5"/>
                </a:lnTo>
                <a:lnTo>
                  <a:pt x="875" y="880"/>
                </a:lnTo>
                <a:lnTo>
                  <a:pt x="1175" y="882"/>
                </a:lnTo>
                <a:lnTo>
                  <a:pt x="1501" y="1209"/>
                </a:lnTo>
                <a:lnTo>
                  <a:pt x="1755" y="1211"/>
                </a:lnTo>
                <a:lnTo>
                  <a:pt x="2060" y="1514"/>
                </a:lnTo>
                <a:lnTo>
                  <a:pt x="2123" y="1520"/>
                </a:lnTo>
                <a:lnTo>
                  <a:pt x="2316" y="1713"/>
                </a:lnTo>
                <a:lnTo>
                  <a:pt x="2893" y="1716"/>
                </a:lnTo>
                <a:lnTo>
                  <a:pt x="3227" y="2050"/>
                </a:lnTo>
                <a:lnTo>
                  <a:pt x="3347" y="2050"/>
                </a:lnTo>
                <a:lnTo>
                  <a:pt x="3948" y="2653"/>
                </a:lnTo>
                <a:lnTo>
                  <a:pt x="3940" y="2852"/>
                </a:lnTo>
                <a:lnTo>
                  <a:pt x="4483" y="3400"/>
                </a:lnTo>
                <a:lnTo>
                  <a:pt x="4483" y="4591"/>
                </a:lnTo>
                <a:lnTo>
                  <a:pt x="4494" y="4591"/>
                </a:lnTo>
                <a:lnTo>
                  <a:pt x="4494" y="3395"/>
                </a:lnTo>
                <a:lnTo>
                  <a:pt x="3951" y="2849"/>
                </a:lnTo>
                <a:lnTo>
                  <a:pt x="3958" y="2648"/>
                </a:lnTo>
                <a:lnTo>
                  <a:pt x="3353" y="2039"/>
                </a:lnTo>
                <a:lnTo>
                  <a:pt x="3232" y="2039"/>
                </a:lnTo>
                <a:lnTo>
                  <a:pt x="2898" y="1705"/>
                </a:lnTo>
                <a:lnTo>
                  <a:pt x="2321" y="1702"/>
                </a:lnTo>
                <a:lnTo>
                  <a:pt x="2128" y="1509"/>
                </a:lnTo>
                <a:lnTo>
                  <a:pt x="2063" y="1504"/>
                </a:lnTo>
                <a:lnTo>
                  <a:pt x="1760" y="1201"/>
                </a:lnTo>
                <a:lnTo>
                  <a:pt x="1507" y="1198"/>
                </a:lnTo>
                <a:lnTo>
                  <a:pt x="1180" y="872"/>
                </a:lnTo>
                <a:lnTo>
                  <a:pt x="880" y="869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36" name="Freeform 993"/>
          <p:cNvSpPr>
            <a:spLocks/>
          </p:cNvSpPr>
          <p:nvPr/>
        </p:nvSpPr>
        <p:spPr bwMode="auto">
          <a:xfrm>
            <a:off x="-5599930" y="2259013"/>
            <a:ext cx="7134225" cy="7288213"/>
          </a:xfrm>
          <a:custGeom>
            <a:avLst/>
            <a:gdLst>
              <a:gd name="T0" fmla="*/ 8 w 4494"/>
              <a:gd name="T1" fmla="*/ 0 h 4591"/>
              <a:gd name="T2" fmla="*/ 0 w 4494"/>
              <a:gd name="T3" fmla="*/ 5 h 4591"/>
              <a:gd name="T4" fmla="*/ 875 w 4494"/>
              <a:gd name="T5" fmla="*/ 880 h 4591"/>
              <a:gd name="T6" fmla="*/ 1175 w 4494"/>
              <a:gd name="T7" fmla="*/ 882 h 4591"/>
              <a:gd name="T8" fmla="*/ 1501 w 4494"/>
              <a:gd name="T9" fmla="*/ 1209 h 4591"/>
              <a:gd name="T10" fmla="*/ 1755 w 4494"/>
              <a:gd name="T11" fmla="*/ 1211 h 4591"/>
              <a:gd name="T12" fmla="*/ 2060 w 4494"/>
              <a:gd name="T13" fmla="*/ 1514 h 4591"/>
              <a:gd name="T14" fmla="*/ 2123 w 4494"/>
              <a:gd name="T15" fmla="*/ 1520 h 4591"/>
              <a:gd name="T16" fmla="*/ 2316 w 4494"/>
              <a:gd name="T17" fmla="*/ 1713 h 4591"/>
              <a:gd name="T18" fmla="*/ 2893 w 4494"/>
              <a:gd name="T19" fmla="*/ 1716 h 4591"/>
              <a:gd name="T20" fmla="*/ 3227 w 4494"/>
              <a:gd name="T21" fmla="*/ 2050 h 4591"/>
              <a:gd name="T22" fmla="*/ 3347 w 4494"/>
              <a:gd name="T23" fmla="*/ 2050 h 4591"/>
              <a:gd name="T24" fmla="*/ 3948 w 4494"/>
              <a:gd name="T25" fmla="*/ 2653 h 4591"/>
              <a:gd name="T26" fmla="*/ 3940 w 4494"/>
              <a:gd name="T27" fmla="*/ 2852 h 4591"/>
              <a:gd name="T28" fmla="*/ 4483 w 4494"/>
              <a:gd name="T29" fmla="*/ 3400 h 4591"/>
              <a:gd name="T30" fmla="*/ 4483 w 4494"/>
              <a:gd name="T31" fmla="*/ 4591 h 4591"/>
              <a:gd name="T32" fmla="*/ 4494 w 4494"/>
              <a:gd name="T33" fmla="*/ 4591 h 4591"/>
              <a:gd name="T34" fmla="*/ 4494 w 4494"/>
              <a:gd name="T35" fmla="*/ 3395 h 4591"/>
              <a:gd name="T36" fmla="*/ 3951 w 4494"/>
              <a:gd name="T37" fmla="*/ 2849 h 4591"/>
              <a:gd name="T38" fmla="*/ 3958 w 4494"/>
              <a:gd name="T39" fmla="*/ 2648 h 4591"/>
              <a:gd name="T40" fmla="*/ 3353 w 4494"/>
              <a:gd name="T41" fmla="*/ 2039 h 4591"/>
              <a:gd name="T42" fmla="*/ 3232 w 4494"/>
              <a:gd name="T43" fmla="*/ 2039 h 4591"/>
              <a:gd name="T44" fmla="*/ 2898 w 4494"/>
              <a:gd name="T45" fmla="*/ 1705 h 4591"/>
              <a:gd name="T46" fmla="*/ 2321 w 4494"/>
              <a:gd name="T47" fmla="*/ 1702 h 4591"/>
              <a:gd name="T48" fmla="*/ 2128 w 4494"/>
              <a:gd name="T49" fmla="*/ 1509 h 4591"/>
              <a:gd name="T50" fmla="*/ 2063 w 4494"/>
              <a:gd name="T51" fmla="*/ 1504 h 4591"/>
              <a:gd name="T52" fmla="*/ 1760 w 4494"/>
              <a:gd name="T53" fmla="*/ 1201 h 4591"/>
              <a:gd name="T54" fmla="*/ 1507 w 4494"/>
              <a:gd name="T55" fmla="*/ 1198 h 4591"/>
              <a:gd name="T56" fmla="*/ 1180 w 4494"/>
              <a:gd name="T57" fmla="*/ 872 h 4591"/>
              <a:gd name="T58" fmla="*/ 880 w 4494"/>
              <a:gd name="T59" fmla="*/ 869 h 4591"/>
              <a:gd name="T60" fmla="*/ 8 w 4494"/>
              <a:gd name="T61" fmla="*/ 0 h 4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94" h="4591">
                <a:moveTo>
                  <a:pt x="8" y="0"/>
                </a:moveTo>
                <a:lnTo>
                  <a:pt x="0" y="5"/>
                </a:lnTo>
                <a:lnTo>
                  <a:pt x="875" y="880"/>
                </a:lnTo>
                <a:lnTo>
                  <a:pt x="1175" y="882"/>
                </a:lnTo>
                <a:lnTo>
                  <a:pt x="1501" y="1209"/>
                </a:lnTo>
                <a:lnTo>
                  <a:pt x="1755" y="1211"/>
                </a:lnTo>
                <a:lnTo>
                  <a:pt x="2060" y="1514"/>
                </a:lnTo>
                <a:lnTo>
                  <a:pt x="2123" y="1520"/>
                </a:lnTo>
                <a:lnTo>
                  <a:pt x="2316" y="1713"/>
                </a:lnTo>
                <a:lnTo>
                  <a:pt x="2893" y="1716"/>
                </a:lnTo>
                <a:lnTo>
                  <a:pt x="3227" y="2050"/>
                </a:lnTo>
                <a:lnTo>
                  <a:pt x="3347" y="2050"/>
                </a:lnTo>
                <a:lnTo>
                  <a:pt x="3948" y="2653"/>
                </a:lnTo>
                <a:lnTo>
                  <a:pt x="3940" y="2852"/>
                </a:lnTo>
                <a:lnTo>
                  <a:pt x="4483" y="3400"/>
                </a:lnTo>
                <a:lnTo>
                  <a:pt x="4483" y="4591"/>
                </a:lnTo>
                <a:lnTo>
                  <a:pt x="4494" y="4591"/>
                </a:lnTo>
                <a:lnTo>
                  <a:pt x="4494" y="3395"/>
                </a:lnTo>
                <a:lnTo>
                  <a:pt x="3951" y="2849"/>
                </a:lnTo>
                <a:lnTo>
                  <a:pt x="3958" y="2648"/>
                </a:lnTo>
                <a:lnTo>
                  <a:pt x="3353" y="2039"/>
                </a:lnTo>
                <a:lnTo>
                  <a:pt x="3232" y="2039"/>
                </a:lnTo>
                <a:lnTo>
                  <a:pt x="2898" y="1705"/>
                </a:lnTo>
                <a:lnTo>
                  <a:pt x="2321" y="1702"/>
                </a:lnTo>
                <a:lnTo>
                  <a:pt x="2128" y="1509"/>
                </a:lnTo>
                <a:lnTo>
                  <a:pt x="2063" y="1504"/>
                </a:lnTo>
                <a:lnTo>
                  <a:pt x="1760" y="1201"/>
                </a:lnTo>
                <a:lnTo>
                  <a:pt x="1507" y="1198"/>
                </a:lnTo>
                <a:lnTo>
                  <a:pt x="1180" y="872"/>
                </a:lnTo>
                <a:lnTo>
                  <a:pt x="880" y="869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37" name="Freeform 994"/>
          <p:cNvSpPr>
            <a:spLocks/>
          </p:cNvSpPr>
          <p:nvPr/>
        </p:nvSpPr>
        <p:spPr bwMode="auto">
          <a:xfrm>
            <a:off x="-5653905" y="2320925"/>
            <a:ext cx="7137400" cy="7027863"/>
          </a:xfrm>
          <a:custGeom>
            <a:avLst/>
            <a:gdLst>
              <a:gd name="T0" fmla="*/ 8 w 4496"/>
              <a:gd name="T1" fmla="*/ 0 h 4427"/>
              <a:gd name="T2" fmla="*/ 0 w 4496"/>
              <a:gd name="T3" fmla="*/ 8 h 4427"/>
              <a:gd name="T4" fmla="*/ 893 w 4496"/>
              <a:gd name="T5" fmla="*/ 898 h 4427"/>
              <a:gd name="T6" fmla="*/ 1191 w 4496"/>
              <a:gd name="T7" fmla="*/ 901 h 4427"/>
              <a:gd name="T8" fmla="*/ 1517 w 4496"/>
              <a:gd name="T9" fmla="*/ 1227 h 4427"/>
              <a:gd name="T10" fmla="*/ 1770 w 4496"/>
              <a:gd name="T11" fmla="*/ 1227 h 4427"/>
              <a:gd name="T12" fmla="*/ 2076 w 4496"/>
              <a:gd name="T13" fmla="*/ 1533 h 4427"/>
              <a:gd name="T14" fmla="*/ 2146 w 4496"/>
              <a:gd name="T15" fmla="*/ 1530 h 4427"/>
              <a:gd name="T16" fmla="*/ 2340 w 4496"/>
              <a:gd name="T17" fmla="*/ 1724 h 4427"/>
              <a:gd name="T18" fmla="*/ 2909 w 4496"/>
              <a:gd name="T19" fmla="*/ 1731 h 4427"/>
              <a:gd name="T20" fmla="*/ 3243 w 4496"/>
              <a:gd name="T21" fmla="*/ 2066 h 4427"/>
              <a:gd name="T22" fmla="*/ 3363 w 4496"/>
              <a:gd name="T23" fmla="*/ 2066 h 4427"/>
              <a:gd name="T24" fmla="*/ 3948 w 4496"/>
              <a:gd name="T25" fmla="*/ 2653 h 4427"/>
              <a:gd name="T26" fmla="*/ 3943 w 4496"/>
              <a:gd name="T27" fmla="*/ 2854 h 4427"/>
              <a:gd name="T28" fmla="*/ 4486 w 4496"/>
              <a:gd name="T29" fmla="*/ 3398 h 4427"/>
              <a:gd name="T30" fmla="*/ 4486 w 4496"/>
              <a:gd name="T31" fmla="*/ 4427 h 4427"/>
              <a:gd name="T32" fmla="*/ 4496 w 4496"/>
              <a:gd name="T33" fmla="*/ 4427 h 4427"/>
              <a:gd name="T34" fmla="*/ 4496 w 4496"/>
              <a:gd name="T35" fmla="*/ 3395 h 4427"/>
              <a:gd name="T36" fmla="*/ 3953 w 4496"/>
              <a:gd name="T37" fmla="*/ 2852 h 4427"/>
              <a:gd name="T38" fmla="*/ 3958 w 4496"/>
              <a:gd name="T39" fmla="*/ 2648 h 4427"/>
              <a:gd name="T40" fmla="*/ 3368 w 4496"/>
              <a:gd name="T41" fmla="*/ 2055 h 4427"/>
              <a:gd name="T42" fmla="*/ 3248 w 4496"/>
              <a:gd name="T43" fmla="*/ 2055 h 4427"/>
              <a:gd name="T44" fmla="*/ 2914 w 4496"/>
              <a:gd name="T45" fmla="*/ 1721 h 4427"/>
              <a:gd name="T46" fmla="*/ 2342 w 4496"/>
              <a:gd name="T47" fmla="*/ 1713 h 4427"/>
              <a:gd name="T48" fmla="*/ 2149 w 4496"/>
              <a:gd name="T49" fmla="*/ 1520 h 4427"/>
              <a:gd name="T50" fmla="*/ 2078 w 4496"/>
              <a:gd name="T51" fmla="*/ 1522 h 4427"/>
              <a:gd name="T52" fmla="*/ 1776 w 4496"/>
              <a:gd name="T53" fmla="*/ 1217 h 4427"/>
              <a:gd name="T54" fmla="*/ 1522 w 4496"/>
              <a:gd name="T55" fmla="*/ 1217 h 4427"/>
              <a:gd name="T56" fmla="*/ 1196 w 4496"/>
              <a:gd name="T57" fmla="*/ 890 h 4427"/>
              <a:gd name="T58" fmla="*/ 898 w 4496"/>
              <a:gd name="T59" fmla="*/ 888 h 4427"/>
              <a:gd name="T60" fmla="*/ 8 w 4496"/>
              <a:gd name="T61" fmla="*/ 0 h 44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96" h="4427">
                <a:moveTo>
                  <a:pt x="8" y="0"/>
                </a:moveTo>
                <a:lnTo>
                  <a:pt x="0" y="8"/>
                </a:lnTo>
                <a:lnTo>
                  <a:pt x="893" y="898"/>
                </a:lnTo>
                <a:lnTo>
                  <a:pt x="1191" y="901"/>
                </a:lnTo>
                <a:lnTo>
                  <a:pt x="1517" y="1227"/>
                </a:lnTo>
                <a:lnTo>
                  <a:pt x="1770" y="1227"/>
                </a:lnTo>
                <a:lnTo>
                  <a:pt x="2076" y="1533"/>
                </a:lnTo>
                <a:lnTo>
                  <a:pt x="2146" y="1530"/>
                </a:lnTo>
                <a:lnTo>
                  <a:pt x="2340" y="1724"/>
                </a:lnTo>
                <a:lnTo>
                  <a:pt x="2909" y="1731"/>
                </a:lnTo>
                <a:lnTo>
                  <a:pt x="3243" y="2066"/>
                </a:lnTo>
                <a:lnTo>
                  <a:pt x="3363" y="2066"/>
                </a:lnTo>
                <a:lnTo>
                  <a:pt x="3948" y="2653"/>
                </a:lnTo>
                <a:lnTo>
                  <a:pt x="3943" y="2854"/>
                </a:lnTo>
                <a:lnTo>
                  <a:pt x="4486" y="3398"/>
                </a:lnTo>
                <a:lnTo>
                  <a:pt x="4486" y="4427"/>
                </a:lnTo>
                <a:lnTo>
                  <a:pt x="4496" y="4427"/>
                </a:lnTo>
                <a:lnTo>
                  <a:pt x="4496" y="3395"/>
                </a:lnTo>
                <a:lnTo>
                  <a:pt x="3953" y="2852"/>
                </a:lnTo>
                <a:lnTo>
                  <a:pt x="3958" y="2648"/>
                </a:lnTo>
                <a:lnTo>
                  <a:pt x="3368" y="2055"/>
                </a:lnTo>
                <a:lnTo>
                  <a:pt x="3248" y="2055"/>
                </a:lnTo>
                <a:lnTo>
                  <a:pt x="2914" y="1721"/>
                </a:lnTo>
                <a:lnTo>
                  <a:pt x="2342" y="1713"/>
                </a:lnTo>
                <a:lnTo>
                  <a:pt x="2149" y="1520"/>
                </a:lnTo>
                <a:lnTo>
                  <a:pt x="2078" y="1522"/>
                </a:lnTo>
                <a:lnTo>
                  <a:pt x="1776" y="1217"/>
                </a:lnTo>
                <a:lnTo>
                  <a:pt x="1522" y="1217"/>
                </a:lnTo>
                <a:lnTo>
                  <a:pt x="1196" y="890"/>
                </a:lnTo>
                <a:lnTo>
                  <a:pt x="898" y="888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38" name="Freeform 995"/>
          <p:cNvSpPr>
            <a:spLocks/>
          </p:cNvSpPr>
          <p:nvPr/>
        </p:nvSpPr>
        <p:spPr bwMode="auto">
          <a:xfrm>
            <a:off x="-5653905" y="2320925"/>
            <a:ext cx="7137400" cy="7027863"/>
          </a:xfrm>
          <a:custGeom>
            <a:avLst/>
            <a:gdLst>
              <a:gd name="T0" fmla="*/ 8 w 4496"/>
              <a:gd name="T1" fmla="*/ 0 h 4427"/>
              <a:gd name="T2" fmla="*/ 0 w 4496"/>
              <a:gd name="T3" fmla="*/ 8 h 4427"/>
              <a:gd name="T4" fmla="*/ 893 w 4496"/>
              <a:gd name="T5" fmla="*/ 898 h 4427"/>
              <a:gd name="T6" fmla="*/ 1191 w 4496"/>
              <a:gd name="T7" fmla="*/ 901 h 4427"/>
              <a:gd name="T8" fmla="*/ 1517 w 4496"/>
              <a:gd name="T9" fmla="*/ 1227 h 4427"/>
              <a:gd name="T10" fmla="*/ 1770 w 4496"/>
              <a:gd name="T11" fmla="*/ 1227 h 4427"/>
              <a:gd name="T12" fmla="*/ 2076 w 4496"/>
              <a:gd name="T13" fmla="*/ 1533 h 4427"/>
              <a:gd name="T14" fmla="*/ 2146 w 4496"/>
              <a:gd name="T15" fmla="*/ 1530 h 4427"/>
              <a:gd name="T16" fmla="*/ 2340 w 4496"/>
              <a:gd name="T17" fmla="*/ 1724 h 4427"/>
              <a:gd name="T18" fmla="*/ 2909 w 4496"/>
              <a:gd name="T19" fmla="*/ 1731 h 4427"/>
              <a:gd name="T20" fmla="*/ 3243 w 4496"/>
              <a:gd name="T21" fmla="*/ 2066 h 4427"/>
              <a:gd name="T22" fmla="*/ 3363 w 4496"/>
              <a:gd name="T23" fmla="*/ 2066 h 4427"/>
              <a:gd name="T24" fmla="*/ 3948 w 4496"/>
              <a:gd name="T25" fmla="*/ 2653 h 4427"/>
              <a:gd name="T26" fmla="*/ 3943 w 4496"/>
              <a:gd name="T27" fmla="*/ 2854 h 4427"/>
              <a:gd name="T28" fmla="*/ 4486 w 4496"/>
              <a:gd name="T29" fmla="*/ 3398 h 4427"/>
              <a:gd name="T30" fmla="*/ 4486 w 4496"/>
              <a:gd name="T31" fmla="*/ 4427 h 4427"/>
              <a:gd name="T32" fmla="*/ 4496 w 4496"/>
              <a:gd name="T33" fmla="*/ 4427 h 4427"/>
              <a:gd name="T34" fmla="*/ 4496 w 4496"/>
              <a:gd name="T35" fmla="*/ 3395 h 4427"/>
              <a:gd name="T36" fmla="*/ 3953 w 4496"/>
              <a:gd name="T37" fmla="*/ 2852 h 4427"/>
              <a:gd name="T38" fmla="*/ 3958 w 4496"/>
              <a:gd name="T39" fmla="*/ 2648 h 4427"/>
              <a:gd name="T40" fmla="*/ 3368 w 4496"/>
              <a:gd name="T41" fmla="*/ 2055 h 4427"/>
              <a:gd name="T42" fmla="*/ 3248 w 4496"/>
              <a:gd name="T43" fmla="*/ 2055 h 4427"/>
              <a:gd name="T44" fmla="*/ 2914 w 4496"/>
              <a:gd name="T45" fmla="*/ 1721 h 4427"/>
              <a:gd name="T46" fmla="*/ 2342 w 4496"/>
              <a:gd name="T47" fmla="*/ 1713 h 4427"/>
              <a:gd name="T48" fmla="*/ 2149 w 4496"/>
              <a:gd name="T49" fmla="*/ 1520 h 4427"/>
              <a:gd name="T50" fmla="*/ 2078 w 4496"/>
              <a:gd name="T51" fmla="*/ 1522 h 4427"/>
              <a:gd name="T52" fmla="*/ 1776 w 4496"/>
              <a:gd name="T53" fmla="*/ 1217 h 4427"/>
              <a:gd name="T54" fmla="*/ 1522 w 4496"/>
              <a:gd name="T55" fmla="*/ 1217 h 4427"/>
              <a:gd name="T56" fmla="*/ 1196 w 4496"/>
              <a:gd name="T57" fmla="*/ 890 h 4427"/>
              <a:gd name="T58" fmla="*/ 898 w 4496"/>
              <a:gd name="T59" fmla="*/ 888 h 4427"/>
              <a:gd name="T60" fmla="*/ 8 w 4496"/>
              <a:gd name="T61" fmla="*/ 0 h 44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96" h="4427">
                <a:moveTo>
                  <a:pt x="8" y="0"/>
                </a:moveTo>
                <a:lnTo>
                  <a:pt x="0" y="8"/>
                </a:lnTo>
                <a:lnTo>
                  <a:pt x="893" y="898"/>
                </a:lnTo>
                <a:lnTo>
                  <a:pt x="1191" y="901"/>
                </a:lnTo>
                <a:lnTo>
                  <a:pt x="1517" y="1227"/>
                </a:lnTo>
                <a:lnTo>
                  <a:pt x="1770" y="1227"/>
                </a:lnTo>
                <a:lnTo>
                  <a:pt x="2076" y="1533"/>
                </a:lnTo>
                <a:lnTo>
                  <a:pt x="2146" y="1530"/>
                </a:lnTo>
                <a:lnTo>
                  <a:pt x="2340" y="1724"/>
                </a:lnTo>
                <a:lnTo>
                  <a:pt x="2909" y="1731"/>
                </a:lnTo>
                <a:lnTo>
                  <a:pt x="3243" y="2066"/>
                </a:lnTo>
                <a:lnTo>
                  <a:pt x="3363" y="2066"/>
                </a:lnTo>
                <a:lnTo>
                  <a:pt x="3948" y="2653"/>
                </a:lnTo>
                <a:lnTo>
                  <a:pt x="3943" y="2854"/>
                </a:lnTo>
                <a:lnTo>
                  <a:pt x="4486" y="3398"/>
                </a:lnTo>
                <a:lnTo>
                  <a:pt x="4486" y="4427"/>
                </a:lnTo>
                <a:lnTo>
                  <a:pt x="4496" y="4427"/>
                </a:lnTo>
                <a:lnTo>
                  <a:pt x="4496" y="3395"/>
                </a:lnTo>
                <a:lnTo>
                  <a:pt x="3953" y="2852"/>
                </a:lnTo>
                <a:lnTo>
                  <a:pt x="3958" y="2648"/>
                </a:lnTo>
                <a:lnTo>
                  <a:pt x="3368" y="2055"/>
                </a:lnTo>
                <a:lnTo>
                  <a:pt x="3248" y="2055"/>
                </a:lnTo>
                <a:lnTo>
                  <a:pt x="2914" y="1721"/>
                </a:lnTo>
                <a:lnTo>
                  <a:pt x="2342" y="1713"/>
                </a:lnTo>
                <a:lnTo>
                  <a:pt x="2149" y="1520"/>
                </a:lnTo>
                <a:lnTo>
                  <a:pt x="2078" y="1522"/>
                </a:lnTo>
                <a:lnTo>
                  <a:pt x="1776" y="1217"/>
                </a:lnTo>
                <a:lnTo>
                  <a:pt x="1522" y="1217"/>
                </a:lnTo>
                <a:lnTo>
                  <a:pt x="1196" y="890"/>
                </a:lnTo>
                <a:lnTo>
                  <a:pt x="898" y="888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39" name="Freeform 996"/>
          <p:cNvSpPr>
            <a:spLocks/>
          </p:cNvSpPr>
          <p:nvPr/>
        </p:nvSpPr>
        <p:spPr bwMode="auto">
          <a:xfrm>
            <a:off x="-5703117" y="2366963"/>
            <a:ext cx="7119938" cy="6964363"/>
          </a:xfrm>
          <a:custGeom>
            <a:avLst/>
            <a:gdLst>
              <a:gd name="T0" fmla="*/ 8 w 4485"/>
              <a:gd name="T1" fmla="*/ 0 h 4387"/>
              <a:gd name="T2" fmla="*/ 0 w 4485"/>
              <a:gd name="T3" fmla="*/ 7 h 4387"/>
              <a:gd name="T4" fmla="*/ 911 w 4485"/>
              <a:gd name="T5" fmla="*/ 916 h 4387"/>
              <a:gd name="T6" fmla="*/ 1211 w 4485"/>
              <a:gd name="T7" fmla="*/ 919 h 4387"/>
              <a:gd name="T8" fmla="*/ 1538 w 4485"/>
              <a:gd name="T9" fmla="*/ 1245 h 4387"/>
              <a:gd name="T10" fmla="*/ 1783 w 4485"/>
              <a:gd name="T11" fmla="*/ 1256 h 4387"/>
              <a:gd name="T12" fmla="*/ 2089 w 4485"/>
              <a:gd name="T13" fmla="*/ 1559 h 4387"/>
              <a:gd name="T14" fmla="*/ 2159 w 4485"/>
              <a:gd name="T15" fmla="*/ 1556 h 4387"/>
              <a:gd name="T16" fmla="*/ 2352 w 4485"/>
              <a:gd name="T17" fmla="*/ 1749 h 4387"/>
              <a:gd name="T18" fmla="*/ 2929 w 4485"/>
              <a:gd name="T19" fmla="*/ 1749 h 4387"/>
              <a:gd name="T20" fmla="*/ 3264 w 4485"/>
              <a:gd name="T21" fmla="*/ 2086 h 4387"/>
              <a:gd name="T22" fmla="*/ 3376 w 4485"/>
              <a:gd name="T23" fmla="*/ 2094 h 4387"/>
              <a:gd name="T24" fmla="*/ 3945 w 4485"/>
              <a:gd name="T25" fmla="*/ 2663 h 4387"/>
              <a:gd name="T26" fmla="*/ 3940 w 4485"/>
              <a:gd name="T27" fmla="*/ 2867 h 4387"/>
              <a:gd name="T28" fmla="*/ 4475 w 4485"/>
              <a:gd name="T29" fmla="*/ 3405 h 4387"/>
              <a:gd name="T30" fmla="*/ 4475 w 4485"/>
              <a:gd name="T31" fmla="*/ 4387 h 4387"/>
              <a:gd name="T32" fmla="*/ 4485 w 4485"/>
              <a:gd name="T33" fmla="*/ 4387 h 4387"/>
              <a:gd name="T34" fmla="*/ 4485 w 4485"/>
              <a:gd name="T35" fmla="*/ 3402 h 4387"/>
              <a:gd name="T36" fmla="*/ 3950 w 4485"/>
              <a:gd name="T37" fmla="*/ 2865 h 4387"/>
              <a:gd name="T38" fmla="*/ 3955 w 4485"/>
              <a:gd name="T39" fmla="*/ 2658 h 4387"/>
              <a:gd name="T40" fmla="*/ 3381 w 4485"/>
              <a:gd name="T41" fmla="*/ 2084 h 4387"/>
              <a:gd name="T42" fmla="*/ 3269 w 4485"/>
              <a:gd name="T43" fmla="*/ 2076 h 4387"/>
              <a:gd name="T44" fmla="*/ 2935 w 4485"/>
              <a:gd name="T45" fmla="*/ 1739 h 4387"/>
              <a:gd name="T46" fmla="*/ 2355 w 4485"/>
              <a:gd name="T47" fmla="*/ 1739 h 4387"/>
              <a:gd name="T48" fmla="*/ 2162 w 4485"/>
              <a:gd name="T49" fmla="*/ 1546 h 4387"/>
              <a:gd name="T50" fmla="*/ 2091 w 4485"/>
              <a:gd name="T51" fmla="*/ 1548 h 4387"/>
              <a:gd name="T52" fmla="*/ 1788 w 4485"/>
              <a:gd name="T53" fmla="*/ 1245 h 4387"/>
              <a:gd name="T54" fmla="*/ 1543 w 4485"/>
              <a:gd name="T55" fmla="*/ 1235 h 4387"/>
              <a:gd name="T56" fmla="*/ 1214 w 4485"/>
              <a:gd name="T57" fmla="*/ 908 h 4387"/>
              <a:gd name="T58" fmla="*/ 916 w 4485"/>
              <a:gd name="T59" fmla="*/ 906 h 4387"/>
              <a:gd name="T60" fmla="*/ 8 w 4485"/>
              <a:gd name="T61" fmla="*/ 0 h 43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5" h="4387">
                <a:moveTo>
                  <a:pt x="8" y="0"/>
                </a:moveTo>
                <a:lnTo>
                  <a:pt x="0" y="7"/>
                </a:lnTo>
                <a:lnTo>
                  <a:pt x="911" y="916"/>
                </a:lnTo>
                <a:lnTo>
                  <a:pt x="1211" y="919"/>
                </a:lnTo>
                <a:lnTo>
                  <a:pt x="1538" y="1245"/>
                </a:lnTo>
                <a:lnTo>
                  <a:pt x="1783" y="1256"/>
                </a:lnTo>
                <a:lnTo>
                  <a:pt x="2089" y="1559"/>
                </a:lnTo>
                <a:lnTo>
                  <a:pt x="2159" y="1556"/>
                </a:lnTo>
                <a:lnTo>
                  <a:pt x="2352" y="1749"/>
                </a:lnTo>
                <a:lnTo>
                  <a:pt x="2929" y="1749"/>
                </a:lnTo>
                <a:lnTo>
                  <a:pt x="3264" y="2086"/>
                </a:lnTo>
                <a:lnTo>
                  <a:pt x="3376" y="2094"/>
                </a:lnTo>
                <a:lnTo>
                  <a:pt x="3945" y="2663"/>
                </a:lnTo>
                <a:lnTo>
                  <a:pt x="3940" y="2867"/>
                </a:lnTo>
                <a:lnTo>
                  <a:pt x="4475" y="3405"/>
                </a:lnTo>
                <a:lnTo>
                  <a:pt x="4475" y="4387"/>
                </a:lnTo>
                <a:lnTo>
                  <a:pt x="4485" y="4387"/>
                </a:lnTo>
                <a:lnTo>
                  <a:pt x="4485" y="3402"/>
                </a:lnTo>
                <a:lnTo>
                  <a:pt x="3950" y="2865"/>
                </a:lnTo>
                <a:lnTo>
                  <a:pt x="3955" y="2658"/>
                </a:lnTo>
                <a:lnTo>
                  <a:pt x="3381" y="2084"/>
                </a:lnTo>
                <a:lnTo>
                  <a:pt x="3269" y="2076"/>
                </a:lnTo>
                <a:lnTo>
                  <a:pt x="2935" y="1739"/>
                </a:lnTo>
                <a:lnTo>
                  <a:pt x="2355" y="1739"/>
                </a:lnTo>
                <a:lnTo>
                  <a:pt x="2162" y="1546"/>
                </a:lnTo>
                <a:lnTo>
                  <a:pt x="2091" y="1548"/>
                </a:lnTo>
                <a:lnTo>
                  <a:pt x="1788" y="1245"/>
                </a:lnTo>
                <a:lnTo>
                  <a:pt x="1543" y="1235"/>
                </a:lnTo>
                <a:lnTo>
                  <a:pt x="1214" y="908"/>
                </a:lnTo>
                <a:lnTo>
                  <a:pt x="916" y="906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40" name="Freeform 997"/>
          <p:cNvSpPr>
            <a:spLocks/>
          </p:cNvSpPr>
          <p:nvPr/>
        </p:nvSpPr>
        <p:spPr bwMode="auto">
          <a:xfrm>
            <a:off x="-5703117" y="2366963"/>
            <a:ext cx="7119938" cy="6964363"/>
          </a:xfrm>
          <a:custGeom>
            <a:avLst/>
            <a:gdLst>
              <a:gd name="T0" fmla="*/ 8 w 4485"/>
              <a:gd name="T1" fmla="*/ 0 h 4387"/>
              <a:gd name="T2" fmla="*/ 0 w 4485"/>
              <a:gd name="T3" fmla="*/ 7 h 4387"/>
              <a:gd name="T4" fmla="*/ 911 w 4485"/>
              <a:gd name="T5" fmla="*/ 916 h 4387"/>
              <a:gd name="T6" fmla="*/ 1211 w 4485"/>
              <a:gd name="T7" fmla="*/ 919 h 4387"/>
              <a:gd name="T8" fmla="*/ 1538 w 4485"/>
              <a:gd name="T9" fmla="*/ 1245 h 4387"/>
              <a:gd name="T10" fmla="*/ 1783 w 4485"/>
              <a:gd name="T11" fmla="*/ 1256 h 4387"/>
              <a:gd name="T12" fmla="*/ 2089 w 4485"/>
              <a:gd name="T13" fmla="*/ 1559 h 4387"/>
              <a:gd name="T14" fmla="*/ 2159 w 4485"/>
              <a:gd name="T15" fmla="*/ 1556 h 4387"/>
              <a:gd name="T16" fmla="*/ 2352 w 4485"/>
              <a:gd name="T17" fmla="*/ 1749 h 4387"/>
              <a:gd name="T18" fmla="*/ 2929 w 4485"/>
              <a:gd name="T19" fmla="*/ 1749 h 4387"/>
              <a:gd name="T20" fmla="*/ 3264 w 4485"/>
              <a:gd name="T21" fmla="*/ 2086 h 4387"/>
              <a:gd name="T22" fmla="*/ 3376 w 4485"/>
              <a:gd name="T23" fmla="*/ 2094 h 4387"/>
              <a:gd name="T24" fmla="*/ 3945 w 4485"/>
              <a:gd name="T25" fmla="*/ 2663 h 4387"/>
              <a:gd name="T26" fmla="*/ 3940 w 4485"/>
              <a:gd name="T27" fmla="*/ 2867 h 4387"/>
              <a:gd name="T28" fmla="*/ 4475 w 4485"/>
              <a:gd name="T29" fmla="*/ 3405 h 4387"/>
              <a:gd name="T30" fmla="*/ 4475 w 4485"/>
              <a:gd name="T31" fmla="*/ 4387 h 4387"/>
              <a:gd name="T32" fmla="*/ 4485 w 4485"/>
              <a:gd name="T33" fmla="*/ 4387 h 4387"/>
              <a:gd name="T34" fmla="*/ 4485 w 4485"/>
              <a:gd name="T35" fmla="*/ 3402 h 4387"/>
              <a:gd name="T36" fmla="*/ 3950 w 4485"/>
              <a:gd name="T37" fmla="*/ 2865 h 4387"/>
              <a:gd name="T38" fmla="*/ 3955 w 4485"/>
              <a:gd name="T39" fmla="*/ 2658 h 4387"/>
              <a:gd name="T40" fmla="*/ 3381 w 4485"/>
              <a:gd name="T41" fmla="*/ 2084 h 4387"/>
              <a:gd name="T42" fmla="*/ 3269 w 4485"/>
              <a:gd name="T43" fmla="*/ 2076 h 4387"/>
              <a:gd name="T44" fmla="*/ 2935 w 4485"/>
              <a:gd name="T45" fmla="*/ 1739 h 4387"/>
              <a:gd name="T46" fmla="*/ 2355 w 4485"/>
              <a:gd name="T47" fmla="*/ 1739 h 4387"/>
              <a:gd name="T48" fmla="*/ 2162 w 4485"/>
              <a:gd name="T49" fmla="*/ 1546 h 4387"/>
              <a:gd name="T50" fmla="*/ 2091 w 4485"/>
              <a:gd name="T51" fmla="*/ 1548 h 4387"/>
              <a:gd name="T52" fmla="*/ 1788 w 4485"/>
              <a:gd name="T53" fmla="*/ 1245 h 4387"/>
              <a:gd name="T54" fmla="*/ 1543 w 4485"/>
              <a:gd name="T55" fmla="*/ 1235 h 4387"/>
              <a:gd name="T56" fmla="*/ 1214 w 4485"/>
              <a:gd name="T57" fmla="*/ 908 h 4387"/>
              <a:gd name="T58" fmla="*/ 916 w 4485"/>
              <a:gd name="T59" fmla="*/ 906 h 4387"/>
              <a:gd name="T60" fmla="*/ 8 w 4485"/>
              <a:gd name="T61" fmla="*/ 0 h 43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5" h="4387">
                <a:moveTo>
                  <a:pt x="8" y="0"/>
                </a:moveTo>
                <a:lnTo>
                  <a:pt x="0" y="7"/>
                </a:lnTo>
                <a:lnTo>
                  <a:pt x="911" y="916"/>
                </a:lnTo>
                <a:lnTo>
                  <a:pt x="1211" y="919"/>
                </a:lnTo>
                <a:lnTo>
                  <a:pt x="1538" y="1245"/>
                </a:lnTo>
                <a:lnTo>
                  <a:pt x="1783" y="1256"/>
                </a:lnTo>
                <a:lnTo>
                  <a:pt x="2089" y="1559"/>
                </a:lnTo>
                <a:lnTo>
                  <a:pt x="2159" y="1556"/>
                </a:lnTo>
                <a:lnTo>
                  <a:pt x="2352" y="1749"/>
                </a:lnTo>
                <a:lnTo>
                  <a:pt x="2929" y="1749"/>
                </a:lnTo>
                <a:lnTo>
                  <a:pt x="3264" y="2086"/>
                </a:lnTo>
                <a:lnTo>
                  <a:pt x="3376" y="2094"/>
                </a:lnTo>
                <a:lnTo>
                  <a:pt x="3945" y="2663"/>
                </a:lnTo>
                <a:lnTo>
                  <a:pt x="3940" y="2867"/>
                </a:lnTo>
                <a:lnTo>
                  <a:pt x="4475" y="3405"/>
                </a:lnTo>
                <a:lnTo>
                  <a:pt x="4475" y="4387"/>
                </a:lnTo>
                <a:lnTo>
                  <a:pt x="4485" y="4387"/>
                </a:lnTo>
                <a:lnTo>
                  <a:pt x="4485" y="3402"/>
                </a:lnTo>
                <a:lnTo>
                  <a:pt x="3950" y="2865"/>
                </a:lnTo>
                <a:lnTo>
                  <a:pt x="3955" y="2658"/>
                </a:lnTo>
                <a:lnTo>
                  <a:pt x="3381" y="2084"/>
                </a:lnTo>
                <a:lnTo>
                  <a:pt x="3269" y="2076"/>
                </a:lnTo>
                <a:lnTo>
                  <a:pt x="2935" y="1739"/>
                </a:lnTo>
                <a:lnTo>
                  <a:pt x="2355" y="1739"/>
                </a:lnTo>
                <a:lnTo>
                  <a:pt x="2162" y="1546"/>
                </a:lnTo>
                <a:lnTo>
                  <a:pt x="2091" y="1548"/>
                </a:lnTo>
                <a:lnTo>
                  <a:pt x="1788" y="1245"/>
                </a:lnTo>
                <a:lnTo>
                  <a:pt x="1543" y="1235"/>
                </a:lnTo>
                <a:lnTo>
                  <a:pt x="1214" y="908"/>
                </a:lnTo>
                <a:lnTo>
                  <a:pt x="916" y="906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41" name="Freeform 998"/>
          <p:cNvSpPr>
            <a:spLocks/>
          </p:cNvSpPr>
          <p:nvPr/>
        </p:nvSpPr>
        <p:spPr bwMode="auto">
          <a:xfrm>
            <a:off x="-5819005" y="2482850"/>
            <a:ext cx="7119938" cy="6981825"/>
          </a:xfrm>
          <a:custGeom>
            <a:avLst/>
            <a:gdLst>
              <a:gd name="T0" fmla="*/ 5 w 4485"/>
              <a:gd name="T1" fmla="*/ 0 h 4398"/>
              <a:gd name="T2" fmla="*/ 0 w 4485"/>
              <a:gd name="T3" fmla="*/ 8 h 4398"/>
              <a:gd name="T4" fmla="*/ 947 w 4485"/>
              <a:gd name="T5" fmla="*/ 956 h 4398"/>
              <a:gd name="T6" fmla="*/ 1248 w 4485"/>
              <a:gd name="T7" fmla="*/ 958 h 4398"/>
              <a:gd name="T8" fmla="*/ 1574 w 4485"/>
              <a:gd name="T9" fmla="*/ 1285 h 4398"/>
              <a:gd name="T10" fmla="*/ 1827 w 4485"/>
              <a:gd name="T11" fmla="*/ 1285 h 4398"/>
              <a:gd name="T12" fmla="*/ 2133 w 4485"/>
              <a:gd name="T13" fmla="*/ 1590 h 4398"/>
              <a:gd name="T14" fmla="*/ 2203 w 4485"/>
              <a:gd name="T15" fmla="*/ 1588 h 4398"/>
              <a:gd name="T16" fmla="*/ 2397 w 4485"/>
              <a:gd name="T17" fmla="*/ 1781 h 4398"/>
              <a:gd name="T18" fmla="*/ 2966 w 4485"/>
              <a:gd name="T19" fmla="*/ 1789 h 4398"/>
              <a:gd name="T20" fmla="*/ 3300 w 4485"/>
              <a:gd name="T21" fmla="*/ 2123 h 4398"/>
              <a:gd name="T22" fmla="*/ 3420 w 4485"/>
              <a:gd name="T23" fmla="*/ 2126 h 4398"/>
              <a:gd name="T24" fmla="*/ 3958 w 4485"/>
              <a:gd name="T25" fmla="*/ 2661 h 4398"/>
              <a:gd name="T26" fmla="*/ 3948 w 4485"/>
              <a:gd name="T27" fmla="*/ 2878 h 4398"/>
              <a:gd name="T28" fmla="*/ 4475 w 4485"/>
              <a:gd name="T29" fmla="*/ 3408 h 4398"/>
              <a:gd name="T30" fmla="*/ 4475 w 4485"/>
              <a:gd name="T31" fmla="*/ 4398 h 4398"/>
              <a:gd name="T32" fmla="*/ 4485 w 4485"/>
              <a:gd name="T33" fmla="*/ 4398 h 4398"/>
              <a:gd name="T34" fmla="*/ 4485 w 4485"/>
              <a:gd name="T35" fmla="*/ 3403 h 4398"/>
              <a:gd name="T36" fmla="*/ 3958 w 4485"/>
              <a:gd name="T37" fmla="*/ 2872 h 4398"/>
              <a:gd name="T38" fmla="*/ 3968 w 4485"/>
              <a:gd name="T39" fmla="*/ 2658 h 4398"/>
              <a:gd name="T40" fmla="*/ 3423 w 4485"/>
              <a:gd name="T41" fmla="*/ 2115 h 4398"/>
              <a:gd name="T42" fmla="*/ 3305 w 4485"/>
              <a:gd name="T43" fmla="*/ 2113 h 4398"/>
              <a:gd name="T44" fmla="*/ 2971 w 4485"/>
              <a:gd name="T45" fmla="*/ 1778 h 4398"/>
              <a:gd name="T46" fmla="*/ 2399 w 4485"/>
              <a:gd name="T47" fmla="*/ 1770 h 4398"/>
              <a:gd name="T48" fmla="*/ 2206 w 4485"/>
              <a:gd name="T49" fmla="*/ 1577 h 4398"/>
              <a:gd name="T50" fmla="*/ 2135 w 4485"/>
              <a:gd name="T51" fmla="*/ 1580 h 4398"/>
              <a:gd name="T52" fmla="*/ 1833 w 4485"/>
              <a:gd name="T53" fmla="*/ 1274 h 4398"/>
              <a:gd name="T54" fmla="*/ 1579 w 4485"/>
              <a:gd name="T55" fmla="*/ 1274 h 4398"/>
              <a:gd name="T56" fmla="*/ 1250 w 4485"/>
              <a:gd name="T57" fmla="*/ 948 h 4398"/>
              <a:gd name="T58" fmla="*/ 953 w 4485"/>
              <a:gd name="T59" fmla="*/ 945 h 4398"/>
              <a:gd name="T60" fmla="*/ 5 w 4485"/>
              <a:gd name="T61" fmla="*/ 0 h 43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5" h="4398">
                <a:moveTo>
                  <a:pt x="5" y="0"/>
                </a:moveTo>
                <a:lnTo>
                  <a:pt x="0" y="8"/>
                </a:lnTo>
                <a:lnTo>
                  <a:pt x="947" y="956"/>
                </a:lnTo>
                <a:lnTo>
                  <a:pt x="1248" y="958"/>
                </a:lnTo>
                <a:lnTo>
                  <a:pt x="1574" y="1285"/>
                </a:lnTo>
                <a:lnTo>
                  <a:pt x="1827" y="1285"/>
                </a:lnTo>
                <a:lnTo>
                  <a:pt x="2133" y="1590"/>
                </a:lnTo>
                <a:lnTo>
                  <a:pt x="2203" y="1588"/>
                </a:lnTo>
                <a:lnTo>
                  <a:pt x="2397" y="1781"/>
                </a:lnTo>
                <a:lnTo>
                  <a:pt x="2966" y="1789"/>
                </a:lnTo>
                <a:lnTo>
                  <a:pt x="3300" y="2123"/>
                </a:lnTo>
                <a:lnTo>
                  <a:pt x="3420" y="2126"/>
                </a:lnTo>
                <a:lnTo>
                  <a:pt x="3958" y="2661"/>
                </a:lnTo>
                <a:lnTo>
                  <a:pt x="3948" y="2878"/>
                </a:lnTo>
                <a:lnTo>
                  <a:pt x="4475" y="3408"/>
                </a:lnTo>
                <a:lnTo>
                  <a:pt x="4475" y="4398"/>
                </a:lnTo>
                <a:lnTo>
                  <a:pt x="4485" y="4398"/>
                </a:lnTo>
                <a:lnTo>
                  <a:pt x="4485" y="3403"/>
                </a:lnTo>
                <a:lnTo>
                  <a:pt x="3958" y="2872"/>
                </a:lnTo>
                <a:lnTo>
                  <a:pt x="3968" y="2658"/>
                </a:lnTo>
                <a:lnTo>
                  <a:pt x="3423" y="2115"/>
                </a:lnTo>
                <a:lnTo>
                  <a:pt x="3305" y="2113"/>
                </a:lnTo>
                <a:lnTo>
                  <a:pt x="2971" y="1778"/>
                </a:lnTo>
                <a:lnTo>
                  <a:pt x="2399" y="1770"/>
                </a:lnTo>
                <a:lnTo>
                  <a:pt x="2206" y="1577"/>
                </a:lnTo>
                <a:lnTo>
                  <a:pt x="2135" y="1580"/>
                </a:lnTo>
                <a:lnTo>
                  <a:pt x="1833" y="1274"/>
                </a:lnTo>
                <a:lnTo>
                  <a:pt x="1579" y="1274"/>
                </a:lnTo>
                <a:lnTo>
                  <a:pt x="1250" y="948"/>
                </a:lnTo>
                <a:lnTo>
                  <a:pt x="953" y="945"/>
                </a:lnTo>
                <a:lnTo>
                  <a:pt x="5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42" name="Freeform 999"/>
          <p:cNvSpPr>
            <a:spLocks/>
          </p:cNvSpPr>
          <p:nvPr/>
        </p:nvSpPr>
        <p:spPr bwMode="auto">
          <a:xfrm>
            <a:off x="-5819005" y="2482850"/>
            <a:ext cx="7119938" cy="6981825"/>
          </a:xfrm>
          <a:custGeom>
            <a:avLst/>
            <a:gdLst>
              <a:gd name="T0" fmla="*/ 5 w 4485"/>
              <a:gd name="T1" fmla="*/ 0 h 4398"/>
              <a:gd name="T2" fmla="*/ 0 w 4485"/>
              <a:gd name="T3" fmla="*/ 8 h 4398"/>
              <a:gd name="T4" fmla="*/ 947 w 4485"/>
              <a:gd name="T5" fmla="*/ 956 h 4398"/>
              <a:gd name="T6" fmla="*/ 1248 w 4485"/>
              <a:gd name="T7" fmla="*/ 958 h 4398"/>
              <a:gd name="T8" fmla="*/ 1574 w 4485"/>
              <a:gd name="T9" fmla="*/ 1285 h 4398"/>
              <a:gd name="T10" fmla="*/ 1827 w 4485"/>
              <a:gd name="T11" fmla="*/ 1285 h 4398"/>
              <a:gd name="T12" fmla="*/ 2133 w 4485"/>
              <a:gd name="T13" fmla="*/ 1590 h 4398"/>
              <a:gd name="T14" fmla="*/ 2203 w 4485"/>
              <a:gd name="T15" fmla="*/ 1588 h 4398"/>
              <a:gd name="T16" fmla="*/ 2397 w 4485"/>
              <a:gd name="T17" fmla="*/ 1781 h 4398"/>
              <a:gd name="T18" fmla="*/ 2966 w 4485"/>
              <a:gd name="T19" fmla="*/ 1789 h 4398"/>
              <a:gd name="T20" fmla="*/ 3300 w 4485"/>
              <a:gd name="T21" fmla="*/ 2123 h 4398"/>
              <a:gd name="T22" fmla="*/ 3420 w 4485"/>
              <a:gd name="T23" fmla="*/ 2126 h 4398"/>
              <a:gd name="T24" fmla="*/ 3958 w 4485"/>
              <a:gd name="T25" fmla="*/ 2661 h 4398"/>
              <a:gd name="T26" fmla="*/ 3948 w 4485"/>
              <a:gd name="T27" fmla="*/ 2878 h 4398"/>
              <a:gd name="T28" fmla="*/ 4475 w 4485"/>
              <a:gd name="T29" fmla="*/ 3408 h 4398"/>
              <a:gd name="T30" fmla="*/ 4475 w 4485"/>
              <a:gd name="T31" fmla="*/ 4398 h 4398"/>
              <a:gd name="T32" fmla="*/ 4485 w 4485"/>
              <a:gd name="T33" fmla="*/ 4398 h 4398"/>
              <a:gd name="T34" fmla="*/ 4485 w 4485"/>
              <a:gd name="T35" fmla="*/ 3403 h 4398"/>
              <a:gd name="T36" fmla="*/ 3958 w 4485"/>
              <a:gd name="T37" fmla="*/ 2872 h 4398"/>
              <a:gd name="T38" fmla="*/ 3968 w 4485"/>
              <a:gd name="T39" fmla="*/ 2658 h 4398"/>
              <a:gd name="T40" fmla="*/ 3423 w 4485"/>
              <a:gd name="T41" fmla="*/ 2115 h 4398"/>
              <a:gd name="T42" fmla="*/ 3305 w 4485"/>
              <a:gd name="T43" fmla="*/ 2113 h 4398"/>
              <a:gd name="T44" fmla="*/ 2971 w 4485"/>
              <a:gd name="T45" fmla="*/ 1778 h 4398"/>
              <a:gd name="T46" fmla="*/ 2399 w 4485"/>
              <a:gd name="T47" fmla="*/ 1770 h 4398"/>
              <a:gd name="T48" fmla="*/ 2206 w 4485"/>
              <a:gd name="T49" fmla="*/ 1577 h 4398"/>
              <a:gd name="T50" fmla="*/ 2135 w 4485"/>
              <a:gd name="T51" fmla="*/ 1580 h 4398"/>
              <a:gd name="T52" fmla="*/ 1833 w 4485"/>
              <a:gd name="T53" fmla="*/ 1274 h 4398"/>
              <a:gd name="T54" fmla="*/ 1579 w 4485"/>
              <a:gd name="T55" fmla="*/ 1274 h 4398"/>
              <a:gd name="T56" fmla="*/ 1250 w 4485"/>
              <a:gd name="T57" fmla="*/ 948 h 4398"/>
              <a:gd name="T58" fmla="*/ 953 w 4485"/>
              <a:gd name="T59" fmla="*/ 945 h 4398"/>
              <a:gd name="T60" fmla="*/ 5 w 4485"/>
              <a:gd name="T61" fmla="*/ 0 h 43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5" h="4398">
                <a:moveTo>
                  <a:pt x="5" y="0"/>
                </a:moveTo>
                <a:lnTo>
                  <a:pt x="0" y="8"/>
                </a:lnTo>
                <a:lnTo>
                  <a:pt x="947" y="956"/>
                </a:lnTo>
                <a:lnTo>
                  <a:pt x="1248" y="958"/>
                </a:lnTo>
                <a:lnTo>
                  <a:pt x="1574" y="1285"/>
                </a:lnTo>
                <a:lnTo>
                  <a:pt x="1827" y="1285"/>
                </a:lnTo>
                <a:lnTo>
                  <a:pt x="2133" y="1590"/>
                </a:lnTo>
                <a:lnTo>
                  <a:pt x="2203" y="1588"/>
                </a:lnTo>
                <a:lnTo>
                  <a:pt x="2397" y="1781"/>
                </a:lnTo>
                <a:lnTo>
                  <a:pt x="2966" y="1789"/>
                </a:lnTo>
                <a:lnTo>
                  <a:pt x="3300" y="2123"/>
                </a:lnTo>
                <a:lnTo>
                  <a:pt x="3420" y="2126"/>
                </a:lnTo>
                <a:lnTo>
                  <a:pt x="3958" y="2661"/>
                </a:lnTo>
                <a:lnTo>
                  <a:pt x="3948" y="2878"/>
                </a:lnTo>
                <a:lnTo>
                  <a:pt x="4475" y="3408"/>
                </a:lnTo>
                <a:lnTo>
                  <a:pt x="4475" y="4398"/>
                </a:lnTo>
                <a:lnTo>
                  <a:pt x="4485" y="4398"/>
                </a:lnTo>
                <a:lnTo>
                  <a:pt x="4485" y="3403"/>
                </a:lnTo>
                <a:lnTo>
                  <a:pt x="3958" y="2872"/>
                </a:lnTo>
                <a:lnTo>
                  <a:pt x="3968" y="2658"/>
                </a:lnTo>
                <a:lnTo>
                  <a:pt x="3423" y="2115"/>
                </a:lnTo>
                <a:lnTo>
                  <a:pt x="3305" y="2113"/>
                </a:lnTo>
                <a:lnTo>
                  <a:pt x="2971" y="1778"/>
                </a:lnTo>
                <a:lnTo>
                  <a:pt x="2399" y="1770"/>
                </a:lnTo>
                <a:lnTo>
                  <a:pt x="2206" y="1577"/>
                </a:lnTo>
                <a:lnTo>
                  <a:pt x="2135" y="1580"/>
                </a:lnTo>
                <a:lnTo>
                  <a:pt x="1833" y="1274"/>
                </a:lnTo>
                <a:lnTo>
                  <a:pt x="1579" y="1274"/>
                </a:lnTo>
                <a:lnTo>
                  <a:pt x="1250" y="948"/>
                </a:lnTo>
                <a:lnTo>
                  <a:pt x="953" y="945"/>
                </a:lnTo>
                <a:lnTo>
                  <a:pt x="5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43" name="Freeform 1000"/>
          <p:cNvSpPr>
            <a:spLocks/>
          </p:cNvSpPr>
          <p:nvPr/>
        </p:nvSpPr>
        <p:spPr bwMode="auto">
          <a:xfrm>
            <a:off x="-5865042" y="2527300"/>
            <a:ext cx="7116763" cy="6837363"/>
          </a:xfrm>
          <a:custGeom>
            <a:avLst/>
            <a:gdLst>
              <a:gd name="T0" fmla="*/ 8 w 4483"/>
              <a:gd name="T1" fmla="*/ 0 h 4307"/>
              <a:gd name="T2" fmla="*/ 0 w 4483"/>
              <a:gd name="T3" fmla="*/ 8 h 4307"/>
              <a:gd name="T4" fmla="*/ 969 w 4483"/>
              <a:gd name="T5" fmla="*/ 975 h 4307"/>
              <a:gd name="T6" fmla="*/ 1266 w 4483"/>
              <a:gd name="T7" fmla="*/ 977 h 4307"/>
              <a:gd name="T8" fmla="*/ 1593 w 4483"/>
              <a:gd name="T9" fmla="*/ 1304 h 4307"/>
              <a:gd name="T10" fmla="*/ 1846 w 4483"/>
              <a:gd name="T11" fmla="*/ 1306 h 4307"/>
              <a:gd name="T12" fmla="*/ 2149 w 4483"/>
              <a:gd name="T13" fmla="*/ 1609 h 4307"/>
              <a:gd name="T14" fmla="*/ 2214 w 4483"/>
              <a:gd name="T15" fmla="*/ 1614 h 4307"/>
              <a:gd name="T16" fmla="*/ 2407 w 4483"/>
              <a:gd name="T17" fmla="*/ 1808 h 4307"/>
              <a:gd name="T18" fmla="*/ 2984 w 4483"/>
              <a:gd name="T19" fmla="*/ 1810 h 4307"/>
              <a:gd name="T20" fmla="*/ 3319 w 4483"/>
              <a:gd name="T21" fmla="*/ 2145 h 4307"/>
              <a:gd name="T22" fmla="*/ 3431 w 4483"/>
              <a:gd name="T23" fmla="*/ 2152 h 4307"/>
              <a:gd name="T24" fmla="*/ 3950 w 4483"/>
              <a:gd name="T25" fmla="*/ 2672 h 4307"/>
              <a:gd name="T26" fmla="*/ 3948 w 4483"/>
              <a:gd name="T27" fmla="*/ 2891 h 4307"/>
              <a:gd name="T28" fmla="*/ 4473 w 4483"/>
              <a:gd name="T29" fmla="*/ 3416 h 4307"/>
              <a:gd name="T30" fmla="*/ 4473 w 4483"/>
              <a:gd name="T31" fmla="*/ 4307 h 4307"/>
              <a:gd name="T32" fmla="*/ 4483 w 4483"/>
              <a:gd name="T33" fmla="*/ 4307 h 4307"/>
              <a:gd name="T34" fmla="*/ 4483 w 4483"/>
              <a:gd name="T35" fmla="*/ 3411 h 4307"/>
              <a:gd name="T36" fmla="*/ 3958 w 4483"/>
              <a:gd name="T37" fmla="*/ 2886 h 4307"/>
              <a:gd name="T38" fmla="*/ 3963 w 4483"/>
              <a:gd name="T39" fmla="*/ 2670 h 4307"/>
              <a:gd name="T40" fmla="*/ 3436 w 4483"/>
              <a:gd name="T41" fmla="*/ 2142 h 4307"/>
              <a:gd name="T42" fmla="*/ 3324 w 4483"/>
              <a:gd name="T43" fmla="*/ 2134 h 4307"/>
              <a:gd name="T44" fmla="*/ 2990 w 4483"/>
              <a:gd name="T45" fmla="*/ 1800 h 4307"/>
              <a:gd name="T46" fmla="*/ 2410 w 4483"/>
              <a:gd name="T47" fmla="*/ 1797 h 4307"/>
              <a:gd name="T48" fmla="*/ 2217 w 4483"/>
              <a:gd name="T49" fmla="*/ 1604 h 4307"/>
              <a:gd name="T50" fmla="*/ 2154 w 4483"/>
              <a:gd name="T51" fmla="*/ 1599 h 4307"/>
              <a:gd name="T52" fmla="*/ 1851 w 4483"/>
              <a:gd name="T53" fmla="*/ 1296 h 4307"/>
              <a:gd name="T54" fmla="*/ 1598 w 4483"/>
              <a:gd name="T55" fmla="*/ 1293 h 4307"/>
              <a:gd name="T56" fmla="*/ 1271 w 4483"/>
              <a:gd name="T57" fmla="*/ 967 h 4307"/>
              <a:gd name="T58" fmla="*/ 971 w 4483"/>
              <a:gd name="T59" fmla="*/ 964 h 4307"/>
              <a:gd name="T60" fmla="*/ 8 w 4483"/>
              <a:gd name="T61" fmla="*/ 0 h 43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3" h="4307">
                <a:moveTo>
                  <a:pt x="8" y="0"/>
                </a:moveTo>
                <a:lnTo>
                  <a:pt x="0" y="8"/>
                </a:lnTo>
                <a:lnTo>
                  <a:pt x="969" y="975"/>
                </a:lnTo>
                <a:lnTo>
                  <a:pt x="1266" y="977"/>
                </a:lnTo>
                <a:lnTo>
                  <a:pt x="1593" y="1304"/>
                </a:lnTo>
                <a:lnTo>
                  <a:pt x="1846" y="1306"/>
                </a:lnTo>
                <a:lnTo>
                  <a:pt x="2149" y="1609"/>
                </a:lnTo>
                <a:lnTo>
                  <a:pt x="2214" y="1614"/>
                </a:lnTo>
                <a:lnTo>
                  <a:pt x="2407" y="1808"/>
                </a:lnTo>
                <a:lnTo>
                  <a:pt x="2984" y="1810"/>
                </a:lnTo>
                <a:lnTo>
                  <a:pt x="3319" y="2145"/>
                </a:lnTo>
                <a:lnTo>
                  <a:pt x="3431" y="2152"/>
                </a:lnTo>
                <a:lnTo>
                  <a:pt x="3950" y="2672"/>
                </a:lnTo>
                <a:lnTo>
                  <a:pt x="3948" y="2891"/>
                </a:lnTo>
                <a:lnTo>
                  <a:pt x="4473" y="3416"/>
                </a:lnTo>
                <a:lnTo>
                  <a:pt x="4473" y="4307"/>
                </a:lnTo>
                <a:lnTo>
                  <a:pt x="4483" y="4307"/>
                </a:lnTo>
                <a:lnTo>
                  <a:pt x="4483" y="3411"/>
                </a:lnTo>
                <a:lnTo>
                  <a:pt x="3958" y="2886"/>
                </a:lnTo>
                <a:lnTo>
                  <a:pt x="3963" y="2670"/>
                </a:lnTo>
                <a:lnTo>
                  <a:pt x="3436" y="2142"/>
                </a:lnTo>
                <a:lnTo>
                  <a:pt x="3324" y="2134"/>
                </a:lnTo>
                <a:lnTo>
                  <a:pt x="2990" y="1800"/>
                </a:lnTo>
                <a:lnTo>
                  <a:pt x="2410" y="1797"/>
                </a:lnTo>
                <a:lnTo>
                  <a:pt x="2217" y="1604"/>
                </a:lnTo>
                <a:lnTo>
                  <a:pt x="2154" y="1599"/>
                </a:lnTo>
                <a:lnTo>
                  <a:pt x="1851" y="1296"/>
                </a:lnTo>
                <a:lnTo>
                  <a:pt x="1598" y="1293"/>
                </a:lnTo>
                <a:lnTo>
                  <a:pt x="1271" y="967"/>
                </a:lnTo>
                <a:lnTo>
                  <a:pt x="971" y="964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44" name="Freeform 1001"/>
          <p:cNvSpPr>
            <a:spLocks/>
          </p:cNvSpPr>
          <p:nvPr/>
        </p:nvSpPr>
        <p:spPr bwMode="auto">
          <a:xfrm>
            <a:off x="-5865042" y="2527300"/>
            <a:ext cx="7116763" cy="6837363"/>
          </a:xfrm>
          <a:custGeom>
            <a:avLst/>
            <a:gdLst>
              <a:gd name="T0" fmla="*/ 8 w 4483"/>
              <a:gd name="T1" fmla="*/ 0 h 4307"/>
              <a:gd name="T2" fmla="*/ 0 w 4483"/>
              <a:gd name="T3" fmla="*/ 8 h 4307"/>
              <a:gd name="T4" fmla="*/ 969 w 4483"/>
              <a:gd name="T5" fmla="*/ 975 h 4307"/>
              <a:gd name="T6" fmla="*/ 1266 w 4483"/>
              <a:gd name="T7" fmla="*/ 977 h 4307"/>
              <a:gd name="T8" fmla="*/ 1593 w 4483"/>
              <a:gd name="T9" fmla="*/ 1304 h 4307"/>
              <a:gd name="T10" fmla="*/ 1846 w 4483"/>
              <a:gd name="T11" fmla="*/ 1306 h 4307"/>
              <a:gd name="T12" fmla="*/ 2149 w 4483"/>
              <a:gd name="T13" fmla="*/ 1609 h 4307"/>
              <a:gd name="T14" fmla="*/ 2214 w 4483"/>
              <a:gd name="T15" fmla="*/ 1614 h 4307"/>
              <a:gd name="T16" fmla="*/ 2407 w 4483"/>
              <a:gd name="T17" fmla="*/ 1808 h 4307"/>
              <a:gd name="T18" fmla="*/ 2984 w 4483"/>
              <a:gd name="T19" fmla="*/ 1810 h 4307"/>
              <a:gd name="T20" fmla="*/ 3319 w 4483"/>
              <a:gd name="T21" fmla="*/ 2145 h 4307"/>
              <a:gd name="T22" fmla="*/ 3431 w 4483"/>
              <a:gd name="T23" fmla="*/ 2152 h 4307"/>
              <a:gd name="T24" fmla="*/ 3950 w 4483"/>
              <a:gd name="T25" fmla="*/ 2672 h 4307"/>
              <a:gd name="T26" fmla="*/ 3948 w 4483"/>
              <a:gd name="T27" fmla="*/ 2891 h 4307"/>
              <a:gd name="T28" fmla="*/ 4473 w 4483"/>
              <a:gd name="T29" fmla="*/ 3416 h 4307"/>
              <a:gd name="T30" fmla="*/ 4473 w 4483"/>
              <a:gd name="T31" fmla="*/ 4307 h 4307"/>
              <a:gd name="T32" fmla="*/ 4483 w 4483"/>
              <a:gd name="T33" fmla="*/ 4307 h 4307"/>
              <a:gd name="T34" fmla="*/ 4483 w 4483"/>
              <a:gd name="T35" fmla="*/ 3411 h 4307"/>
              <a:gd name="T36" fmla="*/ 3958 w 4483"/>
              <a:gd name="T37" fmla="*/ 2886 h 4307"/>
              <a:gd name="T38" fmla="*/ 3963 w 4483"/>
              <a:gd name="T39" fmla="*/ 2670 h 4307"/>
              <a:gd name="T40" fmla="*/ 3436 w 4483"/>
              <a:gd name="T41" fmla="*/ 2142 h 4307"/>
              <a:gd name="T42" fmla="*/ 3324 w 4483"/>
              <a:gd name="T43" fmla="*/ 2134 h 4307"/>
              <a:gd name="T44" fmla="*/ 2990 w 4483"/>
              <a:gd name="T45" fmla="*/ 1800 h 4307"/>
              <a:gd name="T46" fmla="*/ 2410 w 4483"/>
              <a:gd name="T47" fmla="*/ 1797 h 4307"/>
              <a:gd name="T48" fmla="*/ 2217 w 4483"/>
              <a:gd name="T49" fmla="*/ 1604 h 4307"/>
              <a:gd name="T50" fmla="*/ 2154 w 4483"/>
              <a:gd name="T51" fmla="*/ 1599 h 4307"/>
              <a:gd name="T52" fmla="*/ 1851 w 4483"/>
              <a:gd name="T53" fmla="*/ 1296 h 4307"/>
              <a:gd name="T54" fmla="*/ 1598 w 4483"/>
              <a:gd name="T55" fmla="*/ 1293 h 4307"/>
              <a:gd name="T56" fmla="*/ 1271 w 4483"/>
              <a:gd name="T57" fmla="*/ 967 h 4307"/>
              <a:gd name="T58" fmla="*/ 971 w 4483"/>
              <a:gd name="T59" fmla="*/ 964 h 4307"/>
              <a:gd name="T60" fmla="*/ 8 w 4483"/>
              <a:gd name="T61" fmla="*/ 0 h 43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3" h="4307">
                <a:moveTo>
                  <a:pt x="8" y="0"/>
                </a:moveTo>
                <a:lnTo>
                  <a:pt x="0" y="8"/>
                </a:lnTo>
                <a:lnTo>
                  <a:pt x="969" y="975"/>
                </a:lnTo>
                <a:lnTo>
                  <a:pt x="1266" y="977"/>
                </a:lnTo>
                <a:lnTo>
                  <a:pt x="1593" y="1304"/>
                </a:lnTo>
                <a:lnTo>
                  <a:pt x="1846" y="1306"/>
                </a:lnTo>
                <a:lnTo>
                  <a:pt x="2149" y="1609"/>
                </a:lnTo>
                <a:lnTo>
                  <a:pt x="2214" y="1614"/>
                </a:lnTo>
                <a:lnTo>
                  <a:pt x="2407" y="1808"/>
                </a:lnTo>
                <a:lnTo>
                  <a:pt x="2984" y="1810"/>
                </a:lnTo>
                <a:lnTo>
                  <a:pt x="3319" y="2145"/>
                </a:lnTo>
                <a:lnTo>
                  <a:pt x="3431" y="2152"/>
                </a:lnTo>
                <a:lnTo>
                  <a:pt x="3950" y="2672"/>
                </a:lnTo>
                <a:lnTo>
                  <a:pt x="3948" y="2891"/>
                </a:lnTo>
                <a:lnTo>
                  <a:pt x="4473" y="3416"/>
                </a:lnTo>
                <a:lnTo>
                  <a:pt x="4473" y="4307"/>
                </a:lnTo>
                <a:lnTo>
                  <a:pt x="4483" y="4307"/>
                </a:lnTo>
                <a:lnTo>
                  <a:pt x="4483" y="3411"/>
                </a:lnTo>
                <a:lnTo>
                  <a:pt x="3958" y="2886"/>
                </a:lnTo>
                <a:lnTo>
                  <a:pt x="3963" y="2670"/>
                </a:lnTo>
                <a:lnTo>
                  <a:pt x="3436" y="2142"/>
                </a:lnTo>
                <a:lnTo>
                  <a:pt x="3324" y="2134"/>
                </a:lnTo>
                <a:lnTo>
                  <a:pt x="2990" y="1800"/>
                </a:lnTo>
                <a:lnTo>
                  <a:pt x="2410" y="1797"/>
                </a:lnTo>
                <a:lnTo>
                  <a:pt x="2217" y="1604"/>
                </a:lnTo>
                <a:lnTo>
                  <a:pt x="2154" y="1599"/>
                </a:lnTo>
                <a:lnTo>
                  <a:pt x="1851" y="1296"/>
                </a:lnTo>
                <a:lnTo>
                  <a:pt x="1598" y="1293"/>
                </a:lnTo>
                <a:lnTo>
                  <a:pt x="1271" y="967"/>
                </a:lnTo>
                <a:lnTo>
                  <a:pt x="971" y="964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45" name="Freeform 1002"/>
          <p:cNvSpPr>
            <a:spLocks/>
          </p:cNvSpPr>
          <p:nvPr/>
        </p:nvSpPr>
        <p:spPr bwMode="auto">
          <a:xfrm>
            <a:off x="-5553892" y="3074988"/>
            <a:ext cx="6738938" cy="6423025"/>
          </a:xfrm>
          <a:custGeom>
            <a:avLst/>
            <a:gdLst>
              <a:gd name="T0" fmla="*/ 8 w 4245"/>
              <a:gd name="T1" fmla="*/ 0 h 4046"/>
              <a:gd name="T2" fmla="*/ 0 w 4245"/>
              <a:gd name="T3" fmla="*/ 8 h 4046"/>
              <a:gd name="T4" fmla="*/ 775 w 4245"/>
              <a:gd name="T5" fmla="*/ 781 h 4046"/>
              <a:gd name="T6" fmla="*/ 1143 w 4245"/>
              <a:gd name="T7" fmla="*/ 778 h 4046"/>
              <a:gd name="T8" fmla="*/ 1378 w 4245"/>
              <a:gd name="T9" fmla="*/ 1013 h 4046"/>
              <a:gd name="T10" fmla="*/ 1632 w 4245"/>
              <a:gd name="T11" fmla="*/ 1016 h 4046"/>
              <a:gd name="T12" fmla="*/ 1934 w 4245"/>
              <a:gd name="T13" fmla="*/ 1322 h 4046"/>
              <a:gd name="T14" fmla="*/ 2008 w 4245"/>
              <a:gd name="T15" fmla="*/ 1316 h 4046"/>
              <a:gd name="T16" fmla="*/ 2201 w 4245"/>
              <a:gd name="T17" fmla="*/ 1510 h 4046"/>
              <a:gd name="T18" fmla="*/ 2770 w 4245"/>
              <a:gd name="T19" fmla="*/ 1520 h 4046"/>
              <a:gd name="T20" fmla="*/ 3104 w 4245"/>
              <a:gd name="T21" fmla="*/ 1854 h 4046"/>
              <a:gd name="T22" fmla="*/ 3224 w 4245"/>
              <a:gd name="T23" fmla="*/ 1854 h 4046"/>
              <a:gd name="T24" fmla="*/ 3728 w 4245"/>
              <a:gd name="T25" fmla="*/ 2361 h 4046"/>
              <a:gd name="T26" fmla="*/ 3718 w 4245"/>
              <a:gd name="T27" fmla="*/ 2588 h 4046"/>
              <a:gd name="T28" fmla="*/ 4235 w 4245"/>
              <a:gd name="T29" fmla="*/ 3108 h 4046"/>
              <a:gd name="T30" fmla="*/ 4235 w 4245"/>
              <a:gd name="T31" fmla="*/ 4046 h 4046"/>
              <a:gd name="T32" fmla="*/ 4245 w 4245"/>
              <a:gd name="T33" fmla="*/ 4046 h 4046"/>
              <a:gd name="T34" fmla="*/ 4245 w 4245"/>
              <a:gd name="T35" fmla="*/ 3103 h 4046"/>
              <a:gd name="T36" fmla="*/ 3728 w 4245"/>
              <a:gd name="T37" fmla="*/ 2583 h 4046"/>
              <a:gd name="T38" fmla="*/ 3739 w 4245"/>
              <a:gd name="T39" fmla="*/ 2356 h 4046"/>
              <a:gd name="T40" fmla="*/ 3227 w 4245"/>
              <a:gd name="T41" fmla="*/ 1844 h 4046"/>
              <a:gd name="T42" fmla="*/ 3109 w 4245"/>
              <a:gd name="T43" fmla="*/ 1844 h 4046"/>
              <a:gd name="T44" fmla="*/ 2775 w 4245"/>
              <a:gd name="T45" fmla="*/ 1510 h 4046"/>
              <a:gd name="T46" fmla="*/ 2203 w 4245"/>
              <a:gd name="T47" fmla="*/ 1499 h 4046"/>
              <a:gd name="T48" fmla="*/ 2010 w 4245"/>
              <a:gd name="T49" fmla="*/ 1306 h 4046"/>
              <a:gd name="T50" fmla="*/ 1940 w 4245"/>
              <a:gd name="T51" fmla="*/ 1311 h 4046"/>
              <a:gd name="T52" fmla="*/ 1637 w 4245"/>
              <a:gd name="T53" fmla="*/ 1006 h 4046"/>
              <a:gd name="T54" fmla="*/ 1384 w 4245"/>
              <a:gd name="T55" fmla="*/ 1003 h 4046"/>
              <a:gd name="T56" fmla="*/ 1146 w 4245"/>
              <a:gd name="T57" fmla="*/ 768 h 4046"/>
              <a:gd name="T58" fmla="*/ 780 w 4245"/>
              <a:gd name="T59" fmla="*/ 771 h 4046"/>
              <a:gd name="T60" fmla="*/ 8 w 4245"/>
              <a:gd name="T61" fmla="*/ 0 h 40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245" h="4046">
                <a:moveTo>
                  <a:pt x="8" y="0"/>
                </a:moveTo>
                <a:lnTo>
                  <a:pt x="0" y="8"/>
                </a:lnTo>
                <a:lnTo>
                  <a:pt x="775" y="781"/>
                </a:lnTo>
                <a:lnTo>
                  <a:pt x="1143" y="778"/>
                </a:lnTo>
                <a:lnTo>
                  <a:pt x="1378" y="1013"/>
                </a:lnTo>
                <a:lnTo>
                  <a:pt x="1632" y="1016"/>
                </a:lnTo>
                <a:lnTo>
                  <a:pt x="1934" y="1322"/>
                </a:lnTo>
                <a:lnTo>
                  <a:pt x="2008" y="1316"/>
                </a:lnTo>
                <a:lnTo>
                  <a:pt x="2201" y="1510"/>
                </a:lnTo>
                <a:lnTo>
                  <a:pt x="2770" y="1520"/>
                </a:lnTo>
                <a:lnTo>
                  <a:pt x="3104" y="1854"/>
                </a:lnTo>
                <a:lnTo>
                  <a:pt x="3224" y="1854"/>
                </a:lnTo>
                <a:lnTo>
                  <a:pt x="3728" y="2361"/>
                </a:lnTo>
                <a:lnTo>
                  <a:pt x="3718" y="2588"/>
                </a:lnTo>
                <a:lnTo>
                  <a:pt x="4235" y="3108"/>
                </a:lnTo>
                <a:lnTo>
                  <a:pt x="4235" y="4046"/>
                </a:lnTo>
                <a:lnTo>
                  <a:pt x="4245" y="4046"/>
                </a:lnTo>
                <a:lnTo>
                  <a:pt x="4245" y="3103"/>
                </a:lnTo>
                <a:lnTo>
                  <a:pt x="3728" y="2583"/>
                </a:lnTo>
                <a:lnTo>
                  <a:pt x="3739" y="2356"/>
                </a:lnTo>
                <a:lnTo>
                  <a:pt x="3227" y="1844"/>
                </a:lnTo>
                <a:lnTo>
                  <a:pt x="3109" y="1844"/>
                </a:lnTo>
                <a:lnTo>
                  <a:pt x="2775" y="1510"/>
                </a:lnTo>
                <a:lnTo>
                  <a:pt x="2203" y="1499"/>
                </a:lnTo>
                <a:lnTo>
                  <a:pt x="2010" y="1306"/>
                </a:lnTo>
                <a:lnTo>
                  <a:pt x="1940" y="1311"/>
                </a:lnTo>
                <a:lnTo>
                  <a:pt x="1637" y="1006"/>
                </a:lnTo>
                <a:lnTo>
                  <a:pt x="1384" y="1003"/>
                </a:lnTo>
                <a:lnTo>
                  <a:pt x="1146" y="768"/>
                </a:lnTo>
                <a:lnTo>
                  <a:pt x="780" y="771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46" name="Freeform 1003"/>
          <p:cNvSpPr>
            <a:spLocks/>
          </p:cNvSpPr>
          <p:nvPr/>
        </p:nvSpPr>
        <p:spPr bwMode="auto">
          <a:xfrm>
            <a:off x="-5553892" y="3074988"/>
            <a:ext cx="6738938" cy="6423025"/>
          </a:xfrm>
          <a:custGeom>
            <a:avLst/>
            <a:gdLst>
              <a:gd name="T0" fmla="*/ 8 w 4245"/>
              <a:gd name="T1" fmla="*/ 0 h 4046"/>
              <a:gd name="T2" fmla="*/ 0 w 4245"/>
              <a:gd name="T3" fmla="*/ 8 h 4046"/>
              <a:gd name="T4" fmla="*/ 775 w 4245"/>
              <a:gd name="T5" fmla="*/ 781 h 4046"/>
              <a:gd name="T6" fmla="*/ 1143 w 4245"/>
              <a:gd name="T7" fmla="*/ 778 h 4046"/>
              <a:gd name="T8" fmla="*/ 1378 w 4245"/>
              <a:gd name="T9" fmla="*/ 1013 h 4046"/>
              <a:gd name="T10" fmla="*/ 1632 w 4245"/>
              <a:gd name="T11" fmla="*/ 1016 h 4046"/>
              <a:gd name="T12" fmla="*/ 1934 w 4245"/>
              <a:gd name="T13" fmla="*/ 1322 h 4046"/>
              <a:gd name="T14" fmla="*/ 2008 w 4245"/>
              <a:gd name="T15" fmla="*/ 1316 h 4046"/>
              <a:gd name="T16" fmla="*/ 2201 w 4245"/>
              <a:gd name="T17" fmla="*/ 1510 h 4046"/>
              <a:gd name="T18" fmla="*/ 2770 w 4245"/>
              <a:gd name="T19" fmla="*/ 1520 h 4046"/>
              <a:gd name="T20" fmla="*/ 3104 w 4245"/>
              <a:gd name="T21" fmla="*/ 1854 h 4046"/>
              <a:gd name="T22" fmla="*/ 3224 w 4245"/>
              <a:gd name="T23" fmla="*/ 1854 h 4046"/>
              <a:gd name="T24" fmla="*/ 3728 w 4245"/>
              <a:gd name="T25" fmla="*/ 2361 h 4046"/>
              <a:gd name="T26" fmla="*/ 3718 w 4245"/>
              <a:gd name="T27" fmla="*/ 2588 h 4046"/>
              <a:gd name="T28" fmla="*/ 4235 w 4245"/>
              <a:gd name="T29" fmla="*/ 3108 h 4046"/>
              <a:gd name="T30" fmla="*/ 4235 w 4245"/>
              <a:gd name="T31" fmla="*/ 4046 h 4046"/>
              <a:gd name="T32" fmla="*/ 4245 w 4245"/>
              <a:gd name="T33" fmla="*/ 4046 h 4046"/>
              <a:gd name="T34" fmla="*/ 4245 w 4245"/>
              <a:gd name="T35" fmla="*/ 3103 h 4046"/>
              <a:gd name="T36" fmla="*/ 3728 w 4245"/>
              <a:gd name="T37" fmla="*/ 2583 h 4046"/>
              <a:gd name="T38" fmla="*/ 3739 w 4245"/>
              <a:gd name="T39" fmla="*/ 2356 h 4046"/>
              <a:gd name="T40" fmla="*/ 3227 w 4245"/>
              <a:gd name="T41" fmla="*/ 1844 h 4046"/>
              <a:gd name="T42" fmla="*/ 3109 w 4245"/>
              <a:gd name="T43" fmla="*/ 1844 h 4046"/>
              <a:gd name="T44" fmla="*/ 2775 w 4245"/>
              <a:gd name="T45" fmla="*/ 1510 h 4046"/>
              <a:gd name="T46" fmla="*/ 2203 w 4245"/>
              <a:gd name="T47" fmla="*/ 1499 h 4046"/>
              <a:gd name="T48" fmla="*/ 2010 w 4245"/>
              <a:gd name="T49" fmla="*/ 1306 h 4046"/>
              <a:gd name="T50" fmla="*/ 1940 w 4245"/>
              <a:gd name="T51" fmla="*/ 1311 h 4046"/>
              <a:gd name="T52" fmla="*/ 1637 w 4245"/>
              <a:gd name="T53" fmla="*/ 1006 h 4046"/>
              <a:gd name="T54" fmla="*/ 1384 w 4245"/>
              <a:gd name="T55" fmla="*/ 1003 h 4046"/>
              <a:gd name="T56" fmla="*/ 1146 w 4245"/>
              <a:gd name="T57" fmla="*/ 768 h 4046"/>
              <a:gd name="T58" fmla="*/ 780 w 4245"/>
              <a:gd name="T59" fmla="*/ 771 h 4046"/>
              <a:gd name="T60" fmla="*/ 8 w 4245"/>
              <a:gd name="T61" fmla="*/ 0 h 40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245" h="4046">
                <a:moveTo>
                  <a:pt x="8" y="0"/>
                </a:moveTo>
                <a:lnTo>
                  <a:pt x="0" y="8"/>
                </a:lnTo>
                <a:lnTo>
                  <a:pt x="775" y="781"/>
                </a:lnTo>
                <a:lnTo>
                  <a:pt x="1143" y="778"/>
                </a:lnTo>
                <a:lnTo>
                  <a:pt x="1378" y="1013"/>
                </a:lnTo>
                <a:lnTo>
                  <a:pt x="1632" y="1016"/>
                </a:lnTo>
                <a:lnTo>
                  <a:pt x="1934" y="1322"/>
                </a:lnTo>
                <a:lnTo>
                  <a:pt x="2008" y="1316"/>
                </a:lnTo>
                <a:lnTo>
                  <a:pt x="2201" y="1510"/>
                </a:lnTo>
                <a:lnTo>
                  <a:pt x="2770" y="1520"/>
                </a:lnTo>
                <a:lnTo>
                  <a:pt x="3104" y="1854"/>
                </a:lnTo>
                <a:lnTo>
                  <a:pt x="3224" y="1854"/>
                </a:lnTo>
                <a:lnTo>
                  <a:pt x="3728" y="2361"/>
                </a:lnTo>
                <a:lnTo>
                  <a:pt x="3718" y="2588"/>
                </a:lnTo>
                <a:lnTo>
                  <a:pt x="4235" y="3108"/>
                </a:lnTo>
                <a:lnTo>
                  <a:pt x="4235" y="4046"/>
                </a:lnTo>
                <a:lnTo>
                  <a:pt x="4245" y="4046"/>
                </a:lnTo>
                <a:lnTo>
                  <a:pt x="4245" y="3103"/>
                </a:lnTo>
                <a:lnTo>
                  <a:pt x="3728" y="2583"/>
                </a:lnTo>
                <a:lnTo>
                  <a:pt x="3739" y="2356"/>
                </a:lnTo>
                <a:lnTo>
                  <a:pt x="3227" y="1844"/>
                </a:lnTo>
                <a:lnTo>
                  <a:pt x="3109" y="1844"/>
                </a:lnTo>
                <a:lnTo>
                  <a:pt x="2775" y="1510"/>
                </a:lnTo>
                <a:lnTo>
                  <a:pt x="2203" y="1499"/>
                </a:lnTo>
                <a:lnTo>
                  <a:pt x="2010" y="1306"/>
                </a:lnTo>
                <a:lnTo>
                  <a:pt x="1940" y="1311"/>
                </a:lnTo>
                <a:lnTo>
                  <a:pt x="1637" y="1006"/>
                </a:lnTo>
                <a:lnTo>
                  <a:pt x="1384" y="1003"/>
                </a:lnTo>
                <a:lnTo>
                  <a:pt x="1146" y="768"/>
                </a:lnTo>
                <a:lnTo>
                  <a:pt x="780" y="771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47" name="Freeform 1004"/>
          <p:cNvSpPr>
            <a:spLocks/>
          </p:cNvSpPr>
          <p:nvPr/>
        </p:nvSpPr>
        <p:spPr bwMode="auto">
          <a:xfrm>
            <a:off x="-4679180" y="2420938"/>
            <a:ext cx="4443413" cy="2379663"/>
          </a:xfrm>
          <a:custGeom>
            <a:avLst/>
            <a:gdLst>
              <a:gd name="T0" fmla="*/ 3 w 1072"/>
              <a:gd name="T1" fmla="*/ 0 h 574"/>
              <a:gd name="T2" fmla="*/ 0 w 1072"/>
              <a:gd name="T3" fmla="*/ 3 h 574"/>
              <a:gd name="T4" fmla="*/ 0 w 1072"/>
              <a:gd name="T5" fmla="*/ 3 h 574"/>
              <a:gd name="T6" fmla="*/ 156 w 1072"/>
              <a:gd name="T7" fmla="*/ 159 h 574"/>
              <a:gd name="T8" fmla="*/ 270 w 1072"/>
              <a:gd name="T9" fmla="*/ 160 h 574"/>
              <a:gd name="T10" fmla="*/ 408 w 1072"/>
              <a:gd name="T11" fmla="*/ 298 h 574"/>
              <a:gd name="T12" fmla="*/ 537 w 1072"/>
              <a:gd name="T13" fmla="*/ 297 h 574"/>
              <a:gd name="T14" fmla="*/ 620 w 1072"/>
              <a:gd name="T15" fmla="*/ 380 h 574"/>
              <a:gd name="T16" fmla="*/ 621 w 1072"/>
              <a:gd name="T17" fmla="*/ 409 h 574"/>
              <a:gd name="T18" fmla="*/ 655 w 1072"/>
              <a:gd name="T19" fmla="*/ 443 h 574"/>
              <a:gd name="T20" fmla="*/ 693 w 1072"/>
              <a:gd name="T21" fmla="*/ 441 h 574"/>
              <a:gd name="T22" fmla="*/ 762 w 1072"/>
              <a:gd name="T23" fmla="*/ 510 h 574"/>
              <a:gd name="T24" fmla="*/ 927 w 1072"/>
              <a:gd name="T25" fmla="*/ 511 h 574"/>
              <a:gd name="T26" fmla="*/ 953 w 1072"/>
              <a:gd name="T27" fmla="*/ 537 h 574"/>
              <a:gd name="T28" fmla="*/ 1032 w 1072"/>
              <a:gd name="T29" fmla="*/ 538 h 574"/>
              <a:gd name="T30" fmla="*/ 1069 w 1072"/>
              <a:gd name="T31" fmla="*/ 574 h 574"/>
              <a:gd name="T32" fmla="*/ 1072 w 1072"/>
              <a:gd name="T33" fmla="*/ 571 h 574"/>
              <a:gd name="T34" fmla="*/ 1034 w 1072"/>
              <a:gd name="T35" fmla="*/ 534 h 574"/>
              <a:gd name="T36" fmla="*/ 954 w 1072"/>
              <a:gd name="T37" fmla="*/ 533 h 574"/>
              <a:gd name="T38" fmla="*/ 929 w 1072"/>
              <a:gd name="T39" fmla="*/ 507 h 574"/>
              <a:gd name="T40" fmla="*/ 764 w 1072"/>
              <a:gd name="T41" fmla="*/ 506 h 574"/>
              <a:gd name="T42" fmla="*/ 694 w 1072"/>
              <a:gd name="T43" fmla="*/ 437 h 574"/>
              <a:gd name="T44" fmla="*/ 657 w 1072"/>
              <a:gd name="T45" fmla="*/ 439 h 574"/>
              <a:gd name="T46" fmla="*/ 625 w 1072"/>
              <a:gd name="T47" fmla="*/ 407 h 574"/>
              <a:gd name="T48" fmla="*/ 624 w 1072"/>
              <a:gd name="T49" fmla="*/ 378 h 574"/>
              <a:gd name="T50" fmla="*/ 539 w 1072"/>
              <a:gd name="T51" fmla="*/ 293 h 574"/>
              <a:gd name="T52" fmla="*/ 410 w 1072"/>
              <a:gd name="T53" fmla="*/ 294 h 574"/>
              <a:gd name="T54" fmla="*/ 272 w 1072"/>
              <a:gd name="T55" fmla="*/ 156 h 574"/>
              <a:gd name="T56" fmla="*/ 158 w 1072"/>
              <a:gd name="T57" fmla="*/ 155 h 574"/>
              <a:gd name="T58" fmla="*/ 3 w 1072"/>
              <a:gd name="T59" fmla="*/ 0 h 5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072" h="574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156" y="159"/>
                  <a:pt x="156" y="159"/>
                  <a:pt x="156" y="159"/>
                </a:cubicBezTo>
                <a:cubicBezTo>
                  <a:pt x="270" y="160"/>
                  <a:pt x="270" y="160"/>
                  <a:pt x="270" y="160"/>
                </a:cubicBezTo>
                <a:cubicBezTo>
                  <a:pt x="408" y="298"/>
                  <a:pt x="408" y="298"/>
                  <a:pt x="408" y="298"/>
                </a:cubicBezTo>
                <a:cubicBezTo>
                  <a:pt x="537" y="297"/>
                  <a:pt x="537" y="297"/>
                  <a:pt x="537" y="297"/>
                </a:cubicBezTo>
                <a:cubicBezTo>
                  <a:pt x="620" y="380"/>
                  <a:pt x="620" y="380"/>
                  <a:pt x="620" y="380"/>
                </a:cubicBezTo>
                <a:cubicBezTo>
                  <a:pt x="621" y="409"/>
                  <a:pt x="621" y="409"/>
                  <a:pt x="621" y="409"/>
                </a:cubicBezTo>
                <a:cubicBezTo>
                  <a:pt x="655" y="443"/>
                  <a:pt x="655" y="443"/>
                  <a:pt x="655" y="443"/>
                </a:cubicBezTo>
                <a:cubicBezTo>
                  <a:pt x="693" y="441"/>
                  <a:pt x="693" y="441"/>
                  <a:pt x="693" y="441"/>
                </a:cubicBezTo>
                <a:cubicBezTo>
                  <a:pt x="762" y="510"/>
                  <a:pt x="762" y="510"/>
                  <a:pt x="762" y="510"/>
                </a:cubicBezTo>
                <a:cubicBezTo>
                  <a:pt x="927" y="511"/>
                  <a:pt x="927" y="511"/>
                  <a:pt x="927" y="511"/>
                </a:cubicBezTo>
                <a:cubicBezTo>
                  <a:pt x="953" y="537"/>
                  <a:pt x="953" y="537"/>
                  <a:pt x="953" y="537"/>
                </a:cubicBezTo>
                <a:cubicBezTo>
                  <a:pt x="1032" y="538"/>
                  <a:pt x="1032" y="538"/>
                  <a:pt x="1032" y="538"/>
                </a:cubicBezTo>
                <a:cubicBezTo>
                  <a:pt x="1069" y="574"/>
                  <a:pt x="1069" y="574"/>
                  <a:pt x="1069" y="574"/>
                </a:cubicBezTo>
                <a:cubicBezTo>
                  <a:pt x="1070" y="573"/>
                  <a:pt x="1071" y="572"/>
                  <a:pt x="1072" y="571"/>
                </a:cubicBezTo>
                <a:cubicBezTo>
                  <a:pt x="1034" y="534"/>
                  <a:pt x="1034" y="534"/>
                  <a:pt x="1034" y="534"/>
                </a:cubicBezTo>
                <a:cubicBezTo>
                  <a:pt x="954" y="533"/>
                  <a:pt x="954" y="533"/>
                  <a:pt x="954" y="533"/>
                </a:cubicBezTo>
                <a:cubicBezTo>
                  <a:pt x="929" y="507"/>
                  <a:pt x="929" y="507"/>
                  <a:pt x="929" y="507"/>
                </a:cubicBezTo>
                <a:cubicBezTo>
                  <a:pt x="764" y="506"/>
                  <a:pt x="764" y="506"/>
                  <a:pt x="764" y="506"/>
                </a:cubicBezTo>
                <a:cubicBezTo>
                  <a:pt x="694" y="437"/>
                  <a:pt x="694" y="437"/>
                  <a:pt x="694" y="437"/>
                </a:cubicBezTo>
                <a:cubicBezTo>
                  <a:pt x="657" y="439"/>
                  <a:pt x="657" y="439"/>
                  <a:pt x="657" y="439"/>
                </a:cubicBezTo>
                <a:cubicBezTo>
                  <a:pt x="625" y="407"/>
                  <a:pt x="625" y="407"/>
                  <a:pt x="625" y="407"/>
                </a:cubicBezTo>
                <a:cubicBezTo>
                  <a:pt x="624" y="378"/>
                  <a:pt x="624" y="378"/>
                  <a:pt x="624" y="378"/>
                </a:cubicBezTo>
                <a:cubicBezTo>
                  <a:pt x="539" y="293"/>
                  <a:pt x="539" y="293"/>
                  <a:pt x="539" y="293"/>
                </a:cubicBezTo>
                <a:cubicBezTo>
                  <a:pt x="410" y="294"/>
                  <a:pt x="410" y="294"/>
                  <a:pt x="410" y="294"/>
                </a:cubicBezTo>
                <a:cubicBezTo>
                  <a:pt x="272" y="156"/>
                  <a:pt x="272" y="156"/>
                  <a:pt x="272" y="156"/>
                </a:cubicBezTo>
                <a:cubicBezTo>
                  <a:pt x="158" y="155"/>
                  <a:pt x="158" y="155"/>
                  <a:pt x="158" y="155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48" name="Freeform 1005"/>
          <p:cNvSpPr>
            <a:spLocks/>
          </p:cNvSpPr>
          <p:nvPr/>
        </p:nvSpPr>
        <p:spPr bwMode="auto">
          <a:xfrm>
            <a:off x="-4725217" y="2490788"/>
            <a:ext cx="4762500" cy="2644775"/>
          </a:xfrm>
          <a:custGeom>
            <a:avLst/>
            <a:gdLst>
              <a:gd name="T0" fmla="*/ 3 w 1149"/>
              <a:gd name="T1" fmla="*/ 0 h 638"/>
              <a:gd name="T2" fmla="*/ 0 w 1149"/>
              <a:gd name="T3" fmla="*/ 3 h 638"/>
              <a:gd name="T4" fmla="*/ 157 w 1149"/>
              <a:gd name="T5" fmla="*/ 161 h 638"/>
              <a:gd name="T6" fmla="*/ 272 w 1149"/>
              <a:gd name="T7" fmla="*/ 162 h 638"/>
              <a:gd name="T8" fmla="*/ 410 w 1149"/>
              <a:gd name="T9" fmla="*/ 300 h 638"/>
              <a:gd name="T10" fmla="*/ 538 w 1149"/>
              <a:gd name="T11" fmla="*/ 298 h 638"/>
              <a:gd name="T12" fmla="*/ 622 w 1149"/>
              <a:gd name="T13" fmla="*/ 382 h 638"/>
              <a:gd name="T14" fmla="*/ 625 w 1149"/>
              <a:gd name="T15" fmla="*/ 408 h 638"/>
              <a:gd name="T16" fmla="*/ 659 w 1149"/>
              <a:gd name="T17" fmla="*/ 442 h 638"/>
              <a:gd name="T18" fmla="*/ 694 w 1149"/>
              <a:gd name="T19" fmla="*/ 443 h 638"/>
              <a:gd name="T20" fmla="*/ 763 w 1149"/>
              <a:gd name="T21" fmla="*/ 512 h 638"/>
              <a:gd name="T22" fmla="*/ 928 w 1149"/>
              <a:gd name="T23" fmla="*/ 513 h 638"/>
              <a:gd name="T24" fmla="*/ 954 w 1149"/>
              <a:gd name="T25" fmla="*/ 539 h 638"/>
              <a:gd name="T26" fmla="*/ 1034 w 1149"/>
              <a:gd name="T27" fmla="*/ 539 h 638"/>
              <a:gd name="T28" fmla="*/ 1133 w 1149"/>
              <a:gd name="T29" fmla="*/ 638 h 638"/>
              <a:gd name="T30" fmla="*/ 1148 w 1149"/>
              <a:gd name="T31" fmla="*/ 638 h 638"/>
              <a:gd name="T32" fmla="*/ 1149 w 1149"/>
              <a:gd name="T33" fmla="*/ 634 h 638"/>
              <a:gd name="T34" fmla="*/ 1134 w 1149"/>
              <a:gd name="T35" fmla="*/ 634 h 638"/>
              <a:gd name="T36" fmla="*/ 1035 w 1149"/>
              <a:gd name="T37" fmla="*/ 535 h 638"/>
              <a:gd name="T38" fmla="*/ 956 w 1149"/>
              <a:gd name="T39" fmla="*/ 535 h 638"/>
              <a:gd name="T40" fmla="*/ 930 w 1149"/>
              <a:gd name="T41" fmla="*/ 509 h 638"/>
              <a:gd name="T42" fmla="*/ 765 w 1149"/>
              <a:gd name="T43" fmla="*/ 508 h 638"/>
              <a:gd name="T44" fmla="*/ 696 w 1149"/>
              <a:gd name="T45" fmla="*/ 439 h 638"/>
              <a:gd name="T46" fmla="*/ 661 w 1149"/>
              <a:gd name="T47" fmla="*/ 438 h 638"/>
              <a:gd name="T48" fmla="*/ 629 w 1149"/>
              <a:gd name="T49" fmla="*/ 406 h 638"/>
              <a:gd name="T50" fmla="*/ 625 w 1149"/>
              <a:gd name="T51" fmla="*/ 380 h 638"/>
              <a:gd name="T52" fmla="*/ 540 w 1149"/>
              <a:gd name="T53" fmla="*/ 294 h 638"/>
              <a:gd name="T54" fmla="*/ 411 w 1149"/>
              <a:gd name="T55" fmla="*/ 296 h 638"/>
              <a:gd name="T56" fmla="*/ 273 w 1149"/>
              <a:gd name="T57" fmla="*/ 158 h 638"/>
              <a:gd name="T58" fmla="*/ 159 w 1149"/>
              <a:gd name="T59" fmla="*/ 157 h 638"/>
              <a:gd name="T60" fmla="*/ 3 w 1149"/>
              <a:gd name="T61" fmla="*/ 0 h 6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149" h="638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157" y="161"/>
                  <a:pt x="157" y="161"/>
                  <a:pt x="157" y="161"/>
                </a:cubicBezTo>
                <a:cubicBezTo>
                  <a:pt x="272" y="162"/>
                  <a:pt x="272" y="162"/>
                  <a:pt x="272" y="162"/>
                </a:cubicBezTo>
                <a:cubicBezTo>
                  <a:pt x="410" y="300"/>
                  <a:pt x="410" y="300"/>
                  <a:pt x="410" y="300"/>
                </a:cubicBezTo>
                <a:cubicBezTo>
                  <a:pt x="538" y="298"/>
                  <a:pt x="538" y="298"/>
                  <a:pt x="538" y="298"/>
                </a:cubicBezTo>
                <a:cubicBezTo>
                  <a:pt x="622" y="382"/>
                  <a:pt x="622" y="382"/>
                  <a:pt x="622" y="382"/>
                </a:cubicBezTo>
                <a:cubicBezTo>
                  <a:pt x="625" y="408"/>
                  <a:pt x="625" y="408"/>
                  <a:pt x="625" y="408"/>
                </a:cubicBezTo>
                <a:cubicBezTo>
                  <a:pt x="659" y="442"/>
                  <a:pt x="659" y="442"/>
                  <a:pt x="659" y="442"/>
                </a:cubicBezTo>
                <a:cubicBezTo>
                  <a:pt x="694" y="443"/>
                  <a:pt x="694" y="443"/>
                  <a:pt x="694" y="443"/>
                </a:cubicBezTo>
                <a:cubicBezTo>
                  <a:pt x="763" y="512"/>
                  <a:pt x="763" y="512"/>
                  <a:pt x="763" y="512"/>
                </a:cubicBezTo>
                <a:cubicBezTo>
                  <a:pt x="928" y="513"/>
                  <a:pt x="928" y="513"/>
                  <a:pt x="928" y="513"/>
                </a:cubicBezTo>
                <a:cubicBezTo>
                  <a:pt x="954" y="539"/>
                  <a:pt x="954" y="539"/>
                  <a:pt x="954" y="539"/>
                </a:cubicBezTo>
                <a:cubicBezTo>
                  <a:pt x="1034" y="539"/>
                  <a:pt x="1034" y="539"/>
                  <a:pt x="1034" y="539"/>
                </a:cubicBezTo>
                <a:cubicBezTo>
                  <a:pt x="1133" y="638"/>
                  <a:pt x="1133" y="638"/>
                  <a:pt x="1133" y="638"/>
                </a:cubicBezTo>
                <a:cubicBezTo>
                  <a:pt x="1148" y="638"/>
                  <a:pt x="1148" y="638"/>
                  <a:pt x="1148" y="638"/>
                </a:cubicBezTo>
                <a:cubicBezTo>
                  <a:pt x="1148" y="637"/>
                  <a:pt x="1148" y="636"/>
                  <a:pt x="1149" y="634"/>
                </a:cubicBezTo>
                <a:cubicBezTo>
                  <a:pt x="1134" y="634"/>
                  <a:pt x="1134" y="634"/>
                  <a:pt x="1134" y="634"/>
                </a:cubicBezTo>
                <a:cubicBezTo>
                  <a:pt x="1035" y="535"/>
                  <a:pt x="1035" y="535"/>
                  <a:pt x="1035" y="535"/>
                </a:cubicBezTo>
                <a:cubicBezTo>
                  <a:pt x="956" y="535"/>
                  <a:pt x="956" y="535"/>
                  <a:pt x="956" y="535"/>
                </a:cubicBezTo>
                <a:cubicBezTo>
                  <a:pt x="930" y="509"/>
                  <a:pt x="930" y="509"/>
                  <a:pt x="930" y="509"/>
                </a:cubicBezTo>
                <a:cubicBezTo>
                  <a:pt x="765" y="508"/>
                  <a:pt x="765" y="508"/>
                  <a:pt x="765" y="508"/>
                </a:cubicBezTo>
                <a:cubicBezTo>
                  <a:pt x="696" y="439"/>
                  <a:pt x="696" y="439"/>
                  <a:pt x="696" y="439"/>
                </a:cubicBezTo>
                <a:cubicBezTo>
                  <a:pt x="661" y="438"/>
                  <a:pt x="661" y="438"/>
                  <a:pt x="661" y="438"/>
                </a:cubicBezTo>
                <a:cubicBezTo>
                  <a:pt x="629" y="406"/>
                  <a:pt x="629" y="406"/>
                  <a:pt x="629" y="406"/>
                </a:cubicBezTo>
                <a:cubicBezTo>
                  <a:pt x="625" y="380"/>
                  <a:pt x="625" y="380"/>
                  <a:pt x="625" y="380"/>
                </a:cubicBezTo>
                <a:cubicBezTo>
                  <a:pt x="540" y="294"/>
                  <a:pt x="540" y="294"/>
                  <a:pt x="540" y="294"/>
                </a:cubicBezTo>
                <a:cubicBezTo>
                  <a:pt x="411" y="296"/>
                  <a:pt x="411" y="296"/>
                  <a:pt x="411" y="296"/>
                </a:cubicBezTo>
                <a:cubicBezTo>
                  <a:pt x="273" y="158"/>
                  <a:pt x="273" y="158"/>
                  <a:pt x="273" y="158"/>
                </a:cubicBezTo>
                <a:cubicBezTo>
                  <a:pt x="159" y="157"/>
                  <a:pt x="159" y="157"/>
                  <a:pt x="159" y="157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49" name="Freeform 1006"/>
          <p:cNvSpPr>
            <a:spLocks noEditPoints="1"/>
          </p:cNvSpPr>
          <p:nvPr/>
        </p:nvSpPr>
        <p:spPr bwMode="auto">
          <a:xfrm>
            <a:off x="-1226367" y="6110288"/>
            <a:ext cx="2146300" cy="3586163"/>
          </a:xfrm>
          <a:custGeom>
            <a:avLst/>
            <a:gdLst>
              <a:gd name="T0" fmla="*/ 277 w 518"/>
              <a:gd name="T1" fmla="*/ 189 h 865"/>
              <a:gd name="T2" fmla="*/ 275 w 518"/>
              <a:gd name="T3" fmla="*/ 192 h 865"/>
              <a:gd name="T4" fmla="*/ 321 w 518"/>
              <a:gd name="T5" fmla="*/ 239 h 865"/>
              <a:gd name="T6" fmla="*/ 320 w 518"/>
              <a:gd name="T7" fmla="*/ 323 h 865"/>
              <a:gd name="T8" fmla="*/ 514 w 518"/>
              <a:gd name="T9" fmla="*/ 516 h 865"/>
              <a:gd name="T10" fmla="*/ 514 w 518"/>
              <a:gd name="T11" fmla="*/ 865 h 865"/>
              <a:gd name="T12" fmla="*/ 518 w 518"/>
              <a:gd name="T13" fmla="*/ 865 h 865"/>
              <a:gd name="T14" fmla="*/ 518 w 518"/>
              <a:gd name="T15" fmla="*/ 515 h 865"/>
              <a:gd name="T16" fmla="*/ 324 w 518"/>
              <a:gd name="T17" fmla="*/ 321 h 865"/>
              <a:gd name="T18" fmla="*/ 325 w 518"/>
              <a:gd name="T19" fmla="*/ 237 h 865"/>
              <a:gd name="T20" fmla="*/ 277 w 518"/>
              <a:gd name="T21" fmla="*/ 189 h 865"/>
              <a:gd name="T22" fmla="*/ 12 w 518"/>
              <a:gd name="T23" fmla="*/ 0 h 865"/>
              <a:gd name="T24" fmla="*/ 0 w 518"/>
              <a:gd name="T25" fmla="*/ 11 h 865"/>
              <a:gd name="T26" fmla="*/ 4 w 518"/>
              <a:gd name="T27" fmla="*/ 13 h 865"/>
              <a:gd name="T28" fmla="*/ 13 w 518"/>
              <a:gd name="T29" fmla="*/ 4 h 865"/>
              <a:gd name="T30" fmla="*/ 41 w 518"/>
              <a:gd name="T31" fmla="*/ 4 h 865"/>
              <a:gd name="T32" fmla="*/ 84 w 518"/>
              <a:gd name="T33" fmla="*/ 47 h 865"/>
              <a:gd name="T34" fmla="*/ 129 w 518"/>
              <a:gd name="T35" fmla="*/ 47 h 865"/>
              <a:gd name="T36" fmla="*/ 245 w 518"/>
              <a:gd name="T37" fmla="*/ 163 h 865"/>
              <a:gd name="T38" fmla="*/ 248 w 518"/>
              <a:gd name="T39" fmla="*/ 161 h 865"/>
              <a:gd name="T40" fmla="*/ 131 w 518"/>
              <a:gd name="T41" fmla="*/ 43 h 865"/>
              <a:gd name="T42" fmla="*/ 86 w 518"/>
              <a:gd name="T43" fmla="*/ 43 h 865"/>
              <a:gd name="T44" fmla="*/ 43 w 518"/>
              <a:gd name="T45" fmla="*/ 0 h 865"/>
              <a:gd name="T46" fmla="*/ 12 w 518"/>
              <a:gd name="T47" fmla="*/ 0 h 8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518" h="865">
                <a:moveTo>
                  <a:pt x="277" y="189"/>
                </a:moveTo>
                <a:cubicBezTo>
                  <a:pt x="276" y="190"/>
                  <a:pt x="276" y="191"/>
                  <a:pt x="275" y="192"/>
                </a:cubicBezTo>
                <a:cubicBezTo>
                  <a:pt x="321" y="239"/>
                  <a:pt x="321" y="239"/>
                  <a:pt x="321" y="239"/>
                </a:cubicBezTo>
                <a:cubicBezTo>
                  <a:pt x="320" y="323"/>
                  <a:pt x="320" y="323"/>
                  <a:pt x="320" y="323"/>
                </a:cubicBezTo>
                <a:cubicBezTo>
                  <a:pt x="514" y="516"/>
                  <a:pt x="514" y="516"/>
                  <a:pt x="514" y="516"/>
                </a:cubicBezTo>
                <a:cubicBezTo>
                  <a:pt x="514" y="865"/>
                  <a:pt x="514" y="865"/>
                  <a:pt x="514" y="865"/>
                </a:cubicBezTo>
                <a:cubicBezTo>
                  <a:pt x="518" y="865"/>
                  <a:pt x="518" y="865"/>
                  <a:pt x="518" y="865"/>
                </a:cubicBezTo>
                <a:cubicBezTo>
                  <a:pt x="518" y="515"/>
                  <a:pt x="518" y="515"/>
                  <a:pt x="518" y="515"/>
                </a:cubicBezTo>
                <a:cubicBezTo>
                  <a:pt x="324" y="321"/>
                  <a:pt x="324" y="321"/>
                  <a:pt x="324" y="321"/>
                </a:cubicBezTo>
                <a:cubicBezTo>
                  <a:pt x="325" y="237"/>
                  <a:pt x="325" y="237"/>
                  <a:pt x="325" y="237"/>
                </a:cubicBezTo>
                <a:cubicBezTo>
                  <a:pt x="277" y="189"/>
                  <a:pt x="277" y="189"/>
                  <a:pt x="277" y="189"/>
                </a:cubicBezTo>
                <a:moveTo>
                  <a:pt x="12" y="0"/>
                </a:moveTo>
                <a:cubicBezTo>
                  <a:pt x="0" y="11"/>
                  <a:pt x="0" y="11"/>
                  <a:pt x="0" y="11"/>
                </a:cubicBezTo>
                <a:cubicBezTo>
                  <a:pt x="2" y="12"/>
                  <a:pt x="3" y="12"/>
                  <a:pt x="4" y="13"/>
                </a:cubicBezTo>
                <a:cubicBezTo>
                  <a:pt x="13" y="4"/>
                  <a:pt x="13" y="4"/>
                  <a:pt x="13" y="4"/>
                </a:cubicBezTo>
                <a:cubicBezTo>
                  <a:pt x="41" y="4"/>
                  <a:pt x="41" y="4"/>
                  <a:pt x="41" y="4"/>
                </a:cubicBezTo>
                <a:cubicBezTo>
                  <a:pt x="84" y="47"/>
                  <a:pt x="84" y="47"/>
                  <a:pt x="84" y="47"/>
                </a:cubicBezTo>
                <a:cubicBezTo>
                  <a:pt x="129" y="47"/>
                  <a:pt x="129" y="47"/>
                  <a:pt x="129" y="47"/>
                </a:cubicBezTo>
                <a:cubicBezTo>
                  <a:pt x="245" y="163"/>
                  <a:pt x="245" y="163"/>
                  <a:pt x="245" y="163"/>
                </a:cubicBezTo>
                <a:cubicBezTo>
                  <a:pt x="246" y="162"/>
                  <a:pt x="247" y="161"/>
                  <a:pt x="248" y="161"/>
                </a:cubicBezTo>
                <a:cubicBezTo>
                  <a:pt x="131" y="43"/>
                  <a:pt x="131" y="43"/>
                  <a:pt x="131" y="43"/>
                </a:cubicBezTo>
                <a:cubicBezTo>
                  <a:pt x="86" y="43"/>
                  <a:pt x="86" y="43"/>
                  <a:pt x="86" y="43"/>
                </a:cubicBezTo>
                <a:cubicBezTo>
                  <a:pt x="43" y="0"/>
                  <a:pt x="43" y="0"/>
                  <a:pt x="43" y="0"/>
                </a:cubicBezTo>
                <a:cubicBezTo>
                  <a:pt x="12" y="0"/>
                  <a:pt x="12" y="0"/>
                  <a:pt x="1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50" name="Freeform 1007"/>
          <p:cNvSpPr>
            <a:spLocks/>
          </p:cNvSpPr>
          <p:nvPr/>
        </p:nvSpPr>
        <p:spPr bwMode="auto">
          <a:xfrm>
            <a:off x="-1035867" y="6424613"/>
            <a:ext cx="1889125" cy="3089275"/>
          </a:xfrm>
          <a:custGeom>
            <a:avLst/>
            <a:gdLst>
              <a:gd name="T0" fmla="*/ 7 w 456"/>
              <a:gd name="T1" fmla="*/ 0 h 745"/>
              <a:gd name="T2" fmla="*/ 0 w 456"/>
              <a:gd name="T3" fmla="*/ 7 h 745"/>
              <a:gd name="T4" fmla="*/ 2 w 456"/>
              <a:gd name="T5" fmla="*/ 9 h 745"/>
              <a:gd name="T6" fmla="*/ 3 w 456"/>
              <a:gd name="T7" fmla="*/ 10 h 745"/>
              <a:gd name="T8" fmla="*/ 9 w 456"/>
              <a:gd name="T9" fmla="*/ 4 h 745"/>
              <a:gd name="T10" fmla="*/ 84 w 456"/>
              <a:gd name="T11" fmla="*/ 6 h 745"/>
              <a:gd name="T12" fmla="*/ 173 w 456"/>
              <a:gd name="T13" fmla="*/ 95 h 745"/>
              <a:gd name="T14" fmla="*/ 170 w 456"/>
              <a:gd name="T15" fmla="*/ 199 h 745"/>
              <a:gd name="T16" fmla="*/ 191 w 456"/>
              <a:gd name="T17" fmla="*/ 220 h 745"/>
              <a:gd name="T18" fmla="*/ 218 w 456"/>
              <a:gd name="T19" fmla="*/ 220 h 745"/>
              <a:gd name="T20" fmla="*/ 452 w 456"/>
              <a:gd name="T21" fmla="*/ 454 h 745"/>
              <a:gd name="T22" fmla="*/ 452 w 456"/>
              <a:gd name="T23" fmla="*/ 745 h 745"/>
              <a:gd name="T24" fmla="*/ 456 w 456"/>
              <a:gd name="T25" fmla="*/ 745 h 745"/>
              <a:gd name="T26" fmla="*/ 456 w 456"/>
              <a:gd name="T27" fmla="*/ 453 h 745"/>
              <a:gd name="T28" fmla="*/ 220 w 456"/>
              <a:gd name="T29" fmla="*/ 216 h 745"/>
              <a:gd name="T30" fmla="*/ 192 w 456"/>
              <a:gd name="T31" fmla="*/ 216 h 745"/>
              <a:gd name="T32" fmla="*/ 174 w 456"/>
              <a:gd name="T33" fmla="*/ 198 h 745"/>
              <a:gd name="T34" fmla="*/ 177 w 456"/>
              <a:gd name="T35" fmla="*/ 94 h 745"/>
              <a:gd name="T36" fmla="*/ 86 w 456"/>
              <a:gd name="T37" fmla="*/ 2 h 745"/>
              <a:gd name="T38" fmla="*/ 7 w 456"/>
              <a:gd name="T39" fmla="*/ 0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56" h="745">
                <a:moveTo>
                  <a:pt x="7" y="0"/>
                </a:moveTo>
                <a:cubicBezTo>
                  <a:pt x="0" y="7"/>
                  <a:pt x="0" y="7"/>
                  <a:pt x="0" y="7"/>
                </a:cubicBezTo>
                <a:cubicBezTo>
                  <a:pt x="1" y="8"/>
                  <a:pt x="1" y="8"/>
                  <a:pt x="2" y="9"/>
                </a:cubicBezTo>
                <a:cubicBezTo>
                  <a:pt x="2" y="9"/>
                  <a:pt x="3" y="10"/>
                  <a:pt x="3" y="10"/>
                </a:cubicBezTo>
                <a:cubicBezTo>
                  <a:pt x="9" y="4"/>
                  <a:pt x="9" y="4"/>
                  <a:pt x="9" y="4"/>
                </a:cubicBezTo>
                <a:cubicBezTo>
                  <a:pt x="84" y="6"/>
                  <a:pt x="84" y="6"/>
                  <a:pt x="84" y="6"/>
                </a:cubicBezTo>
                <a:cubicBezTo>
                  <a:pt x="173" y="95"/>
                  <a:pt x="173" y="95"/>
                  <a:pt x="173" y="95"/>
                </a:cubicBezTo>
                <a:cubicBezTo>
                  <a:pt x="170" y="199"/>
                  <a:pt x="170" y="199"/>
                  <a:pt x="170" y="199"/>
                </a:cubicBezTo>
                <a:cubicBezTo>
                  <a:pt x="191" y="220"/>
                  <a:pt x="191" y="220"/>
                  <a:pt x="191" y="220"/>
                </a:cubicBezTo>
                <a:cubicBezTo>
                  <a:pt x="218" y="220"/>
                  <a:pt x="218" y="220"/>
                  <a:pt x="218" y="220"/>
                </a:cubicBezTo>
                <a:cubicBezTo>
                  <a:pt x="452" y="454"/>
                  <a:pt x="452" y="454"/>
                  <a:pt x="452" y="454"/>
                </a:cubicBezTo>
                <a:cubicBezTo>
                  <a:pt x="452" y="745"/>
                  <a:pt x="452" y="745"/>
                  <a:pt x="452" y="745"/>
                </a:cubicBezTo>
                <a:cubicBezTo>
                  <a:pt x="456" y="745"/>
                  <a:pt x="456" y="745"/>
                  <a:pt x="456" y="745"/>
                </a:cubicBezTo>
                <a:cubicBezTo>
                  <a:pt x="456" y="453"/>
                  <a:pt x="456" y="453"/>
                  <a:pt x="456" y="453"/>
                </a:cubicBezTo>
                <a:cubicBezTo>
                  <a:pt x="220" y="216"/>
                  <a:pt x="220" y="216"/>
                  <a:pt x="220" y="216"/>
                </a:cubicBezTo>
                <a:cubicBezTo>
                  <a:pt x="192" y="216"/>
                  <a:pt x="192" y="216"/>
                  <a:pt x="192" y="216"/>
                </a:cubicBezTo>
                <a:cubicBezTo>
                  <a:pt x="174" y="198"/>
                  <a:pt x="174" y="198"/>
                  <a:pt x="174" y="198"/>
                </a:cubicBezTo>
                <a:cubicBezTo>
                  <a:pt x="177" y="94"/>
                  <a:pt x="177" y="94"/>
                  <a:pt x="177" y="94"/>
                </a:cubicBezTo>
                <a:cubicBezTo>
                  <a:pt x="86" y="2"/>
                  <a:pt x="86" y="2"/>
                  <a:pt x="86" y="2"/>
                </a:cubicBezTo>
                <a:cubicBezTo>
                  <a:pt x="7" y="0"/>
                  <a:pt x="7" y="0"/>
                  <a:pt x="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51" name="Freeform 1008"/>
          <p:cNvSpPr>
            <a:spLocks/>
          </p:cNvSpPr>
          <p:nvPr/>
        </p:nvSpPr>
        <p:spPr bwMode="auto">
          <a:xfrm>
            <a:off x="-973955" y="6748463"/>
            <a:ext cx="1762125" cy="2814638"/>
          </a:xfrm>
          <a:custGeom>
            <a:avLst/>
            <a:gdLst>
              <a:gd name="T0" fmla="*/ 3 w 425"/>
              <a:gd name="T1" fmla="*/ 0 h 679"/>
              <a:gd name="T2" fmla="*/ 3 w 425"/>
              <a:gd name="T3" fmla="*/ 1 h 679"/>
              <a:gd name="T4" fmla="*/ 0 w 425"/>
              <a:gd name="T5" fmla="*/ 3 h 679"/>
              <a:gd name="T6" fmla="*/ 158 w 425"/>
              <a:gd name="T7" fmla="*/ 159 h 679"/>
              <a:gd name="T8" fmla="*/ 189 w 425"/>
              <a:gd name="T9" fmla="*/ 158 h 679"/>
              <a:gd name="T10" fmla="*/ 421 w 425"/>
              <a:gd name="T11" fmla="*/ 390 h 679"/>
              <a:gd name="T12" fmla="*/ 421 w 425"/>
              <a:gd name="T13" fmla="*/ 679 h 679"/>
              <a:gd name="T14" fmla="*/ 425 w 425"/>
              <a:gd name="T15" fmla="*/ 679 h 679"/>
              <a:gd name="T16" fmla="*/ 425 w 425"/>
              <a:gd name="T17" fmla="*/ 389 h 679"/>
              <a:gd name="T18" fmla="*/ 191 w 425"/>
              <a:gd name="T19" fmla="*/ 153 h 679"/>
              <a:gd name="T20" fmla="*/ 159 w 425"/>
              <a:gd name="T21" fmla="*/ 155 h 679"/>
              <a:gd name="T22" fmla="*/ 3 w 425"/>
              <a:gd name="T23" fmla="*/ 0 h 6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25" h="679">
                <a:moveTo>
                  <a:pt x="3" y="0"/>
                </a:moveTo>
                <a:cubicBezTo>
                  <a:pt x="3" y="1"/>
                  <a:pt x="3" y="1"/>
                  <a:pt x="3" y="1"/>
                </a:cubicBezTo>
                <a:cubicBezTo>
                  <a:pt x="2" y="2"/>
                  <a:pt x="1" y="2"/>
                  <a:pt x="0" y="3"/>
                </a:cubicBezTo>
                <a:cubicBezTo>
                  <a:pt x="158" y="159"/>
                  <a:pt x="158" y="159"/>
                  <a:pt x="158" y="159"/>
                </a:cubicBezTo>
                <a:cubicBezTo>
                  <a:pt x="189" y="158"/>
                  <a:pt x="189" y="158"/>
                  <a:pt x="189" y="158"/>
                </a:cubicBezTo>
                <a:cubicBezTo>
                  <a:pt x="421" y="390"/>
                  <a:pt x="421" y="390"/>
                  <a:pt x="421" y="390"/>
                </a:cubicBezTo>
                <a:cubicBezTo>
                  <a:pt x="421" y="679"/>
                  <a:pt x="421" y="679"/>
                  <a:pt x="421" y="679"/>
                </a:cubicBezTo>
                <a:cubicBezTo>
                  <a:pt x="425" y="679"/>
                  <a:pt x="425" y="679"/>
                  <a:pt x="425" y="679"/>
                </a:cubicBezTo>
                <a:cubicBezTo>
                  <a:pt x="425" y="389"/>
                  <a:pt x="425" y="389"/>
                  <a:pt x="425" y="389"/>
                </a:cubicBezTo>
                <a:cubicBezTo>
                  <a:pt x="191" y="153"/>
                  <a:pt x="191" y="153"/>
                  <a:pt x="191" y="153"/>
                </a:cubicBezTo>
                <a:cubicBezTo>
                  <a:pt x="159" y="155"/>
                  <a:pt x="159" y="155"/>
                  <a:pt x="159" y="155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52" name="Freeform 1009"/>
          <p:cNvSpPr>
            <a:spLocks/>
          </p:cNvSpPr>
          <p:nvPr/>
        </p:nvSpPr>
        <p:spPr bwMode="auto">
          <a:xfrm>
            <a:off x="-1513705" y="6284913"/>
            <a:ext cx="2268538" cy="3228975"/>
          </a:xfrm>
          <a:custGeom>
            <a:avLst/>
            <a:gdLst>
              <a:gd name="T0" fmla="*/ 0 w 547"/>
              <a:gd name="T1" fmla="*/ 0 h 779"/>
              <a:gd name="T2" fmla="*/ 0 w 547"/>
              <a:gd name="T3" fmla="*/ 34 h 779"/>
              <a:gd name="T4" fmla="*/ 263 w 547"/>
              <a:gd name="T5" fmla="*/ 296 h 779"/>
              <a:gd name="T6" fmla="*/ 328 w 547"/>
              <a:gd name="T7" fmla="*/ 295 h 779"/>
              <a:gd name="T8" fmla="*/ 543 w 547"/>
              <a:gd name="T9" fmla="*/ 511 h 779"/>
              <a:gd name="T10" fmla="*/ 543 w 547"/>
              <a:gd name="T11" fmla="*/ 779 h 779"/>
              <a:gd name="T12" fmla="*/ 547 w 547"/>
              <a:gd name="T13" fmla="*/ 779 h 779"/>
              <a:gd name="T14" fmla="*/ 547 w 547"/>
              <a:gd name="T15" fmla="*/ 509 h 779"/>
              <a:gd name="T16" fmla="*/ 330 w 547"/>
              <a:gd name="T17" fmla="*/ 291 h 779"/>
              <a:gd name="T18" fmla="*/ 264 w 547"/>
              <a:gd name="T19" fmla="*/ 292 h 779"/>
              <a:gd name="T20" fmla="*/ 4 w 547"/>
              <a:gd name="T21" fmla="*/ 32 h 779"/>
              <a:gd name="T22" fmla="*/ 4 w 547"/>
              <a:gd name="T23" fmla="*/ 0 h 779"/>
              <a:gd name="T24" fmla="*/ 3 w 547"/>
              <a:gd name="T25" fmla="*/ 0 h 779"/>
              <a:gd name="T26" fmla="*/ 3 w 547"/>
              <a:gd name="T27" fmla="*/ 0 h 779"/>
              <a:gd name="T28" fmla="*/ 0 w 547"/>
              <a:gd name="T29" fmla="*/ 0 h 7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547" h="779">
                <a:moveTo>
                  <a:pt x="0" y="0"/>
                </a:moveTo>
                <a:cubicBezTo>
                  <a:pt x="0" y="34"/>
                  <a:pt x="0" y="34"/>
                  <a:pt x="0" y="34"/>
                </a:cubicBezTo>
                <a:cubicBezTo>
                  <a:pt x="263" y="296"/>
                  <a:pt x="263" y="296"/>
                  <a:pt x="263" y="296"/>
                </a:cubicBezTo>
                <a:cubicBezTo>
                  <a:pt x="328" y="295"/>
                  <a:pt x="328" y="295"/>
                  <a:pt x="328" y="295"/>
                </a:cubicBezTo>
                <a:cubicBezTo>
                  <a:pt x="543" y="511"/>
                  <a:pt x="543" y="511"/>
                  <a:pt x="543" y="511"/>
                </a:cubicBezTo>
                <a:cubicBezTo>
                  <a:pt x="543" y="779"/>
                  <a:pt x="543" y="779"/>
                  <a:pt x="543" y="779"/>
                </a:cubicBezTo>
                <a:cubicBezTo>
                  <a:pt x="547" y="779"/>
                  <a:pt x="547" y="779"/>
                  <a:pt x="547" y="779"/>
                </a:cubicBezTo>
                <a:cubicBezTo>
                  <a:pt x="547" y="509"/>
                  <a:pt x="547" y="509"/>
                  <a:pt x="547" y="509"/>
                </a:cubicBezTo>
                <a:cubicBezTo>
                  <a:pt x="330" y="291"/>
                  <a:pt x="330" y="291"/>
                  <a:pt x="330" y="291"/>
                </a:cubicBezTo>
                <a:cubicBezTo>
                  <a:pt x="264" y="292"/>
                  <a:pt x="264" y="292"/>
                  <a:pt x="264" y="292"/>
                </a:cubicBezTo>
                <a:cubicBezTo>
                  <a:pt x="4" y="32"/>
                  <a:pt x="4" y="32"/>
                  <a:pt x="4" y="32"/>
                </a:cubicBezTo>
                <a:cubicBezTo>
                  <a:pt x="4" y="0"/>
                  <a:pt x="4" y="0"/>
                  <a:pt x="4" y="0"/>
                </a:cubicBezTo>
                <a:cubicBezTo>
                  <a:pt x="4" y="0"/>
                  <a:pt x="3" y="0"/>
                  <a:pt x="3" y="0"/>
                </a:cubicBezTo>
                <a:cubicBezTo>
                  <a:pt x="3" y="0"/>
                  <a:pt x="3" y="0"/>
                  <a:pt x="3" y="0"/>
                </a:cubicBezTo>
                <a:cubicBezTo>
                  <a:pt x="2" y="0"/>
                  <a:pt x="1" y="0"/>
                  <a:pt x="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53" name="Freeform 1010"/>
          <p:cNvSpPr>
            <a:spLocks/>
          </p:cNvSpPr>
          <p:nvPr/>
        </p:nvSpPr>
        <p:spPr bwMode="auto">
          <a:xfrm>
            <a:off x="-2437630" y="5637213"/>
            <a:ext cx="3159125" cy="3810000"/>
          </a:xfrm>
          <a:custGeom>
            <a:avLst/>
            <a:gdLst>
              <a:gd name="T0" fmla="*/ 4 w 762"/>
              <a:gd name="T1" fmla="*/ 0 h 919"/>
              <a:gd name="T2" fmla="*/ 0 w 762"/>
              <a:gd name="T3" fmla="*/ 2 h 919"/>
              <a:gd name="T4" fmla="*/ 51 w 762"/>
              <a:gd name="T5" fmla="*/ 52 h 919"/>
              <a:gd name="T6" fmla="*/ 132 w 762"/>
              <a:gd name="T7" fmla="*/ 53 h 919"/>
              <a:gd name="T8" fmla="*/ 181 w 762"/>
              <a:gd name="T9" fmla="*/ 102 h 919"/>
              <a:gd name="T10" fmla="*/ 177 w 762"/>
              <a:gd name="T11" fmla="*/ 172 h 919"/>
              <a:gd name="T12" fmla="*/ 476 w 762"/>
              <a:gd name="T13" fmla="*/ 471 h 919"/>
              <a:gd name="T14" fmla="*/ 553 w 762"/>
              <a:gd name="T15" fmla="*/ 469 h 919"/>
              <a:gd name="T16" fmla="*/ 758 w 762"/>
              <a:gd name="T17" fmla="*/ 675 h 919"/>
              <a:gd name="T18" fmla="*/ 758 w 762"/>
              <a:gd name="T19" fmla="*/ 919 h 919"/>
              <a:gd name="T20" fmla="*/ 762 w 762"/>
              <a:gd name="T21" fmla="*/ 919 h 919"/>
              <a:gd name="T22" fmla="*/ 762 w 762"/>
              <a:gd name="T23" fmla="*/ 674 h 919"/>
              <a:gd name="T24" fmla="*/ 554 w 762"/>
              <a:gd name="T25" fmla="*/ 465 h 919"/>
              <a:gd name="T26" fmla="*/ 478 w 762"/>
              <a:gd name="T27" fmla="*/ 467 h 919"/>
              <a:gd name="T28" fmla="*/ 181 w 762"/>
              <a:gd name="T29" fmla="*/ 170 h 919"/>
              <a:gd name="T30" fmla="*/ 185 w 762"/>
              <a:gd name="T31" fmla="*/ 101 h 919"/>
              <a:gd name="T32" fmla="*/ 133 w 762"/>
              <a:gd name="T33" fmla="*/ 49 h 919"/>
              <a:gd name="T34" fmla="*/ 53 w 762"/>
              <a:gd name="T35" fmla="*/ 48 h 919"/>
              <a:gd name="T36" fmla="*/ 4 w 762"/>
              <a:gd name="T37" fmla="*/ 0 h 9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762" h="919">
                <a:moveTo>
                  <a:pt x="4" y="0"/>
                </a:moveTo>
                <a:cubicBezTo>
                  <a:pt x="3" y="1"/>
                  <a:pt x="1" y="1"/>
                  <a:pt x="0" y="2"/>
                </a:cubicBezTo>
                <a:cubicBezTo>
                  <a:pt x="51" y="52"/>
                  <a:pt x="51" y="52"/>
                  <a:pt x="51" y="52"/>
                </a:cubicBezTo>
                <a:cubicBezTo>
                  <a:pt x="132" y="53"/>
                  <a:pt x="132" y="53"/>
                  <a:pt x="132" y="53"/>
                </a:cubicBezTo>
                <a:cubicBezTo>
                  <a:pt x="181" y="102"/>
                  <a:pt x="181" y="102"/>
                  <a:pt x="181" y="102"/>
                </a:cubicBezTo>
                <a:cubicBezTo>
                  <a:pt x="177" y="172"/>
                  <a:pt x="177" y="172"/>
                  <a:pt x="177" y="172"/>
                </a:cubicBezTo>
                <a:cubicBezTo>
                  <a:pt x="476" y="471"/>
                  <a:pt x="476" y="471"/>
                  <a:pt x="476" y="471"/>
                </a:cubicBezTo>
                <a:cubicBezTo>
                  <a:pt x="553" y="469"/>
                  <a:pt x="553" y="469"/>
                  <a:pt x="553" y="469"/>
                </a:cubicBezTo>
                <a:cubicBezTo>
                  <a:pt x="758" y="675"/>
                  <a:pt x="758" y="675"/>
                  <a:pt x="758" y="675"/>
                </a:cubicBezTo>
                <a:cubicBezTo>
                  <a:pt x="758" y="919"/>
                  <a:pt x="758" y="919"/>
                  <a:pt x="758" y="919"/>
                </a:cubicBezTo>
                <a:cubicBezTo>
                  <a:pt x="762" y="919"/>
                  <a:pt x="762" y="919"/>
                  <a:pt x="762" y="919"/>
                </a:cubicBezTo>
                <a:cubicBezTo>
                  <a:pt x="762" y="674"/>
                  <a:pt x="762" y="674"/>
                  <a:pt x="762" y="674"/>
                </a:cubicBezTo>
                <a:cubicBezTo>
                  <a:pt x="554" y="465"/>
                  <a:pt x="554" y="465"/>
                  <a:pt x="554" y="465"/>
                </a:cubicBezTo>
                <a:cubicBezTo>
                  <a:pt x="478" y="467"/>
                  <a:pt x="478" y="467"/>
                  <a:pt x="478" y="467"/>
                </a:cubicBezTo>
                <a:cubicBezTo>
                  <a:pt x="181" y="170"/>
                  <a:pt x="181" y="170"/>
                  <a:pt x="181" y="170"/>
                </a:cubicBezTo>
                <a:cubicBezTo>
                  <a:pt x="185" y="101"/>
                  <a:pt x="185" y="101"/>
                  <a:pt x="185" y="101"/>
                </a:cubicBezTo>
                <a:cubicBezTo>
                  <a:pt x="133" y="49"/>
                  <a:pt x="133" y="49"/>
                  <a:pt x="133" y="49"/>
                </a:cubicBezTo>
                <a:cubicBezTo>
                  <a:pt x="53" y="48"/>
                  <a:pt x="53" y="48"/>
                  <a:pt x="53" y="48"/>
                </a:cubicBezTo>
                <a:cubicBezTo>
                  <a:pt x="4" y="0"/>
                  <a:pt x="4" y="0"/>
                  <a:pt x="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54" name="Freeform 1011"/>
          <p:cNvSpPr>
            <a:spLocks/>
          </p:cNvSpPr>
          <p:nvPr/>
        </p:nvSpPr>
        <p:spPr bwMode="auto">
          <a:xfrm>
            <a:off x="-2728142" y="5467350"/>
            <a:ext cx="3400425" cy="3881438"/>
          </a:xfrm>
          <a:custGeom>
            <a:avLst/>
            <a:gdLst>
              <a:gd name="T0" fmla="*/ 4 w 820"/>
              <a:gd name="T1" fmla="*/ 0 h 936"/>
              <a:gd name="T2" fmla="*/ 0 w 820"/>
              <a:gd name="T3" fmla="*/ 1 h 936"/>
              <a:gd name="T4" fmla="*/ 107 w 820"/>
              <a:gd name="T5" fmla="*/ 107 h 936"/>
              <a:gd name="T6" fmla="*/ 188 w 820"/>
              <a:gd name="T7" fmla="*/ 108 h 936"/>
              <a:gd name="T8" fmla="*/ 237 w 820"/>
              <a:gd name="T9" fmla="*/ 157 h 936"/>
              <a:gd name="T10" fmla="*/ 236 w 820"/>
              <a:gd name="T11" fmla="*/ 224 h 936"/>
              <a:gd name="T12" fmla="*/ 535 w 820"/>
              <a:gd name="T13" fmla="*/ 523 h 936"/>
              <a:gd name="T14" fmla="*/ 611 w 820"/>
              <a:gd name="T15" fmla="*/ 521 h 936"/>
              <a:gd name="T16" fmla="*/ 816 w 820"/>
              <a:gd name="T17" fmla="*/ 728 h 936"/>
              <a:gd name="T18" fmla="*/ 816 w 820"/>
              <a:gd name="T19" fmla="*/ 936 h 936"/>
              <a:gd name="T20" fmla="*/ 820 w 820"/>
              <a:gd name="T21" fmla="*/ 936 h 936"/>
              <a:gd name="T22" fmla="*/ 820 w 820"/>
              <a:gd name="T23" fmla="*/ 726 h 936"/>
              <a:gd name="T24" fmla="*/ 613 w 820"/>
              <a:gd name="T25" fmla="*/ 517 h 936"/>
              <a:gd name="T26" fmla="*/ 537 w 820"/>
              <a:gd name="T27" fmla="*/ 519 h 936"/>
              <a:gd name="T28" fmla="*/ 240 w 820"/>
              <a:gd name="T29" fmla="*/ 223 h 936"/>
              <a:gd name="T30" fmla="*/ 241 w 820"/>
              <a:gd name="T31" fmla="*/ 156 h 936"/>
              <a:gd name="T32" fmla="*/ 189 w 820"/>
              <a:gd name="T33" fmla="*/ 104 h 936"/>
              <a:gd name="T34" fmla="*/ 108 w 820"/>
              <a:gd name="T35" fmla="*/ 103 h 936"/>
              <a:gd name="T36" fmla="*/ 4 w 820"/>
              <a:gd name="T37" fmla="*/ 0 h 9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820" h="936">
                <a:moveTo>
                  <a:pt x="4" y="0"/>
                </a:moveTo>
                <a:cubicBezTo>
                  <a:pt x="3" y="1"/>
                  <a:pt x="1" y="1"/>
                  <a:pt x="0" y="1"/>
                </a:cubicBezTo>
                <a:cubicBezTo>
                  <a:pt x="107" y="107"/>
                  <a:pt x="107" y="107"/>
                  <a:pt x="107" y="107"/>
                </a:cubicBezTo>
                <a:cubicBezTo>
                  <a:pt x="188" y="108"/>
                  <a:pt x="188" y="108"/>
                  <a:pt x="188" y="108"/>
                </a:cubicBezTo>
                <a:cubicBezTo>
                  <a:pt x="237" y="157"/>
                  <a:pt x="237" y="157"/>
                  <a:pt x="237" y="157"/>
                </a:cubicBezTo>
                <a:cubicBezTo>
                  <a:pt x="236" y="224"/>
                  <a:pt x="236" y="224"/>
                  <a:pt x="236" y="224"/>
                </a:cubicBezTo>
                <a:cubicBezTo>
                  <a:pt x="535" y="523"/>
                  <a:pt x="535" y="523"/>
                  <a:pt x="535" y="523"/>
                </a:cubicBezTo>
                <a:cubicBezTo>
                  <a:pt x="611" y="521"/>
                  <a:pt x="611" y="521"/>
                  <a:pt x="611" y="521"/>
                </a:cubicBezTo>
                <a:cubicBezTo>
                  <a:pt x="816" y="728"/>
                  <a:pt x="816" y="728"/>
                  <a:pt x="816" y="728"/>
                </a:cubicBezTo>
                <a:cubicBezTo>
                  <a:pt x="816" y="936"/>
                  <a:pt x="816" y="936"/>
                  <a:pt x="816" y="936"/>
                </a:cubicBezTo>
                <a:cubicBezTo>
                  <a:pt x="820" y="936"/>
                  <a:pt x="820" y="936"/>
                  <a:pt x="820" y="936"/>
                </a:cubicBezTo>
                <a:cubicBezTo>
                  <a:pt x="820" y="726"/>
                  <a:pt x="820" y="726"/>
                  <a:pt x="820" y="726"/>
                </a:cubicBezTo>
                <a:cubicBezTo>
                  <a:pt x="613" y="517"/>
                  <a:pt x="613" y="517"/>
                  <a:pt x="613" y="517"/>
                </a:cubicBezTo>
                <a:cubicBezTo>
                  <a:pt x="537" y="519"/>
                  <a:pt x="537" y="519"/>
                  <a:pt x="537" y="519"/>
                </a:cubicBezTo>
                <a:cubicBezTo>
                  <a:pt x="240" y="223"/>
                  <a:pt x="240" y="223"/>
                  <a:pt x="240" y="223"/>
                </a:cubicBezTo>
                <a:cubicBezTo>
                  <a:pt x="241" y="156"/>
                  <a:pt x="241" y="156"/>
                  <a:pt x="241" y="156"/>
                </a:cubicBezTo>
                <a:cubicBezTo>
                  <a:pt x="189" y="104"/>
                  <a:pt x="189" y="104"/>
                  <a:pt x="189" y="104"/>
                </a:cubicBezTo>
                <a:cubicBezTo>
                  <a:pt x="108" y="103"/>
                  <a:pt x="108" y="103"/>
                  <a:pt x="108" y="103"/>
                </a:cubicBezTo>
                <a:cubicBezTo>
                  <a:pt x="4" y="0"/>
                  <a:pt x="4" y="0"/>
                  <a:pt x="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55" name="Freeform 1012"/>
          <p:cNvSpPr>
            <a:spLocks/>
          </p:cNvSpPr>
          <p:nvPr/>
        </p:nvSpPr>
        <p:spPr bwMode="auto">
          <a:xfrm>
            <a:off x="-5103042" y="3713163"/>
            <a:ext cx="5724525" cy="5684838"/>
          </a:xfrm>
          <a:custGeom>
            <a:avLst/>
            <a:gdLst>
              <a:gd name="T0" fmla="*/ 8 w 3606"/>
              <a:gd name="T1" fmla="*/ 0 h 3581"/>
              <a:gd name="T2" fmla="*/ 0 w 3606"/>
              <a:gd name="T3" fmla="*/ 6 h 3581"/>
              <a:gd name="T4" fmla="*/ 549 w 3606"/>
              <a:gd name="T5" fmla="*/ 551 h 3581"/>
              <a:gd name="T6" fmla="*/ 885 w 3606"/>
              <a:gd name="T7" fmla="*/ 551 h 3581"/>
              <a:gd name="T8" fmla="*/ 1747 w 3606"/>
              <a:gd name="T9" fmla="*/ 1413 h 3581"/>
              <a:gd name="T10" fmla="*/ 1959 w 3606"/>
              <a:gd name="T11" fmla="*/ 1416 h 3581"/>
              <a:gd name="T12" fmla="*/ 2087 w 3606"/>
              <a:gd name="T13" fmla="*/ 1546 h 3581"/>
              <a:gd name="T14" fmla="*/ 2076 w 3606"/>
              <a:gd name="T15" fmla="*/ 1727 h 3581"/>
              <a:gd name="T16" fmla="*/ 2857 w 3606"/>
              <a:gd name="T17" fmla="*/ 2507 h 3581"/>
              <a:gd name="T18" fmla="*/ 3058 w 3606"/>
              <a:gd name="T19" fmla="*/ 2505 h 3581"/>
              <a:gd name="T20" fmla="*/ 3596 w 3606"/>
              <a:gd name="T21" fmla="*/ 3045 h 3581"/>
              <a:gd name="T22" fmla="*/ 3596 w 3606"/>
              <a:gd name="T23" fmla="*/ 3581 h 3581"/>
              <a:gd name="T24" fmla="*/ 3606 w 3606"/>
              <a:gd name="T25" fmla="*/ 3581 h 3581"/>
              <a:gd name="T26" fmla="*/ 3606 w 3606"/>
              <a:gd name="T27" fmla="*/ 3040 h 3581"/>
              <a:gd name="T28" fmla="*/ 3063 w 3606"/>
              <a:gd name="T29" fmla="*/ 2494 h 3581"/>
              <a:gd name="T30" fmla="*/ 2862 w 3606"/>
              <a:gd name="T31" fmla="*/ 2497 h 3581"/>
              <a:gd name="T32" fmla="*/ 2087 w 3606"/>
              <a:gd name="T33" fmla="*/ 1724 h 3581"/>
              <a:gd name="T34" fmla="*/ 2097 w 3606"/>
              <a:gd name="T35" fmla="*/ 1541 h 3581"/>
              <a:gd name="T36" fmla="*/ 1961 w 3606"/>
              <a:gd name="T37" fmla="*/ 1405 h 3581"/>
              <a:gd name="T38" fmla="*/ 1752 w 3606"/>
              <a:gd name="T39" fmla="*/ 1403 h 3581"/>
              <a:gd name="T40" fmla="*/ 888 w 3606"/>
              <a:gd name="T41" fmla="*/ 541 h 3581"/>
              <a:gd name="T42" fmla="*/ 554 w 3606"/>
              <a:gd name="T43" fmla="*/ 541 h 3581"/>
              <a:gd name="T44" fmla="*/ 8 w 3606"/>
              <a:gd name="T45" fmla="*/ 0 h 35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606" h="3581">
                <a:moveTo>
                  <a:pt x="8" y="0"/>
                </a:moveTo>
                <a:lnTo>
                  <a:pt x="0" y="6"/>
                </a:lnTo>
                <a:lnTo>
                  <a:pt x="549" y="551"/>
                </a:lnTo>
                <a:lnTo>
                  <a:pt x="885" y="551"/>
                </a:lnTo>
                <a:lnTo>
                  <a:pt x="1747" y="1413"/>
                </a:lnTo>
                <a:lnTo>
                  <a:pt x="1959" y="1416"/>
                </a:lnTo>
                <a:lnTo>
                  <a:pt x="2087" y="1546"/>
                </a:lnTo>
                <a:lnTo>
                  <a:pt x="2076" y="1727"/>
                </a:lnTo>
                <a:lnTo>
                  <a:pt x="2857" y="2507"/>
                </a:lnTo>
                <a:lnTo>
                  <a:pt x="3058" y="2505"/>
                </a:lnTo>
                <a:lnTo>
                  <a:pt x="3596" y="3045"/>
                </a:lnTo>
                <a:lnTo>
                  <a:pt x="3596" y="3581"/>
                </a:lnTo>
                <a:lnTo>
                  <a:pt x="3606" y="3581"/>
                </a:lnTo>
                <a:lnTo>
                  <a:pt x="3606" y="3040"/>
                </a:lnTo>
                <a:lnTo>
                  <a:pt x="3063" y="2494"/>
                </a:lnTo>
                <a:lnTo>
                  <a:pt x="2862" y="2497"/>
                </a:lnTo>
                <a:lnTo>
                  <a:pt x="2087" y="1724"/>
                </a:lnTo>
                <a:lnTo>
                  <a:pt x="2097" y="1541"/>
                </a:lnTo>
                <a:lnTo>
                  <a:pt x="1961" y="1405"/>
                </a:lnTo>
                <a:lnTo>
                  <a:pt x="1752" y="1403"/>
                </a:lnTo>
                <a:lnTo>
                  <a:pt x="888" y="541"/>
                </a:lnTo>
                <a:lnTo>
                  <a:pt x="554" y="541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56" name="Freeform 1013"/>
          <p:cNvSpPr>
            <a:spLocks/>
          </p:cNvSpPr>
          <p:nvPr/>
        </p:nvSpPr>
        <p:spPr bwMode="auto">
          <a:xfrm>
            <a:off x="-5103042" y="3713163"/>
            <a:ext cx="5724525" cy="5684838"/>
          </a:xfrm>
          <a:custGeom>
            <a:avLst/>
            <a:gdLst>
              <a:gd name="T0" fmla="*/ 8 w 3606"/>
              <a:gd name="T1" fmla="*/ 0 h 3581"/>
              <a:gd name="T2" fmla="*/ 0 w 3606"/>
              <a:gd name="T3" fmla="*/ 6 h 3581"/>
              <a:gd name="T4" fmla="*/ 549 w 3606"/>
              <a:gd name="T5" fmla="*/ 551 h 3581"/>
              <a:gd name="T6" fmla="*/ 885 w 3606"/>
              <a:gd name="T7" fmla="*/ 551 h 3581"/>
              <a:gd name="T8" fmla="*/ 1747 w 3606"/>
              <a:gd name="T9" fmla="*/ 1413 h 3581"/>
              <a:gd name="T10" fmla="*/ 1959 w 3606"/>
              <a:gd name="T11" fmla="*/ 1416 h 3581"/>
              <a:gd name="T12" fmla="*/ 2087 w 3606"/>
              <a:gd name="T13" fmla="*/ 1546 h 3581"/>
              <a:gd name="T14" fmla="*/ 2076 w 3606"/>
              <a:gd name="T15" fmla="*/ 1727 h 3581"/>
              <a:gd name="T16" fmla="*/ 2857 w 3606"/>
              <a:gd name="T17" fmla="*/ 2507 h 3581"/>
              <a:gd name="T18" fmla="*/ 3058 w 3606"/>
              <a:gd name="T19" fmla="*/ 2505 h 3581"/>
              <a:gd name="T20" fmla="*/ 3596 w 3606"/>
              <a:gd name="T21" fmla="*/ 3045 h 3581"/>
              <a:gd name="T22" fmla="*/ 3596 w 3606"/>
              <a:gd name="T23" fmla="*/ 3581 h 3581"/>
              <a:gd name="T24" fmla="*/ 3606 w 3606"/>
              <a:gd name="T25" fmla="*/ 3581 h 3581"/>
              <a:gd name="T26" fmla="*/ 3606 w 3606"/>
              <a:gd name="T27" fmla="*/ 3040 h 3581"/>
              <a:gd name="T28" fmla="*/ 3063 w 3606"/>
              <a:gd name="T29" fmla="*/ 2494 h 3581"/>
              <a:gd name="T30" fmla="*/ 2862 w 3606"/>
              <a:gd name="T31" fmla="*/ 2497 h 3581"/>
              <a:gd name="T32" fmla="*/ 2087 w 3606"/>
              <a:gd name="T33" fmla="*/ 1724 h 3581"/>
              <a:gd name="T34" fmla="*/ 2097 w 3606"/>
              <a:gd name="T35" fmla="*/ 1541 h 3581"/>
              <a:gd name="T36" fmla="*/ 1961 w 3606"/>
              <a:gd name="T37" fmla="*/ 1405 h 3581"/>
              <a:gd name="T38" fmla="*/ 1752 w 3606"/>
              <a:gd name="T39" fmla="*/ 1403 h 3581"/>
              <a:gd name="T40" fmla="*/ 888 w 3606"/>
              <a:gd name="T41" fmla="*/ 541 h 3581"/>
              <a:gd name="T42" fmla="*/ 554 w 3606"/>
              <a:gd name="T43" fmla="*/ 541 h 3581"/>
              <a:gd name="T44" fmla="*/ 8 w 3606"/>
              <a:gd name="T45" fmla="*/ 0 h 35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606" h="3581">
                <a:moveTo>
                  <a:pt x="8" y="0"/>
                </a:moveTo>
                <a:lnTo>
                  <a:pt x="0" y="6"/>
                </a:lnTo>
                <a:lnTo>
                  <a:pt x="549" y="551"/>
                </a:lnTo>
                <a:lnTo>
                  <a:pt x="885" y="551"/>
                </a:lnTo>
                <a:lnTo>
                  <a:pt x="1747" y="1413"/>
                </a:lnTo>
                <a:lnTo>
                  <a:pt x="1959" y="1416"/>
                </a:lnTo>
                <a:lnTo>
                  <a:pt x="2087" y="1546"/>
                </a:lnTo>
                <a:lnTo>
                  <a:pt x="2076" y="1727"/>
                </a:lnTo>
                <a:lnTo>
                  <a:pt x="2857" y="2507"/>
                </a:lnTo>
                <a:lnTo>
                  <a:pt x="3058" y="2505"/>
                </a:lnTo>
                <a:lnTo>
                  <a:pt x="3596" y="3045"/>
                </a:lnTo>
                <a:lnTo>
                  <a:pt x="3596" y="3581"/>
                </a:lnTo>
                <a:lnTo>
                  <a:pt x="3606" y="3581"/>
                </a:lnTo>
                <a:lnTo>
                  <a:pt x="3606" y="3040"/>
                </a:lnTo>
                <a:lnTo>
                  <a:pt x="3063" y="2494"/>
                </a:lnTo>
                <a:lnTo>
                  <a:pt x="2862" y="2497"/>
                </a:lnTo>
                <a:lnTo>
                  <a:pt x="2087" y="1724"/>
                </a:lnTo>
                <a:lnTo>
                  <a:pt x="2097" y="1541"/>
                </a:lnTo>
                <a:lnTo>
                  <a:pt x="1961" y="1405"/>
                </a:lnTo>
                <a:lnTo>
                  <a:pt x="1752" y="1403"/>
                </a:lnTo>
                <a:lnTo>
                  <a:pt x="888" y="541"/>
                </a:lnTo>
                <a:lnTo>
                  <a:pt x="554" y="541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57" name="Freeform 1014"/>
          <p:cNvSpPr>
            <a:spLocks/>
          </p:cNvSpPr>
          <p:nvPr/>
        </p:nvSpPr>
        <p:spPr bwMode="auto">
          <a:xfrm>
            <a:off x="-2067742" y="6226175"/>
            <a:ext cx="2622550" cy="3089275"/>
          </a:xfrm>
          <a:custGeom>
            <a:avLst/>
            <a:gdLst>
              <a:gd name="T0" fmla="*/ 4 w 633"/>
              <a:gd name="T1" fmla="*/ 0 h 745"/>
              <a:gd name="T2" fmla="*/ 1 w 633"/>
              <a:gd name="T3" fmla="*/ 0 h 745"/>
              <a:gd name="T4" fmla="*/ 0 w 633"/>
              <a:gd name="T5" fmla="*/ 0 h 745"/>
              <a:gd name="T6" fmla="*/ 1 w 633"/>
              <a:gd name="T7" fmla="*/ 16 h 745"/>
              <a:gd name="T8" fmla="*/ 350 w 633"/>
              <a:gd name="T9" fmla="*/ 365 h 745"/>
              <a:gd name="T10" fmla="*/ 424 w 633"/>
              <a:gd name="T11" fmla="*/ 367 h 745"/>
              <a:gd name="T12" fmla="*/ 629 w 633"/>
              <a:gd name="T13" fmla="*/ 573 h 745"/>
              <a:gd name="T14" fmla="*/ 629 w 633"/>
              <a:gd name="T15" fmla="*/ 745 h 745"/>
              <a:gd name="T16" fmla="*/ 633 w 633"/>
              <a:gd name="T17" fmla="*/ 745 h 745"/>
              <a:gd name="T18" fmla="*/ 633 w 633"/>
              <a:gd name="T19" fmla="*/ 571 h 745"/>
              <a:gd name="T20" fmla="*/ 426 w 633"/>
              <a:gd name="T21" fmla="*/ 363 h 745"/>
              <a:gd name="T22" fmla="*/ 352 w 633"/>
              <a:gd name="T23" fmla="*/ 361 h 745"/>
              <a:gd name="T24" fmla="*/ 5 w 633"/>
              <a:gd name="T25" fmla="*/ 15 h 745"/>
              <a:gd name="T26" fmla="*/ 4 w 633"/>
              <a:gd name="T27" fmla="*/ 0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633" h="745">
                <a:moveTo>
                  <a:pt x="4" y="0"/>
                </a:moveTo>
                <a:cubicBezTo>
                  <a:pt x="3" y="0"/>
                  <a:pt x="2" y="0"/>
                  <a:pt x="1" y="0"/>
                </a:cubicBezTo>
                <a:cubicBezTo>
                  <a:pt x="1" y="0"/>
                  <a:pt x="0" y="0"/>
                  <a:pt x="0" y="0"/>
                </a:cubicBezTo>
                <a:cubicBezTo>
                  <a:pt x="1" y="16"/>
                  <a:pt x="1" y="16"/>
                  <a:pt x="1" y="16"/>
                </a:cubicBezTo>
                <a:cubicBezTo>
                  <a:pt x="350" y="365"/>
                  <a:pt x="350" y="365"/>
                  <a:pt x="350" y="365"/>
                </a:cubicBezTo>
                <a:cubicBezTo>
                  <a:pt x="424" y="367"/>
                  <a:pt x="424" y="367"/>
                  <a:pt x="424" y="367"/>
                </a:cubicBezTo>
                <a:cubicBezTo>
                  <a:pt x="629" y="573"/>
                  <a:pt x="629" y="573"/>
                  <a:pt x="629" y="573"/>
                </a:cubicBezTo>
                <a:cubicBezTo>
                  <a:pt x="629" y="745"/>
                  <a:pt x="629" y="745"/>
                  <a:pt x="629" y="745"/>
                </a:cubicBezTo>
                <a:cubicBezTo>
                  <a:pt x="633" y="745"/>
                  <a:pt x="633" y="745"/>
                  <a:pt x="633" y="745"/>
                </a:cubicBezTo>
                <a:cubicBezTo>
                  <a:pt x="633" y="571"/>
                  <a:pt x="633" y="571"/>
                  <a:pt x="633" y="571"/>
                </a:cubicBezTo>
                <a:cubicBezTo>
                  <a:pt x="426" y="363"/>
                  <a:pt x="426" y="363"/>
                  <a:pt x="426" y="363"/>
                </a:cubicBezTo>
                <a:cubicBezTo>
                  <a:pt x="352" y="361"/>
                  <a:pt x="352" y="361"/>
                  <a:pt x="352" y="361"/>
                </a:cubicBezTo>
                <a:cubicBezTo>
                  <a:pt x="5" y="15"/>
                  <a:pt x="5" y="15"/>
                  <a:pt x="5" y="15"/>
                </a:cubicBezTo>
                <a:cubicBezTo>
                  <a:pt x="4" y="0"/>
                  <a:pt x="4" y="0"/>
                  <a:pt x="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58" name="Freeform 1015"/>
          <p:cNvSpPr>
            <a:spLocks/>
          </p:cNvSpPr>
          <p:nvPr/>
        </p:nvSpPr>
        <p:spPr bwMode="auto">
          <a:xfrm>
            <a:off x="-286567" y="5202238"/>
            <a:ext cx="2449513" cy="4046538"/>
          </a:xfrm>
          <a:custGeom>
            <a:avLst/>
            <a:gdLst>
              <a:gd name="T0" fmla="*/ 20 w 591"/>
              <a:gd name="T1" fmla="*/ 0 h 976"/>
              <a:gd name="T2" fmla="*/ 0 w 591"/>
              <a:gd name="T3" fmla="*/ 1 h 976"/>
              <a:gd name="T4" fmla="*/ 0 w 591"/>
              <a:gd name="T5" fmla="*/ 5 h 976"/>
              <a:gd name="T6" fmla="*/ 18 w 591"/>
              <a:gd name="T7" fmla="*/ 4 h 976"/>
              <a:gd name="T8" fmla="*/ 587 w 591"/>
              <a:gd name="T9" fmla="*/ 574 h 976"/>
              <a:gd name="T10" fmla="*/ 587 w 591"/>
              <a:gd name="T11" fmla="*/ 976 h 976"/>
              <a:gd name="T12" fmla="*/ 591 w 591"/>
              <a:gd name="T13" fmla="*/ 976 h 976"/>
              <a:gd name="T14" fmla="*/ 591 w 591"/>
              <a:gd name="T15" fmla="*/ 572 h 976"/>
              <a:gd name="T16" fmla="*/ 20 w 591"/>
              <a:gd name="T17" fmla="*/ 0 h 9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91" h="976">
                <a:moveTo>
                  <a:pt x="20" y="0"/>
                </a:moveTo>
                <a:cubicBezTo>
                  <a:pt x="0" y="1"/>
                  <a:pt x="0" y="1"/>
                  <a:pt x="0" y="1"/>
                </a:cubicBezTo>
                <a:cubicBezTo>
                  <a:pt x="0" y="2"/>
                  <a:pt x="1" y="4"/>
                  <a:pt x="0" y="5"/>
                </a:cubicBezTo>
                <a:cubicBezTo>
                  <a:pt x="18" y="4"/>
                  <a:pt x="18" y="4"/>
                  <a:pt x="18" y="4"/>
                </a:cubicBezTo>
                <a:cubicBezTo>
                  <a:pt x="587" y="574"/>
                  <a:pt x="587" y="574"/>
                  <a:pt x="587" y="574"/>
                </a:cubicBezTo>
                <a:cubicBezTo>
                  <a:pt x="587" y="976"/>
                  <a:pt x="587" y="976"/>
                  <a:pt x="587" y="976"/>
                </a:cubicBezTo>
                <a:cubicBezTo>
                  <a:pt x="591" y="976"/>
                  <a:pt x="591" y="976"/>
                  <a:pt x="591" y="976"/>
                </a:cubicBezTo>
                <a:cubicBezTo>
                  <a:pt x="591" y="572"/>
                  <a:pt x="591" y="572"/>
                  <a:pt x="591" y="572"/>
                </a:cubicBezTo>
                <a:cubicBezTo>
                  <a:pt x="20" y="0"/>
                  <a:pt x="20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59" name="Freeform 1016"/>
          <p:cNvSpPr>
            <a:spLocks/>
          </p:cNvSpPr>
          <p:nvPr/>
        </p:nvSpPr>
        <p:spPr bwMode="auto">
          <a:xfrm>
            <a:off x="415108" y="5570538"/>
            <a:ext cx="1847850" cy="4059238"/>
          </a:xfrm>
          <a:custGeom>
            <a:avLst/>
            <a:gdLst>
              <a:gd name="T0" fmla="*/ 3 w 446"/>
              <a:gd name="T1" fmla="*/ 0 h 979"/>
              <a:gd name="T2" fmla="*/ 1 w 446"/>
              <a:gd name="T3" fmla="*/ 2 h 979"/>
              <a:gd name="T4" fmla="*/ 0 w 446"/>
              <a:gd name="T5" fmla="*/ 3 h 979"/>
              <a:gd name="T6" fmla="*/ 13 w 446"/>
              <a:gd name="T7" fmla="*/ 16 h 979"/>
              <a:gd name="T8" fmla="*/ 13 w 446"/>
              <a:gd name="T9" fmla="*/ 51 h 979"/>
              <a:gd name="T10" fmla="*/ 442 w 446"/>
              <a:gd name="T11" fmla="*/ 481 h 979"/>
              <a:gd name="T12" fmla="*/ 442 w 446"/>
              <a:gd name="T13" fmla="*/ 979 h 979"/>
              <a:gd name="T14" fmla="*/ 446 w 446"/>
              <a:gd name="T15" fmla="*/ 979 h 979"/>
              <a:gd name="T16" fmla="*/ 446 w 446"/>
              <a:gd name="T17" fmla="*/ 479 h 979"/>
              <a:gd name="T18" fmla="*/ 17 w 446"/>
              <a:gd name="T19" fmla="*/ 50 h 979"/>
              <a:gd name="T20" fmla="*/ 17 w 446"/>
              <a:gd name="T21" fmla="*/ 14 h 979"/>
              <a:gd name="T22" fmla="*/ 3 w 446"/>
              <a:gd name="T23" fmla="*/ 0 h 9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46" h="979">
                <a:moveTo>
                  <a:pt x="3" y="0"/>
                </a:moveTo>
                <a:cubicBezTo>
                  <a:pt x="2" y="1"/>
                  <a:pt x="2" y="1"/>
                  <a:pt x="1" y="2"/>
                </a:cubicBezTo>
                <a:cubicBezTo>
                  <a:pt x="1" y="2"/>
                  <a:pt x="0" y="3"/>
                  <a:pt x="0" y="3"/>
                </a:cubicBezTo>
                <a:cubicBezTo>
                  <a:pt x="13" y="16"/>
                  <a:pt x="13" y="16"/>
                  <a:pt x="13" y="16"/>
                </a:cubicBezTo>
                <a:cubicBezTo>
                  <a:pt x="13" y="51"/>
                  <a:pt x="13" y="51"/>
                  <a:pt x="13" y="51"/>
                </a:cubicBezTo>
                <a:cubicBezTo>
                  <a:pt x="442" y="481"/>
                  <a:pt x="442" y="481"/>
                  <a:pt x="442" y="481"/>
                </a:cubicBezTo>
                <a:cubicBezTo>
                  <a:pt x="442" y="979"/>
                  <a:pt x="442" y="979"/>
                  <a:pt x="442" y="979"/>
                </a:cubicBezTo>
                <a:cubicBezTo>
                  <a:pt x="446" y="979"/>
                  <a:pt x="446" y="979"/>
                  <a:pt x="446" y="979"/>
                </a:cubicBezTo>
                <a:cubicBezTo>
                  <a:pt x="446" y="479"/>
                  <a:pt x="446" y="479"/>
                  <a:pt x="446" y="479"/>
                </a:cubicBezTo>
                <a:cubicBezTo>
                  <a:pt x="17" y="50"/>
                  <a:pt x="17" y="50"/>
                  <a:pt x="17" y="50"/>
                </a:cubicBezTo>
                <a:cubicBezTo>
                  <a:pt x="17" y="14"/>
                  <a:pt x="17" y="14"/>
                  <a:pt x="17" y="14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60" name="Freeform 1017"/>
          <p:cNvSpPr>
            <a:spLocks/>
          </p:cNvSpPr>
          <p:nvPr/>
        </p:nvSpPr>
        <p:spPr bwMode="auto">
          <a:xfrm>
            <a:off x="-1977255" y="4376738"/>
            <a:ext cx="4340225" cy="5203825"/>
          </a:xfrm>
          <a:custGeom>
            <a:avLst/>
            <a:gdLst>
              <a:gd name="T0" fmla="*/ 0 w 1047"/>
              <a:gd name="T1" fmla="*/ 0 h 1255"/>
              <a:gd name="T2" fmla="*/ 0 w 1047"/>
              <a:gd name="T3" fmla="*/ 4 h 1255"/>
              <a:gd name="T4" fmla="*/ 20 w 1047"/>
              <a:gd name="T5" fmla="*/ 5 h 1255"/>
              <a:gd name="T6" fmla="*/ 94 w 1047"/>
              <a:gd name="T7" fmla="*/ 80 h 1255"/>
              <a:gd name="T8" fmla="*/ 262 w 1047"/>
              <a:gd name="T9" fmla="*/ 78 h 1255"/>
              <a:gd name="T10" fmla="*/ 288 w 1047"/>
              <a:gd name="T11" fmla="*/ 104 h 1255"/>
              <a:gd name="T12" fmla="*/ 372 w 1047"/>
              <a:gd name="T13" fmla="*/ 103 h 1255"/>
              <a:gd name="T14" fmla="*/ 451 w 1047"/>
              <a:gd name="T15" fmla="*/ 182 h 1255"/>
              <a:gd name="T16" fmla="*/ 450 w 1047"/>
              <a:gd name="T17" fmla="*/ 209 h 1255"/>
              <a:gd name="T18" fmla="*/ 495 w 1047"/>
              <a:gd name="T19" fmla="*/ 254 h 1255"/>
              <a:gd name="T20" fmla="*/ 528 w 1047"/>
              <a:gd name="T21" fmla="*/ 252 h 1255"/>
              <a:gd name="T22" fmla="*/ 556 w 1047"/>
              <a:gd name="T23" fmla="*/ 224 h 1255"/>
              <a:gd name="T24" fmla="*/ 617 w 1047"/>
              <a:gd name="T25" fmla="*/ 285 h 1255"/>
              <a:gd name="T26" fmla="*/ 615 w 1047"/>
              <a:gd name="T27" fmla="*/ 329 h 1255"/>
              <a:gd name="T28" fmla="*/ 1043 w 1047"/>
              <a:gd name="T29" fmla="*/ 758 h 1255"/>
              <a:gd name="T30" fmla="*/ 1043 w 1047"/>
              <a:gd name="T31" fmla="*/ 1255 h 1255"/>
              <a:gd name="T32" fmla="*/ 1047 w 1047"/>
              <a:gd name="T33" fmla="*/ 1255 h 1255"/>
              <a:gd name="T34" fmla="*/ 1047 w 1047"/>
              <a:gd name="T35" fmla="*/ 756 h 1255"/>
              <a:gd name="T36" fmla="*/ 619 w 1047"/>
              <a:gd name="T37" fmla="*/ 328 h 1255"/>
              <a:gd name="T38" fmla="*/ 621 w 1047"/>
              <a:gd name="T39" fmla="*/ 284 h 1255"/>
              <a:gd name="T40" fmla="*/ 556 w 1047"/>
              <a:gd name="T41" fmla="*/ 218 h 1255"/>
              <a:gd name="T42" fmla="*/ 526 w 1047"/>
              <a:gd name="T43" fmla="*/ 248 h 1255"/>
              <a:gd name="T44" fmla="*/ 496 w 1047"/>
              <a:gd name="T45" fmla="*/ 250 h 1255"/>
              <a:gd name="T46" fmla="*/ 455 w 1047"/>
              <a:gd name="T47" fmla="*/ 208 h 1255"/>
              <a:gd name="T48" fmla="*/ 455 w 1047"/>
              <a:gd name="T49" fmla="*/ 180 h 1255"/>
              <a:gd name="T50" fmla="*/ 374 w 1047"/>
              <a:gd name="T51" fmla="*/ 99 h 1255"/>
              <a:gd name="T52" fmla="*/ 290 w 1047"/>
              <a:gd name="T53" fmla="*/ 100 h 1255"/>
              <a:gd name="T54" fmla="*/ 264 w 1047"/>
              <a:gd name="T55" fmla="*/ 74 h 1255"/>
              <a:gd name="T56" fmla="*/ 96 w 1047"/>
              <a:gd name="T57" fmla="*/ 76 h 1255"/>
              <a:gd name="T58" fmla="*/ 21 w 1047"/>
              <a:gd name="T59" fmla="*/ 1 h 1255"/>
              <a:gd name="T60" fmla="*/ 0 w 1047"/>
              <a:gd name="T61" fmla="*/ 0 h 12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047" h="1255">
                <a:moveTo>
                  <a:pt x="0" y="0"/>
                </a:moveTo>
                <a:cubicBezTo>
                  <a:pt x="0" y="2"/>
                  <a:pt x="0" y="3"/>
                  <a:pt x="0" y="4"/>
                </a:cubicBezTo>
                <a:cubicBezTo>
                  <a:pt x="20" y="5"/>
                  <a:pt x="20" y="5"/>
                  <a:pt x="20" y="5"/>
                </a:cubicBezTo>
                <a:cubicBezTo>
                  <a:pt x="94" y="80"/>
                  <a:pt x="94" y="80"/>
                  <a:pt x="94" y="80"/>
                </a:cubicBezTo>
                <a:cubicBezTo>
                  <a:pt x="262" y="78"/>
                  <a:pt x="262" y="78"/>
                  <a:pt x="262" y="78"/>
                </a:cubicBezTo>
                <a:cubicBezTo>
                  <a:pt x="288" y="104"/>
                  <a:pt x="288" y="104"/>
                  <a:pt x="288" y="104"/>
                </a:cubicBezTo>
                <a:cubicBezTo>
                  <a:pt x="372" y="103"/>
                  <a:pt x="372" y="103"/>
                  <a:pt x="372" y="103"/>
                </a:cubicBezTo>
                <a:cubicBezTo>
                  <a:pt x="451" y="182"/>
                  <a:pt x="451" y="182"/>
                  <a:pt x="451" y="182"/>
                </a:cubicBezTo>
                <a:cubicBezTo>
                  <a:pt x="450" y="209"/>
                  <a:pt x="450" y="209"/>
                  <a:pt x="450" y="209"/>
                </a:cubicBezTo>
                <a:cubicBezTo>
                  <a:pt x="495" y="254"/>
                  <a:pt x="495" y="254"/>
                  <a:pt x="495" y="254"/>
                </a:cubicBezTo>
                <a:cubicBezTo>
                  <a:pt x="528" y="252"/>
                  <a:pt x="528" y="252"/>
                  <a:pt x="528" y="252"/>
                </a:cubicBezTo>
                <a:cubicBezTo>
                  <a:pt x="556" y="224"/>
                  <a:pt x="556" y="224"/>
                  <a:pt x="556" y="224"/>
                </a:cubicBezTo>
                <a:cubicBezTo>
                  <a:pt x="617" y="285"/>
                  <a:pt x="617" y="285"/>
                  <a:pt x="617" y="285"/>
                </a:cubicBezTo>
                <a:cubicBezTo>
                  <a:pt x="615" y="329"/>
                  <a:pt x="615" y="329"/>
                  <a:pt x="615" y="329"/>
                </a:cubicBezTo>
                <a:cubicBezTo>
                  <a:pt x="1043" y="758"/>
                  <a:pt x="1043" y="758"/>
                  <a:pt x="1043" y="758"/>
                </a:cubicBezTo>
                <a:cubicBezTo>
                  <a:pt x="1043" y="1255"/>
                  <a:pt x="1043" y="1255"/>
                  <a:pt x="1043" y="1255"/>
                </a:cubicBezTo>
                <a:cubicBezTo>
                  <a:pt x="1047" y="1255"/>
                  <a:pt x="1047" y="1255"/>
                  <a:pt x="1047" y="1255"/>
                </a:cubicBezTo>
                <a:cubicBezTo>
                  <a:pt x="1047" y="756"/>
                  <a:pt x="1047" y="756"/>
                  <a:pt x="1047" y="756"/>
                </a:cubicBezTo>
                <a:cubicBezTo>
                  <a:pt x="619" y="328"/>
                  <a:pt x="619" y="328"/>
                  <a:pt x="619" y="328"/>
                </a:cubicBezTo>
                <a:cubicBezTo>
                  <a:pt x="621" y="284"/>
                  <a:pt x="621" y="284"/>
                  <a:pt x="621" y="284"/>
                </a:cubicBezTo>
                <a:cubicBezTo>
                  <a:pt x="556" y="218"/>
                  <a:pt x="556" y="218"/>
                  <a:pt x="556" y="218"/>
                </a:cubicBezTo>
                <a:cubicBezTo>
                  <a:pt x="526" y="248"/>
                  <a:pt x="526" y="248"/>
                  <a:pt x="526" y="248"/>
                </a:cubicBezTo>
                <a:cubicBezTo>
                  <a:pt x="496" y="250"/>
                  <a:pt x="496" y="250"/>
                  <a:pt x="496" y="250"/>
                </a:cubicBezTo>
                <a:cubicBezTo>
                  <a:pt x="455" y="208"/>
                  <a:pt x="455" y="208"/>
                  <a:pt x="455" y="208"/>
                </a:cubicBezTo>
                <a:cubicBezTo>
                  <a:pt x="455" y="180"/>
                  <a:pt x="455" y="180"/>
                  <a:pt x="455" y="180"/>
                </a:cubicBezTo>
                <a:cubicBezTo>
                  <a:pt x="374" y="99"/>
                  <a:pt x="374" y="99"/>
                  <a:pt x="374" y="99"/>
                </a:cubicBezTo>
                <a:cubicBezTo>
                  <a:pt x="290" y="100"/>
                  <a:pt x="290" y="100"/>
                  <a:pt x="290" y="100"/>
                </a:cubicBezTo>
                <a:cubicBezTo>
                  <a:pt x="264" y="74"/>
                  <a:pt x="264" y="74"/>
                  <a:pt x="264" y="74"/>
                </a:cubicBezTo>
                <a:cubicBezTo>
                  <a:pt x="96" y="76"/>
                  <a:pt x="96" y="76"/>
                  <a:pt x="96" y="76"/>
                </a:cubicBezTo>
                <a:cubicBezTo>
                  <a:pt x="21" y="1"/>
                  <a:pt x="21" y="1"/>
                  <a:pt x="21" y="1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61" name="Freeform 1018"/>
          <p:cNvSpPr>
            <a:spLocks/>
          </p:cNvSpPr>
          <p:nvPr/>
        </p:nvSpPr>
        <p:spPr bwMode="auto">
          <a:xfrm>
            <a:off x="-5960292" y="-1389062"/>
            <a:ext cx="5549900" cy="4314825"/>
          </a:xfrm>
          <a:custGeom>
            <a:avLst/>
            <a:gdLst>
              <a:gd name="T0" fmla="*/ 3 w 1339"/>
              <a:gd name="T1" fmla="*/ 0 h 1041"/>
              <a:gd name="T2" fmla="*/ 0 w 1339"/>
              <a:gd name="T3" fmla="*/ 2 h 1041"/>
              <a:gd name="T4" fmla="*/ 862 w 1339"/>
              <a:gd name="T5" fmla="*/ 864 h 1041"/>
              <a:gd name="T6" fmla="*/ 963 w 1339"/>
              <a:gd name="T7" fmla="*/ 863 h 1041"/>
              <a:gd name="T8" fmla="*/ 1139 w 1339"/>
              <a:gd name="T9" fmla="*/ 1039 h 1041"/>
              <a:gd name="T10" fmla="*/ 1327 w 1339"/>
              <a:gd name="T11" fmla="*/ 1041 h 1041"/>
              <a:gd name="T12" fmla="*/ 1339 w 1339"/>
              <a:gd name="T13" fmla="*/ 1029 h 1041"/>
              <a:gd name="T14" fmla="*/ 1336 w 1339"/>
              <a:gd name="T15" fmla="*/ 1026 h 1041"/>
              <a:gd name="T16" fmla="*/ 1326 w 1339"/>
              <a:gd name="T17" fmla="*/ 1037 h 1041"/>
              <a:gd name="T18" fmla="*/ 1141 w 1339"/>
              <a:gd name="T19" fmla="*/ 1035 h 1041"/>
              <a:gd name="T20" fmla="*/ 965 w 1339"/>
              <a:gd name="T21" fmla="*/ 859 h 1041"/>
              <a:gd name="T22" fmla="*/ 864 w 1339"/>
              <a:gd name="T23" fmla="*/ 860 h 1041"/>
              <a:gd name="T24" fmla="*/ 3 w 1339"/>
              <a:gd name="T25" fmla="*/ 0 h 10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339" h="1041">
                <a:moveTo>
                  <a:pt x="3" y="0"/>
                </a:moveTo>
                <a:cubicBezTo>
                  <a:pt x="0" y="2"/>
                  <a:pt x="0" y="2"/>
                  <a:pt x="0" y="2"/>
                </a:cubicBezTo>
                <a:cubicBezTo>
                  <a:pt x="862" y="864"/>
                  <a:pt x="862" y="864"/>
                  <a:pt x="862" y="864"/>
                </a:cubicBezTo>
                <a:cubicBezTo>
                  <a:pt x="963" y="863"/>
                  <a:pt x="963" y="863"/>
                  <a:pt x="963" y="863"/>
                </a:cubicBezTo>
                <a:cubicBezTo>
                  <a:pt x="1139" y="1039"/>
                  <a:pt x="1139" y="1039"/>
                  <a:pt x="1139" y="1039"/>
                </a:cubicBezTo>
                <a:cubicBezTo>
                  <a:pt x="1327" y="1041"/>
                  <a:pt x="1327" y="1041"/>
                  <a:pt x="1327" y="1041"/>
                </a:cubicBezTo>
                <a:cubicBezTo>
                  <a:pt x="1339" y="1029"/>
                  <a:pt x="1339" y="1029"/>
                  <a:pt x="1339" y="1029"/>
                </a:cubicBezTo>
                <a:cubicBezTo>
                  <a:pt x="1338" y="1028"/>
                  <a:pt x="1337" y="1027"/>
                  <a:pt x="1336" y="1026"/>
                </a:cubicBezTo>
                <a:cubicBezTo>
                  <a:pt x="1326" y="1037"/>
                  <a:pt x="1326" y="1037"/>
                  <a:pt x="1326" y="1037"/>
                </a:cubicBezTo>
                <a:cubicBezTo>
                  <a:pt x="1141" y="1035"/>
                  <a:pt x="1141" y="1035"/>
                  <a:pt x="1141" y="1035"/>
                </a:cubicBezTo>
                <a:cubicBezTo>
                  <a:pt x="965" y="859"/>
                  <a:pt x="965" y="859"/>
                  <a:pt x="965" y="859"/>
                </a:cubicBezTo>
                <a:cubicBezTo>
                  <a:pt x="864" y="860"/>
                  <a:pt x="864" y="860"/>
                  <a:pt x="864" y="860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62" name="Freeform 1019"/>
          <p:cNvSpPr>
            <a:spLocks/>
          </p:cNvSpPr>
          <p:nvPr/>
        </p:nvSpPr>
        <p:spPr bwMode="auto">
          <a:xfrm>
            <a:off x="-6019030" y="-1331912"/>
            <a:ext cx="5861050" cy="4406900"/>
          </a:xfrm>
          <a:custGeom>
            <a:avLst/>
            <a:gdLst>
              <a:gd name="T0" fmla="*/ 3 w 1414"/>
              <a:gd name="T1" fmla="*/ 0 h 1063"/>
              <a:gd name="T2" fmla="*/ 0 w 1414"/>
              <a:gd name="T3" fmla="*/ 3 h 1063"/>
              <a:gd name="T4" fmla="*/ 0 w 1414"/>
              <a:gd name="T5" fmla="*/ 3 h 1063"/>
              <a:gd name="T6" fmla="*/ 862 w 1414"/>
              <a:gd name="T7" fmla="*/ 864 h 1063"/>
              <a:gd name="T8" fmla="*/ 963 w 1414"/>
              <a:gd name="T9" fmla="*/ 864 h 1063"/>
              <a:gd name="T10" fmla="*/ 1139 w 1414"/>
              <a:gd name="T11" fmla="*/ 1039 h 1063"/>
              <a:gd name="T12" fmla="*/ 1385 w 1414"/>
              <a:gd name="T13" fmla="*/ 1037 h 1063"/>
              <a:gd name="T14" fmla="*/ 1412 w 1414"/>
              <a:gd name="T15" fmla="*/ 1063 h 1063"/>
              <a:gd name="T16" fmla="*/ 1412 w 1414"/>
              <a:gd name="T17" fmla="*/ 1062 h 1063"/>
              <a:gd name="T18" fmla="*/ 1414 w 1414"/>
              <a:gd name="T19" fmla="*/ 1060 h 1063"/>
              <a:gd name="T20" fmla="*/ 1387 w 1414"/>
              <a:gd name="T21" fmla="*/ 1033 h 1063"/>
              <a:gd name="T22" fmla="*/ 1141 w 1414"/>
              <a:gd name="T23" fmla="*/ 1035 h 1063"/>
              <a:gd name="T24" fmla="*/ 965 w 1414"/>
              <a:gd name="T25" fmla="*/ 860 h 1063"/>
              <a:gd name="T26" fmla="*/ 863 w 1414"/>
              <a:gd name="T27" fmla="*/ 860 h 1063"/>
              <a:gd name="T28" fmla="*/ 3 w 1414"/>
              <a:gd name="T29" fmla="*/ 0 h 10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414" h="1063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862" y="864"/>
                  <a:pt x="862" y="864"/>
                  <a:pt x="862" y="864"/>
                </a:cubicBezTo>
                <a:cubicBezTo>
                  <a:pt x="963" y="864"/>
                  <a:pt x="963" y="864"/>
                  <a:pt x="963" y="864"/>
                </a:cubicBezTo>
                <a:cubicBezTo>
                  <a:pt x="1139" y="1039"/>
                  <a:pt x="1139" y="1039"/>
                  <a:pt x="1139" y="1039"/>
                </a:cubicBezTo>
                <a:cubicBezTo>
                  <a:pt x="1385" y="1037"/>
                  <a:pt x="1385" y="1037"/>
                  <a:pt x="1385" y="1037"/>
                </a:cubicBezTo>
                <a:cubicBezTo>
                  <a:pt x="1412" y="1063"/>
                  <a:pt x="1412" y="1063"/>
                  <a:pt x="1412" y="1063"/>
                </a:cubicBezTo>
                <a:cubicBezTo>
                  <a:pt x="1412" y="1063"/>
                  <a:pt x="1412" y="1062"/>
                  <a:pt x="1412" y="1062"/>
                </a:cubicBezTo>
                <a:cubicBezTo>
                  <a:pt x="1413" y="1062"/>
                  <a:pt x="1414" y="1061"/>
                  <a:pt x="1414" y="1060"/>
                </a:cubicBezTo>
                <a:cubicBezTo>
                  <a:pt x="1387" y="1033"/>
                  <a:pt x="1387" y="1033"/>
                  <a:pt x="1387" y="1033"/>
                </a:cubicBezTo>
                <a:cubicBezTo>
                  <a:pt x="1141" y="1035"/>
                  <a:pt x="1141" y="1035"/>
                  <a:pt x="1141" y="1035"/>
                </a:cubicBezTo>
                <a:cubicBezTo>
                  <a:pt x="965" y="860"/>
                  <a:pt x="965" y="860"/>
                  <a:pt x="965" y="860"/>
                </a:cubicBezTo>
                <a:cubicBezTo>
                  <a:pt x="863" y="860"/>
                  <a:pt x="863" y="860"/>
                  <a:pt x="863" y="860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63" name="Freeform 1020"/>
          <p:cNvSpPr>
            <a:spLocks/>
          </p:cNvSpPr>
          <p:nvPr/>
        </p:nvSpPr>
        <p:spPr bwMode="auto">
          <a:xfrm>
            <a:off x="-6076180" y="-1273175"/>
            <a:ext cx="5408613" cy="4564063"/>
          </a:xfrm>
          <a:custGeom>
            <a:avLst/>
            <a:gdLst>
              <a:gd name="T0" fmla="*/ 3 w 1305"/>
              <a:gd name="T1" fmla="*/ 0 h 1101"/>
              <a:gd name="T2" fmla="*/ 0 w 1305"/>
              <a:gd name="T3" fmla="*/ 3 h 1101"/>
              <a:gd name="T4" fmla="*/ 862 w 1305"/>
              <a:gd name="T5" fmla="*/ 864 h 1101"/>
              <a:gd name="T6" fmla="*/ 966 w 1305"/>
              <a:gd name="T7" fmla="*/ 861 h 1101"/>
              <a:gd name="T8" fmla="*/ 1181 w 1305"/>
              <a:gd name="T9" fmla="*/ 1076 h 1101"/>
              <a:gd name="T10" fmla="*/ 1278 w 1305"/>
              <a:gd name="T11" fmla="*/ 1077 h 1101"/>
              <a:gd name="T12" fmla="*/ 1302 w 1305"/>
              <a:gd name="T13" fmla="*/ 1101 h 1101"/>
              <a:gd name="T14" fmla="*/ 1303 w 1305"/>
              <a:gd name="T15" fmla="*/ 1100 h 1101"/>
              <a:gd name="T16" fmla="*/ 1305 w 1305"/>
              <a:gd name="T17" fmla="*/ 1099 h 1101"/>
              <a:gd name="T18" fmla="*/ 1280 w 1305"/>
              <a:gd name="T19" fmla="*/ 1073 h 1101"/>
              <a:gd name="T20" fmla="*/ 1182 w 1305"/>
              <a:gd name="T21" fmla="*/ 1072 h 1101"/>
              <a:gd name="T22" fmla="*/ 967 w 1305"/>
              <a:gd name="T23" fmla="*/ 857 h 1101"/>
              <a:gd name="T24" fmla="*/ 863 w 1305"/>
              <a:gd name="T25" fmla="*/ 860 h 1101"/>
              <a:gd name="T26" fmla="*/ 3 w 1305"/>
              <a:gd name="T27" fmla="*/ 0 h 1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305" h="1101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862" y="864"/>
                  <a:pt x="862" y="864"/>
                  <a:pt x="862" y="864"/>
                </a:cubicBezTo>
                <a:cubicBezTo>
                  <a:pt x="966" y="861"/>
                  <a:pt x="966" y="861"/>
                  <a:pt x="966" y="861"/>
                </a:cubicBezTo>
                <a:cubicBezTo>
                  <a:pt x="1181" y="1076"/>
                  <a:pt x="1181" y="1076"/>
                  <a:pt x="1181" y="1076"/>
                </a:cubicBezTo>
                <a:cubicBezTo>
                  <a:pt x="1278" y="1077"/>
                  <a:pt x="1278" y="1077"/>
                  <a:pt x="1278" y="1077"/>
                </a:cubicBezTo>
                <a:cubicBezTo>
                  <a:pt x="1302" y="1101"/>
                  <a:pt x="1302" y="1101"/>
                  <a:pt x="1302" y="1101"/>
                </a:cubicBezTo>
                <a:cubicBezTo>
                  <a:pt x="1303" y="1101"/>
                  <a:pt x="1303" y="1101"/>
                  <a:pt x="1303" y="1100"/>
                </a:cubicBezTo>
                <a:cubicBezTo>
                  <a:pt x="1304" y="1100"/>
                  <a:pt x="1305" y="1099"/>
                  <a:pt x="1305" y="1099"/>
                </a:cubicBezTo>
                <a:cubicBezTo>
                  <a:pt x="1280" y="1073"/>
                  <a:pt x="1280" y="1073"/>
                  <a:pt x="1280" y="1073"/>
                </a:cubicBezTo>
                <a:cubicBezTo>
                  <a:pt x="1182" y="1072"/>
                  <a:pt x="1182" y="1072"/>
                  <a:pt x="1182" y="1072"/>
                </a:cubicBezTo>
                <a:cubicBezTo>
                  <a:pt x="967" y="857"/>
                  <a:pt x="967" y="857"/>
                  <a:pt x="967" y="857"/>
                </a:cubicBezTo>
                <a:cubicBezTo>
                  <a:pt x="863" y="860"/>
                  <a:pt x="863" y="860"/>
                  <a:pt x="863" y="860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64" name="Freeform 1021"/>
          <p:cNvSpPr>
            <a:spLocks/>
          </p:cNvSpPr>
          <p:nvPr/>
        </p:nvSpPr>
        <p:spPr bwMode="auto">
          <a:xfrm>
            <a:off x="-5807892" y="-817562"/>
            <a:ext cx="6542088" cy="4502150"/>
          </a:xfrm>
          <a:custGeom>
            <a:avLst/>
            <a:gdLst>
              <a:gd name="T0" fmla="*/ 3 w 1578"/>
              <a:gd name="T1" fmla="*/ 0 h 1086"/>
              <a:gd name="T2" fmla="*/ 0 w 1578"/>
              <a:gd name="T3" fmla="*/ 3 h 1086"/>
              <a:gd name="T4" fmla="*/ 568 w 1578"/>
              <a:gd name="T5" fmla="*/ 571 h 1086"/>
              <a:gd name="T6" fmla="*/ 570 w 1578"/>
              <a:gd name="T7" fmla="*/ 664 h 1086"/>
              <a:gd name="T8" fmla="*/ 690 w 1578"/>
              <a:gd name="T9" fmla="*/ 783 h 1086"/>
              <a:gd name="T10" fmla="*/ 898 w 1578"/>
              <a:gd name="T11" fmla="*/ 782 h 1086"/>
              <a:gd name="T12" fmla="*/ 1181 w 1578"/>
              <a:gd name="T13" fmla="*/ 1066 h 1086"/>
              <a:gd name="T14" fmla="*/ 1263 w 1578"/>
              <a:gd name="T15" fmla="*/ 1066 h 1086"/>
              <a:gd name="T16" fmla="*/ 1298 w 1578"/>
              <a:gd name="T17" fmla="*/ 1030 h 1086"/>
              <a:gd name="T18" fmla="*/ 1389 w 1578"/>
              <a:gd name="T19" fmla="*/ 1030 h 1086"/>
              <a:gd name="T20" fmla="*/ 1418 w 1578"/>
              <a:gd name="T21" fmla="*/ 1002 h 1086"/>
              <a:gd name="T22" fmla="*/ 1461 w 1578"/>
              <a:gd name="T23" fmla="*/ 1000 h 1086"/>
              <a:gd name="T24" fmla="*/ 1524 w 1578"/>
              <a:gd name="T25" fmla="*/ 1063 h 1086"/>
              <a:gd name="T26" fmla="*/ 1553 w 1578"/>
              <a:gd name="T27" fmla="*/ 1063 h 1086"/>
              <a:gd name="T28" fmla="*/ 1575 w 1578"/>
              <a:gd name="T29" fmla="*/ 1086 h 1086"/>
              <a:gd name="T30" fmla="*/ 1576 w 1578"/>
              <a:gd name="T31" fmla="*/ 1085 h 1086"/>
              <a:gd name="T32" fmla="*/ 1578 w 1578"/>
              <a:gd name="T33" fmla="*/ 1083 h 1086"/>
              <a:gd name="T34" fmla="*/ 1554 w 1578"/>
              <a:gd name="T35" fmla="*/ 1059 h 1086"/>
              <a:gd name="T36" fmla="*/ 1525 w 1578"/>
              <a:gd name="T37" fmla="*/ 1059 h 1086"/>
              <a:gd name="T38" fmla="*/ 1462 w 1578"/>
              <a:gd name="T39" fmla="*/ 996 h 1086"/>
              <a:gd name="T40" fmla="*/ 1416 w 1578"/>
              <a:gd name="T41" fmla="*/ 998 h 1086"/>
              <a:gd name="T42" fmla="*/ 1387 w 1578"/>
              <a:gd name="T43" fmla="*/ 1026 h 1086"/>
              <a:gd name="T44" fmla="*/ 1297 w 1578"/>
              <a:gd name="T45" fmla="*/ 1026 h 1086"/>
              <a:gd name="T46" fmla="*/ 1261 w 1578"/>
              <a:gd name="T47" fmla="*/ 1062 h 1086"/>
              <a:gd name="T48" fmla="*/ 1183 w 1578"/>
              <a:gd name="T49" fmla="*/ 1062 h 1086"/>
              <a:gd name="T50" fmla="*/ 900 w 1578"/>
              <a:gd name="T51" fmla="*/ 778 h 1086"/>
              <a:gd name="T52" fmla="*/ 691 w 1578"/>
              <a:gd name="T53" fmla="*/ 779 h 1086"/>
              <a:gd name="T54" fmla="*/ 574 w 1578"/>
              <a:gd name="T55" fmla="*/ 662 h 1086"/>
              <a:gd name="T56" fmla="*/ 572 w 1578"/>
              <a:gd name="T57" fmla="*/ 569 h 1086"/>
              <a:gd name="T58" fmla="*/ 3 w 1578"/>
              <a:gd name="T59" fmla="*/ 0 h 10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578" h="1086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568" y="571"/>
                  <a:pt x="568" y="571"/>
                  <a:pt x="568" y="571"/>
                </a:cubicBezTo>
                <a:cubicBezTo>
                  <a:pt x="570" y="664"/>
                  <a:pt x="570" y="664"/>
                  <a:pt x="570" y="664"/>
                </a:cubicBezTo>
                <a:cubicBezTo>
                  <a:pt x="690" y="783"/>
                  <a:pt x="690" y="783"/>
                  <a:pt x="690" y="783"/>
                </a:cubicBezTo>
                <a:cubicBezTo>
                  <a:pt x="898" y="782"/>
                  <a:pt x="898" y="782"/>
                  <a:pt x="898" y="782"/>
                </a:cubicBezTo>
                <a:cubicBezTo>
                  <a:pt x="1181" y="1066"/>
                  <a:pt x="1181" y="1066"/>
                  <a:pt x="1181" y="1066"/>
                </a:cubicBezTo>
                <a:cubicBezTo>
                  <a:pt x="1263" y="1066"/>
                  <a:pt x="1263" y="1066"/>
                  <a:pt x="1263" y="1066"/>
                </a:cubicBezTo>
                <a:cubicBezTo>
                  <a:pt x="1298" y="1030"/>
                  <a:pt x="1298" y="1030"/>
                  <a:pt x="1298" y="1030"/>
                </a:cubicBezTo>
                <a:cubicBezTo>
                  <a:pt x="1389" y="1030"/>
                  <a:pt x="1389" y="1030"/>
                  <a:pt x="1389" y="1030"/>
                </a:cubicBezTo>
                <a:cubicBezTo>
                  <a:pt x="1418" y="1002"/>
                  <a:pt x="1418" y="1002"/>
                  <a:pt x="1418" y="1002"/>
                </a:cubicBezTo>
                <a:cubicBezTo>
                  <a:pt x="1461" y="1000"/>
                  <a:pt x="1461" y="1000"/>
                  <a:pt x="1461" y="1000"/>
                </a:cubicBezTo>
                <a:cubicBezTo>
                  <a:pt x="1524" y="1063"/>
                  <a:pt x="1524" y="1063"/>
                  <a:pt x="1524" y="1063"/>
                </a:cubicBezTo>
                <a:cubicBezTo>
                  <a:pt x="1553" y="1063"/>
                  <a:pt x="1553" y="1063"/>
                  <a:pt x="1553" y="1063"/>
                </a:cubicBezTo>
                <a:cubicBezTo>
                  <a:pt x="1575" y="1086"/>
                  <a:pt x="1575" y="1086"/>
                  <a:pt x="1575" y="1086"/>
                </a:cubicBezTo>
                <a:cubicBezTo>
                  <a:pt x="1576" y="1086"/>
                  <a:pt x="1576" y="1086"/>
                  <a:pt x="1576" y="1085"/>
                </a:cubicBezTo>
                <a:cubicBezTo>
                  <a:pt x="1577" y="1085"/>
                  <a:pt x="1578" y="1084"/>
                  <a:pt x="1578" y="1083"/>
                </a:cubicBezTo>
                <a:cubicBezTo>
                  <a:pt x="1554" y="1059"/>
                  <a:pt x="1554" y="1059"/>
                  <a:pt x="1554" y="1059"/>
                </a:cubicBezTo>
                <a:cubicBezTo>
                  <a:pt x="1525" y="1059"/>
                  <a:pt x="1525" y="1059"/>
                  <a:pt x="1525" y="1059"/>
                </a:cubicBezTo>
                <a:cubicBezTo>
                  <a:pt x="1462" y="996"/>
                  <a:pt x="1462" y="996"/>
                  <a:pt x="1462" y="996"/>
                </a:cubicBezTo>
                <a:cubicBezTo>
                  <a:pt x="1416" y="998"/>
                  <a:pt x="1416" y="998"/>
                  <a:pt x="1416" y="998"/>
                </a:cubicBezTo>
                <a:cubicBezTo>
                  <a:pt x="1387" y="1026"/>
                  <a:pt x="1387" y="1026"/>
                  <a:pt x="1387" y="1026"/>
                </a:cubicBezTo>
                <a:cubicBezTo>
                  <a:pt x="1297" y="1026"/>
                  <a:pt x="1297" y="1026"/>
                  <a:pt x="1297" y="1026"/>
                </a:cubicBezTo>
                <a:cubicBezTo>
                  <a:pt x="1261" y="1062"/>
                  <a:pt x="1261" y="1062"/>
                  <a:pt x="1261" y="1062"/>
                </a:cubicBezTo>
                <a:cubicBezTo>
                  <a:pt x="1183" y="1062"/>
                  <a:pt x="1183" y="1062"/>
                  <a:pt x="1183" y="1062"/>
                </a:cubicBezTo>
                <a:cubicBezTo>
                  <a:pt x="900" y="778"/>
                  <a:pt x="900" y="778"/>
                  <a:pt x="900" y="778"/>
                </a:cubicBezTo>
                <a:cubicBezTo>
                  <a:pt x="691" y="779"/>
                  <a:pt x="691" y="779"/>
                  <a:pt x="691" y="779"/>
                </a:cubicBezTo>
                <a:cubicBezTo>
                  <a:pt x="574" y="662"/>
                  <a:pt x="574" y="662"/>
                  <a:pt x="574" y="662"/>
                </a:cubicBezTo>
                <a:cubicBezTo>
                  <a:pt x="572" y="569"/>
                  <a:pt x="572" y="569"/>
                  <a:pt x="572" y="569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65" name="Freeform 1022"/>
          <p:cNvSpPr>
            <a:spLocks/>
          </p:cNvSpPr>
          <p:nvPr/>
        </p:nvSpPr>
        <p:spPr bwMode="auto">
          <a:xfrm>
            <a:off x="-5865042" y="-758825"/>
            <a:ext cx="6334125" cy="4522788"/>
          </a:xfrm>
          <a:custGeom>
            <a:avLst/>
            <a:gdLst>
              <a:gd name="T0" fmla="*/ 8 w 3990"/>
              <a:gd name="T1" fmla="*/ 0 h 2849"/>
              <a:gd name="T2" fmla="*/ 0 w 3990"/>
              <a:gd name="T3" fmla="*/ 7 h 2849"/>
              <a:gd name="T4" fmla="*/ 1465 w 3990"/>
              <a:gd name="T5" fmla="*/ 1472 h 2849"/>
              <a:gd name="T6" fmla="*/ 1472 w 3990"/>
              <a:gd name="T7" fmla="*/ 1718 h 2849"/>
              <a:gd name="T8" fmla="*/ 1799 w 3990"/>
              <a:gd name="T9" fmla="*/ 2044 h 2849"/>
              <a:gd name="T10" fmla="*/ 2345 w 3990"/>
              <a:gd name="T11" fmla="*/ 2044 h 2849"/>
              <a:gd name="T12" fmla="*/ 3084 w 3990"/>
              <a:gd name="T13" fmla="*/ 2783 h 2849"/>
              <a:gd name="T14" fmla="*/ 3347 w 3990"/>
              <a:gd name="T15" fmla="*/ 2778 h 2849"/>
              <a:gd name="T16" fmla="*/ 3439 w 3990"/>
              <a:gd name="T17" fmla="*/ 2687 h 2849"/>
              <a:gd name="T18" fmla="*/ 3671 w 3990"/>
              <a:gd name="T19" fmla="*/ 2692 h 2849"/>
              <a:gd name="T20" fmla="*/ 3749 w 3990"/>
              <a:gd name="T21" fmla="*/ 2611 h 2849"/>
              <a:gd name="T22" fmla="*/ 3841 w 3990"/>
              <a:gd name="T23" fmla="*/ 2608 h 2849"/>
              <a:gd name="T24" fmla="*/ 3979 w 3990"/>
              <a:gd name="T25" fmla="*/ 2747 h 2849"/>
              <a:gd name="T26" fmla="*/ 3977 w 3990"/>
              <a:gd name="T27" fmla="*/ 2810 h 2849"/>
              <a:gd name="T28" fmla="*/ 3977 w 3990"/>
              <a:gd name="T29" fmla="*/ 2849 h 2849"/>
              <a:gd name="T30" fmla="*/ 3987 w 3990"/>
              <a:gd name="T31" fmla="*/ 2849 h 2849"/>
              <a:gd name="T32" fmla="*/ 3987 w 3990"/>
              <a:gd name="T33" fmla="*/ 2810 h 2849"/>
              <a:gd name="T34" fmla="*/ 3990 w 3990"/>
              <a:gd name="T35" fmla="*/ 2742 h 2849"/>
              <a:gd name="T36" fmla="*/ 3843 w 3990"/>
              <a:gd name="T37" fmla="*/ 2598 h 2849"/>
              <a:gd name="T38" fmla="*/ 3744 w 3990"/>
              <a:gd name="T39" fmla="*/ 2603 h 2849"/>
              <a:gd name="T40" fmla="*/ 3666 w 3990"/>
              <a:gd name="T41" fmla="*/ 2682 h 2849"/>
              <a:gd name="T42" fmla="*/ 3433 w 3990"/>
              <a:gd name="T43" fmla="*/ 2676 h 2849"/>
              <a:gd name="T44" fmla="*/ 3342 w 3990"/>
              <a:gd name="T45" fmla="*/ 2768 h 2849"/>
              <a:gd name="T46" fmla="*/ 3089 w 3990"/>
              <a:gd name="T47" fmla="*/ 2773 h 2849"/>
              <a:gd name="T48" fmla="*/ 2350 w 3990"/>
              <a:gd name="T49" fmla="*/ 2034 h 2849"/>
              <a:gd name="T50" fmla="*/ 1804 w 3990"/>
              <a:gd name="T51" fmla="*/ 2034 h 2849"/>
              <a:gd name="T52" fmla="*/ 1483 w 3990"/>
              <a:gd name="T53" fmla="*/ 1713 h 2849"/>
              <a:gd name="T54" fmla="*/ 1475 w 3990"/>
              <a:gd name="T55" fmla="*/ 1467 h 2849"/>
              <a:gd name="T56" fmla="*/ 8 w 3990"/>
              <a:gd name="T57" fmla="*/ 0 h 2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990" h="2849">
                <a:moveTo>
                  <a:pt x="8" y="0"/>
                </a:moveTo>
                <a:lnTo>
                  <a:pt x="0" y="7"/>
                </a:lnTo>
                <a:lnTo>
                  <a:pt x="1465" y="1472"/>
                </a:lnTo>
                <a:lnTo>
                  <a:pt x="1472" y="1718"/>
                </a:lnTo>
                <a:lnTo>
                  <a:pt x="1799" y="2044"/>
                </a:lnTo>
                <a:lnTo>
                  <a:pt x="2345" y="2044"/>
                </a:lnTo>
                <a:lnTo>
                  <a:pt x="3084" y="2783"/>
                </a:lnTo>
                <a:lnTo>
                  <a:pt x="3347" y="2778"/>
                </a:lnTo>
                <a:lnTo>
                  <a:pt x="3439" y="2687"/>
                </a:lnTo>
                <a:lnTo>
                  <a:pt x="3671" y="2692"/>
                </a:lnTo>
                <a:lnTo>
                  <a:pt x="3749" y="2611"/>
                </a:lnTo>
                <a:lnTo>
                  <a:pt x="3841" y="2608"/>
                </a:lnTo>
                <a:lnTo>
                  <a:pt x="3979" y="2747"/>
                </a:lnTo>
                <a:lnTo>
                  <a:pt x="3977" y="2810"/>
                </a:lnTo>
                <a:lnTo>
                  <a:pt x="3977" y="2849"/>
                </a:lnTo>
                <a:lnTo>
                  <a:pt x="3987" y="2849"/>
                </a:lnTo>
                <a:lnTo>
                  <a:pt x="3987" y="2810"/>
                </a:lnTo>
                <a:lnTo>
                  <a:pt x="3990" y="2742"/>
                </a:lnTo>
                <a:lnTo>
                  <a:pt x="3843" y="2598"/>
                </a:lnTo>
                <a:lnTo>
                  <a:pt x="3744" y="2603"/>
                </a:lnTo>
                <a:lnTo>
                  <a:pt x="3666" y="2682"/>
                </a:lnTo>
                <a:lnTo>
                  <a:pt x="3433" y="2676"/>
                </a:lnTo>
                <a:lnTo>
                  <a:pt x="3342" y="2768"/>
                </a:lnTo>
                <a:lnTo>
                  <a:pt x="3089" y="2773"/>
                </a:lnTo>
                <a:lnTo>
                  <a:pt x="2350" y="2034"/>
                </a:lnTo>
                <a:lnTo>
                  <a:pt x="1804" y="2034"/>
                </a:lnTo>
                <a:lnTo>
                  <a:pt x="1483" y="1713"/>
                </a:lnTo>
                <a:lnTo>
                  <a:pt x="1475" y="1467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66" name="Freeform 1023"/>
          <p:cNvSpPr>
            <a:spLocks/>
          </p:cNvSpPr>
          <p:nvPr/>
        </p:nvSpPr>
        <p:spPr bwMode="auto">
          <a:xfrm>
            <a:off x="-5865042" y="-758825"/>
            <a:ext cx="6334125" cy="4522788"/>
          </a:xfrm>
          <a:custGeom>
            <a:avLst/>
            <a:gdLst>
              <a:gd name="T0" fmla="*/ 8 w 3990"/>
              <a:gd name="T1" fmla="*/ 0 h 2849"/>
              <a:gd name="T2" fmla="*/ 0 w 3990"/>
              <a:gd name="T3" fmla="*/ 7 h 2849"/>
              <a:gd name="T4" fmla="*/ 1465 w 3990"/>
              <a:gd name="T5" fmla="*/ 1472 h 2849"/>
              <a:gd name="T6" fmla="*/ 1472 w 3990"/>
              <a:gd name="T7" fmla="*/ 1718 h 2849"/>
              <a:gd name="T8" fmla="*/ 1799 w 3990"/>
              <a:gd name="T9" fmla="*/ 2044 h 2849"/>
              <a:gd name="T10" fmla="*/ 2345 w 3990"/>
              <a:gd name="T11" fmla="*/ 2044 h 2849"/>
              <a:gd name="T12" fmla="*/ 3084 w 3990"/>
              <a:gd name="T13" fmla="*/ 2783 h 2849"/>
              <a:gd name="T14" fmla="*/ 3347 w 3990"/>
              <a:gd name="T15" fmla="*/ 2778 h 2849"/>
              <a:gd name="T16" fmla="*/ 3439 w 3990"/>
              <a:gd name="T17" fmla="*/ 2687 h 2849"/>
              <a:gd name="T18" fmla="*/ 3671 w 3990"/>
              <a:gd name="T19" fmla="*/ 2692 h 2849"/>
              <a:gd name="T20" fmla="*/ 3749 w 3990"/>
              <a:gd name="T21" fmla="*/ 2611 h 2849"/>
              <a:gd name="T22" fmla="*/ 3841 w 3990"/>
              <a:gd name="T23" fmla="*/ 2608 h 2849"/>
              <a:gd name="T24" fmla="*/ 3979 w 3990"/>
              <a:gd name="T25" fmla="*/ 2747 h 2849"/>
              <a:gd name="T26" fmla="*/ 3977 w 3990"/>
              <a:gd name="T27" fmla="*/ 2810 h 2849"/>
              <a:gd name="T28" fmla="*/ 3977 w 3990"/>
              <a:gd name="T29" fmla="*/ 2849 h 2849"/>
              <a:gd name="T30" fmla="*/ 3987 w 3990"/>
              <a:gd name="T31" fmla="*/ 2849 h 2849"/>
              <a:gd name="T32" fmla="*/ 3987 w 3990"/>
              <a:gd name="T33" fmla="*/ 2810 h 2849"/>
              <a:gd name="T34" fmla="*/ 3990 w 3990"/>
              <a:gd name="T35" fmla="*/ 2742 h 2849"/>
              <a:gd name="T36" fmla="*/ 3843 w 3990"/>
              <a:gd name="T37" fmla="*/ 2598 h 2849"/>
              <a:gd name="T38" fmla="*/ 3744 w 3990"/>
              <a:gd name="T39" fmla="*/ 2603 h 2849"/>
              <a:gd name="T40" fmla="*/ 3666 w 3990"/>
              <a:gd name="T41" fmla="*/ 2682 h 2849"/>
              <a:gd name="T42" fmla="*/ 3433 w 3990"/>
              <a:gd name="T43" fmla="*/ 2676 h 2849"/>
              <a:gd name="T44" fmla="*/ 3342 w 3990"/>
              <a:gd name="T45" fmla="*/ 2768 h 2849"/>
              <a:gd name="T46" fmla="*/ 3089 w 3990"/>
              <a:gd name="T47" fmla="*/ 2773 h 2849"/>
              <a:gd name="T48" fmla="*/ 2350 w 3990"/>
              <a:gd name="T49" fmla="*/ 2034 h 2849"/>
              <a:gd name="T50" fmla="*/ 1804 w 3990"/>
              <a:gd name="T51" fmla="*/ 2034 h 2849"/>
              <a:gd name="T52" fmla="*/ 1483 w 3990"/>
              <a:gd name="T53" fmla="*/ 1713 h 2849"/>
              <a:gd name="T54" fmla="*/ 1475 w 3990"/>
              <a:gd name="T55" fmla="*/ 1467 h 2849"/>
              <a:gd name="T56" fmla="*/ 8 w 3990"/>
              <a:gd name="T57" fmla="*/ 0 h 2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990" h="2849">
                <a:moveTo>
                  <a:pt x="8" y="0"/>
                </a:moveTo>
                <a:lnTo>
                  <a:pt x="0" y="7"/>
                </a:lnTo>
                <a:lnTo>
                  <a:pt x="1465" y="1472"/>
                </a:lnTo>
                <a:lnTo>
                  <a:pt x="1472" y="1718"/>
                </a:lnTo>
                <a:lnTo>
                  <a:pt x="1799" y="2044"/>
                </a:lnTo>
                <a:lnTo>
                  <a:pt x="2345" y="2044"/>
                </a:lnTo>
                <a:lnTo>
                  <a:pt x="3084" y="2783"/>
                </a:lnTo>
                <a:lnTo>
                  <a:pt x="3347" y="2778"/>
                </a:lnTo>
                <a:lnTo>
                  <a:pt x="3439" y="2687"/>
                </a:lnTo>
                <a:lnTo>
                  <a:pt x="3671" y="2692"/>
                </a:lnTo>
                <a:lnTo>
                  <a:pt x="3749" y="2611"/>
                </a:lnTo>
                <a:lnTo>
                  <a:pt x="3841" y="2608"/>
                </a:lnTo>
                <a:lnTo>
                  <a:pt x="3979" y="2747"/>
                </a:lnTo>
                <a:lnTo>
                  <a:pt x="3977" y="2810"/>
                </a:lnTo>
                <a:lnTo>
                  <a:pt x="3977" y="2849"/>
                </a:lnTo>
                <a:lnTo>
                  <a:pt x="3987" y="2849"/>
                </a:lnTo>
                <a:lnTo>
                  <a:pt x="3987" y="2810"/>
                </a:lnTo>
                <a:lnTo>
                  <a:pt x="3990" y="2742"/>
                </a:lnTo>
                <a:lnTo>
                  <a:pt x="3843" y="2598"/>
                </a:lnTo>
                <a:lnTo>
                  <a:pt x="3744" y="2603"/>
                </a:lnTo>
                <a:lnTo>
                  <a:pt x="3666" y="2682"/>
                </a:lnTo>
                <a:lnTo>
                  <a:pt x="3433" y="2676"/>
                </a:lnTo>
                <a:lnTo>
                  <a:pt x="3342" y="2768"/>
                </a:lnTo>
                <a:lnTo>
                  <a:pt x="3089" y="2773"/>
                </a:lnTo>
                <a:lnTo>
                  <a:pt x="2350" y="2034"/>
                </a:lnTo>
                <a:lnTo>
                  <a:pt x="1804" y="2034"/>
                </a:lnTo>
                <a:lnTo>
                  <a:pt x="1483" y="1713"/>
                </a:lnTo>
                <a:lnTo>
                  <a:pt x="1475" y="1467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67" name="Freeform 1024"/>
          <p:cNvSpPr>
            <a:spLocks/>
          </p:cNvSpPr>
          <p:nvPr/>
        </p:nvSpPr>
        <p:spPr bwMode="auto">
          <a:xfrm>
            <a:off x="-5566592" y="7938"/>
            <a:ext cx="5562600" cy="4108450"/>
          </a:xfrm>
          <a:custGeom>
            <a:avLst/>
            <a:gdLst>
              <a:gd name="T0" fmla="*/ 3 w 1342"/>
              <a:gd name="T1" fmla="*/ 0 h 991"/>
              <a:gd name="T2" fmla="*/ 0 w 1342"/>
              <a:gd name="T3" fmla="*/ 3 h 991"/>
              <a:gd name="T4" fmla="*/ 610 w 1342"/>
              <a:gd name="T5" fmla="*/ 614 h 991"/>
              <a:gd name="T6" fmla="*/ 819 w 1342"/>
              <a:gd name="T7" fmla="*/ 618 h 991"/>
              <a:gd name="T8" fmla="*/ 1059 w 1342"/>
              <a:gd name="T9" fmla="*/ 859 h 991"/>
              <a:gd name="T10" fmla="*/ 1062 w 1342"/>
              <a:gd name="T11" fmla="*/ 929 h 991"/>
              <a:gd name="T12" fmla="*/ 1122 w 1342"/>
              <a:gd name="T13" fmla="*/ 990 h 991"/>
              <a:gd name="T14" fmla="*/ 1154 w 1342"/>
              <a:gd name="T15" fmla="*/ 991 h 991"/>
              <a:gd name="T16" fmla="*/ 1256 w 1342"/>
              <a:gd name="T17" fmla="*/ 890 h 991"/>
              <a:gd name="T18" fmla="*/ 1342 w 1342"/>
              <a:gd name="T19" fmla="*/ 889 h 991"/>
              <a:gd name="T20" fmla="*/ 1342 w 1342"/>
              <a:gd name="T21" fmla="*/ 885 h 991"/>
              <a:gd name="T22" fmla="*/ 1254 w 1342"/>
              <a:gd name="T23" fmla="*/ 886 h 991"/>
              <a:gd name="T24" fmla="*/ 1153 w 1342"/>
              <a:gd name="T25" fmla="*/ 987 h 991"/>
              <a:gd name="T26" fmla="*/ 1124 w 1342"/>
              <a:gd name="T27" fmla="*/ 986 h 991"/>
              <a:gd name="T28" fmla="*/ 1066 w 1342"/>
              <a:gd name="T29" fmla="*/ 928 h 991"/>
              <a:gd name="T30" fmla="*/ 1063 w 1342"/>
              <a:gd name="T31" fmla="*/ 857 h 991"/>
              <a:gd name="T32" fmla="*/ 820 w 1342"/>
              <a:gd name="T33" fmla="*/ 614 h 991"/>
              <a:gd name="T34" fmla="*/ 612 w 1342"/>
              <a:gd name="T35" fmla="*/ 610 h 991"/>
              <a:gd name="T36" fmla="*/ 3 w 1342"/>
              <a:gd name="T37" fmla="*/ 0 h 9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342" h="991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610" y="614"/>
                  <a:pt x="610" y="614"/>
                  <a:pt x="610" y="614"/>
                </a:cubicBezTo>
                <a:cubicBezTo>
                  <a:pt x="819" y="618"/>
                  <a:pt x="819" y="618"/>
                  <a:pt x="819" y="618"/>
                </a:cubicBezTo>
                <a:cubicBezTo>
                  <a:pt x="1059" y="859"/>
                  <a:pt x="1059" y="859"/>
                  <a:pt x="1059" y="859"/>
                </a:cubicBezTo>
                <a:cubicBezTo>
                  <a:pt x="1062" y="929"/>
                  <a:pt x="1062" y="929"/>
                  <a:pt x="1062" y="929"/>
                </a:cubicBezTo>
                <a:cubicBezTo>
                  <a:pt x="1122" y="990"/>
                  <a:pt x="1122" y="990"/>
                  <a:pt x="1122" y="990"/>
                </a:cubicBezTo>
                <a:cubicBezTo>
                  <a:pt x="1154" y="991"/>
                  <a:pt x="1154" y="991"/>
                  <a:pt x="1154" y="991"/>
                </a:cubicBezTo>
                <a:cubicBezTo>
                  <a:pt x="1256" y="890"/>
                  <a:pt x="1256" y="890"/>
                  <a:pt x="1256" y="890"/>
                </a:cubicBezTo>
                <a:cubicBezTo>
                  <a:pt x="1342" y="889"/>
                  <a:pt x="1342" y="889"/>
                  <a:pt x="1342" y="889"/>
                </a:cubicBezTo>
                <a:cubicBezTo>
                  <a:pt x="1342" y="887"/>
                  <a:pt x="1342" y="886"/>
                  <a:pt x="1342" y="885"/>
                </a:cubicBezTo>
                <a:cubicBezTo>
                  <a:pt x="1254" y="886"/>
                  <a:pt x="1254" y="886"/>
                  <a:pt x="1254" y="886"/>
                </a:cubicBezTo>
                <a:cubicBezTo>
                  <a:pt x="1153" y="987"/>
                  <a:pt x="1153" y="987"/>
                  <a:pt x="1153" y="987"/>
                </a:cubicBezTo>
                <a:cubicBezTo>
                  <a:pt x="1124" y="986"/>
                  <a:pt x="1124" y="986"/>
                  <a:pt x="1124" y="986"/>
                </a:cubicBezTo>
                <a:cubicBezTo>
                  <a:pt x="1066" y="928"/>
                  <a:pt x="1066" y="928"/>
                  <a:pt x="1066" y="928"/>
                </a:cubicBezTo>
                <a:cubicBezTo>
                  <a:pt x="1063" y="857"/>
                  <a:pt x="1063" y="857"/>
                  <a:pt x="1063" y="857"/>
                </a:cubicBezTo>
                <a:cubicBezTo>
                  <a:pt x="820" y="614"/>
                  <a:pt x="820" y="614"/>
                  <a:pt x="820" y="614"/>
                </a:cubicBezTo>
                <a:cubicBezTo>
                  <a:pt x="612" y="610"/>
                  <a:pt x="612" y="610"/>
                  <a:pt x="612" y="610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68" name="Freeform 1025"/>
          <p:cNvSpPr>
            <a:spLocks/>
          </p:cNvSpPr>
          <p:nvPr/>
        </p:nvSpPr>
        <p:spPr bwMode="auto">
          <a:xfrm>
            <a:off x="-5625330" y="65088"/>
            <a:ext cx="5762625" cy="4149725"/>
          </a:xfrm>
          <a:custGeom>
            <a:avLst/>
            <a:gdLst>
              <a:gd name="T0" fmla="*/ 2 w 1390"/>
              <a:gd name="T1" fmla="*/ 0 h 1001"/>
              <a:gd name="T2" fmla="*/ 0 w 1390"/>
              <a:gd name="T3" fmla="*/ 3 h 1001"/>
              <a:gd name="T4" fmla="*/ 619 w 1390"/>
              <a:gd name="T5" fmla="*/ 623 h 1001"/>
              <a:gd name="T6" fmla="*/ 830 w 1390"/>
              <a:gd name="T7" fmla="*/ 624 h 1001"/>
              <a:gd name="T8" fmla="*/ 1053 w 1390"/>
              <a:gd name="T9" fmla="*/ 847 h 1001"/>
              <a:gd name="T10" fmla="*/ 1056 w 1390"/>
              <a:gd name="T11" fmla="*/ 918 h 1001"/>
              <a:gd name="T12" fmla="*/ 1138 w 1390"/>
              <a:gd name="T13" fmla="*/ 1000 h 1001"/>
              <a:gd name="T14" fmla="*/ 1167 w 1390"/>
              <a:gd name="T15" fmla="*/ 1001 h 1001"/>
              <a:gd name="T16" fmla="*/ 1268 w 1390"/>
              <a:gd name="T17" fmla="*/ 900 h 1001"/>
              <a:gd name="T18" fmla="*/ 1367 w 1390"/>
              <a:gd name="T19" fmla="*/ 901 h 1001"/>
              <a:gd name="T20" fmla="*/ 1387 w 1390"/>
              <a:gd name="T21" fmla="*/ 921 h 1001"/>
              <a:gd name="T22" fmla="*/ 1388 w 1390"/>
              <a:gd name="T23" fmla="*/ 920 h 1001"/>
              <a:gd name="T24" fmla="*/ 1390 w 1390"/>
              <a:gd name="T25" fmla="*/ 919 h 1001"/>
              <a:gd name="T26" fmla="*/ 1368 w 1390"/>
              <a:gd name="T27" fmla="*/ 897 h 1001"/>
              <a:gd name="T28" fmla="*/ 1266 w 1390"/>
              <a:gd name="T29" fmla="*/ 896 h 1001"/>
              <a:gd name="T30" fmla="*/ 1165 w 1390"/>
              <a:gd name="T31" fmla="*/ 997 h 1001"/>
              <a:gd name="T32" fmla="*/ 1140 w 1390"/>
              <a:gd name="T33" fmla="*/ 996 h 1001"/>
              <a:gd name="T34" fmla="*/ 1060 w 1390"/>
              <a:gd name="T35" fmla="*/ 916 h 1001"/>
              <a:gd name="T36" fmla="*/ 1057 w 1390"/>
              <a:gd name="T37" fmla="*/ 846 h 1001"/>
              <a:gd name="T38" fmla="*/ 832 w 1390"/>
              <a:gd name="T39" fmla="*/ 620 h 1001"/>
              <a:gd name="T40" fmla="*/ 621 w 1390"/>
              <a:gd name="T41" fmla="*/ 619 h 1001"/>
              <a:gd name="T42" fmla="*/ 2 w 1390"/>
              <a:gd name="T43" fmla="*/ 0 h 10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390" h="1001">
                <a:moveTo>
                  <a:pt x="2" y="0"/>
                </a:moveTo>
                <a:cubicBezTo>
                  <a:pt x="0" y="3"/>
                  <a:pt x="0" y="3"/>
                  <a:pt x="0" y="3"/>
                </a:cubicBezTo>
                <a:cubicBezTo>
                  <a:pt x="619" y="623"/>
                  <a:pt x="619" y="623"/>
                  <a:pt x="619" y="623"/>
                </a:cubicBezTo>
                <a:cubicBezTo>
                  <a:pt x="830" y="624"/>
                  <a:pt x="830" y="624"/>
                  <a:pt x="830" y="624"/>
                </a:cubicBezTo>
                <a:cubicBezTo>
                  <a:pt x="1053" y="847"/>
                  <a:pt x="1053" y="847"/>
                  <a:pt x="1053" y="847"/>
                </a:cubicBezTo>
                <a:cubicBezTo>
                  <a:pt x="1056" y="918"/>
                  <a:pt x="1056" y="918"/>
                  <a:pt x="1056" y="918"/>
                </a:cubicBezTo>
                <a:cubicBezTo>
                  <a:pt x="1138" y="1000"/>
                  <a:pt x="1138" y="1000"/>
                  <a:pt x="1138" y="1000"/>
                </a:cubicBezTo>
                <a:cubicBezTo>
                  <a:pt x="1167" y="1001"/>
                  <a:pt x="1167" y="1001"/>
                  <a:pt x="1167" y="1001"/>
                </a:cubicBezTo>
                <a:cubicBezTo>
                  <a:pt x="1268" y="900"/>
                  <a:pt x="1268" y="900"/>
                  <a:pt x="1268" y="900"/>
                </a:cubicBezTo>
                <a:cubicBezTo>
                  <a:pt x="1367" y="901"/>
                  <a:pt x="1367" y="901"/>
                  <a:pt x="1367" y="901"/>
                </a:cubicBezTo>
                <a:cubicBezTo>
                  <a:pt x="1387" y="921"/>
                  <a:pt x="1387" y="921"/>
                  <a:pt x="1387" y="921"/>
                </a:cubicBezTo>
                <a:cubicBezTo>
                  <a:pt x="1388" y="921"/>
                  <a:pt x="1388" y="921"/>
                  <a:pt x="1388" y="920"/>
                </a:cubicBezTo>
                <a:cubicBezTo>
                  <a:pt x="1389" y="920"/>
                  <a:pt x="1389" y="919"/>
                  <a:pt x="1390" y="919"/>
                </a:cubicBezTo>
                <a:cubicBezTo>
                  <a:pt x="1368" y="897"/>
                  <a:pt x="1368" y="897"/>
                  <a:pt x="1368" y="897"/>
                </a:cubicBezTo>
                <a:cubicBezTo>
                  <a:pt x="1266" y="896"/>
                  <a:pt x="1266" y="896"/>
                  <a:pt x="1266" y="896"/>
                </a:cubicBezTo>
                <a:cubicBezTo>
                  <a:pt x="1165" y="997"/>
                  <a:pt x="1165" y="997"/>
                  <a:pt x="1165" y="997"/>
                </a:cubicBezTo>
                <a:cubicBezTo>
                  <a:pt x="1140" y="996"/>
                  <a:pt x="1140" y="996"/>
                  <a:pt x="1140" y="996"/>
                </a:cubicBezTo>
                <a:cubicBezTo>
                  <a:pt x="1060" y="916"/>
                  <a:pt x="1060" y="916"/>
                  <a:pt x="1060" y="916"/>
                </a:cubicBezTo>
                <a:cubicBezTo>
                  <a:pt x="1057" y="846"/>
                  <a:pt x="1057" y="846"/>
                  <a:pt x="1057" y="846"/>
                </a:cubicBezTo>
                <a:cubicBezTo>
                  <a:pt x="832" y="620"/>
                  <a:pt x="832" y="620"/>
                  <a:pt x="832" y="620"/>
                </a:cubicBezTo>
                <a:cubicBezTo>
                  <a:pt x="621" y="619"/>
                  <a:pt x="621" y="619"/>
                  <a:pt x="621" y="619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69" name="Freeform 1026"/>
          <p:cNvSpPr>
            <a:spLocks/>
          </p:cNvSpPr>
          <p:nvPr/>
        </p:nvSpPr>
        <p:spPr bwMode="auto">
          <a:xfrm>
            <a:off x="-5687242" y="127000"/>
            <a:ext cx="3709988" cy="2836863"/>
          </a:xfrm>
          <a:custGeom>
            <a:avLst/>
            <a:gdLst>
              <a:gd name="T0" fmla="*/ 3 w 895"/>
              <a:gd name="T1" fmla="*/ 0 h 684"/>
              <a:gd name="T2" fmla="*/ 0 w 895"/>
              <a:gd name="T3" fmla="*/ 2 h 684"/>
              <a:gd name="T4" fmla="*/ 624 w 895"/>
              <a:gd name="T5" fmla="*/ 626 h 684"/>
              <a:gd name="T6" fmla="*/ 832 w 895"/>
              <a:gd name="T7" fmla="*/ 624 h 684"/>
              <a:gd name="T8" fmla="*/ 892 w 895"/>
              <a:gd name="T9" fmla="*/ 684 h 684"/>
              <a:gd name="T10" fmla="*/ 895 w 895"/>
              <a:gd name="T11" fmla="*/ 682 h 684"/>
              <a:gd name="T12" fmla="*/ 833 w 895"/>
              <a:gd name="T13" fmla="*/ 620 h 684"/>
              <a:gd name="T14" fmla="*/ 626 w 895"/>
              <a:gd name="T15" fmla="*/ 622 h 684"/>
              <a:gd name="T16" fmla="*/ 3 w 895"/>
              <a:gd name="T17" fmla="*/ 0 h 6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95" h="684">
                <a:moveTo>
                  <a:pt x="3" y="0"/>
                </a:moveTo>
                <a:cubicBezTo>
                  <a:pt x="0" y="2"/>
                  <a:pt x="0" y="2"/>
                  <a:pt x="0" y="2"/>
                </a:cubicBezTo>
                <a:cubicBezTo>
                  <a:pt x="624" y="626"/>
                  <a:pt x="624" y="626"/>
                  <a:pt x="624" y="626"/>
                </a:cubicBezTo>
                <a:cubicBezTo>
                  <a:pt x="832" y="624"/>
                  <a:pt x="832" y="624"/>
                  <a:pt x="832" y="624"/>
                </a:cubicBezTo>
                <a:cubicBezTo>
                  <a:pt x="892" y="684"/>
                  <a:pt x="892" y="684"/>
                  <a:pt x="892" y="684"/>
                </a:cubicBezTo>
                <a:cubicBezTo>
                  <a:pt x="893" y="684"/>
                  <a:pt x="894" y="683"/>
                  <a:pt x="895" y="682"/>
                </a:cubicBezTo>
                <a:cubicBezTo>
                  <a:pt x="833" y="620"/>
                  <a:pt x="833" y="620"/>
                  <a:pt x="833" y="620"/>
                </a:cubicBezTo>
                <a:cubicBezTo>
                  <a:pt x="626" y="622"/>
                  <a:pt x="626" y="622"/>
                  <a:pt x="626" y="622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70" name="Freeform 1027"/>
          <p:cNvSpPr>
            <a:spLocks/>
          </p:cNvSpPr>
          <p:nvPr/>
        </p:nvSpPr>
        <p:spPr bwMode="auto">
          <a:xfrm>
            <a:off x="-5720580" y="160338"/>
            <a:ext cx="4286250" cy="3619500"/>
          </a:xfrm>
          <a:custGeom>
            <a:avLst/>
            <a:gdLst>
              <a:gd name="T0" fmla="*/ 3 w 1034"/>
              <a:gd name="T1" fmla="*/ 0 h 873"/>
              <a:gd name="T2" fmla="*/ 0 w 1034"/>
              <a:gd name="T3" fmla="*/ 3 h 873"/>
              <a:gd name="T4" fmla="*/ 632 w 1034"/>
              <a:gd name="T5" fmla="*/ 635 h 873"/>
              <a:gd name="T6" fmla="*/ 797 w 1034"/>
              <a:gd name="T7" fmla="*/ 636 h 873"/>
              <a:gd name="T8" fmla="*/ 837 w 1034"/>
              <a:gd name="T9" fmla="*/ 676 h 873"/>
              <a:gd name="T10" fmla="*/ 848 w 1034"/>
              <a:gd name="T11" fmla="*/ 715 h 873"/>
              <a:gd name="T12" fmla="*/ 870 w 1034"/>
              <a:gd name="T13" fmla="*/ 737 h 873"/>
              <a:gd name="T14" fmla="*/ 933 w 1034"/>
              <a:gd name="T15" fmla="*/ 738 h 873"/>
              <a:gd name="T16" fmla="*/ 1030 w 1034"/>
              <a:gd name="T17" fmla="*/ 835 h 873"/>
              <a:gd name="T18" fmla="*/ 1030 w 1034"/>
              <a:gd name="T19" fmla="*/ 864 h 873"/>
              <a:gd name="T20" fmla="*/ 951 w 1034"/>
              <a:gd name="T21" fmla="*/ 784 h 873"/>
              <a:gd name="T22" fmla="*/ 923 w 1034"/>
              <a:gd name="T23" fmla="*/ 784 h 873"/>
              <a:gd name="T24" fmla="*/ 923 w 1034"/>
              <a:gd name="T25" fmla="*/ 785 h 873"/>
              <a:gd name="T26" fmla="*/ 923 w 1034"/>
              <a:gd name="T27" fmla="*/ 788 h 873"/>
              <a:gd name="T28" fmla="*/ 949 w 1034"/>
              <a:gd name="T29" fmla="*/ 788 h 873"/>
              <a:gd name="T30" fmla="*/ 1034 w 1034"/>
              <a:gd name="T31" fmla="*/ 873 h 873"/>
              <a:gd name="T32" fmla="*/ 1034 w 1034"/>
              <a:gd name="T33" fmla="*/ 834 h 873"/>
              <a:gd name="T34" fmla="*/ 934 w 1034"/>
              <a:gd name="T35" fmla="*/ 734 h 873"/>
              <a:gd name="T36" fmla="*/ 872 w 1034"/>
              <a:gd name="T37" fmla="*/ 733 h 873"/>
              <a:gd name="T38" fmla="*/ 852 w 1034"/>
              <a:gd name="T39" fmla="*/ 713 h 873"/>
              <a:gd name="T40" fmla="*/ 841 w 1034"/>
              <a:gd name="T41" fmla="*/ 674 h 873"/>
              <a:gd name="T42" fmla="*/ 799 w 1034"/>
              <a:gd name="T43" fmla="*/ 632 h 873"/>
              <a:gd name="T44" fmla="*/ 634 w 1034"/>
              <a:gd name="T45" fmla="*/ 631 h 873"/>
              <a:gd name="T46" fmla="*/ 3 w 1034"/>
              <a:gd name="T47" fmla="*/ 0 h 8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034" h="873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632" y="635"/>
                  <a:pt x="632" y="635"/>
                  <a:pt x="632" y="635"/>
                </a:cubicBezTo>
                <a:cubicBezTo>
                  <a:pt x="797" y="636"/>
                  <a:pt x="797" y="636"/>
                  <a:pt x="797" y="636"/>
                </a:cubicBezTo>
                <a:cubicBezTo>
                  <a:pt x="837" y="676"/>
                  <a:pt x="837" y="676"/>
                  <a:pt x="837" y="676"/>
                </a:cubicBezTo>
                <a:cubicBezTo>
                  <a:pt x="848" y="715"/>
                  <a:pt x="848" y="715"/>
                  <a:pt x="848" y="715"/>
                </a:cubicBezTo>
                <a:cubicBezTo>
                  <a:pt x="870" y="737"/>
                  <a:pt x="870" y="737"/>
                  <a:pt x="870" y="737"/>
                </a:cubicBezTo>
                <a:cubicBezTo>
                  <a:pt x="933" y="738"/>
                  <a:pt x="933" y="738"/>
                  <a:pt x="933" y="738"/>
                </a:cubicBezTo>
                <a:cubicBezTo>
                  <a:pt x="1030" y="835"/>
                  <a:pt x="1030" y="835"/>
                  <a:pt x="1030" y="835"/>
                </a:cubicBezTo>
                <a:cubicBezTo>
                  <a:pt x="1030" y="864"/>
                  <a:pt x="1030" y="864"/>
                  <a:pt x="1030" y="864"/>
                </a:cubicBezTo>
                <a:cubicBezTo>
                  <a:pt x="951" y="784"/>
                  <a:pt x="951" y="784"/>
                  <a:pt x="951" y="784"/>
                </a:cubicBezTo>
                <a:cubicBezTo>
                  <a:pt x="923" y="784"/>
                  <a:pt x="923" y="784"/>
                  <a:pt x="923" y="784"/>
                </a:cubicBezTo>
                <a:cubicBezTo>
                  <a:pt x="923" y="784"/>
                  <a:pt x="923" y="784"/>
                  <a:pt x="923" y="785"/>
                </a:cubicBezTo>
                <a:cubicBezTo>
                  <a:pt x="923" y="786"/>
                  <a:pt x="923" y="787"/>
                  <a:pt x="923" y="788"/>
                </a:cubicBezTo>
                <a:cubicBezTo>
                  <a:pt x="949" y="788"/>
                  <a:pt x="949" y="788"/>
                  <a:pt x="949" y="788"/>
                </a:cubicBezTo>
                <a:cubicBezTo>
                  <a:pt x="1034" y="873"/>
                  <a:pt x="1034" y="873"/>
                  <a:pt x="1034" y="873"/>
                </a:cubicBezTo>
                <a:cubicBezTo>
                  <a:pt x="1034" y="834"/>
                  <a:pt x="1034" y="834"/>
                  <a:pt x="1034" y="834"/>
                </a:cubicBezTo>
                <a:cubicBezTo>
                  <a:pt x="934" y="734"/>
                  <a:pt x="934" y="734"/>
                  <a:pt x="934" y="734"/>
                </a:cubicBezTo>
                <a:cubicBezTo>
                  <a:pt x="872" y="733"/>
                  <a:pt x="872" y="733"/>
                  <a:pt x="872" y="733"/>
                </a:cubicBezTo>
                <a:cubicBezTo>
                  <a:pt x="852" y="713"/>
                  <a:pt x="852" y="713"/>
                  <a:pt x="852" y="713"/>
                </a:cubicBezTo>
                <a:cubicBezTo>
                  <a:pt x="841" y="674"/>
                  <a:pt x="841" y="674"/>
                  <a:pt x="841" y="674"/>
                </a:cubicBezTo>
                <a:cubicBezTo>
                  <a:pt x="799" y="632"/>
                  <a:pt x="799" y="632"/>
                  <a:pt x="799" y="632"/>
                </a:cubicBezTo>
                <a:cubicBezTo>
                  <a:pt x="634" y="631"/>
                  <a:pt x="634" y="631"/>
                  <a:pt x="634" y="631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71" name="Freeform 1028"/>
          <p:cNvSpPr>
            <a:spLocks noEditPoints="1"/>
          </p:cNvSpPr>
          <p:nvPr/>
        </p:nvSpPr>
        <p:spPr bwMode="auto">
          <a:xfrm>
            <a:off x="-5430067" y="2092325"/>
            <a:ext cx="3113088" cy="2271713"/>
          </a:xfrm>
          <a:custGeom>
            <a:avLst/>
            <a:gdLst>
              <a:gd name="T0" fmla="*/ 0 w 751"/>
              <a:gd name="T1" fmla="*/ 3 h 548"/>
              <a:gd name="T2" fmla="*/ 0 w 751"/>
              <a:gd name="T3" fmla="*/ 3 h 548"/>
              <a:gd name="T4" fmla="*/ 0 w 751"/>
              <a:gd name="T5" fmla="*/ 3 h 548"/>
              <a:gd name="T6" fmla="*/ 0 w 751"/>
              <a:gd name="T7" fmla="*/ 3 h 548"/>
              <a:gd name="T8" fmla="*/ 3 w 751"/>
              <a:gd name="T9" fmla="*/ 0 h 548"/>
              <a:gd name="T10" fmla="*/ 0 w 751"/>
              <a:gd name="T11" fmla="*/ 3 h 548"/>
              <a:gd name="T12" fmla="*/ 316 w 751"/>
              <a:gd name="T13" fmla="*/ 319 h 548"/>
              <a:gd name="T14" fmla="*/ 430 w 751"/>
              <a:gd name="T15" fmla="*/ 320 h 548"/>
              <a:gd name="T16" fmla="*/ 555 w 751"/>
              <a:gd name="T17" fmla="*/ 445 h 548"/>
              <a:gd name="T18" fmla="*/ 649 w 751"/>
              <a:gd name="T19" fmla="*/ 449 h 548"/>
              <a:gd name="T20" fmla="*/ 749 w 751"/>
              <a:gd name="T21" fmla="*/ 548 h 548"/>
              <a:gd name="T22" fmla="*/ 751 w 751"/>
              <a:gd name="T23" fmla="*/ 544 h 548"/>
              <a:gd name="T24" fmla="*/ 651 w 751"/>
              <a:gd name="T25" fmla="*/ 445 h 548"/>
              <a:gd name="T26" fmla="*/ 557 w 751"/>
              <a:gd name="T27" fmla="*/ 441 h 548"/>
              <a:gd name="T28" fmla="*/ 432 w 751"/>
              <a:gd name="T29" fmla="*/ 316 h 548"/>
              <a:gd name="T30" fmla="*/ 318 w 751"/>
              <a:gd name="T31" fmla="*/ 315 h 548"/>
              <a:gd name="T32" fmla="*/ 3 w 751"/>
              <a:gd name="T33" fmla="*/ 0 h 5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751" h="548">
                <a:moveTo>
                  <a:pt x="0" y="3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16" y="319"/>
                  <a:pt x="316" y="319"/>
                  <a:pt x="316" y="319"/>
                </a:cubicBezTo>
                <a:cubicBezTo>
                  <a:pt x="430" y="320"/>
                  <a:pt x="430" y="320"/>
                  <a:pt x="430" y="320"/>
                </a:cubicBezTo>
                <a:cubicBezTo>
                  <a:pt x="555" y="445"/>
                  <a:pt x="555" y="445"/>
                  <a:pt x="555" y="445"/>
                </a:cubicBezTo>
                <a:cubicBezTo>
                  <a:pt x="649" y="449"/>
                  <a:pt x="649" y="449"/>
                  <a:pt x="649" y="449"/>
                </a:cubicBezTo>
                <a:cubicBezTo>
                  <a:pt x="749" y="548"/>
                  <a:pt x="749" y="548"/>
                  <a:pt x="749" y="548"/>
                </a:cubicBezTo>
                <a:cubicBezTo>
                  <a:pt x="749" y="547"/>
                  <a:pt x="750" y="545"/>
                  <a:pt x="751" y="544"/>
                </a:cubicBezTo>
                <a:cubicBezTo>
                  <a:pt x="651" y="445"/>
                  <a:pt x="651" y="445"/>
                  <a:pt x="651" y="445"/>
                </a:cubicBezTo>
                <a:cubicBezTo>
                  <a:pt x="557" y="441"/>
                  <a:pt x="557" y="441"/>
                  <a:pt x="557" y="441"/>
                </a:cubicBezTo>
                <a:cubicBezTo>
                  <a:pt x="432" y="316"/>
                  <a:pt x="432" y="316"/>
                  <a:pt x="432" y="316"/>
                </a:cubicBezTo>
                <a:cubicBezTo>
                  <a:pt x="318" y="315"/>
                  <a:pt x="318" y="315"/>
                  <a:pt x="318" y="315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72" name="Freeform 1029"/>
          <p:cNvSpPr>
            <a:spLocks/>
          </p:cNvSpPr>
          <p:nvPr/>
        </p:nvSpPr>
        <p:spPr bwMode="auto">
          <a:xfrm>
            <a:off x="-5384030" y="2047875"/>
            <a:ext cx="2897188" cy="2030413"/>
          </a:xfrm>
          <a:custGeom>
            <a:avLst/>
            <a:gdLst>
              <a:gd name="T0" fmla="*/ 3 w 699"/>
              <a:gd name="T1" fmla="*/ 0 h 490"/>
              <a:gd name="T2" fmla="*/ 0 w 699"/>
              <a:gd name="T3" fmla="*/ 3 h 490"/>
              <a:gd name="T4" fmla="*/ 308 w 699"/>
              <a:gd name="T5" fmla="*/ 310 h 490"/>
              <a:gd name="T6" fmla="*/ 422 w 699"/>
              <a:gd name="T7" fmla="*/ 311 h 490"/>
              <a:gd name="T8" fmla="*/ 547 w 699"/>
              <a:gd name="T9" fmla="*/ 436 h 490"/>
              <a:gd name="T10" fmla="*/ 644 w 699"/>
              <a:gd name="T11" fmla="*/ 437 h 490"/>
              <a:gd name="T12" fmla="*/ 697 w 699"/>
              <a:gd name="T13" fmla="*/ 490 h 490"/>
              <a:gd name="T14" fmla="*/ 699 w 699"/>
              <a:gd name="T15" fmla="*/ 486 h 490"/>
              <a:gd name="T16" fmla="*/ 645 w 699"/>
              <a:gd name="T17" fmla="*/ 433 h 490"/>
              <a:gd name="T18" fmla="*/ 548 w 699"/>
              <a:gd name="T19" fmla="*/ 432 h 490"/>
              <a:gd name="T20" fmla="*/ 423 w 699"/>
              <a:gd name="T21" fmla="*/ 307 h 490"/>
              <a:gd name="T22" fmla="*/ 309 w 699"/>
              <a:gd name="T23" fmla="*/ 306 h 490"/>
              <a:gd name="T24" fmla="*/ 3 w 699"/>
              <a:gd name="T25" fmla="*/ 0 h 4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699" h="490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08" y="310"/>
                  <a:pt x="308" y="310"/>
                  <a:pt x="308" y="310"/>
                </a:cubicBezTo>
                <a:cubicBezTo>
                  <a:pt x="422" y="311"/>
                  <a:pt x="422" y="311"/>
                  <a:pt x="422" y="311"/>
                </a:cubicBezTo>
                <a:cubicBezTo>
                  <a:pt x="547" y="436"/>
                  <a:pt x="547" y="436"/>
                  <a:pt x="547" y="436"/>
                </a:cubicBezTo>
                <a:cubicBezTo>
                  <a:pt x="644" y="437"/>
                  <a:pt x="644" y="437"/>
                  <a:pt x="644" y="437"/>
                </a:cubicBezTo>
                <a:cubicBezTo>
                  <a:pt x="697" y="490"/>
                  <a:pt x="697" y="490"/>
                  <a:pt x="697" y="490"/>
                </a:cubicBezTo>
                <a:cubicBezTo>
                  <a:pt x="698" y="489"/>
                  <a:pt x="698" y="488"/>
                  <a:pt x="699" y="486"/>
                </a:cubicBezTo>
                <a:cubicBezTo>
                  <a:pt x="645" y="433"/>
                  <a:pt x="645" y="433"/>
                  <a:pt x="645" y="433"/>
                </a:cubicBezTo>
                <a:cubicBezTo>
                  <a:pt x="548" y="432"/>
                  <a:pt x="548" y="432"/>
                  <a:pt x="548" y="432"/>
                </a:cubicBezTo>
                <a:cubicBezTo>
                  <a:pt x="423" y="307"/>
                  <a:pt x="423" y="307"/>
                  <a:pt x="423" y="307"/>
                </a:cubicBezTo>
                <a:cubicBezTo>
                  <a:pt x="309" y="306"/>
                  <a:pt x="309" y="306"/>
                  <a:pt x="309" y="306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73" name="Freeform 1030"/>
          <p:cNvSpPr>
            <a:spLocks/>
          </p:cNvSpPr>
          <p:nvPr/>
        </p:nvSpPr>
        <p:spPr bwMode="auto">
          <a:xfrm>
            <a:off x="-5849167" y="288925"/>
            <a:ext cx="3200400" cy="2665413"/>
          </a:xfrm>
          <a:custGeom>
            <a:avLst/>
            <a:gdLst>
              <a:gd name="T0" fmla="*/ 3 w 772"/>
              <a:gd name="T1" fmla="*/ 0 h 643"/>
              <a:gd name="T2" fmla="*/ 0 w 772"/>
              <a:gd name="T3" fmla="*/ 3 h 643"/>
              <a:gd name="T4" fmla="*/ 559 w 772"/>
              <a:gd name="T5" fmla="*/ 562 h 643"/>
              <a:gd name="T6" fmla="*/ 584 w 772"/>
              <a:gd name="T7" fmla="*/ 559 h 643"/>
              <a:gd name="T8" fmla="*/ 668 w 772"/>
              <a:gd name="T9" fmla="*/ 643 h 643"/>
              <a:gd name="T10" fmla="*/ 771 w 772"/>
              <a:gd name="T11" fmla="*/ 642 h 643"/>
              <a:gd name="T12" fmla="*/ 772 w 772"/>
              <a:gd name="T13" fmla="*/ 638 h 643"/>
              <a:gd name="T14" fmla="*/ 670 w 772"/>
              <a:gd name="T15" fmla="*/ 639 h 643"/>
              <a:gd name="T16" fmla="*/ 586 w 772"/>
              <a:gd name="T17" fmla="*/ 555 h 643"/>
              <a:gd name="T18" fmla="*/ 560 w 772"/>
              <a:gd name="T19" fmla="*/ 557 h 643"/>
              <a:gd name="T20" fmla="*/ 3 w 772"/>
              <a:gd name="T21" fmla="*/ 0 h 6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772" h="643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559" y="562"/>
                  <a:pt x="559" y="562"/>
                  <a:pt x="559" y="562"/>
                </a:cubicBezTo>
                <a:cubicBezTo>
                  <a:pt x="584" y="559"/>
                  <a:pt x="584" y="559"/>
                  <a:pt x="584" y="559"/>
                </a:cubicBezTo>
                <a:cubicBezTo>
                  <a:pt x="668" y="643"/>
                  <a:pt x="668" y="643"/>
                  <a:pt x="668" y="643"/>
                </a:cubicBezTo>
                <a:cubicBezTo>
                  <a:pt x="771" y="642"/>
                  <a:pt x="771" y="642"/>
                  <a:pt x="771" y="642"/>
                </a:cubicBezTo>
                <a:cubicBezTo>
                  <a:pt x="771" y="641"/>
                  <a:pt x="772" y="640"/>
                  <a:pt x="772" y="638"/>
                </a:cubicBezTo>
                <a:cubicBezTo>
                  <a:pt x="670" y="639"/>
                  <a:pt x="670" y="639"/>
                  <a:pt x="670" y="639"/>
                </a:cubicBezTo>
                <a:cubicBezTo>
                  <a:pt x="586" y="555"/>
                  <a:pt x="586" y="555"/>
                  <a:pt x="586" y="555"/>
                </a:cubicBezTo>
                <a:cubicBezTo>
                  <a:pt x="560" y="557"/>
                  <a:pt x="560" y="557"/>
                  <a:pt x="560" y="557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74" name="Freeform 1031"/>
          <p:cNvSpPr>
            <a:spLocks noEditPoints="1"/>
          </p:cNvSpPr>
          <p:nvPr/>
        </p:nvSpPr>
        <p:spPr bwMode="auto">
          <a:xfrm>
            <a:off x="-6034905" y="476250"/>
            <a:ext cx="5961063" cy="4211638"/>
          </a:xfrm>
          <a:custGeom>
            <a:avLst/>
            <a:gdLst>
              <a:gd name="T0" fmla="*/ 0 w 1438"/>
              <a:gd name="T1" fmla="*/ 3 h 1016"/>
              <a:gd name="T2" fmla="*/ 0 w 1438"/>
              <a:gd name="T3" fmla="*/ 3 h 1016"/>
              <a:gd name="T4" fmla="*/ 0 w 1438"/>
              <a:gd name="T5" fmla="*/ 3 h 1016"/>
              <a:gd name="T6" fmla="*/ 0 w 1438"/>
              <a:gd name="T7" fmla="*/ 3 h 1016"/>
              <a:gd name="T8" fmla="*/ 2 w 1438"/>
              <a:gd name="T9" fmla="*/ 0 h 1016"/>
              <a:gd name="T10" fmla="*/ 0 w 1438"/>
              <a:gd name="T11" fmla="*/ 3 h 1016"/>
              <a:gd name="T12" fmla="*/ 580 w 1438"/>
              <a:gd name="T13" fmla="*/ 584 h 1016"/>
              <a:gd name="T14" fmla="*/ 615 w 1438"/>
              <a:gd name="T15" fmla="*/ 585 h 1016"/>
              <a:gd name="T16" fmla="*/ 701 w 1438"/>
              <a:gd name="T17" fmla="*/ 671 h 1016"/>
              <a:gd name="T18" fmla="*/ 771 w 1438"/>
              <a:gd name="T19" fmla="*/ 673 h 1016"/>
              <a:gd name="T20" fmla="*/ 827 w 1438"/>
              <a:gd name="T21" fmla="*/ 728 h 1016"/>
              <a:gd name="T22" fmla="*/ 878 w 1438"/>
              <a:gd name="T23" fmla="*/ 729 h 1016"/>
              <a:gd name="T24" fmla="*/ 965 w 1438"/>
              <a:gd name="T25" fmla="*/ 816 h 1016"/>
              <a:gd name="T26" fmla="*/ 1077 w 1438"/>
              <a:gd name="T27" fmla="*/ 815 h 1016"/>
              <a:gd name="T28" fmla="*/ 1209 w 1438"/>
              <a:gd name="T29" fmla="*/ 946 h 1016"/>
              <a:gd name="T30" fmla="*/ 1272 w 1438"/>
              <a:gd name="T31" fmla="*/ 948 h 1016"/>
              <a:gd name="T32" fmla="*/ 1296 w 1438"/>
              <a:gd name="T33" fmla="*/ 972 h 1016"/>
              <a:gd name="T34" fmla="*/ 1391 w 1438"/>
              <a:gd name="T35" fmla="*/ 971 h 1016"/>
              <a:gd name="T36" fmla="*/ 1437 w 1438"/>
              <a:gd name="T37" fmla="*/ 1016 h 1016"/>
              <a:gd name="T38" fmla="*/ 1438 w 1438"/>
              <a:gd name="T39" fmla="*/ 1012 h 1016"/>
              <a:gd name="T40" fmla="*/ 1393 w 1438"/>
              <a:gd name="T41" fmla="*/ 967 h 1016"/>
              <a:gd name="T42" fmla="*/ 1298 w 1438"/>
              <a:gd name="T43" fmla="*/ 968 h 1016"/>
              <a:gd name="T44" fmla="*/ 1274 w 1438"/>
              <a:gd name="T45" fmla="*/ 944 h 1016"/>
              <a:gd name="T46" fmla="*/ 1210 w 1438"/>
              <a:gd name="T47" fmla="*/ 942 h 1016"/>
              <a:gd name="T48" fmla="*/ 1079 w 1438"/>
              <a:gd name="T49" fmla="*/ 811 h 1016"/>
              <a:gd name="T50" fmla="*/ 967 w 1438"/>
              <a:gd name="T51" fmla="*/ 812 h 1016"/>
              <a:gd name="T52" fmla="*/ 880 w 1438"/>
              <a:gd name="T53" fmla="*/ 725 h 1016"/>
              <a:gd name="T54" fmla="*/ 828 w 1438"/>
              <a:gd name="T55" fmla="*/ 724 h 1016"/>
              <a:gd name="T56" fmla="*/ 773 w 1438"/>
              <a:gd name="T57" fmla="*/ 669 h 1016"/>
              <a:gd name="T58" fmla="*/ 703 w 1438"/>
              <a:gd name="T59" fmla="*/ 667 h 1016"/>
              <a:gd name="T60" fmla="*/ 617 w 1438"/>
              <a:gd name="T61" fmla="*/ 581 h 1016"/>
              <a:gd name="T62" fmla="*/ 582 w 1438"/>
              <a:gd name="T63" fmla="*/ 580 h 1016"/>
              <a:gd name="T64" fmla="*/ 2 w 1438"/>
              <a:gd name="T65" fmla="*/ 0 h 10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438" h="1016">
                <a:moveTo>
                  <a:pt x="0" y="3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moveTo>
                  <a:pt x="2" y="0"/>
                </a:moveTo>
                <a:cubicBezTo>
                  <a:pt x="0" y="3"/>
                  <a:pt x="0" y="3"/>
                  <a:pt x="0" y="3"/>
                </a:cubicBezTo>
                <a:cubicBezTo>
                  <a:pt x="580" y="584"/>
                  <a:pt x="580" y="584"/>
                  <a:pt x="580" y="584"/>
                </a:cubicBezTo>
                <a:cubicBezTo>
                  <a:pt x="615" y="585"/>
                  <a:pt x="615" y="585"/>
                  <a:pt x="615" y="585"/>
                </a:cubicBezTo>
                <a:cubicBezTo>
                  <a:pt x="701" y="671"/>
                  <a:pt x="701" y="671"/>
                  <a:pt x="701" y="671"/>
                </a:cubicBezTo>
                <a:cubicBezTo>
                  <a:pt x="771" y="673"/>
                  <a:pt x="771" y="673"/>
                  <a:pt x="771" y="673"/>
                </a:cubicBezTo>
                <a:cubicBezTo>
                  <a:pt x="827" y="728"/>
                  <a:pt x="827" y="728"/>
                  <a:pt x="827" y="728"/>
                </a:cubicBezTo>
                <a:cubicBezTo>
                  <a:pt x="878" y="729"/>
                  <a:pt x="878" y="729"/>
                  <a:pt x="878" y="729"/>
                </a:cubicBezTo>
                <a:cubicBezTo>
                  <a:pt x="965" y="816"/>
                  <a:pt x="965" y="816"/>
                  <a:pt x="965" y="816"/>
                </a:cubicBezTo>
                <a:cubicBezTo>
                  <a:pt x="1077" y="815"/>
                  <a:pt x="1077" y="815"/>
                  <a:pt x="1077" y="815"/>
                </a:cubicBezTo>
                <a:cubicBezTo>
                  <a:pt x="1209" y="946"/>
                  <a:pt x="1209" y="946"/>
                  <a:pt x="1209" y="946"/>
                </a:cubicBezTo>
                <a:cubicBezTo>
                  <a:pt x="1272" y="948"/>
                  <a:pt x="1272" y="948"/>
                  <a:pt x="1272" y="948"/>
                </a:cubicBezTo>
                <a:cubicBezTo>
                  <a:pt x="1296" y="972"/>
                  <a:pt x="1296" y="972"/>
                  <a:pt x="1296" y="972"/>
                </a:cubicBezTo>
                <a:cubicBezTo>
                  <a:pt x="1391" y="971"/>
                  <a:pt x="1391" y="971"/>
                  <a:pt x="1391" y="971"/>
                </a:cubicBezTo>
                <a:cubicBezTo>
                  <a:pt x="1437" y="1016"/>
                  <a:pt x="1437" y="1016"/>
                  <a:pt x="1437" y="1016"/>
                </a:cubicBezTo>
                <a:cubicBezTo>
                  <a:pt x="1437" y="1015"/>
                  <a:pt x="1438" y="1013"/>
                  <a:pt x="1438" y="1012"/>
                </a:cubicBezTo>
                <a:cubicBezTo>
                  <a:pt x="1393" y="967"/>
                  <a:pt x="1393" y="967"/>
                  <a:pt x="1393" y="967"/>
                </a:cubicBezTo>
                <a:cubicBezTo>
                  <a:pt x="1298" y="968"/>
                  <a:pt x="1298" y="968"/>
                  <a:pt x="1298" y="968"/>
                </a:cubicBezTo>
                <a:cubicBezTo>
                  <a:pt x="1274" y="944"/>
                  <a:pt x="1274" y="944"/>
                  <a:pt x="1274" y="944"/>
                </a:cubicBezTo>
                <a:cubicBezTo>
                  <a:pt x="1210" y="942"/>
                  <a:pt x="1210" y="942"/>
                  <a:pt x="1210" y="942"/>
                </a:cubicBezTo>
                <a:cubicBezTo>
                  <a:pt x="1079" y="811"/>
                  <a:pt x="1079" y="811"/>
                  <a:pt x="1079" y="811"/>
                </a:cubicBezTo>
                <a:cubicBezTo>
                  <a:pt x="967" y="812"/>
                  <a:pt x="967" y="812"/>
                  <a:pt x="967" y="812"/>
                </a:cubicBezTo>
                <a:cubicBezTo>
                  <a:pt x="880" y="725"/>
                  <a:pt x="880" y="725"/>
                  <a:pt x="880" y="725"/>
                </a:cubicBezTo>
                <a:cubicBezTo>
                  <a:pt x="828" y="724"/>
                  <a:pt x="828" y="724"/>
                  <a:pt x="828" y="724"/>
                </a:cubicBezTo>
                <a:cubicBezTo>
                  <a:pt x="773" y="669"/>
                  <a:pt x="773" y="669"/>
                  <a:pt x="773" y="669"/>
                </a:cubicBezTo>
                <a:cubicBezTo>
                  <a:pt x="703" y="667"/>
                  <a:pt x="703" y="667"/>
                  <a:pt x="703" y="667"/>
                </a:cubicBezTo>
                <a:cubicBezTo>
                  <a:pt x="617" y="581"/>
                  <a:pt x="617" y="581"/>
                  <a:pt x="617" y="581"/>
                </a:cubicBezTo>
                <a:cubicBezTo>
                  <a:pt x="582" y="580"/>
                  <a:pt x="582" y="580"/>
                  <a:pt x="582" y="580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75" name="Freeform 1032"/>
          <p:cNvSpPr>
            <a:spLocks/>
          </p:cNvSpPr>
          <p:nvPr/>
        </p:nvSpPr>
        <p:spPr bwMode="auto">
          <a:xfrm>
            <a:off x="-5988867" y="430213"/>
            <a:ext cx="5976938" cy="4191000"/>
          </a:xfrm>
          <a:custGeom>
            <a:avLst/>
            <a:gdLst>
              <a:gd name="T0" fmla="*/ 3 w 1442"/>
              <a:gd name="T1" fmla="*/ 0 h 1011"/>
              <a:gd name="T2" fmla="*/ 0 w 1442"/>
              <a:gd name="T3" fmla="*/ 3 h 1011"/>
              <a:gd name="T4" fmla="*/ 0 w 1442"/>
              <a:gd name="T5" fmla="*/ 3 h 1011"/>
              <a:gd name="T6" fmla="*/ 576 w 1442"/>
              <a:gd name="T7" fmla="*/ 579 h 1011"/>
              <a:gd name="T8" fmla="*/ 611 w 1442"/>
              <a:gd name="T9" fmla="*/ 580 h 1011"/>
              <a:gd name="T10" fmla="*/ 697 w 1442"/>
              <a:gd name="T11" fmla="*/ 666 h 1011"/>
              <a:gd name="T12" fmla="*/ 770 w 1442"/>
              <a:gd name="T13" fmla="*/ 665 h 1011"/>
              <a:gd name="T14" fmla="*/ 825 w 1442"/>
              <a:gd name="T15" fmla="*/ 721 h 1011"/>
              <a:gd name="T16" fmla="*/ 877 w 1442"/>
              <a:gd name="T17" fmla="*/ 722 h 1011"/>
              <a:gd name="T18" fmla="*/ 964 w 1442"/>
              <a:gd name="T19" fmla="*/ 809 h 1011"/>
              <a:gd name="T20" fmla="*/ 1076 w 1442"/>
              <a:gd name="T21" fmla="*/ 807 h 1011"/>
              <a:gd name="T22" fmla="*/ 1208 w 1442"/>
              <a:gd name="T23" fmla="*/ 939 h 1011"/>
              <a:gd name="T24" fmla="*/ 1271 w 1442"/>
              <a:gd name="T25" fmla="*/ 940 h 1011"/>
              <a:gd name="T26" fmla="*/ 1295 w 1442"/>
              <a:gd name="T27" fmla="*/ 964 h 1011"/>
              <a:gd name="T28" fmla="*/ 1390 w 1442"/>
              <a:gd name="T29" fmla="*/ 963 h 1011"/>
              <a:gd name="T30" fmla="*/ 1438 w 1442"/>
              <a:gd name="T31" fmla="*/ 1011 h 1011"/>
              <a:gd name="T32" fmla="*/ 1442 w 1442"/>
              <a:gd name="T33" fmla="*/ 1009 h 1011"/>
              <a:gd name="T34" fmla="*/ 1392 w 1442"/>
              <a:gd name="T35" fmla="*/ 959 h 1011"/>
              <a:gd name="T36" fmla="*/ 1297 w 1442"/>
              <a:gd name="T37" fmla="*/ 960 h 1011"/>
              <a:gd name="T38" fmla="*/ 1273 w 1442"/>
              <a:gd name="T39" fmla="*/ 936 h 1011"/>
              <a:gd name="T40" fmla="*/ 1209 w 1442"/>
              <a:gd name="T41" fmla="*/ 935 h 1011"/>
              <a:gd name="T42" fmla="*/ 1078 w 1442"/>
              <a:gd name="T43" fmla="*/ 803 h 1011"/>
              <a:gd name="T44" fmla="*/ 966 w 1442"/>
              <a:gd name="T45" fmla="*/ 805 h 1011"/>
              <a:gd name="T46" fmla="*/ 879 w 1442"/>
              <a:gd name="T47" fmla="*/ 718 h 1011"/>
              <a:gd name="T48" fmla="*/ 827 w 1442"/>
              <a:gd name="T49" fmla="*/ 717 h 1011"/>
              <a:gd name="T50" fmla="*/ 772 w 1442"/>
              <a:gd name="T51" fmla="*/ 661 h 1011"/>
              <a:gd name="T52" fmla="*/ 699 w 1442"/>
              <a:gd name="T53" fmla="*/ 662 h 1011"/>
              <a:gd name="T54" fmla="*/ 613 w 1442"/>
              <a:gd name="T55" fmla="*/ 576 h 1011"/>
              <a:gd name="T56" fmla="*/ 578 w 1442"/>
              <a:gd name="T57" fmla="*/ 575 h 1011"/>
              <a:gd name="T58" fmla="*/ 3 w 1442"/>
              <a:gd name="T59" fmla="*/ 0 h 10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442" h="1011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576" y="579"/>
                  <a:pt x="576" y="579"/>
                  <a:pt x="576" y="579"/>
                </a:cubicBezTo>
                <a:cubicBezTo>
                  <a:pt x="611" y="580"/>
                  <a:pt x="611" y="580"/>
                  <a:pt x="611" y="580"/>
                </a:cubicBezTo>
                <a:cubicBezTo>
                  <a:pt x="697" y="666"/>
                  <a:pt x="697" y="666"/>
                  <a:pt x="697" y="666"/>
                </a:cubicBezTo>
                <a:cubicBezTo>
                  <a:pt x="770" y="665"/>
                  <a:pt x="770" y="665"/>
                  <a:pt x="770" y="665"/>
                </a:cubicBezTo>
                <a:cubicBezTo>
                  <a:pt x="825" y="721"/>
                  <a:pt x="825" y="721"/>
                  <a:pt x="825" y="721"/>
                </a:cubicBezTo>
                <a:cubicBezTo>
                  <a:pt x="877" y="722"/>
                  <a:pt x="877" y="722"/>
                  <a:pt x="877" y="722"/>
                </a:cubicBezTo>
                <a:cubicBezTo>
                  <a:pt x="964" y="809"/>
                  <a:pt x="964" y="809"/>
                  <a:pt x="964" y="809"/>
                </a:cubicBezTo>
                <a:cubicBezTo>
                  <a:pt x="1076" y="807"/>
                  <a:pt x="1076" y="807"/>
                  <a:pt x="1076" y="807"/>
                </a:cubicBezTo>
                <a:cubicBezTo>
                  <a:pt x="1208" y="939"/>
                  <a:pt x="1208" y="939"/>
                  <a:pt x="1208" y="939"/>
                </a:cubicBezTo>
                <a:cubicBezTo>
                  <a:pt x="1271" y="940"/>
                  <a:pt x="1271" y="940"/>
                  <a:pt x="1271" y="940"/>
                </a:cubicBezTo>
                <a:cubicBezTo>
                  <a:pt x="1295" y="964"/>
                  <a:pt x="1295" y="964"/>
                  <a:pt x="1295" y="964"/>
                </a:cubicBezTo>
                <a:cubicBezTo>
                  <a:pt x="1390" y="963"/>
                  <a:pt x="1390" y="963"/>
                  <a:pt x="1390" y="963"/>
                </a:cubicBezTo>
                <a:cubicBezTo>
                  <a:pt x="1438" y="1011"/>
                  <a:pt x="1438" y="1011"/>
                  <a:pt x="1438" y="1011"/>
                </a:cubicBezTo>
                <a:cubicBezTo>
                  <a:pt x="1439" y="1011"/>
                  <a:pt x="1441" y="1010"/>
                  <a:pt x="1442" y="1009"/>
                </a:cubicBezTo>
                <a:cubicBezTo>
                  <a:pt x="1392" y="959"/>
                  <a:pt x="1392" y="959"/>
                  <a:pt x="1392" y="959"/>
                </a:cubicBezTo>
                <a:cubicBezTo>
                  <a:pt x="1297" y="960"/>
                  <a:pt x="1297" y="960"/>
                  <a:pt x="1297" y="960"/>
                </a:cubicBezTo>
                <a:cubicBezTo>
                  <a:pt x="1273" y="936"/>
                  <a:pt x="1273" y="936"/>
                  <a:pt x="1273" y="936"/>
                </a:cubicBezTo>
                <a:cubicBezTo>
                  <a:pt x="1209" y="935"/>
                  <a:pt x="1209" y="935"/>
                  <a:pt x="1209" y="935"/>
                </a:cubicBezTo>
                <a:cubicBezTo>
                  <a:pt x="1078" y="803"/>
                  <a:pt x="1078" y="803"/>
                  <a:pt x="1078" y="803"/>
                </a:cubicBezTo>
                <a:cubicBezTo>
                  <a:pt x="966" y="805"/>
                  <a:pt x="966" y="805"/>
                  <a:pt x="966" y="805"/>
                </a:cubicBezTo>
                <a:cubicBezTo>
                  <a:pt x="879" y="718"/>
                  <a:pt x="879" y="718"/>
                  <a:pt x="879" y="718"/>
                </a:cubicBezTo>
                <a:cubicBezTo>
                  <a:pt x="827" y="717"/>
                  <a:pt x="827" y="717"/>
                  <a:pt x="827" y="717"/>
                </a:cubicBezTo>
                <a:cubicBezTo>
                  <a:pt x="772" y="661"/>
                  <a:pt x="772" y="661"/>
                  <a:pt x="772" y="661"/>
                </a:cubicBezTo>
                <a:cubicBezTo>
                  <a:pt x="699" y="662"/>
                  <a:pt x="699" y="662"/>
                  <a:pt x="699" y="662"/>
                </a:cubicBezTo>
                <a:cubicBezTo>
                  <a:pt x="613" y="576"/>
                  <a:pt x="613" y="576"/>
                  <a:pt x="613" y="576"/>
                </a:cubicBezTo>
                <a:cubicBezTo>
                  <a:pt x="578" y="575"/>
                  <a:pt x="578" y="575"/>
                  <a:pt x="578" y="575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76" name="Freeform 1033"/>
          <p:cNvSpPr>
            <a:spLocks/>
          </p:cNvSpPr>
          <p:nvPr/>
        </p:nvSpPr>
        <p:spPr bwMode="auto">
          <a:xfrm>
            <a:off x="-32567" y="123825"/>
            <a:ext cx="1309688" cy="1944688"/>
          </a:xfrm>
          <a:custGeom>
            <a:avLst/>
            <a:gdLst>
              <a:gd name="T0" fmla="*/ 2 w 316"/>
              <a:gd name="T1" fmla="*/ 0 h 469"/>
              <a:gd name="T2" fmla="*/ 0 w 316"/>
              <a:gd name="T3" fmla="*/ 2 h 469"/>
              <a:gd name="T4" fmla="*/ 0 w 316"/>
              <a:gd name="T5" fmla="*/ 71 h 469"/>
              <a:gd name="T6" fmla="*/ 233 w 316"/>
              <a:gd name="T7" fmla="*/ 305 h 469"/>
              <a:gd name="T8" fmla="*/ 232 w 316"/>
              <a:gd name="T9" fmla="*/ 389 h 469"/>
              <a:gd name="T10" fmla="*/ 313 w 316"/>
              <a:gd name="T11" fmla="*/ 469 h 469"/>
              <a:gd name="T12" fmla="*/ 316 w 316"/>
              <a:gd name="T13" fmla="*/ 467 h 469"/>
              <a:gd name="T14" fmla="*/ 236 w 316"/>
              <a:gd name="T15" fmla="*/ 387 h 469"/>
              <a:gd name="T16" fmla="*/ 237 w 316"/>
              <a:gd name="T17" fmla="*/ 303 h 469"/>
              <a:gd name="T18" fmla="*/ 4 w 316"/>
              <a:gd name="T19" fmla="*/ 69 h 469"/>
              <a:gd name="T20" fmla="*/ 4 w 316"/>
              <a:gd name="T21" fmla="*/ 3 h 469"/>
              <a:gd name="T22" fmla="*/ 5 w 316"/>
              <a:gd name="T23" fmla="*/ 3 h 469"/>
              <a:gd name="T24" fmla="*/ 2 w 316"/>
              <a:gd name="T25" fmla="*/ 0 h 4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16" h="469">
                <a:moveTo>
                  <a:pt x="2" y="0"/>
                </a:moveTo>
                <a:cubicBezTo>
                  <a:pt x="0" y="2"/>
                  <a:pt x="0" y="2"/>
                  <a:pt x="0" y="2"/>
                </a:cubicBezTo>
                <a:cubicBezTo>
                  <a:pt x="0" y="71"/>
                  <a:pt x="0" y="71"/>
                  <a:pt x="0" y="71"/>
                </a:cubicBezTo>
                <a:cubicBezTo>
                  <a:pt x="233" y="305"/>
                  <a:pt x="233" y="305"/>
                  <a:pt x="233" y="305"/>
                </a:cubicBezTo>
                <a:cubicBezTo>
                  <a:pt x="232" y="389"/>
                  <a:pt x="232" y="389"/>
                  <a:pt x="232" y="389"/>
                </a:cubicBezTo>
                <a:cubicBezTo>
                  <a:pt x="313" y="469"/>
                  <a:pt x="313" y="469"/>
                  <a:pt x="313" y="469"/>
                </a:cubicBezTo>
                <a:cubicBezTo>
                  <a:pt x="314" y="468"/>
                  <a:pt x="315" y="467"/>
                  <a:pt x="316" y="467"/>
                </a:cubicBezTo>
                <a:cubicBezTo>
                  <a:pt x="236" y="387"/>
                  <a:pt x="236" y="387"/>
                  <a:pt x="236" y="387"/>
                </a:cubicBezTo>
                <a:cubicBezTo>
                  <a:pt x="237" y="303"/>
                  <a:pt x="237" y="303"/>
                  <a:pt x="237" y="303"/>
                </a:cubicBezTo>
                <a:cubicBezTo>
                  <a:pt x="4" y="69"/>
                  <a:pt x="4" y="69"/>
                  <a:pt x="4" y="69"/>
                </a:cubicBezTo>
                <a:cubicBezTo>
                  <a:pt x="4" y="3"/>
                  <a:pt x="4" y="3"/>
                  <a:pt x="4" y="3"/>
                </a:cubicBezTo>
                <a:cubicBezTo>
                  <a:pt x="5" y="3"/>
                  <a:pt x="5" y="3"/>
                  <a:pt x="5" y="3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77" name="Freeform 1034"/>
          <p:cNvSpPr>
            <a:spLocks noEditPoints="1"/>
          </p:cNvSpPr>
          <p:nvPr/>
        </p:nvSpPr>
        <p:spPr bwMode="auto">
          <a:xfrm>
            <a:off x="1135833" y="-4473575"/>
            <a:ext cx="2027238" cy="4240213"/>
          </a:xfrm>
          <a:custGeom>
            <a:avLst/>
            <a:gdLst>
              <a:gd name="T0" fmla="*/ 481 w 489"/>
              <a:gd name="T1" fmla="*/ 879 h 1023"/>
              <a:gd name="T2" fmla="*/ 481 w 489"/>
              <a:gd name="T3" fmla="*/ 919 h 1023"/>
              <a:gd name="T4" fmla="*/ 400 w 489"/>
              <a:gd name="T5" fmla="*/ 1000 h 1023"/>
              <a:gd name="T6" fmla="*/ 401 w 489"/>
              <a:gd name="T7" fmla="*/ 1019 h 1023"/>
              <a:gd name="T8" fmla="*/ 401 w 489"/>
              <a:gd name="T9" fmla="*/ 1023 h 1023"/>
              <a:gd name="T10" fmla="*/ 405 w 489"/>
              <a:gd name="T11" fmla="*/ 1023 h 1023"/>
              <a:gd name="T12" fmla="*/ 405 w 489"/>
              <a:gd name="T13" fmla="*/ 1017 h 1023"/>
              <a:gd name="T14" fmla="*/ 404 w 489"/>
              <a:gd name="T15" fmla="*/ 1001 h 1023"/>
              <a:gd name="T16" fmla="*/ 485 w 489"/>
              <a:gd name="T17" fmla="*/ 921 h 1023"/>
              <a:gd name="T18" fmla="*/ 485 w 489"/>
              <a:gd name="T19" fmla="*/ 880 h 1023"/>
              <a:gd name="T20" fmla="*/ 485 w 489"/>
              <a:gd name="T21" fmla="*/ 880 h 1023"/>
              <a:gd name="T22" fmla="*/ 485 w 489"/>
              <a:gd name="T23" fmla="*/ 880 h 1023"/>
              <a:gd name="T24" fmla="*/ 481 w 489"/>
              <a:gd name="T25" fmla="*/ 879 h 1023"/>
              <a:gd name="T26" fmla="*/ 3 w 489"/>
              <a:gd name="T27" fmla="*/ 0 h 1023"/>
              <a:gd name="T28" fmla="*/ 0 w 489"/>
              <a:gd name="T29" fmla="*/ 3 h 1023"/>
              <a:gd name="T30" fmla="*/ 0 w 489"/>
              <a:gd name="T31" fmla="*/ 3 h 1023"/>
              <a:gd name="T32" fmla="*/ 485 w 489"/>
              <a:gd name="T33" fmla="*/ 488 h 1023"/>
              <a:gd name="T34" fmla="*/ 482 w 489"/>
              <a:gd name="T35" fmla="*/ 839 h 1023"/>
              <a:gd name="T36" fmla="*/ 485 w 489"/>
              <a:gd name="T37" fmla="*/ 838 h 1023"/>
              <a:gd name="T38" fmla="*/ 485 w 489"/>
              <a:gd name="T39" fmla="*/ 838 h 1023"/>
              <a:gd name="T40" fmla="*/ 486 w 489"/>
              <a:gd name="T41" fmla="*/ 838 h 1023"/>
              <a:gd name="T42" fmla="*/ 489 w 489"/>
              <a:gd name="T43" fmla="*/ 486 h 1023"/>
              <a:gd name="T44" fmla="*/ 3 w 489"/>
              <a:gd name="T45" fmla="*/ 0 h 10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489" h="1023">
                <a:moveTo>
                  <a:pt x="481" y="879"/>
                </a:moveTo>
                <a:cubicBezTo>
                  <a:pt x="481" y="919"/>
                  <a:pt x="481" y="919"/>
                  <a:pt x="481" y="919"/>
                </a:cubicBezTo>
                <a:cubicBezTo>
                  <a:pt x="400" y="1000"/>
                  <a:pt x="400" y="1000"/>
                  <a:pt x="400" y="1000"/>
                </a:cubicBezTo>
                <a:cubicBezTo>
                  <a:pt x="401" y="1019"/>
                  <a:pt x="401" y="1019"/>
                  <a:pt x="401" y="1019"/>
                </a:cubicBezTo>
                <a:cubicBezTo>
                  <a:pt x="401" y="1023"/>
                  <a:pt x="401" y="1023"/>
                  <a:pt x="401" y="1023"/>
                </a:cubicBezTo>
                <a:cubicBezTo>
                  <a:pt x="405" y="1023"/>
                  <a:pt x="405" y="1023"/>
                  <a:pt x="405" y="1023"/>
                </a:cubicBezTo>
                <a:cubicBezTo>
                  <a:pt x="405" y="1017"/>
                  <a:pt x="405" y="1017"/>
                  <a:pt x="405" y="1017"/>
                </a:cubicBezTo>
                <a:cubicBezTo>
                  <a:pt x="404" y="1001"/>
                  <a:pt x="404" y="1001"/>
                  <a:pt x="404" y="1001"/>
                </a:cubicBezTo>
                <a:cubicBezTo>
                  <a:pt x="485" y="921"/>
                  <a:pt x="485" y="921"/>
                  <a:pt x="485" y="921"/>
                </a:cubicBezTo>
                <a:cubicBezTo>
                  <a:pt x="485" y="880"/>
                  <a:pt x="485" y="880"/>
                  <a:pt x="485" y="880"/>
                </a:cubicBezTo>
                <a:cubicBezTo>
                  <a:pt x="485" y="880"/>
                  <a:pt x="485" y="880"/>
                  <a:pt x="485" y="880"/>
                </a:cubicBezTo>
                <a:cubicBezTo>
                  <a:pt x="485" y="880"/>
                  <a:pt x="485" y="880"/>
                  <a:pt x="485" y="880"/>
                </a:cubicBezTo>
                <a:cubicBezTo>
                  <a:pt x="483" y="880"/>
                  <a:pt x="482" y="880"/>
                  <a:pt x="481" y="879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485" y="488"/>
                  <a:pt x="485" y="488"/>
                  <a:pt x="485" y="488"/>
                </a:cubicBezTo>
                <a:cubicBezTo>
                  <a:pt x="482" y="839"/>
                  <a:pt x="482" y="839"/>
                  <a:pt x="482" y="839"/>
                </a:cubicBezTo>
                <a:cubicBezTo>
                  <a:pt x="483" y="838"/>
                  <a:pt x="484" y="838"/>
                  <a:pt x="485" y="838"/>
                </a:cubicBezTo>
                <a:cubicBezTo>
                  <a:pt x="485" y="838"/>
                  <a:pt x="485" y="838"/>
                  <a:pt x="485" y="838"/>
                </a:cubicBezTo>
                <a:cubicBezTo>
                  <a:pt x="485" y="838"/>
                  <a:pt x="485" y="838"/>
                  <a:pt x="486" y="838"/>
                </a:cubicBezTo>
                <a:cubicBezTo>
                  <a:pt x="489" y="486"/>
                  <a:pt x="489" y="486"/>
                  <a:pt x="489" y="486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78" name="Freeform 1035"/>
          <p:cNvSpPr>
            <a:spLocks/>
          </p:cNvSpPr>
          <p:nvPr/>
        </p:nvSpPr>
        <p:spPr bwMode="auto">
          <a:xfrm>
            <a:off x="978670" y="-4324350"/>
            <a:ext cx="2130425" cy="4618038"/>
          </a:xfrm>
          <a:custGeom>
            <a:avLst/>
            <a:gdLst>
              <a:gd name="T0" fmla="*/ 8 w 1342"/>
              <a:gd name="T1" fmla="*/ 0 h 2909"/>
              <a:gd name="T2" fmla="*/ 0 w 1342"/>
              <a:gd name="T3" fmla="*/ 7 h 2909"/>
              <a:gd name="T4" fmla="*/ 1203 w 1342"/>
              <a:gd name="T5" fmla="*/ 1211 h 2909"/>
              <a:gd name="T6" fmla="*/ 1201 w 1342"/>
              <a:gd name="T7" fmla="*/ 2311 h 2909"/>
              <a:gd name="T8" fmla="*/ 932 w 1342"/>
              <a:gd name="T9" fmla="*/ 2580 h 2909"/>
              <a:gd name="T10" fmla="*/ 927 w 1342"/>
              <a:gd name="T11" fmla="*/ 2629 h 2909"/>
              <a:gd name="T12" fmla="*/ 1209 w 1342"/>
              <a:gd name="T13" fmla="*/ 2909 h 2909"/>
              <a:gd name="T14" fmla="*/ 1279 w 1342"/>
              <a:gd name="T15" fmla="*/ 2909 h 2909"/>
              <a:gd name="T16" fmla="*/ 1342 w 1342"/>
              <a:gd name="T17" fmla="*/ 2909 h 2909"/>
              <a:gd name="T18" fmla="*/ 1342 w 1342"/>
              <a:gd name="T19" fmla="*/ 2898 h 2909"/>
              <a:gd name="T20" fmla="*/ 1279 w 1342"/>
              <a:gd name="T21" fmla="*/ 2898 h 2909"/>
              <a:gd name="T22" fmla="*/ 1211 w 1342"/>
              <a:gd name="T23" fmla="*/ 2898 h 2909"/>
              <a:gd name="T24" fmla="*/ 937 w 1342"/>
              <a:gd name="T25" fmla="*/ 2624 h 2909"/>
              <a:gd name="T26" fmla="*/ 942 w 1342"/>
              <a:gd name="T27" fmla="*/ 2585 h 2909"/>
              <a:gd name="T28" fmla="*/ 1211 w 1342"/>
              <a:gd name="T29" fmla="*/ 2313 h 2909"/>
              <a:gd name="T30" fmla="*/ 1214 w 1342"/>
              <a:gd name="T31" fmla="*/ 1206 h 2909"/>
              <a:gd name="T32" fmla="*/ 8 w 1342"/>
              <a:gd name="T33" fmla="*/ 0 h 29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342" h="2909">
                <a:moveTo>
                  <a:pt x="8" y="0"/>
                </a:moveTo>
                <a:lnTo>
                  <a:pt x="0" y="7"/>
                </a:lnTo>
                <a:lnTo>
                  <a:pt x="1203" y="1211"/>
                </a:lnTo>
                <a:lnTo>
                  <a:pt x="1201" y="2311"/>
                </a:lnTo>
                <a:lnTo>
                  <a:pt x="932" y="2580"/>
                </a:lnTo>
                <a:lnTo>
                  <a:pt x="927" y="2629"/>
                </a:lnTo>
                <a:lnTo>
                  <a:pt x="1209" y="2909"/>
                </a:lnTo>
                <a:lnTo>
                  <a:pt x="1279" y="2909"/>
                </a:lnTo>
                <a:lnTo>
                  <a:pt x="1342" y="2909"/>
                </a:lnTo>
                <a:lnTo>
                  <a:pt x="1342" y="2898"/>
                </a:lnTo>
                <a:lnTo>
                  <a:pt x="1279" y="2898"/>
                </a:lnTo>
                <a:lnTo>
                  <a:pt x="1211" y="2898"/>
                </a:lnTo>
                <a:lnTo>
                  <a:pt x="937" y="2624"/>
                </a:lnTo>
                <a:lnTo>
                  <a:pt x="942" y="2585"/>
                </a:lnTo>
                <a:lnTo>
                  <a:pt x="1211" y="2313"/>
                </a:lnTo>
                <a:lnTo>
                  <a:pt x="1214" y="1206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79" name="Freeform 1036"/>
          <p:cNvSpPr>
            <a:spLocks/>
          </p:cNvSpPr>
          <p:nvPr/>
        </p:nvSpPr>
        <p:spPr bwMode="auto">
          <a:xfrm>
            <a:off x="978670" y="-4324350"/>
            <a:ext cx="2130425" cy="4618038"/>
          </a:xfrm>
          <a:custGeom>
            <a:avLst/>
            <a:gdLst>
              <a:gd name="T0" fmla="*/ 8 w 1342"/>
              <a:gd name="T1" fmla="*/ 0 h 2909"/>
              <a:gd name="T2" fmla="*/ 0 w 1342"/>
              <a:gd name="T3" fmla="*/ 7 h 2909"/>
              <a:gd name="T4" fmla="*/ 1203 w 1342"/>
              <a:gd name="T5" fmla="*/ 1211 h 2909"/>
              <a:gd name="T6" fmla="*/ 1201 w 1342"/>
              <a:gd name="T7" fmla="*/ 2311 h 2909"/>
              <a:gd name="T8" fmla="*/ 932 w 1342"/>
              <a:gd name="T9" fmla="*/ 2580 h 2909"/>
              <a:gd name="T10" fmla="*/ 927 w 1342"/>
              <a:gd name="T11" fmla="*/ 2629 h 2909"/>
              <a:gd name="T12" fmla="*/ 1209 w 1342"/>
              <a:gd name="T13" fmla="*/ 2909 h 2909"/>
              <a:gd name="T14" fmla="*/ 1279 w 1342"/>
              <a:gd name="T15" fmla="*/ 2909 h 2909"/>
              <a:gd name="T16" fmla="*/ 1342 w 1342"/>
              <a:gd name="T17" fmla="*/ 2909 h 2909"/>
              <a:gd name="T18" fmla="*/ 1342 w 1342"/>
              <a:gd name="T19" fmla="*/ 2898 h 2909"/>
              <a:gd name="T20" fmla="*/ 1279 w 1342"/>
              <a:gd name="T21" fmla="*/ 2898 h 2909"/>
              <a:gd name="T22" fmla="*/ 1211 w 1342"/>
              <a:gd name="T23" fmla="*/ 2898 h 2909"/>
              <a:gd name="T24" fmla="*/ 937 w 1342"/>
              <a:gd name="T25" fmla="*/ 2624 h 2909"/>
              <a:gd name="T26" fmla="*/ 942 w 1342"/>
              <a:gd name="T27" fmla="*/ 2585 h 2909"/>
              <a:gd name="T28" fmla="*/ 1211 w 1342"/>
              <a:gd name="T29" fmla="*/ 2313 h 2909"/>
              <a:gd name="T30" fmla="*/ 1214 w 1342"/>
              <a:gd name="T31" fmla="*/ 1206 h 2909"/>
              <a:gd name="T32" fmla="*/ 8 w 1342"/>
              <a:gd name="T33" fmla="*/ 0 h 29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342" h="2909">
                <a:moveTo>
                  <a:pt x="8" y="0"/>
                </a:moveTo>
                <a:lnTo>
                  <a:pt x="0" y="7"/>
                </a:lnTo>
                <a:lnTo>
                  <a:pt x="1203" y="1211"/>
                </a:lnTo>
                <a:lnTo>
                  <a:pt x="1201" y="2311"/>
                </a:lnTo>
                <a:lnTo>
                  <a:pt x="932" y="2580"/>
                </a:lnTo>
                <a:lnTo>
                  <a:pt x="927" y="2629"/>
                </a:lnTo>
                <a:lnTo>
                  <a:pt x="1209" y="2909"/>
                </a:lnTo>
                <a:lnTo>
                  <a:pt x="1279" y="2909"/>
                </a:lnTo>
                <a:lnTo>
                  <a:pt x="1342" y="2909"/>
                </a:lnTo>
                <a:lnTo>
                  <a:pt x="1342" y="2898"/>
                </a:lnTo>
                <a:lnTo>
                  <a:pt x="1279" y="2898"/>
                </a:lnTo>
                <a:lnTo>
                  <a:pt x="1211" y="2898"/>
                </a:lnTo>
                <a:lnTo>
                  <a:pt x="937" y="2624"/>
                </a:lnTo>
                <a:lnTo>
                  <a:pt x="942" y="2585"/>
                </a:lnTo>
                <a:lnTo>
                  <a:pt x="1211" y="2313"/>
                </a:lnTo>
                <a:lnTo>
                  <a:pt x="1214" y="1206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80" name="Freeform 1037"/>
          <p:cNvSpPr>
            <a:spLocks noEditPoints="1"/>
          </p:cNvSpPr>
          <p:nvPr/>
        </p:nvSpPr>
        <p:spPr bwMode="auto">
          <a:xfrm>
            <a:off x="924695" y="-4262437"/>
            <a:ext cx="2192338" cy="4911725"/>
          </a:xfrm>
          <a:custGeom>
            <a:avLst/>
            <a:gdLst>
              <a:gd name="T0" fmla="*/ 0 w 1381"/>
              <a:gd name="T1" fmla="*/ 8 h 3094"/>
              <a:gd name="T2" fmla="*/ 0 w 1381"/>
              <a:gd name="T3" fmla="*/ 8 h 3094"/>
              <a:gd name="T4" fmla="*/ 0 w 1381"/>
              <a:gd name="T5" fmla="*/ 8 h 3094"/>
              <a:gd name="T6" fmla="*/ 0 w 1381"/>
              <a:gd name="T7" fmla="*/ 8 h 3094"/>
              <a:gd name="T8" fmla="*/ 8 w 1381"/>
              <a:gd name="T9" fmla="*/ 0 h 3094"/>
              <a:gd name="T10" fmla="*/ 0 w 1381"/>
              <a:gd name="T11" fmla="*/ 8 h 3094"/>
              <a:gd name="T12" fmla="*/ 1185 w 1381"/>
              <a:gd name="T13" fmla="*/ 1193 h 3094"/>
              <a:gd name="T14" fmla="*/ 1180 w 1381"/>
              <a:gd name="T15" fmla="*/ 2254 h 3094"/>
              <a:gd name="T16" fmla="*/ 882 w 1381"/>
              <a:gd name="T17" fmla="*/ 2551 h 3094"/>
              <a:gd name="T18" fmla="*/ 890 w 1381"/>
              <a:gd name="T19" fmla="*/ 2611 h 3094"/>
              <a:gd name="T20" fmla="*/ 1355 w 1381"/>
              <a:gd name="T21" fmla="*/ 3076 h 3094"/>
              <a:gd name="T22" fmla="*/ 1373 w 1381"/>
              <a:gd name="T23" fmla="*/ 3094 h 3094"/>
              <a:gd name="T24" fmla="*/ 1381 w 1381"/>
              <a:gd name="T25" fmla="*/ 3087 h 3094"/>
              <a:gd name="T26" fmla="*/ 1360 w 1381"/>
              <a:gd name="T27" fmla="*/ 3068 h 3094"/>
              <a:gd name="T28" fmla="*/ 901 w 1381"/>
              <a:gd name="T29" fmla="*/ 2606 h 3094"/>
              <a:gd name="T30" fmla="*/ 895 w 1381"/>
              <a:gd name="T31" fmla="*/ 2554 h 3094"/>
              <a:gd name="T32" fmla="*/ 1190 w 1381"/>
              <a:gd name="T33" fmla="*/ 2256 h 3094"/>
              <a:gd name="T34" fmla="*/ 1196 w 1381"/>
              <a:gd name="T35" fmla="*/ 1188 h 3094"/>
              <a:gd name="T36" fmla="*/ 8 w 1381"/>
              <a:gd name="T37" fmla="*/ 0 h 30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381" h="3094">
                <a:moveTo>
                  <a:pt x="0" y="8"/>
                </a:moveTo>
                <a:lnTo>
                  <a:pt x="0" y="8"/>
                </a:lnTo>
                <a:lnTo>
                  <a:pt x="0" y="8"/>
                </a:lnTo>
                <a:lnTo>
                  <a:pt x="0" y="8"/>
                </a:lnTo>
                <a:close/>
                <a:moveTo>
                  <a:pt x="8" y="0"/>
                </a:moveTo>
                <a:lnTo>
                  <a:pt x="0" y="8"/>
                </a:lnTo>
                <a:lnTo>
                  <a:pt x="1185" y="1193"/>
                </a:lnTo>
                <a:lnTo>
                  <a:pt x="1180" y="2254"/>
                </a:lnTo>
                <a:lnTo>
                  <a:pt x="882" y="2551"/>
                </a:lnTo>
                <a:lnTo>
                  <a:pt x="890" y="2611"/>
                </a:lnTo>
                <a:lnTo>
                  <a:pt x="1355" y="3076"/>
                </a:lnTo>
                <a:lnTo>
                  <a:pt x="1373" y="3094"/>
                </a:lnTo>
                <a:lnTo>
                  <a:pt x="1381" y="3087"/>
                </a:lnTo>
                <a:lnTo>
                  <a:pt x="1360" y="3068"/>
                </a:lnTo>
                <a:lnTo>
                  <a:pt x="901" y="2606"/>
                </a:lnTo>
                <a:lnTo>
                  <a:pt x="895" y="2554"/>
                </a:lnTo>
                <a:lnTo>
                  <a:pt x="1190" y="2256"/>
                </a:lnTo>
                <a:lnTo>
                  <a:pt x="1196" y="1188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81" name="Freeform 1038"/>
          <p:cNvSpPr>
            <a:spLocks noEditPoints="1"/>
          </p:cNvSpPr>
          <p:nvPr/>
        </p:nvSpPr>
        <p:spPr bwMode="auto">
          <a:xfrm>
            <a:off x="924695" y="-4262437"/>
            <a:ext cx="2192338" cy="4911725"/>
          </a:xfrm>
          <a:custGeom>
            <a:avLst/>
            <a:gdLst>
              <a:gd name="T0" fmla="*/ 0 w 1381"/>
              <a:gd name="T1" fmla="*/ 8 h 3094"/>
              <a:gd name="T2" fmla="*/ 0 w 1381"/>
              <a:gd name="T3" fmla="*/ 8 h 3094"/>
              <a:gd name="T4" fmla="*/ 0 w 1381"/>
              <a:gd name="T5" fmla="*/ 8 h 3094"/>
              <a:gd name="T6" fmla="*/ 0 w 1381"/>
              <a:gd name="T7" fmla="*/ 8 h 3094"/>
              <a:gd name="T8" fmla="*/ 8 w 1381"/>
              <a:gd name="T9" fmla="*/ 0 h 3094"/>
              <a:gd name="T10" fmla="*/ 0 w 1381"/>
              <a:gd name="T11" fmla="*/ 8 h 3094"/>
              <a:gd name="T12" fmla="*/ 1185 w 1381"/>
              <a:gd name="T13" fmla="*/ 1193 h 3094"/>
              <a:gd name="T14" fmla="*/ 1180 w 1381"/>
              <a:gd name="T15" fmla="*/ 2254 h 3094"/>
              <a:gd name="T16" fmla="*/ 882 w 1381"/>
              <a:gd name="T17" fmla="*/ 2551 h 3094"/>
              <a:gd name="T18" fmla="*/ 890 w 1381"/>
              <a:gd name="T19" fmla="*/ 2611 h 3094"/>
              <a:gd name="T20" fmla="*/ 1355 w 1381"/>
              <a:gd name="T21" fmla="*/ 3076 h 3094"/>
              <a:gd name="T22" fmla="*/ 1373 w 1381"/>
              <a:gd name="T23" fmla="*/ 3094 h 3094"/>
              <a:gd name="T24" fmla="*/ 1381 w 1381"/>
              <a:gd name="T25" fmla="*/ 3087 h 3094"/>
              <a:gd name="T26" fmla="*/ 1360 w 1381"/>
              <a:gd name="T27" fmla="*/ 3068 h 3094"/>
              <a:gd name="T28" fmla="*/ 901 w 1381"/>
              <a:gd name="T29" fmla="*/ 2606 h 3094"/>
              <a:gd name="T30" fmla="*/ 895 w 1381"/>
              <a:gd name="T31" fmla="*/ 2554 h 3094"/>
              <a:gd name="T32" fmla="*/ 1190 w 1381"/>
              <a:gd name="T33" fmla="*/ 2256 h 3094"/>
              <a:gd name="T34" fmla="*/ 1196 w 1381"/>
              <a:gd name="T35" fmla="*/ 1188 h 3094"/>
              <a:gd name="T36" fmla="*/ 8 w 1381"/>
              <a:gd name="T37" fmla="*/ 0 h 30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381" h="3094">
                <a:moveTo>
                  <a:pt x="0" y="8"/>
                </a:moveTo>
                <a:lnTo>
                  <a:pt x="0" y="8"/>
                </a:lnTo>
                <a:lnTo>
                  <a:pt x="0" y="8"/>
                </a:lnTo>
                <a:lnTo>
                  <a:pt x="0" y="8"/>
                </a:lnTo>
                <a:moveTo>
                  <a:pt x="8" y="0"/>
                </a:moveTo>
                <a:lnTo>
                  <a:pt x="0" y="8"/>
                </a:lnTo>
                <a:lnTo>
                  <a:pt x="1185" y="1193"/>
                </a:lnTo>
                <a:lnTo>
                  <a:pt x="1180" y="2254"/>
                </a:lnTo>
                <a:lnTo>
                  <a:pt x="882" y="2551"/>
                </a:lnTo>
                <a:lnTo>
                  <a:pt x="890" y="2611"/>
                </a:lnTo>
                <a:lnTo>
                  <a:pt x="1355" y="3076"/>
                </a:lnTo>
                <a:lnTo>
                  <a:pt x="1373" y="3094"/>
                </a:lnTo>
                <a:lnTo>
                  <a:pt x="1381" y="3087"/>
                </a:lnTo>
                <a:lnTo>
                  <a:pt x="1360" y="3068"/>
                </a:lnTo>
                <a:lnTo>
                  <a:pt x="901" y="2606"/>
                </a:lnTo>
                <a:lnTo>
                  <a:pt x="895" y="2554"/>
                </a:lnTo>
                <a:lnTo>
                  <a:pt x="1190" y="2256"/>
                </a:lnTo>
                <a:lnTo>
                  <a:pt x="1196" y="1188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82" name="Freeform 1039"/>
          <p:cNvSpPr>
            <a:spLocks/>
          </p:cNvSpPr>
          <p:nvPr/>
        </p:nvSpPr>
        <p:spPr bwMode="auto">
          <a:xfrm>
            <a:off x="878658" y="-4217987"/>
            <a:ext cx="1870075" cy="4457700"/>
          </a:xfrm>
          <a:custGeom>
            <a:avLst/>
            <a:gdLst>
              <a:gd name="T0" fmla="*/ 3 w 451"/>
              <a:gd name="T1" fmla="*/ 0 h 1075"/>
              <a:gd name="T2" fmla="*/ 0 w 451"/>
              <a:gd name="T3" fmla="*/ 3 h 1075"/>
              <a:gd name="T4" fmla="*/ 0 w 451"/>
              <a:gd name="T5" fmla="*/ 3 h 1075"/>
              <a:gd name="T6" fmla="*/ 447 w 451"/>
              <a:gd name="T7" fmla="*/ 450 h 1075"/>
              <a:gd name="T8" fmla="*/ 442 w 451"/>
              <a:gd name="T9" fmla="*/ 845 h 1075"/>
              <a:gd name="T10" fmla="*/ 318 w 451"/>
              <a:gd name="T11" fmla="*/ 969 h 1075"/>
              <a:gd name="T12" fmla="*/ 319 w 451"/>
              <a:gd name="T13" fmla="*/ 1001 h 1075"/>
              <a:gd name="T14" fmla="*/ 392 w 451"/>
              <a:gd name="T15" fmla="*/ 1075 h 1075"/>
              <a:gd name="T16" fmla="*/ 393 w 451"/>
              <a:gd name="T17" fmla="*/ 1074 h 1075"/>
              <a:gd name="T18" fmla="*/ 395 w 451"/>
              <a:gd name="T19" fmla="*/ 1072 h 1075"/>
              <a:gd name="T20" fmla="*/ 323 w 451"/>
              <a:gd name="T21" fmla="*/ 999 h 1075"/>
              <a:gd name="T22" fmla="*/ 322 w 451"/>
              <a:gd name="T23" fmla="*/ 971 h 1075"/>
              <a:gd name="T24" fmla="*/ 446 w 451"/>
              <a:gd name="T25" fmla="*/ 847 h 1075"/>
              <a:gd name="T26" fmla="*/ 451 w 451"/>
              <a:gd name="T27" fmla="*/ 449 h 1075"/>
              <a:gd name="T28" fmla="*/ 3 w 451"/>
              <a:gd name="T29" fmla="*/ 0 h 10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451" h="1075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447" y="450"/>
                  <a:pt x="447" y="450"/>
                  <a:pt x="447" y="450"/>
                </a:cubicBezTo>
                <a:cubicBezTo>
                  <a:pt x="442" y="845"/>
                  <a:pt x="442" y="845"/>
                  <a:pt x="442" y="845"/>
                </a:cubicBezTo>
                <a:cubicBezTo>
                  <a:pt x="318" y="969"/>
                  <a:pt x="318" y="969"/>
                  <a:pt x="318" y="969"/>
                </a:cubicBezTo>
                <a:cubicBezTo>
                  <a:pt x="319" y="1001"/>
                  <a:pt x="319" y="1001"/>
                  <a:pt x="319" y="1001"/>
                </a:cubicBezTo>
                <a:cubicBezTo>
                  <a:pt x="392" y="1075"/>
                  <a:pt x="392" y="1075"/>
                  <a:pt x="392" y="1075"/>
                </a:cubicBezTo>
                <a:cubicBezTo>
                  <a:pt x="393" y="1074"/>
                  <a:pt x="393" y="1074"/>
                  <a:pt x="393" y="1074"/>
                </a:cubicBezTo>
                <a:cubicBezTo>
                  <a:pt x="394" y="1073"/>
                  <a:pt x="395" y="1072"/>
                  <a:pt x="395" y="1072"/>
                </a:cubicBezTo>
                <a:cubicBezTo>
                  <a:pt x="323" y="999"/>
                  <a:pt x="323" y="999"/>
                  <a:pt x="323" y="999"/>
                </a:cubicBezTo>
                <a:cubicBezTo>
                  <a:pt x="322" y="971"/>
                  <a:pt x="322" y="971"/>
                  <a:pt x="322" y="971"/>
                </a:cubicBezTo>
                <a:cubicBezTo>
                  <a:pt x="446" y="847"/>
                  <a:pt x="446" y="847"/>
                  <a:pt x="446" y="847"/>
                </a:cubicBezTo>
                <a:cubicBezTo>
                  <a:pt x="451" y="449"/>
                  <a:pt x="451" y="449"/>
                  <a:pt x="451" y="449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83" name="Freeform 1040"/>
          <p:cNvSpPr>
            <a:spLocks/>
          </p:cNvSpPr>
          <p:nvPr/>
        </p:nvSpPr>
        <p:spPr bwMode="auto">
          <a:xfrm>
            <a:off x="821508" y="-4159250"/>
            <a:ext cx="1839913" cy="4702175"/>
          </a:xfrm>
          <a:custGeom>
            <a:avLst/>
            <a:gdLst>
              <a:gd name="T0" fmla="*/ 2 w 444"/>
              <a:gd name="T1" fmla="*/ 0 h 1134"/>
              <a:gd name="T2" fmla="*/ 0 w 444"/>
              <a:gd name="T3" fmla="*/ 3 h 1134"/>
              <a:gd name="T4" fmla="*/ 440 w 444"/>
              <a:gd name="T5" fmla="*/ 444 h 1134"/>
              <a:gd name="T6" fmla="*/ 438 w 444"/>
              <a:gd name="T7" fmla="*/ 827 h 1134"/>
              <a:gd name="T8" fmla="*/ 303 w 444"/>
              <a:gd name="T9" fmla="*/ 961 h 1134"/>
              <a:gd name="T10" fmla="*/ 301 w 444"/>
              <a:gd name="T11" fmla="*/ 1001 h 1134"/>
              <a:gd name="T12" fmla="*/ 435 w 444"/>
              <a:gd name="T13" fmla="*/ 1134 h 1134"/>
              <a:gd name="T14" fmla="*/ 436 w 444"/>
              <a:gd name="T15" fmla="*/ 1133 h 1134"/>
              <a:gd name="T16" fmla="*/ 438 w 444"/>
              <a:gd name="T17" fmla="*/ 1132 h 1134"/>
              <a:gd name="T18" fmla="*/ 305 w 444"/>
              <a:gd name="T19" fmla="*/ 999 h 1134"/>
              <a:gd name="T20" fmla="*/ 307 w 444"/>
              <a:gd name="T21" fmla="*/ 963 h 1134"/>
              <a:gd name="T22" fmla="*/ 442 w 444"/>
              <a:gd name="T23" fmla="*/ 828 h 1134"/>
              <a:gd name="T24" fmla="*/ 444 w 444"/>
              <a:gd name="T25" fmla="*/ 442 h 1134"/>
              <a:gd name="T26" fmla="*/ 2 w 444"/>
              <a:gd name="T27" fmla="*/ 0 h 1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44" h="1134">
                <a:moveTo>
                  <a:pt x="2" y="0"/>
                </a:moveTo>
                <a:cubicBezTo>
                  <a:pt x="0" y="3"/>
                  <a:pt x="0" y="3"/>
                  <a:pt x="0" y="3"/>
                </a:cubicBezTo>
                <a:cubicBezTo>
                  <a:pt x="440" y="444"/>
                  <a:pt x="440" y="444"/>
                  <a:pt x="440" y="444"/>
                </a:cubicBezTo>
                <a:cubicBezTo>
                  <a:pt x="438" y="827"/>
                  <a:pt x="438" y="827"/>
                  <a:pt x="438" y="827"/>
                </a:cubicBezTo>
                <a:cubicBezTo>
                  <a:pt x="303" y="961"/>
                  <a:pt x="303" y="961"/>
                  <a:pt x="303" y="961"/>
                </a:cubicBezTo>
                <a:cubicBezTo>
                  <a:pt x="301" y="1001"/>
                  <a:pt x="301" y="1001"/>
                  <a:pt x="301" y="1001"/>
                </a:cubicBezTo>
                <a:cubicBezTo>
                  <a:pt x="435" y="1134"/>
                  <a:pt x="435" y="1134"/>
                  <a:pt x="435" y="1134"/>
                </a:cubicBezTo>
                <a:cubicBezTo>
                  <a:pt x="435" y="1134"/>
                  <a:pt x="436" y="1134"/>
                  <a:pt x="436" y="1133"/>
                </a:cubicBezTo>
                <a:cubicBezTo>
                  <a:pt x="436" y="1133"/>
                  <a:pt x="437" y="1132"/>
                  <a:pt x="438" y="1132"/>
                </a:cubicBezTo>
                <a:cubicBezTo>
                  <a:pt x="305" y="999"/>
                  <a:pt x="305" y="999"/>
                  <a:pt x="305" y="999"/>
                </a:cubicBezTo>
                <a:cubicBezTo>
                  <a:pt x="307" y="963"/>
                  <a:pt x="307" y="963"/>
                  <a:pt x="307" y="963"/>
                </a:cubicBezTo>
                <a:cubicBezTo>
                  <a:pt x="442" y="828"/>
                  <a:pt x="442" y="828"/>
                  <a:pt x="442" y="828"/>
                </a:cubicBezTo>
                <a:cubicBezTo>
                  <a:pt x="444" y="442"/>
                  <a:pt x="444" y="442"/>
                  <a:pt x="444" y="442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84" name="Freeform 1041"/>
          <p:cNvSpPr>
            <a:spLocks/>
          </p:cNvSpPr>
          <p:nvPr/>
        </p:nvSpPr>
        <p:spPr bwMode="auto">
          <a:xfrm>
            <a:off x="770708" y="-4110037"/>
            <a:ext cx="1816100" cy="4216400"/>
          </a:xfrm>
          <a:custGeom>
            <a:avLst/>
            <a:gdLst>
              <a:gd name="T0" fmla="*/ 3 w 438"/>
              <a:gd name="T1" fmla="*/ 0 h 1017"/>
              <a:gd name="T2" fmla="*/ 0 w 438"/>
              <a:gd name="T3" fmla="*/ 3 h 1017"/>
              <a:gd name="T4" fmla="*/ 0 w 438"/>
              <a:gd name="T5" fmla="*/ 3 h 1017"/>
              <a:gd name="T6" fmla="*/ 434 w 438"/>
              <a:gd name="T7" fmla="*/ 436 h 1017"/>
              <a:gd name="T8" fmla="*/ 428 w 438"/>
              <a:gd name="T9" fmla="*/ 808 h 1017"/>
              <a:gd name="T10" fmla="*/ 284 w 438"/>
              <a:gd name="T11" fmla="*/ 952 h 1017"/>
              <a:gd name="T12" fmla="*/ 284 w 438"/>
              <a:gd name="T13" fmla="*/ 1017 h 1017"/>
              <a:gd name="T14" fmla="*/ 288 w 438"/>
              <a:gd name="T15" fmla="*/ 1016 h 1017"/>
              <a:gd name="T16" fmla="*/ 288 w 438"/>
              <a:gd name="T17" fmla="*/ 954 h 1017"/>
              <a:gd name="T18" fmla="*/ 432 w 438"/>
              <a:gd name="T19" fmla="*/ 809 h 1017"/>
              <a:gd name="T20" fmla="*/ 438 w 438"/>
              <a:gd name="T21" fmla="*/ 435 h 1017"/>
              <a:gd name="T22" fmla="*/ 3 w 438"/>
              <a:gd name="T23" fmla="*/ 0 h 10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38" h="1017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434" y="436"/>
                  <a:pt x="434" y="436"/>
                  <a:pt x="434" y="436"/>
                </a:cubicBezTo>
                <a:cubicBezTo>
                  <a:pt x="428" y="808"/>
                  <a:pt x="428" y="808"/>
                  <a:pt x="428" y="808"/>
                </a:cubicBezTo>
                <a:cubicBezTo>
                  <a:pt x="284" y="952"/>
                  <a:pt x="284" y="952"/>
                  <a:pt x="284" y="952"/>
                </a:cubicBezTo>
                <a:cubicBezTo>
                  <a:pt x="284" y="1017"/>
                  <a:pt x="284" y="1017"/>
                  <a:pt x="284" y="1017"/>
                </a:cubicBezTo>
                <a:cubicBezTo>
                  <a:pt x="286" y="1017"/>
                  <a:pt x="287" y="1016"/>
                  <a:pt x="288" y="1016"/>
                </a:cubicBezTo>
                <a:cubicBezTo>
                  <a:pt x="288" y="954"/>
                  <a:pt x="288" y="954"/>
                  <a:pt x="288" y="954"/>
                </a:cubicBezTo>
                <a:cubicBezTo>
                  <a:pt x="432" y="809"/>
                  <a:pt x="432" y="809"/>
                  <a:pt x="432" y="809"/>
                </a:cubicBezTo>
                <a:cubicBezTo>
                  <a:pt x="438" y="435"/>
                  <a:pt x="438" y="435"/>
                  <a:pt x="438" y="435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85" name="Freeform 1042"/>
          <p:cNvSpPr>
            <a:spLocks/>
          </p:cNvSpPr>
          <p:nvPr/>
        </p:nvSpPr>
        <p:spPr bwMode="auto">
          <a:xfrm>
            <a:off x="713558" y="-4051300"/>
            <a:ext cx="1785938" cy="4594225"/>
          </a:xfrm>
          <a:custGeom>
            <a:avLst/>
            <a:gdLst>
              <a:gd name="T0" fmla="*/ 3 w 431"/>
              <a:gd name="T1" fmla="*/ 0 h 1108"/>
              <a:gd name="T2" fmla="*/ 0 w 431"/>
              <a:gd name="T3" fmla="*/ 3 h 1108"/>
              <a:gd name="T4" fmla="*/ 427 w 431"/>
              <a:gd name="T5" fmla="*/ 429 h 1108"/>
              <a:gd name="T6" fmla="*/ 424 w 431"/>
              <a:gd name="T7" fmla="*/ 790 h 1108"/>
              <a:gd name="T8" fmla="*/ 243 w 431"/>
              <a:gd name="T9" fmla="*/ 971 h 1108"/>
              <a:gd name="T10" fmla="*/ 242 w 431"/>
              <a:gd name="T11" fmla="*/ 1065 h 1108"/>
              <a:gd name="T12" fmla="*/ 285 w 431"/>
              <a:gd name="T13" fmla="*/ 1108 h 1108"/>
              <a:gd name="T14" fmla="*/ 371 w 431"/>
              <a:gd name="T15" fmla="*/ 1108 h 1108"/>
              <a:gd name="T16" fmla="*/ 371 w 431"/>
              <a:gd name="T17" fmla="*/ 1105 h 1108"/>
              <a:gd name="T18" fmla="*/ 371 w 431"/>
              <a:gd name="T19" fmla="*/ 1104 h 1108"/>
              <a:gd name="T20" fmla="*/ 287 w 431"/>
              <a:gd name="T21" fmla="*/ 1104 h 1108"/>
              <a:gd name="T22" fmla="*/ 246 w 431"/>
              <a:gd name="T23" fmla="*/ 1063 h 1108"/>
              <a:gd name="T24" fmla="*/ 247 w 431"/>
              <a:gd name="T25" fmla="*/ 972 h 1108"/>
              <a:gd name="T26" fmla="*/ 428 w 431"/>
              <a:gd name="T27" fmla="*/ 791 h 1108"/>
              <a:gd name="T28" fmla="*/ 431 w 431"/>
              <a:gd name="T29" fmla="*/ 428 h 1108"/>
              <a:gd name="T30" fmla="*/ 3 w 431"/>
              <a:gd name="T31" fmla="*/ 0 h 1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431" h="1108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427" y="429"/>
                  <a:pt x="427" y="429"/>
                  <a:pt x="427" y="429"/>
                </a:cubicBezTo>
                <a:cubicBezTo>
                  <a:pt x="424" y="790"/>
                  <a:pt x="424" y="790"/>
                  <a:pt x="424" y="790"/>
                </a:cubicBezTo>
                <a:cubicBezTo>
                  <a:pt x="243" y="971"/>
                  <a:pt x="243" y="971"/>
                  <a:pt x="243" y="971"/>
                </a:cubicBezTo>
                <a:cubicBezTo>
                  <a:pt x="242" y="1065"/>
                  <a:pt x="242" y="1065"/>
                  <a:pt x="242" y="1065"/>
                </a:cubicBezTo>
                <a:cubicBezTo>
                  <a:pt x="285" y="1108"/>
                  <a:pt x="285" y="1108"/>
                  <a:pt x="285" y="1108"/>
                </a:cubicBezTo>
                <a:cubicBezTo>
                  <a:pt x="371" y="1108"/>
                  <a:pt x="371" y="1108"/>
                  <a:pt x="371" y="1108"/>
                </a:cubicBezTo>
                <a:cubicBezTo>
                  <a:pt x="371" y="1107"/>
                  <a:pt x="371" y="1106"/>
                  <a:pt x="371" y="1105"/>
                </a:cubicBezTo>
                <a:cubicBezTo>
                  <a:pt x="371" y="1104"/>
                  <a:pt x="371" y="1104"/>
                  <a:pt x="371" y="1104"/>
                </a:cubicBezTo>
                <a:cubicBezTo>
                  <a:pt x="287" y="1104"/>
                  <a:pt x="287" y="1104"/>
                  <a:pt x="287" y="1104"/>
                </a:cubicBezTo>
                <a:cubicBezTo>
                  <a:pt x="246" y="1063"/>
                  <a:pt x="246" y="1063"/>
                  <a:pt x="246" y="1063"/>
                </a:cubicBezTo>
                <a:cubicBezTo>
                  <a:pt x="247" y="972"/>
                  <a:pt x="247" y="972"/>
                  <a:pt x="247" y="972"/>
                </a:cubicBezTo>
                <a:cubicBezTo>
                  <a:pt x="428" y="791"/>
                  <a:pt x="428" y="791"/>
                  <a:pt x="428" y="791"/>
                </a:cubicBezTo>
                <a:cubicBezTo>
                  <a:pt x="431" y="428"/>
                  <a:pt x="431" y="428"/>
                  <a:pt x="431" y="428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86" name="Freeform 1043"/>
          <p:cNvSpPr>
            <a:spLocks/>
          </p:cNvSpPr>
          <p:nvPr/>
        </p:nvSpPr>
        <p:spPr bwMode="auto">
          <a:xfrm>
            <a:off x="654820" y="-3994150"/>
            <a:ext cx="1816100" cy="4913313"/>
          </a:xfrm>
          <a:custGeom>
            <a:avLst/>
            <a:gdLst>
              <a:gd name="T0" fmla="*/ 8 w 1144"/>
              <a:gd name="T1" fmla="*/ 0 h 3095"/>
              <a:gd name="T2" fmla="*/ 0 w 1144"/>
              <a:gd name="T3" fmla="*/ 8 h 3095"/>
              <a:gd name="T4" fmla="*/ 1097 w 1144"/>
              <a:gd name="T5" fmla="*/ 1105 h 3095"/>
              <a:gd name="T6" fmla="*/ 1089 w 1144"/>
              <a:gd name="T7" fmla="*/ 2009 h 3095"/>
              <a:gd name="T8" fmla="*/ 611 w 1144"/>
              <a:gd name="T9" fmla="*/ 2484 h 3095"/>
              <a:gd name="T10" fmla="*/ 611 w 1144"/>
              <a:gd name="T11" fmla="*/ 2745 h 3095"/>
              <a:gd name="T12" fmla="*/ 752 w 1144"/>
              <a:gd name="T13" fmla="*/ 2886 h 3095"/>
              <a:gd name="T14" fmla="*/ 930 w 1144"/>
              <a:gd name="T15" fmla="*/ 2889 h 3095"/>
              <a:gd name="T16" fmla="*/ 1102 w 1144"/>
              <a:gd name="T17" fmla="*/ 3061 h 3095"/>
              <a:gd name="T18" fmla="*/ 1138 w 1144"/>
              <a:gd name="T19" fmla="*/ 3095 h 3095"/>
              <a:gd name="T20" fmla="*/ 1144 w 1144"/>
              <a:gd name="T21" fmla="*/ 3087 h 3095"/>
              <a:gd name="T22" fmla="*/ 1110 w 1144"/>
              <a:gd name="T23" fmla="*/ 3053 h 3095"/>
              <a:gd name="T24" fmla="*/ 935 w 1144"/>
              <a:gd name="T25" fmla="*/ 2878 h 3095"/>
              <a:gd name="T26" fmla="*/ 755 w 1144"/>
              <a:gd name="T27" fmla="*/ 2876 h 3095"/>
              <a:gd name="T28" fmla="*/ 621 w 1144"/>
              <a:gd name="T29" fmla="*/ 2740 h 3095"/>
              <a:gd name="T30" fmla="*/ 621 w 1144"/>
              <a:gd name="T31" fmla="*/ 2489 h 3095"/>
              <a:gd name="T32" fmla="*/ 1099 w 1144"/>
              <a:gd name="T33" fmla="*/ 2011 h 3095"/>
              <a:gd name="T34" fmla="*/ 1107 w 1144"/>
              <a:gd name="T35" fmla="*/ 1100 h 3095"/>
              <a:gd name="T36" fmla="*/ 8 w 1144"/>
              <a:gd name="T37" fmla="*/ 0 h 30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44" h="3095">
                <a:moveTo>
                  <a:pt x="8" y="0"/>
                </a:moveTo>
                <a:lnTo>
                  <a:pt x="0" y="8"/>
                </a:lnTo>
                <a:lnTo>
                  <a:pt x="1097" y="1105"/>
                </a:lnTo>
                <a:lnTo>
                  <a:pt x="1089" y="2009"/>
                </a:lnTo>
                <a:lnTo>
                  <a:pt x="611" y="2484"/>
                </a:lnTo>
                <a:lnTo>
                  <a:pt x="611" y="2745"/>
                </a:lnTo>
                <a:lnTo>
                  <a:pt x="752" y="2886"/>
                </a:lnTo>
                <a:lnTo>
                  <a:pt x="930" y="2889"/>
                </a:lnTo>
                <a:lnTo>
                  <a:pt x="1102" y="3061"/>
                </a:lnTo>
                <a:lnTo>
                  <a:pt x="1138" y="3095"/>
                </a:lnTo>
                <a:lnTo>
                  <a:pt x="1144" y="3087"/>
                </a:lnTo>
                <a:lnTo>
                  <a:pt x="1110" y="3053"/>
                </a:lnTo>
                <a:lnTo>
                  <a:pt x="935" y="2878"/>
                </a:lnTo>
                <a:lnTo>
                  <a:pt x="755" y="2876"/>
                </a:lnTo>
                <a:lnTo>
                  <a:pt x="621" y="2740"/>
                </a:lnTo>
                <a:lnTo>
                  <a:pt x="621" y="2489"/>
                </a:lnTo>
                <a:lnTo>
                  <a:pt x="1099" y="2011"/>
                </a:lnTo>
                <a:lnTo>
                  <a:pt x="1107" y="1100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87" name="Freeform 1044"/>
          <p:cNvSpPr>
            <a:spLocks/>
          </p:cNvSpPr>
          <p:nvPr/>
        </p:nvSpPr>
        <p:spPr bwMode="auto">
          <a:xfrm>
            <a:off x="654820" y="-3994150"/>
            <a:ext cx="1816100" cy="4913313"/>
          </a:xfrm>
          <a:custGeom>
            <a:avLst/>
            <a:gdLst>
              <a:gd name="T0" fmla="*/ 8 w 1144"/>
              <a:gd name="T1" fmla="*/ 0 h 3095"/>
              <a:gd name="T2" fmla="*/ 0 w 1144"/>
              <a:gd name="T3" fmla="*/ 8 h 3095"/>
              <a:gd name="T4" fmla="*/ 1097 w 1144"/>
              <a:gd name="T5" fmla="*/ 1105 h 3095"/>
              <a:gd name="T6" fmla="*/ 1089 w 1144"/>
              <a:gd name="T7" fmla="*/ 2009 h 3095"/>
              <a:gd name="T8" fmla="*/ 611 w 1144"/>
              <a:gd name="T9" fmla="*/ 2484 h 3095"/>
              <a:gd name="T10" fmla="*/ 611 w 1144"/>
              <a:gd name="T11" fmla="*/ 2745 h 3095"/>
              <a:gd name="T12" fmla="*/ 752 w 1144"/>
              <a:gd name="T13" fmla="*/ 2886 h 3095"/>
              <a:gd name="T14" fmla="*/ 930 w 1144"/>
              <a:gd name="T15" fmla="*/ 2889 h 3095"/>
              <a:gd name="T16" fmla="*/ 1102 w 1144"/>
              <a:gd name="T17" fmla="*/ 3061 h 3095"/>
              <a:gd name="T18" fmla="*/ 1138 w 1144"/>
              <a:gd name="T19" fmla="*/ 3095 h 3095"/>
              <a:gd name="T20" fmla="*/ 1144 w 1144"/>
              <a:gd name="T21" fmla="*/ 3087 h 3095"/>
              <a:gd name="T22" fmla="*/ 1110 w 1144"/>
              <a:gd name="T23" fmla="*/ 3053 h 3095"/>
              <a:gd name="T24" fmla="*/ 935 w 1144"/>
              <a:gd name="T25" fmla="*/ 2878 h 3095"/>
              <a:gd name="T26" fmla="*/ 755 w 1144"/>
              <a:gd name="T27" fmla="*/ 2876 h 3095"/>
              <a:gd name="T28" fmla="*/ 621 w 1144"/>
              <a:gd name="T29" fmla="*/ 2740 h 3095"/>
              <a:gd name="T30" fmla="*/ 621 w 1144"/>
              <a:gd name="T31" fmla="*/ 2489 h 3095"/>
              <a:gd name="T32" fmla="*/ 1099 w 1144"/>
              <a:gd name="T33" fmla="*/ 2011 h 3095"/>
              <a:gd name="T34" fmla="*/ 1107 w 1144"/>
              <a:gd name="T35" fmla="*/ 1100 h 3095"/>
              <a:gd name="T36" fmla="*/ 8 w 1144"/>
              <a:gd name="T37" fmla="*/ 0 h 30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44" h="3095">
                <a:moveTo>
                  <a:pt x="8" y="0"/>
                </a:moveTo>
                <a:lnTo>
                  <a:pt x="0" y="8"/>
                </a:lnTo>
                <a:lnTo>
                  <a:pt x="1097" y="1105"/>
                </a:lnTo>
                <a:lnTo>
                  <a:pt x="1089" y="2009"/>
                </a:lnTo>
                <a:lnTo>
                  <a:pt x="611" y="2484"/>
                </a:lnTo>
                <a:lnTo>
                  <a:pt x="611" y="2745"/>
                </a:lnTo>
                <a:lnTo>
                  <a:pt x="752" y="2886"/>
                </a:lnTo>
                <a:lnTo>
                  <a:pt x="930" y="2889"/>
                </a:lnTo>
                <a:lnTo>
                  <a:pt x="1102" y="3061"/>
                </a:lnTo>
                <a:lnTo>
                  <a:pt x="1138" y="3095"/>
                </a:lnTo>
                <a:lnTo>
                  <a:pt x="1144" y="3087"/>
                </a:lnTo>
                <a:lnTo>
                  <a:pt x="1110" y="3053"/>
                </a:lnTo>
                <a:lnTo>
                  <a:pt x="935" y="2878"/>
                </a:lnTo>
                <a:lnTo>
                  <a:pt x="755" y="2876"/>
                </a:lnTo>
                <a:lnTo>
                  <a:pt x="621" y="2740"/>
                </a:lnTo>
                <a:lnTo>
                  <a:pt x="621" y="2489"/>
                </a:lnTo>
                <a:lnTo>
                  <a:pt x="1099" y="2011"/>
                </a:lnTo>
                <a:lnTo>
                  <a:pt x="1107" y="1100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88" name="Freeform 1045"/>
          <p:cNvSpPr>
            <a:spLocks noEditPoints="1"/>
          </p:cNvSpPr>
          <p:nvPr/>
        </p:nvSpPr>
        <p:spPr bwMode="auto">
          <a:xfrm>
            <a:off x="559570" y="-3897312"/>
            <a:ext cx="1670050" cy="2362200"/>
          </a:xfrm>
          <a:custGeom>
            <a:avLst/>
            <a:gdLst>
              <a:gd name="T0" fmla="*/ 366 w 403"/>
              <a:gd name="T1" fmla="*/ 363 h 570"/>
              <a:gd name="T2" fmla="*/ 365 w 403"/>
              <a:gd name="T3" fmla="*/ 365 h 570"/>
              <a:gd name="T4" fmla="*/ 364 w 403"/>
              <a:gd name="T5" fmla="*/ 366 h 570"/>
              <a:gd name="T6" fmla="*/ 399 w 403"/>
              <a:gd name="T7" fmla="*/ 401 h 570"/>
              <a:gd name="T8" fmla="*/ 399 w 403"/>
              <a:gd name="T9" fmla="*/ 570 h 570"/>
              <a:gd name="T10" fmla="*/ 403 w 403"/>
              <a:gd name="T11" fmla="*/ 569 h 570"/>
              <a:gd name="T12" fmla="*/ 403 w 403"/>
              <a:gd name="T13" fmla="*/ 399 h 570"/>
              <a:gd name="T14" fmla="*/ 366 w 403"/>
              <a:gd name="T15" fmla="*/ 363 h 570"/>
              <a:gd name="T16" fmla="*/ 3 w 403"/>
              <a:gd name="T17" fmla="*/ 0 h 570"/>
              <a:gd name="T18" fmla="*/ 0 w 403"/>
              <a:gd name="T19" fmla="*/ 3 h 570"/>
              <a:gd name="T20" fmla="*/ 335 w 403"/>
              <a:gd name="T21" fmla="*/ 337 h 570"/>
              <a:gd name="T22" fmla="*/ 335 w 403"/>
              <a:gd name="T23" fmla="*/ 336 h 570"/>
              <a:gd name="T24" fmla="*/ 337 w 403"/>
              <a:gd name="T25" fmla="*/ 334 h 570"/>
              <a:gd name="T26" fmla="*/ 3 w 403"/>
              <a:gd name="T27" fmla="*/ 0 h 5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03" h="570">
                <a:moveTo>
                  <a:pt x="366" y="363"/>
                </a:moveTo>
                <a:cubicBezTo>
                  <a:pt x="366" y="364"/>
                  <a:pt x="365" y="364"/>
                  <a:pt x="365" y="365"/>
                </a:cubicBezTo>
                <a:cubicBezTo>
                  <a:pt x="364" y="365"/>
                  <a:pt x="364" y="366"/>
                  <a:pt x="364" y="366"/>
                </a:cubicBezTo>
                <a:cubicBezTo>
                  <a:pt x="399" y="401"/>
                  <a:pt x="399" y="401"/>
                  <a:pt x="399" y="401"/>
                </a:cubicBezTo>
                <a:cubicBezTo>
                  <a:pt x="399" y="570"/>
                  <a:pt x="399" y="570"/>
                  <a:pt x="399" y="570"/>
                </a:cubicBezTo>
                <a:cubicBezTo>
                  <a:pt x="400" y="569"/>
                  <a:pt x="401" y="569"/>
                  <a:pt x="403" y="569"/>
                </a:cubicBezTo>
                <a:cubicBezTo>
                  <a:pt x="403" y="399"/>
                  <a:pt x="403" y="399"/>
                  <a:pt x="403" y="399"/>
                </a:cubicBezTo>
                <a:cubicBezTo>
                  <a:pt x="366" y="363"/>
                  <a:pt x="366" y="363"/>
                  <a:pt x="366" y="363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35" y="337"/>
                  <a:pt x="335" y="337"/>
                  <a:pt x="335" y="337"/>
                </a:cubicBezTo>
                <a:cubicBezTo>
                  <a:pt x="335" y="336"/>
                  <a:pt x="335" y="336"/>
                  <a:pt x="335" y="336"/>
                </a:cubicBezTo>
                <a:cubicBezTo>
                  <a:pt x="336" y="335"/>
                  <a:pt x="337" y="335"/>
                  <a:pt x="337" y="334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89" name="Freeform 1046"/>
          <p:cNvSpPr>
            <a:spLocks/>
          </p:cNvSpPr>
          <p:nvPr/>
        </p:nvSpPr>
        <p:spPr bwMode="auto">
          <a:xfrm>
            <a:off x="410345" y="-3748087"/>
            <a:ext cx="1716088" cy="4162425"/>
          </a:xfrm>
          <a:custGeom>
            <a:avLst/>
            <a:gdLst>
              <a:gd name="T0" fmla="*/ 2 w 414"/>
              <a:gd name="T1" fmla="*/ 0 h 1004"/>
              <a:gd name="T2" fmla="*/ 0 w 414"/>
              <a:gd name="T3" fmla="*/ 3 h 1004"/>
              <a:gd name="T4" fmla="*/ 406 w 414"/>
              <a:gd name="T5" fmla="*/ 410 h 1004"/>
              <a:gd name="T6" fmla="*/ 410 w 414"/>
              <a:gd name="T7" fmla="*/ 707 h 1004"/>
              <a:gd name="T8" fmla="*/ 204 w 414"/>
              <a:gd name="T9" fmla="*/ 913 h 1004"/>
              <a:gd name="T10" fmla="*/ 205 w 414"/>
              <a:gd name="T11" fmla="*/ 980 h 1004"/>
              <a:gd name="T12" fmla="*/ 184 w 414"/>
              <a:gd name="T13" fmla="*/ 1001 h 1004"/>
              <a:gd name="T14" fmla="*/ 187 w 414"/>
              <a:gd name="T15" fmla="*/ 1004 h 1004"/>
              <a:gd name="T16" fmla="*/ 209 w 414"/>
              <a:gd name="T17" fmla="*/ 982 h 1004"/>
              <a:gd name="T18" fmla="*/ 208 w 414"/>
              <a:gd name="T19" fmla="*/ 915 h 1004"/>
              <a:gd name="T20" fmla="*/ 414 w 414"/>
              <a:gd name="T21" fmla="*/ 709 h 1004"/>
              <a:gd name="T22" fmla="*/ 410 w 414"/>
              <a:gd name="T23" fmla="*/ 408 h 1004"/>
              <a:gd name="T24" fmla="*/ 2 w 414"/>
              <a:gd name="T25" fmla="*/ 0 h 10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14" h="1004">
                <a:moveTo>
                  <a:pt x="2" y="0"/>
                </a:moveTo>
                <a:cubicBezTo>
                  <a:pt x="0" y="3"/>
                  <a:pt x="0" y="3"/>
                  <a:pt x="0" y="3"/>
                </a:cubicBezTo>
                <a:cubicBezTo>
                  <a:pt x="406" y="410"/>
                  <a:pt x="406" y="410"/>
                  <a:pt x="406" y="410"/>
                </a:cubicBezTo>
                <a:cubicBezTo>
                  <a:pt x="410" y="707"/>
                  <a:pt x="410" y="707"/>
                  <a:pt x="410" y="707"/>
                </a:cubicBezTo>
                <a:cubicBezTo>
                  <a:pt x="204" y="913"/>
                  <a:pt x="204" y="913"/>
                  <a:pt x="204" y="913"/>
                </a:cubicBezTo>
                <a:cubicBezTo>
                  <a:pt x="205" y="980"/>
                  <a:pt x="205" y="980"/>
                  <a:pt x="205" y="980"/>
                </a:cubicBezTo>
                <a:cubicBezTo>
                  <a:pt x="184" y="1001"/>
                  <a:pt x="184" y="1001"/>
                  <a:pt x="184" y="1001"/>
                </a:cubicBezTo>
                <a:cubicBezTo>
                  <a:pt x="185" y="1002"/>
                  <a:pt x="186" y="1003"/>
                  <a:pt x="187" y="1004"/>
                </a:cubicBezTo>
                <a:cubicBezTo>
                  <a:pt x="209" y="982"/>
                  <a:pt x="209" y="982"/>
                  <a:pt x="209" y="982"/>
                </a:cubicBezTo>
                <a:cubicBezTo>
                  <a:pt x="208" y="915"/>
                  <a:pt x="208" y="915"/>
                  <a:pt x="208" y="915"/>
                </a:cubicBezTo>
                <a:cubicBezTo>
                  <a:pt x="414" y="709"/>
                  <a:pt x="414" y="709"/>
                  <a:pt x="414" y="709"/>
                </a:cubicBezTo>
                <a:cubicBezTo>
                  <a:pt x="410" y="408"/>
                  <a:pt x="410" y="408"/>
                  <a:pt x="410" y="408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90" name="Freeform 1047"/>
          <p:cNvSpPr>
            <a:spLocks/>
          </p:cNvSpPr>
          <p:nvPr/>
        </p:nvSpPr>
        <p:spPr bwMode="auto">
          <a:xfrm>
            <a:off x="373833" y="-3711575"/>
            <a:ext cx="1652588" cy="3698875"/>
          </a:xfrm>
          <a:custGeom>
            <a:avLst/>
            <a:gdLst>
              <a:gd name="T0" fmla="*/ 3 w 399"/>
              <a:gd name="T1" fmla="*/ 0 h 892"/>
              <a:gd name="T2" fmla="*/ 0 w 399"/>
              <a:gd name="T3" fmla="*/ 3 h 892"/>
              <a:gd name="T4" fmla="*/ 394 w 399"/>
              <a:gd name="T5" fmla="*/ 397 h 892"/>
              <a:gd name="T6" fmla="*/ 395 w 399"/>
              <a:gd name="T7" fmla="*/ 683 h 892"/>
              <a:gd name="T8" fmla="*/ 188 w 399"/>
              <a:gd name="T9" fmla="*/ 890 h 892"/>
              <a:gd name="T10" fmla="*/ 191 w 399"/>
              <a:gd name="T11" fmla="*/ 892 h 892"/>
              <a:gd name="T12" fmla="*/ 191 w 399"/>
              <a:gd name="T13" fmla="*/ 892 h 892"/>
              <a:gd name="T14" fmla="*/ 191 w 399"/>
              <a:gd name="T15" fmla="*/ 892 h 892"/>
              <a:gd name="T16" fmla="*/ 399 w 399"/>
              <a:gd name="T17" fmla="*/ 684 h 892"/>
              <a:gd name="T18" fmla="*/ 398 w 399"/>
              <a:gd name="T19" fmla="*/ 395 h 892"/>
              <a:gd name="T20" fmla="*/ 3 w 399"/>
              <a:gd name="T21" fmla="*/ 0 h 8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9" h="892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94" y="397"/>
                  <a:pt x="394" y="397"/>
                  <a:pt x="394" y="397"/>
                </a:cubicBezTo>
                <a:cubicBezTo>
                  <a:pt x="395" y="683"/>
                  <a:pt x="395" y="683"/>
                  <a:pt x="395" y="683"/>
                </a:cubicBezTo>
                <a:cubicBezTo>
                  <a:pt x="188" y="890"/>
                  <a:pt x="188" y="890"/>
                  <a:pt x="188" y="890"/>
                </a:cubicBezTo>
                <a:cubicBezTo>
                  <a:pt x="189" y="890"/>
                  <a:pt x="190" y="891"/>
                  <a:pt x="191" y="892"/>
                </a:cubicBezTo>
                <a:cubicBezTo>
                  <a:pt x="191" y="892"/>
                  <a:pt x="191" y="892"/>
                  <a:pt x="191" y="892"/>
                </a:cubicBezTo>
                <a:cubicBezTo>
                  <a:pt x="191" y="892"/>
                  <a:pt x="191" y="892"/>
                  <a:pt x="191" y="892"/>
                </a:cubicBezTo>
                <a:cubicBezTo>
                  <a:pt x="399" y="684"/>
                  <a:pt x="399" y="684"/>
                  <a:pt x="399" y="684"/>
                </a:cubicBezTo>
                <a:cubicBezTo>
                  <a:pt x="398" y="395"/>
                  <a:pt x="398" y="395"/>
                  <a:pt x="398" y="395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91" name="Freeform 1048"/>
          <p:cNvSpPr>
            <a:spLocks/>
          </p:cNvSpPr>
          <p:nvPr/>
        </p:nvSpPr>
        <p:spPr bwMode="auto">
          <a:xfrm>
            <a:off x="315095" y="-3652837"/>
            <a:ext cx="1600200" cy="3867150"/>
          </a:xfrm>
          <a:custGeom>
            <a:avLst/>
            <a:gdLst>
              <a:gd name="T0" fmla="*/ 8 w 1008"/>
              <a:gd name="T1" fmla="*/ 0 h 2436"/>
              <a:gd name="T2" fmla="*/ 0 w 1008"/>
              <a:gd name="T3" fmla="*/ 7 h 2436"/>
              <a:gd name="T4" fmla="*/ 990 w 1008"/>
              <a:gd name="T5" fmla="*/ 997 h 2436"/>
              <a:gd name="T6" fmla="*/ 997 w 1008"/>
              <a:gd name="T7" fmla="*/ 1713 h 2436"/>
              <a:gd name="T8" fmla="*/ 405 w 1008"/>
              <a:gd name="T9" fmla="*/ 2306 h 2436"/>
              <a:gd name="T10" fmla="*/ 405 w 1008"/>
              <a:gd name="T11" fmla="*/ 2379 h 2436"/>
              <a:gd name="T12" fmla="*/ 402 w 1008"/>
              <a:gd name="T13" fmla="*/ 2436 h 2436"/>
              <a:gd name="T14" fmla="*/ 413 w 1008"/>
              <a:gd name="T15" fmla="*/ 2436 h 2436"/>
              <a:gd name="T16" fmla="*/ 415 w 1008"/>
              <a:gd name="T17" fmla="*/ 2381 h 2436"/>
              <a:gd name="T18" fmla="*/ 415 w 1008"/>
              <a:gd name="T19" fmla="*/ 2308 h 2436"/>
              <a:gd name="T20" fmla="*/ 1008 w 1008"/>
              <a:gd name="T21" fmla="*/ 1718 h 2436"/>
              <a:gd name="T22" fmla="*/ 1000 w 1008"/>
              <a:gd name="T23" fmla="*/ 992 h 2436"/>
              <a:gd name="T24" fmla="*/ 8 w 1008"/>
              <a:gd name="T25" fmla="*/ 0 h 24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008" h="2436">
                <a:moveTo>
                  <a:pt x="8" y="0"/>
                </a:moveTo>
                <a:lnTo>
                  <a:pt x="0" y="7"/>
                </a:lnTo>
                <a:lnTo>
                  <a:pt x="990" y="997"/>
                </a:lnTo>
                <a:lnTo>
                  <a:pt x="997" y="1713"/>
                </a:lnTo>
                <a:lnTo>
                  <a:pt x="405" y="2306"/>
                </a:lnTo>
                <a:lnTo>
                  <a:pt x="405" y="2379"/>
                </a:lnTo>
                <a:lnTo>
                  <a:pt x="402" y="2436"/>
                </a:lnTo>
                <a:lnTo>
                  <a:pt x="413" y="2436"/>
                </a:lnTo>
                <a:lnTo>
                  <a:pt x="415" y="2381"/>
                </a:lnTo>
                <a:lnTo>
                  <a:pt x="415" y="2308"/>
                </a:lnTo>
                <a:lnTo>
                  <a:pt x="1008" y="1718"/>
                </a:lnTo>
                <a:lnTo>
                  <a:pt x="1000" y="992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92" name="Freeform 1049"/>
          <p:cNvSpPr>
            <a:spLocks/>
          </p:cNvSpPr>
          <p:nvPr/>
        </p:nvSpPr>
        <p:spPr bwMode="auto">
          <a:xfrm>
            <a:off x="315095" y="-3652837"/>
            <a:ext cx="1600200" cy="3867150"/>
          </a:xfrm>
          <a:custGeom>
            <a:avLst/>
            <a:gdLst>
              <a:gd name="T0" fmla="*/ 8 w 1008"/>
              <a:gd name="T1" fmla="*/ 0 h 2436"/>
              <a:gd name="T2" fmla="*/ 0 w 1008"/>
              <a:gd name="T3" fmla="*/ 7 h 2436"/>
              <a:gd name="T4" fmla="*/ 990 w 1008"/>
              <a:gd name="T5" fmla="*/ 997 h 2436"/>
              <a:gd name="T6" fmla="*/ 997 w 1008"/>
              <a:gd name="T7" fmla="*/ 1713 h 2436"/>
              <a:gd name="T8" fmla="*/ 405 w 1008"/>
              <a:gd name="T9" fmla="*/ 2306 h 2436"/>
              <a:gd name="T10" fmla="*/ 405 w 1008"/>
              <a:gd name="T11" fmla="*/ 2379 h 2436"/>
              <a:gd name="T12" fmla="*/ 402 w 1008"/>
              <a:gd name="T13" fmla="*/ 2436 h 2436"/>
              <a:gd name="T14" fmla="*/ 413 w 1008"/>
              <a:gd name="T15" fmla="*/ 2436 h 2436"/>
              <a:gd name="T16" fmla="*/ 415 w 1008"/>
              <a:gd name="T17" fmla="*/ 2381 h 2436"/>
              <a:gd name="T18" fmla="*/ 415 w 1008"/>
              <a:gd name="T19" fmla="*/ 2308 h 2436"/>
              <a:gd name="T20" fmla="*/ 1008 w 1008"/>
              <a:gd name="T21" fmla="*/ 1718 h 2436"/>
              <a:gd name="T22" fmla="*/ 1000 w 1008"/>
              <a:gd name="T23" fmla="*/ 992 h 2436"/>
              <a:gd name="T24" fmla="*/ 8 w 1008"/>
              <a:gd name="T25" fmla="*/ 0 h 24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008" h="2436">
                <a:moveTo>
                  <a:pt x="8" y="0"/>
                </a:moveTo>
                <a:lnTo>
                  <a:pt x="0" y="7"/>
                </a:lnTo>
                <a:lnTo>
                  <a:pt x="990" y="997"/>
                </a:lnTo>
                <a:lnTo>
                  <a:pt x="997" y="1713"/>
                </a:lnTo>
                <a:lnTo>
                  <a:pt x="405" y="2306"/>
                </a:lnTo>
                <a:lnTo>
                  <a:pt x="405" y="2379"/>
                </a:lnTo>
                <a:lnTo>
                  <a:pt x="402" y="2436"/>
                </a:lnTo>
                <a:lnTo>
                  <a:pt x="413" y="2436"/>
                </a:lnTo>
                <a:lnTo>
                  <a:pt x="415" y="2381"/>
                </a:lnTo>
                <a:lnTo>
                  <a:pt x="415" y="2308"/>
                </a:lnTo>
                <a:lnTo>
                  <a:pt x="1008" y="1718"/>
                </a:lnTo>
                <a:lnTo>
                  <a:pt x="1000" y="992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93" name="Freeform 1050"/>
          <p:cNvSpPr>
            <a:spLocks/>
          </p:cNvSpPr>
          <p:nvPr/>
        </p:nvSpPr>
        <p:spPr bwMode="auto">
          <a:xfrm>
            <a:off x="186508" y="-3524250"/>
            <a:ext cx="1528763" cy="4675188"/>
          </a:xfrm>
          <a:custGeom>
            <a:avLst/>
            <a:gdLst>
              <a:gd name="T0" fmla="*/ 3 w 369"/>
              <a:gd name="T1" fmla="*/ 0 h 1128"/>
              <a:gd name="T2" fmla="*/ 0 w 369"/>
              <a:gd name="T3" fmla="*/ 3 h 1128"/>
              <a:gd name="T4" fmla="*/ 362 w 369"/>
              <a:gd name="T5" fmla="*/ 365 h 1128"/>
              <a:gd name="T6" fmla="*/ 365 w 369"/>
              <a:gd name="T7" fmla="*/ 617 h 1128"/>
              <a:gd name="T8" fmla="*/ 122 w 369"/>
              <a:gd name="T9" fmla="*/ 859 h 1128"/>
              <a:gd name="T10" fmla="*/ 121 w 369"/>
              <a:gd name="T11" fmla="*/ 950 h 1128"/>
              <a:gd name="T12" fmla="*/ 299 w 369"/>
              <a:gd name="T13" fmla="*/ 1128 h 1128"/>
              <a:gd name="T14" fmla="*/ 300 w 369"/>
              <a:gd name="T15" fmla="*/ 1127 h 1128"/>
              <a:gd name="T16" fmla="*/ 302 w 369"/>
              <a:gd name="T17" fmla="*/ 1126 h 1128"/>
              <a:gd name="T18" fmla="*/ 125 w 369"/>
              <a:gd name="T19" fmla="*/ 948 h 1128"/>
              <a:gd name="T20" fmla="*/ 126 w 369"/>
              <a:gd name="T21" fmla="*/ 861 h 1128"/>
              <a:gd name="T22" fmla="*/ 369 w 369"/>
              <a:gd name="T23" fmla="*/ 618 h 1128"/>
              <a:gd name="T24" fmla="*/ 366 w 369"/>
              <a:gd name="T25" fmla="*/ 364 h 1128"/>
              <a:gd name="T26" fmla="*/ 3 w 369"/>
              <a:gd name="T27" fmla="*/ 0 h 1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69" h="1128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62" y="365"/>
                  <a:pt x="362" y="365"/>
                  <a:pt x="362" y="365"/>
                </a:cubicBezTo>
                <a:cubicBezTo>
                  <a:pt x="365" y="617"/>
                  <a:pt x="365" y="617"/>
                  <a:pt x="365" y="617"/>
                </a:cubicBezTo>
                <a:cubicBezTo>
                  <a:pt x="122" y="859"/>
                  <a:pt x="122" y="859"/>
                  <a:pt x="122" y="859"/>
                </a:cubicBezTo>
                <a:cubicBezTo>
                  <a:pt x="121" y="950"/>
                  <a:pt x="121" y="950"/>
                  <a:pt x="121" y="950"/>
                </a:cubicBezTo>
                <a:cubicBezTo>
                  <a:pt x="299" y="1128"/>
                  <a:pt x="299" y="1128"/>
                  <a:pt x="299" y="1128"/>
                </a:cubicBezTo>
                <a:cubicBezTo>
                  <a:pt x="299" y="1128"/>
                  <a:pt x="300" y="1128"/>
                  <a:pt x="300" y="1127"/>
                </a:cubicBezTo>
                <a:cubicBezTo>
                  <a:pt x="301" y="1127"/>
                  <a:pt x="301" y="1126"/>
                  <a:pt x="302" y="1126"/>
                </a:cubicBezTo>
                <a:cubicBezTo>
                  <a:pt x="125" y="948"/>
                  <a:pt x="125" y="948"/>
                  <a:pt x="125" y="948"/>
                </a:cubicBezTo>
                <a:cubicBezTo>
                  <a:pt x="126" y="861"/>
                  <a:pt x="126" y="861"/>
                  <a:pt x="126" y="861"/>
                </a:cubicBezTo>
                <a:cubicBezTo>
                  <a:pt x="369" y="618"/>
                  <a:pt x="369" y="618"/>
                  <a:pt x="369" y="618"/>
                </a:cubicBezTo>
                <a:cubicBezTo>
                  <a:pt x="366" y="364"/>
                  <a:pt x="366" y="364"/>
                  <a:pt x="366" y="364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94" name="Freeform 1051"/>
          <p:cNvSpPr>
            <a:spLocks/>
          </p:cNvSpPr>
          <p:nvPr/>
        </p:nvSpPr>
        <p:spPr bwMode="auto">
          <a:xfrm>
            <a:off x="149995" y="-3487737"/>
            <a:ext cx="1512888" cy="5245100"/>
          </a:xfrm>
          <a:custGeom>
            <a:avLst/>
            <a:gdLst>
              <a:gd name="T0" fmla="*/ 3 w 365"/>
              <a:gd name="T1" fmla="*/ 0 h 1265"/>
              <a:gd name="T2" fmla="*/ 0 w 365"/>
              <a:gd name="T3" fmla="*/ 3 h 1265"/>
              <a:gd name="T4" fmla="*/ 359 w 365"/>
              <a:gd name="T5" fmla="*/ 361 h 1265"/>
              <a:gd name="T6" fmla="*/ 361 w 365"/>
              <a:gd name="T7" fmla="*/ 598 h 1265"/>
              <a:gd name="T8" fmla="*/ 108 w 365"/>
              <a:gd name="T9" fmla="*/ 851 h 1265"/>
              <a:gd name="T10" fmla="*/ 108 w 365"/>
              <a:gd name="T11" fmla="*/ 942 h 1265"/>
              <a:gd name="T12" fmla="*/ 283 w 365"/>
              <a:gd name="T13" fmla="*/ 1117 h 1265"/>
              <a:gd name="T14" fmla="*/ 280 w 365"/>
              <a:gd name="T15" fmla="*/ 1187 h 1265"/>
              <a:gd name="T16" fmla="*/ 346 w 365"/>
              <a:gd name="T17" fmla="*/ 1253 h 1265"/>
              <a:gd name="T18" fmla="*/ 346 w 365"/>
              <a:gd name="T19" fmla="*/ 1265 h 1265"/>
              <a:gd name="T20" fmla="*/ 350 w 365"/>
              <a:gd name="T21" fmla="*/ 1265 h 1265"/>
              <a:gd name="T22" fmla="*/ 350 w 365"/>
              <a:gd name="T23" fmla="*/ 1252 h 1265"/>
              <a:gd name="T24" fmla="*/ 284 w 365"/>
              <a:gd name="T25" fmla="*/ 1186 h 1265"/>
              <a:gd name="T26" fmla="*/ 287 w 365"/>
              <a:gd name="T27" fmla="*/ 1115 h 1265"/>
              <a:gd name="T28" fmla="*/ 112 w 365"/>
              <a:gd name="T29" fmla="*/ 940 h 1265"/>
              <a:gd name="T30" fmla="*/ 112 w 365"/>
              <a:gd name="T31" fmla="*/ 853 h 1265"/>
              <a:gd name="T32" fmla="*/ 365 w 365"/>
              <a:gd name="T33" fmla="*/ 600 h 1265"/>
              <a:gd name="T34" fmla="*/ 363 w 365"/>
              <a:gd name="T35" fmla="*/ 359 h 1265"/>
              <a:gd name="T36" fmla="*/ 3 w 365"/>
              <a:gd name="T37" fmla="*/ 0 h 12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365" h="1265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59" y="361"/>
                  <a:pt x="359" y="361"/>
                  <a:pt x="359" y="361"/>
                </a:cubicBezTo>
                <a:cubicBezTo>
                  <a:pt x="361" y="598"/>
                  <a:pt x="361" y="598"/>
                  <a:pt x="361" y="598"/>
                </a:cubicBezTo>
                <a:cubicBezTo>
                  <a:pt x="108" y="851"/>
                  <a:pt x="108" y="851"/>
                  <a:pt x="108" y="851"/>
                </a:cubicBezTo>
                <a:cubicBezTo>
                  <a:pt x="108" y="942"/>
                  <a:pt x="108" y="942"/>
                  <a:pt x="108" y="942"/>
                </a:cubicBezTo>
                <a:cubicBezTo>
                  <a:pt x="283" y="1117"/>
                  <a:pt x="283" y="1117"/>
                  <a:pt x="283" y="1117"/>
                </a:cubicBezTo>
                <a:cubicBezTo>
                  <a:pt x="280" y="1187"/>
                  <a:pt x="280" y="1187"/>
                  <a:pt x="280" y="1187"/>
                </a:cubicBezTo>
                <a:cubicBezTo>
                  <a:pt x="346" y="1253"/>
                  <a:pt x="346" y="1253"/>
                  <a:pt x="346" y="1253"/>
                </a:cubicBezTo>
                <a:cubicBezTo>
                  <a:pt x="346" y="1265"/>
                  <a:pt x="346" y="1265"/>
                  <a:pt x="346" y="1265"/>
                </a:cubicBezTo>
                <a:cubicBezTo>
                  <a:pt x="347" y="1265"/>
                  <a:pt x="349" y="1265"/>
                  <a:pt x="350" y="1265"/>
                </a:cubicBezTo>
                <a:cubicBezTo>
                  <a:pt x="350" y="1252"/>
                  <a:pt x="350" y="1252"/>
                  <a:pt x="350" y="1252"/>
                </a:cubicBezTo>
                <a:cubicBezTo>
                  <a:pt x="284" y="1186"/>
                  <a:pt x="284" y="1186"/>
                  <a:pt x="284" y="1186"/>
                </a:cubicBezTo>
                <a:cubicBezTo>
                  <a:pt x="287" y="1115"/>
                  <a:pt x="287" y="1115"/>
                  <a:pt x="287" y="1115"/>
                </a:cubicBezTo>
                <a:cubicBezTo>
                  <a:pt x="112" y="940"/>
                  <a:pt x="112" y="940"/>
                  <a:pt x="112" y="940"/>
                </a:cubicBezTo>
                <a:cubicBezTo>
                  <a:pt x="112" y="853"/>
                  <a:pt x="112" y="853"/>
                  <a:pt x="112" y="853"/>
                </a:cubicBezTo>
                <a:cubicBezTo>
                  <a:pt x="365" y="600"/>
                  <a:pt x="365" y="600"/>
                  <a:pt x="365" y="600"/>
                </a:cubicBezTo>
                <a:cubicBezTo>
                  <a:pt x="363" y="359"/>
                  <a:pt x="363" y="359"/>
                  <a:pt x="363" y="359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95" name="Freeform 1052"/>
          <p:cNvSpPr>
            <a:spLocks/>
          </p:cNvSpPr>
          <p:nvPr/>
        </p:nvSpPr>
        <p:spPr bwMode="auto">
          <a:xfrm>
            <a:off x="103958" y="-3441700"/>
            <a:ext cx="1474788" cy="5148263"/>
          </a:xfrm>
          <a:custGeom>
            <a:avLst/>
            <a:gdLst>
              <a:gd name="T0" fmla="*/ 8 w 929"/>
              <a:gd name="T1" fmla="*/ 0 h 3243"/>
              <a:gd name="T2" fmla="*/ 0 w 929"/>
              <a:gd name="T3" fmla="*/ 8 h 3243"/>
              <a:gd name="T4" fmla="*/ 0 w 929"/>
              <a:gd name="T5" fmla="*/ 8 h 3243"/>
              <a:gd name="T6" fmla="*/ 919 w 929"/>
              <a:gd name="T7" fmla="*/ 924 h 3243"/>
              <a:gd name="T8" fmla="*/ 916 w 929"/>
              <a:gd name="T9" fmla="*/ 1515 h 3243"/>
              <a:gd name="T10" fmla="*/ 227 w 929"/>
              <a:gd name="T11" fmla="*/ 2201 h 3243"/>
              <a:gd name="T12" fmla="*/ 230 w 929"/>
              <a:gd name="T13" fmla="*/ 2455 h 3243"/>
              <a:gd name="T14" fmla="*/ 692 w 929"/>
              <a:gd name="T15" fmla="*/ 2917 h 3243"/>
              <a:gd name="T16" fmla="*/ 700 w 929"/>
              <a:gd name="T17" fmla="*/ 3115 h 3243"/>
              <a:gd name="T18" fmla="*/ 794 w 929"/>
              <a:gd name="T19" fmla="*/ 3209 h 3243"/>
              <a:gd name="T20" fmla="*/ 827 w 929"/>
              <a:gd name="T21" fmla="*/ 3243 h 3243"/>
              <a:gd name="T22" fmla="*/ 835 w 929"/>
              <a:gd name="T23" fmla="*/ 3236 h 3243"/>
              <a:gd name="T24" fmla="*/ 801 w 929"/>
              <a:gd name="T25" fmla="*/ 3202 h 3243"/>
              <a:gd name="T26" fmla="*/ 710 w 929"/>
              <a:gd name="T27" fmla="*/ 3110 h 3243"/>
              <a:gd name="T28" fmla="*/ 702 w 929"/>
              <a:gd name="T29" fmla="*/ 2912 h 3243"/>
              <a:gd name="T30" fmla="*/ 240 w 929"/>
              <a:gd name="T31" fmla="*/ 2449 h 3243"/>
              <a:gd name="T32" fmla="*/ 237 w 929"/>
              <a:gd name="T33" fmla="*/ 2207 h 3243"/>
              <a:gd name="T34" fmla="*/ 927 w 929"/>
              <a:gd name="T35" fmla="*/ 1520 h 3243"/>
              <a:gd name="T36" fmla="*/ 929 w 929"/>
              <a:gd name="T37" fmla="*/ 922 h 3243"/>
              <a:gd name="T38" fmla="*/ 8 w 929"/>
              <a:gd name="T39" fmla="*/ 0 h 3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929" h="3243">
                <a:moveTo>
                  <a:pt x="8" y="0"/>
                </a:moveTo>
                <a:lnTo>
                  <a:pt x="0" y="8"/>
                </a:lnTo>
                <a:lnTo>
                  <a:pt x="0" y="8"/>
                </a:lnTo>
                <a:lnTo>
                  <a:pt x="919" y="924"/>
                </a:lnTo>
                <a:lnTo>
                  <a:pt x="916" y="1515"/>
                </a:lnTo>
                <a:lnTo>
                  <a:pt x="227" y="2201"/>
                </a:lnTo>
                <a:lnTo>
                  <a:pt x="230" y="2455"/>
                </a:lnTo>
                <a:lnTo>
                  <a:pt x="692" y="2917"/>
                </a:lnTo>
                <a:lnTo>
                  <a:pt x="700" y="3115"/>
                </a:lnTo>
                <a:lnTo>
                  <a:pt x="794" y="3209"/>
                </a:lnTo>
                <a:lnTo>
                  <a:pt x="827" y="3243"/>
                </a:lnTo>
                <a:lnTo>
                  <a:pt x="835" y="3236"/>
                </a:lnTo>
                <a:lnTo>
                  <a:pt x="801" y="3202"/>
                </a:lnTo>
                <a:lnTo>
                  <a:pt x="710" y="3110"/>
                </a:lnTo>
                <a:lnTo>
                  <a:pt x="702" y="2912"/>
                </a:lnTo>
                <a:lnTo>
                  <a:pt x="240" y="2449"/>
                </a:lnTo>
                <a:lnTo>
                  <a:pt x="237" y="2207"/>
                </a:lnTo>
                <a:lnTo>
                  <a:pt x="927" y="1520"/>
                </a:lnTo>
                <a:lnTo>
                  <a:pt x="929" y="922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96" name="Freeform 1054"/>
          <p:cNvSpPr>
            <a:spLocks/>
          </p:cNvSpPr>
          <p:nvPr/>
        </p:nvSpPr>
        <p:spPr bwMode="auto">
          <a:xfrm>
            <a:off x="103957" y="-3441700"/>
            <a:ext cx="1474788" cy="5148263"/>
          </a:xfrm>
          <a:custGeom>
            <a:avLst/>
            <a:gdLst>
              <a:gd name="T0" fmla="*/ 8 w 929"/>
              <a:gd name="T1" fmla="*/ 0 h 3243"/>
              <a:gd name="T2" fmla="*/ 0 w 929"/>
              <a:gd name="T3" fmla="*/ 8 h 3243"/>
              <a:gd name="T4" fmla="*/ 0 w 929"/>
              <a:gd name="T5" fmla="*/ 8 h 3243"/>
              <a:gd name="T6" fmla="*/ 919 w 929"/>
              <a:gd name="T7" fmla="*/ 924 h 3243"/>
              <a:gd name="T8" fmla="*/ 916 w 929"/>
              <a:gd name="T9" fmla="*/ 1515 h 3243"/>
              <a:gd name="T10" fmla="*/ 227 w 929"/>
              <a:gd name="T11" fmla="*/ 2201 h 3243"/>
              <a:gd name="T12" fmla="*/ 230 w 929"/>
              <a:gd name="T13" fmla="*/ 2455 h 3243"/>
              <a:gd name="T14" fmla="*/ 692 w 929"/>
              <a:gd name="T15" fmla="*/ 2917 h 3243"/>
              <a:gd name="T16" fmla="*/ 700 w 929"/>
              <a:gd name="T17" fmla="*/ 3115 h 3243"/>
              <a:gd name="T18" fmla="*/ 794 w 929"/>
              <a:gd name="T19" fmla="*/ 3209 h 3243"/>
              <a:gd name="T20" fmla="*/ 827 w 929"/>
              <a:gd name="T21" fmla="*/ 3243 h 3243"/>
              <a:gd name="T22" fmla="*/ 835 w 929"/>
              <a:gd name="T23" fmla="*/ 3236 h 3243"/>
              <a:gd name="T24" fmla="*/ 801 w 929"/>
              <a:gd name="T25" fmla="*/ 3202 h 3243"/>
              <a:gd name="T26" fmla="*/ 710 w 929"/>
              <a:gd name="T27" fmla="*/ 3110 h 3243"/>
              <a:gd name="T28" fmla="*/ 702 w 929"/>
              <a:gd name="T29" fmla="*/ 2912 h 3243"/>
              <a:gd name="T30" fmla="*/ 240 w 929"/>
              <a:gd name="T31" fmla="*/ 2449 h 3243"/>
              <a:gd name="T32" fmla="*/ 237 w 929"/>
              <a:gd name="T33" fmla="*/ 2207 h 3243"/>
              <a:gd name="T34" fmla="*/ 927 w 929"/>
              <a:gd name="T35" fmla="*/ 1520 h 3243"/>
              <a:gd name="T36" fmla="*/ 929 w 929"/>
              <a:gd name="T37" fmla="*/ 922 h 3243"/>
              <a:gd name="T38" fmla="*/ 8 w 929"/>
              <a:gd name="T39" fmla="*/ 0 h 3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929" h="3243">
                <a:moveTo>
                  <a:pt x="8" y="0"/>
                </a:moveTo>
                <a:lnTo>
                  <a:pt x="0" y="8"/>
                </a:lnTo>
                <a:lnTo>
                  <a:pt x="0" y="8"/>
                </a:lnTo>
                <a:lnTo>
                  <a:pt x="919" y="924"/>
                </a:lnTo>
                <a:lnTo>
                  <a:pt x="916" y="1515"/>
                </a:lnTo>
                <a:lnTo>
                  <a:pt x="227" y="2201"/>
                </a:lnTo>
                <a:lnTo>
                  <a:pt x="230" y="2455"/>
                </a:lnTo>
                <a:lnTo>
                  <a:pt x="692" y="2917"/>
                </a:lnTo>
                <a:lnTo>
                  <a:pt x="700" y="3115"/>
                </a:lnTo>
                <a:lnTo>
                  <a:pt x="794" y="3209"/>
                </a:lnTo>
                <a:lnTo>
                  <a:pt x="827" y="3243"/>
                </a:lnTo>
                <a:lnTo>
                  <a:pt x="835" y="3236"/>
                </a:lnTo>
                <a:lnTo>
                  <a:pt x="801" y="3202"/>
                </a:lnTo>
                <a:lnTo>
                  <a:pt x="710" y="3110"/>
                </a:lnTo>
                <a:lnTo>
                  <a:pt x="702" y="2912"/>
                </a:lnTo>
                <a:lnTo>
                  <a:pt x="240" y="2449"/>
                </a:lnTo>
                <a:lnTo>
                  <a:pt x="237" y="2207"/>
                </a:lnTo>
                <a:lnTo>
                  <a:pt x="927" y="1520"/>
                </a:lnTo>
                <a:lnTo>
                  <a:pt x="929" y="922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97" name="Freeform 1055"/>
          <p:cNvSpPr>
            <a:spLocks noEditPoints="1"/>
          </p:cNvSpPr>
          <p:nvPr/>
        </p:nvSpPr>
        <p:spPr bwMode="auto">
          <a:xfrm>
            <a:off x="45220" y="-3384550"/>
            <a:ext cx="1617663" cy="5581650"/>
          </a:xfrm>
          <a:custGeom>
            <a:avLst/>
            <a:gdLst>
              <a:gd name="T0" fmla="*/ 77 w 390"/>
              <a:gd name="T1" fmla="*/ 905 h 1346"/>
              <a:gd name="T2" fmla="*/ 74 w 390"/>
              <a:gd name="T3" fmla="*/ 905 h 1346"/>
              <a:gd name="T4" fmla="*/ 74 w 390"/>
              <a:gd name="T5" fmla="*/ 905 h 1346"/>
              <a:gd name="T6" fmla="*/ 73 w 390"/>
              <a:gd name="T7" fmla="*/ 905 h 1346"/>
              <a:gd name="T8" fmla="*/ 73 w 390"/>
              <a:gd name="T9" fmla="*/ 936 h 1346"/>
              <a:gd name="T10" fmla="*/ 259 w 390"/>
              <a:gd name="T11" fmla="*/ 1122 h 1346"/>
              <a:gd name="T12" fmla="*/ 259 w 390"/>
              <a:gd name="T13" fmla="*/ 1218 h 1346"/>
              <a:gd name="T14" fmla="*/ 380 w 390"/>
              <a:gd name="T15" fmla="*/ 1339 h 1346"/>
              <a:gd name="T16" fmla="*/ 387 w 390"/>
              <a:gd name="T17" fmla="*/ 1346 h 1346"/>
              <a:gd name="T18" fmla="*/ 390 w 390"/>
              <a:gd name="T19" fmla="*/ 1344 h 1346"/>
              <a:gd name="T20" fmla="*/ 383 w 390"/>
              <a:gd name="T21" fmla="*/ 1336 h 1346"/>
              <a:gd name="T22" fmla="*/ 263 w 390"/>
              <a:gd name="T23" fmla="*/ 1216 h 1346"/>
              <a:gd name="T24" fmla="*/ 264 w 390"/>
              <a:gd name="T25" fmla="*/ 1121 h 1346"/>
              <a:gd name="T26" fmla="*/ 77 w 390"/>
              <a:gd name="T27" fmla="*/ 934 h 1346"/>
              <a:gd name="T28" fmla="*/ 77 w 390"/>
              <a:gd name="T29" fmla="*/ 905 h 1346"/>
              <a:gd name="T30" fmla="*/ 3 w 390"/>
              <a:gd name="T31" fmla="*/ 0 h 1346"/>
              <a:gd name="T32" fmla="*/ 0 w 390"/>
              <a:gd name="T33" fmla="*/ 3 h 1346"/>
              <a:gd name="T34" fmla="*/ 345 w 390"/>
              <a:gd name="T35" fmla="*/ 348 h 1346"/>
              <a:gd name="T36" fmla="*/ 346 w 390"/>
              <a:gd name="T37" fmla="*/ 562 h 1346"/>
              <a:gd name="T38" fmla="*/ 73 w 390"/>
              <a:gd name="T39" fmla="*/ 835 h 1346"/>
              <a:gd name="T40" fmla="*/ 73 w 390"/>
              <a:gd name="T41" fmla="*/ 864 h 1346"/>
              <a:gd name="T42" fmla="*/ 74 w 390"/>
              <a:gd name="T43" fmla="*/ 864 h 1346"/>
              <a:gd name="T44" fmla="*/ 74 w 390"/>
              <a:gd name="T45" fmla="*/ 864 h 1346"/>
              <a:gd name="T46" fmla="*/ 77 w 390"/>
              <a:gd name="T47" fmla="*/ 864 h 1346"/>
              <a:gd name="T48" fmla="*/ 77 w 390"/>
              <a:gd name="T49" fmla="*/ 837 h 1346"/>
              <a:gd name="T50" fmla="*/ 350 w 390"/>
              <a:gd name="T51" fmla="*/ 563 h 1346"/>
              <a:gd name="T52" fmla="*/ 349 w 390"/>
              <a:gd name="T53" fmla="*/ 346 h 1346"/>
              <a:gd name="T54" fmla="*/ 3 w 390"/>
              <a:gd name="T55" fmla="*/ 0 h 13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390" h="1346">
                <a:moveTo>
                  <a:pt x="77" y="905"/>
                </a:moveTo>
                <a:cubicBezTo>
                  <a:pt x="76" y="905"/>
                  <a:pt x="75" y="905"/>
                  <a:pt x="74" y="905"/>
                </a:cubicBezTo>
                <a:cubicBezTo>
                  <a:pt x="74" y="905"/>
                  <a:pt x="74" y="905"/>
                  <a:pt x="74" y="905"/>
                </a:cubicBezTo>
                <a:cubicBezTo>
                  <a:pt x="74" y="905"/>
                  <a:pt x="73" y="905"/>
                  <a:pt x="73" y="905"/>
                </a:cubicBezTo>
                <a:cubicBezTo>
                  <a:pt x="73" y="936"/>
                  <a:pt x="73" y="936"/>
                  <a:pt x="73" y="936"/>
                </a:cubicBezTo>
                <a:cubicBezTo>
                  <a:pt x="259" y="1122"/>
                  <a:pt x="259" y="1122"/>
                  <a:pt x="259" y="1122"/>
                </a:cubicBezTo>
                <a:cubicBezTo>
                  <a:pt x="259" y="1218"/>
                  <a:pt x="259" y="1218"/>
                  <a:pt x="259" y="1218"/>
                </a:cubicBezTo>
                <a:cubicBezTo>
                  <a:pt x="380" y="1339"/>
                  <a:pt x="380" y="1339"/>
                  <a:pt x="380" y="1339"/>
                </a:cubicBezTo>
                <a:cubicBezTo>
                  <a:pt x="387" y="1346"/>
                  <a:pt x="387" y="1346"/>
                  <a:pt x="387" y="1346"/>
                </a:cubicBezTo>
                <a:cubicBezTo>
                  <a:pt x="390" y="1344"/>
                  <a:pt x="390" y="1344"/>
                  <a:pt x="390" y="1344"/>
                </a:cubicBezTo>
                <a:cubicBezTo>
                  <a:pt x="383" y="1336"/>
                  <a:pt x="383" y="1336"/>
                  <a:pt x="383" y="1336"/>
                </a:cubicBezTo>
                <a:cubicBezTo>
                  <a:pt x="263" y="1216"/>
                  <a:pt x="263" y="1216"/>
                  <a:pt x="263" y="1216"/>
                </a:cubicBezTo>
                <a:cubicBezTo>
                  <a:pt x="264" y="1121"/>
                  <a:pt x="264" y="1121"/>
                  <a:pt x="264" y="1121"/>
                </a:cubicBezTo>
                <a:cubicBezTo>
                  <a:pt x="77" y="934"/>
                  <a:pt x="77" y="934"/>
                  <a:pt x="77" y="934"/>
                </a:cubicBezTo>
                <a:cubicBezTo>
                  <a:pt x="77" y="905"/>
                  <a:pt x="77" y="905"/>
                  <a:pt x="77" y="905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45" y="348"/>
                  <a:pt x="345" y="348"/>
                  <a:pt x="345" y="348"/>
                </a:cubicBezTo>
                <a:cubicBezTo>
                  <a:pt x="346" y="562"/>
                  <a:pt x="346" y="562"/>
                  <a:pt x="346" y="562"/>
                </a:cubicBezTo>
                <a:cubicBezTo>
                  <a:pt x="73" y="835"/>
                  <a:pt x="73" y="835"/>
                  <a:pt x="73" y="835"/>
                </a:cubicBezTo>
                <a:cubicBezTo>
                  <a:pt x="73" y="864"/>
                  <a:pt x="73" y="864"/>
                  <a:pt x="73" y="864"/>
                </a:cubicBezTo>
                <a:cubicBezTo>
                  <a:pt x="73" y="864"/>
                  <a:pt x="74" y="864"/>
                  <a:pt x="74" y="864"/>
                </a:cubicBezTo>
                <a:cubicBezTo>
                  <a:pt x="74" y="864"/>
                  <a:pt x="74" y="864"/>
                  <a:pt x="74" y="864"/>
                </a:cubicBezTo>
                <a:cubicBezTo>
                  <a:pt x="75" y="864"/>
                  <a:pt x="76" y="864"/>
                  <a:pt x="77" y="864"/>
                </a:cubicBezTo>
                <a:cubicBezTo>
                  <a:pt x="77" y="837"/>
                  <a:pt x="77" y="837"/>
                  <a:pt x="77" y="837"/>
                </a:cubicBezTo>
                <a:cubicBezTo>
                  <a:pt x="350" y="563"/>
                  <a:pt x="350" y="563"/>
                  <a:pt x="350" y="563"/>
                </a:cubicBezTo>
                <a:cubicBezTo>
                  <a:pt x="349" y="346"/>
                  <a:pt x="349" y="346"/>
                  <a:pt x="349" y="346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98" name="Freeform 1056"/>
          <p:cNvSpPr>
            <a:spLocks/>
          </p:cNvSpPr>
          <p:nvPr/>
        </p:nvSpPr>
        <p:spPr bwMode="auto">
          <a:xfrm>
            <a:off x="-62730" y="-3276600"/>
            <a:ext cx="1517650" cy="5527675"/>
          </a:xfrm>
          <a:custGeom>
            <a:avLst/>
            <a:gdLst>
              <a:gd name="T0" fmla="*/ 3 w 366"/>
              <a:gd name="T1" fmla="*/ 0 h 1333"/>
              <a:gd name="T2" fmla="*/ 0 w 366"/>
              <a:gd name="T3" fmla="*/ 2 h 1333"/>
              <a:gd name="T4" fmla="*/ 331 w 366"/>
              <a:gd name="T5" fmla="*/ 333 h 1333"/>
              <a:gd name="T6" fmla="*/ 330 w 366"/>
              <a:gd name="T7" fmla="*/ 522 h 1333"/>
              <a:gd name="T8" fmla="*/ 36 w 366"/>
              <a:gd name="T9" fmla="*/ 816 h 1333"/>
              <a:gd name="T10" fmla="*/ 36 w 366"/>
              <a:gd name="T11" fmla="*/ 881 h 1333"/>
              <a:gd name="T12" fmla="*/ 264 w 366"/>
              <a:gd name="T13" fmla="*/ 1109 h 1333"/>
              <a:gd name="T14" fmla="*/ 263 w 366"/>
              <a:gd name="T15" fmla="*/ 1198 h 1333"/>
              <a:gd name="T16" fmla="*/ 362 w 366"/>
              <a:gd name="T17" fmla="*/ 1298 h 1333"/>
              <a:gd name="T18" fmla="*/ 362 w 366"/>
              <a:gd name="T19" fmla="*/ 1333 h 1333"/>
              <a:gd name="T20" fmla="*/ 363 w 366"/>
              <a:gd name="T21" fmla="*/ 1333 h 1333"/>
              <a:gd name="T22" fmla="*/ 363 w 366"/>
              <a:gd name="T23" fmla="*/ 1333 h 1333"/>
              <a:gd name="T24" fmla="*/ 366 w 366"/>
              <a:gd name="T25" fmla="*/ 1333 h 1333"/>
              <a:gd name="T26" fmla="*/ 366 w 366"/>
              <a:gd name="T27" fmla="*/ 1296 h 1333"/>
              <a:gd name="T28" fmla="*/ 267 w 366"/>
              <a:gd name="T29" fmla="*/ 1197 h 1333"/>
              <a:gd name="T30" fmla="*/ 268 w 366"/>
              <a:gd name="T31" fmla="*/ 1107 h 1333"/>
              <a:gd name="T32" fmla="*/ 40 w 366"/>
              <a:gd name="T33" fmla="*/ 879 h 1333"/>
              <a:gd name="T34" fmla="*/ 40 w 366"/>
              <a:gd name="T35" fmla="*/ 817 h 1333"/>
              <a:gd name="T36" fmla="*/ 334 w 366"/>
              <a:gd name="T37" fmla="*/ 523 h 1333"/>
              <a:gd name="T38" fmla="*/ 335 w 366"/>
              <a:gd name="T39" fmla="*/ 332 h 1333"/>
              <a:gd name="T40" fmla="*/ 3 w 366"/>
              <a:gd name="T41" fmla="*/ 0 h 13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66" h="1333">
                <a:moveTo>
                  <a:pt x="3" y="0"/>
                </a:moveTo>
                <a:cubicBezTo>
                  <a:pt x="0" y="2"/>
                  <a:pt x="0" y="2"/>
                  <a:pt x="0" y="2"/>
                </a:cubicBezTo>
                <a:cubicBezTo>
                  <a:pt x="331" y="333"/>
                  <a:pt x="331" y="333"/>
                  <a:pt x="331" y="333"/>
                </a:cubicBezTo>
                <a:cubicBezTo>
                  <a:pt x="330" y="522"/>
                  <a:pt x="330" y="522"/>
                  <a:pt x="330" y="522"/>
                </a:cubicBezTo>
                <a:cubicBezTo>
                  <a:pt x="36" y="816"/>
                  <a:pt x="36" y="816"/>
                  <a:pt x="36" y="816"/>
                </a:cubicBezTo>
                <a:cubicBezTo>
                  <a:pt x="36" y="881"/>
                  <a:pt x="36" y="881"/>
                  <a:pt x="36" y="881"/>
                </a:cubicBezTo>
                <a:cubicBezTo>
                  <a:pt x="264" y="1109"/>
                  <a:pt x="264" y="1109"/>
                  <a:pt x="264" y="1109"/>
                </a:cubicBezTo>
                <a:cubicBezTo>
                  <a:pt x="263" y="1198"/>
                  <a:pt x="263" y="1198"/>
                  <a:pt x="263" y="1198"/>
                </a:cubicBezTo>
                <a:cubicBezTo>
                  <a:pt x="362" y="1298"/>
                  <a:pt x="362" y="1298"/>
                  <a:pt x="362" y="1298"/>
                </a:cubicBezTo>
                <a:cubicBezTo>
                  <a:pt x="362" y="1333"/>
                  <a:pt x="362" y="1333"/>
                  <a:pt x="362" y="1333"/>
                </a:cubicBezTo>
                <a:cubicBezTo>
                  <a:pt x="363" y="1333"/>
                  <a:pt x="363" y="1333"/>
                  <a:pt x="363" y="1333"/>
                </a:cubicBezTo>
                <a:cubicBezTo>
                  <a:pt x="363" y="1333"/>
                  <a:pt x="363" y="1333"/>
                  <a:pt x="363" y="1333"/>
                </a:cubicBezTo>
                <a:cubicBezTo>
                  <a:pt x="364" y="1333"/>
                  <a:pt x="365" y="1333"/>
                  <a:pt x="366" y="1333"/>
                </a:cubicBezTo>
                <a:cubicBezTo>
                  <a:pt x="366" y="1296"/>
                  <a:pt x="366" y="1296"/>
                  <a:pt x="366" y="1296"/>
                </a:cubicBezTo>
                <a:cubicBezTo>
                  <a:pt x="267" y="1197"/>
                  <a:pt x="267" y="1197"/>
                  <a:pt x="267" y="1197"/>
                </a:cubicBezTo>
                <a:cubicBezTo>
                  <a:pt x="268" y="1107"/>
                  <a:pt x="268" y="1107"/>
                  <a:pt x="268" y="1107"/>
                </a:cubicBezTo>
                <a:cubicBezTo>
                  <a:pt x="40" y="879"/>
                  <a:pt x="40" y="879"/>
                  <a:pt x="40" y="879"/>
                </a:cubicBezTo>
                <a:cubicBezTo>
                  <a:pt x="40" y="817"/>
                  <a:pt x="40" y="817"/>
                  <a:pt x="40" y="817"/>
                </a:cubicBezTo>
                <a:cubicBezTo>
                  <a:pt x="334" y="523"/>
                  <a:pt x="334" y="523"/>
                  <a:pt x="334" y="523"/>
                </a:cubicBezTo>
                <a:cubicBezTo>
                  <a:pt x="335" y="332"/>
                  <a:pt x="335" y="332"/>
                  <a:pt x="335" y="332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99" name="Freeform 1057"/>
          <p:cNvSpPr>
            <a:spLocks/>
          </p:cNvSpPr>
          <p:nvPr/>
        </p:nvSpPr>
        <p:spPr bwMode="auto">
          <a:xfrm>
            <a:off x="-119880" y="-3217863"/>
            <a:ext cx="1363663" cy="3354388"/>
          </a:xfrm>
          <a:custGeom>
            <a:avLst/>
            <a:gdLst>
              <a:gd name="T0" fmla="*/ 8 w 859"/>
              <a:gd name="T1" fmla="*/ 0 h 2113"/>
              <a:gd name="T2" fmla="*/ 0 w 859"/>
              <a:gd name="T3" fmla="*/ 8 h 2113"/>
              <a:gd name="T4" fmla="*/ 846 w 859"/>
              <a:gd name="T5" fmla="*/ 854 h 2113"/>
              <a:gd name="T6" fmla="*/ 848 w 859"/>
              <a:gd name="T7" fmla="*/ 1316 h 2113"/>
              <a:gd name="T8" fmla="*/ 60 w 859"/>
              <a:gd name="T9" fmla="*/ 2105 h 2113"/>
              <a:gd name="T10" fmla="*/ 68 w 859"/>
              <a:gd name="T11" fmla="*/ 2113 h 2113"/>
              <a:gd name="T12" fmla="*/ 859 w 859"/>
              <a:gd name="T13" fmla="*/ 1319 h 2113"/>
              <a:gd name="T14" fmla="*/ 856 w 859"/>
              <a:gd name="T15" fmla="*/ 849 h 2113"/>
              <a:gd name="T16" fmla="*/ 8 w 859"/>
              <a:gd name="T17" fmla="*/ 0 h 2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59" h="2113">
                <a:moveTo>
                  <a:pt x="8" y="0"/>
                </a:moveTo>
                <a:lnTo>
                  <a:pt x="0" y="8"/>
                </a:lnTo>
                <a:lnTo>
                  <a:pt x="846" y="854"/>
                </a:lnTo>
                <a:lnTo>
                  <a:pt x="848" y="1316"/>
                </a:lnTo>
                <a:lnTo>
                  <a:pt x="60" y="2105"/>
                </a:lnTo>
                <a:lnTo>
                  <a:pt x="68" y="2113"/>
                </a:lnTo>
                <a:lnTo>
                  <a:pt x="859" y="1319"/>
                </a:lnTo>
                <a:lnTo>
                  <a:pt x="856" y="849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00" name="Freeform 1058"/>
          <p:cNvSpPr>
            <a:spLocks/>
          </p:cNvSpPr>
          <p:nvPr/>
        </p:nvSpPr>
        <p:spPr bwMode="auto">
          <a:xfrm>
            <a:off x="-119880" y="-3217863"/>
            <a:ext cx="1363663" cy="3354388"/>
          </a:xfrm>
          <a:custGeom>
            <a:avLst/>
            <a:gdLst>
              <a:gd name="T0" fmla="*/ 8 w 859"/>
              <a:gd name="T1" fmla="*/ 0 h 2113"/>
              <a:gd name="T2" fmla="*/ 0 w 859"/>
              <a:gd name="T3" fmla="*/ 8 h 2113"/>
              <a:gd name="T4" fmla="*/ 846 w 859"/>
              <a:gd name="T5" fmla="*/ 854 h 2113"/>
              <a:gd name="T6" fmla="*/ 848 w 859"/>
              <a:gd name="T7" fmla="*/ 1316 h 2113"/>
              <a:gd name="T8" fmla="*/ 60 w 859"/>
              <a:gd name="T9" fmla="*/ 2105 h 2113"/>
              <a:gd name="T10" fmla="*/ 68 w 859"/>
              <a:gd name="T11" fmla="*/ 2113 h 2113"/>
              <a:gd name="T12" fmla="*/ 859 w 859"/>
              <a:gd name="T13" fmla="*/ 1319 h 2113"/>
              <a:gd name="T14" fmla="*/ 856 w 859"/>
              <a:gd name="T15" fmla="*/ 849 h 2113"/>
              <a:gd name="T16" fmla="*/ 8 w 859"/>
              <a:gd name="T17" fmla="*/ 0 h 2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59" h="2113">
                <a:moveTo>
                  <a:pt x="8" y="0"/>
                </a:moveTo>
                <a:lnTo>
                  <a:pt x="0" y="8"/>
                </a:lnTo>
                <a:lnTo>
                  <a:pt x="846" y="854"/>
                </a:lnTo>
                <a:lnTo>
                  <a:pt x="848" y="1316"/>
                </a:lnTo>
                <a:lnTo>
                  <a:pt x="60" y="2105"/>
                </a:lnTo>
                <a:lnTo>
                  <a:pt x="68" y="2113"/>
                </a:lnTo>
                <a:lnTo>
                  <a:pt x="859" y="1319"/>
                </a:lnTo>
                <a:lnTo>
                  <a:pt x="856" y="849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01" name="Freeform 1059"/>
          <p:cNvSpPr>
            <a:spLocks/>
          </p:cNvSpPr>
          <p:nvPr/>
        </p:nvSpPr>
        <p:spPr bwMode="auto">
          <a:xfrm>
            <a:off x="-2797993" y="1343025"/>
            <a:ext cx="1231900" cy="977900"/>
          </a:xfrm>
          <a:custGeom>
            <a:avLst/>
            <a:gdLst>
              <a:gd name="T0" fmla="*/ 0 w 297"/>
              <a:gd name="T1" fmla="*/ 0 h 236"/>
              <a:gd name="T2" fmla="*/ 1 w 297"/>
              <a:gd name="T3" fmla="*/ 4 h 236"/>
              <a:gd name="T4" fmla="*/ 17 w 297"/>
              <a:gd name="T5" fmla="*/ 5 h 236"/>
              <a:gd name="T6" fmla="*/ 193 w 297"/>
              <a:gd name="T7" fmla="*/ 180 h 236"/>
              <a:gd name="T8" fmla="*/ 239 w 297"/>
              <a:gd name="T9" fmla="*/ 181 h 236"/>
              <a:gd name="T10" fmla="*/ 294 w 297"/>
              <a:gd name="T11" fmla="*/ 236 h 236"/>
              <a:gd name="T12" fmla="*/ 295 w 297"/>
              <a:gd name="T13" fmla="*/ 235 h 236"/>
              <a:gd name="T14" fmla="*/ 297 w 297"/>
              <a:gd name="T15" fmla="*/ 233 h 236"/>
              <a:gd name="T16" fmla="*/ 240 w 297"/>
              <a:gd name="T17" fmla="*/ 177 h 236"/>
              <a:gd name="T18" fmla="*/ 195 w 297"/>
              <a:gd name="T19" fmla="*/ 176 h 236"/>
              <a:gd name="T20" fmla="*/ 19 w 297"/>
              <a:gd name="T21" fmla="*/ 1 h 236"/>
              <a:gd name="T22" fmla="*/ 0 w 297"/>
              <a:gd name="T23" fmla="*/ 0 h 2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97" h="236">
                <a:moveTo>
                  <a:pt x="0" y="0"/>
                </a:moveTo>
                <a:cubicBezTo>
                  <a:pt x="1" y="2"/>
                  <a:pt x="1" y="3"/>
                  <a:pt x="1" y="4"/>
                </a:cubicBezTo>
                <a:cubicBezTo>
                  <a:pt x="17" y="5"/>
                  <a:pt x="17" y="5"/>
                  <a:pt x="17" y="5"/>
                </a:cubicBezTo>
                <a:cubicBezTo>
                  <a:pt x="193" y="180"/>
                  <a:pt x="193" y="180"/>
                  <a:pt x="193" y="180"/>
                </a:cubicBezTo>
                <a:cubicBezTo>
                  <a:pt x="239" y="181"/>
                  <a:pt x="239" y="181"/>
                  <a:pt x="239" y="181"/>
                </a:cubicBezTo>
                <a:cubicBezTo>
                  <a:pt x="294" y="236"/>
                  <a:pt x="294" y="236"/>
                  <a:pt x="294" y="236"/>
                </a:cubicBezTo>
                <a:cubicBezTo>
                  <a:pt x="294" y="235"/>
                  <a:pt x="294" y="235"/>
                  <a:pt x="295" y="235"/>
                </a:cubicBezTo>
                <a:cubicBezTo>
                  <a:pt x="295" y="234"/>
                  <a:pt x="296" y="234"/>
                  <a:pt x="297" y="233"/>
                </a:cubicBezTo>
                <a:cubicBezTo>
                  <a:pt x="240" y="177"/>
                  <a:pt x="240" y="177"/>
                  <a:pt x="240" y="177"/>
                </a:cubicBezTo>
                <a:cubicBezTo>
                  <a:pt x="195" y="176"/>
                  <a:pt x="195" y="176"/>
                  <a:pt x="195" y="176"/>
                </a:cubicBezTo>
                <a:cubicBezTo>
                  <a:pt x="19" y="1"/>
                  <a:pt x="19" y="1"/>
                  <a:pt x="19" y="1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02" name="Freeform 1060"/>
          <p:cNvSpPr>
            <a:spLocks noEditPoints="1"/>
          </p:cNvSpPr>
          <p:nvPr/>
        </p:nvSpPr>
        <p:spPr bwMode="auto">
          <a:xfrm>
            <a:off x="-5641206" y="-1709738"/>
            <a:ext cx="5006975" cy="4532313"/>
          </a:xfrm>
          <a:custGeom>
            <a:avLst/>
            <a:gdLst>
              <a:gd name="T0" fmla="*/ 1206 w 1208"/>
              <a:gd name="T1" fmla="*/ 982 h 1093"/>
              <a:gd name="T2" fmla="*/ 1202 w 1208"/>
              <a:gd name="T3" fmla="*/ 983 h 1093"/>
              <a:gd name="T4" fmla="*/ 1204 w 1208"/>
              <a:gd name="T5" fmla="*/ 1028 h 1093"/>
              <a:gd name="T6" fmla="*/ 1184 w 1208"/>
              <a:gd name="T7" fmla="*/ 1049 h 1093"/>
              <a:gd name="T8" fmla="*/ 1186 w 1208"/>
              <a:gd name="T9" fmla="*/ 1052 h 1093"/>
              <a:gd name="T10" fmla="*/ 1208 w 1208"/>
              <a:gd name="T11" fmla="*/ 1030 h 1093"/>
              <a:gd name="T12" fmla="*/ 1206 w 1208"/>
              <a:gd name="T13" fmla="*/ 982 h 1093"/>
              <a:gd name="T14" fmla="*/ 665 w 1208"/>
              <a:gd name="T15" fmla="*/ 663 h 1093"/>
              <a:gd name="T16" fmla="*/ 663 w 1208"/>
              <a:gd name="T17" fmla="*/ 665 h 1093"/>
              <a:gd name="T18" fmla="*/ 662 w 1208"/>
              <a:gd name="T19" fmla="*/ 666 h 1093"/>
              <a:gd name="T20" fmla="*/ 892 w 1208"/>
              <a:gd name="T21" fmla="*/ 895 h 1093"/>
              <a:gd name="T22" fmla="*/ 947 w 1208"/>
              <a:gd name="T23" fmla="*/ 894 h 1093"/>
              <a:gd name="T24" fmla="*/ 1023 w 1208"/>
              <a:gd name="T25" fmla="*/ 970 h 1093"/>
              <a:gd name="T26" fmla="*/ 1021 w 1208"/>
              <a:gd name="T27" fmla="*/ 1047 h 1093"/>
              <a:gd name="T28" fmla="*/ 1067 w 1208"/>
              <a:gd name="T29" fmla="*/ 1093 h 1093"/>
              <a:gd name="T30" fmla="*/ 1145 w 1208"/>
              <a:gd name="T31" fmla="*/ 1093 h 1093"/>
              <a:gd name="T32" fmla="*/ 1158 w 1208"/>
              <a:gd name="T33" fmla="*/ 1080 h 1093"/>
              <a:gd name="T34" fmla="*/ 1155 w 1208"/>
              <a:gd name="T35" fmla="*/ 1078 h 1093"/>
              <a:gd name="T36" fmla="*/ 1143 w 1208"/>
              <a:gd name="T37" fmla="*/ 1089 h 1093"/>
              <a:gd name="T38" fmla="*/ 1069 w 1208"/>
              <a:gd name="T39" fmla="*/ 1089 h 1093"/>
              <a:gd name="T40" fmla="*/ 1025 w 1208"/>
              <a:gd name="T41" fmla="*/ 1045 h 1093"/>
              <a:gd name="T42" fmla="*/ 1027 w 1208"/>
              <a:gd name="T43" fmla="*/ 968 h 1093"/>
              <a:gd name="T44" fmla="*/ 949 w 1208"/>
              <a:gd name="T45" fmla="*/ 890 h 1093"/>
              <a:gd name="T46" fmla="*/ 893 w 1208"/>
              <a:gd name="T47" fmla="*/ 891 h 1093"/>
              <a:gd name="T48" fmla="*/ 665 w 1208"/>
              <a:gd name="T49" fmla="*/ 663 h 1093"/>
              <a:gd name="T50" fmla="*/ 3 w 1208"/>
              <a:gd name="T51" fmla="*/ 0 h 1093"/>
              <a:gd name="T52" fmla="*/ 0 w 1208"/>
              <a:gd name="T53" fmla="*/ 3 h 1093"/>
              <a:gd name="T54" fmla="*/ 633 w 1208"/>
              <a:gd name="T55" fmla="*/ 637 h 1093"/>
              <a:gd name="T56" fmla="*/ 634 w 1208"/>
              <a:gd name="T57" fmla="*/ 636 h 1093"/>
              <a:gd name="T58" fmla="*/ 636 w 1208"/>
              <a:gd name="T59" fmla="*/ 634 h 1093"/>
              <a:gd name="T60" fmla="*/ 3 w 1208"/>
              <a:gd name="T61" fmla="*/ 0 h 10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208" h="1093">
                <a:moveTo>
                  <a:pt x="1206" y="982"/>
                </a:moveTo>
                <a:cubicBezTo>
                  <a:pt x="1205" y="982"/>
                  <a:pt x="1203" y="983"/>
                  <a:pt x="1202" y="983"/>
                </a:cubicBezTo>
                <a:cubicBezTo>
                  <a:pt x="1204" y="1028"/>
                  <a:pt x="1204" y="1028"/>
                  <a:pt x="1204" y="1028"/>
                </a:cubicBezTo>
                <a:cubicBezTo>
                  <a:pt x="1184" y="1049"/>
                  <a:pt x="1184" y="1049"/>
                  <a:pt x="1184" y="1049"/>
                </a:cubicBezTo>
                <a:cubicBezTo>
                  <a:pt x="1185" y="1050"/>
                  <a:pt x="1186" y="1051"/>
                  <a:pt x="1186" y="1052"/>
                </a:cubicBezTo>
                <a:cubicBezTo>
                  <a:pt x="1208" y="1030"/>
                  <a:pt x="1208" y="1030"/>
                  <a:pt x="1208" y="1030"/>
                </a:cubicBezTo>
                <a:cubicBezTo>
                  <a:pt x="1206" y="982"/>
                  <a:pt x="1206" y="982"/>
                  <a:pt x="1206" y="982"/>
                </a:cubicBezTo>
                <a:moveTo>
                  <a:pt x="665" y="663"/>
                </a:moveTo>
                <a:cubicBezTo>
                  <a:pt x="665" y="663"/>
                  <a:pt x="664" y="664"/>
                  <a:pt x="663" y="665"/>
                </a:cubicBezTo>
                <a:cubicBezTo>
                  <a:pt x="663" y="665"/>
                  <a:pt x="663" y="665"/>
                  <a:pt x="662" y="666"/>
                </a:cubicBezTo>
                <a:cubicBezTo>
                  <a:pt x="892" y="895"/>
                  <a:pt x="892" y="895"/>
                  <a:pt x="892" y="895"/>
                </a:cubicBezTo>
                <a:cubicBezTo>
                  <a:pt x="947" y="894"/>
                  <a:pt x="947" y="894"/>
                  <a:pt x="947" y="894"/>
                </a:cubicBezTo>
                <a:cubicBezTo>
                  <a:pt x="1023" y="970"/>
                  <a:pt x="1023" y="970"/>
                  <a:pt x="1023" y="970"/>
                </a:cubicBezTo>
                <a:cubicBezTo>
                  <a:pt x="1021" y="1047"/>
                  <a:pt x="1021" y="1047"/>
                  <a:pt x="1021" y="1047"/>
                </a:cubicBezTo>
                <a:cubicBezTo>
                  <a:pt x="1067" y="1093"/>
                  <a:pt x="1067" y="1093"/>
                  <a:pt x="1067" y="1093"/>
                </a:cubicBezTo>
                <a:cubicBezTo>
                  <a:pt x="1145" y="1093"/>
                  <a:pt x="1145" y="1093"/>
                  <a:pt x="1145" y="1093"/>
                </a:cubicBezTo>
                <a:cubicBezTo>
                  <a:pt x="1158" y="1080"/>
                  <a:pt x="1158" y="1080"/>
                  <a:pt x="1158" y="1080"/>
                </a:cubicBezTo>
                <a:cubicBezTo>
                  <a:pt x="1157" y="1080"/>
                  <a:pt x="1156" y="1079"/>
                  <a:pt x="1155" y="1078"/>
                </a:cubicBezTo>
                <a:cubicBezTo>
                  <a:pt x="1143" y="1089"/>
                  <a:pt x="1143" y="1089"/>
                  <a:pt x="1143" y="1089"/>
                </a:cubicBezTo>
                <a:cubicBezTo>
                  <a:pt x="1069" y="1089"/>
                  <a:pt x="1069" y="1089"/>
                  <a:pt x="1069" y="1089"/>
                </a:cubicBezTo>
                <a:cubicBezTo>
                  <a:pt x="1025" y="1045"/>
                  <a:pt x="1025" y="1045"/>
                  <a:pt x="1025" y="1045"/>
                </a:cubicBezTo>
                <a:cubicBezTo>
                  <a:pt x="1027" y="968"/>
                  <a:pt x="1027" y="968"/>
                  <a:pt x="1027" y="968"/>
                </a:cubicBezTo>
                <a:cubicBezTo>
                  <a:pt x="949" y="890"/>
                  <a:pt x="949" y="890"/>
                  <a:pt x="949" y="890"/>
                </a:cubicBezTo>
                <a:cubicBezTo>
                  <a:pt x="893" y="891"/>
                  <a:pt x="893" y="891"/>
                  <a:pt x="893" y="891"/>
                </a:cubicBezTo>
                <a:cubicBezTo>
                  <a:pt x="665" y="663"/>
                  <a:pt x="665" y="663"/>
                  <a:pt x="665" y="663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633" y="637"/>
                  <a:pt x="633" y="637"/>
                  <a:pt x="633" y="637"/>
                </a:cubicBezTo>
                <a:cubicBezTo>
                  <a:pt x="633" y="636"/>
                  <a:pt x="634" y="636"/>
                  <a:pt x="634" y="636"/>
                </a:cubicBezTo>
                <a:cubicBezTo>
                  <a:pt x="635" y="635"/>
                  <a:pt x="635" y="634"/>
                  <a:pt x="636" y="634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03" name="Freeform 1061"/>
          <p:cNvSpPr>
            <a:spLocks/>
          </p:cNvSpPr>
          <p:nvPr/>
        </p:nvSpPr>
        <p:spPr bwMode="auto">
          <a:xfrm>
            <a:off x="-5615806" y="-2222500"/>
            <a:ext cx="4721225" cy="4675188"/>
          </a:xfrm>
          <a:custGeom>
            <a:avLst/>
            <a:gdLst>
              <a:gd name="T0" fmla="*/ 2 w 1139"/>
              <a:gd name="T1" fmla="*/ 0 h 1128"/>
              <a:gd name="T2" fmla="*/ 0 w 1139"/>
              <a:gd name="T3" fmla="*/ 3 h 1128"/>
              <a:gd name="T4" fmla="*/ 880 w 1139"/>
              <a:gd name="T5" fmla="*/ 883 h 1128"/>
              <a:gd name="T6" fmla="*/ 879 w 1139"/>
              <a:gd name="T7" fmla="*/ 933 h 1128"/>
              <a:gd name="T8" fmla="*/ 1073 w 1139"/>
              <a:gd name="T9" fmla="*/ 1127 h 1128"/>
              <a:gd name="T10" fmla="*/ 1139 w 1139"/>
              <a:gd name="T11" fmla="*/ 1128 h 1128"/>
              <a:gd name="T12" fmla="*/ 1139 w 1139"/>
              <a:gd name="T13" fmla="*/ 1124 h 1128"/>
              <a:gd name="T14" fmla="*/ 1075 w 1139"/>
              <a:gd name="T15" fmla="*/ 1123 h 1128"/>
              <a:gd name="T16" fmla="*/ 883 w 1139"/>
              <a:gd name="T17" fmla="*/ 931 h 1128"/>
              <a:gd name="T18" fmla="*/ 884 w 1139"/>
              <a:gd name="T19" fmla="*/ 882 h 1128"/>
              <a:gd name="T20" fmla="*/ 2 w 1139"/>
              <a:gd name="T21" fmla="*/ 0 h 1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139" h="1128">
                <a:moveTo>
                  <a:pt x="2" y="0"/>
                </a:moveTo>
                <a:cubicBezTo>
                  <a:pt x="0" y="3"/>
                  <a:pt x="0" y="3"/>
                  <a:pt x="0" y="3"/>
                </a:cubicBezTo>
                <a:cubicBezTo>
                  <a:pt x="880" y="883"/>
                  <a:pt x="880" y="883"/>
                  <a:pt x="880" y="883"/>
                </a:cubicBezTo>
                <a:cubicBezTo>
                  <a:pt x="879" y="933"/>
                  <a:pt x="879" y="933"/>
                  <a:pt x="879" y="933"/>
                </a:cubicBezTo>
                <a:cubicBezTo>
                  <a:pt x="1073" y="1127"/>
                  <a:pt x="1073" y="1127"/>
                  <a:pt x="1073" y="1127"/>
                </a:cubicBezTo>
                <a:cubicBezTo>
                  <a:pt x="1139" y="1128"/>
                  <a:pt x="1139" y="1128"/>
                  <a:pt x="1139" y="1128"/>
                </a:cubicBezTo>
                <a:cubicBezTo>
                  <a:pt x="1139" y="1126"/>
                  <a:pt x="1139" y="1125"/>
                  <a:pt x="1139" y="1124"/>
                </a:cubicBezTo>
                <a:cubicBezTo>
                  <a:pt x="1075" y="1123"/>
                  <a:pt x="1075" y="1123"/>
                  <a:pt x="1075" y="1123"/>
                </a:cubicBezTo>
                <a:cubicBezTo>
                  <a:pt x="883" y="931"/>
                  <a:pt x="883" y="931"/>
                  <a:pt x="883" y="931"/>
                </a:cubicBezTo>
                <a:cubicBezTo>
                  <a:pt x="884" y="882"/>
                  <a:pt x="884" y="882"/>
                  <a:pt x="884" y="882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04" name="Freeform 1062"/>
          <p:cNvSpPr>
            <a:spLocks/>
          </p:cNvSpPr>
          <p:nvPr/>
        </p:nvSpPr>
        <p:spPr bwMode="auto">
          <a:xfrm>
            <a:off x="-5633268" y="-2381250"/>
            <a:ext cx="6702425" cy="6029325"/>
          </a:xfrm>
          <a:custGeom>
            <a:avLst/>
            <a:gdLst>
              <a:gd name="T0" fmla="*/ 2 w 1617"/>
              <a:gd name="T1" fmla="*/ 0 h 1454"/>
              <a:gd name="T2" fmla="*/ 0 w 1617"/>
              <a:gd name="T3" fmla="*/ 3 h 1454"/>
              <a:gd name="T4" fmla="*/ 901 w 1617"/>
              <a:gd name="T5" fmla="*/ 904 h 1454"/>
              <a:gd name="T6" fmla="*/ 900 w 1617"/>
              <a:gd name="T7" fmla="*/ 965 h 1454"/>
              <a:gd name="T8" fmla="*/ 1080 w 1617"/>
              <a:gd name="T9" fmla="*/ 1145 h 1454"/>
              <a:gd name="T10" fmla="*/ 1120 w 1617"/>
              <a:gd name="T11" fmla="*/ 1148 h 1454"/>
              <a:gd name="T12" fmla="*/ 1186 w 1617"/>
              <a:gd name="T13" fmla="*/ 1082 h 1454"/>
              <a:gd name="T14" fmla="*/ 1209 w 1617"/>
              <a:gd name="T15" fmla="*/ 1082 h 1454"/>
              <a:gd name="T16" fmla="*/ 1244 w 1617"/>
              <a:gd name="T17" fmla="*/ 1118 h 1454"/>
              <a:gd name="T18" fmla="*/ 1243 w 1617"/>
              <a:gd name="T19" fmla="*/ 1161 h 1454"/>
              <a:gd name="T20" fmla="*/ 1406 w 1617"/>
              <a:gd name="T21" fmla="*/ 1324 h 1454"/>
              <a:gd name="T22" fmla="*/ 1456 w 1617"/>
              <a:gd name="T23" fmla="*/ 1324 h 1454"/>
              <a:gd name="T24" fmla="*/ 1492 w 1617"/>
              <a:gd name="T25" fmla="*/ 1360 h 1454"/>
              <a:gd name="T26" fmla="*/ 1573 w 1617"/>
              <a:gd name="T27" fmla="*/ 1361 h 1454"/>
              <a:gd name="T28" fmla="*/ 1613 w 1617"/>
              <a:gd name="T29" fmla="*/ 1401 h 1454"/>
              <a:gd name="T30" fmla="*/ 1613 w 1617"/>
              <a:gd name="T31" fmla="*/ 1454 h 1454"/>
              <a:gd name="T32" fmla="*/ 1617 w 1617"/>
              <a:gd name="T33" fmla="*/ 1453 h 1454"/>
              <a:gd name="T34" fmla="*/ 1617 w 1617"/>
              <a:gd name="T35" fmla="*/ 1400 h 1454"/>
              <a:gd name="T36" fmla="*/ 1575 w 1617"/>
              <a:gd name="T37" fmla="*/ 1357 h 1454"/>
              <a:gd name="T38" fmla="*/ 1494 w 1617"/>
              <a:gd name="T39" fmla="*/ 1356 h 1454"/>
              <a:gd name="T40" fmla="*/ 1458 w 1617"/>
              <a:gd name="T41" fmla="*/ 1320 h 1454"/>
              <a:gd name="T42" fmla="*/ 1407 w 1617"/>
              <a:gd name="T43" fmla="*/ 1320 h 1454"/>
              <a:gd name="T44" fmla="*/ 1247 w 1617"/>
              <a:gd name="T45" fmla="*/ 1160 h 1454"/>
              <a:gd name="T46" fmla="*/ 1248 w 1617"/>
              <a:gd name="T47" fmla="*/ 1116 h 1454"/>
              <a:gd name="T48" fmla="*/ 1210 w 1617"/>
              <a:gd name="T49" fmla="*/ 1078 h 1454"/>
              <a:gd name="T50" fmla="*/ 1185 w 1617"/>
              <a:gd name="T51" fmla="*/ 1078 h 1454"/>
              <a:gd name="T52" fmla="*/ 1118 w 1617"/>
              <a:gd name="T53" fmla="*/ 1144 h 1454"/>
              <a:gd name="T54" fmla="*/ 1082 w 1617"/>
              <a:gd name="T55" fmla="*/ 1141 h 1454"/>
              <a:gd name="T56" fmla="*/ 904 w 1617"/>
              <a:gd name="T57" fmla="*/ 963 h 1454"/>
              <a:gd name="T58" fmla="*/ 905 w 1617"/>
              <a:gd name="T59" fmla="*/ 903 h 1454"/>
              <a:gd name="T60" fmla="*/ 2 w 1617"/>
              <a:gd name="T61" fmla="*/ 0 h 14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617" h="1454">
                <a:moveTo>
                  <a:pt x="2" y="0"/>
                </a:moveTo>
                <a:cubicBezTo>
                  <a:pt x="0" y="3"/>
                  <a:pt x="0" y="3"/>
                  <a:pt x="0" y="3"/>
                </a:cubicBezTo>
                <a:cubicBezTo>
                  <a:pt x="901" y="904"/>
                  <a:pt x="901" y="904"/>
                  <a:pt x="901" y="904"/>
                </a:cubicBezTo>
                <a:cubicBezTo>
                  <a:pt x="900" y="965"/>
                  <a:pt x="900" y="965"/>
                  <a:pt x="900" y="965"/>
                </a:cubicBezTo>
                <a:cubicBezTo>
                  <a:pt x="1080" y="1145"/>
                  <a:pt x="1080" y="1145"/>
                  <a:pt x="1080" y="1145"/>
                </a:cubicBezTo>
                <a:cubicBezTo>
                  <a:pt x="1120" y="1148"/>
                  <a:pt x="1120" y="1148"/>
                  <a:pt x="1120" y="1148"/>
                </a:cubicBezTo>
                <a:cubicBezTo>
                  <a:pt x="1186" y="1082"/>
                  <a:pt x="1186" y="1082"/>
                  <a:pt x="1186" y="1082"/>
                </a:cubicBezTo>
                <a:cubicBezTo>
                  <a:pt x="1209" y="1082"/>
                  <a:pt x="1209" y="1082"/>
                  <a:pt x="1209" y="1082"/>
                </a:cubicBezTo>
                <a:cubicBezTo>
                  <a:pt x="1244" y="1118"/>
                  <a:pt x="1244" y="1118"/>
                  <a:pt x="1244" y="1118"/>
                </a:cubicBezTo>
                <a:cubicBezTo>
                  <a:pt x="1243" y="1161"/>
                  <a:pt x="1243" y="1161"/>
                  <a:pt x="1243" y="1161"/>
                </a:cubicBezTo>
                <a:cubicBezTo>
                  <a:pt x="1406" y="1324"/>
                  <a:pt x="1406" y="1324"/>
                  <a:pt x="1406" y="1324"/>
                </a:cubicBezTo>
                <a:cubicBezTo>
                  <a:pt x="1456" y="1324"/>
                  <a:pt x="1456" y="1324"/>
                  <a:pt x="1456" y="1324"/>
                </a:cubicBezTo>
                <a:cubicBezTo>
                  <a:pt x="1492" y="1360"/>
                  <a:pt x="1492" y="1360"/>
                  <a:pt x="1492" y="1360"/>
                </a:cubicBezTo>
                <a:cubicBezTo>
                  <a:pt x="1573" y="1361"/>
                  <a:pt x="1573" y="1361"/>
                  <a:pt x="1573" y="1361"/>
                </a:cubicBezTo>
                <a:cubicBezTo>
                  <a:pt x="1613" y="1401"/>
                  <a:pt x="1613" y="1401"/>
                  <a:pt x="1613" y="1401"/>
                </a:cubicBezTo>
                <a:cubicBezTo>
                  <a:pt x="1613" y="1454"/>
                  <a:pt x="1613" y="1454"/>
                  <a:pt x="1613" y="1454"/>
                </a:cubicBezTo>
                <a:cubicBezTo>
                  <a:pt x="1615" y="1453"/>
                  <a:pt x="1616" y="1453"/>
                  <a:pt x="1617" y="1453"/>
                </a:cubicBezTo>
                <a:cubicBezTo>
                  <a:pt x="1617" y="1400"/>
                  <a:pt x="1617" y="1400"/>
                  <a:pt x="1617" y="1400"/>
                </a:cubicBezTo>
                <a:cubicBezTo>
                  <a:pt x="1575" y="1357"/>
                  <a:pt x="1575" y="1357"/>
                  <a:pt x="1575" y="1357"/>
                </a:cubicBezTo>
                <a:cubicBezTo>
                  <a:pt x="1494" y="1356"/>
                  <a:pt x="1494" y="1356"/>
                  <a:pt x="1494" y="1356"/>
                </a:cubicBezTo>
                <a:cubicBezTo>
                  <a:pt x="1458" y="1320"/>
                  <a:pt x="1458" y="1320"/>
                  <a:pt x="1458" y="1320"/>
                </a:cubicBezTo>
                <a:cubicBezTo>
                  <a:pt x="1407" y="1320"/>
                  <a:pt x="1407" y="1320"/>
                  <a:pt x="1407" y="1320"/>
                </a:cubicBezTo>
                <a:cubicBezTo>
                  <a:pt x="1247" y="1160"/>
                  <a:pt x="1247" y="1160"/>
                  <a:pt x="1247" y="1160"/>
                </a:cubicBezTo>
                <a:cubicBezTo>
                  <a:pt x="1248" y="1116"/>
                  <a:pt x="1248" y="1116"/>
                  <a:pt x="1248" y="1116"/>
                </a:cubicBezTo>
                <a:cubicBezTo>
                  <a:pt x="1210" y="1078"/>
                  <a:pt x="1210" y="1078"/>
                  <a:pt x="1210" y="1078"/>
                </a:cubicBezTo>
                <a:cubicBezTo>
                  <a:pt x="1185" y="1078"/>
                  <a:pt x="1185" y="1078"/>
                  <a:pt x="1185" y="1078"/>
                </a:cubicBezTo>
                <a:cubicBezTo>
                  <a:pt x="1118" y="1144"/>
                  <a:pt x="1118" y="1144"/>
                  <a:pt x="1118" y="1144"/>
                </a:cubicBezTo>
                <a:cubicBezTo>
                  <a:pt x="1082" y="1141"/>
                  <a:pt x="1082" y="1141"/>
                  <a:pt x="1082" y="1141"/>
                </a:cubicBezTo>
                <a:cubicBezTo>
                  <a:pt x="904" y="963"/>
                  <a:pt x="904" y="963"/>
                  <a:pt x="904" y="963"/>
                </a:cubicBezTo>
                <a:cubicBezTo>
                  <a:pt x="905" y="903"/>
                  <a:pt x="905" y="903"/>
                  <a:pt x="905" y="903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05" name="Freeform 1063"/>
          <p:cNvSpPr>
            <a:spLocks noEditPoints="1"/>
          </p:cNvSpPr>
          <p:nvPr/>
        </p:nvSpPr>
        <p:spPr bwMode="auto">
          <a:xfrm>
            <a:off x="-5769793" y="-2679700"/>
            <a:ext cx="4662488" cy="4879975"/>
          </a:xfrm>
          <a:custGeom>
            <a:avLst/>
            <a:gdLst>
              <a:gd name="T0" fmla="*/ 693 w 1125"/>
              <a:gd name="T1" fmla="*/ 690 h 1177"/>
              <a:gd name="T2" fmla="*/ 692 w 1125"/>
              <a:gd name="T3" fmla="*/ 692 h 1177"/>
              <a:gd name="T4" fmla="*/ 691 w 1125"/>
              <a:gd name="T5" fmla="*/ 693 h 1177"/>
              <a:gd name="T6" fmla="*/ 954 w 1125"/>
              <a:gd name="T7" fmla="*/ 956 h 1177"/>
              <a:gd name="T8" fmla="*/ 951 w 1125"/>
              <a:gd name="T9" fmla="*/ 1027 h 1177"/>
              <a:gd name="T10" fmla="*/ 1101 w 1125"/>
              <a:gd name="T11" fmla="*/ 1177 h 1177"/>
              <a:gd name="T12" fmla="*/ 1125 w 1125"/>
              <a:gd name="T13" fmla="*/ 1177 h 1177"/>
              <a:gd name="T14" fmla="*/ 1125 w 1125"/>
              <a:gd name="T15" fmla="*/ 1173 h 1177"/>
              <a:gd name="T16" fmla="*/ 1102 w 1125"/>
              <a:gd name="T17" fmla="*/ 1173 h 1177"/>
              <a:gd name="T18" fmla="*/ 955 w 1125"/>
              <a:gd name="T19" fmla="*/ 1026 h 1177"/>
              <a:gd name="T20" fmla="*/ 958 w 1125"/>
              <a:gd name="T21" fmla="*/ 955 h 1177"/>
              <a:gd name="T22" fmla="*/ 693 w 1125"/>
              <a:gd name="T23" fmla="*/ 690 h 1177"/>
              <a:gd name="T24" fmla="*/ 3 w 1125"/>
              <a:gd name="T25" fmla="*/ 0 h 1177"/>
              <a:gd name="T26" fmla="*/ 0 w 1125"/>
              <a:gd name="T27" fmla="*/ 3 h 1177"/>
              <a:gd name="T28" fmla="*/ 661 w 1125"/>
              <a:gd name="T29" fmla="*/ 664 h 1177"/>
              <a:gd name="T30" fmla="*/ 662 w 1125"/>
              <a:gd name="T31" fmla="*/ 663 h 1177"/>
              <a:gd name="T32" fmla="*/ 664 w 1125"/>
              <a:gd name="T33" fmla="*/ 661 h 1177"/>
              <a:gd name="T34" fmla="*/ 3 w 1125"/>
              <a:gd name="T35" fmla="*/ 0 h 11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125" h="1177">
                <a:moveTo>
                  <a:pt x="693" y="690"/>
                </a:moveTo>
                <a:cubicBezTo>
                  <a:pt x="693" y="691"/>
                  <a:pt x="692" y="692"/>
                  <a:pt x="692" y="692"/>
                </a:cubicBezTo>
                <a:cubicBezTo>
                  <a:pt x="691" y="693"/>
                  <a:pt x="691" y="693"/>
                  <a:pt x="691" y="693"/>
                </a:cubicBezTo>
                <a:cubicBezTo>
                  <a:pt x="954" y="956"/>
                  <a:pt x="954" y="956"/>
                  <a:pt x="954" y="956"/>
                </a:cubicBezTo>
                <a:cubicBezTo>
                  <a:pt x="951" y="1027"/>
                  <a:pt x="951" y="1027"/>
                  <a:pt x="951" y="1027"/>
                </a:cubicBezTo>
                <a:cubicBezTo>
                  <a:pt x="1101" y="1177"/>
                  <a:pt x="1101" y="1177"/>
                  <a:pt x="1101" y="1177"/>
                </a:cubicBezTo>
                <a:cubicBezTo>
                  <a:pt x="1125" y="1177"/>
                  <a:pt x="1125" y="1177"/>
                  <a:pt x="1125" y="1177"/>
                </a:cubicBezTo>
                <a:cubicBezTo>
                  <a:pt x="1125" y="1176"/>
                  <a:pt x="1125" y="1174"/>
                  <a:pt x="1125" y="1173"/>
                </a:cubicBezTo>
                <a:cubicBezTo>
                  <a:pt x="1102" y="1173"/>
                  <a:pt x="1102" y="1173"/>
                  <a:pt x="1102" y="1173"/>
                </a:cubicBezTo>
                <a:cubicBezTo>
                  <a:pt x="955" y="1026"/>
                  <a:pt x="955" y="1026"/>
                  <a:pt x="955" y="1026"/>
                </a:cubicBezTo>
                <a:cubicBezTo>
                  <a:pt x="958" y="955"/>
                  <a:pt x="958" y="955"/>
                  <a:pt x="958" y="955"/>
                </a:cubicBezTo>
                <a:cubicBezTo>
                  <a:pt x="693" y="690"/>
                  <a:pt x="693" y="690"/>
                  <a:pt x="693" y="690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661" y="664"/>
                  <a:pt x="661" y="664"/>
                  <a:pt x="661" y="664"/>
                </a:cubicBezTo>
                <a:cubicBezTo>
                  <a:pt x="662" y="664"/>
                  <a:pt x="662" y="663"/>
                  <a:pt x="662" y="663"/>
                </a:cubicBezTo>
                <a:cubicBezTo>
                  <a:pt x="663" y="662"/>
                  <a:pt x="664" y="662"/>
                  <a:pt x="664" y="661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06" name="Freeform 1064"/>
          <p:cNvSpPr>
            <a:spLocks/>
          </p:cNvSpPr>
          <p:nvPr/>
        </p:nvSpPr>
        <p:spPr bwMode="auto">
          <a:xfrm>
            <a:off x="49982" y="4124325"/>
            <a:ext cx="2925763" cy="4991100"/>
          </a:xfrm>
          <a:custGeom>
            <a:avLst/>
            <a:gdLst>
              <a:gd name="T0" fmla="*/ 53 w 706"/>
              <a:gd name="T1" fmla="*/ 0 h 1204"/>
              <a:gd name="T2" fmla="*/ 0 w 706"/>
              <a:gd name="T3" fmla="*/ 0 h 1204"/>
              <a:gd name="T4" fmla="*/ 1 w 706"/>
              <a:gd name="T5" fmla="*/ 4 h 1204"/>
              <a:gd name="T6" fmla="*/ 1 w 706"/>
              <a:gd name="T7" fmla="*/ 4 h 1204"/>
              <a:gd name="T8" fmla="*/ 51 w 706"/>
              <a:gd name="T9" fmla="*/ 4 h 1204"/>
              <a:gd name="T10" fmla="*/ 71 w 706"/>
              <a:gd name="T11" fmla="*/ 23 h 1204"/>
              <a:gd name="T12" fmla="*/ 194 w 706"/>
              <a:gd name="T13" fmla="*/ 22 h 1204"/>
              <a:gd name="T14" fmla="*/ 241 w 706"/>
              <a:gd name="T15" fmla="*/ 69 h 1204"/>
              <a:gd name="T16" fmla="*/ 240 w 706"/>
              <a:gd name="T17" fmla="*/ 198 h 1204"/>
              <a:gd name="T18" fmla="*/ 376 w 706"/>
              <a:gd name="T19" fmla="*/ 334 h 1204"/>
              <a:gd name="T20" fmla="*/ 373 w 706"/>
              <a:gd name="T21" fmla="*/ 376 h 1204"/>
              <a:gd name="T22" fmla="*/ 480 w 706"/>
              <a:gd name="T23" fmla="*/ 484 h 1204"/>
              <a:gd name="T24" fmla="*/ 681 w 706"/>
              <a:gd name="T25" fmla="*/ 484 h 1204"/>
              <a:gd name="T26" fmla="*/ 702 w 706"/>
              <a:gd name="T27" fmla="*/ 506 h 1204"/>
              <a:gd name="T28" fmla="*/ 702 w 706"/>
              <a:gd name="T29" fmla="*/ 1204 h 1204"/>
              <a:gd name="T30" fmla="*/ 706 w 706"/>
              <a:gd name="T31" fmla="*/ 1204 h 1204"/>
              <a:gd name="T32" fmla="*/ 706 w 706"/>
              <a:gd name="T33" fmla="*/ 505 h 1204"/>
              <a:gd name="T34" fmla="*/ 682 w 706"/>
              <a:gd name="T35" fmla="*/ 480 h 1204"/>
              <a:gd name="T36" fmla="*/ 482 w 706"/>
              <a:gd name="T37" fmla="*/ 480 h 1204"/>
              <a:gd name="T38" fmla="*/ 377 w 706"/>
              <a:gd name="T39" fmla="*/ 375 h 1204"/>
              <a:gd name="T40" fmla="*/ 380 w 706"/>
              <a:gd name="T41" fmla="*/ 332 h 1204"/>
              <a:gd name="T42" fmla="*/ 244 w 706"/>
              <a:gd name="T43" fmla="*/ 197 h 1204"/>
              <a:gd name="T44" fmla="*/ 245 w 706"/>
              <a:gd name="T45" fmla="*/ 67 h 1204"/>
              <a:gd name="T46" fmla="*/ 196 w 706"/>
              <a:gd name="T47" fmla="*/ 18 h 1204"/>
              <a:gd name="T48" fmla="*/ 72 w 706"/>
              <a:gd name="T49" fmla="*/ 19 h 1204"/>
              <a:gd name="T50" fmla="*/ 53 w 706"/>
              <a:gd name="T51" fmla="*/ 0 h 12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06" h="1204">
                <a:moveTo>
                  <a:pt x="53" y="0"/>
                </a:moveTo>
                <a:cubicBezTo>
                  <a:pt x="0" y="0"/>
                  <a:pt x="0" y="0"/>
                  <a:pt x="0" y="0"/>
                </a:cubicBezTo>
                <a:cubicBezTo>
                  <a:pt x="1" y="1"/>
                  <a:pt x="1" y="3"/>
                  <a:pt x="1" y="4"/>
                </a:cubicBezTo>
                <a:cubicBezTo>
                  <a:pt x="1" y="4"/>
                  <a:pt x="1" y="4"/>
                  <a:pt x="1" y="4"/>
                </a:cubicBezTo>
                <a:cubicBezTo>
                  <a:pt x="51" y="4"/>
                  <a:pt x="51" y="4"/>
                  <a:pt x="51" y="4"/>
                </a:cubicBezTo>
                <a:cubicBezTo>
                  <a:pt x="71" y="23"/>
                  <a:pt x="71" y="23"/>
                  <a:pt x="71" y="23"/>
                </a:cubicBezTo>
                <a:cubicBezTo>
                  <a:pt x="194" y="22"/>
                  <a:pt x="194" y="22"/>
                  <a:pt x="194" y="22"/>
                </a:cubicBezTo>
                <a:cubicBezTo>
                  <a:pt x="241" y="69"/>
                  <a:pt x="241" y="69"/>
                  <a:pt x="241" y="69"/>
                </a:cubicBezTo>
                <a:cubicBezTo>
                  <a:pt x="240" y="198"/>
                  <a:pt x="240" y="198"/>
                  <a:pt x="240" y="198"/>
                </a:cubicBezTo>
                <a:cubicBezTo>
                  <a:pt x="376" y="334"/>
                  <a:pt x="376" y="334"/>
                  <a:pt x="376" y="334"/>
                </a:cubicBezTo>
                <a:cubicBezTo>
                  <a:pt x="373" y="376"/>
                  <a:pt x="373" y="376"/>
                  <a:pt x="373" y="376"/>
                </a:cubicBezTo>
                <a:cubicBezTo>
                  <a:pt x="480" y="484"/>
                  <a:pt x="480" y="484"/>
                  <a:pt x="480" y="484"/>
                </a:cubicBezTo>
                <a:cubicBezTo>
                  <a:pt x="681" y="484"/>
                  <a:pt x="681" y="484"/>
                  <a:pt x="681" y="484"/>
                </a:cubicBezTo>
                <a:cubicBezTo>
                  <a:pt x="702" y="506"/>
                  <a:pt x="702" y="506"/>
                  <a:pt x="702" y="506"/>
                </a:cubicBezTo>
                <a:cubicBezTo>
                  <a:pt x="702" y="1204"/>
                  <a:pt x="702" y="1204"/>
                  <a:pt x="702" y="1204"/>
                </a:cubicBezTo>
                <a:cubicBezTo>
                  <a:pt x="706" y="1204"/>
                  <a:pt x="706" y="1204"/>
                  <a:pt x="706" y="1204"/>
                </a:cubicBezTo>
                <a:cubicBezTo>
                  <a:pt x="706" y="505"/>
                  <a:pt x="706" y="505"/>
                  <a:pt x="706" y="505"/>
                </a:cubicBezTo>
                <a:cubicBezTo>
                  <a:pt x="682" y="480"/>
                  <a:pt x="682" y="480"/>
                  <a:pt x="682" y="480"/>
                </a:cubicBezTo>
                <a:cubicBezTo>
                  <a:pt x="482" y="480"/>
                  <a:pt x="482" y="480"/>
                  <a:pt x="482" y="480"/>
                </a:cubicBezTo>
                <a:cubicBezTo>
                  <a:pt x="377" y="375"/>
                  <a:pt x="377" y="375"/>
                  <a:pt x="377" y="375"/>
                </a:cubicBezTo>
                <a:cubicBezTo>
                  <a:pt x="380" y="332"/>
                  <a:pt x="380" y="332"/>
                  <a:pt x="380" y="332"/>
                </a:cubicBezTo>
                <a:cubicBezTo>
                  <a:pt x="244" y="197"/>
                  <a:pt x="244" y="197"/>
                  <a:pt x="244" y="197"/>
                </a:cubicBezTo>
                <a:cubicBezTo>
                  <a:pt x="245" y="67"/>
                  <a:pt x="245" y="67"/>
                  <a:pt x="245" y="67"/>
                </a:cubicBezTo>
                <a:cubicBezTo>
                  <a:pt x="196" y="18"/>
                  <a:pt x="196" y="18"/>
                  <a:pt x="196" y="18"/>
                </a:cubicBezTo>
                <a:cubicBezTo>
                  <a:pt x="72" y="19"/>
                  <a:pt x="72" y="19"/>
                  <a:pt x="72" y="19"/>
                </a:cubicBezTo>
                <a:cubicBezTo>
                  <a:pt x="53" y="0"/>
                  <a:pt x="53" y="0"/>
                  <a:pt x="5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07" name="Freeform 1065"/>
          <p:cNvSpPr>
            <a:spLocks/>
          </p:cNvSpPr>
          <p:nvPr/>
        </p:nvSpPr>
        <p:spPr bwMode="auto">
          <a:xfrm>
            <a:off x="323032" y="4268788"/>
            <a:ext cx="2487613" cy="5178425"/>
          </a:xfrm>
          <a:custGeom>
            <a:avLst/>
            <a:gdLst>
              <a:gd name="T0" fmla="*/ 113 w 600"/>
              <a:gd name="T1" fmla="*/ 0 h 1249"/>
              <a:gd name="T2" fmla="*/ 0 w 600"/>
              <a:gd name="T3" fmla="*/ 1 h 1249"/>
              <a:gd name="T4" fmla="*/ 0 w 600"/>
              <a:gd name="T5" fmla="*/ 5 h 1249"/>
              <a:gd name="T6" fmla="*/ 111 w 600"/>
              <a:gd name="T7" fmla="*/ 4 h 1249"/>
              <a:gd name="T8" fmla="*/ 158 w 600"/>
              <a:gd name="T9" fmla="*/ 51 h 1249"/>
              <a:gd name="T10" fmla="*/ 157 w 600"/>
              <a:gd name="T11" fmla="*/ 180 h 1249"/>
              <a:gd name="T12" fmla="*/ 293 w 600"/>
              <a:gd name="T13" fmla="*/ 316 h 1249"/>
              <a:gd name="T14" fmla="*/ 290 w 600"/>
              <a:gd name="T15" fmla="*/ 358 h 1249"/>
              <a:gd name="T16" fmla="*/ 398 w 600"/>
              <a:gd name="T17" fmla="*/ 465 h 1249"/>
              <a:gd name="T18" fmla="*/ 573 w 600"/>
              <a:gd name="T19" fmla="*/ 465 h 1249"/>
              <a:gd name="T20" fmla="*/ 596 w 600"/>
              <a:gd name="T21" fmla="*/ 489 h 1249"/>
              <a:gd name="T22" fmla="*/ 596 w 600"/>
              <a:gd name="T23" fmla="*/ 1249 h 1249"/>
              <a:gd name="T24" fmla="*/ 600 w 600"/>
              <a:gd name="T25" fmla="*/ 1249 h 1249"/>
              <a:gd name="T26" fmla="*/ 600 w 600"/>
              <a:gd name="T27" fmla="*/ 487 h 1249"/>
              <a:gd name="T28" fmla="*/ 574 w 600"/>
              <a:gd name="T29" fmla="*/ 461 h 1249"/>
              <a:gd name="T30" fmla="*/ 399 w 600"/>
              <a:gd name="T31" fmla="*/ 461 h 1249"/>
              <a:gd name="T32" fmla="*/ 294 w 600"/>
              <a:gd name="T33" fmla="*/ 356 h 1249"/>
              <a:gd name="T34" fmla="*/ 297 w 600"/>
              <a:gd name="T35" fmla="*/ 314 h 1249"/>
              <a:gd name="T36" fmla="*/ 161 w 600"/>
              <a:gd name="T37" fmla="*/ 179 h 1249"/>
              <a:gd name="T38" fmla="*/ 162 w 600"/>
              <a:gd name="T39" fmla="*/ 49 h 1249"/>
              <a:gd name="T40" fmla="*/ 113 w 600"/>
              <a:gd name="T41" fmla="*/ 0 h 12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600" h="1249">
                <a:moveTo>
                  <a:pt x="113" y="0"/>
                </a:moveTo>
                <a:cubicBezTo>
                  <a:pt x="0" y="1"/>
                  <a:pt x="0" y="1"/>
                  <a:pt x="0" y="1"/>
                </a:cubicBezTo>
                <a:cubicBezTo>
                  <a:pt x="1" y="3"/>
                  <a:pt x="1" y="4"/>
                  <a:pt x="0" y="5"/>
                </a:cubicBezTo>
                <a:cubicBezTo>
                  <a:pt x="111" y="4"/>
                  <a:pt x="111" y="4"/>
                  <a:pt x="111" y="4"/>
                </a:cubicBezTo>
                <a:cubicBezTo>
                  <a:pt x="158" y="51"/>
                  <a:pt x="158" y="51"/>
                  <a:pt x="158" y="51"/>
                </a:cubicBezTo>
                <a:cubicBezTo>
                  <a:pt x="157" y="180"/>
                  <a:pt x="157" y="180"/>
                  <a:pt x="157" y="180"/>
                </a:cubicBezTo>
                <a:cubicBezTo>
                  <a:pt x="293" y="316"/>
                  <a:pt x="293" y="316"/>
                  <a:pt x="293" y="316"/>
                </a:cubicBezTo>
                <a:cubicBezTo>
                  <a:pt x="290" y="358"/>
                  <a:pt x="290" y="358"/>
                  <a:pt x="290" y="358"/>
                </a:cubicBezTo>
                <a:cubicBezTo>
                  <a:pt x="398" y="465"/>
                  <a:pt x="398" y="465"/>
                  <a:pt x="398" y="465"/>
                </a:cubicBezTo>
                <a:cubicBezTo>
                  <a:pt x="573" y="465"/>
                  <a:pt x="573" y="465"/>
                  <a:pt x="573" y="465"/>
                </a:cubicBezTo>
                <a:cubicBezTo>
                  <a:pt x="596" y="489"/>
                  <a:pt x="596" y="489"/>
                  <a:pt x="596" y="489"/>
                </a:cubicBezTo>
                <a:cubicBezTo>
                  <a:pt x="596" y="1249"/>
                  <a:pt x="596" y="1249"/>
                  <a:pt x="596" y="1249"/>
                </a:cubicBezTo>
                <a:cubicBezTo>
                  <a:pt x="600" y="1249"/>
                  <a:pt x="600" y="1249"/>
                  <a:pt x="600" y="1249"/>
                </a:cubicBezTo>
                <a:cubicBezTo>
                  <a:pt x="600" y="487"/>
                  <a:pt x="600" y="487"/>
                  <a:pt x="600" y="487"/>
                </a:cubicBezTo>
                <a:cubicBezTo>
                  <a:pt x="574" y="461"/>
                  <a:pt x="574" y="461"/>
                  <a:pt x="574" y="461"/>
                </a:cubicBezTo>
                <a:cubicBezTo>
                  <a:pt x="399" y="461"/>
                  <a:pt x="399" y="461"/>
                  <a:pt x="399" y="461"/>
                </a:cubicBezTo>
                <a:cubicBezTo>
                  <a:pt x="294" y="356"/>
                  <a:pt x="294" y="356"/>
                  <a:pt x="294" y="356"/>
                </a:cubicBezTo>
                <a:cubicBezTo>
                  <a:pt x="297" y="314"/>
                  <a:pt x="297" y="314"/>
                  <a:pt x="297" y="314"/>
                </a:cubicBezTo>
                <a:cubicBezTo>
                  <a:pt x="161" y="179"/>
                  <a:pt x="161" y="179"/>
                  <a:pt x="161" y="179"/>
                </a:cubicBezTo>
                <a:cubicBezTo>
                  <a:pt x="162" y="49"/>
                  <a:pt x="162" y="49"/>
                  <a:pt x="162" y="49"/>
                </a:cubicBezTo>
                <a:cubicBezTo>
                  <a:pt x="113" y="0"/>
                  <a:pt x="113" y="0"/>
                  <a:pt x="11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08" name="Freeform 1066"/>
          <p:cNvSpPr>
            <a:spLocks/>
          </p:cNvSpPr>
          <p:nvPr/>
        </p:nvSpPr>
        <p:spPr bwMode="auto">
          <a:xfrm>
            <a:off x="497657" y="4438650"/>
            <a:ext cx="2179638" cy="4610100"/>
          </a:xfrm>
          <a:custGeom>
            <a:avLst/>
            <a:gdLst>
              <a:gd name="T0" fmla="*/ 0 w 526"/>
              <a:gd name="T1" fmla="*/ 0 h 1112"/>
              <a:gd name="T2" fmla="*/ 1 w 526"/>
              <a:gd name="T3" fmla="*/ 4 h 1112"/>
              <a:gd name="T4" fmla="*/ 37 w 526"/>
              <a:gd name="T5" fmla="*/ 4 h 1112"/>
              <a:gd name="T6" fmla="*/ 75 w 526"/>
              <a:gd name="T7" fmla="*/ 42 h 1112"/>
              <a:gd name="T8" fmla="*/ 77 w 526"/>
              <a:gd name="T9" fmla="*/ 134 h 1112"/>
              <a:gd name="T10" fmla="*/ 234 w 526"/>
              <a:gd name="T11" fmla="*/ 292 h 1112"/>
              <a:gd name="T12" fmla="*/ 231 w 526"/>
              <a:gd name="T13" fmla="*/ 333 h 1112"/>
              <a:gd name="T14" fmla="*/ 339 w 526"/>
              <a:gd name="T15" fmla="*/ 440 h 1112"/>
              <a:gd name="T16" fmla="*/ 487 w 526"/>
              <a:gd name="T17" fmla="*/ 440 h 1112"/>
              <a:gd name="T18" fmla="*/ 522 w 526"/>
              <a:gd name="T19" fmla="*/ 476 h 1112"/>
              <a:gd name="T20" fmla="*/ 522 w 526"/>
              <a:gd name="T21" fmla="*/ 1112 h 1112"/>
              <a:gd name="T22" fmla="*/ 526 w 526"/>
              <a:gd name="T23" fmla="*/ 1112 h 1112"/>
              <a:gd name="T24" fmla="*/ 526 w 526"/>
              <a:gd name="T25" fmla="*/ 474 h 1112"/>
              <a:gd name="T26" fmla="*/ 488 w 526"/>
              <a:gd name="T27" fmla="*/ 436 h 1112"/>
              <a:gd name="T28" fmla="*/ 340 w 526"/>
              <a:gd name="T29" fmla="*/ 436 h 1112"/>
              <a:gd name="T30" fmla="*/ 235 w 526"/>
              <a:gd name="T31" fmla="*/ 332 h 1112"/>
              <a:gd name="T32" fmla="*/ 238 w 526"/>
              <a:gd name="T33" fmla="*/ 290 h 1112"/>
              <a:gd name="T34" fmla="*/ 80 w 526"/>
              <a:gd name="T35" fmla="*/ 133 h 1112"/>
              <a:gd name="T36" fmla="*/ 79 w 526"/>
              <a:gd name="T37" fmla="*/ 41 h 1112"/>
              <a:gd name="T38" fmla="*/ 38 w 526"/>
              <a:gd name="T39" fmla="*/ 0 h 1112"/>
              <a:gd name="T40" fmla="*/ 0 w 526"/>
              <a:gd name="T41" fmla="*/ 0 h 1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26" h="1112">
                <a:moveTo>
                  <a:pt x="0" y="0"/>
                </a:moveTo>
                <a:cubicBezTo>
                  <a:pt x="1" y="1"/>
                  <a:pt x="1" y="3"/>
                  <a:pt x="1" y="4"/>
                </a:cubicBezTo>
                <a:cubicBezTo>
                  <a:pt x="37" y="4"/>
                  <a:pt x="37" y="4"/>
                  <a:pt x="37" y="4"/>
                </a:cubicBezTo>
                <a:cubicBezTo>
                  <a:pt x="75" y="42"/>
                  <a:pt x="75" y="42"/>
                  <a:pt x="75" y="42"/>
                </a:cubicBezTo>
                <a:cubicBezTo>
                  <a:pt x="77" y="134"/>
                  <a:pt x="77" y="134"/>
                  <a:pt x="77" y="134"/>
                </a:cubicBezTo>
                <a:cubicBezTo>
                  <a:pt x="234" y="292"/>
                  <a:pt x="234" y="292"/>
                  <a:pt x="234" y="292"/>
                </a:cubicBezTo>
                <a:cubicBezTo>
                  <a:pt x="231" y="333"/>
                  <a:pt x="231" y="333"/>
                  <a:pt x="231" y="333"/>
                </a:cubicBezTo>
                <a:cubicBezTo>
                  <a:pt x="339" y="440"/>
                  <a:pt x="339" y="440"/>
                  <a:pt x="339" y="440"/>
                </a:cubicBezTo>
                <a:cubicBezTo>
                  <a:pt x="487" y="440"/>
                  <a:pt x="487" y="440"/>
                  <a:pt x="487" y="440"/>
                </a:cubicBezTo>
                <a:cubicBezTo>
                  <a:pt x="522" y="476"/>
                  <a:pt x="522" y="476"/>
                  <a:pt x="522" y="476"/>
                </a:cubicBezTo>
                <a:cubicBezTo>
                  <a:pt x="522" y="1112"/>
                  <a:pt x="522" y="1112"/>
                  <a:pt x="522" y="1112"/>
                </a:cubicBezTo>
                <a:cubicBezTo>
                  <a:pt x="526" y="1112"/>
                  <a:pt x="526" y="1112"/>
                  <a:pt x="526" y="1112"/>
                </a:cubicBezTo>
                <a:cubicBezTo>
                  <a:pt x="526" y="474"/>
                  <a:pt x="526" y="474"/>
                  <a:pt x="526" y="474"/>
                </a:cubicBezTo>
                <a:cubicBezTo>
                  <a:pt x="488" y="436"/>
                  <a:pt x="488" y="436"/>
                  <a:pt x="488" y="436"/>
                </a:cubicBezTo>
                <a:cubicBezTo>
                  <a:pt x="340" y="436"/>
                  <a:pt x="340" y="436"/>
                  <a:pt x="340" y="436"/>
                </a:cubicBezTo>
                <a:cubicBezTo>
                  <a:pt x="235" y="332"/>
                  <a:pt x="235" y="332"/>
                  <a:pt x="235" y="332"/>
                </a:cubicBezTo>
                <a:cubicBezTo>
                  <a:pt x="238" y="290"/>
                  <a:pt x="238" y="290"/>
                  <a:pt x="238" y="290"/>
                </a:cubicBezTo>
                <a:cubicBezTo>
                  <a:pt x="80" y="133"/>
                  <a:pt x="80" y="133"/>
                  <a:pt x="80" y="133"/>
                </a:cubicBezTo>
                <a:cubicBezTo>
                  <a:pt x="79" y="41"/>
                  <a:pt x="79" y="41"/>
                  <a:pt x="79" y="41"/>
                </a:cubicBezTo>
                <a:cubicBezTo>
                  <a:pt x="38" y="0"/>
                  <a:pt x="38" y="0"/>
                  <a:pt x="38" y="0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09" name="Freeform 1067"/>
          <p:cNvSpPr>
            <a:spLocks/>
          </p:cNvSpPr>
          <p:nvPr/>
        </p:nvSpPr>
        <p:spPr bwMode="auto">
          <a:xfrm>
            <a:off x="-253230" y="4132263"/>
            <a:ext cx="2320925" cy="2459038"/>
          </a:xfrm>
          <a:custGeom>
            <a:avLst/>
            <a:gdLst>
              <a:gd name="T0" fmla="*/ 0 w 560"/>
              <a:gd name="T1" fmla="*/ 0 h 593"/>
              <a:gd name="T2" fmla="*/ 0 w 560"/>
              <a:gd name="T3" fmla="*/ 31 h 593"/>
              <a:gd name="T4" fmla="*/ 50 w 560"/>
              <a:gd name="T5" fmla="*/ 80 h 593"/>
              <a:gd name="T6" fmla="*/ 119 w 560"/>
              <a:gd name="T7" fmla="*/ 81 h 593"/>
              <a:gd name="T8" fmla="*/ 222 w 560"/>
              <a:gd name="T9" fmla="*/ 184 h 593"/>
              <a:gd name="T10" fmla="*/ 221 w 560"/>
              <a:gd name="T11" fmla="*/ 234 h 593"/>
              <a:gd name="T12" fmla="*/ 297 w 560"/>
              <a:gd name="T13" fmla="*/ 310 h 593"/>
              <a:gd name="T14" fmla="*/ 299 w 560"/>
              <a:gd name="T15" fmla="*/ 335 h 593"/>
              <a:gd name="T16" fmla="*/ 557 w 560"/>
              <a:gd name="T17" fmla="*/ 593 h 593"/>
              <a:gd name="T18" fmla="*/ 558 w 560"/>
              <a:gd name="T19" fmla="*/ 592 h 593"/>
              <a:gd name="T20" fmla="*/ 560 w 560"/>
              <a:gd name="T21" fmla="*/ 590 h 593"/>
              <a:gd name="T22" fmla="*/ 303 w 560"/>
              <a:gd name="T23" fmla="*/ 333 h 593"/>
              <a:gd name="T24" fmla="*/ 301 w 560"/>
              <a:gd name="T25" fmla="*/ 308 h 593"/>
              <a:gd name="T26" fmla="*/ 225 w 560"/>
              <a:gd name="T27" fmla="*/ 232 h 593"/>
              <a:gd name="T28" fmla="*/ 226 w 560"/>
              <a:gd name="T29" fmla="*/ 183 h 593"/>
              <a:gd name="T30" fmla="*/ 121 w 560"/>
              <a:gd name="T31" fmla="*/ 77 h 593"/>
              <a:gd name="T32" fmla="*/ 52 w 560"/>
              <a:gd name="T33" fmla="*/ 76 h 593"/>
              <a:gd name="T34" fmla="*/ 4 w 560"/>
              <a:gd name="T35" fmla="*/ 29 h 593"/>
              <a:gd name="T36" fmla="*/ 4 w 560"/>
              <a:gd name="T37" fmla="*/ 0 h 593"/>
              <a:gd name="T38" fmla="*/ 2 w 560"/>
              <a:gd name="T39" fmla="*/ 0 h 593"/>
              <a:gd name="T40" fmla="*/ 2 w 560"/>
              <a:gd name="T41" fmla="*/ 0 h 593"/>
              <a:gd name="T42" fmla="*/ 0 w 560"/>
              <a:gd name="T43" fmla="*/ 0 h 5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60" h="593">
                <a:moveTo>
                  <a:pt x="0" y="0"/>
                </a:moveTo>
                <a:cubicBezTo>
                  <a:pt x="0" y="31"/>
                  <a:pt x="0" y="31"/>
                  <a:pt x="0" y="31"/>
                </a:cubicBezTo>
                <a:cubicBezTo>
                  <a:pt x="50" y="80"/>
                  <a:pt x="50" y="80"/>
                  <a:pt x="50" y="80"/>
                </a:cubicBezTo>
                <a:cubicBezTo>
                  <a:pt x="119" y="81"/>
                  <a:pt x="119" y="81"/>
                  <a:pt x="119" y="81"/>
                </a:cubicBezTo>
                <a:cubicBezTo>
                  <a:pt x="222" y="184"/>
                  <a:pt x="222" y="184"/>
                  <a:pt x="222" y="184"/>
                </a:cubicBezTo>
                <a:cubicBezTo>
                  <a:pt x="221" y="234"/>
                  <a:pt x="221" y="234"/>
                  <a:pt x="221" y="234"/>
                </a:cubicBezTo>
                <a:cubicBezTo>
                  <a:pt x="297" y="310"/>
                  <a:pt x="297" y="310"/>
                  <a:pt x="297" y="310"/>
                </a:cubicBezTo>
                <a:cubicBezTo>
                  <a:pt x="299" y="335"/>
                  <a:pt x="299" y="335"/>
                  <a:pt x="299" y="335"/>
                </a:cubicBezTo>
                <a:cubicBezTo>
                  <a:pt x="557" y="593"/>
                  <a:pt x="557" y="593"/>
                  <a:pt x="557" y="593"/>
                </a:cubicBezTo>
                <a:cubicBezTo>
                  <a:pt x="557" y="593"/>
                  <a:pt x="558" y="592"/>
                  <a:pt x="558" y="592"/>
                </a:cubicBezTo>
                <a:cubicBezTo>
                  <a:pt x="559" y="591"/>
                  <a:pt x="559" y="591"/>
                  <a:pt x="560" y="590"/>
                </a:cubicBezTo>
                <a:cubicBezTo>
                  <a:pt x="303" y="333"/>
                  <a:pt x="303" y="333"/>
                  <a:pt x="303" y="333"/>
                </a:cubicBezTo>
                <a:cubicBezTo>
                  <a:pt x="301" y="308"/>
                  <a:pt x="301" y="308"/>
                  <a:pt x="301" y="308"/>
                </a:cubicBezTo>
                <a:cubicBezTo>
                  <a:pt x="225" y="232"/>
                  <a:pt x="225" y="232"/>
                  <a:pt x="225" y="232"/>
                </a:cubicBezTo>
                <a:cubicBezTo>
                  <a:pt x="226" y="183"/>
                  <a:pt x="226" y="183"/>
                  <a:pt x="226" y="183"/>
                </a:cubicBezTo>
                <a:cubicBezTo>
                  <a:pt x="121" y="77"/>
                  <a:pt x="121" y="77"/>
                  <a:pt x="121" y="77"/>
                </a:cubicBezTo>
                <a:cubicBezTo>
                  <a:pt x="52" y="76"/>
                  <a:pt x="52" y="76"/>
                  <a:pt x="52" y="76"/>
                </a:cubicBezTo>
                <a:cubicBezTo>
                  <a:pt x="4" y="29"/>
                  <a:pt x="4" y="29"/>
                  <a:pt x="4" y="29"/>
                </a:cubicBezTo>
                <a:cubicBezTo>
                  <a:pt x="4" y="0"/>
                  <a:pt x="4" y="0"/>
                  <a:pt x="4" y="0"/>
                </a:cubicBezTo>
                <a:cubicBezTo>
                  <a:pt x="3" y="0"/>
                  <a:pt x="3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0"/>
                  <a:pt x="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10" name="Freeform 1068"/>
          <p:cNvSpPr>
            <a:spLocks noEditPoints="1"/>
          </p:cNvSpPr>
          <p:nvPr/>
        </p:nvSpPr>
        <p:spPr bwMode="auto">
          <a:xfrm>
            <a:off x="351607" y="4754563"/>
            <a:ext cx="1036638" cy="1438275"/>
          </a:xfrm>
          <a:custGeom>
            <a:avLst/>
            <a:gdLst>
              <a:gd name="T0" fmla="*/ 39 w 250"/>
              <a:gd name="T1" fmla="*/ 58 h 347"/>
              <a:gd name="T2" fmla="*/ 35 w 250"/>
              <a:gd name="T3" fmla="*/ 59 h 347"/>
              <a:gd name="T4" fmla="*/ 37 w 250"/>
              <a:gd name="T5" fmla="*/ 91 h 347"/>
              <a:gd name="T6" fmla="*/ 115 w 250"/>
              <a:gd name="T7" fmla="*/ 170 h 347"/>
              <a:gd name="T8" fmla="*/ 114 w 250"/>
              <a:gd name="T9" fmla="*/ 214 h 347"/>
              <a:gd name="T10" fmla="*/ 247 w 250"/>
              <a:gd name="T11" fmla="*/ 347 h 347"/>
              <a:gd name="T12" fmla="*/ 248 w 250"/>
              <a:gd name="T13" fmla="*/ 346 h 347"/>
              <a:gd name="T14" fmla="*/ 250 w 250"/>
              <a:gd name="T15" fmla="*/ 344 h 347"/>
              <a:gd name="T16" fmla="*/ 118 w 250"/>
              <a:gd name="T17" fmla="*/ 212 h 347"/>
              <a:gd name="T18" fmla="*/ 119 w 250"/>
              <a:gd name="T19" fmla="*/ 168 h 347"/>
              <a:gd name="T20" fmla="*/ 41 w 250"/>
              <a:gd name="T21" fmla="*/ 89 h 347"/>
              <a:gd name="T22" fmla="*/ 39 w 250"/>
              <a:gd name="T23" fmla="*/ 58 h 347"/>
              <a:gd name="T24" fmla="*/ 3 w 250"/>
              <a:gd name="T25" fmla="*/ 0 h 347"/>
              <a:gd name="T26" fmla="*/ 1 w 250"/>
              <a:gd name="T27" fmla="*/ 2 h 347"/>
              <a:gd name="T28" fmla="*/ 0 w 250"/>
              <a:gd name="T29" fmla="*/ 3 h 347"/>
              <a:gd name="T30" fmla="*/ 19 w 250"/>
              <a:gd name="T31" fmla="*/ 22 h 347"/>
              <a:gd name="T32" fmla="*/ 22 w 250"/>
              <a:gd name="T33" fmla="*/ 20 h 347"/>
              <a:gd name="T34" fmla="*/ 3 w 250"/>
              <a:gd name="T35" fmla="*/ 0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50" h="347">
                <a:moveTo>
                  <a:pt x="39" y="58"/>
                </a:moveTo>
                <a:cubicBezTo>
                  <a:pt x="38" y="58"/>
                  <a:pt x="37" y="59"/>
                  <a:pt x="35" y="59"/>
                </a:cubicBezTo>
                <a:cubicBezTo>
                  <a:pt x="37" y="91"/>
                  <a:pt x="37" y="91"/>
                  <a:pt x="37" y="91"/>
                </a:cubicBezTo>
                <a:cubicBezTo>
                  <a:pt x="115" y="170"/>
                  <a:pt x="115" y="170"/>
                  <a:pt x="115" y="170"/>
                </a:cubicBezTo>
                <a:cubicBezTo>
                  <a:pt x="114" y="214"/>
                  <a:pt x="114" y="214"/>
                  <a:pt x="114" y="214"/>
                </a:cubicBezTo>
                <a:cubicBezTo>
                  <a:pt x="247" y="347"/>
                  <a:pt x="247" y="347"/>
                  <a:pt x="247" y="347"/>
                </a:cubicBezTo>
                <a:cubicBezTo>
                  <a:pt x="247" y="347"/>
                  <a:pt x="248" y="346"/>
                  <a:pt x="248" y="346"/>
                </a:cubicBezTo>
                <a:cubicBezTo>
                  <a:pt x="249" y="345"/>
                  <a:pt x="249" y="345"/>
                  <a:pt x="250" y="344"/>
                </a:cubicBezTo>
                <a:cubicBezTo>
                  <a:pt x="118" y="212"/>
                  <a:pt x="118" y="212"/>
                  <a:pt x="118" y="212"/>
                </a:cubicBezTo>
                <a:cubicBezTo>
                  <a:pt x="119" y="168"/>
                  <a:pt x="119" y="168"/>
                  <a:pt x="119" y="168"/>
                </a:cubicBezTo>
                <a:cubicBezTo>
                  <a:pt x="41" y="89"/>
                  <a:pt x="41" y="89"/>
                  <a:pt x="41" y="89"/>
                </a:cubicBezTo>
                <a:cubicBezTo>
                  <a:pt x="39" y="58"/>
                  <a:pt x="39" y="58"/>
                  <a:pt x="39" y="58"/>
                </a:cubicBezTo>
                <a:moveTo>
                  <a:pt x="3" y="0"/>
                </a:moveTo>
                <a:cubicBezTo>
                  <a:pt x="2" y="1"/>
                  <a:pt x="1" y="2"/>
                  <a:pt x="1" y="2"/>
                </a:cubicBezTo>
                <a:cubicBezTo>
                  <a:pt x="0" y="3"/>
                  <a:pt x="0" y="3"/>
                  <a:pt x="0" y="3"/>
                </a:cubicBezTo>
                <a:cubicBezTo>
                  <a:pt x="19" y="22"/>
                  <a:pt x="19" y="22"/>
                  <a:pt x="19" y="22"/>
                </a:cubicBezTo>
                <a:cubicBezTo>
                  <a:pt x="20" y="21"/>
                  <a:pt x="21" y="21"/>
                  <a:pt x="22" y="20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11" name="Freeform 1069"/>
          <p:cNvSpPr>
            <a:spLocks/>
          </p:cNvSpPr>
          <p:nvPr/>
        </p:nvSpPr>
        <p:spPr bwMode="auto">
          <a:xfrm>
            <a:off x="-2470968" y="177800"/>
            <a:ext cx="3328988" cy="2984500"/>
          </a:xfrm>
          <a:custGeom>
            <a:avLst/>
            <a:gdLst>
              <a:gd name="T0" fmla="*/ 12 w 803"/>
              <a:gd name="T1" fmla="*/ 0 h 720"/>
              <a:gd name="T2" fmla="*/ 0 w 803"/>
              <a:gd name="T3" fmla="*/ 0 h 720"/>
              <a:gd name="T4" fmla="*/ 1 w 803"/>
              <a:gd name="T5" fmla="*/ 4 h 720"/>
              <a:gd name="T6" fmla="*/ 11 w 803"/>
              <a:gd name="T7" fmla="*/ 4 h 720"/>
              <a:gd name="T8" fmla="*/ 41 w 803"/>
              <a:gd name="T9" fmla="*/ 35 h 720"/>
              <a:gd name="T10" fmla="*/ 123 w 803"/>
              <a:gd name="T11" fmla="*/ 35 h 720"/>
              <a:gd name="T12" fmla="*/ 187 w 803"/>
              <a:gd name="T13" fmla="*/ 99 h 720"/>
              <a:gd name="T14" fmla="*/ 186 w 803"/>
              <a:gd name="T15" fmla="*/ 126 h 720"/>
              <a:gd name="T16" fmla="*/ 364 w 803"/>
              <a:gd name="T17" fmla="*/ 304 h 720"/>
              <a:gd name="T18" fmla="*/ 363 w 803"/>
              <a:gd name="T19" fmla="*/ 354 h 720"/>
              <a:gd name="T20" fmla="*/ 500 w 803"/>
              <a:gd name="T21" fmla="*/ 491 h 720"/>
              <a:gd name="T22" fmla="*/ 500 w 803"/>
              <a:gd name="T23" fmla="*/ 530 h 720"/>
              <a:gd name="T24" fmla="*/ 651 w 803"/>
              <a:gd name="T25" fmla="*/ 681 h 720"/>
              <a:gd name="T26" fmla="*/ 704 w 803"/>
              <a:gd name="T27" fmla="*/ 684 h 720"/>
              <a:gd name="T28" fmla="*/ 741 w 803"/>
              <a:gd name="T29" fmla="*/ 720 h 720"/>
              <a:gd name="T30" fmla="*/ 803 w 803"/>
              <a:gd name="T31" fmla="*/ 719 h 720"/>
              <a:gd name="T32" fmla="*/ 802 w 803"/>
              <a:gd name="T33" fmla="*/ 715 h 720"/>
              <a:gd name="T34" fmla="*/ 743 w 803"/>
              <a:gd name="T35" fmla="*/ 716 h 720"/>
              <a:gd name="T36" fmla="*/ 706 w 803"/>
              <a:gd name="T37" fmla="*/ 680 h 720"/>
              <a:gd name="T38" fmla="*/ 653 w 803"/>
              <a:gd name="T39" fmla="*/ 677 h 720"/>
              <a:gd name="T40" fmla="*/ 504 w 803"/>
              <a:gd name="T41" fmla="*/ 529 h 720"/>
              <a:gd name="T42" fmla="*/ 504 w 803"/>
              <a:gd name="T43" fmla="*/ 489 h 720"/>
              <a:gd name="T44" fmla="*/ 367 w 803"/>
              <a:gd name="T45" fmla="*/ 352 h 720"/>
              <a:gd name="T46" fmla="*/ 368 w 803"/>
              <a:gd name="T47" fmla="*/ 303 h 720"/>
              <a:gd name="T48" fmla="*/ 190 w 803"/>
              <a:gd name="T49" fmla="*/ 125 h 720"/>
              <a:gd name="T50" fmla="*/ 191 w 803"/>
              <a:gd name="T51" fmla="*/ 97 h 720"/>
              <a:gd name="T52" fmla="*/ 125 w 803"/>
              <a:gd name="T53" fmla="*/ 31 h 720"/>
              <a:gd name="T54" fmla="*/ 42 w 803"/>
              <a:gd name="T55" fmla="*/ 31 h 720"/>
              <a:gd name="T56" fmla="*/ 12 w 803"/>
              <a:gd name="T57" fmla="*/ 0 h 7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803" h="720">
                <a:moveTo>
                  <a:pt x="12" y="0"/>
                </a:moveTo>
                <a:cubicBezTo>
                  <a:pt x="0" y="0"/>
                  <a:pt x="0" y="0"/>
                  <a:pt x="0" y="0"/>
                </a:cubicBezTo>
                <a:cubicBezTo>
                  <a:pt x="0" y="1"/>
                  <a:pt x="0" y="3"/>
                  <a:pt x="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41" y="35"/>
                  <a:pt x="41" y="35"/>
                  <a:pt x="41" y="35"/>
                </a:cubicBezTo>
                <a:cubicBezTo>
                  <a:pt x="123" y="35"/>
                  <a:pt x="123" y="35"/>
                  <a:pt x="123" y="35"/>
                </a:cubicBezTo>
                <a:cubicBezTo>
                  <a:pt x="187" y="99"/>
                  <a:pt x="187" y="99"/>
                  <a:pt x="187" y="99"/>
                </a:cubicBezTo>
                <a:cubicBezTo>
                  <a:pt x="186" y="126"/>
                  <a:pt x="186" y="126"/>
                  <a:pt x="186" y="126"/>
                </a:cubicBezTo>
                <a:cubicBezTo>
                  <a:pt x="364" y="304"/>
                  <a:pt x="364" y="304"/>
                  <a:pt x="364" y="304"/>
                </a:cubicBezTo>
                <a:cubicBezTo>
                  <a:pt x="363" y="354"/>
                  <a:pt x="363" y="354"/>
                  <a:pt x="363" y="354"/>
                </a:cubicBezTo>
                <a:cubicBezTo>
                  <a:pt x="500" y="491"/>
                  <a:pt x="500" y="491"/>
                  <a:pt x="500" y="491"/>
                </a:cubicBezTo>
                <a:cubicBezTo>
                  <a:pt x="500" y="530"/>
                  <a:pt x="500" y="530"/>
                  <a:pt x="500" y="530"/>
                </a:cubicBezTo>
                <a:cubicBezTo>
                  <a:pt x="651" y="681"/>
                  <a:pt x="651" y="681"/>
                  <a:pt x="651" y="681"/>
                </a:cubicBezTo>
                <a:cubicBezTo>
                  <a:pt x="704" y="684"/>
                  <a:pt x="704" y="684"/>
                  <a:pt x="704" y="684"/>
                </a:cubicBezTo>
                <a:cubicBezTo>
                  <a:pt x="741" y="720"/>
                  <a:pt x="741" y="720"/>
                  <a:pt x="741" y="720"/>
                </a:cubicBezTo>
                <a:cubicBezTo>
                  <a:pt x="803" y="719"/>
                  <a:pt x="803" y="719"/>
                  <a:pt x="803" y="719"/>
                </a:cubicBezTo>
                <a:cubicBezTo>
                  <a:pt x="803" y="718"/>
                  <a:pt x="802" y="717"/>
                  <a:pt x="802" y="715"/>
                </a:cubicBezTo>
                <a:cubicBezTo>
                  <a:pt x="743" y="716"/>
                  <a:pt x="743" y="716"/>
                  <a:pt x="743" y="716"/>
                </a:cubicBezTo>
                <a:cubicBezTo>
                  <a:pt x="706" y="680"/>
                  <a:pt x="706" y="680"/>
                  <a:pt x="706" y="680"/>
                </a:cubicBezTo>
                <a:cubicBezTo>
                  <a:pt x="653" y="677"/>
                  <a:pt x="653" y="677"/>
                  <a:pt x="653" y="677"/>
                </a:cubicBezTo>
                <a:cubicBezTo>
                  <a:pt x="504" y="529"/>
                  <a:pt x="504" y="529"/>
                  <a:pt x="504" y="529"/>
                </a:cubicBezTo>
                <a:cubicBezTo>
                  <a:pt x="504" y="489"/>
                  <a:pt x="504" y="489"/>
                  <a:pt x="504" y="489"/>
                </a:cubicBezTo>
                <a:cubicBezTo>
                  <a:pt x="367" y="352"/>
                  <a:pt x="367" y="352"/>
                  <a:pt x="367" y="352"/>
                </a:cubicBezTo>
                <a:cubicBezTo>
                  <a:pt x="368" y="303"/>
                  <a:pt x="368" y="303"/>
                  <a:pt x="368" y="303"/>
                </a:cubicBezTo>
                <a:cubicBezTo>
                  <a:pt x="190" y="125"/>
                  <a:pt x="190" y="125"/>
                  <a:pt x="190" y="125"/>
                </a:cubicBezTo>
                <a:cubicBezTo>
                  <a:pt x="191" y="97"/>
                  <a:pt x="191" y="97"/>
                  <a:pt x="191" y="97"/>
                </a:cubicBezTo>
                <a:cubicBezTo>
                  <a:pt x="125" y="31"/>
                  <a:pt x="125" y="31"/>
                  <a:pt x="125" y="31"/>
                </a:cubicBezTo>
                <a:cubicBezTo>
                  <a:pt x="42" y="31"/>
                  <a:pt x="42" y="31"/>
                  <a:pt x="42" y="31"/>
                </a:cubicBezTo>
                <a:cubicBezTo>
                  <a:pt x="12" y="0"/>
                  <a:pt x="12" y="0"/>
                  <a:pt x="1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12" name="Freeform 1070"/>
          <p:cNvSpPr>
            <a:spLocks/>
          </p:cNvSpPr>
          <p:nvPr/>
        </p:nvSpPr>
        <p:spPr bwMode="auto">
          <a:xfrm>
            <a:off x="-2602731" y="-100013"/>
            <a:ext cx="3455988" cy="3221038"/>
          </a:xfrm>
          <a:custGeom>
            <a:avLst/>
            <a:gdLst>
              <a:gd name="T0" fmla="*/ 3 w 834"/>
              <a:gd name="T1" fmla="*/ 0 h 777"/>
              <a:gd name="T2" fmla="*/ 1 w 834"/>
              <a:gd name="T3" fmla="*/ 2 h 777"/>
              <a:gd name="T4" fmla="*/ 0 w 834"/>
              <a:gd name="T5" fmla="*/ 3 h 777"/>
              <a:gd name="T6" fmla="*/ 87 w 834"/>
              <a:gd name="T7" fmla="*/ 90 h 777"/>
              <a:gd name="T8" fmla="*/ 170 w 834"/>
              <a:gd name="T9" fmla="*/ 88 h 777"/>
              <a:gd name="T10" fmla="*/ 233 w 834"/>
              <a:gd name="T11" fmla="*/ 152 h 777"/>
              <a:gd name="T12" fmla="*/ 233 w 834"/>
              <a:gd name="T13" fmla="*/ 179 h 777"/>
              <a:gd name="T14" fmla="*/ 411 w 834"/>
              <a:gd name="T15" fmla="*/ 357 h 777"/>
              <a:gd name="T16" fmla="*/ 409 w 834"/>
              <a:gd name="T17" fmla="*/ 407 h 777"/>
              <a:gd name="T18" fmla="*/ 546 w 834"/>
              <a:gd name="T19" fmla="*/ 544 h 777"/>
              <a:gd name="T20" fmla="*/ 543 w 834"/>
              <a:gd name="T21" fmla="*/ 586 h 777"/>
              <a:gd name="T22" fmla="*/ 694 w 834"/>
              <a:gd name="T23" fmla="*/ 737 h 777"/>
              <a:gd name="T24" fmla="*/ 748 w 834"/>
              <a:gd name="T25" fmla="*/ 740 h 777"/>
              <a:gd name="T26" fmla="*/ 785 w 834"/>
              <a:gd name="T27" fmla="*/ 777 h 777"/>
              <a:gd name="T28" fmla="*/ 834 w 834"/>
              <a:gd name="T29" fmla="*/ 776 h 777"/>
              <a:gd name="T30" fmla="*/ 834 w 834"/>
              <a:gd name="T31" fmla="*/ 772 h 777"/>
              <a:gd name="T32" fmla="*/ 787 w 834"/>
              <a:gd name="T33" fmla="*/ 773 h 777"/>
              <a:gd name="T34" fmla="*/ 750 w 834"/>
              <a:gd name="T35" fmla="*/ 736 h 777"/>
              <a:gd name="T36" fmla="*/ 696 w 834"/>
              <a:gd name="T37" fmla="*/ 733 h 777"/>
              <a:gd name="T38" fmla="*/ 547 w 834"/>
              <a:gd name="T39" fmla="*/ 585 h 777"/>
              <a:gd name="T40" fmla="*/ 550 w 834"/>
              <a:gd name="T41" fmla="*/ 542 h 777"/>
              <a:gd name="T42" fmla="*/ 413 w 834"/>
              <a:gd name="T43" fmla="*/ 405 h 777"/>
              <a:gd name="T44" fmla="*/ 415 w 834"/>
              <a:gd name="T45" fmla="*/ 356 h 777"/>
              <a:gd name="T46" fmla="*/ 237 w 834"/>
              <a:gd name="T47" fmla="*/ 178 h 777"/>
              <a:gd name="T48" fmla="*/ 237 w 834"/>
              <a:gd name="T49" fmla="*/ 150 h 777"/>
              <a:gd name="T50" fmla="*/ 171 w 834"/>
              <a:gd name="T51" fmla="*/ 84 h 777"/>
              <a:gd name="T52" fmla="*/ 88 w 834"/>
              <a:gd name="T53" fmla="*/ 86 h 777"/>
              <a:gd name="T54" fmla="*/ 3 w 834"/>
              <a:gd name="T55" fmla="*/ 0 h 7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834" h="777">
                <a:moveTo>
                  <a:pt x="3" y="0"/>
                </a:moveTo>
                <a:cubicBezTo>
                  <a:pt x="2" y="1"/>
                  <a:pt x="2" y="2"/>
                  <a:pt x="1" y="2"/>
                </a:cubicBezTo>
                <a:cubicBezTo>
                  <a:pt x="1" y="3"/>
                  <a:pt x="0" y="3"/>
                  <a:pt x="0" y="3"/>
                </a:cubicBezTo>
                <a:cubicBezTo>
                  <a:pt x="87" y="90"/>
                  <a:pt x="87" y="90"/>
                  <a:pt x="87" y="90"/>
                </a:cubicBezTo>
                <a:cubicBezTo>
                  <a:pt x="170" y="88"/>
                  <a:pt x="170" y="88"/>
                  <a:pt x="170" y="88"/>
                </a:cubicBezTo>
                <a:cubicBezTo>
                  <a:pt x="233" y="152"/>
                  <a:pt x="233" y="152"/>
                  <a:pt x="233" y="152"/>
                </a:cubicBezTo>
                <a:cubicBezTo>
                  <a:pt x="233" y="179"/>
                  <a:pt x="233" y="179"/>
                  <a:pt x="233" y="179"/>
                </a:cubicBezTo>
                <a:cubicBezTo>
                  <a:pt x="411" y="357"/>
                  <a:pt x="411" y="357"/>
                  <a:pt x="411" y="357"/>
                </a:cubicBezTo>
                <a:cubicBezTo>
                  <a:pt x="409" y="407"/>
                  <a:pt x="409" y="407"/>
                  <a:pt x="409" y="407"/>
                </a:cubicBezTo>
                <a:cubicBezTo>
                  <a:pt x="546" y="544"/>
                  <a:pt x="546" y="544"/>
                  <a:pt x="546" y="544"/>
                </a:cubicBezTo>
                <a:cubicBezTo>
                  <a:pt x="543" y="586"/>
                  <a:pt x="543" y="586"/>
                  <a:pt x="543" y="586"/>
                </a:cubicBezTo>
                <a:cubicBezTo>
                  <a:pt x="694" y="737"/>
                  <a:pt x="694" y="737"/>
                  <a:pt x="694" y="737"/>
                </a:cubicBezTo>
                <a:cubicBezTo>
                  <a:pt x="748" y="740"/>
                  <a:pt x="748" y="740"/>
                  <a:pt x="748" y="740"/>
                </a:cubicBezTo>
                <a:cubicBezTo>
                  <a:pt x="785" y="777"/>
                  <a:pt x="785" y="777"/>
                  <a:pt x="785" y="777"/>
                </a:cubicBezTo>
                <a:cubicBezTo>
                  <a:pt x="834" y="776"/>
                  <a:pt x="834" y="776"/>
                  <a:pt x="834" y="776"/>
                </a:cubicBezTo>
                <a:cubicBezTo>
                  <a:pt x="834" y="775"/>
                  <a:pt x="834" y="773"/>
                  <a:pt x="834" y="772"/>
                </a:cubicBezTo>
                <a:cubicBezTo>
                  <a:pt x="787" y="773"/>
                  <a:pt x="787" y="773"/>
                  <a:pt x="787" y="773"/>
                </a:cubicBezTo>
                <a:cubicBezTo>
                  <a:pt x="750" y="736"/>
                  <a:pt x="750" y="736"/>
                  <a:pt x="750" y="736"/>
                </a:cubicBezTo>
                <a:cubicBezTo>
                  <a:pt x="696" y="733"/>
                  <a:pt x="696" y="733"/>
                  <a:pt x="696" y="733"/>
                </a:cubicBezTo>
                <a:cubicBezTo>
                  <a:pt x="547" y="585"/>
                  <a:pt x="547" y="585"/>
                  <a:pt x="547" y="585"/>
                </a:cubicBezTo>
                <a:cubicBezTo>
                  <a:pt x="550" y="542"/>
                  <a:pt x="550" y="542"/>
                  <a:pt x="550" y="542"/>
                </a:cubicBezTo>
                <a:cubicBezTo>
                  <a:pt x="413" y="405"/>
                  <a:pt x="413" y="405"/>
                  <a:pt x="413" y="405"/>
                </a:cubicBezTo>
                <a:cubicBezTo>
                  <a:pt x="415" y="356"/>
                  <a:pt x="415" y="356"/>
                  <a:pt x="415" y="356"/>
                </a:cubicBezTo>
                <a:cubicBezTo>
                  <a:pt x="237" y="178"/>
                  <a:pt x="237" y="178"/>
                  <a:pt x="237" y="178"/>
                </a:cubicBezTo>
                <a:cubicBezTo>
                  <a:pt x="237" y="150"/>
                  <a:pt x="237" y="150"/>
                  <a:pt x="237" y="150"/>
                </a:cubicBezTo>
                <a:cubicBezTo>
                  <a:pt x="171" y="84"/>
                  <a:pt x="171" y="84"/>
                  <a:pt x="171" y="84"/>
                </a:cubicBezTo>
                <a:cubicBezTo>
                  <a:pt x="88" y="86"/>
                  <a:pt x="88" y="86"/>
                  <a:pt x="88" y="86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13" name="Freeform 1071"/>
          <p:cNvSpPr>
            <a:spLocks noEditPoints="1"/>
          </p:cNvSpPr>
          <p:nvPr/>
        </p:nvSpPr>
        <p:spPr bwMode="auto">
          <a:xfrm>
            <a:off x="-5620568" y="-3960813"/>
            <a:ext cx="6296025" cy="6862763"/>
          </a:xfrm>
          <a:custGeom>
            <a:avLst/>
            <a:gdLst>
              <a:gd name="T0" fmla="*/ 1387 w 1519"/>
              <a:gd name="T1" fmla="*/ 1582 h 1655"/>
              <a:gd name="T2" fmla="*/ 1384 w 1519"/>
              <a:gd name="T3" fmla="*/ 1584 h 1655"/>
              <a:gd name="T4" fmla="*/ 1423 w 1519"/>
              <a:gd name="T5" fmla="*/ 1624 h 1655"/>
              <a:gd name="T6" fmla="*/ 1484 w 1519"/>
              <a:gd name="T7" fmla="*/ 1622 h 1655"/>
              <a:gd name="T8" fmla="*/ 1516 w 1519"/>
              <a:gd name="T9" fmla="*/ 1655 h 1655"/>
              <a:gd name="T10" fmla="*/ 1517 w 1519"/>
              <a:gd name="T11" fmla="*/ 1654 h 1655"/>
              <a:gd name="T12" fmla="*/ 1519 w 1519"/>
              <a:gd name="T13" fmla="*/ 1652 h 1655"/>
              <a:gd name="T14" fmla="*/ 1485 w 1519"/>
              <a:gd name="T15" fmla="*/ 1618 h 1655"/>
              <a:gd name="T16" fmla="*/ 1425 w 1519"/>
              <a:gd name="T17" fmla="*/ 1620 h 1655"/>
              <a:gd name="T18" fmla="*/ 1387 w 1519"/>
              <a:gd name="T19" fmla="*/ 1582 h 1655"/>
              <a:gd name="T20" fmla="*/ 997 w 1519"/>
              <a:gd name="T21" fmla="*/ 994 h 1655"/>
              <a:gd name="T22" fmla="*/ 995 w 1519"/>
              <a:gd name="T23" fmla="*/ 996 h 1655"/>
              <a:gd name="T24" fmla="*/ 994 w 1519"/>
              <a:gd name="T25" fmla="*/ 997 h 1655"/>
              <a:gd name="T26" fmla="*/ 1034 w 1519"/>
              <a:gd name="T27" fmla="*/ 1036 h 1655"/>
              <a:gd name="T28" fmla="*/ 1034 w 1519"/>
              <a:gd name="T29" fmla="*/ 1076 h 1655"/>
              <a:gd name="T30" fmla="*/ 1127 w 1519"/>
              <a:gd name="T31" fmla="*/ 1169 h 1655"/>
              <a:gd name="T32" fmla="*/ 1126 w 1519"/>
              <a:gd name="T33" fmla="*/ 1230 h 1655"/>
              <a:gd name="T34" fmla="*/ 1183 w 1519"/>
              <a:gd name="T35" fmla="*/ 1287 h 1655"/>
              <a:gd name="T36" fmla="*/ 1184 w 1519"/>
              <a:gd name="T37" fmla="*/ 1333 h 1655"/>
              <a:gd name="T38" fmla="*/ 1321 w 1519"/>
              <a:gd name="T39" fmla="*/ 1471 h 1655"/>
              <a:gd name="T40" fmla="*/ 1320 w 1519"/>
              <a:gd name="T41" fmla="*/ 1521 h 1655"/>
              <a:gd name="T42" fmla="*/ 1356 w 1519"/>
              <a:gd name="T43" fmla="*/ 1556 h 1655"/>
              <a:gd name="T44" fmla="*/ 1358 w 1519"/>
              <a:gd name="T45" fmla="*/ 1553 h 1655"/>
              <a:gd name="T46" fmla="*/ 1324 w 1519"/>
              <a:gd name="T47" fmla="*/ 1519 h 1655"/>
              <a:gd name="T48" fmla="*/ 1325 w 1519"/>
              <a:gd name="T49" fmla="*/ 1469 h 1655"/>
              <a:gd name="T50" fmla="*/ 1187 w 1519"/>
              <a:gd name="T51" fmla="*/ 1332 h 1655"/>
              <a:gd name="T52" fmla="*/ 1187 w 1519"/>
              <a:gd name="T53" fmla="*/ 1286 h 1655"/>
              <a:gd name="T54" fmla="*/ 1130 w 1519"/>
              <a:gd name="T55" fmla="*/ 1228 h 1655"/>
              <a:gd name="T56" fmla="*/ 1131 w 1519"/>
              <a:gd name="T57" fmla="*/ 1168 h 1655"/>
              <a:gd name="T58" fmla="*/ 1038 w 1519"/>
              <a:gd name="T59" fmla="*/ 1074 h 1655"/>
              <a:gd name="T60" fmla="*/ 1038 w 1519"/>
              <a:gd name="T61" fmla="*/ 1035 h 1655"/>
              <a:gd name="T62" fmla="*/ 997 w 1519"/>
              <a:gd name="T63" fmla="*/ 994 h 1655"/>
              <a:gd name="T64" fmla="*/ 729 w 1519"/>
              <a:gd name="T65" fmla="*/ 726 h 1655"/>
              <a:gd name="T66" fmla="*/ 727 w 1519"/>
              <a:gd name="T67" fmla="*/ 729 h 1655"/>
              <a:gd name="T68" fmla="*/ 965 w 1519"/>
              <a:gd name="T69" fmla="*/ 967 h 1655"/>
              <a:gd name="T70" fmla="*/ 966 w 1519"/>
              <a:gd name="T71" fmla="*/ 966 h 1655"/>
              <a:gd name="T72" fmla="*/ 968 w 1519"/>
              <a:gd name="T73" fmla="*/ 965 h 1655"/>
              <a:gd name="T74" fmla="*/ 729 w 1519"/>
              <a:gd name="T75" fmla="*/ 726 h 1655"/>
              <a:gd name="T76" fmla="*/ 3 w 1519"/>
              <a:gd name="T77" fmla="*/ 0 h 1655"/>
              <a:gd name="T78" fmla="*/ 0 w 1519"/>
              <a:gd name="T79" fmla="*/ 3 h 1655"/>
              <a:gd name="T80" fmla="*/ 697 w 1519"/>
              <a:gd name="T81" fmla="*/ 700 h 1655"/>
              <a:gd name="T82" fmla="*/ 701 w 1519"/>
              <a:gd name="T83" fmla="*/ 698 h 1655"/>
              <a:gd name="T84" fmla="*/ 3 w 1519"/>
              <a:gd name="T85" fmla="*/ 0 h 1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19" h="1655">
                <a:moveTo>
                  <a:pt x="1387" y="1582"/>
                </a:moveTo>
                <a:cubicBezTo>
                  <a:pt x="1386" y="1583"/>
                  <a:pt x="1385" y="1584"/>
                  <a:pt x="1384" y="1584"/>
                </a:cubicBezTo>
                <a:cubicBezTo>
                  <a:pt x="1423" y="1624"/>
                  <a:pt x="1423" y="1624"/>
                  <a:pt x="1423" y="1624"/>
                </a:cubicBezTo>
                <a:cubicBezTo>
                  <a:pt x="1484" y="1622"/>
                  <a:pt x="1484" y="1622"/>
                  <a:pt x="1484" y="1622"/>
                </a:cubicBezTo>
                <a:cubicBezTo>
                  <a:pt x="1516" y="1655"/>
                  <a:pt x="1516" y="1655"/>
                  <a:pt x="1516" y="1655"/>
                </a:cubicBezTo>
                <a:cubicBezTo>
                  <a:pt x="1517" y="1654"/>
                  <a:pt x="1517" y="1654"/>
                  <a:pt x="1517" y="1654"/>
                </a:cubicBezTo>
                <a:cubicBezTo>
                  <a:pt x="1518" y="1653"/>
                  <a:pt x="1519" y="1653"/>
                  <a:pt x="1519" y="1652"/>
                </a:cubicBezTo>
                <a:cubicBezTo>
                  <a:pt x="1485" y="1618"/>
                  <a:pt x="1485" y="1618"/>
                  <a:pt x="1485" y="1618"/>
                </a:cubicBezTo>
                <a:cubicBezTo>
                  <a:pt x="1425" y="1620"/>
                  <a:pt x="1425" y="1620"/>
                  <a:pt x="1425" y="1620"/>
                </a:cubicBezTo>
                <a:cubicBezTo>
                  <a:pt x="1387" y="1582"/>
                  <a:pt x="1387" y="1582"/>
                  <a:pt x="1387" y="1582"/>
                </a:cubicBezTo>
                <a:moveTo>
                  <a:pt x="997" y="994"/>
                </a:moveTo>
                <a:cubicBezTo>
                  <a:pt x="996" y="994"/>
                  <a:pt x="996" y="995"/>
                  <a:pt x="995" y="996"/>
                </a:cubicBezTo>
                <a:cubicBezTo>
                  <a:pt x="995" y="996"/>
                  <a:pt x="994" y="996"/>
                  <a:pt x="994" y="997"/>
                </a:cubicBezTo>
                <a:cubicBezTo>
                  <a:pt x="1034" y="1036"/>
                  <a:pt x="1034" y="1036"/>
                  <a:pt x="1034" y="1036"/>
                </a:cubicBezTo>
                <a:cubicBezTo>
                  <a:pt x="1034" y="1076"/>
                  <a:pt x="1034" y="1076"/>
                  <a:pt x="1034" y="1076"/>
                </a:cubicBezTo>
                <a:cubicBezTo>
                  <a:pt x="1127" y="1169"/>
                  <a:pt x="1127" y="1169"/>
                  <a:pt x="1127" y="1169"/>
                </a:cubicBezTo>
                <a:cubicBezTo>
                  <a:pt x="1126" y="1230"/>
                  <a:pt x="1126" y="1230"/>
                  <a:pt x="1126" y="1230"/>
                </a:cubicBezTo>
                <a:cubicBezTo>
                  <a:pt x="1183" y="1287"/>
                  <a:pt x="1183" y="1287"/>
                  <a:pt x="1183" y="1287"/>
                </a:cubicBezTo>
                <a:cubicBezTo>
                  <a:pt x="1184" y="1333"/>
                  <a:pt x="1184" y="1333"/>
                  <a:pt x="1184" y="1333"/>
                </a:cubicBezTo>
                <a:cubicBezTo>
                  <a:pt x="1321" y="1471"/>
                  <a:pt x="1321" y="1471"/>
                  <a:pt x="1321" y="1471"/>
                </a:cubicBezTo>
                <a:cubicBezTo>
                  <a:pt x="1320" y="1521"/>
                  <a:pt x="1320" y="1521"/>
                  <a:pt x="1320" y="1521"/>
                </a:cubicBezTo>
                <a:cubicBezTo>
                  <a:pt x="1356" y="1556"/>
                  <a:pt x="1356" y="1556"/>
                  <a:pt x="1356" y="1556"/>
                </a:cubicBezTo>
                <a:cubicBezTo>
                  <a:pt x="1356" y="1555"/>
                  <a:pt x="1357" y="1554"/>
                  <a:pt x="1358" y="1553"/>
                </a:cubicBezTo>
                <a:cubicBezTo>
                  <a:pt x="1324" y="1519"/>
                  <a:pt x="1324" y="1519"/>
                  <a:pt x="1324" y="1519"/>
                </a:cubicBezTo>
                <a:cubicBezTo>
                  <a:pt x="1325" y="1469"/>
                  <a:pt x="1325" y="1469"/>
                  <a:pt x="1325" y="1469"/>
                </a:cubicBezTo>
                <a:cubicBezTo>
                  <a:pt x="1187" y="1332"/>
                  <a:pt x="1187" y="1332"/>
                  <a:pt x="1187" y="1332"/>
                </a:cubicBezTo>
                <a:cubicBezTo>
                  <a:pt x="1187" y="1286"/>
                  <a:pt x="1187" y="1286"/>
                  <a:pt x="1187" y="1286"/>
                </a:cubicBezTo>
                <a:cubicBezTo>
                  <a:pt x="1130" y="1228"/>
                  <a:pt x="1130" y="1228"/>
                  <a:pt x="1130" y="1228"/>
                </a:cubicBezTo>
                <a:cubicBezTo>
                  <a:pt x="1131" y="1168"/>
                  <a:pt x="1131" y="1168"/>
                  <a:pt x="1131" y="1168"/>
                </a:cubicBezTo>
                <a:cubicBezTo>
                  <a:pt x="1038" y="1074"/>
                  <a:pt x="1038" y="1074"/>
                  <a:pt x="1038" y="1074"/>
                </a:cubicBezTo>
                <a:cubicBezTo>
                  <a:pt x="1038" y="1035"/>
                  <a:pt x="1038" y="1035"/>
                  <a:pt x="1038" y="1035"/>
                </a:cubicBezTo>
                <a:cubicBezTo>
                  <a:pt x="997" y="994"/>
                  <a:pt x="997" y="994"/>
                  <a:pt x="997" y="994"/>
                </a:cubicBezTo>
                <a:moveTo>
                  <a:pt x="729" y="726"/>
                </a:moveTo>
                <a:cubicBezTo>
                  <a:pt x="728" y="727"/>
                  <a:pt x="728" y="728"/>
                  <a:pt x="727" y="729"/>
                </a:cubicBezTo>
                <a:cubicBezTo>
                  <a:pt x="965" y="967"/>
                  <a:pt x="965" y="967"/>
                  <a:pt x="965" y="967"/>
                </a:cubicBezTo>
                <a:cubicBezTo>
                  <a:pt x="965" y="967"/>
                  <a:pt x="965" y="967"/>
                  <a:pt x="966" y="966"/>
                </a:cubicBezTo>
                <a:cubicBezTo>
                  <a:pt x="966" y="966"/>
                  <a:pt x="967" y="965"/>
                  <a:pt x="968" y="965"/>
                </a:cubicBezTo>
                <a:cubicBezTo>
                  <a:pt x="729" y="726"/>
                  <a:pt x="729" y="726"/>
                  <a:pt x="729" y="726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697" y="700"/>
                  <a:pt x="697" y="700"/>
                  <a:pt x="697" y="700"/>
                </a:cubicBezTo>
                <a:cubicBezTo>
                  <a:pt x="698" y="699"/>
                  <a:pt x="699" y="698"/>
                  <a:pt x="701" y="698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14" name="Freeform 1072"/>
          <p:cNvSpPr>
            <a:spLocks/>
          </p:cNvSpPr>
          <p:nvPr/>
        </p:nvSpPr>
        <p:spPr bwMode="auto">
          <a:xfrm>
            <a:off x="-4729981" y="-3536950"/>
            <a:ext cx="4692650" cy="5199063"/>
          </a:xfrm>
          <a:custGeom>
            <a:avLst/>
            <a:gdLst>
              <a:gd name="T0" fmla="*/ 3 w 1132"/>
              <a:gd name="T1" fmla="*/ 0 h 1254"/>
              <a:gd name="T2" fmla="*/ 0 w 1132"/>
              <a:gd name="T3" fmla="*/ 3 h 1254"/>
              <a:gd name="T4" fmla="*/ 923 w 1132"/>
              <a:gd name="T5" fmla="*/ 926 h 1254"/>
              <a:gd name="T6" fmla="*/ 923 w 1132"/>
              <a:gd name="T7" fmla="*/ 970 h 1254"/>
              <a:gd name="T8" fmla="*/ 957 w 1132"/>
              <a:gd name="T9" fmla="*/ 1005 h 1254"/>
              <a:gd name="T10" fmla="*/ 959 w 1132"/>
              <a:gd name="T11" fmla="*/ 1097 h 1254"/>
              <a:gd name="T12" fmla="*/ 1009 w 1132"/>
              <a:gd name="T13" fmla="*/ 1147 h 1254"/>
              <a:gd name="T14" fmla="*/ 1049 w 1132"/>
              <a:gd name="T15" fmla="*/ 1148 h 1254"/>
              <a:gd name="T16" fmla="*/ 1127 w 1132"/>
              <a:gd name="T17" fmla="*/ 1226 h 1254"/>
              <a:gd name="T18" fmla="*/ 1128 w 1132"/>
              <a:gd name="T19" fmla="*/ 1252 h 1254"/>
              <a:gd name="T20" fmla="*/ 1132 w 1132"/>
              <a:gd name="T21" fmla="*/ 1254 h 1254"/>
              <a:gd name="T22" fmla="*/ 1131 w 1132"/>
              <a:gd name="T23" fmla="*/ 1224 h 1254"/>
              <a:gd name="T24" fmla="*/ 1051 w 1132"/>
              <a:gd name="T25" fmla="*/ 1144 h 1254"/>
              <a:gd name="T26" fmla="*/ 1010 w 1132"/>
              <a:gd name="T27" fmla="*/ 1143 h 1254"/>
              <a:gd name="T28" fmla="*/ 963 w 1132"/>
              <a:gd name="T29" fmla="*/ 1096 h 1254"/>
              <a:gd name="T30" fmla="*/ 961 w 1132"/>
              <a:gd name="T31" fmla="*/ 1003 h 1254"/>
              <a:gd name="T32" fmla="*/ 927 w 1132"/>
              <a:gd name="T33" fmla="*/ 969 h 1254"/>
              <a:gd name="T34" fmla="*/ 927 w 1132"/>
              <a:gd name="T35" fmla="*/ 924 h 1254"/>
              <a:gd name="T36" fmla="*/ 3 w 1132"/>
              <a:gd name="T37" fmla="*/ 0 h 12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32" h="1254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923" y="926"/>
                  <a:pt x="923" y="926"/>
                  <a:pt x="923" y="926"/>
                </a:cubicBezTo>
                <a:cubicBezTo>
                  <a:pt x="923" y="970"/>
                  <a:pt x="923" y="970"/>
                  <a:pt x="923" y="970"/>
                </a:cubicBezTo>
                <a:cubicBezTo>
                  <a:pt x="957" y="1005"/>
                  <a:pt x="957" y="1005"/>
                  <a:pt x="957" y="1005"/>
                </a:cubicBezTo>
                <a:cubicBezTo>
                  <a:pt x="959" y="1097"/>
                  <a:pt x="959" y="1097"/>
                  <a:pt x="959" y="1097"/>
                </a:cubicBezTo>
                <a:cubicBezTo>
                  <a:pt x="1009" y="1147"/>
                  <a:pt x="1009" y="1147"/>
                  <a:pt x="1009" y="1147"/>
                </a:cubicBezTo>
                <a:cubicBezTo>
                  <a:pt x="1049" y="1148"/>
                  <a:pt x="1049" y="1148"/>
                  <a:pt x="1049" y="1148"/>
                </a:cubicBezTo>
                <a:cubicBezTo>
                  <a:pt x="1127" y="1226"/>
                  <a:pt x="1127" y="1226"/>
                  <a:pt x="1127" y="1226"/>
                </a:cubicBezTo>
                <a:cubicBezTo>
                  <a:pt x="1128" y="1252"/>
                  <a:pt x="1128" y="1252"/>
                  <a:pt x="1128" y="1252"/>
                </a:cubicBezTo>
                <a:cubicBezTo>
                  <a:pt x="1129" y="1253"/>
                  <a:pt x="1130" y="1253"/>
                  <a:pt x="1132" y="1254"/>
                </a:cubicBezTo>
                <a:cubicBezTo>
                  <a:pt x="1131" y="1224"/>
                  <a:pt x="1131" y="1224"/>
                  <a:pt x="1131" y="1224"/>
                </a:cubicBezTo>
                <a:cubicBezTo>
                  <a:pt x="1051" y="1144"/>
                  <a:pt x="1051" y="1144"/>
                  <a:pt x="1051" y="1144"/>
                </a:cubicBezTo>
                <a:cubicBezTo>
                  <a:pt x="1010" y="1143"/>
                  <a:pt x="1010" y="1143"/>
                  <a:pt x="1010" y="1143"/>
                </a:cubicBezTo>
                <a:cubicBezTo>
                  <a:pt x="963" y="1096"/>
                  <a:pt x="963" y="1096"/>
                  <a:pt x="963" y="1096"/>
                </a:cubicBezTo>
                <a:cubicBezTo>
                  <a:pt x="961" y="1003"/>
                  <a:pt x="961" y="1003"/>
                  <a:pt x="961" y="1003"/>
                </a:cubicBezTo>
                <a:cubicBezTo>
                  <a:pt x="927" y="969"/>
                  <a:pt x="927" y="969"/>
                  <a:pt x="927" y="969"/>
                </a:cubicBezTo>
                <a:cubicBezTo>
                  <a:pt x="927" y="924"/>
                  <a:pt x="927" y="924"/>
                  <a:pt x="927" y="924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15" name="Freeform 1073"/>
          <p:cNvSpPr>
            <a:spLocks/>
          </p:cNvSpPr>
          <p:nvPr/>
        </p:nvSpPr>
        <p:spPr bwMode="auto">
          <a:xfrm>
            <a:off x="-4622031" y="-3544888"/>
            <a:ext cx="6015038" cy="6442075"/>
          </a:xfrm>
          <a:custGeom>
            <a:avLst/>
            <a:gdLst>
              <a:gd name="T0" fmla="*/ 3 w 1451"/>
              <a:gd name="T1" fmla="*/ 0 h 1554"/>
              <a:gd name="T2" fmla="*/ 0 w 1451"/>
              <a:gd name="T3" fmla="*/ 3 h 1554"/>
              <a:gd name="T4" fmla="*/ 911 w 1451"/>
              <a:gd name="T5" fmla="*/ 914 h 1554"/>
              <a:gd name="T6" fmla="*/ 911 w 1451"/>
              <a:gd name="T7" fmla="*/ 958 h 1554"/>
              <a:gd name="T8" fmla="*/ 1167 w 1451"/>
              <a:gd name="T9" fmla="*/ 1215 h 1554"/>
              <a:gd name="T10" fmla="*/ 1169 w 1451"/>
              <a:gd name="T11" fmla="*/ 1335 h 1554"/>
              <a:gd name="T12" fmla="*/ 1387 w 1451"/>
              <a:gd name="T13" fmla="*/ 1554 h 1554"/>
              <a:gd name="T14" fmla="*/ 1451 w 1451"/>
              <a:gd name="T15" fmla="*/ 1554 h 1554"/>
              <a:gd name="T16" fmla="*/ 1451 w 1451"/>
              <a:gd name="T17" fmla="*/ 1551 h 1554"/>
              <a:gd name="T18" fmla="*/ 1451 w 1451"/>
              <a:gd name="T19" fmla="*/ 1550 h 1554"/>
              <a:gd name="T20" fmla="*/ 1389 w 1451"/>
              <a:gd name="T21" fmla="*/ 1550 h 1554"/>
              <a:gd name="T22" fmla="*/ 1173 w 1451"/>
              <a:gd name="T23" fmla="*/ 1334 h 1554"/>
              <a:gd name="T24" fmla="*/ 1171 w 1451"/>
              <a:gd name="T25" fmla="*/ 1213 h 1554"/>
              <a:gd name="T26" fmla="*/ 915 w 1451"/>
              <a:gd name="T27" fmla="*/ 957 h 1554"/>
              <a:gd name="T28" fmla="*/ 915 w 1451"/>
              <a:gd name="T29" fmla="*/ 912 h 1554"/>
              <a:gd name="T30" fmla="*/ 3 w 1451"/>
              <a:gd name="T31" fmla="*/ 0 h 15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451" h="1554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911" y="914"/>
                  <a:pt x="911" y="914"/>
                  <a:pt x="911" y="914"/>
                </a:cubicBezTo>
                <a:cubicBezTo>
                  <a:pt x="911" y="958"/>
                  <a:pt x="911" y="958"/>
                  <a:pt x="911" y="958"/>
                </a:cubicBezTo>
                <a:cubicBezTo>
                  <a:pt x="1167" y="1215"/>
                  <a:pt x="1167" y="1215"/>
                  <a:pt x="1167" y="1215"/>
                </a:cubicBezTo>
                <a:cubicBezTo>
                  <a:pt x="1169" y="1335"/>
                  <a:pt x="1169" y="1335"/>
                  <a:pt x="1169" y="1335"/>
                </a:cubicBezTo>
                <a:cubicBezTo>
                  <a:pt x="1387" y="1554"/>
                  <a:pt x="1387" y="1554"/>
                  <a:pt x="1387" y="1554"/>
                </a:cubicBezTo>
                <a:cubicBezTo>
                  <a:pt x="1451" y="1554"/>
                  <a:pt x="1451" y="1554"/>
                  <a:pt x="1451" y="1554"/>
                </a:cubicBezTo>
                <a:cubicBezTo>
                  <a:pt x="1451" y="1553"/>
                  <a:pt x="1451" y="1552"/>
                  <a:pt x="1451" y="1551"/>
                </a:cubicBezTo>
                <a:cubicBezTo>
                  <a:pt x="1451" y="1551"/>
                  <a:pt x="1451" y="1551"/>
                  <a:pt x="1451" y="1550"/>
                </a:cubicBezTo>
                <a:cubicBezTo>
                  <a:pt x="1389" y="1550"/>
                  <a:pt x="1389" y="1550"/>
                  <a:pt x="1389" y="1550"/>
                </a:cubicBezTo>
                <a:cubicBezTo>
                  <a:pt x="1173" y="1334"/>
                  <a:pt x="1173" y="1334"/>
                  <a:pt x="1173" y="1334"/>
                </a:cubicBezTo>
                <a:cubicBezTo>
                  <a:pt x="1171" y="1213"/>
                  <a:pt x="1171" y="1213"/>
                  <a:pt x="1171" y="1213"/>
                </a:cubicBezTo>
                <a:cubicBezTo>
                  <a:pt x="915" y="957"/>
                  <a:pt x="915" y="957"/>
                  <a:pt x="915" y="957"/>
                </a:cubicBezTo>
                <a:cubicBezTo>
                  <a:pt x="915" y="912"/>
                  <a:pt x="915" y="912"/>
                  <a:pt x="915" y="912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16" name="Freeform 1074"/>
          <p:cNvSpPr>
            <a:spLocks/>
          </p:cNvSpPr>
          <p:nvPr/>
        </p:nvSpPr>
        <p:spPr bwMode="auto">
          <a:xfrm>
            <a:off x="-4614093" y="-3636963"/>
            <a:ext cx="5716588" cy="6256338"/>
          </a:xfrm>
          <a:custGeom>
            <a:avLst/>
            <a:gdLst>
              <a:gd name="T0" fmla="*/ 8 w 3601"/>
              <a:gd name="T1" fmla="*/ 0 h 3941"/>
              <a:gd name="T2" fmla="*/ 0 w 3601"/>
              <a:gd name="T3" fmla="*/ 8 h 3941"/>
              <a:gd name="T4" fmla="*/ 2416 w 3601"/>
              <a:gd name="T5" fmla="*/ 2426 h 3941"/>
              <a:gd name="T6" fmla="*/ 2421 w 3601"/>
              <a:gd name="T7" fmla="*/ 2536 h 3941"/>
              <a:gd name="T8" fmla="*/ 3092 w 3601"/>
              <a:gd name="T9" fmla="*/ 3204 h 3941"/>
              <a:gd name="T10" fmla="*/ 3089 w 3601"/>
              <a:gd name="T11" fmla="*/ 3526 h 3941"/>
              <a:gd name="T12" fmla="*/ 3499 w 3601"/>
              <a:gd name="T13" fmla="*/ 3938 h 3941"/>
              <a:gd name="T14" fmla="*/ 3598 w 3601"/>
              <a:gd name="T15" fmla="*/ 3941 h 3941"/>
              <a:gd name="T16" fmla="*/ 3601 w 3601"/>
              <a:gd name="T17" fmla="*/ 3930 h 3941"/>
              <a:gd name="T18" fmla="*/ 3504 w 3601"/>
              <a:gd name="T19" fmla="*/ 3928 h 3941"/>
              <a:gd name="T20" fmla="*/ 3100 w 3601"/>
              <a:gd name="T21" fmla="*/ 3523 h 3941"/>
              <a:gd name="T22" fmla="*/ 3102 w 3601"/>
              <a:gd name="T23" fmla="*/ 3199 h 3941"/>
              <a:gd name="T24" fmla="*/ 2431 w 3601"/>
              <a:gd name="T25" fmla="*/ 2531 h 3941"/>
              <a:gd name="T26" fmla="*/ 2426 w 3601"/>
              <a:gd name="T27" fmla="*/ 2421 h 3941"/>
              <a:gd name="T28" fmla="*/ 8 w 3601"/>
              <a:gd name="T29" fmla="*/ 0 h 39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601" h="3941">
                <a:moveTo>
                  <a:pt x="8" y="0"/>
                </a:moveTo>
                <a:lnTo>
                  <a:pt x="0" y="8"/>
                </a:lnTo>
                <a:lnTo>
                  <a:pt x="2416" y="2426"/>
                </a:lnTo>
                <a:lnTo>
                  <a:pt x="2421" y="2536"/>
                </a:lnTo>
                <a:lnTo>
                  <a:pt x="3092" y="3204"/>
                </a:lnTo>
                <a:lnTo>
                  <a:pt x="3089" y="3526"/>
                </a:lnTo>
                <a:lnTo>
                  <a:pt x="3499" y="3938"/>
                </a:lnTo>
                <a:lnTo>
                  <a:pt x="3598" y="3941"/>
                </a:lnTo>
                <a:lnTo>
                  <a:pt x="3601" y="3930"/>
                </a:lnTo>
                <a:lnTo>
                  <a:pt x="3504" y="3928"/>
                </a:lnTo>
                <a:lnTo>
                  <a:pt x="3100" y="3523"/>
                </a:lnTo>
                <a:lnTo>
                  <a:pt x="3102" y="3199"/>
                </a:lnTo>
                <a:lnTo>
                  <a:pt x="2431" y="2531"/>
                </a:lnTo>
                <a:lnTo>
                  <a:pt x="2426" y="2421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17" name="Freeform 1075"/>
          <p:cNvSpPr>
            <a:spLocks/>
          </p:cNvSpPr>
          <p:nvPr/>
        </p:nvSpPr>
        <p:spPr bwMode="auto">
          <a:xfrm>
            <a:off x="-4614093" y="-3636963"/>
            <a:ext cx="5716588" cy="6256338"/>
          </a:xfrm>
          <a:custGeom>
            <a:avLst/>
            <a:gdLst>
              <a:gd name="T0" fmla="*/ 8 w 3601"/>
              <a:gd name="T1" fmla="*/ 0 h 3941"/>
              <a:gd name="T2" fmla="*/ 0 w 3601"/>
              <a:gd name="T3" fmla="*/ 8 h 3941"/>
              <a:gd name="T4" fmla="*/ 2416 w 3601"/>
              <a:gd name="T5" fmla="*/ 2426 h 3941"/>
              <a:gd name="T6" fmla="*/ 2421 w 3601"/>
              <a:gd name="T7" fmla="*/ 2536 h 3941"/>
              <a:gd name="T8" fmla="*/ 3092 w 3601"/>
              <a:gd name="T9" fmla="*/ 3204 h 3941"/>
              <a:gd name="T10" fmla="*/ 3089 w 3601"/>
              <a:gd name="T11" fmla="*/ 3526 h 3941"/>
              <a:gd name="T12" fmla="*/ 3499 w 3601"/>
              <a:gd name="T13" fmla="*/ 3938 h 3941"/>
              <a:gd name="T14" fmla="*/ 3598 w 3601"/>
              <a:gd name="T15" fmla="*/ 3941 h 3941"/>
              <a:gd name="T16" fmla="*/ 3601 w 3601"/>
              <a:gd name="T17" fmla="*/ 3930 h 3941"/>
              <a:gd name="T18" fmla="*/ 3504 w 3601"/>
              <a:gd name="T19" fmla="*/ 3928 h 3941"/>
              <a:gd name="T20" fmla="*/ 3100 w 3601"/>
              <a:gd name="T21" fmla="*/ 3523 h 3941"/>
              <a:gd name="T22" fmla="*/ 3102 w 3601"/>
              <a:gd name="T23" fmla="*/ 3199 h 3941"/>
              <a:gd name="T24" fmla="*/ 2431 w 3601"/>
              <a:gd name="T25" fmla="*/ 2531 h 3941"/>
              <a:gd name="T26" fmla="*/ 2426 w 3601"/>
              <a:gd name="T27" fmla="*/ 2421 h 3941"/>
              <a:gd name="T28" fmla="*/ 8 w 3601"/>
              <a:gd name="T29" fmla="*/ 0 h 39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601" h="3941">
                <a:moveTo>
                  <a:pt x="8" y="0"/>
                </a:moveTo>
                <a:lnTo>
                  <a:pt x="0" y="8"/>
                </a:lnTo>
                <a:lnTo>
                  <a:pt x="2416" y="2426"/>
                </a:lnTo>
                <a:lnTo>
                  <a:pt x="2421" y="2536"/>
                </a:lnTo>
                <a:lnTo>
                  <a:pt x="3092" y="3204"/>
                </a:lnTo>
                <a:lnTo>
                  <a:pt x="3089" y="3526"/>
                </a:lnTo>
                <a:lnTo>
                  <a:pt x="3499" y="3938"/>
                </a:lnTo>
                <a:lnTo>
                  <a:pt x="3598" y="3941"/>
                </a:lnTo>
                <a:lnTo>
                  <a:pt x="3601" y="3930"/>
                </a:lnTo>
                <a:lnTo>
                  <a:pt x="3504" y="3928"/>
                </a:lnTo>
                <a:lnTo>
                  <a:pt x="3100" y="3523"/>
                </a:lnTo>
                <a:lnTo>
                  <a:pt x="3102" y="3199"/>
                </a:lnTo>
                <a:lnTo>
                  <a:pt x="2431" y="2531"/>
                </a:lnTo>
                <a:lnTo>
                  <a:pt x="2426" y="2421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18" name="Freeform 1076"/>
          <p:cNvSpPr>
            <a:spLocks/>
          </p:cNvSpPr>
          <p:nvPr/>
        </p:nvSpPr>
        <p:spPr bwMode="auto">
          <a:xfrm>
            <a:off x="-4758556" y="-3475038"/>
            <a:ext cx="4672013" cy="5124450"/>
          </a:xfrm>
          <a:custGeom>
            <a:avLst/>
            <a:gdLst>
              <a:gd name="T0" fmla="*/ 3 w 1127"/>
              <a:gd name="T1" fmla="*/ 0 h 1236"/>
              <a:gd name="T2" fmla="*/ 0 w 1127"/>
              <a:gd name="T3" fmla="*/ 3 h 1236"/>
              <a:gd name="T4" fmla="*/ 915 w 1127"/>
              <a:gd name="T5" fmla="*/ 918 h 1236"/>
              <a:gd name="T6" fmla="*/ 914 w 1127"/>
              <a:gd name="T7" fmla="*/ 962 h 1236"/>
              <a:gd name="T8" fmla="*/ 948 w 1127"/>
              <a:gd name="T9" fmla="*/ 997 h 1236"/>
              <a:gd name="T10" fmla="*/ 947 w 1127"/>
              <a:gd name="T11" fmla="*/ 1092 h 1236"/>
              <a:gd name="T12" fmla="*/ 1002 w 1127"/>
              <a:gd name="T13" fmla="*/ 1146 h 1236"/>
              <a:gd name="T14" fmla="*/ 1045 w 1127"/>
              <a:gd name="T15" fmla="*/ 1144 h 1236"/>
              <a:gd name="T16" fmla="*/ 1123 w 1127"/>
              <a:gd name="T17" fmla="*/ 1222 h 1236"/>
              <a:gd name="T18" fmla="*/ 1123 w 1127"/>
              <a:gd name="T19" fmla="*/ 1236 h 1236"/>
              <a:gd name="T20" fmla="*/ 1126 w 1127"/>
              <a:gd name="T21" fmla="*/ 1236 h 1236"/>
              <a:gd name="T22" fmla="*/ 1126 w 1127"/>
              <a:gd name="T23" fmla="*/ 1236 h 1236"/>
              <a:gd name="T24" fmla="*/ 1127 w 1127"/>
              <a:gd name="T25" fmla="*/ 1236 h 1236"/>
              <a:gd name="T26" fmla="*/ 1127 w 1127"/>
              <a:gd name="T27" fmla="*/ 1221 h 1236"/>
              <a:gd name="T28" fmla="*/ 1046 w 1127"/>
              <a:gd name="T29" fmla="*/ 1140 h 1236"/>
              <a:gd name="T30" fmla="*/ 1003 w 1127"/>
              <a:gd name="T31" fmla="*/ 1142 h 1236"/>
              <a:gd name="T32" fmla="*/ 951 w 1127"/>
              <a:gd name="T33" fmla="*/ 1090 h 1236"/>
              <a:gd name="T34" fmla="*/ 952 w 1127"/>
              <a:gd name="T35" fmla="*/ 995 h 1236"/>
              <a:gd name="T36" fmla="*/ 918 w 1127"/>
              <a:gd name="T37" fmla="*/ 961 h 1236"/>
              <a:gd name="T38" fmla="*/ 919 w 1127"/>
              <a:gd name="T39" fmla="*/ 916 h 1236"/>
              <a:gd name="T40" fmla="*/ 3 w 1127"/>
              <a:gd name="T41" fmla="*/ 0 h 12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127" h="1236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915" y="918"/>
                  <a:pt x="915" y="918"/>
                  <a:pt x="915" y="918"/>
                </a:cubicBezTo>
                <a:cubicBezTo>
                  <a:pt x="914" y="962"/>
                  <a:pt x="914" y="962"/>
                  <a:pt x="914" y="962"/>
                </a:cubicBezTo>
                <a:cubicBezTo>
                  <a:pt x="948" y="997"/>
                  <a:pt x="948" y="997"/>
                  <a:pt x="948" y="997"/>
                </a:cubicBezTo>
                <a:cubicBezTo>
                  <a:pt x="947" y="1092"/>
                  <a:pt x="947" y="1092"/>
                  <a:pt x="947" y="1092"/>
                </a:cubicBezTo>
                <a:cubicBezTo>
                  <a:pt x="1002" y="1146"/>
                  <a:pt x="1002" y="1146"/>
                  <a:pt x="1002" y="1146"/>
                </a:cubicBezTo>
                <a:cubicBezTo>
                  <a:pt x="1045" y="1144"/>
                  <a:pt x="1045" y="1144"/>
                  <a:pt x="1045" y="1144"/>
                </a:cubicBezTo>
                <a:cubicBezTo>
                  <a:pt x="1123" y="1222"/>
                  <a:pt x="1123" y="1222"/>
                  <a:pt x="1123" y="1222"/>
                </a:cubicBezTo>
                <a:cubicBezTo>
                  <a:pt x="1123" y="1236"/>
                  <a:pt x="1123" y="1236"/>
                  <a:pt x="1123" y="1236"/>
                </a:cubicBezTo>
                <a:cubicBezTo>
                  <a:pt x="1124" y="1236"/>
                  <a:pt x="1125" y="1236"/>
                  <a:pt x="1126" y="1236"/>
                </a:cubicBezTo>
                <a:cubicBezTo>
                  <a:pt x="1126" y="1236"/>
                  <a:pt x="1126" y="1236"/>
                  <a:pt x="1126" y="1236"/>
                </a:cubicBezTo>
                <a:cubicBezTo>
                  <a:pt x="1126" y="1236"/>
                  <a:pt x="1127" y="1236"/>
                  <a:pt x="1127" y="1236"/>
                </a:cubicBezTo>
                <a:cubicBezTo>
                  <a:pt x="1127" y="1221"/>
                  <a:pt x="1127" y="1221"/>
                  <a:pt x="1127" y="1221"/>
                </a:cubicBezTo>
                <a:cubicBezTo>
                  <a:pt x="1046" y="1140"/>
                  <a:pt x="1046" y="1140"/>
                  <a:pt x="1046" y="1140"/>
                </a:cubicBezTo>
                <a:cubicBezTo>
                  <a:pt x="1003" y="1142"/>
                  <a:pt x="1003" y="1142"/>
                  <a:pt x="1003" y="1142"/>
                </a:cubicBezTo>
                <a:cubicBezTo>
                  <a:pt x="951" y="1090"/>
                  <a:pt x="951" y="1090"/>
                  <a:pt x="951" y="1090"/>
                </a:cubicBezTo>
                <a:cubicBezTo>
                  <a:pt x="952" y="995"/>
                  <a:pt x="952" y="995"/>
                  <a:pt x="952" y="995"/>
                </a:cubicBezTo>
                <a:cubicBezTo>
                  <a:pt x="918" y="961"/>
                  <a:pt x="918" y="961"/>
                  <a:pt x="918" y="961"/>
                </a:cubicBezTo>
                <a:cubicBezTo>
                  <a:pt x="919" y="916"/>
                  <a:pt x="919" y="916"/>
                  <a:pt x="919" y="916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19" name="Freeform 1077"/>
          <p:cNvSpPr>
            <a:spLocks/>
          </p:cNvSpPr>
          <p:nvPr/>
        </p:nvSpPr>
        <p:spPr bwMode="auto">
          <a:xfrm>
            <a:off x="-4506143" y="-3644900"/>
            <a:ext cx="5559425" cy="6110288"/>
          </a:xfrm>
          <a:custGeom>
            <a:avLst/>
            <a:gdLst>
              <a:gd name="T0" fmla="*/ 8 w 3502"/>
              <a:gd name="T1" fmla="*/ 0 h 3849"/>
              <a:gd name="T2" fmla="*/ 0 w 3502"/>
              <a:gd name="T3" fmla="*/ 8 h 3849"/>
              <a:gd name="T4" fmla="*/ 0 w 3502"/>
              <a:gd name="T5" fmla="*/ 8 h 3849"/>
              <a:gd name="T6" fmla="*/ 2452 w 3502"/>
              <a:gd name="T7" fmla="*/ 2463 h 3849"/>
              <a:gd name="T8" fmla="*/ 2457 w 3502"/>
              <a:gd name="T9" fmla="*/ 2554 h 3849"/>
              <a:gd name="T10" fmla="*/ 3170 w 3502"/>
              <a:gd name="T11" fmla="*/ 3267 h 3849"/>
              <a:gd name="T12" fmla="*/ 3170 w 3502"/>
              <a:gd name="T13" fmla="*/ 3609 h 3849"/>
              <a:gd name="T14" fmla="*/ 3410 w 3502"/>
              <a:gd name="T15" fmla="*/ 3849 h 3849"/>
              <a:gd name="T16" fmla="*/ 3450 w 3502"/>
              <a:gd name="T17" fmla="*/ 3849 h 3849"/>
              <a:gd name="T18" fmla="*/ 3502 w 3502"/>
              <a:gd name="T19" fmla="*/ 3849 h 3849"/>
              <a:gd name="T20" fmla="*/ 3502 w 3502"/>
              <a:gd name="T21" fmla="*/ 3839 h 3849"/>
              <a:gd name="T22" fmla="*/ 3450 w 3502"/>
              <a:gd name="T23" fmla="*/ 3839 h 3849"/>
              <a:gd name="T24" fmla="*/ 3416 w 3502"/>
              <a:gd name="T25" fmla="*/ 3839 h 3849"/>
              <a:gd name="T26" fmla="*/ 3181 w 3502"/>
              <a:gd name="T27" fmla="*/ 3604 h 3849"/>
              <a:gd name="T28" fmla="*/ 3181 w 3502"/>
              <a:gd name="T29" fmla="*/ 3262 h 3849"/>
              <a:gd name="T30" fmla="*/ 2468 w 3502"/>
              <a:gd name="T31" fmla="*/ 2549 h 3849"/>
              <a:gd name="T32" fmla="*/ 2463 w 3502"/>
              <a:gd name="T33" fmla="*/ 2457 h 3849"/>
              <a:gd name="T34" fmla="*/ 8 w 3502"/>
              <a:gd name="T35" fmla="*/ 0 h 3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502" h="3849">
                <a:moveTo>
                  <a:pt x="8" y="0"/>
                </a:moveTo>
                <a:lnTo>
                  <a:pt x="0" y="8"/>
                </a:lnTo>
                <a:lnTo>
                  <a:pt x="0" y="8"/>
                </a:lnTo>
                <a:lnTo>
                  <a:pt x="2452" y="2463"/>
                </a:lnTo>
                <a:lnTo>
                  <a:pt x="2457" y="2554"/>
                </a:lnTo>
                <a:lnTo>
                  <a:pt x="3170" y="3267"/>
                </a:lnTo>
                <a:lnTo>
                  <a:pt x="3170" y="3609"/>
                </a:lnTo>
                <a:lnTo>
                  <a:pt x="3410" y="3849"/>
                </a:lnTo>
                <a:lnTo>
                  <a:pt x="3450" y="3849"/>
                </a:lnTo>
                <a:lnTo>
                  <a:pt x="3502" y="3849"/>
                </a:lnTo>
                <a:lnTo>
                  <a:pt x="3502" y="3839"/>
                </a:lnTo>
                <a:lnTo>
                  <a:pt x="3450" y="3839"/>
                </a:lnTo>
                <a:lnTo>
                  <a:pt x="3416" y="3839"/>
                </a:lnTo>
                <a:lnTo>
                  <a:pt x="3181" y="3604"/>
                </a:lnTo>
                <a:lnTo>
                  <a:pt x="3181" y="3262"/>
                </a:lnTo>
                <a:lnTo>
                  <a:pt x="2468" y="2549"/>
                </a:lnTo>
                <a:lnTo>
                  <a:pt x="2463" y="2457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20" name="Freeform 1078"/>
          <p:cNvSpPr>
            <a:spLocks/>
          </p:cNvSpPr>
          <p:nvPr/>
        </p:nvSpPr>
        <p:spPr bwMode="auto">
          <a:xfrm>
            <a:off x="-4506143" y="-3644900"/>
            <a:ext cx="5559425" cy="6110288"/>
          </a:xfrm>
          <a:custGeom>
            <a:avLst/>
            <a:gdLst>
              <a:gd name="T0" fmla="*/ 8 w 3502"/>
              <a:gd name="T1" fmla="*/ 0 h 3849"/>
              <a:gd name="T2" fmla="*/ 0 w 3502"/>
              <a:gd name="T3" fmla="*/ 8 h 3849"/>
              <a:gd name="T4" fmla="*/ 0 w 3502"/>
              <a:gd name="T5" fmla="*/ 8 h 3849"/>
              <a:gd name="T6" fmla="*/ 2452 w 3502"/>
              <a:gd name="T7" fmla="*/ 2463 h 3849"/>
              <a:gd name="T8" fmla="*/ 2457 w 3502"/>
              <a:gd name="T9" fmla="*/ 2554 h 3849"/>
              <a:gd name="T10" fmla="*/ 3170 w 3502"/>
              <a:gd name="T11" fmla="*/ 3267 h 3849"/>
              <a:gd name="T12" fmla="*/ 3170 w 3502"/>
              <a:gd name="T13" fmla="*/ 3609 h 3849"/>
              <a:gd name="T14" fmla="*/ 3410 w 3502"/>
              <a:gd name="T15" fmla="*/ 3849 h 3849"/>
              <a:gd name="T16" fmla="*/ 3450 w 3502"/>
              <a:gd name="T17" fmla="*/ 3849 h 3849"/>
              <a:gd name="T18" fmla="*/ 3502 w 3502"/>
              <a:gd name="T19" fmla="*/ 3849 h 3849"/>
              <a:gd name="T20" fmla="*/ 3502 w 3502"/>
              <a:gd name="T21" fmla="*/ 3839 h 3849"/>
              <a:gd name="T22" fmla="*/ 3450 w 3502"/>
              <a:gd name="T23" fmla="*/ 3839 h 3849"/>
              <a:gd name="T24" fmla="*/ 3416 w 3502"/>
              <a:gd name="T25" fmla="*/ 3839 h 3849"/>
              <a:gd name="T26" fmla="*/ 3181 w 3502"/>
              <a:gd name="T27" fmla="*/ 3604 h 3849"/>
              <a:gd name="T28" fmla="*/ 3181 w 3502"/>
              <a:gd name="T29" fmla="*/ 3262 h 3849"/>
              <a:gd name="T30" fmla="*/ 2468 w 3502"/>
              <a:gd name="T31" fmla="*/ 2549 h 3849"/>
              <a:gd name="T32" fmla="*/ 2463 w 3502"/>
              <a:gd name="T33" fmla="*/ 2457 h 3849"/>
              <a:gd name="T34" fmla="*/ 8 w 3502"/>
              <a:gd name="T35" fmla="*/ 0 h 3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502" h="3849">
                <a:moveTo>
                  <a:pt x="8" y="0"/>
                </a:moveTo>
                <a:lnTo>
                  <a:pt x="0" y="8"/>
                </a:lnTo>
                <a:lnTo>
                  <a:pt x="0" y="8"/>
                </a:lnTo>
                <a:lnTo>
                  <a:pt x="2452" y="2463"/>
                </a:lnTo>
                <a:lnTo>
                  <a:pt x="2457" y="2554"/>
                </a:lnTo>
                <a:lnTo>
                  <a:pt x="3170" y="3267"/>
                </a:lnTo>
                <a:lnTo>
                  <a:pt x="3170" y="3609"/>
                </a:lnTo>
                <a:lnTo>
                  <a:pt x="3410" y="3849"/>
                </a:lnTo>
                <a:lnTo>
                  <a:pt x="3450" y="3849"/>
                </a:lnTo>
                <a:lnTo>
                  <a:pt x="3502" y="3849"/>
                </a:lnTo>
                <a:lnTo>
                  <a:pt x="3502" y="3839"/>
                </a:lnTo>
                <a:lnTo>
                  <a:pt x="3450" y="3839"/>
                </a:lnTo>
                <a:lnTo>
                  <a:pt x="3416" y="3839"/>
                </a:lnTo>
                <a:lnTo>
                  <a:pt x="3181" y="3604"/>
                </a:lnTo>
                <a:lnTo>
                  <a:pt x="3181" y="3262"/>
                </a:lnTo>
                <a:lnTo>
                  <a:pt x="2468" y="2549"/>
                </a:lnTo>
                <a:lnTo>
                  <a:pt x="2463" y="2457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21" name="Freeform 1079"/>
          <p:cNvSpPr>
            <a:spLocks/>
          </p:cNvSpPr>
          <p:nvPr/>
        </p:nvSpPr>
        <p:spPr bwMode="auto">
          <a:xfrm>
            <a:off x="-4318818" y="-3598863"/>
            <a:ext cx="3779838" cy="3668713"/>
          </a:xfrm>
          <a:custGeom>
            <a:avLst/>
            <a:gdLst>
              <a:gd name="T0" fmla="*/ 8 w 2381"/>
              <a:gd name="T1" fmla="*/ 0 h 2311"/>
              <a:gd name="T2" fmla="*/ 0 w 2381"/>
              <a:gd name="T3" fmla="*/ 7 h 2311"/>
              <a:gd name="T4" fmla="*/ 2303 w 2381"/>
              <a:gd name="T5" fmla="*/ 2311 h 2311"/>
              <a:gd name="T6" fmla="*/ 2347 w 2381"/>
              <a:gd name="T7" fmla="*/ 2311 h 2311"/>
              <a:gd name="T8" fmla="*/ 2381 w 2381"/>
              <a:gd name="T9" fmla="*/ 2311 h 2311"/>
              <a:gd name="T10" fmla="*/ 2381 w 2381"/>
              <a:gd name="T11" fmla="*/ 2300 h 2311"/>
              <a:gd name="T12" fmla="*/ 2350 w 2381"/>
              <a:gd name="T13" fmla="*/ 2300 h 2311"/>
              <a:gd name="T14" fmla="*/ 2308 w 2381"/>
              <a:gd name="T15" fmla="*/ 2300 h 2311"/>
              <a:gd name="T16" fmla="*/ 8 w 2381"/>
              <a:gd name="T17" fmla="*/ 0 h 2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81" h="2311">
                <a:moveTo>
                  <a:pt x="8" y="0"/>
                </a:moveTo>
                <a:lnTo>
                  <a:pt x="0" y="7"/>
                </a:lnTo>
                <a:lnTo>
                  <a:pt x="2303" y="2311"/>
                </a:lnTo>
                <a:lnTo>
                  <a:pt x="2347" y="2311"/>
                </a:lnTo>
                <a:lnTo>
                  <a:pt x="2381" y="2311"/>
                </a:lnTo>
                <a:lnTo>
                  <a:pt x="2381" y="2300"/>
                </a:lnTo>
                <a:lnTo>
                  <a:pt x="2350" y="2300"/>
                </a:lnTo>
                <a:lnTo>
                  <a:pt x="2308" y="2300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22" name="Freeform 1080"/>
          <p:cNvSpPr>
            <a:spLocks/>
          </p:cNvSpPr>
          <p:nvPr/>
        </p:nvSpPr>
        <p:spPr bwMode="auto">
          <a:xfrm>
            <a:off x="-4318818" y="-3598863"/>
            <a:ext cx="3779838" cy="3668713"/>
          </a:xfrm>
          <a:custGeom>
            <a:avLst/>
            <a:gdLst>
              <a:gd name="T0" fmla="*/ 8 w 2381"/>
              <a:gd name="T1" fmla="*/ 0 h 2311"/>
              <a:gd name="T2" fmla="*/ 0 w 2381"/>
              <a:gd name="T3" fmla="*/ 7 h 2311"/>
              <a:gd name="T4" fmla="*/ 2303 w 2381"/>
              <a:gd name="T5" fmla="*/ 2311 h 2311"/>
              <a:gd name="T6" fmla="*/ 2347 w 2381"/>
              <a:gd name="T7" fmla="*/ 2311 h 2311"/>
              <a:gd name="T8" fmla="*/ 2381 w 2381"/>
              <a:gd name="T9" fmla="*/ 2311 h 2311"/>
              <a:gd name="T10" fmla="*/ 2381 w 2381"/>
              <a:gd name="T11" fmla="*/ 2300 h 2311"/>
              <a:gd name="T12" fmla="*/ 2350 w 2381"/>
              <a:gd name="T13" fmla="*/ 2300 h 2311"/>
              <a:gd name="T14" fmla="*/ 2308 w 2381"/>
              <a:gd name="T15" fmla="*/ 2300 h 2311"/>
              <a:gd name="T16" fmla="*/ 8 w 2381"/>
              <a:gd name="T17" fmla="*/ 0 h 2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81" h="2311">
                <a:moveTo>
                  <a:pt x="8" y="0"/>
                </a:moveTo>
                <a:lnTo>
                  <a:pt x="0" y="7"/>
                </a:lnTo>
                <a:lnTo>
                  <a:pt x="2303" y="2311"/>
                </a:lnTo>
                <a:lnTo>
                  <a:pt x="2347" y="2311"/>
                </a:lnTo>
                <a:lnTo>
                  <a:pt x="2381" y="2311"/>
                </a:lnTo>
                <a:lnTo>
                  <a:pt x="2381" y="2300"/>
                </a:lnTo>
                <a:lnTo>
                  <a:pt x="2350" y="2300"/>
                </a:lnTo>
                <a:lnTo>
                  <a:pt x="2308" y="2300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23" name="Freeform 1081"/>
          <p:cNvSpPr>
            <a:spLocks noEditPoints="1"/>
          </p:cNvSpPr>
          <p:nvPr/>
        </p:nvSpPr>
        <p:spPr bwMode="auto">
          <a:xfrm>
            <a:off x="-3382193" y="-3106738"/>
            <a:ext cx="3017838" cy="2857500"/>
          </a:xfrm>
          <a:custGeom>
            <a:avLst/>
            <a:gdLst>
              <a:gd name="T0" fmla="*/ 470 w 728"/>
              <a:gd name="T1" fmla="*/ 467 h 689"/>
              <a:gd name="T2" fmla="*/ 467 w 728"/>
              <a:gd name="T3" fmla="*/ 470 h 689"/>
              <a:gd name="T4" fmla="*/ 544 w 728"/>
              <a:gd name="T5" fmla="*/ 547 h 689"/>
              <a:gd name="T6" fmla="*/ 619 w 728"/>
              <a:gd name="T7" fmla="*/ 548 h 689"/>
              <a:gd name="T8" fmla="*/ 724 w 728"/>
              <a:gd name="T9" fmla="*/ 653 h 689"/>
              <a:gd name="T10" fmla="*/ 724 w 728"/>
              <a:gd name="T11" fmla="*/ 669 h 689"/>
              <a:gd name="T12" fmla="*/ 724 w 728"/>
              <a:gd name="T13" fmla="*/ 689 h 689"/>
              <a:gd name="T14" fmla="*/ 728 w 728"/>
              <a:gd name="T15" fmla="*/ 689 h 689"/>
              <a:gd name="T16" fmla="*/ 728 w 728"/>
              <a:gd name="T17" fmla="*/ 669 h 689"/>
              <a:gd name="T18" fmla="*/ 728 w 728"/>
              <a:gd name="T19" fmla="*/ 651 h 689"/>
              <a:gd name="T20" fmla="*/ 620 w 728"/>
              <a:gd name="T21" fmla="*/ 544 h 689"/>
              <a:gd name="T22" fmla="*/ 546 w 728"/>
              <a:gd name="T23" fmla="*/ 543 h 689"/>
              <a:gd name="T24" fmla="*/ 470 w 728"/>
              <a:gd name="T25" fmla="*/ 467 h 689"/>
              <a:gd name="T26" fmla="*/ 2 w 728"/>
              <a:gd name="T27" fmla="*/ 0 h 689"/>
              <a:gd name="T28" fmla="*/ 0 w 728"/>
              <a:gd name="T29" fmla="*/ 2 h 689"/>
              <a:gd name="T30" fmla="*/ 438 w 728"/>
              <a:gd name="T31" fmla="*/ 441 h 689"/>
              <a:gd name="T32" fmla="*/ 442 w 728"/>
              <a:gd name="T33" fmla="*/ 439 h 689"/>
              <a:gd name="T34" fmla="*/ 2 w 728"/>
              <a:gd name="T35" fmla="*/ 0 h 6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728" h="689">
                <a:moveTo>
                  <a:pt x="470" y="467"/>
                </a:moveTo>
                <a:cubicBezTo>
                  <a:pt x="469" y="468"/>
                  <a:pt x="468" y="469"/>
                  <a:pt x="467" y="470"/>
                </a:cubicBezTo>
                <a:cubicBezTo>
                  <a:pt x="544" y="547"/>
                  <a:pt x="544" y="547"/>
                  <a:pt x="544" y="547"/>
                </a:cubicBezTo>
                <a:cubicBezTo>
                  <a:pt x="619" y="548"/>
                  <a:pt x="619" y="548"/>
                  <a:pt x="619" y="548"/>
                </a:cubicBezTo>
                <a:cubicBezTo>
                  <a:pt x="724" y="653"/>
                  <a:pt x="724" y="653"/>
                  <a:pt x="724" y="653"/>
                </a:cubicBezTo>
                <a:cubicBezTo>
                  <a:pt x="724" y="669"/>
                  <a:pt x="724" y="669"/>
                  <a:pt x="724" y="669"/>
                </a:cubicBezTo>
                <a:cubicBezTo>
                  <a:pt x="724" y="689"/>
                  <a:pt x="724" y="689"/>
                  <a:pt x="724" y="689"/>
                </a:cubicBezTo>
                <a:cubicBezTo>
                  <a:pt x="728" y="689"/>
                  <a:pt x="728" y="689"/>
                  <a:pt x="728" y="689"/>
                </a:cubicBezTo>
                <a:cubicBezTo>
                  <a:pt x="728" y="669"/>
                  <a:pt x="728" y="669"/>
                  <a:pt x="728" y="669"/>
                </a:cubicBezTo>
                <a:cubicBezTo>
                  <a:pt x="728" y="651"/>
                  <a:pt x="728" y="651"/>
                  <a:pt x="728" y="651"/>
                </a:cubicBezTo>
                <a:cubicBezTo>
                  <a:pt x="620" y="544"/>
                  <a:pt x="620" y="544"/>
                  <a:pt x="620" y="544"/>
                </a:cubicBezTo>
                <a:cubicBezTo>
                  <a:pt x="546" y="543"/>
                  <a:pt x="546" y="543"/>
                  <a:pt x="546" y="543"/>
                </a:cubicBezTo>
                <a:cubicBezTo>
                  <a:pt x="470" y="467"/>
                  <a:pt x="470" y="467"/>
                  <a:pt x="470" y="467"/>
                </a:cubicBezTo>
                <a:moveTo>
                  <a:pt x="2" y="0"/>
                </a:moveTo>
                <a:cubicBezTo>
                  <a:pt x="0" y="2"/>
                  <a:pt x="0" y="2"/>
                  <a:pt x="0" y="2"/>
                </a:cubicBezTo>
                <a:cubicBezTo>
                  <a:pt x="438" y="441"/>
                  <a:pt x="438" y="441"/>
                  <a:pt x="438" y="441"/>
                </a:cubicBezTo>
                <a:cubicBezTo>
                  <a:pt x="439" y="440"/>
                  <a:pt x="440" y="440"/>
                  <a:pt x="442" y="439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24" name="Freeform 1082"/>
          <p:cNvSpPr>
            <a:spLocks noEditPoints="1"/>
          </p:cNvSpPr>
          <p:nvPr/>
        </p:nvSpPr>
        <p:spPr bwMode="auto">
          <a:xfrm>
            <a:off x="-3312343" y="-3246438"/>
            <a:ext cx="3221038" cy="2287588"/>
          </a:xfrm>
          <a:custGeom>
            <a:avLst/>
            <a:gdLst>
              <a:gd name="T0" fmla="*/ 777 w 777"/>
              <a:gd name="T1" fmla="*/ 517 h 552"/>
              <a:gd name="T2" fmla="*/ 761 w 777"/>
              <a:gd name="T3" fmla="*/ 517 h 552"/>
              <a:gd name="T4" fmla="*/ 732 w 777"/>
              <a:gd name="T5" fmla="*/ 517 h 552"/>
              <a:gd name="T6" fmla="*/ 732 w 777"/>
              <a:gd name="T7" fmla="*/ 521 h 552"/>
              <a:gd name="T8" fmla="*/ 732 w 777"/>
              <a:gd name="T9" fmla="*/ 521 h 552"/>
              <a:gd name="T10" fmla="*/ 761 w 777"/>
              <a:gd name="T11" fmla="*/ 521 h 552"/>
              <a:gd name="T12" fmla="*/ 777 w 777"/>
              <a:gd name="T13" fmla="*/ 521 h 552"/>
              <a:gd name="T14" fmla="*/ 777 w 777"/>
              <a:gd name="T15" fmla="*/ 517 h 552"/>
              <a:gd name="T16" fmla="*/ 3 w 777"/>
              <a:gd name="T17" fmla="*/ 0 h 552"/>
              <a:gd name="T18" fmla="*/ 0 w 777"/>
              <a:gd name="T19" fmla="*/ 3 h 552"/>
              <a:gd name="T20" fmla="*/ 549 w 777"/>
              <a:gd name="T21" fmla="*/ 552 h 552"/>
              <a:gd name="T22" fmla="*/ 624 w 777"/>
              <a:gd name="T23" fmla="*/ 552 h 552"/>
              <a:gd name="T24" fmla="*/ 654 w 777"/>
              <a:gd name="T25" fmla="*/ 522 h 552"/>
              <a:gd name="T26" fmla="*/ 691 w 777"/>
              <a:gd name="T27" fmla="*/ 521 h 552"/>
              <a:gd name="T28" fmla="*/ 691 w 777"/>
              <a:gd name="T29" fmla="*/ 521 h 552"/>
              <a:gd name="T30" fmla="*/ 691 w 777"/>
              <a:gd name="T31" fmla="*/ 517 h 552"/>
              <a:gd name="T32" fmla="*/ 653 w 777"/>
              <a:gd name="T33" fmla="*/ 518 h 552"/>
              <a:gd name="T34" fmla="*/ 622 w 777"/>
              <a:gd name="T35" fmla="*/ 548 h 552"/>
              <a:gd name="T36" fmla="*/ 551 w 777"/>
              <a:gd name="T37" fmla="*/ 548 h 552"/>
              <a:gd name="T38" fmla="*/ 3 w 777"/>
              <a:gd name="T39" fmla="*/ 0 h 5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777" h="552">
                <a:moveTo>
                  <a:pt x="777" y="517"/>
                </a:moveTo>
                <a:cubicBezTo>
                  <a:pt x="761" y="517"/>
                  <a:pt x="761" y="517"/>
                  <a:pt x="761" y="517"/>
                </a:cubicBezTo>
                <a:cubicBezTo>
                  <a:pt x="732" y="517"/>
                  <a:pt x="732" y="517"/>
                  <a:pt x="732" y="517"/>
                </a:cubicBezTo>
                <a:cubicBezTo>
                  <a:pt x="732" y="518"/>
                  <a:pt x="732" y="519"/>
                  <a:pt x="732" y="521"/>
                </a:cubicBezTo>
                <a:cubicBezTo>
                  <a:pt x="732" y="521"/>
                  <a:pt x="732" y="521"/>
                  <a:pt x="732" y="521"/>
                </a:cubicBezTo>
                <a:cubicBezTo>
                  <a:pt x="761" y="521"/>
                  <a:pt x="761" y="521"/>
                  <a:pt x="761" y="521"/>
                </a:cubicBezTo>
                <a:cubicBezTo>
                  <a:pt x="777" y="521"/>
                  <a:pt x="777" y="521"/>
                  <a:pt x="777" y="521"/>
                </a:cubicBezTo>
                <a:cubicBezTo>
                  <a:pt x="777" y="517"/>
                  <a:pt x="777" y="517"/>
                  <a:pt x="777" y="517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549" y="552"/>
                  <a:pt x="549" y="552"/>
                  <a:pt x="549" y="552"/>
                </a:cubicBezTo>
                <a:cubicBezTo>
                  <a:pt x="624" y="552"/>
                  <a:pt x="624" y="552"/>
                  <a:pt x="624" y="552"/>
                </a:cubicBezTo>
                <a:cubicBezTo>
                  <a:pt x="654" y="522"/>
                  <a:pt x="654" y="522"/>
                  <a:pt x="654" y="522"/>
                </a:cubicBezTo>
                <a:cubicBezTo>
                  <a:pt x="691" y="521"/>
                  <a:pt x="691" y="521"/>
                  <a:pt x="691" y="521"/>
                </a:cubicBezTo>
                <a:cubicBezTo>
                  <a:pt x="691" y="521"/>
                  <a:pt x="691" y="521"/>
                  <a:pt x="691" y="521"/>
                </a:cubicBezTo>
                <a:cubicBezTo>
                  <a:pt x="691" y="519"/>
                  <a:pt x="691" y="518"/>
                  <a:pt x="691" y="517"/>
                </a:cubicBezTo>
                <a:cubicBezTo>
                  <a:pt x="653" y="518"/>
                  <a:pt x="653" y="518"/>
                  <a:pt x="653" y="518"/>
                </a:cubicBezTo>
                <a:cubicBezTo>
                  <a:pt x="622" y="548"/>
                  <a:pt x="622" y="548"/>
                  <a:pt x="622" y="548"/>
                </a:cubicBezTo>
                <a:cubicBezTo>
                  <a:pt x="551" y="548"/>
                  <a:pt x="551" y="548"/>
                  <a:pt x="551" y="548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25" name="Freeform 1083"/>
          <p:cNvSpPr>
            <a:spLocks noEditPoints="1"/>
          </p:cNvSpPr>
          <p:nvPr/>
        </p:nvSpPr>
        <p:spPr bwMode="auto">
          <a:xfrm>
            <a:off x="-745355" y="-3421063"/>
            <a:ext cx="1433513" cy="5446713"/>
          </a:xfrm>
          <a:custGeom>
            <a:avLst/>
            <a:gdLst>
              <a:gd name="T0" fmla="*/ 211 w 346"/>
              <a:gd name="T1" fmla="*/ 701 h 1314"/>
              <a:gd name="T2" fmla="*/ 207 w 346"/>
              <a:gd name="T3" fmla="*/ 702 h 1314"/>
              <a:gd name="T4" fmla="*/ 207 w 346"/>
              <a:gd name="T5" fmla="*/ 726 h 1314"/>
              <a:gd name="T6" fmla="*/ 98 w 346"/>
              <a:gd name="T7" fmla="*/ 835 h 1314"/>
              <a:gd name="T8" fmla="*/ 100 w 346"/>
              <a:gd name="T9" fmla="*/ 945 h 1314"/>
              <a:gd name="T10" fmla="*/ 342 w 346"/>
              <a:gd name="T11" fmla="*/ 1187 h 1314"/>
              <a:gd name="T12" fmla="*/ 342 w 346"/>
              <a:gd name="T13" fmla="*/ 1291 h 1314"/>
              <a:gd name="T14" fmla="*/ 342 w 346"/>
              <a:gd name="T15" fmla="*/ 1314 h 1314"/>
              <a:gd name="T16" fmla="*/ 346 w 346"/>
              <a:gd name="T17" fmla="*/ 1314 h 1314"/>
              <a:gd name="T18" fmla="*/ 346 w 346"/>
              <a:gd name="T19" fmla="*/ 1291 h 1314"/>
              <a:gd name="T20" fmla="*/ 346 w 346"/>
              <a:gd name="T21" fmla="*/ 1186 h 1314"/>
              <a:gd name="T22" fmla="*/ 104 w 346"/>
              <a:gd name="T23" fmla="*/ 943 h 1314"/>
              <a:gd name="T24" fmla="*/ 102 w 346"/>
              <a:gd name="T25" fmla="*/ 836 h 1314"/>
              <a:gd name="T26" fmla="*/ 211 w 346"/>
              <a:gd name="T27" fmla="*/ 727 h 1314"/>
              <a:gd name="T28" fmla="*/ 211 w 346"/>
              <a:gd name="T29" fmla="*/ 701 h 1314"/>
              <a:gd name="T30" fmla="*/ 3 w 346"/>
              <a:gd name="T31" fmla="*/ 0 h 1314"/>
              <a:gd name="T32" fmla="*/ 0 w 346"/>
              <a:gd name="T33" fmla="*/ 3 h 1314"/>
              <a:gd name="T34" fmla="*/ 320 w 346"/>
              <a:gd name="T35" fmla="*/ 322 h 1314"/>
              <a:gd name="T36" fmla="*/ 318 w 346"/>
              <a:gd name="T37" fmla="*/ 354 h 1314"/>
              <a:gd name="T38" fmla="*/ 278 w 346"/>
              <a:gd name="T39" fmla="*/ 395 h 1314"/>
              <a:gd name="T40" fmla="*/ 205 w 346"/>
              <a:gd name="T41" fmla="*/ 394 h 1314"/>
              <a:gd name="T42" fmla="*/ 157 w 346"/>
              <a:gd name="T43" fmla="*/ 442 h 1314"/>
              <a:gd name="T44" fmla="*/ 161 w 346"/>
              <a:gd name="T45" fmla="*/ 485 h 1314"/>
              <a:gd name="T46" fmla="*/ 233 w 346"/>
              <a:gd name="T47" fmla="*/ 557 h 1314"/>
              <a:gd name="T48" fmla="*/ 234 w 346"/>
              <a:gd name="T49" fmla="*/ 602 h 1314"/>
              <a:gd name="T50" fmla="*/ 206 w 346"/>
              <a:gd name="T51" fmla="*/ 630 h 1314"/>
              <a:gd name="T52" fmla="*/ 206 w 346"/>
              <a:gd name="T53" fmla="*/ 661 h 1314"/>
              <a:gd name="T54" fmla="*/ 210 w 346"/>
              <a:gd name="T55" fmla="*/ 661 h 1314"/>
              <a:gd name="T56" fmla="*/ 210 w 346"/>
              <a:gd name="T57" fmla="*/ 632 h 1314"/>
              <a:gd name="T58" fmla="*/ 238 w 346"/>
              <a:gd name="T59" fmla="*/ 604 h 1314"/>
              <a:gd name="T60" fmla="*/ 237 w 346"/>
              <a:gd name="T61" fmla="*/ 556 h 1314"/>
              <a:gd name="T62" fmla="*/ 165 w 346"/>
              <a:gd name="T63" fmla="*/ 484 h 1314"/>
              <a:gd name="T64" fmla="*/ 161 w 346"/>
              <a:gd name="T65" fmla="*/ 443 h 1314"/>
              <a:gd name="T66" fmla="*/ 207 w 346"/>
              <a:gd name="T67" fmla="*/ 398 h 1314"/>
              <a:gd name="T68" fmla="*/ 279 w 346"/>
              <a:gd name="T69" fmla="*/ 399 h 1314"/>
              <a:gd name="T70" fmla="*/ 322 w 346"/>
              <a:gd name="T71" fmla="*/ 356 h 1314"/>
              <a:gd name="T72" fmla="*/ 324 w 346"/>
              <a:gd name="T73" fmla="*/ 321 h 1314"/>
              <a:gd name="T74" fmla="*/ 3 w 346"/>
              <a:gd name="T75" fmla="*/ 0 h 13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46" h="1314">
                <a:moveTo>
                  <a:pt x="211" y="701"/>
                </a:moveTo>
                <a:cubicBezTo>
                  <a:pt x="209" y="702"/>
                  <a:pt x="208" y="702"/>
                  <a:pt x="207" y="702"/>
                </a:cubicBezTo>
                <a:cubicBezTo>
                  <a:pt x="207" y="726"/>
                  <a:pt x="207" y="726"/>
                  <a:pt x="207" y="726"/>
                </a:cubicBezTo>
                <a:cubicBezTo>
                  <a:pt x="98" y="835"/>
                  <a:pt x="98" y="835"/>
                  <a:pt x="98" y="835"/>
                </a:cubicBezTo>
                <a:cubicBezTo>
                  <a:pt x="100" y="945"/>
                  <a:pt x="100" y="945"/>
                  <a:pt x="100" y="945"/>
                </a:cubicBezTo>
                <a:cubicBezTo>
                  <a:pt x="342" y="1187"/>
                  <a:pt x="342" y="1187"/>
                  <a:pt x="342" y="1187"/>
                </a:cubicBezTo>
                <a:cubicBezTo>
                  <a:pt x="342" y="1291"/>
                  <a:pt x="342" y="1291"/>
                  <a:pt x="342" y="1291"/>
                </a:cubicBezTo>
                <a:cubicBezTo>
                  <a:pt x="342" y="1314"/>
                  <a:pt x="342" y="1314"/>
                  <a:pt x="342" y="1314"/>
                </a:cubicBezTo>
                <a:cubicBezTo>
                  <a:pt x="346" y="1314"/>
                  <a:pt x="346" y="1314"/>
                  <a:pt x="346" y="1314"/>
                </a:cubicBezTo>
                <a:cubicBezTo>
                  <a:pt x="346" y="1291"/>
                  <a:pt x="346" y="1291"/>
                  <a:pt x="346" y="1291"/>
                </a:cubicBezTo>
                <a:cubicBezTo>
                  <a:pt x="346" y="1186"/>
                  <a:pt x="346" y="1186"/>
                  <a:pt x="346" y="1186"/>
                </a:cubicBezTo>
                <a:cubicBezTo>
                  <a:pt x="104" y="943"/>
                  <a:pt x="104" y="943"/>
                  <a:pt x="104" y="943"/>
                </a:cubicBezTo>
                <a:cubicBezTo>
                  <a:pt x="102" y="836"/>
                  <a:pt x="102" y="836"/>
                  <a:pt x="102" y="836"/>
                </a:cubicBezTo>
                <a:cubicBezTo>
                  <a:pt x="211" y="727"/>
                  <a:pt x="211" y="727"/>
                  <a:pt x="211" y="727"/>
                </a:cubicBezTo>
                <a:cubicBezTo>
                  <a:pt x="211" y="701"/>
                  <a:pt x="211" y="701"/>
                  <a:pt x="211" y="701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20" y="322"/>
                  <a:pt x="320" y="322"/>
                  <a:pt x="320" y="322"/>
                </a:cubicBezTo>
                <a:cubicBezTo>
                  <a:pt x="318" y="354"/>
                  <a:pt x="318" y="354"/>
                  <a:pt x="318" y="354"/>
                </a:cubicBezTo>
                <a:cubicBezTo>
                  <a:pt x="278" y="395"/>
                  <a:pt x="278" y="395"/>
                  <a:pt x="278" y="395"/>
                </a:cubicBezTo>
                <a:cubicBezTo>
                  <a:pt x="205" y="394"/>
                  <a:pt x="205" y="394"/>
                  <a:pt x="205" y="394"/>
                </a:cubicBezTo>
                <a:cubicBezTo>
                  <a:pt x="157" y="442"/>
                  <a:pt x="157" y="442"/>
                  <a:pt x="157" y="442"/>
                </a:cubicBezTo>
                <a:cubicBezTo>
                  <a:pt x="161" y="485"/>
                  <a:pt x="161" y="485"/>
                  <a:pt x="161" y="485"/>
                </a:cubicBezTo>
                <a:cubicBezTo>
                  <a:pt x="233" y="557"/>
                  <a:pt x="233" y="557"/>
                  <a:pt x="233" y="557"/>
                </a:cubicBezTo>
                <a:cubicBezTo>
                  <a:pt x="234" y="602"/>
                  <a:pt x="234" y="602"/>
                  <a:pt x="234" y="602"/>
                </a:cubicBezTo>
                <a:cubicBezTo>
                  <a:pt x="206" y="630"/>
                  <a:pt x="206" y="630"/>
                  <a:pt x="206" y="630"/>
                </a:cubicBezTo>
                <a:cubicBezTo>
                  <a:pt x="206" y="661"/>
                  <a:pt x="206" y="661"/>
                  <a:pt x="206" y="661"/>
                </a:cubicBezTo>
                <a:cubicBezTo>
                  <a:pt x="208" y="661"/>
                  <a:pt x="209" y="661"/>
                  <a:pt x="210" y="661"/>
                </a:cubicBezTo>
                <a:cubicBezTo>
                  <a:pt x="210" y="632"/>
                  <a:pt x="210" y="632"/>
                  <a:pt x="210" y="632"/>
                </a:cubicBezTo>
                <a:cubicBezTo>
                  <a:pt x="238" y="604"/>
                  <a:pt x="238" y="604"/>
                  <a:pt x="238" y="604"/>
                </a:cubicBezTo>
                <a:cubicBezTo>
                  <a:pt x="237" y="556"/>
                  <a:pt x="237" y="556"/>
                  <a:pt x="237" y="556"/>
                </a:cubicBezTo>
                <a:cubicBezTo>
                  <a:pt x="165" y="484"/>
                  <a:pt x="165" y="484"/>
                  <a:pt x="165" y="484"/>
                </a:cubicBezTo>
                <a:cubicBezTo>
                  <a:pt x="161" y="443"/>
                  <a:pt x="161" y="443"/>
                  <a:pt x="161" y="443"/>
                </a:cubicBezTo>
                <a:cubicBezTo>
                  <a:pt x="207" y="398"/>
                  <a:pt x="207" y="398"/>
                  <a:pt x="207" y="398"/>
                </a:cubicBezTo>
                <a:cubicBezTo>
                  <a:pt x="279" y="399"/>
                  <a:pt x="279" y="399"/>
                  <a:pt x="279" y="399"/>
                </a:cubicBezTo>
                <a:cubicBezTo>
                  <a:pt x="322" y="356"/>
                  <a:pt x="322" y="356"/>
                  <a:pt x="322" y="356"/>
                </a:cubicBezTo>
                <a:cubicBezTo>
                  <a:pt x="324" y="321"/>
                  <a:pt x="324" y="321"/>
                  <a:pt x="324" y="321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26" name="Freeform 1084"/>
          <p:cNvSpPr>
            <a:spLocks noEditPoints="1"/>
          </p:cNvSpPr>
          <p:nvPr/>
        </p:nvSpPr>
        <p:spPr bwMode="auto">
          <a:xfrm>
            <a:off x="-696143" y="-3470275"/>
            <a:ext cx="2138363" cy="6126163"/>
          </a:xfrm>
          <a:custGeom>
            <a:avLst/>
            <a:gdLst>
              <a:gd name="T0" fmla="*/ 273 w 516"/>
              <a:gd name="T1" fmla="*/ 479 h 1478"/>
              <a:gd name="T2" fmla="*/ 273 w 516"/>
              <a:gd name="T3" fmla="*/ 495 h 1478"/>
              <a:gd name="T4" fmla="*/ 234 w 516"/>
              <a:gd name="T5" fmla="*/ 534 h 1478"/>
              <a:gd name="T6" fmla="*/ 232 w 516"/>
              <a:gd name="T7" fmla="*/ 563 h 1478"/>
              <a:gd name="T8" fmla="*/ 260 w 516"/>
              <a:gd name="T9" fmla="*/ 591 h 1478"/>
              <a:gd name="T10" fmla="*/ 261 w 516"/>
              <a:gd name="T11" fmla="*/ 620 h 1478"/>
              <a:gd name="T12" fmla="*/ 281 w 516"/>
              <a:gd name="T13" fmla="*/ 640 h 1478"/>
              <a:gd name="T14" fmla="*/ 283 w 516"/>
              <a:gd name="T15" fmla="*/ 694 h 1478"/>
              <a:gd name="T16" fmla="*/ 113 w 516"/>
              <a:gd name="T17" fmla="*/ 865 h 1478"/>
              <a:gd name="T18" fmla="*/ 110 w 516"/>
              <a:gd name="T19" fmla="*/ 939 h 1478"/>
              <a:gd name="T20" fmla="*/ 368 w 516"/>
              <a:gd name="T21" fmla="*/ 1197 h 1478"/>
              <a:gd name="T22" fmla="*/ 369 w 516"/>
              <a:gd name="T23" fmla="*/ 1300 h 1478"/>
              <a:gd name="T24" fmla="*/ 512 w 516"/>
              <a:gd name="T25" fmla="*/ 1444 h 1478"/>
              <a:gd name="T26" fmla="*/ 512 w 516"/>
              <a:gd name="T27" fmla="*/ 1455 h 1478"/>
              <a:gd name="T28" fmla="*/ 512 w 516"/>
              <a:gd name="T29" fmla="*/ 1478 h 1478"/>
              <a:gd name="T30" fmla="*/ 516 w 516"/>
              <a:gd name="T31" fmla="*/ 1478 h 1478"/>
              <a:gd name="T32" fmla="*/ 516 w 516"/>
              <a:gd name="T33" fmla="*/ 1456 h 1478"/>
              <a:gd name="T34" fmla="*/ 516 w 516"/>
              <a:gd name="T35" fmla="*/ 1442 h 1478"/>
              <a:gd name="T36" fmla="*/ 373 w 516"/>
              <a:gd name="T37" fmla="*/ 1299 h 1478"/>
              <a:gd name="T38" fmla="*/ 372 w 516"/>
              <a:gd name="T39" fmla="*/ 1195 h 1478"/>
              <a:gd name="T40" fmla="*/ 114 w 516"/>
              <a:gd name="T41" fmla="*/ 938 h 1478"/>
              <a:gd name="T42" fmla="*/ 117 w 516"/>
              <a:gd name="T43" fmla="*/ 867 h 1478"/>
              <a:gd name="T44" fmla="*/ 288 w 516"/>
              <a:gd name="T45" fmla="*/ 696 h 1478"/>
              <a:gd name="T46" fmla="*/ 284 w 516"/>
              <a:gd name="T47" fmla="*/ 639 h 1478"/>
              <a:gd name="T48" fmla="*/ 264 w 516"/>
              <a:gd name="T49" fmla="*/ 619 h 1478"/>
              <a:gd name="T50" fmla="*/ 264 w 516"/>
              <a:gd name="T51" fmla="*/ 590 h 1478"/>
              <a:gd name="T52" fmla="*/ 236 w 516"/>
              <a:gd name="T53" fmla="*/ 562 h 1478"/>
              <a:gd name="T54" fmla="*/ 238 w 516"/>
              <a:gd name="T55" fmla="*/ 536 h 1478"/>
              <a:gd name="T56" fmla="*/ 277 w 516"/>
              <a:gd name="T57" fmla="*/ 497 h 1478"/>
              <a:gd name="T58" fmla="*/ 277 w 516"/>
              <a:gd name="T59" fmla="*/ 479 h 1478"/>
              <a:gd name="T60" fmla="*/ 276 w 516"/>
              <a:gd name="T61" fmla="*/ 479 h 1478"/>
              <a:gd name="T62" fmla="*/ 276 w 516"/>
              <a:gd name="T63" fmla="*/ 479 h 1478"/>
              <a:gd name="T64" fmla="*/ 273 w 516"/>
              <a:gd name="T65" fmla="*/ 479 h 1478"/>
              <a:gd name="T66" fmla="*/ 3 w 516"/>
              <a:gd name="T67" fmla="*/ 0 h 1478"/>
              <a:gd name="T68" fmla="*/ 0 w 516"/>
              <a:gd name="T69" fmla="*/ 3 h 1478"/>
              <a:gd name="T70" fmla="*/ 332 w 516"/>
              <a:gd name="T71" fmla="*/ 336 h 1478"/>
              <a:gd name="T72" fmla="*/ 331 w 516"/>
              <a:gd name="T73" fmla="*/ 364 h 1478"/>
              <a:gd name="T74" fmla="*/ 271 w 516"/>
              <a:gd name="T75" fmla="*/ 424 h 1478"/>
              <a:gd name="T76" fmla="*/ 272 w 516"/>
              <a:gd name="T77" fmla="*/ 438 h 1478"/>
              <a:gd name="T78" fmla="*/ 276 w 516"/>
              <a:gd name="T79" fmla="*/ 438 h 1478"/>
              <a:gd name="T80" fmla="*/ 275 w 516"/>
              <a:gd name="T81" fmla="*/ 425 h 1478"/>
              <a:gd name="T82" fmla="*/ 335 w 516"/>
              <a:gd name="T83" fmla="*/ 366 h 1478"/>
              <a:gd name="T84" fmla="*/ 337 w 516"/>
              <a:gd name="T85" fmla="*/ 334 h 1478"/>
              <a:gd name="T86" fmla="*/ 3 w 516"/>
              <a:gd name="T87" fmla="*/ 0 h 14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16" h="1478">
                <a:moveTo>
                  <a:pt x="273" y="479"/>
                </a:moveTo>
                <a:cubicBezTo>
                  <a:pt x="273" y="495"/>
                  <a:pt x="273" y="495"/>
                  <a:pt x="273" y="495"/>
                </a:cubicBezTo>
                <a:cubicBezTo>
                  <a:pt x="234" y="534"/>
                  <a:pt x="234" y="534"/>
                  <a:pt x="234" y="534"/>
                </a:cubicBezTo>
                <a:cubicBezTo>
                  <a:pt x="232" y="563"/>
                  <a:pt x="232" y="563"/>
                  <a:pt x="232" y="563"/>
                </a:cubicBezTo>
                <a:cubicBezTo>
                  <a:pt x="260" y="591"/>
                  <a:pt x="260" y="591"/>
                  <a:pt x="260" y="591"/>
                </a:cubicBezTo>
                <a:cubicBezTo>
                  <a:pt x="261" y="620"/>
                  <a:pt x="261" y="620"/>
                  <a:pt x="261" y="620"/>
                </a:cubicBezTo>
                <a:cubicBezTo>
                  <a:pt x="281" y="640"/>
                  <a:pt x="281" y="640"/>
                  <a:pt x="281" y="640"/>
                </a:cubicBezTo>
                <a:cubicBezTo>
                  <a:pt x="283" y="694"/>
                  <a:pt x="283" y="694"/>
                  <a:pt x="283" y="694"/>
                </a:cubicBezTo>
                <a:cubicBezTo>
                  <a:pt x="113" y="865"/>
                  <a:pt x="113" y="865"/>
                  <a:pt x="113" y="865"/>
                </a:cubicBezTo>
                <a:cubicBezTo>
                  <a:pt x="110" y="939"/>
                  <a:pt x="110" y="939"/>
                  <a:pt x="110" y="939"/>
                </a:cubicBezTo>
                <a:cubicBezTo>
                  <a:pt x="368" y="1197"/>
                  <a:pt x="368" y="1197"/>
                  <a:pt x="368" y="1197"/>
                </a:cubicBezTo>
                <a:cubicBezTo>
                  <a:pt x="369" y="1300"/>
                  <a:pt x="369" y="1300"/>
                  <a:pt x="369" y="1300"/>
                </a:cubicBezTo>
                <a:cubicBezTo>
                  <a:pt x="512" y="1444"/>
                  <a:pt x="512" y="1444"/>
                  <a:pt x="512" y="1444"/>
                </a:cubicBezTo>
                <a:cubicBezTo>
                  <a:pt x="512" y="1455"/>
                  <a:pt x="512" y="1455"/>
                  <a:pt x="512" y="1455"/>
                </a:cubicBezTo>
                <a:cubicBezTo>
                  <a:pt x="512" y="1478"/>
                  <a:pt x="512" y="1478"/>
                  <a:pt x="512" y="1478"/>
                </a:cubicBezTo>
                <a:cubicBezTo>
                  <a:pt x="516" y="1478"/>
                  <a:pt x="516" y="1478"/>
                  <a:pt x="516" y="1478"/>
                </a:cubicBezTo>
                <a:cubicBezTo>
                  <a:pt x="516" y="1456"/>
                  <a:pt x="516" y="1456"/>
                  <a:pt x="516" y="1456"/>
                </a:cubicBezTo>
                <a:cubicBezTo>
                  <a:pt x="516" y="1442"/>
                  <a:pt x="516" y="1442"/>
                  <a:pt x="516" y="1442"/>
                </a:cubicBezTo>
                <a:cubicBezTo>
                  <a:pt x="373" y="1299"/>
                  <a:pt x="373" y="1299"/>
                  <a:pt x="373" y="1299"/>
                </a:cubicBezTo>
                <a:cubicBezTo>
                  <a:pt x="372" y="1195"/>
                  <a:pt x="372" y="1195"/>
                  <a:pt x="372" y="1195"/>
                </a:cubicBezTo>
                <a:cubicBezTo>
                  <a:pt x="114" y="938"/>
                  <a:pt x="114" y="938"/>
                  <a:pt x="114" y="938"/>
                </a:cubicBezTo>
                <a:cubicBezTo>
                  <a:pt x="117" y="867"/>
                  <a:pt x="117" y="867"/>
                  <a:pt x="117" y="867"/>
                </a:cubicBezTo>
                <a:cubicBezTo>
                  <a:pt x="288" y="696"/>
                  <a:pt x="288" y="696"/>
                  <a:pt x="288" y="696"/>
                </a:cubicBezTo>
                <a:cubicBezTo>
                  <a:pt x="284" y="639"/>
                  <a:pt x="284" y="639"/>
                  <a:pt x="284" y="639"/>
                </a:cubicBezTo>
                <a:cubicBezTo>
                  <a:pt x="264" y="619"/>
                  <a:pt x="264" y="619"/>
                  <a:pt x="264" y="619"/>
                </a:cubicBezTo>
                <a:cubicBezTo>
                  <a:pt x="264" y="590"/>
                  <a:pt x="264" y="590"/>
                  <a:pt x="264" y="590"/>
                </a:cubicBezTo>
                <a:cubicBezTo>
                  <a:pt x="236" y="562"/>
                  <a:pt x="236" y="562"/>
                  <a:pt x="236" y="562"/>
                </a:cubicBezTo>
                <a:cubicBezTo>
                  <a:pt x="238" y="536"/>
                  <a:pt x="238" y="536"/>
                  <a:pt x="238" y="536"/>
                </a:cubicBezTo>
                <a:cubicBezTo>
                  <a:pt x="277" y="497"/>
                  <a:pt x="277" y="497"/>
                  <a:pt x="277" y="497"/>
                </a:cubicBezTo>
                <a:cubicBezTo>
                  <a:pt x="277" y="479"/>
                  <a:pt x="277" y="479"/>
                  <a:pt x="277" y="479"/>
                </a:cubicBezTo>
                <a:cubicBezTo>
                  <a:pt x="276" y="479"/>
                  <a:pt x="276" y="479"/>
                  <a:pt x="276" y="479"/>
                </a:cubicBezTo>
                <a:cubicBezTo>
                  <a:pt x="276" y="479"/>
                  <a:pt x="276" y="479"/>
                  <a:pt x="276" y="479"/>
                </a:cubicBezTo>
                <a:cubicBezTo>
                  <a:pt x="275" y="479"/>
                  <a:pt x="274" y="479"/>
                  <a:pt x="273" y="479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32" y="336"/>
                  <a:pt x="332" y="336"/>
                  <a:pt x="332" y="336"/>
                </a:cubicBezTo>
                <a:cubicBezTo>
                  <a:pt x="331" y="364"/>
                  <a:pt x="331" y="364"/>
                  <a:pt x="331" y="364"/>
                </a:cubicBezTo>
                <a:cubicBezTo>
                  <a:pt x="271" y="424"/>
                  <a:pt x="271" y="424"/>
                  <a:pt x="271" y="424"/>
                </a:cubicBezTo>
                <a:cubicBezTo>
                  <a:pt x="272" y="438"/>
                  <a:pt x="272" y="438"/>
                  <a:pt x="272" y="438"/>
                </a:cubicBezTo>
                <a:cubicBezTo>
                  <a:pt x="273" y="438"/>
                  <a:pt x="274" y="438"/>
                  <a:pt x="276" y="438"/>
                </a:cubicBezTo>
                <a:cubicBezTo>
                  <a:pt x="275" y="425"/>
                  <a:pt x="275" y="425"/>
                  <a:pt x="275" y="425"/>
                </a:cubicBezTo>
                <a:cubicBezTo>
                  <a:pt x="335" y="366"/>
                  <a:pt x="335" y="366"/>
                  <a:pt x="335" y="366"/>
                </a:cubicBezTo>
                <a:cubicBezTo>
                  <a:pt x="337" y="334"/>
                  <a:pt x="337" y="334"/>
                  <a:pt x="337" y="334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27" name="Freeform 1085"/>
          <p:cNvSpPr>
            <a:spLocks/>
          </p:cNvSpPr>
          <p:nvPr/>
        </p:nvSpPr>
        <p:spPr bwMode="auto">
          <a:xfrm>
            <a:off x="-596130" y="-3441700"/>
            <a:ext cx="1533525" cy="2433638"/>
          </a:xfrm>
          <a:custGeom>
            <a:avLst/>
            <a:gdLst>
              <a:gd name="T0" fmla="*/ 3 w 370"/>
              <a:gd name="T1" fmla="*/ 0 h 587"/>
              <a:gd name="T2" fmla="*/ 0 w 370"/>
              <a:gd name="T3" fmla="*/ 3 h 587"/>
              <a:gd name="T4" fmla="*/ 0 w 370"/>
              <a:gd name="T5" fmla="*/ 3 h 587"/>
              <a:gd name="T6" fmla="*/ 365 w 370"/>
              <a:gd name="T7" fmla="*/ 368 h 587"/>
              <a:gd name="T8" fmla="*/ 366 w 370"/>
              <a:gd name="T9" fmla="*/ 423 h 587"/>
              <a:gd name="T10" fmla="*/ 297 w 370"/>
              <a:gd name="T11" fmla="*/ 492 h 587"/>
              <a:gd name="T12" fmla="*/ 294 w 370"/>
              <a:gd name="T13" fmla="*/ 524 h 587"/>
              <a:gd name="T14" fmla="*/ 334 w 370"/>
              <a:gd name="T15" fmla="*/ 564 h 587"/>
              <a:gd name="T16" fmla="*/ 334 w 370"/>
              <a:gd name="T17" fmla="*/ 586 h 587"/>
              <a:gd name="T18" fmla="*/ 334 w 370"/>
              <a:gd name="T19" fmla="*/ 586 h 587"/>
              <a:gd name="T20" fmla="*/ 334 w 370"/>
              <a:gd name="T21" fmla="*/ 586 h 587"/>
              <a:gd name="T22" fmla="*/ 338 w 370"/>
              <a:gd name="T23" fmla="*/ 587 h 587"/>
              <a:gd name="T24" fmla="*/ 338 w 370"/>
              <a:gd name="T25" fmla="*/ 563 h 587"/>
              <a:gd name="T26" fmla="*/ 298 w 370"/>
              <a:gd name="T27" fmla="*/ 522 h 587"/>
              <a:gd name="T28" fmla="*/ 301 w 370"/>
              <a:gd name="T29" fmla="*/ 494 h 587"/>
              <a:gd name="T30" fmla="*/ 370 w 370"/>
              <a:gd name="T31" fmla="*/ 424 h 587"/>
              <a:gd name="T32" fmla="*/ 369 w 370"/>
              <a:gd name="T33" fmla="*/ 367 h 587"/>
              <a:gd name="T34" fmla="*/ 3 w 370"/>
              <a:gd name="T35" fmla="*/ 0 h 5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70" h="587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365" y="368"/>
                  <a:pt x="365" y="368"/>
                  <a:pt x="365" y="368"/>
                </a:cubicBezTo>
                <a:cubicBezTo>
                  <a:pt x="366" y="423"/>
                  <a:pt x="366" y="423"/>
                  <a:pt x="366" y="423"/>
                </a:cubicBezTo>
                <a:cubicBezTo>
                  <a:pt x="297" y="492"/>
                  <a:pt x="297" y="492"/>
                  <a:pt x="297" y="492"/>
                </a:cubicBezTo>
                <a:cubicBezTo>
                  <a:pt x="294" y="524"/>
                  <a:pt x="294" y="524"/>
                  <a:pt x="294" y="524"/>
                </a:cubicBezTo>
                <a:cubicBezTo>
                  <a:pt x="334" y="564"/>
                  <a:pt x="334" y="564"/>
                  <a:pt x="334" y="564"/>
                </a:cubicBezTo>
                <a:cubicBezTo>
                  <a:pt x="334" y="586"/>
                  <a:pt x="334" y="586"/>
                  <a:pt x="334" y="586"/>
                </a:cubicBezTo>
                <a:cubicBezTo>
                  <a:pt x="334" y="586"/>
                  <a:pt x="334" y="586"/>
                  <a:pt x="334" y="586"/>
                </a:cubicBezTo>
                <a:cubicBezTo>
                  <a:pt x="334" y="586"/>
                  <a:pt x="334" y="586"/>
                  <a:pt x="334" y="586"/>
                </a:cubicBezTo>
                <a:cubicBezTo>
                  <a:pt x="335" y="586"/>
                  <a:pt x="337" y="587"/>
                  <a:pt x="338" y="587"/>
                </a:cubicBezTo>
                <a:cubicBezTo>
                  <a:pt x="338" y="563"/>
                  <a:pt x="338" y="563"/>
                  <a:pt x="338" y="563"/>
                </a:cubicBezTo>
                <a:cubicBezTo>
                  <a:pt x="298" y="522"/>
                  <a:pt x="298" y="522"/>
                  <a:pt x="298" y="522"/>
                </a:cubicBezTo>
                <a:cubicBezTo>
                  <a:pt x="301" y="494"/>
                  <a:pt x="301" y="494"/>
                  <a:pt x="301" y="494"/>
                </a:cubicBezTo>
                <a:cubicBezTo>
                  <a:pt x="370" y="424"/>
                  <a:pt x="370" y="424"/>
                  <a:pt x="370" y="424"/>
                </a:cubicBezTo>
                <a:cubicBezTo>
                  <a:pt x="369" y="367"/>
                  <a:pt x="369" y="367"/>
                  <a:pt x="369" y="367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28" name="Freeform 1086"/>
          <p:cNvSpPr>
            <a:spLocks/>
          </p:cNvSpPr>
          <p:nvPr/>
        </p:nvSpPr>
        <p:spPr bwMode="auto">
          <a:xfrm>
            <a:off x="-745355" y="-3706813"/>
            <a:ext cx="1778000" cy="2251075"/>
          </a:xfrm>
          <a:custGeom>
            <a:avLst/>
            <a:gdLst>
              <a:gd name="T0" fmla="*/ 3 w 429"/>
              <a:gd name="T1" fmla="*/ 0 h 543"/>
              <a:gd name="T2" fmla="*/ 0 w 429"/>
              <a:gd name="T3" fmla="*/ 3 h 543"/>
              <a:gd name="T4" fmla="*/ 424 w 429"/>
              <a:gd name="T5" fmla="*/ 427 h 543"/>
              <a:gd name="T6" fmla="*/ 425 w 429"/>
              <a:gd name="T7" fmla="*/ 497 h 543"/>
              <a:gd name="T8" fmla="*/ 389 w 429"/>
              <a:gd name="T9" fmla="*/ 534 h 543"/>
              <a:gd name="T10" fmla="*/ 388 w 429"/>
              <a:gd name="T11" fmla="*/ 543 h 543"/>
              <a:gd name="T12" fmla="*/ 392 w 429"/>
              <a:gd name="T13" fmla="*/ 543 h 543"/>
              <a:gd name="T14" fmla="*/ 393 w 429"/>
              <a:gd name="T15" fmla="*/ 535 h 543"/>
              <a:gd name="T16" fmla="*/ 429 w 429"/>
              <a:gd name="T17" fmla="*/ 499 h 543"/>
              <a:gd name="T18" fmla="*/ 428 w 429"/>
              <a:gd name="T19" fmla="*/ 425 h 543"/>
              <a:gd name="T20" fmla="*/ 3 w 429"/>
              <a:gd name="T21" fmla="*/ 0 h 5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29" h="543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424" y="427"/>
                  <a:pt x="424" y="427"/>
                  <a:pt x="424" y="427"/>
                </a:cubicBezTo>
                <a:cubicBezTo>
                  <a:pt x="425" y="497"/>
                  <a:pt x="425" y="497"/>
                  <a:pt x="425" y="497"/>
                </a:cubicBezTo>
                <a:cubicBezTo>
                  <a:pt x="389" y="534"/>
                  <a:pt x="389" y="534"/>
                  <a:pt x="389" y="534"/>
                </a:cubicBezTo>
                <a:cubicBezTo>
                  <a:pt x="388" y="543"/>
                  <a:pt x="388" y="543"/>
                  <a:pt x="388" y="543"/>
                </a:cubicBezTo>
                <a:cubicBezTo>
                  <a:pt x="390" y="543"/>
                  <a:pt x="391" y="543"/>
                  <a:pt x="392" y="543"/>
                </a:cubicBezTo>
                <a:cubicBezTo>
                  <a:pt x="393" y="535"/>
                  <a:pt x="393" y="535"/>
                  <a:pt x="393" y="535"/>
                </a:cubicBezTo>
                <a:cubicBezTo>
                  <a:pt x="429" y="499"/>
                  <a:pt x="429" y="499"/>
                  <a:pt x="429" y="499"/>
                </a:cubicBezTo>
                <a:cubicBezTo>
                  <a:pt x="428" y="425"/>
                  <a:pt x="428" y="425"/>
                  <a:pt x="428" y="425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29" name="Freeform 1087"/>
          <p:cNvSpPr>
            <a:spLocks/>
          </p:cNvSpPr>
          <p:nvPr/>
        </p:nvSpPr>
        <p:spPr bwMode="auto">
          <a:xfrm>
            <a:off x="-431030" y="-1157288"/>
            <a:ext cx="136525" cy="136525"/>
          </a:xfrm>
          <a:custGeom>
            <a:avLst/>
            <a:gdLst>
              <a:gd name="T0" fmla="*/ 17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8 h 33"/>
              <a:gd name="T8" fmla="*/ 17 w 33"/>
              <a:gd name="T9" fmla="*/ 33 h 33"/>
              <a:gd name="T10" fmla="*/ 29 w 33"/>
              <a:gd name="T11" fmla="*/ 28 h 33"/>
              <a:gd name="T12" fmla="*/ 33 w 33"/>
              <a:gd name="T13" fmla="*/ 17 h 33"/>
              <a:gd name="T14" fmla="*/ 29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9 w 33"/>
              <a:gd name="T21" fmla="*/ 5 h 33"/>
              <a:gd name="T22" fmla="*/ 17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7" y="0"/>
                </a:moveTo>
                <a:cubicBezTo>
                  <a:pt x="13" y="0"/>
                  <a:pt x="8" y="1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9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30" name="Freeform 1088"/>
          <p:cNvSpPr>
            <a:spLocks noEditPoints="1"/>
          </p:cNvSpPr>
          <p:nvPr/>
        </p:nvSpPr>
        <p:spPr bwMode="auto">
          <a:xfrm>
            <a:off x="-446905" y="-1174750"/>
            <a:ext cx="169863" cy="169863"/>
          </a:xfrm>
          <a:custGeom>
            <a:avLst/>
            <a:gdLst>
              <a:gd name="T0" fmla="*/ 21 w 41"/>
              <a:gd name="T1" fmla="*/ 37 h 41"/>
              <a:gd name="T2" fmla="*/ 9 w 41"/>
              <a:gd name="T3" fmla="*/ 32 h 41"/>
              <a:gd name="T4" fmla="*/ 4 w 41"/>
              <a:gd name="T5" fmla="*/ 21 h 41"/>
              <a:gd name="T6" fmla="*/ 9 w 41"/>
              <a:gd name="T7" fmla="*/ 9 h 41"/>
              <a:gd name="T8" fmla="*/ 21 w 41"/>
              <a:gd name="T9" fmla="*/ 4 h 41"/>
              <a:gd name="T10" fmla="*/ 33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3 w 41"/>
              <a:gd name="T19" fmla="*/ 9 h 41"/>
              <a:gd name="T20" fmla="*/ 37 w 41"/>
              <a:gd name="T21" fmla="*/ 21 h 41"/>
              <a:gd name="T22" fmla="*/ 33 w 41"/>
              <a:gd name="T23" fmla="*/ 32 h 41"/>
              <a:gd name="T24" fmla="*/ 21 w 41"/>
              <a:gd name="T25" fmla="*/ 37 h 41"/>
              <a:gd name="T26" fmla="*/ 21 w 41"/>
              <a:gd name="T27" fmla="*/ 0 h 41"/>
              <a:gd name="T28" fmla="*/ 21 w 41"/>
              <a:gd name="T29" fmla="*/ 0 h 41"/>
              <a:gd name="T30" fmla="*/ 6 w 41"/>
              <a:gd name="T31" fmla="*/ 6 h 41"/>
              <a:gd name="T32" fmla="*/ 0 w 41"/>
              <a:gd name="T33" fmla="*/ 17 h 41"/>
              <a:gd name="T34" fmla="*/ 0 w 41"/>
              <a:gd name="T35" fmla="*/ 21 h 41"/>
              <a:gd name="T36" fmla="*/ 0 w 41"/>
              <a:gd name="T37" fmla="*/ 21 h 41"/>
              <a:gd name="T38" fmla="*/ 6 w 41"/>
              <a:gd name="T39" fmla="*/ 35 h 41"/>
              <a:gd name="T40" fmla="*/ 21 w 41"/>
              <a:gd name="T41" fmla="*/ 41 h 41"/>
              <a:gd name="T42" fmla="*/ 21 w 41"/>
              <a:gd name="T43" fmla="*/ 41 h 41"/>
              <a:gd name="T44" fmla="*/ 35 w 41"/>
              <a:gd name="T45" fmla="*/ 35 h 41"/>
              <a:gd name="T46" fmla="*/ 41 w 41"/>
              <a:gd name="T47" fmla="*/ 21 h 41"/>
              <a:gd name="T48" fmla="*/ 41 w 41"/>
              <a:gd name="T49" fmla="*/ 21 h 41"/>
              <a:gd name="T50" fmla="*/ 41 w 41"/>
              <a:gd name="T51" fmla="*/ 17 h 41"/>
              <a:gd name="T52" fmla="*/ 35 w 41"/>
              <a:gd name="T53" fmla="*/ 6 h 41"/>
              <a:gd name="T54" fmla="*/ 35 w 41"/>
              <a:gd name="T55" fmla="*/ 6 h 41"/>
              <a:gd name="T56" fmla="*/ 21 w 41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1">
                <a:moveTo>
                  <a:pt x="21" y="37"/>
                </a:move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12" y="5"/>
                  <a:pt x="17" y="4"/>
                  <a:pt x="21" y="4"/>
                </a:cubicBezTo>
                <a:cubicBezTo>
                  <a:pt x="25" y="4"/>
                  <a:pt x="29" y="5"/>
                  <a:pt x="33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3" y="9"/>
                  <a:pt x="1" y="13"/>
                  <a:pt x="0" y="17"/>
                </a:cubicBezTo>
                <a:cubicBezTo>
                  <a:pt x="0" y="18"/>
                  <a:pt x="0" y="19"/>
                  <a:pt x="0" y="21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21"/>
                  <a:pt x="41" y="21"/>
                  <a:pt x="41" y="21"/>
                </a:cubicBezTo>
                <a:cubicBezTo>
                  <a:pt x="41" y="19"/>
                  <a:pt x="41" y="18"/>
                  <a:pt x="41" y="17"/>
                </a:cubicBezTo>
                <a:cubicBezTo>
                  <a:pt x="41" y="13"/>
                  <a:pt x="39" y="9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31" name="Freeform 1089"/>
          <p:cNvSpPr>
            <a:spLocks/>
          </p:cNvSpPr>
          <p:nvPr/>
        </p:nvSpPr>
        <p:spPr bwMode="auto">
          <a:xfrm>
            <a:off x="377007" y="-1638300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7 h 33"/>
              <a:gd name="T6" fmla="*/ 5 w 34"/>
              <a:gd name="T7" fmla="*/ 28 h 33"/>
              <a:gd name="T8" fmla="*/ 17 w 34"/>
              <a:gd name="T9" fmla="*/ 33 h 33"/>
              <a:gd name="T10" fmla="*/ 29 w 34"/>
              <a:gd name="T11" fmla="*/ 28 h 33"/>
              <a:gd name="T12" fmla="*/ 34 w 34"/>
              <a:gd name="T13" fmla="*/ 17 h 33"/>
              <a:gd name="T14" fmla="*/ 29 w 34"/>
              <a:gd name="T15" fmla="*/ 5 h 33"/>
              <a:gd name="T16" fmla="*/ 30 w 34"/>
              <a:gd name="T17" fmla="*/ 3 h 33"/>
              <a:gd name="T18" fmla="*/ 30 w 34"/>
              <a:gd name="T19" fmla="*/ 3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6" y="32"/>
                  <a:pt x="29" y="28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5"/>
                  <a:pt x="29" y="5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32" name="Freeform 1090"/>
          <p:cNvSpPr>
            <a:spLocks noEditPoints="1"/>
          </p:cNvSpPr>
          <p:nvPr/>
        </p:nvSpPr>
        <p:spPr bwMode="auto">
          <a:xfrm>
            <a:off x="361132" y="-1655763"/>
            <a:ext cx="173038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2 h 41"/>
              <a:gd name="T4" fmla="*/ 4 w 42"/>
              <a:gd name="T5" fmla="*/ 21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7 h 41"/>
              <a:gd name="T14" fmla="*/ 36 w 42"/>
              <a:gd name="T15" fmla="*/ 6 h 41"/>
              <a:gd name="T16" fmla="*/ 34 w 42"/>
              <a:gd name="T17" fmla="*/ 7 h 41"/>
              <a:gd name="T18" fmla="*/ 33 w 42"/>
              <a:gd name="T19" fmla="*/ 9 h 41"/>
              <a:gd name="T20" fmla="*/ 38 w 42"/>
              <a:gd name="T21" fmla="*/ 21 h 41"/>
              <a:gd name="T22" fmla="*/ 33 w 42"/>
              <a:gd name="T23" fmla="*/ 32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21 w 42"/>
              <a:gd name="T31" fmla="*/ 0 h 41"/>
              <a:gd name="T32" fmla="*/ 17 w 42"/>
              <a:gd name="T33" fmla="*/ 0 h 41"/>
              <a:gd name="T34" fmla="*/ 6 w 42"/>
              <a:gd name="T35" fmla="*/ 6 h 41"/>
              <a:gd name="T36" fmla="*/ 0 w 42"/>
              <a:gd name="T37" fmla="*/ 21 h 41"/>
              <a:gd name="T38" fmla="*/ 6 w 42"/>
              <a:gd name="T39" fmla="*/ 35 h 41"/>
              <a:gd name="T40" fmla="*/ 18 w 42"/>
              <a:gd name="T41" fmla="*/ 41 h 41"/>
              <a:gd name="T42" fmla="*/ 21 w 42"/>
              <a:gd name="T43" fmla="*/ 41 h 41"/>
              <a:gd name="T44" fmla="*/ 21 w 42"/>
              <a:gd name="T45" fmla="*/ 41 h 41"/>
              <a:gd name="T46" fmla="*/ 22 w 42"/>
              <a:gd name="T47" fmla="*/ 41 h 41"/>
              <a:gd name="T48" fmla="*/ 36 w 42"/>
              <a:gd name="T49" fmla="*/ 35 h 41"/>
              <a:gd name="T50" fmla="*/ 42 w 42"/>
              <a:gd name="T51" fmla="*/ 21 h 41"/>
              <a:gd name="T52" fmla="*/ 36 w 42"/>
              <a:gd name="T53" fmla="*/ 6 h 41"/>
              <a:gd name="T54" fmla="*/ 36 w 42"/>
              <a:gd name="T55" fmla="*/ 6 h 41"/>
              <a:gd name="T56" fmla="*/ 21 w 42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2"/>
                </a:cubicBezTo>
                <a:cubicBezTo>
                  <a:pt x="30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1" y="0"/>
                  <a:pt x="21" y="0"/>
                  <a:pt x="21" y="0"/>
                </a:cubicBezTo>
                <a:cubicBezTo>
                  <a:pt x="19" y="0"/>
                  <a:pt x="18" y="0"/>
                  <a:pt x="17" y="0"/>
                </a:cubicBezTo>
                <a:cubicBezTo>
                  <a:pt x="13" y="1"/>
                  <a:pt x="9" y="3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8"/>
                  <a:pt x="14" y="40"/>
                  <a:pt x="18" y="41"/>
                </a:cubicBezTo>
                <a:cubicBezTo>
                  <a:pt x="19" y="41"/>
                  <a:pt x="20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1" y="41"/>
                  <a:pt x="21" y="41"/>
                  <a:pt x="22" y="41"/>
                </a:cubicBezTo>
                <a:cubicBezTo>
                  <a:pt x="27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5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33" name="Freeform 1091"/>
          <p:cNvSpPr>
            <a:spLocks noEditPoints="1"/>
          </p:cNvSpPr>
          <p:nvPr/>
        </p:nvSpPr>
        <p:spPr bwMode="auto">
          <a:xfrm>
            <a:off x="2602682" y="517525"/>
            <a:ext cx="236538" cy="236538"/>
          </a:xfrm>
          <a:custGeom>
            <a:avLst/>
            <a:gdLst>
              <a:gd name="T0" fmla="*/ 29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8 h 57"/>
              <a:gd name="T18" fmla="*/ 0 w 57"/>
              <a:gd name="T19" fmla="*/ 28 h 57"/>
              <a:gd name="T20" fmla="*/ 9 w 57"/>
              <a:gd name="T21" fmla="*/ 48 h 57"/>
              <a:gd name="T22" fmla="*/ 29 w 57"/>
              <a:gd name="T23" fmla="*/ 57 h 57"/>
              <a:gd name="T24" fmla="*/ 49 w 57"/>
              <a:gd name="T25" fmla="*/ 48 h 57"/>
              <a:gd name="T26" fmla="*/ 57 w 57"/>
              <a:gd name="T27" fmla="*/ 28 h 57"/>
              <a:gd name="T28" fmla="*/ 49 w 57"/>
              <a:gd name="T29" fmla="*/ 8 h 57"/>
              <a:gd name="T30" fmla="*/ 50 w 57"/>
              <a:gd name="T31" fmla="*/ 7 h 57"/>
              <a:gd name="T32" fmla="*/ 50 w 57"/>
              <a:gd name="T33" fmla="*/ 7 h 57"/>
              <a:gd name="T34" fmla="*/ 49 w 57"/>
              <a:gd name="T35" fmla="*/ 8 h 57"/>
              <a:gd name="T36" fmla="*/ 29 w 57"/>
              <a:gd name="T37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5" y="42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10"/>
                  <a:pt x="29" y="10"/>
                </a:cubicBezTo>
                <a:cubicBezTo>
                  <a:pt x="33" y="10"/>
                  <a:pt x="38" y="11"/>
                  <a:pt x="42" y="15"/>
                </a:cubicBezTo>
                <a:cubicBezTo>
                  <a:pt x="49" y="22"/>
                  <a:pt x="49" y="34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9" y="48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8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9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9" y="8"/>
                  <a:pt x="49" y="8"/>
                  <a:pt x="49" y="8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34" name="Freeform 1092"/>
          <p:cNvSpPr>
            <a:spLocks noEditPoints="1"/>
          </p:cNvSpPr>
          <p:nvPr/>
        </p:nvSpPr>
        <p:spPr bwMode="auto">
          <a:xfrm>
            <a:off x="2586807" y="500062"/>
            <a:ext cx="269875" cy="269875"/>
          </a:xfrm>
          <a:custGeom>
            <a:avLst/>
            <a:gdLst>
              <a:gd name="T0" fmla="*/ 33 w 65"/>
              <a:gd name="T1" fmla="*/ 61 h 65"/>
              <a:gd name="T2" fmla="*/ 13 w 65"/>
              <a:gd name="T3" fmla="*/ 52 h 65"/>
              <a:gd name="T4" fmla="*/ 4 w 65"/>
              <a:gd name="T5" fmla="*/ 32 h 65"/>
              <a:gd name="T6" fmla="*/ 13 w 65"/>
              <a:gd name="T7" fmla="*/ 12 h 65"/>
              <a:gd name="T8" fmla="*/ 33 w 65"/>
              <a:gd name="T9" fmla="*/ 4 h 65"/>
              <a:gd name="T10" fmla="*/ 53 w 65"/>
              <a:gd name="T11" fmla="*/ 12 h 65"/>
              <a:gd name="T12" fmla="*/ 54 w 65"/>
              <a:gd name="T13" fmla="*/ 11 h 65"/>
              <a:gd name="T14" fmla="*/ 56 w 65"/>
              <a:gd name="T15" fmla="*/ 9 h 65"/>
              <a:gd name="T16" fmla="*/ 54 w 65"/>
              <a:gd name="T17" fmla="*/ 11 h 65"/>
              <a:gd name="T18" fmla="*/ 53 w 65"/>
              <a:gd name="T19" fmla="*/ 12 h 65"/>
              <a:gd name="T20" fmla="*/ 61 w 65"/>
              <a:gd name="T21" fmla="*/ 32 h 65"/>
              <a:gd name="T22" fmla="*/ 53 w 65"/>
              <a:gd name="T23" fmla="*/ 52 h 65"/>
              <a:gd name="T24" fmla="*/ 33 w 65"/>
              <a:gd name="T25" fmla="*/ 61 h 65"/>
              <a:gd name="T26" fmla="*/ 33 w 65"/>
              <a:gd name="T27" fmla="*/ 0 h 65"/>
              <a:gd name="T28" fmla="*/ 33 w 65"/>
              <a:gd name="T29" fmla="*/ 0 h 65"/>
              <a:gd name="T30" fmla="*/ 12 w 65"/>
              <a:gd name="T31" fmla="*/ 8 h 65"/>
              <a:gd name="T32" fmla="*/ 10 w 65"/>
              <a:gd name="T33" fmla="*/ 9 h 65"/>
              <a:gd name="T34" fmla="*/ 9 w 65"/>
              <a:gd name="T35" fmla="*/ 10 h 65"/>
              <a:gd name="T36" fmla="*/ 0 w 65"/>
              <a:gd name="T37" fmla="*/ 32 h 65"/>
              <a:gd name="T38" fmla="*/ 10 w 65"/>
              <a:gd name="T39" fmla="*/ 55 h 65"/>
              <a:gd name="T40" fmla="*/ 33 w 65"/>
              <a:gd name="T41" fmla="*/ 65 h 65"/>
              <a:gd name="T42" fmla="*/ 33 w 65"/>
              <a:gd name="T43" fmla="*/ 65 h 65"/>
              <a:gd name="T44" fmla="*/ 56 w 65"/>
              <a:gd name="T45" fmla="*/ 55 h 65"/>
              <a:gd name="T46" fmla="*/ 65 w 65"/>
              <a:gd name="T47" fmla="*/ 32 h 65"/>
              <a:gd name="T48" fmla="*/ 56 w 65"/>
              <a:gd name="T49" fmla="*/ 9 h 65"/>
              <a:gd name="T50" fmla="*/ 56 w 65"/>
              <a:gd name="T51" fmla="*/ 9 h 65"/>
              <a:gd name="T52" fmla="*/ 33 w 65"/>
              <a:gd name="T53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5" h="65">
                <a:moveTo>
                  <a:pt x="33" y="61"/>
                </a:moveTo>
                <a:cubicBezTo>
                  <a:pt x="25" y="61"/>
                  <a:pt x="18" y="58"/>
                  <a:pt x="13" y="52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3" y="12"/>
                </a:cubicBez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6" y="9"/>
                  <a:pt x="56" y="9"/>
                  <a:pt x="56" y="9"/>
                </a:cubicBezTo>
                <a:cubicBezTo>
                  <a:pt x="54" y="11"/>
                  <a:pt x="54" y="11"/>
                  <a:pt x="54" y="11"/>
                </a:cubicBezTo>
                <a:cubicBezTo>
                  <a:pt x="53" y="12"/>
                  <a:pt x="53" y="12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3" y="52"/>
                </a:cubicBezTo>
                <a:cubicBezTo>
                  <a:pt x="47" y="58"/>
                  <a:pt x="40" y="61"/>
                  <a:pt x="33" y="61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5" y="0"/>
                  <a:pt x="18" y="3"/>
                  <a:pt x="12" y="8"/>
                </a:cubicBezTo>
                <a:cubicBezTo>
                  <a:pt x="11" y="8"/>
                  <a:pt x="10" y="9"/>
                  <a:pt x="10" y="9"/>
                </a:cubicBezTo>
                <a:cubicBezTo>
                  <a:pt x="10" y="10"/>
                  <a:pt x="9" y="10"/>
                  <a:pt x="9" y="10"/>
                </a:cubicBezTo>
                <a:cubicBezTo>
                  <a:pt x="3" y="17"/>
                  <a:pt x="0" y="24"/>
                  <a:pt x="0" y="32"/>
                </a:cubicBezTo>
                <a:cubicBezTo>
                  <a:pt x="0" y="41"/>
                  <a:pt x="4" y="49"/>
                  <a:pt x="10" y="55"/>
                </a:cubicBezTo>
                <a:cubicBezTo>
                  <a:pt x="16" y="61"/>
                  <a:pt x="24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1"/>
                  <a:pt x="56" y="55"/>
                </a:cubicBezTo>
                <a:cubicBezTo>
                  <a:pt x="62" y="49"/>
                  <a:pt x="65" y="41"/>
                  <a:pt x="65" y="32"/>
                </a:cubicBezTo>
                <a:cubicBezTo>
                  <a:pt x="65" y="24"/>
                  <a:pt x="62" y="16"/>
                  <a:pt x="56" y="9"/>
                </a:cubicBezTo>
                <a:cubicBezTo>
                  <a:pt x="56" y="9"/>
                  <a:pt x="56" y="9"/>
                  <a:pt x="56" y="9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35" name="Freeform 1093"/>
          <p:cNvSpPr>
            <a:spLocks/>
          </p:cNvSpPr>
          <p:nvPr/>
        </p:nvSpPr>
        <p:spPr bwMode="auto">
          <a:xfrm>
            <a:off x="2636020" y="558800"/>
            <a:ext cx="169863" cy="153988"/>
          </a:xfrm>
          <a:custGeom>
            <a:avLst/>
            <a:gdLst>
              <a:gd name="T0" fmla="*/ 21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1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36" name="Freeform 1094"/>
          <p:cNvSpPr>
            <a:spLocks noEditPoints="1"/>
          </p:cNvSpPr>
          <p:nvPr/>
        </p:nvSpPr>
        <p:spPr bwMode="auto">
          <a:xfrm>
            <a:off x="1491432" y="1773237"/>
            <a:ext cx="233363" cy="231775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0 w 56"/>
              <a:gd name="T19" fmla="*/ 28 h 56"/>
              <a:gd name="T20" fmla="*/ 8 w 56"/>
              <a:gd name="T21" fmla="*/ 48 h 56"/>
              <a:gd name="T22" fmla="*/ 28 w 56"/>
              <a:gd name="T23" fmla="*/ 56 h 56"/>
              <a:gd name="T24" fmla="*/ 48 w 56"/>
              <a:gd name="T25" fmla="*/ 48 h 56"/>
              <a:gd name="T26" fmla="*/ 56 w 56"/>
              <a:gd name="T27" fmla="*/ 28 h 56"/>
              <a:gd name="T28" fmla="*/ 48 w 56"/>
              <a:gd name="T29" fmla="*/ 8 h 56"/>
              <a:gd name="T30" fmla="*/ 49 w 56"/>
              <a:gd name="T31" fmla="*/ 7 h 56"/>
              <a:gd name="T32" fmla="*/ 49 w 56"/>
              <a:gd name="T33" fmla="*/ 7 h 56"/>
              <a:gd name="T34" fmla="*/ 48 w 56"/>
              <a:gd name="T35" fmla="*/ 8 h 56"/>
              <a:gd name="T36" fmla="*/ 28 w 56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8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8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8" y="22"/>
                  <a:pt x="48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2" y="13"/>
                  <a:pt x="0" y="21"/>
                  <a:pt x="0" y="28"/>
                </a:cubicBezTo>
                <a:cubicBezTo>
                  <a:pt x="0" y="35"/>
                  <a:pt x="2" y="42"/>
                  <a:pt x="8" y="48"/>
                </a:cubicBezTo>
                <a:cubicBezTo>
                  <a:pt x="13" y="54"/>
                  <a:pt x="21" y="56"/>
                  <a:pt x="28" y="56"/>
                </a:cubicBezTo>
                <a:cubicBezTo>
                  <a:pt x="35" y="56"/>
                  <a:pt x="42" y="54"/>
                  <a:pt x="48" y="48"/>
                </a:cubicBezTo>
                <a:cubicBezTo>
                  <a:pt x="54" y="42"/>
                  <a:pt x="56" y="35"/>
                  <a:pt x="56" y="28"/>
                </a:cubicBezTo>
                <a:cubicBezTo>
                  <a:pt x="56" y="21"/>
                  <a:pt x="54" y="13"/>
                  <a:pt x="48" y="8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8" y="8"/>
                  <a:pt x="48" y="8"/>
                  <a:pt x="48" y="8"/>
                </a:cubicBezTo>
                <a:cubicBezTo>
                  <a:pt x="42" y="2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37" name="Freeform 1095"/>
          <p:cNvSpPr>
            <a:spLocks noEditPoints="1"/>
          </p:cNvSpPr>
          <p:nvPr/>
        </p:nvSpPr>
        <p:spPr bwMode="auto">
          <a:xfrm>
            <a:off x="1475557" y="1757362"/>
            <a:ext cx="265113" cy="265113"/>
          </a:xfrm>
          <a:custGeom>
            <a:avLst/>
            <a:gdLst>
              <a:gd name="T0" fmla="*/ 32 w 64"/>
              <a:gd name="T1" fmla="*/ 60 h 64"/>
              <a:gd name="T2" fmla="*/ 12 w 64"/>
              <a:gd name="T3" fmla="*/ 52 h 64"/>
              <a:gd name="T4" fmla="*/ 4 w 64"/>
              <a:gd name="T5" fmla="*/ 32 h 64"/>
              <a:gd name="T6" fmla="*/ 12 w 64"/>
              <a:gd name="T7" fmla="*/ 12 h 64"/>
              <a:gd name="T8" fmla="*/ 32 w 64"/>
              <a:gd name="T9" fmla="*/ 4 h 64"/>
              <a:gd name="T10" fmla="*/ 52 w 64"/>
              <a:gd name="T11" fmla="*/ 12 h 64"/>
              <a:gd name="T12" fmla="*/ 53 w 64"/>
              <a:gd name="T13" fmla="*/ 11 h 64"/>
              <a:gd name="T14" fmla="*/ 55 w 64"/>
              <a:gd name="T15" fmla="*/ 9 h 64"/>
              <a:gd name="T16" fmla="*/ 53 w 64"/>
              <a:gd name="T17" fmla="*/ 11 h 64"/>
              <a:gd name="T18" fmla="*/ 52 w 64"/>
              <a:gd name="T19" fmla="*/ 12 h 64"/>
              <a:gd name="T20" fmla="*/ 60 w 64"/>
              <a:gd name="T21" fmla="*/ 32 h 64"/>
              <a:gd name="T22" fmla="*/ 52 w 64"/>
              <a:gd name="T23" fmla="*/ 52 h 64"/>
              <a:gd name="T24" fmla="*/ 32 w 64"/>
              <a:gd name="T25" fmla="*/ 60 h 64"/>
              <a:gd name="T26" fmla="*/ 32 w 64"/>
              <a:gd name="T27" fmla="*/ 0 h 64"/>
              <a:gd name="T28" fmla="*/ 32 w 64"/>
              <a:gd name="T29" fmla="*/ 0 h 64"/>
              <a:gd name="T30" fmla="*/ 30 w 64"/>
              <a:gd name="T31" fmla="*/ 0 h 64"/>
              <a:gd name="T32" fmla="*/ 26 w 64"/>
              <a:gd name="T33" fmla="*/ 0 h 64"/>
              <a:gd name="T34" fmla="*/ 9 w 64"/>
              <a:gd name="T35" fmla="*/ 9 h 64"/>
              <a:gd name="T36" fmla="*/ 0 w 64"/>
              <a:gd name="T37" fmla="*/ 32 h 64"/>
              <a:gd name="T38" fmla="*/ 9 w 64"/>
              <a:gd name="T39" fmla="*/ 55 h 64"/>
              <a:gd name="T40" fmla="*/ 32 w 64"/>
              <a:gd name="T41" fmla="*/ 64 h 64"/>
              <a:gd name="T42" fmla="*/ 32 w 64"/>
              <a:gd name="T43" fmla="*/ 64 h 64"/>
              <a:gd name="T44" fmla="*/ 55 w 64"/>
              <a:gd name="T45" fmla="*/ 55 h 64"/>
              <a:gd name="T46" fmla="*/ 64 w 64"/>
              <a:gd name="T47" fmla="*/ 32 h 64"/>
              <a:gd name="T48" fmla="*/ 55 w 64"/>
              <a:gd name="T49" fmla="*/ 9 h 64"/>
              <a:gd name="T50" fmla="*/ 55 w 64"/>
              <a:gd name="T51" fmla="*/ 9 h 64"/>
              <a:gd name="T52" fmla="*/ 32 w 64"/>
              <a:gd name="T53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4" h="64">
                <a:moveTo>
                  <a:pt x="32" y="60"/>
                </a:moveTo>
                <a:cubicBezTo>
                  <a:pt x="25" y="60"/>
                  <a:pt x="17" y="58"/>
                  <a:pt x="12" y="52"/>
                </a:cubicBezTo>
                <a:cubicBezTo>
                  <a:pt x="6" y="46"/>
                  <a:pt x="4" y="39"/>
                  <a:pt x="4" y="32"/>
                </a:cubicBezTo>
                <a:cubicBezTo>
                  <a:pt x="4" y="25"/>
                  <a:pt x="6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39" y="4"/>
                  <a:pt x="46" y="6"/>
                  <a:pt x="52" y="12"/>
                </a:cubicBezTo>
                <a:cubicBezTo>
                  <a:pt x="53" y="11"/>
                  <a:pt x="53" y="11"/>
                  <a:pt x="53" y="11"/>
                </a:cubicBezTo>
                <a:cubicBezTo>
                  <a:pt x="55" y="9"/>
                  <a:pt x="55" y="9"/>
                  <a:pt x="55" y="9"/>
                </a:cubicBezTo>
                <a:cubicBezTo>
                  <a:pt x="53" y="11"/>
                  <a:pt x="53" y="11"/>
                  <a:pt x="53" y="11"/>
                </a:cubicBezTo>
                <a:cubicBezTo>
                  <a:pt x="52" y="12"/>
                  <a:pt x="52" y="12"/>
                  <a:pt x="52" y="12"/>
                </a:cubicBezTo>
                <a:cubicBezTo>
                  <a:pt x="58" y="17"/>
                  <a:pt x="60" y="25"/>
                  <a:pt x="60" y="32"/>
                </a:cubicBezTo>
                <a:cubicBezTo>
                  <a:pt x="60" y="39"/>
                  <a:pt x="58" y="46"/>
                  <a:pt x="52" y="52"/>
                </a:cubicBezTo>
                <a:cubicBezTo>
                  <a:pt x="46" y="58"/>
                  <a:pt x="39" y="60"/>
                  <a:pt x="32" y="60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31" y="0"/>
                  <a:pt x="31" y="0"/>
                  <a:pt x="30" y="0"/>
                </a:cubicBezTo>
                <a:cubicBezTo>
                  <a:pt x="29" y="0"/>
                  <a:pt x="27" y="0"/>
                  <a:pt x="26" y="0"/>
                </a:cubicBezTo>
                <a:cubicBezTo>
                  <a:pt x="20" y="1"/>
                  <a:pt x="14" y="4"/>
                  <a:pt x="9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5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0" y="64"/>
                  <a:pt x="49" y="61"/>
                  <a:pt x="55" y="55"/>
                </a:cubicBezTo>
                <a:cubicBezTo>
                  <a:pt x="61" y="49"/>
                  <a:pt x="64" y="40"/>
                  <a:pt x="64" y="32"/>
                </a:cubicBezTo>
                <a:cubicBezTo>
                  <a:pt x="64" y="24"/>
                  <a:pt x="61" y="15"/>
                  <a:pt x="55" y="9"/>
                </a:cubicBezTo>
                <a:cubicBezTo>
                  <a:pt x="55" y="9"/>
                  <a:pt x="55" y="9"/>
                  <a:pt x="55" y="9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38" name="Freeform 1096"/>
          <p:cNvSpPr>
            <a:spLocks/>
          </p:cNvSpPr>
          <p:nvPr/>
        </p:nvSpPr>
        <p:spPr bwMode="auto">
          <a:xfrm>
            <a:off x="1524770" y="1811337"/>
            <a:ext cx="166688" cy="157163"/>
          </a:xfrm>
          <a:custGeom>
            <a:avLst/>
            <a:gdLst>
              <a:gd name="T0" fmla="*/ 20 w 40"/>
              <a:gd name="T1" fmla="*/ 0 h 38"/>
              <a:gd name="T2" fmla="*/ 7 w 40"/>
              <a:gd name="T3" fmla="*/ 6 h 38"/>
              <a:gd name="T4" fmla="*/ 7 w 40"/>
              <a:gd name="T5" fmla="*/ 32 h 38"/>
              <a:gd name="T6" fmla="*/ 20 w 40"/>
              <a:gd name="T7" fmla="*/ 38 h 38"/>
              <a:gd name="T8" fmla="*/ 33 w 40"/>
              <a:gd name="T9" fmla="*/ 32 h 38"/>
              <a:gd name="T10" fmla="*/ 33 w 40"/>
              <a:gd name="T11" fmla="*/ 6 h 38"/>
              <a:gd name="T12" fmla="*/ 20 w 40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" h="38">
                <a:moveTo>
                  <a:pt x="20" y="0"/>
                </a:moveTo>
                <a:cubicBezTo>
                  <a:pt x="15" y="0"/>
                  <a:pt x="10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0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0" y="25"/>
                  <a:pt x="40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39" name="Freeform 1097"/>
          <p:cNvSpPr>
            <a:spLocks noEditPoints="1"/>
          </p:cNvSpPr>
          <p:nvPr/>
        </p:nvSpPr>
        <p:spPr bwMode="auto">
          <a:xfrm>
            <a:off x="961207" y="3659188"/>
            <a:ext cx="236538" cy="236538"/>
          </a:xfrm>
          <a:custGeom>
            <a:avLst/>
            <a:gdLst>
              <a:gd name="T0" fmla="*/ 29 w 57"/>
              <a:gd name="T1" fmla="*/ 47 h 57"/>
              <a:gd name="T2" fmla="*/ 16 w 57"/>
              <a:gd name="T3" fmla="*/ 42 h 57"/>
              <a:gd name="T4" fmla="*/ 16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8 h 57"/>
              <a:gd name="T18" fmla="*/ 0 w 57"/>
              <a:gd name="T19" fmla="*/ 28 h 57"/>
              <a:gd name="T20" fmla="*/ 9 w 57"/>
              <a:gd name="T21" fmla="*/ 48 h 57"/>
              <a:gd name="T22" fmla="*/ 29 w 57"/>
              <a:gd name="T23" fmla="*/ 57 h 57"/>
              <a:gd name="T24" fmla="*/ 49 w 57"/>
              <a:gd name="T25" fmla="*/ 48 h 57"/>
              <a:gd name="T26" fmla="*/ 57 w 57"/>
              <a:gd name="T27" fmla="*/ 28 h 57"/>
              <a:gd name="T28" fmla="*/ 49 w 57"/>
              <a:gd name="T29" fmla="*/ 8 h 57"/>
              <a:gd name="T30" fmla="*/ 50 w 57"/>
              <a:gd name="T31" fmla="*/ 7 h 57"/>
              <a:gd name="T32" fmla="*/ 50 w 57"/>
              <a:gd name="T33" fmla="*/ 7 h 57"/>
              <a:gd name="T34" fmla="*/ 49 w 57"/>
              <a:gd name="T35" fmla="*/ 8 h 57"/>
              <a:gd name="T36" fmla="*/ 29 w 57"/>
              <a:gd name="T37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6" y="42"/>
                </a:cubicBezTo>
                <a:cubicBezTo>
                  <a:pt x="8" y="34"/>
                  <a:pt x="8" y="22"/>
                  <a:pt x="16" y="15"/>
                </a:cubicBezTo>
                <a:cubicBezTo>
                  <a:pt x="19" y="11"/>
                  <a:pt x="24" y="10"/>
                  <a:pt x="29" y="10"/>
                </a:cubicBezTo>
                <a:cubicBezTo>
                  <a:pt x="33" y="10"/>
                  <a:pt x="38" y="11"/>
                  <a:pt x="42" y="15"/>
                </a:cubicBezTo>
                <a:cubicBezTo>
                  <a:pt x="49" y="22"/>
                  <a:pt x="49" y="34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9" y="48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8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9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9" y="8"/>
                  <a:pt x="49" y="8"/>
                  <a:pt x="49" y="8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40" name="Freeform 1098"/>
          <p:cNvSpPr>
            <a:spLocks noEditPoints="1"/>
          </p:cNvSpPr>
          <p:nvPr/>
        </p:nvSpPr>
        <p:spPr bwMode="auto">
          <a:xfrm>
            <a:off x="945332" y="3643313"/>
            <a:ext cx="269875" cy="269875"/>
          </a:xfrm>
          <a:custGeom>
            <a:avLst/>
            <a:gdLst>
              <a:gd name="T0" fmla="*/ 33 w 65"/>
              <a:gd name="T1" fmla="*/ 61 h 65"/>
              <a:gd name="T2" fmla="*/ 13 w 65"/>
              <a:gd name="T3" fmla="*/ 52 h 65"/>
              <a:gd name="T4" fmla="*/ 4 w 65"/>
              <a:gd name="T5" fmla="*/ 32 h 65"/>
              <a:gd name="T6" fmla="*/ 13 w 65"/>
              <a:gd name="T7" fmla="*/ 12 h 65"/>
              <a:gd name="T8" fmla="*/ 33 w 65"/>
              <a:gd name="T9" fmla="*/ 4 h 65"/>
              <a:gd name="T10" fmla="*/ 53 w 65"/>
              <a:gd name="T11" fmla="*/ 12 h 65"/>
              <a:gd name="T12" fmla="*/ 54 w 65"/>
              <a:gd name="T13" fmla="*/ 11 h 65"/>
              <a:gd name="T14" fmla="*/ 56 w 65"/>
              <a:gd name="T15" fmla="*/ 9 h 65"/>
              <a:gd name="T16" fmla="*/ 54 w 65"/>
              <a:gd name="T17" fmla="*/ 11 h 65"/>
              <a:gd name="T18" fmla="*/ 53 w 65"/>
              <a:gd name="T19" fmla="*/ 12 h 65"/>
              <a:gd name="T20" fmla="*/ 61 w 65"/>
              <a:gd name="T21" fmla="*/ 32 h 65"/>
              <a:gd name="T22" fmla="*/ 53 w 65"/>
              <a:gd name="T23" fmla="*/ 52 h 65"/>
              <a:gd name="T24" fmla="*/ 33 w 65"/>
              <a:gd name="T25" fmla="*/ 61 h 65"/>
              <a:gd name="T26" fmla="*/ 33 w 65"/>
              <a:gd name="T27" fmla="*/ 0 h 65"/>
              <a:gd name="T28" fmla="*/ 33 w 65"/>
              <a:gd name="T29" fmla="*/ 0 h 65"/>
              <a:gd name="T30" fmla="*/ 30 w 65"/>
              <a:gd name="T31" fmla="*/ 0 h 65"/>
              <a:gd name="T32" fmla="*/ 26 w 65"/>
              <a:gd name="T33" fmla="*/ 1 h 65"/>
              <a:gd name="T34" fmla="*/ 10 w 65"/>
              <a:gd name="T35" fmla="*/ 9 h 65"/>
              <a:gd name="T36" fmla="*/ 0 w 65"/>
              <a:gd name="T37" fmla="*/ 32 h 65"/>
              <a:gd name="T38" fmla="*/ 10 w 65"/>
              <a:gd name="T39" fmla="*/ 55 h 65"/>
              <a:gd name="T40" fmla="*/ 33 w 65"/>
              <a:gd name="T41" fmla="*/ 65 h 65"/>
              <a:gd name="T42" fmla="*/ 33 w 65"/>
              <a:gd name="T43" fmla="*/ 65 h 65"/>
              <a:gd name="T44" fmla="*/ 56 w 65"/>
              <a:gd name="T45" fmla="*/ 55 h 65"/>
              <a:gd name="T46" fmla="*/ 65 w 65"/>
              <a:gd name="T47" fmla="*/ 32 h 65"/>
              <a:gd name="T48" fmla="*/ 56 w 65"/>
              <a:gd name="T49" fmla="*/ 9 h 65"/>
              <a:gd name="T50" fmla="*/ 56 w 65"/>
              <a:gd name="T51" fmla="*/ 9 h 65"/>
              <a:gd name="T52" fmla="*/ 33 w 65"/>
              <a:gd name="T53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5" h="65">
                <a:moveTo>
                  <a:pt x="33" y="61"/>
                </a:moveTo>
                <a:cubicBezTo>
                  <a:pt x="25" y="61"/>
                  <a:pt x="18" y="58"/>
                  <a:pt x="13" y="52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3" y="12"/>
                </a:cubicBez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6" y="9"/>
                  <a:pt x="56" y="9"/>
                  <a:pt x="56" y="9"/>
                </a:cubicBezTo>
                <a:cubicBezTo>
                  <a:pt x="54" y="11"/>
                  <a:pt x="54" y="11"/>
                  <a:pt x="54" y="11"/>
                </a:cubicBezTo>
                <a:cubicBezTo>
                  <a:pt x="53" y="12"/>
                  <a:pt x="53" y="12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3" y="52"/>
                </a:cubicBezTo>
                <a:cubicBezTo>
                  <a:pt x="47" y="58"/>
                  <a:pt x="40" y="61"/>
                  <a:pt x="33" y="61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32" y="0"/>
                  <a:pt x="31" y="0"/>
                  <a:pt x="30" y="0"/>
                </a:cubicBezTo>
                <a:cubicBezTo>
                  <a:pt x="29" y="0"/>
                  <a:pt x="28" y="0"/>
                  <a:pt x="26" y="1"/>
                </a:cubicBezTo>
                <a:cubicBezTo>
                  <a:pt x="20" y="2"/>
                  <a:pt x="15" y="5"/>
                  <a:pt x="10" y="9"/>
                </a:cubicBezTo>
                <a:cubicBezTo>
                  <a:pt x="4" y="16"/>
                  <a:pt x="0" y="24"/>
                  <a:pt x="0" y="32"/>
                </a:cubicBezTo>
                <a:cubicBezTo>
                  <a:pt x="0" y="41"/>
                  <a:pt x="4" y="49"/>
                  <a:pt x="10" y="55"/>
                </a:cubicBezTo>
                <a:cubicBezTo>
                  <a:pt x="16" y="61"/>
                  <a:pt x="24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2"/>
                  <a:pt x="56" y="55"/>
                </a:cubicBezTo>
                <a:cubicBezTo>
                  <a:pt x="62" y="49"/>
                  <a:pt x="65" y="41"/>
                  <a:pt x="65" y="32"/>
                </a:cubicBezTo>
                <a:cubicBezTo>
                  <a:pt x="65" y="24"/>
                  <a:pt x="62" y="16"/>
                  <a:pt x="56" y="9"/>
                </a:cubicBezTo>
                <a:cubicBezTo>
                  <a:pt x="56" y="9"/>
                  <a:pt x="56" y="9"/>
                  <a:pt x="56" y="9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41" name="Freeform 1099"/>
          <p:cNvSpPr>
            <a:spLocks/>
          </p:cNvSpPr>
          <p:nvPr/>
        </p:nvSpPr>
        <p:spPr bwMode="auto">
          <a:xfrm>
            <a:off x="994545" y="3702050"/>
            <a:ext cx="169863" cy="152400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1"/>
                  <a:pt x="8" y="5"/>
                </a:cubicBezTo>
                <a:cubicBezTo>
                  <a:pt x="0" y="12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42" name="Freeform 1100"/>
          <p:cNvSpPr>
            <a:spLocks noEditPoints="1"/>
          </p:cNvSpPr>
          <p:nvPr/>
        </p:nvSpPr>
        <p:spPr bwMode="auto">
          <a:xfrm>
            <a:off x="-2636068" y="2851150"/>
            <a:ext cx="236538" cy="236538"/>
          </a:xfrm>
          <a:custGeom>
            <a:avLst/>
            <a:gdLst>
              <a:gd name="T0" fmla="*/ 28 w 57"/>
              <a:gd name="T1" fmla="*/ 47 h 57"/>
              <a:gd name="T2" fmla="*/ 15 w 57"/>
              <a:gd name="T3" fmla="*/ 41 h 57"/>
              <a:gd name="T4" fmla="*/ 15 w 57"/>
              <a:gd name="T5" fmla="*/ 15 h 57"/>
              <a:gd name="T6" fmla="*/ 28 w 57"/>
              <a:gd name="T7" fmla="*/ 10 h 57"/>
              <a:gd name="T8" fmla="*/ 42 w 57"/>
              <a:gd name="T9" fmla="*/ 15 h 57"/>
              <a:gd name="T10" fmla="*/ 42 w 57"/>
              <a:gd name="T11" fmla="*/ 41 h 57"/>
              <a:gd name="T12" fmla="*/ 28 w 57"/>
              <a:gd name="T13" fmla="*/ 47 h 57"/>
              <a:gd name="T14" fmla="*/ 28 w 57"/>
              <a:gd name="T15" fmla="*/ 0 h 57"/>
              <a:gd name="T16" fmla="*/ 8 w 57"/>
              <a:gd name="T17" fmla="*/ 8 h 57"/>
              <a:gd name="T18" fmla="*/ 0 w 57"/>
              <a:gd name="T19" fmla="*/ 28 h 57"/>
              <a:gd name="T20" fmla="*/ 8 w 57"/>
              <a:gd name="T21" fmla="*/ 48 h 57"/>
              <a:gd name="T22" fmla="*/ 28 w 57"/>
              <a:gd name="T23" fmla="*/ 57 h 57"/>
              <a:gd name="T24" fmla="*/ 48 w 57"/>
              <a:gd name="T25" fmla="*/ 48 h 57"/>
              <a:gd name="T26" fmla="*/ 57 w 57"/>
              <a:gd name="T27" fmla="*/ 28 h 57"/>
              <a:gd name="T28" fmla="*/ 48 w 57"/>
              <a:gd name="T29" fmla="*/ 8 h 57"/>
              <a:gd name="T30" fmla="*/ 50 w 57"/>
              <a:gd name="T31" fmla="*/ 7 h 57"/>
              <a:gd name="T32" fmla="*/ 50 w 57"/>
              <a:gd name="T33" fmla="*/ 7 h 57"/>
              <a:gd name="T34" fmla="*/ 48 w 57"/>
              <a:gd name="T35" fmla="*/ 8 h 57"/>
              <a:gd name="T36" fmla="*/ 28 w 57"/>
              <a:gd name="T37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7">
                <a:moveTo>
                  <a:pt x="28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10"/>
                  <a:pt x="28" y="10"/>
                </a:cubicBezTo>
                <a:cubicBezTo>
                  <a:pt x="33" y="10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5"/>
                  <a:pt x="3" y="43"/>
                  <a:pt x="8" y="48"/>
                </a:cubicBezTo>
                <a:cubicBezTo>
                  <a:pt x="14" y="54"/>
                  <a:pt x="21" y="57"/>
                  <a:pt x="28" y="57"/>
                </a:cubicBezTo>
                <a:cubicBezTo>
                  <a:pt x="36" y="57"/>
                  <a:pt x="43" y="54"/>
                  <a:pt x="48" y="48"/>
                </a:cubicBezTo>
                <a:cubicBezTo>
                  <a:pt x="54" y="43"/>
                  <a:pt x="57" y="35"/>
                  <a:pt x="57" y="28"/>
                </a:cubicBezTo>
                <a:cubicBezTo>
                  <a:pt x="57" y="21"/>
                  <a:pt x="54" y="14"/>
                  <a:pt x="48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8" y="8"/>
                  <a:pt x="48" y="8"/>
                  <a:pt x="48" y="8"/>
                </a:cubicBezTo>
                <a:cubicBezTo>
                  <a:pt x="43" y="3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43" name="Freeform 1101"/>
          <p:cNvSpPr>
            <a:spLocks/>
          </p:cNvSpPr>
          <p:nvPr/>
        </p:nvSpPr>
        <p:spPr bwMode="auto">
          <a:xfrm>
            <a:off x="-2653531" y="2835275"/>
            <a:ext cx="269875" cy="268288"/>
          </a:xfrm>
          <a:custGeom>
            <a:avLst/>
            <a:gdLst>
              <a:gd name="T0" fmla="*/ 32 w 65"/>
              <a:gd name="T1" fmla="*/ 0 h 65"/>
              <a:gd name="T2" fmla="*/ 32 w 65"/>
              <a:gd name="T3" fmla="*/ 0 h 65"/>
              <a:gd name="T4" fmla="*/ 10 w 65"/>
              <a:gd name="T5" fmla="*/ 9 h 65"/>
              <a:gd name="T6" fmla="*/ 1 w 65"/>
              <a:gd name="T7" fmla="*/ 24 h 65"/>
              <a:gd name="T8" fmla="*/ 0 w 65"/>
              <a:gd name="T9" fmla="*/ 28 h 65"/>
              <a:gd name="T10" fmla="*/ 0 w 65"/>
              <a:gd name="T11" fmla="*/ 32 h 65"/>
              <a:gd name="T12" fmla="*/ 10 w 65"/>
              <a:gd name="T13" fmla="*/ 55 h 65"/>
              <a:gd name="T14" fmla="*/ 32 w 65"/>
              <a:gd name="T15" fmla="*/ 65 h 65"/>
              <a:gd name="T16" fmla="*/ 32 w 65"/>
              <a:gd name="T17" fmla="*/ 65 h 65"/>
              <a:gd name="T18" fmla="*/ 55 w 65"/>
              <a:gd name="T19" fmla="*/ 55 h 65"/>
              <a:gd name="T20" fmla="*/ 65 w 65"/>
              <a:gd name="T21" fmla="*/ 32 h 65"/>
              <a:gd name="T22" fmla="*/ 55 w 65"/>
              <a:gd name="T23" fmla="*/ 9 h 65"/>
              <a:gd name="T24" fmla="*/ 54 w 65"/>
              <a:gd name="T25" fmla="*/ 11 h 65"/>
              <a:gd name="T26" fmla="*/ 52 w 65"/>
              <a:gd name="T27" fmla="*/ 12 h 65"/>
              <a:gd name="T28" fmla="*/ 61 w 65"/>
              <a:gd name="T29" fmla="*/ 32 h 65"/>
              <a:gd name="T30" fmla="*/ 52 w 65"/>
              <a:gd name="T31" fmla="*/ 52 h 65"/>
              <a:gd name="T32" fmla="*/ 32 w 65"/>
              <a:gd name="T33" fmla="*/ 61 h 65"/>
              <a:gd name="T34" fmla="*/ 12 w 65"/>
              <a:gd name="T35" fmla="*/ 52 h 65"/>
              <a:gd name="T36" fmla="*/ 4 w 65"/>
              <a:gd name="T37" fmla="*/ 32 h 65"/>
              <a:gd name="T38" fmla="*/ 12 w 65"/>
              <a:gd name="T39" fmla="*/ 12 h 65"/>
              <a:gd name="T40" fmla="*/ 32 w 65"/>
              <a:gd name="T41" fmla="*/ 4 h 65"/>
              <a:gd name="T42" fmla="*/ 52 w 65"/>
              <a:gd name="T43" fmla="*/ 12 h 65"/>
              <a:gd name="T44" fmla="*/ 54 w 65"/>
              <a:gd name="T45" fmla="*/ 11 h 65"/>
              <a:gd name="T46" fmla="*/ 55 w 65"/>
              <a:gd name="T47" fmla="*/ 9 h 65"/>
              <a:gd name="T48" fmla="*/ 32 w 65"/>
              <a:gd name="T49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5" h="65"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5" y="14"/>
                  <a:pt x="2" y="19"/>
                  <a:pt x="1" y="24"/>
                </a:cubicBezTo>
                <a:cubicBezTo>
                  <a:pt x="1" y="26"/>
                  <a:pt x="0" y="27"/>
                  <a:pt x="0" y="28"/>
                </a:cubicBezTo>
                <a:cubicBezTo>
                  <a:pt x="0" y="30"/>
                  <a:pt x="0" y="31"/>
                  <a:pt x="0" y="32"/>
                </a:cubicBezTo>
                <a:cubicBezTo>
                  <a:pt x="0" y="40"/>
                  <a:pt x="3" y="49"/>
                  <a:pt x="10" y="55"/>
                </a:cubicBezTo>
                <a:cubicBezTo>
                  <a:pt x="16" y="61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1" y="65"/>
                  <a:pt x="49" y="61"/>
                  <a:pt x="55" y="55"/>
                </a:cubicBezTo>
                <a:cubicBezTo>
                  <a:pt x="62" y="49"/>
                  <a:pt x="65" y="40"/>
                  <a:pt x="65" y="32"/>
                </a:cubicBezTo>
                <a:cubicBezTo>
                  <a:pt x="65" y="24"/>
                  <a:pt x="62" y="16"/>
                  <a:pt x="55" y="9"/>
                </a:cubicBezTo>
                <a:cubicBezTo>
                  <a:pt x="54" y="11"/>
                  <a:pt x="54" y="11"/>
                  <a:pt x="54" y="11"/>
                </a:cubicBezTo>
                <a:cubicBezTo>
                  <a:pt x="52" y="12"/>
                  <a:pt x="52" y="12"/>
                  <a:pt x="52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39"/>
                  <a:pt x="58" y="47"/>
                  <a:pt x="52" y="52"/>
                </a:cubicBezTo>
                <a:cubicBezTo>
                  <a:pt x="47" y="58"/>
                  <a:pt x="40" y="61"/>
                  <a:pt x="32" y="61"/>
                </a:cubicBezTo>
                <a:cubicBezTo>
                  <a:pt x="25" y="61"/>
                  <a:pt x="18" y="58"/>
                  <a:pt x="12" y="52"/>
                </a:cubicBezTo>
                <a:cubicBezTo>
                  <a:pt x="7" y="47"/>
                  <a:pt x="4" y="39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8" y="7"/>
                  <a:pt x="25" y="4"/>
                  <a:pt x="32" y="4"/>
                </a:cubicBezTo>
                <a:cubicBezTo>
                  <a:pt x="40" y="4"/>
                  <a:pt x="47" y="7"/>
                  <a:pt x="52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5" y="9"/>
                  <a:pt x="55" y="9"/>
                  <a:pt x="55" y="9"/>
                </a:cubicBezTo>
                <a:cubicBezTo>
                  <a:pt x="49" y="3"/>
                  <a:pt x="41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44" name="Freeform 1102"/>
          <p:cNvSpPr>
            <a:spLocks/>
          </p:cNvSpPr>
          <p:nvPr/>
        </p:nvSpPr>
        <p:spPr bwMode="auto">
          <a:xfrm>
            <a:off x="-2602731" y="2892425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1 h 37"/>
              <a:gd name="T6" fmla="*/ 20 w 41"/>
              <a:gd name="T7" fmla="*/ 37 h 37"/>
              <a:gd name="T8" fmla="*/ 34 w 41"/>
              <a:gd name="T9" fmla="*/ 31 h 37"/>
              <a:gd name="T10" fmla="*/ 34 w 41"/>
              <a:gd name="T11" fmla="*/ 5 h 37"/>
              <a:gd name="T12" fmla="*/ 20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1"/>
                  <a:pt x="7" y="5"/>
                </a:cubicBezTo>
                <a:cubicBezTo>
                  <a:pt x="0" y="12"/>
                  <a:pt x="0" y="24"/>
                  <a:pt x="7" y="31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1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45" name="Freeform 1103"/>
          <p:cNvSpPr>
            <a:spLocks noEditPoints="1"/>
          </p:cNvSpPr>
          <p:nvPr/>
        </p:nvSpPr>
        <p:spPr bwMode="auto">
          <a:xfrm>
            <a:off x="1408882" y="2768600"/>
            <a:ext cx="236538" cy="236538"/>
          </a:xfrm>
          <a:custGeom>
            <a:avLst/>
            <a:gdLst>
              <a:gd name="T0" fmla="*/ 28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8 w 57"/>
              <a:gd name="T7" fmla="*/ 10 h 57"/>
              <a:gd name="T8" fmla="*/ 41 w 57"/>
              <a:gd name="T9" fmla="*/ 15 h 57"/>
              <a:gd name="T10" fmla="*/ 41 w 57"/>
              <a:gd name="T11" fmla="*/ 42 h 57"/>
              <a:gd name="T12" fmla="*/ 28 w 57"/>
              <a:gd name="T13" fmla="*/ 47 h 57"/>
              <a:gd name="T14" fmla="*/ 28 w 57"/>
              <a:gd name="T15" fmla="*/ 0 h 57"/>
              <a:gd name="T16" fmla="*/ 8 w 57"/>
              <a:gd name="T17" fmla="*/ 8 h 57"/>
              <a:gd name="T18" fmla="*/ 0 w 57"/>
              <a:gd name="T19" fmla="*/ 28 h 57"/>
              <a:gd name="T20" fmla="*/ 8 w 57"/>
              <a:gd name="T21" fmla="*/ 48 h 57"/>
              <a:gd name="T22" fmla="*/ 28 w 57"/>
              <a:gd name="T23" fmla="*/ 57 h 57"/>
              <a:gd name="T24" fmla="*/ 48 w 57"/>
              <a:gd name="T25" fmla="*/ 48 h 57"/>
              <a:gd name="T26" fmla="*/ 57 w 57"/>
              <a:gd name="T27" fmla="*/ 28 h 57"/>
              <a:gd name="T28" fmla="*/ 48 w 57"/>
              <a:gd name="T29" fmla="*/ 8 h 57"/>
              <a:gd name="T30" fmla="*/ 50 w 57"/>
              <a:gd name="T31" fmla="*/ 7 h 57"/>
              <a:gd name="T32" fmla="*/ 50 w 57"/>
              <a:gd name="T33" fmla="*/ 7 h 57"/>
              <a:gd name="T34" fmla="*/ 48 w 57"/>
              <a:gd name="T35" fmla="*/ 8 h 57"/>
              <a:gd name="T36" fmla="*/ 28 w 57"/>
              <a:gd name="T37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7">
                <a:moveTo>
                  <a:pt x="28" y="47"/>
                </a:moveTo>
                <a:cubicBezTo>
                  <a:pt x="23" y="47"/>
                  <a:pt x="19" y="45"/>
                  <a:pt x="15" y="42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2"/>
                  <a:pt x="23" y="10"/>
                  <a:pt x="28" y="10"/>
                </a:cubicBezTo>
                <a:cubicBezTo>
                  <a:pt x="33" y="10"/>
                  <a:pt x="38" y="12"/>
                  <a:pt x="41" y="15"/>
                </a:cubicBezTo>
                <a:cubicBezTo>
                  <a:pt x="49" y="22"/>
                  <a:pt x="49" y="34"/>
                  <a:pt x="41" y="42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8" y="48"/>
                </a:cubicBezTo>
                <a:cubicBezTo>
                  <a:pt x="14" y="54"/>
                  <a:pt x="21" y="57"/>
                  <a:pt x="28" y="57"/>
                </a:cubicBezTo>
                <a:cubicBezTo>
                  <a:pt x="35" y="57"/>
                  <a:pt x="43" y="54"/>
                  <a:pt x="48" y="48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8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8" y="8"/>
                  <a:pt x="48" y="8"/>
                  <a:pt x="48" y="8"/>
                </a:cubicBezTo>
                <a:cubicBezTo>
                  <a:pt x="43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46" name="Freeform 1104"/>
          <p:cNvSpPr>
            <a:spLocks noEditPoints="1"/>
          </p:cNvSpPr>
          <p:nvPr/>
        </p:nvSpPr>
        <p:spPr bwMode="auto">
          <a:xfrm>
            <a:off x="1393007" y="2752725"/>
            <a:ext cx="269875" cy="268288"/>
          </a:xfrm>
          <a:custGeom>
            <a:avLst/>
            <a:gdLst>
              <a:gd name="T0" fmla="*/ 32 w 65"/>
              <a:gd name="T1" fmla="*/ 61 h 65"/>
              <a:gd name="T2" fmla="*/ 12 w 65"/>
              <a:gd name="T3" fmla="*/ 52 h 65"/>
              <a:gd name="T4" fmla="*/ 4 w 65"/>
              <a:gd name="T5" fmla="*/ 32 h 65"/>
              <a:gd name="T6" fmla="*/ 12 w 65"/>
              <a:gd name="T7" fmla="*/ 12 h 65"/>
              <a:gd name="T8" fmla="*/ 32 w 65"/>
              <a:gd name="T9" fmla="*/ 4 h 65"/>
              <a:gd name="T10" fmla="*/ 52 w 65"/>
              <a:gd name="T11" fmla="*/ 12 h 65"/>
              <a:gd name="T12" fmla="*/ 54 w 65"/>
              <a:gd name="T13" fmla="*/ 11 h 65"/>
              <a:gd name="T14" fmla="*/ 52 w 65"/>
              <a:gd name="T15" fmla="*/ 12 h 65"/>
              <a:gd name="T16" fmla="*/ 61 w 65"/>
              <a:gd name="T17" fmla="*/ 32 h 65"/>
              <a:gd name="T18" fmla="*/ 52 w 65"/>
              <a:gd name="T19" fmla="*/ 52 h 65"/>
              <a:gd name="T20" fmla="*/ 32 w 65"/>
              <a:gd name="T21" fmla="*/ 61 h 65"/>
              <a:gd name="T22" fmla="*/ 32 w 65"/>
              <a:gd name="T23" fmla="*/ 0 h 65"/>
              <a:gd name="T24" fmla="*/ 32 w 65"/>
              <a:gd name="T25" fmla="*/ 0 h 65"/>
              <a:gd name="T26" fmla="*/ 9 w 65"/>
              <a:gd name="T27" fmla="*/ 10 h 65"/>
              <a:gd name="T28" fmla="*/ 0 w 65"/>
              <a:gd name="T29" fmla="*/ 31 h 65"/>
              <a:gd name="T30" fmla="*/ 0 w 65"/>
              <a:gd name="T31" fmla="*/ 32 h 65"/>
              <a:gd name="T32" fmla="*/ 0 w 65"/>
              <a:gd name="T33" fmla="*/ 35 h 65"/>
              <a:gd name="T34" fmla="*/ 9 w 65"/>
              <a:gd name="T35" fmla="*/ 55 h 65"/>
              <a:gd name="T36" fmla="*/ 32 w 65"/>
              <a:gd name="T37" fmla="*/ 65 h 65"/>
              <a:gd name="T38" fmla="*/ 32 w 65"/>
              <a:gd name="T39" fmla="*/ 65 h 65"/>
              <a:gd name="T40" fmla="*/ 55 w 65"/>
              <a:gd name="T41" fmla="*/ 55 h 65"/>
              <a:gd name="T42" fmla="*/ 65 w 65"/>
              <a:gd name="T43" fmla="*/ 32 h 65"/>
              <a:gd name="T44" fmla="*/ 55 w 65"/>
              <a:gd name="T45" fmla="*/ 10 h 65"/>
              <a:gd name="T46" fmla="*/ 55 w 65"/>
              <a:gd name="T47" fmla="*/ 10 h 65"/>
              <a:gd name="T48" fmla="*/ 32 w 65"/>
              <a:gd name="T49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5" h="65">
                <a:moveTo>
                  <a:pt x="32" y="61"/>
                </a:moveTo>
                <a:cubicBezTo>
                  <a:pt x="25" y="61"/>
                  <a:pt x="18" y="58"/>
                  <a:pt x="12" y="52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8" y="7"/>
                  <a:pt x="25" y="4"/>
                  <a:pt x="32" y="4"/>
                </a:cubicBezTo>
                <a:cubicBezTo>
                  <a:pt x="39" y="4"/>
                  <a:pt x="47" y="7"/>
                  <a:pt x="52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2" y="12"/>
                  <a:pt x="52" y="12"/>
                  <a:pt x="52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2" y="52"/>
                </a:cubicBezTo>
                <a:cubicBezTo>
                  <a:pt x="47" y="58"/>
                  <a:pt x="39" y="61"/>
                  <a:pt x="32" y="61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10"/>
                </a:cubicBezTo>
                <a:cubicBezTo>
                  <a:pt x="3" y="15"/>
                  <a:pt x="0" y="23"/>
                  <a:pt x="0" y="31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3"/>
                  <a:pt x="0" y="34"/>
                  <a:pt x="0" y="35"/>
                </a:cubicBezTo>
                <a:cubicBezTo>
                  <a:pt x="1" y="42"/>
                  <a:pt x="4" y="50"/>
                  <a:pt x="9" y="55"/>
                </a:cubicBezTo>
                <a:cubicBezTo>
                  <a:pt x="16" y="62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0" y="65"/>
                  <a:pt x="49" y="62"/>
                  <a:pt x="55" y="55"/>
                </a:cubicBezTo>
                <a:cubicBezTo>
                  <a:pt x="61" y="49"/>
                  <a:pt x="65" y="41"/>
                  <a:pt x="65" y="32"/>
                </a:cubicBezTo>
                <a:cubicBezTo>
                  <a:pt x="65" y="24"/>
                  <a:pt x="61" y="16"/>
                  <a:pt x="55" y="10"/>
                </a:cubicBezTo>
                <a:cubicBezTo>
                  <a:pt x="55" y="10"/>
                  <a:pt x="55" y="10"/>
                  <a:pt x="55" y="10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47" name="Freeform 1105"/>
          <p:cNvSpPr>
            <a:spLocks/>
          </p:cNvSpPr>
          <p:nvPr/>
        </p:nvSpPr>
        <p:spPr bwMode="auto">
          <a:xfrm>
            <a:off x="1442220" y="2809875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3 w 41"/>
              <a:gd name="T9" fmla="*/ 32 h 37"/>
              <a:gd name="T10" fmla="*/ 33 w 41"/>
              <a:gd name="T11" fmla="*/ 5 h 37"/>
              <a:gd name="T12" fmla="*/ 20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5" y="0"/>
                  <a:pt x="11" y="2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5" y="37"/>
                  <a:pt x="20" y="37"/>
                </a:cubicBezTo>
                <a:cubicBezTo>
                  <a:pt x="25" y="37"/>
                  <a:pt x="30" y="35"/>
                  <a:pt x="33" y="32"/>
                </a:cubicBezTo>
                <a:cubicBezTo>
                  <a:pt x="41" y="24"/>
                  <a:pt x="41" y="12"/>
                  <a:pt x="33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48" name="Freeform 1106"/>
          <p:cNvSpPr>
            <a:spLocks noEditPoints="1"/>
          </p:cNvSpPr>
          <p:nvPr/>
        </p:nvSpPr>
        <p:spPr bwMode="auto">
          <a:xfrm>
            <a:off x="-361180" y="3883025"/>
            <a:ext cx="233363" cy="233363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0 w 56"/>
              <a:gd name="T19" fmla="*/ 28 h 56"/>
              <a:gd name="T20" fmla="*/ 8 w 56"/>
              <a:gd name="T21" fmla="*/ 48 h 56"/>
              <a:gd name="T22" fmla="*/ 28 w 56"/>
              <a:gd name="T23" fmla="*/ 56 h 56"/>
              <a:gd name="T24" fmla="*/ 48 w 56"/>
              <a:gd name="T25" fmla="*/ 48 h 56"/>
              <a:gd name="T26" fmla="*/ 56 w 56"/>
              <a:gd name="T27" fmla="*/ 28 h 56"/>
              <a:gd name="T28" fmla="*/ 48 w 56"/>
              <a:gd name="T29" fmla="*/ 8 h 56"/>
              <a:gd name="T30" fmla="*/ 50 w 56"/>
              <a:gd name="T31" fmla="*/ 7 h 56"/>
              <a:gd name="T32" fmla="*/ 50 w 56"/>
              <a:gd name="T33" fmla="*/ 7 h 56"/>
              <a:gd name="T34" fmla="*/ 48 w 56"/>
              <a:gd name="T35" fmla="*/ 8 h 56"/>
              <a:gd name="T36" fmla="*/ 28 w 56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5"/>
                  <a:pt x="3" y="43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5" y="56"/>
                  <a:pt x="43" y="54"/>
                  <a:pt x="48" y="48"/>
                </a:cubicBezTo>
                <a:cubicBezTo>
                  <a:pt x="54" y="43"/>
                  <a:pt x="56" y="35"/>
                  <a:pt x="56" y="28"/>
                </a:cubicBezTo>
                <a:cubicBezTo>
                  <a:pt x="56" y="21"/>
                  <a:pt x="54" y="14"/>
                  <a:pt x="48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8" y="8"/>
                  <a:pt x="48" y="8"/>
                  <a:pt x="48" y="8"/>
                </a:cubicBezTo>
                <a:cubicBezTo>
                  <a:pt x="43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49" name="Freeform 1107"/>
          <p:cNvSpPr>
            <a:spLocks noEditPoints="1"/>
          </p:cNvSpPr>
          <p:nvPr/>
        </p:nvSpPr>
        <p:spPr bwMode="auto">
          <a:xfrm>
            <a:off x="-377055" y="3867150"/>
            <a:ext cx="265113" cy="265113"/>
          </a:xfrm>
          <a:custGeom>
            <a:avLst/>
            <a:gdLst>
              <a:gd name="T0" fmla="*/ 32 w 64"/>
              <a:gd name="T1" fmla="*/ 60 h 64"/>
              <a:gd name="T2" fmla="*/ 12 w 64"/>
              <a:gd name="T3" fmla="*/ 52 h 64"/>
              <a:gd name="T4" fmla="*/ 4 w 64"/>
              <a:gd name="T5" fmla="*/ 32 h 64"/>
              <a:gd name="T6" fmla="*/ 12 w 64"/>
              <a:gd name="T7" fmla="*/ 12 h 64"/>
              <a:gd name="T8" fmla="*/ 32 w 64"/>
              <a:gd name="T9" fmla="*/ 4 h 64"/>
              <a:gd name="T10" fmla="*/ 52 w 64"/>
              <a:gd name="T11" fmla="*/ 12 h 64"/>
              <a:gd name="T12" fmla="*/ 54 w 64"/>
              <a:gd name="T13" fmla="*/ 11 h 64"/>
              <a:gd name="T14" fmla="*/ 55 w 64"/>
              <a:gd name="T15" fmla="*/ 9 h 64"/>
              <a:gd name="T16" fmla="*/ 54 w 64"/>
              <a:gd name="T17" fmla="*/ 11 h 64"/>
              <a:gd name="T18" fmla="*/ 52 w 64"/>
              <a:gd name="T19" fmla="*/ 12 h 64"/>
              <a:gd name="T20" fmla="*/ 60 w 64"/>
              <a:gd name="T21" fmla="*/ 32 h 64"/>
              <a:gd name="T22" fmla="*/ 52 w 64"/>
              <a:gd name="T23" fmla="*/ 52 h 64"/>
              <a:gd name="T24" fmla="*/ 32 w 64"/>
              <a:gd name="T25" fmla="*/ 60 h 64"/>
              <a:gd name="T26" fmla="*/ 32 w 64"/>
              <a:gd name="T27" fmla="*/ 0 h 64"/>
              <a:gd name="T28" fmla="*/ 32 w 64"/>
              <a:gd name="T29" fmla="*/ 0 h 64"/>
              <a:gd name="T30" fmla="*/ 9 w 64"/>
              <a:gd name="T31" fmla="*/ 9 h 64"/>
              <a:gd name="T32" fmla="*/ 0 w 64"/>
              <a:gd name="T33" fmla="*/ 32 h 64"/>
              <a:gd name="T34" fmla="*/ 9 w 64"/>
              <a:gd name="T35" fmla="*/ 55 h 64"/>
              <a:gd name="T36" fmla="*/ 30 w 64"/>
              <a:gd name="T37" fmla="*/ 64 h 64"/>
              <a:gd name="T38" fmla="*/ 32 w 64"/>
              <a:gd name="T39" fmla="*/ 64 h 64"/>
              <a:gd name="T40" fmla="*/ 32 w 64"/>
              <a:gd name="T41" fmla="*/ 64 h 64"/>
              <a:gd name="T42" fmla="*/ 34 w 64"/>
              <a:gd name="T43" fmla="*/ 64 h 64"/>
              <a:gd name="T44" fmla="*/ 55 w 64"/>
              <a:gd name="T45" fmla="*/ 55 h 64"/>
              <a:gd name="T46" fmla="*/ 64 w 64"/>
              <a:gd name="T47" fmla="*/ 32 h 64"/>
              <a:gd name="T48" fmla="*/ 55 w 64"/>
              <a:gd name="T49" fmla="*/ 9 h 64"/>
              <a:gd name="T50" fmla="*/ 55 w 64"/>
              <a:gd name="T51" fmla="*/ 9 h 64"/>
              <a:gd name="T52" fmla="*/ 32 w 64"/>
              <a:gd name="T53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4" h="64">
                <a:moveTo>
                  <a:pt x="32" y="60"/>
                </a:moveTo>
                <a:cubicBezTo>
                  <a:pt x="25" y="60"/>
                  <a:pt x="18" y="58"/>
                  <a:pt x="12" y="52"/>
                </a:cubicBezTo>
                <a:cubicBezTo>
                  <a:pt x="7" y="47"/>
                  <a:pt x="4" y="39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8" y="7"/>
                  <a:pt x="25" y="4"/>
                  <a:pt x="32" y="4"/>
                </a:cubicBezTo>
                <a:cubicBezTo>
                  <a:pt x="39" y="4"/>
                  <a:pt x="47" y="7"/>
                  <a:pt x="52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5" y="9"/>
                  <a:pt x="55" y="9"/>
                  <a:pt x="55" y="9"/>
                </a:cubicBezTo>
                <a:cubicBezTo>
                  <a:pt x="54" y="11"/>
                  <a:pt x="54" y="11"/>
                  <a:pt x="54" y="11"/>
                </a:cubicBezTo>
                <a:cubicBezTo>
                  <a:pt x="52" y="12"/>
                  <a:pt x="52" y="12"/>
                  <a:pt x="52" y="12"/>
                </a:cubicBezTo>
                <a:cubicBezTo>
                  <a:pt x="58" y="18"/>
                  <a:pt x="60" y="25"/>
                  <a:pt x="60" y="32"/>
                </a:cubicBezTo>
                <a:cubicBezTo>
                  <a:pt x="60" y="39"/>
                  <a:pt x="58" y="47"/>
                  <a:pt x="52" y="52"/>
                </a:cubicBezTo>
                <a:cubicBezTo>
                  <a:pt x="47" y="58"/>
                  <a:pt x="39" y="60"/>
                  <a:pt x="32" y="60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5" y="61"/>
                  <a:pt x="22" y="64"/>
                  <a:pt x="30" y="64"/>
                </a:cubicBezTo>
                <a:cubicBezTo>
                  <a:pt x="30" y="64"/>
                  <a:pt x="31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33" y="64"/>
                  <a:pt x="33" y="64"/>
                  <a:pt x="34" y="64"/>
                </a:cubicBezTo>
                <a:cubicBezTo>
                  <a:pt x="41" y="64"/>
                  <a:pt x="49" y="61"/>
                  <a:pt x="55" y="55"/>
                </a:cubicBezTo>
                <a:cubicBezTo>
                  <a:pt x="61" y="49"/>
                  <a:pt x="64" y="40"/>
                  <a:pt x="64" y="32"/>
                </a:cubicBezTo>
                <a:cubicBezTo>
                  <a:pt x="64" y="24"/>
                  <a:pt x="61" y="16"/>
                  <a:pt x="55" y="9"/>
                </a:cubicBezTo>
                <a:cubicBezTo>
                  <a:pt x="55" y="9"/>
                  <a:pt x="55" y="9"/>
                  <a:pt x="55" y="9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50" name="Freeform 1108"/>
          <p:cNvSpPr>
            <a:spLocks/>
          </p:cNvSpPr>
          <p:nvPr/>
        </p:nvSpPr>
        <p:spPr bwMode="auto">
          <a:xfrm>
            <a:off x="-327843" y="3921125"/>
            <a:ext cx="169863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51" name="Freeform 1109"/>
          <p:cNvSpPr>
            <a:spLocks noEditPoints="1"/>
          </p:cNvSpPr>
          <p:nvPr/>
        </p:nvSpPr>
        <p:spPr bwMode="auto">
          <a:xfrm>
            <a:off x="-3047231" y="1243012"/>
            <a:ext cx="236538" cy="236538"/>
          </a:xfrm>
          <a:custGeom>
            <a:avLst/>
            <a:gdLst>
              <a:gd name="T0" fmla="*/ 28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8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8 w 57"/>
              <a:gd name="T13" fmla="*/ 47 h 57"/>
              <a:gd name="T14" fmla="*/ 28 w 57"/>
              <a:gd name="T15" fmla="*/ 0 h 57"/>
              <a:gd name="T16" fmla="*/ 8 w 57"/>
              <a:gd name="T17" fmla="*/ 9 h 57"/>
              <a:gd name="T18" fmla="*/ 0 w 57"/>
              <a:gd name="T19" fmla="*/ 29 h 57"/>
              <a:gd name="T20" fmla="*/ 8 w 57"/>
              <a:gd name="T21" fmla="*/ 49 h 57"/>
              <a:gd name="T22" fmla="*/ 28 w 57"/>
              <a:gd name="T23" fmla="*/ 57 h 57"/>
              <a:gd name="T24" fmla="*/ 48 w 57"/>
              <a:gd name="T25" fmla="*/ 49 h 57"/>
              <a:gd name="T26" fmla="*/ 57 w 57"/>
              <a:gd name="T27" fmla="*/ 29 h 57"/>
              <a:gd name="T28" fmla="*/ 48 w 57"/>
              <a:gd name="T29" fmla="*/ 9 h 57"/>
              <a:gd name="T30" fmla="*/ 50 w 57"/>
              <a:gd name="T31" fmla="*/ 7 h 57"/>
              <a:gd name="T32" fmla="*/ 50 w 57"/>
              <a:gd name="T33" fmla="*/ 7 h 57"/>
              <a:gd name="T34" fmla="*/ 48 w 57"/>
              <a:gd name="T35" fmla="*/ 9 h 57"/>
              <a:gd name="T36" fmla="*/ 28 w 57"/>
              <a:gd name="T37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7">
                <a:moveTo>
                  <a:pt x="28" y="47"/>
                </a:moveTo>
                <a:cubicBezTo>
                  <a:pt x="24" y="47"/>
                  <a:pt x="19" y="46"/>
                  <a:pt x="15" y="42"/>
                </a:cubicBezTo>
                <a:cubicBezTo>
                  <a:pt x="8" y="35"/>
                  <a:pt x="8" y="23"/>
                  <a:pt x="15" y="15"/>
                </a:cubicBezTo>
                <a:cubicBezTo>
                  <a:pt x="19" y="12"/>
                  <a:pt x="24" y="10"/>
                  <a:pt x="28" y="10"/>
                </a:cubicBezTo>
                <a:cubicBezTo>
                  <a:pt x="33" y="10"/>
                  <a:pt x="38" y="12"/>
                  <a:pt x="42" y="15"/>
                </a:cubicBezTo>
                <a:cubicBezTo>
                  <a:pt x="49" y="23"/>
                  <a:pt x="49" y="35"/>
                  <a:pt x="42" y="42"/>
                </a:cubicBezTo>
                <a:cubicBezTo>
                  <a:pt x="38" y="46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9"/>
                </a:cubicBezTo>
                <a:cubicBezTo>
                  <a:pt x="3" y="14"/>
                  <a:pt x="0" y="21"/>
                  <a:pt x="0" y="29"/>
                </a:cubicBezTo>
                <a:cubicBezTo>
                  <a:pt x="0" y="36"/>
                  <a:pt x="3" y="43"/>
                  <a:pt x="8" y="49"/>
                </a:cubicBezTo>
                <a:cubicBezTo>
                  <a:pt x="14" y="54"/>
                  <a:pt x="21" y="57"/>
                  <a:pt x="28" y="57"/>
                </a:cubicBezTo>
                <a:cubicBezTo>
                  <a:pt x="36" y="57"/>
                  <a:pt x="43" y="54"/>
                  <a:pt x="48" y="49"/>
                </a:cubicBezTo>
                <a:cubicBezTo>
                  <a:pt x="54" y="43"/>
                  <a:pt x="57" y="36"/>
                  <a:pt x="57" y="29"/>
                </a:cubicBezTo>
                <a:cubicBezTo>
                  <a:pt x="57" y="21"/>
                  <a:pt x="54" y="14"/>
                  <a:pt x="48" y="9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8" y="9"/>
                  <a:pt x="48" y="9"/>
                  <a:pt x="48" y="9"/>
                </a:cubicBezTo>
                <a:cubicBezTo>
                  <a:pt x="43" y="3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52" name="Freeform 1110"/>
          <p:cNvSpPr>
            <a:spLocks noEditPoints="1"/>
          </p:cNvSpPr>
          <p:nvPr/>
        </p:nvSpPr>
        <p:spPr bwMode="auto">
          <a:xfrm>
            <a:off x="-3063106" y="1225550"/>
            <a:ext cx="269875" cy="269875"/>
          </a:xfrm>
          <a:custGeom>
            <a:avLst/>
            <a:gdLst>
              <a:gd name="T0" fmla="*/ 32 w 65"/>
              <a:gd name="T1" fmla="*/ 61 h 65"/>
              <a:gd name="T2" fmla="*/ 12 w 65"/>
              <a:gd name="T3" fmla="*/ 53 h 65"/>
              <a:gd name="T4" fmla="*/ 4 w 65"/>
              <a:gd name="T5" fmla="*/ 33 h 65"/>
              <a:gd name="T6" fmla="*/ 12 w 65"/>
              <a:gd name="T7" fmla="*/ 13 h 65"/>
              <a:gd name="T8" fmla="*/ 32 w 65"/>
              <a:gd name="T9" fmla="*/ 4 h 65"/>
              <a:gd name="T10" fmla="*/ 52 w 65"/>
              <a:gd name="T11" fmla="*/ 13 h 65"/>
              <a:gd name="T12" fmla="*/ 54 w 65"/>
              <a:gd name="T13" fmla="*/ 11 h 65"/>
              <a:gd name="T14" fmla="*/ 55 w 65"/>
              <a:gd name="T15" fmla="*/ 10 h 65"/>
              <a:gd name="T16" fmla="*/ 54 w 65"/>
              <a:gd name="T17" fmla="*/ 11 h 65"/>
              <a:gd name="T18" fmla="*/ 52 w 65"/>
              <a:gd name="T19" fmla="*/ 13 h 65"/>
              <a:gd name="T20" fmla="*/ 61 w 65"/>
              <a:gd name="T21" fmla="*/ 33 h 65"/>
              <a:gd name="T22" fmla="*/ 52 w 65"/>
              <a:gd name="T23" fmla="*/ 53 h 65"/>
              <a:gd name="T24" fmla="*/ 32 w 65"/>
              <a:gd name="T25" fmla="*/ 61 h 65"/>
              <a:gd name="T26" fmla="*/ 32 w 65"/>
              <a:gd name="T27" fmla="*/ 0 h 65"/>
              <a:gd name="T28" fmla="*/ 32 w 65"/>
              <a:gd name="T29" fmla="*/ 0 h 65"/>
              <a:gd name="T30" fmla="*/ 10 w 65"/>
              <a:gd name="T31" fmla="*/ 10 h 65"/>
              <a:gd name="T32" fmla="*/ 0 w 65"/>
              <a:gd name="T33" fmla="*/ 33 h 65"/>
              <a:gd name="T34" fmla="*/ 10 w 65"/>
              <a:gd name="T35" fmla="*/ 56 h 65"/>
              <a:gd name="T36" fmla="*/ 32 w 65"/>
              <a:gd name="T37" fmla="*/ 65 h 65"/>
              <a:gd name="T38" fmla="*/ 32 w 65"/>
              <a:gd name="T39" fmla="*/ 65 h 65"/>
              <a:gd name="T40" fmla="*/ 55 w 65"/>
              <a:gd name="T41" fmla="*/ 56 h 65"/>
              <a:gd name="T42" fmla="*/ 65 w 65"/>
              <a:gd name="T43" fmla="*/ 33 h 65"/>
              <a:gd name="T44" fmla="*/ 65 w 65"/>
              <a:gd name="T45" fmla="*/ 32 h 65"/>
              <a:gd name="T46" fmla="*/ 64 w 65"/>
              <a:gd name="T47" fmla="*/ 28 h 65"/>
              <a:gd name="T48" fmla="*/ 55 w 65"/>
              <a:gd name="T49" fmla="*/ 10 h 65"/>
              <a:gd name="T50" fmla="*/ 55 w 65"/>
              <a:gd name="T51" fmla="*/ 10 h 65"/>
              <a:gd name="T52" fmla="*/ 32 w 65"/>
              <a:gd name="T53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5" h="65">
                <a:moveTo>
                  <a:pt x="32" y="61"/>
                </a:moveTo>
                <a:cubicBezTo>
                  <a:pt x="25" y="61"/>
                  <a:pt x="18" y="58"/>
                  <a:pt x="12" y="53"/>
                </a:cubicBezTo>
                <a:cubicBezTo>
                  <a:pt x="7" y="47"/>
                  <a:pt x="4" y="40"/>
                  <a:pt x="4" y="33"/>
                </a:cubicBezTo>
                <a:cubicBezTo>
                  <a:pt x="4" y="25"/>
                  <a:pt x="7" y="18"/>
                  <a:pt x="12" y="13"/>
                </a:cubicBezTo>
                <a:cubicBezTo>
                  <a:pt x="18" y="7"/>
                  <a:pt x="25" y="4"/>
                  <a:pt x="32" y="4"/>
                </a:cubicBezTo>
                <a:cubicBezTo>
                  <a:pt x="40" y="4"/>
                  <a:pt x="47" y="7"/>
                  <a:pt x="52" y="13"/>
                </a:cubicBezTo>
                <a:cubicBezTo>
                  <a:pt x="54" y="11"/>
                  <a:pt x="54" y="11"/>
                  <a:pt x="54" y="11"/>
                </a:cubicBezTo>
                <a:cubicBezTo>
                  <a:pt x="55" y="10"/>
                  <a:pt x="55" y="10"/>
                  <a:pt x="55" y="10"/>
                </a:cubicBezTo>
                <a:cubicBezTo>
                  <a:pt x="54" y="11"/>
                  <a:pt x="54" y="11"/>
                  <a:pt x="54" y="11"/>
                </a:cubicBezTo>
                <a:cubicBezTo>
                  <a:pt x="52" y="13"/>
                  <a:pt x="52" y="13"/>
                  <a:pt x="52" y="13"/>
                </a:cubicBezTo>
                <a:cubicBezTo>
                  <a:pt x="58" y="18"/>
                  <a:pt x="61" y="25"/>
                  <a:pt x="61" y="33"/>
                </a:cubicBezTo>
                <a:cubicBezTo>
                  <a:pt x="61" y="40"/>
                  <a:pt x="58" y="47"/>
                  <a:pt x="52" y="53"/>
                </a:cubicBezTo>
                <a:cubicBezTo>
                  <a:pt x="47" y="58"/>
                  <a:pt x="40" y="61"/>
                  <a:pt x="32" y="61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4"/>
                  <a:pt x="10" y="10"/>
                </a:cubicBezTo>
                <a:cubicBezTo>
                  <a:pt x="3" y="16"/>
                  <a:pt x="0" y="24"/>
                  <a:pt x="0" y="33"/>
                </a:cubicBezTo>
                <a:cubicBezTo>
                  <a:pt x="0" y="41"/>
                  <a:pt x="3" y="49"/>
                  <a:pt x="10" y="56"/>
                </a:cubicBezTo>
                <a:cubicBezTo>
                  <a:pt x="16" y="62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1" y="65"/>
                  <a:pt x="49" y="62"/>
                  <a:pt x="55" y="56"/>
                </a:cubicBezTo>
                <a:cubicBezTo>
                  <a:pt x="62" y="49"/>
                  <a:pt x="65" y="41"/>
                  <a:pt x="65" y="33"/>
                </a:cubicBezTo>
                <a:cubicBezTo>
                  <a:pt x="65" y="33"/>
                  <a:pt x="65" y="32"/>
                  <a:pt x="65" y="32"/>
                </a:cubicBezTo>
                <a:cubicBezTo>
                  <a:pt x="65" y="31"/>
                  <a:pt x="65" y="30"/>
                  <a:pt x="64" y="28"/>
                </a:cubicBezTo>
                <a:cubicBezTo>
                  <a:pt x="63" y="21"/>
                  <a:pt x="60" y="15"/>
                  <a:pt x="55" y="10"/>
                </a:cubicBezTo>
                <a:cubicBezTo>
                  <a:pt x="55" y="10"/>
                  <a:pt x="55" y="10"/>
                  <a:pt x="55" y="10"/>
                </a:cubicBezTo>
                <a:cubicBezTo>
                  <a:pt x="49" y="4"/>
                  <a:pt x="41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53" name="Freeform 1111"/>
          <p:cNvSpPr>
            <a:spLocks/>
          </p:cNvSpPr>
          <p:nvPr/>
        </p:nvSpPr>
        <p:spPr bwMode="auto">
          <a:xfrm>
            <a:off x="-3013893" y="1284287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0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7"/>
                  <a:pt x="20" y="37"/>
                </a:cubicBezTo>
                <a:cubicBezTo>
                  <a:pt x="25" y="37"/>
                  <a:pt x="30" y="36"/>
                  <a:pt x="34" y="32"/>
                </a:cubicBezTo>
                <a:cubicBezTo>
                  <a:pt x="41" y="25"/>
                  <a:pt x="41" y="13"/>
                  <a:pt x="34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54" name="Freeform 1112"/>
          <p:cNvSpPr>
            <a:spLocks noEditPoints="1"/>
          </p:cNvSpPr>
          <p:nvPr/>
        </p:nvSpPr>
        <p:spPr bwMode="auto">
          <a:xfrm>
            <a:off x="762770" y="-1439863"/>
            <a:ext cx="236538" cy="231775"/>
          </a:xfrm>
          <a:custGeom>
            <a:avLst/>
            <a:gdLst>
              <a:gd name="T0" fmla="*/ 29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9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9 w 57"/>
              <a:gd name="T13" fmla="*/ 47 h 56"/>
              <a:gd name="T14" fmla="*/ 29 w 57"/>
              <a:gd name="T15" fmla="*/ 0 h 56"/>
              <a:gd name="T16" fmla="*/ 9 w 57"/>
              <a:gd name="T17" fmla="*/ 8 h 56"/>
              <a:gd name="T18" fmla="*/ 0 w 57"/>
              <a:gd name="T19" fmla="*/ 28 h 56"/>
              <a:gd name="T20" fmla="*/ 9 w 57"/>
              <a:gd name="T21" fmla="*/ 48 h 56"/>
              <a:gd name="T22" fmla="*/ 29 w 57"/>
              <a:gd name="T23" fmla="*/ 56 h 56"/>
              <a:gd name="T24" fmla="*/ 49 w 57"/>
              <a:gd name="T25" fmla="*/ 48 h 56"/>
              <a:gd name="T26" fmla="*/ 57 w 57"/>
              <a:gd name="T27" fmla="*/ 28 h 56"/>
              <a:gd name="T28" fmla="*/ 49 w 57"/>
              <a:gd name="T29" fmla="*/ 8 h 56"/>
              <a:gd name="T30" fmla="*/ 50 w 57"/>
              <a:gd name="T31" fmla="*/ 7 h 56"/>
              <a:gd name="T32" fmla="*/ 50 w 57"/>
              <a:gd name="T33" fmla="*/ 7 h 56"/>
              <a:gd name="T34" fmla="*/ 49 w 57"/>
              <a:gd name="T35" fmla="*/ 8 h 56"/>
              <a:gd name="T36" fmla="*/ 29 w 57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6">
                <a:moveTo>
                  <a:pt x="29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9"/>
                  <a:pt x="29" y="9"/>
                </a:cubicBezTo>
                <a:cubicBezTo>
                  <a:pt x="33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2"/>
                  <a:pt x="9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9" y="48"/>
                </a:cubicBezTo>
                <a:cubicBezTo>
                  <a:pt x="14" y="54"/>
                  <a:pt x="21" y="56"/>
                  <a:pt x="29" y="56"/>
                </a:cubicBezTo>
                <a:cubicBezTo>
                  <a:pt x="36" y="56"/>
                  <a:pt x="43" y="54"/>
                  <a:pt x="49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9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9" y="8"/>
                  <a:pt x="49" y="8"/>
                  <a:pt x="49" y="8"/>
                </a:cubicBezTo>
                <a:cubicBezTo>
                  <a:pt x="43" y="2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55" name="Freeform 1113"/>
          <p:cNvSpPr>
            <a:spLocks noEditPoints="1"/>
          </p:cNvSpPr>
          <p:nvPr/>
        </p:nvSpPr>
        <p:spPr bwMode="auto">
          <a:xfrm>
            <a:off x="746895" y="-1455738"/>
            <a:ext cx="268288" cy="265113"/>
          </a:xfrm>
          <a:custGeom>
            <a:avLst/>
            <a:gdLst>
              <a:gd name="T0" fmla="*/ 33 w 65"/>
              <a:gd name="T1" fmla="*/ 60 h 64"/>
              <a:gd name="T2" fmla="*/ 13 w 65"/>
              <a:gd name="T3" fmla="*/ 52 h 64"/>
              <a:gd name="T4" fmla="*/ 4 w 65"/>
              <a:gd name="T5" fmla="*/ 32 h 64"/>
              <a:gd name="T6" fmla="*/ 13 w 65"/>
              <a:gd name="T7" fmla="*/ 12 h 64"/>
              <a:gd name="T8" fmla="*/ 33 w 65"/>
              <a:gd name="T9" fmla="*/ 4 h 64"/>
              <a:gd name="T10" fmla="*/ 53 w 65"/>
              <a:gd name="T11" fmla="*/ 12 h 64"/>
              <a:gd name="T12" fmla="*/ 54 w 65"/>
              <a:gd name="T13" fmla="*/ 11 h 64"/>
              <a:gd name="T14" fmla="*/ 55 w 65"/>
              <a:gd name="T15" fmla="*/ 9 h 64"/>
              <a:gd name="T16" fmla="*/ 54 w 65"/>
              <a:gd name="T17" fmla="*/ 11 h 64"/>
              <a:gd name="T18" fmla="*/ 53 w 65"/>
              <a:gd name="T19" fmla="*/ 12 h 64"/>
              <a:gd name="T20" fmla="*/ 61 w 65"/>
              <a:gd name="T21" fmla="*/ 32 h 64"/>
              <a:gd name="T22" fmla="*/ 53 w 65"/>
              <a:gd name="T23" fmla="*/ 52 h 64"/>
              <a:gd name="T24" fmla="*/ 33 w 65"/>
              <a:gd name="T25" fmla="*/ 60 h 64"/>
              <a:gd name="T26" fmla="*/ 33 w 65"/>
              <a:gd name="T27" fmla="*/ 0 h 64"/>
              <a:gd name="T28" fmla="*/ 33 w 65"/>
              <a:gd name="T29" fmla="*/ 0 h 64"/>
              <a:gd name="T30" fmla="*/ 32 w 65"/>
              <a:gd name="T31" fmla="*/ 0 h 64"/>
              <a:gd name="T32" fmla="*/ 28 w 65"/>
              <a:gd name="T33" fmla="*/ 0 h 64"/>
              <a:gd name="T34" fmla="*/ 10 w 65"/>
              <a:gd name="T35" fmla="*/ 9 h 64"/>
              <a:gd name="T36" fmla="*/ 0 w 65"/>
              <a:gd name="T37" fmla="*/ 32 h 64"/>
              <a:gd name="T38" fmla="*/ 10 w 65"/>
              <a:gd name="T39" fmla="*/ 55 h 64"/>
              <a:gd name="T40" fmla="*/ 33 w 65"/>
              <a:gd name="T41" fmla="*/ 64 h 64"/>
              <a:gd name="T42" fmla="*/ 33 w 65"/>
              <a:gd name="T43" fmla="*/ 64 h 64"/>
              <a:gd name="T44" fmla="*/ 55 w 65"/>
              <a:gd name="T45" fmla="*/ 55 h 64"/>
              <a:gd name="T46" fmla="*/ 65 w 65"/>
              <a:gd name="T47" fmla="*/ 32 h 64"/>
              <a:gd name="T48" fmla="*/ 55 w 65"/>
              <a:gd name="T49" fmla="*/ 9 h 64"/>
              <a:gd name="T50" fmla="*/ 55 w 65"/>
              <a:gd name="T51" fmla="*/ 9 h 64"/>
              <a:gd name="T52" fmla="*/ 33 w 65"/>
              <a:gd name="T53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5" h="64">
                <a:moveTo>
                  <a:pt x="33" y="60"/>
                </a:moveTo>
                <a:cubicBezTo>
                  <a:pt x="25" y="60"/>
                  <a:pt x="18" y="58"/>
                  <a:pt x="13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3" y="12"/>
                </a:cubicBezTo>
                <a:cubicBezTo>
                  <a:pt x="18" y="6"/>
                  <a:pt x="25" y="4"/>
                  <a:pt x="33" y="4"/>
                </a:cubicBezTo>
                <a:cubicBezTo>
                  <a:pt x="40" y="4"/>
                  <a:pt x="47" y="6"/>
                  <a:pt x="53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5" y="9"/>
                  <a:pt x="55" y="9"/>
                  <a:pt x="55" y="9"/>
                </a:cubicBezTo>
                <a:cubicBezTo>
                  <a:pt x="54" y="11"/>
                  <a:pt x="54" y="11"/>
                  <a:pt x="54" y="11"/>
                </a:cubicBezTo>
                <a:cubicBezTo>
                  <a:pt x="53" y="12"/>
                  <a:pt x="53" y="12"/>
                  <a:pt x="53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3" y="52"/>
                </a:cubicBezTo>
                <a:cubicBezTo>
                  <a:pt x="47" y="58"/>
                  <a:pt x="40" y="60"/>
                  <a:pt x="33" y="60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2" y="0"/>
                  <a:pt x="32" y="0"/>
                </a:cubicBezTo>
                <a:cubicBezTo>
                  <a:pt x="31" y="0"/>
                  <a:pt x="30" y="0"/>
                  <a:pt x="28" y="0"/>
                </a:cubicBezTo>
                <a:cubicBezTo>
                  <a:pt x="22" y="1"/>
                  <a:pt x="15" y="4"/>
                  <a:pt x="10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9"/>
                  <a:pt x="10" y="55"/>
                </a:cubicBezTo>
                <a:cubicBezTo>
                  <a:pt x="16" y="61"/>
                  <a:pt x="24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1" y="64"/>
                  <a:pt x="49" y="61"/>
                  <a:pt x="55" y="55"/>
                </a:cubicBezTo>
                <a:cubicBezTo>
                  <a:pt x="62" y="49"/>
                  <a:pt x="65" y="40"/>
                  <a:pt x="65" y="32"/>
                </a:cubicBezTo>
                <a:cubicBezTo>
                  <a:pt x="65" y="24"/>
                  <a:pt x="62" y="15"/>
                  <a:pt x="55" y="9"/>
                </a:cubicBezTo>
                <a:cubicBezTo>
                  <a:pt x="55" y="9"/>
                  <a:pt x="55" y="9"/>
                  <a:pt x="55" y="9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56" name="Freeform 1114"/>
          <p:cNvSpPr>
            <a:spLocks/>
          </p:cNvSpPr>
          <p:nvPr/>
        </p:nvSpPr>
        <p:spPr bwMode="auto">
          <a:xfrm>
            <a:off x="796107" y="-1401763"/>
            <a:ext cx="169863" cy="157163"/>
          </a:xfrm>
          <a:custGeom>
            <a:avLst/>
            <a:gdLst>
              <a:gd name="T0" fmla="*/ 21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57" name="Freeform 1115"/>
          <p:cNvSpPr>
            <a:spLocks noEditPoints="1"/>
          </p:cNvSpPr>
          <p:nvPr/>
        </p:nvSpPr>
        <p:spPr bwMode="auto">
          <a:xfrm>
            <a:off x="953270" y="363537"/>
            <a:ext cx="231775" cy="236538"/>
          </a:xfrm>
          <a:custGeom>
            <a:avLst/>
            <a:gdLst>
              <a:gd name="T0" fmla="*/ 28 w 56"/>
              <a:gd name="T1" fmla="*/ 47 h 57"/>
              <a:gd name="T2" fmla="*/ 15 w 56"/>
              <a:gd name="T3" fmla="*/ 42 h 57"/>
              <a:gd name="T4" fmla="*/ 15 w 56"/>
              <a:gd name="T5" fmla="*/ 15 h 57"/>
              <a:gd name="T6" fmla="*/ 28 w 56"/>
              <a:gd name="T7" fmla="*/ 10 h 57"/>
              <a:gd name="T8" fmla="*/ 41 w 56"/>
              <a:gd name="T9" fmla="*/ 15 h 57"/>
              <a:gd name="T10" fmla="*/ 41 w 56"/>
              <a:gd name="T11" fmla="*/ 42 h 57"/>
              <a:gd name="T12" fmla="*/ 28 w 56"/>
              <a:gd name="T13" fmla="*/ 47 h 57"/>
              <a:gd name="T14" fmla="*/ 28 w 56"/>
              <a:gd name="T15" fmla="*/ 0 h 57"/>
              <a:gd name="T16" fmla="*/ 8 w 56"/>
              <a:gd name="T17" fmla="*/ 9 h 57"/>
              <a:gd name="T18" fmla="*/ 0 w 56"/>
              <a:gd name="T19" fmla="*/ 29 h 57"/>
              <a:gd name="T20" fmla="*/ 8 w 56"/>
              <a:gd name="T21" fmla="*/ 49 h 57"/>
              <a:gd name="T22" fmla="*/ 28 w 56"/>
              <a:gd name="T23" fmla="*/ 57 h 57"/>
              <a:gd name="T24" fmla="*/ 48 w 56"/>
              <a:gd name="T25" fmla="*/ 49 h 57"/>
              <a:gd name="T26" fmla="*/ 56 w 56"/>
              <a:gd name="T27" fmla="*/ 29 h 57"/>
              <a:gd name="T28" fmla="*/ 48 w 56"/>
              <a:gd name="T29" fmla="*/ 9 h 57"/>
              <a:gd name="T30" fmla="*/ 49 w 56"/>
              <a:gd name="T31" fmla="*/ 7 h 57"/>
              <a:gd name="T32" fmla="*/ 49 w 56"/>
              <a:gd name="T33" fmla="*/ 7 h 57"/>
              <a:gd name="T34" fmla="*/ 48 w 56"/>
              <a:gd name="T35" fmla="*/ 9 h 57"/>
              <a:gd name="T36" fmla="*/ 28 w 56"/>
              <a:gd name="T37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7">
                <a:moveTo>
                  <a:pt x="28" y="47"/>
                </a:moveTo>
                <a:cubicBezTo>
                  <a:pt x="23" y="47"/>
                  <a:pt x="18" y="45"/>
                  <a:pt x="15" y="42"/>
                </a:cubicBezTo>
                <a:cubicBezTo>
                  <a:pt x="7" y="34"/>
                  <a:pt x="7" y="23"/>
                  <a:pt x="15" y="15"/>
                </a:cubicBezTo>
                <a:cubicBezTo>
                  <a:pt x="18" y="12"/>
                  <a:pt x="23" y="10"/>
                  <a:pt x="28" y="10"/>
                </a:cubicBezTo>
                <a:cubicBezTo>
                  <a:pt x="33" y="10"/>
                  <a:pt x="37" y="12"/>
                  <a:pt x="41" y="15"/>
                </a:cubicBezTo>
                <a:cubicBezTo>
                  <a:pt x="48" y="23"/>
                  <a:pt x="48" y="34"/>
                  <a:pt x="41" y="42"/>
                </a:cubicBezTo>
                <a:cubicBezTo>
                  <a:pt x="37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3" y="3"/>
                  <a:pt x="8" y="9"/>
                </a:cubicBezTo>
                <a:cubicBezTo>
                  <a:pt x="2" y="14"/>
                  <a:pt x="0" y="21"/>
                  <a:pt x="0" y="29"/>
                </a:cubicBezTo>
                <a:cubicBezTo>
                  <a:pt x="0" y="36"/>
                  <a:pt x="2" y="43"/>
                  <a:pt x="8" y="49"/>
                </a:cubicBezTo>
                <a:cubicBezTo>
                  <a:pt x="13" y="54"/>
                  <a:pt x="21" y="57"/>
                  <a:pt x="28" y="57"/>
                </a:cubicBezTo>
                <a:cubicBezTo>
                  <a:pt x="35" y="57"/>
                  <a:pt x="42" y="54"/>
                  <a:pt x="48" y="49"/>
                </a:cubicBezTo>
                <a:cubicBezTo>
                  <a:pt x="53" y="43"/>
                  <a:pt x="56" y="36"/>
                  <a:pt x="56" y="29"/>
                </a:cubicBezTo>
                <a:cubicBezTo>
                  <a:pt x="56" y="21"/>
                  <a:pt x="53" y="14"/>
                  <a:pt x="48" y="9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8" y="9"/>
                  <a:pt x="48" y="9"/>
                  <a:pt x="48" y="9"/>
                </a:cubicBezTo>
                <a:cubicBezTo>
                  <a:pt x="42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58" name="Freeform 1116"/>
          <p:cNvSpPr>
            <a:spLocks noEditPoints="1"/>
          </p:cNvSpPr>
          <p:nvPr/>
        </p:nvSpPr>
        <p:spPr bwMode="auto">
          <a:xfrm>
            <a:off x="937395" y="347662"/>
            <a:ext cx="265113" cy="269875"/>
          </a:xfrm>
          <a:custGeom>
            <a:avLst/>
            <a:gdLst>
              <a:gd name="T0" fmla="*/ 32 w 64"/>
              <a:gd name="T1" fmla="*/ 61 h 65"/>
              <a:gd name="T2" fmla="*/ 12 w 64"/>
              <a:gd name="T3" fmla="*/ 53 h 65"/>
              <a:gd name="T4" fmla="*/ 4 w 64"/>
              <a:gd name="T5" fmla="*/ 33 h 65"/>
              <a:gd name="T6" fmla="*/ 12 w 64"/>
              <a:gd name="T7" fmla="*/ 13 h 65"/>
              <a:gd name="T8" fmla="*/ 32 w 64"/>
              <a:gd name="T9" fmla="*/ 4 h 65"/>
              <a:gd name="T10" fmla="*/ 52 w 64"/>
              <a:gd name="T11" fmla="*/ 13 h 65"/>
              <a:gd name="T12" fmla="*/ 53 w 64"/>
              <a:gd name="T13" fmla="*/ 11 h 65"/>
              <a:gd name="T14" fmla="*/ 55 w 64"/>
              <a:gd name="T15" fmla="*/ 10 h 65"/>
              <a:gd name="T16" fmla="*/ 53 w 64"/>
              <a:gd name="T17" fmla="*/ 11 h 65"/>
              <a:gd name="T18" fmla="*/ 52 w 64"/>
              <a:gd name="T19" fmla="*/ 13 h 65"/>
              <a:gd name="T20" fmla="*/ 60 w 64"/>
              <a:gd name="T21" fmla="*/ 33 h 65"/>
              <a:gd name="T22" fmla="*/ 52 w 64"/>
              <a:gd name="T23" fmla="*/ 53 h 65"/>
              <a:gd name="T24" fmla="*/ 32 w 64"/>
              <a:gd name="T25" fmla="*/ 61 h 65"/>
              <a:gd name="T26" fmla="*/ 32 w 64"/>
              <a:gd name="T27" fmla="*/ 0 h 65"/>
              <a:gd name="T28" fmla="*/ 32 w 64"/>
              <a:gd name="T29" fmla="*/ 0 h 65"/>
              <a:gd name="T30" fmla="*/ 9 w 64"/>
              <a:gd name="T31" fmla="*/ 10 h 65"/>
              <a:gd name="T32" fmla="*/ 0 w 64"/>
              <a:gd name="T33" fmla="*/ 33 h 65"/>
              <a:gd name="T34" fmla="*/ 9 w 64"/>
              <a:gd name="T35" fmla="*/ 55 h 65"/>
              <a:gd name="T36" fmla="*/ 32 w 64"/>
              <a:gd name="T37" fmla="*/ 65 h 65"/>
              <a:gd name="T38" fmla="*/ 32 w 64"/>
              <a:gd name="T39" fmla="*/ 65 h 65"/>
              <a:gd name="T40" fmla="*/ 55 w 64"/>
              <a:gd name="T41" fmla="*/ 55 h 65"/>
              <a:gd name="T42" fmla="*/ 64 w 64"/>
              <a:gd name="T43" fmla="*/ 33 h 65"/>
              <a:gd name="T44" fmla="*/ 60 w 64"/>
              <a:gd name="T45" fmla="*/ 16 h 65"/>
              <a:gd name="T46" fmla="*/ 57 w 64"/>
              <a:gd name="T47" fmla="*/ 13 h 65"/>
              <a:gd name="T48" fmla="*/ 55 w 64"/>
              <a:gd name="T49" fmla="*/ 10 h 65"/>
              <a:gd name="T50" fmla="*/ 55 w 64"/>
              <a:gd name="T51" fmla="*/ 10 h 65"/>
              <a:gd name="T52" fmla="*/ 32 w 64"/>
              <a:gd name="T53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4" h="65">
                <a:moveTo>
                  <a:pt x="32" y="61"/>
                </a:moveTo>
                <a:cubicBezTo>
                  <a:pt x="25" y="61"/>
                  <a:pt x="17" y="58"/>
                  <a:pt x="12" y="53"/>
                </a:cubicBezTo>
                <a:cubicBezTo>
                  <a:pt x="6" y="47"/>
                  <a:pt x="4" y="40"/>
                  <a:pt x="4" y="33"/>
                </a:cubicBezTo>
                <a:cubicBezTo>
                  <a:pt x="4" y="25"/>
                  <a:pt x="6" y="18"/>
                  <a:pt x="12" y="13"/>
                </a:cubicBezTo>
                <a:cubicBezTo>
                  <a:pt x="17" y="7"/>
                  <a:pt x="25" y="4"/>
                  <a:pt x="32" y="4"/>
                </a:cubicBezTo>
                <a:cubicBezTo>
                  <a:pt x="39" y="4"/>
                  <a:pt x="46" y="7"/>
                  <a:pt x="52" y="13"/>
                </a:cubicBezTo>
                <a:cubicBezTo>
                  <a:pt x="53" y="11"/>
                  <a:pt x="53" y="11"/>
                  <a:pt x="53" y="11"/>
                </a:cubicBezTo>
                <a:cubicBezTo>
                  <a:pt x="55" y="10"/>
                  <a:pt x="55" y="10"/>
                  <a:pt x="55" y="10"/>
                </a:cubicBezTo>
                <a:cubicBezTo>
                  <a:pt x="53" y="11"/>
                  <a:pt x="53" y="11"/>
                  <a:pt x="53" y="11"/>
                </a:cubicBezTo>
                <a:cubicBezTo>
                  <a:pt x="52" y="13"/>
                  <a:pt x="52" y="13"/>
                  <a:pt x="52" y="13"/>
                </a:cubicBezTo>
                <a:cubicBezTo>
                  <a:pt x="57" y="18"/>
                  <a:pt x="60" y="25"/>
                  <a:pt x="60" y="33"/>
                </a:cubicBezTo>
                <a:cubicBezTo>
                  <a:pt x="60" y="40"/>
                  <a:pt x="57" y="47"/>
                  <a:pt x="52" y="53"/>
                </a:cubicBezTo>
                <a:cubicBezTo>
                  <a:pt x="46" y="58"/>
                  <a:pt x="39" y="61"/>
                  <a:pt x="32" y="61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5" y="3"/>
                  <a:pt x="9" y="10"/>
                </a:cubicBezTo>
                <a:cubicBezTo>
                  <a:pt x="3" y="16"/>
                  <a:pt x="0" y="24"/>
                  <a:pt x="0" y="33"/>
                </a:cubicBezTo>
                <a:cubicBezTo>
                  <a:pt x="0" y="41"/>
                  <a:pt x="3" y="49"/>
                  <a:pt x="9" y="55"/>
                </a:cubicBezTo>
                <a:cubicBezTo>
                  <a:pt x="15" y="62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0" y="65"/>
                  <a:pt x="48" y="62"/>
                  <a:pt x="55" y="55"/>
                </a:cubicBezTo>
                <a:cubicBezTo>
                  <a:pt x="61" y="49"/>
                  <a:pt x="64" y="41"/>
                  <a:pt x="64" y="33"/>
                </a:cubicBezTo>
                <a:cubicBezTo>
                  <a:pt x="64" y="27"/>
                  <a:pt x="63" y="21"/>
                  <a:pt x="60" y="16"/>
                </a:cubicBezTo>
                <a:cubicBezTo>
                  <a:pt x="59" y="15"/>
                  <a:pt x="58" y="14"/>
                  <a:pt x="57" y="13"/>
                </a:cubicBezTo>
                <a:cubicBezTo>
                  <a:pt x="57" y="12"/>
                  <a:pt x="56" y="11"/>
                  <a:pt x="55" y="10"/>
                </a:cubicBezTo>
                <a:cubicBezTo>
                  <a:pt x="55" y="10"/>
                  <a:pt x="55" y="10"/>
                  <a:pt x="55" y="10"/>
                </a:cubicBezTo>
                <a:cubicBezTo>
                  <a:pt x="48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59" name="Freeform 1117"/>
          <p:cNvSpPr>
            <a:spLocks/>
          </p:cNvSpPr>
          <p:nvPr/>
        </p:nvSpPr>
        <p:spPr bwMode="auto">
          <a:xfrm>
            <a:off x="981845" y="404812"/>
            <a:ext cx="169863" cy="153988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5"/>
                </a:cubicBezTo>
                <a:cubicBezTo>
                  <a:pt x="0" y="13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60" name="Freeform 1118"/>
          <p:cNvSpPr>
            <a:spLocks/>
          </p:cNvSpPr>
          <p:nvPr/>
        </p:nvSpPr>
        <p:spPr bwMode="auto">
          <a:xfrm>
            <a:off x="2499495" y="227012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6 h 33"/>
              <a:gd name="T6" fmla="*/ 5 w 34"/>
              <a:gd name="T7" fmla="*/ 28 h 33"/>
              <a:gd name="T8" fmla="*/ 17 w 34"/>
              <a:gd name="T9" fmla="*/ 33 h 33"/>
              <a:gd name="T10" fmla="*/ 29 w 34"/>
              <a:gd name="T11" fmla="*/ 28 h 33"/>
              <a:gd name="T12" fmla="*/ 34 w 34"/>
              <a:gd name="T13" fmla="*/ 16 h 33"/>
              <a:gd name="T14" fmla="*/ 29 w 34"/>
              <a:gd name="T15" fmla="*/ 5 h 33"/>
              <a:gd name="T16" fmla="*/ 30 w 34"/>
              <a:gd name="T17" fmla="*/ 3 h 33"/>
              <a:gd name="T18" fmla="*/ 30 w 34"/>
              <a:gd name="T19" fmla="*/ 3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1"/>
                  <a:pt x="5" y="5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1"/>
                  <a:pt x="13" y="33"/>
                  <a:pt x="17" y="33"/>
                </a:cubicBezTo>
                <a:cubicBezTo>
                  <a:pt x="21" y="33"/>
                  <a:pt x="25" y="31"/>
                  <a:pt x="29" y="28"/>
                </a:cubicBezTo>
                <a:cubicBezTo>
                  <a:pt x="32" y="25"/>
                  <a:pt x="34" y="21"/>
                  <a:pt x="34" y="16"/>
                </a:cubicBezTo>
                <a:cubicBezTo>
                  <a:pt x="34" y="12"/>
                  <a:pt x="32" y="8"/>
                  <a:pt x="29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61" name="Freeform 1119"/>
          <p:cNvSpPr>
            <a:spLocks noEditPoints="1"/>
          </p:cNvSpPr>
          <p:nvPr/>
        </p:nvSpPr>
        <p:spPr bwMode="auto">
          <a:xfrm>
            <a:off x="2483620" y="211137"/>
            <a:ext cx="173038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2 h 41"/>
              <a:gd name="T4" fmla="*/ 4 w 42"/>
              <a:gd name="T5" fmla="*/ 20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7 h 41"/>
              <a:gd name="T14" fmla="*/ 36 w 42"/>
              <a:gd name="T15" fmla="*/ 6 h 41"/>
              <a:gd name="T16" fmla="*/ 34 w 42"/>
              <a:gd name="T17" fmla="*/ 7 h 41"/>
              <a:gd name="T18" fmla="*/ 33 w 42"/>
              <a:gd name="T19" fmla="*/ 9 h 41"/>
              <a:gd name="T20" fmla="*/ 38 w 42"/>
              <a:gd name="T21" fmla="*/ 20 h 41"/>
              <a:gd name="T22" fmla="*/ 33 w 42"/>
              <a:gd name="T23" fmla="*/ 32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8 w 42"/>
              <a:gd name="T31" fmla="*/ 4 h 41"/>
              <a:gd name="T32" fmla="*/ 6 w 42"/>
              <a:gd name="T33" fmla="*/ 6 h 41"/>
              <a:gd name="T34" fmla="*/ 5 w 42"/>
              <a:gd name="T35" fmla="*/ 7 h 41"/>
              <a:gd name="T36" fmla="*/ 0 w 42"/>
              <a:gd name="T37" fmla="*/ 20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6 w 42"/>
              <a:gd name="T45" fmla="*/ 35 h 41"/>
              <a:gd name="T46" fmla="*/ 42 w 42"/>
              <a:gd name="T47" fmla="*/ 20 h 41"/>
              <a:gd name="T48" fmla="*/ 36 w 42"/>
              <a:gd name="T49" fmla="*/ 6 h 41"/>
              <a:gd name="T50" fmla="*/ 36 w 42"/>
              <a:gd name="T51" fmla="*/ 6 h 41"/>
              <a:gd name="T52" fmla="*/ 21 w 42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5"/>
                  <a:pt x="9" y="32"/>
                </a:cubicBezTo>
                <a:cubicBezTo>
                  <a:pt x="6" y="29"/>
                  <a:pt x="4" y="25"/>
                  <a:pt x="4" y="20"/>
                </a:cubicBezTo>
                <a:cubicBezTo>
                  <a:pt x="4" y="16"/>
                  <a:pt x="6" y="12"/>
                  <a:pt x="9" y="9"/>
                </a:cubicBezTo>
                <a:cubicBezTo>
                  <a:pt x="12" y="5"/>
                  <a:pt x="17" y="4"/>
                  <a:pt x="21" y="4"/>
                </a:cubicBezTo>
                <a:cubicBezTo>
                  <a:pt x="25" y="4"/>
                  <a:pt x="29" y="5"/>
                  <a:pt x="33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5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2" y="1"/>
                  <a:pt x="8" y="4"/>
                </a:cubicBezTo>
                <a:cubicBezTo>
                  <a:pt x="8" y="4"/>
                  <a:pt x="7" y="5"/>
                  <a:pt x="6" y="6"/>
                </a:cubicBezTo>
                <a:cubicBezTo>
                  <a:pt x="6" y="6"/>
                  <a:pt x="6" y="6"/>
                  <a:pt x="5" y="7"/>
                </a:cubicBezTo>
                <a:cubicBezTo>
                  <a:pt x="2" y="11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0"/>
                </a:cubicBezTo>
                <a:cubicBezTo>
                  <a:pt x="42" y="15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62" name="Freeform 1120"/>
          <p:cNvSpPr>
            <a:spLocks/>
          </p:cNvSpPr>
          <p:nvPr/>
        </p:nvSpPr>
        <p:spPr bwMode="auto">
          <a:xfrm>
            <a:off x="2267720" y="458787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6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8 w 33"/>
              <a:gd name="T21" fmla="*/ 5 h 34"/>
              <a:gd name="T22" fmla="*/ 16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63" name="Freeform 1121"/>
          <p:cNvSpPr>
            <a:spLocks noEditPoints="1"/>
          </p:cNvSpPr>
          <p:nvPr/>
        </p:nvSpPr>
        <p:spPr bwMode="auto">
          <a:xfrm>
            <a:off x="2250257" y="442912"/>
            <a:ext cx="169863" cy="174625"/>
          </a:xfrm>
          <a:custGeom>
            <a:avLst/>
            <a:gdLst>
              <a:gd name="T0" fmla="*/ 20 w 41"/>
              <a:gd name="T1" fmla="*/ 38 h 42"/>
              <a:gd name="T2" fmla="*/ 9 w 41"/>
              <a:gd name="T3" fmla="*/ 33 h 42"/>
              <a:gd name="T4" fmla="*/ 4 w 41"/>
              <a:gd name="T5" fmla="*/ 21 h 42"/>
              <a:gd name="T6" fmla="*/ 9 w 41"/>
              <a:gd name="T7" fmla="*/ 9 h 42"/>
              <a:gd name="T8" fmla="*/ 20 w 41"/>
              <a:gd name="T9" fmla="*/ 4 h 42"/>
              <a:gd name="T10" fmla="*/ 32 w 41"/>
              <a:gd name="T11" fmla="*/ 9 h 42"/>
              <a:gd name="T12" fmla="*/ 34 w 41"/>
              <a:gd name="T13" fmla="*/ 8 h 42"/>
              <a:gd name="T14" fmla="*/ 35 w 41"/>
              <a:gd name="T15" fmla="*/ 6 h 42"/>
              <a:gd name="T16" fmla="*/ 34 w 41"/>
              <a:gd name="T17" fmla="*/ 8 h 42"/>
              <a:gd name="T18" fmla="*/ 32 w 41"/>
              <a:gd name="T19" fmla="*/ 9 h 42"/>
              <a:gd name="T20" fmla="*/ 37 w 41"/>
              <a:gd name="T21" fmla="*/ 21 h 42"/>
              <a:gd name="T22" fmla="*/ 32 w 41"/>
              <a:gd name="T23" fmla="*/ 33 h 42"/>
              <a:gd name="T24" fmla="*/ 20 w 41"/>
              <a:gd name="T25" fmla="*/ 38 h 42"/>
              <a:gd name="T26" fmla="*/ 20 w 41"/>
              <a:gd name="T27" fmla="*/ 0 h 42"/>
              <a:gd name="T28" fmla="*/ 20 w 41"/>
              <a:gd name="T29" fmla="*/ 0 h 42"/>
              <a:gd name="T30" fmla="*/ 6 w 41"/>
              <a:gd name="T31" fmla="*/ 6 h 42"/>
              <a:gd name="T32" fmla="*/ 0 w 41"/>
              <a:gd name="T33" fmla="*/ 20 h 42"/>
              <a:gd name="T34" fmla="*/ 0 w 41"/>
              <a:gd name="T35" fmla="*/ 21 h 42"/>
              <a:gd name="T36" fmla="*/ 0 w 41"/>
              <a:gd name="T37" fmla="*/ 24 h 42"/>
              <a:gd name="T38" fmla="*/ 6 w 41"/>
              <a:gd name="T39" fmla="*/ 35 h 42"/>
              <a:gd name="T40" fmla="*/ 20 w 41"/>
              <a:gd name="T41" fmla="*/ 42 h 42"/>
              <a:gd name="T42" fmla="*/ 20 w 41"/>
              <a:gd name="T43" fmla="*/ 42 h 42"/>
              <a:gd name="T44" fmla="*/ 35 w 41"/>
              <a:gd name="T45" fmla="*/ 35 h 42"/>
              <a:gd name="T46" fmla="*/ 41 w 41"/>
              <a:gd name="T47" fmla="*/ 21 h 42"/>
              <a:gd name="T48" fmla="*/ 35 w 41"/>
              <a:gd name="T49" fmla="*/ 6 h 42"/>
              <a:gd name="T50" fmla="*/ 35 w 41"/>
              <a:gd name="T51" fmla="*/ 6 h 42"/>
              <a:gd name="T52" fmla="*/ 20 w 41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2">
                <a:moveTo>
                  <a:pt x="20" y="38"/>
                </a:moveTo>
                <a:cubicBezTo>
                  <a:pt x="16" y="38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8"/>
                  <a:pt x="20" y="38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0"/>
                  <a:pt x="0" y="20"/>
                  <a:pt x="0" y="21"/>
                </a:cubicBezTo>
                <a:cubicBezTo>
                  <a:pt x="0" y="22"/>
                  <a:pt x="0" y="23"/>
                  <a:pt x="0" y="24"/>
                </a:cubicBezTo>
                <a:cubicBezTo>
                  <a:pt x="0" y="28"/>
                  <a:pt x="2" y="32"/>
                  <a:pt x="6" y="35"/>
                </a:cubicBezTo>
                <a:cubicBezTo>
                  <a:pt x="10" y="39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40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64" name="Freeform 1122"/>
          <p:cNvSpPr>
            <a:spLocks/>
          </p:cNvSpPr>
          <p:nvPr/>
        </p:nvSpPr>
        <p:spPr bwMode="auto">
          <a:xfrm>
            <a:off x="1035820" y="-22225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6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8 w 33"/>
              <a:gd name="T21" fmla="*/ 5 h 34"/>
              <a:gd name="T22" fmla="*/ 16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65" name="Freeform 1123"/>
          <p:cNvSpPr>
            <a:spLocks noEditPoints="1"/>
          </p:cNvSpPr>
          <p:nvPr/>
        </p:nvSpPr>
        <p:spPr bwMode="auto">
          <a:xfrm>
            <a:off x="1019945" y="-38100"/>
            <a:ext cx="169863" cy="174625"/>
          </a:xfrm>
          <a:custGeom>
            <a:avLst/>
            <a:gdLst>
              <a:gd name="T0" fmla="*/ 20 w 41"/>
              <a:gd name="T1" fmla="*/ 38 h 42"/>
              <a:gd name="T2" fmla="*/ 9 w 41"/>
              <a:gd name="T3" fmla="*/ 33 h 42"/>
              <a:gd name="T4" fmla="*/ 4 w 41"/>
              <a:gd name="T5" fmla="*/ 21 h 42"/>
              <a:gd name="T6" fmla="*/ 9 w 41"/>
              <a:gd name="T7" fmla="*/ 9 h 42"/>
              <a:gd name="T8" fmla="*/ 20 w 41"/>
              <a:gd name="T9" fmla="*/ 4 h 42"/>
              <a:gd name="T10" fmla="*/ 32 w 41"/>
              <a:gd name="T11" fmla="*/ 9 h 42"/>
              <a:gd name="T12" fmla="*/ 34 w 41"/>
              <a:gd name="T13" fmla="*/ 8 h 42"/>
              <a:gd name="T14" fmla="*/ 35 w 41"/>
              <a:gd name="T15" fmla="*/ 6 h 42"/>
              <a:gd name="T16" fmla="*/ 34 w 41"/>
              <a:gd name="T17" fmla="*/ 8 h 42"/>
              <a:gd name="T18" fmla="*/ 32 w 41"/>
              <a:gd name="T19" fmla="*/ 9 h 42"/>
              <a:gd name="T20" fmla="*/ 37 w 41"/>
              <a:gd name="T21" fmla="*/ 21 h 42"/>
              <a:gd name="T22" fmla="*/ 32 w 41"/>
              <a:gd name="T23" fmla="*/ 33 h 42"/>
              <a:gd name="T24" fmla="*/ 20 w 41"/>
              <a:gd name="T25" fmla="*/ 38 h 42"/>
              <a:gd name="T26" fmla="*/ 20 w 41"/>
              <a:gd name="T27" fmla="*/ 0 h 42"/>
              <a:gd name="T28" fmla="*/ 20 w 41"/>
              <a:gd name="T29" fmla="*/ 0 h 42"/>
              <a:gd name="T30" fmla="*/ 6 w 41"/>
              <a:gd name="T31" fmla="*/ 6 h 42"/>
              <a:gd name="T32" fmla="*/ 0 w 41"/>
              <a:gd name="T33" fmla="*/ 21 h 42"/>
              <a:gd name="T34" fmla="*/ 6 w 41"/>
              <a:gd name="T35" fmla="*/ 36 h 42"/>
              <a:gd name="T36" fmla="*/ 20 w 41"/>
              <a:gd name="T37" fmla="*/ 42 h 42"/>
              <a:gd name="T38" fmla="*/ 20 w 41"/>
              <a:gd name="T39" fmla="*/ 42 h 42"/>
              <a:gd name="T40" fmla="*/ 35 w 41"/>
              <a:gd name="T41" fmla="*/ 36 h 42"/>
              <a:gd name="T42" fmla="*/ 41 w 41"/>
              <a:gd name="T43" fmla="*/ 21 h 42"/>
              <a:gd name="T44" fmla="*/ 35 w 41"/>
              <a:gd name="T45" fmla="*/ 6 h 42"/>
              <a:gd name="T46" fmla="*/ 35 w 41"/>
              <a:gd name="T47" fmla="*/ 6 h 42"/>
              <a:gd name="T48" fmla="*/ 35 w 41"/>
              <a:gd name="T49" fmla="*/ 6 h 42"/>
              <a:gd name="T50" fmla="*/ 32 w 41"/>
              <a:gd name="T51" fmla="*/ 4 h 42"/>
              <a:gd name="T52" fmla="*/ 20 w 41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2">
                <a:moveTo>
                  <a:pt x="20" y="38"/>
                </a:moveTo>
                <a:cubicBezTo>
                  <a:pt x="16" y="38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8"/>
                  <a:pt x="20" y="38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5"/>
                  <a:pt x="33" y="4"/>
                  <a:pt x="32" y="4"/>
                </a:cubicBezTo>
                <a:cubicBezTo>
                  <a:pt x="28" y="1"/>
                  <a:pt x="24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66" name="Freeform 1124"/>
          <p:cNvSpPr>
            <a:spLocks/>
          </p:cNvSpPr>
          <p:nvPr/>
        </p:nvSpPr>
        <p:spPr bwMode="auto">
          <a:xfrm>
            <a:off x="1902595" y="119062"/>
            <a:ext cx="136525" cy="141288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7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8 w 33"/>
              <a:gd name="T21" fmla="*/ 5 h 34"/>
              <a:gd name="T22" fmla="*/ 17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2" y="33"/>
                  <a:pt x="17" y="34"/>
                </a:cubicBezTo>
                <a:cubicBezTo>
                  <a:pt x="21" y="33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67" name="Freeform 1125"/>
          <p:cNvSpPr>
            <a:spLocks noEditPoints="1"/>
          </p:cNvSpPr>
          <p:nvPr/>
        </p:nvSpPr>
        <p:spPr bwMode="auto">
          <a:xfrm>
            <a:off x="1886720" y="103187"/>
            <a:ext cx="169863" cy="173038"/>
          </a:xfrm>
          <a:custGeom>
            <a:avLst/>
            <a:gdLst>
              <a:gd name="T0" fmla="*/ 21 w 41"/>
              <a:gd name="T1" fmla="*/ 38 h 42"/>
              <a:gd name="T2" fmla="*/ 9 w 41"/>
              <a:gd name="T3" fmla="*/ 33 h 42"/>
              <a:gd name="T4" fmla="*/ 4 w 41"/>
              <a:gd name="T5" fmla="*/ 21 h 42"/>
              <a:gd name="T6" fmla="*/ 9 w 41"/>
              <a:gd name="T7" fmla="*/ 9 h 42"/>
              <a:gd name="T8" fmla="*/ 21 w 41"/>
              <a:gd name="T9" fmla="*/ 4 h 42"/>
              <a:gd name="T10" fmla="*/ 32 w 41"/>
              <a:gd name="T11" fmla="*/ 9 h 42"/>
              <a:gd name="T12" fmla="*/ 34 w 41"/>
              <a:gd name="T13" fmla="*/ 8 h 42"/>
              <a:gd name="T14" fmla="*/ 32 w 41"/>
              <a:gd name="T15" fmla="*/ 9 h 42"/>
              <a:gd name="T16" fmla="*/ 37 w 41"/>
              <a:gd name="T17" fmla="*/ 21 h 42"/>
              <a:gd name="T18" fmla="*/ 32 w 41"/>
              <a:gd name="T19" fmla="*/ 33 h 42"/>
              <a:gd name="T20" fmla="*/ 21 w 41"/>
              <a:gd name="T21" fmla="*/ 38 h 42"/>
              <a:gd name="T22" fmla="*/ 21 w 41"/>
              <a:gd name="T23" fmla="*/ 0 h 42"/>
              <a:gd name="T24" fmla="*/ 21 w 41"/>
              <a:gd name="T25" fmla="*/ 0 h 42"/>
              <a:gd name="T26" fmla="*/ 19 w 41"/>
              <a:gd name="T27" fmla="*/ 0 h 42"/>
              <a:gd name="T28" fmla="*/ 15 w 41"/>
              <a:gd name="T29" fmla="*/ 1 h 42"/>
              <a:gd name="T30" fmla="*/ 6 w 41"/>
              <a:gd name="T31" fmla="*/ 6 h 42"/>
              <a:gd name="T32" fmla="*/ 0 w 41"/>
              <a:gd name="T33" fmla="*/ 21 h 42"/>
              <a:gd name="T34" fmla="*/ 6 w 41"/>
              <a:gd name="T35" fmla="*/ 35 h 42"/>
              <a:gd name="T36" fmla="*/ 21 w 41"/>
              <a:gd name="T37" fmla="*/ 42 h 42"/>
              <a:gd name="T38" fmla="*/ 21 w 41"/>
              <a:gd name="T39" fmla="*/ 42 h 42"/>
              <a:gd name="T40" fmla="*/ 35 w 41"/>
              <a:gd name="T41" fmla="*/ 35 h 42"/>
              <a:gd name="T42" fmla="*/ 41 w 41"/>
              <a:gd name="T43" fmla="*/ 21 h 42"/>
              <a:gd name="T44" fmla="*/ 35 w 41"/>
              <a:gd name="T45" fmla="*/ 6 h 42"/>
              <a:gd name="T46" fmla="*/ 35 w 41"/>
              <a:gd name="T47" fmla="*/ 6 h 42"/>
              <a:gd name="T48" fmla="*/ 21 w 41"/>
              <a:gd name="T4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2">
                <a:moveTo>
                  <a:pt x="21" y="38"/>
                </a:moveTo>
                <a:cubicBezTo>
                  <a:pt x="16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7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0" y="0"/>
                  <a:pt x="20" y="0"/>
                  <a:pt x="19" y="0"/>
                </a:cubicBezTo>
                <a:cubicBezTo>
                  <a:pt x="18" y="0"/>
                  <a:pt x="17" y="1"/>
                  <a:pt x="15" y="1"/>
                </a:cubicBezTo>
                <a:cubicBezTo>
                  <a:pt x="12" y="2"/>
                  <a:pt x="9" y="4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68" name="Freeform 1126"/>
          <p:cNvSpPr>
            <a:spLocks/>
          </p:cNvSpPr>
          <p:nvPr/>
        </p:nvSpPr>
        <p:spPr bwMode="auto">
          <a:xfrm>
            <a:off x="2159770" y="-1522413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0 w 34"/>
              <a:gd name="T5" fmla="*/ 17 h 34"/>
              <a:gd name="T6" fmla="*/ 5 w 34"/>
              <a:gd name="T7" fmla="*/ 29 h 34"/>
              <a:gd name="T8" fmla="*/ 17 w 34"/>
              <a:gd name="T9" fmla="*/ 34 h 34"/>
              <a:gd name="T10" fmla="*/ 29 w 34"/>
              <a:gd name="T11" fmla="*/ 29 h 34"/>
              <a:gd name="T12" fmla="*/ 34 w 34"/>
              <a:gd name="T13" fmla="*/ 17 h 34"/>
              <a:gd name="T14" fmla="*/ 29 w 34"/>
              <a:gd name="T15" fmla="*/ 5 h 34"/>
              <a:gd name="T16" fmla="*/ 30 w 34"/>
              <a:gd name="T17" fmla="*/ 4 h 34"/>
              <a:gd name="T18" fmla="*/ 30 w 34"/>
              <a:gd name="T19" fmla="*/ 4 h 34"/>
              <a:gd name="T20" fmla="*/ 29 w 34"/>
              <a:gd name="T21" fmla="*/ 5 h 34"/>
              <a:gd name="T22" fmla="*/ 17 w 34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69" name="Freeform 1127"/>
          <p:cNvSpPr>
            <a:spLocks noEditPoints="1"/>
          </p:cNvSpPr>
          <p:nvPr/>
        </p:nvSpPr>
        <p:spPr bwMode="auto">
          <a:xfrm>
            <a:off x="2142307" y="-1538288"/>
            <a:ext cx="174625" cy="173038"/>
          </a:xfrm>
          <a:custGeom>
            <a:avLst/>
            <a:gdLst>
              <a:gd name="T0" fmla="*/ 21 w 42"/>
              <a:gd name="T1" fmla="*/ 38 h 42"/>
              <a:gd name="T2" fmla="*/ 9 w 42"/>
              <a:gd name="T3" fmla="*/ 33 h 42"/>
              <a:gd name="T4" fmla="*/ 4 w 42"/>
              <a:gd name="T5" fmla="*/ 21 h 42"/>
              <a:gd name="T6" fmla="*/ 9 w 42"/>
              <a:gd name="T7" fmla="*/ 9 h 42"/>
              <a:gd name="T8" fmla="*/ 21 w 42"/>
              <a:gd name="T9" fmla="*/ 4 h 42"/>
              <a:gd name="T10" fmla="*/ 33 w 42"/>
              <a:gd name="T11" fmla="*/ 9 h 42"/>
              <a:gd name="T12" fmla="*/ 34 w 42"/>
              <a:gd name="T13" fmla="*/ 8 h 42"/>
              <a:gd name="T14" fmla="*/ 36 w 42"/>
              <a:gd name="T15" fmla="*/ 6 h 42"/>
              <a:gd name="T16" fmla="*/ 34 w 42"/>
              <a:gd name="T17" fmla="*/ 8 h 42"/>
              <a:gd name="T18" fmla="*/ 33 w 42"/>
              <a:gd name="T19" fmla="*/ 9 h 42"/>
              <a:gd name="T20" fmla="*/ 38 w 42"/>
              <a:gd name="T21" fmla="*/ 21 h 42"/>
              <a:gd name="T22" fmla="*/ 33 w 42"/>
              <a:gd name="T23" fmla="*/ 33 h 42"/>
              <a:gd name="T24" fmla="*/ 21 w 42"/>
              <a:gd name="T25" fmla="*/ 38 h 42"/>
              <a:gd name="T26" fmla="*/ 21 w 42"/>
              <a:gd name="T27" fmla="*/ 0 h 42"/>
              <a:gd name="T28" fmla="*/ 21 w 42"/>
              <a:gd name="T29" fmla="*/ 0 h 42"/>
              <a:gd name="T30" fmla="*/ 21 w 42"/>
              <a:gd name="T31" fmla="*/ 0 h 42"/>
              <a:gd name="T32" fmla="*/ 17 w 42"/>
              <a:gd name="T33" fmla="*/ 1 h 42"/>
              <a:gd name="T34" fmla="*/ 6 w 42"/>
              <a:gd name="T35" fmla="*/ 6 h 42"/>
              <a:gd name="T36" fmla="*/ 0 w 42"/>
              <a:gd name="T37" fmla="*/ 21 h 42"/>
              <a:gd name="T38" fmla="*/ 6 w 42"/>
              <a:gd name="T39" fmla="*/ 35 h 42"/>
              <a:gd name="T40" fmla="*/ 21 w 42"/>
              <a:gd name="T41" fmla="*/ 42 h 42"/>
              <a:gd name="T42" fmla="*/ 21 w 42"/>
              <a:gd name="T43" fmla="*/ 42 h 42"/>
              <a:gd name="T44" fmla="*/ 36 w 42"/>
              <a:gd name="T45" fmla="*/ 35 h 42"/>
              <a:gd name="T46" fmla="*/ 42 w 42"/>
              <a:gd name="T47" fmla="*/ 21 h 42"/>
              <a:gd name="T48" fmla="*/ 36 w 42"/>
              <a:gd name="T49" fmla="*/ 6 h 42"/>
              <a:gd name="T50" fmla="*/ 36 w 42"/>
              <a:gd name="T51" fmla="*/ 6 h 42"/>
              <a:gd name="T52" fmla="*/ 21 w 42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2">
                <a:moveTo>
                  <a:pt x="21" y="38"/>
                </a:moveTo>
                <a:cubicBezTo>
                  <a:pt x="17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1" y="0"/>
                  <a:pt x="21" y="0"/>
                  <a:pt x="21" y="0"/>
                </a:cubicBezTo>
                <a:cubicBezTo>
                  <a:pt x="19" y="0"/>
                  <a:pt x="18" y="0"/>
                  <a:pt x="17" y="1"/>
                </a:cubicBezTo>
                <a:cubicBezTo>
                  <a:pt x="13" y="1"/>
                  <a:pt x="9" y="3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70" name="Freeform 1128"/>
          <p:cNvSpPr>
            <a:spLocks/>
          </p:cNvSpPr>
          <p:nvPr/>
        </p:nvSpPr>
        <p:spPr bwMode="auto">
          <a:xfrm>
            <a:off x="1939107" y="-2513013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6 h 33"/>
              <a:gd name="T6" fmla="*/ 5 w 34"/>
              <a:gd name="T7" fmla="*/ 28 h 33"/>
              <a:gd name="T8" fmla="*/ 17 w 34"/>
              <a:gd name="T9" fmla="*/ 33 h 33"/>
              <a:gd name="T10" fmla="*/ 29 w 34"/>
              <a:gd name="T11" fmla="*/ 28 h 33"/>
              <a:gd name="T12" fmla="*/ 34 w 34"/>
              <a:gd name="T13" fmla="*/ 16 h 33"/>
              <a:gd name="T14" fmla="*/ 29 w 34"/>
              <a:gd name="T15" fmla="*/ 5 h 33"/>
              <a:gd name="T16" fmla="*/ 30 w 34"/>
              <a:gd name="T17" fmla="*/ 3 h 33"/>
              <a:gd name="T18" fmla="*/ 30 w 34"/>
              <a:gd name="T19" fmla="*/ 3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9" y="1"/>
                  <a:pt x="5" y="5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1"/>
                  <a:pt x="2" y="25"/>
                  <a:pt x="5" y="28"/>
                </a:cubicBezTo>
                <a:cubicBezTo>
                  <a:pt x="9" y="31"/>
                  <a:pt x="13" y="33"/>
                  <a:pt x="17" y="33"/>
                </a:cubicBezTo>
                <a:cubicBezTo>
                  <a:pt x="21" y="33"/>
                  <a:pt x="26" y="31"/>
                  <a:pt x="29" y="28"/>
                </a:cubicBezTo>
                <a:cubicBezTo>
                  <a:pt x="32" y="25"/>
                  <a:pt x="34" y="21"/>
                  <a:pt x="34" y="16"/>
                </a:cubicBezTo>
                <a:cubicBezTo>
                  <a:pt x="34" y="12"/>
                  <a:pt x="32" y="8"/>
                  <a:pt x="29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5"/>
                  <a:pt x="29" y="5"/>
                  <a:pt x="29" y="5"/>
                </a:cubicBezTo>
                <a:cubicBezTo>
                  <a:pt x="26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71" name="Freeform 1129"/>
          <p:cNvSpPr>
            <a:spLocks noEditPoints="1"/>
          </p:cNvSpPr>
          <p:nvPr/>
        </p:nvSpPr>
        <p:spPr bwMode="auto">
          <a:xfrm>
            <a:off x="1923232" y="-2530475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2 h 41"/>
              <a:gd name="T4" fmla="*/ 4 w 42"/>
              <a:gd name="T5" fmla="*/ 20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7 h 41"/>
              <a:gd name="T14" fmla="*/ 36 w 42"/>
              <a:gd name="T15" fmla="*/ 6 h 41"/>
              <a:gd name="T16" fmla="*/ 34 w 42"/>
              <a:gd name="T17" fmla="*/ 7 h 41"/>
              <a:gd name="T18" fmla="*/ 33 w 42"/>
              <a:gd name="T19" fmla="*/ 9 h 41"/>
              <a:gd name="T20" fmla="*/ 38 w 42"/>
              <a:gd name="T21" fmla="*/ 20 h 41"/>
              <a:gd name="T22" fmla="*/ 33 w 42"/>
              <a:gd name="T23" fmla="*/ 32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8 w 42"/>
              <a:gd name="T31" fmla="*/ 4 h 41"/>
              <a:gd name="T32" fmla="*/ 6 w 42"/>
              <a:gd name="T33" fmla="*/ 6 h 41"/>
              <a:gd name="T34" fmla="*/ 6 w 42"/>
              <a:gd name="T35" fmla="*/ 7 h 41"/>
              <a:gd name="T36" fmla="*/ 0 w 42"/>
              <a:gd name="T37" fmla="*/ 20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5 w 42"/>
              <a:gd name="T45" fmla="*/ 36 h 41"/>
              <a:gd name="T46" fmla="*/ 36 w 42"/>
              <a:gd name="T47" fmla="*/ 35 h 41"/>
              <a:gd name="T48" fmla="*/ 37 w 42"/>
              <a:gd name="T49" fmla="*/ 33 h 41"/>
              <a:gd name="T50" fmla="*/ 42 w 42"/>
              <a:gd name="T51" fmla="*/ 20 h 41"/>
              <a:gd name="T52" fmla="*/ 36 w 42"/>
              <a:gd name="T53" fmla="*/ 6 h 41"/>
              <a:gd name="T54" fmla="*/ 36 w 42"/>
              <a:gd name="T55" fmla="*/ 6 h 41"/>
              <a:gd name="T56" fmla="*/ 21 w 42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3" y="35"/>
                  <a:pt x="9" y="32"/>
                </a:cubicBezTo>
                <a:cubicBezTo>
                  <a:pt x="6" y="29"/>
                  <a:pt x="4" y="25"/>
                  <a:pt x="4" y="20"/>
                </a:cubicBezTo>
                <a:cubicBezTo>
                  <a:pt x="4" y="16"/>
                  <a:pt x="6" y="12"/>
                  <a:pt x="9" y="9"/>
                </a:cubicBezTo>
                <a:cubicBezTo>
                  <a:pt x="13" y="5"/>
                  <a:pt x="17" y="4"/>
                  <a:pt x="21" y="4"/>
                </a:cubicBezTo>
                <a:cubicBezTo>
                  <a:pt x="25" y="4"/>
                  <a:pt x="30" y="5"/>
                  <a:pt x="33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5"/>
                  <a:pt x="36" y="29"/>
                  <a:pt x="33" y="32"/>
                </a:cubicBezTo>
                <a:cubicBezTo>
                  <a:pt x="30" y="35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7" y="0"/>
                  <a:pt x="12" y="1"/>
                  <a:pt x="8" y="4"/>
                </a:cubicBezTo>
                <a:cubicBezTo>
                  <a:pt x="8" y="5"/>
                  <a:pt x="7" y="5"/>
                  <a:pt x="6" y="6"/>
                </a:cubicBezTo>
                <a:cubicBezTo>
                  <a:pt x="6" y="6"/>
                  <a:pt x="6" y="6"/>
                  <a:pt x="6" y="7"/>
                </a:cubicBezTo>
                <a:cubicBezTo>
                  <a:pt x="2" y="11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6"/>
                </a:cubicBezTo>
                <a:cubicBezTo>
                  <a:pt x="35" y="36"/>
                  <a:pt x="35" y="35"/>
                  <a:pt x="36" y="35"/>
                </a:cubicBezTo>
                <a:cubicBezTo>
                  <a:pt x="36" y="34"/>
                  <a:pt x="37" y="34"/>
                  <a:pt x="37" y="33"/>
                </a:cubicBezTo>
                <a:cubicBezTo>
                  <a:pt x="40" y="29"/>
                  <a:pt x="42" y="25"/>
                  <a:pt x="42" y="20"/>
                </a:cubicBezTo>
                <a:cubicBezTo>
                  <a:pt x="42" y="15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72" name="Freeform 1130"/>
          <p:cNvSpPr>
            <a:spLocks/>
          </p:cNvSpPr>
          <p:nvPr/>
        </p:nvSpPr>
        <p:spPr bwMode="auto">
          <a:xfrm>
            <a:off x="3075757" y="-984250"/>
            <a:ext cx="136525" cy="141288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7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8 w 33"/>
              <a:gd name="T21" fmla="*/ 5 h 34"/>
              <a:gd name="T22" fmla="*/ 17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4"/>
                  <a:pt x="17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73" name="Freeform 1131"/>
          <p:cNvSpPr>
            <a:spLocks noEditPoints="1"/>
          </p:cNvSpPr>
          <p:nvPr/>
        </p:nvSpPr>
        <p:spPr bwMode="auto">
          <a:xfrm>
            <a:off x="3058295" y="-1000125"/>
            <a:ext cx="171450" cy="174625"/>
          </a:xfrm>
          <a:custGeom>
            <a:avLst/>
            <a:gdLst>
              <a:gd name="T0" fmla="*/ 21 w 41"/>
              <a:gd name="T1" fmla="*/ 38 h 42"/>
              <a:gd name="T2" fmla="*/ 9 w 41"/>
              <a:gd name="T3" fmla="*/ 33 h 42"/>
              <a:gd name="T4" fmla="*/ 4 w 41"/>
              <a:gd name="T5" fmla="*/ 21 h 42"/>
              <a:gd name="T6" fmla="*/ 9 w 41"/>
              <a:gd name="T7" fmla="*/ 9 h 42"/>
              <a:gd name="T8" fmla="*/ 21 w 41"/>
              <a:gd name="T9" fmla="*/ 4 h 42"/>
              <a:gd name="T10" fmla="*/ 32 w 41"/>
              <a:gd name="T11" fmla="*/ 9 h 42"/>
              <a:gd name="T12" fmla="*/ 34 w 41"/>
              <a:gd name="T13" fmla="*/ 8 h 42"/>
              <a:gd name="T14" fmla="*/ 35 w 41"/>
              <a:gd name="T15" fmla="*/ 6 h 42"/>
              <a:gd name="T16" fmla="*/ 34 w 41"/>
              <a:gd name="T17" fmla="*/ 8 h 42"/>
              <a:gd name="T18" fmla="*/ 32 w 41"/>
              <a:gd name="T19" fmla="*/ 9 h 42"/>
              <a:gd name="T20" fmla="*/ 37 w 41"/>
              <a:gd name="T21" fmla="*/ 21 h 42"/>
              <a:gd name="T22" fmla="*/ 32 w 41"/>
              <a:gd name="T23" fmla="*/ 33 h 42"/>
              <a:gd name="T24" fmla="*/ 21 w 41"/>
              <a:gd name="T25" fmla="*/ 38 h 42"/>
              <a:gd name="T26" fmla="*/ 21 w 41"/>
              <a:gd name="T27" fmla="*/ 0 h 42"/>
              <a:gd name="T28" fmla="*/ 21 w 41"/>
              <a:gd name="T29" fmla="*/ 0 h 42"/>
              <a:gd name="T30" fmla="*/ 18 w 41"/>
              <a:gd name="T31" fmla="*/ 1 h 42"/>
              <a:gd name="T32" fmla="*/ 6 w 41"/>
              <a:gd name="T33" fmla="*/ 6 h 42"/>
              <a:gd name="T34" fmla="*/ 0 w 41"/>
              <a:gd name="T35" fmla="*/ 21 h 42"/>
              <a:gd name="T36" fmla="*/ 6 w 41"/>
              <a:gd name="T37" fmla="*/ 36 h 42"/>
              <a:gd name="T38" fmla="*/ 17 w 41"/>
              <a:gd name="T39" fmla="*/ 41 h 42"/>
              <a:gd name="T40" fmla="*/ 21 w 41"/>
              <a:gd name="T41" fmla="*/ 42 h 42"/>
              <a:gd name="T42" fmla="*/ 21 w 41"/>
              <a:gd name="T43" fmla="*/ 42 h 42"/>
              <a:gd name="T44" fmla="*/ 21 w 41"/>
              <a:gd name="T45" fmla="*/ 42 h 42"/>
              <a:gd name="T46" fmla="*/ 35 w 41"/>
              <a:gd name="T47" fmla="*/ 36 h 42"/>
              <a:gd name="T48" fmla="*/ 41 w 41"/>
              <a:gd name="T49" fmla="*/ 21 h 42"/>
              <a:gd name="T50" fmla="*/ 35 w 41"/>
              <a:gd name="T51" fmla="*/ 6 h 42"/>
              <a:gd name="T52" fmla="*/ 35 w 41"/>
              <a:gd name="T53" fmla="*/ 6 h 42"/>
              <a:gd name="T54" fmla="*/ 22 w 41"/>
              <a:gd name="T55" fmla="*/ 0 h 42"/>
              <a:gd name="T56" fmla="*/ 21 w 41"/>
              <a:gd name="T5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2">
                <a:moveTo>
                  <a:pt x="21" y="38"/>
                </a:moveTo>
                <a:cubicBezTo>
                  <a:pt x="16" y="38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0" y="0"/>
                  <a:pt x="19" y="0"/>
                  <a:pt x="18" y="1"/>
                </a:cubicBezTo>
                <a:cubicBezTo>
                  <a:pt x="13" y="1"/>
                  <a:pt x="9" y="3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9" y="39"/>
                  <a:pt x="13" y="41"/>
                  <a:pt x="17" y="41"/>
                </a:cubicBezTo>
                <a:cubicBezTo>
                  <a:pt x="18" y="42"/>
                  <a:pt x="19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1"/>
                  <a:pt x="31" y="39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3"/>
                  <a:pt x="26" y="1"/>
                  <a:pt x="22" y="0"/>
                </a:cubicBezTo>
                <a:cubicBezTo>
                  <a:pt x="21" y="0"/>
                  <a:pt x="21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74" name="Freeform 1132"/>
          <p:cNvSpPr>
            <a:spLocks/>
          </p:cNvSpPr>
          <p:nvPr/>
        </p:nvSpPr>
        <p:spPr bwMode="auto">
          <a:xfrm>
            <a:off x="-3034531" y="-3155950"/>
            <a:ext cx="2305050" cy="2001838"/>
          </a:xfrm>
          <a:custGeom>
            <a:avLst/>
            <a:gdLst>
              <a:gd name="T0" fmla="*/ 2 w 556"/>
              <a:gd name="T1" fmla="*/ 0 h 483"/>
              <a:gd name="T2" fmla="*/ 0 w 556"/>
              <a:gd name="T3" fmla="*/ 2 h 483"/>
              <a:gd name="T4" fmla="*/ 480 w 556"/>
              <a:gd name="T5" fmla="*/ 483 h 483"/>
              <a:gd name="T6" fmla="*/ 531 w 556"/>
              <a:gd name="T7" fmla="*/ 482 h 483"/>
              <a:gd name="T8" fmla="*/ 556 w 556"/>
              <a:gd name="T9" fmla="*/ 458 h 483"/>
              <a:gd name="T10" fmla="*/ 552 w 556"/>
              <a:gd name="T11" fmla="*/ 455 h 483"/>
              <a:gd name="T12" fmla="*/ 529 w 556"/>
              <a:gd name="T13" fmla="*/ 478 h 483"/>
              <a:gd name="T14" fmla="*/ 482 w 556"/>
              <a:gd name="T15" fmla="*/ 479 h 483"/>
              <a:gd name="T16" fmla="*/ 2 w 556"/>
              <a:gd name="T17" fmla="*/ 0 h 4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56" h="483">
                <a:moveTo>
                  <a:pt x="2" y="0"/>
                </a:moveTo>
                <a:cubicBezTo>
                  <a:pt x="0" y="2"/>
                  <a:pt x="0" y="2"/>
                  <a:pt x="0" y="2"/>
                </a:cubicBezTo>
                <a:cubicBezTo>
                  <a:pt x="480" y="483"/>
                  <a:pt x="480" y="483"/>
                  <a:pt x="480" y="483"/>
                </a:cubicBezTo>
                <a:cubicBezTo>
                  <a:pt x="531" y="482"/>
                  <a:pt x="531" y="482"/>
                  <a:pt x="531" y="482"/>
                </a:cubicBezTo>
                <a:cubicBezTo>
                  <a:pt x="556" y="458"/>
                  <a:pt x="556" y="458"/>
                  <a:pt x="556" y="458"/>
                </a:cubicBezTo>
                <a:cubicBezTo>
                  <a:pt x="554" y="457"/>
                  <a:pt x="553" y="456"/>
                  <a:pt x="552" y="455"/>
                </a:cubicBezTo>
                <a:cubicBezTo>
                  <a:pt x="529" y="478"/>
                  <a:pt x="529" y="478"/>
                  <a:pt x="529" y="478"/>
                </a:cubicBezTo>
                <a:cubicBezTo>
                  <a:pt x="482" y="479"/>
                  <a:pt x="482" y="479"/>
                  <a:pt x="482" y="479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75" name="Freeform 1133"/>
          <p:cNvSpPr>
            <a:spLocks noEditPoints="1"/>
          </p:cNvSpPr>
          <p:nvPr/>
        </p:nvSpPr>
        <p:spPr bwMode="auto">
          <a:xfrm>
            <a:off x="-1342255" y="-3387725"/>
            <a:ext cx="1189038" cy="1425575"/>
          </a:xfrm>
          <a:custGeom>
            <a:avLst/>
            <a:gdLst>
              <a:gd name="T0" fmla="*/ 256 w 287"/>
              <a:gd name="T1" fmla="*/ 253 h 344"/>
              <a:gd name="T2" fmla="*/ 254 w 287"/>
              <a:gd name="T3" fmla="*/ 255 h 344"/>
              <a:gd name="T4" fmla="*/ 253 w 287"/>
              <a:gd name="T5" fmla="*/ 256 h 344"/>
              <a:gd name="T6" fmla="*/ 283 w 287"/>
              <a:gd name="T7" fmla="*/ 286 h 344"/>
              <a:gd name="T8" fmla="*/ 283 w 287"/>
              <a:gd name="T9" fmla="*/ 344 h 344"/>
              <a:gd name="T10" fmla="*/ 285 w 287"/>
              <a:gd name="T11" fmla="*/ 344 h 344"/>
              <a:gd name="T12" fmla="*/ 285 w 287"/>
              <a:gd name="T13" fmla="*/ 344 h 344"/>
              <a:gd name="T14" fmla="*/ 287 w 287"/>
              <a:gd name="T15" fmla="*/ 344 h 344"/>
              <a:gd name="T16" fmla="*/ 287 w 287"/>
              <a:gd name="T17" fmla="*/ 285 h 344"/>
              <a:gd name="T18" fmla="*/ 256 w 287"/>
              <a:gd name="T19" fmla="*/ 253 h 344"/>
              <a:gd name="T20" fmla="*/ 2 w 287"/>
              <a:gd name="T21" fmla="*/ 0 h 344"/>
              <a:gd name="T22" fmla="*/ 0 w 287"/>
              <a:gd name="T23" fmla="*/ 2 h 344"/>
              <a:gd name="T24" fmla="*/ 0 w 287"/>
              <a:gd name="T25" fmla="*/ 2 h 344"/>
              <a:gd name="T26" fmla="*/ 207 w 287"/>
              <a:gd name="T27" fmla="*/ 210 h 344"/>
              <a:gd name="T28" fmla="*/ 208 w 287"/>
              <a:gd name="T29" fmla="*/ 209 h 344"/>
              <a:gd name="T30" fmla="*/ 210 w 287"/>
              <a:gd name="T31" fmla="*/ 207 h 344"/>
              <a:gd name="T32" fmla="*/ 2 w 287"/>
              <a:gd name="T33" fmla="*/ 0 h 3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87" h="344">
                <a:moveTo>
                  <a:pt x="256" y="253"/>
                </a:moveTo>
                <a:cubicBezTo>
                  <a:pt x="255" y="254"/>
                  <a:pt x="255" y="254"/>
                  <a:pt x="254" y="255"/>
                </a:cubicBezTo>
                <a:cubicBezTo>
                  <a:pt x="254" y="255"/>
                  <a:pt x="253" y="256"/>
                  <a:pt x="253" y="256"/>
                </a:cubicBezTo>
                <a:cubicBezTo>
                  <a:pt x="283" y="286"/>
                  <a:pt x="283" y="286"/>
                  <a:pt x="283" y="286"/>
                </a:cubicBezTo>
                <a:cubicBezTo>
                  <a:pt x="283" y="344"/>
                  <a:pt x="283" y="344"/>
                  <a:pt x="283" y="344"/>
                </a:cubicBezTo>
                <a:cubicBezTo>
                  <a:pt x="284" y="344"/>
                  <a:pt x="284" y="344"/>
                  <a:pt x="285" y="344"/>
                </a:cubicBezTo>
                <a:cubicBezTo>
                  <a:pt x="285" y="344"/>
                  <a:pt x="285" y="344"/>
                  <a:pt x="285" y="344"/>
                </a:cubicBezTo>
                <a:cubicBezTo>
                  <a:pt x="286" y="344"/>
                  <a:pt x="286" y="344"/>
                  <a:pt x="287" y="344"/>
                </a:cubicBezTo>
                <a:cubicBezTo>
                  <a:pt x="287" y="285"/>
                  <a:pt x="287" y="285"/>
                  <a:pt x="287" y="285"/>
                </a:cubicBezTo>
                <a:cubicBezTo>
                  <a:pt x="256" y="253"/>
                  <a:pt x="256" y="253"/>
                  <a:pt x="256" y="253"/>
                </a:cubicBezTo>
                <a:moveTo>
                  <a:pt x="2" y="0"/>
                </a:moveTo>
                <a:cubicBezTo>
                  <a:pt x="0" y="2"/>
                  <a:pt x="0" y="2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207" y="210"/>
                  <a:pt x="207" y="210"/>
                  <a:pt x="207" y="210"/>
                </a:cubicBezTo>
                <a:cubicBezTo>
                  <a:pt x="208" y="210"/>
                  <a:pt x="208" y="210"/>
                  <a:pt x="208" y="209"/>
                </a:cubicBezTo>
                <a:cubicBezTo>
                  <a:pt x="209" y="209"/>
                  <a:pt x="210" y="208"/>
                  <a:pt x="210" y="207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76" name="Freeform 1134"/>
          <p:cNvSpPr>
            <a:spLocks/>
          </p:cNvSpPr>
          <p:nvPr/>
        </p:nvSpPr>
        <p:spPr bwMode="auto">
          <a:xfrm>
            <a:off x="-3559993" y="-3832225"/>
            <a:ext cx="2568575" cy="2500313"/>
          </a:xfrm>
          <a:custGeom>
            <a:avLst/>
            <a:gdLst>
              <a:gd name="T0" fmla="*/ 3 w 620"/>
              <a:gd name="T1" fmla="*/ 0 h 603"/>
              <a:gd name="T2" fmla="*/ 0 w 620"/>
              <a:gd name="T3" fmla="*/ 3 h 603"/>
              <a:gd name="T4" fmla="*/ 0 w 620"/>
              <a:gd name="T5" fmla="*/ 3 h 603"/>
              <a:gd name="T6" fmla="*/ 602 w 620"/>
              <a:gd name="T7" fmla="*/ 603 h 603"/>
              <a:gd name="T8" fmla="*/ 619 w 620"/>
              <a:gd name="T9" fmla="*/ 603 h 603"/>
              <a:gd name="T10" fmla="*/ 620 w 620"/>
              <a:gd name="T11" fmla="*/ 599 h 603"/>
              <a:gd name="T12" fmla="*/ 603 w 620"/>
              <a:gd name="T13" fmla="*/ 599 h 603"/>
              <a:gd name="T14" fmla="*/ 3 w 620"/>
              <a:gd name="T15" fmla="*/ 0 h 6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620" h="603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602" y="603"/>
                  <a:pt x="602" y="603"/>
                  <a:pt x="602" y="603"/>
                </a:cubicBezTo>
                <a:cubicBezTo>
                  <a:pt x="619" y="603"/>
                  <a:pt x="619" y="603"/>
                  <a:pt x="619" y="603"/>
                </a:cubicBezTo>
                <a:cubicBezTo>
                  <a:pt x="619" y="602"/>
                  <a:pt x="620" y="600"/>
                  <a:pt x="620" y="599"/>
                </a:cubicBezTo>
                <a:cubicBezTo>
                  <a:pt x="603" y="599"/>
                  <a:pt x="603" y="599"/>
                  <a:pt x="603" y="599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77" name="Freeform 1135"/>
          <p:cNvSpPr>
            <a:spLocks/>
          </p:cNvSpPr>
          <p:nvPr/>
        </p:nvSpPr>
        <p:spPr bwMode="auto">
          <a:xfrm>
            <a:off x="-232593" y="-1944688"/>
            <a:ext cx="141288" cy="139700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0 w 34"/>
              <a:gd name="T5" fmla="*/ 17 h 34"/>
              <a:gd name="T6" fmla="*/ 5 w 34"/>
              <a:gd name="T7" fmla="*/ 29 h 34"/>
              <a:gd name="T8" fmla="*/ 17 w 34"/>
              <a:gd name="T9" fmla="*/ 34 h 34"/>
              <a:gd name="T10" fmla="*/ 29 w 34"/>
              <a:gd name="T11" fmla="*/ 29 h 34"/>
              <a:gd name="T12" fmla="*/ 34 w 34"/>
              <a:gd name="T13" fmla="*/ 17 h 34"/>
              <a:gd name="T14" fmla="*/ 29 w 34"/>
              <a:gd name="T15" fmla="*/ 5 h 34"/>
              <a:gd name="T16" fmla="*/ 30 w 34"/>
              <a:gd name="T17" fmla="*/ 4 h 34"/>
              <a:gd name="T18" fmla="*/ 30 w 34"/>
              <a:gd name="T19" fmla="*/ 4 h 34"/>
              <a:gd name="T20" fmla="*/ 29 w 34"/>
              <a:gd name="T21" fmla="*/ 5 h 34"/>
              <a:gd name="T22" fmla="*/ 17 w 34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9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5" y="32"/>
                  <a:pt x="29" y="29"/>
                </a:cubicBezTo>
                <a:cubicBezTo>
                  <a:pt x="32" y="26"/>
                  <a:pt x="34" y="21"/>
                  <a:pt x="34" y="17"/>
                </a:cubicBezTo>
                <a:cubicBezTo>
                  <a:pt x="34" y="13"/>
                  <a:pt x="32" y="9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78" name="Freeform 1136"/>
          <p:cNvSpPr>
            <a:spLocks noEditPoints="1"/>
          </p:cNvSpPr>
          <p:nvPr/>
        </p:nvSpPr>
        <p:spPr bwMode="auto">
          <a:xfrm>
            <a:off x="-248468" y="-1962150"/>
            <a:ext cx="174625" cy="174625"/>
          </a:xfrm>
          <a:custGeom>
            <a:avLst/>
            <a:gdLst>
              <a:gd name="T0" fmla="*/ 21 w 42"/>
              <a:gd name="T1" fmla="*/ 38 h 42"/>
              <a:gd name="T2" fmla="*/ 9 w 42"/>
              <a:gd name="T3" fmla="*/ 33 h 42"/>
              <a:gd name="T4" fmla="*/ 4 w 42"/>
              <a:gd name="T5" fmla="*/ 21 h 42"/>
              <a:gd name="T6" fmla="*/ 9 w 42"/>
              <a:gd name="T7" fmla="*/ 9 h 42"/>
              <a:gd name="T8" fmla="*/ 21 w 42"/>
              <a:gd name="T9" fmla="*/ 4 h 42"/>
              <a:gd name="T10" fmla="*/ 33 w 42"/>
              <a:gd name="T11" fmla="*/ 9 h 42"/>
              <a:gd name="T12" fmla="*/ 34 w 42"/>
              <a:gd name="T13" fmla="*/ 8 h 42"/>
              <a:gd name="T14" fmla="*/ 36 w 42"/>
              <a:gd name="T15" fmla="*/ 6 h 42"/>
              <a:gd name="T16" fmla="*/ 34 w 42"/>
              <a:gd name="T17" fmla="*/ 8 h 42"/>
              <a:gd name="T18" fmla="*/ 33 w 42"/>
              <a:gd name="T19" fmla="*/ 9 h 42"/>
              <a:gd name="T20" fmla="*/ 38 w 42"/>
              <a:gd name="T21" fmla="*/ 21 h 42"/>
              <a:gd name="T22" fmla="*/ 33 w 42"/>
              <a:gd name="T23" fmla="*/ 33 h 42"/>
              <a:gd name="T24" fmla="*/ 21 w 42"/>
              <a:gd name="T25" fmla="*/ 38 h 42"/>
              <a:gd name="T26" fmla="*/ 21 w 42"/>
              <a:gd name="T27" fmla="*/ 0 h 42"/>
              <a:gd name="T28" fmla="*/ 21 w 42"/>
              <a:gd name="T29" fmla="*/ 0 h 42"/>
              <a:gd name="T30" fmla="*/ 19 w 42"/>
              <a:gd name="T31" fmla="*/ 0 h 42"/>
              <a:gd name="T32" fmla="*/ 6 w 42"/>
              <a:gd name="T33" fmla="*/ 6 h 42"/>
              <a:gd name="T34" fmla="*/ 0 w 42"/>
              <a:gd name="T35" fmla="*/ 21 h 42"/>
              <a:gd name="T36" fmla="*/ 6 w 42"/>
              <a:gd name="T37" fmla="*/ 36 h 42"/>
              <a:gd name="T38" fmla="*/ 21 w 42"/>
              <a:gd name="T39" fmla="*/ 42 h 42"/>
              <a:gd name="T40" fmla="*/ 21 w 42"/>
              <a:gd name="T41" fmla="*/ 42 h 42"/>
              <a:gd name="T42" fmla="*/ 36 w 42"/>
              <a:gd name="T43" fmla="*/ 36 h 42"/>
              <a:gd name="T44" fmla="*/ 42 w 42"/>
              <a:gd name="T45" fmla="*/ 21 h 42"/>
              <a:gd name="T46" fmla="*/ 36 w 42"/>
              <a:gd name="T47" fmla="*/ 6 h 42"/>
              <a:gd name="T48" fmla="*/ 36 w 42"/>
              <a:gd name="T49" fmla="*/ 6 h 42"/>
              <a:gd name="T50" fmla="*/ 23 w 42"/>
              <a:gd name="T51" fmla="*/ 0 h 42"/>
              <a:gd name="T52" fmla="*/ 21 w 42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2">
                <a:moveTo>
                  <a:pt x="21" y="38"/>
                </a:moveTo>
                <a:cubicBezTo>
                  <a:pt x="17" y="38"/>
                  <a:pt x="12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3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3"/>
                  <a:pt x="38" y="17"/>
                  <a:pt x="38" y="21"/>
                </a:cubicBezTo>
                <a:cubicBezTo>
                  <a:pt x="38" y="25"/>
                  <a:pt x="36" y="30"/>
                  <a:pt x="33" y="33"/>
                </a:cubicBezTo>
                <a:cubicBezTo>
                  <a:pt x="29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0" y="0"/>
                  <a:pt x="20" y="0"/>
                  <a:pt x="19" y="0"/>
                </a:cubicBezTo>
                <a:cubicBezTo>
                  <a:pt x="15" y="1"/>
                  <a:pt x="10" y="3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6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2" y="3"/>
                  <a:pt x="28" y="1"/>
                  <a:pt x="23" y="0"/>
                </a:cubicBezTo>
                <a:cubicBezTo>
                  <a:pt x="22" y="0"/>
                  <a:pt x="22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79" name="Freeform 1137"/>
          <p:cNvSpPr>
            <a:spLocks/>
          </p:cNvSpPr>
          <p:nvPr/>
        </p:nvSpPr>
        <p:spPr bwMode="auto">
          <a:xfrm>
            <a:off x="716732" y="-995363"/>
            <a:ext cx="141288" cy="139700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0 w 34"/>
              <a:gd name="T5" fmla="*/ 17 h 34"/>
              <a:gd name="T6" fmla="*/ 5 w 34"/>
              <a:gd name="T7" fmla="*/ 29 h 34"/>
              <a:gd name="T8" fmla="*/ 17 w 34"/>
              <a:gd name="T9" fmla="*/ 34 h 34"/>
              <a:gd name="T10" fmla="*/ 29 w 34"/>
              <a:gd name="T11" fmla="*/ 29 h 34"/>
              <a:gd name="T12" fmla="*/ 34 w 34"/>
              <a:gd name="T13" fmla="*/ 17 h 34"/>
              <a:gd name="T14" fmla="*/ 29 w 34"/>
              <a:gd name="T15" fmla="*/ 5 h 34"/>
              <a:gd name="T16" fmla="*/ 30 w 34"/>
              <a:gd name="T17" fmla="*/ 4 h 34"/>
              <a:gd name="T18" fmla="*/ 30 w 34"/>
              <a:gd name="T19" fmla="*/ 4 h 34"/>
              <a:gd name="T20" fmla="*/ 29 w 34"/>
              <a:gd name="T21" fmla="*/ 5 h 34"/>
              <a:gd name="T22" fmla="*/ 17 w 34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9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32" y="26"/>
                  <a:pt x="34" y="21"/>
                  <a:pt x="34" y="17"/>
                </a:cubicBezTo>
                <a:cubicBezTo>
                  <a:pt x="34" y="13"/>
                  <a:pt x="32" y="9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80" name="Freeform 1138"/>
          <p:cNvSpPr>
            <a:spLocks noEditPoints="1"/>
          </p:cNvSpPr>
          <p:nvPr/>
        </p:nvSpPr>
        <p:spPr bwMode="auto">
          <a:xfrm>
            <a:off x="700857" y="-1012825"/>
            <a:ext cx="173038" cy="174625"/>
          </a:xfrm>
          <a:custGeom>
            <a:avLst/>
            <a:gdLst>
              <a:gd name="T0" fmla="*/ 21 w 42"/>
              <a:gd name="T1" fmla="*/ 38 h 42"/>
              <a:gd name="T2" fmla="*/ 9 w 42"/>
              <a:gd name="T3" fmla="*/ 33 h 42"/>
              <a:gd name="T4" fmla="*/ 4 w 42"/>
              <a:gd name="T5" fmla="*/ 21 h 42"/>
              <a:gd name="T6" fmla="*/ 9 w 42"/>
              <a:gd name="T7" fmla="*/ 9 h 42"/>
              <a:gd name="T8" fmla="*/ 21 w 42"/>
              <a:gd name="T9" fmla="*/ 4 h 42"/>
              <a:gd name="T10" fmla="*/ 33 w 42"/>
              <a:gd name="T11" fmla="*/ 9 h 42"/>
              <a:gd name="T12" fmla="*/ 34 w 42"/>
              <a:gd name="T13" fmla="*/ 8 h 42"/>
              <a:gd name="T14" fmla="*/ 36 w 42"/>
              <a:gd name="T15" fmla="*/ 7 h 42"/>
              <a:gd name="T16" fmla="*/ 34 w 42"/>
              <a:gd name="T17" fmla="*/ 8 h 42"/>
              <a:gd name="T18" fmla="*/ 33 w 42"/>
              <a:gd name="T19" fmla="*/ 9 h 42"/>
              <a:gd name="T20" fmla="*/ 38 w 42"/>
              <a:gd name="T21" fmla="*/ 21 h 42"/>
              <a:gd name="T22" fmla="*/ 33 w 42"/>
              <a:gd name="T23" fmla="*/ 33 h 42"/>
              <a:gd name="T24" fmla="*/ 21 w 42"/>
              <a:gd name="T25" fmla="*/ 38 h 42"/>
              <a:gd name="T26" fmla="*/ 21 w 42"/>
              <a:gd name="T27" fmla="*/ 0 h 42"/>
              <a:gd name="T28" fmla="*/ 21 w 42"/>
              <a:gd name="T29" fmla="*/ 0 h 42"/>
              <a:gd name="T30" fmla="*/ 21 w 42"/>
              <a:gd name="T31" fmla="*/ 0 h 42"/>
              <a:gd name="T32" fmla="*/ 6 w 42"/>
              <a:gd name="T33" fmla="*/ 7 h 42"/>
              <a:gd name="T34" fmla="*/ 0 w 42"/>
              <a:gd name="T35" fmla="*/ 21 h 42"/>
              <a:gd name="T36" fmla="*/ 6 w 42"/>
              <a:gd name="T37" fmla="*/ 36 h 42"/>
              <a:gd name="T38" fmla="*/ 21 w 42"/>
              <a:gd name="T39" fmla="*/ 42 h 42"/>
              <a:gd name="T40" fmla="*/ 21 w 42"/>
              <a:gd name="T41" fmla="*/ 42 h 42"/>
              <a:gd name="T42" fmla="*/ 36 w 42"/>
              <a:gd name="T43" fmla="*/ 36 h 42"/>
              <a:gd name="T44" fmla="*/ 42 w 42"/>
              <a:gd name="T45" fmla="*/ 21 h 42"/>
              <a:gd name="T46" fmla="*/ 36 w 42"/>
              <a:gd name="T47" fmla="*/ 7 h 42"/>
              <a:gd name="T48" fmla="*/ 36 w 42"/>
              <a:gd name="T49" fmla="*/ 7 h 42"/>
              <a:gd name="T50" fmla="*/ 25 w 42"/>
              <a:gd name="T51" fmla="*/ 1 h 42"/>
              <a:gd name="T52" fmla="*/ 21 w 42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2">
                <a:moveTo>
                  <a:pt x="21" y="38"/>
                </a:moveTo>
                <a:cubicBezTo>
                  <a:pt x="17" y="38"/>
                  <a:pt x="12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3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6" y="7"/>
                  <a:pt x="36" y="7"/>
                  <a:pt x="36" y="7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3"/>
                  <a:pt x="38" y="17"/>
                  <a:pt x="38" y="21"/>
                </a:cubicBezTo>
                <a:cubicBezTo>
                  <a:pt x="38" y="25"/>
                  <a:pt x="36" y="30"/>
                  <a:pt x="33" y="33"/>
                </a:cubicBezTo>
                <a:cubicBezTo>
                  <a:pt x="30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40"/>
                  <a:pt x="36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16"/>
                  <a:pt x="40" y="11"/>
                  <a:pt x="36" y="7"/>
                </a:cubicBezTo>
                <a:cubicBezTo>
                  <a:pt x="36" y="7"/>
                  <a:pt x="36" y="7"/>
                  <a:pt x="36" y="7"/>
                </a:cubicBezTo>
                <a:cubicBezTo>
                  <a:pt x="33" y="4"/>
                  <a:pt x="29" y="2"/>
                  <a:pt x="25" y="1"/>
                </a:cubicBezTo>
                <a:cubicBezTo>
                  <a:pt x="24" y="1"/>
                  <a:pt x="22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81" name="Freeform 1139"/>
          <p:cNvSpPr>
            <a:spLocks/>
          </p:cNvSpPr>
          <p:nvPr/>
        </p:nvSpPr>
        <p:spPr bwMode="auto">
          <a:xfrm>
            <a:off x="37282" y="-663575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6 h 33"/>
              <a:gd name="T6" fmla="*/ 5 w 34"/>
              <a:gd name="T7" fmla="*/ 28 h 33"/>
              <a:gd name="T8" fmla="*/ 17 w 34"/>
              <a:gd name="T9" fmla="*/ 33 h 33"/>
              <a:gd name="T10" fmla="*/ 29 w 34"/>
              <a:gd name="T11" fmla="*/ 28 h 33"/>
              <a:gd name="T12" fmla="*/ 34 w 34"/>
              <a:gd name="T13" fmla="*/ 16 h 33"/>
              <a:gd name="T14" fmla="*/ 29 w 34"/>
              <a:gd name="T15" fmla="*/ 5 h 33"/>
              <a:gd name="T16" fmla="*/ 30 w 34"/>
              <a:gd name="T17" fmla="*/ 3 h 33"/>
              <a:gd name="T18" fmla="*/ 30 w 34"/>
              <a:gd name="T19" fmla="*/ 3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1"/>
                  <a:pt x="5" y="5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1"/>
                  <a:pt x="13" y="33"/>
                  <a:pt x="17" y="33"/>
                </a:cubicBezTo>
                <a:cubicBezTo>
                  <a:pt x="21" y="33"/>
                  <a:pt x="25" y="31"/>
                  <a:pt x="29" y="28"/>
                </a:cubicBezTo>
                <a:cubicBezTo>
                  <a:pt x="32" y="25"/>
                  <a:pt x="34" y="21"/>
                  <a:pt x="34" y="16"/>
                </a:cubicBezTo>
                <a:cubicBezTo>
                  <a:pt x="34" y="12"/>
                  <a:pt x="32" y="8"/>
                  <a:pt x="29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82" name="Freeform 1140"/>
          <p:cNvSpPr>
            <a:spLocks noEditPoints="1"/>
          </p:cNvSpPr>
          <p:nvPr/>
        </p:nvSpPr>
        <p:spPr bwMode="auto">
          <a:xfrm>
            <a:off x="21407" y="-681038"/>
            <a:ext cx="173038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2 h 41"/>
              <a:gd name="T4" fmla="*/ 4 w 42"/>
              <a:gd name="T5" fmla="*/ 20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7 h 41"/>
              <a:gd name="T14" fmla="*/ 36 w 42"/>
              <a:gd name="T15" fmla="*/ 6 h 41"/>
              <a:gd name="T16" fmla="*/ 34 w 42"/>
              <a:gd name="T17" fmla="*/ 7 h 41"/>
              <a:gd name="T18" fmla="*/ 33 w 42"/>
              <a:gd name="T19" fmla="*/ 9 h 41"/>
              <a:gd name="T20" fmla="*/ 38 w 42"/>
              <a:gd name="T21" fmla="*/ 20 h 41"/>
              <a:gd name="T22" fmla="*/ 33 w 42"/>
              <a:gd name="T23" fmla="*/ 32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6 w 42"/>
              <a:gd name="T31" fmla="*/ 6 h 41"/>
              <a:gd name="T32" fmla="*/ 0 w 42"/>
              <a:gd name="T33" fmla="*/ 20 h 41"/>
              <a:gd name="T34" fmla="*/ 6 w 42"/>
              <a:gd name="T35" fmla="*/ 35 h 41"/>
              <a:gd name="T36" fmla="*/ 21 w 42"/>
              <a:gd name="T37" fmla="*/ 41 h 41"/>
              <a:gd name="T38" fmla="*/ 21 w 42"/>
              <a:gd name="T39" fmla="*/ 41 h 41"/>
              <a:gd name="T40" fmla="*/ 22 w 42"/>
              <a:gd name="T41" fmla="*/ 41 h 41"/>
              <a:gd name="T42" fmla="*/ 26 w 42"/>
              <a:gd name="T43" fmla="*/ 40 h 41"/>
              <a:gd name="T44" fmla="*/ 36 w 42"/>
              <a:gd name="T45" fmla="*/ 35 h 41"/>
              <a:gd name="T46" fmla="*/ 42 w 42"/>
              <a:gd name="T47" fmla="*/ 20 h 41"/>
              <a:gd name="T48" fmla="*/ 36 w 42"/>
              <a:gd name="T49" fmla="*/ 6 h 41"/>
              <a:gd name="T50" fmla="*/ 36 w 42"/>
              <a:gd name="T51" fmla="*/ 6 h 41"/>
              <a:gd name="T52" fmla="*/ 25 w 42"/>
              <a:gd name="T53" fmla="*/ 0 h 41"/>
              <a:gd name="T54" fmla="*/ 21 w 42"/>
              <a:gd name="T55" fmla="*/ 0 h 41"/>
              <a:gd name="T56" fmla="*/ 21 w 42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5"/>
                  <a:pt x="9" y="32"/>
                </a:cubicBezTo>
                <a:cubicBezTo>
                  <a:pt x="6" y="29"/>
                  <a:pt x="4" y="25"/>
                  <a:pt x="4" y="20"/>
                </a:cubicBezTo>
                <a:cubicBezTo>
                  <a:pt x="4" y="16"/>
                  <a:pt x="6" y="12"/>
                  <a:pt x="9" y="9"/>
                </a:cubicBezTo>
                <a:cubicBezTo>
                  <a:pt x="12" y="5"/>
                  <a:pt x="17" y="4"/>
                  <a:pt x="21" y="4"/>
                </a:cubicBezTo>
                <a:cubicBezTo>
                  <a:pt x="25" y="4"/>
                  <a:pt x="29" y="5"/>
                  <a:pt x="33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5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1" y="41"/>
                  <a:pt x="21" y="41"/>
                  <a:pt x="22" y="41"/>
                </a:cubicBezTo>
                <a:cubicBezTo>
                  <a:pt x="23" y="41"/>
                  <a:pt x="24" y="41"/>
                  <a:pt x="26" y="40"/>
                </a:cubicBezTo>
                <a:cubicBezTo>
                  <a:pt x="29" y="40"/>
                  <a:pt x="33" y="38"/>
                  <a:pt x="36" y="35"/>
                </a:cubicBezTo>
                <a:cubicBezTo>
                  <a:pt x="40" y="31"/>
                  <a:pt x="42" y="26"/>
                  <a:pt x="42" y="20"/>
                </a:cubicBezTo>
                <a:cubicBezTo>
                  <a:pt x="42" y="15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3" y="3"/>
                  <a:pt x="29" y="1"/>
                  <a:pt x="25" y="0"/>
                </a:cubicBezTo>
                <a:cubicBezTo>
                  <a:pt x="24" y="0"/>
                  <a:pt x="23" y="0"/>
                  <a:pt x="21" y="0"/>
                </a:cubicBezTo>
                <a:cubicBezTo>
                  <a:pt x="21" y="0"/>
                  <a:pt x="21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83" name="Freeform 1141"/>
          <p:cNvSpPr>
            <a:spLocks/>
          </p:cNvSpPr>
          <p:nvPr/>
        </p:nvSpPr>
        <p:spPr bwMode="auto">
          <a:xfrm>
            <a:off x="286520" y="214312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6 h 33"/>
              <a:gd name="T6" fmla="*/ 5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6 h 33"/>
              <a:gd name="T14" fmla="*/ 28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5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1" y="25"/>
                  <a:pt x="33" y="21"/>
                  <a:pt x="33" y="16"/>
                </a:cubicBezTo>
                <a:cubicBezTo>
                  <a:pt x="33" y="12"/>
                  <a:pt x="31" y="8"/>
                  <a:pt x="28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84" name="Freeform 1142"/>
          <p:cNvSpPr>
            <a:spLocks noEditPoints="1"/>
          </p:cNvSpPr>
          <p:nvPr/>
        </p:nvSpPr>
        <p:spPr bwMode="auto">
          <a:xfrm>
            <a:off x="269057" y="198437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2 h 41"/>
              <a:gd name="T4" fmla="*/ 4 w 41"/>
              <a:gd name="T5" fmla="*/ 20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2 w 41"/>
              <a:gd name="T19" fmla="*/ 9 h 41"/>
              <a:gd name="T20" fmla="*/ 37 w 41"/>
              <a:gd name="T21" fmla="*/ 20 h 41"/>
              <a:gd name="T22" fmla="*/ 32 w 41"/>
              <a:gd name="T23" fmla="*/ 32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19 w 41"/>
              <a:gd name="T31" fmla="*/ 0 h 41"/>
              <a:gd name="T32" fmla="*/ 6 w 41"/>
              <a:gd name="T33" fmla="*/ 6 h 41"/>
              <a:gd name="T34" fmla="*/ 0 w 41"/>
              <a:gd name="T35" fmla="*/ 20 h 41"/>
              <a:gd name="T36" fmla="*/ 6 w 41"/>
              <a:gd name="T37" fmla="*/ 35 h 41"/>
              <a:gd name="T38" fmla="*/ 19 w 41"/>
              <a:gd name="T39" fmla="*/ 41 h 41"/>
              <a:gd name="T40" fmla="*/ 20 w 41"/>
              <a:gd name="T41" fmla="*/ 41 h 41"/>
              <a:gd name="T42" fmla="*/ 20 w 41"/>
              <a:gd name="T43" fmla="*/ 41 h 41"/>
              <a:gd name="T44" fmla="*/ 23 w 41"/>
              <a:gd name="T45" fmla="*/ 41 h 41"/>
              <a:gd name="T46" fmla="*/ 35 w 41"/>
              <a:gd name="T47" fmla="*/ 35 h 41"/>
              <a:gd name="T48" fmla="*/ 41 w 41"/>
              <a:gd name="T49" fmla="*/ 20 h 41"/>
              <a:gd name="T50" fmla="*/ 35 w 41"/>
              <a:gd name="T51" fmla="*/ 6 h 41"/>
              <a:gd name="T52" fmla="*/ 35 w 41"/>
              <a:gd name="T53" fmla="*/ 6 h 41"/>
              <a:gd name="T54" fmla="*/ 23 w 41"/>
              <a:gd name="T55" fmla="*/ 0 h 41"/>
              <a:gd name="T56" fmla="*/ 20 w 41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0"/>
                </a:cubicBezTo>
                <a:cubicBezTo>
                  <a:pt x="4" y="16"/>
                  <a:pt x="5" y="12"/>
                  <a:pt x="9" y="9"/>
                </a:cubicBez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6"/>
                  <a:pt x="37" y="20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20" y="0"/>
                  <a:pt x="19" y="0"/>
                  <a:pt x="19" y="0"/>
                </a:cubicBezTo>
                <a:cubicBezTo>
                  <a:pt x="14" y="0"/>
                  <a:pt x="9" y="2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9" y="39"/>
                  <a:pt x="14" y="41"/>
                  <a:pt x="19" y="41"/>
                </a:cubicBezTo>
                <a:cubicBezTo>
                  <a:pt x="19" y="41"/>
                  <a:pt x="20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1" y="41"/>
                  <a:pt x="22" y="41"/>
                  <a:pt x="23" y="41"/>
                </a:cubicBezTo>
                <a:cubicBezTo>
                  <a:pt x="27" y="40"/>
                  <a:pt x="32" y="38"/>
                  <a:pt x="35" y="35"/>
                </a:cubicBezTo>
                <a:cubicBezTo>
                  <a:pt x="39" y="31"/>
                  <a:pt x="41" y="26"/>
                  <a:pt x="41" y="20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2" y="2"/>
                  <a:pt x="27" y="0"/>
                  <a:pt x="23" y="0"/>
                </a:cubicBezTo>
                <a:cubicBezTo>
                  <a:pt x="22" y="0"/>
                  <a:pt x="21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85" name="Freeform 1143"/>
          <p:cNvSpPr>
            <a:spLocks/>
          </p:cNvSpPr>
          <p:nvPr/>
        </p:nvSpPr>
        <p:spPr bwMode="auto">
          <a:xfrm>
            <a:off x="1421582" y="1139825"/>
            <a:ext cx="136525" cy="139700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7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8 w 33"/>
              <a:gd name="T21" fmla="*/ 5 h 34"/>
              <a:gd name="T22" fmla="*/ 17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2" y="34"/>
                  <a:pt x="17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86" name="Freeform 1144"/>
          <p:cNvSpPr>
            <a:spLocks noEditPoints="1"/>
          </p:cNvSpPr>
          <p:nvPr/>
        </p:nvSpPr>
        <p:spPr bwMode="auto">
          <a:xfrm>
            <a:off x="1405707" y="1122362"/>
            <a:ext cx="169863" cy="174625"/>
          </a:xfrm>
          <a:custGeom>
            <a:avLst/>
            <a:gdLst>
              <a:gd name="T0" fmla="*/ 21 w 41"/>
              <a:gd name="T1" fmla="*/ 38 h 42"/>
              <a:gd name="T2" fmla="*/ 9 w 41"/>
              <a:gd name="T3" fmla="*/ 33 h 42"/>
              <a:gd name="T4" fmla="*/ 4 w 41"/>
              <a:gd name="T5" fmla="*/ 21 h 42"/>
              <a:gd name="T6" fmla="*/ 9 w 41"/>
              <a:gd name="T7" fmla="*/ 9 h 42"/>
              <a:gd name="T8" fmla="*/ 21 w 41"/>
              <a:gd name="T9" fmla="*/ 4 h 42"/>
              <a:gd name="T10" fmla="*/ 32 w 41"/>
              <a:gd name="T11" fmla="*/ 9 h 42"/>
              <a:gd name="T12" fmla="*/ 34 w 41"/>
              <a:gd name="T13" fmla="*/ 8 h 42"/>
              <a:gd name="T14" fmla="*/ 35 w 41"/>
              <a:gd name="T15" fmla="*/ 6 h 42"/>
              <a:gd name="T16" fmla="*/ 34 w 41"/>
              <a:gd name="T17" fmla="*/ 8 h 42"/>
              <a:gd name="T18" fmla="*/ 32 w 41"/>
              <a:gd name="T19" fmla="*/ 9 h 42"/>
              <a:gd name="T20" fmla="*/ 37 w 41"/>
              <a:gd name="T21" fmla="*/ 21 h 42"/>
              <a:gd name="T22" fmla="*/ 32 w 41"/>
              <a:gd name="T23" fmla="*/ 33 h 42"/>
              <a:gd name="T24" fmla="*/ 21 w 41"/>
              <a:gd name="T25" fmla="*/ 38 h 42"/>
              <a:gd name="T26" fmla="*/ 21 w 41"/>
              <a:gd name="T27" fmla="*/ 0 h 42"/>
              <a:gd name="T28" fmla="*/ 21 w 41"/>
              <a:gd name="T29" fmla="*/ 0 h 42"/>
              <a:gd name="T30" fmla="*/ 8 w 41"/>
              <a:gd name="T31" fmla="*/ 5 h 42"/>
              <a:gd name="T32" fmla="*/ 6 w 41"/>
              <a:gd name="T33" fmla="*/ 6 h 42"/>
              <a:gd name="T34" fmla="*/ 5 w 41"/>
              <a:gd name="T35" fmla="*/ 7 h 42"/>
              <a:gd name="T36" fmla="*/ 0 w 41"/>
              <a:gd name="T37" fmla="*/ 21 h 42"/>
              <a:gd name="T38" fmla="*/ 6 w 41"/>
              <a:gd name="T39" fmla="*/ 36 h 42"/>
              <a:gd name="T40" fmla="*/ 21 w 41"/>
              <a:gd name="T41" fmla="*/ 42 h 42"/>
              <a:gd name="T42" fmla="*/ 21 w 41"/>
              <a:gd name="T43" fmla="*/ 42 h 42"/>
              <a:gd name="T44" fmla="*/ 35 w 41"/>
              <a:gd name="T45" fmla="*/ 36 h 42"/>
              <a:gd name="T46" fmla="*/ 41 w 41"/>
              <a:gd name="T47" fmla="*/ 21 h 42"/>
              <a:gd name="T48" fmla="*/ 35 w 41"/>
              <a:gd name="T49" fmla="*/ 6 h 42"/>
              <a:gd name="T50" fmla="*/ 35 w 41"/>
              <a:gd name="T51" fmla="*/ 6 h 42"/>
              <a:gd name="T52" fmla="*/ 21 w 41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2">
                <a:moveTo>
                  <a:pt x="21" y="38"/>
                </a:moveTo>
                <a:cubicBezTo>
                  <a:pt x="16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2" y="2"/>
                  <a:pt x="8" y="5"/>
                </a:cubicBezTo>
                <a:cubicBezTo>
                  <a:pt x="7" y="5"/>
                  <a:pt x="7" y="6"/>
                  <a:pt x="6" y="6"/>
                </a:cubicBezTo>
                <a:cubicBezTo>
                  <a:pt x="6" y="7"/>
                  <a:pt x="5" y="7"/>
                  <a:pt x="5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1"/>
                  <a:pt x="6" y="36"/>
                </a:cubicBezTo>
                <a:cubicBezTo>
                  <a:pt x="10" y="40"/>
                  <a:pt x="15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87" name="Freeform 1145"/>
          <p:cNvSpPr>
            <a:spLocks/>
          </p:cNvSpPr>
          <p:nvPr/>
        </p:nvSpPr>
        <p:spPr bwMode="auto">
          <a:xfrm>
            <a:off x="-981893" y="-1381125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7 h 33"/>
              <a:gd name="T6" fmla="*/ 5 w 34"/>
              <a:gd name="T7" fmla="*/ 29 h 33"/>
              <a:gd name="T8" fmla="*/ 17 w 34"/>
              <a:gd name="T9" fmla="*/ 33 h 33"/>
              <a:gd name="T10" fmla="*/ 29 w 34"/>
              <a:gd name="T11" fmla="*/ 29 h 33"/>
              <a:gd name="T12" fmla="*/ 34 w 34"/>
              <a:gd name="T13" fmla="*/ 17 h 33"/>
              <a:gd name="T14" fmla="*/ 29 w 34"/>
              <a:gd name="T15" fmla="*/ 5 h 33"/>
              <a:gd name="T16" fmla="*/ 30 w 34"/>
              <a:gd name="T17" fmla="*/ 4 h 33"/>
              <a:gd name="T18" fmla="*/ 30 w 34"/>
              <a:gd name="T19" fmla="*/ 4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88" name="Freeform 1146"/>
          <p:cNvSpPr>
            <a:spLocks noEditPoints="1"/>
          </p:cNvSpPr>
          <p:nvPr/>
        </p:nvSpPr>
        <p:spPr bwMode="auto">
          <a:xfrm>
            <a:off x="-999355" y="-1398588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3 h 41"/>
              <a:gd name="T4" fmla="*/ 4 w 42"/>
              <a:gd name="T5" fmla="*/ 21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8 h 41"/>
              <a:gd name="T14" fmla="*/ 35 w 42"/>
              <a:gd name="T15" fmla="*/ 6 h 41"/>
              <a:gd name="T16" fmla="*/ 34 w 42"/>
              <a:gd name="T17" fmla="*/ 8 h 41"/>
              <a:gd name="T18" fmla="*/ 33 w 42"/>
              <a:gd name="T19" fmla="*/ 9 h 41"/>
              <a:gd name="T20" fmla="*/ 38 w 42"/>
              <a:gd name="T21" fmla="*/ 21 h 41"/>
              <a:gd name="T22" fmla="*/ 33 w 42"/>
              <a:gd name="T23" fmla="*/ 33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6 w 42"/>
              <a:gd name="T31" fmla="*/ 6 h 41"/>
              <a:gd name="T32" fmla="*/ 2 w 42"/>
              <a:gd name="T33" fmla="*/ 12 h 41"/>
              <a:gd name="T34" fmla="*/ 1 w 42"/>
              <a:gd name="T35" fmla="*/ 16 h 41"/>
              <a:gd name="T36" fmla="*/ 0 w 42"/>
              <a:gd name="T37" fmla="*/ 21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5 w 42"/>
              <a:gd name="T45" fmla="*/ 35 h 41"/>
              <a:gd name="T46" fmla="*/ 42 w 42"/>
              <a:gd name="T47" fmla="*/ 21 h 41"/>
              <a:gd name="T48" fmla="*/ 35 w 42"/>
              <a:gd name="T49" fmla="*/ 6 h 41"/>
              <a:gd name="T50" fmla="*/ 35 w 42"/>
              <a:gd name="T51" fmla="*/ 6 h 41"/>
              <a:gd name="T52" fmla="*/ 21 w 42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5" y="8"/>
                  <a:pt x="3" y="10"/>
                  <a:pt x="2" y="12"/>
                </a:cubicBezTo>
                <a:cubicBezTo>
                  <a:pt x="2" y="13"/>
                  <a:pt x="1" y="15"/>
                  <a:pt x="1" y="16"/>
                </a:cubicBezTo>
                <a:cubicBezTo>
                  <a:pt x="0" y="18"/>
                  <a:pt x="0" y="19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89" name="Freeform 1147"/>
          <p:cNvSpPr>
            <a:spLocks/>
          </p:cNvSpPr>
          <p:nvPr/>
        </p:nvSpPr>
        <p:spPr bwMode="auto">
          <a:xfrm>
            <a:off x="-2739256" y="-1066800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7 h 33"/>
              <a:gd name="T6" fmla="*/ 5 w 34"/>
              <a:gd name="T7" fmla="*/ 29 h 33"/>
              <a:gd name="T8" fmla="*/ 17 w 34"/>
              <a:gd name="T9" fmla="*/ 33 h 33"/>
              <a:gd name="T10" fmla="*/ 29 w 34"/>
              <a:gd name="T11" fmla="*/ 29 h 33"/>
              <a:gd name="T12" fmla="*/ 34 w 34"/>
              <a:gd name="T13" fmla="*/ 17 h 33"/>
              <a:gd name="T14" fmla="*/ 29 w 34"/>
              <a:gd name="T15" fmla="*/ 5 h 33"/>
              <a:gd name="T16" fmla="*/ 30 w 34"/>
              <a:gd name="T17" fmla="*/ 4 h 33"/>
              <a:gd name="T18" fmla="*/ 30 w 34"/>
              <a:gd name="T19" fmla="*/ 4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90" name="Freeform 1148"/>
          <p:cNvSpPr>
            <a:spLocks noEditPoints="1"/>
          </p:cNvSpPr>
          <p:nvPr/>
        </p:nvSpPr>
        <p:spPr bwMode="auto">
          <a:xfrm>
            <a:off x="-2756718" y="-1082675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3 h 41"/>
              <a:gd name="T4" fmla="*/ 4 w 42"/>
              <a:gd name="T5" fmla="*/ 21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8 h 41"/>
              <a:gd name="T14" fmla="*/ 35 w 42"/>
              <a:gd name="T15" fmla="*/ 6 h 41"/>
              <a:gd name="T16" fmla="*/ 34 w 42"/>
              <a:gd name="T17" fmla="*/ 8 h 41"/>
              <a:gd name="T18" fmla="*/ 33 w 42"/>
              <a:gd name="T19" fmla="*/ 9 h 41"/>
              <a:gd name="T20" fmla="*/ 38 w 42"/>
              <a:gd name="T21" fmla="*/ 21 h 41"/>
              <a:gd name="T22" fmla="*/ 33 w 42"/>
              <a:gd name="T23" fmla="*/ 33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10 w 42"/>
              <a:gd name="T31" fmla="*/ 4 h 41"/>
              <a:gd name="T32" fmla="*/ 6 w 42"/>
              <a:gd name="T33" fmla="*/ 6 h 41"/>
              <a:gd name="T34" fmla="*/ 6 w 42"/>
              <a:gd name="T35" fmla="*/ 6 h 41"/>
              <a:gd name="T36" fmla="*/ 0 w 42"/>
              <a:gd name="T37" fmla="*/ 21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5 w 42"/>
              <a:gd name="T45" fmla="*/ 35 h 41"/>
              <a:gd name="T46" fmla="*/ 36 w 42"/>
              <a:gd name="T47" fmla="*/ 35 h 41"/>
              <a:gd name="T48" fmla="*/ 38 w 42"/>
              <a:gd name="T49" fmla="*/ 32 h 41"/>
              <a:gd name="T50" fmla="*/ 42 w 42"/>
              <a:gd name="T51" fmla="*/ 21 h 41"/>
              <a:gd name="T52" fmla="*/ 35 w 42"/>
              <a:gd name="T53" fmla="*/ 6 h 41"/>
              <a:gd name="T54" fmla="*/ 35 w 42"/>
              <a:gd name="T55" fmla="*/ 6 h 41"/>
              <a:gd name="T56" fmla="*/ 21 w 42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7" y="0"/>
                  <a:pt x="13" y="1"/>
                  <a:pt x="10" y="4"/>
                </a:cubicBezTo>
                <a:cubicBezTo>
                  <a:pt x="8" y="4"/>
                  <a:pt x="7" y="5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6" y="35"/>
                  <a:pt x="36" y="35"/>
                  <a:pt x="36" y="35"/>
                </a:cubicBezTo>
                <a:cubicBezTo>
                  <a:pt x="37" y="34"/>
                  <a:pt x="37" y="33"/>
                  <a:pt x="38" y="32"/>
                </a:cubicBezTo>
                <a:cubicBezTo>
                  <a:pt x="40" y="29"/>
                  <a:pt x="42" y="25"/>
                  <a:pt x="42" y="21"/>
                </a:cubicBezTo>
                <a:cubicBezTo>
                  <a:pt x="42" y="16"/>
                  <a:pt x="40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91" name="Freeform 1149"/>
          <p:cNvSpPr>
            <a:spLocks/>
          </p:cNvSpPr>
          <p:nvPr/>
        </p:nvSpPr>
        <p:spPr bwMode="auto">
          <a:xfrm>
            <a:off x="-1578793" y="-1282700"/>
            <a:ext cx="139700" cy="138113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7 h 33"/>
              <a:gd name="T6" fmla="*/ 5 w 34"/>
              <a:gd name="T7" fmla="*/ 29 h 33"/>
              <a:gd name="T8" fmla="*/ 17 w 34"/>
              <a:gd name="T9" fmla="*/ 33 h 33"/>
              <a:gd name="T10" fmla="*/ 29 w 34"/>
              <a:gd name="T11" fmla="*/ 29 h 33"/>
              <a:gd name="T12" fmla="*/ 34 w 34"/>
              <a:gd name="T13" fmla="*/ 17 h 33"/>
              <a:gd name="T14" fmla="*/ 29 w 34"/>
              <a:gd name="T15" fmla="*/ 5 h 33"/>
              <a:gd name="T16" fmla="*/ 30 w 34"/>
              <a:gd name="T17" fmla="*/ 4 h 33"/>
              <a:gd name="T18" fmla="*/ 30 w 34"/>
              <a:gd name="T19" fmla="*/ 4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92" name="Freeform 1150"/>
          <p:cNvSpPr>
            <a:spLocks noEditPoints="1"/>
          </p:cNvSpPr>
          <p:nvPr/>
        </p:nvSpPr>
        <p:spPr bwMode="auto">
          <a:xfrm>
            <a:off x="-1596255" y="-1298575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3 h 41"/>
              <a:gd name="T4" fmla="*/ 4 w 42"/>
              <a:gd name="T5" fmla="*/ 21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8 h 41"/>
              <a:gd name="T14" fmla="*/ 35 w 42"/>
              <a:gd name="T15" fmla="*/ 6 h 41"/>
              <a:gd name="T16" fmla="*/ 34 w 42"/>
              <a:gd name="T17" fmla="*/ 8 h 41"/>
              <a:gd name="T18" fmla="*/ 33 w 42"/>
              <a:gd name="T19" fmla="*/ 9 h 41"/>
              <a:gd name="T20" fmla="*/ 38 w 42"/>
              <a:gd name="T21" fmla="*/ 21 h 41"/>
              <a:gd name="T22" fmla="*/ 33 w 42"/>
              <a:gd name="T23" fmla="*/ 33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11 w 42"/>
              <a:gd name="T31" fmla="*/ 3 h 41"/>
              <a:gd name="T32" fmla="*/ 7 w 42"/>
              <a:gd name="T33" fmla="*/ 5 h 41"/>
              <a:gd name="T34" fmla="*/ 6 w 42"/>
              <a:gd name="T35" fmla="*/ 6 h 41"/>
              <a:gd name="T36" fmla="*/ 0 w 42"/>
              <a:gd name="T37" fmla="*/ 21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5 w 42"/>
              <a:gd name="T45" fmla="*/ 35 h 41"/>
              <a:gd name="T46" fmla="*/ 36 w 42"/>
              <a:gd name="T47" fmla="*/ 34 h 41"/>
              <a:gd name="T48" fmla="*/ 39 w 42"/>
              <a:gd name="T49" fmla="*/ 31 h 41"/>
              <a:gd name="T50" fmla="*/ 42 w 42"/>
              <a:gd name="T51" fmla="*/ 21 h 41"/>
              <a:gd name="T52" fmla="*/ 35 w 42"/>
              <a:gd name="T53" fmla="*/ 6 h 41"/>
              <a:gd name="T54" fmla="*/ 35 w 42"/>
              <a:gd name="T55" fmla="*/ 6 h 41"/>
              <a:gd name="T56" fmla="*/ 21 w 42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7" y="0"/>
                  <a:pt x="14" y="1"/>
                  <a:pt x="11" y="3"/>
                </a:cubicBezTo>
                <a:cubicBezTo>
                  <a:pt x="9" y="4"/>
                  <a:pt x="8" y="4"/>
                  <a:pt x="7" y="5"/>
                </a:cubicBezTo>
                <a:cubicBezTo>
                  <a:pt x="7" y="6"/>
                  <a:pt x="7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6" y="35"/>
                  <a:pt x="36" y="35"/>
                  <a:pt x="36" y="34"/>
                </a:cubicBezTo>
                <a:cubicBezTo>
                  <a:pt x="37" y="33"/>
                  <a:pt x="38" y="32"/>
                  <a:pt x="39" y="31"/>
                </a:cubicBezTo>
                <a:cubicBezTo>
                  <a:pt x="41" y="28"/>
                  <a:pt x="42" y="24"/>
                  <a:pt x="42" y="21"/>
                </a:cubicBezTo>
                <a:cubicBezTo>
                  <a:pt x="42" y="16"/>
                  <a:pt x="40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93" name="Freeform 1151"/>
          <p:cNvSpPr>
            <a:spLocks/>
          </p:cNvSpPr>
          <p:nvPr/>
        </p:nvSpPr>
        <p:spPr bwMode="auto">
          <a:xfrm>
            <a:off x="-219893" y="6777038"/>
            <a:ext cx="141288" cy="138113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7 h 33"/>
              <a:gd name="T6" fmla="*/ 5 w 34"/>
              <a:gd name="T7" fmla="*/ 29 h 33"/>
              <a:gd name="T8" fmla="*/ 17 w 34"/>
              <a:gd name="T9" fmla="*/ 33 h 33"/>
              <a:gd name="T10" fmla="*/ 29 w 34"/>
              <a:gd name="T11" fmla="*/ 29 h 33"/>
              <a:gd name="T12" fmla="*/ 34 w 34"/>
              <a:gd name="T13" fmla="*/ 17 h 33"/>
              <a:gd name="T14" fmla="*/ 29 w 34"/>
              <a:gd name="T15" fmla="*/ 5 h 33"/>
              <a:gd name="T16" fmla="*/ 30 w 34"/>
              <a:gd name="T17" fmla="*/ 4 h 33"/>
              <a:gd name="T18" fmla="*/ 30 w 34"/>
              <a:gd name="T19" fmla="*/ 4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94" name="Freeform 1152"/>
          <p:cNvSpPr>
            <a:spLocks noEditPoints="1"/>
          </p:cNvSpPr>
          <p:nvPr/>
        </p:nvSpPr>
        <p:spPr bwMode="auto">
          <a:xfrm>
            <a:off x="-235768" y="6761163"/>
            <a:ext cx="173038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3 h 41"/>
              <a:gd name="T4" fmla="*/ 4 w 42"/>
              <a:gd name="T5" fmla="*/ 21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8 h 41"/>
              <a:gd name="T14" fmla="*/ 35 w 42"/>
              <a:gd name="T15" fmla="*/ 6 h 41"/>
              <a:gd name="T16" fmla="*/ 34 w 42"/>
              <a:gd name="T17" fmla="*/ 8 h 41"/>
              <a:gd name="T18" fmla="*/ 33 w 42"/>
              <a:gd name="T19" fmla="*/ 9 h 41"/>
              <a:gd name="T20" fmla="*/ 38 w 42"/>
              <a:gd name="T21" fmla="*/ 21 h 41"/>
              <a:gd name="T22" fmla="*/ 33 w 42"/>
              <a:gd name="T23" fmla="*/ 33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9 w 42"/>
              <a:gd name="T31" fmla="*/ 4 h 41"/>
              <a:gd name="T32" fmla="*/ 6 w 42"/>
              <a:gd name="T33" fmla="*/ 6 h 41"/>
              <a:gd name="T34" fmla="*/ 6 w 42"/>
              <a:gd name="T35" fmla="*/ 6 h 41"/>
              <a:gd name="T36" fmla="*/ 0 w 42"/>
              <a:gd name="T37" fmla="*/ 21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5 w 42"/>
              <a:gd name="T45" fmla="*/ 35 h 41"/>
              <a:gd name="T46" fmla="*/ 36 w 42"/>
              <a:gd name="T47" fmla="*/ 35 h 41"/>
              <a:gd name="T48" fmla="*/ 38 w 42"/>
              <a:gd name="T49" fmla="*/ 32 h 41"/>
              <a:gd name="T50" fmla="*/ 42 w 42"/>
              <a:gd name="T51" fmla="*/ 21 h 41"/>
              <a:gd name="T52" fmla="*/ 35 w 42"/>
              <a:gd name="T53" fmla="*/ 6 h 41"/>
              <a:gd name="T54" fmla="*/ 35 w 42"/>
              <a:gd name="T55" fmla="*/ 6 h 41"/>
              <a:gd name="T56" fmla="*/ 21 w 42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7" y="0"/>
                  <a:pt x="13" y="1"/>
                  <a:pt x="9" y="4"/>
                </a:cubicBezTo>
                <a:cubicBezTo>
                  <a:pt x="8" y="4"/>
                  <a:pt x="7" y="5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6" y="35"/>
                  <a:pt x="36" y="35"/>
                  <a:pt x="36" y="35"/>
                </a:cubicBezTo>
                <a:cubicBezTo>
                  <a:pt x="37" y="34"/>
                  <a:pt x="37" y="33"/>
                  <a:pt x="38" y="32"/>
                </a:cubicBezTo>
                <a:cubicBezTo>
                  <a:pt x="40" y="29"/>
                  <a:pt x="42" y="25"/>
                  <a:pt x="42" y="21"/>
                </a:cubicBezTo>
                <a:cubicBezTo>
                  <a:pt x="42" y="16"/>
                  <a:pt x="40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95" name="Freeform 1153"/>
          <p:cNvSpPr>
            <a:spLocks/>
          </p:cNvSpPr>
          <p:nvPr/>
        </p:nvSpPr>
        <p:spPr bwMode="auto">
          <a:xfrm>
            <a:off x="-775518" y="-1401763"/>
            <a:ext cx="169863" cy="157163"/>
          </a:xfrm>
          <a:custGeom>
            <a:avLst/>
            <a:gdLst>
              <a:gd name="T0" fmla="*/ 21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7 w 41"/>
              <a:gd name="T7" fmla="*/ 32 h 38"/>
              <a:gd name="T8" fmla="*/ 11 w 41"/>
              <a:gd name="T9" fmla="*/ 35 h 38"/>
              <a:gd name="T10" fmla="*/ 21 w 41"/>
              <a:gd name="T11" fmla="*/ 38 h 38"/>
              <a:gd name="T12" fmla="*/ 34 w 41"/>
              <a:gd name="T13" fmla="*/ 32 h 38"/>
              <a:gd name="T14" fmla="*/ 34 w 41"/>
              <a:gd name="T15" fmla="*/ 6 h 38"/>
              <a:gd name="T16" fmla="*/ 21 w 41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7" y="32"/>
                  <a:pt x="7" y="32"/>
                  <a:pt x="7" y="32"/>
                </a:cubicBezTo>
                <a:cubicBezTo>
                  <a:pt x="8" y="33"/>
                  <a:pt x="9" y="34"/>
                  <a:pt x="11" y="35"/>
                </a:cubicBezTo>
                <a:cubicBezTo>
                  <a:pt x="14" y="37"/>
                  <a:pt x="17" y="38"/>
                  <a:pt x="21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96" name="Freeform 1154"/>
          <p:cNvSpPr>
            <a:spLocks/>
          </p:cNvSpPr>
          <p:nvPr/>
        </p:nvSpPr>
        <p:spPr bwMode="auto">
          <a:xfrm>
            <a:off x="-1608955" y="2292350"/>
            <a:ext cx="169863" cy="157163"/>
          </a:xfrm>
          <a:custGeom>
            <a:avLst/>
            <a:gdLst>
              <a:gd name="T0" fmla="*/ 21 w 41"/>
              <a:gd name="T1" fmla="*/ 0 h 38"/>
              <a:gd name="T2" fmla="*/ 10 w 41"/>
              <a:gd name="T3" fmla="*/ 4 h 38"/>
              <a:gd name="T4" fmla="*/ 8 w 41"/>
              <a:gd name="T5" fmla="*/ 6 h 38"/>
              <a:gd name="T6" fmla="*/ 7 w 41"/>
              <a:gd name="T7" fmla="*/ 7 h 38"/>
              <a:gd name="T8" fmla="*/ 8 w 41"/>
              <a:gd name="T9" fmla="*/ 32 h 38"/>
              <a:gd name="T10" fmla="*/ 21 w 41"/>
              <a:gd name="T11" fmla="*/ 38 h 38"/>
              <a:gd name="T12" fmla="*/ 34 w 41"/>
              <a:gd name="T13" fmla="*/ 32 h 38"/>
              <a:gd name="T14" fmla="*/ 34 w 41"/>
              <a:gd name="T15" fmla="*/ 6 h 38"/>
              <a:gd name="T16" fmla="*/ 21 w 41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7" y="0"/>
                  <a:pt x="13" y="2"/>
                  <a:pt x="10" y="4"/>
                </a:cubicBezTo>
                <a:cubicBezTo>
                  <a:pt x="9" y="5"/>
                  <a:pt x="8" y="5"/>
                  <a:pt x="8" y="6"/>
                </a:cubicBezTo>
                <a:cubicBezTo>
                  <a:pt x="7" y="6"/>
                  <a:pt x="7" y="6"/>
                  <a:pt x="7" y="7"/>
                </a:cubicBezTo>
                <a:cubicBezTo>
                  <a:pt x="0" y="14"/>
                  <a:pt x="1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97" name="Freeform 1155"/>
          <p:cNvSpPr>
            <a:spLocks/>
          </p:cNvSpPr>
          <p:nvPr/>
        </p:nvSpPr>
        <p:spPr bwMode="auto">
          <a:xfrm>
            <a:off x="-2031230" y="2951163"/>
            <a:ext cx="169863" cy="152400"/>
          </a:xfrm>
          <a:custGeom>
            <a:avLst/>
            <a:gdLst>
              <a:gd name="T0" fmla="*/ 21 w 41"/>
              <a:gd name="T1" fmla="*/ 0 h 37"/>
              <a:gd name="T2" fmla="*/ 13 w 41"/>
              <a:gd name="T3" fmla="*/ 1 h 37"/>
              <a:gd name="T4" fmla="*/ 10 w 41"/>
              <a:gd name="T5" fmla="*/ 3 h 37"/>
              <a:gd name="T6" fmla="*/ 8 w 41"/>
              <a:gd name="T7" fmla="*/ 5 h 37"/>
              <a:gd name="T8" fmla="*/ 8 w 41"/>
              <a:gd name="T9" fmla="*/ 32 h 37"/>
              <a:gd name="T10" fmla="*/ 21 w 41"/>
              <a:gd name="T11" fmla="*/ 37 h 37"/>
              <a:gd name="T12" fmla="*/ 34 w 41"/>
              <a:gd name="T13" fmla="*/ 32 h 37"/>
              <a:gd name="T14" fmla="*/ 34 w 41"/>
              <a:gd name="T15" fmla="*/ 5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8" y="0"/>
                  <a:pt x="16" y="0"/>
                  <a:pt x="13" y="1"/>
                </a:cubicBezTo>
                <a:cubicBezTo>
                  <a:pt x="12" y="2"/>
                  <a:pt x="11" y="3"/>
                  <a:pt x="10" y="3"/>
                </a:cubicBezTo>
                <a:cubicBezTo>
                  <a:pt x="9" y="4"/>
                  <a:pt x="8" y="4"/>
                  <a:pt x="8" y="5"/>
                </a:cubicBezTo>
                <a:cubicBezTo>
                  <a:pt x="0" y="12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1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1" y="1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98" name="Freeform 1156"/>
          <p:cNvSpPr>
            <a:spLocks/>
          </p:cNvSpPr>
          <p:nvPr/>
        </p:nvSpPr>
        <p:spPr bwMode="auto">
          <a:xfrm>
            <a:off x="-750118" y="2208212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22 w 41"/>
              <a:gd name="T9" fmla="*/ 38 h 38"/>
              <a:gd name="T10" fmla="*/ 26 w 41"/>
              <a:gd name="T11" fmla="*/ 37 h 38"/>
              <a:gd name="T12" fmla="*/ 33 w 41"/>
              <a:gd name="T13" fmla="*/ 32 h 38"/>
              <a:gd name="T14" fmla="*/ 33 w 41"/>
              <a:gd name="T15" fmla="*/ 6 h 38"/>
              <a:gd name="T16" fmla="*/ 20 w 41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0" y="38"/>
                </a:cubicBezTo>
                <a:cubicBezTo>
                  <a:pt x="21" y="38"/>
                  <a:pt x="21" y="38"/>
                  <a:pt x="22" y="38"/>
                </a:cubicBezTo>
                <a:cubicBezTo>
                  <a:pt x="23" y="38"/>
                  <a:pt x="25" y="37"/>
                  <a:pt x="26" y="37"/>
                </a:cubicBezTo>
                <a:cubicBezTo>
                  <a:pt x="29" y="36"/>
                  <a:pt x="31" y="34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99" name="Freeform 1157"/>
          <p:cNvSpPr>
            <a:spLocks/>
          </p:cNvSpPr>
          <p:nvPr/>
        </p:nvSpPr>
        <p:spPr bwMode="auto">
          <a:xfrm>
            <a:off x="-704080" y="3265488"/>
            <a:ext cx="169863" cy="153988"/>
          </a:xfrm>
          <a:custGeom>
            <a:avLst/>
            <a:gdLst>
              <a:gd name="T0" fmla="*/ 21 w 41"/>
              <a:gd name="T1" fmla="*/ 0 h 37"/>
              <a:gd name="T2" fmla="*/ 9 w 41"/>
              <a:gd name="T3" fmla="*/ 4 h 37"/>
              <a:gd name="T4" fmla="*/ 7 w 41"/>
              <a:gd name="T5" fmla="*/ 5 h 37"/>
              <a:gd name="T6" fmla="*/ 6 w 41"/>
              <a:gd name="T7" fmla="*/ 6 h 37"/>
              <a:gd name="T8" fmla="*/ 7 w 41"/>
              <a:gd name="T9" fmla="*/ 32 h 37"/>
              <a:gd name="T10" fmla="*/ 21 w 41"/>
              <a:gd name="T11" fmla="*/ 37 h 37"/>
              <a:gd name="T12" fmla="*/ 34 w 41"/>
              <a:gd name="T13" fmla="*/ 32 h 37"/>
              <a:gd name="T14" fmla="*/ 34 w 41"/>
              <a:gd name="T15" fmla="*/ 5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7" y="0"/>
                  <a:pt x="13" y="1"/>
                  <a:pt x="9" y="4"/>
                </a:cubicBezTo>
                <a:cubicBezTo>
                  <a:pt x="9" y="4"/>
                  <a:pt x="8" y="5"/>
                  <a:pt x="7" y="5"/>
                </a:cubicBezTo>
                <a:cubicBezTo>
                  <a:pt x="7" y="6"/>
                  <a:pt x="7" y="6"/>
                  <a:pt x="6" y="6"/>
                </a:cubicBezTo>
                <a:cubicBezTo>
                  <a:pt x="0" y="14"/>
                  <a:pt x="0" y="25"/>
                  <a:pt x="7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5" y="37"/>
                  <a:pt x="30" y="36"/>
                  <a:pt x="34" y="32"/>
                </a:cubicBezTo>
                <a:cubicBezTo>
                  <a:pt x="41" y="25"/>
                  <a:pt x="41" y="13"/>
                  <a:pt x="34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00" name="Freeform 1158"/>
          <p:cNvSpPr>
            <a:spLocks/>
          </p:cNvSpPr>
          <p:nvPr/>
        </p:nvSpPr>
        <p:spPr bwMode="auto">
          <a:xfrm>
            <a:off x="-3993" y="3605213"/>
            <a:ext cx="161925" cy="153988"/>
          </a:xfrm>
          <a:custGeom>
            <a:avLst/>
            <a:gdLst>
              <a:gd name="T0" fmla="*/ 18 w 39"/>
              <a:gd name="T1" fmla="*/ 0 h 37"/>
              <a:gd name="T2" fmla="*/ 5 w 39"/>
              <a:gd name="T3" fmla="*/ 6 h 37"/>
              <a:gd name="T4" fmla="*/ 0 w 39"/>
              <a:gd name="T5" fmla="*/ 17 h 37"/>
              <a:gd name="T6" fmla="*/ 0 w 39"/>
              <a:gd name="T7" fmla="*/ 21 h 37"/>
              <a:gd name="T8" fmla="*/ 5 w 39"/>
              <a:gd name="T9" fmla="*/ 32 h 37"/>
              <a:gd name="T10" fmla="*/ 18 w 39"/>
              <a:gd name="T11" fmla="*/ 37 h 37"/>
              <a:gd name="T12" fmla="*/ 32 w 39"/>
              <a:gd name="T13" fmla="*/ 32 h 37"/>
              <a:gd name="T14" fmla="*/ 32 w 39"/>
              <a:gd name="T15" fmla="*/ 6 h 37"/>
              <a:gd name="T16" fmla="*/ 18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18" y="0"/>
                </a:moveTo>
                <a:cubicBezTo>
                  <a:pt x="14" y="0"/>
                  <a:pt x="9" y="2"/>
                  <a:pt x="5" y="6"/>
                </a:cubicBezTo>
                <a:cubicBezTo>
                  <a:pt x="2" y="9"/>
                  <a:pt x="0" y="13"/>
                  <a:pt x="0" y="17"/>
                </a:cubicBezTo>
                <a:cubicBezTo>
                  <a:pt x="0" y="18"/>
                  <a:pt x="0" y="19"/>
                  <a:pt x="0" y="21"/>
                </a:cubicBezTo>
                <a:cubicBezTo>
                  <a:pt x="0" y="25"/>
                  <a:pt x="2" y="29"/>
                  <a:pt x="5" y="32"/>
                </a:cubicBezTo>
                <a:cubicBezTo>
                  <a:pt x="9" y="36"/>
                  <a:pt x="14" y="37"/>
                  <a:pt x="18" y="37"/>
                </a:cubicBezTo>
                <a:cubicBezTo>
                  <a:pt x="23" y="37"/>
                  <a:pt x="28" y="36"/>
                  <a:pt x="32" y="32"/>
                </a:cubicBezTo>
                <a:cubicBezTo>
                  <a:pt x="39" y="25"/>
                  <a:pt x="39" y="13"/>
                  <a:pt x="32" y="6"/>
                </a:cubicBezTo>
                <a:cubicBezTo>
                  <a:pt x="28" y="2"/>
                  <a:pt x="23" y="0"/>
                  <a:pt x="1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01" name="Freeform 1159"/>
          <p:cNvSpPr>
            <a:spLocks/>
          </p:cNvSpPr>
          <p:nvPr/>
        </p:nvSpPr>
        <p:spPr bwMode="auto">
          <a:xfrm>
            <a:off x="-1835968" y="3957638"/>
            <a:ext cx="165100" cy="153988"/>
          </a:xfrm>
          <a:custGeom>
            <a:avLst/>
            <a:gdLst>
              <a:gd name="T0" fmla="*/ 19 w 40"/>
              <a:gd name="T1" fmla="*/ 0 h 37"/>
              <a:gd name="T2" fmla="*/ 6 w 40"/>
              <a:gd name="T3" fmla="*/ 5 h 37"/>
              <a:gd name="T4" fmla="*/ 2 w 40"/>
              <a:gd name="T5" fmla="*/ 12 h 37"/>
              <a:gd name="T6" fmla="*/ 1 w 40"/>
              <a:gd name="T7" fmla="*/ 16 h 37"/>
              <a:gd name="T8" fmla="*/ 6 w 40"/>
              <a:gd name="T9" fmla="*/ 32 h 37"/>
              <a:gd name="T10" fmla="*/ 19 w 40"/>
              <a:gd name="T11" fmla="*/ 37 h 37"/>
              <a:gd name="T12" fmla="*/ 32 w 40"/>
              <a:gd name="T13" fmla="*/ 32 h 37"/>
              <a:gd name="T14" fmla="*/ 32 w 40"/>
              <a:gd name="T15" fmla="*/ 5 h 37"/>
              <a:gd name="T16" fmla="*/ 19 w 40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7">
                <a:moveTo>
                  <a:pt x="19" y="0"/>
                </a:moveTo>
                <a:cubicBezTo>
                  <a:pt x="14" y="0"/>
                  <a:pt x="10" y="2"/>
                  <a:pt x="6" y="5"/>
                </a:cubicBezTo>
                <a:cubicBezTo>
                  <a:pt x="4" y="7"/>
                  <a:pt x="3" y="10"/>
                  <a:pt x="2" y="12"/>
                </a:cubicBezTo>
                <a:cubicBezTo>
                  <a:pt x="1" y="14"/>
                  <a:pt x="1" y="15"/>
                  <a:pt x="1" y="16"/>
                </a:cubicBezTo>
                <a:cubicBezTo>
                  <a:pt x="0" y="22"/>
                  <a:pt x="2" y="28"/>
                  <a:pt x="6" y="32"/>
                </a:cubicBezTo>
                <a:cubicBezTo>
                  <a:pt x="10" y="35"/>
                  <a:pt x="14" y="37"/>
                  <a:pt x="19" y="37"/>
                </a:cubicBezTo>
                <a:cubicBezTo>
                  <a:pt x="24" y="37"/>
                  <a:pt x="29" y="35"/>
                  <a:pt x="32" y="32"/>
                </a:cubicBezTo>
                <a:cubicBezTo>
                  <a:pt x="40" y="24"/>
                  <a:pt x="40" y="13"/>
                  <a:pt x="32" y="5"/>
                </a:cubicBezTo>
                <a:cubicBezTo>
                  <a:pt x="29" y="2"/>
                  <a:pt x="24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02" name="Freeform 1160"/>
          <p:cNvSpPr>
            <a:spLocks/>
          </p:cNvSpPr>
          <p:nvPr/>
        </p:nvSpPr>
        <p:spPr bwMode="auto">
          <a:xfrm>
            <a:off x="-2139180" y="4306888"/>
            <a:ext cx="161925" cy="152400"/>
          </a:xfrm>
          <a:custGeom>
            <a:avLst/>
            <a:gdLst>
              <a:gd name="T0" fmla="*/ 20 w 39"/>
              <a:gd name="T1" fmla="*/ 0 h 37"/>
              <a:gd name="T2" fmla="*/ 7 w 39"/>
              <a:gd name="T3" fmla="*/ 5 h 37"/>
              <a:gd name="T4" fmla="*/ 7 w 39"/>
              <a:gd name="T5" fmla="*/ 32 h 37"/>
              <a:gd name="T6" fmla="*/ 20 w 39"/>
              <a:gd name="T7" fmla="*/ 37 h 37"/>
              <a:gd name="T8" fmla="*/ 33 w 39"/>
              <a:gd name="T9" fmla="*/ 32 h 37"/>
              <a:gd name="T10" fmla="*/ 39 w 39"/>
              <a:gd name="T11" fmla="*/ 21 h 37"/>
              <a:gd name="T12" fmla="*/ 39 w 39"/>
              <a:gd name="T13" fmla="*/ 17 h 37"/>
              <a:gd name="T14" fmla="*/ 33 w 39"/>
              <a:gd name="T15" fmla="*/ 5 h 37"/>
              <a:gd name="T16" fmla="*/ 20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20" y="0"/>
                </a:moveTo>
                <a:cubicBezTo>
                  <a:pt x="15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5" y="37"/>
                  <a:pt x="20" y="37"/>
                </a:cubicBezTo>
                <a:cubicBezTo>
                  <a:pt x="25" y="37"/>
                  <a:pt x="30" y="35"/>
                  <a:pt x="33" y="32"/>
                </a:cubicBezTo>
                <a:cubicBezTo>
                  <a:pt x="36" y="29"/>
                  <a:pt x="38" y="25"/>
                  <a:pt x="39" y="21"/>
                </a:cubicBezTo>
                <a:cubicBezTo>
                  <a:pt x="39" y="20"/>
                  <a:pt x="39" y="19"/>
                  <a:pt x="39" y="17"/>
                </a:cubicBezTo>
                <a:cubicBezTo>
                  <a:pt x="39" y="13"/>
                  <a:pt x="37" y="9"/>
                  <a:pt x="33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03" name="Freeform 1161"/>
          <p:cNvSpPr>
            <a:spLocks/>
          </p:cNvSpPr>
          <p:nvPr/>
        </p:nvSpPr>
        <p:spPr bwMode="auto">
          <a:xfrm>
            <a:off x="-2504305" y="4024313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4 w 41"/>
              <a:gd name="T5" fmla="*/ 9 h 37"/>
              <a:gd name="T6" fmla="*/ 2 w 41"/>
              <a:gd name="T7" fmla="*/ 13 h 37"/>
              <a:gd name="T8" fmla="*/ 7 w 41"/>
              <a:gd name="T9" fmla="*/ 32 h 37"/>
              <a:gd name="T10" fmla="*/ 20 w 41"/>
              <a:gd name="T11" fmla="*/ 37 h 37"/>
              <a:gd name="T12" fmla="*/ 33 w 41"/>
              <a:gd name="T13" fmla="*/ 32 h 37"/>
              <a:gd name="T14" fmla="*/ 33 w 41"/>
              <a:gd name="T15" fmla="*/ 5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5" y="0"/>
                  <a:pt x="11" y="2"/>
                  <a:pt x="7" y="5"/>
                </a:cubicBezTo>
                <a:cubicBezTo>
                  <a:pt x="6" y="7"/>
                  <a:pt x="5" y="8"/>
                  <a:pt x="4" y="9"/>
                </a:cubicBezTo>
                <a:cubicBezTo>
                  <a:pt x="3" y="11"/>
                  <a:pt x="3" y="12"/>
                  <a:pt x="2" y="13"/>
                </a:cubicBezTo>
                <a:cubicBezTo>
                  <a:pt x="0" y="20"/>
                  <a:pt x="2" y="27"/>
                  <a:pt x="7" y="32"/>
                </a:cubicBezTo>
                <a:cubicBezTo>
                  <a:pt x="11" y="35"/>
                  <a:pt x="15" y="37"/>
                  <a:pt x="20" y="37"/>
                </a:cubicBezTo>
                <a:cubicBezTo>
                  <a:pt x="25" y="37"/>
                  <a:pt x="30" y="35"/>
                  <a:pt x="33" y="32"/>
                </a:cubicBezTo>
                <a:cubicBezTo>
                  <a:pt x="41" y="24"/>
                  <a:pt x="41" y="13"/>
                  <a:pt x="33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04" name="Freeform 1162"/>
          <p:cNvSpPr>
            <a:spLocks/>
          </p:cNvSpPr>
          <p:nvPr/>
        </p:nvSpPr>
        <p:spPr bwMode="auto">
          <a:xfrm>
            <a:off x="-446905" y="5143500"/>
            <a:ext cx="165100" cy="153988"/>
          </a:xfrm>
          <a:custGeom>
            <a:avLst/>
            <a:gdLst>
              <a:gd name="T0" fmla="*/ 21 w 40"/>
              <a:gd name="T1" fmla="*/ 0 h 37"/>
              <a:gd name="T2" fmla="*/ 8 w 40"/>
              <a:gd name="T3" fmla="*/ 5 h 37"/>
              <a:gd name="T4" fmla="*/ 8 w 40"/>
              <a:gd name="T5" fmla="*/ 31 h 37"/>
              <a:gd name="T6" fmla="*/ 21 w 40"/>
              <a:gd name="T7" fmla="*/ 37 h 37"/>
              <a:gd name="T8" fmla="*/ 34 w 40"/>
              <a:gd name="T9" fmla="*/ 31 h 37"/>
              <a:gd name="T10" fmla="*/ 39 w 40"/>
              <a:gd name="T11" fmla="*/ 19 h 37"/>
              <a:gd name="T12" fmla="*/ 39 w 40"/>
              <a:gd name="T13" fmla="*/ 15 h 37"/>
              <a:gd name="T14" fmla="*/ 34 w 40"/>
              <a:gd name="T15" fmla="*/ 5 h 37"/>
              <a:gd name="T16" fmla="*/ 21 w 40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7">
                <a:moveTo>
                  <a:pt x="21" y="0"/>
                </a:moveTo>
                <a:cubicBezTo>
                  <a:pt x="16" y="0"/>
                  <a:pt x="11" y="1"/>
                  <a:pt x="8" y="5"/>
                </a:cubicBezTo>
                <a:cubicBezTo>
                  <a:pt x="0" y="12"/>
                  <a:pt x="0" y="24"/>
                  <a:pt x="8" y="31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0" y="35"/>
                  <a:pt x="34" y="31"/>
                </a:cubicBezTo>
                <a:cubicBezTo>
                  <a:pt x="37" y="28"/>
                  <a:pt x="39" y="23"/>
                  <a:pt x="39" y="19"/>
                </a:cubicBezTo>
                <a:cubicBezTo>
                  <a:pt x="40" y="18"/>
                  <a:pt x="39" y="16"/>
                  <a:pt x="39" y="15"/>
                </a:cubicBezTo>
                <a:cubicBezTo>
                  <a:pt x="39" y="11"/>
                  <a:pt x="37" y="8"/>
                  <a:pt x="34" y="5"/>
                </a:cubicBezTo>
                <a:cubicBezTo>
                  <a:pt x="30" y="1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05" name="Freeform 1163"/>
          <p:cNvSpPr>
            <a:spLocks/>
          </p:cNvSpPr>
          <p:nvPr/>
        </p:nvSpPr>
        <p:spPr bwMode="auto">
          <a:xfrm>
            <a:off x="29345" y="5073650"/>
            <a:ext cx="161925" cy="153988"/>
          </a:xfrm>
          <a:custGeom>
            <a:avLst/>
            <a:gdLst>
              <a:gd name="T0" fmla="*/ 19 w 39"/>
              <a:gd name="T1" fmla="*/ 0 h 37"/>
              <a:gd name="T2" fmla="*/ 6 w 39"/>
              <a:gd name="T3" fmla="*/ 5 h 37"/>
              <a:gd name="T4" fmla="*/ 2 w 39"/>
              <a:gd name="T5" fmla="*/ 11 h 37"/>
              <a:gd name="T6" fmla="*/ 1 w 39"/>
              <a:gd name="T7" fmla="*/ 15 h 37"/>
              <a:gd name="T8" fmla="*/ 6 w 39"/>
              <a:gd name="T9" fmla="*/ 31 h 37"/>
              <a:gd name="T10" fmla="*/ 19 w 39"/>
              <a:gd name="T11" fmla="*/ 37 h 37"/>
              <a:gd name="T12" fmla="*/ 32 w 39"/>
              <a:gd name="T13" fmla="*/ 31 h 37"/>
              <a:gd name="T14" fmla="*/ 32 w 39"/>
              <a:gd name="T15" fmla="*/ 5 h 37"/>
              <a:gd name="T16" fmla="*/ 19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19" y="0"/>
                </a:moveTo>
                <a:cubicBezTo>
                  <a:pt x="14" y="0"/>
                  <a:pt x="9" y="1"/>
                  <a:pt x="6" y="5"/>
                </a:cubicBezTo>
                <a:cubicBezTo>
                  <a:pt x="4" y="7"/>
                  <a:pt x="3" y="9"/>
                  <a:pt x="2" y="11"/>
                </a:cubicBezTo>
                <a:cubicBezTo>
                  <a:pt x="1" y="13"/>
                  <a:pt x="1" y="14"/>
                  <a:pt x="1" y="15"/>
                </a:cubicBezTo>
                <a:cubicBezTo>
                  <a:pt x="0" y="21"/>
                  <a:pt x="1" y="27"/>
                  <a:pt x="6" y="31"/>
                </a:cubicBezTo>
                <a:cubicBezTo>
                  <a:pt x="9" y="35"/>
                  <a:pt x="14" y="37"/>
                  <a:pt x="19" y="37"/>
                </a:cubicBezTo>
                <a:cubicBezTo>
                  <a:pt x="24" y="37"/>
                  <a:pt x="29" y="35"/>
                  <a:pt x="32" y="31"/>
                </a:cubicBezTo>
                <a:cubicBezTo>
                  <a:pt x="39" y="24"/>
                  <a:pt x="39" y="12"/>
                  <a:pt x="32" y="5"/>
                </a:cubicBezTo>
                <a:cubicBezTo>
                  <a:pt x="29" y="1"/>
                  <a:pt x="24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06" name="Freeform 1164"/>
          <p:cNvSpPr>
            <a:spLocks/>
          </p:cNvSpPr>
          <p:nvPr/>
        </p:nvSpPr>
        <p:spPr bwMode="auto">
          <a:xfrm>
            <a:off x="161107" y="4203700"/>
            <a:ext cx="166688" cy="157163"/>
          </a:xfrm>
          <a:custGeom>
            <a:avLst/>
            <a:gdLst>
              <a:gd name="T0" fmla="*/ 21 w 40"/>
              <a:gd name="T1" fmla="*/ 0 h 38"/>
              <a:gd name="T2" fmla="*/ 8 w 40"/>
              <a:gd name="T3" fmla="*/ 6 h 38"/>
              <a:gd name="T4" fmla="*/ 8 w 40"/>
              <a:gd name="T5" fmla="*/ 32 h 38"/>
              <a:gd name="T6" fmla="*/ 21 w 40"/>
              <a:gd name="T7" fmla="*/ 38 h 38"/>
              <a:gd name="T8" fmla="*/ 34 w 40"/>
              <a:gd name="T9" fmla="*/ 32 h 38"/>
              <a:gd name="T10" fmla="*/ 39 w 40"/>
              <a:gd name="T11" fmla="*/ 21 h 38"/>
              <a:gd name="T12" fmla="*/ 39 w 40"/>
              <a:gd name="T13" fmla="*/ 17 h 38"/>
              <a:gd name="T14" fmla="*/ 34 w 40"/>
              <a:gd name="T15" fmla="*/ 6 h 38"/>
              <a:gd name="T16" fmla="*/ 21 w 40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37" y="29"/>
                  <a:pt x="39" y="25"/>
                  <a:pt x="39" y="21"/>
                </a:cubicBezTo>
                <a:cubicBezTo>
                  <a:pt x="40" y="20"/>
                  <a:pt x="40" y="19"/>
                  <a:pt x="39" y="17"/>
                </a:cubicBezTo>
                <a:cubicBezTo>
                  <a:pt x="39" y="13"/>
                  <a:pt x="37" y="9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07" name="Freeform 1165"/>
          <p:cNvSpPr>
            <a:spLocks/>
          </p:cNvSpPr>
          <p:nvPr/>
        </p:nvSpPr>
        <p:spPr bwMode="auto">
          <a:xfrm>
            <a:off x="-894580" y="2362200"/>
            <a:ext cx="160338" cy="157163"/>
          </a:xfrm>
          <a:custGeom>
            <a:avLst/>
            <a:gdLst>
              <a:gd name="T0" fmla="*/ 19 w 39"/>
              <a:gd name="T1" fmla="*/ 0 h 38"/>
              <a:gd name="T2" fmla="*/ 5 w 39"/>
              <a:gd name="T3" fmla="*/ 6 h 38"/>
              <a:gd name="T4" fmla="*/ 0 w 39"/>
              <a:gd name="T5" fmla="*/ 18 h 38"/>
              <a:gd name="T6" fmla="*/ 0 w 39"/>
              <a:gd name="T7" fmla="*/ 22 h 38"/>
              <a:gd name="T8" fmla="*/ 5 w 39"/>
              <a:gd name="T9" fmla="*/ 32 h 38"/>
              <a:gd name="T10" fmla="*/ 19 w 39"/>
              <a:gd name="T11" fmla="*/ 38 h 38"/>
              <a:gd name="T12" fmla="*/ 32 w 39"/>
              <a:gd name="T13" fmla="*/ 32 h 38"/>
              <a:gd name="T14" fmla="*/ 32 w 39"/>
              <a:gd name="T15" fmla="*/ 6 h 38"/>
              <a:gd name="T16" fmla="*/ 19 w 39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8">
                <a:moveTo>
                  <a:pt x="19" y="0"/>
                </a:moveTo>
                <a:cubicBezTo>
                  <a:pt x="14" y="0"/>
                  <a:pt x="9" y="2"/>
                  <a:pt x="5" y="6"/>
                </a:cubicBezTo>
                <a:cubicBezTo>
                  <a:pt x="2" y="9"/>
                  <a:pt x="0" y="13"/>
                  <a:pt x="0" y="18"/>
                </a:cubicBezTo>
                <a:cubicBezTo>
                  <a:pt x="0" y="19"/>
                  <a:pt x="0" y="20"/>
                  <a:pt x="0" y="22"/>
                </a:cubicBezTo>
                <a:cubicBezTo>
                  <a:pt x="1" y="26"/>
                  <a:pt x="2" y="29"/>
                  <a:pt x="5" y="32"/>
                </a:cubicBezTo>
                <a:cubicBezTo>
                  <a:pt x="9" y="36"/>
                  <a:pt x="14" y="38"/>
                  <a:pt x="19" y="38"/>
                </a:cubicBezTo>
                <a:cubicBezTo>
                  <a:pt x="23" y="38"/>
                  <a:pt x="28" y="36"/>
                  <a:pt x="32" y="32"/>
                </a:cubicBezTo>
                <a:cubicBezTo>
                  <a:pt x="39" y="25"/>
                  <a:pt x="39" y="13"/>
                  <a:pt x="32" y="6"/>
                </a:cubicBezTo>
                <a:cubicBezTo>
                  <a:pt x="28" y="2"/>
                  <a:pt x="23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08" name="Freeform 1166"/>
          <p:cNvSpPr>
            <a:spLocks/>
          </p:cNvSpPr>
          <p:nvPr/>
        </p:nvSpPr>
        <p:spPr bwMode="auto">
          <a:xfrm>
            <a:off x="340495" y="4381500"/>
            <a:ext cx="160338" cy="152400"/>
          </a:xfrm>
          <a:custGeom>
            <a:avLst/>
            <a:gdLst>
              <a:gd name="T0" fmla="*/ 20 w 39"/>
              <a:gd name="T1" fmla="*/ 0 h 37"/>
              <a:gd name="T2" fmla="*/ 7 w 39"/>
              <a:gd name="T3" fmla="*/ 5 h 37"/>
              <a:gd name="T4" fmla="*/ 7 w 39"/>
              <a:gd name="T5" fmla="*/ 32 h 37"/>
              <a:gd name="T6" fmla="*/ 20 w 39"/>
              <a:gd name="T7" fmla="*/ 37 h 37"/>
              <a:gd name="T8" fmla="*/ 34 w 39"/>
              <a:gd name="T9" fmla="*/ 32 h 37"/>
              <a:gd name="T10" fmla="*/ 39 w 39"/>
              <a:gd name="T11" fmla="*/ 18 h 37"/>
              <a:gd name="T12" fmla="*/ 38 w 39"/>
              <a:gd name="T13" fmla="*/ 14 h 37"/>
              <a:gd name="T14" fmla="*/ 34 w 39"/>
              <a:gd name="T15" fmla="*/ 5 h 37"/>
              <a:gd name="T16" fmla="*/ 20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20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37" y="28"/>
                  <a:pt x="39" y="23"/>
                  <a:pt x="39" y="18"/>
                </a:cubicBezTo>
                <a:cubicBezTo>
                  <a:pt x="39" y="17"/>
                  <a:pt x="39" y="15"/>
                  <a:pt x="38" y="14"/>
                </a:cubicBezTo>
                <a:cubicBezTo>
                  <a:pt x="38" y="11"/>
                  <a:pt x="36" y="8"/>
                  <a:pt x="34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09" name="Freeform 1167"/>
          <p:cNvSpPr>
            <a:spLocks/>
          </p:cNvSpPr>
          <p:nvPr/>
        </p:nvSpPr>
        <p:spPr bwMode="auto">
          <a:xfrm>
            <a:off x="281757" y="5446713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7 w 41"/>
              <a:gd name="T5" fmla="*/ 32 h 37"/>
              <a:gd name="T6" fmla="*/ 20 w 41"/>
              <a:gd name="T7" fmla="*/ 37 h 37"/>
              <a:gd name="T8" fmla="*/ 32 w 41"/>
              <a:gd name="T9" fmla="*/ 33 h 37"/>
              <a:gd name="T10" fmla="*/ 33 w 41"/>
              <a:gd name="T11" fmla="*/ 32 h 37"/>
              <a:gd name="T12" fmla="*/ 35 w 41"/>
              <a:gd name="T13" fmla="*/ 30 h 37"/>
              <a:gd name="T14" fmla="*/ 33 w 41"/>
              <a:gd name="T15" fmla="*/ 6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7"/>
                  <a:pt x="20" y="37"/>
                </a:cubicBezTo>
                <a:cubicBezTo>
                  <a:pt x="24" y="37"/>
                  <a:pt x="28" y="36"/>
                  <a:pt x="32" y="33"/>
                </a:cubicBezTo>
                <a:cubicBezTo>
                  <a:pt x="32" y="33"/>
                  <a:pt x="33" y="32"/>
                  <a:pt x="33" y="32"/>
                </a:cubicBezTo>
                <a:cubicBezTo>
                  <a:pt x="34" y="31"/>
                  <a:pt x="34" y="31"/>
                  <a:pt x="35" y="30"/>
                </a:cubicBezTo>
                <a:cubicBezTo>
                  <a:pt x="41" y="23"/>
                  <a:pt x="40" y="12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10" name="Freeform 1168"/>
          <p:cNvSpPr>
            <a:spLocks/>
          </p:cNvSpPr>
          <p:nvPr/>
        </p:nvSpPr>
        <p:spPr bwMode="auto">
          <a:xfrm>
            <a:off x="-1107305" y="2105025"/>
            <a:ext cx="161925" cy="153988"/>
          </a:xfrm>
          <a:custGeom>
            <a:avLst/>
            <a:gdLst>
              <a:gd name="T0" fmla="*/ 19 w 39"/>
              <a:gd name="T1" fmla="*/ 0 h 37"/>
              <a:gd name="T2" fmla="*/ 5 w 39"/>
              <a:gd name="T3" fmla="*/ 5 h 37"/>
              <a:gd name="T4" fmla="*/ 0 w 39"/>
              <a:gd name="T5" fmla="*/ 19 h 37"/>
              <a:gd name="T6" fmla="*/ 0 w 39"/>
              <a:gd name="T7" fmla="*/ 23 h 37"/>
              <a:gd name="T8" fmla="*/ 5 w 39"/>
              <a:gd name="T9" fmla="*/ 32 h 37"/>
              <a:gd name="T10" fmla="*/ 19 w 39"/>
              <a:gd name="T11" fmla="*/ 37 h 37"/>
              <a:gd name="T12" fmla="*/ 32 w 39"/>
              <a:gd name="T13" fmla="*/ 32 h 37"/>
              <a:gd name="T14" fmla="*/ 32 w 39"/>
              <a:gd name="T15" fmla="*/ 5 h 37"/>
              <a:gd name="T16" fmla="*/ 19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19" y="0"/>
                </a:moveTo>
                <a:cubicBezTo>
                  <a:pt x="14" y="0"/>
                  <a:pt x="9" y="2"/>
                  <a:pt x="5" y="5"/>
                </a:cubicBezTo>
                <a:cubicBezTo>
                  <a:pt x="2" y="9"/>
                  <a:pt x="0" y="14"/>
                  <a:pt x="0" y="19"/>
                </a:cubicBezTo>
                <a:cubicBezTo>
                  <a:pt x="0" y="20"/>
                  <a:pt x="0" y="22"/>
                  <a:pt x="0" y="23"/>
                </a:cubicBezTo>
                <a:cubicBezTo>
                  <a:pt x="1" y="26"/>
                  <a:pt x="3" y="29"/>
                  <a:pt x="5" y="32"/>
                </a:cubicBezTo>
                <a:cubicBezTo>
                  <a:pt x="9" y="36"/>
                  <a:pt x="14" y="37"/>
                  <a:pt x="19" y="37"/>
                </a:cubicBezTo>
                <a:cubicBezTo>
                  <a:pt x="23" y="37"/>
                  <a:pt x="28" y="36"/>
                  <a:pt x="32" y="32"/>
                </a:cubicBezTo>
                <a:cubicBezTo>
                  <a:pt x="39" y="25"/>
                  <a:pt x="39" y="13"/>
                  <a:pt x="32" y="5"/>
                </a:cubicBezTo>
                <a:cubicBezTo>
                  <a:pt x="28" y="2"/>
                  <a:pt x="23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11" name="Freeform 1169"/>
          <p:cNvSpPr>
            <a:spLocks/>
          </p:cNvSpPr>
          <p:nvPr/>
        </p:nvSpPr>
        <p:spPr bwMode="auto">
          <a:xfrm>
            <a:off x="1375545" y="2266950"/>
            <a:ext cx="138113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6 h 33"/>
              <a:gd name="T6" fmla="*/ 5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6 h 33"/>
              <a:gd name="T14" fmla="*/ 28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5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1"/>
                  <a:pt x="12" y="33"/>
                  <a:pt x="16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1" y="25"/>
                  <a:pt x="33" y="21"/>
                  <a:pt x="33" y="16"/>
                </a:cubicBezTo>
                <a:cubicBezTo>
                  <a:pt x="33" y="12"/>
                  <a:pt x="31" y="8"/>
                  <a:pt x="28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12" name="Freeform 1170"/>
          <p:cNvSpPr>
            <a:spLocks noEditPoints="1"/>
          </p:cNvSpPr>
          <p:nvPr/>
        </p:nvSpPr>
        <p:spPr bwMode="auto">
          <a:xfrm>
            <a:off x="1359670" y="2251075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2 h 41"/>
              <a:gd name="T4" fmla="*/ 4 w 41"/>
              <a:gd name="T5" fmla="*/ 20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2 w 41"/>
              <a:gd name="T19" fmla="*/ 9 h 41"/>
              <a:gd name="T20" fmla="*/ 37 w 41"/>
              <a:gd name="T21" fmla="*/ 20 h 41"/>
              <a:gd name="T22" fmla="*/ 32 w 41"/>
              <a:gd name="T23" fmla="*/ 32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19 w 41"/>
              <a:gd name="T31" fmla="*/ 0 h 41"/>
              <a:gd name="T32" fmla="*/ 6 w 41"/>
              <a:gd name="T33" fmla="*/ 6 h 41"/>
              <a:gd name="T34" fmla="*/ 0 w 41"/>
              <a:gd name="T35" fmla="*/ 20 h 41"/>
              <a:gd name="T36" fmla="*/ 6 w 41"/>
              <a:gd name="T37" fmla="*/ 35 h 41"/>
              <a:gd name="T38" fmla="*/ 20 w 41"/>
              <a:gd name="T39" fmla="*/ 41 h 41"/>
              <a:gd name="T40" fmla="*/ 20 w 41"/>
              <a:gd name="T41" fmla="*/ 41 h 41"/>
              <a:gd name="T42" fmla="*/ 35 w 41"/>
              <a:gd name="T43" fmla="*/ 35 h 41"/>
              <a:gd name="T44" fmla="*/ 41 w 41"/>
              <a:gd name="T45" fmla="*/ 20 h 41"/>
              <a:gd name="T46" fmla="*/ 35 w 41"/>
              <a:gd name="T47" fmla="*/ 6 h 41"/>
              <a:gd name="T48" fmla="*/ 35 w 41"/>
              <a:gd name="T49" fmla="*/ 6 h 41"/>
              <a:gd name="T50" fmla="*/ 23 w 41"/>
              <a:gd name="T51" fmla="*/ 0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5"/>
                  <a:pt x="9" y="32"/>
                </a:cubicBezTo>
                <a:cubicBezTo>
                  <a:pt x="5" y="29"/>
                  <a:pt x="4" y="25"/>
                  <a:pt x="4" y="20"/>
                </a:cubicBezTo>
                <a:cubicBezTo>
                  <a:pt x="4" y="16"/>
                  <a:pt x="5" y="12"/>
                  <a:pt x="9" y="9"/>
                </a:cubicBez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6"/>
                  <a:pt x="37" y="20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5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20" y="0"/>
                  <a:pt x="20" y="0"/>
                  <a:pt x="19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0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2" y="3"/>
                  <a:pt x="28" y="1"/>
                  <a:pt x="23" y="0"/>
                </a:cubicBezTo>
                <a:cubicBezTo>
                  <a:pt x="22" y="0"/>
                  <a:pt x="21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13" name="Freeform 1171"/>
          <p:cNvSpPr>
            <a:spLocks/>
          </p:cNvSpPr>
          <p:nvPr/>
        </p:nvSpPr>
        <p:spPr bwMode="auto">
          <a:xfrm>
            <a:off x="659582" y="2889250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6 h 33"/>
              <a:gd name="T6" fmla="*/ 5 w 34"/>
              <a:gd name="T7" fmla="*/ 28 h 33"/>
              <a:gd name="T8" fmla="*/ 17 w 34"/>
              <a:gd name="T9" fmla="*/ 33 h 33"/>
              <a:gd name="T10" fmla="*/ 29 w 34"/>
              <a:gd name="T11" fmla="*/ 28 h 33"/>
              <a:gd name="T12" fmla="*/ 34 w 34"/>
              <a:gd name="T13" fmla="*/ 16 h 33"/>
              <a:gd name="T14" fmla="*/ 29 w 34"/>
              <a:gd name="T15" fmla="*/ 5 h 33"/>
              <a:gd name="T16" fmla="*/ 30 w 34"/>
              <a:gd name="T17" fmla="*/ 3 h 33"/>
              <a:gd name="T18" fmla="*/ 30 w 34"/>
              <a:gd name="T19" fmla="*/ 3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1"/>
                  <a:pt x="5" y="5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1"/>
                  <a:pt x="13" y="33"/>
                  <a:pt x="17" y="33"/>
                </a:cubicBezTo>
                <a:cubicBezTo>
                  <a:pt x="21" y="33"/>
                  <a:pt x="25" y="31"/>
                  <a:pt x="29" y="28"/>
                </a:cubicBezTo>
                <a:cubicBezTo>
                  <a:pt x="32" y="25"/>
                  <a:pt x="34" y="21"/>
                  <a:pt x="34" y="16"/>
                </a:cubicBezTo>
                <a:cubicBezTo>
                  <a:pt x="34" y="12"/>
                  <a:pt x="32" y="8"/>
                  <a:pt x="29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14" name="Freeform 1172"/>
          <p:cNvSpPr>
            <a:spLocks noEditPoints="1"/>
          </p:cNvSpPr>
          <p:nvPr/>
        </p:nvSpPr>
        <p:spPr bwMode="auto">
          <a:xfrm>
            <a:off x="642120" y="2871788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2 h 41"/>
              <a:gd name="T4" fmla="*/ 4 w 42"/>
              <a:gd name="T5" fmla="*/ 20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7 h 41"/>
              <a:gd name="T14" fmla="*/ 35 w 42"/>
              <a:gd name="T15" fmla="*/ 6 h 41"/>
              <a:gd name="T16" fmla="*/ 34 w 42"/>
              <a:gd name="T17" fmla="*/ 7 h 41"/>
              <a:gd name="T18" fmla="*/ 33 w 42"/>
              <a:gd name="T19" fmla="*/ 9 h 41"/>
              <a:gd name="T20" fmla="*/ 38 w 42"/>
              <a:gd name="T21" fmla="*/ 20 h 41"/>
              <a:gd name="T22" fmla="*/ 33 w 42"/>
              <a:gd name="T23" fmla="*/ 32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8 w 42"/>
              <a:gd name="T31" fmla="*/ 4 h 41"/>
              <a:gd name="T32" fmla="*/ 6 w 42"/>
              <a:gd name="T33" fmla="*/ 6 h 41"/>
              <a:gd name="T34" fmla="*/ 5 w 42"/>
              <a:gd name="T35" fmla="*/ 7 h 41"/>
              <a:gd name="T36" fmla="*/ 0 w 42"/>
              <a:gd name="T37" fmla="*/ 20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5 w 42"/>
              <a:gd name="T45" fmla="*/ 35 h 41"/>
              <a:gd name="T46" fmla="*/ 42 w 42"/>
              <a:gd name="T47" fmla="*/ 20 h 41"/>
              <a:gd name="T48" fmla="*/ 35 w 42"/>
              <a:gd name="T49" fmla="*/ 6 h 41"/>
              <a:gd name="T50" fmla="*/ 35 w 42"/>
              <a:gd name="T51" fmla="*/ 6 h 41"/>
              <a:gd name="T52" fmla="*/ 21 w 42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5"/>
                  <a:pt x="9" y="32"/>
                </a:cubicBezTo>
                <a:cubicBezTo>
                  <a:pt x="6" y="29"/>
                  <a:pt x="4" y="25"/>
                  <a:pt x="4" y="20"/>
                </a:cubicBezTo>
                <a:cubicBezTo>
                  <a:pt x="4" y="16"/>
                  <a:pt x="6" y="12"/>
                  <a:pt x="9" y="9"/>
                </a:cubicBezTo>
                <a:cubicBezTo>
                  <a:pt x="12" y="5"/>
                  <a:pt x="17" y="4"/>
                  <a:pt x="21" y="4"/>
                </a:cubicBezTo>
                <a:cubicBezTo>
                  <a:pt x="25" y="4"/>
                  <a:pt x="29" y="5"/>
                  <a:pt x="33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5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2" y="1"/>
                  <a:pt x="8" y="4"/>
                </a:cubicBezTo>
                <a:cubicBezTo>
                  <a:pt x="8" y="5"/>
                  <a:pt x="7" y="5"/>
                  <a:pt x="6" y="6"/>
                </a:cubicBezTo>
                <a:cubicBezTo>
                  <a:pt x="6" y="6"/>
                  <a:pt x="6" y="6"/>
                  <a:pt x="5" y="7"/>
                </a:cubicBezTo>
                <a:cubicBezTo>
                  <a:pt x="2" y="11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40" y="31"/>
                  <a:pt x="42" y="26"/>
                  <a:pt x="42" y="20"/>
                </a:cubicBezTo>
                <a:cubicBezTo>
                  <a:pt x="42" y="15"/>
                  <a:pt x="40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15" name="Freeform 1173"/>
          <p:cNvSpPr>
            <a:spLocks/>
          </p:cNvSpPr>
          <p:nvPr/>
        </p:nvSpPr>
        <p:spPr bwMode="auto">
          <a:xfrm>
            <a:off x="119832" y="3871913"/>
            <a:ext cx="136525" cy="139700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7 w 33"/>
              <a:gd name="T9" fmla="*/ 34 h 34"/>
              <a:gd name="T10" fmla="*/ 29 w 33"/>
              <a:gd name="T11" fmla="*/ 29 h 34"/>
              <a:gd name="T12" fmla="*/ 33 w 33"/>
              <a:gd name="T13" fmla="*/ 17 h 34"/>
              <a:gd name="T14" fmla="*/ 29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9 w 33"/>
              <a:gd name="T21" fmla="*/ 5 h 34"/>
              <a:gd name="T22" fmla="*/ 17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2" y="34"/>
                  <a:pt x="17" y="34"/>
                </a:cubicBezTo>
                <a:cubicBezTo>
                  <a:pt x="21" y="34"/>
                  <a:pt x="25" y="32"/>
                  <a:pt x="29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16" name="Freeform 1174"/>
          <p:cNvSpPr>
            <a:spLocks/>
          </p:cNvSpPr>
          <p:nvPr/>
        </p:nvSpPr>
        <p:spPr bwMode="auto">
          <a:xfrm>
            <a:off x="103957" y="3854450"/>
            <a:ext cx="169863" cy="174625"/>
          </a:xfrm>
          <a:custGeom>
            <a:avLst/>
            <a:gdLst>
              <a:gd name="T0" fmla="*/ 21 w 41"/>
              <a:gd name="T1" fmla="*/ 0 h 42"/>
              <a:gd name="T2" fmla="*/ 21 w 41"/>
              <a:gd name="T3" fmla="*/ 0 h 42"/>
              <a:gd name="T4" fmla="*/ 8 w 41"/>
              <a:gd name="T5" fmla="*/ 5 h 42"/>
              <a:gd name="T6" fmla="*/ 6 w 41"/>
              <a:gd name="T7" fmla="*/ 6 h 42"/>
              <a:gd name="T8" fmla="*/ 5 w 41"/>
              <a:gd name="T9" fmla="*/ 7 h 42"/>
              <a:gd name="T10" fmla="*/ 0 w 41"/>
              <a:gd name="T11" fmla="*/ 21 h 42"/>
              <a:gd name="T12" fmla="*/ 6 w 41"/>
              <a:gd name="T13" fmla="*/ 36 h 42"/>
              <a:gd name="T14" fmla="*/ 21 w 41"/>
              <a:gd name="T15" fmla="*/ 42 h 42"/>
              <a:gd name="T16" fmla="*/ 21 w 41"/>
              <a:gd name="T17" fmla="*/ 42 h 42"/>
              <a:gd name="T18" fmla="*/ 35 w 41"/>
              <a:gd name="T19" fmla="*/ 36 h 42"/>
              <a:gd name="T20" fmla="*/ 41 w 41"/>
              <a:gd name="T21" fmla="*/ 21 h 42"/>
              <a:gd name="T22" fmla="*/ 35 w 41"/>
              <a:gd name="T23" fmla="*/ 6 h 42"/>
              <a:gd name="T24" fmla="*/ 34 w 41"/>
              <a:gd name="T25" fmla="*/ 8 h 42"/>
              <a:gd name="T26" fmla="*/ 33 w 41"/>
              <a:gd name="T27" fmla="*/ 9 h 42"/>
              <a:gd name="T28" fmla="*/ 37 w 41"/>
              <a:gd name="T29" fmla="*/ 21 h 42"/>
              <a:gd name="T30" fmla="*/ 33 w 41"/>
              <a:gd name="T31" fmla="*/ 33 h 42"/>
              <a:gd name="T32" fmla="*/ 21 w 41"/>
              <a:gd name="T33" fmla="*/ 38 h 42"/>
              <a:gd name="T34" fmla="*/ 9 w 41"/>
              <a:gd name="T35" fmla="*/ 33 h 42"/>
              <a:gd name="T36" fmla="*/ 4 w 41"/>
              <a:gd name="T37" fmla="*/ 21 h 42"/>
              <a:gd name="T38" fmla="*/ 9 w 41"/>
              <a:gd name="T39" fmla="*/ 9 h 42"/>
              <a:gd name="T40" fmla="*/ 21 w 41"/>
              <a:gd name="T41" fmla="*/ 4 h 42"/>
              <a:gd name="T42" fmla="*/ 33 w 41"/>
              <a:gd name="T43" fmla="*/ 9 h 42"/>
              <a:gd name="T44" fmla="*/ 34 w 41"/>
              <a:gd name="T45" fmla="*/ 8 h 42"/>
              <a:gd name="T46" fmla="*/ 35 w 41"/>
              <a:gd name="T47" fmla="*/ 6 h 42"/>
              <a:gd name="T48" fmla="*/ 21 w 41"/>
              <a:gd name="T4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2"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2" y="2"/>
                  <a:pt x="8" y="5"/>
                </a:cubicBezTo>
                <a:cubicBezTo>
                  <a:pt x="7" y="5"/>
                  <a:pt x="7" y="6"/>
                  <a:pt x="6" y="6"/>
                </a:cubicBezTo>
                <a:cubicBezTo>
                  <a:pt x="6" y="7"/>
                  <a:pt x="6" y="7"/>
                  <a:pt x="5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3" y="33"/>
                </a:cubicBezTo>
                <a:cubicBezTo>
                  <a:pt x="29" y="36"/>
                  <a:pt x="25" y="38"/>
                  <a:pt x="21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17" name="Freeform 1175"/>
          <p:cNvSpPr>
            <a:spLocks/>
          </p:cNvSpPr>
          <p:nvPr/>
        </p:nvSpPr>
        <p:spPr bwMode="auto">
          <a:xfrm>
            <a:off x="-104005" y="4070350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0 w 34"/>
              <a:gd name="T5" fmla="*/ 17 h 34"/>
              <a:gd name="T6" fmla="*/ 5 w 34"/>
              <a:gd name="T7" fmla="*/ 29 h 34"/>
              <a:gd name="T8" fmla="*/ 17 w 34"/>
              <a:gd name="T9" fmla="*/ 34 h 34"/>
              <a:gd name="T10" fmla="*/ 29 w 34"/>
              <a:gd name="T11" fmla="*/ 29 h 34"/>
              <a:gd name="T12" fmla="*/ 34 w 34"/>
              <a:gd name="T13" fmla="*/ 17 h 34"/>
              <a:gd name="T14" fmla="*/ 29 w 34"/>
              <a:gd name="T15" fmla="*/ 5 h 34"/>
              <a:gd name="T16" fmla="*/ 30 w 34"/>
              <a:gd name="T17" fmla="*/ 4 h 34"/>
              <a:gd name="T18" fmla="*/ 30 w 34"/>
              <a:gd name="T19" fmla="*/ 4 h 34"/>
              <a:gd name="T20" fmla="*/ 29 w 34"/>
              <a:gd name="T21" fmla="*/ 5 h 34"/>
              <a:gd name="T22" fmla="*/ 17 w 34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32" y="26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18" name="Freeform 1176"/>
          <p:cNvSpPr>
            <a:spLocks noEditPoints="1"/>
          </p:cNvSpPr>
          <p:nvPr/>
        </p:nvSpPr>
        <p:spPr bwMode="auto">
          <a:xfrm>
            <a:off x="-119880" y="4054475"/>
            <a:ext cx="173038" cy="173038"/>
          </a:xfrm>
          <a:custGeom>
            <a:avLst/>
            <a:gdLst>
              <a:gd name="T0" fmla="*/ 21 w 42"/>
              <a:gd name="T1" fmla="*/ 38 h 42"/>
              <a:gd name="T2" fmla="*/ 9 w 42"/>
              <a:gd name="T3" fmla="*/ 33 h 42"/>
              <a:gd name="T4" fmla="*/ 4 w 42"/>
              <a:gd name="T5" fmla="*/ 21 h 42"/>
              <a:gd name="T6" fmla="*/ 9 w 42"/>
              <a:gd name="T7" fmla="*/ 9 h 42"/>
              <a:gd name="T8" fmla="*/ 21 w 42"/>
              <a:gd name="T9" fmla="*/ 4 h 42"/>
              <a:gd name="T10" fmla="*/ 33 w 42"/>
              <a:gd name="T11" fmla="*/ 9 h 42"/>
              <a:gd name="T12" fmla="*/ 34 w 42"/>
              <a:gd name="T13" fmla="*/ 8 h 42"/>
              <a:gd name="T14" fmla="*/ 36 w 42"/>
              <a:gd name="T15" fmla="*/ 6 h 42"/>
              <a:gd name="T16" fmla="*/ 34 w 42"/>
              <a:gd name="T17" fmla="*/ 8 h 42"/>
              <a:gd name="T18" fmla="*/ 33 w 42"/>
              <a:gd name="T19" fmla="*/ 9 h 42"/>
              <a:gd name="T20" fmla="*/ 38 w 42"/>
              <a:gd name="T21" fmla="*/ 21 h 42"/>
              <a:gd name="T22" fmla="*/ 33 w 42"/>
              <a:gd name="T23" fmla="*/ 33 h 42"/>
              <a:gd name="T24" fmla="*/ 21 w 42"/>
              <a:gd name="T25" fmla="*/ 38 h 42"/>
              <a:gd name="T26" fmla="*/ 21 w 42"/>
              <a:gd name="T27" fmla="*/ 0 h 42"/>
              <a:gd name="T28" fmla="*/ 21 w 42"/>
              <a:gd name="T29" fmla="*/ 0 h 42"/>
              <a:gd name="T30" fmla="*/ 6 w 42"/>
              <a:gd name="T31" fmla="*/ 6 h 42"/>
              <a:gd name="T32" fmla="*/ 0 w 42"/>
              <a:gd name="T33" fmla="*/ 21 h 42"/>
              <a:gd name="T34" fmla="*/ 6 w 42"/>
              <a:gd name="T35" fmla="*/ 36 h 42"/>
              <a:gd name="T36" fmla="*/ 21 w 42"/>
              <a:gd name="T37" fmla="*/ 42 h 42"/>
              <a:gd name="T38" fmla="*/ 21 w 42"/>
              <a:gd name="T39" fmla="*/ 42 h 42"/>
              <a:gd name="T40" fmla="*/ 36 w 42"/>
              <a:gd name="T41" fmla="*/ 36 h 42"/>
              <a:gd name="T42" fmla="*/ 42 w 42"/>
              <a:gd name="T43" fmla="*/ 21 h 42"/>
              <a:gd name="T44" fmla="*/ 42 w 42"/>
              <a:gd name="T45" fmla="*/ 21 h 42"/>
              <a:gd name="T46" fmla="*/ 41 w 42"/>
              <a:gd name="T47" fmla="*/ 17 h 42"/>
              <a:gd name="T48" fmla="*/ 36 w 42"/>
              <a:gd name="T49" fmla="*/ 6 h 42"/>
              <a:gd name="T50" fmla="*/ 36 w 42"/>
              <a:gd name="T51" fmla="*/ 6 h 42"/>
              <a:gd name="T52" fmla="*/ 21 w 42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2">
                <a:moveTo>
                  <a:pt x="21" y="38"/>
                </a:moveTo>
                <a:cubicBezTo>
                  <a:pt x="17" y="38"/>
                  <a:pt x="12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30"/>
                  <a:pt x="33" y="33"/>
                </a:cubicBezTo>
                <a:cubicBezTo>
                  <a:pt x="30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40"/>
                  <a:pt x="36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21"/>
                  <a:pt x="42" y="21"/>
                  <a:pt x="42" y="21"/>
                </a:cubicBezTo>
                <a:cubicBezTo>
                  <a:pt x="42" y="20"/>
                  <a:pt x="42" y="18"/>
                  <a:pt x="41" y="17"/>
                </a:cubicBezTo>
                <a:cubicBezTo>
                  <a:pt x="41" y="13"/>
                  <a:pt x="39" y="9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19" name="Freeform 1177"/>
          <p:cNvSpPr>
            <a:spLocks/>
          </p:cNvSpPr>
          <p:nvPr/>
        </p:nvSpPr>
        <p:spPr bwMode="auto">
          <a:xfrm>
            <a:off x="716732" y="3671888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0 w 34"/>
              <a:gd name="T5" fmla="*/ 17 h 34"/>
              <a:gd name="T6" fmla="*/ 5 w 34"/>
              <a:gd name="T7" fmla="*/ 29 h 34"/>
              <a:gd name="T8" fmla="*/ 17 w 34"/>
              <a:gd name="T9" fmla="*/ 34 h 34"/>
              <a:gd name="T10" fmla="*/ 29 w 34"/>
              <a:gd name="T11" fmla="*/ 29 h 34"/>
              <a:gd name="T12" fmla="*/ 34 w 34"/>
              <a:gd name="T13" fmla="*/ 17 h 34"/>
              <a:gd name="T14" fmla="*/ 29 w 34"/>
              <a:gd name="T15" fmla="*/ 5 h 34"/>
              <a:gd name="T16" fmla="*/ 30 w 34"/>
              <a:gd name="T17" fmla="*/ 4 h 34"/>
              <a:gd name="T18" fmla="*/ 30 w 34"/>
              <a:gd name="T19" fmla="*/ 4 h 34"/>
              <a:gd name="T20" fmla="*/ 29 w 34"/>
              <a:gd name="T21" fmla="*/ 5 h 34"/>
              <a:gd name="T22" fmla="*/ 17 w 34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20" name="Freeform 1178"/>
          <p:cNvSpPr>
            <a:spLocks noEditPoints="1"/>
          </p:cNvSpPr>
          <p:nvPr/>
        </p:nvSpPr>
        <p:spPr bwMode="auto">
          <a:xfrm>
            <a:off x="700857" y="3656013"/>
            <a:ext cx="173038" cy="174625"/>
          </a:xfrm>
          <a:custGeom>
            <a:avLst/>
            <a:gdLst>
              <a:gd name="T0" fmla="*/ 21 w 42"/>
              <a:gd name="T1" fmla="*/ 38 h 42"/>
              <a:gd name="T2" fmla="*/ 9 w 42"/>
              <a:gd name="T3" fmla="*/ 33 h 42"/>
              <a:gd name="T4" fmla="*/ 4 w 42"/>
              <a:gd name="T5" fmla="*/ 21 h 42"/>
              <a:gd name="T6" fmla="*/ 9 w 42"/>
              <a:gd name="T7" fmla="*/ 9 h 42"/>
              <a:gd name="T8" fmla="*/ 21 w 42"/>
              <a:gd name="T9" fmla="*/ 4 h 42"/>
              <a:gd name="T10" fmla="*/ 33 w 42"/>
              <a:gd name="T11" fmla="*/ 9 h 42"/>
              <a:gd name="T12" fmla="*/ 34 w 42"/>
              <a:gd name="T13" fmla="*/ 8 h 42"/>
              <a:gd name="T14" fmla="*/ 36 w 42"/>
              <a:gd name="T15" fmla="*/ 6 h 42"/>
              <a:gd name="T16" fmla="*/ 34 w 42"/>
              <a:gd name="T17" fmla="*/ 8 h 42"/>
              <a:gd name="T18" fmla="*/ 33 w 42"/>
              <a:gd name="T19" fmla="*/ 9 h 42"/>
              <a:gd name="T20" fmla="*/ 38 w 42"/>
              <a:gd name="T21" fmla="*/ 21 h 42"/>
              <a:gd name="T22" fmla="*/ 33 w 42"/>
              <a:gd name="T23" fmla="*/ 33 h 42"/>
              <a:gd name="T24" fmla="*/ 21 w 42"/>
              <a:gd name="T25" fmla="*/ 38 h 42"/>
              <a:gd name="T26" fmla="*/ 21 w 42"/>
              <a:gd name="T27" fmla="*/ 0 h 42"/>
              <a:gd name="T28" fmla="*/ 21 w 42"/>
              <a:gd name="T29" fmla="*/ 0 h 42"/>
              <a:gd name="T30" fmla="*/ 8 w 42"/>
              <a:gd name="T31" fmla="*/ 4 h 42"/>
              <a:gd name="T32" fmla="*/ 6 w 42"/>
              <a:gd name="T33" fmla="*/ 6 h 42"/>
              <a:gd name="T34" fmla="*/ 5 w 42"/>
              <a:gd name="T35" fmla="*/ 7 h 42"/>
              <a:gd name="T36" fmla="*/ 0 w 42"/>
              <a:gd name="T37" fmla="*/ 21 h 42"/>
              <a:gd name="T38" fmla="*/ 6 w 42"/>
              <a:gd name="T39" fmla="*/ 35 h 42"/>
              <a:gd name="T40" fmla="*/ 21 w 42"/>
              <a:gd name="T41" fmla="*/ 42 h 42"/>
              <a:gd name="T42" fmla="*/ 21 w 42"/>
              <a:gd name="T43" fmla="*/ 42 h 42"/>
              <a:gd name="T44" fmla="*/ 36 w 42"/>
              <a:gd name="T45" fmla="*/ 35 h 42"/>
              <a:gd name="T46" fmla="*/ 42 w 42"/>
              <a:gd name="T47" fmla="*/ 21 h 42"/>
              <a:gd name="T48" fmla="*/ 36 w 42"/>
              <a:gd name="T49" fmla="*/ 6 h 42"/>
              <a:gd name="T50" fmla="*/ 36 w 42"/>
              <a:gd name="T51" fmla="*/ 6 h 42"/>
              <a:gd name="T52" fmla="*/ 21 w 42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2">
                <a:moveTo>
                  <a:pt x="21" y="38"/>
                </a:moveTo>
                <a:cubicBezTo>
                  <a:pt x="17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30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7" y="0"/>
                  <a:pt x="12" y="2"/>
                  <a:pt x="8" y="4"/>
                </a:cubicBezTo>
                <a:cubicBezTo>
                  <a:pt x="8" y="5"/>
                  <a:pt x="7" y="6"/>
                  <a:pt x="6" y="6"/>
                </a:cubicBezTo>
                <a:cubicBezTo>
                  <a:pt x="6" y="7"/>
                  <a:pt x="6" y="7"/>
                  <a:pt x="5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21" name="Freeform 1179"/>
          <p:cNvSpPr>
            <a:spLocks/>
          </p:cNvSpPr>
          <p:nvPr/>
        </p:nvSpPr>
        <p:spPr bwMode="auto">
          <a:xfrm>
            <a:off x="227782" y="4633913"/>
            <a:ext cx="136525" cy="136525"/>
          </a:xfrm>
          <a:custGeom>
            <a:avLst/>
            <a:gdLst>
              <a:gd name="T0" fmla="*/ 16 w 33"/>
              <a:gd name="T1" fmla="*/ 0 h 33"/>
              <a:gd name="T2" fmla="*/ 4 w 33"/>
              <a:gd name="T3" fmla="*/ 5 h 33"/>
              <a:gd name="T4" fmla="*/ 0 w 33"/>
              <a:gd name="T5" fmla="*/ 17 h 33"/>
              <a:gd name="T6" fmla="*/ 4 w 33"/>
              <a:gd name="T7" fmla="*/ 29 h 33"/>
              <a:gd name="T8" fmla="*/ 16 w 33"/>
              <a:gd name="T9" fmla="*/ 33 h 33"/>
              <a:gd name="T10" fmla="*/ 28 w 33"/>
              <a:gd name="T11" fmla="*/ 29 h 33"/>
              <a:gd name="T12" fmla="*/ 33 w 33"/>
              <a:gd name="T13" fmla="*/ 17 h 33"/>
              <a:gd name="T14" fmla="*/ 28 w 33"/>
              <a:gd name="T15" fmla="*/ 5 h 33"/>
              <a:gd name="T16" fmla="*/ 29 w 33"/>
              <a:gd name="T17" fmla="*/ 4 h 33"/>
              <a:gd name="T18" fmla="*/ 29 w 33"/>
              <a:gd name="T19" fmla="*/ 4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4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4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0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29" y="4"/>
                  <a:pt x="29" y="4"/>
                  <a:pt x="29" y="4"/>
                </a:cubicBezTo>
                <a:cubicBezTo>
                  <a:pt x="29" y="4"/>
                  <a:pt x="29" y="4"/>
                  <a:pt x="29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0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22" name="Freeform 1180"/>
          <p:cNvSpPr>
            <a:spLocks noEditPoints="1"/>
          </p:cNvSpPr>
          <p:nvPr/>
        </p:nvSpPr>
        <p:spPr bwMode="auto">
          <a:xfrm>
            <a:off x="211907" y="4618038"/>
            <a:ext cx="169863" cy="169863"/>
          </a:xfrm>
          <a:custGeom>
            <a:avLst/>
            <a:gdLst>
              <a:gd name="T0" fmla="*/ 20 w 41"/>
              <a:gd name="T1" fmla="*/ 37 h 41"/>
              <a:gd name="T2" fmla="*/ 8 w 41"/>
              <a:gd name="T3" fmla="*/ 33 h 41"/>
              <a:gd name="T4" fmla="*/ 4 w 41"/>
              <a:gd name="T5" fmla="*/ 21 h 41"/>
              <a:gd name="T6" fmla="*/ 8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3 w 41"/>
              <a:gd name="T13" fmla="*/ 8 h 41"/>
              <a:gd name="T14" fmla="*/ 35 w 41"/>
              <a:gd name="T15" fmla="*/ 6 h 41"/>
              <a:gd name="T16" fmla="*/ 33 w 41"/>
              <a:gd name="T17" fmla="*/ 8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3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34 w 41"/>
              <a:gd name="T41" fmla="*/ 36 h 41"/>
              <a:gd name="T42" fmla="*/ 35 w 41"/>
              <a:gd name="T43" fmla="*/ 35 h 41"/>
              <a:gd name="T44" fmla="*/ 37 w 41"/>
              <a:gd name="T45" fmla="*/ 33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8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8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4" y="4"/>
                  <a:pt x="29" y="6"/>
                  <a:pt x="32" y="9"/>
                </a:cubicBezTo>
                <a:cubicBezTo>
                  <a:pt x="33" y="8"/>
                  <a:pt x="33" y="8"/>
                  <a:pt x="33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3" y="8"/>
                  <a:pt x="33" y="8"/>
                  <a:pt x="33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4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5" y="41"/>
                  <a:pt x="30" y="40"/>
                  <a:pt x="34" y="36"/>
                </a:cubicBezTo>
                <a:cubicBezTo>
                  <a:pt x="34" y="36"/>
                  <a:pt x="34" y="36"/>
                  <a:pt x="35" y="35"/>
                </a:cubicBezTo>
                <a:cubicBezTo>
                  <a:pt x="35" y="35"/>
                  <a:pt x="36" y="34"/>
                  <a:pt x="37" y="33"/>
                </a:cubicBezTo>
                <a:cubicBezTo>
                  <a:pt x="39" y="30"/>
                  <a:pt x="41" y="25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23" name="Freeform 1181"/>
          <p:cNvSpPr>
            <a:spLocks/>
          </p:cNvSpPr>
          <p:nvPr/>
        </p:nvSpPr>
        <p:spPr bwMode="auto">
          <a:xfrm>
            <a:off x="415107" y="4845050"/>
            <a:ext cx="136525" cy="138113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24" name="Freeform 1182"/>
          <p:cNvSpPr>
            <a:spLocks noEditPoints="1"/>
          </p:cNvSpPr>
          <p:nvPr/>
        </p:nvSpPr>
        <p:spPr bwMode="auto">
          <a:xfrm>
            <a:off x="397645" y="4829175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2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2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11 w 41"/>
              <a:gd name="T31" fmla="*/ 2 h 41"/>
              <a:gd name="T32" fmla="*/ 8 w 41"/>
              <a:gd name="T33" fmla="*/ 4 h 41"/>
              <a:gd name="T34" fmla="*/ 6 w 41"/>
              <a:gd name="T35" fmla="*/ 6 h 41"/>
              <a:gd name="T36" fmla="*/ 0 w 41"/>
              <a:gd name="T37" fmla="*/ 21 h 41"/>
              <a:gd name="T38" fmla="*/ 6 w 41"/>
              <a:gd name="T39" fmla="*/ 35 h 41"/>
              <a:gd name="T40" fmla="*/ 20 w 41"/>
              <a:gd name="T41" fmla="*/ 41 h 41"/>
              <a:gd name="T42" fmla="*/ 20 w 41"/>
              <a:gd name="T43" fmla="*/ 41 h 41"/>
              <a:gd name="T44" fmla="*/ 24 w 41"/>
              <a:gd name="T45" fmla="*/ 41 h 41"/>
              <a:gd name="T46" fmla="*/ 28 w 41"/>
              <a:gd name="T47" fmla="*/ 40 h 41"/>
              <a:gd name="T48" fmla="*/ 35 w 41"/>
              <a:gd name="T49" fmla="*/ 35 h 41"/>
              <a:gd name="T50" fmla="*/ 41 w 41"/>
              <a:gd name="T51" fmla="*/ 21 h 41"/>
              <a:gd name="T52" fmla="*/ 35 w 41"/>
              <a:gd name="T53" fmla="*/ 6 h 41"/>
              <a:gd name="T54" fmla="*/ 35 w 41"/>
              <a:gd name="T55" fmla="*/ 6 h 41"/>
              <a:gd name="T56" fmla="*/ 20 w 41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7" y="0"/>
                  <a:pt x="14" y="1"/>
                  <a:pt x="11" y="2"/>
                </a:cubicBezTo>
                <a:cubicBezTo>
                  <a:pt x="10" y="3"/>
                  <a:pt x="9" y="3"/>
                  <a:pt x="8" y="4"/>
                </a:cubicBezTo>
                <a:cubicBezTo>
                  <a:pt x="7" y="5"/>
                  <a:pt x="6" y="5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2" y="41"/>
                  <a:pt x="23" y="41"/>
                  <a:pt x="24" y="41"/>
                </a:cubicBezTo>
                <a:cubicBezTo>
                  <a:pt x="26" y="41"/>
                  <a:pt x="27" y="40"/>
                  <a:pt x="28" y="40"/>
                </a:cubicBezTo>
                <a:cubicBezTo>
                  <a:pt x="31" y="39"/>
                  <a:pt x="33" y="37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25" name="Freeform 1183"/>
          <p:cNvSpPr>
            <a:spLocks/>
          </p:cNvSpPr>
          <p:nvPr/>
        </p:nvSpPr>
        <p:spPr bwMode="auto">
          <a:xfrm>
            <a:off x="-245293" y="4775200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7 h 33"/>
              <a:gd name="T6" fmla="*/ 5 w 34"/>
              <a:gd name="T7" fmla="*/ 29 h 33"/>
              <a:gd name="T8" fmla="*/ 17 w 34"/>
              <a:gd name="T9" fmla="*/ 33 h 33"/>
              <a:gd name="T10" fmla="*/ 29 w 34"/>
              <a:gd name="T11" fmla="*/ 29 h 33"/>
              <a:gd name="T12" fmla="*/ 34 w 34"/>
              <a:gd name="T13" fmla="*/ 17 h 33"/>
              <a:gd name="T14" fmla="*/ 29 w 34"/>
              <a:gd name="T15" fmla="*/ 5 h 33"/>
              <a:gd name="T16" fmla="*/ 30 w 34"/>
              <a:gd name="T17" fmla="*/ 4 h 33"/>
              <a:gd name="T18" fmla="*/ 30 w 34"/>
              <a:gd name="T19" fmla="*/ 4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9" y="2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9" y="32"/>
                  <a:pt x="13" y="33"/>
                  <a:pt x="17" y="33"/>
                </a:cubicBezTo>
                <a:cubicBezTo>
                  <a:pt x="21" y="33"/>
                  <a:pt x="26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26" name="Freeform 1184"/>
          <p:cNvSpPr>
            <a:spLocks noEditPoints="1"/>
          </p:cNvSpPr>
          <p:nvPr/>
        </p:nvSpPr>
        <p:spPr bwMode="auto">
          <a:xfrm>
            <a:off x="-261168" y="4759325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3 h 41"/>
              <a:gd name="T4" fmla="*/ 4 w 42"/>
              <a:gd name="T5" fmla="*/ 21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8 h 41"/>
              <a:gd name="T14" fmla="*/ 36 w 42"/>
              <a:gd name="T15" fmla="*/ 6 h 41"/>
              <a:gd name="T16" fmla="*/ 34 w 42"/>
              <a:gd name="T17" fmla="*/ 8 h 41"/>
              <a:gd name="T18" fmla="*/ 33 w 42"/>
              <a:gd name="T19" fmla="*/ 9 h 41"/>
              <a:gd name="T20" fmla="*/ 38 w 42"/>
              <a:gd name="T21" fmla="*/ 21 h 41"/>
              <a:gd name="T22" fmla="*/ 33 w 42"/>
              <a:gd name="T23" fmla="*/ 33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6 w 42"/>
              <a:gd name="T31" fmla="*/ 6 h 41"/>
              <a:gd name="T32" fmla="*/ 6 w 42"/>
              <a:gd name="T33" fmla="*/ 7 h 41"/>
              <a:gd name="T34" fmla="*/ 3 w 42"/>
              <a:gd name="T35" fmla="*/ 10 h 41"/>
              <a:gd name="T36" fmla="*/ 0 w 42"/>
              <a:gd name="T37" fmla="*/ 21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6 w 42"/>
              <a:gd name="T45" fmla="*/ 35 h 41"/>
              <a:gd name="T46" fmla="*/ 42 w 42"/>
              <a:gd name="T47" fmla="*/ 21 h 41"/>
              <a:gd name="T48" fmla="*/ 36 w 42"/>
              <a:gd name="T49" fmla="*/ 6 h 41"/>
              <a:gd name="T50" fmla="*/ 36 w 42"/>
              <a:gd name="T51" fmla="*/ 6 h 41"/>
              <a:gd name="T52" fmla="*/ 21 w 42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3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13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30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7"/>
                  <a:pt x="6" y="7"/>
                </a:cubicBezTo>
                <a:cubicBezTo>
                  <a:pt x="5" y="8"/>
                  <a:pt x="4" y="9"/>
                  <a:pt x="3" y="10"/>
                </a:cubicBezTo>
                <a:cubicBezTo>
                  <a:pt x="1" y="14"/>
                  <a:pt x="0" y="17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5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27" name="Freeform 1185"/>
          <p:cNvSpPr>
            <a:spLocks/>
          </p:cNvSpPr>
          <p:nvPr/>
        </p:nvSpPr>
        <p:spPr bwMode="auto">
          <a:xfrm>
            <a:off x="3945" y="2465387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28" name="Freeform 1186"/>
          <p:cNvSpPr>
            <a:spLocks noEditPoints="1"/>
          </p:cNvSpPr>
          <p:nvPr/>
        </p:nvSpPr>
        <p:spPr bwMode="auto">
          <a:xfrm>
            <a:off x="-11930" y="2449512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2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2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5 w 41"/>
              <a:gd name="T33" fmla="*/ 7 h 41"/>
              <a:gd name="T34" fmla="*/ 3 w 41"/>
              <a:gd name="T35" fmla="*/ 10 h 41"/>
              <a:gd name="T36" fmla="*/ 0 w 41"/>
              <a:gd name="T37" fmla="*/ 21 h 41"/>
              <a:gd name="T38" fmla="*/ 6 w 41"/>
              <a:gd name="T39" fmla="*/ 35 h 41"/>
              <a:gd name="T40" fmla="*/ 20 w 41"/>
              <a:gd name="T41" fmla="*/ 41 h 41"/>
              <a:gd name="T42" fmla="*/ 20 w 41"/>
              <a:gd name="T43" fmla="*/ 41 h 41"/>
              <a:gd name="T44" fmla="*/ 31 w 41"/>
              <a:gd name="T45" fmla="*/ 38 h 41"/>
              <a:gd name="T46" fmla="*/ 34 w 41"/>
              <a:gd name="T47" fmla="*/ 36 h 41"/>
              <a:gd name="T48" fmla="*/ 35 w 41"/>
              <a:gd name="T49" fmla="*/ 35 h 41"/>
              <a:gd name="T50" fmla="*/ 41 w 41"/>
              <a:gd name="T51" fmla="*/ 21 h 41"/>
              <a:gd name="T52" fmla="*/ 35 w 41"/>
              <a:gd name="T53" fmla="*/ 6 h 41"/>
              <a:gd name="T54" fmla="*/ 35 w 41"/>
              <a:gd name="T55" fmla="*/ 6 h 41"/>
              <a:gd name="T56" fmla="*/ 20 w 41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5" y="7"/>
                  <a:pt x="5" y="7"/>
                </a:cubicBezTo>
                <a:cubicBezTo>
                  <a:pt x="4" y="8"/>
                  <a:pt x="3" y="9"/>
                  <a:pt x="3" y="10"/>
                </a:cubicBezTo>
                <a:cubicBezTo>
                  <a:pt x="1" y="13"/>
                  <a:pt x="0" y="17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4" y="41"/>
                  <a:pt x="28" y="40"/>
                  <a:pt x="31" y="38"/>
                </a:cubicBezTo>
                <a:cubicBezTo>
                  <a:pt x="32" y="38"/>
                  <a:pt x="33" y="37"/>
                  <a:pt x="34" y="36"/>
                </a:cubicBezTo>
                <a:cubicBezTo>
                  <a:pt x="34" y="36"/>
                  <a:pt x="35" y="35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29" name="Freeform 1187"/>
          <p:cNvSpPr>
            <a:spLocks/>
          </p:cNvSpPr>
          <p:nvPr/>
        </p:nvSpPr>
        <p:spPr bwMode="auto">
          <a:xfrm>
            <a:off x="-1624830" y="36512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6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8 w 33"/>
              <a:gd name="T21" fmla="*/ 5 h 34"/>
              <a:gd name="T22" fmla="*/ 16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9"/>
                  <a:pt x="0" y="13"/>
                  <a:pt x="0" y="17"/>
                </a:cubicBezTo>
                <a:cubicBezTo>
                  <a:pt x="0" y="21"/>
                  <a:pt x="1" y="26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6"/>
                  <a:pt x="33" y="21"/>
                  <a:pt x="33" y="17"/>
                </a:cubicBezTo>
                <a:cubicBezTo>
                  <a:pt x="33" y="13"/>
                  <a:pt x="31" y="9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30" name="Freeform 1188"/>
          <p:cNvSpPr>
            <a:spLocks noEditPoints="1"/>
          </p:cNvSpPr>
          <p:nvPr/>
        </p:nvSpPr>
        <p:spPr bwMode="auto">
          <a:xfrm>
            <a:off x="-1640705" y="19050"/>
            <a:ext cx="169863" cy="174625"/>
          </a:xfrm>
          <a:custGeom>
            <a:avLst/>
            <a:gdLst>
              <a:gd name="T0" fmla="*/ 20 w 41"/>
              <a:gd name="T1" fmla="*/ 38 h 42"/>
              <a:gd name="T2" fmla="*/ 9 w 41"/>
              <a:gd name="T3" fmla="*/ 33 h 42"/>
              <a:gd name="T4" fmla="*/ 4 w 41"/>
              <a:gd name="T5" fmla="*/ 21 h 42"/>
              <a:gd name="T6" fmla="*/ 9 w 41"/>
              <a:gd name="T7" fmla="*/ 9 h 42"/>
              <a:gd name="T8" fmla="*/ 20 w 41"/>
              <a:gd name="T9" fmla="*/ 4 h 42"/>
              <a:gd name="T10" fmla="*/ 32 w 41"/>
              <a:gd name="T11" fmla="*/ 9 h 42"/>
              <a:gd name="T12" fmla="*/ 34 w 41"/>
              <a:gd name="T13" fmla="*/ 8 h 42"/>
              <a:gd name="T14" fmla="*/ 35 w 41"/>
              <a:gd name="T15" fmla="*/ 6 h 42"/>
              <a:gd name="T16" fmla="*/ 34 w 41"/>
              <a:gd name="T17" fmla="*/ 8 h 42"/>
              <a:gd name="T18" fmla="*/ 32 w 41"/>
              <a:gd name="T19" fmla="*/ 9 h 42"/>
              <a:gd name="T20" fmla="*/ 37 w 41"/>
              <a:gd name="T21" fmla="*/ 21 h 42"/>
              <a:gd name="T22" fmla="*/ 32 w 41"/>
              <a:gd name="T23" fmla="*/ 33 h 42"/>
              <a:gd name="T24" fmla="*/ 20 w 41"/>
              <a:gd name="T25" fmla="*/ 38 h 42"/>
              <a:gd name="T26" fmla="*/ 20 w 41"/>
              <a:gd name="T27" fmla="*/ 0 h 42"/>
              <a:gd name="T28" fmla="*/ 20 w 41"/>
              <a:gd name="T29" fmla="*/ 0 h 42"/>
              <a:gd name="T30" fmla="*/ 8 w 41"/>
              <a:gd name="T31" fmla="*/ 5 h 42"/>
              <a:gd name="T32" fmla="*/ 6 w 41"/>
              <a:gd name="T33" fmla="*/ 6 h 42"/>
              <a:gd name="T34" fmla="*/ 5 w 41"/>
              <a:gd name="T35" fmla="*/ 7 h 42"/>
              <a:gd name="T36" fmla="*/ 0 w 41"/>
              <a:gd name="T37" fmla="*/ 21 h 42"/>
              <a:gd name="T38" fmla="*/ 6 w 41"/>
              <a:gd name="T39" fmla="*/ 36 h 42"/>
              <a:gd name="T40" fmla="*/ 20 w 41"/>
              <a:gd name="T41" fmla="*/ 42 h 42"/>
              <a:gd name="T42" fmla="*/ 20 w 41"/>
              <a:gd name="T43" fmla="*/ 42 h 42"/>
              <a:gd name="T44" fmla="*/ 34 w 41"/>
              <a:gd name="T45" fmla="*/ 37 h 42"/>
              <a:gd name="T46" fmla="*/ 35 w 41"/>
              <a:gd name="T47" fmla="*/ 36 h 42"/>
              <a:gd name="T48" fmla="*/ 37 w 41"/>
              <a:gd name="T49" fmla="*/ 34 h 42"/>
              <a:gd name="T50" fmla="*/ 41 w 41"/>
              <a:gd name="T51" fmla="*/ 21 h 42"/>
              <a:gd name="T52" fmla="*/ 35 w 41"/>
              <a:gd name="T53" fmla="*/ 6 h 42"/>
              <a:gd name="T54" fmla="*/ 35 w 41"/>
              <a:gd name="T55" fmla="*/ 6 h 42"/>
              <a:gd name="T56" fmla="*/ 20 w 41"/>
              <a:gd name="T5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2">
                <a:moveTo>
                  <a:pt x="20" y="38"/>
                </a:moveTo>
                <a:cubicBezTo>
                  <a:pt x="16" y="38"/>
                  <a:pt x="12" y="36"/>
                  <a:pt x="9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3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3"/>
                  <a:pt x="37" y="17"/>
                  <a:pt x="37" y="21"/>
                </a:cubicBezTo>
                <a:cubicBezTo>
                  <a:pt x="37" y="25"/>
                  <a:pt x="35" y="30"/>
                  <a:pt x="32" y="33"/>
                </a:cubicBezTo>
                <a:cubicBezTo>
                  <a:pt x="29" y="36"/>
                  <a:pt x="25" y="38"/>
                  <a:pt x="20" y="38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6" y="0"/>
                  <a:pt x="11" y="2"/>
                  <a:pt x="8" y="5"/>
                </a:cubicBezTo>
                <a:cubicBezTo>
                  <a:pt x="7" y="5"/>
                  <a:pt x="6" y="6"/>
                  <a:pt x="6" y="6"/>
                </a:cubicBezTo>
                <a:cubicBezTo>
                  <a:pt x="5" y="7"/>
                  <a:pt x="5" y="7"/>
                  <a:pt x="5" y="7"/>
                </a:cubicBezTo>
                <a:cubicBezTo>
                  <a:pt x="1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5" y="42"/>
                  <a:pt x="30" y="40"/>
                  <a:pt x="34" y="37"/>
                </a:cubicBezTo>
                <a:cubicBezTo>
                  <a:pt x="34" y="36"/>
                  <a:pt x="35" y="36"/>
                  <a:pt x="35" y="36"/>
                </a:cubicBezTo>
                <a:cubicBezTo>
                  <a:pt x="36" y="35"/>
                  <a:pt x="36" y="34"/>
                  <a:pt x="37" y="34"/>
                </a:cubicBezTo>
                <a:cubicBezTo>
                  <a:pt x="40" y="30"/>
                  <a:pt x="41" y="25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31" name="Freeform 1189"/>
          <p:cNvSpPr>
            <a:spLocks/>
          </p:cNvSpPr>
          <p:nvPr/>
        </p:nvSpPr>
        <p:spPr bwMode="auto">
          <a:xfrm>
            <a:off x="-2728143" y="-220663"/>
            <a:ext cx="138113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9 h 33"/>
              <a:gd name="T8" fmla="*/ 16 w 33"/>
              <a:gd name="T9" fmla="*/ 33 h 33"/>
              <a:gd name="T10" fmla="*/ 28 w 33"/>
              <a:gd name="T11" fmla="*/ 29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4 h 33"/>
              <a:gd name="T18" fmla="*/ 30 w 33"/>
              <a:gd name="T19" fmla="*/ 4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32" name="Freeform 1190"/>
          <p:cNvSpPr>
            <a:spLocks noEditPoints="1"/>
          </p:cNvSpPr>
          <p:nvPr/>
        </p:nvSpPr>
        <p:spPr bwMode="auto">
          <a:xfrm>
            <a:off x="-2744018" y="-236538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3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8 h 41"/>
              <a:gd name="T14" fmla="*/ 35 w 41"/>
              <a:gd name="T15" fmla="*/ 6 h 41"/>
              <a:gd name="T16" fmla="*/ 34 w 41"/>
              <a:gd name="T17" fmla="*/ 8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3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34 w 41"/>
              <a:gd name="T41" fmla="*/ 36 h 41"/>
              <a:gd name="T42" fmla="*/ 35 w 41"/>
              <a:gd name="T43" fmla="*/ 35 h 41"/>
              <a:gd name="T44" fmla="*/ 37 w 41"/>
              <a:gd name="T45" fmla="*/ 33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5" y="41"/>
                  <a:pt x="30" y="40"/>
                  <a:pt x="34" y="36"/>
                </a:cubicBezTo>
                <a:cubicBezTo>
                  <a:pt x="34" y="36"/>
                  <a:pt x="35" y="36"/>
                  <a:pt x="35" y="35"/>
                </a:cubicBezTo>
                <a:cubicBezTo>
                  <a:pt x="36" y="35"/>
                  <a:pt x="36" y="34"/>
                  <a:pt x="37" y="33"/>
                </a:cubicBezTo>
                <a:cubicBezTo>
                  <a:pt x="40" y="30"/>
                  <a:pt x="41" y="25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33" name="Freeform 1191"/>
          <p:cNvSpPr>
            <a:spLocks/>
          </p:cNvSpPr>
          <p:nvPr/>
        </p:nvSpPr>
        <p:spPr bwMode="auto">
          <a:xfrm>
            <a:off x="-1566093" y="6130925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9 h 33"/>
              <a:gd name="T8" fmla="*/ 16 w 33"/>
              <a:gd name="T9" fmla="*/ 33 h 33"/>
              <a:gd name="T10" fmla="*/ 28 w 33"/>
              <a:gd name="T11" fmla="*/ 29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4 h 33"/>
              <a:gd name="T18" fmla="*/ 30 w 33"/>
              <a:gd name="T19" fmla="*/ 4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34" name="Freeform 1192"/>
          <p:cNvSpPr>
            <a:spLocks noEditPoints="1"/>
          </p:cNvSpPr>
          <p:nvPr/>
        </p:nvSpPr>
        <p:spPr bwMode="auto">
          <a:xfrm>
            <a:off x="-1583555" y="6113463"/>
            <a:ext cx="169863" cy="171450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3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8 h 41"/>
              <a:gd name="T14" fmla="*/ 35 w 41"/>
              <a:gd name="T15" fmla="*/ 6 h 41"/>
              <a:gd name="T16" fmla="*/ 34 w 41"/>
              <a:gd name="T17" fmla="*/ 8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3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17 w 41"/>
              <a:gd name="T37" fmla="*/ 41 h 41"/>
              <a:gd name="T38" fmla="*/ 20 w 41"/>
              <a:gd name="T39" fmla="*/ 41 h 41"/>
              <a:gd name="T40" fmla="*/ 20 w 41"/>
              <a:gd name="T41" fmla="*/ 41 h 41"/>
              <a:gd name="T42" fmla="*/ 21 w 41"/>
              <a:gd name="T43" fmla="*/ 41 h 41"/>
              <a:gd name="T44" fmla="*/ 35 w 41"/>
              <a:gd name="T45" fmla="*/ 35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9" y="38"/>
                  <a:pt x="13" y="40"/>
                  <a:pt x="17" y="41"/>
                </a:cubicBezTo>
                <a:cubicBezTo>
                  <a:pt x="18" y="41"/>
                  <a:pt x="19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0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35" name="Freeform 1193"/>
          <p:cNvSpPr>
            <a:spLocks/>
          </p:cNvSpPr>
          <p:nvPr/>
        </p:nvSpPr>
        <p:spPr bwMode="auto">
          <a:xfrm>
            <a:off x="-2545580" y="5500688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9 h 33"/>
              <a:gd name="T8" fmla="*/ 16 w 33"/>
              <a:gd name="T9" fmla="*/ 33 h 33"/>
              <a:gd name="T10" fmla="*/ 28 w 33"/>
              <a:gd name="T11" fmla="*/ 29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4 h 33"/>
              <a:gd name="T18" fmla="*/ 30 w 33"/>
              <a:gd name="T19" fmla="*/ 4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36" name="Freeform 1194"/>
          <p:cNvSpPr>
            <a:spLocks noEditPoints="1"/>
          </p:cNvSpPr>
          <p:nvPr/>
        </p:nvSpPr>
        <p:spPr bwMode="auto">
          <a:xfrm>
            <a:off x="-2561456" y="5484813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3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8 h 41"/>
              <a:gd name="T14" fmla="*/ 35 w 41"/>
              <a:gd name="T15" fmla="*/ 6 h 41"/>
              <a:gd name="T16" fmla="*/ 34 w 41"/>
              <a:gd name="T17" fmla="*/ 8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3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30 w 41"/>
              <a:gd name="T41" fmla="*/ 39 h 41"/>
              <a:gd name="T42" fmla="*/ 34 w 41"/>
              <a:gd name="T43" fmla="*/ 37 h 41"/>
              <a:gd name="T44" fmla="*/ 35 w 41"/>
              <a:gd name="T45" fmla="*/ 35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4" y="41"/>
                  <a:pt x="27" y="41"/>
                  <a:pt x="30" y="39"/>
                </a:cubicBezTo>
                <a:cubicBezTo>
                  <a:pt x="31" y="38"/>
                  <a:pt x="33" y="38"/>
                  <a:pt x="34" y="37"/>
                </a:cubicBezTo>
                <a:cubicBezTo>
                  <a:pt x="34" y="36"/>
                  <a:pt x="35" y="36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37" name="Freeform 1195"/>
          <p:cNvSpPr>
            <a:spLocks/>
          </p:cNvSpPr>
          <p:nvPr/>
        </p:nvSpPr>
        <p:spPr bwMode="auto">
          <a:xfrm>
            <a:off x="-2810693" y="5318125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9 h 33"/>
              <a:gd name="T8" fmla="*/ 16 w 33"/>
              <a:gd name="T9" fmla="*/ 33 h 33"/>
              <a:gd name="T10" fmla="*/ 28 w 33"/>
              <a:gd name="T11" fmla="*/ 29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4 h 33"/>
              <a:gd name="T18" fmla="*/ 30 w 33"/>
              <a:gd name="T19" fmla="*/ 4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38" name="Freeform 1196"/>
          <p:cNvSpPr>
            <a:spLocks noEditPoints="1"/>
          </p:cNvSpPr>
          <p:nvPr/>
        </p:nvSpPr>
        <p:spPr bwMode="auto">
          <a:xfrm>
            <a:off x="-2826568" y="5302250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3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8 h 41"/>
              <a:gd name="T14" fmla="*/ 35 w 41"/>
              <a:gd name="T15" fmla="*/ 6 h 41"/>
              <a:gd name="T16" fmla="*/ 34 w 41"/>
              <a:gd name="T17" fmla="*/ 8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3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24 w 41"/>
              <a:gd name="T41" fmla="*/ 41 h 41"/>
              <a:gd name="T42" fmla="*/ 28 w 41"/>
              <a:gd name="T43" fmla="*/ 40 h 41"/>
              <a:gd name="T44" fmla="*/ 35 w 41"/>
              <a:gd name="T45" fmla="*/ 35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1" y="41"/>
                  <a:pt x="23" y="41"/>
                  <a:pt x="24" y="41"/>
                </a:cubicBezTo>
                <a:cubicBezTo>
                  <a:pt x="25" y="41"/>
                  <a:pt x="27" y="41"/>
                  <a:pt x="28" y="40"/>
                </a:cubicBezTo>
                <a:cubicBezTo>
                  <a:pt x="31" y="39"/>
                  <a:pt x="33" y="37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39" name="Freeform 1197"/>
          <p:cNvSpPr>
            <a:spLocks/>
          </p:cNvSpPr>
          <p:nvPr/>
        </p:nvSpPr>
        <p:spPr bwMode="auto">
          <a:xfrm>
            <a:off x="-1169218" y="6437313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5 w 41"/>
              <a:gd name="T11" fmla="*/ 7 h 37"/>
              <a:gd name="T12" fmla="*/ 34 w 41"/>
              <a:gd name="T13" fmla="*/ 6 h 37"/>
              <a:gd name="T14" fmla="*/ 32 w 41"/>
              <a:gd name="T15" fmla="*/ 4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7"/>
                  <a:pt x="20" y="37"/>
                </a:cubicBezTo>
                <a:cubicBezTo>
                  <a:pt x="25" y="37"/>
                  <a:pt x="30" y="36"/>
                  <a:pt x="34" y="32"/>
                </a:cubicBezTo>
                <a:cubicBezTo>
                  <a:pt x="40" y="25"/>
                  <a:pt x="41" y="14"/>
                  <a:pt x="35" y="7"/>
                </a:cubicBezTo>
                <a:cubicBezTo>
                  <a:pt x="35" y="7"/>
                  <a:pt x="34" y="6"/>
                  <a:pt x="34" y="6"/>
                </a:cubicBezTo>
                <a:cubicBezTo>
                  <a:pt x="33" y="5"/>
                  <a:pt x="33" y="5"/>
                  <a:pt x="32" y="4"/>
                </a:cubicBezTo>
                <a:cubicBezTo>
                  <a:pt x="29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40" name="Freeform 1198"/>
          <p:cNvSpPr>
            <a:spLocks/>
          </p:cNvSpPr>
          <p:nvPr/>
        </p:nvSpPr>
        <p:spPr bwMode="auto">
          <a:xfrm>
            <a:off x="-2147118" y="6072188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7 w 41"/>
              <a:gd name="T5" fmla="*/ 32 h 37"/>
              <a:gd name="T6" fmla="*/ 19 w 41"/>
              <a:gd name="T7" fmla="*/ 37 h 37"/>
              <a:gd name="T8" fmla="*/ 20 w 41"/>
              <a:gd name="T9" fmla="*/ 37 h 37"/>
              <a:gd name="T10" fmla="*/ 23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5"/>
                  <a:pt x="15" y="37"/>
                  <a:pt x="19" y="37"/>
                </a:cubicBezTo>
                <a:cubicBezTo>
                  <a:pt x="19" y="37"/>
                  <a:pt x="20" y="37"/>
                  <a:pt x="20" y="37"/>
                </a:cubicBezTo>
                <a:cubicBezTo>
                  <a:pt x="21" y="37"/>
                  <a:pt x="22" y="37"/>
                  <a:pt x="23" y="37"/>
                </a:cubicBezTo>
                <a:cubicBezTo>
                  <a:pt x="27" y="37"/>
                  <a:pt x="31" y="35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41" name="Freeform 1199"/>
          <p:cNvSpPr>
            <a:spLocks/>
          </p:cNvSpPr>
          <p:nvPr/>
        </p:nvSpPr>
        <p:spPr bwMode="auto">
          <a:xfrm>
            <a:off x="-1102543" y="6619875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7 w 41"/>
              <a:gd name="T5" fmla="*/ 32 h 37"/>
              <a:gd name="T6" fmla="*/ 20 w 41"/>
              <a:gd name="T7" fmla="*/ 37 h 37"/>
              <a:gd name="T8" fmla="*/ 31 w 41"/>
              <a:gd name="T9" fmla="*/ 34 h 37"/>
              <a:gd name="T10" fmla="*/ 34 w 41"/>
              <a:gd name="T11" fmla="*/ 32 h 37"/>
              <a:gd name="T12" fmla="*/ 34 w 41"/>
              <a:gd name="T13" fmla="*/ 31 h 37"/>
              <a:gd name="T14" fmla="*/ 34 w 41"/>
              <a:gd name="T15" fmla="*/ 6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7"/>
                  <a:pt x="20" y="37"/>
                </a:cubicBezTo>
                <a:cubicBezTo>
                  <a:pt x="24" y="37"/>
                  <a:pt x="28" y="36"/>
                  <a:pt x="31" y="34"/>
                </a:cubicBezTo>
                <a:cubicBezTo>
                  <a:pt x="32" y="33"/>
                  <a:pt x="33" y="33"/>
                  <a:pt x="34" y="32"/>
                </a:cubicBezTo>
                <a:cubicBezTo>
                  <a:pt x="34" y="32"/>
                  <a:pt x="34" y="32"/>
                  <a:pt x="34" y="31"/>
                </a:cubicBezTo>
                <a:cubicBezTo>
                  <a:pt x="41" y="24"/>
                  <a:pt x="41" y="13"/>
                  <a:pt x="34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42" name="Freeform 1200"/>
          <p:cNvSpPr>
            <a:spLocks/>
          </p:cNvSpPr>
          <p:nvPr/>
        </p:nvSpPr>
        <p:spPr bwMode="auto">
          <a:xfrm>
            <a:off x="-3021831" y="919162"/>
            <a:ext cx="136525" cy="136525"/>
          </a:xfrm>
          <a:custGeom>
            <a:avLst/>
            <a:gdLst>
              <a:gd name="T0" fmla="*/ 17 w 33"/>
              <a:gd name="T1" fmla="*/ 0 h 33"/>
              <a:gd name="T2" fmla="*/ 5 w 33"/>
              <a:gd name="T3" fmla="*/ 4 h 33"/>
              <a:gd name="T4" fmla="*/ 0 w 33"/>
              <a:gd name="T5" fmla="*/ 16 h 33"/>
              <a:gd name="T6" fmla="*/ 5 w 33"/>
              <a:gd name="T7" fmla="*/ 28 h 33"/>
              <a:gd name="T8" fmla="*/ 17 w 33"/>
              <a:gd name="T9" fmla="*/ 33 h 33"/>
              <a:gd name="T10" fmla="*/ 29 w 33"/>
              <a:gd name="T11" fmla="*/ 28 h 33"/>
              <a:gd name="T12" fmla="*/ 33 w 33"/>
              <a:gd name="T13" fmla="*/ 16 h 33"/>
              <a:gd name="T14" fmla="*/ 29 w 33"/>
              <a:gd name="T15" fmla="*/ 4 h 33"/>
              <a:gd name="T16" fmla="*/ 30 w 33"/>
              <a:gd name="T17" fmla="*/ 3 h 33"/>
              <a:gd name="T18" fmla="*/ 30 w 33"/>
              <a:gd name="T19" fmla="*/ 3 h 33"/>
              <a:gd name="T20" fmla="*/ 29 w 33"/>
              <a:gd name="T21" fmla="*/ 4 h 33"/>
              <a:gd name="T22" fmla="*/ 17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7" y="0"/>
                </a:moveTo>
                <a:cubicBezTo>
                  <a:pt x="12" y="0"/>
                  <a:pt x="8" y="1"/>
                  <a:pt x="5" y="4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0"/>
                  <a:pt x="2" y="25"/>
                  <a:pt x="5" y="28"/>
                </a:cubicBezTo>
                <a:cubicBezTo>
                  <a:pt x="8" y="31"/>
                  <a:pt x="12" y="33"/>
                  <a:pt x="17" y="33"/>
                </a:cubicBezTo>
                <a:cubicBezTo>
                  <a:pt x="21" y="33"/>
                  <a:pt x="25" y="31"/>
                  <a:pt x="29" y="28"/>
                </a:cubicBezTo>
                <a:cubicBezTo>
                  <a:pt x="32" y="25"/>
                  <a:pt x="33" y="20"/>
                  <a:pt x="33" y="16"/>
                </a:cubicBezTo>
                <a:cubicBezTo>
                  <a:pt x="33" y="12"/>
                  <a:pt x="32" y="8"/>
                  <a:pt x="29" y="4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4"/>
                  <a:pt x="29" y="4"/>
                  <a:pt x="29" y="4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43" name="Freeform 1201"/>
          <p:cNvSpPr>
            <a:spLocks noEditPoints="1"/>
          </p:cNvSpPr>
          <p:nvPr/>
        </p:nvSpPr>
        <p:spPr bwMode="auto">
          <a:xfrm>
            <a:off x="-3037706" y="903287"/>
            <a:ext cx="169863" cy="169863"/>
          </a:xfrm>
          <a:custGeom>
            <a:avLst/>
            <a:gdLst>
              <a:gd name="T0" fmla="*/ 21 w 41"/>
              <a:gd name="T1" fmla="*/ 37 h 41"/>
              <a:gd name="T2" fmla="*/ 9 w 41"/>
              <a:gd name="T3" fmla="*/ 32 h 41"/>
              <a:gd name="T4" fmla="*/ 4 w 41"/>
              <a:gd name="T5" fmla="*/ 20 h 41"/>
              <a:gd name="T6" fmla="*/ 9 w 41"/>
              <a:gd name="T7" fmla="*/ 8 h 41"/>
              <a:gd name="T8" fmla="*/ 21 w 41"/>
              <a:gd name="T9" fmla="*/ 4 h 41"/>
              <a:gd name="T10" fmla="*/ 33 w 41"/>
              <a:gd name="T11" fmla="*/ 8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3 w 41"/>
              <a:gd name="T19" fmla="*/ 8 h 41"/>
              <a:gd name="T20" fmla="*/ 37 w 41"/>
              <a:gd name="T21" fmla="*/ 20 h 41"/>
              <a:gd name="T22" fmla="*/ 33 w 41"/>
              <a:gd name="T23" fmla="*/ 32 h 41"/>
              <a:gd name="T24" fmla="*/ 21 w 41"/>
              <a:gd name="T25" fmla="*/ 37 h 41"/>
              <a:gd name="T26" fmla="*/ 21 w 41"/>
              <a:gd name="T27" fmla="*/ 0 h 41"/>
              <a:gd name="T28" fmla="*/ 21 w 41"/>
              <a:gd name="T29" fmla="*/ 0 h 41"/>
              <a:gd name="T30" fmla="*/ 8 w 41"/>
              <a:gd name="T31" fmla="*/ 4 h 41"/>
              <a:gd name="T32" fmla="*/ 6 w 41"/>
              <a:gd name="T33" fmla="*/ 6 h 41"/>
              <a:gd name="T34" fmla="*/ 5 w 41"/>
              <a:gd name="T35" fmla="*/ 7 h 41"/>
              <a:gd name="T36" fmla="*/ 0 w 41"/>
              <a:gd name="T37" fmla="*/ 20 h 41"/>
              <a:gd name="T38" fmla="*/ 6 w 41"/>
              <a:gd name="T39" fmla="*/ 35 h 41"/>
              <a:gd name="T40" fmla="*/ 21 w 41"/>
              <a:gd name="T41" fmla="*/ 41 h 41"/>
              <a:gd name="T42" fmla="*/ 21 w 41"/>
              <a:gd name="T43" fmla="*/ 41 h 41"/>
              <a:gd name="T44" fmla="*/ 34 w 41"/>
              <a:gd name="T45" fmla="*/ 36 h 41"/>
              <a:gd name="T46" fmla="*/ 35 w 41"/>
              <a:gd name="T47" fmla="*/ 35 h 41"/>
              <a:gd name="T48" fmla="*/ 37 w 41"/>
              <a:gd name="T49" fmla="*/ 33 h 41"/>
              <a:gd name="T50" fmla="*/ 41 w 41"/>
              <a:gd name="T51" fmla="*/ 20 h 41"/>
              <a:gd name="T52" fmla="*/ 35 w 41"/>
              <a:gd name="T53" fmla="*/ 6 h 41"/>
              <a:gd name="T54" fmla="*/ 35 w 41"/>
              <a:gd name="T55" fmla="*/ 6 h 41"/>
              <a:gd name="T56" fmla="*/ 21 w 41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1">
                <a:moveTo>
                  <a:pt x="21" y="37"/>
                </a:moveTo>
                <a:cubicBezTo>
                  <a:pt x="16" y="37"/>
                  <a:pt x="12" y="35"/>
                  <a:pt x="9" y="32"/>
                </a:cubicBezTo>
                <a:cubicBezTo>
                  <a:pt x="6" y="29"/>
                  <a:pt x="4" y="24"/>
                  <a:pt x="4" y="20"/>
                </a:cubicBezTo>
                <a:cubicBezTo>
                  <a:pt x="4" y="16"/>
                  <a:pt x="6" y="12"/>
                  <a:pt x="9" y="8"/>
                </a:cubicBezTo>
                <a:cubicBezTo>
                  <a:pt x="12" y="5"/>
                  <a:pt x="16" y="4"/>
                  <a:pt x="21" y="4"/>
                </a:cubicBezTo>
                <a:cubicBezTo>
                  <a:pt x="25" y="4"/>
                  <a:pt x="29" y="5"/>
                  <a:pt x="33" y="8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8"/>
                  <a:pt x="33" y="8"/>
                  <a:pt x="33" y="8"/>
                </a:cubicBezTo>
                <a:cubicBezTo>
                  <a:pt x="36" y="12"/>
                  <a:pt x="37" y="16"/>
                  <a:pt x="37" y="20"/>
                </a:cubicBezTo>
                <a:cubicBezTo>
                  <a:pt x="37" y="24"/>
                  <a:pt x="36" y="29"/>
                  <a:pt x="33" y="32"/>
                </a:cubicBezTo>
                <a:cubicBezTo>
                  <a:pt x="29" y="35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2" y="1"/>
                  <a:pt x="8" y="4"/>
                </a:cubicBezTo>
                <a:cubicBezTo>
                  <a:pt x="7" y="4"/>
                  <a:pt x="7" y="5"/>
                  <a:pt x="6" y="6"/>
                </a:cubicBezTo>
                <a:cubicBezTo>
                  <a:pt x="6" y="6"/>
                  <a:pt x="5" y="6"/>
                  <a:pt x="5" y="7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5"/>
                  <a:pt x="2" y="31"/>
                  <a:pt x="6" y="35"/>
                </a:cubicBezTo>
                <a:cubicBezTo>
                  <a:pt x="10" y="39"/>
                  <a:pt x="15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0" y="39"/>
                  <a:pt x="34" y="36"/>
                </a:cubicBezTo>
                <a:cubicBezTo>
                  <a:pt x="35" y="35"/>
                  <a:pt x="35" y="35"/>
                  <a:pt x="35" y="35"/>
                </a:cubicBezTo>
                <a:cubicBezTo>
                  <a:pt x="36" y="34"/>
                  <a:pt x="37" y="33"/>
                  <a:pt x="37" y="33"/>
                </a:cubicBezTo>
                <a:cubicBezTo>
                  <a:pt x="40" y="29"/>
                  <a:pt x="41" y="25"/>
                  <a:pt x="41" y="20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44" name="Freeform 1202"/>
          <p:cNvSpPr>
            <a:spLocks/>
          </p:cNvSpPr>
          <p:nvPr/>
        </p:nvSpPr>
        <p:spPr bwMode="auto">
          <a:xfrm>
            <a:off x="-862830" y="2627312"/>
            <a:ext cx="138113" cy="141288"/>
          </a:xfrm>
          <a:custGeom>
            <a:avLst/>
            <a:gdLst>
              <a:gd name="T0" fmla="*/ 16 w 33"/>
              <a:gd name="T1" fmla="*/ 0 h 34"/>
              <a:gd name="T2" fmla="*/ 4 w 33"/>
              <a:gd name="T3" fmla="*/ 5 h 34"/>
              <a:gd name="T4" fmla="*/ 0 w 33"/>
              <a:gd name="T5" fmla="*/ 17 h 34"/>
              <a:gd name="T6" fmla="*/ 4 w 33"/>
              <a:gd name="T7" fmla="*/ 29 h 34"/>
              <a:gd name="T8" fmla="*/ 16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29 w 33"/>
              <a:gd name="T17" fmla="*/ 4 h 34"/>
              <a:gd name="T18" fmla="*/ 29 w 33"/>
              <a:gd name="T19" fmla="*/ 4 h 34"/>
              <a:gd name="T20" fmla="*/ 28 w 33"/>
              <a:gd name="T21" fmla="*/ 5 h 34"/>
              <a:gd name="T22" fmla="*/ 16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4" y="5"/>
                </a:cubicBezTo>
                <a:cubicBezTo>
                  <a:pt x="1" y="9"/>
                  <a:pt x="0" y="13"/>
                  <a:pt x="0" y="17"/>
                </a:cubicBezTo>
                <a:cubicBezTo>
                  <a:pt x="0" y="21"/>
                  <a:pt x="1" y="26"/>
                  <a:pt x="4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0" y="34"/>
                  <a:pt x="25" y="32"/>
                  <a:pt x="28" y="29"/>
                </a:cubicBezTo>
                <a:cubicBezTo>
                  <a:pt x="31" y="26"/>
                  <a:pt x="33" y="21"/>
                  <a:pt x="33" y="17"/>
                </a:cubicBezTo>
                <a:cubicBezTo>
                  <a:pt x="33" y="13"/>
                  <a:pt x="31" y="9"/>
                  <a:pt x="28" y="5"/>
                </a:cubicBezTo>
                <a:cubicBezTo>
                  <a:pt x="29" y="4"/>
                  <a:pt x="29" y="4"/>
                  <a:pt x="29" y="4"/>
                </a:cubicBezTo>
                <a:cubicBezTo>
                  <a:pt x="29" y="4"/>
                  <a:pt x="29" y="4"/>
                  <a:pt x="29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0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45" name="Freeform 1203"/>
          <p:cNvSpPr>
            <a:spLocks noEditPoints="1"/>
          </p:cNvSpPr>
          <p:nvPr/>
        </p:nvSpPr>
        <p:spPr bwMode="auto">
          <a:xfrm>
            <a:off x="-878705" y="2611437"/>
            <a:ext cx="169863" cy="173038"/>
          </a:xfrm>
          <a:custGeom>
            <a:avLst/>
            <a:gdLst>
              <a:gd name="T0" fmla="*/ 20 w 41"/>
              <a:gd name="T1" fmla="*/ 38 h 42"/>
              <a:gd name="T2" fmla="*/ 8 w 41"/>
              <a:gd name="T3" fmla="*/ 33 h 42"/>
              <a:gd name="T4" fmla="*/ 4 w 41"/>
              <a:gd name="T5" fmla="*/ 21 h 42"/>
              <a:gd name="T6" fmla="*/ 8 w 41"/>
              <a:gd name="T7" fmla="*/ 9 h 42"/>
              <a:gd name="T8" fmla="*/ 20 w 41"/>
              <a:gd name="T9" fmla="*/ 4 h 42"/>
              <a:gd name="T10" fmla="*/ 32 w 41"/>
              <a:gd name="T11" fmla="*/ 9 h 42"/>
              <a:gd name="T12" fmla="*/ 33 w 41"/>
              <a:gd name="T13" fmla="*/ 8 h 42"/>
              <a:gd name="T14" fmla="*/ 35 w 41"/>
              <a:gd name="T15" fmla="*/ 7 h 42"/>
              <a:gd name="T16" fmla="*/ 33 w 41"/>
              <a:gd name="T17" fmla="*/ 8 h 42"/>
              <a:gd name="T18" fmla="*/ 32 w 41"/>
              <a:gd name="T19" fmla="*/ 9 h 42"/>
              <a:gd name="T20" fmla="*/ 37 w 41"/>
              <a:gd name="T21" fmla="*/ 21 h 42"/>
              <a:gd name="T22" fmla="*/ 32 w 41"/>
              <a:gd name="T23" fmla="*/ 33 h 42"/>
              <a:gd name="T24" fmla="*/ 20 w 41"/>
              <a:gd name="T25" fmla="*/ 38 h 42"/>
              <a:gd name="T26" fmla="*/ 20 w 41"/>
              <a:gd name="T27" fmla="*/ 0 h 42"/>
              <a:gd name="T28" fmla="*/ 20 w 41"/>
              <a:gd name="T29" fmla="*/ 0 h 42"/>
              <a:gd name="T30" fmla="*/ 6 w 41"/>
              <a:gd name="T31" fmla="*/ 7 h 42"/>
              <a:gd name="T32" fmla="*/ 0 w 41"/>
              <a:gd name="T33" fmla="*/ 21 h 42"/>
              <a:gd name="T34" fmla="*/ 6 w 41"/>
              <a:gd name="T35" fmla="*/ 36 h 42"/>
              <a:gd name="T36" fmla="*/ 6 w 41"/>
              <a:gd name="T37" fmla="*/ 36 h 42"/>
              <a:gd name="T38" fmla="*/ 9 w 41"/>
              <a:gd name="T39" fmla="*/ 38 h 42"/>
              <a:gd name="T40" fmla="*/ 20 w 41"/>
              <a:gd name="T41" fmla="*/ 42 h 42"/>
              <a:gd name="T42" fmla="*/ 20 w 41"/>
              <a:gd name="T43" fmla="*/ 42 h 42"/>
              <a:gd name="T44" fmla="*/ 35 w 41"/>
              <a:gd name="T45" fmla="*/ 36 h 42"/>
              <a:gd name="T46" fmla="*/ 41 w 41"/>
              <a:gd name="T47" fmla="*/ 21 h 42"/>
              <a:gd name="T48" fmla="*/ 37 w 41"/>
              <a:gd name="T49" fmla="*/ 10 h 42"/>
              <a:gd name="T50" fmla="*/ 35 w 41"/>
              <a:gd name="T51" fmla="*/ 7 h 42"/>
              <a:gd name="T52" fmla="*/ 35 w 41"/>
              <a:gd name="T53" fmla="*/ 7 h 42"/>
              <a:gd name="T54" fmla="*/ 35 w 41"/>
              <a:gd name="T55" fmla="*/ 7 h 42"/>
              <a:gd name="T56" fmla="*/ 20 w 41"/>
              <a:gd name="T5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2">
                <a:moveTo>
                  <a:pt x="20" y="38"/>
                </a:moveTo>
                <a:cubicBezTo>
                  <a:pt x="16" y="38"/>
                  <a:pt x="12" y="36"/>
                  <a:pt x="8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3"/>
                  <a:pt x="8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4" y="4"/>
                  <a:pt x="29" y="6"/>
                  <a:pt x="32" y="9"/>
                </a:cubicBezTo>
                <a:cubicBezTo>
                  <a:pt x="33" y="8"/>
                  <a:pt x="33" y="8"/>
                  <a:pt x="33" y="8"/>
                </a:cubicBezTo>
                <a:cubicBezTo>
                  <a:pt x="35" y="7"/>
                  <a:pt x="35" y="7"/>
                  <a:pt x="35" y="7"/>
                </a:cubicBezTo>
                <a:cubicBezTo>
                  <a:pt x="33" y="8"/>
                  <a:pt x="33" y="8"/>
                  <a:pt x="33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3"/>
                  <a:pt x="37" y="17"/>
                  <a:pt x="37" y="21"/>
                </a:cubicBezTo>
                <a:cubicBezTo>
                  <a:pt x="37" y="25"/>
                  <a:pt x="35" y="30"/>
                  <a:pt x="32" y="33"/>
                </a:cubicBezTo>
                <a:cubicBezTo>
                  <a:pt x="29" y="36"/>
                  <a:pt x="24" y="38"/>
                  <a:pt x="20" y="38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6" y="36"/>
                  <a:pt x="6" y="36"/>
                  <a:pt x="6" y="36"/>
                </a:cubicBezTo>
                <a:cubicBezTo>
                  <a:pt x="7" y="37"/>
                  <a:pt x="8" y="38"/>
                  <a:pt x="9" y="38"/>
                </a:cubicBezTo>
                <a:cubicBezTo>
                  <a:pt x="12" y="41"/>
                  <a:pt x="16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5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7"/>
                  <a:pt x="40" y="13"/>
                  <a:pt x="37" y="10"/>
                </a:cubicBezTo>
                <a:cubicBezTo>
                  <a:pt x="37" y="9"/>
                  <a:pt x="36" y="8"/>
                  <a:pt x="35" y="7"/>
                </a:cubicBezTo>
                <a:cubicBezTo>
                  <a:pt x="35" y="7"/>
                  <a:pt x="35" y="7"/>
                  <a:pt x="35" y="7"/>
                </a:cubicBezTo>
                <a:cubicBezTo>
                  <a:pt x="35" y="7"/>
                  <a:pt x="35" y="7"/>
                  <a:pt x="35" y="7"/>
                </a:cubicBezTo>
                <a:cubicBezTo>
                  <a:pt x="31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46" name="Freeform 1204"/>
          <p:cNvSpPr>
            <a:spLocks/>
          </p:cNvSpPr>
          <p:nvPr/>
        </p:nvSpPr>
        <p:spPr bwMode="auto">
          <a:xfrm>
            <a:off x="-431030" y="2735262"/>
            <a:ext cx="136525" cy="136525"/>
          </a:xfrm>
          <a:custGeom>
            <a:avLst/>
            <a:gdLst>
              <a:gd name="T0" fmla="*/ 17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8 h 33"/>
              <a:gd name="T8" fmla="*/ 17 w 33"/>
              <a:gd name="T9" fmla="*/ 33 h 33"/>
              <a:gd name="T10" fmla="*/ 29 w 33"/>
              <a:gd name="T11" fmla="*/ 28 h 33"/>
              <a:gd name="T12" fmla="*/ 33 w 33"/>
              <a:gd name="T13" fmla="*/ 17 h 33"/>
              <a:gd name="T14" fmla="*/ 29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9 w 33"/>
              <a:gd name="T21" fmla="*/ 5 h 33"/>
              <a:gd name="T22" fmla="*/ 17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9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47" name="Freeform 1205"/>
          <p:cNvSpPr>
            <a:spLocks noEditPoints="1"/>
          </p:cNvSpPr>
          <p:nvPr/>
        </p:nvSpPr>
        <p:spPr bwMode="auto">
          <a:xfrm>
            <a:off x="-446905" y="2719387"/>
            <a:ext cx="169863" cy="169863"/>
          </a:xfrm>
          <a:custGeom>
            <a:avLst/>
            <a:gdLst>
              <a:gd name="T0" fmla="*/ 21 w 41"/>
              <a:gd name="T1" fmla="*/ 37 h 41"/>
              <a:gd name="T2" fmla="*/ 9 w 41"/>
              <a:gd name="T3" fmla="*/ 32 h 41"/>
              <a:gd name="T4" fmla="*/ 4 w 41"/>
              <a:gd name="T5" fmla="*/ 21 h 41"/>
              <a:gd name="T6" fmla="*/ 9 w 41"/>
              <a:gd name="T7" fmla="*/ 9 h 41"/>
              <a:gd name="T8" fmla="*/ 21 w 41"/>
              <a:gd name="T9" fmla="*/ 4 h 41"/>
              <a:gd name="T10" fmla="*/ 33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3 w 41"/>
              <a:gd name="T19" fmla="*/ 9 h 41"/>
              <a:gd name="T20" fmla="*/ 37 w 41"/>
              <a:gd name="T21" fmla="*/ 21 h 41"/>
              <a:gd name="T22" fmla="*/ 33 w 41"/>
              <a:gd name="T23" fmla="*/ 32 h 41"/>
              <a:gd name="T24" fmla="*/ 21 w 41"/>
              <a:gd name="T25" fmla="*/ 37 h 41"/>
              <a:gd name="T26" fmla="*/ 21 w 41"/>
              <a:gd name="T27" fmla="*/ 0 h 41"/>
              <a:gd name="T28" fmla="*/ 21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6 w 41"/>
              <a:gd name="T37" fmla="*/ 35 h 41"/>
              <a:gd name="T38" fmla="*/ 9 w 41"/>
              <a:gd name="T39" fmla="*/ 38 h 41"/>
              <a:gd name="T40" fmla="*/ 21 w 41"/>
              <a:gd name="T41" fmla="*/ 41 h 41"/>
              <a:gd name="T42" fmla="*/ 21 w 41"/>
              <a:gd name="T43" fmla="*/ 41 h 41"/>
              <a:gd name="T44" fmla="*/ 35 w 41"/>
              <a:gd name="T45" fmla="*/ 35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1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1" y="37"/>
                </a:move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6" y="35"/>
                  <a:pt x="6" y="35"/>
                  <a:pt x="6" y="35"/>
                </a:cubicBezTo>
                <a:cubicBezTo>
                  <a:pt x="7" y="36"/>
                  <a:pt x="8" y="37"/>
                  <a:pt x="9" y="38"/>
                </a:cubicBezTo>
                <a:cubicBezTo>
                  <a:pt x="13" y="40"/>
                  <a:pt x="17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48" name="Freeform 1206"/>
          <p:cNvSpPr>
            <a:spLocks/>
          </p:cNvSpPr>
          <p:nvPr/>
        </p:nvSpPr>
        <p:spPr bwMode="auto">
          <a:xfrm>
            <a:off x="-173855" y="3062288"/>
            <a:ext cx="141288" cy="138113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7 h 33"/>
              <a:gd name="T6" fmla="*/ 5 w 34"/>
              <a:gd name="T7" fmla="*/ 29 h 33"/>
              <a:gd name="T8" fmla="*/ 17 w 34"/>
              <a:gd name="T9" fmla="*/ 33 h 33"/>
              <a:gd name="T10" fmla="*/ 29 w 34"/>
              <a:gd name="T11" fmla="*/ 29 h 33"/>
              <a:gd name="T12" fmla="*/ 34 w 34"/>
              <a:gd name="T13" fmla="*/ 17 h 33"/>
              <a:gd name="T14" fmla="*/ 29 w 34"/>
              <a:gd name="T15" fmla="*/ 5 h 33"/>
              <a:gd name="T16" fmla="*/ 30 w 34"/>
              <a:gd name="T17" fmla="*/ 4 h 33"/>
              <a:gd name="T18" fmla="*/ 30 w 34"/>
              <a:gd name="T19" fmla="*/ 4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9" y="2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9" y="32"/>
                  <a:pt x="13" y="33"/>
                  <a:pt x="17" y="33"/>
                </a:cubicBezTo>
                <a:cubicBezTo>
                  <a:pt x="21" y="33"/>
                  <a:pt x="26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49" name="Freeform 1207"/>
          <p:cNvSpPr>
            <a:spLocks noEditPoints="1"/>
          </p:cNvSpPr>
          <p:nvPr/>
        </p:nvSpPr>
        <p:spPr bwMode="auto">
          <a:xfrm>
            <a:off x="-191318" y="3046413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3 h 41"/>
              <a:gd name="T4" fmla="*/ 4 w 42"/>
              <a:gd name="T5" fmla="*/ 21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8 h 41"/>
              <a:gd name="T14" fmla="*/ 33 w 42"/>
              <a:gd name="T15" fmla="*/ 9 h 41"/>
              <a:gd name="T16" fmla="*/ 38 w 42"/>
              <a:gd name="T17" fmla="*/ 21 h 41"/>
              <a:gd name="T18" fmla="*/ 33 w 42"/>
              <a:gd name="T19" fmla="*/ 33 h 41"/>
              <a:gd name="T20" fmla="*/ 21 w 42"/>
              <a:gd name="T21" fmla="*/ 37 h 41"/>
              <a:gd name="T22" fmla="*/ 21 w 42"/>
              <a:gd name="T23" fmla="*/ 0 h 41"/>
              <a:gd name="T24" fmla="*/ 21 w 42"/>
              <a:gd name="T25" fmla="*/ 0 h 41"/>
              <a:gd name="T26" fmla="*/ 8 w 42"/>
              <a:gd name="T27" fmla="*/ 4 h 41"/>
              <a:gd name="T28" fmla="*/ 6 w 42"/>
              <a:gd name="T29" fmla="*/ 6 h 41"/>
              <a:gd name="T30" fmla="*/ 6 w 42"/>
              <a:gd name="T31" fmla="*/ 7 h 41"/>
              <a:gd name="T32" fmla="*/ 0 w 42"/>
              <a:gd name="T33" fmla="*/ 21 h 41"/>
              <a:gd name="T34" fmla="*/ 6 w 42"/>
              <a:gd name="T35" fmla="*/ 35 h 41"/>
              <a:gd name="T36" fmla="*/ 21 w 42"/>
              <a:gd name="T37" fmla="*/ 41 h 41"/>
              <a:gd name="T38" fmla="*/ 21 w 42"/>
              <a:gd name="T39" fmla="*/ 41 h 41"/>
              <a:gd name="T40" fmla="*/ 36 w 42"/>
              <a:gd name="T41" fmla="*/ 35 h 41"/>
              <a:gd name="T42" fmla="*/ 42 w 42"/>
              <a:gd name="T43" fmla="*/ 21 h 41"/>
              <a:gd name="T44" fmla="*/ 36 w 42"/>
              <a:gd name="T45" fmla="*/ 6 h 41"/>
              <a:gd name="T46" fmla="*/ 36 w 42"/>
              <a:gd name="T47" fmla="*/ 6 h 41"/>
              <a:gd name="T48" fmla="*/ 21 w 42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3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13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30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7" y="0"/>
                  <a:pt x="12" y="2"/>
                  <a:pt x="8" y="4"/>
                </a:cubicBezTo>
                <a:cubicBezTo>
                  <a:pt x="8" y="5"/>
                  <a:pt x="7" y="6"/>
                  <a:pt x="6" y="6"/>
                </a:cubicBezTo>
                <a:cubicBezTo>
                  <a:pt x="6" y="6"/>
                  <a:pt x="6" y="7"/>
                  <a:pt x="6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5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50" name="Freeform 1208"/>
          <p:cNvSpPr>
            <a:spLocks/>
          </p:cNvSpPr>
          <p:nvPr/>
        </p:nvSpPr>
        <p:spPr bwMode="auto">
          <a:xfrm>
            <a:off x="-2047105" y="3344863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51" name="Freeform 1209"/>
          <p:cNvSpPr>
            <a:spLocks noEditPoints="1"/>
          </p:cNvSpPr>
          <p:nvPr/>
        </p:nvSpPr>
        <p:spPr bwMode="auto">
          <a:xfrm>
            <a:off x="-2064568" y="3328988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2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2 h 41"/>
              <a:gd name="T24" fmla="*/ 20 w 41"/>
              <a:gd name="T25" fmla="*/ 37 h 41"/>
              <a:gd name="T26" fmla="*/ 21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35 w 41"/>
              <a:gd name="T41" fmla="*/ 35 h 41"/>
              <a:gd name="T42" fmla="*/ 41 w 41"/>
              <a:gd name="T43" fmla="*/ 24 h 41"/>
              <a:gd name="T44" fmla="*/ 41 w 41"/>
              <a:gd name="T45" fmla="*/ 21 h 41"/>
              <a:gd name="T46" fmla="*/ 41 w 41"/>
              <a:gd name="T47" fmla="*/ 20 h 41"/>
              <a:gd name="T48" fmla="*/ 35 w 41"/>
              <a:gd name="T49" fmla="*/ 6 h 41"/>
              <a:gd name="T50" fmla="*/ 35 w 41"/>
              <a:gd name="T51" fmla="*/ 6 h 41"/>
              <a:gd name="T52" fmla="*/ 21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moveTo>
                  <a:pt x="21" y="0"/>
                </a:moveTo>
                <a:cubicBezTo>
                  <a:pt x="21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8" y="32"/>
                  <a:pt x="40" y="28"/>
                  <a:pt x="41" y="24"/>
                </a:cubicBezTo>
                <a:cubicBezTo>
                  <a:pt x="41" y="23"/>
                  <a:pt x="41" y="22"/>
                  <a:pt x="41" y="21"/>
                </a:cubicBezTo>
                <a:cubicBezTo>
                  <a:pt x="41" y="20"/>
                  <a:pt x="41" y="20"/>
                  <a:pt x="41" y="20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52" name="Freeform 1210"/>
          <p:cNvSpPr>
            <a:spLocks/>
          </p:cNvSpPr>
          <p:nvPr/>
        </p:nvSpPr>
        <p:spPr bwMode="auto">
          <a:xfrm>
            <a:off x="-2312218" y="4322763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53" name="Freeform 1211"/>
          <p:cNvSpPr>
            <a:spLocks noEditPoints="1"/>
          </p:cNvSpPr>
          <p:nvPr/>
        </p:nvSpPr>
        <p:spPr bwMode="auto">
          <a:xfrm>
            <a:off x="-2329680" y="4306888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2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2 h 41"/>
              <a:gd name="T24" fmla="*/ 20 w 41"/>
              <a:gd name="T25" fmla="*/ 37 h 41"/>
              <a:gd name="T26" fmla="*/ 21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3 w 41"/>
              <a:gd name="T33" fmla="*/ 10 h 41"/>
              <a:gd name="T34" fmla="*/ 1 w 41"/>
              <a:gd name="T35" fmla="*/ 14 h 41"/>
              <a:gd name="T36" fmla="*/ 0 w 41"/>
              <a:gd name="T37" fmla="*/ 21 h 41"/>
              <a:gd name="T38" fmla="*/ 6 w 41"/>
              <a:gd name="T39" fmla="*/ 35 h 41"/>
              <a:gd name="T40" fmla="*/ 20 w 41"/>
              <a:gd name="T41" fmla="*/ 41 h 41"/>
              <a:gd name="T42" fmla="*/ 20 w 41"/>
              <a:gd name="T43" fmla="*/ 41 h 41"/>
              <a:gd name="T44" fmla="*/ 35 w 41"/>
              <a:gd name="T45" fmla="*/ 35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1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moveTo>
                  <a:pt x="21" y="0"/>
                </a:moveTo>
                <a:cubicBezTo>
                  <a:pt x="21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5" y="7"/>
                  <a:pt x="4" y="9"/>
                  <a:pt x="3" y="10"/>
                </a:cubicBezTo>
                <a:cubicBezTo>
                  <a:pt x="2" y="11"/>
                  <a:pt x="1" y="13"/>
                  <a:pt x="1" y="14"/>
                </a:cubicBezTo>
                <a:cubicBezTo>
                  <a:pt x="0" y="16"/>
                  <a:pt x="0" y="18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54" name="Freeform 1212"/>
          <p:cNvSpPr>
            <a:spLocks/>
          </p:cNvSpPr>
          <p:nvPr/>
        </p:nvSpPr>
        <p:spPr bwMode="auto">
          <a:xfrm>
            <a:off x="-4252143" y="2581275"/>
            <a:ext cx="136525" cy="138113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55" name="Freeform 1213"/>
          <p:cNvSpPr>
            <a:spLocks noEditPoints="1"/>
          </p:cNvSpPr>
          <p:nvPr/>
        </p:nvSpPr>
        <p:spPr bwMode="auto">
          <a:xfrm>
            <a:off x="-4269606" y="2565400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2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2 h 41"/>
              <a:gd name="T24" fmla="*/ 20 w 41"/>
              <a:gd name="T25" fmla="*/ 37 h 41"/>
              <a:gd name="T26" fmla="*/ 21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16 w 41"/>
              <a:gd name="T37" fmla="*/ 41 h 41"/>
              <a:gd name="T38" fmla="*/ 20 w 41"/>
              <a:gd name="T39" fmla="*/ 41 h 41"/>
              <a:gd name="T40" fmla="*/ 20 w 41"/>
              <a:gd name="T41" fmla="*/ 41 h 41"/>
              <a:gd name="T42" fmla="*/ 20 w 41"/>
              <a:gd name="T43" fmla="*/ 41 h 41"/>
              <a:gd name="T44" fmla="*/ 35 w 41"/>
              <a:gd name="T45" fmla="*/ 35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1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moveTo>
                  <a:pt x="21" y="0"/>
                </a:moveTo>
                <a:cubicBezTo>
                  <a:pt x="21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9" y="38"/>
                  <a:pt x="12" y="40"/>
                  <a:pt x="16" y="41"/>
                </a:cubicBezTo>
                <a:cubicBezTo>
                  <a:pt x="17" y="41"/>
                  <a:pt x="19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56" name="Freeform 1214"/>
          <p:cNvSpPr>
            <a:spLocks/>
          </p:cNvSpPr>
          <p:nvPr/>
        </p:nvSpPr>
        <p:spPr bwMode="auto">
          <a:xfrm>
            <a:off x="-3034531" y="61912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7 h 33"/>
              <a:gd name="T6" fmla="*/ 5 w 34"/>
              <a:gd name="T7" fmla="*/ 28 h 33"/>
              <a:gd name="T8" fmla="*/ 17 w 34"/>
              <a:gd name="T9" fmla="*/ 33 h 33"/>
              <a:gd name="T10" fmla="*/ 29 w 34"/>
              <a:gd name="T11" fmla="*/ 28 h 33"/>
              <a:gd name="T12" fmla="*/ 34 w 34"/>
              <a:gd name="T13" fmla="*/ 17 h 33"/>
              <a:gd name="T14" fmla="*/ 29 w 34"/>
              <a:gd name="T15" fmla="*/ 5 h 33"/>
              <a:gd name="T16" fmla="*/ 30 w 34"/>
              <a:gd name="T17" fmla="*/ 3 h 33"/>
              <a:gd name="T18" fmla="*/ 30 w 34"/>
              <a:gd name="T19" fmla="*/ 3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57" name="Freeform 1215"/>
          <p:cNvSpPr>
            <a:spLocks noEditPoints="1"/>
          </p:cNvSpPr>
          <p:nvPr/>
        </p:nvSpPr>
        <p:spPr bwMode="auto">
          <a:xfrm>
            <a:off x="-3050406" y="44450"/>
            <a:ext cx="173038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2 h 41"/>
              <a:gd name="T4" fmla="*/ 4 w 42"/>
              <a:gd name="T5" fmla="*/ 21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7 h 41"/>
              <a:gd name="T14" fmla="*/ 36 w 42"/>
              <a:gd name="T15" fmla="*/ 6 h 41"/>
              <a:gd name="T16" fmla="*/ 34 w 42"/>
              <a:gd name="T17" fmla="*/ 7 h 41"/>
              <a:gd name="T18" fmla="*/ 33 w 42"/>
              <a:gd name="T19" fmla="*/ 9 h 41"/>
              <a:gd name="T20" fmla="*/ 38 w 42"/>
              <a:gd name="T21" fmla="*/ 21 h 41"/>
              <a:gd name="T22" fmla="*/ 33 w 42"/>
              <a:gd name="T23" fmla="*/ 32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8 w 42"/>
              <a:gd name="T31" fmla="*/ 4 h 41"/>
              <a:gd name="T32" fmla="*/ 6 w 42"/>
              <a:gd name="T33" fmla="*/ 6 h 41"/>
              <a:gd name="T34" fmla="*/ 5 w 42"/>
              <a:gd name="T35" fmla="*/ 7 h 41"/>
              <a:gd name="T36" fmla="*/ 0 w 42"/>
              <a:gd name="T37" fmla="*/ 21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5 w 42"/>
              <a:gd name="T45" fmla="*/ 36 h 41"/>
              <a:gd name="T46" fmla="*/ 36 w 42"/>
              <a:gd name="T47" fmla="*/ 35 h 41"/>
              <a:gd name="T48" fmla="*/ 37 w 42"/>
              <a:gd name="T49" fmla="*/ 33 h 41"/>
              <a:gd name="T50" fmla="*/ 42 w 42"/>
              <a:gd name="T51" fmla="*/ 21 h 41"/>
              <a:gd name="T52" fmla="*/ 36 w 42"/>
              <a:gd name="T53" fmla="*/ 6 h 41"/>
              <a:gd name="T54" fmla="*/ 36 w 42"/>
              <a:gd name="T55" fmla="*/ 6 h 41"/>
              <a:gd name="T56" fmla="*/ 21 w 42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2" y="1"/>
                  <a:pt x="8" y="4"/>
                </a:cubicBezTo>
                <a:cubicBezTo>
                  <a:pt x="8" y="5"/>
                  <a:pt x="7" y="5"/>
                  <a:pt x="6" y="6"/>
                </a:cubicBezTo>
                <a:cubicBezTo>
                  <a:pt x="6" y="6"/>
                  <a:pt x="6" y="7"/>
                  <a:pt x="5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40"/>
                  <a:pt x="35" y="36"/>
                </a:cubicBezTo>
                <a:cubicBezTo>
                  <a:pt x="35" y="36"/>
                  <a:pt x="35" y="36"/>
                  <a:pt x="36" y="35"/>
                </a:cubicBezTo>
                <a:cubicBezTo>
                  <a:pt x="36" y="35"/>
                  <a:pt x="37" y="34"/>
                  <a:pt x="37" y="33"/>
                </a:cubicBezTo>
                <a:cubicBezTo>
                  <a:pt x="40" y="30"/>
                  <a:pt x="42" y="25"/>
                  <a:pt x="42" y="21"/>
                </a:cubicBezTo>
                <a:cubicBezTo>
                  <a:pt x="42" y="15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58" name="Freeform 1216"/>
          <p:cNvSpPr>
            <a:spLocks/>
          </p:cNvSpPr>
          <p:nvPr/>
        </p:nvSpPr>
        <p:spPr bwMode="auto">
          <a:xfrm>
            <a:off x="1246957" y="2068512"/>
            <a:ext cx="138113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6 h 33"/>
              <a:gd name="T6" fmla="*/ 5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6 h 33"/>
              <a:gd name="T14" fmla="*/ 28 w 33"/>
              <a:gd name="T15" fmla="*/ 5 h 33"/>
              <a:gd name="T16" fmla="*/ 29 w 33"/>
              <a:gd name="T17" fmla="*/ 3 h 33"/>
              <a:gd name="T18" fmla="*/ 29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5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1"/>
                  <a:pt x="12" y="33"/>
                  <a:pt x="16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1" y="25"/>
                  <a:pt x="33" y="21"/>
                  <a:pt x="33" y="16"/>
                </a:cubicBezTo>
                <a:cubicBezTo>
                  <a:pt x="33" y="12"/>
                  <a:pt x="31" y="8"/>
                  <a:pt x="28" y="5"/>
                </a:cubicBezTo>
                <a:cubicBezTo>
                  <a:pt x="29" y="3"/>
                  <a:pt x="29" y="3"/>
                  <a:pt x="29" y="3"/>
                </a:cubicBezTo>
                <a:cubicBezTo>
                  <a:pt x="29" y="3"/>
                  <a:pt x="29" y="3"/>
                  <a:pt x="29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59" name="Freeform 1217"/>
          <p:cNvSpPr>
            <a:spLocks noEditPoints="1"/>
          </p:cNvSpPr>
          <p:nvPr/>
        </p:nvSpPr>
        <p:spPr bwMode="auto">
          <a:xfrm>
            <a:off x="1231082" y="2051050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2 h 41"/>
              <a:gd name="T4" fmla="*/ 4 w 41"/>
              <a:gd name="T5" fmla="*/ 20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3 w 41"/>
              <a:gd name="T13" fmla="*/ 7 h 41"/>
              <a:gd name="T14" fmla="*/ 35 w 41"/>
              <a:gd name="T15" fmla="*/ 6 h 41"/>
              <a:gd name="T16" fmla="*/ 33 w 41"/>
              <a:gd name="T17" fmla="*/ 7 h 41"/>
              <a:gd name="T18" fmla="*/ 32 w 41"/>
              <a:gd name="T19" fmla="*/ 9 h 41"/>
              <a:gd name="T20" fmla="*/ 37 w 41"/>
              <a:gd name="T21" fmla="*/ 20 h 41"/>
              <a:gd name="T22" fmla="*/ 32 w 41"/>
              <a:gd name="T23" fmla="*/ 32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11 w 41"/>
              <a:gd name="T31" fmla="*/ 2 h 41"/>
              <a:gd name="T32" fmla="*/ 8 w 41"/>
              <a:gd name="T33" fmla="*/ 4 h 41"/>
              <a:gd name="T34" fmla="*/ 6 w 41"/>
              <a:gd name="T35" fmla="*/ 6 h 41"/>
              <a:gd name="T36" fmla="*/ 0 w 41"/>
              <a:gd name="T37" fmla="*/ 20 h 41"/>
              <a:gd name="T38" fmla="*/ 6 w 41"/>
              <a:gd name="T39" fmla="*/ 35 h 41"/>
              <a:gd name="T40" fmla="*/ 20 w 41"/>
              <a:gd name="T41" fmla="*/ 41 h 41"/>
              <a:gd name="T42" fmla="*/ 20 w 41"/>
              <a:gd name="T43" fmla="*/ 41 h 41"/>
              <a:gd name="T44" fmla="*/ 35 w 41"/>
              <a:gd name="T45" fmla="*/ 35 h 41"/>
              <a:gd name="T46" fmla="*/ 41 w 41"/>
              <a:gd name="T47" fmla="*/ 20 h 41"/>
              <a:gd name="T48" fmla="*/ 35 w 41"/>
              <a:gd name="T49" fmla="*/ 6 h 41"/>
              <a:gd name="T50" fmla="*/ 35 w 41"/>
              <a:gd name="T51" fmla="*/ 6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5"/>
                  <a:pt x="9" y="32"/>
                </a:cubicBezTo>
                <a:cubicBezTo>
                  <a:pt x="5" y="29"/>
                  <a:pt x="4" y="25"/>
                  <a:pt x="4" y="20"/>
                </a:cubicBezTo>
                <a:cubicBezTo>
                  <a:pt x="4" y="16"/>
                  <a:pt x="5" y="12"/>
                  <a:pt x="9" y="9"/>
                </a:cubicBez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3" y="7"/>
                  <a:pt x="33" y="7"/>
                  <a:pt x="33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3" y="7"/>
                  <a:pt x="33" y="7"/>
                  <a:pt x="33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6"/>
                  <a:pt x="37" y="20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5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7" y="0"/>
                  <a:pt x="14" y="0"/>
                  <a:pt x="11" y="2"/>
                </a:cubicBezTo>
                <a:cubicBezTo>
                  <a:pt x="10" y="2"/>
                  <a:pt x="9" y="3"/>
                  <a:pt x="8" y="4"/>
                </a:cubicBezTo>
                <a:cubicBezTo>
                  <a:pt x="7" y="5"/>
                  <a:pt x="6" y="5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0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60" name="Freeform 1218"/>
          <p:cNvSpPr>
            <a:spLocks noEditPoints="1"/>
          </p:cNvSpPr>
          <p:nvPr/>
        </p:nvSpPr>
        <p:spPr bwMode="auto">
          <a:xfrm>
            <a:off x="-500880" y="-2541588"/>
            <a:ext cx="231775" cy="231775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0 w 56"/>
              <a:gd name="T19" fmla="*/ 28 h 56"/>
              <a:gd name="T20" fmla="*/ 8 w 56"/>
              <a:gd name="T21" fmla="*/ 48 h 56"/>
              <a:gd name="T22" fmla="*/ 28 w 56"/>
              <a:gd name="T23" fmla="*/ 56 h 56"/>
              <a:gd name="T24" fmla="*/ 48 w 56"/>
              <a:gd name="T25" fmla="*/ 48 h 56"/>
              <a:gd name="T26" fmla="*/ 56 w 56"/>
              <a:gd name="T27" fmla="*/ 28 h 56"/>
              <a:gd name="T28" fmla="*/ 48 w 56"/>
              <a:gd name="T29" fmla="*/ 8 h 56"/>
              <a:gd name="T30" fmla="*/ 50 w 56"/>
              <a:gd name="T31" fmla="*/ 7 h 56"/>
              <a:gd name="T32" fmla="*/ 50 w 56"/>
              <a:gd name="T33" fmla="*/ 7 h 56"/>
              <a:gd name="T34" fmla="*/ 48 w 56"/>
              <a:gd name="T35" fmla="*/ 8 h 56"/>
              <a:gd name="T36" fmla="*/ 28 w 56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5"/>
                  <a:pt x="3" y="43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5" y="56"/>
                  <a:pt x="43" y="54"/>
                  <a:pt x="48" y="48"/>
                </a:cubicBezTo>
                <a:cubicBezTo>
                  <a:pt x="54" y="43"/>
                  <a:pt x="56" y="35"/>
                  <a:pt x="56" y="28"/>
                </a:cubicBezTo>
                <a:cubicBezTo>
                  <a:pt x="56" y="21"/>
                  <a:pt x="54" y="14"/>
                  <a:pt x="48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8" y="8"/>
                  <a:pt x="48" y="8"/>
                  <a:pt x="48" y="8"/>
                </a:cubicBezTo>
                <a:cubicBezTo>
                  <a:pt x="43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61" name="Freeform 1219"/>
          <p:cNvSpPr>
            <a:spLocks noEditPoints="1"/>
          </p:cNvSpPr>
          <p:nvPr/>
        </p:nvSpPr>
        <p:spPr bwMode="auto">
          <a:xfrm>
            <a:off x="-518343" y="-2559050"/>
            <a:ext cx="265113" cy="265113"/>
          </a:xfrm>
          <a:custGeom>
            <a:avLst/>
            <a:gdLst>
              <a:gd name="T0" fmla="*/ 32 w 64"/>
              <a:gd name="T1" fmla="*/ 60 h 64"/>
              <a:gd name="T2" fmla="*/ 12 w 64"/>
              <a:gd name="T3" fmla="*/ 52 h 64"/>
              <a:gd name="T4" fmla="*/ 4 w 64"/>
              <a:gd name="T5" fmla="*/ 32 h 64"/>
              <a:gd name="T6" fmla="*/ 12 w 64"/>
              <a:gd name="T7" fmla="*/ 12 h 64"/>
              <a:gd name="T8" fmla="*/ 32 w 64"/>
              <a:gd name="T9" fmla="*/ 4 h 64"/>
              <a:gd name="T10" fmla="*/ 52 w 64"/>
              <a:gd name="T11" fmla="*/ 12 h 64"/>
              <a:gd name="T12" fmla="*/ 54 w 64"/>
              <a:gd name="T13" fmla="*/ 11 h 64"/>
              <a:gd name="T14" fmla="*/ 55 w 64"/>
              <a:gd name="T15" fmla="*/ 9 h 64"/>
              <a:gd name="T16" fmla="*/ 54 w 64"/>
              <a:gd name="T17" fmla="*/ 11 h 64"/>
              <a:gd name="T18" fmla="*/ 52 w 64"/>
              <a:gd name="T19" fmla="*/ 12 h 64"/>
              <a:gd name="T20" fmla="*/ 60 w 64"/>
              <a:gd name="T21" fmla="*/ 32 h 64"/>
              <a:gd name="T22" fmla="*/ 52 w 64"/>
              <a:gd name="T23" fmla="*/ 52 h 64"/>
              <a:gd name="T24" fmla="*/ 32 w 64"/>
              <a:gd name="T25" fmla="*/ 60 h 64"/>
              <a:gd name="T26" fmla="*/ 32 w 64"/>
              <a:gd name="T27" fmla="*/ 0 h 64"/>
              <a:gd name="T28" fmla="*/ 32 w 64"/>
              <a:gd name="T29" fmla="*/ 0 h 64"/>
              <a:gd name="T30" fmla="*/ 11 w 64"/>
              <a:gd name="T31" fmla="*/ 7 h 64"/>
              <a:gd name="T32" fmla="*/ 9 w 64"/>
              <a:gd name="T33" fmla="*/ 9 h 64"/>
              <a:gd name="T34" fmla="*/ 8 w 64"/>
              <a:gd name="T35" fmla="*/ 10 h 64"/>
              <a:gd name="T36" fmla="*/ 0 w 64"/>
              <a:gd name="T37" fmla="*/ 32 h 64"/>
              <a:gd name="T38" fmla="*/ 9 w 64"/>
              <a:gd name="T39" fmla="*/ 55 h 64"/>
              <a:gd name="T40" fmla="*/ 32 w 64"/>
              <a:gd name="T41" fmla="*/ 64 h 64"/>
              <a:gd name="T42" fmla="*/ 32 w 64"/>
              <a:gd name="T43" fmla="*/ 64 h 64"/>
              <a:gd name="T44" fmla="*/ 54 w 64"/>
              <a:gd name="T45" fmla="*/ 56 h 64"/>
              <a:gd name="T46" fmla="*/ 55 w 64"/>
              <a:gd name="T47" fmla="*/ 55 h 64"/>
              <a:gd name="T48" fmla="*/ 57 w 64"/>
              <a:gd name="T49" fmla="*/ 53 h 64"/>
              <a:gd name="T50" fmla="*/ 64 w 64"/>
              <a:gd name="T51" fmla="*/ 32 h 64"/>
              <a:gd name="T52" fmla="*/ 55 w 64"/>
              <a:gd name="T53" fmla="*/ 9 h 64"/>
              <a:gd name="T54" fmla="*/ 55 w 64"/>
              <a:gd name="T55" fmla="*/ 9 h 64"/>
              <a:gd name="T56" fmla="*/ 32 w 64"/>
              <a:gd name="T5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4" h="64">
                <a:moveTo>
                  <a:pt x="32" y="60"/>
                </a:moveTo>
                <a:cubicBezTo>
                  <a:pt x="25" y="60"/>
                  <a:pt x="18" y="58"/>
                  <a:pt x="12" y="52"/>
                </a:cubicBezTo>
                <a:cubicBezTo>
                  <a:pt x="7" y="47"/>
                  <a:pt x="4" y="39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8" y="7"/>
                  <a:pt x="25" y="4"/>
                  <a:pt x="32" y="4"/>
                </a:cubicBezTo>
                <a:cubicBezTo>
                  <a:pt x="39" y="4"/>
                  <a:pt x="47" y="7"/>
                  <a:pt x="52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5" y="9"/>
                  <a:pt x="55" y="9"/>
                  <a:pt x="55" y="9"/>
                </a:cubicBezTo>
                <a:cubicBezTo>
                  <a:pt x="54" y="11"/>
                  <a:pt x="54" y="11"/>
                  <a:pt x="54" y="11"/>
                </a:cubicBezTo>
                <a:cubicBezTo>
                  <a:pt x="52" y="12"/>
                  <a:pt x="52" y="12"/>
                  <a:pt x="52" y="12"/>
                </a:cubicBezTo>
                <a:cubicBezTo>
                  <a:pt x="58" y="18"/>
                  <a:pt x="60" y="25"/>
                  <a:pt x="60" y="32"/>
                </a:cubicBezTo>
                <a:cubicBezTo>
                  <a:pt x="60" y="39"/>
                  <a:pt x="58" y="47"/>
                  <a:pt x="52" y="52"/>
                </a:cubicBezTo>
                <a:cubicBezTo>
                  <a:pt x="47" y="58"/>
                  <a:pt x="39" y="60"/>
                  <a:pt x="32" y="60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5" y="0"/>
                  <a:pt x="17" y="2"/>
                  <a:pt x="11" y="7"/>
                </a:cubicBezTo>
                <a:cubicBezTo>
                  <a:pt x="11" y="8"/>
                  <a:pt x="10" y="9"/>
                  <a:pt x="9" y="9"/>
                </a:cubicBezTo>
                <a:cubicBezTo>
                  <a:pt x="9" y="10"/>
                  <a:pt x="9" y="10"/>
                  <a:pt x="8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0" y="64"/>
                  <a:pt x="48" y="62"/>
                  <a:pt x="54" y="56"/>
                </a:cubicBezTo>
                <a:cubicBezTo>
                  <a:pt x="54" y="56"/>
                  <a:pt x="55" y="55"/>
                  <a:pt x="55" y="55"/>
                </a:cubicBezTo>
                <a:cubicBezTo>
                  <a:pt x="56" y="54"/>
                  <a:pt x="56" y="54"/>
                  <a:pt x="57" y="53"/>
                </a:cubicBezTo>
                <a:cubicBezTo>
                  <a:pt x="62" y="47"/>
                  <a:pt x="64" y="40"/>
                  <a:pt x="64" y="32"/>
                </a:cubicBezTo>
                <a:cubicBezTo>
                  <a:pt x="64" y="24"/>
                  <a:pt x="61" y="16"/>
                  <a:pt x="55" y="9"/>
                </a:cubicBezTo>
                <a:cubicBezTo>
                  <a:pt x="55" y="9"/>
                  <a:pt x="55" y="9"/>
                  <a:pt x="55" y="9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62" name="Freeform 1220"/>
          <p:cNvSpPr>
            <a:spLocks/>
          </p:cNvSpPr>
          <p:nvPr/>
        </p:nvSpPr>
        <p:spPr bwMode="auto">
          <a:xfrm>
            <a:off x="-469130" y="-2505075"/>
            <a:ext cx="171450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63" name="Freeform 1221"/>
          <p:cNvSpPr>
            <a:spLocks noEditPoints="1"/>
          </p:cNvSpPr>
          <p:nvPr/>
        </p:nvSpPr>
        <p:spPr bwMode="auto">
          <a:xfrm>
            <a:off x="-1513705" y="1181100"/>
            <a:ext cx="447675" cy="684213"/>
          </a:xfrm>
          <a:custGeom>
            <a:avLst/>
            <a:gdLst>
              <a:gd name="T0" fmla="*/ 76 w 108"/>
              <a:gd name="T1" fmla="*/ 73 h 165"/>
              <a:gd name="T2" fmla="*/ 74 w 108"/>
              <a:gd name="T3" fmla="*/ 75 h 165"/>
              <a:gd name="T4" fmla="*/ 73 w 108"/>
              <a:gd name="T5" fmla="*/ 76 h 165"/>
              <a:gd name="T6" fmla="*/ 104 w 108"/>
              <a:gd name="T7" fmla="*/ 106 h 165"/>
              <a:gd name="T8" fmla="*/ 104 w 108"/>
              <a:gd name="T9" fmla="*/ 165 h 165"/>
              <a:gd name="T10" fmla="*/ 105 w 108"/>
              <a:gd name="T11" fmla="*/ 164 h 165"/>
              <a:gd name="T12" fmla="*/ 105 w 108"/>
              <a:gd name="T13" fmla="*/ 164 h 165"/>
              <a:gd name="T14" fmla="*/ 108 w 108"/>
              <a:gd name="T15" fmla="*/ 165 h 165"/>
              <a:gd name="T16" fmla="*/ 108 w 108"/>
              <a:gd name="T17" fmla="*/ 105 h 165"/>
              <a:gd name="T18" fmla="*/ 76 w 108"/>
              <a:gd name="T19" fmla="*/ 73 h 165"/>
              <a:gd name="T20" fmla="*/ 3 w 108"/>
              <a:gd name="T21" fmla="*/ 0 h 165"/>
              <a:gd name="T22" fmla="*/ 1 w 108"/>
              <a:gd name="T23" fmla="*/ 2 h 165"/>
              <a:gd name="T24" fmla="*/ 0 w 108"/>
              <a:gd name="T25" fmla="*/ 3 h 165"/>
              <a:gd name="T26" fmla="*/ 28 w 108"/>
              <a:gd name="T27" fmla="*/ 30 h 165"/>
              <a:gd name="T28" fmla="*/ 29 w 108"/>
              <a:gd name="T29" fmla="*/ 29 h 165"/>
              <a:gd name="T30" fmla="*/ 31 w 108"/>
              <a:gd name="T31" fmla="*/ 28 h 165"/>
              <a:gd name="T32" fmla="*/ 3 w 108"/>
              <a:gd name="T33" fmla="*/ 0 h 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08" h="165">
                <a:moveTo>
                  <a:pt x="76" y="73"/>
                </a:moveTo>
                <a:cubicBezTo>
                  <a:pt x="76" y="74"/>
                  <a:pt x="75" y="74"/>
                  <a:pt x="74" y="75"/>
                </a:cubicBezTo>
                <a:cubicBezTo>
                  <a:pt x="74" y="75"/>
                  <a:pt x="74" y="76"/>
                  <a:pt x="73" y="76"/>
                </a:cubicBezTo>
                <a:cubicBezTo>
                  <a:pt x="104" y="106"/>
                  <a:pt x="104" y="106"/>
                  <a:pt x="104" y="106"/>
                </a:cubicBezTo>
                <a:cubicBezTo>
                  <a:pt x="104" y="165"/>
                  <a:pt x="104" y="165"/>
                  <a:pt x="104" y="165"/>
                </a:cubicBezTo>
                <a:cubicBezTo>
                  <a:pt x="104" y="164"/>
                  <a:pt x="105" y="164"/>
                  <a:pt x="105" y="164"/>
                </a:cubicBezTo>
                <a:cubicBezTo>
                  <a:pt x="105" y="164"/>
                  <a:pt x="105" y="164"/>
                  <a:pt x="105" y="164"/>
                </a:cubicBezTo>
                <a:cubicBezTo>
                  <a:pt x="106" y="164"/>
                  <a:pt x="107" y="164"/>
                  <a:pt x="108" y="165"/>
                </a:cubicBezTo>
                <a:cubicBezTo>
                  <a:pt x="108" y="105"/>
                  <a:pt x="108" y="105"/>
                  <a:pt x="108" y="105"/>
                </a:cubicBezTo>
                <a:cubicBezTo>
                  <a:pt x="76" y="73"/>
                  <a:pt x="76" y="73"/>
                  <a:pt x="76" y="73"/>
                </a:cubicBezTo>
                <a:moveTo>
                  <a:pt x="3" y="0"/>
                </a:moveTo>
                <a:cubicBezTo>
                  <a:pt x="2" y="0"/>
                  <a:pt x="2" y="1"/>
                  <a:pt x="1" y="2"/>
                </a:cubicBezTo>
                <a:cubicBezTo>
                  <a:pt x="1" y="2"/>
                  <a:pt x="0" y="2"/>
                  <a:pt x="0" y="3"/>
                </a:cubicBezTo>
                <a:cubicBezTo>
                  <a:pt x="28" y="30"/>
                  <a:pt x="28" y="30"/>
                  <a:pt x="28" y="30"/>
                </a:cubicBezTo>
                <a:cubicBezTo>
                  <a:pt x="28" y="30"/>
                  <a:pt x="28" y="30"/>
                  <a:pt x="29" y="29"/>
                </a:cubicBezTo>
                <a:cubicBezTo>
                  <a:pt x="29" y="29"/>
                  <a:pt x="30" y="28"/>
                  <a:pt x="31" y="28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64" name="Freeform 1222"/>
          <p:cNvSpPr>
            <a:spLocks/>
          </p:cNvSpPr>
          <p:nvPr/>
        </p:nvSpPr>
        <p:spPr bwMode="auto">
          <a:xfrm>
            <a:off x="-1143818" y="1876425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6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29 w 33"/>
              <a:gd name="T17" fmla="*/ 4 h 34"/>
              <a:gd name="T18" fmla="*/ 29 w 33"/>
              <a:gd name="T19" fmla="*/ 4 h 34"/>
              <a:gd name="T20" fmla="*/ 28 w 33"/>
              <a:gd name="T21" fmla="*/ 5 h 34"/>
              <a:gd name="T22" fmla="*/ 16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9"/>
                  <a:pt x="0" y="13"/>
                  <a:pt x="0" y="17"/>
                </a:cubicBezTo>
                <a:cubicBezTo>
                  <a:pt x="0" y="21"/>
                  <a:pt x="1" y="26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6"/>
                  <a:pt x="33" y="21"/>
                  <a:pt x="33" y="17"/>
                </a:cubicBezTo>
                <a:cubicBezTo>
                  <a:pt x="33" y="13"/>
                  <a:pt x="31" y="9"/>
                  <a:pt x="28" y="5"/>
                </a:cubicBezTo>
                <a:cubicBezTo>
                  <a:pt x="29" y="4"/>
                  <a:pt x="29" y="4"/>
                  <a:pt x="29" y="4"/>
                </a:cubicBezTo>
                <a:cubicBezTo>
                  <a:pt x="29" y="4"/>
                  <a:pt x="29" y="4"/>
                  <a:pt x="29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65" name="Freeform 1223"/>
          <p:cNvSpPr>
            <a:spLocks noEditPoints="1"/>
          </p:cNvSpPr>
          <p:nvPr/>
        </p:nvSpPr>
        <p:spPr bwMode="auto">
          <a:xfrm>
            <a:off x="-1161280" y="1860550"/>
            <a:ext cx="169863" cy="174625"/>
          </a:xfrm>
          <a:custGeom>
            <a:avLst/>
            <a:gdLst>
              <a:gd name="T0" fmla="*/ 20 w 41"/>
              <a:gd name="T1" fmla="*/ 38 h 42"/>
              <a:gd name="T2" fmla="*/ 9 w 41"/>
              <a:gd name="T3" fmla="*/ 33 h 42"/>
              <a:gd name="T4" fmla="*/ 4 w 41"/>
              <a:gd name="T5" fmla="*/ 21 h 42"/>
              <a:gd name="T6" fmla="*/ 9 w 41"/>
              <a:gd name="T7" fmla="*/ 9 h 42"/>
              <a:gd name="T8" fmla="*/ 20 w 41"/>
              <a:gd name="T9" fmla="*/ 4 h 42"/>
              <a:gd name="T10" fmla="*/ 32 w 41"/>
              <a:gd name="T11" fmla="*/ 9 h 42"/>
              <a:gd name="T12" fmla="*/ 33 w 41"/>
              <a:gd name="T13" fmla="*/ 8 h 42"/>
              <a:gd name="T14" fmla="*/ 35 w 41"/>
              <a:gd name="T15" fmla="*/ 6 h 42"/>
              <a:gd name="T16" fmla="*/ 33 w 41"/>
              <a:gd name="T17" fmla="*/ 8 h 42"/>
              <a:gd name="T18" fmla="*/ 32 w 41"/>
              <a:gd name="T19" fmla="*/ 9 h 42"/>
              <a:gd name="T20" fmla="*/ 37 w 41"/>
              <a:gd name="T21" fmla="*/ 21 h 42"/>
              <a:gd name="T22" fmla="*/ 32 w 41"/>
              <a:gd name="T23" fmla="*/ 33 h 42"/>
              <a:gd name="T24" fmla="*/ 20 w 41"/>
              <a:gd name="T25" fmla="*/ 38 h 42"/>
              <a:gd name="T26" fmla="*/ 20 w 41"/>
              <a:gd name="T27" fmla="*/ 0 h 42"/>
              <a:gd name="T28" fmla="*/ 20 w 41"/>
              <a:gd name="T29" fmla="*/ 0 h 42"/>
              <a:gd name="T30" fmla="*/ 19 w 41"/>
              <a:gd name="T31" fmla="*/ 1 h 42"/>
              <a:gd name="T32" fmla="*/ 6 w 41"/>
              <a:gd name="T33" fmla="*/ 6 h 42"/>
              <a:gd name="T34" fmla="*/ 0 w 41"/>
              <a:gd name="T35" fmla="*/ 21 h 42"/>
              <a:gd name="T36" fmla="*/ 6 w 41"/>
              <a:gd name="T37" fmla="*/ 36 h 42"/>
              <a:gd name="T38" fmla="*/ 20 w 41"/>
              <a:gd name="T39" fmla="*/ 42 h 42"/>
              <a:gd name="T40" fmla="*/ 20 w 41"/>
              <a:gd name="T41" fmla="*/ 42 h 42"/>
              <a:gd name="T42" fmla="*/ 35 w 41"/>
              <a:gd name="T43" fmla="*/ 36 h 42"/>
              <a:gd name="T44" fmla="*/ 41 w 41"/>
              <a:gd name="T45" fmla="*/ 21 h 42"/>
              <a:gd name="T46" fmla="*/ 35 w 41"/>
              <a:gd name="T47" fmla="*/ 6 h 42"/>
              <a:gd name="T48" fmla="*/ 35 w 41"/>
              <a:gd name="T49" fmla="*/ 6 h 42"/>
              <a:gd name="T50" fmla="*/ 23 w 41"/>
              <a:gd name="T51" fmla="*/ 1 h 42"/>
              <a:gd name="T52" fmla="*/ 20 w 41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2">
                <a:moveTo>
                  <a:pt x="20" y="38"/>
                </a:moveTo>
                <a:cubicBezTo>
                  <a:pt x="16" y="38"/>
                  <a:pt x="12" y="36"/>
                  <a:pt x="9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3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3" y="8"/>
                  <a:pt x="33" y="8"/>
                  <a:pt x="33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3" y="8"/>
                  <a:pt x="33" y="8"/>
                  <a:pt x="33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3"/>
                  <a:pt x="37" y="17"/>
                  <a:pt x="37" y="21"/>
                </a:cubicBezTo>
                <a:cubicBezTo>
                  <a:pt x="37" y="25"/>
                  <a:pt x="35" y="30"/>
                  <a:pt x="32" y="33"/>
                </a:cubicBezTo>
                <a:cubicBezTo>
                  <a:pt x="29" y="36"/>
                  <a:pt x="25" y="38"/>
                  <a:pt x="20" y="38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20" y="0"/>
                  <a:pt x="19" y="0"/>
                  <a:pt x="19" y="1"/>
                </a:cubicBezTo>
                <a:cubicBezTo>
                  <a:pt x="14" y="1"/>
                  <a:pt x="9" y="3"/>
                  <a:pt x="6" y="6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1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3"/>
                  <a:pt x="27" y="1"/>
                  <a:pt x="23" y="1"/>
                </a:cubicBezTo>
                <a:cubicBezTo>
                  <a:pt x="22" y="0"/>
                  <a:pt x="21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66" name="Freeform 1224"/>
          <p:cNvSpPr>
            <a:spLocks/>
          </p:cNvSpPr>
          <p:nvPr/>
        </p:nvSpPr>
        <p:spPr bwMode="auto">
          <a:xfrm>
            <a:off x="-1637530" y="1055687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6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8 w 33"/>
              <a:gd name="T21" fmla="*/ 5 h 34"/>
              <a:gd name="T22" fmla="*/ 16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9"/>
                  <a:pt x="0" y="13"/>
                  <a:pt x="0" y="17"/>
                </a:cubicBezTo>
                <a:cubicBezTo>
                  <a:pt x="0" y="21"/>
                  <a:pt x="1" y="26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6"/>
                  <a:pt x="33" y="21"/>
                  <a:pt x="33" y="17"/>
                </a:cubicBezTo>
                <a:cubicBezTo>
                  <a:pt x="33" y="13"/>
                  <a:pt x="32" y="9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67" name="Freeform 1225"/>
          <p:cNvSpPr>
            <a:spLocks noEditPoints="1"/>
          </p:cNvSpPr>
          <p:nvPr/>
        </p:nvSpPr>
        <p:spPr bwMode="auto">
          <a:xfrm>
            <a:off x="-1653405" y="1039812"/>
            <a:ext cx="169863" cy="174625"/>
          </a:xfrm>
          <a:custGeom>
            <a:avLst/>
            <a:gdLst>
              <a:gd name="T0" fmla="*/ 20 w 41"/>
              <a:gd name="T1" fmla="*/ 38 h 42"/>
              <a:gd name="T2" fmla="*/ 9 w 41"/>
              <a:gd name="T3" fmla="*/ 33 h 42"/>
              <a:gd name="T4" fmla="*/ 4 w 41"/>
              <a:gd name="T5" fmla="*/ 21 h 42"/>
              <a:gd name="T6" fmla="*/ 9 w 41"/>
              <a:gd name="T7" fmla="*/ 9 h 42"/>
              <a:gd name="T8" fmla="*/ 20 w 41"/>
              <a:gd name="T9" fmla="*/ 4 h 42"/>
              <a:gd name="T10" fmla="*/ 32 w 41"/>
              <a:gd name="T11" fmla="*/ 9 h 42"/>
              <a:gd name="T12" fmla="*/ 34 w 41"/>
              <a:gd name="T13" fmla="*/ 8 h 42"/>
              <a:gd name="T14" fmla="*/ 35 w 41"/>
              <a:gd name="T15" fmla="*/ 6 h 42"/>
              <a:gd name="T16" fmla="*/ 34 w 41"/>
              <a:gd name="T17" fmla="*/ 8 h 42"/>
              <a:gd name="T18" fmla="*/ 32 w 41"/>
              <a:gd name="T19" fmla="*/ 9 h 42"/>
              <a:gd name="T20" fmla="*/ 37 w 41"/>
              <a:gd name="T21" fmla="*/ 21 h 42"/>
              <a:gd name="T22" fmla="*/ 32 w 41"/>
              <a:gd name="T23" fmla="*/ 33 h 42"/>
              <a:gd name="T24" fmla="*/ 20 w 41"/>
              <a:gd name="T25" fmla="*/ 38 h 42"/>
              <a:gd name="T26" fmla="*/ 21 w 41"/>
              <a:gd name="T27" fmla="*/ 0 h 42"/>
              <a:gd name="T28" fmla="*/ 20 w 41"/>
              <a:gd name="T29" fmla="*/ 0 h 42"/>
              <a:gd name="T30" fmla="*/ 6 w 41"/>
              <a:gd name="T31" fmla="*/ 6 h 42"/>
              <a:gd name="T32" fmla="*/ 0 w 41"/>
              <a:gd name="T33" fmla="*/ 21 h 42"/>
              <a:gd name="T34" fmla="*/ 6 w 41"/>
              <a:gd name="T35" fmla="*/ 36 h 42"/>
              <a:gd name="T36" fmla="*/ 20 w 41"/>
              <a:gd name="T37" fmla="*/ 42 h 42"/>
              <a:gd name="T38" fmla="*/ 20 w 41"/>
              <a:gd name="T39" fmla="*/ 42 h 42"/>
              <a:gd name="T40" fmla="*/ 34 w 41"/>
              <a:gd name="T41" fmla="*/ 37 h 42"/>
              <a:gd name="T42" fmla="*/ 35 w 41"/>
              <a:gd name="T43" fmla="*/ 36 h 42"/>
              <a:gd name="T44" fmla="*/ 37 w 41"/>
              <a:gd name="T45" fmla="*/ 34 h 42"/>
              <a:gd name="T46" fmla="*/ 41 w 41"/>
              <a:gd name="T47" fmla="*/ 21 h 42"/>
              <a:gd name="T48" fmla="*/ 35 w 41"/>
              <a:gd name="T49" fmla="*/ 6 h 42"/>
              <a:gd name="T50" fmla="*/ 35 w 41"/>
              <a:gd name="T51" fmla="*/ 6 h 42"/>
              <a:gd name="T52" fmla="*/ 21 w 41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2">
                <a:moveTo>
                  <a:pt x="20" y="38"/>
                </a:moveTo>
                <a:cubicBezTo>
                  <a:pt x="16" y="38"/>
                  <a:pt x="12" y="36"/>
                  <a:pt x="9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3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3"/>
                  <a:pt x="37" y="17"/>
                  <a:pt x="37" y="21"/>
                </a:cubicBezTo>
                <a:cubicBezTo>
                  <a:pt x="37" y="25"/>
                  <a:pt x="36" y="30"/>
                  <a:pt x="32" y="33"/>
                </a:cubicBezTo>
                <a:cubicBezTo>
                  <a:pt x="29" y="36"/>
                  <a:pt x="25" y="38"/>
                  <a:pt x="20" y="38"/>
                </a:cubicBezTo>
                <a:moveTo>
                  <a:pt x="21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5" y="42"/>
                  <a:pt x="30" y="40"/>
                  <a:pt x="34" y="37"/>
                </a:cubicBezTo>
                <a:cubicBezTo>
                  <a:pt x="34" y="36"/>
                  <a:pt x="35" y="36"/>
                  <a:pt x="35" y="36"/>
                </a:cubicBezTo>
                <a:cubicBezTo>
                  <a:pt x="36" y="35"/>
                  <a:pt x="36" y="34"/>
                  <a:pt x="37" y="34"/>
                </a:cubicBezTo>
                <a:cubicBezTo>
                  <a:pt x="40" y="30"/>
                  <a:pt x="41" y="26"/>
                  <a:pt x="41" y="21"/>
                </a:cubicBezTo>
                <a:cubicBezTo>
                  <a:pt x="41" y="16"/>
                  <a:pt x="39" y="11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68" name="Freeform 1226"/>
          <p:cNvSpPr>
            <a:spLocks noEditPoints="1"/>
          </p:cNvSpPr>
          <p:nvPr/>
        </p:nvSpPr>
        <p:spPr bwMode="auto">
          <a:xfrm>
            <a:off x="-1416868" y="1279525"/>
            <a:ext cx="234950" cy="233363"/>
          </a:xfrm>
          <a:custGeom>
            <a:avLst/>
            <a:gdLst>
              <a:gd name="T0" fmla="*/ 29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9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9 w 57"/>
              <a:gd name="T13" fmla="*/ 47 h 56"/>
              <a:gd name="T14" fmla="*/ 29 w 57"/>
              <a:gd name="T15" fmla="*/ 0 h 56"/>
              <a:gd name="T16" fmla="*/ 9 w 57"/>
              <a:gd name="T17" fmla="*/ 8 h 56"/>
              <a:gd name="T18" fmla="*/ 0 w 57"/>
              <a:gd name="T19" fmla="*/ 28 h 56"/>
              <a:gd name="T20" fmla="*/ 9 w 57"/>
              <a:gd name="T21" fmla="*/ 48 h 56"/>
              <a:gd name="T22" fmla="*/ 29 w 57"/>
              <a:gd name="T23" fmla="*/ 56 h 56"/>
              <a:gd name="T24" fmla="*/ 49 w 57"/>
              <a:gd name="T25" fmla="*/ 48 h 56"/>
              <a:gd name="T26" fmla="*/ 57 w 57"/>
              <a:gd name="T27" fmla="*/ 28 h 56"/>
              <a:gd name="T28" fmla="*/ 49 w 57"/>
              <a:gd name="T29" fmla="*/ 8 h 56"/>
              <a:gd name="T30" fmla="*/ 50 w 57"/>
              <a:gd name="T31" fmla="*/ 7 h 56"/>
              <a:gd name="T32" fmla="*/ 50 w 57"/>
              <a:gd name="T33" fmla="*/ 7 h 56"/>
              <a:gd name="T34" fmla="*/ 49 w 57"/>
              <a:gd name="T35" fmla="*/ 8 h 56"/>
              <a:gd name="T36" fmla="*/ 29 w 57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6">
                <a:moveTo>
                  <a:pt x="29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9"/>
                  <a:pt x="29" y="9"/>
                </a:cubicBezTo>
                <a:cubicBezTo>
                  <a:pt x="33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5"/>
                  <a:pt x="3" y="43"/>
                  <a:pt x="9" y="48"/>
                </a:cubicBezTo>
                <a:cubicBezTo>
                  <a:pt x="14" y="54"/>
                  <a:pt x="21" y="56"/>
                  <a:pt x="29" y="56"/>
                </a:cubicBezTo>
                <a:cubicBezTo>
                  <a:pt x="36" y="56"/>
                  <a:pt x="43" y="54"/>
                  <a:pt x="49" y="48"/>
                </a:cubicBezTo>
                <a:cubicBezTo>
                  <a:pt x="54" y="43"/>
                  <a:pt x="57" y="35"/>
                  <a:pt x="57" y="28"/>
                </a:cubicBezTo>
                <a:cubicBezTo>
                  <a:pt x="57" y="21"/>
                  <a:pt x="54" y="14"/>
                  <a:pt x="49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9" y="8"/>
                  <a:pt x="49" y="8"/>
                  <a:pt x="49" y="8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69" name="Freeform 1227"/>
          <p:cNvSpPr>
            <a:spLocks/>
          </p:cNvSpPr>
          <p:nvPr/>
        </p:nvSpPr>
        <p:spPr bwMode="auto">
          <a:xfrm>
            <a:off x="-1434330" y="1263650"/>
            <a:ext cx="269875" cy="265113"/>
          </a:xfrm>
          <a:custGeom>
            <a:avLst/>
            <a:gdLst>
              <a:gd name="T0" fmla="*/ 33 w 65"/>
              <a:gd name="T1" fmla="*/ 0 h 64"/>
              <a:gd name="T2" fmla="*/ 33 w 65"/>
              <a:gd name="T3" fmla="*/ 0 h 64"/>
              <a:gd name="T4" fmla="*/ 12 w 65"/>
              <a:gd name="T5" fmla="*/ 8 h 64"/>
              <a:gd name="T6" fmla="*/ 10 w 65"/>
              <a:gd name="T7" fmla="*/ 9 h 64"/>
              <a:gd name="T8" fmla="*/ 9 w 65"/>
              <a:gd name="T9" fmla="*/ 10 h 64"/>
              <a:gd name="T10" fmla="*/ 0 w 65"/>
              <a:gd name="T11" fmla="*/ 32 h 64"/>
              <a:gd name="T12" fmla="*/ 10 w 65"/>
              <a:gd name="T13" fmla="*/ 55 h 64"/>
              <a:gd name="T14" fmla="*/ 33 w 65"/>
              <a:gd name="T15" fmla="*/ 64 h 64"/>
              <a:gd name="T16" fmla="*/ 33 w 65"/>
              <a:gd name="T17" fmla="*/ 64 h 64"/>
              <a:gd name="T18" fmla="*/ 54 w 65"/>
              <a:gd name="T19" fmla="*/ 56 h 64"/>
              <a:gd name="T20" fmla="*/ 55 w 65"/>
              <a:gd name="T21" fmla="*/ 55 h 64"/>
              <a:gd name="T22" fmla="*/ 57 w 65"/>
              <a:gd name="T23" fmla="*/ 53 h 64"/>
              <a:gd name="T24" fmla="*/ 65 w 65"/>
              <a:gd name="T25" fmla="*/ 32 h 64"/>
              <a:gd name="T26" fmla="*/ 55 w 65"/>
              <a:gd name="T27" fmla="*/ 9 h 64"/>
              <a:gd name="T28" fmla="*/ 54 w 65"/>
              <a:gd name="T29" fmla="*/ 11 h 64"/>
              <a:gd name="T30" fmla="*/ 53 w 65"/>
              <a:gd name="T31" fmla="*/ 12 h 64"/>
              <a:gd name="T32" fmla="*/ 61 w 65"/>
              <a:gd name="T33" fmla="*/ 32 h 64"/>
              <a:gd name="T34" fmla="*/ 53 w 65"/>
              <a:gd name="T35" fmla="*/ 52 h 64"/>
              <a:gd name="T36" fmla="*/ 33 w 65"/>
              <a:gd name="T37" fmla="*/ 60 h 64"/>
              <a:gd name="T38" fmla="*/ 13 w 65"/>
              <a:gd name="T39" fmla="*/ 52 h 64"/>
              <a:gd name="T40" fmla="*/ 4 w 65"/>
              <a:gd name="T41" fmla="*/ 32 h 64"/>
              <a:gd name="T42" fmla="*/ 13 w 65"/>
              <a:gd name="T43" fmla="*/ 12 h 64"/>
              <a:gd name="T44" fmla="*/ 33 w 65"/>
              <a:gd name="T45" fmla="*/ 4 h 64"/>
              <a:gd name="T46" fmla="*/ 53 w 65"/>
              <a:gd name="T47" fmla="*/ 12 h 64"/>
              <a:gd name="T48" fmla="*/ 54 w 65"/>
              <a:gd name="T49" fmla="*/ 11 h 64"/>
              <a:gd name="T50" fmla="*/ 55 w 65"/>
              <a:gd name="T51" fmla="*/ 9 h 64"/>
              <a:gd name="T52" fmla="*/ 33 w 65"/>
              <a:gd name="T53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5" h="64"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5" y="0"/>
                  <a:pt x="18" y="2"/>
                  <a:pt x="12" y="8"/>
                </a:cubicBezTo>
                <a:cubicBezTo>
                  <a:pt x="11" y="8"/>
                  <a:pt x="10" y="9"/>
                  <a:pt x="10" y="9"/>
                </a:cubicBezTo>
                <a:cubicBezTo>
                  <a:pt x="9" y="10"/>
                  <a:pt x="9" y="10"/>
                  <a:pt x="9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3" y="49"/>
                  <a:pt x="10" y="55"/>
                </a:cubicBezTo>
                <a:cubicBezTo>
                  <a:pt x="16" y="61"/>
                  <a:pt x="24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0" y="64"/>
                  <a:pt x="48" y="62"/>
                  <a:pt x="54" y="56"/>
                </a:cubicBezTo>
                <a:cubicBezTo>
                  <a:pt x="55" y="56"/>
                  <a:pt x="55" y="55"/>
                  <a:pt x="55" y="55"/>
                </a:cubicBezTo>
                <a:cubicBezTo>
                  <a:pt x="56" y="54"/>
                  <a:pt x="57" y="54"/>
                  <a:pt x="57" y="53"/>
                </a:cubicBezTo>
                <a:cubicBezTo>
                  <a:pt x="62" y="47"/>
                  <a:pt x="65" y="40"/>
                  <a:pt x="65" y="32"/>
                </a:cubicBezTo>
                <a:cubicBezTo>
                  <a:pt x="65" y="24"/>
                  <a:pt x="62" y="16"/>
                  <a:pt x="55" y="9"/>
                </a:cubicBezTo>
                <a:cubicBezTo>
                  <a:pt x="54" y="11"/>
                  <a:pt x="54" y="11"/>
                  <a:pt x="54" y="11"/>
                </a:cubicBezTo>
                <a:cubicBezTo>
                  <a:pt x="53" y="12"/>
                  <a:pt x="53" y="12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39"/>
                  <a:pt x="58" y="47"/>
                  <a:pt x="53" y="52"/>
                </a:cubicBezTo>
                <a:cubicBezTo>
                  <a:pt x="47" y="58"/>
                  <a:pt x="40" y="60"/>
                  <a:pt x="33" y="60"/>
                </a:cubicBezTo>
                <a:cubicBezTo>
                  <a:pt x="25" y="60"/>
                  <a:pt x="18" y="58"/>
                  <a:pt x="13" y="52"/>
                </a:cubicBezTo>
                <a:cubicBezTo>
                  <a:pt x="7" y="47"/>
                  <a:pt x="4" y="39"/>
                  <a:pt x="4" y="32"/>
                </a:cubicBezTo>
                <a:cubicBezTo>
                  <a:pt x="4" y="25"/>
                  <a:pt x="7" y="18"/>
                  <a:pt x="13" y="12"/>
                </a:cubicBez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5" y="9"/>
                  <a:pt x="55" y="9"/>
                  <a:pt x="55" y="9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70" name="Freeform 1228"/>
          <p:cNvSpPr>
            <a:spLocks/>
          </p:cNvSpPr>
          <p:nvPr/>
        </p:nvSpPr>
        <p:spPr bwMode="auto">
          <a:xfrm>
            <a:off x="-1385118" y="1317625"/>
            <a:ext cx="169863" cy="157163"/>
          </a:xfrm>
          <a:custGeom>
            <a:avLst/>
            <a:gdLst>
              <a:gd name="T0" fmla="*/ 21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85" name="Freeform 1243"/>
          <p:cNvSpPr>
            <a:spLocks/>
          </p:cNvSpPr>
          <p:nvPr/>
        </p:nvSpPr>
        <p:spPr bwMode="auto">
          <a:xfrm>
            <a:off x="1686695" y="5397500"/>
            <a:ext cx="1371600" cy="3702050"/>
          </a:xfrm>
          <a:custGeom>
            <a:avLst/>
            <a:gdLst>
              <a:gd name="T0" fmla="*/ 5 w 331"/>
              <a:gd name="T1" fmla="*/ 0 h 893"/>
              <a:gd name="T2" fmla="*/ 2 w 331"/>
              <a:gd name="T3" fmla="*/ 0 h 893"/>
              <a:gd name="T4" fmla="*/ 2 w 331"/>
              <a:gd name="T5" fmla="*/ 0 h 893"/>
              <a:gd name="T6" fmla="*/ 1 w 331"/>
              <a:gd name="T7" fmla="*/ 0 h 893"/>
              <a:gd name="T8" fmla="*/ 0 w 331"/>
              <a:gd name="T9" fmla="*/ 57 h 893"/>
              <a:gd name="T10" fmla="*/ 102 w 331"/>
              <a:gd name="T11" fmla="*/ 157 h 893"/>
              <a:gd name="T12" fmla="*/ 300 w 331"/>
              <a:gd name="T13" fmla="*/ 157 h 893"/>
              <a:gd name="T14" fmla="*/ 327 w 331"/>
              <a:gd name="T15" fmla="*/ 187 h 893"/>
              <a:gd name="T16" fmla="*/ 327 w 331"/>
              <a:gd name="T17" fmla="*/ 893 h 893"/>
              <a:gd name="T18" fmla="*/ 331 w 331"/>
              <a:gd name="T19" fmla="*/ 893 h 893"/>
              <a:gd name="T20" fmla="*/ 331 w 331"/>
              <a:gd name="T21" fmla="*/ 185 h 893"/>
              <a:gd name="T22" fmla="*/ 301 w 331"/>
              <a:gd name="T23" fmla="*/ 153 h 893"/>
              <a:gd name="T24" fmla="*/ 104 w 331"/>
              <a:gd name="T25" fmla="*/ 153 h 893"/>
              <a:gd name="T26" fmla="*/ 4 w 331"/>
              <a:gd name="T27" fmla="*/ 55 h 893"/>
              <a:gd name="T28" fmla="*/ 5 w 331"/>
              <a:gd name="T29" fmla="*/ 0 h 8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31" h="893">
                <a:moveTo>
                  <a:pt x="5" y="0"/>
                </a:moveTo>
                <a:cubicBezTo>
                  <a:pt x="4" y="0"/>
                  <a:pt x="3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1" y="0"/>
                  <a:pt x="1" y="0"/>
                </a:cubicBezTo>
                <a:cubicBezTo>
                  <a:pt x="0" y="57"/>
                  <a:pt x="0" y="57"/>
                  <a:pt x="0" y="57"/>
                </a:cubicBezTo>
                <a:cubicBezTo>
                  <a:pt x="102" y="157"/>
                  <a:pt x="102" y="157"/>
                  <a:pt x="102" y="157"/>
                </a:cubicBezTo>
                <a:cubicBezTo>
                  <a:pt x="300" y="157"/>
                  <a:pt x="300" y="157"/>
                  <a:pt x="300" y="157"/>
                </a:cubicBezTo>
                <a:cubicBezTo>
                  <a:pt x="327" y="187"/>
                  <a:pt x="327" y="187"/>
                  <a:pt x="327" y="187"/>
                </a:cubicBezTo>
                <a:cubicBezTo>
                  <a:pt x="327" y="893"/>
                  <a:pt x="327" y="893"/>
                  <a:pt x="327" y="893"/>
                </a:cubicBezTo>
                <a:cubicBezTo>
                  <a:pt x="331" y="893"/>
                  <a:pt x="331" y="893"/>
                  <a:pt x="331" y="893"/>
                </a:cubicBezTo>
                <a:cubicBezTo>
                  <a:pt x="331" y="185"/>
                  <a:pt x="331" y="185"/>
                  <a:pt x="331" y="185"/>
                </a:cubicBezTo>
                <a:cubicBezTo>
                  <a:pt x="301" y="153"/>
                  <a:pt x="301" y="153"/>
                  <a:pt x="301" y="153"/>
                </a:cubicBezTo>
                <a:cubicBezTo>
                  <a:pt x="104" y="153"/>
                  <a:pt x="104" y="153"/>
                  <a:pt x="104" y="153"/>
                </a:cubicBezTo>
                <a:cubicBezTo>
                  <a:pt x="4" y="55"/>
                  <a:pt x="4" y="55"/>
                  <a:pt x="4" y="55"/>
                </a:cubicBezTo>
                <a:cubicBezTo>
                  <a:pt x="5" y="0"/>
                  <a:pt x="5" y="0"/>
                  <a:pt x="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86" name="Freeform 1244"/>
          <p:cNvSpPr>
            <a:spLocks/>
          </p:cNvSpPr>
          <p:nvPr/>
        </p:nvSpPr>
        <p:spPr bwMode="auto">
          <a:xfrm>
            <a:off x="1629545" y="5243513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4 h 33"/>
              <a:gd name="T4" fmla="*/ 0 w 33"/>
              <a:gd name="T5" fmla="*/ 16 h 33"/>
              <a:gd name="T6" fmla="*/ 5 w 33"/>
              <a:gd name="T7" fmla="*/ 28 h 33"/>
              <a:gd name="T8" fmla="*/ 5 w 33"/>
              <a:gd name="T9" fmla="*/ 28 h 33"/>
              <a:gd name="T10" fmla="*/ 16 w 33"/>
              <a:gd name="T11" fmla="*/ 33 h 33"/>
              <a:gd name="T12" fmla="*/ 28 w 33"/>
              <a:gd name="T13" fmla="*/ 28 h 33"/>
              <a:gd name="T14" fmla="*/ 33 w 33"/>
              <a:gd name="T15" fmla="*/ 16 h 33"/>
              <a:gd name="T16" fmla="*/ 28 w 33"/>
              <a:gd name="T17" fmla="*/ 4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4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0"/>
                  <a:pt x="1" y="25"/>
                  <a:pt x="5" y="28"/>
                </a:cubicBezTo>
                <a:cubicBezTo>
                  <a:pt x="5" y="28"/>
                  <a:pt x="5" y="28"/>
                  <a:pt x="5" y="28"/>
                </a:cubicBezTo>
                <a:cubicBezTo>
                  <a:pt x="8" y="31"/>
                  <a:pt x="12" y="33"/>
                  <a:pt x="16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2" y="25"/>
                  <a:pt x="33" y="20"/>
                  <a:pt x="33" y="16"/>
                </a:cubicBezTo>
                <a:cubicBezTo>
                  <a:pt x="33" y="12"/>
                  <a:pt x="32" y="8"/>
                  <a:pt x="28" y="4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87" name="Freeform 1245"/>
          <p:cNvSpPr>
            <a:spLocks noEditPoints="1"/>
          </p:cNvSpPr>
          <p:nvPr/>
        </p:nvSpPr>
        <p:spPr bwMode="auto">
          <a:xfrm>
            <a:off x="1612082" y="5227638"/>
            <a:ext cx="169863" cy="169863"/>
          </a:xfrm>
          <a:custGeom>
            <a:avLst/>
            <a:gdLst>
              <a:gd name="T0" fmla="*/ 9 w 41"/>
              <a:gd name="T1" fmla="*/ 32 h 41"/>
              <a:gd name="T2" fmla="*/ 9 w 41"/>
              <a:gd name="T3" fmla="*/ 32 h 41"/>
              <a:gd name="T4" fmla="*/ 4 w 41"/>
              <a:gd name="T5" fmla="*/ 20 h 41"/>
              <a:gd name="T6" fmla="*/ 9 w 41"/>
              <a:gd name="T7" fmla="*/ 8 h 41"/>
              <a:gd name="T8" fmla="*/ 20 w 41"/>
              <a:gd name="T9" fmla="*/ 4 h 41"/>
              <a:gd name="T10" fmla="*/ 32 w 41"/>
              <a:gd name="T11" fmla="*/ 8 h 41"/>
              <a:gd name="T12" fmla="*/ 37 w 41"/>
              <a:gd name="T13" fmla="*/ 20 h 41"/>
              <a:gd name="T14" fmla="*/ 32 w 41"/>
              <a:gd name="T15" fmla="*/ 32 h 41"/>
              <a:gd name="T16" fmla="*/ 20 w 41"/>
              <a:gd name="T17" fmla="*/ 37 h 41"/>
              <a:gd name="T18" fmla="*/ 9 w 41"/>
              <a:gd name="T19" fmla="*/ 32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0 w 41"/>
              <a:gd name="T27" fmla="*/ 20 h 41"/>
              <a:gd name="T28" fmla="*/ 6 w 41"/>
              <a:gd name="T29" fmla="*/ 35 h 41"/>
              <a:gd name="T30" fmla="*/ 7 w 41"/>
              <a:gd name="T31" fmla="*/ 33 h 41"/>
              <a:gd name="T32" fmla="*/ 6 w 41"/>
              <a:gd name="T33" fmla="*/ 35 h 41"/>
              <a:gd name="T34" fmla="*/ 19 w 41"/>
              <a:gd name="T35" fmla="*/ 41 h 41"/>
              <a:gd name="T36" fmla="*/ 20 w 41"/>
              <a:gd name="T37" fmla="*/ 41 h 41"/>
              <a:gd name="T38" fmla="*/ 20 w 41"/>
              <a:gd name="T39" fmla="*/ 41 h 41"/>
              <a:gd name="T40" fmla="*/ 23 w 41"/>
              <a:gd name="T41" fmla="*/ 41 h 41"/>
              <a:gd name="T42" fmla="*/ 35 w 41"/>
              <a:gd name="T43" fmla="*/ 35 h 41"/>
              <a:gd name="T44" fmla="*/ 41 w 41"/>
              <a:gd name="T45" fmla="*/ 20 h 41"/>
              <a:gd name="T46" fmla="*/ 35 w 41"/>
              <a:gd name="T47" fmla="*/ 6 h 41"/>
              <a:gd name="T48" fmla="*/ 20 w 41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1">
                <a:moveTo>
                  <a:pt x="9" y="32"/>
                </a:moveTo>
                <a:cubicBezTo>
                  <a:pt x="9" y="32"/>
                  <a:pt x="9" y="32"/>
                  <a:pt x="9" y="32"/>
                </a:cubicBezTo>
                <a:cubicBezTo>
                  <a:pt x="5" y="29"/>
                  <a:pt x="4" y="24"/>
                  <a:pt x="4" y="20"/>
                </a:cubicBezTo>
                <a:cubicBezTo>
                  <a:pt x="4" y="16"/>
                  <a:pt x="5" y="12"/>
                  <a:pt x="9" y="8"/>
                </a:cubicBez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8"/>
                </a:cubicBezTo>
                <a:cubicBezTo>
                  <a:pt x="36" y="12"/>
                  <a:pt x="37" y="16"/>
                  <a:pt x="37" y="20"/>
                </a:cubicBezTo>
                <a:cubicBezTo>
                  <a:pt x="37" y="24"/>
                  <a:pt x="36" y="29"/>
                  <a:pt x="32" y="32"/>
                </a:cubicBezTo>
                <a:cubicBezTo>
                  <a:pt x="29" y="35"/>
                  <a:pt x="25" y="37"/>
                  <a:pt x="20" y="37"/>
                </a:cubicBezTo>
                <a:cubicBezTo>
                  <a:pt x="16" y="37"/>
                  <a:pt x="12" y="35"/>
                  <a:pt x="9" y="32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5"/>
                  <a:pt x="2" y="31"/>
                  <a:pt x="6" y="35"/>
                </a:cubicBezTo>
                <a:cubicBezTo>
                  <a:pt x="7" y="33"/>
                  <a:pt x="7" y="33"/>
                  <a:pt x="7" y="33"/>
                </a:cubicBezTo>
                <a:cubicBezTo>
                  <a:pt x="6" y="35"/>
                  <a:pt x="6" y="35"/>
                  <a:pt x="6" y="35"/>
                </a:cubicBezTo>
                <a:cubicBezTo>
                  <a:pt x="9" y="38"/>
                  <a:pt x="14" y="40"/>
                  <a:pt x="19" y="41"/>
                </a:cubicBezTo>
                <a:cubicBezTo>
                  <a:pt x="19" y="41"/>
                  <a:pt x="20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1" y="41"/>
                  <a:pt x="22" y="41"/>
                  <a:pt x="23" y="41"/>
                </a:cubicBezTo>
                <a:cubicBezTo>
                  <a:pt x="27" y="40"/>
                  <a:pt x="32" y="38"/>
                  <a:pt x="35" y="35"/>
                </a:cubicBezTo>
                <a:cubicBezTo>
                  <a:pt x="39" y="31"/>
                  <a:pt x="41" y="25"/>
                  <a:pt x="41" y="20"/>
                </a:cubicBezTo>
                <a:cubicBezTo>
                  <a:pt x="41" y="15"/>
                  <a:pt x="39" y="10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88" name="Freeform 1246"/>
          <p:cNvSpPr>
            <a:spLocks noEditPoints="1"/>
          </p:cNvSpPr>
          <p:nvPr/>
        </p:nvSpPr>
        <p:spPr bwMode="auto">
          <a:xfrm>
            <a:off x="1562870" y="4584700"/>
            <a:ext cx="1628775" cy="4597400"/>
          </a:xfrm>
          <a:custGeom>
            <a:avLst/>
            <a:gdLst>
              <a:gd name="T0" fmla="*/ 80 w 393"/>
              <a:gd name="T1" fmla="*/ 134 h 1109"/>
              <a:gd name="T2" fmla="*/ 78 w 393"/>
              <a:gd name="T3" fmla="*/ 136 h 1109"/>
              <a:gd name="T4" fmla="*/ 77 w 393"/>
              <a:gd name="T5" fmla="*/ 136 h 1109"/>
              <a:gd name="T6" fmla="*/ 117 w 393"/>
              <a:gd name="T7" fmla="*/ 176 h 1109"/>
              <a:gd name="T8" fmla="*/ 116 w 393"/>
              <a:gd name="T9" fmla="*/ 235 h 1109"/>
              <a:gd name="T10" fmla="*/ 203 w 393"/>
              <a:gd name="T11" fmla="*/ 321 h 1109"/>
              <a:gd name="T12" fmla="*/ 358 w 393"/>
              <a:gd name="T13" fmla="*/ 321 h 1109"/>
              <a:gd name="T14" fmla="*/ 389 w 393"/>
              <a:gd name="T15" fmla="*/ 355 h 1109"/>
              <a:gd name="T16" fmla="*/ 389 w 393"/>
              <a:gd name="T17" fmla="*/ 1109 h 1109"/>
              <a:gd name="T18" fmla="*/ 393 w 393"/>
              <a:gd name="T19" fmla="*/ 1109 h 1109"/>
              <a:gd name="T20" fmla="*/ 393 w 393"/>
              <a:gd name="T21" fmla="*/ 353 h 1109"/>
              <a:gd name="T22" fmla="*/ 359 w 393"/>
              <a:gd name="T23" fmla="*/ 317 h 1109"/>
              <a:gd name="T24" fmla="*/ 205 w 393"/>
              <a:gd name="T25" fmla="*/ 317 h 1109"/>
              <a:gd name="T26" fmla="*/ 120 w 393"/>
              <a:gd name="T27" fmla="*/ 234 h 1109"/>
              <a:gd name="T28" fmla="*/ 121 w 393"/>
              <a:gd name="T29" fmla="*/ 175 h 1109"/>
              <a:gd name="T30" fmla="*/ 80 w 393"/>
              <a:gd name="T31" fmla="*/ 134 h 1109"/>
              <a:gd name="T32" fmla="*/ 5 w 393"/>
              <a:gd name="T33" fmla="*/ 0 h 1109"/>
              <a:gd name="T34" fmla="*/ 1 w 393"/>
              <a:gd name="T35" fmla="*/ 1 h 1109"/>
              <a:gd name="T36" fmla="*/ 1 w 393"/>
              <a:gd name="T37" fmla="*/ 1 h 1109"/>
              <a:gd name="T38" fmla="*/ 1 w 393"/>
              <a:gd name="T39" fmla="*/ 1 h 1109"/>
              <a:gd name="T40" fmla="*/ 0 w 393"/>
              <a:gd name="T41" fmla="*/ 59 h 1109"/>
              <a:gd name="T42" fmla="*/ 32 w 393"/>
              <a:gd name="T43" fmla="*/ 91 h 1109"/>
              <a:gd name="T44" fmla="*/ 32 w 393"/>
              <a:gd name="T45" fmla="*/ 90 h 1109"/>
              <a:gd name="T46" fmla="*/ 35 w 393"/>
              <a:gd name="T47" fmla="*/ 88 h 1109"/>
              <a:gd name="T48" fmla="*/ 4 w 393"/>
              <a:gd name="T49" fmla="*/ 57 h 1109"/>
              <a:gd name="T50" fmla="*/ 5 w 393"/>
              <a:gd name="T51" fmla="*/ 0 h 1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393" h="1109">
                <a:moveTo>
                  <a:pt x="80" y="134"/>
                </a:moveTo>
                <a:cubicBezTo>
                  <a:pt x="79" y="134"/>
                  <a:pt x="79" y="135"/>
                  <a:pt x="78" y="136"/>
                </a:cubicBezTo>
                <a:cubicBezTo>
                  <a:pt x="78" y="136"/>
                  <a:pt x="78" y="136"/>
                  <a:pt x="77" y="136"/>
                </a:cubicBezTo>
                <a:cubicBezTo>
                  <a:pt x="117" y="176"/>
                  <a:pt x="117" y="176"/>
                  <a:pt x="117" y="176"/>
                </a:cubicBezTo>
                <a:cubicBezTo>
                  <a:pt x="116" y="235"/>
                  <a:pt x="116" y="235"/>
                  <a:pt x="116" y="235"/>
                </a:cubicBezTo>
                <a:cubicBezTo>
                  <a:pt x="203" y="321"/>
                  <a:pt x="203" y="321"/>
                  <a:pt x="203" y="321"/>
                </a:cubicBezTo>
                <a:cubicBezTo>
                  <a:pt x="358" y="321"/>
                  <a:pt x="358" y="321"/>
                  <a:pt x="358" y="321"/>
                </a:cubicBezTo>
                <a:cubicBezTo>
                  <a:pt x="389" y="355"/>
                  <a:pt x="389" y="355"/>
                  <a:pt x="389" y="355"/>
                </a:cubicBezTo>
                <a:cubicBezTo>
                  <a:pt x="389" y="1109"/>
                  <a:pt x="389" y="1109"/>
                  <a:pt x="389" y="1109"/>
                </a:cubicBezTo>
                <a:cubicBezTo>
                  <a:pt x="393" y="1109"/>
                  <a:pt x="393" y="1109"/>
                  <a:pt x="393" y="1109"/>
                </a:cubicBezTo>
                <a:cubicBezTo>
                  <a:pt x="393" y="353"/>
                  <a:pt x="393" y="353"/>
                  <a:pt x="393" y="353"/>
                </a:cubicBezTo>
                <a:cubicBezTo>
                  <a:pt x="359" y="317"/>
                  <a:pt x="359" y="317"/>
                  <a:pt x="359" y="317"/>
                </a:cubicBezTo>
                <a:cubicBezTo>
                  <a:pt x="205" y="317"/>
                  <a:pt x="205" y="317"/>
                  <a:pt x="205" y="317"/>
                </a:cubicBezTo>
                <a:cubicBezTo>
                  <a:pt x="120" y="234"/>
                  <a:pt x="120" y="234"/>
                  <a:pt x="120" y="234"/>
                </a:cubicBezTo>
                <a:cubicBezTo>
                  <a:pt x="121" y="175"/>
                  <a:pt x="121" y="175"/>
                  <a:pt x="121" y="175"/>
                </a:cubicBezTo>
                <a:cubicBezTo>
                  <a:pt x="80" y="134"/>
                  <a:pt x="80" y="134"/>
                  <a:pt x="80" y="134"/>
                </a:cubicBezTo>
                <a:moveTo>
                  <a:pt x="5" y="0"/>
                </a:moveTo>
                <a:cubicBezTo>
                  <a:pt x="3" y="1"/>
                  <a:pt x="2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0" y="59"/>
                  <a:pt x="0" y="59"/>
                  <a:pt x="0" y="59"/>
                </a:cubicBezTo>
                <a:cubicBezTo>
                  <a:pt x="32" y="91"/>
                  <a:pt x="32" y="91"/>
                  <a:pt x="32" y="91"/>
                </a:cubicBezTo>
                <a:cubicBezTo>
                  <a:pt x="32" y="91"/>
                  <a:pt x="32" y="90"/>
                  <a:pt x="32" y="90"/>
                </a:cubicBezTo>
                <a:cubicBezTo>
                  <a:pt x="33" y="89"/>
                  <a:pt x="34" y="89"/>
                  <a:pt x="35" y="88"/>
                </a:cubicBezTo>
                <a:cubicBezTo>
                  <a:pt x="4" y="57"/>
                  <a:pt x="4" y="57"/>
                  <a:pt x="4" y="57"/>
                </a:cubicBezTo>
                <a:cubicBezTo>
                  <a:pt x="5" y="0"/>
                  <a:pt x="5" y="0"/>
                  <a:pt x="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89" name="Freeform 1247"/>
          <p:cNvSpPr>
            <a:spLocks/>
          </p:cNvSpPr>
          <p:nvPr/>
        </p:nvSpPr>
        <p:spPr bwMode="auto">
          <a:xfrm>
            <a:off x="1500957" y="4430713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3 w 33"/>
              <a:gd name="T9" fmla="*/ 30 h 34"/>
              <a:gd name="T10" fmla="*/ 3 w 33"/>
              <a:gd name="T11" fmla="*/ 30 h 34"/>
              <a:gd name="T12" fmla="*/ 5 w 33"/>
              <a:gd name="T13" fmla="*/ 29 h 34"/>
              <a:gd name="T14" fmla="*/ 16 w 33"/>
              <a:gd name="T15" fmla="*/ 34 h 34"/>
              <a:gd name="T16" fmla="*/ 28 w 33"/>
              <a:gd name="T17" fmla="*/ 29 h 34"/>
              <a:gd name="T18" fmla="*/ 33 w 33"/>
              <a:gd name="T19" fmla="*/ 17 h 34"/>
              <a:gd name="T20" fmla="*/ 28 w 33"/>
              <a:gd name="T21" fmla="*/ 5 h 34"/>
              <a:gd name="T22" fmla="*/ 16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6"/>
                  <a:pt x="5" y="29"/>
                </a:cubicBezTo>
                <a:cubicBezTo>
                  <a:pt x="3" y="30"/>
                  <a:pt x="3" y="30"/>
                  <a:pt x="3" y="30"/>
                </a:cubicBezTo>
                <a:cubicBezTo>
                  <a:pt x="3" y="30"/>
                  <a:pt x="3" y="30"/>
                  <a:pt x="3" y="30"/>
                </a:cubicBezTo>
                <a:cubicBezTo>
                  <a:pt x="5" y="29"/>
                  <a:pt x="5" y="29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6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90" name="Freeform 1248"/>
          <p:cNvSpPr>
            <a:spLocks/>
          </p:cNvSpPr>
          <p:nvPr/>
        </p:nvSpPr>
        <p:spPr bwMode="auto">
          <a:xfrm>
            <a:off x="1483495" y="4414838"/>
            <a:ext cx="169863" cy="173038"/>
          </a:xfrm>
          <a:custGeom>
            <a:avLst/>
            <a:gdLst>
              <a:gd name="T0" fmla="*/ 20 w 41"/>
              <a:gd name="T1" fmla="*/ 0 h 42"/>
              <a:gd name="T2" fmla="*/ 20 w 41"/>
              <a:gd name="T3" fmla="*/ 0 h 42"/>
              <a:gd name="T4" fmla="*/ 6 w 41"/>
              <a:gd name="T5" fmla="*/ 6 h 42"/>
              <a:gd name="T6" fmla="*/ 0 w 41"/>
              <a:gd name="T7" fmla="*/ 21 h 42"/>
              <a:gd name="T8" fmla="*/ 6 w 41"/>
              <a:gd name="T9" fmla="*/ 36 h 42"/>
              <a:gd name="T10" fmla="*/ 7 w 41"/>
              <a:gd name="T11" fmla="*/ 34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20 w 41"/>
              <a:gd name="T19" fmla="*/ 4 h 42"/>
              <a:gd name="T20" fmla="*/ 32 w 41"/>
              <a:gd name="T21" fmla="*/ 9 h 42"/>
              <a:gd name="T22" fmla="*/ 37 w 41"/>
              <a:gd name="T23" fmla="*/ 21 h 42"/>
              <a:gd name="T24" fmla="*/ 32 w 41"/>
              <a:gd name="T25" fmla="*/ 33 h 42"/>
              <a:gd name="T26" fmla="*/ 20 w 41"/>
              <a:gd name="T27" fmla="*/ 38 h 42"/>
              <a:gd name="T28" fmla="*/ 9 w 41"/>
              <a:gd name="T29" fmla="*/ 33 h 42"/>
              <a:gd name="T30" fmla="*/ 7 w 41"/>
              <a:gd name="T31" fmla="*/ 34 h 42"/>
              <a:gd name="T32" fmla="*/ 6 w 41"/>
              <a:gd name="T33" fmla="*/ 36 h 42"/>
              <a:gd name="T34" fmla="*/ 20 w 41"/>
              <a:gd name="T35" fmla="*/ 42 h 42"/>
              <a:gd name="T36" fmla="*/ 20 w 41"/>
              <a:gd name="T37" fmla="*/ 42 h 42"/>
              <a:gd name="T38" fmla="*/ 20 w 41"/>
              <a:gd name="T39" fmla="*/ 42 h 42"/>
              <a:gd name="T40" fmla="*/ 24 w 41"/>
              <a:gd name="T41" fmla="*/ 41 h 42"/>
              <a:gd name="T42" fmla="*/ 35 w 41"/>
              <a:gd name="T43" fmla="*/ 36 h 42"/>
              <a:gd name="T44" fmla="*/ 41 w 41"/>
              <a:gd name="T45" fmla="*/ 21 h 42"/>
              <a:gd name="T46" fmla="*/ 35 w 41"/>
              <a:gd name="T47" fmla="*/ 6 h 42"/>
              <a:gd name="T48" fmla="*/ 20 w 41"/>
              <a:gd name="T4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2"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7" y="34"/>
                  <a:pt x="7" y="34"/>
                  <a:pt x="7" y="34"/>
                </a:cubicBezTo>
                <a:cubicBezTo>
                  <a:pt x="9" y="33"/>
                  <a:pt x="9" y="33"/>
                  <a:pt x="9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30"/>
                  <a:pt x="32" y="33"/>
                </a:cubicBezTo>
                <a:cubicBezTo>
                  <a:pt x="29" y="36"/>
                  <a:pt x="25" y="38"/>
                  <a:pt x="20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7" y="34"/>
                  <a:pt x="7" y="34"/>
                  <a:pt x="7" y="34"/>
                </a:cubicBezTo>
                <a:cubicBezTo>
                  <a:pt x="6" y="36"/>
                  <a:pt x="6" y="36"/>
                  <a:pt x="6" y="36"/>
                </a:cubicBezTo>
                <a:cubicBezTo>
                  <a:pt x="10" y="39"/>
                  <a:pt x="15" y="41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1" y="42"/>
                  <a:pt x="22" y="42"/>
                  <a:pt x="24" y="41"/>
                </a:cubicBezTo>
                <a:cubicBezTo>
                  <a:pt x="28" y="41"/>
                  <a:pt x="32" y="39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91" name="Freeform 1249"/>
          <p:cNvSpPr>
            <a:spLocks noEditPoints="1"/>
          </p:cNvSpPr>
          <p:nvPr/>
        </p:nvSpPr>
        <p:spPr bwMode="auto">
          <a:xfrm>
            <a:off x="1673995" y="4937125"/>
            <a:ext cx="233363" cy="231775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0 w 56"/>
              <a:gd name="T19" fmla="*/ 28 h 56"/>
              <a:gd name="T20" fmla="*/ 8 w 56"/>
              <a:gd name="T21" fmla="*/ 48 h 56"/>
              <a:gd name="T22" fmla="*/ 7 w 56"/>
              <a:gd name="T23" fmla="*/ 49 h 56"/>
              <a:gd name="T24" fmla="*/ 7 w 56"/>
              <a:gd name="T25" fmla="*/ 49 h 56"/>
              <a:gd name="T26" fmla="*/ 8 w 56"/>
              <a:gd name="T27" fmla="*/ 48 h 56"/>
              <a:gd name="T28" fmla="*/ 28 w 56"/>
              <a:gd name="T29" fmla="*/ 56 h 56"/>
              <a:gd name="T30" fmla="*/ 48 w 56"/>
              <a:gd name="T31" fmla="*/ 48 h 56"/>
              <a:gd name="T32" fmla="*/ 56 w 56"/>
              <a:gd name="T33" fmla="*/ 28 h 56"/>
              <a:gd name="T34" fmla="*/ 48 w 56"/>
              <a:gd name="T35" fmla="*/ 8 h 56"/>
              <a:gd name="T36" fmla="*/ 28 w 56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7" y="49"/>
                  <a:pt x="7" y="49"/>
                  <a:pt x="7" y="49"/>
                </a:cubicBezTo>
                <a:cubicBezTo>
                  <a:pt x="7" y="49"/>
                  <a:pt x="7" y="49"/>
                  <a:pt x="7" y="49"/>
                </a:cubicBezTo>
                <a:cubicBezTo>
                  <a:pt x="8" y="48"/>
                  <a:pt x="8" y="48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5" y="56"/>
                  <a:pt x="43" y="54"/>
                  <a:pt x="48" y="48"/>
                </a:cubicBezTo>
                <a:cubicBezTo>
                  <a:pt x="54" y="42"/>
                  <a:pt x="56" y="35"/>
                  <a:pt x="56" y="28"/>
                </a:cubicBezTo>
                <a:cubicBezTo>
                  <a:pt x="56" y="21"/>
                  <a:pt x="54" y="13"/>
                  <a:pt x="48" y="8"/>
                </a:cubicBezTo>
                <a:cubicBezTo>
                  <a:pt x="43" y="2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92" name="Freeform 1250"/>
          <p:cNvSpPr>
            <a:spLocks/>
          </p:cNvSpPr>
          <p:nvPr/>
        </p:nvSpPr>
        <p:spPr bwMode="auto">
          <a:xfrm>
            <a:off x="1658120" y="4919663"/>
            <a:ext cx="265113" cy="265113"/>
          </a:xfrm>
          <a:custGeom>
            <a:avLst/>
            <a:gdLst>
              <a:gd name="T0" fmla="*/ 32 w 64"/>
              <a:gd name="T1" fmla="*/ 0 h 64"/>
              <a:gd name="T2" fmla="*/ 32 w 64"/>
              <a:gd name="T3" fmla="*/ 0 h 64"/>
              <a:gd name="T4" fmla="*/ 12 w 64"/>
              <a:gd name="T5" fmla="*/ 7 h 64"/>
              <a:gd name="T6" fmla="*/ 9 w 64"/>
              <a:gd name="T7" fmla="*/ 9 h 64"/>
              <a:gd name="T8" fmla="*/ 9 w 64"/>
              <a:gd name="T9" fmla="*/ 10 h 64"/>
              <a:gd name="T10" fmla="*/ 0 w 64"/>
              <a:gd name="T11" fmla="*/ 32 h 64"/>
              <a:gd name="T12" fmla="*/ 9 w 64"/>
              <a:gd name="T13" fmla="*/ 55 h 64"/>
              <a:gd name="T14" fmla="*/ 11 w 64"/>
              <a:gd name="T15" fmla="*/ 53 h 64"/>
              <a:gd name="T16" fmla="*/ 12 w 64"/>
              <a:gd name="T17" fmla="*/ 52 h 64"/>
              <a:gd name="T18" fmla="*/ 4 w 64"/>
              <a:gd name="T19" fmla="*/ 32 h 64"/>
              <a:gd name="T20" fmla="*/ 12 w 64"/>
              <a:gd name="T21" fmla="*/ 12 h 64"/>
              <a:gd name="T22" fmla="*/ 32 w 64"/>
              <a:gd name="T23" fmla="*/ 4 h 64"/>
              <a:gd name="T24" fmla="*/ 52 w 64"/>
              <a:gd name="T25" fmla="*/ 12 h 64"/>
              <a:gd name="T26" fmla="*/ 60 w 64"/>
              <a:gd name="T27" fmla="*/ 32 h 64"/>
              <a:gd name="T28" fmla="*/ 52 w 64"/>
              <a:gd name="T29" fmla="*/ 52 h 64"/>
              <a:gd name="T30" fmla="*/ 32 w 64"/>
              <a:gd name="T31" fmla="*/ 60 h 64"/>
              <a:gd name="T32" fmla="*/ 12 w 64"/>
              <a:gd name="T33" fmla="*/ 52 h 64"/>
              <a:gd name="T34" fmla="*/ 11 w 64"/>
              <a:gd name="T35" fmla="*/ 53 h 64"/>
              <a:gd name="T36" fmla="*/ 9 w 64"/>
              <a:gd name="T37" fmla="*/ 55 h 64"/>
              <a:gd name="T38" fmla="*/ 32 w 64"/>
              <a:gd name="T39" fmla="*/ 64 h 64"/>
              <a:gd name="T40" fmla="*/ 32 w 64"/>
              <a:gd name="T41" fmla="*/ 64 h 64"/>
              <a:gd name="T42" fmla="*/ 54 w 64"/>
              <a:gd name="T43" fmla="*/ 55 h 64"/>
              <a:gd name="T44" fmla="*/ 55 w 64"/>
              <a:gd name="T45" fmla="*/ 55 h 64"/>
              <a:gd name="T46" fmla="*/ 57 w 64"/>
              <a:gd name="T47" fmla="*/ 53 h 64"/>
              <a:gd name="T48" fmla="*/ 64 w 64"/>
              <a:gd name="T49" fmla="*/ 32 h 64"/>
              <a:gd name="T50" fmla="*/ 55 w 64"/>
              <a:gd name="T51" fmla="*/ 9 h 64"/>
              <a:gd name="T52" fmla="*/ 32 w 64"/>
              <a:gd name="T53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4" h="64"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5" y="0"/>
                  <a:pt x="18" y="2"/>
                  <a:pt x="12" y="7"/>
                </a:cubicBezTo>
                <a:cubicBezTo>
                  <a:pt x="11" y="8"/>
                  <a:pt x="10" y="8"/>
                  <a:pt x="9" y="9"/>
                </a:cubicBezTo>
                <a:cubicBezTo>
                  <a:pt x="9" y="9"/>
                  <a:pt x="9" y="10"/>
                  <a:pt x="9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1" y="53"/>
                  <a:pt x="11" y="53"/>
                  <a:pt x="11" y="53"/>
                </a:cubicBezTo>
                <a:cubicBezTo>
                  <a:pt x="12" y="52"/>
                  <a:pt x="12" y="52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39" y="4"/>
                  <a:pt x="47" y="6"/>
                  <a:pt x="52" y="12"/>
                </a:cubicBezTo>
                <a:cubicBezTo>
                  <a:pt x="58" y="17"/>
                  <a:pt x="60" y="25"/>
                  <a:pt x="60" y="32"/>
                </a:cubicBezTo>
                <a:cubicBezTo>
                  <a:pt x="60" y="39"/>
                  <a:pt x="58" y="46"/>
                  <a:pt x="52" y="52"/>
                </a:cubicBezTo>
                <a:cubicBezTo>
                  <a:pt x="47" y="58"/>
                  <a:pt x="39" y="60"/>
                  <a:pt x="32" y="60"/>
                </a:cubicBezTo>
                <a:cubicBezTo>
                  <a:pt x="25" y="60"/>
                  <a:pt x="18" y="58"/>
                  <a:pt x="12" y="52"/>
                </a:cubicBezTo>
                <a:cubicBezTo>
                  <a:pt x="11" y="53"/>
                  <a:pt x="11" y="53"/>
                  <a:pt x="11" y="53"/>
                </a:cubicBezTo>
                <a:cubicBezTo>
                  <a:pt x="9" y="55"/>
                  <a:pt x="9" y="55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0" y="64"/>
                  <a:pt x="48" y="61"/>
                  <a:pt x="54" y="55"/>
                </a:cubicBezTo>
                <a:cubicBezTo>
                  <a:pt x="55" y="55"/>
                  <a:pt x="55" y="55"/>
                  <a:pt x="55" y="55"/>
                </a:cubicBezTo>
                <a:cubicBezTo>
                  <a:pt x="56" y="54"/>
                  <a:pt x="56" y="53"/>
                  <a:pt x="57" y="53"/>
                </a:cubicBezTo>
                <a:cubicBezTo>
                  <a:pt x="62" y="47"/>
                  <a:pt x="64" y="39"/>
                  <a:pt x="64" y="32"/>
                </a:cubicBezTo>
                <a:cubicBezTo>
                  <a:pt x="64" y="24"/>
                  <a:pt x="61" y="15"/>
                  <a:pt x="55" y="9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93" name="Freeform 1251"/>
          <p:cNvSpPr>
            <a:spLocks/>
          </p:cNvSpPr>
          <p:nvPr/>
        </p:nvSpPr>
        <p:spPr bwMode="auto">
          <a:xfrm>
            <a:off x="1707332" y="4973638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94" name="Freeform 1252"/>
          <p:cNvSpPr>
            <a:spLocks noEditPoints="1"/>
          </p:cNvSpPr>
          <p:nvPr/>
        </p:nvSpPr>
        <p:spPr bwMode="auto">
          <a:xfrm>
            <a:off x="-1393055" y="6164263"/>
            <a:ext cx="231775" cy="231775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0 w 56"/>
              <a:gd name="T19" fmla="*/ 28 h 56"/>
              <a:gd name="T20" fmla="*/ 8 w 56"/>
              <a:gd name="T21" fmla="*/ 48 h 56"/>
              <a:gd name="T22" fmla="*/ 7 w 56"/>
              <a:gd name="T23" fmla="*/ 49 h 56"/>
              <a:gd name="T24" fmla="*/ 7 w 56"/>
              <a:gd name="T25" fmla="*/ 49 h 56"/>
              <a:gd name="T26" fmla="*/ 8 w 56"/>
              <a:gd name="T27" fmla="*/ 48 h 56"/>
              <a:gd name="T28" fmla="*/ 28 w 56"/>
              <a:gd name="T29" fmla="*/ 56 h 56"/>
              <a:gd name="T30" fmla="*/ 48 w 56"/>
              <a:gd name="T31" fmla="*/ 48 h 56"/>
              <a:gd name="T32" fmla="*/ 56 w 56"/>
              <a:gd name="T33" fmla="*/ 28 h 56"/>
              <a:gd name="T34" fmla="*/ 48 w 56"/>
              <a:gd name="T35" fmla="*/ 8 h 56"/>
              <a:gd name="T36" fmla="*/ 28 w 56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7" y="49"/>
                  <a:pt x="7" y="49"/>
                  <a:pt x="7" y="49"/>
                </a:cubicBezTo>
                <a:cubicBezTo>
                  <a:pt x="7" y="49"/>
                  <a:pt x="7" y="49"/>
                  <a:pt x="7" y="49"/>
                </a:cubicBezTo>
                <a:cubicBezTo>
                  <a:pt x="8" y="48"/>
                  <a:pt x="8" y="48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5" y="56"/>
                  <a:pt x="43" y="54"/>
                  <a:pt x="48" y="48"/>
                </a:cubicBezTo>
                <a:cubicBezTo>
                  <a:pt x="54" y="42"/>
                  <a:pt x="56" y="35"/>
                  <a:pt x="56" y="28"/>
                </a:cubicBezTo>
                <a:cubicBezTo>
                  <a:pt x="56" y="21"/>
                  <a:pt x="54" y="13"/>
                  <a:pt x="48" y="8"/>
                </a:cubicBezTo>
                <a:cubicBezTo>
                  <a:pt x="43" y="2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95" name="Freeform 1253"/>
          <p:cNvSpPr>
            <a:spLocks/>
          </p:cNvSpPr>
          <p:nvPr/>
        </p:nvSpPr>
        <p:spPr bwMode="auto">
          <a:xfrm>
            <a:off x="-1408930" y="6146800"/>
            <a:ext cx="265113" cy="266700"/>
          </a:xfrm>
          <a:custGeom>
            <a:avLst/>
            <a:gdLst>
              <a:gd name="T0" fmla="*/ 32 w 64"/>
              <a:gd name="T1" fmla="*/ 0 h 64"/>
              <a:gd name="T2" fmla="*/ 32 w 64"/>
              <a:gd name="T3" fmla="*/ 0 h 64"/>
              <a:gd name="T4" fmla="*/ 9 w 64"/>
              <a:gd name="T5" fmla="*/ 9 h 64"/>
              <a:gd name="T6" fmla="*/ 0 w 64"/>
              <a:gd name="T7" fmla="*/ 32 h 64"/>
              <a:gd name="T8" fmla="*/ 9 w 64"/>
              <a:gd name="T9" fmla="*/ 55 h 64"/>
              <a:gd name="T10" fmla="*/ 11 w 64"/>
              <a:gd name="T11" fmla="*/ 53 h 64"/>
              <a:gd name="T12" fmla="*/ 12 w 64"/>
              <a:gd name="T13" fmla="*/ 52 h 64"/>
              <a:gd name="T14" fmla="*/ 4 w 64"/>
              <a:gd name="T15" fmla="*/ 32 h 64"/>
              <a:gd name="T16" fmla="*/ 12 w 64"/>
              <a:gd name="T17" fmla="*/ 12 h 64"/>
              <a:gd name="T18" fmla="*/ 32 w 64"/>
              <a:gd name="T19" fmla="*/ 4 h 64"/>
              <a:gd name="T20" fmla="*/ 52 w 64"/>
              <a:gd name="T21" fmla="*/ 12 h 64"/>
              <a:gd name="T22" fmla="*/ 60 w 64"/>
              <a:gd name="T23" fmla="*/ 32 h 64"/>
              <a:gd name="T24" fmla="*/ 52 w 64"/>
              <a:gd name="T25" fmla="*/ 52 h 64"/>
              <a:gd name="T26" fmla="*/ 32 w 64"/>
              <a:gd name="T27" fmla="*/ 60 h 64"/>
              <a:gd name="T28" fmla="*/ 12 w 64"/>
              <a:gd name="T29" fmla="*/ 52 h 64"/>
              <a:gd name="T30" fmla="*/ 11 w 64"/>
              <a:gd name="T31" fmla="*/ 53 h 64"/>
              <a:gd name="T32" fmla="*/ 9 w 64"/>
              <a:gd name="T33" fmla="*/ 55 h 64"/>
              <a:gd name="T34" fmla="*/ 32 w 64"/>
              <a:gd name="T35" fmla="*/ 64 h 64"/>
              <a:gd name="T36" fmla="*/ 32 w 64"/>
              <a:gd name="T37" fmla="*/ 64 h 64"/>
              <a:gd name="T38" fmla="*/ 55 w 64"/>
              <a:gd name="T39" fmla="*/ 55 h 64"/>
              <a:gd name="T40" fmla="*/ 64 w 64"/>
              <a:gd name="T41" fmla="*/ 32 h 64"/>
              <a:gd name="T42" fmla="*/ 55 w 64"/>
              <a:gd name="T43" fmla="*/ 9 h 64"/>
              <a:gd name="T44" fmla="*/ 48 w 64"/>
              <a:gd name="T45" fmla="*/ 4 h 64"/>
              <a:gd name="T46" fmla="*/ 44 w 64"/>
              <a:gd name="T47" fmla="*/ 2 h 64"/>
              <a:gd name="T48" fmla="*/ 32 w 64"/>
              <a:gd name="T49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4" h="64"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1" y="53"/>
                  <a:pt x="11" y="53"/>
                  <a:pt x="11" y="53"/>
                </a:cubicBezTo>
                <a:cubicBezTo>
                  <a:pt x="12" y="52"/>
                  <a:pt x="12" y="52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39" y="4"/>
                  <a:pt x="47" y="6"/>
                  <a:pt x="52" y="12"/>
                </a:cubicBezTo>
                <a:cubicBezTo>
                  <a:pt x="58" y="17"/>
                  <a:pt x="60" y="25"/>
                  <a:pt x="60" y="32"/>
                </a:cubicBezTo>
                <a:cubicBezTo>
                  <a:pt x="60" y="39"/>
                  <a:pt x="58" y="46"/>
                  <a:pt x="52" y="52"/>
                </a:cubicBezTo>
                <a:cubicBezTo>
                  <a:pt x="47" y="58"/>
                  <a:pt x="39" y="60"/>
                  <a:pt x="32" y="60"/>
                </a:cubicBezTo>
                <a:cubicBezTo>
                  <a:pt x="25" y="60"/>
                  <a:pt x="18" y="58"/>
                  <a:pt x="12" y="52"/>
                </a:cubicBezTo>
                <a:cubicBezTo>
                  <a:pt x="11" y="53"/>
                  <a:pt x="11" y="53"/>
                  <a:pt x="11" y="53"/>
                </a:cubicBezTo>
                <a:cubicBezTo>
                  <a:pt x="9" y="55"/>
                  <a:pt x="9" y="55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0" y="64"/>
                  <a:pt x="49" y="61"/>
                  <a:pt x="55" y="55"/>
                </a:cubicBezTo>
                <a:cubicBezTo>
                  <a:pt x="61" y="49"/>
                  <a:pt x="64" y="40"/>
                  <a:pt x="64" y="32"/>
                </a:cubicBezTo>
                <a:cubicBezTo>
                  <a:pt x="64" y="24"/>
                  <a:pt x="61" y="15"/>
                  <a:pt x="55" y="9"/>
                </a:cubicBezTo>
                <a:cubicBezTo>
                  <a:pt x="53" y="7"/>
                  <a:pt x="51" y="5"/>
                  <a:pt x="48" y="4"/>
                </a:cubicBezTo>
                <a:cubicBezTo>
                  <a:pt x="47" y="3"/>
                  <a:pt x="46" y="3"/>
                  <a:pt x="44" y="2"/>
                </a:cubicBezTo>
                <a:cubicBezTo>
                  <a:pt x="40" y="0"/>
                  <a:pt x="36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55" name="Freeform 1255"/>
          <p:cNvSpPr>
            <a:spLocks/>
          </p:cNvSpPr>
          <p:nvPr/>
        </p:nvSpPr>
        <p:spPr bwMode="auto">
          <a:xfrm>
            <a:off x="-1359718" y="6200775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56" name="Freeform 1256"/>
          <p:cNvSpPr>
            <a:spLocks/>
          </p:cNvSpPr>
          <p:nvPr/>
        </p:nvSpPr>
        <p:spPr bwMode="auto">
          <a:xfrm>
            <a:off x="-2504305" y="6308725"/>
            <a:ext cx="2032000" cy="3271838"/>
          </a:xfrm>
          <a:custGeom>
            <a:avLst/>
            <a:gdLst>
              <a:gd name="T0" fmla="*/ 12 w 490"/>
              <a:gd name="T1" fmla="*/ 0 h 789"/>
              <a:gd name="T2" fmla="*/ 0 w 490"/>
              <a:gd name="T3" fmla="*/ 11 h 789"/>
              <a:gd name="T4" fmla="*/ 4 w 490"/>
              <a:gd name="T5" fmla="*/ 13 h 789"/>
              <a:gd name="T6" fmla="*/ 13 w 490"/>
              <a:gd name="T7" fmla="*/ 4 h 789"/>
              <a:gd name="T8" fmla="*/ 41 w 490"/>
              <a:gd name="T9" fmla="*/ 4 h 789"/>
              <a:gd name="T10" fmla="*/ 84 w 490"/>
              <a:gd name="T11" fmla="*/ 47 h 789"/>
              <a:gd name="T12" fmla="*/ 129 w 490"/>
              <a:gd name="T13" fmla="*/ 47 h 789"/>
              <a:gd name="T14" fmla="*/ 321 w 490"/>
              <a:gd name="T15" fmla="*/ 239 h 789"/>
              <a:gd name="T16" fmla="*/ 320 w 490"/>
              <a:gd name="T17" fmla="*/ 323 h 789"/>
              <a:gd name="T18" fmla="*/ 486 w 490"/>
              <a:gd name="T19" fmla="*/ 488 h 789"/>
              <a:gd name="T20" fmla="*/ 486 w 490"/>
              <a:gd name="T21" fmla="*/ 789 h 789"/>
              <a:gd name="T22" fmla="*/ 490 w 490"/>
              <a:gd name="T23" fmla="*/ 789 h 789"/>
              <a:gd name="T24" fmla="*/ 490 w 490"/>
              <a:gd name="T25" fmla="*/ 487 h 789"/>
              <a:gd name="T26" fmla="*/ 324 w 490"/>
              <a:gd name="T27" fmla="*/ 321 h 789"/>
              <a:gd name="T28" fmla="*/ 325 w 490"/>
              <a:gd name="T29" fmla="*/ 237 h 789"/>
              <a:gd name="T30" fmla="*/ 131 w 490"/>
              <a:gd name="T31" fmla="*/ 43 h 789"/>
              <a:gd name="T32" fmla="*/ 86 w 490"/>
              <a:gd name="T33" fmla="*/ 43 h 789"/>
              <a:gd name="T34" fmla="*/ 43 w 490"/>
              <a:gd name="T35" fmla="*/ 0 h 789"/>
              <a:gd name="T36" fmla="*/ 12 w 490"/>
              <a:gd name="T37" fmla="*/ 0 h 7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90" h="789">
                <a:moveTo>
                  <a:pt x="12" y="0"/>
                </a:moveTo>
                <a:cubicBezTo>
                  <a:pt x="0" y="11"/>
                  <a:pt x="0" y="11"/>
                  <a:pt x="0" y="11"/>
                </a:cubicBezTo>
                <a:cubicBezTo>
                  <a:pt x="2" y="12"/>
                  <a:pt x="3" y="12"/>
                  <a:pt x="4" y="13"/>
                </a:cubicBezTo>
                <a:cubicBezTo>
                  <a:pt x="13" y="4"/>
                  <a:pt x="13" y="4"/>
                  <a:pt x="13" y="4"/>
                </a:cubicBezTo>
                <a:cubicBezTo>
                  <a:pt x="41" y="4"/>
                  <a:pt x="41" y="4"/>
                  <a:pt x="41" y="4"/>
                </a:cubicBezTo>
                <a:cubicBezTo>
                  <a:pt x="84" y="47"/>
                  <a:pt x="84" y="47"/>
                  <a:pt x="84" y="47"/>
                </a:cubicBezTo>
                <a:cubicBezTo>
                  <a:pt x="129" y="47"/>
                  <a:pt x="129" y="47"/>
                  <a:pt x="129" y="47"/>
                </a:cubicBezTo>
                <a:cubicBezTo>
                  <a:pt x="321" y="239"/>
                  <a:pt x="321" y="239"/>
                  <a:pt x="321" y="239"/>
                </a:cubicBezTo>
                <a:cubicBezTo>
                  <a:pt x="320" y="323"/>
                  <a:pt x="320" y="323"/>
                  <a:pt x="320" y="323"/>
                </a:cubicBezTo>
                <a:cubicBezTo>
                  <a:pt x="486" y="488"/>
                  <a:pt x="486" y="488"/>
                  <a:pt x="486" y="488"/>
                </a:cubicBezTo>
                <a:cubicBezTo>
                  <a:pt x="486" y="789"/>
                  <a:pt x="486" y="789"/>
                  <a:pt x="486" y="789"/>
                </a:cubicBezTo>
                <a:cubicBezTo>
                  <a:pt x="490" y="789"/>
                  <a:pt x="490" y="789"/>
                  <a:pt x="490" y="789"/>
                </a:cubicBezTo>
                <a:cubicBezTo>
                  <a:pt x="490" y="487"/>
                  <a:pt x="490" y="487"/>
                  <a:pt x="490" y="487"/>
                </a:cubicBezTo>
                <a:cubicBezTo>
                  <a:pt x="324" y="321"/>
                  <a:pt x="324" y="321"/>
                  <a:pt x="324" y="321"/>
                </a:cubicBezTo>
                <a:cubicBezTo>
                  <a:pt x="325" y="237"/>
                  <a:pt x="325" y="237"/>
                  <a:pt x="325" y="237"/>
                </a:cubicBezTo>
                <a:cubicBezTo>
                  <a:pt x="131" y="43"/>
                  <a:pt x="131" y="43"/>
                  <a:pt x="131" y="43"/>
                </a:cubicBezTo>
                <a:cubicBezTo>
                  <a:pt x="86" y="43"/>
                  <a:pt x="86" y="43"/>
                  <a:pt x="86" y="43"/>
                </a:cubicBezTo>
                <a:cubicBezTo>
                  <a:pt x="43" y="0"/>
                  <a:pt x="43" y="0"/>
                  <a:pt x="43" y="0"/>
                </a:cubicBezTo>
                <a:cubicBezTo>
                  <a:pt x="12" y="0"/>
                  <a:pt x="12" y="0"/>
                  <a:pt x="1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57" name="Freeform 1257"/>
          <p:cNvSpPr>
            <a:spLocks/>
          </p:cNvSpPr>
          <p:nvPr/>
        </p:nvSpPr>
        <p:spPr bwMode="auto">
          <a:xfrm>
            <a:off x="-2312218" y="6624638"/>
            <a:ext cx="1773238" cy="3022600"/>
          </a:xfrm>
          <a:custGeom>
            <a:avLst/>
            <a:gdLst>
              <a:gd name="T0" fmla="*/ 7 w 428"/>
              <a:gd name="T1" fmla="*/ 0 h 729"/>
              <a:gd name="T2" fmla="*/ 0 w 428"/>
              <a:gd name="T3" fmla="*/ 7 h 729"/>
              <a:gd name="T4" fmla="*/ 2 w 428"/>
              <a:gd name="T5" fmla="*/ 9 h 729"/>
              <a:gd name="T6" fmla="*/ 3 w 428"/>
              <a:gd name="T7" fmla="*/ 10 h 729"/>
              <a:gd name="T8" fmla="*/ 9 w 428"/>
              <a:gd name="T9" fmla="*/ 4 h 729"/>
              <a:gd name="T10" fmla="*/ 84 w 428"/>
              <a:gd name="T11" fmla="*/ 6 h 729"/>
              <a:gd name="T12" fmla="*/ 173 w 428"/>
              <a:gd name="T13" fmla="*/ 95 h 729"/>
              <a:gd name="T14" fmla="*/ 170 w 428"/>
              <a:gd name="T15" fmla="*/ 199 h 729"/>
              <a:gd name="T16" fmla="*/ 191 w 428"/>
              <a:gd name="T17" fmla="*/ 220 h 729"/>
              <a:gd name="T18" fmla="*/ 218 w 428"/>
              <a:gd name="T19" fmla="*/ 220 h 729"/>
              <a:gd name="T20" fmla="*/ 424 w 428"/>
              <a:gd name="T21" fmla="*/ 426 h 729"/>
              <a:gd name="T22" fmla="*/ 424 w 428"/>
              <a:gd name="T23" fmla="*/ 729 h 729"/>
              <a:gd name="T24" fmla="*/ 428 w 428"/>
              <a:gd name="T25" fmla="*/ 729 h 729"/>
              <a:gd name="T26" fmla="*/ 428 w 428"/>
              <a:gd name="T27" fmla="*/ 425 h 729"/>
              <a:gd name="T28" fmla="*/ 220 w 428"/>
              <a:gd name="T29" fmla="*/ 216 h 729"/>
              <a:gd name="T30" fmla="*/ 192 w 428"/>
              <a:gd name="T31" fmla="*/ 216 h 729"/>
              <a:gd name="T32" fmla="*/ 174 w 428"/>
              <a:gd name="T33" fmla="*/ 198 h 729"/>
              <a:gd name="T34" fmla="*/ 177 w 428"/>
              <a:gd name="T35" fmla="*/ 94 h 729"/>
              <a:gd name="T36" fmla="*/ 86 w 428"/>
              <a:gd name="T37" fmla="*/ 2 h 729"/>
              <a:gd name="T38" fmla="*/ 7 w 428"/>
              <a:gd name="T39" fmla="*/ 0 h 7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28" h="729">
                <a:moveTo>
                  <a:pt x="7" y="0"/>
                </a:moveTo>
                <a:cubicBezTo>
                  <a:pt x="0" y="7"/>
                  <a:pt x="0" y="7"/>
                  <a:pt x="0" y="7"/>
                </a:cubicBezTo>
                <a:cubicBezTo>
                  <a:pt x="1" y="8"/>
                  <a:pt x="1" y="8"/>
                  <a:pt x="2" y="9"/>
                </a:cubicBezTo>
                <a:cubicBezTo>
                  <a:pt x="2" y="9"/>
                  <a:pt x="3" y="10"/>
                  <a:pt x="3" y="10"/>
                </a:cubicBezTo>
                <a:cubicBezTo>
                  <a:pt x="9" y="4"/>
                  <a:pt x="9" y="4"/>
                  <a:pt x="9" y="4"/>
                </a:cubicBezTo>
                <a:cubicBezTo>
                  <a:pt x="84" y="6"/>
                  <a:pt x="84" y="6"/>
                  <a:pt x="84" y="6"/>
                </a:cubicBezTo>
                <a:cubicBezTo>
                  <a:pt x="173" y="95"/>
                  <a:pt x="173" y="95"/>
                  <a:pt x="173" y="95"/>
                </a:cubicBezTo>
                <a:cubicBezTo>
                  <a:pt x="170" y="199"/>
                  <a:pt x="170" y="199"/>
                  <a:pt x="170" y="199"/>
                </a:cubicBezTo>
                <a:cubicBezTo>
                  <a:pt x="191" y="220"/>
                  <a:pt x="191" y="220"/>
                  <a:pt x="191" y="220"/>
                </a:cubicBezTo>
                <a:cubicBezTo>
                  <a:pt x="218" y="220"/>
                  <a:pt x="218" y="220"/>
                  <a:pt x="218" y="220"/>
                </a:cubicBezTo>
                <a:cubicBezTo>
                  <a:pt x="424" y="426"/>
                  <a:pt x="424" y="426"/>
                  <a:pt x="424" y="426"/>
                </a:cubicBezTo>
                <a:cubicBezTo>
                  <a:pt x="424" y="729"/>
                  <a:pt x="424" y="729"/>
                  <a:pt x="424" y="729"/>
                </a:cubicBezTo>
                <a:cubicBezTo>
                  <a:pt x="428" y="729"/>
                  <a:pt x="428" y="729"/>
                  <a:pt x="428" y="729"/>
                </a:cubicBezTo>
                <a:cubicBezTo>
                  <a:pt x="428" y="425"/>
                  <a:pt x="428" y="425"/>
                  <a:pt x="428" y="425"/>
                </a:cubicBezTo>
                <a:cubicBezTo>
                  <a:pt x="220" y="216"/>
                  <a:pt x="220" y="216"/>
                  <a:pt x="220" y="216"/>
                </a:cubicBezTo>
                <a:cubicBezTo>
                  <a:pt x="192" y="216"/>
                  <a:pt x="192" y="216"/>
                  <a:pt x="192" y="216"/>
                </a:cubicBezTo>
                <a:cubicBezTo>
                  <a:pt x="174" y="198"/>
                  <a:pt x="174" y="198"/>
                  <a:pt x="174" y="198"/>
                </a:cubicBezTo>
                <a:cubicBezTo>
                  <a:pt x="177" y="94"/>
                  <a:pt x="177" y="94"/>
                  <a:pt x="177" y="94"/>
                </a:cubicBezTo>
                <a:cubicBezTo>
                  <a:pt x="86" y="2"/>
                  <a:pt x="86" y="2"/>
                  <a:pt x="86" y="2"/>
                </a:cubicBezTo>
                <a:cubicBezTo>
                  <a:pt x="7" y="0"/>
                  <a:pt x="7" y="0"/>
                  <a:pt x="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58" name="Freeform 1258"/>
          <p:cNvSpPr>
            <a:spLocks/>
          </p:cNvSpPr>
          <p:nvPr/>
        </p:nvSpPr>
        <p:spPr bwMode="auto">
          <a:xfrm>
            <a:off x="-2247130" y="6946900"/>
            <a:ext cx="1641475" cy="2582863"/>
          </a:xfrm>
          <a:custGeom>
            <a:avLst/>
            <a:gdLst>
              <a:gd name="T0" fmla="*/ 3 w 396"/>
              <a:gd name="T1" fmla="*/ 0 h 623"/>
              <a:gd name="T2" fmla="*/ 2 w 396"/>
              <a:gd name="T3" fmla="*/ 1 h 623"/>
              <a:gd name="T4" fmla="*/ 0 w 396"/>
              <a:gd name="T5" fmla="*/ 3 h 623"/>
              <a:gd name="T6" fmla="*/ 157 w 396"/>
              <a:gd name="T7" fmla="*/ 159 h 623"/>
              <a:gd name="T8" fmla="*/ 188 w 396"/>
              <a:gd name="T9" fmla="*/ 157 h 623"/>
              <a:gd name="T10" fmla="*/ 392 w 396"/>
              <a:gd name="T11" fmla="*/ 362 h 623"/>
              <a:gd name="T12" fmla="*/ 392 w 396"/>
              <a:gd name="T13" fmla="*/ 623 h 623"/>
              <a:gd name="T14" fmla="*/ 396 w 396"/>
              <a:gd name="T15" fmla="*/ 623 h 623"/>
              <a:gd name="T16" fmla="*/ 396 w 396"/>
              <a:gd name="T17" fmla="*/ 361 h 623"/>
              <a:gd name="T18" fmla="*/ 190 w 396"/>
              <a:gd name="T19" fmla="*/ 153 h 623"/>
              <a:gd name="T20" fmla="*/ 158 w 396"/>
              <a:gd name="T21" fmla="*/ 155 h 623"/>
              <a:gd name="T22" fmla="*/ 3 w 396"/>
              <a:gd name="T23" fmla="*/ 0 h 6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96" h="623">
                <a:moveTo>
                  <a:pt x="3" y="0"/>
                </a:moveTo>
                <a:cubicBezTo>
                  <a:pt x="2" y="0"/>
                  <a:pt x="2" y="1"/>
                  <a:pt x="2" y="1"/>
                </a:cubicBezTo>
                <a:cubicBezTo>
                  <a:pt x="1" y="2"/>
                  <a:pt x="0" y="2"/>
                  <a:pt x="0" y="3"/>
                </a:cubicBezTo>
                <a:cubicBezTo>
                  <a:pt x="157" y="159"/>
                  <a:pt x="157" y="159"/>
                  <a:pt x="157" y="159"/>
                </a:cubicBezTo>
                <a:cubicBezTo>
                  <a:pt x="188" y="157"/>
                  <a:pt x="188" y="157"/>
                  <a:pt x="188" y="157"/>
                </a:cubicBezTo>
                <a:cubicBezTo>
                  <a:pt x="392" y="362"/>
                  <a:pt x="392" y="362"/>
                  <a:pt x="392" y="362"/>
                </a:cubicBezTo>
                <a:cubicBezTo>
                  <a:pt x="392" y="623"/>
                  <a:pt x="392" y="623"/>
                  <a:pt x="392" y="623"/>
                </a:cubicBezTo>
                <a:cubicBezTo>
                  <a:pt x="396" y="623"/>
                  <a:pt x="396" y="623"/>
                  <a:pt x="396" y="623"/>
                </a:cubicBezTo>
                <a:cubicBezTo>
                  <a:pt x="396" y="361"/>
                  <a:pt x="396" y="361"/>
                  <a:pt x="396" y="361"/>
                </a:cubicBezTo>
                <a:cubicBezTo>
                  <a:pt x="190" y="153"/>
                  <a:pt x="190" y="153"/>
                  <a:pt x="190" y="153"/>
                </a:cubicBezTo>
                <a:cubicBezTo>
                  <a:pt x="158" y="155"/>
                  <a:pt x="158" y="155"/>
                  <a:pt x="158" y="155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59" name="Freeform 1259"/>
          <p:cNvSpPr>
            <a:spLocks/>
          </p:cNvSpPr>
          <p:nvPr/>
        </p:nvSpPr>
        <p:spPr bwMode="auto">
          <a:xfrm>
            <a:off x="-2790055" y="6483350"/>
            <a:ext cx="2151063" cy="3328988"/>
          </a:xfrm>
          <a:custGeom>
            <a:avLst/>
            <a:gdLst>
              <a:gd name="T0" fmla="*/ 0 w 519"/>
              <a:gd name="T1" fmla="*/ 0 h 803"/>
              <a:gd name="T2" fmla="*/ 0 w 519"/>
              <a:gd name="T3" fmla="*/ 34 h 803"/>
              <a:gd name="T4" fmla="*/ 263 w 519"/>
              <a:gd name="T5" fmla="*/ 296 h 803"/>
              <a:gd name="T6" fmla="*/ 328 w 519"/>
              <a:gd name="T7" fmla="*/ 295 h 803"/>
              <a:gd name="T8" fmla="*/ 515 w 519"/>
              <a:gd name="T9" fmla="*/ 483 h 803"/>
              <a:gd name="T10" fmla="*/ 515 w 519"/>
              <a:gd name="T11" fmla="*/ 803 h 803"/>
              <a:gd name="T12" fmla="*/ 519 w 519"/>
              <a:gd name="T13" fmla="*/ 803 h 803"/>
              <a:gd name="T14" fmla="*/ 519 w 519"/>
              <a:gd name="T15" fmla="*/ 481 h 803"/>
              <a:gd name="T16" fmla="*/ 330 w 519"/>
              <a:gd name="T17" fmla="*/ 291 h 803"/>
              <a:gd name="T18" fmla="*/ 264 w 519"/>
              <a:gd name="T19" fmla="*/ 292 h 803"/>
              <a:gd name="T20" fmla="*/ 4 w 519"/>
              <a:gd name="T21" fmla="*/ 33 h 803"/>
              <a:gd name="T22" fmla="*/ 4 w 519"/>
              <a:gd name="T23" fmla="*/ 0 h 803"/>
              <a:gd name="T24" fmla="*/ 3 w 519"/>
              <a:gd name="T25" fmla="*/ 0 h 803"/>
              <a:gd name="T26" fmla="*/ 3 w 519"/>
              <a:gd name="T27" fmla="*/ 0 h 803"/>
              <a:gd name="T28" fmla="*/ 0 w 519"/>
              <a:gd name="T29" fmla="*/ 0 h 8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519" h="803">
                <a:moveTo>
                  <a:pt x="0" y="0"/>
                </a:moveTo>
                <a:cubicBezTo>
                  <a:pt x="0" y="34"/>
                  <a:pt x="0" y="34"/>
                  <a:pt x="0" y="34"/>
                </a:cubicBezTo>
                <a:cubicBezTo>
                  <a:pt x="263" y="296"/>
                  <a:pt x="263" y="296"/>
                  <a:pt x="263" y="296"/>
                </a:cubicBezTo>
                <a:cubicBezTo>
                  <a:pt x="328" y="295"/>
                  <a:pt x="328" y="295"/>
                  <a:pt x="328" y="295"/>
                </a:cubicBezTo>
                <a:cubicBezTo>
                  <a:pt x="515" y="483"/>
                  <a:pt x="515" y="483"/>
                  <a:pt x="515" y="483"/>
                </a:cubicBezTo>
                <a:cubicBezTo>
                  <a:pt x="515" y="803"/>
                  <a:pt x="515" y="803"/>
                  <a:pt x="515" y="803"/>
                </a:cubicBezTo>
                <a:cubicBezTo>
                  <a:pt x="519" y="803"/>
                  <a:pt x="519" y="803"/>
                  <a:pt x="519" y="803"/>
                </a:cubicBezTo>
                <a:cubicBezTo>
                  <a:pt x="519" y="481"/>
                  <a:pt x="519" y="481"/>
                  <a:pt x="519" y="481"/>
                </a:cubicBezTo>
                <a:cubicBezTo>
                  <a:pt x="330" y="291"/>
                  <a:pt x="330" y="291"/>
                  <a:pt x="330" y="291"/>
                </a:cubicBezTo>
                <a:cubicBezTo>
                  <a:pt x="264" y="292"/>
                  <a:pt x="264" y="292"/>
                  <a:pt x="264" y="292"/>
                </a:cubicBezTo>
                <a:cubicBezTo>
                  <a:pt x="4" y="33"/>
                  <a:pt x="4" y="33"/>
                  <a:pt x="4" y="33"/>
                </a:cubicBezTo>
                <a:cubicBezTo>
                  <a:pt x="4" y="0"/>
                  <a:pt x="4" y="0"/>
                  <a:pt x="4" y="0"/>
                </a:cubicBezTo>
                <a:cubicBezTo>
                  <a:pt x="4" y="0"/>
                  <a:pt x="3" y="0"/>
                  <a:pt x="3" y="0"/>
                </a:cubicBezTo>
                <a:cubicBezTo>
                  <a:pt x="3" y="0"/>
                  <a:pt x="3" y="0"/>
                  <a:pt x="3" y="0"/>
                </a:cubicBezTo>
                <a:cubicBezTo>
                  <a:pt x="2" y="0"/>
                  <a:pt x="1" y="0"/>
                  <a:pt x="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60" name="Freeform 1260"/>
          <p:cNvSpPr>
            <a:spLocks/>
          </p:cNvSpPr>
          <p:nvPr/>
        </p:nvSpPr>
        <p:spPr bwMode="auto">
          <a:xfrm>
            <a:off x="-5334818" y="4332288"/>
            <a:ext cx="4613275" cy="5016500"/>
          </a:xfrm>
          <a:custGeom>
            <a:avLst/>
            <a:gdLst>
              <a:gd name="T0" fmla="*/ 8 w 2906"/>
              <a:gd name="T1" fmla="*/ 0 h 3160"/>
              <a:gd name="T2" fmla="*/ 0 w 2906"/>
              <a:gd name="T3" fmla="*/ 7 h 3160"/>
              <a:gd name="T4" fmla="*/ 0 w 2906"/>
              <a:gd name="T5" fmla="*/ 7 h 3160"/>
              <a:gd name="T6" fmla="*/ 1118 w 2906"/>
              <a:gd name="T7" fmla="*/ 1120 h 3160"/>
              <a:gd name="T8" fmla="*/ 1329 w 2906"/>
              <a:gd name="T9" fmla="*/ 1122 h 3160"/>
              <a:gd name="T10" fmla="*/ 1457 w 2906"/>
              <a:gd name="T11" fmla="*/ 1250 h 3160"/>
              <a:gd name="T12" fmla="*/ 1454 w 2906"/>
              <a:gd name="T13" fmla="*/ 1425 h 3160"/>
              <a:gd name="T14" fmla="*/ 2235 w 2906"/>
              <a:gd name="T15" fmla="*/ 2206 h 3160"/>
              <a:gd name="T16" fmla="*/ 2434 w 2906"/>
              <a:gd name="T17" fmla="*/ 2201 h 3160"/>
              <a:gd name="T18" fmla="*/ 2896 w 2906"/>
              <a:gd name="T19" fmla="*/ 2669 h 3160"/>
              <a:gd name="T20" fmla="*/ 2896 w 2906"/>
              <a:gd name="T21" fmla="*/ 3160 h 3160"/>
              <a:gd name="T22" fmla="*/ 2906 w 2906"/>
              <a:gd name="T23" fmla="*/ 3160 h 3160"/>
              <a:gd name="T24" fmla="*/ 2906 w 2906"/>
              <a:gd name="T25" fmla="*/ 2663 h 3160"/>
              <a:gd name="T26" fmla="*/ 2439 w 2906"/>
              <a:gd name="T27" fmla="*/ 2191 h 3160"/>
              <a:gd name="T28" fmla="*/ 2240 w 2906"/>
              <a:gd name="T29" fmla="*/ 2196 h 3160"/>
              <a:gd name="T30" fmla="*/ 1465 w 2906"/>
              <a:gd name="T31" fmla="*/ 1423 h 3160"/>
              <a:gd name="T32" fmla="*/ 1467 w 2906"/>
              <a:gd name="T33" fmla="*/ 1248 h 3160"/>
              <a:gd name="T34" fmla="*/ 1332 w 2906"/>
              <a:gd name="T35" fmla="*/ 1112 h 3160"/>
              <a:gd name="T36" fmla="*/ 1120 w 2906"/>
              <a:gd name="T37" fmla="*/ 1109 h 3160"/>
              <a:gd name="T38" fmla="*/ 8 w 2906"/>
              <a:gd name="T39" fmla="*/ 0 h 3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906" h="3160">
                <a:moveTo>
                  <a:pt x="8" y="0"/>
                </a:moveTo>
                <a:lnTo>
                  <a:pt x="0" y="7"/>
                </a:lnTo>
                <a:lnTo>
                  <a:pt x="0" y="7"/>
                </a:lnTo>
                <a:lnTo>
                  <a:pt x="1118" y="1120"/>
                </a:lnTo>
                <a:lnTo>
                  <a:pt x="1329" y="1122"/>
                </a:lnTo>
                <a:lnTo>
                  <a:pt x="1457" y="1250"/>
                </a:lnTo>
                <a:lnTo>
                  <a:pt x="1454" y="1425"/>
                </a:lnTo>
                <a:lnTo>
                  <a:pt x="2235" y="2206"/>
                </a:lnTo>
                <a:lnTo>
                  <a:pt x="2434" y="2201"/>
                </a:lnTo>
                <a:lnTo>
                  <a:pt x="2896" y="2669"/>
                </a:lnTo>
                <a:lnTo>
                  <a:pt x="2896" y="3160"/>
                </a:lnTo>
                <a:lnTo>
                  <a:pt x="2906" y="3160"/>
                </a:lnTo>
                <a:lnTo>
                  <a:pt x="2906" y="2663"/>
                </a:lnTo>
                <a:lnTo>
                  <a:pt x="2439" y="2191"/>
                </a:lnTo>
                <a:lnTo>
                  <a:pt x="2240" y="2196"/>
                </a:lnTo>
                <a:lnTo>
                  <a:pt x="1465" y="1423"/>
                </a:lnTo>
                <a:lnTo>
                  <a:pt x="1467" y="1248"/>
                </a:lnTo>
                <a:lnTo>
                  <a:pt x="1332" y="1112"/>
                </a:lnTo>
                <a:lnTo>
                  <a:pt x="1120" y="1109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61" name="Freeform 1261"/>
          <p:cNvSpPr>
            <a:spLocks/>
          </p:cNvSpPr>
          <p:nvPr/>
        </p:nvSpPr>
        <p:spPr bwMode="auto">
          <a:xfrm>
            <a:off x="-5334818" y="4332288"/>
            <a:ext cx="4613275" cy="5016500"/>
          </a:xfrm>
          <a:custGeom>
            <a:avLst/>
            <a:gdLst>
              <a:gd name="T0" fmla="*/ 8 w 2906"/>
              <a:gd name="T1" fmla="*/ 0 h 3160"/>
              <a:gd name="T2" fmla="*/ 0 w 2906"/>
              <a:gd name="T3" fmla="*/ 7 h 3160"/>
              <a:gd name="T4" fmla="*/ 0 w 2906"/>
              <a:gd name="T5" fmla="*/ 7 h 3160"/>
              <a:gd name="T6" fmla="*/ 1118 w 2906"/>
              <a:gd name="T7" fmla="*/ 1120 h 3160"/>
              <a:gd name="T8" fmla="*/ 1329 w 2906"/>
              <a:gd name="T9" fmla="*/ 1122 h 3160"/>
              <a:gd name="T10" fmla="*/ 1457 w 2906"/>
              <a:gd name="T11" fmla="*/ 1250 h 3160"/>
              <a:gd name="T12" fmla="*/ 1454 w 2906"/>
              <a:gd name="T13" fmla="*/ 1425 h 3160"/>
              <a:gd name="T14" fmla="*/ 2235 w 2906"/>
              <a:gd name="T15" fmla="*/ 2206 h 3160"/>
              <a:gd name="T16" fmla="*/ 2434 w 2906"/>
              <a:gd name="T17" fmla="*/ 2201 h 3160"/>
              <a:gd name="T18" fmla="*/ 2896 w 2906"/>
              <a:gd name="T19" fmla="*/ 2669 h 3160"/>
              <a:gd name="T20" fmla="*/ 2896 w 2906"/>
              <a:gd name="T21" fmla="*/ 3160 h 3160"/>
              <a:gd name="T22" fmla="*/ 2906 w 2906"/>
              <a:gd name="T23" fmla="*/ 3160 h 3160"/>
              <a:gd name="T24" fmla="*/ 2906 w 2906"/>
              <a:gd name="T25" fmla="*/ 2663 h 3160"/>
              <a:gd name="T26" fmla="*/ 2439 w 2906"/>
              <a:gd name="T27" fmla="*/ 2191 h 3160"/>
              <a:gd name="T28" fmla="*/ 2240 w 2906"/>
              <a:gd name="T29" fmla="*/ 2196 h 3160"/>
              <a:gd name="T30" fmla="*/ 1465 w 2906"/>
              <a:gd name="T31" fmla="*/ 1423 h 3160"/>
              <a:gd name="T32" fmla="*/ 1467 w 2906"/>
              <a:gd name="T33" fmla="*/ 1248 h 3160"/>
              <a:gd name="T34" fmla="*/ 1332 w 2906"/>
              <a:gd name="T35" fmla="*/ 1112 h 3160"/>
              <a:gd name="T36" fmla="*/ 1120 w 2906"/>
              <a:gd name="T37" fmla="*/ 1109 h 3160"/>
              <a:gd name="T38" fmla="*/ 8 w 2906"/>
              <a:gd name="T39" fmla="*/ 0 h 3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906" h="3160">
                <a:moveTo>
                  <a:pt x="8" y="0"/>
                </a:moveTo>
                <a:lnTo>
                  <a:pt x="0" y="7"/>
                </a:lnTo>
                <a:lnTo>
                  <a:pt x="0" y="7"/>
                </a:lnTo>
                <a:lnTo>
                  <a:pt x="1118" y="1120"/>
                </a:lnTo>
                <a:lnTo>
                  <a:pt x="1329" y="1122"/>
                </a:lnTo>
                <a:lnTo>
                  <a:pt x="1457" y="1250"/>
                </a:lnTo>
                <a:lnTo>
                  <a:pt x="1454" y="1425"/>
                </a:lnTo>
                <a:lnTo>
                  <a:pt x="2235" y="2206"/>
                </a:lnTo>
                <a:lnTo>
                  <a:pt x="2434" y="2201"/>
                </a:lnTo>
                <a:lnTo>
                  <a:pt x="2896" y="2669"/>
                </a:lnTo>
                <a:lnTo>
                  <a:pt x="2896" y="3160"/>
                </a:lnTo>
                <a:lnTo>
                  <a:pt x="2906" y="3160"/>
                </a:lnTo>
                <a:lnTo>
                  <a:pt x="2906" y="2663"/>
                </a:lnTo>
                <a:lnTo>
                  <a:pt x="2439" y="2191"/>
                </a:lnTo>
                <a:lnTo>
                  <a:pt x="2240" y="2196"/>
                </a:lnTo>
                <a:lnTo>
                  <a:pt x="1465" y="1423"/>
                </a:lnTo>
                <a:lnTo>
                  <a:pt x="1467" y="1248"/>
                </a:lnTo>
                <a:lnTo>
                  <a:pt x="1332" y="1112"/>
                </a:lnTo>
                <a:lnTo>
                  <a:pt x="1120" y="1109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62" name="Freeform 1262"/>
          <p:cNvSpPr>
            <a:spLocks noEditPoints="1"/>
          </p:cNvSpPr>
          <p:nvPr/>
        </p:nvSpPr>
        <p:spPr bwMode="auto">
          <a:xfrm>
            <a:off x="-4817293" y="4937125"/>
            <a:ext cx="4046538" cy="4443413"/>
          </a:xfrm>
          <a:custGeom>
            <a:avLst/>
            <a:gdLst>
              <a:gd name="T0" fmla="*/ 0 w 2549"/>
              <a:gd name="T1" fmla="*/ 8 h 2799"/>
              <a:gd name="T2" fmla="*/ 0 w 2549"/>
              <a:gd name="T3" fmla="*/ 8 h 2799"/>
              <a:gd name="T4" fmla="*/ 0 w 2549"/>
              <a:gd name="T5" fmla="*/ 8 h 2799"/>
              <a:gd name="T6" fmla="*/ 0 w 2549"/>
              <a:gd name="T7" fmla="*/ 8 h 2799"/>
              <a:gd name="T8" fmla="*/ 8 w 2549"/>
              <a:gd name="T9" fmla="*/ 0 h 2799"/>
              <a:gd name="T10" fmla="*/ 0 w 2549"/>
              <a:gd name="T11" fmla="*/ 8 h 2799"/>
              <a:gd name="T12" fmla="*/ 763 w 2549"/>
              <a:gd name="T13" fmla="*/ 768 h 2799"/>
              <a:gd name="T14" fmla="*/ 974 w 2549"/>
              <a:gd name="T15" fmla="*/ 773 h 2799"/>
              <a:gd name="T16" fmla="*/ 1102 w 2549"/>
              <a:gd name="T17" fmla="*/ 901 h 2799"/>
              <a:gd name="T18" fmla="*/ 1092 w 2549"/>
              <a:gd name="T19" fmla="*/ 1081 h 2799"/>
              <a:gd name="T20" fmla="*/ 1873 w 2549"/>
              <a:gd name="T21" fmla="*/ 1862 h 2799"/>
              <a:gd name="T22" fmla="*/ 2074 w 2549"/>
              <a:gd name="T23" fmla="*/ 1859 h 2799"/>
              <a:gd name="T24" fmla="*/ 2538 w 2549"/>
              <a:gd name="T25" fmla="*/ 2324 h 2799"/>
              <a:gd name="T26" fmla="*/ 2538 w 2549"/>
              <a:gd name="T27" fmla="*/ 2799 h 2799"/>
              <a:gd name="T28" fmla="*/ 2549 w 2549"/>
              <a:gd name="T29" fmla="*/ 2799 h 2799"/>
              <a:gd name="T30" fmla="*/ 2549 w 2549"/>
              <a:gd name="T31" fmla="*/ 2319 h 2799"/>
              <a:gd name="T32" fmla="*/ 2079 w 2549"/>
              <a:gd name="T33" fmla="*/ 1849 h 2799"/>
              <a:gd name="T34" fmla="*/ 1875 w 2549"/>
              <a:gd name="T35" fmla="*/ 1851 h 2799"/>
              <a:gd name="T36" fmla="*/ 1102 w 2549"/>
              <a:gd name="T37" fmla="*/ 1078 h 2799"/>
              <a:gd name="T38" fmla="*/ 1113 w 2549"/>
              <a:gd name="T39" fmla="*/ 896 h 2799"/>
              <a:gd name="T40" fmla="*/ 977 w 2549"/>
              <a:gd name="T41" fmla="*/ 762 h 2799"/>
              <a:gd name="T42" fmla="*/ 768 w 2549"/>
              <a:gd name="T43" fmla="*/ 760 h 2799"/>
              <a:gd name="T44" fmla="*/ 8 w 2549"/>
              <a:gd name="T45" fmla="*/ 0 h 27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2549" h="2799">
                <a:moveTo>
                  <a:pt x="0" y="8"/>
                </a:moveTo>
                <a:lnTo>
                  <a:pt x="0" y="8"/>
                </a:lnTo>
                <a:lnTo>
                  <a:pt x="0" y="8"/>
                </a:lnTo>
                <a:lnTo>
                  <a:pt x="0" y="8"/>
                </a:lnTo>
                <a:close/>
                <a:moveTo>
                  <a:pt x="8" y="0"/>
                </a:moveTo>
                <a:lnTo>
                  <a:pt x="0" y="8"/>
                </a:lnTo>
                <a:lnTo>
                  <a:pt x="763" y="768"/>
                </a:lnTo>
                <a:lnTo>
                  <a:pt x="974" y="773"/>
                </a:lnTo>
                <a:lnTo>
                  <a:pt x="1102" y="901"/>
                </a:lnTo>
                <a:lnTo>
                  <a:pt x="1092" y="1081"/>
                </a:lnTo>
                <a:lnTo>
                  <a:pt x="1873" y="1862"/>
                </a:lnTo>
                <a:lnTo>
                  <a:pt x="2074" y="1859"/>
                </a:lnTo>
                <a:lnTo>
                  <a:pt x="2538" y="2324"/>
                </a:lnTo>
                <a:lnTo>
                  <a:pt x="2538" y="2799"/>
                </a:lnTo>
                <a:lnTo>
                  <a:pt x="2549" y="2799"/>
                </a:lnTo>
                <a:lnTo>
                  <a:pt x="2549" y="2319"/>
                </a:lnTo>
                <a:lnTo>
                  <a:pt x="2079" y="1849"/>
                </a:lnTo>
                <a:lnTo>
                  <a:pt x="1875" y="1851"/>
                </a:lnTo>
                <a:lnTo>
                  <a:pt x="1102" y="1078"/>
                </a:lnTo>
                <a:lnTo>
                  <a:pt x="1113" y="896"/>
                </a:lnTo>
                <a:lnTo>
                  <a:pt x="977" y="762"/>
                </a:lnTo>
                <a:lnTo>
                  <a:pt x="768" y="760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63" name="Freeform 1263"/>
          <p:cNvSpPr>
            <a:spLocks noEditPoints="1"/>
          </p:cNvSpPr>
          <p:nvPr/>
        </p:nvSpPr>
        <p:spPr bwMode="auto">
          <a:xfrm>
            <a:off x="-4817293" y="4937125"/>
            <a:ext cx="4046538" cy="4443413"/>
          </a:xfrm>
          <a:custGeom>
            <a:avLst/>
            <a:gdLst>
              <a:gd name="T0" fmla="*/ 0 w 2549"/>
              <a:gd name="T1" fmla="*/ 8 h 2799"/>
              <a:gd name="T2" fmla="*/ 0 w 2549"/>
              <a:gd name="T3" fmla="*/ 8 h 2799"/>
              <a:gd name="T4" fmla="*/ 0 w 2549"/>
              <a:gd name="T5" fmla="*/ 8 h 2799"/>
              <a:gd name="T6" fmla="*/ 0 w 2549"/>
              <a:gd name="T7" fmla="*/ 8 h 2799"/>
              <a:gd name="T8" fmla="*/ 8 w 2549"/>
              <a:gd name="T9" fmla="*/ 0 h 2799"/>
              <a:gd name="T10" fmla="*/ 0 w 2549"/>
              <a:gd name="T11" fmla="*/ 8 h 2799"/>
              <a:gd name="T12" fmla="*/ 763 w 2549"/>
              <a:gd name="T13" fmla="*/ 768 h 2799"/>
              <a:gd name="T14" fmla="*/ 974 w 2549"/>
              <a:gd name="T15" fmla="*/ 773 h 2799"/>
              <a:gd name="T16" fmla="*/ 1102 w 2549"/>
              <a:gd name="T17" fmla="*/ 901 h 2799"/>
              <a:gd name="T18" fmla="*/ 1092 w 2549"/>
              <a:gd name="T19" fmla="*/ 1081 h 2799"/>
              <a:gd name="T20" fmla="*/ 1873 w 2549"/>
              <a:gd name="T21" fmla="*/ 1862 h 2799"/>
              <a:gd name="T22" fmla="*/ 2074 w 2549"/>
              <a:gd name="T23" fmla="*/ 1859 h 2799"/>
              <a:gd name="T24" fmla="*/ 2538 w 2549"/>
              <a:gd name="T25" fmla="*/ 2324 h 2799"/>
              <a:gd name="T26" fmla="*/ 2538 w 2549"/>
              <a:gd name="T27" fmla="*/ 2799 h 2799"/>
              <a:gd name="T28" fmla="*/ 2549 w 2549"/>
              <a:gd name="T29" fmla="*/ 2799 h 2799"/>
              <a:gd name="T30" fmla="*/ 2549 w 2549"/>
              <a:gd name="T31" fmla="*/ 2319 h 2799"/>
              <a:gd name="T32" fmla="*/ 2079 w 2549"/>
              <a:gd name="T33" fmla="*/ 1849 h 2799"/>
              <a:gd name="T34" fmla="*/ 1875 w 2549"/>
              <a:gd name="T35" fmla="*/ 1851 h 2799"/>
              <a:gd name="T36" fmla="*/ 1102 w 2549"/>
              <a:gd name="T37" fmla="*/ 1078 h 2799"/>
              <a:gd name="T38" fmla="*/ 1113 w 2549"/>
              <a:gd name="T39" fmla="*/ 896 h 2799"/>
              <a:gd name="T40" fmla="*/ 977 w 2549"/>
              <a:gd name="T41" fmla="*/ 762 h 2799"/>
              <a:gd name="T42" fmla="*/ 768 w 2549"/>
              <a:gd name="T43" fmla="*/ 760 h 2799"/>
              <a:gd name="T44" fmla="*/ 8 w 2549"/>
              <a:gd name="T45" fmla="*/ 0 h 27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2549" h="2799">
                <a:moveTo>
                  <a:pt x="0" y="8"/>
                </a:moveTo>
                <a:lnTo>
                  <a:pt x="0" y="8"/>
                </a:lnTo>
                <a:lnTo>
                  <a:pt x="0" y="8"/>
                </a:lnTo>
                <a:lnTo>
                  <a:pt x="0" y="8"/>
                </a:lnTo>
                <a:moveTo>
                  <a:pt x="8" y="0"/>
                </a:moveTo>
                <a:lnTo>
                  <a:pt x="0" y="8"/>
                </a:lnTo>
                <a:lnTo>
                  <a:pt x="763" y="768"/>
                </a:lnTo>
                <a:lnTo>
                  <a:pt x="974" y="773"/>
                </a:lnTo>
                <a:lnTo>
                  <a:pt x="1102" y="901"/>
                </a:lnTo>
                <a:lnTo>
                  <a:pt x="1092" y="1081"/>
                </a:lnTo>
                <a:lnTo>
                  <a:pt x="1873" y="1862"/>
                </a:lnTo>
                <a:lnTo>
                  <a:pt x="2074" y="1859"/>
                </a:lnTo>
                <a:lnTo>
                  <a:pt x="2538" y="2324"/>
                </a:lnTo>
                <a:lnTo>
                  <a:pt x="2538" y="2799"/>
                </a:lnTo>
                <a:lnTo>
                  <a:pt x="2549" y="2799"/>
                </a:lnTo>
                <a:lnTo>
                  <a:pt x="2549" y="2319"/>
                </a:lnTo>
                <a:lnTo>
                  <a:pt x="2079" y="1849"/>
                </a:lnTo>
                <a:lnTo>
                  <a:pt x="1875" y="1851"/>
                </a:lnTo>
                <a:lnTo>
                  <a:pt x="1102" y="1078"/>
                </a:lnTo>
                <a:lnTo>
                  <a:pt x="1113" y="896"/>
                </a:lnTo>
                <a:lnTo>
                  <a:pt x="977" y="762"/>
                </a:lnTo>
                <a:lnTo>
                  <a:pt x="768" y="760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64" name="Freeform 1264"/>
          <p:cNvSpPr>
            <a:spLocks/>
          </p:cNvSpPr>
          <p:nvPr/>
        </p:nvSpPr>
        <p:spPr bwMode="auto">
          <a:xfrm>
            <a:off x="-3345680" y="6424613"/>
            <a:ext cx="2508250" cy="3155950"/>
          </a:xfrm>
          <a:custGeom>
            <a:avLst/>
            <a:gdLst>
              <a:gd name="T0" fmla="*/ 4 w 605"/>
              <a:gd name="T1" fmla="*/ 0 h 761"/>
              <a:gd name="T2" fmla="*/ 1 w 605"/>
              <a:gd name="T3" fmla="*/ 0 h 761"/>
              <a:gd name="T4" fmla="*/ 0 w 605"/>
              <a:gd name="T5" fmla="*/ 0 h 761"/>
              <a:gd name="T6" fmla="*/ 1 w 605"/>
              <a:gd name="T7" fmla="*/ 16 h 761"/>
              <a:gd name="T8" fmla="*/ 350 w 605"/>
              <a:gd name="T9" fmla="*/ 365 h 761"/>
              <a:gd name="T10" fmla="*/ 424 w 605"/>
              <a:gd name="T11" fmla="*/ 367 h 761"/>
              <a:gd name="T12" fmla="*/ 601 w 605"/>
              <a:gd name="T13" fmla="*/ 545 h 761"/>
              <a:gd name="T14" fmla="*/ 601 w 605"/>
              <a:gd name="T15" fmla="*/ 761 h 761"/>
              <a:gd name="T16" fmla="*/ 605 w 605"/>
              <a:gd name="T17" fmla="*/ 761 h 761"/>
              <a:gd name="T18" fmla="*/ 605 w 605"/>
              <a:gd name="T19" fmla="*/ 543 h 761"/>
              <a:gd name="T20" fmla="*/ 426 w 605"/>
              <a:gd name="T21" fmla="*/ 363 h 761"/>
              <a:gd name="T22" fmla="*/ 352 w 605"/>
              <a:gd name="T23" fmla="*/ 361 h 761"/>
              <a:gd name="T24" fmla="*/ 5 w 605"/>
              <a:gd name="T25" fmla="*/ 15 h 761"/>
              <a:gd name="T26" fmla="*/ 4 w 605"/>
              <a:gd name="T27" fmla="*/ 0 h 7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605" h="761">
                <a:moveTo>
                  <a:pt x="4" y="0"/>
                </a:moveTo>
                <a:cubicBezTo>
                  <a:pt x="3" y="0"/>
                  <a:pt x="2" y="0"/>
                  <a:pt x="1" y="0"/>
                </a:cubicBezTo>
                <a:cubicBezTo>
                  <a:pt x="1" y="0"/>
                  <a:pt x="0" y="0"/>
                  <a:pt x="0" y="0"/>
                </a:cubicBezTo>
                <a:cubicBezTo>
                  <a:pt x="1" y="16"/>
                  <a:pt x="1" y="16"/>
                  <a:pt x="1" y="16"/>
                </a:cubicBezTo>
                <a:cubicBezTo>
                  <a:pt x="350" y="365"/>
                  <a:pt x="350" y="365"/>
                  <a:pt x="350" y="365"/>
                </a:cubicBezTo>
                <a:cubicBezTo>
                  <a:pt x="424" y="367"/>
                  <a:pt x="424" y="367"/>
                  <a:pt x="424" y="367"/>
                </a:cubicBezTo>
                <a:cubicBezTo>
                  <a:pt x="601" y="545"/>
                  <a:pt x="601" y="545"/>
                  <a:pt x="601" y="545"/>
                </a:cubicBezTo>
                <a:cubicBezTo>
                  <a:pt x="601" y="761"/>
                  <a:pt x="601" y="761"/>
                  <a:pt x="601" y="761"/>
                </a:cubicBezTo>
                <a:cubicBezTo>
                  <a:pt x="605" y="761"/>
                  <a:pt x="605" y="761"/>
                  <a:pt x="605" y="761"/>
                </a:cubicBezTo>
                <a:cubicBezTo>
                  <a:pt x="605" y="543"/>
                  <a:pt x="605" y="543"/>
                  <a:pt x="605" y="543"/>
                </a:cubicBezTo>
                <a:cubicBezTo>
                  <a:pt x="426" y="363"/>
                  <a:pt x="426" y="363"/>
                  <a:pt x="426" y="363"/>
                </a:cubicBezTo>
                <a:cubicBezTo>
                  <a:pt x="352" y="361"/>
                  <a:pt x="352" y="361"/>
                  <a:pt x="352" y="361"/>
                </a:cubicBezTo>
                <a:cubicBezTo>
                  <a:pt x="5" y="15"/>
                  <a:pt x="5" y="15"/>
                  <a:pt x="5" y="15"/>
                </a:cubicBezTo>
                <a:cubicBezTo>
                  <a:pt x="4" y="0"/>
                  <a:pt x="4" y="0"/>
                  <a:pt x="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65" name="Freeform 1265"/>
          <p:cNvSpPr>
            <a:spLocks/>
          </p:cNvSpPr>
          <p:nvPr/>
        </p:nvSpPr>
        <p:spPr bwMode="auto">
          <a:xfrm>
            <a:off x="-2844030" y="6329363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9 h 33"/>
              <a:gd name="T8" fmla="*/ 16 w 33"/>
              <a:gd name="T9" fmla="*/ 33 h 33"/>
              <a:gd name="T10" fmla="*/ 28 w 33"/>
              <a:gd name="T11" fmla="*/ 29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4 h 33"/>
              <a:gd name="T18" fmla="*/ 30 w 33"/>
              <a:gd name="T19" fmla="*/ 4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66" name="Freeform 1266"/>
          <p:cNvSpPr>
            <a:spLocks noEditPoints="1"/>
          </p:cNvSpPr>
          <p:nvPr/>
        </p:nvSpPr>
        <p:spPr bwMode="auto">
          <a:xfrm>
            <a:off x="-2859905" y="6313488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3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8 h 41"/>
              <a:gd name="T14" fmla="*/ 35 w 41"/>
              <a:gd name="T15" fmla="*/ 6 h 41"/>
              <a:gd name="T16" fmla="*/ 34 w 41"/>
              <a:gd name="T17" fmla="*/ 8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3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17 w 41"/>
              <a:gd name="T37" fmla="*/ 41 h 41"/>
              <a:gd name="T38" fmla="*/ 20 w 41"/>
              <a:gd name="T39" fmla="*/ 41 h 41"/>
              <a:gd name="T40" fmla="*/ 20 w 41"/>
              <a:gd name="T41" fmla="*/ 41 h 41"/>
              <a:gd name="T42" fmla="*/ 21 w 41"/>
              <a:gd name="T43" fmla="*/ 41 h 41"/>
              <a:gd name="T44" fmla="*/ 35 w 41"/>
              <a:gd name="T45" fmla="*/ 35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9" y="38"/>
                  <a:pt x="13" y="40"/>
                  <a:pt x="17" y="41"/>
                </a:cubicBezTo>
                <a:cubicBezTo>
                  <a:pt x="18" y="41"/>
                  <a:pt x="19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0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67" name="Freeform 1267"/>
          <p:cNvSpPr>
            <a:spLocks/>
          </p:cNvSpPr>
          <p:nvPr/>
        </p:nvSpPr>
        <p:spPr bwMode="auto">
          <a:xfrm>
            <a:off x="-2445568" y="6637338"/>
            <a:ext cx="169863" cy="152400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5 w 41"/>
              <a:gd name="T11" fmla="*/ 7 h 37"/>
              <a:gd name="T12" fmla="*/ 34 w 41"/>
              <a:gd name="T13" fmla="*/ 6 h 37"/>
              <a:gd name="T14" fmla="*/ 32 w 41"/>
              <a:gd name="T15" fmla="*/ 4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7"/>
                  <a:pt x="20" y="37"/>
                </a:cubicBezTo>
                <a:cubicBezTo>
                  <a:pt x="25" y="37"/>
                  <a:pt x="30" y="36"/>
                  <a:pt x="34" y="32"/>
                </a:cubicBezTo>
                <a:cubicBezTo>
                  <a:pt x="40" y="25"/>
                  <a:pt x="41" y="14"/>
                  <a:pt x="35" y="7"/>
                </a:cubicBezTo>
                <a:cubicBezTo>
                  <a:pt x="35" y="7"/>
                  <a:pt x="34" y="6"/>
                  <a:pt x="34" y="6"/>
                </a:cubicBezTo>
                <a:cubicBezTo>
                  <a:pt x="33" y="5"/>
                  <a:pt x="33" y="5"/>
                  <a:pt x="32" y="4"/>
                </a:cubicBezTo>
                <a:cubicBezTo>
                  <a:pt x="29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68" name="Freeform 1268"/>
          <p:cNvSpPr>
            <a:spLocks/>
          </p:cNvSpPr>
          <p:nvPr/>
        </p:nvSpPr>
        <p:spPr bwMode="auto">
          <a:xfrm>
            <a:off x="-3423468" y="6272213"/>
            <a:ext cx="169863" cy="152400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7 w 41"/>
              <a:gd name="T5" fmla="*/ 32 h 37"/>
              <a:gd name="T6" fmla="*/ 19 w 41"/>
              <a:gd name="T7" fmla="*/ 37 h 37"/>
              <a:gd name="T8" fmla="*/ 20 w 41"/>
              <a:gd name="T9" fmla="*/ 37 h 37"/>
              <a:gd name="T10" fmla="*/ 23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5"/>
                  <a:pt x="15" y="37"/>
                  <a:pt x="19" y="37"/>
                </a:cubicBezTo>
                <a:cubicBezTo>
                  <a:pt x="19" y="37"/>
                  <a:pt x="20" y="37"/>
                  <a:pt x="20" y="37"/>
                </a:cubicBezTo>
                <a:cubicBezTo>
                  <a:pt x="21" y="37"/>
                  <a:pt x="22" y="37"/>
                  <a:pt x="23" y="37"/>
                </a:cubicBezTo>
                <a:cubicBezTo>
                  <a:pt x="27" y="37"/>
                  <a:pt x="31" y="35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69" name="Freeform 1269"/>
          <p:cNvSpPr>
            <a:spLocks/>
          </p:cNvSpPr>
          <p:nvPr/>
        </p:nvSpPr>
        <p:spPr bwMode="auto">
          <a:xfrm>
            <a:off x="-2378893" y="6818313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7 w 41"/>
              <a:gd name="T5" fmla="*/ 32 h 37"/>
              <a:gd name="T6" fmla="*/ 20 w 41"/>
              <a:gd name="T7" fmla="*/ 37 h 37"/>
              <a:gd name="T8" fmla="*/ 32 w 41"/>
              <a:gd name="T9" fmla="*/ 34 h 37"/>
              <a:gd name="T10" fmla="*/ 34 w 41"/>
              <a:gd name="T11" fmla="*/ 32 h 37"/>
              <a:gd name="T12" fmla="*/ 35 w 41"/>
              <a:gd name="T13" fmla="*/ 31 h 37"/>
              <a:gd name="T14" fmla="*/ 34 w 41"/>
              <a:gd name="T15" fmla="*/ 6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7"/>
                  <a:pt x="20" y="37"/>
                </a:cubicBezTo>
                <a:cubicBezTo>
                  <a:pt x="24" y="37"/>
                  <a:pt x="29" y="36"/>
                  <a:pt x="32" y="34"/>
                </a:cubicBezTo>
                <a:cubicBezTo>
                  <a:pt x="32" y="33"/>
                  <a:pt x="33" y="33"/>
                  <a:pt x="34" y="32"/>
                </a:cubicBezTo>
                <a:cubicBezTo>
                  <a:pt x="34" y="32"/>
                  <a:pt x="34" y="31"/>
                  <a:pt x="35" y="31"/>
                </a:cubicBezTo>
                <a:cubicBezTo>
                  <a:pt x="41" y="23"/>
                  <a:pt x="41" y="13"/>
                  <a:pt x="34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70" name="Freeform 1270"/>
          <p:cNvSpPr>
            <a:spLocks noEditPoints="1"/>
          </p:cNvSpPr>
          <p:nvPr/>
        </p:nvSpPr>
        <p:spPr bwMode="auto">
          <a:xfrm>
            <a:off x="-2669405" y="6362700"/>
            <a:ext cx="231775" cy="231775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0 w 56"/>
              <a:gd name="T19" fmla="*/ 28 h 56"/>
              <a:gd name="T20" fmla="*/ 8 w 56"/>
              <a:gd name="T21" fmla="*/ 48 h 56"/>
              <a:gd name="T22" fmla="*/ 7 w 56"/>
              <a:gd name="T23" fmla="*/ 49 h 56"/>
              <a:gd name="T24" fmla="*/ 7 w 56"/>
              <a:gd name="T25" fmla="*/ 49 h 56"/>
              <a:gd name="T26" fmla="*/ 8 w 56"/>
              <a:gd name="T27" fmla="*/ 48 h 56"/>
              <a:gd name="T28" fmla="*/ 28 w 56"/>
              <a:gd name="T29" fmla="*/ 56 h 56"/>
              <a:gd name="T30" fmla="*/ 48 w 56"/>
              <a:gd name="T31" fmla="*/ 48 h 56"/>
              <a:gd name="T32" fmla="*/ 56 w 56"/>
              <a:gd name="T33" fmla="*/ 28 h 56"/>
              <a:gd name="T34" fmla="*/ 48 w 56"/>
              <a:gd name="T35" fmla="*/ 8 h 56"/>
              <a:gd name="T36" fmla="*/ 28 w 56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7" y="49"/>
                  <a:pt x="7" y="49"/>
                  <a:pt x="7" y="49"/>
                </a:cubicBezTo>
                <a:cubicBezTo>
                  <a:pt x="7" y="49"/>
                  <a:pt x="7" y="49"/>
                  <a:pt x="7" y="49"/>
                </a:cubicBezTo>
                <a:cubicBezTo>
                  <a:pt x="8" y="48"/>
                  <a:pt x="8" y="48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5" y="56"/>
                  <a:pt x="43" y="54"/>
                  <a:pt x="48" y="48"/>
                </a:cubicBezTo>
                <a:cubicBezTo>
                  <a:pt x="54" y="42"/>
                  <a:pt x="56" y="35"/>
                  <a:pt x="56" y="28"/>
                </a:cubicBezTo>
                <a:cubicBezTo>
                  <a:pt x="56" y="21"/>
                  <a:pt x="54" y="13"/>
                  <a:pt x="48" y="8"/>
                </a:cubicBezTo>
                <a:cubicBezTo>
                  <a:pt x="43" y="2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71" name="Freeform 1271"/>
          <p:cNvSpPr>
            <a:spLocks/>
          </p:cNvSpPr>
          <p:nvPr/>
        </p:nvSpPr>
        <p:spPr bwMode="auto">
          <a:xfrm>
            <a:off x="-2685280" y="6346825"/>
            <a:ext cx="265113" cy="265113"/>
          </a:xfrm>
          <a:custGeom>
            <a:avLst/>
            <a:gdLst>
              <a:gd name="T0" fmla="*/ 32 w 64"/>
              <a:gd name="T1" fmla="*/ 0 h 64"/>
              <a:gd name="T2" fmla="*/ 32 w 64"/>
              <a:gd name="T3" fmla="*/ 0 h 64"/>
              <a:gd name="T4" fmla="*/ 9 w 64"/>
              <a:gd name="T5" fmla="*/ 9 h 64"/>
              <a:gd name="T6" fmla="*/ 0 w 64"/>
              <a:gd name="T7" fmla="*/ 32 h 64"/>
              <a:gd name="T8" fmla="*/ 9 w 64"/>
              <a:gd name="T9" fmla="*/ 55 h 64"/>
              <a:gd name="T10" fmla="*/ 11 w 64"/>
              <a:gd name="T11" fmla="*/ 53 h 64"/>
              <a:gd name="T12" fmla="*/ 12 w 64"/>
              <a:gd name="T13" fmla="*/ 52 h 64"/>
              <a:gd name="T14" fmla="*/ 4 w 64"/>
              <a:gd name="T15" fmla="*/ 32 h 64"/>
              <a:gd name="T16" fmla="*/ 12 w 64"/>
              <a:gd name="T17" fmla="*/ 12 h 64"/>
              <a:gd name="T18" fmla="*/ 32 w 64"/>
              <a:gd name="T19" fmla="*/ 4 h 64"/>
              <a:gd name="T20" fmla="*/ 52 w 64"/>
              <a:gd name="T21" fmla="*/ 12 h 64"/>
              <a:gd name="T22" fmla="*/ 60 w 64"/>
              <a:gd name="T23" fmla="*/ 32 h 64"/>
              <a:gd name="T24" fmla="*/ 52 w 64"/>
              <a:gd name="T25" fmla="*/ 52 h 64"/>
              <a:gd name="T26" fmla="*/ 32 w 64"/>
              <a:gd name="T27" fmla="*/ 60 h 64"/>
              <a:gd name="T28" fmla="*/ 12 w 64"/>
              <a:gd name="T29" fmla="*/ 52 h 64"/>
              <a:gd name="T30" fmla="*/ 11 w 64"/>
              <a:gd name="T31" fmla="*/ 53 h 64"/>
              <a:gd name="T32" fmla="*/ 9 w 64"/>
              <a:gd name="T33" fmla="*/ 55 h 64"/>
              <a:gd name="T34" fmla="*/ 32 w 64"/>
              <a:gd name="T35" fmla="*/ 64 h 64"/>
              <a:gd name="T36" fmla="*/ 32 w 64"/>
              <a:gd name="T37" fmla="*/ 64 h 64"/>
              <a:gd name="T38" fmla="*/ 55 w 64"/>
              <a:gd name="T39" fmla="*/ 55 h 64"/>
              <a:gd name="T40" fmla="*/ 64 w 64"/>
              <a:gd name="T41" fmla="*/ 32 h 64"/>
              <a:gd name="T42" fmla="*/ 55 w 64"/>
              <a:gd name="T43" fmla="*/ 9 h 64"/>
              <a:gd name="T44" fmla="*/ 48 w 64"/>
              <a:gd name="T45" fmla="*/ 4 h 64"/>
              <a:gd name="T46" fmla="*/ 44 w 64"/>
              <a:gd name="T47" fmla="*/ 2 h 64"/>
              <a:gd name="T48" fmla="*/ 32 w 64"/>
              <a:gd name="T49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4" h="64"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1" y="53"/>
                  <a:pt x="11" y="53"/>
                  <a:pt x="11" y="53"/>
                </a:cubicBezTo>
                <a:cubicBezTo>
                  <a:pt x="12" y="52"/>
                  <a:pt x="12" y="52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39" y="4"/>
                  <a:pt x="47" y="6"/>
                  <a:pt x="52" y="12"/>
                </a:cubicBezTo>
                <a:cubicBezTo>
                  <a:pt x="58" y="17"/>
                  <a:pt x="60" y="25"/>
                  <a:pt x="60" y="32"/>
                </a:cubicBezTo>
                <a:cubicBezTo>
                  <a:pt x="60" y="39"/>
                  <a:pt x="58" y="46"/>
                  <a:pt x="52" y="52"/>
                </a:cubicBezTo>
                <a:cubicBezTo>
                  <a:pt x="47" y="58"/>
                  <a:pt x="39" y="60"/>
                  <a:pt x="32" y="60"/>
                </a:cubicBezTo>
                <a:cubicBezTo>
                  <a:pt x="25" y="60"/>
                  <a:pt x="18" y="58"/>
                  <a:pt x="12" y="52"/>
                </a:cubicBezTo>
                <a:cubicBezTo>
                  <a:pt x="11" y="53"/>
                  <a:pt x="11" y="53"/>
                  <a:pt x="11" y="53"/>
                </a:cubicBezTo>
                <a:cubicBezTo>
                  <a:pt x="9" y="55"/>
                  <a:pt x="9" y="55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0" y="64"/>
                  <a:pt x="49" y="61"/>
                  <a:pt x="55" y="55"/>
                </a:cubicBezTo>
                <a:cubicBezTo>
                  <a:pt x="61" y="49"/>
                  <a:pt x="64" y="40"/>
                  <a:pt x="64" y="32"/>
                </a:cubicBezTo>
                <a:cubicBezTo>
                  <a:pt x="64" y="24"/>
                  <a:pt x="61" y="15"/>
                  <a:pt x="55" y="9"/>
                </a:cubicBezTo>
                <a:cubicBezTo>
                  <a:pt x="53" y="7"/>
                  <a:pt x="51" y="5"/>
                  <a:pt x="48" y="4"/>
                </a:cubicBezTo>
                <a:cubicBezTo>
                  <a:pt x="47" y="3"/>
                  <a:pt x="46" y="3"/>
                  <a:pt x="44" y="2"/>
                </a:cubicBezTo>
                <a:cubicBezTo>
                  <a:pt x="40" y="0"/>
                  <a:pt x="36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72" name="Freeform 1272"/>
          <p:cNvSpPr>
            <a:spLocks/>
          </p:cNvSpPr>
          <p:nvPr/>
        </p:nvSpPr>
        <p:spPr bwMode="auto">
          <a:xfrm>
            <a:off x="-2636068" y="6400800"/>
            <a:ext cx="169863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73" name="Freeform 1273"/>
          <p:cNvSpPr>
            <a:spLocks noEditPoints="1"/>
          </p:cNvSpPr>
          <p:nvPr/>
        </p:nvSpPr>
        <p:spPr bwMode="auto">
          <a:xfrm>
            <a:off x="1354907" y="6167438"/>
            <a:ext cx="236538" cy="233363"/>
          </a:xfrm>
          <a:custGeom>
            <a:avLst/>
            <a:gdLst>
              <a:gd name="T0" fmla="*/ 29 w 57"/>
              <a:gd name="T1" fmla="*/ 47 h 56"/>
              <a:gd name="T2" fmla="*/ 16 w 57"/>
              <a:gd name="T3" fmla="*/ 41 h 56"/>
              <a:gd name="T4" fmla="*/ 16 w 57"/>
              <a:gd name="T5" fmla="*/ 15 h 56"/>
              <a:gd name="T6" fmla="*/ 29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9 w 57"/>
              <a:gd name="T13" fmla="*/ 47 h 56"/>
              <a:gd name="T14" fmla="*/ 29 w 57"/>
              <a:gd name="T15" fmla="*/ 0 h 56"/>
              <a:gd name="T16" fmla="*/ 9 w 57"/>
              <a:gd name="T17" fmla="*/ 8 h 56"/>
              <a:gd name="T18" fmla="*/ 0 w 57"/>
              <a:gd name="T19" fmla="*/ 28 h 56"/>
              <a:gd name="T20" fmla="*/ 9 w 57"/>
              <a:gd name="T21" fmla="*/ 48 h 56"/>
              <a:gd name="T22" fmla="*/ 7 w 57"/>
              <a:gd name="T23" fmla="*/ 49 h 56"/>
              <a:gd name="T24" fmla="*/ 7 w 57"/>
              <a:gd name="T25" fmla="*/ 49 h 56"/>
              <a:gd name="T26" fmla="*/ 9 w 57"/>
              <a:gd name="T27" fmla="*/ 48 h 56"/>
              <a:gd name="T28" fmla="*/ 29 w 57"/>
              <a:gd name="T29" fmla="*/ 56 h 56"/>
              <a:gd name="T30" fmla="*/ 49 w 57"/>
              <a:gd name="T31" fmla="*/ 48 h 56"/>
              <a:gd name="T32" fmla="*/ 57 w 57"/>
              <a:gd name="T33" fmla="*/ 28 h 56"/>
              <a:gd name="T34" fmla="*/ 49 w 57"/>
              <a:gd name="T35" fmla="*/ 8 h 56"/>
              <a:gd name="T36" fmla="*/ 29 w 57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6">
                <a:moveTo>
                  <a:pt x="29" y="47"/>
                </a:moveTo>
                <a:cubicBezTo>
                  <a:pt x="24" y="47"/>
                  <a:pt x="19" y="45"/>
                  <a:pt x="16" y="41"/>
                </a:cubicBezTo>
                <a:cubicBezTo>
                  <a:pt x="8" y="34"/>
                  <a:pt x="8" y="22"/>
                  <a:pt x="16" y="15"/>
                </a:cubicBezTo>
                <a:cubicBezTo>
                  <a:pt x="19" y="11"/>
                  <a:pt x="24" y="9"/>
                  <a:pt x="29" y="9"/>
                </a:cubicBezTo>
                <a:cubicBezTo>
                  <a:pt x="34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4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2"/>
                  <a:pt x="9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9" y="48"/>
                </a:cubicBezTo>
                <a:cubicBezTo>
                  <a:pt x="7" y="49"/>
                  <a:pt x="7" y="49"/>
                  <a:pt x="7" y="49"/>
                </a:cubicBezTo>
                <a:cubicBezTo>
                  <a:pt x="7" y="49"/>
                  <a:pt x="7" y="49"/>
                  <a:pt x="7" y="49"/>
                </a:cubicBezTo>
                <a:cubicBezTo>
                  <a:pt x="9" y="48"/>
                  <a:pt x="9" y="48"/>
                  <a:pt x="9" y="48"/>
                </a:cubicBezTo>
                <a:cubicBezTo>
                  <a:pt x="14" y="54"/>
                  <a:pt x="21" y="56"/>
                  <a:pt x="29" y="56"/>
                </a:cubicBezTo>
                <a:cubicBezTo>
                  <a:pt x="36" y="56"/>
                  <a:pt x="43" y="54"/>
                  <a:pt x="49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9" y="8"/>
                </a:cubicBezTo>
                <a:cubicBezTo>
                  <a:pt x="43" y="2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74" name="Freeform 1274"/>
          <p:cNvSpPr>
            <a:spLocks/>
          </p:cNvSpPr>
          <p:nvPr/>
        </p:nvSpPr>
        <p:spPr bwMode="auto">
          <a:xfrm>
            <a:off x="1339032" y="6151563"/>
            <a:ext cx="269875" cy="265113"/>
          </a:xfrm>
          <a:custGeom>
            <a:avLst/>
            <a:gdLst>
              <a:gd name="T0" fmla="*/ 33 w 65"/>
              <a:gd name="T1" fmla="*/ 0 h 64"/>
              <a:gd name="T2" fmla="*/ 33 w 65"/>
              <a:gd name="T3" fmla="*/ 0 h 64"/>
              <a:gd name="T4" fmla="*/ 12 w 65"/>
              <a:gd name="T5" fmla="*/ 7 h 64"/>
              <a:gd name="T6" fmla="*/ 10 w 65"/>
              <a:gd name="T7" fmla="*/ 9 h 64"/>
              <a:gd name="T8" fmla="*/ 9 w 65"/>
              <a:gd name="T9" fmla="*/ 10 h 64"/>
              <a:gd name="T10" fmla="*/ 0 w 65"/>
              <a:gd name="T11" fmla="*/ 32 h 64"/>
              <a:gd name="T12" fmla="*/ 10 w 65"/>
              <a:gd name="T13" fmla="*/ 55 h 64"/>
              <a:gd name="T14" fmla="*/ 11 w 65"/>
              <a:gd name="T15" fmla="*/ 53 h 64"/>
              <a:gd name="T16" fmla="*/ 13 w 65"/>
              <a:gd name="T17" fmla="*/ 52 h 64"/>
              <a:gd name="T18" fmla="*/ 4 w 65"/>
              <a:gd name="T19" fmla="*/ 32 h 64"/>
              <a:gd name="T20" fmla="*/ 13 w 65"/>
              <a:gd name="T21" fmla="*/ 12 h 64"/>
              <a:gd name="T22" fmla="*/ 33 w 65"/>
              <a:gd name="T23" fmla="*/ 4 h 64"/>
              <a:gd name="T24" fmla="*/ 53 w 65"/>
              <a:gd name="T25" fmla="*/ 12 h 64"/>
              <a:gd name="T26" fmla="*/ 61 w 65"/>
              <a:gd name="T27" fmla="*/ 32 h 64"/>
              <a:gd name="T28" fmla="*/ 53 w 65"/>
              <a:gd name="T29" fmla="*/ 52 h 64"/>
              <a:gd name="T30" fmla="*/ 33 w 65"/>
              <a:gd name="T31" fmla="*/ 60 h 64"/>
              <a:gd name="T32" fmla="*/ 13 w 65"/>
              <a:gd name="T33" fmla="*/ 52 h 64"/>
              <a:gd name="T34" fmla="*/ 11 w 65"/>
              <a:gd name="T35" fmla="*/ 53 h 64"/>
              <a:gd name="T36" fmla="*/ 10 w 65"/>
              <a:gd name="T37" fmla="*/ 55 h 64"/>
              <a:gd name="T38" fmla="*/ 33 w 65"/>
              <a:gd name="T39" fmla="*/ 64 h 64"/>
              <a:gd name="T40" fmla="*/ 33 w 65"/>
              <a:gd name="T41" fmla="*/ 64 h 64"/>
              <a:gd name="T42" fmla="*/ 56 w 65"/>
              <a:gd name="T43" fmla="*/ 55 h 64"/>
              <a:gd name="T44" fmla="*/ 65 w 65"/>
              <a:gd name="T45" fmla="*/ 32 h 64"/>
              <a:gd name="T46" fmla="*/ 56 w 65"/>
              <a:gd name="T47" fmla="*/ 9 h 64"/>
              <a:gd name="T48" fmla="*/ 33 w 65"/>
              <a:gd name="T49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5" h="64"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5" y="0"/>
                  <a:pt x="18" y="2"/>
                  <a:pt x="12" y="7"/>
                </a:cubicBezTo>
                <a:cubicBezTo>
                  <a:pt x="11" y="8"/>
                  <a:pt x="11" y="8"/>
                  <a:pt x="10" y="9"/>
                </a:cubicBezTo>
                <a:cubicBezTo>
                  <a:pt x="10" y="9"/>
                  <a:pt x="9" y="10"/>
                  <a:pt x="9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4" y="48"/>
                  <a:pt x="10" y="55"/>
                </a:cubicBezTo>
                <a:cubicBezTo>
                  <a:pt x="11" y="53"/>
                  <a:pt x="11" y="53"/>
                  <a:pt x="11" y="53"/>
                </a:cubicBezTo>
                <a:cubicBezTo>
                  <a:pt x="13" y="52"/>
                  <a:pt x="13" y="52"/>
                  <a:pt x="13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3" y="12"/>
                </a:cubicBezTo>
                <a:cubicBezTo>
                  <a:pt x="18" y="6"/>
                  <a:pt x="25" y="4"/>
                  <a:pt x="33" y="4"/>
                </a:cubicBezTo>
                <a:cubicBezTo>
                  <a:pt x="40" y="4"/>
                  <a:pt x="47" y="6"/>
                  <a:pt x="53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3" y="52"/>
                </a:cubicBezTo>
                <a:cubicBezTo>
                  <a:pt x="47" y="58"/>
                  <a:pt x="40" y="60"/>
                  <a:pt x="33" y="60"/>
                </a:cubicBezTo>
                <a:cubicBezTo>
                  <a:pt x="25" y="60"/>
                  <a:pt x="18" y="58"/>
                  <a:pt x="13" y="52"/>
                </a:cubicBezTo>
                <a:cubicBezTo>
                  <a:pt x="11" y="53"/>
                  <a:pt x="11" y="53"/>
                  <a:pt x="11" y="53"/>
                </a:cubicBezTo>
                <a:cubicBezTo>
                  <a:pt x="10" y="55"/>
                  <a:pt x="10" y="55"/>
                  <a:pt x="10" y="55"/>
                </a:cubicBezTo>
                <a:cubicBezTo>
                  <a:pt x="16" y="61"/>
                  <a:pt x="24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1" y="64"/>
                  <a:pt x="49" y="61"/>
                  <a:pt x="56" y="55"/>
                </a:cubicBezTo>
                <a:cubicBezTo>
                  <a:pt x="62" y="48"/>
                  <a:pt x="65" y="40"/>
                  <a:pt x="65" y="32"/>
                </a:cubicBezTo>
                <a:cubicBezTo>
                  <a:pt x="65" y="24"/>
                  <a:pt x="62" y="15"/>
                  <a:pt x="56" y="9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75" name="Freeform 1275"/>
          <p:cNvSpPr>
            <a:spLocks/>
          </p:cNvSpPr>
          <p:nvPr/>
        </p:nvSpPr>
        <p:spPr bwMode="auto">
          <a:xfrm>
            <a:off x="1388245" y="6205538"/>
            <a:ext cx="169863" cy="157163"/>
          </a:xfrm>
          <a:custGeom>
            <a:avLst/>
            <a:gdLst>
              <a:gd name="T0" fmla="*/ 21 w 41"/>
              <a:gd name="T1" fmla="*/ 0 h 38"/>
              <a:gd name="T2" fmla="*/ 8 w 41"/>
              <a:gd name="T3" fmla="*/ 6 h 38"/>
              <a:gd name="T4" fmla="*/ 8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76" name="Freeform 1276"/>
          <p:cNvSpPr>
            <a:spLocks noEditPoints="1"/>
          </p:cNvSpPr>
          <p:nvPr/>
        </p:nvSpPr>
        <p:spPr bwMode="auto">
          <a:xfrm>
            <a:off x="2035945" y="6565900"/>
            <a:ext cx="234950" cy="231775"/>
          </a:xfrm>
          <a:custGeom>
            <a:avLst/>
            <a:gdLst>
              <a:gd name="T0" fmla="*/ 29 w 57"/>
              <a:gd name="T1" fmla="*/ 47 h 56"/>
              <a:gd name="T2" fmla="*/ 16 w 57"/>
              <a:gd name="T3" fmla="*/ 41 h 56"/>
              <a:gd name="T4" fmla="*/ 16 w 57"/>
              <a:gd name="T5" fmla="*/ 15 h 56"/>
              <a:gd name="T6" fmla="*/ 29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9 w 57"/>
              <a:gd name="T13" fmla="*/ 47 h 56"/>
              <a:gd name="T14" fmla="*/ 29 w 57"/>
              <a:gd name="T15" fmla="*/ 0 h 56"/>
              <a:gd name="T16" fmla="*/ 9 w 57"/>
              <a:gd name="T17" fmla="*/ 8 h 56"/>
              <a:gd name="T18" fmla="*/ 0 w 57"/>
              <a:gd name="T19" fmla="*/ 28 h 56"/>
              <a:gd name="T20" fmla="*/ 9 w 57"/>
              <a:gd name="T21" fmla="*/ 48 h 56"/>
              <a:gd name="T22" fmla="*/ 7 w 57"/>
              <a:gd name="T23" fmla="*/ 49 h 56"/>
              <a:gd name="T24" fmla="*/ 7 w 57"/>
              <a:gd name="T25" fmla="*/ 49 h 56"/>
              <a:gd name="T26" fmla="*/ 9 w 57"/>
              <a:gd name="T27" fmla="*/ 48 h 56"/>
              <a:gd name="T28" fmla="*/ 29 w 57"/>
              <a:gd name="T29" fmla="*/ 56 h 56"/>
              <a:gd name="T30" fmla="*/ 49 w 57"/>
              <a:gd name="T31" fmla="*/ 48 h 56"/>
              <a:gd name="T32" fmla="*/ 57 w 57"/>
              <a:gd name="T33" fmla="*/ 28 h 56"/>
              <a:gd name="T34" fmla="*/ 49 w 57"/>
              <a:gd name="T35" fmla="*/ 8 h 56"/>
              <a:gd name="T36" fmla="*/ 29 w 57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6">
                <a:moveTo>
                  <a:pt x="29" y="47"/>
                </a:moveTo>
                <a:cubicBezTo>
                  <a:pt x="24" y="47"/>
                  <a:pt x="19" y="45"/>
                  <a:pt x="16" y="41"/>
                </a:cubicBezTo>
                <a:cubicBezTo>
                  <a:pt x="8" y="34"/>
                  <a:pt x="8" y="22"/>
                  <a:pt x="16" y="15"/>
                </a:cubicBezTo>
                <a:cubicBezTo>
                  <a:pt x="19" y="11"/>
                  <a:pt x="24" y="9"/>
                  <a:pt x="29" y="9"/>
                </a:cubicBezTo>
                <a:cubicBezTo>
                  <a:pt x="34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4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2"/>
                  <a:pt x="9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9" y="48"/>
                </a:cubicBezTo>
                <a:cubicBezTo>
                  <a:pt x="7" y="49"/>
                  <a:pt x="7" y="49"/>
                  <a:pt x="7" y="49"/>
                </a:cubicBezTo>
                <a:cubicBezTo>
                  <a:pt x="7" y="49"/>
                  <a:pt x="7" y="49"/>
                  <a:pt x="7" y="49"/>
                </a:cubicBezTo>
                <a:cubicBezTo>
                  <a:pt x="9" y="48"/>
                  <a:pt x="9" y="48"/>
                  <a:pt x="9" y="48"/>
                </a:cubicBezTo>
                <a:cubicBezTo>
                  <a:pt x="14" y="54"/>
                  <a:pt x="21" y="56"/>
                  <a:pt x="29" y="56"/>
                </a:cubicBezTo>
                <a:cubicBezTo>
                  <a:pt x="36" y="56"/>
                  <a:pt x="43" y="54"/>
                  <a:pt x="49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9" y="8"/>
                </a:cubicBezTo>
                <a:cubicBezTo>
                  <a:pt x="43" y="2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77" name="Freeform 1277"/>
          <p:cNvSpPr>
            <a:spLocks/>
          </p:cNvSpPr>
          <p:nvPr/>
        </p:nvSpPr>
        <p:spPr bwMode="auto">
          <a:xfrm>
            <a:off x="2018482" y="6550025"/>
            <a:ext cx="269875" cy="265113"/>
          </a:xfrm>
          <a:custGeom>
            <a:avLst/>
            <a:gdLst>
              <a:gd name="T0" fmla="*/ 33 w 65"/>
              <a:gd name="T1" fmla="*/ 0 h 64"/>
              <a:gd name="T2" fmla="*/ 33 w 65"/>
              <a:gd name="T3" fmla="*/ 0 h 64"/>
              <a:gd name="T4" fmla="*/ 12 w 65"/>
              <a:gd name="T5" fmla="*/ 7 h 64"/>
              <a:gd name="T6" fmla="*/ 10 w 65"/>
              <a:gd name="T7" fmla="*/ 9 h 64"/>
              <a:gd name="T8" fmla="*/ 9 w 65"/>
              <a:gd name="T9" fmla="*/ 10 h 64"/>
              <a:gd name="T10" fmla="*/ 0 w 65"/>
              <a:gd name="T11" fmla="*/ 32 h 64"/>
              <a:gd name="T12" fmla="*/ 10 w 65"/>
              <a:gd name="T13" fmla="*/ 55 h 64"/>
              <a:gd name="T14" fmla="*/ 11 w 65"/>
              <a:gd name="T15" fmla="*/ 53 h 64"/>
              <a:gd name="T16" fmla="*/ 13 w 65"/>
              <a:gd name="T17" fmla="*/ 52 h 64"/>
              <a:gd name="T18" fmla="*/ 4 w 65"/>
              <a:gd name="T19" fmla="*/ 32 h 64"/>
              <a:gd name="T20" fmla="*/ 13 w 65"/>
              <a:gd name="T21" fmla="*/ 12 h 64"/>
              <a:gd name="T22" fmla="*/ 33 w 65"/>
              <a:gd name="T23" fmla="*/ 4 h 64"/>
              <a:gd name="T24" fmla="*/ 53 w 65"/>
              <a:gd name="T25" fmla="*/ 12 h 64"/>
              <a:gd name="T26" fmla="*/ 61 w 65"/>
              <a:gd name="T27" fmla="*/ 32 h 64"/>
              <a:gd name="T28" fmla="*/ 53 w 65"/>
              <a:gd name="T29" fmla="*/ 52 h 64"/>
              <a:gd name="T30" fmla="*/ 33 w 65"/>
              <a:gd name="T31" fmla="*/ 60 h 64"/>
              <a:gd name="T32" fmla="*/ 13 w 65"/>
              <a:gd name="T33" fmla="*/ 52 h 64"/>
              <a:gd name="T34" fmla="*/ 11 w 65"/>
              <a:gd name="T35" fmla="*/ 53 h 64"/>
              <a:gd name="T36" fmla="*/ 10 w 65"/>
              <a:gd name="T37" fmla="*/ 55 h 64"/>
              <a:gd name="T38" fmla="*/ 33 w 65"/>
              <a:gd name="T39" fmla="*/ 64 h 64"/>
              <a:gd name="T40" fmla="*/ 33 w 65"/>
              <a:gd name="T41" fmla="*/ 64 h 64"/>
              <a:gd name="T42" fmla="*/ 56 w 65"/>
              <a:gd name="T43" fmla="*/ 55 h 64"/>
              <a:gd name="T44" fmla="*/ 65 w 65"/>
              <a:gd name="T45" fmla="*/ 32 h 64"/>
              <a:gd name="T46" fmla="*/ 56 w 65"/>
              <a:gd name="T47" fmla="*/ 9 h 64"/>
              <a:gd name="T48" fmla="*/ 33 w 65"/>
              <a:gd name="T49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5" h="64"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5" y="0"/>
                  <a:pt x="18" y="2"/>
                  <a:pt x="12" y="7"/>
                </a:cubicBezTo>
                <a:cubicBezTo>
                  <a:pt x="11" y="8"/>
                  <a:pt x="11" y="8"/>
                  <a:pt x="10" y="9"/>
                </a:cubicBezTo>
                <a:cubicBezTo>
                  <a:pt x="10" y="9"/>
                  <a:pt x="9" y="10"/>
                  <a:pt x="9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4" y="48"/>
                  <a:pt x="10" y="55"/>
                </a:cubicBezTo>
                <a:cubicBezTo>
                  <a:pt x="11" y="53"/>
                  <a:pt x="11" y="53"/>
                  <a:pt x="11" y="53"/>
                </a:cubicBezTo>
                <a:cubicBezTo>
                  <a:pt x="13" y="52"/>
                  <a:pt x="13" y="52"/>
                  <a:pt x="13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3" y="12"/>
                </a:cubicBezTo>
                <a:cubicBezTo>
                  <a:pt x="18" y="6"/>
                  <a:pt x="25" y="4"/>
                  <a:pt x="33" y="4"/>
                </a:cubicBezTo>
                <a:cubicBezTo>
                  <a:pt x="40" y="4"/>
                  <a:pt x="47" y="6"/>
                  <a:pt x="53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3" y="52"/>
                </a:cubicBezTo>
                <a:cubicBezTo>
                  <a:pt x="47" y="58"/>
                  <a:pt x="40" y="60"/>
                  <a:pt x="33" y="60"/>
                </a:cubicBezTo>
                <a:cubicBezTo>
                  <a:pt x="25" y="60"/>
                  <a:pt x="18" y="58"/>
                  <a:pt x="13" y="52"/>
                </a:cubicBezTo>
                <a:cubicBezTo>
                  <a:pt x="11" y="53"/>
                  <a:pt x="11" y="53"/>
                  <a:pt x="11" y="53"/>
                </a:cubicBezTo>
                <a:cubicBezTo>
                  <a:pt x="10" y="55"/>
                  <a:pt x="10" y="55"/>
                  <a:pt x="10" y="55"/>
                </a:cubicBezTo>
                <a:cubicBezTo>
                  <a:pt x="16" y="61"/>
                  <a:pt x="24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1" y="64"/>
                  <a:pt x="49" y="61"/>
                  <a:pt x="56" y="55"/>
                </a:cubicBezTo>
                <a:cubicBezTo>
                  <a:pt x="62" y="48"/>
                  <a:pt x="65" y="40"/>
                  <a:pt x="65" y="32"/>
                </a:cubicBezTo>
                <a:cubicBezTo>
                  <a:pt x="65" y="24"/>
                  <a:pt x="62" y="15"/>
                  <a:pt x="56" y="9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78" name="Freeform 1278"/>
          <p:cNvSpPr>
            <a:spLocks/>
          </p:cNvSpPr>
          <p:nvPr/>
        </p:nvSpPr>
        <p:spPr bwMode="auto">
          <a:xfrm>
            <a:off x="2067695" y="6604000"/>
            <a:ext cx="169863" cy="157163"/>
          </a:xfrm>
          <a:custGeom>
            <a:avLst/>
            <a:gdLst>
              <a:gd name="T0" fmla="*/ 21 w 41"/>
              <a:gd name="T1" fmla="*/ 0 h 38"/>
              <a:gd name="T2" fmla="*/ 8 w 41"/>
              <a:gd name="T3" fmla="*/ 6 h 38"/>
              <a:gd name="T4" fmla="*/ 8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79" name="Freeform 1279"/>
          <p:cNvSpPr>
            <a:spLocks noEditPoints="1"/>
          </p:cNvSpPr>
          <p:nvPr/>
        </p:nvSpPr>
        <p:spPr bwMode="auto">
          <a:xfrm>
            <a:off x="-73843" y="4618038"/>
            <a:ext cx="234950" cy="236538"/>
          </a:xfrm>
          <a:custGeom>
            <a:avLst/>
            <a:gdLst>
              <a:gd name="T0" fmla="*/ 29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9 h 57"/>
              <a:gd name="T18" fmla="*/ 0 w 57"/>
              <a:gd name="T19" fmla="*/ 29 h 57"/>
              <a:gd name="T20" fmla="*/ 9 w 57"/>
              <a:gd name="T21" fmla="*/ 49 h 57"/>
              <a:gd name="T22" fmla="*/ 29 w 57"/>
              <a:gd name="T23" fmla="*/ 57 h 57"/>
              <a:gd name="T24" fmla="*/ 49 w 57"/>
              <a:gd name="T25" fmla="*/ 49 h 57"/>
              <a:gd name="T26" fmla="*/ 57 w 57"/>
              <a:gd name="T27" fmla="*/ 29 h 57"/>
              <a:gd name="T28" fmla="*/ 49 w 57"/>
              <a:gd name="T29" fmla="*/ 9 h 57"/>
              <a:gd name="T30" fmla="*/ 29 w 57"/>
              <a:gd name="T31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5" y="42"/>
                </a:cubicBezTo>
                <a:cubicBezTo>
                  <a:pt x="8" y="35"/>
                  <a:pt x="8" y="23"/>
                  <a:pt x="15" y="15"/>
                </a:cubicBezTo>
                <a:cubicBezTo>
                  <a:pt x="19" y="12"/>
                  <a:pt x="24" y="10"/>
                  <a:pt x="29" y="10"/>
                </a:cubicBezTo>
                <a:cubicBezTo>
                  <a:pt x="33" y="10"/>
                  <a:pt x="38" y="12"/>
                  <a:pt x="42" y="15"/>
                </a:cubicBezTo>
                <a:cubicBezTo>
                  <a:pt x="49" y="23"/>
                  <a:pt x="49" y="35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9"/>
                </a:cubicBezTo>
                <a:cubicBezTo>
                  <a:pt x="3" y="14"/>
                  <a:pt x="0" y="21"/>
                  <a:pt x="0" y="29"/>
                </a:cubicBezTo>
                <a:cubicBezTo>
                  <a:pt x="0" y="36"/>
                  <a:pt x="3" y="43"/>
                  <a:pt x="9" y="49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9"/>
                </a:cubicBezTo>
                <a:cubicBezTo>
                  <a:pt x="54" y="43"/>
                  <a:pt x="57" y="36"/>
                  <a:pt x="57" y="29"/>
                </a:cubicBezTo>
                <a:cubicBezTo>
                  <a:pt x="57" y="21"/>
                  <a:pt x="54" y="14"/>
                  <a:pt x="49" y="9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80" name="Freeform 1280"/>
          <p:cNvSpPr>
            <a:spLocks noEditPoints="1"/>
          </p:cNvSpPr>
          <p:nvPr/>
        </p:nvSpPr>
        <p:spPr bwMode="auto">
          <a:xfrm>
            <a:off x="-91305" y="4600575"/>
            <a:ext cx="269875" cy="269875"/>
          </a:xfrm>
          <a:custGeom>
            <a:avLst/>
            <a:gdLst>
              <a:gd name="T0" fmla="*/ 13 w 65"/>
              <a:gd name="T1" fmla="*/ 53 h 65"/>
              <a:gd name="T2" fmla="*/ 4 w 65"/>
              <a:gd name="T3" fmla="*/ 33 h 65"/>
              <a:gd name="T4" fmla="*/ 13 w 65"/>
              <a:gd name="T5" fmla="*/ 13 h 65"/>
              <a:gd name="T6" fmla="*/ 33 w 65"/>
              <a:gd name="T7" fmla="*/ 4 h 65"/>
              <a:gd name="T8" fmla="*/ 53 w 65"/>
              <a:gd name="T9" fmla="*/ 13 h 65"/>
              <a:gd name="T10" fmla="*/ 61 w 65"/>
              <a:gd name="T11" fmla="*/ 33 h 65"/>
              <a:gd name="T12" fmla="*/ 53 w 65"/>
              <a:gd name="T13" fmla="*/ 53 h 65"/>
              <a:gd name="T14" fmla="*/ 33 w 65"/>
              <a:gd name="T15" fmla="*/ 61 h 65"/>
              <a:gd name="T16" fmla="*/ 13 w 65"/>
              <a:gd name="T17" fmla="*/ 53 h 65"/>
              <a:gd name="T18" fmla="*/ 33 w 65"/>
              <a:gd name="T19" fmla="*/ 0 h 65"/>
              <a:gd name="T20" fmla="*/ 33 w 65"/>
              <a:gd name="T21" fmla="*/ 0 h 65"/>
              <a:gd name="T22" fmla="*/ 19 w 65"/>
              <a:gd name="T23" fmla="*/ 3 h 65"/>
              <a:gd name="T24" fmla="*/ 15 w 65"/>
              <a:gd name="T25" fmla="*/ 5 h 65"/>
              <a:gd name="T26" fmla="*/ 10 w 65"/>
              <a:gd name="T27" fmla="*/ 10 h 65"/>
              <a:gd name="T28" fmla="*/ 4 w 65"/>
              <a:gd name="T29" fmla="*/ 17 h 65"/>
              <a:gd name="T30" fmla="*/ 3 w 65"/>
              <a:gd name="T31" fmla="*/ 21 h 65"/>
              <a:gd name="T32" fmla="*/ 0 w 65"/>
              <a:gd name="T33" fmla="*/ 33 h 65"/>
              <a:gd name="T34" fmla="*/ 10 w 65"/>
              <a:gd name="T35" fmla="*/ 55 h 65"/>
              <a:gd name="T36" fmla="*/ 11 w 65"/>
              <a:gd name="T37" fmla="*/ 54 h 65"/>
              <a:gd name="T38" fmla="*/ 10 w 65"/>
              <a:gd name="T39" fmla="*/ 55 h 65"/>
              <a:gd name="T40" fmla="*/ 33 w 65"/>
              <a:gd name="T41" fmla="*/ 65 h 65"/>
              <a:gd name="T42" fmla="*/ 33 w 65"/>
              <a:gd name="T43" fmla="*/ 65 h 65"/>
              <a:gd name="T44" fmla="*/ 56 w 65"/>
              <a:gd name="T45" fmla="*/ 55 h 65"/>
              <a:gd name="T46" fmla="*/ 65 w 65"/>
              <a:gd name="T47" fmla="*/ 33 h 65"/>
              <a:gd name="T48" fmla="*/ 56 w 65"/>
              <a:gd name="T49" fmla="*/ 10 h 65"/>
              <a:gd name="T50" fmla="*/ 33 w 65"/>
              <a:gd name="T51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5" h="65">
                <a:moveTo>
                  <a:pt x="13" y="53"/>
                </a:moveTo>
                <a:cubicBezTo>
                  <a:pt x="7" y="47"/>
                  <a:pt x="4" y="40"/>
                  <a:pt x="4" y="33"/>
                </a:cubicBezTo>
                <a:cubicBezTo>
                  <a:pt x="4" y="25"/>
                  <a:pt x="7" y="18"/>
                  <a:pt x="13" y="13"/>
                </a:cubicBez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3"/>
                </a:cubicBezTo>
                <a:cubicBezTo>
                  <a:pt x="58" y="18"/>
                  <a:pt x="61" y="25"/>
                  <a:pt x="61" y="33"/>
                </a:cubicBezTo>
                <a:cubicBezTo>
                  <a:pt x="61" y="40"/>
                  <a:pt x="58" y="47"/>
                  <a:pt x="53" y="53"/>
                </a:cubicBezTo>
                <a:cubicBezTo>
                  <a:pt x="47" y="58"/>
                  <a:pt x="40" y="61"/>
                  <a:pt x="33" y="61"/>
                </a:cubicBezTo>
                <a:cubicBezTo>
                  <a:pt x="25" y="61"/>
                  <a:pt x="18" y="58"/>
                  <a:pt x="13" y="53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8" y="0"/>
                  <a:pt x="23" y="1"/>
                  <a:pt x="19" y="3"/>
                </a:cubicBezTo>
                <a:cubicBezTo>
                  <a:pt x="18" y="4"/>
                  <a:pt x="16" y="5"/>
                  <a:pt x="15" y="5"/>
                </a:cubicBezTo>
                <a:cubicBezTo>
                  <a:pt x="13" y="7"/>
                  <a:pt x="12" y="8"/>
                  <a:pt x="10" y="10"/>
                </a:cubicBezTo>
                <a:cubicBezTo>
                  <a:pt x="8" y="12"/>
                  <a:pt x="6" y="14"/>
                  <a:pt x="4" y="17"/>
                </a:cubicBezTo>
                <a:cubicBezTo>
                  <a:pt x="4" y="18"/>
                  <a:pt x="3" y="20"/>
                  <a:pt x="3" y="21"/>
                </a:cubicBezTo>
                <a:cubicBezTo>
                  <a:pt x="1" y="25"/>
                  <a:pt x="0" y="29"/>
                  <a:pt x="0" y="33"/>
                </a:cubicBezTo>
                <a:cubicBezTo>
                  <a:pt x="0" y="41"/>
                  <a:pt x="4" y="49"/>
                  <a:pt x="10" y="55"/>
                </a:cubicBezTo>
                <a:cubicBezTo>
                  <a:pt x="11" y="54"/>
                  <a:pt x="11" y="54"/>
                  <a:pt x="11" y="54"/>
                </a:cubicBezTo>
                <a:cubicBezTo>
                  <a:pt x="10" y="55"/>
                  <a:pt x="10" y="55"/>
                  <a:pt x="10" y="55"/>
                </a:cubicBezTo>
                <a:cubicBezTo>
                  <a:pt x="16" y="62"/>
                  <a:pt x="24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2"/>
                  <a:pt x="56" y="55"/>
                </a:cubicBezTo>
                <a:cubicBezTo>
                  <a:pt x="62" y="49"/>
                  <a:pt x="65" y="41"/>
                  <a:pt x="65" y="33"/>
                </a:cubicBezTo>
                <a:cubicBezTo>
                  <a:pt x="65" y="24"/>
                  <a:pt x="62" y="16"/>
                  <a:pt x="56" y="10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81" name="Freeform 1281"/>
          <p:cNvSpPr>
            <a:spLocks/>
          </p:cNvSpPr>
          <p:nvPr/>
        </p:nvSpPr>
        <p:spPr bwMode="auto">
          <a:xfrm>
            <a:off x="-42093" y="4659313"/>
            <a:ext cx="169863" cy="152400"/>
          </a:xfrm>
          <a:custGeom>
            <a:avLst/>
            <a:gdLst>
              <a:gd name="T0" fmla="*/ 21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5"/>
                  <a:pt x="41" y="13"/>
                  <a:pt x="34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82" name="Freeform 1282"/>
          <p:cNvSpPr>
            <a:spLocks noEditPoints="1"/>
          </p:cNvSpPr>
          <p:nvPr/>
        </p:nvSpPr>
        <p:spPr bwMode="auto">
          <a:xfrm>
            <a:off x="-207193" y="1665287"/>
            <a:ext cx="231775" cy="236538"/>
          </a:xfrm>
          <a:custGeom>
            <a:avLst/>
            <a:gdLst>
              <a:gd name="T0" fmla="*/ 28 w 56"/>
              <a:gd name="T1" fmla="*/ 47 h 57"/>
              <a:gd name="T2" fmla="*/ 15 w 56"/>
              <a:gd name="T3" fmla="*/ 42 h 57"/>
              <a:gd name="T4" fmla="*/ 15 w 56"/>
              <a:gd name="T5" fmla="*/ 15 h 57"/>
              <a:gd name="T6" fmla="*/ 28 w 56"/>
              <a:gd name="T7" fmla="*/ 10 h 57"/>
              <a:gd name="T8" fmla="*/ 41 w 56"/>
              <a:gd name="T9" fmla="*/ 15 h 57"/>
              <a:gd name="T10" fmla="*/ 41 w 56"/>
              <a:gd name="T11" fmla="*/ 42 h 57"/>
              <a:gd name="T12" fmla="*/ 28 w 56"/>
              <a:gd name="T13" fmla="*/ 47 h 57"/>
              <a:gd name="T14" fmla="*/ 28 w 56"/>
              <a:gd name="T15" fmla="*/ 0 h 57"/>
              <a:gd name="T16" fmla="*/ 8 w 56"/>
              <a:gd name="T17" fmla="*/ 8 h 57"/>
              <a:gd name="T18" fmla="*/ 0 w 56"/>
              <a:gd name="T19" fmla="*/ 29 h 57"/>
              <a:gd name="T20" fmla="*/ 8 w 56"/>
              <a:gd name="T21" fmla="*/ 49 h 57"/>
              <a:gd name="T22" fmla="*/ 28 w 56"/>
              <a:gd name="T23" fmla="*/ 57 h 57"/>
              <a:gd name="T24" fmla="*/ 48 w 56"/>
              <a:gd name="T25" fmla="*/ 49 h 57"/>
              <a:gd name="T26" fmla="*/ 56 w 56"/>
              <a:gd name="T27" fmla="*/ 28 h 57"/>
              <a:gd name="T28" fmla="*/ 48 w 56"/>
              <a:gd name="T29" fmla="*/ 8 h 57"/>
              <a:gd name="T30" fmla="*/ 49 w 56"/>
              <a:gd name="T31" fmla="*/ 7 h 57"/>
              <a:gd name="T32" fmla="*/ 49 w 56"/>
              <a:gd name="T33" fmla="*/ 7 h 57"/>
              <a:gd name="T34" fmla="*/ 48 w 56"/>
              <a:gd name="T35" fmla="*/ 8 h 57"/>
              <a:gd name="T36" fmla="*/ 28 w 56"/>
              <a:gd name="T37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7">
                <a:moveTo>
                  <a:pt x="28" y="47"/>
                </a:moveTo>
                <a:cubicBezTo>
                  <a:pt x="23" y="47"/>
                  <a:pt x="18" y="45"/>
                  <a:pt x="15" y="42"/>
                </a:cubicBezTo>
                <a:cubicBezTo>
                  <a:pt x="7" y="34"/>
                  <a:pt x="7" y="23"/>
                  <a:pt x="15" y="15"/>
                </a:cubicBezTo>
                <a:cubicBezTo>
                  <a:pt x="18" y="12"/>
                  <a:pt x="23" y="10"/>
                  <a:pt x="28" y="10"/>
                </a:cubicBezTo>
                <a:cubicBezTo>
                  <a:pt x="33" y="10"/>
                  <a:pt x="37" y="12"/>
                  <a:pt x="41" y="15"/>
                </a:cubicBezTo>
                <a:cubicBezTo>
                  <a:pt x="48" y="23"/>
                  <a:pt x="48" y="34"/>
                  <a:pt x="41" y="42"/>
                </a:cubicBezTo>
                <a:cubicBezTo>
                  <a:pt x="37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3" y="3"/>
                  <a:pt x="8" y="8"/>
                </a:cubicBezTo>
                <a:cubicBezTo>
                  <a:pt x="2" y="14"/>
                  <a:pt x="0" y="21"/>
                  <a:pt x="0" y="29"/>
                </a:cubicBezTo>
                <a:cubicBezTo>
                  <a:pt x="0" y="36"/>
                  <a:pt x="2" y="43"/>
                  <a:pt x="8" y="49"/>
                </a:cubicBezTo>
                <a:cubicBezTo>
                  <a:pt x="13" y="54"/>
                  <a:pt x="21" y="57"/>
                  <a:pt x="28" y="57"/>
                </a:cubicBezTo>
                <a:cubicBezTo>
                  <a:pt x="35" y="57"/>
                  <a:pt x="42" y="54"/>
                  <a:pt x="48" y="49"/>
                </a:cubicBezTo>
                <a:cubicBezTo>
                  <a:pt x="53" y="43"/>
                  <a:pt x="56" y="36"/>
                  <a:pt x="56" y="28"/>
                </a:cubicBezTo>
                <a:cubicBezTo>
                  <a:pt x="56" y="21"/>
                  <a:pt x="53" y="14"/>
                  <a:pt x="48" y="8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8" y="8"/>
                  <a:pt x="48" y="8"/>
                  <a:pt x="48" y="8"/>
                </a:cubicBezTo>
                <a:cubicBezTo>
                  <a:pt x="42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83" name="Freeform 1283"/>
          <p:cNvSpPr>
            <a:spLocks/>
          </p:cNvSpPr>
          <p:nvPr/>
        </p:nvSpPr>
        <p:spPr bwMode="auto">
          <a:xfrm>
            <a:off x="-223068" y="1649412"/>
            <a:ext cx="265113" cy="269875"/>
          </a:xfrm>
          <a:custGeom>
            <a:avLst/>
            <a:gdLst>
              <a:gd name="T0" fmla="*/ 32 w 64"/>
              <a:gd name="T1" fmla="*/ 0 h 65"/>
              <a:gd name="T2" fmla="*/ 32 w 64"/>
              <a:gd name="T3" fmla="*/ 0 h 65"/>
              <a:gd name="T4" fmla="*/ 29 w 64"/>
              <a:gd name="T5" fmla="*/ 0 h 65"/>
              <a:gd name="T6" fmla="*/ 9 w 64"/>
              <a:gd name="T7" fmla="*/ 10 h 65"/>
              <a:gd name="T8" fmla="*/ 0 w 64"/>
              <a:gd name="T9" fmla="*/ 33 h 65"/>
              <a:gd name="T10" fmla="*/ 9 w 64"/>
              <a:gd name="T11" fmla="*/ 55 h 65"/>
              <a:gd name="T12" fmla="*/ 32 w 64"/>
              <a:gd name="T13" fmla="*/ 65 h 65"/>
              <a:gd name="T14" fmla="*/ 32 w 64"/>
              <a:gd name="T15" fmla="*/ 65 h 65"/>
              <a:gd name="T16" fmla="*/ 55 w 64"/>
              <a:gd name="T17" fmla="*/ 55 h 65"/>
              <a:gd name="T18" fmla="*/ 64 w 64"/>
              <a:gd name="T19" fmla="*/ 32 h 65"/>
              <a:gd name="T20" fmla="*/ 55 w 64"/>
              <a:gd name="T21" fmla="*/ 10 h 65"/>
              <a:gd name="T22" fmla="*/ 53 w 64"/>
              <a:gd name="T23" fmla="*/ 11 h 65"/>
              <a:gd name="T24" fmla="*/ 52 w 64"/>
              <a:gd name="T25" fmla="*/ 12 h 65"/>
              <a:gd name="T26" fmla="*/ 60 w 64"/>
              <a:gd name="T27" fmla="*/ 32 h 65"/>
              <a:gd name="T28" fmla="*/ 52 w 64"/>
              <a:gd name="T29" fmla="*/ 53 h 65"/>
              <a:gd name="T30" fmla="*/ 32 w 64"/>
              <a:gd name="T31" fmla="*/ 61 h 65"/>
              <a:gd name="T32" fmla="*/ 12 w 64"/>
              <a:gd name="T33" fmla="*/ 53 h 65"/>
              <a:gd name="T34" fmla="*/ 4 w 64"/>
              <a:gd name="T35" fmla="*/ 33 h 65"/>
              <a:gd name="T36" fmla="*/ 12 w 64"/>
              <a:gd name="T37" fmla="*/ 12 h 65"/>
              <a:gd name="T38" fmla="*/ 32 w 64"/>
              <a:gd name="T39" fmla="*/ 4 h 65"/>
              <a:gd name="T40" fmla="*/ 52 w 64"/>
              <a:gd name="T41" fmla="*/ 12 h 65"/>
              <a:gd name="T42" fmla="*/ 53 w 64"/>
              <a:gd name="T43" fmla="*/ 11 h 65"/>
              <a:gd name="T44" fmla="*/ 55 w 64"/>
              <a:gd name="T45" fmla="*/ 10 h 65"/>
              <a:gd name="T46" fmla="*/ 45 w 64"/>
              <a:gd name="T47" fmla="*/ 3 h 65"/>
              <a:gd name="T48" fmla="*/ 41 w 64"/>
              <a:gd name="T49" fmla="*/ 1 h 65"/>
              <a:gd name="T50" fmla="*/ 33 w 64"/>
              <a:gd name="T51" fmla="*/ 0 h 65"/>
              <a:gd name="T52" fmla="*/ 32 w 64"/>
              <a:gd name="T53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4" h="65"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31" y="0"/>
                  <a:pt x="30" y="0"/>
                  <a:pt x="29" y="0"/>
                </a:cubicBezTo>
                <a:cubicBezTo>
                  <a:pt x="22" y="1"/>
                  <a:pt x="15" y="4"/>
                  <a:pt x="9" y="10"/>
                </a:cubicBezTo>
                <a:cubicBezTo>
                  <a:pt x="3" y="16"/>
                  <a:pt x="0" y="24"/>
                  <a:pt x="0" y="33"/>
                </a:cubicBezTo>
                <a:cubicBezTo>
                  <a:pt x="0" y="41"/>
                  <a:pt x="3" y="49"/>
                  <a:pt x="9" y="55"/>
                </a:cubicBezTo>
                <a:cubicBezTo>
                  <a:pt x="15" y="62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0" y="65"/>
                  <a:pt x="48" y="62"/>
                  <a:pt x="55" y="55"/>
                </a:cubicBezTo>
                <a:cubicBezTo>
                  <a:pt x="61" y="49"/>
                  <a:pt x="64" y="41"/>
                  <a:pt x="64" y="32"/>
                </a:cubicBezTo>
                <a:cubicBezTo>
                  <a:pt x="64" y="24"/>
                  <a:pt x="61" y="16"/>
                  <a:pt x="55" y="10"/>
                </a:cubicBezTo>
                <a:cubicBezTo>
                  <a:pt x="53" y="11"/>
                  <a:pt x="53" y="11"/>
                  <a:pt x="53" y="11"/>
                </a:cubicBezTo>
                <a:cubicBezTo>
                  <a:pt x="52" y="12"/>
                  <a:pt x="52" y="12"/>
                  <a:pt x="52" y="12"/>
                </a:cubicBezTo>
                <a:cubicBezTo>
                  <a:pt x="57" y="18"/>
                  <a:pt x="60" y="25"/>
                  <a:pt x="60" y="32"/>
                </a:cubicBezTo>
                <a:cubicBezTo>
                  <a:pt x="60" y="40"/>
                  <a:pt x="57" y="47"/>
                  <a:pt x="52" y="53"/>
                </a:cubicBezTo>
                <a:cubicBezTo>
                  <a:pt x="46" y="58"/>
                  <a:pt x="39" y="61"/>
                  <a:pt x="32" y="61"/>
                </a:cubicBezTo>
                <a:cubicBezTo>
                  <a:pt x="25" y="61"/>
                  <a:pt x="17" y="58"/>
                  <a:pt x="12" y="53"/>
                </a:cubicBezTo>
                <a:cubicBezTo>
                  <a:pt x="6" y="47"/>
                  <a:pt x="4" y="40"/>
                  <a:pt x="4" y="33"/>
                </a:cubicBezTo>
                <a:cubicBezTo>
                  <a:pt x="4" y="25"/>
                  <a:pt x="6" y="18"/>
                  <a:pt x="12" y="12"/>
                </a:cubicBezTo>
                <a:cubicBezTo>
                  <a:pt x="17" y="7"/>
                  <a:pt x="25" y="4"/>
                  <a:pt x="32" y="4"/>
                </a:cubicBezTo>
                <a:cubicBezTo>
                  <a:pt x="39" y="4"/>
                  <a:pt x="46" y="7"/>
                  <a:pt x="52" y="12"/>
                </a:cubicBezTo>
                <a:cubicBezTo>
                  <a:pt x="53" y="11"/>
                  <a:pt x="53" y="11"/>
                  <a:pt x="53" y="11"/>
                </a:cubicBezTo>
                <a:cubicBezTo>
                  <a:pt x="55" y="10"/>
                  <a:pt x="55" y="10"/>
                  <a:pt x="55" y="10"/>
                </a:cubicBezTo>
                <a:cubicBezTo>
                  <a:pt x="52" y="7"/>
                  <a:pt x="48" y="4"/>
                  <a:pt x="45" y="3"/>
                </a:cubicBezTo>
                <a:cubicBezTo>
                  <a:pt x="43" y="2"/>
                  <a:pt x="42" y="2"/>
                  <a:pt x="41" y="1"/>
                </a:cubicBezTo>
                <a:cubicBezTo>
                  <a:pt x="38" y="1"/>
                  <a:pt x="36" y="0"/>
                  <a:pt x="33" y="0"/>
                </a:cubicBezTo>
                <a:cubicBezTo>
                  <a:pt x="33" y="0"/>
                  <a:pt x="32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84" name="Freeform 1284"/>
          <p:cNvSpPr>
            <a:spLocks/>
          </p:cNvSpPr>
          <p:nvPr/>
        </p:nvSpPr>
        <p:spPr bwMode="auto">
          <a:xfrm>
            <a:off x="-178618" y="1706562"/>
            <a:ext cx="169863" cy="153988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5"/>
                </a:cubicBezTo>
                <a:cubicBezTo>
                  <a:pt x="0" y="13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85" name="Freeform 1285"/>
          <p:cNvSpPr>
            <a:spLocks noEditPoints="1"/>
          </p:cNvSpPr>
          <p:nvPr/>
        </p:nvSpPr>
        <p:spPr bwMode="auto">
          <a:xfrm>
            <a:off x="-2718618" y="93662"/>
            <a:ext cx="234950" cy="236538"/>
          </a:xfrm>
          <a:custGeom>
            <a:avLst/>
            <a:gdLst>
              <a:gd name="T0" fmla="*/ 29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8 h 57"/>
              <a:gd name="T18" fmla="*/ 0 w 57"/>
              <a:gd name="T19" fmla="*/ 28 h 57"/>
              <a:gd name="T20" fmla="*/ 9 w 57"/>
              <a:gd name="T21" fmla="*/ 49 h 57"/>
              <a:gd name="T22" fmla="*/ 29 w 57"/>
              <a:gd name="T23" fmla="*/ 57 h 57"/>
              <a:gd name="T24" fmla="*/ 49 w 57"/>
              <a:gd name="T25" fmla="*/ 49 h 57"/>
              <a:gd name="T26" fmla="*/ 57 w 57"/>
              <a:gd name="T27" fmla="*/ 28 h 57"/>
              <a:gd name="T28" fmla="*/ 49 w 57"/>
              <a:gd name="T29" fmla="*/ 8 h 57"/>
              <a:gd name="T30" fmla="*/ 50 w 57"/>
              <a:gd name="T31" fmla="*/ 7 h 57"/>
              <a:gd name="T32" fmla="*/ 50 w 57"/>
              <a:gd name="T33" fmla="*/ 7 h 57"/>
              <a:gd name="T34" fmla="*/ 49 w 57"/>
              <a:gd name="T35" fmla="*/ 8 h 57"/>
              <a:gd name="T36" fmla="*/ 29 w 57"/>
              <a:gd name="T37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5" y="42"/>
                </a:cubicBezTo>
                <a:cubicBezTo>
                  <a:pt x="8" y="34"/>
                  <a:pt x="8" y="23"/>
                  <a:pt x="15" y="15"/>
                </a:cubicBezTo>
                <a:cubicBezTo>
                  <a:pt x="19" y="12"/>
                  <a:pt x="24" y="10"/>
                  <a:pt x="29" y="10"/>
                </a:cubicBezTo>
                <a:cubicBezTo>
                  <a:pt x="33" y="10"/>
                  <a:pt x="38" y="12"/>
                  <a:pt x="42" y="15"/>
                </a:cubicBezTo>
                <a:cubicBezTo>
                  <a:pt x="49" y="23"/>
                  <a:pt x="49" y="34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9" y="49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9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9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9" y="8"/>
                  <a:pt x="49" y="8"/>
                  <a:pt x="49" y="8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86" name="Freeform 1286"/>
          <p:cNvSpPr>
            <a:spLocks noEditPoints="1"/>
          </p:cNvSpPr>
          <p:nvPr/>
        </p:nvSpPr>
        <p:spPr bwMode="auto">
          <a:xfrm>
            <a:off x="-2736080" y="77787"/>
            <a:ext cx="269875" cy="269875"/>
          </a:xfrm>
          <a:custGeom>
            <a:avLst/>
            <a:gdLst>
              <a:gd name="T0" fmla="*/ 33 w 65"/>
              <a:gd name="T1" fmla="*/ 61 h 65"/>
              <a:gd name="T2" fmla="*/ 13 w 65"/>
              <a:gd name="T3" fmla="*/ 53 h 65"/>
              <a:gd name="T4" fmla="*/ 4 w 65"/>
              <a:gd name="T5" fmla="*/ 32 h 65"/>
              <a:gd name="T6" fmla="*/ 13 w 65"/>
              <a:gd name="T7" fmla="*/ 12 h 65"/>
              <a:gd name="T8" fmla="*/ 33 w 65"/>
              <a:gd name="T9" fmla="*/ 4 h 65"/>
              <a:gd name="T10" fmla="*/ 53 w 65"/>
              <a:gd name="T11" fmla="*/ 12 h 65"/>
              <a:gd name="T12" fmla="*/ 54 w 65"/>
              <a:gd name="T13" fmla="*/ 11 h 65"/>
              <a:gd name="T14" fmla="*/ 55 w 65"/>
              <a:gd name="T15" fmla="*/ 10 h 65"/>
              <a:gd name="T16" fmla="*/ 54 w 65"/>
              <a:gd name="T17" fmla="*/ 11 h 65"/>
              <a:gd name="T18" fmla="*/ 53 w 65"/>
              <a:gd name="T19" fmla="*/ 12 h 65"/>
              <a:gd name="T20" fmla="*/ 61 w 65"/>
              <a:gd name="T21" fmla="*/ 32 h 65"/>
              <a:gd name="T22" fmla="*/ 53 w 65"/>
              <a:gd name="T23" fmla="*/ 53 h 65"/>
              <a:gd name="T24" fmla="*/ 33 w 65"/>
              <a:gd name="T25" fmla="*/ 61 h 65"/>
              <a:gd name="T26" fmla="*/ 33 w 65"/>
              <a:gd name="T27" fmla="*/ 0 h 65"/>
              <a:gd name="T28" fmla="*/ 33 w 65"/>
              <a:gd name="T29" fmla="*/ 0 h 65"/>
              <a:gd name="T30" fmla="*/ 10 w 65"/>
              <a:gd name="T31" fmla="*/ 10 h 65"/>
              <a:gd name="T32" fmla="*/ 0 w 65"/>
              <a:gd name="T33" fmla="*/ 32 h 65"/>
              <a:gd name="T34" fmla="*/ 10 w 65"/>
              <a:gd name="T35" fmla="*/ 55 h 65"/>
              <a:gd name="T36" fmla="*/ 33 w 65"/>
              <a:gd name="T37" fmla="*/ 65 h 65"/>
              <a:gd name="T38" fmla="*/ 33 w 65"/>
              <a:gd name="T39" fmla="*/ 65 h 65"/>
              <a:gd name="T40" fmla="*/ 55 w 65"/>
              <a:gd name="T41" fmla="*/ 55 h 65"/>
              <a:gd name="T42" fmla="*/ 65 w 65"/>
              <a:gd name="T43" fmla="*/ 32 h 65"/>
              <a:gd name="T44" fmla="*/ 65 w 65"/>
              <a:gd name="T45" fmla="*/ 28 h 65"/>
              <a:gd name="T46" fmla="*/ 64 w 65"/>
              <a:gd name="T47" fmla="*/ 24 h 65"/>
              <a:gd name="T48" fmla="*/ 55 w 65"/>
              <a:gd name="T49" fmla="*/ 10 h 65"/>
              <a:gd name="T50" fmla="*/ 55 w 65"/>
              <a:gd name="T51" fmla="*/ 10 h 65"/>
              <a:gd name="T52" fmla="*/ 33 w 65"/>
              <a:gd name="T53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5" h="65">
                <a:moveTo>
                  <a:pt x="33" y="61"/>
                </a:moveTo>
                <a:cubicBezTo>
                  <a:pt x="25" y="61"/>
                  <a:pt x="18" y="58"/>
                  <a:pt x="13" y="53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3" y="12"/>
                </a:cubicBez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5" y="10"/>
                  <a:pt x="55" y="10"/>
                  <a:pt x="55" y="10"/>
                </a:cubicBezTo>
                <a:cubicBezTo>
                  <a:pt x="54" y="11"/>
                  <a:pt x="54" y="11"/>
                  <a:pt x="54" y="11"/>
                </a:cubicBezTo>
                <a:cubicBezTo>
                  <a:pt x="53" y="12"/>
                  <a:pt x="53" y="12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3" y="53"/>
                </a:cubicBezTo>
                <a:cubicBezTo>
                  <a:pt x="47" y="58"/>
                  <a:pt x="40" y="61"/>
                  <a:pt x="33" y="61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1"/>
                  <a:pt x="3" y="49"/>
                  <a:pt x="10" y="55"/>
                </a:cubicBezTo>
                <a:cubicBezTo>
                  <a:pt x="16" y="62"/>
                  <a:pt x="24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2"/>
                  <a:pt x="55" y="55"/>
                </a:cubicBezTo>
                <a:cubicBezTo>
                  <a:pt x="62" y="49"/>
                  <a:pt x="65" y="41"/>
                  <a:pt x="65" y="32"/>
                </a:cubicBezTo>
                <a:cubicBezTo>
                  <a:pt x="65" y="31"/>
                  <a:pt x="65" y="29"/>
                  <a:pt x="65" y="28"/>
                </a:cubicBezTo>
                <a:cubicBezTo>
                  <a:pt x="64" y="27"/>
                  <a:pt x="64" y="25"/>
                  <a:pt x="64" y="24"/>
                </a:cubicBezTo>
                <a:cubicBezTo>
                  <a:pt x="62" y="19"/>
                  <a:pt x="60" y="14"/>
                  <a:pt x="55" y="10"/>
                </a:cubicBezTo>
                <a:cubicBezTo>
                  <a:pt x="55" y="10"/>
                  <a:pt x="55" y="10"/>
                  <a:pt x="55" y="10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87" name="Freeform 1287"/>
          <p:cNvSpPr>
            <a:spLocks/>
          </p:cNvSpPr>
          <p:nvPr/>
        </p:nvSpPr>
        <p:spPr bwMode="auto">
          <a:xfrm>
            <a:off x="-2685280" y="136525"/>
            <a:ext cx="169863" cy="152400"/>
          </a:xfrm>
          <a:custGeom>
            <a:avLst/>
            <a:gdLst>
              <a:gd name="T0" fmla="*/ 21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88" name="Freeform 1288"/>
          <p:cNvSpPr>
            <a:spLocks noEditPoints="1"/>
          </p:cNvSpPr>
          <p:nvPr/>
        </p:nvSpPr>
        <p:spPr bwMode="auto">
          <a:xfrm>
            <a:off x="870720" y="3005138"/>
            <a:ext cx="231775" cy="231775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0 w 56"/>
              <a:gd name="T19" fmla="*/ 28 h 56"/>
              <a:gd name="T20" fmla="*/ 8 w 56"/>
              <a:gd name="T21" fmla="*/ 48 h 56"/>
              <a:gd name="T22" fmla="*/ 28 w 56"/>
              <a:gd name="T23" fmla="*/ 56 h 56"/>
              <a:gd name="T24" fmla="*/ 48 w 56"/>
              <a:gd name="T25" fmla="*/ 48 h 56"/>
              <a:gd name="T26" fmla="*/ 56 w 56"/>
              <a:gd name="T27" fmla="*/ 28 h 56"/>
              <a:gd name="T28" fmla="*/ 48 w 56"/>
              <a:gd name="T29" fmla="*/ 8 h 56"/>
              <a:gd name="T30" fmla="*/ 50 w 56"/>
              <a:gd name="T31" fmla="*/ 6 h 56"/>
              <a:gd name="T32" fmla="*/ 50 w 56"/>
              <a:gd name="T33" fmla="*/ 6 h 56"/>
              <a:gd name="T34" fmla="*/ 48 w 56"/>
              <a:gd name="T35" fmla="*/ 8 h 56"/>
              <a:gd name="T36" fmla="*/ 28 w 56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5" y="56"/>
                  <a:pt x="43" y="54"/>
                  <a:pt x="48" y="48"/>
                </a:cubicBezTo>
                <a:cubicBezTo>
                  <a:pt x="54" y="42"/>
                  <a:pt x="56" y="35"/>
                  <a:pt x="56" y="28"/>
                </a:cubicBezTo>
                <a:cubicBezTo>
                  <a:pt x="56" y="21"/>
                  <a:pt x="54" y="13"/>
                  <a:pt x="48" y="8"/>
                </a:cubicBezTo>
                <a:cubicBezTo>
                  <a:pt x="50" y="6"/>
                  <a:pt x="50" y="6"/>
                  <a:pt x="50" y="6"/>
                </a:cubicBezTo>
                <a:cubicBezTo>
                  <a:pt x="50" y="6"/>
                  <a:pt x="50" y="6"/>
                  <a:pt x="50" y="6"/>
                </a:cubicBezTo>
                <a:cubicBezTo>
                  <a:pt x="48" y="8"/>
                  <a:pt x="48" y="8"/>
                  <a:pt x="48" y="8"/>
                </a:cubicBezTo>
                <a:cubicBezTo>
                  <a:pt x="43" y="2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89" name="Freeform 1289"/>
          <p:cNvSpPr>
            <a:spLocks noEditPoints="1"/>
          </p:cNvSpPr>
          <p:nvPr/>
        </p:nvSpPr>
        <p:spPr bwMode="auto">
          <a:xfrm>
            <a:off x="853257" y="2987675"/>
            <a:ext cx="265113" cy="266700"/>
          </a:xfrm>
          <a:custGeom>
            <a:avLst/>
            <a:gdLst>
              <a:gd name="T0" fmla="*/ 32 w 64"/>
              <a:gd name="T1" fmla="*/ 60 h 64"/>
              <a:gd name="T2" fmla="*/ 12 w 64"/>
              <a:gd name="T3" fmla="*/ 52 h 64"/>
              <a:gd name="T4" fmla="*/ 4 w 64"/>
              <a:gd name="T5" fmla="*/ 32 h 64"/>
              <a:gd name="T6" fmla="*/ 12 w 64"/>
              <a:gd name="T7" fmla="*/ 12 h 64"/>
              <a:gd name="T8" fmla="*/ 32 w 64"/>
              <a:gd name="T9" fmla="*/ 4 h 64"/>
              <a:gd name="T10" fmla="*/ 52 w 64"/>
              <a:gd name="T11" fmla="*/ 12 h 64"/>
              <a:gd name="T12" fmla="*/ 54 w 64"/>
              <a:gd name="T13" fmla="*/ 10 h 64"/>
              <a:gd name="T14" fmla="*/ 52 w 64"/>
              <a:gd name="T15" fmla="*/ 12 h 64"/>
              <a:gd name="T16" fmla="*/ 60 w 64"/>
              <a:gd name="T17" fmla="*/ 32 h 64"/>
              <a:gd name="T18" fmla="*/ 52 w 64"/>
              <a:gd name="T19" fmla="*/ 52 h 64"/>
              <a:gd name="T20" fmla="*/ 32 w 64"/>
              <a:gd name="T21" fmla="*/ 60 h 64"/>
              <a:gd name="T22" fmla="*/ 32 w 64"/>
              <a:gd name="T23" fmla="*/ 0 h 64"/>
              <a:gd name="T24" fmla="*/ 32 w 64"/>
              <a:gd name="T25" fmla="*/ 0 h 64"/>
              <a:gd name="T26" fmla="*/ 9 w 64"/>
              <a:gd name="T27" fmla="*/ 9 h 64"/>
              <a:gd name="T28" fmla="*/ 0 w 64"/>
              <a:gd name="T29" fmla="*/ 27 h 64"/>
              <a:gd name="T30" fmla="*/ 0 w 64"/>
              <a:gd name="T31" fmla="*/ 31 h 64"/>
              <a:gd name="T32" fmla="*/ 0 w 64"/>
              <a:gd name="T33" fmla="*/ 32 h 64"/>
              <a:gd name="T34" fmla="*/ 0 w 64"/>
              <a:gd name="T35" fmla="*/ 37 h 64"/>
              <a:gd name="T36" fmla="*/ 1 w 64"/>
              <a:gd name="T37" fmla="*/ 41 h 64"/>
              <a:gd name="T38" fmla="*/ 9 w 64"/>
              <a:gd name="T39" fmla="*/ 55 h 64"/>
              <a:gd name="T40" fmla="*/ 32 w 64"/>
              <a:gd name="T41" fmla="*/ 64 h 64"/>
              <a:gd name="T42" fmla="*/ 32 w 64"/>
              <a:gd name="T43" fmla="*/ 64 h 64"/>
              <a:gd name="T44" fmla="*/ 55 w 64"/>
              <a:gd name="T45" fmla="*/ 55 h 64"/>
              <a:gd name="T46" fmla="*/ 64 w 64"/>
              <a:gd name="T47" fmla="*/ 32 h 64"/>
              <a:gd name="T48" fmla="*/ 55 w 64"/>
              <a:gd name="T49" fmla="*/ 9 h 64"/>
              <a:gd name="T50" fmla="*/ 55 w 64"/>
              <a:gd name="T51" fmla="*/ 9 h 64"/>
              <a:gd name="T52" fmla="*/ 32 w 64"/>
              <a:gd name="T53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4" h="64">
                <a:moveTo>
                  <a:pt x="32" y="60"/>
                </a:moveTo>
                <a:cubicBezTo>
                  <a:pt x="25" y="60"/>
                  <a:pt x="18" y="58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39" y="4"/>
                  <a:pt x="47" y="6"/>
                  <a:pt x="52" y="12"/>
                </a:cubicBezTo>
                <a:cubicBezTo>
                  <a:pt x="54" y="10"/>
                  <a:pt x="54" y="10"/>
                  <a:pt x="54" y="10"/>
                </a:cubicBezTo>
                <a:cubicBezTo>
                  <a:pt x="52" y="12"/>
                  <a:pt x="52" y="12"/>
                  <a:pt x="52" y="12"/>
                </a:cubicBezTo>
                <a:cubicBezTo>
                  <a:pt x="58" y="17"/>
                  <a:pt x="60" y="25"/>
                  <a:pt x="60" y="32"/>
                </a:cubicBezTo>
                <a:cubicBezTo>
                  <a:pt x="60" y="39"/>
                  <a:pt x="58" y="46"/>
                  <a:pt x="52" y="52"/>
                </a:cubicBezTo>
                <a:cubicBezTo>
                  <a:pt x="47" y="58"/>
                  <a:pt x="39" y="60"/>
                  <a:pt x="32" y="60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4" y="14"/>
                  <a:pt x="1" y="20"/>
                  <a:pt x="0" y="27"/>
                </a:cubicBezTo>
                <a:cubicBezTo>
                  <a:pt x="0" y="28"/>
                  <a:pt x="0" y="30"/>
                  <a:pt x="0" y="31"/>
                </a:cubicBezTo>
                <a:cubicBezTo>
                  <a:pt x="0" y="31"/>
                  <a:pt x="0" y="32"/>
                  <a:pt x="0" y="32"/>
                </a:cubicBezTo>
                <a:cubicBezTo>
                  <a:pt x="0" y="34"/>
                  <a:pt x="0" y="36"/>
                  <a:pt x="0" y="37"/>
                </a:cubicBezTo>
                <a:cubicBezTo>
                  <a:pt x="0" y="39"/>
                  <a:pt x="1" y="40"/>
                  <a:pt x="1" y="41"/>
                </a:cubicBezTo>
                <a:cubicBezTo>
                  <a:pt x="3" y="46"/>
                  <a:pt x="5" y="51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0" y="64"/>
                  <a:pt x="49" y="61"/>
                  <a:pt x="55" y="55"/>
                </a:cubicBezTo>
                <a:cubicBezTo>
                  <a:pt x="61" y="48"/>
                  <a:pt x="64" y="40"/>
                  <a:pt x="64" y="32"/>
                </a:cubicBezTo>
                <a:cubicBezTo>
                  <a:pt x="64" y="24"/>
                  <a:pt x="61" y="15"/>
                  <a:pt x="55" y="9"/>
                </a:cubicBezTo>
                <a:cubicBezTo>
                  <a:pt x="55" y="9"/>
                  <a:pt x="55" y="9"/>
                  <a:pt x="55" y="9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90" name="Freeform 1290"/>
          <p:cNvSpPr>
            <a:spLocks/>
          </p:cNvSpPr>
          <p:nvPr/>
        </p:nvSpPr>
        <p:spPr bwMode="auto">
          <a:xfrm>
            <a:off x="904057" y="3041650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94" name="Freeform 1294"/>
          <p:cNvSpPr>
            <a:spLocks/>
          </p:cNvSpPr>
          <p:nvPr/>
        </p:nvSpPr>
        <p:spPr bwMode="auto">
          <a:xfrm>
            <a:off x="2213745" y="5330825"/>
            <a:ext cx="136525" cy="141288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7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8 w 33"/>
              <a:gd name="T21" fmla="*/ 5 h 34"/>
              <a:gd name="T22" fmla="*/ 17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2" y="9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8" y="32"/>
                  <a:pt x="12" y="34"/>
                  <a:pt x="17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6"/>
                  <a:pt x="33" y="21"/>
                  <a:pt x="33" y="17"/>
                </a:cubicBezTo>
                <a:cubicBezTo>
                  <a:pt x="33" y="13"/>
                  <a:pt x="32" y="9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302" name="椭圆 1301"/>
          <p:cNvSpPr/>
          <p:nvPr/>
        </p:nvSpPr>
        <p:spPr>
          <a:xfrm>
            <a:off x="7291389" y="5116513"/>
            <a:ext cx="149225" cy="149225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sp>
        <p:nvSpPr>
          <p:cNvPr id="1304" name="Freeform 1229"/>
          <p:cNvSpPr>
            <a:spLocks/>
          </p:cNvSpPr>
          <p:nvPr/>
        </p:nvSpPr>
        <p:spPr bwMode="auto">
          <a:xfrm rot="5400000" flipH="1">
            <a:off x="5700464" y="-2768219"/>
            <a:ext cx="134167" cy="185736"/>
          </a:xfrm>
          <a:custGeom>
            <a:avLst/>
            <a:gdLst>
              <a:gd name="T0" fmla="*/ 42 w 45"/>
              <a:gd name="T1" fmla="*/ 0 h 85"/>
              <a:gd name="T2" fmla="*/ 0 w 45"/>
              <a:gd name="T3" fmla="*/ 42 h 85"/>
              <a:gd name="T4" fmla="*/ 0 w 45"/>
              <a:gd name="T5" fmla="*/ 85 h 85"/>
              <a:gd name="T6" fmla="*/ 1 w 45"/>
              <a:gd name="T7" fmla="*/ 85 h 85"/>
              <a:gd name="T8" fmla="*/ 4 w 45"/>
              <a:gd name="T9" fmla="*/ 85 h 85"/>
              <a:gd name="T10" fmla="*/ 4 w 45"/>
              <a:gd name="T11" fmla="*/ 43 h 85"/>
              <a:gd name="T12" fmla="*/ 45 w 45"/>
              <a:gd name="T13" fmla="*/ 2 h 85"/>
              <a:gd name="T14" fmla="*/ 42 w 45"/>
              <a:gd name="T15" fmla="*/ 0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5" h="85">
                <a:moveTo>
                  <a:pt x="42" y="0"/>
                </a:moveTo>
                <a:cubicBezTo>
                  <a:pt x="0" y="42"/>
                  <a:pt x="0" y="42"/>
                  <a:pt x="0" y="42"/>
                </a:cubicBezTo>
                <a:cubicBezTo>
                  <a:pt x="0" y="85"/>
                  <a:pt x="0" y="85"/>
                  <a:pt x="0" y="85"/>
                </a:cubicBezTo>
                <a:cubicBezTo>
                  <a:pt x="0" y="85"/>
                  <a:pt x="1" y="85"/>
                  <a:pt x="1" y="85"/>
                </a:cubicBezTo>
                <a:cubicBezTo>
                  <a:pt x="2" y="85"/>
                  <a:pt x="3" y="85"/>
                  <a:pt x="4" y="85"/>
                </a:cubicBezTo>
                <a:cubicBezTo>
                  <a:pt x="4" y="43"/>
                  <a:pt x="4" y="43"/>
                  <a:pt x="4" y="43"/>
                </a:cubicBezTo>
                <a:cubicBezTo>
                  <a:pt x="45" y="2"/>
                  <a:pt x="45" y="2"/>
                  <a:pt x="45" y="2"/>
                </a:cubicBezTo>
                <a:cubicBezTo>
                  <a:pt x="44" y="2"/>
                  <a:pt x="43" y="1"/>
                  <a:pt x="4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305" name="椭圆 1304"/>
          <p:cNvSpPr/>
          <p:nvPr/>
        </p:nvSpPr>
        <p:spPr>
          <a:xfrm>
            <a:off x="6064360" y="-2364066"/>
            <a:ext cx="166168" cy="166168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grpSp>
        <p:nvGrpSpPr>
          <p:cNvPr id="1328" name="组合 1327"/>
          <p:cNvGrpSpPr/>
          <p:nvPr/>
        </p:nvGrpSpPr>
        <p:grpSpPr>
          <a:xfrm>
            <a:off x="4522788" y="-1979617"/>
            <a:ext cx="269875" cy="601663"/>
            <a:chOff x="4522788" y="407987"/>
            <a:chExt cx="269875" cy="601663"/>
          </a:xfrm>
        </p:grpSpPr>
        <p:sp>
          <p:nvSpPr>
            <p:cNvPr id="873" name="Freeform 1231"/>
            <p:cNvSpPr>
              <a:spLocks/>
            </p:cNvSpPr>
            <p:nvPr/>
          </p:nvSpPr>
          <p:spPr bwMode="auto">
            <a:xfrm>
              <a:off x="4651375" y="673100"/>
              <a:ext cx="17463" cy="166688"/>
            </a:xfrm>
            <a:custGeom>
              <a:avLst/>
              <a:gdLst>
                <a:gd name="T0" fmla="*/ 4 w 4"/>
                <a:gd name="T1" fmla="*/ 0 h 40"/>
                <a:gd name="T2" fmla="*/ 1 w 4"/>
                <a:gd name="T3" fmla="*/ 1 h 40"/>
                <a:gd name="T4" fmla="*/ 0 w 4"/>
                <a:gd name="T5" fmla="*/ 1 h 40"/>
                <a:gd name="T6" fmla="*/ 0 w 4"/>
                <a:gd name="T7" fmla="*/ 40 h 40"/>
                <a:gd name="T8" fmla="*/ 1 w 4"/>
                <a:gd name="T9" fmla="*/ 40 h 40"/>
                <a:gd name="T10" fmla="*/ 4 w 4"/>
                <a:gd name="T11" fmla="*/ 40 h 40"/>
                <a:gd name="T12" fmla="*/ 4 w 4"/>
                <a:gd name="T13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0">
                  <a:moveTo>
                    <a:pt x="4" y="0"/>
                  </a:moveTo>
                  <a:cubicBezTo>
                    <a:pt x="3" y="0"/>
                    <a:pt x="2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2" y="40"/>
                    <a:pt x="3" y="40"/>
                    <a:pt x="4" y="4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880" name="Freeform 1238"/>
            <p:cNvSpPr>
              <a:spLocks/>
            </p:cNvSpPr>
            <p:nvPr/>
          </p:nvSpPr>
          <p:spPr bwMode="auto">
            <a:xfrm>
              <a:off x="4581525" y="855662"/>
              <a:ext cx="144463" cy="136525"/>
            </a:xfrm>
            <a:custGeom>
              <a:avLst/>
              <a:gdLst>
                <a:gd name="T0" fmla="*/ 18 w 35"/>
                <a:gd name="T1" fmla="*/ 0 h 33"/>
                <a:gd name="T2" fmla="*/ 6 w 35"/>
                <a:gd name="T3" fmla="*/ 4 h 33"/>
                <a:gd name="T4" fmla="*/ 2 w 35"/>
                <a:gd name="T5" fmla="*/ 16 h 33"/>
                <a:gd name="T6" fmla="*/ 0 w 35"/>
                <a:gd name="T7" fmla="*/ 16 h 33"/>
                <a:gd name="T8" fmla="*/ 0 w 35"/>
                <a:gd name="T9" fmla="*/ 16 h 33"/>
                <a:gd name="T10" fmla="*/ 2 w 35"/>
                <a:gd name="T11" fmla="*/ 16 h 33"/>
                <a:gd name="T12" fmla="*/ 6 w 35"/>
                <a:gd name="T13" fmla="*/ 28 h 33"/>
                <a:gd name="T14" fmla="*/ 18 w 35"/>
                <a:gd name="T15" fmla="*/ 33 h 33"/>
                <a:gd name="T16" fmla="*/ 30 w 35"/>
                <a:gd name="T17" fmla="*/ 28 h 33"/>
                <a:gd name="T18" fmla="*/ 35 w 35"/>
                <a:gd name="T19" fmla="*/ 16 h 33"/>
                <a:gd name="T20" fmla="*/ 30 w 35"/>
                <a:gd name="T21" fmla="*/ 4 h 33"/>
                <a:gd name="T22" fmla="*/ 18 w 35"/>
                <a:gd name="T23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5" h="33">
                  <a:moveTo>
                    <a:pt x="18" y="0"/>
                  </a:moveTo>
                  <a:cubicBezTo>
                    <a:pt x="14" y="0"/>
                    <a:pt x="9" y="1"/>
                    <a:pt x="6" y="4"/>
                  </a:cubicBezTo>
                  <a:cubicBezTo>
                    <a:pt x="3" y="7"/>
                    <a:pt x="2" y="12"/>
                    <a:pt x="2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21"/>
                    <a:pt x="3" y="25"/>
                    <a:pt x="6" y="28"/>
                  </a:cubicBezTo>
                  <a:cubicBezTo>
                    <a:pt x="9" y="31"/>
                    <a:pt x="14" y="33"/>
                    <a:pt x="18" y="33"/>
                  </a:cubicBezTo>
                  <a:cubicBezTo>
                    <a:pt x="23" y="33"/>
                    <a:pt x="27" y="31"/>
                    <a:pt x="30" y="28"/>
                  </a:cubicBezTo>
                  <a:cubicBezTo>
                    <a:pt x="33" y="25"/>
                    <a:pt x="35" y="21"/>
                    <a:pt x="35" y="16"/>
                  </a:cubicBezTo>
                  <a:cubicBezTo>
                    <a:pt x="35" y="12"/>
                    <a:pt x="33" y="7"/>
                    <a:pt x="30" y="4"/>
                  </a:cubicBezTo>
                  <a:cubicBezTo>
                    <a:pt x="27" y="1"/>
                    <a:pt x="23" y="0"/>
                    <a:pt x="1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881" name="Freeform 1239"/>
            <p:cNvSpPr>
              <a:spLocks/>
            </p:cNvSpPr>
            <p:nvPr/>
          </p:nvSpPr>
          <p:spPr bwMode="auto">
            <a:xfrm>
              <a:off x="4573588" y="839787"/>
              <a:ext cx="169863" cy="169863"/>
            </a:xfrm>
            <a:custGeom>
              <a:avLst/>
              <a:gdLst>
                <a:gd name="T0" fmla="*/ 20 w 41"/>
                <a:gd name="T1" fmla="*/ 0 h 41"/>
                <a:gd name="T2" fmla="*/ 19 w 41"/>
                <a:gd name="T3" fmla="*/ 0 h 41"/>
                <a:gd name="T4" fmla="*/ 0 w 41"/>
                <a:gd name="T5" fmla="*/ 20 h 41"/>
                <a:gd name="T6" fmla="*/ 2 w 41"/>
                <a:gd name="T7" fmla="*/ 20 h 41"/>
                <a:gd name="T8" fmla="*/ 4 w 41"/>
                <a:gd name="T9" fmla="*/ 20 h 41"/>
                <a:gd name="T10" fmla="*/ 8 w 41"/>
                <a:gd name="T11" fmla="*/ 8 h 41"/>
                <a:gd name="T12" fmla="*/ 20 w 41"/>
                <a:gd name="T13" fmla="*/ 4 h 41"/>
                <a:gd name="T14" fmla="*/ 32 w 41"/>
                <a:gd name="T15" fmla="*/ 8 h 41"/>
                <a:gd name="T16" fmla="*/ 37 w 41"/>
                <a:gd name="T17" fmla="*/ 20 h 41"/>
                <a:gd name="T18" fmla="*/ 32 w 41"/>
                <a:gd name="T19" fmla="*/ 32 h 41"/>
                <a:gd name="T20" fmla="*/ 20 w 41"/>
                <a:gd name="T21" fmla="*/ 37 h 41"/>
                <a:gd name="T22" fmla="*/ 8 w 41"/>
                <a:gd name="T23" fmla="*/ 32 h 41"/>
                <a:gd name="T24" fmla="*/ 4 w 41"/>
                <a:gd name="T25" fmla="*/ 20 h 41"/>
                <a:gd name="T26" fmla="*/ 2 w 41"/>
                <a:gd name="T27" fmla="*/ 20 h 41"/>
                <a:gd name="T28" fmla="*/ 0 w 41"/>
                <a:gd name="T29" fmla="*/ 20 h 41"/>
                <a:gd name="T30" fmla="*/ 20 w 41"/>
                <a:gd name="T31" fmla="*/ 41 h 41"/>
                <a:gd name="T32" fmla="*/ 41 w 41"/>
                <a:gd name="T33" fmla="*/ 20 h 41"/>
                <a:gd name="T34" fmla="*/ 23 w 41"/>
                <a:gd name="T35" fmla="*/ 0 h 41"/>
                <a:gd name="T36" fmla="*/ 20 w 41"/>
                <a:gd name="T37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19" y="0"/>
                  </a:cubicBezTo>
                  <a:cubicBezTo>
                    <a:pt x="8" y="0"/>
                    <a:pt x="0" y="9"/>
                    <a:pt x="0" y="20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16"/>
                    <a:pt x="5" y="11"/>
                    <a:pt x="8" y="8"/>
                  </a:cubicBezTo>
                  <a:cubicBezTo>
                    <a:pt x="11" y="5"/>
                    <a:pt x="16" y="4"/>
                    <a:pt x="20" y="4"/>
                  </a:cubicBezTo>
                  <a:cubicBezTo>
                    <a:pt x="25" y="4"/>
                    <a:pt x="29" y="5"/>
                    <a:pt x="32" y="8"/>
                  </a:cubicBezTo>
                  <a:cubicBezTo>
                    <a:pt x="35" y="11"/>
                    <a:pt x="37" y="16"/>
                    <a:pt x="37" y="20"/>
                  </a:cubicBezTo>
                  <a:cubicBezTo>
                    <a:pt x="37" y="25"/>
                    <a:pt x="35" y="29"/>
                    <a:pt x="32" y="32"/>
                  </a:cubicBezTo>
                  <a:cubicBezTo>
                    <a:pt x="29" y="35"/>
                    <a:pt x="25" y="37"/>
                    <a:pt x="20" y="37"/>
                  </a:cubicBezTo>
                  <a:cubicBezTo>
                    <a:pt x="16" y="37"/>
                    <a:pt x="11" y="35"/>
                    <a:pt x="8" y="32"/>
                  </a:cubicBezTo>
                  <a:cubicBezTo>
                    <a:pt x="5" y="29"/>
                    <a:pt x="4" y="25"/>
                    <a:pt x="4" y="20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2"/>
                    <a:pt x="9" y="41"/>
                    <a:pt x="20" y="41"/>
                  </a:cubicBezTo>
                  <a:cubicBezTo>
                    <a:pt x="32" y="41"/>
                    <a:pt x="41" y="32"/>
                    <a:pt x="41" y="20"/>
                  </a:cubicBezTo>
                  <a:cubicBezTo>
                    <a:pt x="41" y="10"/>
                    <a:pt x="33" y="1"/>
                    <a:pt x="23" y="0"/>
                  </a:cubicBezTo>
                  <a:cubicBezTo>
                    <a:pt x="22" y="0"/>
                    <a:pt x="21" y="0"/>
                    <a:pt x="2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882" name="Freeform 1240"/>
            <p:cNvSpPr>
              <a:spLocks noEditPoints="1"/>
            </p:cNvSpPr>
            <p:nvPr/>
          </p:nvSpPr>
          <p:spPr bwMode="auto">
            <a:xfrm>
              <a:off x="4540250" y="423862"/>
              <a:ext cx="234950" cy="236538"/>
            </a:xfrm>
            <a:custGeom>
              <a:avLst/>
              <a:gdLst>
                <a:gd name="T0" fmla="*/ 28 w 57"/>
                <a:gd name="T1" fmla="*/ 47 h 57"/>
                <a:gd name="T2" fmla="*/ 10 w 57"/>
                <a:gd name="T3" fmla="*/ 28 h 57"/>
                <a:gd name="T4" fmla="*/ 28 w 57"/>
                <a:gd name="T5" fmla="*/ 10 h 57"/>
                <a:gd name="T6" fmla="*/ 28 w 57"/>
                <a:gd name="T7" fmla="*/ 10 h 57"/>
                <a:gd name="T8" fmla="*/ 47 w 57"/>
                <a:gd name="T9" fmla="*/ 28 h 57"/>
                <a:gd name="T10" fmla="*/ 28 w 57"/>
                <a:gd name="T11" fmla="*/ 47 h 57"/>
                <a:gd name="T12" fmla="*/ 28 w 57"/>
                <a:gd name="T13" fmla="*/ 0 h 57"/>
                <a:gd name="T14" fmla="*/ 0 w 57"/>
                <a:gd name="T15" fmla="*/ 28 h 57"/>
                <a:gd name="T16" fmla="*/ 8 w 57"/>
                <a:gd name="T17" fmla="*/ 48 h 57"/>
                <a:gd name="T18" fmla="*/ 28 w 57"/>
                <a:gd name="T19" fmla="*/ 57 h 57"/>
                <a:gd name="T20" fmla="*/ 48 w 57"/>
                <a:gd name="T21" fmla="*/ 48 h 57"/>
                <a:gd name="T22" fmla="*/ 57 w 57"/>
                <a:gd name="T23" fmla="*/ 28 h 57"/>
                <a:gd name="T24" fmla="*/ 28 w 57"/>
                <a:gd name="T25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7" h="57">
                  <a:moveTo>
                    <a:pt x="28" y="47"/>
                  </a:moveTo>
                  <a:cubicBezTo>
                    <a:pt x="18" y="47"/>
                    <a:pt x="10" y="38"/>
                    <a:pt x="10" y="28"/>
                  </a:cubicBezTo>
                  <a:cubicBezTo>
                    <a:pt x="10" y="18"/>
                    <a:pt x="18" y="10"/>
                    <a:pt x="28" y="10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39" y="10"/>
                    <a:pt x="47" y="18"/>
                    <a:pt x="47" y="28"/>
                  </a:cubicBezTo>
                  <a:cubicBezTo>
                    <a:pt x="47" y="38"/>
                    <a:pt x="38" y="47"/>
                    <a:pt x="28" y="47"/>
                  </a:cubicBezTo>
                  <a:moveTo>
                    <a:pt x="28" y="0"/>
                  </a:moveTo>
                  <a:cubicBezTo>
                    <a:pt x="13" y="0"/>
                    <a:pt x="0" y="13"/>
                    <a:pt x="0" y="28"/>
                  </a:cubicBezTo>
                  <a:cubicBezTo>
                    <a:pt x="0" y="36"/>
                    <a:pt x="3" y="43"/>
                    <a:pt x="8" y="48"/>
                  </a:cubicBezTo>
                  <a:cubicBezTo>
                    <a:pt x="13" y="53"/>
                    <a:pt x="20" y="57"/>
                    <a:pt x="28" y="57"/>
                  </a:cubicBezTo>
                  <a:cubicBezTo>
                    <a:pt x="36" y="57"/>
                    <a:pt x="43" y="53"/>
                    <a:pt x="48" y="48"/>
                  </a:cubicBezTo>
                  <a:cubicBezTo>
                    <a:pt x="53" y="43"/>
                    <a:pt x="57" y="36"/>
                    <a:pt x="57" y="28"/>
                  </a:cubicBezTo>
                  <a:cubicBezTo>
                    <a:pt x="57" y="13"/>
                    <a:pt x="44" y="0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883" name="Freeform 1241"/>
            <p:cNvSpPr>
              <a:spLocks noEditPoints="1"/>
            </p:cNvSpPr>
            <p:nvPr/>
          </p:nvSpPr>
          <p:spPr bwMode="auto">
            <a:xfrm>
              <a:off x="4522788" y="407987"/>
              <a:ext cx="269875" cy="269875"/>
            </a:xfrm>
            <a:custGeom>
              <a:avLst/>
              <a:gdLst>
                <a:gd name="T0" fmla="*/ 4 w 65"/>
                <a:gd name="T1" fmla="*/ 32 h 65"/>
                <a:gd name="T2" fmla="*/ 32 w 65"/>
                <a:gd name="T3" fmla="*/ 4 h 65"/>
                <a:gd name="T4" fmla="*/ 61 w 65"/>
                <a:gd name="T5" fmla="*/ 32 h 65"/>
                <a:gd name="T6" fmla="*/ 52 w 65"/>
                <a:gd name="T7" fmla="*/ 52 h 65"/>
                <a:gd name="T8" fmla="*/ 32 w 65"/>
                <a:gd name="T9" fmla="*/ 61 h 65"/>
                <a:gd name="T10" fmla="*/ 12 w 65"/>
                <a:gd name="T11" fmla="*/ 52 h 65"/>
                <a:gd name="T12" fmla="*/ 4 w 65"/>
                <a:gd name="T13" fmla="*/ 32 h 65"/>
                <a:gd name="T14" fmla="*/ 32 w 65"/>
                <a:gd name="T15" fmla="*/ 0 h 65"/>
                <a:gd name="T16" fmla="*/ 31 w 65"/>
                <a:gd name="T17" fmla="*/ 0 h 65"/>
                <a:gd name="T18" fmla="*/ 0 w 65"/>
                <a:gd name="T19" fmla="*/ 32 h 65"/>
                <a:gd name="T20" fmla="*/ 2 w 65"/>
                <a:gd name="T21" fmla="*/ 32 h 65"/>
                <a:gd name="T22" fmla="*/ 0 w 65"/>
                <a:gd name="T23" fmla="*/ 32 h 65"/>
                <a:gd name="T24" fmla="*/ 31 w 65"/>
                <a:gd name="T25" fmla="*/ 65 h 65"/>
                <a:gd name="T26" fmla="*/ 32 w 65"/>
                <a:gd name="T27" fmla="*/ 65 h 65"/>
                <a:gd name="T28" fmla="*/ 35 w 65"/>
                <a:gd name="T29" fmla="*/ 64 h 65"/>
                <a:gd name="T30" fmla="*/ 65 w 65"/>
                <a:gd name="T31" fmla="*/ 32 h 65"/>
                <a:gd name="T32" fmla="*/ 35 w 65"/>
                <a:gd name="T33" fmla="*/ 0 h 65"/>
                <a:gd name="T34" fmla="*/ 32 w 65"/>
                <a:gd name="T35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5" h="65">
                  <a:moveTo>
                    <a:pt x="4" y="32"/>
                  </a:moveTo>
                  <a:cubicBezTo>
                    <a:pt x="4" y="17"/>
                    <a:pt x="17" y="4"/>
                    <a:pt x="32" y="4"/>
                  </a:cubicBezTo>
                  <a:cubicBezTo>
                    <a:pt x="48" y="4"/>
                    <a:pt x="61" y="17"/>
                    <a:pt x="61" y="32"/>
                  </a:cubicBezTo>
                  <a:cubicBezTo>
                    <a:pt x="61" y="40"/>
                    <a:pt x="57" y="47"/>
                    <a:pt x="52" y="52"/>
                  </a:cubicBezTo>
                  <a:cubicBezTo>
                    <a:pt x="47" y="57"/>
                    <a:pt x="40" y="61"/>
                    <a:pt x="32" y="61"/>
                  </a:cubicBezTo>
                  <a:cubicBezTo>
                    <a:pt x="24" y="61"/>
                    <a:pt x="17" y="57"/>
                    <a:pt x="12" y="52"/>
                  </a:cubicBezTo>
                  <a:cubicBezTo>
                    <a:pt x="7" y="47"/>
                    <a:pt x="4" y="40"/>
                    <a:pt x="4" y="32"/>
                  </a:cubicBezTo>
                  <a:moveTo>
                    <a:pt x="32" y="0"/>
                  </a:moveTo>
                  <a:cubicBezTo>
                    <a:pt x="32" y="0"/>
                    <a:pt x="31" y="0"/>
                    <a:pt x="31" y="0"/>
                  </a:cubicBezTo>
                  <a:cubicBezTo>
                    <a:pt x="14" y="1"/>
                    <a:pt x="0" y="15"/>
                    <a:pt x="0" y="32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50"/>
                    <a:pt x="14" y="64"/>
                    <a:pt x="31" y="65"/>
                  </a:cubicBezTo>
                  <a:cubicBezTo>
                    <a:pt x="32" y="65"/>
                    <a:pt x="32" y="65"/>
                    <a:pt x="32" y="65"/>
                  </a:cubicBezTo>
                  <a:cubicBezTo>
                    <a:pt x="33" y="65"/>
                    <a:pt x="34" y="64"/>
                    <a:pt x="35" y="64"/>
                  </a:cubicBezTo>
                  <a:cubicBezTo>
                    <a:pt x="52" y="63"/>
                    <a:pt x="65" y="49"/>
                    <a:pt x="65" y="32"/>
                  </a:cubicBezTo>
                  <a:cubicBezTo>
                    <a:pt x="65" y="15"/>
                    <a:pt x="52" y="1"/>
                    <a:pt x="35" y="0"/>
                  </a:cubicBezTo>
                  <a:cubicBezTo>
                    <a:pt x="34" y="0"/>
                    <a:pt x="33" y="0"/>
                    <a:pt x="32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884" name="Freeform 1242"/>
            <p:cNvSpPr>
              <a:spLocks/>
            </p:cNvSpPr>
            <p:nvPr/>
          </p:nvSpPr>
          <p:spPr bwMode="auto">
            <a:xfrm>
              <a:off x="4581525" y="466725"/>
              <a:ext cx="152400" cy="152400"/>
            </a:xfrm>
            <a:custGeom>
              <a:avLst/>
              <a:gdLst>
                <a:gd name="T0" fmla="*/ 18 w 37"/>
                <a:gd name="T1" fmla="*/ 0 h 37"/>
                <a:gd name="T2" fmla="*/ 18 w 37"/>
                <a:gd name="T3" fmla="*/ 0 h 37"/>
                <a:gd name="T4" fmla="*/ 0 w 37"/>
                <a:gd name="T5" fmla="*/ 18 h 37"/>
                <a:gd name="T6" fmla="*/ 18 w 37"/>
                <a:gd name="T7" fmla="*/ 37 h 37"/>
                <a:gd name="T8" fmla="*/ 37 w 37"/>
                <a:gd name="T9" fmla="*/ 18 h 37"/>
                <a:gd name="T10" fmla="*/ 18 w 37"/>
                <a:gd name="T11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18" y="0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8" y="0"/>
                    <a:pt x="0" y="8"/>
                    <a:pt x="0" y="18"/>
                  </a:cubicBezTo>
                  <a:cubicBezTo>
                    <a:pt x="0" y="28"/>
                    <a:pt x="8" y="37"/>
                    <a:pt x="18" y="37"/>
                  </a:cubicBezTo>
                  <a:cubicBezTo>
                    <a:pt x="28" y="37"/>
                    <a:pt x="37" y="28"/>
                    <a:pt x="37" y="18"/>
                  </a:cubicBezTo>
                  <a:cubicBezTo>
                    <a:pt x="37" y="8"/>
                    <a:pt x="29" y="0"/>
                    <a:pt x="18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</p:grpSp>
      <p:sp>
        <p:nvSpPr>
          <p:cNvPr id="1327" name="任意多边形 1326"/>
          <p:cNvSpPr/>
          <p:nvPr/>
        </p:nvSpPr>
        <p:spPr>
          <a:xfrm>
            <a:off x="4654550" y="-2222504"/>
            <a:ext cx="1422400" cy="260350"/>
          </a:xfrm>
          <a:custGeom>
            <a:avLst/>
            <a:gdLst>
              <a:gd name="connsiteX0" fmla="*/ 1422400 w 1422400"/>
              <a:gd name="connsiteY0" fmla="*/ 0 h 260350"/>
              <a:gd name="connsiteX1" fmla="*/ 1339850 w 1422400"/>
              <a:gd name="connsiteY1" fmla="*/ 76200 h 260350"/>
              <a:gd name="connsiteX2" fmla="*/ 95250 w 1422400"/>
              <a:gd name="connsiteY2" fmla="*/ 76200 h 260350"/>
              <a:gd name="connsiteX3" fmla="*/ 0 w 1422400"/>
              <a:gd name="connsiteY3" fmla="*/ 139700 h 260350"/>
              <a:gd name="connsiteX4" fmla="*/ 0 w 1422400"/>
              <a:gd name="connsiteY4" fmla="*/ 260350 h 2603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2400" h="260350">
                <a:moveTo>
                  <a:pt x="1422400" y="0"/>
                </a:moveTo>
                <a:lnTo>
                  <a:pt x="1339850" y="76200"/>
                </a:lnTo>
                <a:lnTo>
                  <a:pt x="95250" y="76200"/>
                </a:lnTo>
                <a:lnTo>
                  <a:pt x="0" y="139700"/>
                </a:lnTo>
                <a:lnTo>
                  <a:pt x="0" y="260350"/>
                </a:lnTo>
              </a:path>
            </a:pathLst>
          </a:custGeom>
          <a:noFill/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grpSp>
        <p:nvGrpSpPr>
          <p:cNvPr id="1331" name="组合 1330"/>
          <p:cNvGrpSpPr/>
          <p:nvPr/>
        </p:nvGrpSpPr>
        <p:grpSpPr>
          <a:xfrm flipH="1">
            <a:off x="7494972" y="-1979617"/>
            <a:ext cx="269875" cy="601663"/>
            <a:chOff x="4522788" y="407987"/>
            <a:chExt cx="269875" cy="601663"/>
          </a:xfrm>
        </p:grpSpPr>
        <p:sp>
          <p:nvSpPr>
            <p:cNvPr id="1333" name="Freeform 1231"/>
            <p:cNvSpPr>
              <a:spLocks/>
            </p:cNvSpPr>
            <p:nvPr/>
          </p:nvSpPr>
          <p:spPr bwMode="auto">
            <a:xfrm>
              <a:off x="4651375" y="673100"/>
              <a:ext cx="17463" cy="166688"/>
            </a:xfrm>
            <a:custGeom>
              <a:avLst/>
              <a:gdLst>
                <a:gd name="T0" fmla="*/ 4 w 4"/>
                <a:gd name="T1" fmla="*/ 0 h 40"/>
                <a:gd name="T2" fmla="*/ 1 w 4"/>
                <a:gd name="T3" fmla="*/ 1 h 40"/>
                <a:gd name="T4" fmla="*/ 0 w 4"/>
                <a:gd name="T5" fmla="*/ 1 h 40"/>
                <a:gd name="T6" fmla="*/ 0 w 4"/>
                <a:gd name="T7" fmla="*/ 40 h 40"/>
                <a:gd name="T8" fmla="*/ 1 w 4"/>
                <a:gd name="T9" fmla="*/ 40 h 40"/>
                <a:gd name="T10" fmla="*/ 4 w 4"/>
                <a:gd name="T11" fmla="*/ 40 h 40"/>
                <a:gd name="T12" fmla="*/ 4 w 4"/>
                <a:gd name="T13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0">
                  <a:moveTo>
                    <a:pt x="4" y="0"/>
                  </a:moveTo>
                  <a:cubicBezTo>
                    <a:pt x="3" y="0"/>
                    <a:pt x="2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2" y="40"/>
                    <a:pt x="3" y="40"/>
                    <a:pt x="4" y="4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34" name="Freeform 1238"/>
            <p:cNvSpPr>
              <a:spLocks/>
            </p:cNvSpPr>
            <p:nvPr/>
          </p:nvSpPr>
          <p:spPr bwMode="auto">
            <a:xfrm>
              <a:off x="4581525" y="855662"/>
              <a:ext cx="144463" cy="136525"/>
            </a:xfrm>
            <a:custGeom>
              <a:avLst/>
              <a:gdLst>
                <a:gd name="T0" fmla="*/ 18 w 35"/>
                <a:gd name="T1" fmla="*/ 0 h 33"/>
                <a:gd name="T2" fmla="*/ 6 w 35"/>
                <a:gd name="T3" fmla="*/ 4 h 33"/>
                <a:gd name="T4" fmla="*/ 2 w 35"/>
                <a:gd name="T5" fmla="*/ 16 h 33"/>
                <a:gd name="T6" fmla="*/ 0 w 35"/>
                <a:gd name="T7" fmla="*/ 16 h 33"/>
                <a:gd name="T8" fmla="*/ 0 w 35"/>
                <a:gd name="T9" fmla="*/ 16 h 33"/>
                <a:gd name="T10" fmla="*/ 2 w 35"/>
                <a:gd name="T11" fmla="*/ 16 h 33"/>
                <a:gd name="T12" fmla="*/ 6 w 35"/>
                <a:gd name="T13" fmla="*/ 28 h 33"/>
                <a:gd name="T14" fmla="*/ 18 w 35"/>
                <a:gd name="T15" fmla="*/ 33 h 33"/>
                <a:gd name="T16" fmla="*/ 30 w 35"/>
                <a:gd name="T17" fmla="*/ 28 h 33"/>
                <a:gd name="T18" fmla="*/ 35 w 35"/>
                <a:gd name="T19" fmla="*/ 16 h 33"/>
                <a:gd name="T20" fmla="*/ 30 w 35"/>
                <a:gd name="T21" fmla="*/ 4 h 33"/>
                <a:gd name="T22" fmla="*/ 18 w 35"/>
                <a:gd name="T23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5" h="33">
                  <a:moveTo>
                    <a:pt x="18" y="0"/>
                  </a:moveTo>
                  <a:cubicBezTo>
                    <a:pt x="14" y="0"/>
                    <a:pt x="9" y="1"/>
                    <a:pt x="6" y="4"/>
                  </a:cubicBezTo>
                  <a:cubicBezTo>
                    <a:pt x="3" y="7"/>
                    <a:pt x="2" y="12"/>
                    <a:pt x="2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21"/>
                    <a:pt x="3" y="25"/>
                    <a:pt x="6" y="28"/>
                  </a:cubicBezTo>
                  <a:cubicBezTo>
                    <a:pt x="9" y="31"/>
                    <a:pt x="14" y="33"/>
                    <a:pt x="18" y="33"/>
                  </a:cubicBezTo>
                  <a:cubicBezTo>
                    <a:pt x="23" y="33"/>
                    <a:pt x="27" y="31"/>
                    <a:pt x="30" y="28"/>
                  </a:cubicBezTo>
                  <a:cubicBezTo>
                    <a:pt x="33" y="25"/>
                    <a:pt x="35" y="21"/>
                    <a:pt x="35" y="16"/>
                  </a:cubicBezTo>
                  <a:cubicBezTo>
                    <a:pt x="35" y="12"/>
                    <a:pt x="33" y="7"/>
                    <a:pt x="30" y="4"/>
                  </a:cubicBezTo>
                  <a:cubicBezTo>
                    <a:pt x="27" y="1"/>
                    <a:pt x="23" y="0"/>
                    <a:pt x="1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35" name="Freeform 1239"/>
            <p:cNvSpPr>
              <a:spLocks/>
            </p:cNvSpPr>
            <p:nvPr/>
          </p:nvSpPr>
          <p:spPr bwMode="auto">
            <a:xfrm>
              <a:off x="4573588" y="839787"/>
              <a:ext cx="169863" cy="169863"/>
            </a:xfrm>
            <a:custGeom>
              <a:avLst/>
              <a:gdLst>
                <a:gd name="T0" fmla="*/ 20 w 41"/>
                <a:gd name="T1" fmla="*/ 0 h 41"/>
                <a:gd name="T2" fmla="*/ 19 w 41"/>
                <a:gd name="T3" fmla="*/ 0 h 41"/>
                <a:gd name="T4" fmla="*/ 0 w 41"/>
                <a:gd name="T5" fmla="*/ 20 h 41"/>
                <a:gd name="T6" fmla="*/ 2 w 41"/>
                <a:gd name="T7" fmla="*/ 20 h 41"/>
                <a:gd name="T8" fmla="*/ 4 w 41"/>
                <a:gd name="T9" fmla="*/ 20 h 41"/>
                <a:gd name="T10" fmla="*/ 8 w 41"/>
                <a:gd name="T11" fmla="*/ 8 h 41"/>
                <a:gd name="T12" fmla="*/ 20 w 41"/>
                <a:gd name="T13" fmla="*/ 4 h 41"/>
                <a:gd name="T14" fmla="*/ 32 w 41"/>
                <a:gd name="T15" fmla="*/ 8 h 41"/>
                <a:gd name="T16" fmla="*/ 37 w 41"/>
                <a:gd name="T17" fmla="*/ 20 h 41"/>
                <a:gd name="T18" fmla="*/ 32 w 41"/>
                <a:gd name="T19" fmla="*/ 32 h 41"/>
                <a:gd name="T20" fmla="*/ 20 w 41"/>
                <a:gd name="T21" fmla="*/ 37 h 41"/>
                <a:gd name="T22" fmla="*/ 8 w 41"/>
                <a:gd name="T23" fmla="*/ 32 h 41"/>
                <a:gd name="T24" fmla="*/ 4 w 41"/>
                <a:gd name="T25" fmla="*/ 20 h 41"/>
                <a:gd name="T26" fmla="*/ 2 w 41"/>
                <a:gd name="T27" fmla="*/ 20 h 41"/>
                <a:gd name="T28" fmla="*/ 0 w 41"/>
                <a:gd name="T29" fmla="*/ 20 h 41"/>
                <a:gd name="T30" fmla="*/ 20 w 41"/>
                <a:gd name="T31" fmla="*/ 41 h 41"/>
                <a:gd name="T32" fmla="*/ 41 w 41"/>
                <a:gd name="T33" fmla="*/ 20 h 41"/>
                <a:gd name="T34" fmla="*/ 23 w 41"/>
                <a:gd name="T35" fmla="*/ 0 h 41"/>
                <a:gd name="T36" fmla="*/ 20 w 41"/>
                <a:gd name="T37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19" y="0"/>
                  </a:cubicBezTo>
                  <a:cubicBezTo>
                    <a:pt x="8" y="0"/>
                    <a:pt x="0" y="9"/>
                    <a:pt x="0" y="20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16"/>
                    <a:pt x="5" y="11"/>
                    <a:pt x="8" y="8"/>
                  </a:cubicBezTo>
                  <a:cubicBezTo>
                    <a:pt x="11" y="5"/>
                    <a:pt x="16" y="4"/>
                    <a:pt x="20" y="4"/>
                  </a:cubicBezTo>
                  <a:cubicBezTo>
                    <a:pt x="25" y="4"/>
                    <a:pt x="29" y="5"/>
                    <a:pt x="32" y="8"/>
                  </a:cubicBezTo>
                  <a:cubicBezTo>
                    <a:pt x="35" y="11"/>
                    <a:pt x="37" y="16"/>
                    <a:pt x="37" y="20"/>
                  </a:cubicBezTo>
                  <a:cubicBezTo>
                    <a:pt x="37" y="25"/>
                    <a:pt x="35" y="29"/>
                    <a:pt x="32" y="32"/>
                  </a:cubicBezTo>
                  <a:cubicBezTo>
                    <a:pt x="29" y="35"/>
                    <a:pt x="25" y="37"/>
                    <a:pt x="20" y="37"/>
                  </a:cubicBezTo>
                  <a:cubicBezTo>
                    <a:pt x="16" y="37"/>
                    <a:pt x="11" y="35"/>
                    <a:pt x="8" y="32"/>
                  </a:cubicBezTo>
                  <a:cubicBezTo>
                    <a:pt x="5" y="29"/>
                    <a:pt x="4" y="25"/>
                    <a:pt x="4" y="20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2"/>
                    <a:pt x="9" y="41"/>
                    <a:pt x="20" y="41"/>
                  </a:cubicBezTo>
                  <a:cubicBezTo>
                    <a:pt x="32" y="41"/>
                    <a:pt x="41" y="32"/>
                    <a:pt x="41" y="20"/>
                  </a:cubicBezTo>
                  <a:cubicBezTo>
                    <a:pt x="41" y="10"/>
                    <a:pt x="33" y="1"/>
                    <a:pt x="23" y="0"/>
                  </a:cubicBezTo>
                  <a:cubicBezTo>
                    <a:pt x="22" y="0"/>
                    <a:pt x="21" y="0"/>
                    <a:pt x="2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36" name="Freeform 1240"/>
            <p:cNvSpPr>
              <a:spLocks noEditPoints="1"/>
            </p:cNvSpPr>
            <p:nvPr/>
          </p:nvSpPr>
          <p:spPr bwMode="auto">
            <a:xfrm>
              <a:off x="4540250" y="423862"/>
              <a:ext cx="234950" cy="236538"/>
            </a:xfrm>
            <a:custGeom>
              <a:avLst/>
              <a:gdLst>
                <a:gd name="T0" fmla="*/ 28 w 57"/>
                <a:gd name="T1" fmla="*/ 47 h 57"/>
                <a:gd name="T2" fmla="*/ 10 w 57"/>
                <a:gd name="T3" fmla="*/ 28 h 57"/>
                <a:gd name="T4" fmla="*/ 28 w 57"/>
                <a:gd name="T5" fmla="*/ 10 h 57"/>
                <a:gd name="T6" fmla="*/ 28 w 57"/>
                <a:gd name="T7" fmla="*/ 10 h 57"/>
                <a:gd name="T8" fmla="*/ 47 w 57"/>
                <a:gd name="T9" fmla="*/ 28 h 57"/>
                <a:gd name="T10" fmla="*/ 28 w 57"/>
                <a:gd name="T11" fmla="*/ 47 h 57"/>
                <a:gd name="T12" fmla="*/ 28 w 57"/>
                <a:gd name="T13" fmla="*/ 0 h 57"/>
                <a:gd name="T14" fmla="*/ 0 w 57"/>
                <a:gd name="T15" fmla="*/ 28 h 57"/>
                <a:gd name="T16" fmla="*/ 8 w 57"/>
                <a:gd name="T17" fmla="*/ 48 h 57"/>
                <a:gd name="T18" fmla="*/ 28 w 57"/>
                <a:gd name="T19" fmla="*/ 57 h 57"/>
                <a:gd name="T20" fmla="*/ 48 w 57"/>
                <a:gd name="T21" fmla="*/ 48 h 57"/>
                <a:gd name="T22" fmla="*/ 57 w 57"/>
                <a:gd name="T23" fmla="*/ 28 h 57"/>
                <a:gd name="T24" fmla="*/ 28 w 57"/>
                <a:gd name="T25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7" h="57">
                  <a:moveTo>
                    <a:pt x="28" y="47"/>
                  </a:moveTo>
                  <a:cubicBezTo>
                    <a:pt x="18" y="47"/>
                    <a:pt x="10" y="38"/>
                    <a:pt x="10" y="28"/>
                  </a:cubicBezTo>
                  <a:cubicBezTo>
                    <a:pt x="10" y="18"/>
                    <a:pt x="18" y="10"/>
                    <a:pt x="28" y="10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39" y="10"/>
                    <a:pt x="47" y="18"/>
                    <a:pt x="47" y="28"/>
                  </a:cubicBezTo>
                  <a:cubicBezTo>
                    <a:pt x="47" y="38"/>
                    <a:pt x="38" y="47"/>
                    <a:pt x="28" y="47"/>
                  </a:cubicBezTo>
                  <a:moveTo>
                    <a:pt x="28" y="0"/>
                  </a:moveTo>
                  <a:cubicBezTo>
                    <a:pt x="13" y="0"/>
                    <a:pt x="0" y="13"/>
                    <a:pt x="0" y="28"/>
                  </a:cubicBezTo>
                  <a:cubicBezTo>
                    <a:pt x="0" y="36"/>
                    <a:pt x="3" y="43"/>
                    <a:pt x="8" y="48"/>
                  </a:cubicBezTo>
                  <a:cubicBezTo>
                    <a:pt x="13" y="53"/>
                    <a:pt x="20" y="57"/>
                    <a:pt x="28" y="57"/>
                  </a:cubicBezTo>
                  <a:cubicBezTo>
                    <a:pt x="36" y="57"/>
                    <a:pt x="43" y="53"/>
                    <a:pt x="48" y="48"/>
                  </a:cubicBezTo>
                  <a:cubicBezTo>
                    <a:pt x="53" y="43"/>
                    <a:pt x="57" y="36"/>
                    <a:pt x="57" y="28"/>
                  </a:cubicBezTo>
                  <a:cubicBezTo>
                    <a:pt x="57" y="13"/>
                    <a:pt x="44" y="0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37" name="Freeform 1241"/>
            <p:cNvSpPr>
              <a:spLocks noEditPoints="1"/>
            </p:cNvSpPr>
            <p:nvPr/>
          </p:nvSpPr>
          <p:spPr bwMode="auto">
            <a:xfrm>
              <a:off x="4522788" y="407987"/>
              <a:ext cx="269875" cy="269875"/>
            </a:xfrm>
            <a:custGeom>
              <a:avLst/>
              <a:gdLst>
                <a:gd name="T0" fmla="*/ 4 w 65"/>
                <a:gd name="T1" fmla="*/ 32 h 65"/>
                <a:gd name="T2" fmla="*/ 32 w 65"/>
                <a:gd name="T3" fmla="*/ 4 h 65"/>
                <a:gd name="T4" fmla="*/ 61 w 65"/>
                <a:gd name="T5" fmla="*/ 32 h 65"/>
                <a:gd name="T6" fmla="*/ 52 w 65"/>
                <a:gd name="T7" fmla="*/ 52 h 65"/>
                <a:gd name="T8" fmla="*/ 32 w 65"/>
                <a:gd name="T9" fmla="*/ 61 h 65"/>
                <a:gd name="T10" fmla="*/ 12 w 65"/>
                <a:gd name="T11" fmla="*/ 52 h 65"/>
                <a:gd name="T12" fmla="*/ 4 w 65"/>
                <a:gd name="T13" fmla="*/ 32 h 65"/>
                <a:gd name="T14" fmla="*/ 32 w 65"/>
                <a:gd name="T15" fmla="*/ 0 h 65"/>
                <a:gd name="T16" fmla="*/ 31 w 65"/>
                <a:gd name="T17" fmla="*/ 0 h 65"/>
                <a:gd name="T18" fmla="*/ 0 w 65"/>
                <a:gd name="T19" fmla="*/ 32 h 65"/>
                <a:gd name="T20" fmla="*/ 2 w 65"/>
                <a:gd name="T21" fmla="*/ 32 h 65"/>
                <a:gd name="T22" fmla="*/ 0 w 65"/>
                <a:gd name="T23" fmla="*/ 32 h 65"/>
                <a:gd name="T24" fmla="*/ 31 w 65"/>
                <a:gd name="T25" fmla="*/ 65 h 65"/>
                <a:gd name="T26" fmla="*/ 32 w 65"/>
                <a:gd name="T27" fmla="*/ 65 h 65"/>
                <a:gd name="T28" fmla="*/ 35 w 65"/>
                <a:gd name="T29" fmla="*/ 64 h 65"/>
                <a:gd name="T30" fmla="*/ 65 w 65"/>
                <a:gd name="T31" fmla="*/ 32 h 65"/>
                <a:gd name="T32" fmla="*/ 35 w 65"/>
                <a:gd name="T33" fmla="*/ 0 h 65"/>
                <a:gd name="T34" fmla="*/ 32 w 65"/>
                <a:gd name="T35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5" h="65">
                  <a:moveTo>
                    <a:pt x="4" y="32"/>
                  </a:moveTo>
                  <a:cubicBezTo>
                    <a:pt x="4" y="17"/>
                    <a:pt x="17" y="4"/>
                    <a:pt x="32" y="4"/>
                  </a:cubicBezTo>
                  <a:cubicBezTo>
                    <a:pt x="48" y="4"/>
                    <a:pt x="61" y="17"/>
                    <a:pt x="61" y="32"/>
                  </a:cubicBezTo>
                  <a:cubicBezTo>
                    <a:pt x="61" y="40"/>
                    <a:pt x="57" y="47"/>
                    <a:pt x="52" y="52"/>
                  </a:cubicBezTo>
                  <a:cubicBezTo>
                    <a:pt x="47" y="57"/>
                    <a:pt x="40" y="61"/>
                    <a:pt x="32" y="61"/>
                  </a:cubicBezTo>
                  <a:cubicBezTo>
                    <a:pt x="24" y="61"/>
                    <a:pt x="17" y="57"/>
                    <a:pt x="12" y="52"/>
                  </a:cubicBezTo>
                  <a:cubicBezTo>
                    <a:pt x="7" y="47"/>
                    <a:pt x="4" y="40"/>
                    <a:pt x="4" y="32"/>
                  </a:cubicBezTo>
                  <a:moveTo>
                    <a:pt x="32" y="0"/>
                  </a:moveTo>
                  <a:cubicBezTo>
                    <a:pt x="32" y="0"/>
                    <a:pt x="31" y="0"/>
                    <a:pt x="31" y="0"/>
                  </a:cubicBezTo>
                  <a:cubicBezTo>
                    <a:pt x="14" y="1"/>
                    <a:pt x="0" y="15"/>
                    <a:pt x="0" y="32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50"/>
                    <a:pt x="14" y="64"/>
                    <a:pt x="31" y="65"/>
                  </a:cubicBezTo>
                  <a:cubicBezTo>
                    <a:pt x="32" y="65"/>
                    <a:pt x="32" y="65"/>
                    <a:pt x="32" y="65"/>
                  </a:cubicBezTo>
                  <a:cubicBezTo>
                    <a:pt x="33" y="65"/>
                    <a:pt x="34" y="64"/>
                    <a:pt x="35" y="64"/>
                  </a:cubicBezTo>
                  <a:cubicBezTo>
                    <a:pt x="52" y="63"/>
                    <a:pt x="65" y="49"/>
                    <a:pt x="65" y="32"/>
                  </a:cubicBezTo>
                  <a:cubicBezTo>
                    <a:pt x="65" y="15"/>
                    <a:pt x="52" y="1"/>
                    <a:pt x="35" y="0"/>
                  </a:cubicBezTo>
                  <a:cubicBezTo>
                    <a:pt x="34" y="0"/>
                    <a:pt x="33" y="0"/>
                    <a:pt x="32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38" name="Freeform 1242"/>
            <p:cNvSpPr>
              <a:spLocks/>
            </p:cNvSpPr>
            <p:nvPr/>
          </p:nvSpPr>
          <p:spPr bwMode="auto">
            <a:xfrm>
              <a:off x="4581525" y="466725"/>
              <a:ext cx="152400" cy="152400"/>
            </a:xfrm>
            <a:custGeom>
              <a:avLst/>
              <a:gdLst>
                <a:gd name="T0" fmla="*/ 18 w 37"/>
                <a:gd name="T1" fmla="*/ 0 h 37"/>
                <a:gd name="T2" fmla="*/ 18 w 37"/>
                <a:gd name="T3" fmla="*/ 0 h 37"/>
                <a:gd name="T4" fmla="*/ 0 w 37"/>
                <a:gd name="T5" fmla="*/ 18 h 37"/>
                <a:gd name="T6" fmla="*/ 18 w 37"/>
                <a:gd name="T7" fmla="*/ 37 h 37"/>
                <a:gd name="T8" fmla="*/ 37 w 37"/>
                <a:gd name="T9" fmla="*/ 18 h 37"/>
                <a:gd name="T10" fmla="*/ 18 w 37"/>
                <a:gd name="T11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18" y="0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8" y="0"/>
                    <a:pt x="0" y="8"/>
                    <a:pt x="0" y="18"/>
                  </a:cubicBezTo>
                  <a:cubicBezTo>
                    <a:pt x="0" y="28"/>
                    <a:pt x="8" y="37"/>
                    <a:pt x="18" y="37"/>
                  </a:cubicBezTo>
                  <a:cubicBezTo>
                    <a:pt x="28" y="37"/>
                    <a:pt x="37" y="28"/>
                    <a:pt x="37" y="18"/>
                  </a:cubicBezTo>
                  <a:cubicBezTo>
                    <a:pt x="37" y="8"/>
                    <a:pt x="29" y="0"/>
                    <a:pt x="18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</p:grpSp>
      <p:sp>
        <p:nvSpPr>
          <p:cNvPr id="1332" name="任意多边形 1331"/>
          <p:cNvSpPr/>
          <p:nvPr/>
        </p:nvSpPr>
        <p:spPr>
          <a:xfrm flipH="1">
            <a:off x="6210685" y="-2222504"/>
            <a:ext cx="1422400" cy="260350"/>
          </a:xfrm>
          <a:custGeom>
            <a:avLst/>
            <a:gdLst>
              <a:gd name="connsiteX0" fmla="*/ 1422400 w 1422400"/>
              <a:gd name="connsiteY0" fmla="*/ 0 h 260350"/>
              <a:gd name="connsiteX1" fmla="*/ 1339850 w 1422400"/>
              <a:gd name="connsiteY1" fmla="*/ 76200 h 260350"/>
              <a:gd name="connsiteX2" fmla="*/ 95250 w 1422400"/>
              <a:gd name="connsiteY2" fmla="*/ 76200 h 260350"/>
              <a:gd name="connsiteX3" fmla="*/ 0 w 1422400"/>
              <a:gd name="connsiteY3" fmla="*/ 139700 h 260350"/>
              <a:gd name="connsiteX4" fmla="*/ 0 w 1422400"/>
              <a:gd name="connsiteY4" fmla="*/ 260350 h 2603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2400" h="260350">
                <a:moveTo>
                  <a:pt x="1422400" y="0"/>
                </a:moveTo>
                <a:lnTo>
                  <a:pt x="1339850" y="76200"/>
                </a:lnTo>
                <a:lnTo>
                  <a:pt x="95250" y="76200"/>
                </a:lnTo>
                <a:lnTo>
                  <a:pt x="0" y="139700"/>
                </a:lnTo>
                <a:lnTo>
                  <a:pt x="0" y="260350"/>
                </a:lnTo>
              </a:path>
            </a:pathLst>
          </a:custGeom>
          <a:noFill/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sp>
        <p:nvSpPr>
          <p:cNvPr id="1339" name="椭圆 1338"/>
          <p:cNvSpPr/>
          <p:nvPr/>
        </p:nvSpPr>
        <p:spPr>
          <a:xfrm>
            <a:off x="8999353" y="593743"/>
            <a:ext cx="152383" cy="152383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sp>
        <p:nvSpPr>
          <p:cNvPr id="1340" name="椭圆 1339"/>
          <p:cNvSpPr/>
          <p:nvPr/>
        </p:nvSpPr>
        <p:spPr>
          <a:xfrm>
            <a:off x="9656771" y="837444"/>
            <a:ext cx="152383" cy="152383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sp>
        <p:nvSpPr>
          <p:cNvPr id="1341" name="椭圆 1340"/>
          <p:cNvSpPr/>
          <p:nvPr/>
        </p:nvSpPr>
        <p:spPr>
          <a:xfrm>
            <a:off x="9031328" y="206383"/>
            <a:ext cx="152383" cy="152383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grpSp>
        <p:nvGrpSpPr>
          <p:cNvPr id="640" name="组合 639"/>
          <p:cNvGrpSpPr/>
          <p:nvPr/>
        </p:nvGrpSpPr>
        <p:grpSpPr>
          <a:xfrm>
            <a:off x="4149053" y="10787569"/>
            <a:ext cx="2677722" cy="868099"/>
            <a:chOff x="4596482" y="2845676"/>
            <a:chExt cx="1309414" cy="424503"/>
          </a:xfrm>
        </p:grpSpPr>
        <p:grpSp>
          <p:nvGrpSpPr>
            <p:cNvPr id="646" name="组合 645"/>
            <p:cNvGrpSpPr/>
            <p:nvPr/>
          </p:nvGrpSpPr>
          <p:grpSpPr>
            <a:xfrm>
              <a:off x="4635501" y="2921945"/>
              <a:ext cx="1209535" cy="324784"/>
              <a:chOff x="4635501" y="2921945"/>
              <a:chExt cx="1209535" cy="324784"/>
            </a:xfrm>
          </p:grpSpPr>
          <p:sp>
            <p:nvSpPr>
              <p:cNvPr id="649" name="矩形 648"/>
              <p:cNvSpPr/>
              <p:nvPr/>
            </p:nvSpPr>
            <p:spPr>
              <a:xfrm>
                <a:off x="4729036" y="3225842"/>
                <a:ext cx="1116000" cy="720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4000">
                  <a:latin typeface="+mj-lt"/>
                </a:endParaRPr>
              </a:p>
            </p:txBody>
          </p:sp>
          <p:sp>
            <p:nvSpPr>
              <p:cNvPr id="650" name="矩形 649"/>
              <p:cNvSpPr/>
              <p:nvPr/>
            </p:nvSpPr>
            <p:spPr>
              <a:xfrm rot="2700000">
                <a:off x="4621714" y="3180129"/>
                <a:ext cx="126000" cy="720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4000">
                  <a:latin typeface="+mj-lt"/>
                </a:endParaRPr>
              </a:p>
            </p:txBody>
          </p:sp>
          <p:sp>
            <p:nvSpPr>
              <p:cNvPr id="651" name="矩形 650"/>
              <p:cNvSpPr/>
              <p:nvPr/>
            </p:nvSpPr>
            <p:spPr>
              <a:xfrm rot="16200000">
                <a:off x="4531101" y="3026345"/>
                <a:ext cx="216000" cy="720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4000">
                  <a:latin typeface="+mj-lt"/>
                </a:endParaRPr>
              </a:p>
            </p:txBody>
          </p:sp>
        </p:grpSp>
        <p:sp>
          <p:nvSpPr>
            <p:cNvPr id="647" name="Oval 35"/>
            <p:cNvSpPr>
              <a:spLocks noChangeAspect="1" noChangeArrowheads="1"/>
            </p:cNvSpPr>
            <p:nvPr/>
          </p:nvSpPr>
          <p:spPr bwMode="auto">
            <a:xfrm rot="2718230">
              <a:off x="4596482" y="2845676"/>
              <a:ext cx="82800" cy="82800"/>
            </a:xfrm>
            <a:prstGeom prst="ellipse">
              <a:avLst/>
            </a:prstGeom>
            <a:solidFill>
              <a:schemeClr val="tx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000">
                <a:latin typeface="+mj-lt"/>
              </a:endParaRPr>
            </a:p>
          </p:txBody>
        </p:sp>
        <p:sp>
          <p:nvSpPr>
            <p:cNvPr id="648" name="Oval 35"/>
            <p:cNvSpPr>
              <a:spLocks noChangeAspect="1" noChangeArrowheads="1"/>
            </p:cNvSpPr>
            <p:nvPr/>
          </p:nvSpPr>
          <p:spPr bwMode="auto">
            <a:xfrm rot="2718230">
              <a:off x="5823096" y="3187379"/>
              <a:ext cx="82800" cy="82800"/>
            </a:xfrm>
            <a:prstGeom prst="ellipse">
              <a:avLst/>
            </a:pr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000">
                <a:latin typeface="+mj-lt"/>
              </a:endParaRPr>
            </a:p>
          </p:txBody>
        </p:sp>
      </p:grpSp>
      <p:sp>
        <p:nvSpPr>
          <p:cNvPr id="642" name="矩形 641"/>
          <p:cNvSpPr/>
          <p:nvPr/>
        </p:nvSpPr>
        <p:spPr>
          <a:xfrm>
            <a:off x="5291309" y="2988221"/>
            <a:ext cx="2593154" cy="656337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4800">
              <a:latin typeface="+mj-lt"/>
            </a:endParaRPr>
          </a:p>
        </p:txBody>
      </p:sp>
      <p:sp>
        <p:nvSpPr>
          <p:cNvPr id="643" name="文本框 642"/>
          <p:cNvSpPr txBox="1"/>
          <p:nvPr/>
        </p:nvSpPr>
        <p:spPr>
          <a:xfrm>
            <a:off x="4048761" y="1958973"/>
            <a:ext cx="857951" cy="221599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13800" dirty="0">
                <a:latin typeface="+mj-lt"/>
                <a:ea typeface="方正清刻本悦宋简体" panose="02000000000000000000" pitchFamily="2" charset="-122"/>
              </a:rPr>
              <a:t>P</a:t>
            </a:r>
            <a:endParaRPr lang="zh-CN" altLang="en-US" sz="13800" dirty="0">
              <a:latin typeface="+mj-lt"/>
              <a:ea typeface="方正清刻本悦宋简体" panose="02000000000000000000" pitchFamily="2" charset="-122"/>
            </a:endParaRPr>
          </a:p>
        </p:txBody>
      </p:sp>
      <p:sp>
        <p:nvSpPr>
          <p:cNvPr id="644" name="文本框 643"/>
          <p:cNvSpPr txBox="1"/>
          <p:nvPr/>
        </p:nvSpPr>
        <p:spPr>
          <a:xfrm>
            <a:off x="5317648" y="2937517"/>
            <a:ext cx="2540476" cy="729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tr-TR" altLang="zh-CN" sz="4000" dirty="0">
                <a:solidFill>
                  <a:schemeClr val="bg1"/>
                </a:solidFill>
                <a:latin typeface="+mj-lt"/>
                <a:ea typeface="方正清刻本悦宋简体" panose="02000000000000000000" pitchFamily="2" charset="-122"/>
              </a:rPr>
              <a:t>THREE</a:t>
            </a:r>
            <a:endParaRPr lang="zh-CN" altLang="en-US" sz="4000" dirty="0">
              <a:solidFill>
                <a:schemeClr val="bg1"/>
              </a:solidFill>
              <a:latin typeface="+mj-lt"/>
              <a:ea typeface="方正清刻本悦宋简体" panose="02000000000000000000" pitchFamily="2" charset="-122"/>
            </a:endParaRPr>
          </a:p>
        </p:txBody>
      </p:sp>
      <p:sp>
        <p:nvSpPr>
          <p:cNvPr id="645" name="文本框 644"/>
          <p:cNvSpPr txBox="1"/>
          <p:nvPr/>
        </p:nvSpPr>
        <p:spPr>
          <a:xfrm>
            <a:off x="5144673" y="2471986"/>
            <a:ext cx="292711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3200" dirty="0">
                <a:latin typeface="+mj-lt"/>
                <a:ea typeface="方正清刻本悦宋简体" panose="02000000000000000000" pitchFamily="2" charset="-122"/>
              </a:rPr>
              <a:t>ART  THREE</a:t>
            </a:r>
            <a:endParaRPr lang="zh-CN" altLang="en-US" sz="3200" dirty="0">
              <a:latin typeface="+mj-lt"/>
              <a:ea typeface="方正清刻本悦宋简体" panose="02000000000000000000" pitchFamily="2" charset="-122"/>
            </a:endParaRPr>
          </a:p>
        </p:txBody>
      </p:sp>
      <p:sp>
        <p:nvSpPr>
          <p:cNvPr id="652" name="Freeform 968"/>
          <p:cNvSpPr>
            <a:spLocks/>
          </p:cNvSpPr>
          <p:nvPr/>
        </p:nvSpPr>
        <p:spPr bwMode="auto">
          <a:xfrm>
            <a:off x="4737877" y="5330825"/>
            <a:ext cx="138113" cy="141288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3 w 33"/>
              <a:gd name="T5" fmla="*/ 4 h 34"/>
              <a:gd name="T6" fmla="*/ 5 w 33"/>
              <a:gd name="T7" fmla="*/ 5 h 34"/>
              <a:gd name="T8" fmla="*/ 0 w 33"/>
              <a:gd name="T9" fmla="*/ 17 h 34"/>
              <a:gd name="T10" fmla="*/ 5 w 33"/>
              <a:gd name="T11" fmla="*/ 29 h 34"/>
              <a:gd name="T12" fmla="*/ 17 w 33"/>
              <a:gd name="T13" fmla="*/ 34 h 34"/>
              <a:gd name="T14" fmla="*/ 28 w 33"/>
              <a:gd name="T15" fmla="*/ 29 h 34"/>
              <a:gd name="T16" fmla="*/ 33 w 33"/>
              <a:gd name="T17" fmla="*/ 17 h 34"/>
              <a:gd name="T18" fmla="*/ 28 w 33"/>
              <a:gd name="T19" fmla="*/ 5 h 34"/>
              <a:gd name="T20" fmla="*/ 17 w 33"/>
              <a:gd name="T21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3" y="4"/>
                  <a:pt x="3" y="4"/>
                  <a:pt x="3" y="4"/>
                </a:cubicBezTo>
                <a:cubicBezTo>
                  <a:pt x="5" y="5"/>
                  <a:pt x="5" y="5"/>
                  <a:pt x="5" y="5"/>
                </a:cubicBezTo>
                <a:cubicBezTo>
                  <a:pt x="2" y="9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8" y="32"/>
                  <a:pt x="12" y="34"/>
                  <a:pt x="17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6"/>
                  <a:pt x="33" y="21"/>
                  <a:pt x="33" y="17"/>
                </a:cubicBezTo>
                <a:cubicBezTo>
                  <a:pt x="33" y="13"/>
                  <a:pt x="32" y="9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53" name="椭圆 652"/>
          <p:cNvSpPr/>
          <p:nvPr/>
        </p:nvSpPr>
        <p:spPr>
          <a:xfrm>
            <a:off x="4768836" y="5116513"/>
            <a:ext cx="149225" cy="149225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sp>
        <p:nvSpPr>
          <p:cNvPr id="695" name="Freeform 969"/>
          <p:cNvSpPr>
            <a:spLocks noEditPoints="1"/>
          </p:cNvSpPr>
          <p:nvPr/>
        </p:nvSpPr>
        <p:spPr bwMode="auto">
          <a:xfrm>
            <a:off x="4784351" y="5318126"/>
            <a:ext cx="169863" cy="174625"/>
          </a:xfrm>
          <a:custGeom>
            <a:avLst/>
            <a:gdLst>
              <a:gd name="T0" fmla="*/ 9 w 41"/>
              <a:gd name="T1" fmla="*/ 9 h 42"/>
              <a:gd name="T2" fmla="*/ 21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1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7 w 41"/>
              <a:gd name="T19" fmla="*/ 8 h 42"/>
              <a:gd name="T20" fmla="*/ 9 w 41"/>
              <a:gd name="T21" fmla="*/ 9 h 42"/>
              <a:gd name="T22" fmla="*/ 21 w 41"/>
              <a:gd name="T23" fmla="*/ 0 h 42"/>
              <a:gd name="T24" fmla="*/ 21 w 41"/>
              <a:gd name="T25" fmla="*/ 0 h 42"/>
              <a:gd name="T26" fmla="*/ 6 w 41"/>
              <a:gd name="T27" fmla="*/ 7 h 42"/>
              <a:gd name="T28" fmla="*/ 6 w 41"/>
              <a:gd name="T29" fmla="*/ 7 h 42"/>
              <a:gd name="T30" fmla="*/ 0 w 41"/>
              <a:gd name="T31" fmla="*/ 21 h 42"/>
              <a:gd name="T32" fmla="*/ 6 w 41"/>
              <a:gd name="T33" fmla="*/ 36 h 42"/>
              <a:gd name="T34" fmla="*/ 14 w 41"/>
              <a:gd name="T35" fmla="*/ 41 h 42"/>
              <a:gd name="T36" fmla="*/ 18 w 41"/>
              <a:gd name="T37" fmla="*/ 42 h 42"/>
              <a:gd name="T38" fmla="*/ 21 w 41"/>
              <a:gd name="T39" fmla="*/ 42 h 42"/>
              <a:gd name="T40" fmla="*/ 21 w 41"/>
              <a:gd name="T41" fmla="*/ 42 h 42"/>
              <a:gd name="T42" fmla="*/ 35 w 41"/>
              <a:gd name="T43" fmla="*/ 36 h 42"/>
              <a:gd name="T44" fmla="*/ 41 w 41"/>
              <a:gd name="T45" fmla="*/ 21 h 42"/>
              <a:gd name="T46" fmla="*/ 35 w 41"/>
              <a:gd name="T47" fmla="*/ 7 h 42"/>
              <a:gd name="T48" fmla="*/ 21 w 41"/>
              <a:gd name="T4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3"/>
                  <a:pt x="37" y="17"/>
                  <a:pt x="37" y="21"/>
                </a:cubicBezTo>
                <a:cubicBezTo>
                  <a:pt x="37" y="25"/>
                  <a:pt x="36" y="30"/>
                  <a:pt x="32" y="33"/>
                </a:cubicBezTo>
                <a:cubicBezTo>
                  <a:pt x="29" y="36"/>
                  <a:pt x="25" y="38"/>
                  <a:pt x="21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3"/>
                  <a:pt x="9" y="9"/>
                </a:cubicBezTo>
                <a:cubicBezTo>
                  <a:pt x="7" y="8"/>
                  <a:pt x="7" y="8"/>
                  <a:pt x="7" y="8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3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8" y="38"/>
                  <a:pt x="11" y="40"/>
                  <a:pt x="14" y="41"/>
                </a:cubicBezTo>
                <a:cubicBezTo>
                  <a:pt x="15" y="41"/>
                  <a:pt x="17" y="41"/>
                  <a:pt x="18" y="42"/>
                </a:cubicBezTo>
                <a:cubicBezTo>
                  <a:pt x="19" y="42"/>
                  <a:pt x="20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1"/>
                  <a:pt x="35" y="7"/>
                </a:cubicBezTo>
                <a:cubicBezTo>
                  <a:pt x="31" y="3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grpSp>
        <p:nvGrpSpPr>
          <p:cNvPr id="3" name="组合 2"/>
          <p:cNvGrpSpPr/>
          <p:nvPr/>
        </p:nvGrpSpPr>
        <p:grpSpPr>
          <a:xfrm>
            <a:off x="5228435" y="4973637"/>
            <a:ext cx="1735130" cy="663575"/>
            <a:chOff x="5222473" y="4973637"/>
            <a:chExt cx="1735130" cy="663575"/>
          </a:xfrm>
        </p:grpSpPr>
        <p:sp>
          <p:nvSpPr>
            <p:cNvPr id="2" name="矩形 1"/>
            <p:cNvSpPr/>
            <p:nvPr/>
          </p:nvSpPr>
          <p:spPr>
            <a:xfrm>
              <a:off x="5231108" y="4973637"/>
              <a:ext cx="1717860" cy="66357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654" name="文本框 653"/>
            <p:cNvSpPr txBox="1"/>
            <p:nvPr/>
          </p:nvSpPr>
          <p:spPr>
            <a:xfrm>
              <a:off x="5222473" y="5013037"/>
              <a:ext cx="1735130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sz="3200" dirty="0">
                  <a:solidFill>
                    <a:schemeClr val="bg1"/>
                  </a:solidFill>
                  <a:latin typeface="+mj-lt"/>
                  <a:ea typeface="方正清刻本悦宋简体" panose="02000000000000000000" pitchFamily="2" charset="-122"/>
                </a:rPr>
                <a:t>logo</a:t>
              </a:r>
              <a:endParaRPr lang="zh-CN" altLang="en-US" sz="3200" dirty="0">
                <a:solidFill>
                  <a:schemeClr val="bg1"/>
                </a:solidFill>
                <a:latin typeface="+mj-lt"/>
                <a:ea typeface="方正清刻本悦宋简体" panose="02000000000000000000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335535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300"/>
                                        <p:tgtEl>
                                          <p:spTgt spid="6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ntr" presetSubtype="32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13" dur="300"/>
                                        <p:tgtEl>
                                          <p:spTgt spid="6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8" presetClass="entr" presetSubtype="32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16" dur="300"/>
                                        <p:tgtEl>
                                          <p:spTgt spid="6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2" grpId="0" animBg="1"/>
      <p:bldP spid="643" grpId="0"/>
      <p:bldP spid="644" grpId="0"/>
      <p:bldP spid="645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9" name="直接连接符 38"/>
          <p:cNvCxnSpPr/>
          <p:nvPr/>
        </p:nvCxnSpPr>
        <p:spPr>
          <a:xfrm>
            <a:off x="2413489" y="5438148"/>
            <a:ext cx="7336551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" name="图片 5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12" y="0"/>
            <a:ext cx="12185175" cy="4674157"/>
          </a:xfrm>
          <a:prstGeom prst="rect">
            <a:avLst/>
          </a:prstGeom>
        </p:spPr>
      </p:pic>
      <p:grpSp>
        <p:nvGrpSpPr>
          <p:cNvPr id="14" name="组合 13"/>
          <p:cNvGrpSpPr/>
          <p:nvPr/>
        </p:nvGrpSpPr>
        <p:grpSpPr>
          <a:xfrm>
            <a:off x="2125412" y="5142246"/>
            <a:ext cx="591804" cy="591804"/>
            <a:chOff x="1416050" y="5183521"/>
            <a:chExt cx="1101057" cy="1101057"/>
          </a:xfrm>
        </p:grpSpPr>
        <p:sp>
          <p:nvSpPr>
            <p:cNvPr id="11" name="椭圆 10"/>
            <p:cNvSpPr/>
            <p:nvPr/>
          </p:nvSpPr>
          <p:spPr>
            <a:xfrm>
              <a:off x="1416050" y="5183521"/>
              <a:ext cx="1101057" cy="1101057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52" name="椭圆 51"/>
            <p:cNvSpPr/>
            <p:nvPr/>
          </p:nvSpPr>
          <p:spPr>
            <a:xfrm>
              <a:off x="1515727" y="5283198"/>
              <a:ext cx="901702" cy="90170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grpSp>
          <p:nvGrpSpPr>
            <p:cNvPr id="9" name="组合 8"/>
            <p:cNvGrpSpPr/>
            <p:nvPr/>
          </p:nvGrpSpPr>
          <p:grpSpPr>
            <a:xfrm>
              <a:off x="1742406" y="5495320"/>
              <a:ext cx="448344" cy="477458"/>
              <a:chOff x="3431646" y="5393547"/>
              <a:chExt cx="319741" cy="340503"/>
            </a:xfrm>
            <a:solidFill>
              <a:schemeClr val="bg1"/>
            </a:solidFill>
          </p:grpSpPr>
          <p:sp>
            <p:nvSpPr>
              <p:cNvPr id="44" name="Freeform 67"/>
              <p:cNvSpPr>
                <a:spLocks/>
              </p:cNvSpPr>
              <p:nvPr/>
            </p:nvSpPr>
            <p:spPr bwMode="auto">
              <a:xfrm>
                <a:off x="3581135" y="5393547"/>
                <a:ext cx="170252" cy="340503"/>
              </a:xfrm>
              <a:custGeom>
                <a:avLst/>
                <a:gdLst>
                  <a:gd name="T0" fmla="*/ 204 w 204"/>
                  <a:gd name="T1" fmla="*/ 410 h 410"/>
                  <a:gd name="T2" fmla="*/ 3 w 204"/>
                  <a:gd name="T3" fmla="*/ 410 h 410"/>
                  <a:gd name="T4" fmla="*/ 3 w 204"/>
                  <a:gd name="T5" fmla="*/ 398 h 410"/>
                  <a:gd name="T6" fmla="*/ 192 w 204"/>
                  <a:gd name="T7" fmla="*/ 398 h 410"/>
                  <a:gd name="T8" fmla="*/ 192 w 204"/>
                  <a:gd name="T9" fmla="*/ 361 h 410"/>
                  <a:gd name="T10" fmla="*/ 61 w 204"/>
                  <a:gd name="T11" fmla="*/ 296 h 410"/>
                  <a:gd name="T12" fmla="*/ 61 w 204"/>
                  <a:gd name="T13" fmla="*/ 255 h 410"/>
                  <a:gd name="T14" fmla="*/ 66 w 204"/>
                  <a:gd name="T15" fmla="*/ 253 h 410"/>
                  <a:gd name="T16" fmla="*/ 119 w 204"/>
                  <a:gd name="T17" fmla="*/ 123 h 410"/>
                  <a:gd name="T18" fmla="*/ 91 w 204"/>
                  <a:gd name="T19" fmla="*/ 38 h 410"/>
                  <a:gd name="T20" fmla="*/ 3 w 204"/>
                  <a:gd name="T21" fmla="*/ 12 h 410"/>
                  <a:gd name="T22" fmla="*/ 0 w 204"/>
                  <a:gd name="T23" fmla="*/ 12 h 410"/>
                  <a:gd name="T24" fmla="*/ 0 w 204"/>
                  <a:gd name="T25" fmla="*/ 0 h 410"/>
                  <a:gd name="T26" fmla="*/ 3 w 204"/>
                  <a:gd name="T27" fmla="*/ 0 h 410"/>
                  <a:gd name="T28" fmla="*/ 100 w 204"/>
                  <a:gd name="T29" fmla="*/ 30 h 410"/>
                  <a:gd name="T30" fmla="*/ 131 w 204"/>
                  <a:gd name="T31" fmla="*/ 123 h 410"/>
                  <a:gd name="T32" fmla="*/ 73 w 204"/>
                  <a:gd name="T33" fmla="*/ 263 h 410"/>
                  <a:gd name="T34" fmla="*/ 73 w 204"/>
                  <a:gd name="T35" fmla="*/ 288 h 410"/>
                  <a:gd name="T36" fmla="*/ 204 w 204"/>
                  <a:gd name="T37" fmla="*/ 353 h 410"/>
                  <a:gd name="T38" fmla="*/ 204 w 204"/>
                  <a:gd name="T39" fmla="*/ 410 h 4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04" h="410">
                    <a:moveTo>
                      <a:pt x="204" y="410"/>
                    </a:moveTo>
                    <a:cubicBezTo>
                      <a:pt x="3" y="410"/>
                      <a:pt x="3" y="410"/>
                      <a:pt x="3" y="410"/>
                    </a:cubicBezTo>
                    <a:cubicBezTo>
                      <a:pt x="3" y="398"/>
                      <a:pt x="3" y="398"/>
                      <a:pt x="3" y="398"/>
                    </a:cubicBezTo>
                    <a:cubicBezTo>
                      <a:pt x="192" y="398"/>
                      <a:pt x="192" y="398"/>
                      <a:pt x="192" y="398"/>
                    </a:cubicBezTo>
                    <a:cubicBezTo>
                      <a:pt x="192" y="361"/>
                      <a:pt x="192" y="361"/>
                      <a:pt x="192" y="361"/>
                    </a:cubicBezTo>
                    <a:cubicBezTo>
                      <a:pt x="61" y="296"/>
                      <a:pt x="61" y="296"/>
                      <a:pt x="61" y="296"/>
                    </a:cubicBezTo>
                    <a:cubicBezTo>
                      <a:pt x="61" y="255"/>
                      <a:pt x="61" y="255"/>
                      <a:pt x="61" y="255"/>
                    </a:cubicBezTo>
                    <a:cubicBezTo>
                      <a:pt x="66" y="253"/>
                      <a:pt x="66" y="253"/>
                      <a:pt x="66" y="253"/>
                    </a:cubicBezTo>
                    <a:cubicBezTo>
                      <a:pt x="66" y="253"/>
                      <a:pt x="119" y="238"/>
                      <a:pt x="119" y="123"/>
                    </a:cubicBezTo>
                    <a:cubicBezTo>
                      <a:pt x="119" y="85"/>
                      <a:pt x="110" y="57"/>
                      <a:pt x="91" y="38"/>
                    </a:cubicBezTo>
                    <a:cubicBezTo>
                      <a:pt x="65" y="12"/>
                      <a:pt x="24" y="12"/>
                      <a:pt x="3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6" y="0"/>
                      <a:pt x="70" y="0"/>
                      <a:pt x="100" y="30"/>
                    </a:cubicBezTo>
                    <a:cubicBezTo>
                      <a:pt x="121" y="51"/>
                      <a:pt x="131" y="82"/>
                      <a:pt x="131" y="123"/>
                    </a:cubicBezTo>
                    <a:cubicBezTo>
                      <a:pt x="131" y="229"/>
                      <a:pt x="88" y="257"/>
                      <a:pt x="73" y="263"/>
                    </a:cubicBezTo>
                    <a:cubicBezTo>
                      <a:pt x="73" y="288"/>
                      <a:pt x="73" y="288"/>
                      <a:pt x="73" y="288"/>
                    </a:cubicBezTo>
                    <a:cubicBezTo>
                      <a:pt x="204" y="353"/>
                      <a:pt x="204" y="353"/>
                      <a:pt x="204" y="353"/>
                    </a:cubicBezTo>
                    <a:lnTo>
                      <a:pt x="204" y="4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45" name="Freeform 68"/>
              <p:cNvSpPr>
                <a:spLocks/>
              </p:cNvSpPr>
              <p:nvPr/>
            </p:nvSpPr>
            <p:spPr bwMode="auto">
              <a:xfrm>
                <a:off x="3431646" y="5393547"/>
                <a:ext cx="168176" cy="340503"/>
              </a:xfrm>
              <a:custGeom>
                <a:avLst/>
                <a:gdLst>
                  <a:gd name="T0" fmla="*/ 201 w 204"/>
                  <a:gd name="T1" fmla="*/ 410 h 410"/>
                  <a:gd name="T2" fmla="*/ 0 w 204"/>
                  <a:gd name="T3" fmla="*/ 410 h 410"/>
                  <a:gd name="T4" fmla="*/ 0 w 204"/>
                  <a:gd name="T5" fmla="*/ 353 h 410"/>
                  <a:gd name="T6" fmla="*/ 130 w 204"/>
                  <a:gd name="T7" fmla="*/ 288 h 410"/>
                  <a:gd name="T8" fmla="*/ 130 w 204"/>
                  <a:gd name="T9" fmla="*/ 263 h 410"/>
                  <a:gd name="T10" fmla="*/ 72 w 204"/>
                  <a:gd name="T11" fmla="*/ 123 h 410"/>
                  <a:gd name="T12" fmla="*/ 104 w 204"/>
                  <a:gd name="T13" fmla="*/ 30 h 410"/>
                  <a:gd name="T14" fmla="*/ 201 w 204"/>
                  <a:gd name="T15" fmla="*/ 0 h 410"/>
                  <a:gd name="T16" fmla="*/ 204 w 204"/>
                  <a:gd name="T17" fmla="*/ 0 h 410"/>
                  <a:gd name="T18" fmla="*/ 204 w 204"/>
                  <a:gd name="T19" fmla="*/ 12 h 410"/>
                  <a:gd name="T20" fmla="*/ 201 w 204"/>
                  <a:gd name="T21" fmla="*/ 12 h 410"/>
                  <a:gd name="T22" fmla="*/ 112 w 204"/>
                  <a:gd name="T23" fmla="*/ 38 h 410"/>
                  <a:gd name="T24" fmla="*/ 84 w 204"/>
                  <a:gd name="T25" fmla="*/ 123 h 410"/>
                  <a:gd name="T26" fmla="*/ 138 w 204"/>
                  <a:gd name="T27" fmla="*/ 253 h 410"/>
                  <a:gd name="T28" fmla="*/ 142 w 204"/>
                  <a:gd name="T29" fmla="*/ 255 h 410"/>
                  <a:gd name="T30" fmla="*/ 142 w 204"/>
                  <a:gd name="T31" fmla="*/ 296 h 410"/>
                  <a:gd name="T32" fmla="*/ 12 w 204"/>
                  <a:gd name="T33" fmla="*/ 361 h 410"/>
                  <a:gd name="T34" fmla="*/ 12 w 204"/>
                  <a:gd name="T35" fmla="*/ 398 h 410"/>
                  <a:gd name="T36" fmla="*/ 201 w 204"/>
                  <a:gd name="T37" fmla="*/ 398 h 410"/>
                  <a:gd name="T38" fmla="*/ 201 w 204"/>
                  <a:gd name="T39" fmla="*/ 410 h 4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04" h="410">
                    <a:moveTo>
                      <a:pt x="201" y="410"/>
                    </a:moveTo>
                    <a:cubicBezTo>
                      <a:pt x="0" y="410"/>
                      <a:pt x="0" y="410"/>
                      <a:pt x="0" y="410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130" y="288"/>
                      <a:pt x="130" y="288"/>
                      <a:pt x="130" y="288"/>
                    </a:cubicBezTo>
                    <a:cubicBezTo>
                      <a:pt x="130" y="263"/>
                      <a:pt x="130" y="263"/>
                      <a:pt x="130" y="263"/>
                    </a:cubicBezTo>
                    <a:cubicBezTo>
                      <a:pt x="116" y="257"/>
                      <a:pt x="72" y="229"/>
                      <a:pt x="72" y="123"/>
                    </a:cubicBezTo>
                    <a:cubicBezTo>
                      <a:pt x="72" y="82"/>
                      <a:pt x="83" y="51"/>
                      <a:pt x="104" y="30"/>
                    </a:cubicBezTo>
                    <a:cubicBezTo>
                      <a:pt x="134" y="0"/>
                      <a:pt x="177" y="0"/>
                      <a:pt x="201" y="0"/>
                    </a:cubicBezTo>
                    <a:cubicBezTo>
                      <a:pt x="204" y="0"/>
                      <a:pt x="204" y="0"/>
                      <a:pt x="204" y="0"/>
                    </a:cubicBezTo>
                    <a:cubicBezTo>
                      <a:pt x="204" y="12"/>
                      <a:pt x="204" y="12"/>
                      <a:pt x="204" y="12"/>
                    </a:cubicBezTo>
                    <a:cubicBezTo>
                      <a:pt x="201" y="12"/>
                      <a:pt x="201" y="12"/>
                      <a:pt x="201" y="12"/>
                    </a:cubicBezTo>
                    <a:cubicBezTo>
                      <a:pt x="179" y="12"/>
                      <a:pt x="139" y="12"/>
                      <a:pt x="112" y="38"/>
                    </a:cubicBezTo>
                    <a:cubicBezTo>
                      <a:pt x="94" y="57"/>
                      <a:pt x="84" y="85"/>
                      <a:pt x="84" y="123"/>
                    </a:cubicBezTo>
                    <a:cubicBezTo>
                      <a:pt x="84" y="239"/>
                      <a:pt x="137" y="253"/>
                      <a:pt x="138" y="253"/>
                    </a:cubicBezTo>
                    <a:cubicBezTo>
                      <a:pt x="142" y="255"/>
                      <a:pt x="142" y="255"/>
                      <a:pt x="142" y="255"/>
                    </a:cubicBezTo>
                    <a:cubicBezTo>
                      <a:pt x="142" y="296"/>
                      <a:pt x="142" y="296"/>
                      <a:pt x="142" y="296"/>
                    </a:cubicBezTo>
                    <a:cubicBezTo>
                      <a:pt x="12" y="361"/>
                      <a:pt x="12" y="361"/>
                      <a:pt x="12" y="361"/>
                    </a:cubicBezTo>
                    <a:cubicBezTo>
                      <a:pt x="12" y="398"/>
                      <a:pt x="12" y="398"/>
                      <a:pt x="12" y="398"/>
                    </a:cubicBezTo>
                    <a:cubicBezTo>
                      <a:pt x="201" y="398"/>
                      <a:pt x="201" y="398"/>
                      <a:pt x="201" y="398"/>
                    </a:cubicBezTo>
                    <a:lnTo>
                      <a:pt x="201" y="4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</p:grpSp>
      </p:grpSp>
      <p:grpSp>
        <p:nvGrpSpPr>
          <p:cNvPr id="21" name="组合 20"/>
          <p:cNvGrpSpPr/>
          <p:nvPr/>
        </p:nvGrpSpPr>
        <p:grpSpPr>
          <a:xfrm>
            <a:off x="5789774" y="5142246"/>
            <a:ext cx="591804" cy="591804"/>
            <a:chOff x="5124450" y="5142246"/>
            <a:chExt cx="591804" cy="591804"/>
          </a:xfrm>
        </p:grpSpPr>
        <p:sp>
          <p:nvSpPr>
            <p:cNvPr id="62" name="椭圆 61"/>
            <p:cNvSpPr/>
            <p:nvPr/>
          </p:nvSpPr>
          <p:spPr>
            <a:xfrm>
              <a:off x="5124450" y="5142246"/>
              <a:ext cx="591804" cy="591804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63" name="椭圆 62"/>
            <p:cNvSpPr/>
            <p:nvPr/>
          </p:nvSpPr>
          <p:spPr>
            <a:xfrm>
              <a:off x="5178026" y="5195822"/>
              <a:ext cx="484653" cy="484653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73" name="Freeform 33"/>
            <p:cNvSpPr>
              <a:spLocks noEditPoints="1"/>
            </p:cNvSpPr>
            <p:nvPr/>
          </p:nvSpPr>
          <p:spPr bwMode="auto">
            <a:xfrm>
              <a:off x="5261578" y="5312054"/>
              <a:ext cx="317549" cy="252188"/>
            </a:xfrm>
            <a:custGeom>
              <a:avLst/>
              <a:gdLst>
                <a:gd name="T0" fmla="*/ 549 w 549"/>
                <a:gd name="T1" fmla="*/ 132 h 436"/>
                <a:gd name="T2" fmla="*/ 274 w 549"/>
                <a:gd name="T3" fmla="*/ 0 h 436"/>
                <a:gd name="T4" fmla="*/ 0 w 549"/>
                <a:gd name="T5" fmla="*/ 132 h 436"/>
                <a:gd name="T6" fmla="*/ 38 w 549"/>
                <a:gd name="T7" fmla="*/ 156 h 436"/>
                <a:gd name="T8" fmla="*/ 38 w 549"/>
                <a:gd name="T9" fmla="*/ 360 h 436"/>
                <a:gd name="T10" fmla="*/ 57 w 549"/>
                <a:gd name="T11" fmla="*/ 360 h 436"/>
                <a:gd name="T12" fmla="*/ 57 w 549"/>
                <a:gd name="T13" fmla="*/ 168 h 436"/>
                <a:gd name="T14" fmla="*/ 113 w 549"/>
                <a:gd name="T15" fmla="*/ 201 h 436"/>
                <a:gd name="T16" fmla="*/ 113 w 549"/>
                <a:gd name="T17" fmla="*/ 436 h 436"/>
                <a:gd name="T18" fmla="*/ 435 w 549"/>
                <a:gd name="T19" fmla="*/ 436 h 436"/>
                <a:gd name="T20" fmla="*/ 435 w 549"/>
                <a:gd name="T21" fmla="*/ 201 h 436"/>
                <a:gd name="T22" fmla="*/ 549 w 549"/>
                <a:gd name="T23" fmla="*/ 132 h 436"/>
                <a:gd name="T24" fmla="*/ 274 w 549"/>
                <a:gd name="T25" fmla="*/ 21 h 436"/>
                <a:gd name="T26" fmla="*/ 511 w 549"/>
                <a:gd name="T27" fmla="*/ 135 h 436"/>
                <a:gd name="T28" fmla="*/ 274 w 549"/>
                <a:gd name="T29" fmla="*/ 277 h 436"/>
                <a:gd name="T30" fmla="*/ 38 w 549"/>
                <a:gd name="T31" fmla="*/ 135 h 436"/>
                <a:gd name="T32" fmla="*/ 274 w 549"/>
                <a:gd name="T33" fmla="*/ 21 h 436"/>
                <a:gd name="T34" fmla="*/ 416 w 549"/>
                <a:gd name="T35" fmla="*/ 417 h 436"/>
                <a:gd name="T36" fmla="*/ 132 w 549"/>
                <a:gd name="T37" fmla="*/ 417 h 436"/>
                <a:gd name="T38" fmla="*/ 132 w 549"/>
                <a:gd name="T39" fmla="*/ 213 h 436"/>
                <a:gd name="T40" fmla="*/ 274 w 549"/>
                <a:gd name="T41" fmla="*/ 298 h 436"/>
                <a:gd name="T42" fmla="*/ 416 w 549"/>
                <a:gd name="T43" fmla="*/ 213 h 436"/>
                <a:gd name="T44" fmla="*/ 416 w 549"/>
                <a:gd name="T45" fmla="*/ 417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9" h="436">
                  <a:moveTo>
                    <a:pt x="549" y="132"/>
                  </a:moveTo>
                  <a:lnTo>
                    <a:pt x="274" y="0"/>
                  </a:lnTo>
                  <a:lnTo>
                    <a:pt x="0" y="132"/>
                  </a:lnTo>
                  <a:lnTo>
                    <a:pt x="38" y="156"/>
                  </a:lnTo>
                  <a:lnTo>
                    <a:pt x="38" y="360"/>
                  </a:lnTo>
                  <a:lnTo>
                    <a:pt x="57" y="360"/>
                  </a:lnTo>
                  <a:lnTo>
                    <a:pt x="57" y="168"/>
                  </a:lnTo>
                  <a:lnTo>
                    <a:pt x="113" y="201"/>
                  </a:lnTo>
                  <a:lnTo>
                    <a:pt x="113" y="436"/>
                  </a:lnTo>
                  <a:lnTo>
                    <a:pt x="435" y="436"/>
                  </a:lnTo>
                  <a:lnTo>
                    <a:pt x="435" y="201"/>
                  </a:lnTo>
                  <a:lnTo>
                    <a:pt x="549" y="132"/>
                  </a:lnTo>
                  <a:close/>
                  <a:moveTo>
                    <a:pt x="274" y="21"/>
                  </a:moveTo>
                  <a:lnTo>
                    <a:pt x="511" y="135"/>
                  </a:lnTo>
                  <a:lnTo>
                    <a:pt x="274" y="277"/>
                  </a:lnTo>
                  <a:lnTo>
                    <a:pt x="38" y="135"/>
                  </a:lnTo>
                  <a:lnTo>
                    <a:pt x="274" y="21"/>
                  </a:lnTo>
                  <a:close/>
                  <a:moveTo>
                    <a:pt x="416" y="417"/>
                  </a:moveTo>
                  <a:lnTo>
                    <a:pt x="132" y="417"/>
                  </a:lnTo>
                  <a:lnTo>
                    <a:pt x="132" y="213"/>
                  </a:lnTo>
                  <a:lnTo>
                    <a:pt x="274" y="298"/>
                  </a:lnTo>
                  <a:lnTo>
                    <a:pt x="416" y="213"/>
                  </a:lnTo>
                  <a:lnTo>
                    <a:pt x="416" y="4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</p:grpSp>
      <p:grpSp>
        <p:nvGrpSpPr>
          <p:cNvPr id="33" name="组合 32"/>
          <p:cNvGrpSpPr/>
          <p:nvPr/>
        </p:nvGrpSpPr>
        <p:grpSpPr>
          <a:xfrm>
            <a:off x="9454138" y="5142246"/>
            <a:ext cx="591804" cy="591804"/>
            <a:chOff x="6808161" y="5142246"/>
            <a:chExt cx="591804" cy="591804"/>
          </a:xfrm>
        </p:grpSpPr>
        <p:sp>
          <p:nvSpPr>
            <p:cNvPr id="68" name="椭圆 67"/>
            <p:cNvSpPr/>
            <p:nvPr/>
          </p:nvSpPr>
          <p:spPr>
            <a:xfrm>
              <a:off x="6808161" y="5142246"/>
              <a:ext cx="591804" cy="591804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69" name="椭圆 68"/>
            <p:cNvSpPr/>
            <p:nvPr/>
          </p:nvSpPr>
          <p:spPr>
            <a:xfrm>
              <a:off x="6861737" y="5195822"/>
              <a:ext cx="484653" cy="484653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75" name="Freeform 79"/>
            <p:cNvSpPr>
              <a:spLocks noEditPoints="1"/>
            </p:cNvSpPr>
            <p:nvPr/>
          </p:nvSpPr>
          <p:spPr bwMode="auto">
            <a:xfrm>
              <a:off x="7009159" y="5307734"/>
              <a:ext cx="189809" cy="285718"/>
            </a:xfrm>
            <a:custGeom>
              <a:avLst/>
              <a:gdLst>
                <a:gd name="T0" fmla="*/ 80 w 160"/>
                <a:gd name="T1" fmla="*/ 8 h 240"/>
                <a:gd name="T2" fmla="*/ 152 w 160"/>
                <a:gd name="T3" fmla="*/ 80 h 240"/>
                <a:gd name="T4" fmla="*/ 143 w 160"/>
                <a:gd name="T5" fmla="*/ 116 h 240"/>
                <a:gd name="T6" fmla="*/ 80 w 160"/>
                <a:gd name="T7" fmla="*/ 224 h 240"/>
                <a:gd name="T8" fmla="*/ 18 w 160"/>
                <a:gd name="T9" fmla="*/ 116 h 240"/>
                <a:gd name="T10" fmla="*/ 8 w 160"/>
                <a:gd name="T11" fmla="*/ 80 h 240"/>
                <a:gd name="T12" fmla="*/ 80 w 160"/>
                <a:gd name="T13" fmla="*/ 8 h 240"/>
                <a:gd name="T14" fmla="*/ 80 w 160"/>
                <a:gd name="T15" fmla="*/ 108 h 240"/>
                <a:gd name="T16" fmla="*/ 108 w 160"/>
                <a:gd name="T17" fmla="*/ 80 h 240"/>
                <a:gd name="T18" fmla="*/ 80 w 160"/>
                <a:gd name="T19" fmla="*/ 52 h 240"/>
                <a:gd name="T20" fmla="*/ 52 w 160"/>
                <a:gd name="T21" fmla="*/ 80 h 240"/>
                <a:gd name="T22" fmla="*/ 80 w 160"/>
                <a:gd name="T23" fmla="*/ 108 h 240"/>
                <a:gd name="T24" fmla="*/ 80 w 160"/>
                <a:gd name="T25" fmla="*/ 0 h 240"/>
                <a:gd name="T26" fmla="*/ 0 w 160"/>
                <a:gd name="T27" fmla="*/ 80 h 240"/>
                <a:gd name="T28" fmla="*/ 11 w 160"/>
                <a:gd name="T29" fmla="*/ 120 h 240"/>
                <a:gd name="T30" fmla="*/ 80 w 160"/>
                <a:gd name="T31" fmla="*/ 240 h 240"/>
                <a:gd name="T32" fmla="*/ 150 w 160"/>
                <a:gd name="T33" fmla="*/ 120 h 240"/>
                <a:gd name="T34" fmla="*/ 160 w 160"/>
                <a:gd name="T35" fmla="*/ 80 h 240"/>
                <a:gd name="T36" fmla="*/ 80 w 160"/>
                <a:gd name="T37" fmla="*/ 0 h 240"/>
                <a:gd name="T38" fmla="*/ 80 w 160"/>
                <a:gd name="T39" fmla="*/ 100 h 240"/>
                <a:gd name="T40" fmla="*/ 60 w 160"/>
                <a:gd name="T41" fmla="*/ 80 h 240"/>
                <a:gd name="T42" fmla="*/ 80 w 160"/>
                <a:gd name="T43" fmla="*/ 60 h 240"/>
                <a:gd name="T44" fmla="*/ 100 w 160"/>
                <a:gd name="T45" fmla="*/ 80 h 240"/>
                <a:gd name="T46" fmla="*/ 80 w 160"/>
                <a:gd name="T47" fmla="*/ 10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60" h="240">
                  <a:moveTo>
                    <a:pt x="80" y="8"/>
                  </a:moveTo>
                  <a:cubicBezTo>
                    <a:pt x="120" y="8"/>
                    <a:pt x="152" y="40"/>
                    <a:pt x="152" y="80"/>
                  </a:cubicBezTo>
                  <a:cubicBezTo>
                    <a:pt x="152" y="92"/>
                    <a:pt x="149" y="105"/>
                    <a:pt x="143" y="116"/>
                  </a:cubicBezTo>
                  <a:cubicBezTo>
                    <a:pt x="80" y="224"/>
                    <a:pt x="80" y="224"/>
                    <a:pt x="80" y="224"/>
                  </a:cubicBezTo>
                  <a:cubicBezTo>
                    <a:pt x="18" y="116"/>
                    <a:pt x="18" y="116"/>
                    <a:pt x="18" y="116"/>
                  </a:cubicBezTo>
                  <a:cubicBezTo>
                    <a:pt x="12" y="105"/>
                    <a:pt x="8" y="92"/>
                    <a:pt x="8" y="80"/>
                  </a:cubicBezTo>
                  <a:cubicBezTo>
                    <a:pt x="8" y="40"/>
                    <a:pt x="41" y="8"/>
                    <a:pt x="80" y="8"/>
                  </a:cubicBezTo>
                  <a:moveTo>
                    <a:pt x="80" y="108"/>
                  </a:moveTo>
                  <a:cubicBezTo>
                    <a:pt x="96" y="108"/>
                    <a:pt x="108" y="95"/>
                    <a:pt x="108" y="80"/>
                  </a:cubicBezTo>
                  <a:cubicBezTo>
                    <a:pt x="108" y="64"/>
                    <a:pt x="96" y="52"/>
                    <a:pt x="80" y="52"/>
                  </a:cubicBezTo>
                  <a:cubicBezTo>
                    <a:pt x="65" y="52"/>
                    <a:pt x="52" y="64"/>
                    <a:pt x="52" y="80"/>
                  </a:cubicBezTo>
                  <a:cubicBezTo>
                    <a:pt x="52" y="95"/>
                    <a:pt x="65" y="108"/>
                    <a:pt x="80" y="108"/>
                  </a:cubicBezTo>
                  <a:moveTo>
                    <a:pt x="80" y="0"/>
                  </a:moveTo>
                  <a:cubicBezTo>
                    <a:pt x="36" y="0"/>
                    <a:pt x="0" y="35"/>
                    <a:pt x="0" y="80"/>
                  </a:cubicBezTo>
                  <a:cubicBezTo>
                    <a:pt x="0" y="94"/>
                    <a:pt x="4" y="108"/>
                    <a:pt x="11" y="120"/>
                  </a:cubicBezTo>
                  <a:cubicBezTo>
                    <a:pt x="80" y="240"/>
                    <a:pt x="80" y="240"/>
                    <a:pt x="80" y="240"/>
                  </a:cubicBezTo>
                  <a:cubicBezTo>
                    <a:pt x="150" y="120"/>
                    <a:pt x="150" y="120"/>
                    <a:pt x="150" y="120"/>
                  </a:cubicBezTo>
                  <a:cubicBezTo>
                    <a:pt x="157" y="108"/>
                    <a:pt x="160" y="94"/>
                    <a:pt x="160" y="80"/>
                  </a:cubicBezTo>
                  <a:cubicBezTo>
                    <a:pt x="160" y="35"/>
                    <a:pt x="125" y="0"/>
                    <a:pt x="80" y="0"/>
                  </a:cubicBezTo>
                  <a:close/>
                  <a:moveTo>
                    <a:pt x="80" y="100"/>
                  </a:moveTo>
                  <a:cubicBezTo>
                    <a:pt x="69" y="100"/>
                    <a:pt x="60" y="91"/>
                    <a:pt x="60" y="80"/>
                  </a:cubicBezTo>
                  <a:cubicBezTo>
                    <a:pt x="60" y="69"/>
                    <a:pt x="69" y="60"/>
                    <a:pt x="80" y="60"/>
                  </a:cubicBezTo>
                  <a:cubicBezTo>
                    <a:pt x="91" y="60"/>
                    <a:pt x="100" y="69"/>
                    <a:pt x="100" y="80"/>
                  </a:cubicBezTo>
                  <a:cubicBezTo>
                    <a:pt x="100" y="91"/>
                    <a:pt x="91" y="100"/>
                    <a:pt x="80" y="10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</p:grpSp>
      <p:grpSp>
        <p:nvGrpSpPr>
          <p:cNvPr id="16" name="组合 15"/>
          <p:cNvGrpSpPr/>
          <p:nvPr/>
        </p:nvGrpSpPr>
        <p:grpSpPr>
          <a:xfrm>
            <a:off x="3957593" y="5142246"/>
            <a:ext cx="591804" cy="591804"/>
            <a:chOff x="3498850" y="5142246"/>
            <a:chExt cx="591804" cy="591804"/>
          </a:xfrm>
        </p:grpSpPr>
        <p:sp>
          <p:nvSpPr>
            <p:cNvPr id="54" name="椭圆 53"/>
            <p:cNvSpPr/>
            <p:nvPr/>
          </p:nvSpPr>
          <p:spPr>
            <a:xfrm>
              <a:off x="3498850" y="5142246"/>
              <a:ext cx="591804" cy="591804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55" name="椭圆 54"/>
            <p:cNvSpPr/>
            <p:nvPr/>
          </p:nvSpPr>
          <p:spPr>
            <a:xfrm>
              <a:off x="3552425" y="5195821"/>
              <a:ext cx="484653" cy="484653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79" name="Freeform 80"/>
            <p:cNvSpPr>
              <a:spLocks noEditPoints="1"/>
            </p:cNvSpPr>
            <p:nvPr/>
          </p:nvSpPr>
          <p:spPr bwMode="auto">
            <a:xfrm>
              <a:off x="3650448" y="5307734"/>
              <a:ext cx="288606" cy="258728"/>
            </a:xfrm>
            <a:custGeom>
              <a:avLst/>
              <a:gdLst>
                <a:gd name="T0" fmla="*/ 293 w 454"/>
                <a:gd name="T1" fmla="*/ 47 h 407"/>
                <a:gd name="T2" fmla="*/ 293 w 454"/>
                <a:gd name="T3" fmla="*/ 0 h 407"/>
                <a:gd name="T4" fmla="*/ 161 w 454"/>
                <a:gd name="T5" fmla="*/ 0 h 407"/>
                <a:gd name="T6" fmla="*/ 161 w 454"/>
                <a:gd name="T7" fmla="*/ 47 h 407"/>
                <a:gd name="T8" fmla="*/ 0 w 454"/>
                <a:gd name="T9" fmla="*/ 47 h 407"/>
                <a:gd name="T10" fmla="*/ 0 w 454"/>
                <a:gd name="T11" fmla="*/ 407 h 407"/>
                <a:gd name="T12" fmla="*/ 454 w 454"/>
                <a:gd name="T13" fmla="*/ 407 h 407"/>
                <a:gd name="T14" fmla="*/ 454 w 454"/>
                <a:gd name="T15" fmla="*/ 47 h 407"/>
                <a:gd name="T16" fmla="*/ 293 w 454"/>
                <a:gd name="T17" fmla="*/ 47 h 407"/>
                <a:gd name="T18" fmla="*/ 180 w 454"/>
                <a:gd name="T19" fmla="*/ 19 h 407"/>
                <a:gd name="T20" fmla="*/ 274 w 454"/>
                <a:gd name="T21" fmla="*/ 19 h 407"/>
                <a:gd name="T22" fmla="*/ 274 w 454"/>
                <a:gd name="T23" fmla="*/ 47 h 407"/>
                <a:gd name="T24" fmla="*/ 180 w 454"/>
                <a:gd name="T25" fmla="*/ 47 h 407"/>
                <a:gd name="T26" fmla="*/ 180 w 454"/>
                <a:gd name="T27" fmla="*/ 19 h 407"/>
                <a:gd name="T28" fmla="*/ 161 w 454"/>
                <a:gd name="T29" fmla="*/ 66 h 407"/>
                <a:gd name="T30" fmla="*/ 293 w 454"/>
                <a:gd name="T31" fmla="*/ 66 h 407"/>
                <a:gd name="T32" fmla="*/ 435 w 454"/>
                <a:gd name="T33" fmla="*/ 66 h 407"/>
                <a:gd name="T34" fmla="*/ 435 w 454"/>
                <a:gd name="T35" fmla="*/ 218 h 407"/>
                <a:gd name="T36" fmla="*/ 293 w 454"/>
                <a:gd name="T37" fmla="*/ 218 h 407"/>
                <a:gd name="T38" fmla="*/ 293 w 454"/>
                <a:gd name="T39" fmla="*/ 180 h 407"/>
                <a:gd name="T40" fmla="*/ 161 w 454"/>
                <a:gd name="T41" fmla="*/ 180 h 407"/>
                <a:gd name="T42" fmla="*/ 161 w 454"/>
                <a:gd name="T43" fmla="*/ 218 h 407"/>
                <a:gd name="T44" fmla="*/ 19 w 454"/>
                <a:gd name="T45" fmla="*/ 218 h 407"/>
                <a:gd name="T46" fmla="*/ 19 w 454"/>
                <a:gd name="T47" fmla="*/ 66 h 407"/>
                <a:gd name="T48" fmla="*/ 161 w 454"/>
                <a:gd name="T49" fmla="*/ 66 h 407"/>
                <a:gd name="T50" fmla="*/ 274 w 454"/>
                <a:gd name="T51" fmla="*/ 199 h 407"/>
                <a:gd name="T52" fmla="*/ 274 w 454"/>
                <a:gd name="T53" fmla="*/ 256 h 407"/>
                <a:gd name="T54" fmla="*/ 180 w 454"/>
                <a:gd name="T55" fmla="*/ 256 h 407"/>
                <a:gd name="T56" fmla="*/ 180 w 454"/>
                <a:gd name="T57" fmla="*/ 199 h 407"/>
                <a:gd name="T58" fmla="*/ 274 w 454"/>
                <a:gd name="T59" fmla="*/ 199 h 407"/>
                <a:gd name="T60" fmla="*/ 19 w 454"/>
                <a:gd name="T61" fmla="*/ 388 h 407"/>
                <a:gd name="T62" fmla="*/ 19 w 454"/>
                <a:gd name="T63" fmla="*/ 237 h 407"/>
                <a:gd name="T64" fmla="*/ 161 w 454"/>
                <a:gd name="T65" fmla="*/ 237 h 407"/>
                <a:gd name="T66" fmla="*/ 161 w 454"/>
                <a:gd name="T67" fmla="*/ 275 h 407"/>
                <a:gd name="T68" fmla="*/ 293 w 454"/>
                <a:gd name="T69" fmla="*/ 275 h 407"/>
                <a:gd name="T70" fmla="*/ 293 w 454"/>
                <a:gd name="T71" fmla="*/ 237 h 407"/>
                <a:gd name="T72" fmla="*/ 435 w 454"/>
                <a:gd name="T73" fmla="*/ 237 h 407"/>
                <a:gd name="T74" fmla="*/ 435 w 454"/>
                <a:gd name="T75" fmla="*/ 388 h 407"/>
                <a:gd name="T76" fmla="*/ 19 w 454"/>
                <a:gd name="T77" fmla="*/ 38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54" h="407">
                  <a:moveTo>
                    <a:pt x="293" y="47"/>
                  </a:moveTo>
                  <a:lnTo>
                    <a:pt x="293" y="0"/>
                  </a:lnTo>
                  <a:lnTo>
                    <a:pt x="161" y="0"/>
                  </a:lnTo>
                  <a:lnTo>
                    <a:pt x="161" y="47"/>
                  </a:lnTo>
                  <a:lnTo>
                    <a:pt x="0" y="47"/>
                  </a:lnTo>
                  <a:lnTo>
                    <a:pt x="0" y="407"/>
                  </a:lnTo>
                  <a:lnTo>
                    <a:pt x="454" y="407"/>
                  </a:lnTo>
                  <a:lnTo>
                    <a:pt x="454" y="47"/>
                  </a:lnTo>
                  <a:lnTo>
                    <a:pt x="293" y="47"/>
                  </a:lnTo>
                  <a:close/>
                  <a:moveTo>
                    <a:pt x="180" y="19"/>
                  </a:moveTo>
                  <a:lnTo>
                    <a:pt x="274" y="19"/>
                  </a:lnTo>
                  <a:lnTo>
                    <a:pt x="274" y="47"/>
                  </a:lnTo>
                  <a:lnTo>
                    <a:pt x="180" y="47"/>
                  </a:lnTo>
                  <a:lnTo>
                    <a:pt x="180" y="19"/>
                  </a:lnTo>
                  <a:close/>
                  <a:moveTo>
                    <a:pt x="161" y="66"/>
                  </a:moveTo>
                  <a:lnTo>
                    <a:pt x="293" y="66"/>
                  </a:lnTo>
                  <a:lnTo>
                    <a:pt x="435" y="66"/>
                  </a:lnTo>
                  <a:lnTo>
                    <a:pt x="435" y="218"/>
                  </a:lnTo>
                  <a:lnTo>
                    <a:pt x="293" y="218"/>
                  </a:lnTo>
                  <a:lnTo>
                    <a:pt x="293" y="180"/>
                  </a:lnTo>
                  <a:lnTo>
                    <a:pt x="161" y="180"/>
                  </a:lnTo>
                  <a:lnTo>
                    <a:pt x="161" y="218"/>
                  </a:lnTo>
                  <a:lnTo>
                    <a:pt x="19" y="218"/>
                  </a:lnTo>
                  <a:lnTo>
                    <a:pt x="19" y="66"/>
                  </a:lnTo>
                  <a:lnTo>
                    <a:pt x="161" y="66"/>
                  </a:lnTo>
                  <a:close/>
                  <a:moveTo>
                    <a:pt x="274" y="199"/>
                  </a:moveTo>
                  <a:lnTo>
                    <a:pt x="274" y="256"/>
                  </a:lnTo>
                  <a:lnTo>
                    <a:pt x="180" y="256"/>
                  </a:lnTo>
                  <a:lnTo>
                    <a:pt x="180" y="199"/>
                  </a:lnTo>
                  <a:lnTo>
                    <a:pt x="274" y="199"/>
                  </a:lnTo>
                  <a:close/>
                  <a:moveTo>
                    <a:pt x="19" y="388"/>
                  </a:moveTo>
                  <a:lnTo>
                    <a:pt x="19" y="237"/>
                  </a:lnTo>
                  <a:lnTo>
                    <a:pt x="161" y="237"/>
                  </a:lnTo>
                  <a:lnTo>
                    <a:pt x="161" y="275"/>
                  </a:lnTo>
                  <a:lnTo>
                    <a:pt x="293" y="275"/>
                  </a:lnTo>
                  <a:lnTo>
                    <a:pt x="293" y="237"/>
                  </a:lnTo>
                  <a:lnTo>
                    <a:pt x="435" y="237"/>
                  </a:lnTo>
                  <a:lnTo>
                    <a:pt x="435" y="388"/>
                  </a:lnTo>
                  <a:lnTo>
                    <a:pt x="19" y="38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</p:grpSp>
      <p:grpSp>
        <p:nvGrpSpPr>
          <p:cNvPr id="34" name="组合 33"/>
          <p:cNvGrpSpPr/>
          <p:nvPr/>
        </p:nvGrpSpPr>
        <p:grpSpPr>
          <a:xfrm>
            <a:off x="7621956" y="5142246"/>
            <a:ext cx="591804" cy="591804"/>
            <a:chOff x="8192461" y="5142246"/>
            <a:chExt cx="591804" cy="591804"/>
          </a:xfrm>
        </p:grpSpPr>
        <p:sp>
          <p:nvSpPr>
            <p:cNvPr id="81" name="椭圆 80"/>
            <p:cNvSpPr/>
            <p:nvPr/>
          </p:nvSpPr>
          <p:spPr>
            <a:xfrm>
              <a:off x="8192461" y="5142246"/>
              <a:ext cx="591804" cy="591804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82" name="椭圆 81"/>
            <p:cNvSpPr/>
            <p:nvPr/>
          </p:nvSpPr>
          <p:spPr>
            <a:xfrm>
              <a:off x="8246037" y="5195822"/>
              <a:ext cx="484653" cy="484653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86" name="Freeform 70"/>
            <p:cNvSpPr>
              <a:spLocks noEditPoints="1"/>
            </p:cNvSpPr>
            <p:nvPr/>
          </p:nvSpPr>
          <p:spPr bwMode="auto">
            <a:xfrm>
              <a:off x="8371885" y="5308784"/>
              <a:ext cx="232956" cy="258728"/>
            </a:xfrm>
            <a:custGeom>
              <a:avLst/>
              <a:gdLst>
                <a:gd name="T0" fmla="*/ 152 w 195"/>
                <a:gd name="T1" fmla="*/ 216 h 216"/>
                <a:gd name="T2" fmla="*/ 52 w 195"/>
                <a:gd name="T3" fmla="*/ 143 h 216"/>
                <a:gd name="T4" fmla="*/ 0 w 195"/>
                <a:gd name="T5" fmla="*/ 39 h 216"/>
                <a:gd name="T6" fmla="*/ 19 w 195"/>
                <a:gd name="T7" fmla="*/ 8 h 216"/>
                <a:gd name="T8" fmla="*/ 21 w 195"/>
                <a:gd name="T9" fmla="*/ 7 h 216"/>
                <a:gd name="T10" fmla="*/ 44 w 195"/>
                <a:gd name="T11" fmla="*/ 0 h 216"/>
                <a:gd name="T12" fmla="*/ 57 w 195"/>
                <a:gd name="T13" fmla="*/ 9 h 216"/>
                <a:gd name="T14" fmla="*/ 74 w 195"/>
                <a:gd name="T15" fmla="*/ 45 h 216"/>
                <a:gd name="T16" fmla="*/ 69 w 195"/>
                <a:gd name="T17" fmla="*/ 64 h 216"/>
                <a:gd name="T18" fmla="*/ 68 w 195"/>
                <a:gd name="T19" fmla="*/ 65 h 216"/>
                <a:gd name="T20" fmla="*/ 57 w 195"/>
                <a:gd name="T21" fmla="*/ 76 h 216"/>
                <a:gd name="T22" fmla="*/ 60 w 195"/>
                <a:gd name="T23" fmla="*/ 84 h 216"/>
                <a:gd name="T24" fmla="*/ 111 w 195"/>
                <a:gd name="T25" fmla="*/ 147 h 216"/>
                <a:gd name="T26" fmla="*/ 126 w 195"/>
                <a:gd name="T27" fmla="*/ 148 h 216"/>
                <a:gd name="T28" fmla="*/ 132 w 195"/>
                <a:gd name="T29" fmla="*/ 143 h 216"/>
                <a:gd name="T30" fmla="*/ 133 w 195"/>
                <a:gd name="T31" fmla="*/ 142 h 216"/>
                <a:gd name="T32" fmla="*/ 142 w 195"/>
                <a:gd name="T33" fmla="*/ 139 h 216"/>
                <a:gd name="T34" fmla="*/ 154 w 195"/>
                <a:gd name="T35" fmla="*/ 143 h 216"/>
                <a:gd name="T36" fmla="*/ 187 w 195"/>
                <a:gd name="T37" fmla="*/ 166 h 216"/>
                <a:gd name="T38" fmla="*/ 188 w 195"/>
                <a:gd name="T39" fmla="*/ 166 h 216"/>
                <a:gd name="T40" fmla="*/ 190 w 195"/>
                <a:gd name="T41" fmla="*/ 186 h 216"/>
                <a:gd name="T42" fmla="*/ 152 w 195"/>
                <a:gd name="T43" fmla="*/ 216 h 216"/>
                <a:gd name="T44" fmla="*/ 44 w 195"/>
                <a:gd name="T45" fmla="*/ 8 h 216"/>
                <a:gd name="T46" fmla="*/ 26 w 195"/>
                <a:gd name="T47" fmla="*/ 14 h 216"/>
                <a:gd name="T48" fmla="*/ 24 w 195"/>
                <a:gd name="T49" fmla="*/ 15 h 216"/>
                <a:gd name="T50" fmla="*/ 8 w 195"/>
                <a:gd name="T51" fmla="*/ 39 h 216"/>
                <a:gd name="T52" fmla="*/ 59 w 195"/>
                <a:gd name="T53" fmla="*/ 138 h 216"/>
                <a:gd name="T54" fmla="*/ 152 w 195"/>
                <a:gd name="T55" fmla="*/ 208 h 216"/>
                <a:gd name="T56" fmla="*/ 183 w 195"/>
                <a:gd name="T57" fmla="*/ 182 h 216"/>
                <a:gd name="T58" fmla="*/ 183 w 195"/>
                <a:gd name="T59" fmla="*/ 172 h 216"/>
                <a:gd name="T60" fmla="*/ 149 w 195"/>
                <a:gd name="T61" fmla="*/ 150 h 216"/>
                <a:gd name="T62" fmla="*/ 142 w 195"/>
                <a:gd name="T63" fmla="*/ 147 h 216"/>
                <a:gd name="T64" fmla="*/ 138 w 195"/>
                <a:gd name="T65" fmla="*/ 148 h 216"/>
                <a:gd name="T66" fmla="*/ 131 w 195"/>
                <a:gd name="T67" fmla="*/ 155 h 216"/>
                <a:gd name="T68" fmla="*/ 105 w 195"/>
                <a:gd name="T69" fmla="*/ 153 h 216"/>
                <a:gd name="T70" fmla="*/ 53 w 195"/>
                <a:gd name="T71" fmla="*/ 89 h 216"/>
                <a:gd name="T72" fmla="*/ 49 w 195"/>
                <a:gd name="T73" fmla="*/ 75 h 216"/>
                <a:gd name="T74" fmla="*/ 63 w 195"/>
                <a:gd name="T75" fmla="*/ 58 h 216"/>
                <a:gd name="T76" fmla="*/ 64 w 195"/>
                <a:gd name="T77" fmla="*/ 57 h 216"/>
                <a:gd name="T78" fmla="*/ 66 w 195"/>
                <a:gd name="T79" fmla="*/ 48 h 216"/>
                <a:gd name="T80" fmla="*/ 50 w 195"/>
                <a:gd name="T81" fmla="*/ 12 h 216"/>
                <a:gd name="T82" fmla="*/ 44 w 195"/>
                <a:gd name="T83" fmla="*/ 8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95" h="216">
                  <a:moveTo>
                    <a:pt x="152" y="216"/>
                  </a:moveTo>
                  <a:cubicBezTo>
                    <a:pt x="134" y="216"/>
                    <a:pt x="89" y="193"/>
                    <a:pt x="52" y="143"/>
                  </a:cubicBezTo>
                  <a:cubicBezTo>
                    <a:pt x="17" y="96"/>
                    <a:pt x="0" y="62"/>
                    <a:pt x="0" y="39"/>
                  </a:cubicBezTo>
                  <a:cubicBezTo>
                    <a:pt x="0" y="22"/>
                    <a:pt x="13" y="13"/>
                    <a:pt x="19" y="8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8" y="2"/>
                    <a:pt x="40" y="0"/>
                    <a:pt x="44" y="0"/>
                  </a:cubicBezTo>
                  <a:cubicBezTo>
                    <a:pt x="52" y="0"/>
                    <a:pt x="55" y="5"/>
                    <a:pt x="57" y="9"/>
                  </a:cubicBezTo>
                  <a:cubicBezTo>
                    <a:pt x="59" y="12"/>
                    <a:pt x="73" y="42"/>
                    <a:pt x="74" y="45"/>
                  </a:cubicBezTo>
                  <a:cubicBezTo>
                    <a:pt x="76" y="51"/>
                    <a:pt x="75" y="59"/>
                    <a:pt x="69" y="64"/>
                  </a:cubicBezTo>
                  <a:cubicBezTo>
                    <a:pt x="68" y="65"/>
                    <a:pt x="68" y="65"/>
                    <a:pt x="68" y="65"/>
                  </a:cubicBezTo>
                  <a:cubicBezTo>
                    <a:pt x="64" y="67"/>
                    <a:pt x="58" y="71"/>
                    <a:pt x="57" y="76"/>
                  </a:cubicBezTo>
                  <a:cubicBezTo>
                    <a:pt x="57" y="79"/>
                    <a:pt x="58" y="82"/>
                    <a:pt x="60" y="84"/>
                  </a:cubicBezTo>
                  <a:cubicBezTo>
                    <a:pt x="71" y="99"/>
                    <a:pt x="105" y="141"/>
                    <a:pt x="111" y="147"/>
                  </a:cubicBezTo>
                  <a:cubicBezTo>
                    <a:pt x="116" y="151"/>
                    <a:pt x="122" y="152"/>
                    <a:pt x="126" y="148"/>
                  </a:cubicBezTo>
                  <a:cubicBezTo>
                    <a:pt x="130" y="145"/>
                    <a:pt x="132" y="143"/>
                    <a:pt x="132" y="143"/>
                  </a:cubicBezTo>
                  <a:cubicBezTo>
                    <a:pt x="133" y="142"/>
                    <a:pt x="133" y="142"/>
                    <a:pt x="133" y="142"/>
                  </a:cubicBezTo>
                  <a:cubicBezTo>
                    <a:pt x="133" y="142"/>
                    <a:pt x="136" y="139"/>
                    <a:pt x="142" y="139"/>
                  </a:cubicBezTo>
                  <a:cubicBezTo>
                    <a:pt x="146" y="139"/>
                    <a:pt x="150" y="141"/>
                    <a:pt x="154" y="143"/>
                  </a:cubicBezTo>
                  <a:cubicBezTo>
                    <a:pt x="164" y="150"/>
                    <a:pt x="187" y="166"/>
                    <a:pt x="187" y="166"/>
                  </a:cubicBezTo>
                  <a:cubicBezTo>
                    <a:pt x="188" y="166"/>
                    <a:pt x="188" y="166"/>
                    <a:pt x="188" y="166"/>
                  </a:cubicBezTo>
                  <a:cubicBezTo>
                    <a:pt x="191" y="169"/>
                    <a:pt x="195" y="176"/>
                    <a:pt x="190" y="186"/>
                  </a:cubicBezTo>
                  <a:cubicBezTo>
                    <a:pt x="185" y="196"/>
                    <a:pt x="169" y="216"/>
                    <a:pt x="152" y="216"/>
                  </a:cubicBezTo>
                  <a:close/>
                  <a:moveTo>
                    <a:pt x="44" y="8"/>
                  </a:moveTo>
                  <a:cubicBezTo>
                    <a:pt x="40" y="8"/>
                    <a:pt x="31" y="10"/>
                    <a:pt x="26" y="14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18" y="19"/>
                    <a:pt x="8" y="26"/>
                    <a:pt x="8" y="39"/>
                  </a:cubicBezTo>
                  <a:cubicBezTo>
                    <a:pt x="8" y="60"/>
                    <a:pt x="25" y="93"/>
                    <a:pt x="59" y="138"/>
                  </a:cubicBezTo>
                  <a:cubicBezTo>
                    <a:pt x="95" y="188"/>
                    <a:pt x="138" y="208"/>
                    <a:pt x="152" y="208"/>
                  </a:cubicBezTo>
                  <a:cubicBezTo>
                    <a:pt x="164" y="208"/>
                    <a:pt x="178" y="191"/>
                    <a:pt x="183" y="182"/>
                  </a:cubicBezTo>
                  <a:cubicBezTo>
                    <a:pt x="186" y="176"/>
                    <a:pt x="184" y="173"/>
                    <a:pt x="183" y="172"/>
                  </a:cubicBezTo>
                  <a:cubicBezTo>
                    <a:pt x="180" y="171"/>
                    <a:pt x="159" y="157"/>
                    <a:pt x="149" y="150"/>
                  </a:cubicBezTo>
                  <a:cubicBezTo>
                    <a:pt x="147" y="148"/>
                    <a:pt x="144" y="147"/>
                    <a:pt x="142" y="147"/>
                  </a:cubicBezTo>
                  <a:cubicBezTo>
                    <a:pt x="140" y="147"/>
                    <a:pt x="138" y="148"/>
                    <a:pt x="138" y="148"/>
                  </a:cubicBezTo>
                  <a:cubicBezTo>
                    <a:pt x="137" y="149"/>
                    <a:pt x="135" y="151"/>
                    <a:pt x="131" y="155"/>
                  </a:cubicBezTo>
                  <a:cubicBezTo>
                    <a:pt x="124" y="161"/>
                    <a:pt x="113" y="160"/>
                    <a:pt x="105" y="153"/>
                  </a:cubicBezTo>
                  <a:cubicBezTo>
                    <a:pt x="98" y="146"/>
                    <a:pt x="63" y="103"/>
                    <a:pt x="53" y="89"/>
                  </a:cubicBezTo>
                  <a:cubicBezTo>
                    <a:pt x="50" y="85"/>
                    <a:pt x="49" y="80"/>
                    <a:pt x="49" y="75"/>
                  </a:cubicBezTo>
                  <a:cubicBezTo>
                    <a:pt x="51" y="67"/>
                    <a:pt x="59" y="61"/>
                    <a:pt x="63" y="58"/>
                  </a:cubicBezTo>
                  <a:cubicBezTo>
                    <a:pt x="64" y="57"/>
                    <a:pt x="64" y="57"/>
                    <a:pt x="64" y="57"/>
                  </a:cubicBezTo>
                  <a:cubicBezTo>
                    <a:pt x="68" y="55"/>
                    <a:pt x="67" y="50"/>
                    <a:pt x="66" y="48"/>
                  </a:cubicBezTo>
                  <a:cubicBezTo>
                    <a:pt x="65" y="45"/>
                    <a:pt x="52" y="16"/>
                    <a:pt x="50" y="12"/>
                  </a:cubicBezTo>
                  <a:cubicBezTo>
                    <a:pt x="49" y="9"/>
                    <a:pt x="47" y="8"/>
                    <a:pt x="44" y="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</p:grpSp>
      <p:sp>
        <p:nvSpPr>
          <p:cNvPr id="88" name="矩形 87"/>
          <p:cNvSpPr/>
          <p:nvPr/>
        </p:nvSpPr>
        <p:spPr>
          <a:xfrm>
            <a:off x="1793178" y="5848063"/>
            <a:ext cx="1256269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zh-CN" sz="2400" dirty="0">
                <a:latin typeface="+mj-lt"/>
                <a:ea typeface="方正正黑简体" panose="02000000000000000000" pitchFamily="2" charset="-122"/>
              </a:rPr>
              <a:t>OPTION HERE</a:t>
            </a:r>
          </a:p>
        </p:txBody>
      </p:sp>
      <p:sp>
        <p:nvSpPr>
          <p:cNvPr id="89" name="矩形 88"/>
          <p:cNvSpPr/>
          <p:nvPr/>
        </p:nvSpPr>
        <p:spPr>
          <a:xfrm>
            <a:off x="3625359" y="5848063"/>
            <a:ext cx="1256269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tr-TR" altLang="zh-CN" sz="2400" dirty="0">
                <a:latin typeface="+mj-lt"/>
                <a:ea typeface="方正正黑简体" panose="02000000000000000000" pitchFamily="2" charset="-122"/>
              </a:rPr>
              <a:t>OPTION HERE</a:t>
            </a:r>
            <a:endParaRPr lang="en-US" altLang="zh-CN" sz="2400" dirty="0">
              <a:latin typeface="+mj-lt"/>
              <a:ea typeface="方正正黑简体" panose="02000000000000000000" pitchFamily="2" charset="-122"/>
            </a:endParaRPr>
          </a:p>
        </p:txBody>
      </p:sp>
      <p:sp>
        <p:nvSpPr>
          <p:cNvPr id="90" name="矩形 89"/>
          <p:cNvSpPr/>
          <p:nvPr/>
        </p:nvSpPr>
        <p:spPr>
          <a:xfrm>
            <a:off x="5447637" y="5848063"/>
            <a:ext cx="1256269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tr-TR" altLang="zh-CN" sz="2400" dirty="0">
                <a:latin typeface="+mj-lt"/>
                <a:ea typeface="方正正黑简体" panose="02000000000000000000" pitchFamily="2" charset="-122"/>
              </a:rPr>
              <a:t>OPTION HERE</a:t>
            </a:r>
            <a:endParaRPr lang="en-US" altLang="zh-CN" sz="2400" dirty="0">
              <a:latin typeface="+mj-lt"/>
              <a:ea typeface="方正正黑简体" panose="02000000000000000000" pitchFamily="2" charset="-122"/>
            </a:endParaRPr>
          </a:p>
        </p:txBody>
      </p:sp>
      <p:sp>
        <p:nvSpPr>
          <p:cNvPr id="91" name="矩形 90"/>
          <p:cNvSpPr/>
          <p:nvPr/>
        </p:nvSpPr>
        <p:spPr>
          <a:xfrm>
            <a:off x="6755216" y="5878840"/>
            <a:ext cx="2325284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zh-CN" sz="2000" dirty="0">
                <a:latin typeface="+mj-lt"/>
                <a:ea typeface="方正正黑简体" panose="02000000000000000000" pitchFamily="2" charset="-122"/>
              </a:rPr>
              <a:t>OPTION </a:t>
            </a:r>
            <a:endParaRPr lang="tr-TR" altLang="zh-CN" sz="2000" dirty="0">
              <a:latin typeface="+mj-lt"/>
              <a:ea typeface="方正正黑简体" panose="02000000000000000000" pitchFamily="2" charset="-122"/>
            </a:endParaRPr>
          </a:p>
          <a:p>
            <a:pPr algn="ctr"/>
            <a:r>
              <a:rPr lang="en-US" altLang="zh-CN" sz="2000" dirty="0">
                <a:latin typeface="+mj-lt"/>
                <a:ea typeface="方正正黑简体" panose="02000000000000000000" pitchFamily="2" charset="-122"/>
              </a:rPr>
              <a:t>HERE</a:t>
            </a:r>
          </a:p>
        </p:txBody>
      </p:sp>
      <p:sp>
        <p:nvSpPr>
          <p:cNvPr id="92" name="矩形 91"/>
          <p:cNvSpPr/>
          <p:nvPr/>
        </p:nvSpPr>
        <p:spPr>
          <a:xfrm>
            <a:off x="9121905" y="5848063"/>
            <a:ext cx="1256269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tr-TR" altLang="zh-CN" sz="2400" dirty="0">
                <a:latin typeface="+mj-lt"/>
                <a:ea typeface="方正正黑简体" panose="02000000000000000000" pitchFamily="2" charset="-122"/>
              </a:rPr>
              <a:t>OPTION HERE</a:t>
            </a:r>
            <a:endParaRPr lang="en-US" altLang="zh-CN" sz="2400" dirty="0">
              <a:latin typeface="+mj-lt"/>
              <a:ea typeface="方正正黑简体" panose="02000000000000000000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12580593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2" presetClass="entr" presetSubtype="8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25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8" presetClass="entr" presetSubtype="32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35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8" presetClass="entr" presetSubtype="32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38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8" presetClass="entr" presetSubtype="32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41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8" presetClass="entr" presetSubtype="32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44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8" presetClass="entr" presetSubtype="32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47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8" grpId="0"/>
      <p:bldP spid="89" grpId="0"/>
      <p:bldP spid="90" grpId="0"/>
      <p:bldP spid="91" grpId="0"/>
      <p:bldP spid="92" grpId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/>
          <p:cNvGrpSpPr/>
          <p:nvPr/>
        </p:nvGrpSpPr>
        <p:grpSpPr>
          <a:xfrm>
            <a:off x="-3692341" y="2156617"/>
            <a:ext cx="9412287" cy="8794751"/>
            <a:chOff x="-3063873" y="1797048"/>
            <a:chExt cx="9412287" cy="8794751"/>
          </a:xfrm>
        </p:grpSpPr>
        <p:sp>
          <p:nvSpPr>
            <p:cNvPr id="1328" name="Freeform 412"/>
            <p:cNvSpPr>
              <a:spLocks noEditPoints="1"/>
            </p:cNvSpPr>
            <p:nvPr/>
          </p:nvSpPr>
          <p:spPr bwMode="auto">
            <a:xfrm flipV="1">
              <a:off x="1371602" y="5840411"/>
              <a:ext cx="93662" cy="93663"/>
            </a:xfrm>
            <a:custGeom>
              <a:avLst/>
              <a:gdLst>
                <a:gd name="T0" fmla="*/ 13 w 25"/>
                <a:gd name="T1" fmla="*/ 5 h 25"/>
                <a:gd name="T2" fmla="*/ 20 w 25"/>
                <a:gd name="T3" fmla="*/ 12 h 25"/>
                <a:gd name="T4" fmla="*/ 13 w 25"/>
                <a:gd name="T5" fmla="*/ 20 h 25"/>
                <a:gd name="T6" fmla="*/ 13 w 25"/>
                <a:gd name="T7" fmla="*/ 20 h 25"/>
                <a:gd name="T8" fmla="*/ 5 w 25"/>
                <a:gd name="T9" fmla="*/ 12 h 25"/>
                <a:gd name="T10" fmla="*/ 13 w 25"/>
                <a:gd name="T11" fmla="*/ 5 h 25"/>
                <a:gd name="T12" fmla="*/ 13 w 25"/>
                <a:gd name="T13" fmla="*/ 5 h 25"/>
                <a:gd name="T14" fmla="*/ 13 w 25"/>
                <a:gd name="T15" fmla="*/ 0 h 25"/>
                <a:gd name="T16" fmla="*/ 4 w 25"/>
                <a:gd name="T17" fmla="*/ 3 h 25"/>
                <a:gd name="T18" fmla="*/ 0 w 25"/>
                <a:gd name="T19" fmla="*/ 12 h 25"/>
                <a:gd name="T20" fmla="*/ 4 w 25"/>
                <a:gd name="T21" fmla="*/ 21 h 25"/>
                <a:gd name="T22" fmla="*/ 13 w 25"/>
                <a:gd name="T23" fmla="*/ 25 h 25"/>
                <a:gd name="T24" fmla="*/ 21 w 25"/>
                <a:gd name="T25" fmla="*/ 21 h 25"/>
                <a:gd name="T26" fmla="*/ 25 w 25"/>
                <a:gd name="T27" fmla="*/ 12 h 25"/>
                <a:gd name="T28" fmla="*/ 21 w 25"/>
                <a:gd name="T29" fmla="*/ 3 h 25"/>
                <a:gd name="T30" fmla="*/ 13 w 25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5" h="25">
                  <a:moveTo>
                    <a:pt x="13" y="5"/>
                  </a:moveTo>
                  <a:cubicBezTo>
                    <a:pt x="17" y="5"/>
                    <a:pt x="20" y="8"/>
                    <a:pt x="20" y="12"/>
                  </a:cubicBezTo>
                  <a:cubicBezTo>
                    <a:pt x="20" y="16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5" y="16"/>
                    <a:pt x="5" y="12"/>
                  </a:cubicBezTo>
                  <a:cubicBezTo>
                    <a:pt x="5" y="8"/>
                    <a:pt x="9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lose/>
                  <a:moveTo>
                    <a:pt x="13" y="0"/>
                  </a:moveTo>
                  <a:cubicBezTo>
                    <a:pt x="9" y="0"/>
                    <a:pt x="6" y="1"/>
                    <a:pt x="4" y="3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3"/>
                    <a:pt x="9" y="25"/>
                    <a:pt x="13" y="25"/>
                  </a:cubicBezTo>
                  <a:cubicBezTo>
                    <a:pt x="16" y="25"/>
                    <a:pt x="19" y="23"/>
                    <a:pt x="21" y="21"/>
                  </a:cubicBezTo>
                  <a:cubicBezTo>
                    <a:pt x="24" y="19"/>
                    <a:pt x="25" y="16"/>
                    <a:pt x="25" y="12"/>
                  </a:cubicBezTo>
                  <a:cubicBezTo>
                    <a:pt x="25" y="9"/>
                    <a:pt x="24" y="6"/>
                    <a:pt x="21" y="3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29" name="Freeform 413"/>
            <p:cNvSpPr>
              <a:spLocks noEditPoints="1"/>
            </p:cNvSpPr>
            <p:nvPr/>
          </p:nvSpPr>
          <p:spPr bwMode="auto">
            <a:xfrm flipV="1">
              <a:off x="1038227" y="6143623"/>
              <a:ext cx="93662" cy="90488"/>
            </a:xfrm>
            <a:custGeom>
              <a:avLst/>
              <a:gdLst>
                <a:gd name="T0" fmla="*/ 12 w 25"/>
                <a:gd name="T1" fmla="*/ 5 h 24"/>
                <a:gd name="T2" fmla="*/ 20 w 25"/>
                <a:gd name="T3" fmla="*/ 12 h 24"/>
                <a:gd name="T4" fmla="*/ 12 w 25"/>
                <a:gd name="T5" fmla="*/ 19 h 24"/>
                <a:gd name="T6" fmla="*/ 5 w 25"/>
                <a:gd name="T7" fmla="*/ 12 h 24"/>
                <a:gd name="T8" fmla="*/ 12 w 25"/>
                <a:gd name="T9" fmla="*/ 5 h 24"/>
                <a:gd name="T10" fmla="*/ 12 w 25"/>
                <a:gd name="T11" fmla="*/ 5 h 24"/>
                <a:gd name="T12" fmla="*/ 12 w 25"/>
                <a:gd name="T13" fmla="*/ 0 h 24"/>
                <a:gd name="T14" fmla="*/ 12 w 25"/>
                <a:gd name="T15" fmla="*/ 0 h 24"/>
                <a:gd name="T16" fmla="*/ 4 w 25"/>
                <a:gd name="T17" fmla="*/ 3 h 24"/>
                <a:gd name="T18" fmla="*/ 0 w 25"/>
                <a:gd name="T19" fmla="*/ 12 h 24"/>
                <a:gd name="T20" fmla="*/ 12 w 25"/>
                <a:gd name="T21" fmla="*/ 24 h 24"/>
                <a:gd name="T22" fmla="*/ 25 w 25"/>
                <a:gd name="T23" fmla="*/ 12 h 24"/>
                <a:gd name="T24" fmla="*/ 21 w 25"/>
                <a:gd name="T25" fmla="*/ 3 h 24"/>
                <a:gd name="T26" fmla="*/ 12 w 25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6" y="5"/>
                    <a:pt x="20" y="8"/>
                    <a:pt x="20" y="12"/>
                  </a:cubicBezTo>
                  <a:cubicBezTo>
                    <a:pt x="20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5" y="19"/>
                    <a:pt x="25" y="12"/>
                  </a:cubicBezTo>
                  <a:cubicBezTo>
                    <a:pt x="25" y="9"/>
                    <a:pt x="24" y="6"/>
                    <a:pt x="21" y="3"/>
                  </a:cubicBezTo>
                  <a:cubicBezTo>
                    <a:pt x="19" y="1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30" name="Freeform 414"/>
            <p:cNvSpPr>
              <a:spLocks noEditPoints="1"/>
            </p:cNvSpPr>
            <p:nvPr/>
          </p:nvSpPr>
          <p:spPr bwMode="auto">
            <a:xfrm flipV="1">
              <a:off x="1165227" y="5840411"/>
              <a:ext cx="93662" cy="93663"/>
            </a:xfrm>
            <a:custGeom>
              <a:avLst/>
              <a:gdLst>
                <a:gd name="T0" fmla="*/ 13 w 25"/>
                <a:gd name="T1" fmla="*/ 5 h 25"/>
                <a:gd name="T2" fmla="*/ 20 w 25"/>
                <a:gd name="T3" fmla="*/ 13 h 25"/>
                <a:gd name="T4" fmla="*/ 13 w 25"/>
                <a:gd name="T5" fmla="*/ 20 h 25"/>
                <a:gd name="T6" fmla="*/ 13 w 25"/>
                <a:gd name="T7" fmla="*/ 20 h 25"/>
                <a:gd name="T8" fmla="*/ 5 w 25"/>
                <a:gd name="T9" fmla="*/ 13 h 25"/>
                <a:gd name="T10" fmla="*/ 13 w 25"/>
                <a:gd name="T11" fmla="*/ 5 h 25"/>
                <a:gd name="T12" fmla="*/ 13 w 25"/>
                <a:gd name="T13" fmla="*/ 5 h 25"/>
                <a:gd name="T14" fmla="*/ 13 w 25"/>
                <a:gd name="T15" fmla="*/ 0 h 25"/>
                <a:gd name="T16" fmla="*/ 13 w 25"/>
                <a:gd name="T17" fmla="*/ 0 h 25"/>
                <a:gd name="T18" fmla="*/ 0 w 25"/>
                <a:gd name="T19" fmla="*/ 13 h 25"/>
                <a:gd name="T20" fmla="*/ 13 w 25"/>
                <a:gd name="T21" fmla="*/ 25 h 25"/>
                <a:gd name="T22" fmla="*/ 22 w 25"/>
                <a:gd name="T23" fmla="*/ 21 h 25"/>
                <a:gd name="T24" fmla="*/ 25 w 25"/>
                <a:gd name="T25" fmla="*/ 13 h 25"/>
                <a:gd name="T26" fmla="*/ 13 w 25"/>
                <a:gd name="T2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5">
                  <a:moveTo>
                    <a:pt x="13" y="5"/>
                  </a:moveTo>
                  <a:cubicBezTo>
                    <a:pt x="17" y="5"/>
                    <a:pt x="20" y="9"/>
                    <a:pt x="20" y="13"/>
                  </a:cubicBezTo>
                  <a:cubicBezTo>
                    <a:pt x="20" y="17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5" y="17"/>
                    <a:pt x="5" y="13"/>
                  </a:cubicBezTo>
                  <a:cubicBezTo>
                    <a:pt x="5" y="9"/>
                    <a:pt x="9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16" y="25"/>
                    <a:pt x="19" y="24"/>
                    <a:pt x="22" y="21"/>
                  </a:cubicBezTo>
                  <a:cubicBezTo>
                    <a:pt x="24" y="19"/>
                    <a:pt x="25" y="16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31" name="Freeform 415"/>
            <p:cNvSpPr>
              <a:spLocks noEditPoints="1"/>
            </p:cNvSpPr>
            <p:nvPr/>
          </p:nvSpPr>
          <p:spPr bwMode="auto">
            <a:xfrm flipV="1">
              <a:off x="2106614" y="5149849"/>
              <a:ext cx="106362" cy="104775"/>
            </a:xfrm>
            <a:custGeom>
              <a:avLst/>
              <a:gdLst>
                <a:gd name="T0" fmla="*/ 14 w 28"/>
                <a:gd name="T1" fmla="*/ 6 h 28"/>
                <a:gd name="T2" fmla="*/ 21 w 28"/>
                <a:gd name="T3" fmla="*/ 14 h 28"/>
                <a:gd name="T4" fmla="*/ 14 w 28"/>
                <a:gd name="T5" fmla="*/ 21 h 28"/>
                <a:gd name="T6" fmla="*/ 7 w 28"/>
                <a:gd name="T7" fmla="*/ 14 h 28"/>
                <a:gd name="T8" fmla="*/ 14 w 28"/>
                <a:gd name="T9" fmla="*/ 6 h 28"/>
                <a:gd name="T10" fmla="*/ 14 w 28"/>
                <a:gd name="T11" fmla="*/ 6 h 28"/>
                <a:gd name="T12" fmla="*/ 14 w 28"/>
                <a:gd name="T13" fmla="*/ 6 h 28"/>
                <a:gd name="T14" fmla="*/ 14 w 28"/>
                <a:gd name="T15" fmla="*/ 0 h 28"/>
                <a:gd name="T16" fmla="*/ 14 w 28"/>
                <a:gd name="T17" fmla="*/ 0 h 28"/>
                <a:gd name="T18" fmla="*/ 14 w 28"/>
                <a:gd name="T19" fmla="*/ 0 h 28"/>
                <a:gd name="T20" fmla="*/ 0 w 28"/>
                <a:gd name="T21" fmla="*/ 14 h 28"/>
                <a:gd name="T22" fmla="*/ 14 w 28"/>
                <a:gd name="T23" fmla="*/ 28 h 28"/>
                <a:gd name="T24" fmla="*/ 28 w 28"/>
                <a:gd name="T25" fmla="*/ 14 h 28"/>
                <a:gd name="T26" fmla="*/ 14 w 28"/>
                <a:gd name="T2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8" h="28">
                  <a:moveTo>
                    <a:pt x="14" y="6"/>
                  </a:moveTo>
                  <a:cubicBezTo>
                    <a:pt x="18" y="6"/>
                    <a:pt x="21" y="10"/>
                    <a:pt x="21" y="14"/>
                  </a:cubicBezTo>
                  <a:cubicBezTo>
                    <a:pt x="21" y="18"/>
                    <a:pt x="18" y="21"/>
                    <a:pt x="14" y="21"/>
                  </a:cubicBezTo>
                  <a:cubicBezTo>
                    <a:pt x="10" y="21"/>
                    <a:pt x="7" y="18"/>
                    <a:pt x="7" y="14"/>
                  </a:cubicBezTo>
                  <a:cubicBezTo>
                    <a:pt x="7" y="10"/>
                    <a:pt x="10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22"/>
                    <a:pt x="6" y="28"/>
                    <a:pt x="14" y="28"/>
                  </a:cubicBezTo>
                  <a:cubicBezTo>
                    <a:pt x="22" y="28"/>
                    <a:pt x="28" y="22"/>
                    <a:pt x="28" y="14"/>
                  </a:cubicBezTo>
                  <a:cubicBezTo>
                    <a:pt x="28" y="6"/>
                    <a:pt x="22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32" name="Freeform 416"/>
            <p:cNvSpPr>
              <a:spLocks noEditPoints="1"/>
            </p:cNvSpPr>
            <p:nvPr/>
          </p:nvSpPr>
          <p:spPr bwMode="auto">
            <a:xfrm flipV="1">
              <a:off x="2295527" y="4954586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12 w 25"/>
                <a:gd name="T3" fmla="*/ 5 h 25"/>
                <a:gd name="T4" fmla="*/ 20 w 25"/>
                <a:gd name="T5" fmla="*/ 12 h 25"/>
                <a:gd name="T6" fmla="*/ 12 w 25"/>
                <a:gd name="T7" fmla="*/ 20 h 25"/>
                <a:gd name="T8" fmla="*/ 5 w 25"/>
                <a:gd name="T9" fmla="*/ 12 h 25"/>
                <a:gd name="T10" fmla="*/ 12 w 25"/>
                <a:gd name="T11" fmla="*/ 5 h 25"/>
                <a:gd name="T12" fmla="*/ 12 w 25"/>
                <a:gd name="T13" fmla="*/ 0 h 25"/>
                <a:gd name="T14" fmla="*/ 12 w 25"/>
                <a:gd name="T15" fmla="*/ 0 h 25"/>
                <a:gd name="T16" fmla="*/ 12 w 25"/>
                <a:gd name="T17" fmla="*/ 0 h 25"/>
                <a:gd name="T18" fmla="*/ 0 w 25"/>
                <a:gd name="T19" fmla="*/ 12 h 25"/>
                <a:gd name="T20" fmla="*/ 12 w 25"/>
                <a:gd name="T21" fmla="*/ 25 h 25"/>
                <a:gd name="T22" fmla="*/ 25 w 25"/>
                <a:gd name="T23" fmla="*/ 12 h 25"/>
                <a:gd name="T24" fmla="*/ 12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20" y="8"/>
                    <a:pt x="20" y="12"/>
                  </a:cubicBezTo>
                  <a:cubicBezTo>
                    <a:pt x="20" y="16"/>
                    <a:pt x="16" y="20"/>
                    <a:pt x="12" y="20"/>
                  </a:cubicBezTo>
                  <a:cubicBezTo>
                    <a:pt x="8" y="20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9"/>
                    <a:pt x="6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33" name="Freeform 417"/>
            <p:cNvSpPr>
              <a:spLocks noEditPoints="1"/>
            </p:cNvSpPr>
            <p:nvPr/>
          </p:nvSpPr>
          <p:spPr bwMode="auto">
            <a:xfrm flipV="1">
              <a:off x="2684464" y="46005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12 w 24"/>
                <a:gd name="T19" fmla="*/ 0 h 24"/>
                <a:gd name="T20" fmla="*/ 0 w 24"/>
                <a:gd name="T21" fmla="*/ 12 h 24"/>
                <a:gd name="T22" fmla="*/ 3 w 24"/>
                <a:gd name="T23" fmla="*/ 21 h 24"/>
                <a:gd name="T24" fmla="*/ 12 w 24"/>
                <a:gd name="T25" fmla="*/ 24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5"/>
                    <a:pt x="1" y="18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34" name="Freeform 418"/>
            <p:cNvSpPr>
              <a:spLocks noEditPoints="1"/>
            </p:cNvSpPr>
            <p:nvPr/>
          </p:nvSpPr>
          <p:spPr bwMode="auto">
            <a:xfrm flipV="1">
              <a:off x="2519364" y="4413248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20 w 25"/>
                <a:gd name="T3" fmla="*/ 12 h 25"/>
                <a:gd name="T4" fmla="*/ 12 w 25"/>
                <a:gd name="T5" fmla="*/ 19 h 25"/>
                <a:gd name="T6" fmla="*/ 12 w 25"/>
                <a:gd name="T7" fmla="*/ 19 h 25"/>
                <a:gd name="T8" fmla="*/ 12 w 25"/>
                <a:gd name="T9" fmla="*/ 19 h 25"/>
                <a:gd name="T10" fmla="*/ 5 w 25"/>
                <a:gd name="T11" fmla="*/ 12 h 25"/>
                <a:gd name="T12" fmla="*/ 12 w 25"/>
                <a:gd name="T13" fmla="*/ 5 h 25"/>
                <a:gd name="T14" fmla="*/ 12 w 25"/>
                <a:gd name="T15" fmla="*/ 0 h 25"/>
                <a:gd name="T16" fmla="*/ 12 w 25"/>
                <a:gd name="T17" fmla="*/ 0 h 25"/>
                <a:gd name="T18" fmla="*/ 4 w 25"/>
                <a:gd name="T19" fmla="*/ 3 h 25"/>
                <a:gd name="T20" fmla="*/ 0 w 25"/>
                <a:gd name="T21" fmla="*/ 12 h 25"/>
                <a:gd name="T22" fmla="*/ 12 w 25"/>
                <a:gd name="T23" fmla="*/ 25 h 25"/>
                <a:gd name="T24" fmla="*/ 25 w 25"/>
                <a:gd name="T25" fmla="*/ 12 h 25"/>
                <a:gd name="T26" fmla="*/ 21 w 25"/>
                <a:gd name="T27" fmla="*/ 3 h 25"/>
                <a:gd name="T28" fmla="*/ 12 w 25"/>
                <a:gd name="T2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7" y="5"/>
                    <a:pt x="20" y="8"/>
                    <a:pt x="20" y="12"/>
                  </a:cubicBezTo>
                  <a:cubicBezTo>
                    <a:pt x="20" y="16"/>
                    <a:pt x="17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9"/>
                    <a:pt x="24" y="6"/>
                    <a:pt x="21" y="3"/>
                  </a:cubicBezTo>
                  <a:cubicBezTo>
                    <a:pt x="19" y="1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35" name="Freeform 419"/>
            <p:cNvSpPr>
              <a:spLocks noEditPoints="1"/>
            </p:cNvSpPr>
            <p:nvPr/>
          </p:nvSpPr>
          <p:spPr bwMode="auto">
            <a:xfrm flipV="1">
              <a:off x="2309814" y="4586286"/>
              <a:ext cx="93662" cy="90488"/>
            </a:xfrm>
            <a:custGeom>
              <a:avLst/>
              <a:gdLst>
                <a:gd name="T0" fmla="*/ 12 w 25"/>
                <a:gd name="T1" fmla="*/ 5 h 24"/>
                <a:gd name="T2" fmla="*/ 19 w 25"/>
                <a:gd name="T3" fmla="*/ 12 h 24"/>
                <a:gd name="T4" fmla="*/ 12 w 25"/>
                <a:gd name="T5" fmla="*/ 19 h 24"/>
                <a:gd name="T6" fmla="*/ 5 w 25"/>
                <a:gd name="T7" fmla="*/ 12 h 24"/>
                <a:gd name="T8" fmla="*/ 12 w 25"/>
                <a:gd name="T9" fmla="*/ 5 h 24"/>
                <a:gd name="T10" fmla="*/ 12 w 25"/>
                <a:gd name="T11" fmla="*/ 5 h 24"/>
                <a:gd name="T12" fmla="*/ 12 w 25"/>
                <a:gd name="T13" fmla="*/ 5 h 24"/>
                <a:gd name="T14" fmla="*/ 12 w 25"/>
                <a:gd name="T15" fmla="*/ 0 h 24"/>
                <a:gd name="T16" fmla="*/ 12 w 25"/>
                <a:gd name="T17" fmla="*/ 0 h 24"/>
                <a:gd name="T18" fmla="*/ 12 w 25"/>
                <a:gd name="T19" fmla="*/ 0 h 24"/>
                <a:gd name="T20" fmla="*/ 0 w 25"/>
                <a:gd name="T21" fmla="*/ 12 h 24"/>
                <a:gd name="T22" fmla="*/ 12 w 25"/>
                <a:gd name="T23" fmla="*/ 24 h 24"/>
                <a:gd name="T24" fmla="*/ 25 w 25"/>
                <a:gd name="T25" fmla="*/ 12 h 24"/>
                <a:gd name="T26" fmla="*/ 12 w 25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5" y="19"/>
                    <a:pt x="25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36" name="Freeform 420"/>
            <p:cNvSpPr>
              <a:spLocks noEditPoints="1"/>
            </p:cNvSpPr>
            <p:nvPr/>
          </p:nvSpPr>
          <p:spPr bwMode="auto">
            <a:xfrm flipV="1">
              <a:off x="2136777" y="4368798"/>
              <a:ext cx="93662" cy="93663"/>
            </a:xfrm>
            <a:custGeom>
              <a:avLst/>
              <a:gdLst>
                <a:gd name="T0" fmla="*/ 13 w 25"/>
                <a:gd name="T1" fmla="*/ 5 h 25"/>
                <a:gd name="T2" fmla="*/ 20 w 25"/>
                <a:gd name="T3" fmla="*/ 12 h 25"/>
                <a:gd name="T4" fmla="*/ 13 w 25"/>
                <a:gd name="T5" fmla="*/ 20 h 25"/>
                <a:gd name="T6" fmla="*/ 13 w 25"/>
                <a:gd name="T7" fmla="*/ 20 h 25"/>
                <a:gd name="T8" fmla="*/ 13 w 25"/>
                <a:gd name="T9" fmla="*/ 20 h 25"/>
                <a:gd name="T10" fmla="*/ 6 w 25"/>
                <a:gd name="T11" fmla="*/ 12 h 25"/>
                <a:gd name="T12" fmla="*/ 13 w 25"/>
                <a:gd name="T13" fmla="*/ 5 h 25"/>
                <a:gd name="T14" fmla="*/ 13 w 25"/>
                <a:gd name="T15" fmla="*/ 0 h 25"/>
                <a:gd name="T16" fmla="*/ 13 w 25"/>
                <a:gd name="T17" fmla="*/ 0 h 25"/>
                <a:gd name="T18" fmla="*/ 0 w 25"/>
                <a:gd name="T19" fmla="*/ 12 h 25"/>
                <a:gd name="T20" fmla="*/ 4 w 25"/>
                <a:gd name="T21" fmla="*/ 21 h 25"/>
                <a:gd name="T22" fmla="*/ 13 w 25"/>
                <a:gd name="T23" fmla="*/ 25 h 25"/>
                <a:gd name="T24" fmla="*/ 22 w 25"/>
                <a:gd name="T25" fmla="*/ 21 h 25"/>
                <a:gd name="T26" fmla="*/ 25 w 25"/>
                <a:gd name="T27" fmla="*/ 12 h 25"/>
                <a:gd name="T28" fmla="*/ 22 w 25"/>
                <a:gd name="T29" fmla="*/ 4 h 25"/>
                <a:gd name="T30" fmla="*/ 13 w 25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5" h="25">
                  <a:moveTo>
                    <a:pt x="13" y="5"/>
                  </a:moveTo>
                  <a:cubicBezTo>
                    <a:pt x="17" y="5"/>
                    <a:pt x="20" y="8"/>
                    <a:pt x="20" y="12"/>
                  </a:cubicBezTo>
                  <a:cubicBezTo>
                    <a:pt x="20" y="16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6" y="16"/>
                    <a:pt x="6" y="12"/>
                  </a:cubicBezTo>
                  <a:cubicBezTo>
                    <a:pt x="6" y="8"/>
                    <a:pt x="9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4"/>
                    <a:pt x="9" y="25"/>
                    <a:pt x="13" y="25"/>
                  </a:cubicBezTo>
                  <a:cubicBezTo>
                    <a:pt x="16" y="25"/>
                    <a:pt x="19" y="24"/>
                    <a:pt x="22" y="21"/>
                  </a:cubicBezTo>
                  <a:cubicBezTo>
                    <a:pt x="24" y="19"/>
                    <a:pt x="25" y="16"/>
                    <a:pt x="25" y="12"/>
                  </a:cubicBezTo>
                  <a:cubicBezTo>
                    <a:pt x="25" y="9"/>
                    <a:pt x="24" y="6"/>
                    <a:pt x="22" y="4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37" name="Freeform 421"/>
            <p:cNvSpPr>
              <a:spLocks noEditPoints="1"/>
            </p:cNvSpPr>
            <p:nvPr/>
          </p:nvSpPr>
          <p:spPr bwMode="auto">
            <a:xfrm flipV="1">
              <a:off x="2301877" y="4203699"/>
              <a:ext cx="104775" cy="104775"/>
            </a:xfrm>
            <a:custGeom>
              <a:avLst/>
              <a:gdLst>
                <a:gd name="T0" fmla="*/ 14 w 28"/>
                <a:gd name="T1" fmla="*/ 7 h 28"/>
                <a:gd name="T2" fmla="*/ 14 w 28"/>
                <a:gd name="T3" fmla="*/ 7 h 28"/>
                <a:gd name="T4" fmla="*/ 21 w 28"/>
                <a:gd name="T5" fmla="*/ 14 h 28"/>
                <a:gd name="T6" fmla="*/ 14 w 28"/>
                <a:gd name="T7" fmla="*/ 21 h 28"/>
                <a:gd name="T8" fmla="*/ 14 w 28"/>
                <a:gd name="T9" fmla="*/ 21 h 28"/>
                <a:gd name="T10" fmla="*/ 7 w 28"/>
                <a:gd name="T11" fmla="*/ 14 h 28"/>
                <a:gd name="T12" fmla="*/ 14 w 28"/>
                <a:gd name="T13" fmla="*/ 7 h 28"/>
                <a:gd name="T14" fmla="*/ 14 w 28"/>
                <a:gd name="T15" fmla="*/ 0 h 28"/>
                <a:gd name="T16" fmla="*/ 14 w 28"/>
                <a:gd name="T17" fmla="*/ 0 h 28"/>
                <a:gd name="T18" fmla="*/ 0 w 28"/>
                <a:gd name="T19" fmla="*/ 14 h 28"/>
                <a:gd name="T20" fmla="*/ 14 w 28"/>
                <a:gd name="T21" fmla="*/ 28 h 28"/>
                <a:gd name="T22" fmla="*/ 28 w 28"/>
                <a:gd name="T23" fmla="*/ 14 h 28"/>
                <a:gd name="T24" fmla="*/ 24 w 28"/>
                <a:gd name="T25" fmla="*/ 4 h 28"/>
                <a:gd name="T26" fmla="*/ 14 w 28"/>
                <a:gd name="T2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8" h="28">
                  <a:moveTo>
                    <a:pt x="14" y="7"/>
                  </a:moveTo>
                  <a:cubicBezTo>
                    <a:pt x="14" y="7"/>
                    <a:pt x="14" y="7"/>
                    <a:pt x="14" y="7"/>
                  </a:cubicBezTo>
                  <a:cubicBezTo>
                    <a:pt x="18" y="7"/>
                    <a:pt x="21" y="10"/>
                    <a:pt x="21" y="14"/>
                  </a:cubicBezTo>
                  <a:cubicBezTo>
                    <a:pt x="21" y="18"/>
                    <a:pt x="18" y="21"/>
                    <a:pt x="14" y="21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0" y="21"/>
                    <a:pt x="7" y="18"/>
                    <a:pt x="7" y="14"/>
                  </a:cubicBezTo>
                  <a:cubicBezTo>
                    <a:pt x="7" y="10"/>
                    <a:pt x="10" y="7"/>
                    <a:pt x="14" y="7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22"/>
                    <a:pt x="6" y="28"/>
                    <a:pt x="14" y="28"/>
                  </a:cubicBezTo>
                  <a:cubicBezTo>
                    <a:pt x="22" y="28"/>
                    <a:pt x="28" y="22"/>
                    <a:pt x="28" y="14"/>
                  </a:cubicBezTo>
                  <a:cubicBezTo>
                    <a:pt x="28" y="10"/>
                    <a:pt x="27" y="7"/>
                    <a:pt x="24" y="4"/>
                  </a:cubicBezTo>
                  <a:cubicBezTo>
                    <a:pt x="21" y="1"/>
                    <a:pt x="18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38" name="Freeform 422"/>
            <p:cNvSpPr>
              <a:spLocks noEditPoints="1"/>
            </p:cNvSpPr>
            <p:nvPr/>
          </p:nvSpPr>
          <p:spPr bwMode="auto">
            <a:xfrm flipV="1">
              <a:off x="1765302" y="4000498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19 w 25"/>
                <a:gd name="T3" fmla="*/ 12 h 25"/>
                <a:gd name="T4" fmla="*/ 12 w 25"/>
                <a:gd name="T5" fmla="*/ 20 h 25"/>
                <a:gd name="T6" fmla="*/ 12 w 25"/>
                <a:gd name="T7" fmla="*/ 20 h 25"/>
                <a:gd name="T8" fmla="*/ 12 w 25"/>
                <a:gd name="T9" fmla="*/ 20 h 25"/>
                <a:gd name="T10" fmla="*/ 5 w 25"/>
                <a:gd name="T11" fmla="*/ 12 h 25"/>
                <a:gd name="T12" fmla="*/ 12 w 25"/>
                <a:gd name="T13" fmla="*/ 5 h 25"/>
                <a:gd name="T14" fmla="*/ 12 w 25"/>
                <a:gd name="T15" fmla="*/ 5 h 25"/>
                <a:gd name="T16" fmla="*/ 12 w 25"/>
                <a:gd name="T17" fmla="*/ 0 h 25"/>
                <a:gd name="T18" fmla="*/ 12 w 25"/>
                <a:gd name="T19" fmla="*/ 0 h 25"/>
                <a:gd name="T20" fmla="*/ 3 w 25"/>
                <a:gd name="T21" fmla="*/ 4 h 25"/>
                <a:gd name="T22" fmla="*/ 0 w 25"/>
                <a:gd name="T23" fmla="*/ 12 h 25"/>
                <a:gd name="T24" fmla="*/ 3 w 25"/>
                <a:gd name="T25" fmla="*/ 21 h 25"/>
                <a:gd name="T26" fmla="*/ 12 w 25"/>
                <a:gd name="T27" fmla="*/ 25 h 25"/>
                <a:gd name="T28" fmla="*/ 25 w 25"/>
                <a:gd name="T29" fmla="*/ 12 h 25"/>
                <a:gd name="T30" fmla="*/ 12 w 25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4"/>
                    <a:pt x="9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39" name="Freeform 423"/>
            <p:cNvSpPr>
              <a:spLocks noEditPoints="1"/>
            </p:cNvSpPr>
            <p:nvPr/>
          </p:nvSpPr>
          <p:spPr bwMode="auto">
            <a:xfrm flipV="1">
              <a:off x="2009777" y="3854448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20 w 25"/>
                <a:gd name="T3" fmla="*/ 13 h 25"/>
                <a:gd name="T4" fmla="*/ 12 w 25"/>
                <a:gd name="T5" fmla="*/ 20 h 25"/>
                <a:gd name="T6" fmla="*/ 12 w 25"/>
                <a:gd name="T7" fmla="*/ 20 h 25"/>
                <a:gd name="T8" fmla="*/ 5 w 25"/>
                <a:gd name="T9" fmla="*/ 13 h 25"/>
                <a:gd name="T10" fmla="*/ 12 w 25"/>
                <a:gd name="T11" fmla="*/ 5 h 25"/>
                <a:gd name="T12" fmla="*/ 12 w 25"/>
                <a:gd name="T13" fmla="*/ 0 h 25"/>
                <a:gd name="T14" fmla="*/ 0 w 25"/>
                <a:gd name="T15" fmla="*/ 13 h 25"/>
                <a:gd name="T16" fmla="*/ 4 w 25"/>
                <a:gd name="T17" fmla="*/ 21 h 25"/>
                <a:gd name="T18" fmla="*/ 12 w 25"/>
                <a:gd name="T19" fmla="*/ 25 h 25"/>
                <a:gd name="T20" fmla="*/ 25 w 25"/>
                <a:gd name="T21" fmla="*/ 13 h 25"/>
                <a:gd name="T22" fmla="*/ 12 w 25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6" y="5"/>
                    <a:pt x="20" y="9"/>
                    <a:pt x="20" y="13"/>
                  </a:cubicBezTo>
                  <a:cubicBezTo>
                    <a:pt x="20" y="17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7"/>
                    <a:pt x="5" y="13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6"/>
                    <a:pt x="1" y="19"/>
                    <a:pt x="4" y="21"/>
                  </a:cubicBezTo>
                  <a:cubicBezTo>
                    <a:pt x="6" y="24"/>
                    <a:pt x="9" y="25"/>
                    <a:pt x="12" y="25"/>
                  </a:cubicBezTo>
                  <a:cubicBezTo>
                    <a:pt x="19" y="25"/>
                    <a:pt x="25" y="19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40" name="Freeform 424"/>
            <p:cNvSpPr>
              <a:spLocks noEditPoints="1"/>
            </p:cNvSpPr>
            <p:nvPr/>
          </p:nvSpPr>
          <p:spPr bwMode="auto">
            <a:xfrm flipV="1">
              <a:off x="1563689" y="3813173"/>
              <a:ext cx="93662" cy="93663"/>
            </a:xfrm>
            <a:custGeom>
              <a:avLst/>
              <a:gdLst>
                <a:gd name="T0" fmla="*/ 13 w 25"/>
                <a:gd name="T1" fmla="*/ 6 h 25"/>
                <a:gd name="T2" fmla="*/ 20 w 25"/>
                <a:gd name="T3" fmla="*/ 13 h 25"/>
                <a:gd name="T4" fmla="*/ 13 w 25"/>
                <a:gd name="T5" fmla="*/ 20 h 25"/>
                <a:gd name="T6" fmla="*/ 13 w 25"/>
                <a:gd name="T7" fmla="*/ 20 h 25"/>
                <a:gd name="T8" fmla="*/ 13 w 25"/>
                <a:gd name="T9" fmla="*/ 20 h 25"/>
                <a:gd name="T10" fmla="*/ 6 w 25"/>
                <a:gd name="T11" fmla="*/ 13 h 25"/>
                <a:gd name="T12" fmla="*/ 13 w 25"/>
                <a:gd name="T13" fmla="*/ 6 h 25"/>
                <a:gd name="T14" fmla="*/ 13 w 25"/>
                <a:gd name="T15" fmla="*/ 0 h 25"/>
                <a:gd name="T16" fmla="*/ 13 w 25"/>
                <a:gd name="T17" fmla="*/ 0 h 25"/>
                <a:gd name="T18" fmla="*/ 0 w 25"/>
                <a:gd name="T19" fmla="*/ 13 h 25"/>
                <a:gd name="T20" fmla="*/ 13 w 25"/>
                <a:gd name="T21" fmla="*/ 25 h 25"/>
                <a:gd name="T22" fmla="*/ 22 w 25"/>
                <a:gd name="T23" fmla="*/ 22 h 25"/>
                <a:gd name="T24" fmla="*/ 25 w 25"/>
                <a:gd name="T25" fmla="*/ 13 h 25"/>
                <a:gd name="T26" fmla="*/ 13 w 25"/>
                <a:gd name="T2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5">
                  <a:moveTo>
                    <a:pt x="13" y="6"/>
                  </a:moveTo>
                  <a:cubicBezTo>
                    <a:pt x="17" y="6"/>
                    <a:pt x="20" y="9"/>
                    <a:pt x="20" y="13"/>
                  </a:cubicBezTo>
                  <a:cubicBezTo>
                    <a:pt x="20" y="17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6" y="17"/>
                    <a:pt x="6" y="13"/>
                  </a:cubicBezTo>
                  <a:cubicBezTo>
                    <a:pt x="6" y="9"/>
                    <a:pt x="9" y="6"/>
                    <a:pt x="13" y="6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16" y="25"/>
                    <a:pt x="19" y="24"/>
                    <a:pt x="22" y="22"/>
                  </a:cubicBezTo>
                  <a:cubicBezTo>
                    <a:pt x="24" y="19"/>
                    <a:pt x="25" y="16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41" name="Freeform 425"/>
            <p:cNvSpPr>
              <a:spLocks/>
            </p:cNvSpPr>
            <p:nvPr/>
          </p:nvSpPr>
          <p:spPr bwMode="auto">
            <a:xfrm flipV="1">
              <a:off x="309564" y="5400674"/>
              <a:ext cx="2014537" cy="2251075"/>
            </a:xfrm>
            <a:custGeom>
              <a:avLst/>
              <a:gdLst>
                <a:gd name="T0" fmla="*/ 534 w 537"/>
                <a:gd name="T1" fmla="*/ 600 h 600"/>
                <a:gd name="T2" fmla="*/ 345 w 537"/>
                <a:gd name="T3" fmla="*/ 411 h 600"/>
                <a:gd name="T4" fmla="*/ 345 w 537"/>
                <a:gd name="T5" fmla="*/ 410 h 600"/>
                <a:gd name="T6" fmla="*/ 345 w 537"/>
                <a:gd name="T7" fmla="*/ 347 h 600"/>
                <a:gd name="T8" fmla="*/ 0 w 537"/>
                <a:gd name="T9" fmla="*/ 3 h 600"/>
                <a:gd name="T10" fmla="*/ 2 w 537"/>
                <a:gd name="T11" fmla="*/ 0 h 600"/>
                <a:gd name="T12" fmla="*/ 347 w 537"/>
                <a:gd name="T13" fmla="*/ 346 h 600"/>
                <a:gd name="T14" fmla="*/ 348 w 537"/>
                <a:gd name="T15" fmla="*/ 347 h 600"/>
                <a:gd name="T16" fmla="*/ 348 w 537"/>
                <a:gd name="T17" fmla="*/ 409 h 600"/>
                <a:gd name="T18" fmla="*/ 537 w 537"/>
                <a:gd name="T19" fmla="*/ 598 h 600"/>
                <a:gd name="T20" fmla="*/ 534 w 537"/>
                <a:gd name="T21" fmla="*/ 60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37" h="600">
                  <a:moveTo>
                    <a:pt x="534" y="600"/>
                  </a:moveTo>
                  <a:cubicBezTo>
                    <a:pt x="345" y="411"/>
                    <a:pt x="345" y="411"/>
                    <a:pt x="345" y="411"/>
                  </a:cubicBezTo>
                  <a:cubicBezTo>
                    <a:pt x="345" y="411"/>
                    <a:pt x="345" y="410"/>
                    <a:pt x="345" y="410"/>
                  </a:cubicBezTo>
                  <a:cubicBezTo>
                    <a:pt x="345" y="347"/>
                    <a:pt x="345" y="347"/>
                    <a:pt x="345" y="347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47" y="346"/>
                    <a:pt x="347" y="346"/>
                    <a:pt x="347" y="346"/>
                  </a:cubicBezTo>
                  <a:cubicBezTo>
                    <a:pt x="348" y="346"/>
                    <a:pt x="348" y="346"/>
                    <a:pt x="348" y="347"/>
                  </a:cubicBezTo>
                  <a:cubicBezTo>
                    <a:pt x="348" y="409"/>
                    <a:pt x="348" y="409"/>
                    <a:pt x="348" y="409"/>
                  </a:cubicBezTo>
                  <a:cubicBezTo>
                    <a:pt x="537" y="598"/>
                    <a:pt x="537" y="598"/>
                    <a:pt x="537" y="598"/>
                  </a:cubicBezTo>
                  <a:lnTo>
                    <a:pt x="534" y="600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42" name="Freeform 426"/>
            <p:cNvSpPr>
              <a:spLocks/>
            </p:cNvSpPr>
            <p:nvPr/>
          </p:nvSpPr>
          <p:spPr bwMode="auto">
            <a:xfrm flipV="1">
              <a:off x="246064" y="5026024"/>
              <a:ext cx="2446337" cy="2562225"/>
            </a:xfrm>
            <a:custGeom>
              <a:avLst/>
              <a:gdLst>
                <a:gd name="T0" fmla="*/ 652 w 652"/>
                <a:gd name="T1" fmla="*/ 683 h 683"/>
                <a:gd name="T2" fmla="*/ 613 w 652"/>
                <a:gd name="T3" fmla="*/ 683 h 683"/>
                <a:gd name="T4" fmla="*/ 612 w 652"/>
                <a:gd name="T5" fmla="*/ 682 h 683"/>
                <a:gd name="T6" fmla="*/ 335 w 652"/>
                <a:gd name="T7" fmla="*/ 405 h 683"/>
                <a:gd name="T8" fmla="*/ 335 w 652"/>
                <a:gd name="T9" fmla="*/ 404 h 683"/>
                <a:gd name="T10" fmla="*/ 335 w 652"/>
                <a:gd name="T11" fmla="*/ 337 h 683"/>
                <a:gd name="T12" fmla="*/ 0 w 652"/>
                <a:gd name="T13" fmla="*/ 2 h 683"/>
                <a:gd name="T14" fmla="*/ 2 w 652"/>
                <a:gd name="T15" fmla="*/ 0 h 683"/>
                <a:gd name="T16" fmla="*/ 338 w 652"/>
                <a:gd name="T17" fmla="*/ 335 h 683"/>
                <a:gd name="T18" fmla="*/ 338 w 652"/>
                <a:gd name="T19" fmla="*/ 336 h 683"/>
                <a:gd name="T20" fmla="*/ 338 w 652"/>
                <a:gd name="T21" fmla="*/ 403 h 683"/>
                <a:gd name="T22" fmla="*/ 614 w 652"/>
                <a:gd name="T23" fmla="*/ 679 h 683"/>
                <a:gd name="T24" fmla="*/ 652 w 652"/>
                <a:gd name="T25" fmla="*/ 679 h 683"/>
                <a:gd name="T26" fmla="*/ 652 w 652"/>
                <a:gd name="T27" fmla="*/ 683 h 6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52" h="683">
                  <a:moveTo>
                    <a:pt x="652" y="683"/>
                  </a:moveTo>
                  <a:cubicBezTo>
                    <a:pt x="613" y="683"/>
                    <a:pt x="613" y="683"/>
                    <a:pt x="613" y="683"/>
                  </a:cubicBezTo>
                  <a:cubicBezTo>
                    <a:pt x="613" y="683"/>
                    <a:pt x="612" y="682"/>
                    <a:pt x="612" y="682"/>
                  </a:cubicBezTo>
                  <a:cubicBezTo>
                    <a:pt x="335" y="405"/>
                    <a:pt x="335" y="405"/>
                    <a:pt x="335" y="405"/>
                  </a:cubicBezTo>
                  <a:cubicBezTo>
                    <a:pt x="335" y="405"/>
                    <a:pt x="335" y="404"/>
                    <a:pt x="335" y="404"/>
                  </a:cubicBezTo>
                  <a:cubicBezTo>
                    <a:pt x="335" y="337"/>
                    <a:pt x="335" y="337"/>
                    <a:pt x="335" y="33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38" y="335"/>
                    <a:pt x="338" y="335"/>
                    <a:pt x="338" y="335"/>
                  </a:cubicBezTo>
                  <a:cubicBezTo>
                    <a:pt x="338" y="335"/>
                    <a:pt x="338" y="335"/>
                    <a:pt x="338" y="336"/>
                  </a:cubicBezTo>
                  <a:cubicBezTo>
                    <a:pt x="338" y="403"/>
                    <a:pt x="338" y="403"/>
                    <a:pt x="338" y="403"/>
                  </a:cubicBezTo>
                  <a:cubicBezTo>
                    <a:pt x="614" y="679"/>
                    <a:pt x="614" y="679"/>
                    <a:pt x="614" y="679"/>
                  </a:cubicBezTo>
                  <a:cubicBezTo>
                    <a:pt x="652" y="679"/>
                    <a:pt x="652" y="679"/>
                    <a:pt x="652" y="679"/>
                  </a:cubicBezTo>
                  <a:lnTo>
                    <a:pt x="652" y="683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43" name="Freeform 427"/>
            <p:cNvSpPr>
              <a:spLocks/>
            </p:cNvSpPr>
            <p:nvPr/>
          </p:nvSpPr>
          <p:spPr bwMode="auto">
            <a:xfrm flipV="1">
              <a:off x="174627" y="5929311"/>
              <a:ext cx="1257300" cy="1598613"/>
            </a:xfrm>
            <a:custGeom>
              <a:avLst/>
              <a:gdLst>
                <a:gd name="T0" fmla="*/ 335 w 335"/>
                <a:gd name="T1" fmla="*/ 426 h 426"/>
                <a:gd name="T2" fmla="*/ 328 w 335"/>
                <a:gd name="T3" fmla="*/ 426 h 426"/>
                <a:gd name="T4" fmla="*/ 328 w 335"/>
                <a:gd name="T5" fmla="*/ 333 h 426"/>
                <a:gd name="T6" fmla="*/ 0 w 335"/>
                <a:gd name="T7" fmla="*/ 5 h 426"/>
                <a:gd name="T8" fmla="*/ 5 w 335"/>
                <a:gd name="T9" fmla="*/ 0 h 426"/>
                <a:gd name="T10" fmla="*/ 334 w 335"/>
                <a:gd name="T11" fmla="*/ 329 h 426"/>
                <a:gd name="T12" fmla="*/ 335 w 335"/>
                <a:gd name="T13" fmla="*/ 332 h 426"/>
                <a:gd name="T14" fmla="*/ 335 w 335"/>
                <a:gd name="T15" fmla="*/ 426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5" h="426">
                  <a:moveTo>
                    <a:pt x="335" y="426"/>
                  </a:moveTo>
                  <a:cubicBezTo>
                    <a:pt x="328" y="426"/>
                    <a:pt x="328" y="426"/>
                    <a:pt x="328" y="426"/>
                  </a:cubicBezTo>
                  <a:cubicBezTo>
                    <a:pt x="328" y="333"/>
                    <a:pt x="328" y="333"/>
                    <a:pt x="328" y="333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34" y="329"/>
                    <a:pt x="334" y="329"/>
                    <a:pt x="334" y="329"/>
                  </a:cubicBezTo>
                  <a:cubicBezTo>
                    <a:pt x="334" y="330"/>
                    <a:pt x="335" y="331"/>
                    <a:pt x="335" y="332"/>
                  </a:cubicBezTo>
                  <a:lnTo>
                    <a:pt x="335" y="4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44" name="Freeform 428"/>
            <p:cNvSpPr>
              <a:spLocks/>
            </p:cNvSpPr>
            <p:nvPr/>
          </p:nvSpPr>
          <p:spPr bwMode="auto">
            <a:xfrm flipV="1">
              <a:off x="106364" y="6226173"/>
              <a:ext cx="984250" cy="1227138"/>
            </a:xfrm>
            <a:custGeom>
              <a:avLst/>
              <a:gdLst>
                <a:gd name="T0" fmla="*/ 259 w 262"/>
                <a:gd name="T1" fmla="*/ 327 h 327"/>
                <a:gd name="T2" fmla="*/ 259 w 262"/>
                <a:gd name="T3" fmla="*/ 261 h 327"/>
                <a:gd name="T4" fmla="*/ 0 w 262"/>
                <a:gd name="T5" fmla="*/ 3 h 327"/>
                <a:gd name="T6" fmla="*/ 3 w 262"/>
                <a:gd name="T7" fmla="*/ 0 h 327"/>
                <a:gd name="T8" fmla="*/ 262 w 262"/>
                <a:gd name="T9" fmla="*/ 259 h 327"/>
                <a:gd name="T10" fmla="*/ 262 w 262"/>
                <a:gd name="T11" fmla="*/ 260 h 327"/>
                <a:gd name="T12" fmla="*/ 262 w 262"/>
                <a:gd name="T13" fmla="*/ 327 h 327"/>
                <a:gd name="T14" fmla="*/ 259 w 262"/>
                <a:gd name="T15" fmla="*/ 327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2" h="327">
                  <a:moveTo>
                    <a:pt x="259" y="327"/>
                  </a:moveTo>
                  <a:cubicBezTo>
                    <a:pt x="259" y="261"/>
                    <a:pt x="259" y="261"/>
                    <a:pt x="259" y="26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62" y="259"/>
                    <a:pt x="262" y="259"/>
                    <a:pt x="262" y="259"/>
                  </a:cubicBezTo>
                  <a:cubicBezTo>
                    <a:pt x="262" y="259"/>
                    <a:pt x="262" y="260"/>
                    <a:pt x="262" y="260"/>
                  </a:cubicBezTo>
                  <a:cubicBezTo>
                    <a:pt x="262" y="327"/>
                    <a:pt x="262" y="327"/>
                    <a:pt x="262" y="327"/>
                  </a:cubicBezTo>
                  <a:lnTo>
                    <a:pt x="259" y="327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45" name="Freeform 429"/>
            <p:cNvSpPr>
              <a:spLocks/>
            </p:cNvSpPr>
            <p:nvPr/>
          </p:nvSpPr>
          <p:spPr bwMode="auto">
            <a:xfrm flipV="1">
              <a:off x="-406398" y="5899149"/>
              <a:ext cx="1593850" cy="1685925"/>
            </a:xfrm>
            <a:custGeom>
              <a:avLst/>
              <a:gdLst>
                <a:gd name="T0" fmla="*/ 423 w 425"/>
                <a:gd name="T1" fmla="*/ 449 h 449"/>
                <a:gd name="T2" fmla="*/ 272 w 425"/>
                <a:gd name="T3" fmla="*/ 299 h 449"/>
                <a:gd name="T4" fmla="*/ 272 w 425"/>
                <a:gd name="T5" fmla="*/ 297 h 449"/>
                <a:gd name="T6" fmla="*/ 272 w 425"/>
                <a:gd name="T7" fmla="*/ 285 h 449"/>
                <a:gd name="T8" fmla="*/ 272 w 425"/>
                <a:gd name="T9" fmla="*/ 284 h 449"/>
                <a:gd name="T10" fmla="*/ 304 w 425"/>
                <a:gd name="T11" fmla="*/ 252 h 449"/>
                <a:gd name="T12" fmla="*/ 304 w 425"/>
                <a:gd name="T13" fmla="*/ 237 h 449"/>
                <a:gd name="T14" fmla="*/ 217 w 425"/>
                <a:gd name="T15" fmla="*/ 151 h 449"/>
                <a:gd name="T16" fmla="*/ 207 w 425"/>
                <a:gd name="T17" fmla="*/ 151 h 449"/>
                <a:gd name="T18" fmla="*/ 200 w 425"/>
                <a:gd name="T19" fmla="*/ 158 h 449"/>
                <a:gd name="T20" fmla="*/ 200 w 425"/>
                <a:gd name="T21" fmla="*/ 168 h 449"/>
                <a:gd name="T22" fmla="*/ 232 w 425"/>
                <a:gd name="T23" fmla="*/ 199 h 449"/>
                <a:gd name="T24" fmla="*/ 232 w 425"/>
                <a:gd name="T25" fmla="*/ 201 h 449"/>
                <a:gd name="T26" fmla="*/ 232 w 425"/>
                <a:gd name="T27" fmla="*/ 209 h 449"/>
                <a:gd name="T28" fmla="*/ 232 w 425"/>
                <a:gd name="T29" fmla="*/ 211 h 449"/>
                <a:gd name="T30" fmla="*/ 226 w 425"/>
                <a:gd name="T31" fmla="*/ 216 h 449"/>
                <a:gd name="T32" fmla="*/ 225 w 425"/>
                <a:gd name="T33" fmla="*/ 216 h 449"/>
                <a:gd name="T34" fmla="*/ 225 w 425"/>
                <a:gd name="T35" fmla="*/ 216 h 449"/>
                <a:gd name="T36" fmla="*/ 215 w 425"/>
                <a:gd name="T37" fmla="*/ 216 h 449"/>
                <a:gd name="T38" fmla="*/ 214 w 425"/>
                <a:gd name="T39" fmla="*/ 216 h 449"/>
                <a:gd name="T40" fmla="*/ 0 w 425"/>
                <a:gd name="T41" fmla="*/ 2 h 449"/>
                <a:gd name="T42" fmla="*/ 2 w 425"/>
                <a:gd name="T43" fmla="*/ 0 h 449"/>
                <a:gd name="T44" fmla="*/ 216 w 425"/>
                <a:gd name="T45" fmla="*/ 213 h 449"/>
                <a:gd name="T46" fmla="*/ 225 w 425"/>
                <a:gd name="T47" fmla="*/ 213 h 449"/>
                <a:gd name="T48" fmla="*/ 229 w 425"/>
                <a:gd name="T49" fmla="*/ 209 h 449"/>
                <a:gd name="T50" fmla="*/ 229 w 425"/>
                <a:gd name="T51" fmla="*/ 201 h 449"/>
                <a:gd name="T52" fmla="*/ 197 w 425"/>
                <a:gd name="T53" fmla="*/ 170 h 449"/>
                <a:gd name="T54" fmla="*/ 197 w 425"/>
                <a:gd name="T55" fmla="*/ 169 h 449"/>
                <a:gd name="T56" fmla="*/ 197 w 425"/>
                <a:gd name="T57" fmla="*/ 157 h 449"/>
                <a:gd name="T58" fmla="*/ 197 w 425"/>
                <a:gd name="T59" fmla="*/ 156 h 449"/>
                <a:gd name="T60" fmla="*/ 205 w 425"/>
                <a:gd name="T61" fmla="*/ 148 h 449"/>
                <a:gd name="T62" fmla="*/ 206 w 425"/>
                <a:gd name="T63" fmla="*/ 148 h 449"/>
                <a:gd name="T64" fmla="*/ 206 w 425"/>
                <a:gd name="T65" fmla="*/ 148 h 449"/>
                <a:gd name="T66" fmla="*/ 218 w 425"/>
                <a:gd name="T67" fmla="*/ 148 h 449"/>
                <a:gd name="T68" fmla="*/ 219 w 425"/>
                <a:gd name="T69" fmla="*/ 148 h 449"/>
                <a:gd name="T70" fmla="*/ 307 w 425"/>
                <a:gd name="T71" fmla="*/ 235 h 449"/>
                <a:gd name="T72" fmla="*/ 307 w 425"/>
                <a:gd name="T73" fmla="*/ 237 h 449"/>
                <a:gd name="T74" fmla="*/ 307 w 425"/>
                <a:gd name="T75" fmla="*/ 253 h 449"/>
                <a:gd name="T76" fmla="*/ 307 w 425"/>
                <a:gd name="T77" fmla="*/ 254 h 449"/>
                <a:gd name="T78" fmla="*/ 275 w 425"/>
                <a:gd name="T79" fmla="*/ 286 h 449"/>
                <a:gd name="T80" fmla="*/ 275 w 425"/>
                <a:gd name="T81" fmla="*/ 297 h 449"/>
                <a:gd name="T82" fmla="*/ 425 w 425"/>
                <a:gd name="T83" fmla="*/ 447 h 449"/>
                <a:gd name="T84" fmla="*/ 423 w 425"/>
                <a:gd name="T85" fmla="*/ 449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25" h="449">
                  <a:moveTo>
                    <a:pt x="423" y="449"/>
                  </a:moveTo>
                  <a:cubicBezTo>
                    <a:pt x="272" y="299"/>
                    <a:pt x="272" y="299"/>
                    <a:pt x="272" y="299"/>
                  </a:cubicBezTo>
                  <a:cubicBezTo>
                    <a:pt x="272" y="298"/>
                    <a:pt x="272" y="298"/>
                    <a:pt x="272" y="297"/>
                  </a:cubicBezTo>
                  <a:cubicBezTo>
                    <a:pt x="272" y="285"/>
                    <a:pt x="272" y="285"/>
                    <a:pt x="272" y="285"/>
                  </a:cubicBezTo>
                  <a:cubicBezTo>
                    <a:pt x="272" y="284"/>
                    <a:pt x="272" y="284"/>
                    <a:pt x="272" y="284"/>
                  </a:cubicBezTo>
                  <a:cubicBezTo>
                    <a:pt x="304" y="252"/>
                    <a:pt x="304" y="252"/>
                    <a:pt x="304" y="252"/>
                  </a:cubicBezTo>
                  <a:cubicBezTo>
                    <a:pt x="304" y="237"/>
                    <a:pt x="304" y="237"/>
                    <a:pt x="304" y="237"/>
                  </a:cubicBezTo>
                  <a:cubicBezTo>
                    <a:pt x="217" y="151"/>
                    <a:pt x="217" y="151"/>
                    <a:pt x="217" y="151"/>
                  </a:cubicBezTo>
                  <a:cubicBezTo>
                    <a:pt x="207" y="151"/>
                    <a:pt x="207" y="151"/>
                    <a:pt x="207" y="151"/>
                  </a:cubicBezTo>
                  <a:cubicBezTo>
                    <a:pt x="200" y="158"/>
                    <a:pt x="200" y="158"/>
                    <a:pt x="200" y="158"/>
                  </a:cubicBezTo>
                  <a:cubicBezTo>
                    <a:pt x="200" y="168"/>
                    <a:pt x="200" y="168"/>
                    <a:pt x="200" y="168"/>
                  </a:cubicBezTo>
                  <a:cubicBezTo>
                    <a:pt x="232" y="199"/>
                    <a:pt x="232" y="199"/>
                    <a:pt x="232" y="199"/>
                  </a:cubicBezTo>
                  <a:cubicBezTo>
                    <a:pt x="232" y="200"/>
                    <a:pt x="232" y="200"/>
                    <a:pt x="232" y="201"/>
                  </a:cubicBezTo>
                  <a:cubicBezTo>
                    <a:pt x="232" y="209"/>
                    <a:pt x="232" y="209"/>
                    <a:pt x="232" y="209"/>
                  </a:cubicBezTo>
                  <a:cubicBezTo>
                    <a:pt x="232" y="210"/>
                    <a:pt x="232" y="210"/>
                    <a:pt x="232" y="211"/>
                  </a:cubicBezTo>
                  <a:cubicBezTo>
                    <a:pt x="226" y="216"/>
                    <a:pt x="226" y="216"/>
                    <a:pt x="226" y="216"/>
                  </a:cubicBezTo>
                  <a:cubicBezTo>
                    <a:pt x="226" y="216"/>
                    <a:pt x="226" y="216"/>
                    <a:pt x="225" y="216"/>
                  </a:cubicBezTo>
                  <a:cubicBezTo>
                    <a:pt x="225" y="216"/>
                    <a:pt x="225" y="216"/>
                    <a:pt x="225" y="216"/>
                  </a:cubicBezTo>
                  <a:cubicBezTo>
                    <a:pt x="215" y="216"/>
                    <a:pt x="215" y="216"/>
                    <a:pt x="215" y="216"/>
                  </a:cubicBezTo>
                  <a:cubicBezTo>
                    <a:pt x="215" y="216"/>
                    <a:pt x="214" y="216"/>
                    <a:pt x="214" y="21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16" y="213"/>
                    <a:pt x="216" y="213"/>
                    <a:pt x="216" y="213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9" y="209"/>
                    <a:pt x="229" y="209"/>
                    <a:pt x="229" y="209"/>
                  </a:cubicBezTo>
                  <a:cubicBezTo>
                    <a:pt x="229" y="201"/>
                    <a:pt x="229" y="201"/>
                    <a:pt x="229" y="201"/>
                  </a:cubicBezTo>
                  <a:cubicBezTo>
                    <a:pt x="197" y="170"/>
                    <a:pt x="197" y="170"/>
                    <a:pt x="197" y="170"/>
                  </a:cubicBezTo>
                  <a:cubicBezTo>
                    <a:pt x="197" y="170"/>
                    <a:pt x="197" y="169"/>
                    <a:pt x="197" y="169"/>
                  </a:cubicBezTo>
                  <a:cubicBezTo>
                    <a:pt x="197" y="157"/>
                    <a:pt x="197" y="157"/>
                    <a:pt x="197" y="157"/>
                  </a:cubicBezTo>
                  <a:cubicBezTo>
                    <a:pt x="197" y="157"/>
                    <a:pt x="197" y="156"/>
                    <a:pt x="197" y="156"/>
                  </a:cubicBezTo>
                  <a:cubicBezTo>
                    <a:pt x="205" y="148"/>
                    <a:pt x="205" y="148"/>
                    <a:pt x="205" y="148"/>
                  </a:cubicBezTo>
                  <a:cubicBezTo>
                    <a:pt x="205" y="148"/>
                    <a:pt x="206" y="148"/>
                    <a:pt x="206" y="148"/>
                  </a:cubicBezTo>
                  <a:cubicBezTo>
                    <a:pt x="206" y="148"/>
                    <a:pt x="206" y="148"/>
                    <a:pt x="206" y="148"/>
                  </a:cubicBezTo>
                  <a:cubicBezTo>
                    <a:pt x="218" y="148"/>
                    <a:pt x="218" y="148"/>
                    <a:pt x="218" y="148"/>
                  </a:cubicBezTo>
                  <a:cubicBezTo>
                    <a:pt x="219" y="148"/>
                    <a:pt x="219" y="148"/>
                    <a:pt x="219" y="148"/>
                  </a:cubicBezTo>
                  <a:cubicBezTo>
                    <a:pt x="307" y="235"/>
                    <a:pt x="307" y="235"/>
                    <a:pt x="307" y="235"/>
                  </a:cubicBezTo>
                  <a:cubicBezTo>
                    <a:pt x="307" y="236"/>
                    <a:pt x="307" y="236"/>
                    <a:pt x="307" y="237"/>
                  </a:cubicBezTo>
                  <a:cubicBezTo>
                    <a:pt x="307" y="253"/>
                    <a:pt x="307" y="253"/>
                    <a:pt x="307" y="253"/>
                  </a:cubicBezTo>
                  <a:cubicBezTo>
                    <a:pt x="307" y="253"/>
                    <a:pt x="307" y="254"/>
                    <a:pt x="307" y="254"/>
                  </a:cubicBezTo>
                  <a:cubicBezTo>
                    <a:pt x="275" y="286"/>
                    <a:pt x="275" y="286"/>
                    <a:pt x="275" y="286"/>
                  </a:cubicBezTo>
                  <a:cubicBezTo>
                    <a:pt x="275" y="297"/>
                    <a:pt x="275" y="297"/>
                    <a:pt x="275" y="297"/>
                  </a:cubicBezTo>
                  <a:cubicBezTo>
                    <a:pt x="425" y="447"/>
                    <a:pt x="425" y="447"/>
                    <a:pt x="425" y="447"/>
                  </a:cubicBezTo>
                  <a:lnTo>
                    <a:pt x="423" y="449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46" name="Freeform 430"/>
            <p:cNvSpPr>
              <a:spLocks/>
            </p:cNvSpPr>
            <p:nvPr/>
          </p:nvSpPr>
          <p:spPr bwMode="auto">
            <a:xfrm flipV="1">
              <a:off x="-485773" y="5243511"/>
              <a:ext cx="2663825" cy="2292350"/>
            </a:xfrm>
            <a:custGeom>
              <a:avLst/>
              <a:gdLst>
                <a:gd name="T0" fmla="*/ 710 w 710"/>
                <a:gd name="T1" fmla="*/ 611 h 611"/>
                <a:gd name="T2" fmla="*/ 700 w 710"/>
                <a:gd name="T3" fmla="*/ 611 h 611"/>
                <a:gd name="T4" fmla="*/ 700 w 710"/>
                <a:gd name="T5" fmla="*/ 596 h 611"/>
                <a:gd name="T6" fmla="*/ 586 w 710"/>
                <a:gd name="T7" fmla="*/ 482 h 611"/>
                <a:gd name="T8" fmla="*/ 447 w 710"/>
                <a:gd name="T9" fmla="*/ 482 h 611"/>
                <a:gd name="T10" fmla="*/ 443 w 710"/>
                <a:gd name="T11" fmla="*/ 480 h 611"/>
                <a:gd name="T12" fmla="*/ 221 w 710"/>
                <a:gd name="T13" fmla="*/ 258 h 611"/>
                <a:gd name="T14" fmla="*/ 219 w 710"/>
                <a:gd name="T15" fmla="*/ 254 h 611"/>
                <a:gd name="T16" fmla="*/ 219 w 710"/>
                <a:gd name="T17" fmla="*/ 227 h 611"/>
                <a:gd name="T18" fmla="*/ 0 w 710"/>
                <a:gd name="T19" fmla="*/ 7 h 611"/>
                <a:gd name="T20" fmla="*/ 7 w 710"/>
                <a:gd name="T21" fmla="*/ 0 h 611"/>
                <a:gd name="T22" fmla="*/ 228 w 710"/>
                <a:gd name="T23" fmla="*/ 221 h 611"/>
                <a:gd name="T24" fmla="*/ 229 w 710"/>
                <a:gd name="T25" fmla="*/ 225 h 611"/>
                <a:gd name="T26" fmla="*/ 229 w 710"/>
                <a:gd name="T27" fmla="*/ 252 h 611"/>
                <a:gd name="T28" fmla="*/ 449 w 710"/>
                <a:gd name="T29" fmla="*/ 472 h 611"/>
                <a:gd name="T30" fmla="*/ 588 w 710"/>
                <a:gd name="T31" fmla="*/ 472 h 611"/>
                <a:gd name="T32" fmla="*/ 591 w 710"/>
                <a:gd name="T33" fmla="*/ 473 h 611"/>
                <a:gd name="T34" fmla="*/ 709 w 710"/>
                <a:gd name="T35" fmla="*/ 591 h 611"/>
                <a:gd name="T36" fmla="*/ 710 w 710"/>
                <a:gd name="T37" fmla="*/ 594 h 611"/>
                <a:gd name="T38" fmla="*/ 710 w 710"/>
                <a:gd name="T39" fmla="*/ 611 h 6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10" h="611">
                  <a:moveTo>
                    <a:pt x="710" y="611"/>
                  </a:moveTo>
                  <a:cubicBezTo>
                    <a:pt x="700" y="611"/>
                    <a:pt x="700" y="611"/>
                    <a:pt x="700" y="611"/>
                  </a:cubicBezTo>
                  <a:cubicBezTo>
                    <a:pt x="700" y="596"/>
                    <a:pt x="700" y="596"/>
                    <a:pt x="700" y="596"/>
                  </a:cubicBezTo>
                  <a:cubicBezTo>
                    <a:pt x="586" y="482"/>
                    <a:pt x="586" y="482"/>
                    <a:pt x="586" y="482"/>
                  </a:cubicBezTo>
                  <a:cubicBezTo>
                    <a:pt x="447" y="482"/>
                    <a:pt x="447" y="482"/>
                    <a:pt x="447" y="482"/>
                  </a:cubicBezTo>
                  <a:cubicBezTo>
                    <a:pt x="445" y="482"/>
                    <a:pt x="444" y="481"/>
                    <a:pt x="443" y="480"/>
                  </a:cubicBezTo>
                  <a:cubicBezTo>
                    <a:pt x="221" y="258"/>
                    <a:pt x="221" y="258"/>
                    <a:pt x="221" y="258"/>
                  </a:cubicBezTo>
                  <a:cubicBezTo>
                    <a:pt x="220" y="257"/>
                    <a:pt x="219" y="256"/>
                    <a:pt x="219" y="254"/>
                  </a:cubicBezTo>
                  <a:cubicBezTo>
                    <a:pt x="219" y="227"/>
                    <a:pt x="219" y="227"/>
                    <a:pt x="219" y="22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228" y="221"/>
                    <a:pt x="228" y="221"/>
                    <a:pt x="228" y="221"/>
                  </a:cubicBezTo>
                  <a:cubicBezTo>
                    <a:pt x="229" y="222"/>
                    <a:pt x="229" y="223"/>
                    <a:pt x="229" y="225"/>
                  </a:cubicBezTo>
                  <a:cubicBezTo>
                    <a:pt x="229" y="252"/>
                    <a:pt x="229" y="252"/>
                    <a:pt x="229" y="252"/>
                  </a:cubicBezTo>
                  <a:cubicBezTo>
                    <a:pt x="449" y="472"/>
                    <a:pt x="449" y="472"/>
                    <a:pt x="449" y="472"/>
                  </a:cubicBezTo>
                  <a:cubicBezTo>
                    <a:pt x="588" y="472"/>
                    <a:pt x="588" y="472"/>
                    <a:pt x="588" y="472"/>
                  </a:cubicBezTo>
                  <a:cubicBezTo>
                    <a:pt x="589" y="472"/>
                    <a:pt x="590" y="472"/>
                    <a:pt x="591" y="473"/>
                  </a:cubicBezTo>
                  <a:cubicBezTo>
                    <a:pt x="709" y="591"/>
                    <a:pt x="709" y="591"/>
                    <a:pt x="709" y="591"/>
                  </a:cubicBezTo>
                  <a:cubicBezTo>
                    <a:pt x="710" y="591"/>
                    <a:pt x="710" y="593"/>
                    <a:pt x="710" y="594"/>
                  </a:cubicBezTo>
                  <a:lnTo>
                    <a:pt x="710" y="6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47" name="Freeform 431"/>
            <p:cNvSpPr>
              <a:spLocks/>
            </p:cNvSpPr>
            <p:nvPr/>
          </p:nvSpPr>
          <p:spPr bwMode="auto">
            <a:xfrm flipV="1">
              <a:off x="-565148" y="4995861"/>
              <a:ext cx="2871787" cy="2484438"/>
            </a:xfrm>
            <a:custGeom>
              <a:avLst/>
              <a:gdLst>
                <a:gd name="T0" fmla="*/ 738 w 765"/>
                <a:gd name="T1" fmla="*/ 662 h 662"/>
                <a:gd name="T2" fmla="*/ 737 w 765"/>
                <a:gd name="T3" fmla="*/ 662 h 662"/>
                <a:gd name="T4" fmla="*/ 566 w 765"/>
                <a:gd name="T5" fmla="*/ 490 h 662"/>
                <a:gd name="T6" fmla="*/ 459 w 765"/>
                <a:gd name="T7" fmla="*/ 490 h 662"/>
                <a:gd name="T8" fmla="*/ 457 w 765"/>
                <a:gd name="T9" fmla="*/ 490 h 662"/>
                <a:gd name="T10" fmla="*/ 218 w 765"/>
                <a:gd name="T11" fmla="*/ 251 h 662"/>
                <a:gd name="T12" fmla="*/ 217 w 765"/>
                <a:gd name="T13" fmla="*/ 249 h 662"/>
                <a:gd name="T14" fmla="*/ 217 w 765"/>
                <a:gd name="T15" fmla="*/ 221 h 662"/>
                <a:gd name="T16" fmla="*/ 0 w 765"/>
                <a:gd name="T17" fmla="*/ 3 h 662"/>
                <a:gd name="T18" fmla="*/ 3 w 765"/>
                <a:gd name="T19" fmla="*/ 0 h 662"/>
                <a:gd name="T20" fmla="*/ 220 w 765"/>
                <a:gd name="T21" fmla="*/ 219 h 662"/>
                <a:gd name="T22" fmla="*/ 221 w 765"/>
                <a:gd name="T23" fmla="*/ 220 h 662"/>
                <a:gd name="T24" fmla="*/ 221 w 765"/>
                <a:gd name="T25" fmla="*/ 249 h 662"/>
                <a:gd name="T26" fmla="*/ 459 w 765"/>
                <a:gd name="T27" fmla="*/ 487 h 662"/>
                <a:gd name="T28" fmla="*/ 567 w 765"/>
                <a:gd name="T29" fmla="*/ 487 h 662"/>
                <a:gd name="T30" fmla="*/ 568 w 765"/>
                <a:gd name="T31" fmla="*/ 488 h 662"/>
                <a:gd name="T32" fmla="*/ 739 w 765"/>
                <a:gd name="T33" fmla="*/ 659 h 662"/>
                <a:gd name="T34" fmla="*/ 765 w 765"/>
                <a:gd name="T35" fmla="*/ 659 h 662"/>
                <a:gd name="T36" fmla="*/ 765 w 765"/>
                <a:gd name="T37" fmla="*/ 662 h 662"/>
                <a:gd name="T38" fmla="*/ 738 w 765"/>
                <a:gd name="T39" fmla="*/ 662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65" h="662">
                  <a:moveTo>
                    <a:pt x="738" y="662"/>
                  </a:moveTo>
                  <a:cubicBezTo>
                    <a:pt x="738" y="662"/>
                    <a:pt x="737" y="662"/>
                    <a:pt x="737" y="662"/>
                  </a:cubicBezTo>
                  <a:cubicBezTo>
                    <a:pt x="566" y="490"/>
                    <a:pt x="566" y="490"/>
                    <a:pt x="566" y="490"/>
                  </a:cubicBezTo>
                  <a:cubicBezTo>
                    <a:pt x="459" y="490"/>
                    <a:pt x="459" y="490"/>
                    <a:pt x="459" y="490"/>
                  </a:cubicBezTo>
                  <a:cubicBezTo>
                    <a:pt x="458" y="490"/>
                    <a:pt x="458" y="490"/>
                    <a:pt x="457" y="490"/>
                  </a:cubicBezTo>
                  <a:cubicBezTo>
                    <a:pt x="218" y="251"/>
                    <a:pt x="218" y="251"/>
                    <a:pt x="218" y="251"/>
                  </a:cubicBezTo>
                  <a:cubicBezTo>
                    <a:pt x="218" y="250"/>
                    <a:pt x="217" y="250"/>
                    <a:pt x="217" y="249"/>
                  </a:cubicBezTo>
                  <a:cubicBezTo>
                    <a:pt x="217" y="221"/>
                    <a:pt x="217" y="221"/>
                    <a:pt x="217" y="22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20" y="219"/>
                    <a:pt x="220" y="219"/>
                    <a:pt x="220" y="219"/>
                  </a:cubicBezTo>
                  <a:cubicBezTo>
                    <a:pt x="221" y="219"/>
                    <a:pt x="221" y="219"/>
                    <a:pt x="221" y="220"/>
                  </a:cubicBezTo>
                  <a:cubicBezTo>
                    <a:pt x="221" y="249"/>
                    <a:pt x="221" y="249"/>
                    <a:pt x="221" y="249"/>
                  </a:cubicBezTo>
                  <a:cubicBezTo>
                    <a:pt x="459" y="487"/>
                    <a:pt x="459" y="487"/>
                    <a:pt x="459" y="487"/>
                  </a:cubicBezTo>
                  <a:cubicBezTo>
                    <a:pt x="567" y="487"/>
                    <a:pt x="567" y="487"/>
                    <a:pt x="567" y="487"/>
                  </a:cubicBezTo>
                  <a:cubicBezTo>
                    <a:pt x="567" y="487"/>
                    <a:pt x="568" y="487"/>
                    <a:pt x="568" y="488"/>
                  </a:cubicBezTo>
                  <a:cubicBezTo>
                    <a:pt x="739" y="659"/>
                    <a:pt x="739" y="659"/>
                    <a:pt x="739" y="659"/>
                  </a:cubicBezTo>
                  <a:cubicBezTo>
                    <a:pt x="765" y="659"/>
                    <a:pt x="765" y="659"/>
                    <a:pt x="765" y="659"/>
                  </a:cubicBezTo>
                  <a:cubicBezTo>
                    <a:pt x="765" y="662"/>
                    <a:pt x="765" y="662"/>
                    <a:pt x="765" y="662"/>
                  </a:cubicBezTo>
                  <a:lnTo>
                    <a:pt x="738" y="66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48" name="Freeform 432"/>
            <p:cNvSpPr>
              <a:spLocks/>
            </p:cNvSpPr>
            <p:nvPr/>
          </p:nvSpPr>
          <p:spPr bwMode="auto">
            <a:xfrm flipV="1">
              <a:off x="-642936" y="4679949"/>
              <a:ext cx="3379787" cy="2759075"/>
            </a:xfrm>
            <a:custGeom>
              <a:avLst/>
              <a:gdLst>
                <a:gd name="T0" fmla="*/ 901 w 901"/>
                <a:gd name="T1" fmla="*/ 735 h 735"/>
                <a:gd name="T2" fmla="*/ 897 w 901"/>
                <a:gd name="T3" fmla="*/ 735 h 735"/>
                <a:gd name="T4" fmla="*/ 897 w 901"/>
                <a:gd name="T5" fmla="*/ 700 h 735"/>
                <a:gd name="T6" fmla="*/ 868 w 901"/>
                <a:gd name="T7" fmla="*/ 671 h 735"/>
                <a:gd name="T8" fmla="*/ 835 w 901"/>
                <a:gd name="T9" fmla="*/ 671 h 735"/>
                <a:gd name="T10" fmla="*/ 825 w 901"/>
                <a:gd name="T11" fmla="*/ 681 h 735"/>
                <a:gd name="T12" fmla="*/ 824 w 901"/>
                <a:gd name="T13" fmla="*/ 681 h 735"/>
                <a:gd name="T14" fmla="*/ 761 w 901"/>
                <a:gd name="T15" fmla="*/ 681 h 735"/>
                <a:gd name="T16" fmla="*/ 760 w 901"/>
                <a:gd name="T17" fmla="*/ 681 h 735"/>
                <a:gd name="T18" fmla="*/ 588 w 901"/>
                <a:gd name="T19" fmla="*/ 509 h 735"/>
                <a:gd name="T20" fmla="*/ 474 w 901"/>
                <a:gd name="T21" fmla="*/ 509 h 735"/>
                <a:gd name="T22" fmla="*/ 473 w 901"/>
                <a:gd name="T23" fmla="*/ 508 h 735"/>
                <a:gd name="T24" fmla="*/ 212 w 901"/>
                <a:gd name="T25" fmla="*/ 247 h 735"/>
                <a:gd name="T26" fmla="*/ 212 w 901"/>
                <a:gd name="T27" fmla="*/ 246 h 735"/>
                <a:gd name="T28" fmla="*/ 212 w 901"/>
                <a:gd name="T29" fmla="*/ 215 h 735"/>
                <a:gd name="T30" fmla="*/ 0 w 901"/>
                <a:gd name="T31" fmla="*/ 2 h 735"/>
                <a:gd name="T32" fmla="*/ 2 w 901"/>
                <a:gd name="T33" fmla="*/ 0 h 735"/>
                <a:gd name="T34" fmla="*/ 215 w 901"/>
                <a:gd name="T35" fmla="*/ 213 h 735"/>
                <a:gd name="T36" fmla="*/ 215 w 901"/>
                <a:gd name="T37" fmla="*/ 214 h 735"/>
                <a:gd name="T38" fmla="*/ 215 w 901"/>
                <a:gd name="T39" fmla="*/ 245 h 735"/>
                <a:gd name="T40" fmla="*/ 475 w 901"/>
                <a:gd name="T41" fmla="*/ 505 h 735"/>
                <a:gd name="T42" fmla="*/ 589 w 901"/>
                <a:gd name="T43" fmla="*/ 505 h 735"/>
                <a:gd name="T44" fmla="*/ 590 w 901"/>
                <a:gd name="T45" fmla="*/ 506 h 735"/>
                <a:gd name="T46" fmla="*/ 762 w 901"/>
                <a:gd name="T47" fmla="*/ 678 h 735"/>
                <a:gd name="T48" fmla="*/ 823 w 901"/>
                <a:gd name="T49" fmla="*/ 678 h 735"/>
                <a:gd name="T50" fmla="*/ 833 w 901"/>
                <a:gd name="T51" fmla="*/ 668 h 735"/>
                <a:gd name="T52" fmla="*/ 834 w 901"/>
                <a:gd name="T53" fmla="*/ 667 h 735"/>
                <a:gd name="T54" fmla="*/ 869 w 901"/>
                <a:gd name="T55" fmla="*/ 667 h 735"/>
                <a:gd name="T56" fmla="*/ 870 w 901"/>
                <a:gd name="T57" fmla="*/ 668 h 735"/>
                <a:gd name="T58" fmla="*/ 900 w 901"/>
                <a:gd name="T59" fmla="*/ 698 h 735"/>
                <a:gd name="T60" fmla="*/ 901 w 901"/>
                <a:gd name="T61" fmla="*/ 699 h 735"/>
                <a:gd name="T62" fmla="*/ 901 w 901"/>
                <a:gd name="T63" fmla="*/ 735 h 7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01" h="735">
                  <a:moveTo>
                    <a:pt x="901" y="735"/>
                  </a:moveTo>
                  <a:cubicBezTo>
                    <a:pt x="897" y="735"/>
                    <a:pt x="897" y="735"/>
                    <a:pt x="897" y="735"/>
                  </a:cubicBezTo>
                  <a:cubicBezTo>
                    <a:pt x="897" y="700"/>
                    <a:pt x="897" y="700"/>
                    <a:pt x="897" y="700"/>
                  </a:cubicBezTo>
                  <a:cubicBezTo>
                    <a:pt x="868" y="671"/>
                    <a:pt x="868" y="671"/>
                    <a:pt x="868" y="671"/>
                  </a:cubicBezTo>
                  <a:cubicBezTo>
                    <a:pt x="835" y="671"/>
                    <a:pt x="835" y="671"/>
                    <a:pt x="835" y="671"/>
                  </a:cubicBezTo>
                  <a:cubicBezTo>
                    <a:pt x="825" y="681"/>
                    <a:pt x="825" y="681"/>
                    <a:pt x="825" y="681"/>
                  </a:cubicBezTo>
                  <a:cubicBezTo>
                    <a:pt x="825" y="681"/>
                    <a:pt x="824" y="681"/>
                    <a:pt x="824" y="681"/>
                  </a:cubicBezTo>
                  <a:cubicBezTo>
                    <a:pt x="761" y="681"/>
                    <a:pt x="761" y="681"/>
                    <a:pt x="761" y="681"/>
                  </a:cubicBezTo>
                  <a:cubicBezTo>
                    <a:pt x="761" y="681"/>
                    <a:pt x="760" y="681"/>
                    <a:pt x="760" y="681"/>
                  </a:cubicBezTo>
                  <a:cubicBezTo>
                    <a:pt x="588" y="509"/>
                    <a:pt x="588" y="509"/>
                    <a:pt x="588" y="509"/>
                  </a:cubicBezTo>
                  <a:cubicBezTo>
                    <a:pt x="474" y="509"/>
                    <a:pt x="474" y="509"/>
                    <a:pt x="474" y="509"/>
                  </a:cubicBezTo>
                  <a:cubicBezTo>
                    <a:pt x="474" y="509"/>
                    <a:pt x="474" y="509"/>
                    <a:pt x="473" y="508"/>
                  </a:cubicBezTo>
                  <a:cubicBezTo>
                    <a:pt x="212" y="247"/>
                    <a:pt x="212" y="247"/>
                    <a:pt x="212" y="247"/>
                  </a:cubicBezTo>
                  <a:cubicBezTo>
                    <a:pt x="212" y="247"/>
                    <a:pt x="212" y="247"/>
                    <a:pt x="212" y="246"/>
                  </a:cubicBezTo>
                  <a:cubicBezTo>
                    <a:pt x="212" y="215"/>
                    <a:pt x="212" y="215"/>
                    <a:pt x="212" y="21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15" y="213"/>
                    <a:pt x="215" y="213"/>
                    <a:pt x="215" y="213"/>
                  </a:cubicBezTo>
                  <a:cubicBezTo>
                    <a:pt x="215" y="213"/>
                    <a:pt x="215" y="214"/>
                    <a:pt x="215" y="214"/>
                  </a:cubicBezTo>
                  <a:cubicBezTo>
                    <a:pt x="215" y="245"/>
                    <a:pt x="215" y="245"/>
                    <a:pt x="215" y="245"/>
                  </a:cubicBezTo>
                  <a:cubicBezTo>
                    <a:pt x="475" y="505"/>
                    <a:pt x="475" y="505"/>
                    <a:pt x="475" y="505"/>
                  </a:cubicBezTo>
                  <a:cubicBezTo>
                    <a:pt x="589" y="505"/>
                    <a:pt x="589" y="505"/>
                    <a:pt x="589" y="505"/>
                  </a:cubicBezTo>
                  <a:cubicBezTo>
                    <a:pt x="589" y="505"/>
                    <a:pt x="590" y="506"/>
                    <a:pt x="590" y="506"/>
                  </a:cubicBezTo>
                  <a:cubicBezTo>
                    <a:pt x="762" y="678"/>
                    <a:pt x="762" y="678"/>
                    <a:pt x="762" y="678"/>
                  </a:cubicBezTo>
                  <a:cubicBezTo>
                    <a:pt x="823" y="678"/>
                    <a:pt x="823" y="678"/>
                    <a:pt x="823" y="678"/>
                  </a:cubicBezTo>
                  <a:cubicBezTo>
                    <a:pt x="833" y="668"/>
                    <a:pt x="833" y="668"/>
                    <a:pt x="833" y="668"/>
                  </a:cubicBezTo>
                  <a:cubicBezTo>
                    <a:pt x="833" y="668"/>
                    <a:pt x="834" y="667"/>
                    <a:pt x="834" y="667"/>
                  </a:cubicBezTo>
                  <a:cubicBezTo>
                    <a:pt x="869" y="667"/>
                    <a:pt x="869" y="667"/>
                    <a:pt x="869" y="667"/>
                  </a:cubicBezTo>
                  <a:cubicBezTo>
                    <a:pt x="869" y="667"/>
                    <a:pt x="870" y="668"/>
                    <a:pt x="870" y="668"/>
                  </a:cubicBezTo>
                  <a:cubicBezTo>
                    <a:pt x="900" y="698"/>
                    <a:pt x="900" y="698"/>
                    <a:pt x="900" y="698"/>
                  </a:cubicBezTo>
                  <a:cubicBezTo>
                    <a:pt x="900" y="698"/>
                    <a:pt x="901" y="699"/>
                    <a:pt x="901" y="699"/>
                  </a:cubicBezTo>
                  <a:lnTo>
                    <a:pt x="901" y="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49" name="Freeform 433"/>
            <p:cNvSpPr>
              <a:spLocks/>
            </p:cNvSpPr>
            <p:nvPr/>
          </p:nvSpPr>
          <p:spPr bwMode="auto">
            <a:xfrm flipV="1">
              <a:off x="-430211" y="4500561"/>
              <a:ext cx="3001962" cy="2413000"/>
            </a:xfrm>
            <a:custGeom>
              <a:avLst/>
              <a:gdLst>
                <a:gd name="T0" fmla="*/ 797 w 800"/>
                <a:gd name="T1" fmla="*/ 643 h 643"/>
                <a:gd name="T2" fmla="*/ 797 w 800"/>
                <a:gd name="T3" fmla="*/ 609 h 643"/>
                <a:gd name="T4" fmla="*/ 767 w 800"/>
                <a:gd name="T5" fmla="*/ 579 h 643"/>
                <a:gd name="T6" fmla="*/ 693 w 800"/>
                <a:gd name="T7" fmla="*/ 579 h 643"/>
                <a:gd name="T8" fmla="*/ 692 w 800"/>
                <a:gd name="T9" fmla="*/ 578 h 643"/>
                <a:gd name="T10" fmla="*/ 518 w 800"/>
                <a:gd name="T11" fmla="*/ 404 h 643"/>
                <a:gd name="T12" fmla="*/ 402 w 800"/>
                <a:gd name="T13" fmla="*/ 404 h 643"/>
                <a:gd name="T14" fmla="*/ 401 w 800"/>
                <a:gd name="T15" fmla="*/ 404 h 643"/>
                <a:gd name="T16" fmla="*/ 0 w 800"/>
                <a:gd name="T17" fmla="*/ 2 h 643"/>
                <a:gd name="T18" fmla="*/ 2 w 800"/>
                <a:gd name="T19" fmla="*/ 0 h 643"/>
                <a:gd name="T20" fmla="*/ 403 w 800"/>
                <a:gd name="T21" fmla="*/ 401 h 643"/>
                <a:gd name="T22" fmla="*/ 519 w 800"/>
                <a:gd name="T23" fmla="*/ 401 h 643"/>
                <a:gd name="T24" fmla="*/ 520 w 800"/>
                <a:gd name="T25" fmla="*/ 401 h 643"/>
                <a:gd name="T26" fmla="*/ 694 w 800"/>
                <a:gd name="T27" fmla="*/ 575 h 643"/>
                <a:gd name="T28" fmla="*/ 767 w 800"/>
                <a:gd name="T29" fmla="*/ 575 h 643"/>
                <a:gd name="T30" fmla="*/ 768 w 800"/>
                <a:gd name="T31" fmla="*/ 576 h 643"/>
                <a:gd name="T32" fmla="*/ 800 w 800"/>
                <a:gd name="T33" fmla="*/ 607 h 643"/>
                <a:gd name="T34" fmla="*/ 800 w 800"/>
                <a:gd name="T35" fmla="*/ 608 h 643"/>
                <a:gd name="T36" fmla="*/ 800 w 800"/>
                <a:gd name="T37" fmla="*/ 643 h 643"/>
                <a:gd name="T38" fmla="*/ 797 w 800"/>
                <a:gd name="T39" fmla="*/ 643 h 6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00" h="643">
                  <a:moveTo>
                    <a:pt x="797" y="643"/>
                  </a:moveTo>
                  <a:cubicBezTo>
                    <a:pt x="797" y="609"/>
                    <a:pt x="797" y="609"/>
                    <a:pt x="797" y="609"/>
                  </a:cubicBezTo>
                  <a:cubicBezTo>
                    <a:pt x="767" y="579"/>
                    <a:pt x="767" y="579"/>
                    <a:pt x="767" y="579"/>
                  </a:cubicBezTo>
                  <a:cubicBezTo>
                    <a:pt x="693" y="579"/>
                    <a:pt x="693" y="579"/>
                    <a:pt x="693" y="579"/>
                  </a:cubicBezTo>
                  <a:cubicBezTo>
                    <a:pt x="693" y="579"/>
                    <a:pt x="692" y="579"/>
                    <a:pt x="692" y="578"/>
                  </a:cubicBezTo>
                  <a:cubicBezTo>
                    <a:pt x="518" y="404"/>
                    <a:pt x="518" y="404"/>
                    <a:pt x="518" y="404"/>
                  </a:cubicBezTo>
                  <a:cubicBezTo>
                    <a:pt x="402" y="404"/>
                    <a:pt x="402" y="404"/>
                    <a:pt x="402" y="404"/>
                  </a:cubicBezTo>
                  <a:cubicBezTo>
                    <a:pt x="402" y="404"/>
                    <a:pt x="401" y="404"/>
                    <a:pt x="401" y="40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03" y="401"/>
                    <a:pt x="403" y="401"/>
                    <a:pt x="403" y="401"/>
                  </a:cubicBezTo>
                  <a:cubicBezTo>
                    <a:pt x="519" y="401"/>
                    <a:pt x="519" y="401"/>
                    <a:pt x="519" y="401"/>
                  </a:cubicBezTo>
                  <a:cubicBezTo>
                    <a:pt x="519" y="401"/>
                    <a:pt x="519" y="401"/>
                    <a:pt x="520" y="401"/>
                  </a:cubicBezTo>
                  <a:cubicBezTo>
                    <a:pt x="694" y="575"/>
                    <a:pt x="694" y="575"/>
                    <a:pt x="694" y="575"/>
                  </a:cubicBezTo>
                  <a:cubicBezTo>
                    <a:pt x="767" y="575"/>
                    <a:pt x="767" y="575"/>
                    <a:pt x="767" y="575"/>
                  </a:cubicBezTo>
                  <a:cubicBezTo>
                    <a:pt x="768" y="575"/>
                    <a:pt x="768" y="576"/>
                    <a:pt x="768" y="576"/>
                  </a:cubicBezTo>
                  <a:cubicBezTo>
                    <a:pt x="800" y="607"/>
                    <a:pt x="800" y="607"/>
                    <a:pt x="800" y="607"/>
                  </a:cubicBezTo>
                  <a:cubicBezTo>
                    <a:pt x="800" y="607"/>
                    <a:pt x="800" y="608"/>
                    <a:pt x="800" y="608"/>
                  </a:cubicBezTo>
                  <a:cubicBezTo>
                    <a:pt x="800" y="643"/>
                    <a:pt x="800" y="643"/>
                    <a:pt x="800" y="643"/>
                  </a:cubicBezTo>
                  <a:lnTo>
                    <a:pt x="797" y="643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50" name="Freeform 434"/>
            <p:cNvSpPr>
              <a:spLocks/>
            </p:cNvSpPr>
            <p:nvPr/>
          </p:nvSpPr>
          <p:spPr bwMode="auto">
            <a:xfrm flipV="1">
              <a:off x="-538161" y="4627561"/>
              <a:ext cx="2859087" cy="2176463"/>
            </a:xfrm>
            <a:custGeom>
              <a:avLst/>
              <a:gdLst>
                <a:gd name="T0" fmla="*/ 720 w 762"/>
                <a:gd name="T1" fmla="*/ 580 h 580"/>
                <a:gd name="T2" fmla="*/ 719 w 762"/>
                <a:gd name="T3" fmla="*/ 580 h 580"/>
                <a:gd name="T4" fmla="*/ 549 w 762"/>
                <a:gd name="T5" fmla="*/ 410 h 580"/>
                <a:gd name="T6" fmla="*/ 409 w 762"/>
                <a:gd name="T7" fmla="*/ 410 h 580"/>
                <a:gd name="T8" fmla="*/ 407 w 762"/>
                <a:gd name="T9" fmla="*/ 410 h 580"/>
                <a:gd name="T10" fmla="*/ 0 w 762"/>
                <a:gd name="T11" fmla="*/ 2 h 580"/>
                <a:gd name="T12" fmla="*/ 2 w 762"/>
                <a:gd name="T13" fmla="*/ 0 h 580"/>
                <a:gd name="T14" fmla="*/ 409 w 762"/>
                <a:gd name="T15" fmla="*/ 407 h 580"/>
                <a:gd name="T16" fmla="*/ 550 w 762"/>
                <a:gd name="T17" fmla="*/ 407 h 580"/>
                <a:gd name="T18" fmla="*/ 551 w 762"/>
                <a:gd name="T19" fmla="*/ 407 h 580"/>
                <a:gd name="T20" fmla="*/ 721 w 762"/>
                <a:gd name="T21" fmla="*/ 577 h 580"/>
                <a:gd name="T22" fmla="*/ 762 w 762"/>
                <a:gd name="T23" fmla="*/ 577 h 580"/>
                <a:gd name="T24" fmla="*/ 762 w 762"/>
                <a:gd name="T25" fmla="*/ 580 h 580"/>
                <a:gd name="T26" fmla="*/ 720 w 762"/>
                <a:gd name="T27" fmla="*/ 580 h 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2" h="580">
                  <a:moveTo>
                    <a:pt x="720" y="580"/>
                  </a:moveTo>
                  <a:cubicBezTo>
                    <a:pt x="720" y="580"/>
                    <a:pt x="720" y="580"/>
                    <a:pt x="719" y="580"/>
                  </a:cubicBezTo>
                  <a:cubicBezTo>
                    <a:pt x="549" y="410"/>
                    <a:pt x="549" y="410"/>
                    <a:pt x="549" y="410"/>
                  </a:cubicBezTo>
                  <a:cubicBezTo>
                    <a:pt x="409" y="410"/>
                    <a:pt x="409" y="410"/>
                    <a:pt x="409" y="410"/>
                  </a:cubicBezTo>
                  <a:cubicBezTo>
                    <a:pt x="408" y="410"/>
                    <a:pt x="408" y="410"/>
                    <a:pt x="407" y="41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09" y="407"/>
                    <a:pt x="409" y="407"/>
                    <a:pt x="409" y="407"/>
                  </a:cubicBezTo>
                  <a:cubicBezTo>
                    <a:pt x="550" y="407"/>
                    <a:pt x="550" y="407"/>
                    <a:pt x="550" y="407"/>
                  </a:cubicBezTo>
                  <a:cubicBezTo>
                    <a:pt x="550" y="407"/>
                    <a:pt x="551" y="407"/>
                    <a:pt x="551" y="407"/>
                  </a:cubicBezTo>
                  <a:cubicBezTo>
                    <a:pt x="721" y="577"/>
                    <a:pt x="721" y="577"/>
                    <a:pt x="721" y="577"/>
                  </a:cubicBezTo>
                  <a:cubicBezTo>
                    <a:pt x="762" y="577"/>
                    <a:pt x="762" y="577"/>
                    <a:pt x="762" y="577"/>
                  </a:cubicBezTo>
                  <a:cubicBezTo>
                    <a:pt x="762" y="580"/>
                    <a:pt x="762" y="580"/>
                    <a:pt x="762" y="580"/>
                  </a:cubicBezTo>
                  <a:lnTo>
                    <a:pt x="720" y="58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51" name="Freeform 435"/>
            <p:cNvSpPr>
              <a:spLocks/>
            </p:cNvSpPr>
            <p:nvPr/>
          </p:nvSpPr>
          <p:spPr bwMode="auto">
            <a:xfrm flipV="1">
              <a:off x="-639761" y="4435473"/>
              <a:ext cx="2806700" cy="2271713"/>
            </a:xfrm>
            <a:custGeom>
              <a:avLst/>
              <a:gdLst>
                <a:gd name="T0" fmla="*/ 745 w 748"/>
                <a:gd name="T1" fmla="*/ 605 h 605"/>
                <a:gd name="T2" fmla="*/ 683 w 748"/>
                <a:gd name="T3" fmla="*/ 543 h 605"/>
                <a:gd name="T4" fmla="*/ 637 w 748"/>
                <a:gd name="T5" fmla="*/ 543 h 605"/>
                <a:gd name="T6" fmla="*/ 635 w 748"/>
                <a:gd name="T7" fmla="*/ 543 h 605"/>
                <a:gd name="T8" fmla="*/ 512 w 748"/>
                <a:gd name="T9" fmla="*/ 419 h 605"/>
                <a:gd name="T10" fmla="*/ 375 w 748"/>
                <a:gd name="T11" fmla="*/ 419 h 605"/>
                <a:gd name="T12" fmla="*/ 374 w 748"/>
                <a:gd name="T13" fmla="*/ 419 h 605"/>
                <a:gd name="T14" fmla="*/ 341 w 748"/>
                <a:gd name="T15" fmla="*/ 386 h 605"/>
                <a:gd name="T16" fmla="*/ 340 w 748"/>
                <a:gd name="T17" fmla="*/ 385 h 605"/>
                <a:gd name="T18" fmla="*/ 340 w 748"/>
                <a:gd name="T19" fmla="*/ 343 h 605"/>
                <a:gd name="T20" fmla="*/ 0 w 748"/>
                <a:gd name="T21" fmla="*/ 3 h 605"/>
                <a:gd name="T22" fmla="*/ 3 w 748"/>
                <a:gd name="T23" fmla="*/ 0 h 605"/>
                <a:gd name="T24" fmla="*/ 343 w 748"/>
                <a:gd name="T25" fmla="*/ 341 h 605"/>
                <a:gd name="T26" fmla="*/ 344 w 748"/>
                <a:gd name="T27" fmla="*/ 342 h 605"/>
                <a:gd name="T28" fmla="*/ 344 w 748"/>
                <a:gd name="T29" fmla="*/ 384 h 605"/>
                <a:gd name="T30" fmla="*/ 376 w 748"/>
                <a:gd name="T31" fmla="*/ 416 h 605"/>
                <a:gd name="T32" fmla="*/ 513 w 748"/>
                <a:gd name="T33" fmla="*/ 416 h 605"/>
                <a:gd name="T34" fmla="*/ 514 w 748"/>
                <a:gd name="T35" fmla="*/ 417 h 605"/>
                <a:gd name="T36" fmla="*/ 637 w 748"/>
                <a:gd name="T37" fmla="*/ 540 h 605"/>
                <a:gd name="T38" fmla="*/ 683 w 748"/>
                <a:gd name="T39" fmla="*/ 540 h 605"/>
                <a:gd name="T40" fmla="*/ 685 w 748"/>
                <a:gd name="T41" fmla="*/ 540 h 605"/>
                <a:gd name="T42" fmla="*/ 748 w 748"/>
                <a:gd name="T43" fmla="*/ 603 h 605"/>
                <a:gd name="T44" fmla="*/ 745 w 748"/>
                <a:gd name="T45" fmla="*/ 605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48" h="605">
                  <a:moveTo>
                    <a:pt x="745" y="605"/>
                  </a:moveTo>
                  <a:cubicBezTo>
                    <a:pt x="683" y="543"/>
                    <a:pt x="683" y="543"/>
                    <a:pt x="683" y="543"/>
                  </a:cubicBezTo>
                  <a:cubicBezTo>
                    <a:pt x="637" y="543"/>
                    <a:pt x="637" y="543"/>
                    <a:pt x="637" y="543"/>
                  </a:cubicBezTo>
                  <a:cubicBezTo>
                    <a:pt x="636" y="543"/>
                    <a:pt x="636" y="543"/>
                    <a:pt x="635" y="543"/>
                  </a:cubicBezTo>
                  <a:cubicBezTo>
                    <a:pt x="512" y="419"/>
                    <a:pt x="512" y="419"/>
                    <a:pt x="512" y="419"/>
                  </a:cubicBezTo>
                  <a:cubicBezTo>
                    <a:pt x="375" y="419"/>
                    <a:pt x="375" y="419"/>
                    <a:pt x="375" y="419"/>
                  </a:cubicBezTo>
                  <a:cubicBezTo>
                    <a:pt x="375" y="419"/>
                    <a:pt x="374" y="419"/>
                    <a:pt x="374" y="419"/>
                  </a:cubicBezTo>
                  <a:cubicBezTo>
                    <a:pt x="341" y="386"/>
                    <a:pt x="341" y="386"/>
                    <a:pt x="341" y="386"/>
                  </a:cubicBezTo>
                  <a:cubicBezTo>
                    <a:pt x="341" y="386"/>
                    <a:pt x="340" y="385"/>
                    <a:pt x="340" y="385"/>
                  </a:cubicBezTo>
                  <a:cubicBezTo>
                    <a:pt x="340" y="343"/>
                    <a:pt x="340" y="343"/>
                    <a:pt x="340" y="34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43" y="341"/>
                    <a:pt x="343" y="341"/>
                    <a:pt x="343" y="341"/>
                  </a:cubicBezTo>
                  <a:cubicBezTo>
                    <a:pt x="344" y="341"/>
                    <a:pt x="344" y="342"/>
                    <a:pt x="344" y="342"/>
                  </a:cubicBezTo>
                  <a:cubicBezTo>
                    <a:pt x="344" y="384"/>
                    <a:pt x="344" y="384"/>
                    <a:pt x="344" y="384"/>
                  </a:cubicBezTo>
                  <a:cubicBezTo>
                    <a:pt x="376" y="416"/>
                    <a:pt x="376" y="416"/>
                    <a:pt x="376" y="416"/>
                  </a:cubicBezTo>
                  <a:cubicBezTo>
                    <a:pt x="513" y="416"/>
                    <a:pt x="513" y="416"/>
                    <a:pt x="513" y="416"/>
                  </a:cubicBezTo>
                  <a:cubicBezTo>
                    <a:pt x="513" y="416"/>
                    <a:pt x="514" y="416"/>
                    <a:pt x="514" y="417"/>
                  </a:cubicBezTo>
                  <a:cubicBezTo>
                    <a:pt x="637" y="540"/>
                    <a:pt x="637" y="540"/>
                    <a:pt x="637" y="540"/>
                  </a:cubicBezTo>
                  <a:cubicBezTo>
                    <a:pt x="683" y="540"/>
                    <a:pt x="683" y="540"/>
                    <a:pt x="683" y="540"/>
                  </a:cubicBezTo>
                  <a:cubicBezTo>
                    <a:pt x="684" y="540"/>
                    <a:pt x="684" y="540"/>
                    <a:pt x="685" y="540"/>
                  </a:cubicBezTo>
                  <a:cubicBezTo>
                    <a:pt x="748" y="603"/>
                    <a:pt x="748" y="603"/>
                    <a:pt x="748" y="603"/>
                  </a:cubicBezTo>
                  <a:lnTo>
                    <a:pt x="745" y="605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52" name="Freeform 436"/>
            <p:cNvSpPr>
              <a:spLocks/>
            </p:cNvSpPr>
            <p:nvPr/>
          </p:nvSpPr>
          <p:spPr bwMode="auto">
            <a:xfrm flipV="1">
              <a:off x="-835023" y="4233861"/>
              <a:ext cx="3152775" cy="2292350"/>
            </a:xfrm>
            <a:custGeom>
              <a:avLst/>
              <a:gdLst>
                <a:gd name="T0" fmla="*/ 840 w 840"/>
                <a:gd name="T1" fmla="*/ 611 h 611"/>
                <a:gd name="T2" fmla="*/ 800 w 840"/>
                <a:gd name="T3" fmla="*/ 611 h 611"/>
                <a:gd name="T4" fmla="*/ 796 w 840"/>
                <a:gd name="T5" fmla="*/ 609 h 611"/>
                <a:gd name="T6" fmla="*/ 718 w 840"/>
                <a:gd name="T7" fmla="*/ 531 h 611"/>
                <a:gd name="T8" fmla="*/ 665 w 840"/>
                <a:gd name="T9" fmla="*/ 531 h 611"/>
                <a:gd name="T10" fmla="*/ 661 w 840"/>
                <a:gd name="T11" fmla="*/ 530 h 611"/>
                <a:gd name="T12" fmla="*/ 542 w 840"/>
                <a:gd name="T13" fmla="*/ 410 h 611"/>
                <a:gd name="T14" fmla="*/ 405 w 840"/>
                <a:gd name="T15" fmla="*/ 410 h 611"/>
                <a:gd name="T16" fmla="*/ 402 w 840"/>
                <a:gd name="T17" fmla="*/ 409 h 611"/>
                <a:gd name="T18" fmla="*/ 0 w 840"/>
                <a:gd name="T19" fmla="*/ 7 h 611"/>
                <a:gd name="T20" fmla="*/ 7 w 840"/>
                <a:gd name="T21" fmla="*/ 0 h 611"/>
                <a:gd name="T22" fmla="*/ 407 w 840"/>
                <a:gd name="T23" fmla="*/ 400 h 611"/>
                <a:gd name="T24" fmla="*/ 544 w 840"/>
                <a:gd name="T25" fmla="*/ 400 h 611"/>
                <a:gd name="T26" fmla="*/ 548 w 840"/>
                <a:gd name="T27" fmla="*/ 401 h 611"/>
                <a:gd name="T28" fmla="*/ 667 w 840"/>
                <a:gd name="T29" fmla="*/ 521 h 611"/>
                <a:gd name="T30" fmla="*/ 721 w 840"/>
                <a:gd name="T31" fmla="*/ 521 h 611"/>
                <a:gd name="T32" fmla="*/ 724 w 840"/>
                <a:gd name="T33" fmla="*/ 522 h 611"/>
                <a:gd name="T34" fmla="*/ 802 w 840"/>
                <a:gd name="T35" fmla="*/ 600 h 611"/>
                <a:gd name="T36" fmla="*/ 840 w 840"/>
                <a:gd name="T37" fmla="*/ 600 h 611"/>
                <a:gd name="T38" fmla="*/ 840 w 840"/>
                <a:gd name="T39" fmla="*/ 611 h 6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40" h="611">
                  <a:moveTo>
                    <a:pt x="840" y="611"/>
                  </a:moveTo>
                  <a:cubicBezTo>
                    <a:pt x="800" y="611"/>
                    <a:pt x="800" y="611"/>
                    <a:pt x="800" y="611"/>
                  </a:cubicBezTo>
                  <a:cubicBezTo>
                    <a:pt x="799" y="611"/>
                    <a:pt x="797" y="610"/>
                    <a:pt x="796" y="609"/>
                  </a:cubicBezTo>
                  <a:cubicBezTo>
                    <a:pt x="718" y="531"/>
                    <a:pt x="718" y="531"/>
                    <a:pt x="718" y="531"/>
                  </a:cubicBezTo>
                  <a:cubicBezTo>
                    <a:pt x="665" y="531"/>
                    <a:pt x="665" y="531"/>
                    <a:pt x="665" y="531"/>
                  </a:cubicBezTo>
                  <a:cubicBezTo>
                    <a:pt x="664" y="531"/>
                    <a:pt x="662" y="531"/>
                    <a:pt x="661" y="530"/>
                  </a:cubicBezTo>
                  <a:cubicBezTo>
                    <a:pt x="542" y="410"/>
                    <a:pt x="542" y="410"/>
                    <a:pt x="542" y="410"/>
                  </a:cubicBezTo>
                  <a:cubicBezTo>
                    <a:pt x="405" y="410"/>
                    <a:pt x="405" y="410"/>
                    <a:pt x="405" y="410"/>
                  </a:cubicBezTo>
                  <a:cubicBezTo>
                    <a:pt x="404" y="410"/>
                    <a:pt x="403" y="410"/>
                    <a:pt x="402" y="409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07" y="400"/>
                    <a:pt x="407" y="400"/>
                    <a:pt x="407" y="400"/>
                  </a:cubicBezTo>
                  <a:cubicBezTo>
                    <a:pt x="544" y="400"/>
                    <a:pt x="544" y="400"/>
                    <a:pt x="544" y="400"/>
                  </a:cubicBezTo>
                  <a:cubicBezTo>
                    <a:pt x="545" y="400"/>
                    <a:pt x="547" y="400"/>
                    <a:pt x="548" y="401"/>
                  </a:cubicBezTo>
                  <a:cubicBezTo>
                    <a:pt x="667" y="521"/>
                    <a:pt x="667" y="521"/>
                    <a:pt x="667" y="521"/>
                  </a:cubicBezTo>
                  <a:cubicBezTo>
                    <a:pt x="721" y="521"/>
                    <a:pt x="721" y="521"/>
                    <a:pt x="721" y="521"/>
                  </a:cubicBezTo>
                  <a:cubicBezTo>
                    <a:pt x="722" y="521"/>
                    <a:pt x="723" y="521"/>
                    <a:pt x="724" y="522"/>
                  </a:cubicBezTo>
                  <a:cubicBezTo>
                    <a:pt x="802" y="600"/>
                    <a:pt x="802" y="600"/>
                    <a:pt x="802" y="600"/>
                  </a:cubicBezTo>
                  <a:cubicBezTo>
                    <a:pt x="840" y="600"/>
                    <a:pt x="840" y="600"/>
                    <a:pt x="840" y="600"/>
                  </a:cubicBezTo>
                  <a:lnTo>
                    <a:pt x="840" y="6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53" name="Freeform 437"/>
            <p:cNvSpPr>
              <a:spLocks/>
            </p:cNvSpPr>
            <p:nvPr/>
          </p:nvSpPr>
          <p:spPr bwMode="auto">
            <a:xfrm flipV="1">
              <a:off x="-1131886" y="4090986"/>
              <a:ext cx="2949575" cy="2120900"/>
            </a:xfrm>
            <a:custGeom>
              <a:avLst/>
              <a:gdLst>
                <a:gd name="T0" fmla="*/ 786 w 786"/>
                <a:gd name="T1" fmla="*/ 565 h 565"/>
                <a:gd name="T2" fmla="*/ 782 w 786"/>
                <a:gd name="T3" fmla="*/ 565 h 565"/>
                <a:gd name="T4" fmla="*/ 782 w 786"/>
                <a:gd name="T5" fmla="*/ 517 h 565"/>
                <a:gd name="T6" fmla="*/ 621 w 786"/>
                <a:gd name="T7" fmla="*/ 356 h 565"/>
                <a:gd name="T8" fmla="*/ 354 w 786"/>
                <a:gd name="T9" fmla="*/ 356 h 565"/>
                <a:gd name="T10" fmla="*/ 353 w 786"/>
                <a:gd name="T11" fmla="*/ 355 h 565"/>
                <a:gd name="T12" fmla="*/ 0 w 786"/>
                <a:gd name="T13" fmla="*/ 2 h 565"/>
                <a:gd name="T14" fmla="*/ 2 w 786"/>
                <a:gd name="T15" fmla="*/ 0 h 565"/>
                <a:gd name="T16" fmla="*/ 355 w 786"/>
                <a:gd name="T17" fmla="*/ 352 h 565"/>
                <a:gd name="T18" fmla="*/ 622 w 786"/>
                <a:gd name="T19" fmla="*/ 352 h 565"/>
                <a:gd name="T20" fmla="*/ 623 w 786"/>
                <a:gd name="T21" fmla="*/ 353 h 565"/>
                <a:gd name="T22" fmla="*/ 785 w 786"/>
                <a:gd name="T23" fmla="*/ 515 h 565"/>
                <a:gd name="T24" fmla="*/ 786 w 786"/>
                <a:gd name="T25" fmla="*/ 516 h 565"/>
                <a:gd name="T26" fmla="*/ 786 w 786"/>
                <a:gd name="T27" fmla="*/ 565 h 5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86" h="565">
                  <a:moveTo>
                    <a:pt x="786" y="565"/>
                  </a:moveTo>
                  <a:cubicBezTo>
                    <a:pt x="782" y="565"/>
                    <a:pt x="782" y="565"/>
                    <a:pt x="782" y="565"/>
                  </a:cubicBezTo>
                  <a:cubicBezTo>
                    <a:pt x="782" y="517"/>
                    <a:pt x="782" y="517"/>
                    <a:pt x="782" y="517"/>
                  </a:cubicBezTo>
                  <a:cubicBezTo>
                    <a:pt x="621" y="356"/>
                    <a:pt x="621" y="356"/>
                    <a:pt x="621" y="356"/>
                  </a:cubicBezTo>
                  <a:cubicBezTo>
                    <a:pt x="354" y="356"/>
                    <a:pt x="354" y="356"/>
                    <a:pt x="354" y="356"/>
                  </a:cubicBezTo>
                  <a:cubicBezTo>
                    <a:pt x="354" y="356"/>
                    <a:pt x="354" y="356"/>
                    <a:pt x="353" y="35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55" y="352"/>
                    <a:pt x="355" y="352"/>
                    <a:pt x="355" y="352"/>
                  </a:cubicBezTo>
                  <a:cubicBezTo>
                    <a:pt x="622" y="352"/>
                    <a:pt x="622" y="352"/>
                    <a:pt x="622" y="352"/>
                  </a:cubicBezTo>
                  <a:cubicBezTo>
                    <a:pt x="622" y="352"/>
                    <a:pt x="623" y="353"/>
                    <a:pt x="623" y="353"/>
                  </a:cubicBezTo>
                  <a:cubicBezTo>
                    <a:pt x="785" y="515"/>
                    <a:pt x="785" y="515"/>
                    <a:pt x="785" y="515"/>
                  </a:cubicBezTo>
                  <a:cubicBezTo>
                    <a:pt x="786" y="515"/>
                    <a:pt x="786" y="516"/>
                    <a:pt x="786" y="516"/>
                  </a:cubicBezTo>
                  <a:lnTo>
                    <a:pt x="786" y="56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54" name="Freeform 438"/>
            <p:cNvSpPr>
              <a:spLocks/>
            </p:cNvSpPr>
            <p:nvPr/>
          </p:nvSpPr>
          <p:spPr bwMode="auto">
            <a:xfrm flipV="1">
              <a:off x="-1330323" y="3827461"/>
              <a:ext cx="3370262" cy="2189163"/>
            </a:xfrm>
            <a:custGeom>
              <a:avLst/>
              <a:gdLst>
                <a:gd name="T0" fmla="*/ 843 w 898"/>
                <a:gd name="T1" fmla="*/ 583 h 583"/>
                <a:gd name="T2" fmla="*/ 842 w 898"/>
                <a:gd name="T3" fmla="*/ 582 h 583"/>
                <a:gd name="T4" fmla="*/ 753 w 898"/>
                <a:gd name="T5" fmla="*/ 493 h 583"/>
                <a:gd name="T6" fmla="*/ 752 w 898"/>
                <a:gd name="T7" fmla="*/ 492 h 583"/>
                <a:gd name="T8" fmla="*/ 752 w 898"/>
                <a:gd name="T9" fmla="*/ 428 h 583"/>
                <a:gd name="T10" fmla="*/ 666 w 898"/>
                <a:gd name="T11" fmla="*/ 342 h 583"/>
                <a:gd name="T12" fmla="*/ 341 w 898"/>
                <a:gd name="T13" fmla="*/ 342 h 583"/>
                <a:gd name="T14" fmla="*/ 339 w 898"/>
                <a:gd name="T15" fmla="*/ 342 h 583"/>
                <a:gd name="T16" fmla="*/ 0 w 898"/>
                <a:gd name="T17" fmla="*/ 3 h 583"/>
                <a:gd name="T18" fmla="*/ 3 w 898"/>
                <a:gd name="T19" fmla="*/ 0 h 583"/>
                <a:gd name="T20" fmla="*/ 341 w 898"/>
                <a:gd name="T21" fmla="*/ 339 h 583"/>
                <a:gd name="T22" fmla="*/ 666 w 898"/>
                <a:gd name="T23" fmla="*/ 339 h 583"/>
                <a:gd name="T24" fmla="*/ 668 w 898"/>
                <a:gd name="T25" fmla="*/ 339 h 583"/>
                <a:gd name="T26" fmla="*/ 755 w 898"/>
                <a:gd name="T27" fmla="*/ 426 h 583"/>
                <a:gd name="T28" fmla="*/ 755 w 898"/>
                <a:gd name="T29" fmla="*/ 428 h 583"/>
                <a:gd name="T30" fmla="*/ 755 w 898"/>
                <a:gd name="T31" fmla="*/ 491 h 583"/>
                <a:gd name="T32" fmla="*/ 844 w 898"/>
                <a:gd name="T33" fmla="*/ 579 h 583"/>
                <a:gd name="T34" fmla="*/ 886 w 898"/>
                <a:gd name="T35" fmla="*/ 579 h 583"/>
                <a:gd name="T36" fmla="*/ 895 w 898"/>
                <a:gd name="T37" fmla="*/ 570 h 583"/>
                <a:gd name="T38" fmla="*/ 898 w 898"/>
                <a:gd name="T39" fmla="*/ 572 h 583"/>
                <a:gd name="T40" fmla="*/ 888 w 898"/>
                <a:gd name="T41" fmla="*/ 582 h 583"/>
                <a:gd name="T42" fmla="*/ 887 w 898"/>
                <a:gd name="T43" fmla="*/ 583 h 583"/>
                <a:gd name="T44" fmla="*/ 843 w 898"/>
                <a:gd name="T45" fmla="*/ 583 h 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98" h="583">
                  <a:moveTo>
                    <a:pt x="843" y="583"/>
                  </a:moveTo>
                  <a:cubicBezTo>
                    <a:pt x="842" y="583"/>
                    <a:pt x="842" y="583"/>
                    <a:pt x="842" y="582"/>
                  </a:cubicBezTo>
                  <a:cubicBezTo>
                    <a:pt x="753" y="493"/>
                    <a:pt x="753" y="493"/>
                    <a:pt x="753" y="493"/>
                  </a:cubicBezTo>
                  <a:cubicBezTo>
                    <a:pt x="752" y="493"/>
                    <a:pt x="752" y="492"/>
                    <a:pt x="752" y="492"/>
                  </a:cubicBezTo>
                  <a:cubicBezTo>
                    <a:pt x="752" y="428"/>
                    <a:pt x="752" y="428"/>
                    <a:pt x="752" y="428"/>
                  </a:cubicBezTo>
                  <a:cubicBezTo>
                    <a:pt x="666" y="342"/>
                    <a:pt x="666" y="342"/>
                    <a:pt x="666" y="342"/>
                  </a:cubicBezTo>
                  <a:cubicBezTo>
                    <a:pt x="341" y="342"/>
                    <a:pt x="341" y="342"/>
                    <a:pt x="341" y="342"/>
                  </a:cubicBezTo>
                  <a:cubicBezTo>
                    <a:pt x="340" y="342"/>
                    <a:pt x="340" y="342"/>
                    <a:pt x="339" y="34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41" y="339"/>
                    <a:pt x="341" y="339"/>
                    <a:pt x="341" y="339"/>
                  </a:cubicBezTo>
                  <a:cubicBezTo>
                    <a:pt x="666" y="339"/>
                    <a:pt x="666" y="339"/>
                    <a:pt x="666" y="339"/>
                  </a:cubicBezTo>
                  <a:cubicBezTo>
                    <a:pt x="667" y="339"/>
                    <a:pt x="667" y="339"/>
                    <a:pt x="668" y="339"/>
                  </a:cubicBezTo>
                  <a:cubicBezTo>
                    <a:pt x="755" y="426"/>
                    <a:pt x="755" y="426"/>
                    <a:pt x="755" y="426"/>
                  </a:cubicBezTo>
                  <a:cubicBezTo>
                    <a:pt x="755" y="427"/>
                    <a:pt x="755" y="427"/>
                    <a:pt x="755" y="428"/>
                  </a:cubicBezTo>
                  <a:cubicBezTo>
                    <a:pt x="755" y="491"/>
                    <a:pt x="755" y="491"/>
                    <a:pt x="755" y="491"/>
                  </a:cubicBezTo>
                  <a:cubicBezTo>
                    <a:pt x="844" y="579"/>
                    <a:pt x="844" y="579"/>
                    <a:pt x="844" y="579"/>
                  </a:cubicBezTo>
                  <a:cubicBezTo>
                    <a:pt x="886" y="579"/>
                    <a:pt x="886" y="579"/>
                    <a:pt x="886" y="579"/>
                  </a:cubicBezTo>
                  <a:cubicBezTo>
                    <a:pt x="895" y="570"/>
                    <a:pt x="895" y="570"/>
                    <a:pt x="895" y="570"/>
                  </a:cubicBezTo>
                  <a:cubicBezTo>
                    <a:pt x="898" y="572"/>
                    <a:pt x="898" y="572"/>
                    <a:pt x="898" y="572"/>
                  </a:cubicBezTo>
                  <a:cubicBezTo>
                    <a:pt x="888" y="582"/>
                    <a:pt x="888" y="582"/>
                    <a:pt x="888" y="582"/>
                  </a:cubicBezTo>
                  <a:cubicBezTo>
                    <a:pt x="887" y="583"/>
                    <a:pt x="887" y="583"/>
                    <a:pt x="887" y="583"/>
                  </a:cubicBezTo>
                  <a:lnTo>
                    <a:pt x="843" y="5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55" name="Freeform 439"/>
            <p:cNvSpPr>
              <a:spLocks/>
            </p:cNvSpPr>
            <p:nvPr/>
          </p:nvSpPr>
          <p:spPr bwMode="auto">
            <a:xfrm flipV="1">
              <a:off x="-1619248" y="3881436"/>
              <a:ext cx="3205162" cy="1846263"/>
            </a:xfrm>
            <a:custGeom>
              <a:avLst/>
              <a:gdLst>
                <a:gd name="T0" fmla="*/ 671 w 854"/>
                <a:gd name="T1" fmla="*/ 312 h 492"/>
                <a:gd name="T2" fmla="*/ 654 w 854"/>
                <a:gd name="T3" fmla="*/ 315 h 492"/>
                <a:gd name="T4" fmla="*/ 722 w 854"/>
                <a:gd name="T5" fmla="*/ 392 h 492"/>
                <a:gd name="T6" fmla="*/ 723 w 854"/>
                <a:gd name="T7" fmla="*/ 402 h 492"/>
                <a:gd name="T8" fmla="*/ 715 w 854"/>
                <a:gd name="T9" fmla="*/ 410 h 492"/>
                <a:gd name="T10" fmla="*/ 705 w 854"/>
                <a:gd name="T11" fmla="*/ 410 h 492"/>
                <a:gd name="T12" fmla="*/ 603 w 854"/>
                <a:gd name="T13" fmla="*/ 309 h 492"/>
                <a:gd name="T14" fmla="*/ 469 w 854"/>
                <a:gd name="T15" fmla="*/ 319 h 492"/>
                <a:gd name="T16" fmla="*/ 475 w 854"/>
                <a:gd name="T17" fmla="*/ 333 h 492"/>
                <a:gd name="T18" fmla="*/ 575 w 854"/>
                <a:gd name="T19" fmla="*/ 333 h 492"/>
                <a:gd name="T20" fmla="*/ 583 w 854"/>
                <a:gd name="T21" fmla="*/ 342 h 492"/>
                <a:gd name="T22" fmla="*/ 583 w 854"/>
                <a:gd name="T23" fmla="*/ 353 h 492"/>
                <a:gd name="T24" fmla="*/ 573 w 854"/>
                <a:gd name="T25" fmla="*/ 362 h 492"/>
                <a:gd name="T26" fmla="*/ 354 w 854"/>
                <a:gd name="T27" fmla="*/ 362 h 492"/>
                <a:gd name="T28" fmla="*/ 247 w 854"/>
                <a:gd name="T29" fmla="*/ 255 h 492"/>
                <a:gd name="T30" fmla="*/ 248 w 854"/>
                <a:gd name="T31" fmla="*/ 240 h 492"/>
                <a:gd name="T32" fmla="*/ 259 w 854"/>
                <a:gd name="T33" fmla="*/ 229 h 492"/>
                <a:gd name="T34" fmla="*/ 273 w 854"/>
                <a:gd name="T35" fmla="*/ 230 h 492"/>
                <a:gd name="T36" fmla="*/ 387 w 854"/>
                <a:gd name="T37" fmla="*/ 332 h 492"/>
                <a:gd name="T38" fmla="*/ 397 w 854"/>
                <a:gd name="T39" fmla="*/ 311 h 492"/>
                <a:gd name="T40" fmla="*/ 118 w 854"/>
                <a:gd name="T41" fmla="*/ 43 h 492"/>
                <a:gd name="T42" fmla="*/ 108 w 854"/>
                <a:gd name="T43" fmla="*/ 65 h 492"/>
                <a:gd name="T44" fmla="*/ 199 w 854"/>
                <a:gd name="T45" fmla="*/ 157 h 492"/>
                <a:gd name="T46" fmla="*/ 199 w 854"/>
                <a:gd name="T47" fmla="*/ 167 h 492"/>
                <a:gd name="T48" fmla="*/ 187 w 854"/>
                <a:gd name="T49" fmla="*/ 178 h 492"/>
                <a:gd name="T50" fmla="*/ 176 w 854"/>
                <a:gd name="T51" fmla="*/ 178 h 492"/>
                <a:gd name="T52" fmla="*/ 0 w 854"/>
                <a:gd name="T53" fmla="*/ 3 h 492"/>
                <a:gd name="T54" fmla="*/ 177 w 854"/>
                <a:gd name="T55" fmla="*/ 174 h 492"/>
                <a:gd name="T56" fmla="*/ 196 w 854"/>
                <a:gd name="T57" fmla="*/ 165 h 492"/>
                <a:gd name="T58" fmla="*/ 105 w 854"/>
                <a:gd name="T59" fmla="*/ 67 h 492"/>
                <a:gd name="T60" fmla="*/ 104 w 854"/>
                <a:gd name="T61" fmla="*/ 53 h 492"/>
                <a:gd name="T62" fmla="*/ 116 w 854"/>
                <a:gd name="T63" fmla="*/ 40 h 492"/>
                <a:gd name="T64" fmla="*/ 130 w 854"/>
                <a:gd name="T65" fmla="*/ 40 h 492"/>
                <a:gd name="T66" fmla="*/ 400 w 854"/>
                <a:gd name="T67" fmla="*/ 309 h 492"/>
                <a:gd name="T68" fmla="*/ 400 w 854"/>
                <a:gd name="T69" fmla="*/ 323 h 492"/>
                <a:gd name="T70" fmla="*/ 389 w 854"/>
                <a:gd name="T71" fmla="*/ 335 h 492"/>
                <a:gd name="T72" fmla="*/ 374 w 854"/>
                <a:gd name="T73" fmla="*/ 335 h 492"/>
                <a:gd name="T74" fmla="*/ 271 w 854"/>
                <a:gd name="T75" fmla="*/ 233 h 492"/>
                <a:gd name="T76" fmla="*/ 251 w 854"/>
                <a:gd name="T77" fmla="*/ 242 h 492"/>
                <a:gd name="T78" fmla="*/ 356 w 854"/>
                <a:gd name="T79" fmla="*/ 359 h 492"/>
                <a:gd name="T80" fmla="*/ 580 w 854"/>
                <a:gd name="T81" fmla="*/ 351 h 492"/>
                <a:gd name="T82" fmla="*/ 573 w 854"/>
                <a:gd name="T83" fmla="*/ 336 h 492"/>
                <a:gd name="T84" fmla="*/ 473 w 854"/>
                <a:gd name="T85" fmla="*/ 336 h 492"/>
                <a:gd name="T86" fmla="*/ 465 w 854"/>
                <a:gd name="T87" fmla="*/ 327 h 492"/>
                <a:gd name="T88" fmla="*/ 466 w 854"/>
                <a:gd name="T89" fmla="*/ 317 h 492"/>
                <a:gd name="T90" fmla="*/ 478 w 854"/>
                <a:gd name="T91" fmla="*/ 306 h 492"/>
                <a:gd name="T92" fmla="*/ 605 w 854"/>
                <a:gd name="T93" fmla="*/ 306 h 492"/>
                <a:gd name="T94" fmla="*/ 713 w 854"/>
                <a:gd name="T95" fmla="*/ 407 h 492"/>
                <a:gd name="T96" fmla="*/ 720 w 854"/>
                <a:gd name="T97" fmla="*/ 394 h 492"/>
                <a:gd name="T98" fmla="*/ 651 w 854"/>
                <a:gd name="T99" fmla="*/ 324 h 492"/>
                <a:gd name="T100" fmla="*/ 651 w 854"/>
                <a:gd name="T101" fmla="*/ 313 h 492"/>
                <a:gd name="T102" fmla="*/ 657 w 854"/>
                <a:gd name="T103" fmla="*/ 308 h 492"/>
                <a:gd name="T104" fmla="*/ 672 w 854"/>
                <a:gd name="T105" fmla="*/ 309 h 492"/>
                <a:gd name="T106" fmla="*/ 851 w 854"/>
                <a:gd name="T107" fmla="*/ 492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54" h="492">
                  <a:moveTo>
                    <a:pt x="851" y="492"/>
                  </a:moveTo>
                  <a:cubicBezTo>
                    <a:pt x="671" y="312"/>
                    <a:pt x="671" y="312"/>
                    <a:pt x="671" y="312"/>
                  </a:cubicBezTo>
                  <a:cubicBezTo>
                    <a:pt x="658" y="312"/>
                    <a:pt x="658" y="312"/>
                    <a:pt x="658" y="312"/>
                  </a:cubicBezTo>
                  <a:cubicBezTo>
                    <a:pt x="654" y="315"/>
                    <a:pt x="654" y="315"/>
                    <a:pt x="654" y="315"/>
                  </a:cubicBezTo>
                  <a:cubicBezTo>
                    <a:pt x="654" y="324"/>
                    <a:pt x="654" y="324"/>
                    <a:pt x="654" y="324"/>
                  </a:cubicBezTo>
                  <a:cubicBezTo>
                    <a:pt x="722" y="392"/>
                    <a:pt x="722" y="392"/>
                    <a:pt x="722" y="392"/>
                  </a:cubicBezTo>
                  <a:cubicBezTo>
                    <a:pt x="723" y="392"/>
                    <a:pt x="723" y="393"/>
                    <a:pt x="723" y="393"/>
                  </a:cubicBezTo>
                  <a:cubicBezTo>
                    <a:pt x="723" y="402"/>
                    <a:pt x="723" y="402"/>
                    <a:pt x="723" y="402"/>
                  </a:cubicBezTo>
                  <a:cubicBezTo>
                    <a:pt x="723" y="402"/>
                    <a:pt x="723" y="402"/>
                    <a:pt x="722" y="403"/>
                  </a:cubicBezTo>
                  <a:cubicBezTo>
                    <a:pt x="715" y="410"/>
                    <a:pt x="715" y="410"/>
                    <a:pt x="715" y="410"/>
                  </a:cubicBezTo>
                  <a:cubicBezTo>
                    <a:pt x="715" y="410"/>
                    <a:pt x="715" y="410"/>
                    <a:pt x="714" y="410"/>
                  </a:cubicBezTo>
                  <a:cubicBezTo>
                    <a:pt x="705" y="410"/>
                    <a:pt x="705" y="410"/>
                    <a:pt x="705" y="410"/>
                  </a:cubicBezTo>
                  <a:cubicBezTo>
                    <a:pt x="704" y="410"/>
                    <a:pt x="704" y="410"/>
                    <a:pt x="704" y="410"/>
                  </a:cubicBezTo>
                  <a:cubicBezTo>
                    <a:pt x="603" y="309"/>
                    <a:pt x="603" y="309"/>
                    <a:pt x="603" y="309"/>
                  </a:cubicBezTo>
                  <a:cubicBezTo>
                    <a:pt x="479" y="309"/>
                    <a:pt x="479" y="309"/>
                    <a:pt x="479" y="309"/>
                  </a:cubicBezTo>
                  <a:cubicBezTo>
                    <a:pt x="469" y="319"/>
                    <a:pt x="469" y="319"/>
                    <a:pt x="469" y="319"/>
                  </a:cubicBezTo>
                  <a:cubicBezTo>
                    <a:pt x="469" y="327"/>
                    <a:pt x="469" y="327"/>
                    <a:pt x="469" y="327"/>
                  </a:cubicBezTo>
                  <a:cubicBezTo>
                    <a:pt x="475" y="333"/>
                    <a:pt x="475" y="333"/>
                    <a:pt x="475" y="333"/>
                  </a:cubicBezTo>
                  <a:cubicBezTo>
                    <a:pt x="574" y="333"/>
                    <a:pt x="574" y="333"/>
                    <a:pt x="574" y="333"/>
                  </a:cubicBezTo>
                  <a:cubicBezTo>
                    <a:pt x="574" y="333"/>
                    <a:pt x="575" y="333"/>
                    <a:pt x="575" y="333"/>
                  </a:cubicBezTo>
                  <a:cubicBezTo>
                    <a:pt x="583" y="341"/>
                    <a:pt x="583" y="341"/>
                    <a:pt x="583" y="341"/>
                  </a:cubicBezTo>
                  <a:cubicBezTo>
                    <a:pt x="583" y="341"/>
                    <a:pt x="583" y="342"/>
                    <a:pt x="583" y="342"/>
                  </a:cubicBezTo>
                  <a:cubicBezTo>
                    <a:pt x="583" y="352"/>
                    <a:pt x="583" y="352"/>
                    <a:pt x="583" y="352"/>
                  </a:cubicBezTo>
                  <a:cubicBezTo>
                    <a:pt x="583" y="352"/>
                    <a:pt x="583" y="353"/>
                    <a:pt x="583" y="353"/>
                  </a:cubicBezTo>
                  <a:cubicBezTo>
                    <a:pt x="574" y="362"/>
                    <a:pt x="574" y="362"/>
                    <a:pt x="574" y="362"/>
                  </a:cubicBezTo>
                  <a:cubicBezTo>
                    <a:pt x="574" y="362"/>
                    <a:pt x="573" y="362"/>
                    <a:pt x="573" y="362"/>
                  </a:cubicBezTo>
                  <a:cubicBezTo>
                    <a:pt x="355" y="362"/>
                    <a:pt x="355" y="362"/>
                    <a:pt x="355" y="362"/>
                  </a:cubicBezTo>
                  <a:cubicBezTo>
                    <a:pt x="355" y="362"/>
                    <a:pt x="354" y="362"/>
                    <a:pt x="354" y="362"/>
                  </a:cubicBezTo>
                  <a:cubicBezTo>
                    <a:pt x="248" y="256"/>
                    <a:pt x="248" y="256"/>
                    <a:pt x="248" y="256"/>
                  </a:cubicBezTo>
                  <a:cubicBezTo>
                    <a:pt x="248" y="256"/>
                    <a:pt x="247" y="255"/>
                    <a:pt x="247" y="255"/>
                  </a:cubicBezTo>
                  <a:cubicBezTo>
                    <a:pt x="247" y="241"/>
                    <a:pt x="247" y="241"/>
                    <a:pt x="247" y="241"/>
                  </a:cubicBezTo>
                  <a:cubicBezTo>
                    <a:pt x="247" y="241"/>
                    <a:pt x="248" y="240"/>
                    <a:pt x="248" y="240"/>
                  </a:cubicBezTo>
                  <a:cubicBezTo>
                    <a:pt x="258" y="230"/>
                    <a:pt x="258" y="230"/>
                    <a:pt x="258" y="230"/>
                  </a:cubicBezTo>
                  <a:cubicBezTo>
                    <a:pt x="259" y="230"/>
                    <a:pt x="259" y="229"/>
                    <a:pt x="259" y="229"/>
                  </a:cubicBezTo>
                  <a:cubicBezTo>
                    <a:pt x="272" y="229"/>
                    <a:pt x="272" y="229"/>
                    <a:pt x="272" y="229"/>
                  </a:cubicBezTo>
                  <a:cubicBezTo>
                    <a:pt x="272" y="229"/>
                    <a:pt x="273" y="229"/>
                    <a:pt x="273" y="230"/>
                  </a:cubicBezTo>
                  <a:cubicBezTo>
                    <a:pt x="375" y="332"/>
                    <a:pt x="375" y="332"/>
                    <a:pt x="375" y="332"/>
                  </a:cubicBezTo>
                  <a:cubicBezTo>
                    <a:pt x="387" y="332"/>
                    <a:pt x="387" y="332"/>
                    <a:pt x="387" y="332"/>
                  </a:cubicBezTo>
                  <a:cubicBezTo>
                    <a:pt x="397" y="322"/>
                    <a:pt x="397" y="322"/>
                    <a:pt x="397" y="322"/>
                  </a:cubicBezTo>
                  <a:cubicBezTo>
                    <a:pt x="397" y="311"/>
                    <a:pt x="397" y="311"/>
                    <a:pt x="397" y="311"/>
                  </a:cubicBezTo>
                  <a:cubicBezTo>
                    <a:pt x="129" y="43"/>
                    <a:pt x="129" y="43"/>
                    <a:pt x="129" y="43"/>
                  </a:cubicBezTo>
                  <a:cubicBezTo>
                    <a:pt x="118" y="43"/>
                    <a:pt x="118" y="43"/>
                    <a:pt x="118" y="43"/>
                  </a:cubicBezTo>
                  <a:cubicBezTo>
                    <a:pt x="108" y="54"/>
                    <a:pt x="108" y="54"/>
                    <a:pt x="108" y="54"/>
                  </a:cubicBezTo>
                  <a:cubicBezTo>
                    <a:pt x="108" y="65"/>
                    <a:pt x="108" y="65"/>
                    <a:pt x="108" y="65"/>
                  </a:cubicBezTo>
                  <a:cubicBezTo>
                    <a:pt x="199" y="156"/>
                    <a:pt x="199" y="156"/>
                    <a:pt x="199" y="156"/>
                  </a:cubicBezTo>
                  <a:cubicBezTo>
                    <a:pt x="199" y="156"/>
                    <a:pt x="199" y="157"/>
                    <a:pt x="199" y="157"/>
                  </a:cubicBezTo>
                  <a:cubicBezTo>
                    <a:pt x="199" y="166"/>
                    <a:pt x="199" y="166"/>
                    <a:pt x="199" y="166"/>
                  </a:cubicBezTo>
                  <a:cubicBezTo>
                    <a:pt x="199" y="166"/>
                    <a:pt x="199" y="167"/>
                    <a:pt x="199" y="167"/>
                  </a:cubicBezTo>
                  <a:cubicBezTo>
                    <a:pt x="189" y="177"/>
                    <a:pt x="189" y="177"/>
                    <a:pt x="189" y="177"/>
                  </a:cubicBezTo>
                  <a:cubicBezTo>
                    <a:pt x="188" y="177"/>
                    <a:pt x="188" y="178"/>
                    <a:pt x="187" y="178"/>
                  </a:cubicBezTo>
                  <a:cubicBezTo>
                    <a:pt x="187" y="178"/>
                    <a:pt x="187" y="178"/>
                    <a:pt x="187" y="178"/>
                  </a:cubicBezTo>
                  <a:cubicBezTo>
                    <a:pt x="176" y="178"/>
                    <a:pt x="176" y="178"/>
                    <a:pt x="176" y="178"/>
                  </a:cubicBezTo>
                  <a:cubicBezTo>
                    <a:pt x="175" y="178"/>
                    <a:pt x="175" y="177"/>
                    <a:pt x="175" y="177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77" y="174"/>
                    <a:pt x="177" y="174"/>
                    <a:pt x="177" y="174"/>
                  </a:cubicBezTo>
                  <a:cubicBezTo>
                    <a:pt x="187" y="174"/>
                    <a:pt x="187" y="174"/>
                    <a:pt x="187" y="174"/>
                  </a:cubicBezTo>
                  <a:cubicBezTo>
                    <a:pt x="196" y="165"/>
                    <a:pt x="196" y="165"/>
                    <a:pt x="196" y="165"/>
                  </a:cubicBezTo>
                  <a:cubicBezTo>
                    <a:pt x="196" y="158"/>
                    <a:pt x="196" y="158"/>
                    <a:pt x="196" y="158"/>
                  </a:cubicBezTo>
                  <a:cubicBezTo>
                    <a:pt x="105" y="67"/>
                    <a:pt x="105" y="67"/>
                    <a:pt x="105" y="67"/>
                  </a:cubicBezTo>
                  <a:cubicBezTo>
                    <a:pt x="104" y="67"/>
                    <a:pt x="104" y="66"/>
                    <a:pt x="104" y="66"/>
                  </a:cubicBezTo>
                  <a:cubicBezTo>
                    <a:pt x="104" y="53"/>
                    <a:pt x="104" y="53"/>
                    <a:pt x="104" y="53"/>
                  </a:cubicBezTo>
                  <a:cubicBezTo>
                    <a:pt x="104" y="53"/>
                    <a:pt x="104" y="52"/>
                    <a:pt x="105" y="52"/>
                  </a:cubicBezTo>
                  <a:cubicBezTo>
                    <a:pt x="116" y="40"/>
                    <a:pt x="116" y="40"/>
                    <a:pt x="116" y="40"/>
                  </a:cubicBezTo>
                  <a:cubicBezTo>
                    <a:pt x="117" y="40"/>
                    <a:pt x="117" y="40"/>
                    <a:pt x="118" y="40"/>
                  </a:cubicBezTo>
                  <a:cubicBezTo>
                    <a:pt x="130" y="40"/>
                    <a:pt x="130" y="40"/>
                    <a:pt x="130" y="40"/>
                  </a:cubicBezTo>
                  <a:cubicBezTo>
                    <a:pt x="130" y="40"/>
                    <a:pt x="131" y="40"/>
                    <a:pt x="131" y="40"/>
                  </a:cubicBezTo>
                  <a:cubicBezTo>
                    <a:pt x="400" y="309"/>
                    <a:pt x="400" y="309"/>
                    <a:pt x="400" y="309"/>
                  </a:cubicBezTo>
                  <a:cubicBezTo>
                    <a:pt x="400" y="309"/>
                    <a:pt x="400" y="310"/>
                    <a:pt x="400" y="310"/>
                  </a:cubicBezTo>
                  <a:cubicBezTo>
                    <a:pt x="400" y="323"/>
                    <a:pt x="400" y="323"/>
                    <a:pt x="400" y="323"/>
                  </a:cubicBezTo>
                  <a:cubicBezTo>
                    <a:pt x="400" y="323"/>
                    <a:pt x="400" y="324"/>
                    <a:pt x="400" y="324"/>
                  </a:cubicBezTo>
                  <a:cubicBezTo>
                    <a:pt x="389" y="335"/>
                    <a:pt x="389" y="335"/>
                    <a:pt x="389" y="335"/>
                  </a:cubicBezTo>
                  <a:cubicBezTo>
                    <a:pt x="389" y="335"/>
                    <a:pt x="388" y="335"/>
                    <a:pt x="388" y="335"/>
                  </a:cubicBezTo>
                  <a:cubicBezTo>
                    <a:pt x="374" y="335"/>
                    <a:pt x="374" y="335"/>
                    <a:pt x="374" y="335"/>
                  </a:cubicBezTo>
                  <a:cubicBezTo>
                    <a:pt x="374" y="335"/>
                    <a:pt x="373" y="335"/>
                    <a:pt x="373" y="335"/>
                  </a:cubicBezTo>
                  <a:cubicBezTo>
                    <a:pt x="271" y="233"/>
                    <a:pt x="271" y="233"/>
                    <a:pt x="271" y="233"/>
                  </a:cubicBezTo>
                  <a:cubicBezTo>
                    <a:pt x="260" y="233"/>
                    <a:pt x="260" y="233"/>
                    <a:pt x="260" y="233"/>
                  </a:cubicBezTo>
                  <a:cubicBezTo>
                    <a:pt x="251" y="242"/>
                    <a:pt x="251" y="242"/>
                    <a:pt x="251" y="242"/>
                  </a:cubicBezTo>
                  <a:cubicBezTo>
                    <a:pt x="251" y="254"/>
                    <a:pt x="251" y="254"/>
                    <a:pt x="251" y="254"/>
                  </a:cubicBezTo>
                  <a:cubicBezTo>
                    <a:pt x="356" y="359"/>
                    <a:pt x="356" y="359"/>
                    <a:pt x="356" y="359"/>
                  </a:cubicBezTo>
                  <a:cubicBezTo>
                    <a:pt x="572" y="359"/>
                    <a:pt x="572" y="359"/>
                    <a:pt x="572" y="359"/>
                  </a:cubicBezTo>
                  <a:cubicBezTo>
                    <a:pt x="580" y="351"/>
                    <a:pt x="580" y="351"/>
                    <a:pt x="580" y="351"/>
                  </a:cubicBezTo>
                  <a:cubicBezTo>
                    <a:pt x="580" y="343"/>
                    <a:pt x="580" y="343"/>
                    <a:pt x="580" y="343"/>
                  </a:cubicBezTo>
                  <a:cubicBezTo>
                    <a:pt x="573" y="336"/>
                    <a:pt x="573" y="336"/>
                    <a:pt x="573" y="336"/>
                  </a:cubicBezTo>
                  <a:cubicBezTo>
                    <a:pt x="474" y="336"/>
                    <a:pt x="474" y="336"/>
                    <a:pt x="474" y="336"/>
                  </a:cubicBezTo>
                  <a:cubicBezTo>
                    <a:pt x="474" y="336"/>
                    <a:pt x="473" y="336"/>
                    <a:pt x="473" y="336"/>
                  </a:cubicBezTo>
                  <a:cubicBezTo>
                    <a:pt x="466" y="328"/>
                    <a:pt x="466" y="328"/>
                    <a:pt x="466" y="328"/>
                  </a:cubicBezTo>
                  <a:cubicBezTo>
                    <a:pt x="465" y="328"/>
                    <a:pt x="465" y="328"/>
                    <a:pt x="465" y="327"/>
                  </a:cubicBezTo>
                  <a:cubicBezTo>
                    <a:pt x="465" y="319"/>
                    <a:pt x="465" y="319"/>
                    <a:pt x="465" y="319"/>
                  </a:cubicBezTo>
                  <a:cubicBezTo>
                    <a:pt x="465" y="318"/>
                    <a:pt x="465" y="318"/>
                    <a:pt x="466" y="317"/>
                  </a:cubicBezTo>
                  <a:cubicBezTo>
                    <a:pt x="477" y="306"/>
                    <a:pt x="477" y="306"/>
                    <a:pt x="477" y="306"/>
                  </a:cubicBezTo>
                  <a:cubicBezTo>
                    <a:pt x="477" y="306"/>
                    <a:pt x="478" y="306"/>
                    <a:pt x="478" y="306"/>
                  </a:cubicBezTo>
                  <a:cubicBezTo>
                    <a:pt x="603" y="306"/>
                    <a:pt x="603" y="306"/>
                    <a:pt x="603" y="306"/>
                  </a:cubicBezTo>
                  <a:cubicBezTo>
                    <a:pt x="604" y="306"/>
                    <a:pt x="604" y="306"/>
                    <a:pt x="605" y="306"/>
                  </a:cubicBezTo>
                  <a:cubicBezTo>
                    <a:pt x="705" y="407"/>
                    <a:pt x="705" y="407"/>
                    <a:pt x="705" y="407"/>
                  </a:cubicBezTo>
                  <a:cubicBezTo>
                    <a:pt x="713" y="407"/>
                    <a:pt x="713" y="407"/>
                    <a:pt x="713" y="407"/>
                  </a:cubicBezTo>
                  <a:cubicBezTo>
                    <a:pt x="720" y="401"/>
                    <a:pt x="720" y="401"/>
                    <a:pt x="720" y="401"/>
                  </a:cubicBezTo>
                  <a:cubicBezTo>
                    <a:pt x="720" y="394"/>
                    <a:pt x="720" y="394"/>
                    <a:pt x="720" y="394"/>
                  </a:cubicBezTo>
                  <a:cubicBezTo>
                    <a:pt x="651" y="326"/>
                    <a:pt x="651" y="326"/>
                    <a:pt x="651" y="326"/>
                  </a:cubicBezTo>
                  <a:cubicBezTo>
                    <a:pt x="651" y="325"/>
                    <a:pt x="651" y="325"/>
                    <a:pt x="651" y="324"/>
                  </a:cubicBezTo>
                  <a:cubicBezTo>
                    <a:pt x="651" y="315"/>
                    <a:pt x="651" y="315"/>
                    <a:pt x="651" y="315"/>
                  </a:cubicBezTo>
                  <a:cubicBezTo>
                    <a:pt x="651" y="314"/>
                    <a:pt x="651" y="314"/>
                    <a:pt x="651" y="313"/>
                  </a:cubicBezTo>
                  <a:cubicBezTo>
                    <a:pt x="656" y="309"/>
                    <a:pt x="656" y="309"/>
                    <a:pt x="656" y="309"/>
                  </a:cubicBezTo>
                  <a:cubicBezTo>
                    <a:pt x="656" y="308"/>
                    <a:pt x="657" y="308"/>
                    <a:pt x="657" y="308"/>
                  </a:cubicBezTo>
                  <a:cubicBezTo>
                    <a:pt x="671" y="308"/>
                    <a:pt x="671" y="308"/>
                    <a:pt x="671" y="308"/>
                  </a:cubicBezTo>
                  <a:cubicBezTo>
                    <a:pt x="672" y="308"/>
                    <a:pt x="672" y="308"/>
                    <a:pt x="672" y="309"/>
                  </a:cubicBezTo>
                  <a:cubicBezTo>
                    <a:pt x="854" y="490"/>
                    <a:pt x="854" y="490"/>
                    <a:pt x="854" y="490"/>
                  </a:cubicBezTo>
                  <a:lnTo>
                    <a:pt x="851" y="4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56" name="Freeform 440"/>
            <p:cNvSpPr>
              <a:spLocks noEditPoints="1"/>
            </p:cNvSpPr>
            <p:nvPr/>
          </p:nvSpPr>
          <p:spPr bwMode="auto">
            <a:xfrm flipV="1">
              <a:off x="1792289" y="3648073"/>
              <a:ext cx="104775" cy="104775"/>
            </a:xfrm>
            <a:custGeom>
              <a:avLst/>
              <a:gdLst>
                <a:gd name="T0" fmla="*/ 14 w 28"/>
                <a:gd name="T1" fmla="*/ 6 h 28"/>
                <a:gd name="T2" fmla="*/ 21 w 28"/>
                <a:gd name="T3" fmla="*/ 14 h 28"/>
                <a:gd name="T4" fmla="*/ 14 w 28"/>
                <a:gd name="T5" fmla="*/ 21 h 28"/>
                <a:gd name="T6" fmla="*/ 7 w 28"/>
                <a:gd name="T7" fmla="*/ 14 h 28"/>
                <a:gd name="T8" fmla="*/ 14 w 28"/>
                <a:gd name="T9" fmla="*/ 6 h 28"/>
                <a:gd name="T10" fmla="*/ 14 w 28"/>
                <a:gd name="T11" fmla="*/ 0 h 28"/>
                <a:gd name="T12" fmla="*/ 14 w 28"/>
                <a:gd name="T13" fmla="*/ 0 h 28"/>
                <a:gd name="T14" fmla="*/ 0 w 28"/>
                <a:gd name="T15" fmla="*/ 14 h 28"/>
                <a:gd name="T16" fmla="*/ 4 w 28"/>
                <a:gd name="T17" fmla="*/ 24 h 28"/>
                <a:gd name="T18" fmla="*/ 14 w 28"/>
                <a:gd name="T19" fmla="*/ 28 h 28"/>
                <a:gd name="T20" fmla="*/ 28 w 28"/>
                <a:gd name="T21" fmla="*/ 14 h 28"/>
                <a:gd name="T22" fmla="*/ 14 w 28"/>
                <a:gd name="T23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" h="28">
                  <a:moveTo>
                    <a:pt x="14" y="6"/>
                  </a:moveTo>
                  <a:cubicBezTo>
                    <a:pt x="18" y="6"/>
                    <a:pt x="21" y="10"/>
                    <a:pt x="21" y="14"/>
                  </a:cubicBezTo>
                  <a:cubicBezTo>
                    <a:pt x="21" y="18"/>
                    <a:pt x="18" y="21"/>
                    <a:pt x="14" y="21"/>
                  </a:cubicBezTo>
                  <a:cubicBezTo>
                    <a:pt x="10" y="21"/>
                    <a:pt x="7" y="18"/>
                    <a:pt x="7" y="14"/>
                  </a:cubicBezTo>
                  <a:cubicBezTo>
                    <a:pt x="7" y="10"/>
                    <a:pt x="10" y="6"/>
                    <a:pt x="14" y="6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17"/>
                    <a:pt x="1" y="21"/>
                    <a:pt x="4" y="24"/>
                  </a:cubicBezTo>
                  <a:cubicBezTo>
                    <a:pt x="7" y="26"/>
                    <a:pt x="10" y="28"/>
                    <a:pt x="14" y="28"/>
                  </a:cubicBezTo>
                  <a:cubicBezTo>
                    <a:pt x="22" y="28"/>
                    <a:pt x="28" y="21"/>
                    <a:pt x="28" y="14"/>
                  </a:cubicBezTo>
                  <a:cubicBezTo>
                    <a:pt x="28" y="6"/>
                    <a:pt x="22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57" name="Freeform 441"/>
            <p:cNvSpPr>
              <a:spLocks noEditPoints="1"/>
            </p:cNvSpPr>
            <p:nvPr/>
          </p:nvSpPr>
          <p:spPr bwMode="auto">
            <a:xfrm flipV="1">
              <a:off x="2058989" y="3163886"/>
              <a:ext cx="104775" cy="104775"/>
            </a:xfrm>
            <a:custGeom>
              <a:avLst/>
              <a:gdLst>
                <a:gd name="T0" fmla="*/ 14 w 28"/>
                <a:gd name="T1" fmla="*/ 6 h 28"/>
                <a:gd name="T2" fmla="*/ 14 w 28"/>
                <a:gd name="T3" fmla="*/ 6 h 28"/>
                <a:gd name="T4" fmla="*/ 14 w 28"/>
                <a:gd name="T5" fmla="*/ 6 h 28"/>
                <a:gd name="T6" fmla="*/ 21 w 28"/>
                <a:gd name="T7" fmla="*/ 14 h 28"/>
                <a:gd name="T8" fmla="*/ 14 w 28"/>
                <a:gd name="T9" fmla="*/ 21 h 28"/>
                <a:gd name="T10" fmla="*/ 6 w 28"/>
                <a:gd name="T11" fmla="*/ 14 h 28"/>
                <a:gd name="T12" fmla="*/ 14 w 28"/>
                <a:gd name="T13" fmla="*/ 6 h 28"/>
                <a:gd name="T14" fmla="*/ 14 w 28"/>
                <a:gd name="T15" fmla="*/ 0 h 28"/>
                <a:gd name="T16" fmla="*/ 14 w 28"/>
                <a:gd name="T17" fmla="*/ 0 h 28"/>
                <a:gd name="T18" fmla="*/ 0 w 28"/>
                <a:gd name="T19" fmla="*/ 14 h 28"/>
                <a:gd name="T20" fmla="*/ 4 w 28"/>
                <a:gd name="T21" fmla="*/ 24 h 28"/>
                <a:gd name="T22" fmla="*/ 14 w 28"/>
                <a:gd name="T23" fmla="*/ 28 h 28"/>
                <a:gd name="T24" fmla="*/ 24 w 28"/>
                <a:gd name="T25" fmla="*/ 24 h 28"/>
                <a:gd name="T26" fmla="*/ 28 w 28"/>
                <a:gd name="T27" fmla="*/ 14 h 28"/>
                <a:gd name="T28" fmla="*/ 14 w 28"/>
                <a:gd name="T2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8" h="28">
                  <a:moveTo>
                    <a:pt x="14" y="6"/>
                  </a:move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8" y="6"/>
                    <a:pt x="21" y="10"/>
                    <a:pt x="21" y="14"/>
                  </a:cubicBezTo>
                  <a:cubicBezTo>
                    <a:pt x="21" y="18"/>
                    <a:pt x="18" y="21"/>
                    <a:pt x="14" y="21"/>
                  </a:cubicBezTo>
                  <a:cubicBezTo>
                    <a:pt x="10" y="21"/>
                    <a:pt x="6" y="18"/>
                    <a:pt x="6" y="14"/>
                  </a:cubicBezTo>
                  <a:cubicBezTo>
                    <a:pt x="6" y="10"/>
                    <a:pt x="10" y="6"/>
                    <a:pt x="14" y="6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17"/>
                    <a:pt x="1" y="21"/>
                    <a:pt x="4" y="24"/>
                  </a:cubicBezTo>
                  <a:cubicBezTo>
                    <a:pt x="6" y="26"/>
                    <a:pt x="10" y="28"/>
                    <a:pt x="14" y="28"/>
                  </a:cubicBezTo>
                  <a:cubicBezTo>
                    <a:pt x="17" y="28"/>
                    <a:pt x="21" y="26"/>
                    <a:pt x="24" y="24"/>
                  </a:cubicBezTo>
                  <a:cubicBezTo>
                    <a:pt x="26" y="21"/>
                    <a:pt x="28" y="17"/>
                    <a:pt x="28" y="14"/>
                  </a:cubicBezTo>
                  <a:cubicBezTo>
                    <a:pt x="28" y="6"/>
                    <a:pt x="21" y="0"/>
                    <a:pt x="14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58" name="Freeform 442"/>
            <p:cNvSpPr>
              <a:spLocks noEditPoints="1"/>
            </p:cNvSpPr>
            <p:nvPr/>
          </p:nvSpPr>
          <p:spPr bwMode="auto">
            <a:xfrm flipV="1">
              <a:off x="1401764" y="3295648"/>
              <a:ext cx="93662" cy="88900"/>
            </a:xfrm>
            <a:custGeom>
              <a:avLst/>
              <a:gdLst>
                <a:gd name="T0" fmla="*/ 12 w 25"/>
                <a:gd name="T1" fmla="*/ 5 h 24"/>
                <a:gd name="T2" fmla="*/ 20 w 25"/>
                <a:gd name="T3" fmla="*/ 12 h 24"/>
                <a:gd name="T4" fmla="*/ 12 w 25"/>
                <a:gd name="T5" fmla="*/ 19 h 24"/>
                <a:gd name="T6" fmla="*/ 5 w 25"/>
                <a:gd name="T7" fmla="*/ 12 h 24"/>
                <a:gd name="T8" fmla="*/ 12 w 25"/>
                <a:gd name="T9" fmla="*/ 5 h 24"/>
                <a:gd name="T10" fmla="*/ 12 w 25"/>
                <a:gd name="T11" fmla="*/ 0 h 24"/>
                <a:gd name="T12" fmla="*/ 12 w 25"/>
                <a:gd name="T13" fmla="*/ 0 h 24"/>
                <a:gd name="T14" fmla="*/ 0 w 25"/>
                <a:gd name="T15" fmla="*/ 12 h 24"/>
                <a:gd name="T16" fmla="*/ 12 w 25"/>
                <a:gd name="T17" fmla="*/ 24 h 24"/>
                <a:gd name="T18" fmla="*/ 25 w 25"/>
                <a:gd name="T19" fmla="*/ 12 h 24"/>
                <a:gd name="T20" fmla="*/ 12 w 25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6" y="5"/>
                    <a:pt x="20" y="8"/>
                    <a:pt x="20" y="12"/>
                  </a:cubicBezTo>
                  <a:cubicBezTo>
                    <a:pt x="20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5" y="19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59" name="Freeform 443"/>
            <p:cNvSpPr>
              <a:spLocks noEditPoints="1"/>
            </p:cNvSpPr>
            <p:nvPr/>
          </p:nvSpPr>
          <p:spPr bwMode="auto">
            <a:xfrm flipV="1">
              <a:off x="1250952" y="3430585"/>
              <a:ext cx="93662" cy="93663"/>
            </a:xfrm>
            <a:custGeom>
              <a:avLst/>
              <a:gdLst>
                <a:gd name="T0" fmla="*/ 12 w 25"/>
                <a:gd name="T1" fmla="*/ 6 h 25"/>
                <a:gd name="T2" fmla="*/ 19 w 25"/>
                <a:gd name="T3" fmla="*/ 13 h 25"/>
                <a:gd name="T4" fmla="*/ 12 w 25"/>
                <a:gd name="T5" fmla="*/ 20 h 25"/>
                <a:gd name="T6" fmla="*/ 12 w 25"/>
                <a:gd name="T7" fmla="*/ 20 h 25"/>
                <a:gd name="T8" fmla="*/ 5 w 25"/>
                <a:gd name="T9" fmla="*/ 13 h 25"/>
                <a:gd name="T10" fmla="*/ 12 w 25"/>
                <a:gd name="T11" fmla="*/ 6 h 25"/>
                <a:gd name="T12" fmla="*/ 12 w 25"/>
                <a:gd name="T13" fmla="*/ 6 h 25"/>
                <a:gd name="T14" fmla="*/ 12 w 25"/>
                <a:gd name="T15" fmla="*/ 6 h 25"/>
                <a:gd name="T16" fmla="*/ 12 w 25"/>
                <a:gd name="T17" fmla="*/ 0 h 25"/>
                <a:gd name="T18" fmla="*/ 12 w 25"/>
                <a:gd name="T19" fmla="*/ 0 h 25"/>
                <a:gd name="T20" fmla="*/ 0 w 25"/>
                <a:gd name="T21" fmla="*/ 13 h 25"/>
                <a:gd name="T22" fmla="*/ 3 w 25"/>
                <a:gd name="T23" fmla="*/ 22 h 25"/>
                <a:gd name="T24" fmla="*/ 12 w 25"/>
                <a:gd name="T25" fmla="*/ 25 h 25"/>
                <a:gd name="T26" fmla="*/ 21 w 25"/>
                <a:gd name="T27" fmla="*/ 22 h 25"/>
                <a:gd name="T28" fmla="*/ 25 w 25"/>
                <a:gd name="T29" fmla="*/ 13 h 25"/>
                <a:gd name="T30" fmla="*/ 21 w 25"/>
                <a:gd name="T31" fmla="*/ 4 h 25"/>
                <a:gd name="T32" fmla="*/ 12 w 25"/>
                <a:gd name="T3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" h="25">
                  <a:moveTo>
                    <a:pt x="12" y="6"/>
                  </a:moveTo>
                  <a:cubicBezTo>
                    <a:pt x="16" y="6"/>
                    <a:pt x="19" y="9"/>
                    <a:pt x="19" y="13"/>
                  </a:cubicBezTo>
                  <a:cubicBezTo>
                    <a:pt x="19" y="17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7"/>
                    <a:pt x="5" y="13"/>
                  </a:cubicBezTo>
                  <a:cubicBezTo>
                    <a:pt x="5" y="9"/>
                    <a:pt x="8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3"/>
                  </a:cubicBezTo>
                  <a:cubicBezTo>
                    <a:pt x="0" y="16"/>
                    <a:pt x="1" y="19"/>
                    <a:pt x="3" y="22"/>
                  </a:cubicBezTo>
                  <a:cubicBezTo>
                    <a:pt x="6" y="24"/>
                    <a:pt x="9" y="25"/>
                    <a:pt x="12" y="25"/>
                  </a:cubicBezTo>
                  <a:cubicBezTo>
                    <a:pt x="15" y="25"/>
                    <a:pt x="19" y="24"/>
                    <a:pt x="21" y="22"/>
                  </a:cubicBezTo>
                  <a:cubicBezTo>
                    <a:pt x="23" y="19"/>
                    <a:pt x="25" y="16"/>
                    <a:pt x="25" y="13"/>
                  </a:cubicBezTo>
                  <a:cubicBezTo>
                    <a:pt x="25" y="10"/>
                    <a:pt x="23" y="6"/>
                    <a:pt x="21" y="4"/>
                  </a:cubicBezTo>
                  <a:cubicBezTo>
                    <a:pt x="19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60" name="Freeform 444"/>
            <p:cNvSpPr>
              <a:spLocks noEditPoints="1"/>
            </p:cNvSpPr>
            <p:nvPr/>
          </p:nvSpPr>
          <p:spPr bwMode="auto">
            <a:xfrm flipV="1">
              <a:off x="854077" y="3479798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5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61" name="Freeform 445"/>
            <p:cNvSpPr>
              <a:spLocks noEditPoints="1"/>
            </p:cNvSpPr>
            <p:nvPr/>
          </p:nvSpPr>
          <p:spPr bwMode="auto">
            <a:xfrm flipV="1">
              <a:off x="666752" y="3284536"/>
              <a:ext cx="93662" cy="88900"/>
            </a:xfrm>
            <a:custGeom>
              <a:avLst/>
              <a:gdLst>
                <a:gd name="T0" fmla="*/ 12 w 25"/>
                <a:gd name="T1" fmla="*/ 5 h 24"/>
                <a:gd name="T2" fmla="*/ 19 w 25"/>
                <a:gd name="T3" fmla="*/ 12 h 24"/>
                <a:gd name="T4" fmla="*/ 12 w 25"/>
                <a:gd name="T5" fmla="*/ 19 h 24"/>
                <a:gd name="T6" fmla="*/ 12 w 25"/>
                <a:gd name="T7" fmla="*/ 19 h 24"/>
                <a:gd name="T8" fmla="*/ 5 w 25"/>
                <a:gd name="T9" fmla="*/ 12 h 24"/>
                <a:gd name="T10" fmla="*/ 12 w 25"/>
                <a:gd name="T11" fmla="*/ 5 h 24"/>
                <a:gd name="T12" fmla="*/ 12 w 25"/>
                <a:gd name="T13" fmla="*/ 0 h 24"/>
                <a:gd name="T14" fmla="*/ 12 w 25"/>
                <a:gd name="T15" fmla="*/ 0 h 24"/>
                <a:gd name="T16" fmla="*/ 0 w 25"/>
                <a:gd name="T17" fmla="*/ 12 h 24"/>
                <a:gd name="T18" fmla="*/ 12 w 25"/>
                <a:gd name="T19" fmla="*/ 24 h 24"/>
                <a:gd name="T20" fmla="*/ 25 w 25"/>
                <a:gd name="T21" fmla="*/ 12 h 24"/>
                <a:gd name="T22" fmla="*/ 12 w 25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5" y="19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62" name="Freeform 446"/>
            <p:cNvSpPr>
              <a:spLocks noEditPoints="1"/>
            </p:cNvSpPr>
            <p:nvPr/>
          </p:nvSpPr>
          <p:spPr bwMode="auto">
            <a:xfrm flipV="1">
              <a:off x="857252" y="3084510"/>
              <a:ext cx="90487" cy="93663"/>
            </a:xfrm>
            <a:custGeom>
              <a:avLst/>
              <a:gdLst>
                <a:gd name="T0" fmla="*/ 12 w 24"/>
                <a:gd name="T1" fmla="*/ 5 h 25"/>
                <a:gd name="T2" fmla="*/ 19 w 24"/>
                <a:gd name="T3" fmla="*/ 13 h 25"/>
                <a:gd name="T4" fmla="*/ 12 w 24"/>
                <a:gd name="T5" fmla="*/ 20 h 25"/>
                <a:gd name="T6" fmla="*/ 12 w 24"/>
                <a:gd name="T7" fmla="*/ 20 h 25"/>
                <a:gd name="T8" fmla="*/ 5 w 24"/>
                <a:gd name="T9" fmla="*/ 13 h 25"/>
                <a:gd name="T10" fmla="*/ 12 w 24"/>
                <a:gd name="T11" fmla="*/ 5 h 25"/>
                <a:gd name="T12" fmla="*/ 12 w 24"/>
                <a:gd name="T13" fmla="*/ 0 h 25"/>
                <a:gd name="T14" fmla="*/ 0 w 24"/>
                <a:gd name="T15" fmla="*/ 13 h 25"/>
                <a:gd name="T16" fmla="*/ 3 w 24"/>
                <a:gd name="T17" fmla="*/ 21 h 25"/>
                <a:gd name="T18" fmla="*/ 12 w 24"/>
                <a:gd name="T19" fmla="*/ 25 h 25"/>
                <a:gd name="T20" fmla="*/ 24 w 24"/>
                <a:gd name="T21" fmla="*/ 13 h 25"/>
                <a:gd name="T22" fmla="*/ 21 w 24"/>
                <a:gd name="T23" fmla="*/ 4 h 25"/>
                <a:gd name="T24" fmla="*/ 12 w 24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5">
                  <a:moveTo>
                    <a:pt x="12" y="5"/>
                  </a:moveTo>
                  <a:cubicBezTo>
                    <a:pt x="16" y="5"/>
                    <a:pt x="19" y="9"/>
                    <a:pt x="19" y="13"/>
                  </a:cubicBezTo>
                  <a:cubicBezTo>
                    <a:pt x="19" y="17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7"/>
                    <a:pt x="5" y="13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4"/>
                    <a:pt x="9" y="25"/>
                    <a:pt x="12" y="25"/>
                  </a:cubicBezTo>
                  <a:cubicBezTo>
                    <a:pt x="19" y="25"/>
                    <a:pt x="24" y="19"/>
                    <a:pt x="24" y="13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9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64" name="Freeform 448"/>
            <p:cNvSpPr>
              <a:spLocks noEditPoints="1"/>
            </p:cNvSpPr>
            <p:nvPr/>
          </p:nvSpPr>
          <p:spPr bwMode="auto">
            <a:xfrm flipV="1">
              <a:off x="666752" y="2905123"/>
              <a:ext cx="93662" cy="90488"/>
            </a:xfrm>
            <a:custGeom>
              <a:avLst/>
              <a:gdLst>
                <a:gd name="T0" fmla="*/ 12 w 25"/>
                <a:gd name="T1" fmla="*/ 5 h 24"/>
                <a:gd name="T2" fmla="*/ 12 w 25"/>
                <a:gd name="T3" fmla="*/ 5 h 24"/>
                <a:gd name="T4" fmla="*/ 19 w 25"/>
                <a:gd name="T5" fmla="*/ 12 h 24"/>
                <a:gd name="T6" fmla="*/ 12 w 25"/>
                <a:gd name="T7" fmla="*/ 19 h 24"/>
                <a:gd name="T8" fmla="*/ 12 w 25"/>
                <a:gd name="T9" fmla="*/ 19 h 24"/>
                <a:gd name="T10" fmla="*/ 6 w 25"/>
                <a:gd name="T11" fmla="*/ 12 h 24"/>
                <a:gd name="T12" fmla="*/ 12 w 25"/>
                <a:gd name="T13" fmla="*/ 5 h 24"/>
                <a:gd name="T14" fmla="*/ 12 w 25"/>
                <a:gd name="T15" fmla="*/ 0 h 24"/>
                <a:gd name="T16" fmla="*/ 12 w 25"/>
                <a:gd name="T17" fmla="*/ 0 h 24"/>
                <a:gd name="T18" fmla="*/ 12 w 25"/>
                <a:gd name="T19" fmla="*/ 0 h 24"/>
                <a:gd name="T20" fmla="*/ 0 w 25"/>
                <a:gd name="T21" fmla="*/ 12 h 24"/>
                <a:gd name="T22" fmla="*/ 12 w 25"/>
                <a:gd name="T23" fmla="*/ 24 h 24"/>
                <a:gd name="T24" fmla="*/ 25 w 25"/>
                <a:gd name="T25" fmla="*/ 12 h 24"/>
                <a:gd name="T26" fmla="*/ 12 w 25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8"/>
                    <a:pt x="9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65" name="Freeform 449"/>
            <p:cNvSpPr>
              <a:spLocks noEditPoints="1"/>
            </p:cNvSpPr>
            <p:nvPr/>
          </p:nvSpPr>
          <p:spPr bwMode="auto">
            <a:xfrm flipV="1">
              <a:off x="846139" y="2724148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4 w 24"/>
                <a:gd name="T23" fmla="*/ 4 h 24"/>
                <a:gd name="T24" fmla="*/ 0 w 24"/>
                <a:gd name="T25" fmla="*/ 12 h 24"/>
                <a:gd name="T26" fmla="*/ 4 w 24"/>
                <a:gd name="T27" fmla="*/ 21 h 24"/>
                <a:gd name="T28" fmla="*/ 12 w 24"/>
                <a:gd name="T29" fmla="*/ 24 h 24"/>
                <a:gd name="T30" fmla="*/ 21 w 24"/>
                <a:gd name="T31" fmla="*/ 20 h 24"/>
                <a:gd name="T32" fmla="*/ 24 w 24"/>
                <a:gd name="T33" fmla="*/ 12 h 24"/>
                <a:gd name="T34" fmla="*/ 21 w 24"/>
                <a:gd name="T35" fmla="*/ 4 h 24"/>
                <a:gd name="T36" fmla="*/ 12 w 24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4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66" name="Freeform 450"/>
            <p:cNvSpPr>
              <a:spLocks noEditPoints="1"/>
            </p:cNvSpPr>
            <p:nvPr/>
          </p:nvSpPr>
          <p:spPr bwMode="auto">
            <a:xfrm flipV="1">
              <a:off x="474664" y="2717798"/>
              <a:ext cx="101600" cy="100013"/>
            </a:xfrm>
            <a:custGeom>
              <a:avLst/>
              <a:gdLst>
                <a:gd name="T0" fmla="*/ 14 w 27"/>
                <a:gd name="T1" fmla="*/ 6 h 27"/>
                <a:gd name="T2" fmla="*/ 21 w 27"/>
                <a:gd name="T3" fmla="*/ 13 h 27"/>
                <a:gd name="T4" fmla="*/ 14 w 27"/>
                <a:gd name="T5" fmla="*/ 20 h 27"/>
                <a:gd name="T6" fmla="*/ 14 w 27"/>
                <a:gd name="T7" fmla="*/ 20 h 27"/>
                <a:gd name="T8" fmla="*/ 7 w 27"/>
                <a:gd name="T9" fmla="*/ 13 h 27"/>
                <a:gd name="T10" fmla="*/ 14 w 27"/>
                <a:gd name="T11" fmla="*/ 6 h 27"/>
                <a:gd name="T12" fmla="*/ 14 w 27"/>
                <a:gd name="T13" fmla="*/ 6 h 27"/>
                <a:gd name="T14" fmla="*/ 14 w 27"/>
                <a:gd name="T15" fmla="*/ 0 h 27"/>
                <a:gd name="T16" fmla="*/ 14 w 27"/>
                <a:gd name="T17" fmla="*/ 0 h 27"/>
                <a:gd name="T18" fmla="*/ 0 w 27"/>
                <a:gd name="T19" fmla="*/ 13 h 27"/>
                <a:gd name="T20" fmla="*/ 4 w 27"/>
                <a:gd name="T21" fmla="*/ 23 h 27"/>
                <a:gd name="T22" fmla="*/ 14 w 27"/>
                <a:gd name="T23" fmla="*/ 27 h 27"/>
                <a:gd name="T24" fmla="*/ 27 w 27"/>
                <a:gd name="T25" fmla="*/ 13 h 27"/>
                <a:gd name="T26" fmla="*/ 14 w 27"/>
                <a:gd name="T2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7">
                  <a:moveTo>
                    <a:pt x="14" y="6"/>
                  </a:moveTo>
                  <a:cubicBezTo>
                    <a:pt x="18" y="6"/>
                    <a:pt x="21" y="10"/>
                    <a:pt x="21" y="13"/>
                  </a:cubicBezTo>
                  <a:cubicBezTo>
                    <a:pt x="21" y="17"/>
                    <a:pt x="18" y="20"/>
                    <a:pt x="14" y="20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0" y="20"/>
                    <a:pt x="7" y="17"/>
                    <a:pt x="7" y="13"/>
                  </a:cubicBezTo>
                  <a:cubicBezTo>
                    <a:pt x="7" y="10"/>
                    <a:pt x="10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17"/>
                    <a:pt x="1" y="20"/>
                    <a:pt x="4" y="23"/>
                  </a:cubicBezTo>
                  <a:cubicBezTo>
                    <a:pt x="7" y="26"/>
                    <a:pt x="10" y="27"/>
                    <a:pt x="14" y="27"/>
                  </a:cubicBezTo>
                  <a:cubicBezTo>
                    <a:pt x="21" y="27"/>
                    <a:pt x="27" y="21"/>
                    <a:pt x="27" y="13"/>
                  </a:cubicBezTo>
                  <a:cubicBezTo>
                    <a:pt x="27" y="6"/>
                    <a:pt x="21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67" name="Freeform 451"/>
            <p:cNvSpPr>
              <a:spLocks noEditPoints="1"/>
            </p:cNvSpPr>
            <p:nvPr/>
          </p:nvSpPr>
          <p:spPr bwMode="auto">
            <a:xfrm flipV="1">
              <a:off x="-17461" y="2600323"/>
              <a:ext cx="101600" cy="101600"/>
            </a:xfrm>
            <a:custGeom>
              <a:avLst/>
              <a:gdLst>
                <a:gd name="T0" fmla="*/ 13 w 27"/>
                <a:gd name="T1" fmla="*/ 7 h 27"/>
                <a:gd name="T2" fmla="*/ 20 w 27"/>
                <a:gd name="T3" fmla="*/ 14 h 27"/>
                <a:gd name="T4" fmla="*/ 13 w 27"/>
                <a:gd name="T5" fmla="*/ 21 h 27"/>
                <a:gd name="T6" fmla="*/ 13 w 27"/>
                <a:gd name="T7" fmla="*/ 21 h 27"/>
                <a:gd name="T8" fmla="*/ 7 w 27"/>
                <a:gd name="T9" fmla="*/ 14 h 27"/>
                <a:gd name="T10" fmla="*/ 13 w 27"/>
                <a:gd name="T11" fmla="*/ 7 h 27"/>
                <a:gd name="T12" fmla="*/ 13 w 27"/>
                <a:gd name="T13" fmla="*/ 7 h 27"/>
                <a:gd name="T14" fmla="*/ 13 w 27"/>
                <a:gd name="T15" fmla="*/ 0 h 27"/>
                <a:gd name="T16" fmla="*/ 13 w 27"/>
                <a:gd name="T17" fmla="*/ 0 h 27"/>
                <a:gd name="T18" fmla="*/ 0 w 27"/>
                <a:gd name="T19" fmla="*/ 14 h 27"/>
                <a:gd name="T20" fmla="*/ 13 w 27"/>
                <a:gd name="T21" fmla="*/ 27 h 27"/>
                <a:gd name="T22" fmla="*/ 27 w 27"/>
                <a:gd name="T23" fmla="*/ 14 h 27"/>
                <a:gd name="T24" fmla="*/ 23 w 27"/>
                <a:gd name="T25" fmla="*/ 4 h 27"/>
                <a:gd name="T26" fmla="*/ 13 w 27"/>
                <a:gd name="T2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7">
                  <a:moveTo>
                    <a:pt x="13" y="7"/>
                  </a:moveTo>
                  <a:cubicBezTo>
                    <a:pt x="17" y="7"/>
                    <a:pt x="20" y="10"/>
                    <a:pt x="20" y="14"/>
                  </a:cubicBezTo>
                  <a:cubicBezTo>
                    <a:pt x="20" y="18"/>
                    <a:pt x="17" y="21"/>
                    <a:pt x="13" y="21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0" y="21"/>
                    <a:pt x="7" y="18"/>
                    <a:pt x="7" y="14"/>
                  </a:cubicBezTo>
                  <a:cubicBezTo>
                    <a:pt x="7" y="10"/>
                    <a:pt x="10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21"/>
                    <a:pt x="6" y="27"/>
                    <a:pt x="13" y="27"/>
                  </a:cubicBezTo>
                  <a:cubicBezTo>
                    <a:pt x="21" y="27"/>
                    <a:pt x="27" y="21"/>
                    <a:pt x="27" y="14"/>
                  </a:cubicBezTo>
                  <a:cubicBezTo>
                    <a:pt x="27" y="10"/>
                    <a:pt x="26" y="7"/>
                    <a:pt x="23" y="4"/>
                  </a:cubicBezTo>
                  <a:cubicBezTo>
                    <a:pt x="21" y="1"/>
                    <a:pt x="17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68" name="Freeform 452"/>
            <p:cNvSpPr>
              <a:spLocks noEditPoints="1"/>
            </p:cNvSpPr>
            <p:nvPr/>
          </p:nvSpPr>
          <p:spPr bwMode="auto">
            <a:xfrm flipV="1">
              <a:off x="295277" y="2905123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2 w 24"/>
                <a:gd name="T5" fmla="*/ 5 h 24"/>
                <a:gd name="T6" fmla="*/ 19 w 24"/>
                <a:gd name="T7" fmla="*/ 12 h 24"/>
                <a:gd name="T8" fmla="*/ 12 w 24"/>
                <a:gd name="T9" fmla="*/ 19 h 24"/>
                <a:gd name="T10" fmla="*/ 12 w 24"/>
                <a:gd name="T11" fmla="*/ 19 h 24"/>
                <a:gd name="T12" fmla="*/ 5 w 24"/>
                <a:gd name="T13" fmla="*/ 12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1 w 24"/>
                <a:gd name="T27" fmla="*/ 20 h 24"/>
                <a:gd name="T28" fmla="*/ 24 w 24"/>
                <a:gd name="T29" fmla="*/ 12 h 24"/>
                <a:gd name="T30" fmla="*/ 21 w 24"/>
                <a:gd name="T31" fmla="*/ 3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5" y="24"/>
                    <a:pt x="18" y="23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69" name="Freeform 453"/>
            <p:cNvSpPr>
              <a:spLocks noEditPoints="1"/>
            </p:cNvSpPr>
            <p:nvPr/>
          </p:nvSpPr>
          <p:spPr bwMode="auto">
            <a:xfrm flipV="1">
              <a:off x="-815973" y="3062285"/>
              <a:ext cx="90487" cy="90488"/>
            </a:xfrm>
            <a:custGeom>
              <a:avLst/>
              <a:gdLst>
                <a:gd name="T0" fmla="*/ 12 w 24"/>
                <a:gd name="T1" fmla="*/ 6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6 h 24"/>
                <a:gd name="T12" fmla="*/ 12 w 24"/>
                <a:gd name="T13" fmla="*/ 6 h 24"/>
                <a:gd name="T14" fmla="*/ 12 w 24"/>
                <a:gd name="T15" fmla="*/ 6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1 w 24"/>
                <a:gd name="T27" fmla="*/ 21 h 24"/>
                <a:gd name="T28" fmla="*/ 24 w 24"/>
                <a:gd name="T29" fmla="*/ 12 h 24"/>
                <a:gd name="T30" fmla="*/ 21 w 24"/>
                <a:gd name="T31" fmla="*/ 4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1" y="21"/>
                  </a:cubicBezTo>
                  <a:cubicBezTo>
                    <a:pt x="23" y="19"/>
                    <a:pt x="24" y="16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70" name="Freeform 454"/>
            <p:cNvSpPr>
              <a:spLocks noEditPoints="1"/>
            </p:cNvSpPr>
            <p:nvPr/>
          </p:nvSpPr>
          <p:spPr bwMode="auto">
            <a:xfrm flipV="1">
              <a:off x="-614361" y="3249610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2 w 24"/>
                <a:gd name="T5" fmla="*/ 5 h 24"/>
                <a:gd name="T6" fmla="*/ 19 w 24"/>
                <a:gd name="T7" fmla="*/ 12 h 24"/>
                <a:gd name="T8" fmla="*/ 12 w 24"/>
                <a:gd name="T9" fmla="*/ 18 h 24"/>
                <a:gd name="T10" fmla="*/ 12 w 24"/>
                <a:gd name="T11" fmla="*/ 18 h 24"/>
                <a:gd name="T12" fmla="*/ 5 w 24"/>
                <a:gd name="T13" fmla="*/ 12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4 w 24"/>
                <a:gd name="T27" fmla="*/ 12 h 24"/>
                <a:gd name="T28" fmla="*/ 21 w 24"/>
                <a:gd name="T29" fmla="*/ 3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8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8" y="18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8"/>
                    <a:pt x="23" y="5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71" name="Freeform 455"/>
            <p:cNvSpPr>
              <a:spLocks noEditPoints="1"/>
            </p:cNvSpPr>
            <p:nvPr/>
          </p:nvSpPr>
          <p:spPr bwMode="auto">
            <a:xfrm flipV="1">
              <a:off x="-366711" y="3213098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6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4 w 24"/>
                <a:gd name="T17" fmla="*/ 4 h 24"/>
                <a:gd name="T18" fmla="*/ 0 w 24"/>
                <a:gd name="T19" fmla="*/ 12 h 24"/>
                <a:gd name="T20" fmla="*/ 4 w 24"/>
                <a:gd name="T21" fmla="*/ 21 h 24"/>
                <a:gd name="T22" fmla="*/ 12 w 24"/>
                <a:gd name="T23" fmla="*/ 24 h 24"/>
                <a:gd name="T24" fmla="*/ 24 w 24"/>
                <a:gd name="T25" fmla="*/ 12 h 24"/>
                <a:gd name="T26" fmla="*/ 21 w 24"/>
                <a:gd name="T27" fmla="*/ 4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8"/>
                    <a:pt x="9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5"/>
                    <a:pt x="2" y="18"/>
                    <a:pt x="4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9" y="1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72" name="Freeform 456"/>
            <p:cNvSpPr>
              <a:spLocks noEditPoints="1"/>
            </p:cNvSpPr>
            <p:nvPr/>
          </p:nvSpPr>
          <p:spPr bwMode="auto">
            <a:xfrm flipV="1">
              <a:off x="-820736" y="3268660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3 w 24"/>
                <a:gd name="T17" fmla="*/ 4 h 24"/>
                <a:gd name="T18" fmla="*/ 0 w 24"/>
                <a:gd name="T19" fmla="*/ 12 h 24"/>
                <a:gd name="T20" fmla="*/ 3 w 24"/>
                <a:gd name="T21" fmla="*/ 21 h 24"/>
                <a:gd name="T22" fmla="*/ 12 w 24"/>
                <a:gd name="T23" fmla="*/ 24 h 24"/>
                <a:gd name="T24" fmla="*/ 24 w 24"/>
                <a:gd name="T25" fmla="*/ 12 h 24"/>
                <a:gd name="T26" fmla="*/ 20 w 24"/>
                <a:gd name="T27" fmla="*/ 4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8" y="0"/>
                    <a:pt x="5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3" y="21"/>
                  </a:cubicBezTo>
                  <a:cubicBezTo>
                    <a:pt x="5" y="23"/>
                    <a:pt x="8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9"/>
                    <a:pt x="22" y="6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73" name="Freeform 457"/>
            <p:cNvSpPr>
              <a:spLocks noEditPoints="1"/>
            </p:cNvSpPr>
            <p:nvPr/>
          </p:nvSpPr>
          <p:spPr bwMode="auto">
            <a:xfrm flipV="1">
              <a:off x="-573086" y="3006723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4 w 24"/>
                <a:gd name="T17" fmla="*/ 3 h 24"/>
                <a:gd name="T18" fmla="*/ 0 w 24"/>
                <a:gd name="T19" fmla="*/ 12 h 24"/>
                <a:gd name="T20" fmla="*/ 4 w 24"/>
                <a:gd name="T21" fmla="*/ 20 h 24"/>
                <a:gd name="T22" fmla="*/ 12 w 24"/>
                <a:gd name="T23" fmla="*/ 24 h 24"/>
                <a:gd name="T24" fmla="*/ 21 w 24"/>
                <a:gd name="T25" fmla="*/ 20 h 24"/>
                <a:gd name="T26" fmla="*/ 24 w 24"/>
                <a:gd name="T27" fmla="*/ 12 h 24"/>
                <a:gd name="T28" fmla="*/ 21 w 24"/>
                <a:gd name="T29" fmla="*/ 3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4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4" y="20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74" name="Freeform 458"/>
            <p:cNvSpPr>
              <a:spLocks noEditPoints="1"/>
            </p:cNvSpPr>
            <p:nvPr/>
          </p:nvSpPr>
          <p:spPr bwMode="auto">
            <a:xfrm flipV="1">
              <a:off x="-23811" y="3689348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2 w 24"/>
                <a:gd name="T5" fmla="*/ 5 h 24"/>
                <a:gd name="T6" fmla="*/ 19 w 24"/>
                <a:gd name="T7" fmla="*/ 12 h 24"/>
                <a:gd name="T8" fmla="*/ 12 w 24"/>
                <a:gd name="T9" fmla="*/ 19 h 24"/>
                <a:gd name="T10" fmla="*/ 12 w 24"/>
                <a:gd name="T11" fmla="*/ 19 h 24"/>
                <a:gd name="T12" fmla="*/ 5 w 24"/>
                <a:gd name="T13" fmla="*/ 12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1 w 24"/>
                <a:gd name="T27" fmla="*/ 21 h 24"/>
                <a:gd name="T28" fmla="*/ 24 w 24"/>
                <a:gd name="T29" fmla="*/ 12 h 24"/>
                <a:gd name="T30" fmla="*/ 21 w 24"/>
                <a:gd name="T31" fmla="*/ 4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1" y="21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75" name="Freeform 459"/>
            <p:cNvSpPr>
              <a:spLocks noEditPoints="1"/>
            </p:cNvSpPr>
            <p:nvPr/>
          </p:nvSpPr>
          <p:spPr bwMode="auto">
            <a:xfrm flipV="1">
              <a:off x="331789" y="3670298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8 h 24"/>
                <a:gd name="T8" fmla="*/ 12 w 24"/>
                <a:gd name="T9" fmla="*/ 18 h 24"/>
                <a:gd name="T10" fmla="*/ 12 w 24"/>
                <a:gd name="T11" fmla="*/ 18 h 24"/>
                <a:gd name="T12" fmla="*/ 5 w 24"/>
                <a:gd name="T13" fmla="*/ 12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4 w 24"/>
                <a:gd name="T27" fmla="*/ 12 h 24"/>
                <a:gd name="T28" fmla="*/ 21 w 24"/>
                <a:gd name="T29" fmla="*/ 3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8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8" y="18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8"/>
                    <a:pt x="23" y="5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76" name="Freeform 460"/>
            <p:cNvSpPr>
              <a:spLocks noEditPoints="1"/>
            </p:cNvSpPr>
            <p:nvPr/>
          </p:nvSpPr>
          <p:spPr bwMode="auto">
            <a:xfrm flipV="1">
              <a:off x="-392111" y="39147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8" y="24"/>
                    <a:pt x="24" y="18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77" name="Freeform 461"/>
            <p:cNvSpPr>
              <a:spLocks noEditPoints="1"/>
            </p:cNvSpPr>
            <p:nvPr/>
          </p:nvSpPr>
          <p:spPr bwMode="auto">
            <a:xfrm flipV="1">
              <a:off x="-125411" y="4046536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0 w 24"/>
                <a:gd name="T17" fmla="*/ 12 h 24"/>
                <a:gd name="T18" fmla="*/ 4 w 24"/>
                <a:gd name="T19" fmla="*/ 20 h 24"/>
                <a:gd name="T20" fmla="*/ 12 w 24"/>
                <a:gd name="T21" fmla="*/ 24 h 24"/>
                <a:gd name="T22" fmla="*/ 21 w 24"/>
                <a:gd name="T23" fmla="*/ 20 h 24"/>
                <a:gd name="T24" fmla="*/ 24 w 24"/>
                <a:gd name="T25" fmla="*/ 12 h 24"/>
                <a:gd name="T26" fmla="*/ 21 w 24"/>
                <a:gd name="T27" fmla="*/ 3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5"/>
                    <a:pt x="1" y="18"/>
                    <a:pt x="4" y="20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78" name="Freeform 462"/>
            <p:cNvSpPr>
              <a:spLocks noEditPoints="1"/>
            </p:cNvSpPr>
            <p:nvPr/>
          </p:nvSpPr>
          <p:spPr bwMode="auto">
            <a:xfrm flipV="1">
              <a:off x="295277" y="2541586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4 w 24"/>
                <a:gd name="T23" fmla="*/ 4 h 24"/>
                <a:gd name="T24" fmla="*/ 0 w 24"/>
                <a:gd name="T25" fmla="*/ 12 h 24"/>
                <a:gd name="T26" fmla="*/ 12 w 24"/>
                <a:gd name="T27" fmla="*/ 24 h 24"/>
                <a:gd name="T28" fmla="*/ 24 w 24"/>
                <a:gd name="T29" fmla="*/ 12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79" name="Freeform 463"/>
            <p:cNvSpPr>
              <a:spLocks noEditPoints="1"/>
            </p:cNvSpPr>
            <p:nvPr/>
          </p:nvSpPr>
          <p:spPr bwMode="auto">
            <a:xfrm flipV="1">
              <a:off x="488952" y="2357436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3 w 24"/>
                <a:gd name="T17" fmla="*/ 21 h 24"/>
                <a:gd name="T18" fmla="*/ 12 w 24"/>
                <a:gd name="T19" fmla="*/ 24 h 24"/>
                <a:gd name="T20" fmla="*/ 20 w 24"/>
                <a:gd name="T21" fmla="*/ 21 h 24"/>
                <a:gd name="T22" fmla="*/ 24 w 24"/>
                <a:gd name="T23" fmla="*/ 12 h 24"/>
                <a:gd name="T24" fmla="*/ 20 w 24"/>
                <a:gd name="T25" fmla="*/ 4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5"/>
                    <a:pt x="1" y="18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2" y="18"/>
                    <a:pt x="24" y="15"/>
                    <a:pt x="24" y="12"/>
                  </a:cubicBezTo>
                  <a:cubicBezTo>
                    <a:pt x="24" y="9"/>
                    <a:pt x="22" y="6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80" name="Freeform 464"/>
            <p:cNvSpPr>
              <a:spLocks noEditPoints="1"/>
            </p:cNvSpPr>
            <p:nvPr/>
          </p:nvSpPr>
          <p:spPr bwMode="auto">
            <a:xfrm flipV="1">
              <a:off x="1038227" y="3279773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19 w 25"/>
                <a:gd name="T3" fmla="*/ 13 h 25"/>
                <a:gd name="T4" fmla="*/ 12 w 25"/>
                <a:gd name="T5" fmla="*/ 20 h 25"/>
                <a:gd name="T6" fmla="*/ 12 w 25"/>
                <a:gd name="T7" fmla="*/ 20 h 25"/>
                <a:gd name="T8" fmla="*/ 5 w 25"/>
                <a:gd name="T9" fmla="*/ 13 h 25"/>
                <a:gd name="T10" fmla="*/ 12 w 25"/>
                <a:gd name="T11" fmla="*/ 5 h 25"/>
                <a:gd name="T12" fmla="*/ 12 w 25"/>
                <a:gd name="T13" fmla="*/ 0 h 25"/>
                <a:gd name="T14" fmla="*/ 12 w 25"/>
                <a:gd name="T15" fmla="*/ 0 h 25"/>
                <a:gd name="T16" fmla="*/ 0 w 25"/>
                <a:gd name="T17" fmla="*/ 13 h 25"/>
                <a:gd name="T18" fmla="*/ 12 w 25"/>
                <a:gd name="T19" fmla="*/ 25 h 25"/>
                <a:gd name="T20" fmla="*/ 25 w 25"/>
                <a:gd name="T21" fmla="*/ 13 h 25"/>
                <a:gd name="T22" fmla="*/ 12 w 25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6" y="5"/>
                    <a:pt x="19" y="9"/>
                    <a:pt x="19" y="13"/>
                  </a:cubicBezTo>
                  <a:cubicBezTo>
                    <a:pt x="19" y="17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7"/>
                    <a:pt x="5" y="13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3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9" y="25"/>
                    <a:pt x="25" y="19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81" name="Freeform 465"/>
            <p:cNvSpPr>
              <a:spLocks noEditPoints="1"/>
            </p:cNvSpPr>
            <p:nvPr/>
          </p:nvSpPr>
          <p:spPr bwMode="auto">
            <a:xfrm flipV="1">
              <a:off x="1049339" y="2897185"/>
              <a:ext cx="93662" cy="93663"/>
            </a:xfrm>
            <a:custGeom>
              <a:avLst/>
              <a:gdLst>
                <a:gd name="T0" fmla="*/ 13 w 25"/>
                <a:gd name="T1" fmla="*/ 5 h 25"/>
                <a:gd name="T2" fmla="*/ 20 w 25"/>
                <a:gd name="T3" fmla="*/ 12 h 25"/>
                <a:gd name="T4" fmla="*/ 13 w 25"/>
                <a:gd name="T5" fmla="*/ 20 h 25"/>
                <a:gd name="T6" fmla="*/ 13 w 25"/>
                <a:gd name="T7" fmla="*/ 20 h 25"/>
                <a:gd name="T8" fmla="*/ 13 w 25"/>
                <a:gd name="T9" fmla="*/ 20 h 25"/>
                <a:gd name="T10" fmla="*/ 5 w 25"/>
                <a:gd name="T11" fmla="*/ 12 h 25"/>
                <a:gd name="T12" fmla="*/ 13 w 25"/>
                <a:gd name="T13" fmla="*/ 5 h 25"/>
                <a:gd name="T14" fmla="*/ 13 w 25"/>
                <a:gd name="T15" fmla="*/ 0 h 25"/>
                <a:gd name="T16" fmla="*/ 13 w 25"/>
                <a:gd name="T17" fmla="*/ 0 h 25"/>
                <a:gd name="T18" fmla="*/ 0 w 25"/>
                <a:gd name="T19" fmla="*/ 12 h 25"/>
                <a:gd name="T20" fmla="*/ 4 w 25"/>
                <a:gd name="T21" fmla="*/ 21 h 25"/>
                <a:gd name="T22" fmla="*/ 13 w 25"/>
                <a:gd name="T23" fmla="*/ 25 h 25"/>
                <a:gd name="T24" fmla="*/ 25 w 25"/>
                <a:gd name="T25" fmla="*/ 12 h 25"/>
                <a:gd name="T26" fmla="*/ 13 w 25"/>
                <a:gd name="T2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25">
                  <a:moveTo>
                    <a:pt x="13" y="5"/>
                  </a:moveTo>
                  <a:cubicBezTo>
                    <a:pt x="17" y="5"/>
                    <a:pt x="20" y="8"/>
                    <a:pt x="20" y="12"/>
                  </a:cubicBezTo>
                  <a:cubicBezTo>
                    <a:pt x="20" y="16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5" y="16"/>
                    <a:pt x="5" y="12"/>
                  </a:cubicBezTo>
                  <a:cubicBezTo>
                    <a:pt x="5" y="8"/>
                    <a:pt x="9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3"/>
                    <a:pt x="9" y="25"/>
                    <a:pt x="13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6"/>
                    <a:pt x="19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82" name="Freeform 466"/>
            <p:cNvSpPr>
              <a:spLocks/>
            </p:cNvSpPr>
            <p:nvPr/>
          </p:nvSpPr>
          <p:spPr bwMode="auto">
            <a:xfrm flipV="1">
              <a:off x="-1776411" y="3678236"/>
              <a:ext cx="3582987" cy="1906588"/>
            </a:xfrm>
            <a:custGeom>
              <a:avLst/>
              <a:gdLst>
                <a:gd name="T0" fmla="*/ 955 w 955"/>
                <a:gd name="T1" fmla="*/ 508 h 508"/>
                <a:gd name="T2" fmla="*/ 906 w 955"/>
                <a:gd name="T3" fmla="*/ 508 h 508"/>
                <a:gd name="T4" fmla="*/ 903 w 955"/>
                <a:gd name="T5" fmla="*/ 506 h 508"/>
                <a:gd name="T6" fmla="*/ 807 w 955"/>
                <a:gd name="T7" fmla="*/ 410 h 508"/>
                <a:gd name="T8" fmla="*/ 698 w 955"/>
                <a:gd name="T9" fmla="*/ 410 h 508"/>
                <a:gd name="T10" fmla="*/ 694 w 955"/>
                <a:gd name="T11" fmla="*/ 409 h 508"/>
                <a:gd name="T12" fmla="*/ 655 w 955"/>
                <a:gd name="T13" fmla="*/ 370 h 508"/>
                <a:gd name="T14" fmla="*/ 365 w 955"/>
                <a:gd name="T15" fmla="*/ 370 h 508"/>
                <a:gd name="T16" fmla="*/ 362 w 955"/>
                <a:gd name="T17" fmla="*/ 369 h 508"/>
                <a:gd name="T18" fmla="*/ 0 w 955"/>
                <a:gd name="T19" fmla="*/ 7 h 508"/>
                <a:gd name="T20" fmla="*/ 7 w 955"/>
                <a:gd name="T21" fmla="*/ 0 h 508"/>
                <a:gd name="T22" fmla="*/ 367 w 955"/>
                <a:gd name="T23" fmla="*/ 360 h 508"/>
                <a:gd name="T24" fmla="*/ 657 w 955"/>
                <a:gd name="T25" fmla="*/ 360 h 508"/>
                <a:gd name="T26" fmla="*/ 661 w 955"/>
                <a:gd name="T27" fmla="*/ 361 h 508"/>
                <a:gd name="T28" fmla="*/ 700 w 955"/>
                <a:gd name="T29" fmla="*/ 400 h 508"/>
                <a:gd name="T30" fmla="*/ 809 w 955"/>
                <a:gd name="T31" fmla="*/ 400 h 508"/>
                <a:gd name="T32" fmla="*/ 812 w 955"/>
                <a:gd name="T33" fmla="*/ 401 h 508"/>
                <a:gd name="T34" fmla="*/ 908 w 955"/>
                <a:gd name="T35" fmla="*/ 497 h 508"/>
                <a:gd name="T36" fmla="*/ 955 w 955"/>
                <a:gd name="T37" fmla="*/ 497 h 508"/>
                <a:gd name="T38" fmla="*/ 955 w 955"/>
                <a:gd name="T39" fmla="*/ 508 h 5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55" h="508">
                  <a:moveTo>
                    <a:pt x="955" y="508"/>
                  </a:moveTo>
                  <a:cubicBezTo>
                    <a:pt x="906" y="508"/>
                    <a:pt x="906" y="508"/>
                    <a:pt x="906" y="508"/>
                  </a:cubicBezTo>
                  <a:cubicBezTo>
                    <a:pt x="905" y="508"/>
                    <a:pt x="904" y="507"/>
                    <a:pt x="903" y="506"/>
                  </a:cubicBezTo>
                  <a:cubicBezTo>
                    <a:pt x="807" y="410"/>
                    <a:pt x="807" y="410"/>
                    <a:pt x="807" y="410"/>
                  </a:cubicBezTo>
                  <a:cubicBezTo>
                    <a:pt x="698" y="410"/>
                    <a:pt x="698" y="410"/>
                    <a:pt x="698" y="410"/>
                  </a:cubicBezTo>
                  <a:cubicBezTo>
                    <a:pt x="696" y="410"/>
                    <a:pt x="695" y="410"/>
                    <a:pt x="694" y="409"/>
                  </a:cubicBezTo>
                  <a:cubicBezTo>
                    <a:pt x="655" y="370"/>
                    <a:pt x="655" y="370"/>
                    <a:pt x="655" y="370"/>
                  </a:cubicBezTo>
                  <a:cubicBezTo>
                    <a:pt x="365" y="370"/>
                    <a:pt x="365" y="370"/>
                    <a:pt x="365" y="370"/>
                  </a:cubicBezTo>
                  <a:cubicBezTo>
                    <a:pt x="364" y="370"/>
                    <a:pt x="363" y="369"/>
                    <a:pt x="362" y="369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67" y="360"/>
                    <a:pt x="367" y="360"/>
                    <a:pt x="367" y="360"/>
                  </a:cubicBezTo>
                  <a:cubicBezTo>
                    <a:pt x="657" y="360"/>
                    <a:pt x="657" y="360"/>
                    <a:pt x="657" y="360"/>
                  </a:cubicBezTo>
                  <a:cubicBezTo>
                    <a:pt x="659" y="360"/>
                    <a:pt x="660" y="360"/>
                    <a:pt x="661" y="361"/>
                  </a:cubicBezTo>
                  <a:cubicBezTo>
                    <a:pt x="700" y="400"/>
                    <a:pt x="700" y="400"/>
                    <a:pt x="700" y="400"/>
                  </a:cubicBezTo>
                  <a:cubicBezTo>
                    <a:pt x="809" y="400"/>
                    <a:pt x="809" y="400"/>
                    <a:pt x="809" y="400"/>
                  </a:cubicBezTo>
                  <a:cubicBezTo>
                    <a:pt x="810" y="400"/>
                    <a:pt x="811" y="400"/>
                    <a:pt x="812" y="401"/>
                  </a:cubicBezTo>
                  <a:cubicBezTo>
                    <a:pt x="908" y="497"/>
                    <a:pt x="908" y="497"/>
                    <a:pt x="908" y="497"/>
                  </a:cubicBezTo>
                  <a:cubicBezTo>
                    <a:pt x="955" y="497"/>
                    <a:pt x="955" y="497"/>
                    <a:pt x="955" y="497"/>
                  </a:cubicBezTo>
                  <a:lnTo>
                    <a:pt x="955" y="5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83" name="Freeform 467"/>
            <p:cNvSpPr>
              <a:spLocks/>
            </p:cNvSpPr>
            <p:nvPr/>
          </p:nvSpPr>
          <p:spPr bwMode="auto">
            <a:xfrm flipV="1">
              <a:off x="-50798" y="3378198"/>
              <a:ext cx="1504950" cy="715963"/>
            </a:xfrm>
            <a:custGeom>
              <a:avLst/>
              <a:gdLst>
                <a:gd name="T0" fmla="*/ 401 w 401"/>
                <a:gd name="T1" fmla="*/ 191 h 191"/>
                <a:gd name="T2" fmla="*/ 398 w 401"/>
                <a:gd name="T3" fmla="*/ 191 h 191"/>
                <a:gd name="T4" fmla="*/ 398 w 401"/>
                <a:gd name="T5" fmla="*/ 158 h 191"/>
                <a:gd name="T6" fmla="*/ 366 w 401"/>
                <a:gd name="T7" fmla="*/ 127 h 191"/>
                <a:gd name="T8" fmla="*/ 313 w 401"/>
                <a:gd name="T9" fmla="*/ 127 h 191"/>
                <a:gd name="T10" fmla="*/ 312 w 401"/>
                <a:gd name="T11" fmla="*/ 127 h 191"/>
                <a:gd name="T12" fmla="*/ 189 w 401"/>
                <a:gd name="T13" fmla="*/ 4 h 191"/>
                <a:gd name="T14" fmla="*/ 0 w 401"/>
                <a:gd name="T15" fmla="*/ 4 h 191"/>
                <a:gd name="T16" fmla="*/ 0 w 401"/>
                <a:gd name="T17" fmla="*/ 0 h 191"/>
                <a:gd name="T18" fmla="*/ 190 w 401"/>
                <a:gd name="T19" fmla="*/ 0 h 191"/>
                <a:gd name="T20" fmla="*/ 191 w 401"/>
                <a:gd name="T21" fmla="*/ 1 h 191"/>
                <a:gd name="T22" fmla="*/ 314 w 401"/>
                <a:gd name="T23" fmla="*/ 124 h 191"/>
                <a:gd name="T24" fmla="*/ 367 w 401"/>
                <a:gd name="T25" fmla="*/ 124 h 191"/>
                <a:gd name="T26" fmla="*/ 368 w 401"/>
                <a:gd name="T27" fmla="*/ 124 h 191"/>
                <a:gd name="T28" fmla="*/ 401 w 401"/>
                <a:gd name="T29" fmla="*/ 156 h 191"/>
                <a:gd name="T30" fmla="*/ 401 w 401"/>
                <a:gd name="T31" fmla="*/ 158 h 191"/>
                <a:gd name="T32" fmla="*/ 401 w 401"/>
                <a:gd name="T33" fmla="*/ 19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01" h="191">
                  <a:moveTo>
                    <a:pt x="401" y="191"/>
                  </a:moveTo>
                  <a:cubicBezTo>
                    <a:pt x="398" y="191"/>
                    <a:pt x="398" y="191"/>
                    <a:pt x="398" y="191"/>
                  </a:cubicBezTo>
                  <a:cubicBezTo>
                    <a:pt x="398" y="158"/>
                    <a:pt x="398" y="158"/>
                    <a:pt x="398" y="158"/>
                  </a:cubicBezTo>
                  <a:cubicBezTo>
                    <a:pt x="366" y="127"/>
                    <a:pt x="366" y="127"/>
                    <a:pt x="366" y="127"/>
                  </a:cubicBezTo>
                  <a:cubicBezTo>
                    <a:pt x="313" y="127"/>
                    <a:pt x="313" y="127"/>
                    <a:pt x="313" y="127"/>
                  </a:cubicBezTo>
                  <a:cubicBezTo>
                    <a:pt x="313" y="127"/>
                    <a:pt x="312" y="127"/>
                    <a:pt x="312" y="127"/>
                  </a:cubicBezTo>
                  <a:cubicBezTo>
                    <a:pt x="189" y="4"/>
                    <a:pt x="189" y="4"/>
                    <a:pt x="189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90" y="0"/>
                    <a:pt x="190" y="0"/>
                    <a:pt x="190" y="0"/>
                  </a:cubicBezTo>
                  <a:cubicBezTo>
                    <a:pt x="190" y="0"/>
                    <a:pt x="191" y="0"/>
                    <a:pt x="191" y="1"/>
                  </a:cubicBezTo>
                  <a:cubicBezTo>
                    <a:pt x="314" y="124"/>
                    <a:pt x="314" y="124"/>
                    <a:pt x="314" y="124"/>
                  </a:cubicBezTo>
                  <a:cubicBezTo>
                    <a:pt x="367" y="124"/>
                    <a:pt x="367" y="124"/>
                    <a:pt x="367" y="124"/>
                  </a:cubicBezTo>
                  <a:cubicBezTo>
                    <a:pt x="368" y="124"/>
                    <a:pt x="368" y="124"/>
                    <a:pt x="368" y="124"/>
                  </a:cubicBezTo>
                  <a:cubicBezTo>
                    <a:pt x="401" y="156"/>
                    <a:pt x="401" y="156"/>
                    <a:pt x="401" y="156"/>
                  </a:cubicBezTo>
                  <a:cubicBezTo>
                    <a:pt x="401" y="157"/>
                    <a:pt x="401" y="157"/>
                    <a:pt x="401" y="158"/>
                  </a:cubicBezTo>
                  <a:lnTo>
                    <a:pt x="401" y="1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84" name="Freeform 468"/>
            <p:cNvSpPr>
              <a:spLocks/>
            </p:cNvSpPr>
            <p:nvPr/>
          </p:nvSpPr>
          <p:spPr bwMode="auto">
            <a:xfrm flipV="1">
              <a:off x="-320673" y="3467098"/>
              <a:ext cx="1576387" cy="496888"/>
            </a:xfrm>
            <a:custGeom>
              <a:avLst/>
              <a:gdLst>
                <a:gd name="T0" fmla="*/ 420 w 420"/>
                <a:gd name="T1" fmla="*/ 132 h 132"/>
                <a:gd name="T2" fmla="*/ 382 w 420"/>
                <a:gd name="T3" fmla="*/ 132 h 132"/>
                <a:gd name="T4" fmla="*/ 381 w 420"/>
                <a:gd name="T5" fmla="*/ 132 h 132"/>
                <a:gd name="T6" fmla="*/ 252 w 420"/>
                <a:gd name="T7" fmla="*/ 3 h 132"/>
                <a:gd name="T8" fmla="*/ 0 w 420"/>
                <a:gd name="T9" fmla="*/ 3 h 132"/>
                <a:gd name="T10" fmla="*/ 0 w 420"/>
                <a:gd name="T11" fmla="*/ 0 h 132"/>
                <a:gd name="T12" fmla="*/ 253 w 420"/>
                <a:gd name="T13" fmla="*/ 0 h 132"/>
                <a:gd name="T14" fmla="*/ 254 w 420"/>
                <a:gd name="T15" fmla="*/ 0 h 132"/>
                <a:gd name="T16" fmla="*/ 383 w 420"/>
                <a:gd name="T17" fmla="*/ 129 h 132"/>
                <a:gd name="T18" fmla="*/ 420 w 420"/>
                <a:gd name="T19" fmla="*/ 129 h 132"/>
                <a:gd name="T20" fmla="*/ 420 w 420"/>
                <a:gd name="T21" fmla="*/ 132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0" h="132">
                  <a:moveTo>
                    <a:pt x="420" y="132"/>
                  </a:moveTo>
                  <a:cubicBezTo>
                    <a:pt x="382" y="132"/>
                    <a:pt x="382" y="132"/>
                    <a:pt x="382" y="132"/>
                  </a:cubicBezTo>
                  <a:cubicBezTo>
                    <a:pt x="382" y="132"/>
                    <a:pt x="381" y="132"/>
                    <a:pt x="381" y="132"/>
                  </a:cubicBezTo>
                  <a:cubicBezTo>
                    <a:pt x="252" y="3"/>
                    <a:pt x="252" y="3"/>
                    <a:pt x="252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53" y="0"/>
                    <a:pt x="253" y="0"/>
                    <a:pt x="253" y="0"/>
                  </a:cubicBezTo>
                  <a:cubicBezTo>
                    <a:pt x="253" y="0"/>
                    <a:pt x="254" y="0"/>
                    <a:pt x="254" y="0"/>
                  </a:cubicBezTo>
                  <a:cubicBezTo>
                    <a:pt x="383" y="129"/>
                    <a:pt x="383" y="129"/>
                    <a:pt x="383" y="129"/>
                  </a:cubicBezTo>
                  <a:cubicBezTo>
                    <a:pt x="420" y="129"/>
                    <a:pt x="420" y="129"/>
                    <a:pt x="420" y="129"/>
                  </a:cubicBezTo>
                  <a:lnTo>
                    <a:pt x="420" y="1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85" name="Freeform 469"/>
            <p:cNvSpPr>
              <a:spLocks/>
            </p:cNvSpPr>
            <p:nvPr/>
          </p:nvSpPr>
          <p:spPr bwMode="auto">
            <a:xfrm flipV="1">
              <a:off x="34927" y="3325811"/>
              <a:ext cx="1009650" cy="514350"/>
            </a:xfrm>
            <a:custGeom>
              <a:avLst/>
              <a:gdLst>
                <a:gd name="T0" fmla="*/ 237 w 269"/>
                <a:gd name="T1" fmla="*/ 137 h 137"/>
                <a:gd name="T2" fmla="*/ 236 w 269"/>
                <a:gd name="T3" fmla="*/ 136 h 137"/>
                <a:gd name="T4" fmla="*/ 103 w 269"/>
                <a:gd name="T5" fmla="*/ 3 h 137"/>
                <a:gd name="T6" fmla="*/ 22 w 269"/>
                <a:gd name="T7" fmla="*/ 3 h 137"/>
                <a:gd name="T8" fmla="*/ 2 w 269"/>
                <a:gd name="T9" fmla="*/ 24 h 137"/>
                <a:gd name="T10" fmla="*/ 0 w 269"/>
                <a:gd name="T11" fmla="*/ 21 h 137"/>
                <a:gd name="T12" fmla="*/ 20 w 269"/>
                <a:gd name="T13" fmla="*/ 0 h 137"/>
                <a:gd name="T14" fmla="*/ 22 w 269"/>
                <a:gd name="T15" fmla="*/ 0 h 137"/>
                <a:gd name="T16" fmla="*/ 22 w 269"/>
                <a:gd name="T17" fmla="*/ 0 h 137"/>
                <a:gd name="T18" fmla="*/ 104 w 269"/>
                <a:gd name="T19" fmla="*/ 0 h 137"/>
                <a:gd name="T20" fmla="*/ 105 w 269"/>
                <a:gd name="T21" fmla="*/ 0 h 137"/>
                <a:gd name="T22" fmla="*/ 238 w 269"/>
                <a:gd name="T23" fmla="*/ 133 h 137"/>
                <a:gd name="T24" fmla="*/ 269 w 269"/>
                <a:gd name="T25" fmla="*/ 133 h 137"/>
                <a:gd name="T26" fmla="*/ 269 w 269"/>
                <a:gd name="T27" fmla="*/ 137 h 137"/>
                <a:gd name="T28" fmla="*/ 237 w 269"/>
                <a:gd name="T29" fmla="*/ 13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69" h="137">
                  <a:moveTo>
                    <a:pt x="237" y="137"/>
                  </a:moveTo>
                  <a:cubicBezTo>
                    <a:pt x="237" y="137"/>
                    <a:pt x="237" y="136"/>
                    <a:pt x="236" y="136"/>
                  </a:cubicBezTo>
                  <a:cubicBezTo>
                    <a:pt x="103" y="3"/>
                    <a:pt x="103" y="3"/>
                    <a:pt x="103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1" y="0"/>
                    <a:pt x="21" y="0"/>
                    <a:pt x="22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238" y="133"/>
                    <a:pt x="238" y="133"/>
                    <a:pt x="238" y="133"/>
                  </a:cubicBezTo>
                  <a:cubicBezTo>
                    <a:pt x="269" y="133"/>
                    <a:pt x="269" y="133"/>
                    <a:pt x="269" y="133"/>
                  </a:cubicBezTo>
                  <a:cubicBezTo>
                    <a:pt x="269" y="137"/>
                    <a:pt x="269" y="137"/>
                    <a:pt x="269" y="137"/>
                  </a:cubicBezTo>
                  <a:lnTo>
                    <a:pt x="237" y="13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86" name="Freeform 470"/>
            <p:cNvSpPr>
              <a:spLocks/>
            </p:cNvSpPr>
            <p:nvPr/>
          </p:nvSpPr>
          <p:spPr bwMode="auto">
            <a:xfrm flipV="1">
              <a:off x="-2035173" y="3171823"/>
              <a:ext cx="2941637" cy="2135188"/>
            </a:xfrm>
            <a:custGeom>
              <a:avLst/>
              <a:gdLst>
                <a:gd name="T0" fmla="*/ 784 w 784"/>
                <a:gd name="T1" fmla="*/ 569 h 569"/>
                <a:gd name="T2" fmla="*/ 781 w 784"/>
                <a:gd name="T3" fmla="*/ 569 h 569"/>
                <a:gd name="T4" fmla="*/ 781 w 784"/>
                <a:gd name="T5" fmla="*/ 536 h 569"/>
                <a:gd name="T6" fmla="*/ 687 w 784"/>
                <a:gd name="T7" fmla="*/ 441 h 569"/>
                <a:gd name="T8" fmla="*/ 672 w 784"/>
                <a:gd name="T9" fmla="*/ 441 h 569"/>
                <a:gd name="T10" fmla="*/ 646 w 784"/>
                <a:gd name="T11" fmla="*/ 467 h 569"/>
                <a:gd name="T12" fmla="*/ 645 w 784"/>
                <a:gd name="T13" fmla="*/ 467 h 569"/>
                <a:gd name="T14" fmla="*/ 466 w 784"/>
                <a:gd name="T15" fmla="*/ 467 h 569"/>
                <a:gd name="T16" fmla="*/ 465 w 784"/>
                <a:gd name="T17" fmla="*/ 467 h 569"/>
                <a:gd name="T18" fmla="*/ 0 w 784"/>
                <a:gd name="T19" fmla="*/ 2 h 569"/>
                <a:gd name="T20" fmla="*/ 2 w 784"/>
                <a:gd name="T21" fmla="*/ 0 h 569"/>
                <a:gd name="T22" fmla="*/ 467 w 784"/>
                <a:gd name="T23" fmla="*/ 464 h 569"/>
                <a:gd name="T24" fmla="*/ 644 w 784"/>
                <a:gd name="T25" fmla="*/ 464 h 569"/>
                <a:gd name="T26" fmla="*/ 670 w 784"/>
                <a:gd name="T27" fmla="*/ 439 h 569"/>
                <a:gd name="T28" fmla="*/ 671 w 784"/>
                <a:gd name="T29" fmla="*/ 438 h 569"/>
                <a:gd name="T30" fmla="*/ 687 w 784"/>
                <a:gd name="T31" fmla="*/ 438 h 569"/>
                <a:gd name="T32" fmla="*/ 689 w 784"/>
                <a:gd name="T33" fmla="*/ 439 h 569"/>
                <a:gd name="T34" fmla="*/ 784 w 784"/>
                <a:gd name="T35" fmla="*/ 534 h 569"/>
                <a:gd name="T36" fmla="*/ 784 w 784"/>
                <a:gd name="T37" fmla="*/ 535 h 569"/>
                <a:gd name="T38" fmla="*/ 784 w 784"/>
                <a:gd name="T39" fmla="*/ 569 h 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84" h="569">
                  <a:moveTo>
                    <a:pt x="784" y="569"/>
                  </a:moveTo>
                  <a:cubicBezTo>
                    <a:pt x="781" y="569"/>
                    <a:pt x="781" y="569"/>
                    <a:pt x="781" y="569"/>
                  </a:cubicBezTo>
                  <a:cubicBezTo>
                    <a:pt x="781" y="536"/>
                    <a:pt x="781" y="536"/>
                    <a:pt x="781" y="536"/>
                  </a:cubicBezTo>
                  <a:cubicBezTo>
                    <a:pt x="687" y="441"/>
                    <a:pt x="687" y="441"/>
                    <a:pt x="687" y="441"/>
                  </a:cubicBezTo>
                  <a:cubicBezTo>
                    <a:pt x="672" y="441"/>
                    <a:pt x="672" y="441"/>
                    <a:pt x="672" y="441"/>
                  </a:cubicBezTo>
                  <a:cubicBezTo>
                    <a:pt x="646" y="467"/>
                    <a:pt x="646" y="467"/>
                    <a:pt x="646" y="467"/>
                  </a:cubicBezTo>
                  <a:cubicBezTo>
                    <a:pt x="646" y="467"/>
                    <a:pt x="646" y="467"/>
                    <a:pt x="645" y="467"/>
                  </a:cubicBezTo>
                  <a:cubicBezTo>
                    <a:pt x="466" y="467"/>
                    <a:pt x="466" y="467"/>
                    <a:pt x="466" y="467"/>
                  </a:cubicBezTo>
                  <a:cubicBezTo>
                    <a:pt x="465" y="467"/>
                    <a:pt x="465" y="467"/>
                    <a:pt x="465" y="46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467" y="464"/>
                    <a:pt x="467" y="464"/>
                    <a:pt x="467" y="464"/>
                  </a:cubicBezTo>
                  <a:cubicBezTo>
                    <a:pt x="644" y="464"/>
                    <a:pt x="644" y="464"/>
                    <a:pt x="644" y="464"/>
                  </a:cubicBezTo>
                  <a:cubicBezTo>
                    <a:pt x="670" y="439"/>
                    <a:pt x="670" y="439"/>
                    <a:pt x="670" y="439"/>
                  </a:cubicBezTo>
                  <a:cubicBezTo>
                    <a:pt x="670" y="438"/>
                    <a:pt x="671" y="438"/>
                    <a:pt x="671" y="438"/>
                  </a:cubicBezTo>
                  <a:cubicBezTo>
                    <a:pt x="687" y="438"/>
                    <a:pt x="687" y="438"/>
                    <a:pt x="687" y="438"/>
                  </a:cubicBezTo>
                  <a:cubicBezTo>
                    <a:pt x="688" y="438"/>
                    <a:pt x="688" y="438"/>
                    <a:pt x="689" y="439"/>
                  </a:cubicBezTo>
                  <a:cubicBezTo>
                    <a:pt x="784" y="534"/>
                    <a:pt x="784" y="534"/>
                    <a:pt x="784" y="534"/>
                  </a:cubicBezTo>
                  <a:cubicBezTo>
                    <a:pt x="784" y="534"/>
                    <a:pt x="784" y="535"/>
                    <a:pt x="784" y="535"/>
                  </a:cubicBezTo>
                  <a:lnTo>
                    <a:pt x="784" y="5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87" name="Freeform 471"/>
            <p:cNvSpPr>
              <a:spLocks/>
            </p:cNvSpPr>
            <p:nvPr/>
          </p:nvSpPr>
          <p:spPr bwMode="auto">
            <a:xfrm flipV="1">
              <a:off x="-763586" y="3328986"/>
              <a:ext cx="1452562" cy="206375"/>
            </a:xfrm>
            <a:custGeom>
              <a:avLst/>
              <a:gdLst>
                <a:gd name="T0" fmla="*/ 3 w 387"/>
                <a:gd name="T1" fmla="*/ 55 h 55"/>
                <a:gd name="T2" fmla="*/ 0 w 387"/>
                <a:gd name="T3" fmla="*/ 52 h 55"/>
                <a:gd name="T4" fmla="*/ 52 w 387"/>
                <a:gd name="T5" fmla="*/ 1 h 55"/>
                <a:gd name="T6" fmla="*/ 53 w 387"/>
                <a:gd name="T7" fmla="*/ 0 h 55"/>
                <a:gd name="T8" fmla="*/ 53 w 387"/>
                <a:gd name="T9" fmla="*/ 0 h 55"/>
                <a:gd name="T10" fmla="*/ 80 w 387"/>
                <a:gd name="T11" fmla="*/ 0 h 55"/>
                <a:gd name="T12" fmla="*/ 81 w 387"/>
                <a:gd name="T13" fmla="*/ 1 h 55"/>
                <a:gd name="T14" fmla="*/ 93 w 387"/>
                <a:gd name="T15" fmla="*/ 13 h 55"/>
                <a:gd name="T16" fmla="*/ 305 w 387"/>
                <a:gd name="T17" fmla="*/ 13 h 55"/>
                <a:gd name="T18" fmla="*/ 306 w 387"/>
                <a:gd name="T19" fmla="*/ 13 h 55"/>
                <a:gd name="T20" fmla="*/ 326 w 387"/>
                <a:gd name="T21" fmla="*/ 33 h 55"/>
                <a:gd name="T22" fmla="*/ 373 w 387"/>
                <a:gd name="T23" fmla="*/ 33 h 55"/>
                <a:gd name="T24" fmla="*/ 374 w 387"/>
                <a:gd name="T25" fmla="*/ 34 h 55"/>
                <a:gd name="T26" fmla="*/ 387 w 387"/>
                <a:gd name="T27" fmla="*/ 46 h 55"/>
                <a:gd name="T28" fmla="*/ 384 w 387"/>
                <a:gd name="T29" fmla="*/ 48 h 55"/>
                <a:gd name="T30" fmla="*/ 372 w 387"/>
                <a:gd name="T31" fmla="*/ 37 h 55"/>
                <a:gd name="T32" fmla="*/ 325 w 387"/>
                <a:gd name="T33" fmla="*/ 37 h 55"/>
                <a:gd name="T34" fmla="*/ 324 w 387"/>
                <a:gd name="T35" fmla="*/ 36 h 55"/>
                <a:gd name="T36" fmla="*/ 304 w 387"/>
                <a:gd name="T37" fmla="*/ 16 h 55"/>
                <a:gd name="T38" fmla="*/ 93 w 387"/>
                <a:gd name="T39" fmla="*/ 16 h 55"/>
                <a:gd name="T40" fmla="*/ 91 w 387"/>
                <a:gd name="T41" fmla="*/ 16 h 55"/>
                <a:gd name="T42" fmla="*/ 79 w 387"/>
                <a:gd name="T43" fmla="*/ 4 h 55"/>
                <a:gd name="T44" fmla="*/ 54 w 387"/>
                <a:gd name="T45" fmla="*/ 4 h 55"/>
                <a:gd name="T46" fmla="*/ 3 w 387"/>
                <a:gd name="T47" fmla="*/ 5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87" h="55">
                  <a:moveTo>
                    <a:pt x="3" y="55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52" y="1"/>
                    <a:pt x="52" y="1"/>
                    <a:pt x="52" y="1"/>
                  </a:cubicBezTo>
                  <a:cubicBezTo>
                    <a:pt x="52" y="0"/>
                    <a:pt x="53" y="0"/>
                    <a:pt x="53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80" y="0"/>
                    <a:pt x="81" y="0"/>
                    <a:pt x="81" y="1"/>
                  </a:cubicBezTo>
                  <a:cubicBezTo>
                    <a:pt x="93" y="13"/>
                    <a:pt x="93" y="13"/>
                    <a:pt x="93" y="13"/>
                  </a:cubicBezTo>
                  <a:cubicBezTo>
                    <a:pt x="305" y="13"/>
                    <a:pt x="305" y="13"/>
                    <a:pt x="305" y="13"/>
                  </a:cubicBezTo>
                  <a:cubicBezTo>
                    <a:pt x="305" y="13"/>
                    <a:pt x="306" y="13"/>
                    <a:pt x="306" y="1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73" y="33"/>
                    <a:pt x="373" y="33"/>
                    <a:pt x="373" y="33"/>
                  </a:cubicBezTo>
                  <a:cubicBezTo>
                    <a:pt x="374" y="33"/>
                    <a:pt x="374" y="33"/>
                    <a:pt x="374" y="34"/>
                  </a:cubicBezTo>
                  <a:cubicBezTo>
                    <a:pt x="387" y="46"/>
                    <a:pt x="387" y="46"/>
                    <a:pt x="387" y="46"/>
                  </a:cubicBezTo>
                  <a:cubicBezTo>
                    <a:pt x="384" y="48"/>
                    <a:pt x="384" y="48"/>
                    <a:pt x="384" y="48"/>
                  </a:cubicBezTo>
                  <a:cubicBezTo>
                    <a:pt x="372" y="37"/>
                    <a:pt x="372" y="37"/>
                    <a:pt x="372" y="37"/>
                  </a:cubicBezTo>
                  <a:cubicBezTo>
                    <a:pt x="325" y="37"/>
                    <a:pt x="325" y="37"/>
                    <a:pt x="325" y="37"/>
                  </a:cubicBezTo>
                  <a:cubicBezTo>
                    <a:pt x="325" y="37"/>
                    <a:pt x="324" y="37"/>
                    <a:pt x="324" y="36"/>
                  </a:cubicBezTo>
                  <a:cubicBezTo>
                    <a:pt x="304" y="16"/>
                    <a:pt x="304" y="16"/>
                    <a:pt x="304" y="16"/>
                  </a:cubicBezTo>
                  <a:cubicBezTo>
                    <a:pt x="93" y="16"/>
                    <a:pt x="93" y="16"/>
                    <a:pt x="93" y="16"/>
                  </a:cubicBezTo>
                  <a:cubicBezTo>
                    <a:pt x="92" y="16"/>
                    <a:pt x="92" y="16"/>
                    <a:pt x="91" y="16"/>
                  </a:cubicBezTo>
                  <a:cubicBezTo>
                    <a:pt x="79" y="4"/>
                    <a:pt x="79" y="4"/>
                    <a:pt x="79" y="4"/>
                  </a:cubicBezTo>
                  <a:cubicBezTo>
                    <a:pt x="54" y="4"/>
                    <a:pt x="54" y="4"/>
                    <a:pt x="54" y="4"/>
                  </a:cubicBezTo>
                  <a:lnTo>
                    <a:pt x="3" y="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88" name="Freeform 472"/>
            <p:cNvSpPr>
              <a:spLocks/>
            </p:cNvSpPr>
            <p:nvPr/>
          </p:nvSpPr>
          <p:spPr bwMode="auto">
            <a:xfrm flipV="1">
              <a:off x="-306386" y="2938460"/>
              <a:ext cx="1362075" cy="465138"/>
            </a:xfrm>
            <a:custGeom>
              <a:avLst/>
              <a:gdLst>
                <a:gd name="T0" fmla="*/ 363 w 363"/>
                <a:gd name="T1" fmla="*/ 124 h 124"/>
                <a:gd name="T2" fmla="*/ 320 w 363"/>
                <a:gd name="T3" fmla="*/ 124 h 124"/>
                <a:gd name="T4" fmla="*/ 319 w 363"/>
                <a:gd name="T5" fmla="*/ 124 h 124"/>
                <a:gd name="T6" fmla="*/ 229 w 363"/>
                <a:gd name="T7" fmla="*/ 33 h 124"/>
                <a:gd name="T8" fmla="*/ 201 w 363"/>
                <a:gd name="T9" fmla="*/ 33 h 124"/>
                <a:gd name="T10" fmla="*/ 200 w 363"/>
                <a:gd name="T11" fmla="*/ 33 h 124"/>
                <a:gd name="T12" fmla="*/ 171 w 363"/>
                <a:gd name="T13" fmla="*/ 4 h 124"/>
                <a:gd name="T14" fmla="*/ 34 w 363"/>
                <a:gd name="T15" fmla="*/ 4 h 124"/>
                <a:gd name="T16" fmla="*/ 2 w 363"/>
                <a:gd name="T17" fmla="*/ 35 h 124"/>
                <a:gd name="T18" fmla="*/ 0 w 363"/>
                <a:gd name="T19" fmla="*/ 33 h 124"/>
                <a:gd name="T20" fmla="*/ 32 w 363"/>
                <a:gd name="T21" fmla="*/ 1 h 124"/>
                <a:gd name="T22" fmla="*/ 33 w 363"/>
                <a:gd name="T23" fmla="*/ 0 h 124"/>
                <a:gd name="T24" fmla="*/ 172 w 363"/>
                <a:gd name="T25" fmla="*/ 0 h 124"/>
                <a:gd name="T26" fmla="*/ 173 w 363"/>
                <a:gd name="T27" fmla="*/ 1 h 124"/>
                <a:gd name="T28" fmla="*/ 202 w 363"/>
                <a:gd name="T29" fmla="*/ 30 h 124"/>
                <a:gd name="T30" fmla="*/ 230 w 363"/>
                <a:gd name="T31" fmla="*/ 30 h 124"/>
                <a:gd name="T32" fmla="*/ 231 w 363"/>
                <a:gd name="T33" fmla="*/ 31 h 124"/>
                <a:gd name="T34" fmla="*/ 321 w 363"/>
                <a:gd name="T35" fmla="*/ 121 h 124"/>
                <a:gd name="T36" fmla="*/ 363 w 363"/>
                <a:gd name="T37" fmla="*/ 121 h 124"/>
                <a:gd name="T38" fmla="*/ 363 w 363"/>
                <a:gd name="T39" fmla="*/ 124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63" h="124">
                  <a:moveTo>
                    <a:pt x="363" y="124"/>
                  </a:moveTo>
                  <a:cubicBezTo>
                    <a:pt x="320" y="124"/>
                    <a:pt x="320" y="124"/>
                    <a:pt x="320" y="124"/>
                  </a:cubicBezTo>
                  <a:cubicBezTo>
                    <a:pt x="320" y="124"/>
                    <a:pt x="320" y="124"/>
                    <a:pt x="319" y="124"/>
                  </a:cubicBezTo>
                  <a:cubicBezTo>
                    <a:pt x="229" y="33"/>
                    <a:pt x="229" y="33"/>
                    <a:pt x="229" y="33"/>
                  </a:cubicBezTo>
                  <a:cubicBezTo>
                    <a:pt x="201" y="33"/>
                    <a:pt x="201" y="33"/>
                    <a:pt x="201" y="33"/>
                  </a:cubicBezTo>
                  <a:cubicBezTo>
                    <a:pt x="201" y="33"/>
                    <a:pt x="201" y="33"/>
                    <a:pt x="200" y="33"/>
                  </a:cubicBezTo>
                  <a:cubicBezTo>
                    <a:pt x="171" y="4"/>
                    <a:pt x="171" y="4"/>
                    <a:pt x="171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"/>
                    <a:pt x="32" y="0"/>
                    <a:pt x="33" y="0"/>
                  </a:cubicBezTo>
                  <a:cubicBezTo>
                    <a:pt x="172" y="0"/>
                    <a:pt x="172" y="0"/>
                    <a:pt x="172" y="0"/>
                  </a:cubicBezTo>
                  <a:cubicBezTo>
                    <a:pt x="172" y="0"/>
                    <a:pt x="173" y="1"/>
                    <a:pt x="173" y="1"/>
                  </a:cubicBezTo>
                  <a:cubicBezTo>
                    <a:pt x="202" y="30"/>
                    <a:pt x="202" y="30"/>
                    <a:pt x="202" y="30"/>
                  </a:cubicBezTo>
                  <a:cubicBezTo>
                    <a:pt x="230" y="30"/>
                    <a:pt x="230" y="30"/>
                    <a:pt x="230" y="30"/>
                  </a:cubicBezTo>
                  <a:cubicBezTo>
                    <a:pt x="230" y="30"/>
                    <a:pt x="231" y="30"/>
                    <a:pt x="231" y="31"/>
                  </a:cubicBezTo>
                  <a:cubicBezTo>
                    <a:pt x="321" y="121"/>
                    <a:pt x="321" y="121"/>
                    <a:pt x="321" y="121"/>
                  </a:cubicBezTo>
                  <a:cubicBezTo>
                    <a:pt x="363" y="121"/>
                    <a:pt x="363" y="121"/>
                    <a:pt x="363" y="121"/>
                  </a:cubicBezTo>
                  <a:lnTo>
                    <a:pt x="363" y="1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89" name="Freeform 473"/>
            <p:cNvSpPr>
              <a:spLocks/>
            </p:cNvSpPr>
            <p:nvPr/>
          </p:nvSpPr>
          <p:spPr bwMode="auto">
            <a:xfrm flipV="1">
              <a:off x="-755648" y="2795585"/>
              <a:ext cx="1079500" cy="354013"/>
            </a:xfrm>
            <a:custGeom>
              <a:avLst/>
              <a:gdLst>
                <a:gd name="T0" fmla="*/ 115 w 288"/>
                <a:gd name="T1" fmla="*/ 94 h 94"/>
                <a:gd name="T2" fmla="*/ 78 w 288"/>
                <a:gd name="T3" fmla="*/ 94 h 94"/>
                <a:gd name="T4" fmla="*/ 77 w 288"/>
                <a:gd name="T5" fmla="*/ 94 h 94"/>
                <a:gd name="T6" fmla="*/ 0 w 288"/>
                <a:gd name="T7" fmla="*/ 18 h 94"/>
                <a:gd name="T8" fmla="*/ 3 w 288"/>
                <a:gd name="T9" fmla="*/ 15 h 94"/>
                <a:gd name="T10" fmla="*/ 79 w 288"/>
                <a:gd name="T11" fmla="*/ 91 h 94"/>
                <a:gd name="T12" fmla="*/ 115 w 288"/>
                <a:gd name="T13" fmla="*/ 91 h 94"/>
                <a:gd name="T14" fmla="*/ 205 w 288"/>
                <a:gd name="T15" fmla="*/ 1 h 94"/>
                <a:gd name="T16" fmla="*/ 206 w 288"/>
                <a:gd name="T17" fmla="*/ 0 h 94"/>
                <a:gd name="T18" fmla="*/ 244 w 288"/>
                <a:gd name="T19" fmla="*/ 0 h 94"/>
                <a:gd name="T20" fmla="*/ 245 w 288"/>
                <a:gd name="T21" fmla="*/ 1 h 94"/>
                <a:gd name="T22" fmla="*/ 288 w 288"/>
                <a:gd name="T23" fmla="*/ 44 h 94"/>
                <a:gd name="T24" fmla="*/ 285 w 288"/>
                <a:gd name="T25" fmla="*/ 46 h 94"/>
                <a:gd name="T26" fmla="*/ 243 w 288"/>
                <a:gd name="T27" fmla="*/ 4 h 94"/>
                <a:gd name="T28" fmla="*/ 207 w 288"/>
                <a:gd name="T29" fmla="*/ 4 h 94"/>
                <a:gd name="T30" fmla="*/ 117 w 288"/>
                <a:gd name="T31" fmla="*/ 94 h 94"/>
                <a:gd name="T32" fmla="*/ 115 w 288"/>
                <a:gd name="T33" fmla="*/ 9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8" h="94">
                  <a:moveTo>
                    <a:pt x="115" y="94"/>
                  </a:moveTo>
                  <a:cubicBezTo>
                    <a:pt x="78" y="94"/>
                    <a:pt x="78" y="94"/>
                    <a:pt x="78" y="94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79" y="91"/>
                    <a:pt x="79" y="91"/>
                    <a:pt x="79" y="91"/>
                  </a:cubicBezTo>
                  <a:cubicBezTo>
                    <a:pt x="115" y="91"/>
                    <a:pt x="115" y="91"/>
                    <a:pt x="115" y="91"/>
                  </a:cubicBezTo>
                  <a:cubicBezTo>
                    <a:pt x="205" y="1"/>
                    <a:pt x="205" y="1"/>
                    <a:pt x="205" y="1"/>
                  </a:cubicBezTo>
                  <a:cubicBezTo>
                    <a:pt x="205" y="1"/>
                    <a:pt x="205" y="0"/>
                    <a:pt x="206" y="0"/>
                  </a:cubicBezTo>
                  <a:cubicBezTo>
                    <a:pt x="244" y="0"/>
                    <a:pt x="244" y="0"/>
                    <a:pt x="244" y="0"/>
                  </a:cubicBezTo>
                  <a:cubicBezTo>
                    <a:pt x="244" y="0"/>
                    <a:pt x="245" y="1"/>
                    <a:pt x="245" y="1"/>
                  </a:cubicBezTo>
                  <a:cubicBezTo>
                    <a:pt x="288" y="44"/>
                    <a:pt x="288" y="44"/>
                    <a:pt x="288" y="44"/>
                  </a:cubicBezTo>
                  <a:cubicBezTo>
                    <a:pt x="285" y="46"/>
                    <a:pt x="285" y="46"/>
                    <a:pt x="285" y="46"/>
                  </a:cubicBezTo>
                  <a:cubicBezTo>
                    <a:pt x="243" y="4"/>
                    <a:pt x="243" y="4"/>
                    <a:pt x="243" y="4"/>
                  </a:cubicBezTo>
                  <a:cubicBezTo>
                    <a:pt x="207" y="4"/>
                    <a:pt x="207" y="4"/>
                    <a:pt x="207" y="4"/>
                  </a:cubicBezTo>
                  <a:cubicBezTo>
                    <a:pt x="117" y="94"/>
                    <a:pt x="117" y="94"/>
                    <a:pt x="117" y="94"/>
                  </a:cubicBezTo>
                  <a:cubicBezTo>
                    <a:pt x="116" y="94"/>
                    <a:pt x="116" y="94"/>
                    <a:pt x="115" y="9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90" name="Freeform 474"/>
            <p:cNvSpPr>
              <a:spLocks/>
            </p:cNvSpPr>
            <p:nvPr/>
          </p:nvSpPr>
          <p:spPr bwMode="auto">
            <a:xfrm flipV="1">
              <a:off x="-441323" y="2363785"/>
              <a:ext cx="930275" cy="649288"/>
            </a:xfrm>
            <a:custGeom>
              <a:avLst/>
              <a:gdLst>
                <a:gd name="T0" fmla="*/ 56 w 248"/>
                <a:gd name="T1" fmla="*/ 173 h 173"/>
                <a:gd name="T2" fmla="*/ 28 w 248"/>
                <a:gd name="T3" fmla="*/ 173 h 173"/>
                <a:gd name="T4" fmla="*/ 24 w 248"/>
                <a:gd name="T5" fmla="*/ 171 h 173"/>
                <a:gd name="T6" fmla="*/ 1 w 248"/>
                <a:gd name="T7" fmla="*/ 148 h 173"/>
                <a:gd name="T8" fmla="*/ 0 w 248"/>
                <a:gd name="T9" fmla="*/ 144 h 173"/>
                <a:gd name="T10" fmla="*/ 0 w 248"/>
                <a:gd name="T11" fmla="*/ 115 h 173"/>
                <a:gd name="T12" fmla="*/ 1 w 248"/>
                <a:gd name="T13" fmla="*/ 112 h 173"/>
                <a:gd name="T14" fmla="*/ 111 w 248"/>
                <a:gd name="T15" fmla="*/ 2 h 173"/>
                <a:gd name="T16" fmla="*/ 115 w 248"/>
                <a:gd name="T17" fmla="*/ 0 h 173"/>
                <a:gd name="T18" fmla="*/ 115 w 248"/>
                <a:gd name="T19" fmla="*/ 0 h 173"/>
                <a:gd name="T20" fmla="*/ 145 w 248"/>
                <a:gd name="T21" fmla="*/ 0 h 173"/>
                <a:gd name="T22" fmla="*/ 149 w 248"/>
                <a:gd name="T23" fmla="*/ 2 h 173"/>
                <a:gd name="T24" fmla="*/ 207 w 248"/>
                <a:gd name="T25" fmla="*/ 60 h 173"/>
                <a:gd name="T26" fmla="*/ 248 w 248"/>
                <a:gd name="T27" fmla="*/ 60 h 173"/>
                <a:gd name="T28" fmla="*/ 248 w 248"/>
                <a:gd name="T29" fmla="*/ 70 h 173"/>
                <a:gd name="T30" fmla="*/ 205 w 248"/>
                <a:gd name="T31" fmla="*/ 70 h 173"/>
                <a:gd name="T32" fmla="*/ 201 w 248"/>
                <a:gd name="T33" fmla="*/ 69 h 173"/>
                <a:gd name="T34" fmla="*/ 143 w 248"/>
                <a:gd name="T35" fmla="*/ 11 h 173"/>
                <a:gd name="T36" fmla="*/ 117 w 248"/>
                <a:gd name="T37" fmla="*/ 11 h 173"/>
                <a:gd name="T38" fmla="*/ 10 w 248"/>
                <a:gd name="T39" fmla="*/ 117 h 173"/>
                <a:gd name="T40" fmla="*/ 10 w 248"/>
                <a:gd name="T41" fmla="*/ 142 h 173"/>
                <a:gd name="T42" fmla="*/ 30 w 248"/>
                <a:gd name="T43" fmla="*/ 162 h 173"/>
                <a:gd name="T44" fmla="*/ 54 w 248"/>
                <a:gd name="T45" fmla="*/ 162 h 173"/>
                <a:gd name="T46" fmla="*/ 116 w 248"/>
                <a:gd name="T47" fmla="*/ 100 h 173"/>
                <a:gd name="T48" fmla="*/ 123 w 248"/>
                <a:gd name="T49" fmla="*/ 107 h 173"/>
                <a:gd name="T50" fmla="*/ 60 w 248"/>
                <a:gd name="T51" fmla="*/ 171 h 173"/>
                <a:gd name="T52" fmla="*/ 56 w 248"/>
                <a:gd name="T53" fmla="*/ 173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48" h="173">
                  <a:moveTo>
                    <a:pt x="56" y="173"/>
                  </a:moveTo>
                  <a:cubicBezTo>
                    <a:pt x="28" y="173"/>
                    <a:pt x="28" y="173"/>
                    <a:pt x="28" y="173"/>
                  </a:cubicBezTo>
                  <a:cubicBezTo>
                    <a:pt x="27" y="173"/>
                    <a:pt x="25" y="172"/>
                    <a:pt x="24" y="171"/>
                  </a:cubicBezTo>
                  <a:cubicBezTo>
                    <a:pt x="1" y="148"/>
                    <a:pt x="1" y="148"/>
                    <a:pt x="1" y="148"/>
                  </a:cubicBezTo>
                  <a:cubicBezTo>
                    <a:pt x="0" y="147"/>
                    <a:pt x="0" y="146"/>
                    <a:pt x="0" y="144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0" y="114"/>
                    <a:pt x="0" y="113"/>
                    <a:pt x="1" y="112"/>
                  </a:cubicBezTo>
                  <a:cubicBezTo>
                    <a:pt x="111" y="2"/>
                    <a:pt x="111" y="2"/>
                    <a:pt x="111" y="2"/>
                  </a:cubicBezTo>
                  <a:cubicBezTo>
                    <a:pt x="112" y="1"/>
                    <a:pt x="113" y="0"/>
                    <a:pt x="115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47" y="0"/>
                    <a:pt x="148" y="1"/>
                    <a:pt x="149" y="2"/>
                  </a:cubicBezTo>
                  <a:cubicBezTo>
                    <a:pt x="207" y="60"/>
                    <a:pt x="207" y="60"/>
                    <a:pt x="207" y="60"/>
                  </a:cubicBezTo>
                  <a:cubicBezTo>
                    <a:pt x="248" y="60"/>
                    <a:pt x="248" y="60"/>
                    <a:pt x="248" y="60"/>
                  </a:cubicBezTo>
                  <a:cubicBezTo>
                    <a:pt x="248" y="70"/>
                    <a:pt x="248" y="70"/>
                    <a:pt x="248" y="70"/>
                  </a:cubicBezTo>
                  <a:cubicBezTo>
                    <a:pt x="205" y="70"/>
                    <a:pt x="205" y="70"/>
                    <a:pt x="205" y="70"/>
                  </a:cubicBezTo>
                  <a:cubicBezTo>
                    <a:pt x="204" y="70"/>
                    <a:pt x="202" y="70"/>
                    <a:pt x="201" y="69"/>
                  </a:cubicBezTo>
                  <a:cubicBezTo>
                    <a:pt x="143" y="11"/>
                    <a:pt x="143" y="11"/>
                    <a:pt x="143" y="11"/>
                  </a:cubicBezTo>
                  <a:cubicBezTo>
                    <a:pt x="117" y="11"/>
                    <a:pt x="117" y="11"/>
                    <a:pt x="117" y="11"/>
                  </a:cubicBezTo>
                  <a:cubicBezTo>
                    <a:pt x="10" y="117"/>
                    <a:pt x="10" y="117"/>
                    <a:pt x="10" y="117"/>
                  </a:cubicBezTo>
                  <a:cubicBezTo>
                    <a:pt x="10" y="142"/>
                    <a:pt x="10" y="142"/>
                    <a:pt x="10" y="142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54" y="162"/>
                    <a:pt x="54" y="162"/>
                    <a:pt x="54" y="162"/>
                  </a:cubicBezTo>
                  <a:cubicBezTo>
                    <a:pt x="116" y="100"/>
                    <a:pt x="116" y="100"/>
                    <a:pt x="116" y="100"/>
                  </a:cubicBezTo>
                  <a:cubicBezTo>
                    <a:pt x="123" y="107"/>
                    <a:pt x="123" y="107"/>
                    <a:pt x="123" y="107"/>
                  </a:cubicBezTo>
                  <a:cubicBezTo>
                    <a:pt x="60" y="171"/>
                    <a:pt x="60" y="171"/>
                    <a:pt x="60" y="171"/>
                  </a:cubicBezTo>
                  <a:cubicBezTo>
                    <a:pt x="59" y="172"/>
                    <a:pt x="57" y="173"/>
                    <a:pt x="56" y="17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91" name="Freeform 475"/>
            <p:cNvSpPr>
              <a:spLocks/>
            </p:cNvSpPr>
            <p:nvPr/>
          </p:nvSpPr>
          <p:spPr bwMode="auto">
            <a:xfrm flipV="1">
              <a:off x="-554036" y="2946398"/>
              <a:ext cx="1227137" cy="371475"/>
            </a:xfrm>
            <a:custGeom>
              <a:avLst/>
              <a:gdLst>
                <a:gd name="T0" fmla="*/ 327 w 327"/>
                <a:gd name="T1" fmla="*/ 99 h 99"/>
                <a:gd name="T2" fmla="*/ 296 w 327"/>
                <a:gd name="T3" fmla="*/ 99 h 99"/>
                <a:gd name="T4" fmla="*/ 295 w 327"/>
                <a:gd name="T5" fmla="*/ 98 h 99"/>
                <a:gd name="T6" fmla="*/ 200 w 327"/>
                <a:gd name="T7" fmla="*/ 3 h 99"/>
                <a:gd name="T8" fmla="*/ 120 w 327"/>
                <a:gd name="T9" fmla="*/ 3 h 99"/>
                <a:gd name="T10" fmla="*/ 67 w 327"/>
                <a:gd name="T11" fmla="*/ 57 h 99"/>
                <a:gd name="T12" fmla="*/ 66 w 327"/>
                <a:gd name="T13" fmla="*/ 57 h 99"/>
                <a:gd name="T14" fmla="*/ 45 w 327"/>
                <a:gd name="T15" fmla="*/ 57 h 99"/>
                <a:gd name="T16" fmla="*/ 44 w 327"/>
                <a:gd name="T17" fmla="*/ 57 h 99"/>
                <a:gd name="T18" fmla="*/ 0 w 327"/>
                <a:gd name="T19" fmla="*/ 13 h 99"/>
                <a:gd name="T20" fmla="*/ 2 w 327"/>
                <a:gd name="T21" fmla="*/ 10 h 99"/>
                <a:gd name="T22" fmla="*/ 46 w 327"/>
                <a:gd name="T23" fmla="*/ 54 h 99"/>
                <a:gd name="T24" fmla="*/ 65 w 327"/>
                <a:gd name="T25" fmla="*/ 54 h 99"/>
                <a:gd name="T26" fmla="*/ 118 w 327"/>
                <a:gd name="T27" fmla="*/ 0 h 99"/>
                <a:gd name="T28" fmla="*/ 119 w 327"/>
                <a:gd name="T29" fmla="*/ 0 h 99"/>
                <a:gd name="T30" fmla="*/ 201 w 327"/>
                <a:gd name="T31" fmla="*/ 0 h 99"/>
                <a:gd name="T32" fmla="*/ 202 w 327"/>
                <a:gd name="T33" fmla="*/ 0 h 99"/>
                <a:gd name="T34" fmla="*/ 297 w 327"/>
                <a:gd name="T35" fmla="*/ 95 h 99"/>
                <a:gd name="T36" fmla="*/ 327 w 327"/>
                <a:gd name="T37" fmla="*/ 95 h 99"/>
                <a:gd name="T38" fmla="*/ 327 w 327"/>
                <a:gd name="T39" fmla="*/ 99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7" h="99">
                  <a:moveTo>
                    <a:pt x="327" y="99"/>
                  </a:moveTo>
                  <a:cubicBezTo>
                    <a:pt x="296" y="99"/>
                    <a:pt x="296" y="99"/>
                    <a:pt x="296" y="99"/>
                  </a:cubicBezTo>
                  <a:cubicBezTo>
                    <a:pt x="296" y="99"/>
                    <a:pt x="295" y="98"/>
                    <a:pt x="295" y="98"/>
                  </a:cubicBezTo>
                  <a:cubicBezTo>
                    <a:pt x="200" y="3"/>
                    <a:pt x="200" y="3"/>
                    <a:pt x="200" y="3"/>
                  </a:cubicBezTo>
                  <a:cubicBezTo>
                    <a:pt x="120" y="3"/>
                    <a:pt x="120" y="3"/>
                    <a:pt x="120" y="3"/>
                  </a:cubicBezTo>
                  <a:cubicBezTo>
                    <a:pt x="67" y="57"/>
                    <a:pt x="67" y="57"/>
                    <a:pt x="67" y="57"/>
                  </a:cubicBezTo>
                  <a:cubicBezTo>
                    <a:pt x="67" y="57"/>
                    <a:pt x="66" y="57"/>
                    <a:pt x="66" y="57"/>
                  </a:cubicBezTo>
                  <a:cubicBezTo>
                    <a:pt x="45" y="57"/>
                    <a:pt x="45" y="57"/>
                    <a:pt x="45" y="57"/>
                  </a:cubicBezTo>
                  <a:cubicBezTo>
                    <a:pt x="44" y="57"/>
                    <a:pt x="44" y="57"/>
                    <a:pt x="44" y="57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46" y="54"/>
                    <a:pt x="46" y="54"/>
                    <a:pt x="46" y="54"/>
                  </a:cubicBezTo>
                  <a:cubicBezTo>
                    <a:pt x="65" y="54"/>
                    <a:pt x="65" y="54"/>
                    <a:pt x="65" y="54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201" y="0"/>
                    <a:pt x="201" y="0"/>
                    <a:pt x="201" y="0"/>
                  </a:cubicBezTo>
                  <a:cubicBezTo>
                    <a:pt x="201" y="0"/>
                    <a:pt x="202" y="0"/>
                    <a:pt x="202" y="0"/>
                  </a:cubicBezTo>
                  <a:cubicBezTo>
                    <a:pt x="297" y="95"/>
                    <a:pt x="297" y="95"/>
                    <a:pt x="297" y="95"/>
                  </a:cubicBezTo>
                  <a:cubicBezTo>
                    <a:pt x="327" y="95"/>
                    <a:pt x="327" y="95"/>
                    <a:pt x="327" y="95"/>
                  </a:cubicBezTo>
                  <a:lnTo>
                    <a:pt x="327" y="9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92" name="Freeform 476"/>
            <p:cNvSpPr>
              <a:spLocks/>
            </p:cNvSpPr>
            <p:nvPr/>
          </p:nvSpPr>
          <p:spPr bwMode="auto">
            <a:xfrm flipV="1">
              <a:off x="-512761" y="2762248"/>
              <a:ext cx="1366837" cy="495300"/>
            </a:xfrm>
            <a:custGeom>
              <a:avLst/>
              <a:gdLst>
                <a:gd name="T0" fmla="*/ 364 w 364"/>
                <a:gd name="T1" fmla="*/ 132 h 132"/>
                <a:gd name="T2" fmla="*/ 314 w 364"/>
                <a:gd name="T3" fmla="*/ 132 h 132"/>
                <a:gd name="T4" fmla="*/ 312 w 364"/>
                <a:gd name="T5" fmla="*/ 131 h 132"/>
                <a:gd name="T6" fmla="*/ 184 w 364"/>
                <a:gd name="T7" fmla="*/ 3 h 132"/>
                <a:gd name="T8" fmla="*/ 122 w 364"/>
                <a:gd name="T9" fmla="*/ 3 h 132"/>
                <a:gd name="T10" fmla="*/ 44 w 364"/>
                <a:gd name="T11" fmla="*/ 81 h 132"/>
                <a:gd name="T12" fmla="*/ 43 w 364"/>
                <a:gd name="T13" fmla="*/ 82 h 132"/>
                <a:gd name="T14" fmla="*/ 21 w 364"/>
                <a:gd name="T15" fmla="*/ 82 h 132"/>
                <a:gd name="T16" fmla="*/ 20 w 364"/>
                <a:gd name="T17" fmla="*/ 81 h 132"/>
                <a:gd name="T18" fmla="*/ 0 w 364"/>
                <a:gd name="T19" fmla="*/ 61 h 132"/>
                <a:gd name="T20" fmla="*/ 2 w 364"/>
                <a:gd name="T21" fmla="*/ 59 h 132"/>
                <a:gd name="T22" fmla="*/ 22 w 364"/>
                <a:gd name="T23" fmla="*/ 78 h 132"/>
                <a:gd name="T24" fmla="*/ 42 w 364"/>
                <a:gd name="T25" fmla="*/ 78 h 132"/>
                <a:gd name="T26" fmla="*/ 120 w 364"/>
                <a:gd name="T27" fmla="*/ 0 h 132"/>
                <a:gd name="T28" fmla="*/ 122 w 364"/>
                <a:gd name="T29" fmla="*/ 0 h 132"/>
                <a:gd name="T30" fmla="*/ 185 w 364"/>
                <a:gd name="T31" fmla="*/ 0 h 132"/>
                <a:gd name="T32" fmla="*/ 186 w 364"/>
                <a:gd name="T33" fmla="*/ 0 h 132"/>
                <a:gd name="T34" fmla="*/ 314 w 364"/>
                <a:gd name="T35" fmla="*/ 128 h 132"/>
                <a:gd name="T36" fmla="*/ 364 w 364"/>
                <a:gd name="T37" fmla="*/ 128 h 132"/>
                <a:gd name="T38" fmla="*/ 364 w 364"/>
                <a:gd name="T39" fmla="*/ 132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64" h="132">
                  <a:moveTo>
                    <a:pt x="364" y="132"/>
                  </a:moveTo>
                  <a:cubicBezTo>
                    <a:pt x="314" y="132"/>
                    <a:pt x="314" y="132"/>
                    <a:pt x="314" y="132"/>
                  </a:cubicBezTo>
                  <a:cubicBezTo>
                    <a:pt x="313" y="132"/>
                    <a:pt x="313" y="132"/>
                    <a:pt x="312" y="131"/>
                  </a:cubicBezTo>
                  <a:cubicBezTo>
                    <a:pt x="184" y="3"/>
                    <a:pt x="184" y="3"/>
                    <a:pt x="184" y="3"/>
                  </a:cubicBezTo>
                  <a:cubicBezTo>
                    <a:pt x="122" y="3"/>
                    <a:pt x="122" y="3"/>
                    <a:pt x="122" y="3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4" y="82"/>
                    <a:pt x="44" y="82"/>
                    <a:pt x="43" y="82"/>
                  </a:cubicBezTo>
                  <a:cubicBezTo>
                    <a:pt x="21" y="82"/>
                    <a:pt x="21" y="82"/>
                    <a:pt x="21" y="82"/>
                  </a:cubicBezTo>
                  <a:cubicBezTo>
                    <a:pt x="21" y="82"/>
                    <a:pt x="20" y="82"/>
                    <a:pt x="20" y="8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22" y="78"/>
                    <a:pt x="22" y="78"/>
                    <a:pt x="22" y="78"/>
                  </a:cubicBezTo>
                  <a:cubicBezTo>
                    <a:pt x="42" y="78"/>
                    <a:pt x="42" y="78"/>
                    <a:pt x="42" y="78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121" y="0"/>
                    <a:pt x="121" y="0"/>
                    <a:pt x="122" y="0"/>
                  </a:cubicBezTo>
                  <a:cubicBezTo>
                    <a:pt x="185" y="0"/>
                    <a:pt x="185" y="0"/>
                    <a:pt x="185" y="0"/>
                  </a:cubicBezTo>
                  <a:cubicBezTo>
                    <a:pt x="186" y="0"/>
                    <a:pt x="186" y="0"/>
                    <a:pt x="186" y="0"/>
                  </a:cubicBezTo>
                  <a:cubicBezTo>
                    <a:pt x="314" y="128"/>
                    <a:pt x="314" y="128"/>
                    <a:pt x="314" y="128"/>
                  </a:cubicBezTo>
                  <a:cubicBezTo>
                    <a:pt x="364" y="128"/>
                    <a:pt x="364" y="128"/>
                    <a:pt x="364" y="128"/>
                  </a:cubicBezTo>
                  <a:lnTo>
                    <a:pt x="364" y="1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93" name="Freeform 477"/>
            <p:cNvSpPr>
              <a:spLocks/>
            </p:cNvSpPr>
            <p:nvPr/>
          </p:nvSpPr>
          <p:spPr bwMode="auto">
            <a:xfrm flipV="1">
              <a:off x="-2117723" y="2217736"/>
              <a:ext cx="2424112" cy="387350"/>
            </a:xfrm>
            <a:custGeom>
              <a:avLst/>
              <a:gdLst>
                <a:gd name="T0" fmla="*/ 545 w 646"/>
                <a:gd name="T1" fmla="*/ 103 h 103"/>
                <a:gd name="T2" fmla="*/ 0 w 646"/>
                <a:gd name="T3" fmla="*/ 103 h 103"/>
                <a:gd name="T4" fmla="*/ 0 w 646"/>
                <a:gd name="T5" fmla="*/ 99 h 103"/>
                <a:gd name="T6" fmla="*/ 544 w 646"/>
                <a:gd name="T7" fmla="*/ 99 h 103"/>
                <a:gd name="T8" fmla="*/ 566 w 646"/>
                <a:gd name="T9" fmla="*/ 77 h 103"/>
                <a:gd name="T10" fmla="*/ 566 w 646"/>
                <a:gd name="T11" fmla="*/ 49 h 103"/>
                <a:gd name="T12" fmla="*/ 567 w 646"/>
                <a:gd name="T13" fmla="*/ 48 h 103"/>
                <a:gd name="T14" fmla="*/ 613 w 646"/>
                <a:gd name="T15" fmla="*/ 1 h 103"/>
                <a:gd name="T16" fmla="*/ 614 w 646"/>
                <a:gd name="T17" fmla="*/ 0 h 103"/>
                <a:gd name="T18" fmla="*/ 646 w 646"/>
                <a:gd name="T19" fmla="*/ 0 h 103"/>
                <a:gd name="T20" fmla="*/ 646 w 646"/>
                <a:gd name="T21" fmla="*/ 4 h 103"/>
                <a:gd name="T22" fmla="*/ 615 w 646"/>
                <a:gd name="T23" fmla="*/ 4 h 103"/>
                <a:gd name="T24" fmla="*/ 570 w 646"/>
                <a:gd name="T25" fmla="*/ 49 h 103"/>
                <a:gd name="T26" fmla="*/ 570 w 646"/>
                <a:gd name="T27" fmla="*/ 78 h 103"/>
                <a:gd name="T28" fmla="*/ 569 w 646"/>
                <a:gd name="T29" fmla="*/ 79 h 103"/>
                <a:gd name="T30" fmla="*/ 546 w 646"/>
                <a:gd name="T31" fmla="*/ 102 h 103"/>
                <a:gd name="T32" fmla="*/ 545 w 646"/>
                <a:gd name="T33" fmla="*/ 103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46" h="103">
                  <a:moveTo>
                    <a:pt x="545" y="103"/>
                  </a:moveTo>
                  <a:cubicBezTo>
                    <a:pt x="0" y="103"/>
                    <a:pt x="0" y="103"/>
                    <a:pt x="0" y="103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544" y="99"/>
                    <a:pt x="544" y="99"/>
                    <a:pt x="544" y="99"/>
                  </a:cubicBezTo>
                  <a:cubicBezTo>
                    <a:pt x="566" y="77"/>
                    <a:pt x="566" y="77"/>
                    <a:pt x="566" y="77"/>
                  </a:cubicBezTo>
                  <a:cubicBezTo>
                    <a:pt x="566" y="49"/>
                    <a:pt x="566" y="49"/>
                    <a:pt x="566" y="49"/>
                  </a:cubicBezTo>
                  <a:cubicBezTo>
                    <a:pt x="566" y="48"/>
                    <a:pt x="566" y="48"/>
                    <a:pt x="567" y="48"/>
                  </a:cubicBezTo>
                  <a:cubicBezTo>
                    <a:pt x="613" y="1"/>
                    <a:pt x="613" y="1"/>
                    <a:pt x="613" y="1"/>
                  </a:cubicBezTo>
                  <a:cubicBezTo>
                    <a:pt x="614" y="1"/>
                    <a:pt x="614" y="0"/>
                    <a:pt x="614" y="0"/>
                  </a:cubicBezTo>
                  <a:cubicBezTo>
                    <a:pt x="646" y="0"/>
                    <a:pt x="646" y="0"/>
                    <a:pt x="646" y="0"/>
                  </a:cubicBezTo>
                  <a:cubicBezTo>
                    <a:pt x="646" y="4"/>
                    <a:pt x="646" y="4"/>
                    <a:pt x="646" y="4"/>
                  </a:cubicBezTo>
                  <a:cubicBezTo>
                    <a:pt x="615" y="4"/>
                    <a:pt x="615" y="4"/>
                    <a:pt x="615" y="4"/>
                  </a:cubicBezTo>
                  <a:cubicBezTo>
                    <a:pt x="570" y="49"/>
                    <a:pt x="570" y="49"/>
                    <a:pt x="570" y="49"/>
                  </a:cubicBezTo>
                  <a:cubicBezTo>
                    <a:pt x="570" y="78"/>
                    <a:pt x="570" y="78"/>
                    <a:pt x="570" y="78"/>
                  </a:cubicBezTo>
                  <a:cubicBezTo>
                    <a:pt x="570" y="79"/>
                    <a:pt x="569" y="79"/>
                    <a:pt x="569" y="79"/>
                  </a:cubicBezTo>
                  <a:cubicBezTo>
                    <a:pt x="546" y="102"/>
                    <a:pt x="546" y="102"/>
                    <a:pt x="546" y="102"/>
                  </a:cubicBezTo>
                  <a:cubicBezTo>
                    <a:pt x="546" y="103"/>
                    <a:pt x="546" y="103"/>
                    <a:pt x="545" y="10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94" name="Freeform 478"/>
            <p:cNvSpPr>
              <a:spLocks/>
            </p:cNvSpPr>
            <p:nvPr/>
          </p:nvSpPr>
          <p:spPr bwMode="auto">
            <a:xfrm flipV="1">
              <a:off x="-1949448" y="1989136"/>
              <a:ext cx="2443162" cy="428625"/>
            </a:xfrm>
            <a:custGeom>
              <a:avLst/>
              <a:gdLst>
                <a:gd name="T0" fmla="*/ 496 w 651"/>
                <a:gd name="T1" fmla="*/ 114 h 114"/>
                <a:gd name="T2" fmla="*/ 0 w 651"/>
                <a:gd name="T3" fmla="*/ 114 h 114"/>
                <a:gd name="T4" fmla="*/ 0 w 651"/>
                <a:gd name="T5" fmla="*/ 110 h 114"/>
                <a:gd name="T6" fmla="*/ 496 w 651"/>
                <a:gd name="T7" fmla="*/ 110 h 114"/>
                <a:gd name="T8" fmla="*/ 606 w 651"/>
                <a:gd name="T9" fmla="*/ 0 h 114"/>
                <a:gd name="T10" fmla="*/ 607 w 651"/>
                <a:gd name="T11" fmla="*/ 0 h 114"/>
                <a:gd name="T12" fmla="*/ 651 w 651"/>
                <a:gd name="T13" fmla="*/ 0 h 114"/>
                <a:gd name="T14" fmla="*/ 651 w 651"/>
                <a:gd name="T15" fmla="*/ 3 h 114"/>
                <a:gd name="T16" fmla="*/ 608 w 651"/>
                <a:gd name="T17" fmla="*/ 3 h 114"/>
                <a:gd name="T18" fmla="*/ 498 w 651"/>
                <a:gd name="T19" fmla="*/ 113 h 114"/>
                <a:gd name="T20" fmla="*/ 496 w 651"/>
                <a:gd name="T21" fmla="*/ 114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51" h="114">
                  <a:moveTo>
                    <a:pt x="496" y="114"/>
                  </a:moveTo>
                  <a:cubicBezTo>
                    <a:pt x="0" y="114"/>
                    <a:pt x="0" y="114"/>
                    <a:pt x="0" y="114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496" y="110"/>
                    <a:pt x="496" y="110"/>
                    <a:pt x="496" y="110"/>
                  </a:cubicBezTo>
                  <a:cubicBezTo>
                    <a:pt x="606" y="0"/>
                    <a:pt x="606" y="0"/>
                    <a:pt x="606" y="0"/>
                  </a:cubicBezTo>
                  <a:cubicBezTo>
                    <a:pt x="606" y="0"/>
                    <a:pt x="606" y="0"/>
                    <a:pt x="607" y="0"/>
                  </a:cubicBezTo>
                  <a:cubicBezTo>
                    <a:pt x="651" y="0"/>
                    <a:pt x="651" y="0"/>
                    <a:pt x="651" y="0"/>
                  </a:cubicBezTo>
                  <a:cubicBezTo>
                    <a:pt x="651" y="3"/>
                    <a:pt x="651" y="3"/>
                    <a:pt x="651" y="3"/>
                  </a:cubicBezTo>
                  <a:cubicBezTo>
                    <a:pt x="608" y="3"/>
                    <a:pt x="608" y="3"/>
                    <a:pt x="608" y="3"/>
                  </a:cubicBezTo>
                  <a:cubicBezTo>
                    <a:pt x="498" y="113"/>
                    <a:pt x="498" y="113"/>
                    <a:pt x="498" y="113"/>
                  </a:cubicBezTo>
                  <a:cubicBezTo>
                    <a:pt x="497" y="114"/>
                    <a:pt x="497" y="114"/>
                    <a:pt x="496" y="1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95" name="Freeform 479"/>
            <p:cNvSpPr>
              <a:spLocks noEditPoints="1"/>
            </p:cNvSpPr>
            <p:nvPr/>
          </p:nvSpPr>
          <p:spPr bwMode="auto">
            <a:xfrm flipV="1">
              <a:off x="5311777" y="6561136"/>
              <a:ext cx="101600" cy="100013"/>
            </a:xfrm>
            <a:custGeom>
              <a:avLst/>
              <a:gdLst>
                <a:gd name="T0" fmla="*/ 13 w 27"/>
                <a:gd name="T1" fmla="*/ 6 h 27"/>
                <a:gd name="T2" fmla="*/ 13 w 27"/>
                <a:gd name="T3" fmla="*/ 6 h 27"/>
                <a:gd name="T4" fmla="*/ 13 w 27"/>
                <a:gd name="T5" fmla="*/ 6 h 27"/>
                <a:gd name="T6" fmla="*/ 20 w 27"/>
                <a:gd name="T7" fmla="*/ 13 h 27"/>
                <a:gd name="T8" fmla="*/ 13 w 27"/>
                <a:gd name="T9" fmla="*/ 20 h 27"/>
                <a:gd name="T10" fmla="*/ 13 w 27"/>
                <a:gd name="T11" fmla="*/ 20 h 27"/>
                <a:gd name="T12" fmla="*/ 13 w 27"/>
                <a:gd name="T13" fmla="*/ 20 h 27"/>
                <a:gd name="T14" fmla="*/ 6 w 27"/>
                <a:gd name="T15" fmla="*/ 13 h 27"/>
                <a:gd name="T16" fmla="*/ 13 w 27"/>
                <a:gd name="T17" fmla="*/ 6 h 27"/>
                <a:gd name="T18" fmla="*/ 13 w 27"/>
                <a:gd name="T19" fmla="*/ 0 h 27"/>
                <a:gd name="T20" fmla="*/ 13 w 27"/>
                <a:gd name="T21" fmla="*/ 0 h 27"/>
                <a:gd name="T22" fmla="*/ 13 w 27"/>
                <a:gd name="T23" fmla="*/ 0 h 27"/>
                <a:gd name="T24" fmla="*/ 4 w 27"/>
                <a:gd name="T25" fmla="*/ 4 h 27"/>
                <a:gd name="T26" fmla="*/ 0 w 27"/>
                <a:gd name="T27" fmla="*/ 13 h 27"/>
                <a:gd name="T28" fmla="*/ 13 w 27"/>
                <a:gd name="T29" fmla="*/ 27 h 27"/>
                <a:gd name="T30" fmla="*/ 23 w 27"/>
                <a:gd name="T31" fmla="*/ 23 h 27"/>
                <a:gd name="T32" fmla="*/ 27 w 27"/>
                <a:gd name="T33" fmla="*/ 13 h 27"/>
                <a:gd name="T34" fmla="*/ 13 w 27"/>
                <a:gd name="T35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7" h="27">
                  <a:moveTo>
                    <a:pt x="13" y="6"/>
                  </a:move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7" y="6"/>
                    <a:pt x="20" y="10"/>
                    <a:pt x="20" y="13"/>
                  </a:cubicBezTo>
                  <a:cubicBezTo>
                    <a:pt x="20" y="17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6" y="17"/>
                    <a:pt x="6" y="13"/>
                  </a:cubicBezTo>
                  <a:cubicBezTo>
                    <a:pt x="6" y="10"/>
                    <a:pt x="9" y="6"/>
                    <a:pt x="13" y="6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0" y="0"/>
                    <a:pt x="6" y="1"/>
                    <a:pt x="4" y="4"/>
                  </a:cubicBezTo>
                  <a:cubicBezTo>
                    <a:pt x="1" y="6"/>
                    <a:pt x="0" y="10"/>
                    <a:pt x="0" y="13"/>
                  </a:cubicBezTo>
                  <a:cubicBezTo>
                    <a:pt x="0" y="21"/>
                    <a:pt x="6" y="27"/>
                    <a:pt x="13" y="27"/>
                  </a:cubicBezTo>
                  <a:cubicBezTo>
                    <a:pt x="17" y="27"/>
                    <a:pt x="20" y="26"/>
                    <a:pt x="23" y="23"/>
                  </a:cubicBezTo>
                  <a:cubicBezTo>
                    <a:pt x="26" y="20"/>
                    <a:pt x="27" y="17"/>
                    <a:pt x="27" y="13"/>
                  </a:cubicBezTo>
                  <a:cubicBezTo>
                    <a:pt x="27" y="6"/>
                    <a:pt x="21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96" name="Freeform 480"/>
            <p:cNvSpPr>
              <a:spLocks noEditPoints="1"/>
            </p:cNvSpPr>
            <p:nvPr/>
          </p:nvSpPr>
          <p:spPr bwMode="auto">
            <a:xfrm flipV="1">
              <a:off x="5322889" y="6924673"/>
              <a:ext cx="90487" cy="90488"/>
            </a:xfrm>
            <a:custGeom>
              <a:avLst/>
              <a:gdLst>
                <a:gd name="T0" fmla="*/ 12 w 24"/>
                <a:gd name="T1" fmla="*/ 6 h 24"/>
                <a:gd name="T2" fmla="*/ 12 w 24"/>
                <a:gd name="T3" fmla="*/ 6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12 w 24"/>
                <a:gd name="T11" fmla="*/ 19 h 24"/>
                <a:gd name="T12" fmla="*/ 5 w 24"/>
                <a:gd name="T13" fmla="*/ 12 h 24"/>
                <a:gd name="T14" fmla="*/ 12 w 24"/>
                <a:gd name="T15" fmla="*/ 6 h 24"/>
                <a:gd name="T16" fmla="*/ 12 w 24"/>
                <a:gd name="T17" fmla="*/ 0 h 24"/>
                <a:gd name="T18" fmla="*/ 12 w 24"/>
                <a:gd name="T19" fmla="*/ 0 h 24"/>
                <a:gd name="T20" fmla="*/ 3 w 24"/>
                <a:gd name="T21" fmla="*/ 4 h 24"/>
                <a:gd name="T22" fmla="*/ 0 w 24"/>
                <a:gd name="T23" fmla="*/ 12 h 24"/>
                <a:gd name="T24" fmla="*/ 3 w 24"/>
                <a:gd name="T25" fmla="*/ 21 h 24"/>
                <a:gd name="T26" fmla="*/ 12 w 24"/>
                <a:gd name="T27" fmla="*/ 24 h 24"/>
                <a:gd name="T28" fmla="*/ 24 w 24"/>
                <a:gd name="T29" fmla="*/ 12 h 24"/>
                <a:gd name="T30" fmla="*/ 12 w 24"/>
                <a:gd name="T31" fmla="*/ 0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2" y="6"/>
                    <a:pt x="12" y="6"/>
                    <a:pt x="12" y="6"/>
                  </a:cubicBez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97" name="Freeform 481"/>
            <p:cNvSpPr>
              <a:spLocks noEditPoints="1"/>
            </p:cNvSpPr>
            <p:nvPr/>
          </p:nvSpPr>
          <p:spPr bwMode="auto">
            <a:xfrm flipV="1">
              <a:off x="3360739" y="997902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5" y="5"/>
                    <a:pt x="19" y="8"/>
                    <a:pt x="19" y="12"/>
                  </a:cubicBezTo>
                  <a:cubicBezTo>
                    <a:pt x="19" y="16"/>
                    <a:pt x="15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6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98" name="Freeform 482"/>
            <p:cNvSpPr>
              <a:spLocks noEditPoints="1"/>
            </p:cNvSpPr>
            <p:nvPr/>
          </p:nvSpPr>
          <p:spPr bwMode="auto">
            <a:xfrm flipV="1">
              <a:off x="5138739" y="674052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3 w 24"/>
                <a:gd name="T19" fmla="*/ 4 h 24"/>
                <a:gd name="T20" fmla="*/ 0 w 24"/>
                <a:gd name="T21" fmla="*/ 12 h 24"/>
                <a:gd name="T22" fmla="*/ 3 w 24"/>
                <a:gd name="T23" fmla="*/ 21 h 24"/>
                <a:gd name="T24" fmla="*/ 12 w 24"/>
                <a:gd name="T25" fmla="*/ 24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6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99" name="Freeform 483"/>
            <p:cNvSpPr>
              <a:spLocks noEditPoints="1"/>
            </p:cNvSpPr>
            <p:nvPr/>
          </p:nvSpPr>
          <p:spPr bwMode="auto">
            <a:xfrm flipV="1">
              <a:off x="2733677" y="9634536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3 w 24"/>
                <a:gd name="T17" fmla="*/ 4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00" name="Freeform 484"/>
            <p:cNvSpPr>
              <a:spLocks noEditPoints="1"/>
            </p:cNvSpPr>
            <p:nvPr/>
          </p:nvSpPr>
          <p:spPr bwMode="auto">
            <a:xfrm flipV="1">
              <a:off x="4973639" y="6916736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8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0 w 24"/>
                <a:gd name="T21" fmla="*/ 20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8" y="8"/>
                    <a:pt x="18" y="12"/>
                  </a:cubicBezTo>
                  <a:cubicBezTo>
                    <a:pt x="18" y="16"/>
                    <a:pt x="15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5" y="24"/>
                    <a:pt x="18" y="23"/>
                    <a:pt x="20" y="20"/>
                  </a:cubicBezTo>
                  <a:cubicBezTo>
                    <a:pt x="22" y="18"/>
                    <a:pt x="24" y="15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01" name="Freeform 485"/>
            <p:cNvSpPr>
              <a:spLocks noEditPoints="1"/>
            </p:cNvSpPr>
            <p:nvPr/>
          </p:nvSpPr>
          <p:spPr bwMode="auto">
            <a:xfrm flipV="1">
              <a:off x="3698877" y="8823323"/>
              <a:ext cx="88900" cy="90488"/>
            </a:xfrm>
            <a:custGeom>
              <a:avLst/>
              <a:gdLst>
                <a:gd name="T0" fmla="*/ 12 w 24"/>
                <a:gd name="T1" fmla="*/ 6 h 24"/>
                <a:gd name="T2" fmla="*/ 12 w 24"/>
                <a:gd name="T3" fmla="*/ 6 h 24"/>
                <a:gd name="T4" fmla="*/ 19 w 24"/>
                <a:gd name="T5" fmla="*/ 12 h 24"/>
                <a:gd name="T6" fmla="*/ 12 w 24"/>
                <a:gd name="T7" fmla="*/ 19 h 24"/>
                <a:gd name="T8" fmla="*/ 6 w 24"/>
                <a:gd name="T9" fmla="*/ 12 h 24"/>
                <a:gd name="T10" fmla="*/ 12 w 24"/>
                <a:gd name="T11" fmla="*/ 6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2" y="6"/>
                    <a:pt x="12" y="6"/>
                    <a:pt x="12" y="6"/>
                  </a:cubicBez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9"/>
                    <a:pt x="9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02" name="Freeform 486"/>
            <p:cNvSpPr>
              <a:spLocks noEditPoints="1"/>
            </p:cNvSpPr>
            <p:nvPr/>
          </p:nvSpPr>
          <p:spPr bwMode="auto">
            <a:xfrm flipV="1">
              <a:off x="4973639" y="72802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8 w 24"/>
                <a:gd name="T3" fmla="*/ 12 h 24"/>
                <a:gd name="T4" fmla="*/ 12 w 24"/>
                <a:gd name="T5" fmla="*/ 18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8" y="8"/>
                    <a:pt x="18" y="12"/>
                  </a:cubicBezTo>
                  <a:cubicBezTo>
                    <a:pt x="18" y="15"/>
                    <a:pt x="15" y="18"/>
                    <a:pt x="12" y="18"/>
                  </a:cubicBezTo>
                  <a:cubicBezTo>
                    <a:pt x="8" y="18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8" y="24"/>
                    <a:pt x="24" y="18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03" name="Freeform 487"/>
            <p:cNvSpPr>
              <a:spLocks noEditPoints="1"/>
            </p:cNvSpPr>
            <p:nvPr/>
          </p:nvSpPr>
          <p:spPr bwMode="auto">
            <a:xfrm flipV="1">
              <a:off x="3041652" y="9994899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8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8" y="8"/>
                    <a:pt x="18" y="12"/>
                  </a:cubicBezTo>
                  <a:cubicBezTo>
                    <a:pt x="18" y="16"/>
                    <a:pt x="15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6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04" name="Freeform 488"/>
            <p:cNvSpPr>
              <a:spLocks noEditPoints="1"/>
            </p:cNvSpPr>
            <p:nvPr/>
          </p:nvSpPr>
          <p:spPr bwMode="auto">
            <a:xfrm flipV="1">
              <a:off x="5322889" y="72802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8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0 w 24"/>
                <a:gd name="T19" fmla="*/ 20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8"/>
                    <a:pt x="12" y="18"/>
                  </a:cubicBezTo>
                  <a:cubicBezTo>
                    <a:pt x="8" y="18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5" y="24"/>
                    <a:pt x="18" y="22"/>
                    <a:pt x="20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05" name="Freeform 489"/>
            <p:cNvSpPr>
              <a:spLocks noEditPoints="1"/>
            </p:cNvSpPr>
            <p:nvPr/>
          </p:nvSpPr>
          <p:spPr bwMode="auto">
            <a:xfrm flipV="1">
              <a:off x="3187702" y="9990136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4 w 24"/>
                <a:gd name="T15" fmla="*/ 4 h 24"/>
                <a:gd name="T16" fmla="*/ 0 w 24"/>
                <a:gd name="T17" fmla="*/ 12 h 24"/>
                <a:gd name="T18" fmla="*/ 12 w 24"/>
                <a:gd name="T19" fmla="*/ 24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06" name="Freeform 490"/>
            <p:cNvSpPr>
              <a:spLocks noEditPoints="1"/>
            </p:cNvSpPr>
            <p:nvPr/>
          </p:nvSpPr>
          <p:spPr bwMode="auto">
            <a:xfrm flipV="1">
              <a:off x="5492752" y="7097711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3 w 24"/>
                <a:gd name="T13" fmla="*/ 4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07" name="Freeform 491"/>
            <p:cNvSpPr>
              <a:spLocks noEditPoints="1"/>
            </p:cNvSpPr>
            <p:nvPr/>
          </p:nvSpPr>
          <p:spPr bwMode="auto">
            <a:xfrm flipV="1">
              <a:off x="2973389" y="10133011"/>
              <a:ext cx="90487" cy="93663"/>
            </a:xfrm>
            <a:custGeom>
              <a:avLst/>
              <a:gdLst>
                <a:gd name="T0" fmla="*/ 12 w 24"/>
                <a:gd name="T1" fmla="*/ 6 h 25"/>
                <a:gd name="T2" fmla="*/ 12 w 24"/>
                <a:gd name="T3" fmla="*/ 6 h 25"/>
                <a:gd name="T4" fmla="*/ 19 w 24"/>
                <a:gd name="T5" fmla="*/ 13 h 25"/>
                <a:gd name="T6" fmla="*/ 12 w 24"/>
                <a:gd name="T7" fmla="*/ 19 h 25"/>
                <a:gd name="T8" fmla="*/ 5 w 24"/>
                <a:gd name="T9" fmla="*/ 13 h 25"/>
                <a:gd name="T10" fmla="*/ 12 w 24"/>
                <a:gd name="T11" fmla="*/ 6 h 25"/>
                <a:gd name="T12" fmla="*/ 12 w 24"/>
                <a:gd name="T13" fmla="*/ 0 h 25"/>
                <a:gd name="T14" fmla="*/ 12 w 24"/>
                <a:gd name="T15" fmla="*/ 0 h 25"/>
                <a:gd name="T16" fmla="*/ 3 w 24"/>
                <a:gd name="T17" fmla="*/ 4 h 25"/>
                <a:gd name="T18" fmla="*/ 0 w 24"/>
                <a:gd name="T19" fmla="*/ 13 h 25"/>
                <a:gd name="T20" fmla="*/ 12 w 24"/>
                <a:gd name="T21" fmla="*/ 25 h 25"/>
                <a:gd name="T22" fmla="*/ 20 w 24"/>
                <a:gd name="T23" fmla="*/ 21 h 25"/>
                <a:gd name="T24" fmla="*/ 24 w 24"/>
                <a:gd name="T25" fmla="*/ 12 h 25"/>
                <a:gd name="T26" fmla="*/ 12 w 24"/>
                <a:gd name="T2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5">
                  <a:moveTo>
                    <a:pt x="12" y="6"/>
                  </a:moveTo>
                  <a:cubicBezTo>
                    <a:pt x="12" y="6"/>
                    <a:pt x="12" y="6"/>
                    <a:pt x="12" y="6"/>
                  </a:cubicBezTo>
                  <a:cubicBezTo>
                    <a:pt x="16" y="6"/>
                    <a:pt x="19" y="9"/>
                    <a:pt x="19" y="13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3"/>
                  </a:cubicBezTo>
                  <a:cubicBezTo>
                    <a:pt x="5" y="9"/>
                    <a:pt x="8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5" y="25"/>
                    <a:pt x="18" y="23"/>
                    <a:pt x="20" y="21"/>
                  </a:cubicBezTo>
                  <a:cubicBezTo>
                    <a:pt x="22" y="19"/>
                    <a:pt x="24" y="16"/>
                    <a:pt x="24" y="12"/>
                  </a:cubicBezTo>
                  <a:cubicBezTo>
                    <a:pt x="24" y="6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08" name="Oval 492"/>
            <p:cNvSpPr>
              <a:spLocks noChangeArrowheads="1"/>
            </p:cNvSpPr>
            <p:nvPr/>
          </p:nvSpPr>
          <p:spPr bwMode="auto">
            <a:xfrm flipV="1">
              <a:off x="5514977" y="6913561"/>
              <a:ext cx="107950" cy="10795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09" name="Freeform 493"/>
            <p:cNvSpPr>
              <a:spLocks/>
            </p:cNvSpPr>
            <p:nvPr/>
          </p:nvSpPr>
          <p:spPr bwMode="auto">
            <a:xfrm flipV="1">
              <a:off x="3049589" y="7156449"/>
              <a:ext cx="2944812" cy="3028950"/>
            </a:xfrm>
            <a:custGeom>
              <a:avLst/>
              <a:gdLst>
                <a:gd name="T0" fmla="*/ 673 w 785"/>
                <a:gd name="T1" fmla="*/ 807 h 807"/>
                <a:gd name="T2" fmla="*/ 670 w 785"/>
                <a:gd name="T3" fmla="*/ 804 h 807"/>
                <a:gd name="T4" fmla="*/ 688 w 785"/>
                <a:gd name="T5" fmla="*/ 787 h 807"/>
                <a:gd name="T6" fmla="*/ 689 w 785"/>
                <a:gd name="T7" fmla="*/ 786 h 807"/>
                <a:gd name="T8" fmla="*/ 728 w 785"/>
                <a:gd name="T9" fmla="*/ 786 h 807"/>
                <a:gd name="T10" fmla="*/ 782 w 785"/>
                <a:gd name="T11" fmla="*/ 733 h 807"/>
                <a:gd name="T12" fmla="*/ 782 w 785"/>
                <a:gd name="T13" fmla="*/ 692 h 807"/>
                <a:gd name="T14" fmla="*/ 93 w 785"/>
                <a:gd name="T15" fmla="*/ 3 h 807"/>
                <a:gd name="T16" fmla="*/ 0 w 785"/>
                <a:gd name="T17" fmla="*/ 3 h 807"/>
                <a:gd name="T18" fmla="*/ 0 w 785"/>
                <a:gd name="T19" fmla="*/ 0 h 807"/>
                <a:gd name="T20" fmla="*/ 94 w 785"/>
                <a:gd name="T21" fmla="*/ 0 h 807"/>
                <a:gd name="T22" fmla="*/ 95 w 785"/>
                <a:gd name="T23" fmla="*/ 0 h 807"/>
                <a:gd name="T24" fmla="*/ 785 w 785"/>
                <a:gd name="T25" fmla="*/ 690 h 807"/>
                <a:gd name="T26" fmla="*/ 785 w 785"/>
                <a:gd name="T27" fmla="*/ 692 h 807"/>
                <a:gd name="T28" fmla="*/ 785 w 785"/>
                <a:gd name="T29" fmla="*/ 733 h 807"/>
                <a:gd name="T30" fmla="*/ 785 w 785"/>
                <a:gd name="T31" fmla="*/ 735 h 807"/>
                <a:gd name="T32" fmla="*/ 730 w 785"/>
                <a:gd name="T33" fmla="*/ 789 h 807"/>
                <a:gd name="T34" fmla="*/ 729 w 785"/>
                <a:gd name="T35" fmla="*/ 790 h 807"/>
                <a:gd name="T36" fmla="*/ 690 w 785"/>
                <a:gd name="T37" fmla="*/ 790 h 807"/>
                <a:gd name="T38" fmla="*/ 673 w 785"/>
                <a:gd name="T39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85" h="807">
                  <a:moveTo>
                    <a:pt x="673" y="807"/>
                  </a:moveTo>
                  <a:cubicBezTo>
                    <a:pt x="670" y="804"/>
                    <a:pt x="670" y="804"/>
                    <a:pt x="670" y="804"/>
                  </a:cubicBezTo>
                  <a:cubicBezTo>
                    <a:pt x="688" y="787"/>
                    <a:pt x="688" y="787"/>
                    <a:pt x="688" y="787"/>
                  </a:cubicBezTo>
                  <a:cubicBezTo>
                    <a:pt x="688" y="787"/>
                    <a:pt x="689" y="786"/>
                    <a:pt x="689" y="786"/>
                  </a:cubicBezTo>
                  <a:cubicBezTo>
                    <a:pt x="728" y="786"/>
                    <a:pt x="728" y="786"/>
                    <a:pt x="728" y="786"/>
                  </a:cubicBezTo>
                  <a:cubicBezTo>
                    <a:pt x="782" y="733"/>
                    <a:pt x="782" y="733"/>
                    <a:pt x="782" y="733"/>
                  </a:cubicBezTo>
                  <a:cubicBezTo>
                    <a:pt x="782" y="692"/>
                    <a:pt x="782" y="692"/>
                    <a:pt x="782" y="692"/>
                  </a:cubicBezTo>
                  <a:cubicBezTo>
                    <a:pt x="93" y="3"/>
                    <a:pt x="93" y="3"/>
                    <a:pt x="93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94" y="0"/>
                    <a:pt x="94" y="0"/>
                    <a:pt x="94" y="0"/>
                  </a:cubicBezTo>
                  <a:cubicBezTo>
                    <a:pt x="94" y="0"/>
                    <a:pt x="95" y="0"/>
                    <a:pt x="95" y="0"/>
                  </a:cubicBezTo>
                  <a:cubicBezTo>
                    <a:pt x="785" y="690"/>
                    <a:pt x="785" y="690"/>
                    <a:pt x="785" y="690"/>
                  </a:cubicBezTo>
                  <a:cubicBezTo>
                    <a:pt x="785" y="691"/>
                    <a:pt x="785" y="691"/>
                    <a:pt x="785" y="692"/>
                  </a:cubicBezTo>
                  <a:cubicBezTo>
                    <a:pt x="785" y="733"/>
                    <a:pt x="785" y="733"/>
                    <a:pt x="785" y="733"/>
                  </a:cubicBezTo>
                  <a:cubicBezTo>
                    <a:pt x="785" y="734"/>
                    <a:pt x="785" y="734"/>
                    <a:pt x="785" y="735"/>
                  </a:cubicBezTo>
                  <a:cubicBezTo>
                    <a:pt x="730" y="789"/>
                    <a:pt x="730" y="789"/>
                    <a:pt x="730" y="789"/>
                  </a:cubicBezTo>
                  <a:cubicBezTo>
                    <a:pt x="730" y="790"/>
                    <a:pt x="729" y="790"/>
                    <a:pt x="729" y="790"/>
                  </a:cubicBezTo>
                  <a:cubicBezTo>
                    <a:pt x="690" y="790"/>
                    <a:pt x="690" y="790"/>
                    <a:pt x="690" y="790"/>
                  </a:cubicBezTo>
                  <a:lnTo>
                    <a:pt x="673" y="80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10" name="Freeform 494"/>
            <p:cNvSpPr>
              <a:spLocks/>
            </p:cNvSpPr>
            <p:nvPr/>
          </p:nvSpPr>
          <p:spPr bwMode="auto">
            <a:xfrm flipV="1">
              <a:off x="3297239" y="7007223"/>
              <a:ext cx="2435225" cy="2998788"/>
            </a:xfrm>
            <a:custGeom>
              <a:avLst/>
              <a:gdLst>
                <a:gd name="T0" fmla="*/ 550 w 649"/>
                <a:gd name="T1" fmla="*/ 799 h 799"/>
                <a:gd name="T2" fmla="*/ 550 w 649"/>
                <a:gd name="T3" fmla="*/ 764 h 799"/>
                <a:gd name="T4" fmla="*/ 551 w 649"/>
                <a:gd name="T5" fmla="*/ 762 h 799"/>
                <a:gd name="T6" fmla="*/ 646 w 649"/>
                <a:gd name="T7" fmla="*/ 671 h 799"/>
                <a:gd name="T8" fmla="*/ 646 w 649"/>
                <a:gd name="T9" fmla="*/ 644 h 799"/>
                <a:gd name="T10" fmla="*/ 216 w 649"/>
                <a:gd name="T11" fmla="*/ 214 h 799"/>
                <a:gd name="T12" fmla="*/ 164 w 649"/>
                <a:gd name="T13" fmla="*/ 214 h 799"/>
                <a:gd name="T14" fmla="*/ 162 w 649"/>
                <a:gd name="T15" fmla="*/ 214 h 799"/>
                <a:gd name="T16" fmla="*/ 0 w 649"/>
                <a:gd name="T17" fmla="*/ 52 h 799"/>
                <a:gd name="T18" fmla="*/ 0 w 649"/>
                <a:gd name="T19" fmla="*/ 51 h 799"/>
                <a:gd name="T20" fmla="*/ 0 w 649"/>
                <a:gd name="T21" fmla="*/ 22 h 799"/>
                <a:gd name="T22" fmla="*/ 0 w 649"/>
                <a:gd name="T23" fmla="*/ 21 h 799"/>
                <a:gd name="T24" fmla="*/ 22 w 649"/>
                <a:gd name="T25" fmla="*/ 0 h 799"/>
                <a:gd name="T26" fmla="*/ 24 w 649"/>
                <a:gd name="T27" fmla="*/ 2 h 799"/>
                <a:gd name="T28" fmla="*/ 3 w 649"/>
                <a:gd name="T29" fmla="*/ 23 h 799"/>
                <a:gd name="T30" fmla="*/ 3 w 649"/>
                <a:gd name="T31" fmla="*/ 50 h 799"/>
                <a:gd name="T32" fmla="*/ 164 w 649"/>
                <a:gd name="T33" fmla="*/ 211 h 799"/>
                <a:gd name="T34" fmla="*/ 217 w 649"/>
                <a:gd name="T35" fmla="*/ 211 h 799"/>
                <a:gd name="T36" fmla="*/ 218 w 649"/>
                <a:gd name="T37" fmla="*/ 211 h 799"/>
                <a:gd name="T38" fmla="*/ 649 w 649"/>
                <a:gd name="T39" fmla="*/ 642 h 799"/>
                <a:gd name="T40" fmla="*/ 649 w 649"/>
                <a:gd name="T41" fmla="*/ 644 h 799"/>
                <a:gd name="T42" fmla="*/ 649 w 649"/>
                <a:gd name="T43" fmla="*/ 671 h 799"/>
                <a:gd name="T44" fmla="*/ 649 w 649"/>
                <a:gd name="T45" fmla="*/ 673 h 799"/>
                <a:gd name="T46" fmla="*/ 554 w 649"/>
                <a:gd name="T47" fmla="*/ 764 h 799"/>
                <a:gd name="T48" fmla="*/ 554 w 649"/>
                <a:gd name="T49" fmla="*/ 799 h 799"/>
                <a:gd name="T50" fmla="*/ 550 w 649"/>
                <a:gd name="T51" fmla="*/ 799 h 7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49" h="799">
                  <a:moveTo>
                    <a:pt x="550" y="799"/>
                  </a:moveTo>
                  <a:cubicBezTo>
                    <a:pt x="550" y="764"/>
                    <a:pt x="550" y="764"/>
                    <a:pt x="550" y="764"/>
                  </a:cubicBezTo>
                  <a:cubicBezTo>
                    <a:pt x="550" y="763"/>
                    <a:pt x="550" y="763"/>
                    <a:pt x="551" y="762"/>
                  </a:cubicBezTo>
                  <a:cubicBezTo>
                    <a:pt x="646" y="671"/>
                    <a:pt x="646" y="671"/>
                    <a:pt x="646" y="671"/>
                  </a:cubicBezTo>
                  <a:cubicBezTo>
                    <a:pt x="646" y="644"/>
                    <a:pt x="646" y="644"/>
                    <a:pt x="646" y="644"/>
                  </a:cubicBezTo>
                  <a:cubicBezTo>
                    <a:pt x="216" y="214"/>
                    <a:pt x="216" y="214"/>
                    <a:pt x="216" y="214"/>
                  </a:cubicBezTo>
                  <a:cubicBezTo>
                    <a:pt x="164" y="214"/>
                    <a:pt x="164" y="214"/>
                    <a:pt x="164" y="214"/>
                  </a:cubicBezTo>
                  <a:cubicBezTo>
                    <a:pt x="163" y="214"/>
                    <a:pt x="163" y="214"/>
                    <a:pt x="162" y="214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2"/>
                    <a:pt x="0" y="51"/>
                    <a:pt x="0" y="51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0" y="21"/>
                    <a:pt x="0" y="21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164" y="211"/>
                    <a:pt x="164" y="211"/>
                    <a:pt x="164" y="211"/>
                  </a:cubicBezTo>
                  <a:cubicBezTo>
                    <a:pt x="217" y="211"/>
                    <a:pt x="217" y="211"/>
                    <a:pt x="217" y="211"/>
                  </a:cubicBezTo>
                  <a:cubicBezTo>
                    <a:pt x="217" y="211"/>
                    <a:pt x="218" y="211"/>
                    <a:pt x="218" y="211"/>
                  </a:cubicBezTo>
                  <a:cubicBezTo>
                    <a:pt x="649" y="642"/>
                    <a:pt x="649" y="642"/>
                    <a:pt x="649" y="642"/>
                  </a:cubicBezTo>
                  <a:cubicBezTo>
                    <a:pt x="649" y="643"/>
                    <a:pt x="649" y="643"/>
                    <a:pt x="649" y="644"/>
                  </a:cubicBezTo>
                  <a:cubicBezTo>
                    <a:pt x="649" y="671"/>
                    <a:pt x="649" y="671"/>
                    <a:pt x="649" y="671"/>
                  </a:cubicBezTo>
                  <a:cubicBezTo>
                    <a:pt x="649" y="672"/>
                    <a:pt x="649" y="672"/>
                    <a:pt x="649" y="673"/>
                  </a:cubicBezTo>
                  <a:cubicBezTo>
                    <a:pt x="554" y="764"/>
                    <a:pt x="554" y="764"/>
                    <a:pt x="554" y="764"/>
                  </a:cubicBezTo>
                  <a:cubicBezTo>
                    <a:pt x="554" y="799"/>
                    <a:pt x="554" y="799"/>
                    <a:pt x="554" y="799"/>
                  </a:cubicBezTo>
                  <a:lnTo>
                    <a:pt x="550" y="79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11" name="Freeform 495"/>
            <p:cNvSpPr>
              <a:spLocks/>
            </p:cNvSpPr>
            <p:nvPr/>
          </p:nvSpPr>
          <p:spPr bwMode="auto">
            <a:xfrm flipV="1">
              <a:off x="3127377" y="7356474"/>
              <a:ext cx="2330450" cy="2663825"/>
            </a:xfrm>
            <a:custGeom>
              <a:avLst/>
              <a:gdLst>
                <a:gd name="T0" fmla="*/ 606 w 621"/>
                <a:gd name="T1" fmla="*/ 710 h 710"/>
                <a:gd name="T2" fmla="*/ 603 w 621"/>
                <a:gd name="T3" fmla="*/ 707 h 710"/>
                <a:gd name="T4" fmla="*/ 617 w 621"/>
                <a:gd name="T5" fmla="*/ 693 h 710"/>
                <a:gd name="T6" fmla="*/ 617 w 621"/>
                <a:gd name="T7" fmla="*/ 621 h 710"/>
                <a:gd name="T8" fmla="*/ 247 w 621"/>
                <a:gd name="T9" fmla="*/ 250 h 710"/>
                <a:gd name="T10" fmla="*/ 200 w 621"/>
                <a:gd name="T11" fmla="*/ 250 h 710"/>
                <a:gd name="T12" fmla="*/ 198 w 621"/>
                <a:gd name="T13" fmla="*/ 250 h 710"/>
                <a:gd name="T14" fmla="*/ 0 w 621"/>
                <a:gd name="T15" fmla="*/ 52 h 710"/>
                <a:gd name="T16" fmla="*/ 0 w 621"/>
                <a:gd name="T17" fmla="*/ 50 h 710"/>
                <a:gd name="T18" fmla="*/ 0 w 621"/>
                <a:gd name="T19" fmla="*/ 23 h 710"/>
                <a:gd name="T20" fmla="*/ 0 w 621"/>
                <a:gd name="T21" fmla="*/ 22 h 710"/>
                <a:gd name="T22" fmla="*/ 22 w 621"/>
                <a:gd name="T23" fmla="*/ 0 h 710"/>
                <a:gd name="T24" fmla="*/ 24 w 621"/>
                <a:gd name="T25" fmla="*/ 2 h 710"/>
                <a:gd name="T26" fmla="*/ 3 w 621"/>
                <a:gd name="T27" fmla="*/ 24 h 710"/>
                <a:gd name="T28" fmla="*/ 3 w 621"/>
                <a:gd name="T29" fmla="*/ 50 h 710"/>
                <a:gd name="T30" fmla="*/ 200 w 621"/>
                <a:gd name="T31" fmla="*/ 247 h 710"/>
                <a:gd name="T32" fmla="*/ 248 w 621"/>
                <a:gd name="T33" fmla="*/ 247 h 710"/>
                <a:gd name="T34" fmla="*/ 249 w 621"/>
                <a:gd name="T35" fmla="*/ 247 h 710"/>
                <a:gd name="T36" fmla="*/ 620 w 621"/>
                <a:gd name="T37" fmla="*/ 619 h 710"/>
                <a:gd name="T38" fmla="*/ 621 w 621"/>
                <a:gd name="T39" fmla="*/ 620 h 710"/>
                <a:gd name="T40" fmla="*/ 621 w 621"/>
                <a:gd name="T41" fmla="*/ 694 h 710"/>
                <a:gd name="T42" fmla="*/ 620 w 621"/>
                <a:gd name="T43" fmla="*/ 695 h 710"/>
                <a:gd name="T44" fmla="*/ 606 w 621"/>
                <a:gd name="T45" fmla="*/ 710 h 7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21" h="710">
                  <a:moveTo>
                    <a:pt x="606" y="710"/>
                  </a:moveTo>
                  <a:cubicBezTo>
                    <a:pt x="603" y="707"/>
                    <a:pt x="603" y="707"/>
                    <a:pt x="603" y="707"/>
                  </a:cubicBezTo>
                  <a:cubicBezTo>
                    <a:pt x="617" y="693"/>
                    <a:pt x="617" y="693"/>
                    <a:pt x="617" y="693"/>
                  </a:cubicBezTo>
                  <a:cubicBezTo>
                    <a:pt x="617" y="621"/>
                    <a:pt x="617" y="621"/>
                    <a:pt x="617" y="621"/>
                  </a:cubicBezTo>
                  <a:cubicBezTo>
                    <a:pt x="247" y="250"/>
                    <a:pt x="247" y="250"/>
                    <a:pt x="247" y="250"/>
                  </a:cubicBezTo>
                  <a:cubicBezTo>
                    <a:pt x="200" y="250"/>
                    <a:pt x="200" y="250"/>
                    <a:pt x="200" y="250"/>
                  </a:cubicBezTo>
                  <a:cubicBezTo>
                    <a:pt x="199" y="250"/>
                    <a:pt x="199" y="250"/>
                    <a:pt x="198" y="250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1"/>
                    <a:pt x="0" y="51"/>
                    <a:pt x="0" y="50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200" y="247"/>
                    <a:pt x="200" y="247"/>
                    <a:pt x="200" y="247"/>
                  </a:cubicBezTo>
                  <a:cubicBezTo>
                    <a:pt x="248" y="247"/>
                    <a:pt x="248" y="247"/>
                    <a:pt x="248" y="247"/>
                  </a:cubicBezTo>
                  <a:cubicBezTo>
                    <a:pt x="248" y="247"/>
                    <a:pt x="248" y="247"/>
                    <a:pt x="249" y="247"/>
                  </a:cubicBezTo>
                  <a:cubicBezTo>
                    <a:pt x="620" y="619"/>
                    <a:pt x="620" y="619"/>
                    <a:pt x="620" y="619"/>
                  </a:cubicBezTo>
                  <a:cubicBezTo>
                    <a:pt x="620" y="619"/>
                    <a:pt x="621" y="619"/>
                    <a:pt x="621" y="620"/>
                  </a:cubicBezTo>
                  <a:cubicBezTo>
                    <a:pt x="621" y="694"/>
                    <a:pt x="621" y="694"/>
                    <a:pt x="621" y="694"/>
                  </a:cubicBezTo>
                  <a:cubicBezTo>
                    <a:pt x="621" y="695"/>
                    <a:pt x="620" y="695"/>
                    <a:pt x="620" y="695"/>
                  </a:cubicBezTo>
                  <a:lnTo>
                    <a:pt x="606" y="7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12" name="Freeform 496"/>
            <p:cNvSpPr>
              <a:spLocks/>
            </p:cNvSpPr>
            <p:nvPr/>
          </p:nvSpPr>
          <p:spPr bwMode="auto">
            <a:xfrm flipV="1">
              <a:off x="2986089" y="7318373"/>
              <a:ext cx="2389187" cy="2706688"/>
            </a:xfrm>
            <a:custGeom>
              <a:avLst/>
              <a:gdLst>
                <a:gd name="T0" fmla="*/ 552 w 637"/>
                <a:gd name="T1" fmla="*/ 721 h 721"/>
                <a:gd name="T2" fmla="*/ 552 w 637"/>
                <a:gd name="T3" fmla="*/ 716 h 721"/>
                <a:gd name="T4" fmla="*/ 593 w 637"/>
                <a:gd name="T5" fmla="*/ 716 h 721"/>
                <a:gd name="T6" fmla="*/ 632 w 637"/>
                <a:gd name="T7" fmla="*/ 677 h 721"/>
                <a:gd name="T8" fmla="*/ 632 w 637"/>
                <a:gd name="T9" fmla="*/ 635 h 721"/>
                <a:gd name="T10" fmla="*/ 279 w 637"/>
                <a:gd name="T11" fmla="*/ 283 h 721"/>
                <a:gd name="T12" fmla="*/ 219 w 637"/>
                <a:gd name="T13" fmla="*/ 283 h 721"/>
                <a:gd name="T14" fmla="*/ 217 w 637"/>
                <a:gd name="T15" fmla="*/ 282 h 721"/>
                <a:gd name="T16" fmla="*/ 1 w 637"/>
                <a:gd name="T17" fmla="*/ 66 h 721"/>
                <a:gd name="T18" fmla="*/ 0 w 637"/>
                <a:gd name="T19" fmla="*/ 64 h 721"/>
                <a:gd name="T20" fmla="*/ 0 w 637"/>
                <a:gd name="T21" fmla="*/ 20 h 721"/>
                <a:gd name="T22" fmla="*/ 1 w 637"/>
                <a:gd name="T23" fmla="*/ 18 h 721"/>
                <a:gd name="T24" fmla="*/ 19 w 637"/>
                <a:gd name="T25" fmla="*/ 0 h 721"/>
                <a:gd name="T26" fmla="*/ 23 w 637"/>
                <a:gd name="T27" fmla="*/ 3 h 721"/>
                <a:gd name="T28" fmla="*/ 5 w 637"/>
                <a:gd name="T29" fmla="*/ 21 h 721"/>
                <a:gd name="T30" fmla="*/ 5 w 637"/>
                <a:gd name="T31" fmla="*/ 63 h 721"/>
                <a:gd name="T32" fmla="*/ 220 w 637"/>
                <a:gd name="T33" fmla="*/ 277 h 721"/>
                <a:gd name="T34" fmla="*/ 280 w 637"/>
                <a:gd name="T35" fmla="*/ 277 h 721"/>
                <a:gd name="T36" fmla="*/ 282 w 637"/>
                <a:gd name="T37" fmla="*/ 278 h 721"/>
                <a:gd name="T38" fmla="*/ 636 w 637"/>
                <a:gd name="T39" fmla="*/ 633 h 721"/>
                <a:gd name="T40" fmla="*/ 637 w 637"/>
                <a:gd name="T41" fmla="*/ 634 h 721"/>
                <a:gd name="T42" fmla="*/ 637 w 637"/>
                <a:gd name="T43" fmla="*/ 678 h 721"/>
                <a:gd name="T44" fmla="*/ 636 w 637"/>
                <a:gd name="T45" fmla="*/ 680 h 721"/>
                <a:gd name="T46" fmla="*/ 596 w 637"/>
                <a:gd name="T47" fmla="*/ 720 h 721"/>
                <a:gd name="T48" fmla="*/ 594 w 637"/>
                <a:gd name="T49" fmla="*/ 721 h 721"/>
                <a:gd name="T50" fmla="*/ 552 w 637"/>
                <a:gd name="T51" fmla="*/ 721 h 7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37" h="721">
                  <a:moveTo>
                    <a:pt x="552" y="721"/>
                  </a:moveTo>
                  <a:cubicBezTo>
                    <a:pt x="552" y="716"/>
                    <a:pt x="552" y="716"/>
                    <a:pt x="552" y="716"/>
                  </a:cubicBezTo>
                  <a:cubicBezTo>
                    <a:pt x="593" y="716"/>
                    <a:pt x="593" y="716"/>
                    <a:pt x="593" y="716"/>
                  </a:cubicBezTo>
                  <a:cubicBezTo>
                    <a:pt x="632" y="677"/>
                    <a:pt x="632" y="677"/>
                    <a:pt x="632" y="677"/>
                  </a:cubicBezTo>
                  <a:cubicBezTo>
                    <a:pt x="632" y="635"/>
                    <a:pt x="632" y="635"/>
                    <a:pt x="632" y="635"/>
                  </a:cubicBezTo>
                  <a:cubicBezTo>
                    <a:pt x="279" y="283"/>
                    <a:pt x="279" y="283"/>
                    <a:pt x="279" y="283"/>
                  </a:cubicBezTo>
                  <a:cubicBezTo>
                    <a:pt x="219" y="283"/>
                    <a:pt x="219" y="283"/>
                    <a:pt x="219" y="283"/>
                  </a:cubicBezTo>
                  <a:cubicBezTo>
                    <a:pt x="218" y="283"/>
                    <a:pt x="218" y="282"/>
                    <a:pt x="217" y="282"/>
                  </a:cubicBezTo>
                  <a:cubicBezTo>
                    <a:pt x="1" y="66"/>
                    <a:pt x="1" y="66"/>
                    <a:pt x="1" y="66"/>
                  </a:cubicBezTo>
                  <a:cubicBezTo>
                    <a:pt x="1" y="65"/>
                    <a:pt x="0" y="65"/>
                    <a:pt x="0" y="64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19"/>
                    <a:pt x="1" y="18"/>
                    <a:pt x="1" y="18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5" y="63"/>
                    <a:pt x="5" y="63"/>
                    <a:pt x="5" y="63"/>
                  </a:cubicBezTo>
                  <a:cubicBezTo>
                    <a:pt x="220" y="277"/>
                    <a:pt x="220" y="277"/>
                    <a:pt x="220" y="277"/>
                  </a:cubicBezTo>
                  <a:cubicBezTo>
                    <a:pt x="280" y="277"/>
                    <a:pt x="280" y="277"/>
                    <a:pt x="280" y="277"/>
                  </a:cubicBezTo>
                  <a:cubicBezTo>
                    <a:pt x="281" y="277"/>
                    <a:pt x="282" y="278"/>
                    <a:pt x="282" y="278"/>
                  </a:cubicBezTo>
                  <a:cubicBezTo>
                    <a:pt x="636" y="633"/>
                    <a:pt x="636" y="633"/>
                    <a:pt x="636" y="633"/>
                  </a:cubicBezTo>
                  <a:cubicBezTo>
                    <a:pt x="637" y="633"/>
                    <a:pt x="637" y="634"/>
                    <a:pt x="637" y="634"/>
                  </a:cubicBezTo>
                  <a:cubicBezTo>
                    <a:pt x="637" y="678"/>
                    <a:pt x="637" y="678"/>
                    <a:pt x="637" y="678"/>
                  </a:cubicBezTo>
                  <a:cubicBezTo>
                    <a:pt x="637" y="679"/>
                    <a:pt x="637" y="680"/>
                    <a:pt x="636" y="680"/>
                  </a:cubicBezTo>
                  <a:cubicBezTo>
                    <a:pt x="596" y="720"/>
                    <a:pt x="596" y="720"/>
                    <a:pt x="596" y="720"/>
                  </a:cubicBezTo>
                  <a:cubicBezTo>
                    <a:pt x="596" y="721"/>
                    <a:pt x="595" y="721"/>
                    <a:pt x="594" y="721"/>
                  </a:cubicBezTo>
                  <a:lnTo>
                    <a:pt x="552" y="721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13" name="Freeform 497"/>
            <p:cNvSpPr>
              <a:spLocks/>
            </p:cNvSpPr>
            <p:nvPr/>
          </p:nvSpPr>
          <p:spPr bwMode="auto">
            <a:xfrm flipV="1">
              <a:off x="3776664" y="7004048"/>
              <a:ext cx="1512887" cy="1871663"/>
            </a:xfrm>
            <a:custGeom>
              <a:avLst/>
              <a:gdLst>
                <a:gd name="T0" fmla="*/ 333 w 403"/>
                <a:gd name="T1" fmla="*/ 499 h 499"/>
                <a:gd name="T2" fmla="*/ 328 w 403"/>
                <a:gd name="T3" fmla="*/ 499 h 499"/>
                <a:gd name="T4" fmla="*/ 328 w 403"/>
                <a:gd name="T5" fmla="*/ 468 h 499"/>
                <a:gd name="T6" fmla="*/ 300 w 403"/>
                <a:gd name="T7" fmla="*/ 440 h 499"/>
                <a:gd name="T8" fmla="*/ 299 w 403"/>
                <a:gd name="T9" fmla="*/ 438 h 499"/>
                <a:gd name="T10" fmla="*/ 299 w 403"/>
                <a:gd name="T11" fmla="*/ 398 h 499"/>
                <a:gd name="T12" fmla="*/ 300 w 403"/>
                <a:gd name="T13" fmla="*/ 396 h 499"/>
                <a:gd name="T14" fmla="*/ 322 w 403"/>
                <a:gd name="T15" fmla="*/ 374 h 499"/>
                <a:gd name="T16" fmla="*/ 323 w 403"/>
                <a:gd name="T17" fmla="*/ 374 h 499"/>
                <a:gd name="T18" fmla="*/ 374 w 403"/>
                <a:gd name="T19" fmla="*/ 374 h 499"/>
                <a:gd name="T20" fmla="*/ 398 w 403"/>
                <a:gd name="T21" fmla="*/ 349 h 499"/>
                <a:gd name="T22" fmla="*/ 398 w 403"/>
                <a:gd name="T23" fmla="*/ 340 h 499"/>
                <a:gd name="T24" fmla="*/ 63 w 403"/>
                <a:gd name="T25" fmla="*/ 5 h 499"/>
                <a:gd name="T26" fmla="*/ 0 w 403"/>
                <a:gd name="T27" fmla="*/ 5 h 499"/>
                <a:gd name="T28" fmla="*/ 0 w 403"/>
                <a:gd name="T29" fmla="*/ 0 h 499"/>
                <a:gd name="T30" fmla="*/ 64 w 403"/>
                <a:gd name="T31" fmla="*/ 0 h 499"/>
                <a:gd name="T32" fmla="*/ 66 w 403"/>
                <a:gd name="T33" fmla="*/ 0 h 499"/>
                <a:gd name="T34" fmla="*/ 403 w 403"/>
                <a:gd name="T35" fmla="*/ 337 h 499"/>
                <a:gd name="T36" fmla="*/ 403 w 403"/>
                <a:gd name="T37" fmla="*/ 339 h 499"/>
                <a:gd name="T38" fmla="*/ 403 w 403"/>
                <a:gd name="T39" fmla="*/ 350 h 499"/>
                <a:gd name="T40" fmla="*/ 403 w 403"/>
                <a:gd name="T41" fmla="*/ 352 h 499"/>
                <a:gd name="T42" fmla="*/ 377 w 403"/>
                <a:gd name="T43" fmla="*/ 378 h 499"/>
                <a:gd name="T44" fmla="*/ 375 w 403"/>
                <a:gd name="T45" fmla="*/ 379 h 499"/>
                <a:gd name="T46" fmla="*/ 325 w 403"/>
                <a:gd name="T47" fmla="*/ 379 h 499"/>
                <a:gd name="T48" fmla="*/ 304 w 403"/>
                <a:gd name="T49" fmla="*/ 399 h 499"/>
                <a:gd name="T50" fmla="*/ 304 w 403"/>
                <a:gd name="T51" fmla="*/ 437 h 499"/>
                <a:gd name="T52" fmla="*/ 332 w 403"/>
                <a:gd name="T53" fmla="*/ 465 h 499"/>
                <a:gd name="T54" fmla="*/ 333 w 403"/>
                <a:gd name="T55" fmla="*/ 467 h 499"/>
                <a:gd name="T56" fmla="*/ 333 w 403"/>
                <a:gd name="T57" fmla="*/ 499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03" h="499">
                  <a:moveTo>
                    <a:pt x="333" y="499"/>
                  </a:moveTo>
                  <a:cubicBezTo>
                    <a:pt x="328" y="499"/>
                    <a:pt x="328" y="499"/>
                    <a:pt x="328" y="499"/>
                  </a:cubicBezTo>
                  <a:cubicBezTo>
                    <a:pt x="328" y="468"/>
                    <a:pt x="328" y="468"/>
                    <a:pt x="328" y="468"/>
                  </a:cubicBezTo>
                  <a:cubicBezTo>
                    <a:pt x="300" y="440"/>
                    <a:pt x="300" y="440"/>
                    <a:pt x="300" y="440"/>
                  </a:cubicBezTo>
                  <a:cubicBezTo>
                    <a:pt x="299" y="439"/>
                    <a:pt x="299" y="438"/>
                    <a:pt x="299" y="438"/>
                  </a:cubicBezTo>
                  <a:cubicBezTo>
                    <a:pt x="299" y="398"/>
                    <a:pt x="299" y="398"/>
                    <a:pt x="299" y="398"/>
                  </a:cubicBezTo>
                  <a:cubicBezTo>
                    <a:pt x="299" y="397"/>
                    <a:pt x="299" y="397"/>
                    <a:pt x="300" y="396"/>
                  </a:cubicBezTo>
                  <a:cubicBezTo>
                    <a:pt x="322" y="374"/>
                    <a:pt x="322" y="374"/>
                    <a:pt x="322" y="374"/>
                  </a:cubicBezTo>
                  <a:cubicBezTo>
                    <a:pt x="322" y="374"/>
                    <a:pt x="323" y="374"/>
                    <a:pt x="323" y="374"/>
                  </a:cubicBezTo>
                  <a:cubicBezTo>
                    <a:pt x="374" y="374"/>
                    <a:pt x="374" y="374"/>
                    <a:pt x="374" y="374"/>
                  </a:cubicBezTo>
                  <a:cubicBezTo>
                    <a:pt x="398" y="349"/>
                    <a:pt x="398" y="349"/>
                    <a:pt x="398" y="349"/>
                  </a:cubicBezTo>
                  <a:cubicBezTo>
                    <a:pt x="398" y="340"/>
                    <a:pt x="398" y="340"/>
                    <a:pt x="398" y="340"/>
                  </a:cubicBezTo>
                  <a:cubicBezTo>
                    <a:pt x="63" y="5"/>
                    <a:pt x="63" y="5"/>
                    <a:pt x="63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5" y="0"/>
                    <a:pt x="66" y="0"/>
                    <a:pt x="66" y="0"/>
                  </a:cubicBezTo>
                  <a:cubicBezTo>
                    <a:pt x="403" y="337"/>
                    <a:pt x="403" y="337"/>
                    <a:pt x="403" y="337"/>
                  </a:cubicBezTo>
                  <a:cubicBezTo>
                    <a:pt x="403" y="337"/>
                    <a:pt x="403" y="338"/>
                    <a:pt x="403" y="339"/>
                  </a:cubicBezTo>
                  <a:cubicBezTo>
                    <a:pt x="403" y="350"/>
                    <a:pt x="403" y="350"/>
                    <a:pt x="403" y="350"/>
                  </a:cubicBezTo>
                  <a:cubicBezTo>
                    <a:pt x="403" y="351"/>
                    <a:pt x="403" y="351"/>
                    <a:pt x="403" y="352"/>
                  </a:cubicBezTo>
                  <a:cubicBezTo>
                    <a:pt x="377" y="378"/>
                    <a:pt x="377" y="378"/>
                    <a:pt x="377" y="378"/>
                  </a:cubicBezTo>
                  <a:cubicBezTo>
                    <a:pt x="376" y="378"/>
                    <a:pt x="375" y="379"/>
                    <a:pt x="375" y="379"/>
                  </a:cubicBezTo>
                  <a:cubicBezTo>
                    <a:pt x="325" y="379"/>
                    <a:pt x="325" y="379"/>
                    <a:pt x="325" y="379"/>
                  </a:cubicBezTo>
                  <a:cubicBezTo>
                    <a:pt x="304" y="399"/>
                    <a:pt x="304" y="399"/>
                    <a:pt x="304" y="399"/>
                  </a:cubicBezTo>
                  <a:cubicBezTo>
                    <a:pt x="304" y="437"/>
                    <a:pt x="304" y="437"/>
                    <a:pt x="304" y="437"/>
                  </a:cubicBezTo>
                  <a:cubicBezTo>
                    <a:pt x="332" y="465"/>
                    <a:pt x="332" y="465"/>
                    <a:pt x="332" y="465"/>
                  </a:cubicBezTo>
                  <a:cubicBezTo>
                    <a:pt x="333" y="465"/>
                    <a:pt x="333" y="466"/>
                    <a:pt x="333" y="467"/>
                  </a:cubicBezTo>
                  <a:lnTo>
                    <a:pt x="333" y="499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14" name="Freeform 498"/>
            <p:cNvSpPr>
              <a:spLocks/>
            </p:cNvSpPr>
            <p:nvPr/>
          </p:nvSpPr>
          <p:spPr bwMode="auto">
            <a:xfrm flipV="1">
              <a:off x="3228977" y="6650036"/>
              <a:ext cx="3013075" cy="3941763"/>
            </a:xfrm>
            <a:custGeom>
              <a:avLst/>
              <a:gdLst>
                <a:gd name="T0" fmla="*/ 564 w 803"/>
                <a:gd name="T1" fmla="*/ 1050 h 1050"/>
                <a:gd name="T2" fmla="*/ 564 w 803"/>
                <a:gd name="T3" fmla="*/ 1017 h 1050"/>
                <a:gd name="T4" fmla="*/ 566 w 803"/>
                <a:gd name="T5" fmla="*/ 1013 h 1050"/>
                <a:gd name="T6" fmla="*/ 660 w 803"/>
                <a:gd name="T7" fmla="*/ 920 h 1050"/>
                <a:gd name="T8" fmla="*/ 663 w 803"/>
                <a:gd name="T9" fmla="*/ 918 h 1050"/>
                <a:gd name="T10" fmla="*/ 663 w 803"/>
                <a:gd name="T11" fmla="*/ 918 h 1050"/>
                <a:gd name="T12" fmla="*/ 706 w 803"/>
                <a:gd name="T13" fmla="*/ 918 h 1050"/>
                <a:gd name="T14" fmla="*/ 793 w 803"/>
                <a:gd name="T15" fmla="*/ 832 h 1050"/>
                <a:gd name="T16" fmla="*/ 793 w 803"/>
                <a:gd name="T17" fmla="*/ 800 h 1050"/>
                <a:gd name="T18" fmla="*/ 0 w 803"/>
                <a:gd name="T19" fmla="*/ 7 h 1050"/>
                <a:gd name="T20" fmla="*/ 7 w 803"/>
                <a:gd name="T21" fmla="*/ 0 h 1050"/>
                <a:gd name="T22" fmla="*/ 802 w 803"/>
                <a:gd name="T23" fmla="*/ 794 h 1050"/>
                <a:gd name="T24" fmla="*/ 803 w 803"/>
                <a:gd name="T25" fmla="*/ 797 h 1050"/>
                <a:gd name="T26" fmla="*/ 803 w 803"/>
                <a:gd name="T27" fmla="*/ 834 h 1050"/>
                <a:gd name="T28" fmla="*/ 802 w 803"/>
                <a:gd name="T29" fmla="*/ 837 h 1050"/>
                <a:gd name="T30" fmla="*/ 712 w 803"/>
                <a:gd name="T31" fmla="*/ 927 h 1050"/>
                <a:gd name="T32" fmla="*/ 708 w 803"/>
                <a:gd name="T33" fmla="*/ 929 h 1050"/>
                <a:gd name="T34" fmla="*/ 708 w 803"/>
                <a:gd name="T35" fmla="*/ 929 h 1050"/>
                <a:gd name="T36" fmla="*/ 665 w 803"/>
                <a:gd name="T37" fmla="*/ 928 h 1050"/>
                <a:gd name="T38" fmla="*/ 575 w 803"/>
                <a:gd name="T39" fmla="*/ 1019 h 1050"/>
                <a:gd name="T40" fmla="*/ 575 w 803"/>
                <a:gd name="T41" fmla="*/ 1050 h 1050"/>
                <a:gd name="T42" fmla="*/ 564 w 803"/>
                <a:gd name="T43" fmla="*/ 1050 h 1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03" h="1050">
                  <a:moveTo>
                    <a:pt x="564" y="1050"/>
                  </a:moveTo>
                  <a:cubicBezTo>
                    <a:pt x="564" y="1017"/>
                    <a:pt x="564" y="1017"/>
                    <a:pt x="564" y="1017"/>
                  </a:cubicBezTo>
                  <a:cubicBezTo>
                    <a:pt x="564" y="1016"/>
                    <a:pt x="565" y="1014"/>
                    <a:pt x="566" y="1013"/>
                  </a:cubicBezTo>
                  <a:cubicBezTo>
                    <a:pt x="660" y="920"/>
                    <a:pt x="660" y="920"/>
                    <a:pt x="660" y="920"/>
                  </a:cubicBezTo>
                  <a:cubicBezTo>
                    <a:pt x="661" y="919"/>
                    <a:pt x="662" y="918"/>
                    <a:pt x="663" y="918"/>
                  </a:cubicBezTo>
                  <a:cubicBezTo>
                    <a:pt x="663" y="918"/>
                    <a:pt x="663" y="918"/>
                    <a:pt x="663" y="918"/>
                  </a:cubicBezTo>
                  <a:cubicBezTo>
                    <a:pt x="706" y="918"/>
                    <a:pt x="706" y="918"/>
                    <a:pt x="706" y="918"/>
                  </a:cubicBezTo>
                  <a:cubicBezTo>
                    <a:pt x="793" y="832"/>
                    <a:pt x="793" y="832"/>
                    <a:pt x="793" y="832"/>
                  </a:cubicBezTo>
                  <a:cubicBezTo>
                    <a:pt x="793" y="800"/>
                    <a:pt x="793" y="800"/>
                    <a:pt x="793" y="80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802" y="794"/>
                    <a:pt x="802" y="794"/>
                    <a:pt x="802" y="794"/>
                  </a:cubicBezTo>
                  <a:cubicBezTo>
                    <a:pt x="803" y="795"/>
                    <a:pt x="803" y="796"/>
                    <a:pt x="803" y="797"/>
                  </a:cubicBezTo>
                  <a:cubicBezTo>
                    <a:pt x="803" y="834"/>
                    <a:pt x="803" y="834"/>
                    <a:pt x="803" y="834"/>
                  </a:cubicBezTo>
                  <a:cubicBezTo>
                    <a:pt x="803" y="835"/>
                    <a:pt x="803" y="836"/>
                    <a:pt x="802" y="837"/>
                  </a:cubicBezTo>
                  <a:cubicBezTo>
                    <a:pt x="712" y="927"/>
                    <a:pt x="712" y="927"/>
                    <a:pt x="712" y="927"/>
                  </a:cubicBezTo>
                  <a:cubicBezTo>
                    <a:pt x="711" y="928"/>
                    <a:pt x="710" y="929"/>
                    <a:pt x="708" y="929"/>
                  </a:cubicBezTo>
                  <a:cubicBezTo>
                    <a:pt x="708" y="929"/>
                    <a:pt x="708" y="929"/>
                    <a:pt x="708" y="929"/>
                  </a:cubicBezTo>
                  <a:cubicBezTo>
                    <a:pt x="665" y="928"/>
                    <a:pt x="665" y="928"/>
                    <a:pt x="665" y="928"/>
                  </a:cubicBezTo>
                  <a:cubicBezTo>
                    <a:pt x="575" y="1019"/>
                    <a:pt x="575" y="1019"/>
                    <a:pt x="575" y="1019"/>
                  </a:cubicBezTo>
                  <a:cubicBezTo>
                    <a:pt x="575" y="1050"/>
                    <a:pt x="575" y="1050"/>
                    <a:pt x="575" y="1050"/>
                  </a:cubicBezTo>
                  <a:lnTo>
                    <a:pt x="564" y="10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15" name="Freeform 499"/>
            <p:cNvSpPr>
              <a:spLocks noEditPoints="1"/>
            </p:cNvSpPr>
            <p:nvPr/>
          </p:nvSpPr>
          <p:spPr bwMode="auto">
            <a:xfrm flipV="1">
              <a:off x="4595814" y="6561136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0 w 24"/>
                <a:gd name="T19" fmla="*/ 12 h 24"/>
                <a:gd name="T20" fmla="*/ 12 w 24"/>
                <a:gd name="T21" fmla="*/ 24 h 24"/>
                <a:gd name="T22" fmla="*/ 20 w 24"/>
                <a:gd name="T23" fmla="*/ 21 h 24"/>
                <a:gd name="T24" fmla="*/ 24 w 24"/>
                <a:gd name="T25" fmla="*/ 12 h 24"/>
                <a:gd name="T26" fmla="*/ 20 w 24"/>
                <a:gd name="T27" fmla="*/ 4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3" y="19"/>
                    <a:pt x="24" y="16"/>
                    <a:pt x="24" y="12"/>
                  </a:cubicBezTo>
                  <a:cubicBezTo>
                    <a:pt x="24" y="9"/>
                    <a:pt x="23" y="6"/>
                    <a:pt x="20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16" name="Freeform 500"/>
            <p:cNvSpPr>
              <a:spLocks noEditPoints="1"/>
            </p:cNvSpPr>
            <p:nvPr/>
          </p:nvSpPr>
          <p:spPr bwMode="auto">
            <a:xfrm flipV="1">
              <a:off x="2309814" y="92995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3 w 24"/>
                <a:gd name="T19" fmla="*/ 4 h 24"/>
                <a:gd name="T20" fmla="*/ 0 w 24"/>
                <a:gd name="T21" fmla="*/ 12 h 24"/>
                <a:gd name="T22" fmla="*/ 12 w 24"/>
                <a:gd name="T23" fmla="*/ 24 h 24"/>
                <a:gd name="T24" fmla="*/ 20 w 24"/>
                <a:gd name="T25" fmla="*/ 21 h 24"/>
                <a:gd name="T26" fmla="*/ 24 w 24"/>
                <a:gd name="T27" fmla="*/ 12 h 24"/>
                <a:gd name="T28" fmla="*/ 20 w 24"/>
                <a:gd name="T29" fmla="*/ 4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17" name="Freeform 501"/>
            <p:cNvSpPr>
              <a:spLocks noEditPoints="1"/>
            </p:cNvSpPr>
            <p:nvPr/>
          </p:nvSpPr>
          <p:spPr bwMode="auto">
            <a:xfrm flipV="1">
              <a:off x="4854577" y="6707186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8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5 h 24"/>
                <a:gd name="T12" fmla="*/ 12 w 24"/>
                <a:gd name="T13" fmla="*/ 0 h 24"/>
                <a:gd name="T14" fmla="*/ 0 w 24"/>
                <a:gd name="T15" fmla="*/ 12 h 24"/>
                <a:gd name="T16" fmla="*/ 4 w 24"/>
                <a:gd name="T17" fmla="*/ 20 h 24"/>
                <a:gd name="T18" fmla="*/ 12 w 24"/>
                <a:gd name="T19" fmla="*/ 24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8"/>
                    <a:pt x="12" y="18"/>
                  </a:cubicBezTo>
                  <a:cubicBezTo>
                    <a:pt x="8" y="18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5"/>
                    <a:pt x="1" y="18"/>
                    <a:pt x="4" y="20"/>
                  </a:cubicBezTo>
                  <a:cubicBezTo>
                    <a:pt x="6" y="22"/>
                    <a:pt x="9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18" name="Freeform 502"/>
            <p:cNvSpPr>
              <a:spLocks noEditPoints="1"/>
            </p:cNvSpPr>
            <p:nvPr/>
          </p:nvSpPr>
          <p:spPr bwMode="auto">
            <a:xfrm flipV="1">
              <a:off x="4572002" y="7315199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20 w 24"/>
                <a:gd name="T25" fmla="*/ 4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9"/>
                    <a:pt x="23" y="6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19" name="Freeform 503"/>
            <p:cNvSpPr>
              <a:spLocks noEditPoints="1"/>
            </p:cNvSpPr>
            <p:nvPr/>
          </p:nvSpPr>
          <p:spPr bwMode="auto">
            <a:xfrm flipV="1">
              <a:off x="2816227" y="9228136"/>
              <a:ext cx="90487" cy="90488"/>
            </a:xfrm>
            <a:custGeom>
              <a:avLst/>
              <a:gdLst>
                <a:gd name="T0" fmla="*/ 12 w 24"/>
                <a:gd name="T1" fmla="*/ 6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6 w 24"/>
                <a:gd name="T9" fmla="*/ 12 h 24"/>
                <a:gd name="T10" fmla="*/ 12 w 24"/>
                <a:gd name="T11" fmla="*/ 6 h 24"/>
                <a:gd name="T12" fmla="*/ 12 w 24"/>
                <a:gd name="T13" fmla="*/ 0 h 24"/>
                <a:gd name="T14" fmla="*/ 12 w 24"/>
                <a:gd name="T15" fmla="*/ 0 h 24"/>
                <a:gd name="T16" fmla="*/ 4 w 24"/>
                <a:gd name="T17" fmla="*/ 4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21 w 24"/>
                <a:gd name="T25" fmla="*/ 4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9"/>
                    <a:pt x="9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9" y="2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20" name="Freeform 504"/>
            <p:cNvSpPr>
              <a:spLocks noEditPoints="1"/>
            </p:cNvSpPr>
            <p:nvPr/>
          </p:nvSpPr>
          <p:spPr bwMode="auto">
            <a:xfrm flipV="1">
              <a:off x="4775202" y="7078661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3 w 24"/>
                <a:gd name="T19" fmla="*/ 20 h 24"/>
                <a:gd name="T20" fmla="*/ 12 w 24"/>
                <a:gd name="T21" fmla="*/ 24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5"/>
                    <a:pt x="1" y="18"/>
                    <a:pt x="3" y="20"/>
                  </a:cubicBezTo>
                  <a:cubicBezTo>
                    <a:pt x="6" y="22"/>
                    <a:pt x="9" y="24"/>
                    <a:pt x="12" y="24"/>
                  </a:cubicBezTo>
                  <a:cubicBezTo>
                    <a:pt x="18" y="24"/>
                    <a:pt x="24" y="18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21" name="Freeform 505"/>
            <p:cNvSpPr>
              <a:spLocks noEditPoints="1"/>
            </p:cNvSpPr>
            <p:nvPr/>
          </p:nvSpPr>
          <p:spPr bwMode="auto">
            <a:xfrm flipV="1">
              <a:off x="4411664" y="6383336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3 w 24"/>
                <a:gd name="T17" fmla="*/ 3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3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8" y="24"/>
                    <a:pt x="24" y="19"/>
                    <a:pt x="24" y="12"/>
                  </a:cubicBezTo>
                  <a:cubicBezTo>
                    <a:pt x="24" y="5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22" name="Freeform 506"/>
            <p:cNvSpPr>
              <a:spLocks noEditPoints="1"/>
            </p:cNvSpPr>
            <p:nvPr/>
          </p:nvSpPr>
          <p:spPr bwMode="auto">
            <a:xfrm flipV="1">
              <a:off x="4227514" y="6196011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1 w 24"/>
                <a:gd name="T21" fmla="*/ 20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6" y="24"/>
                    <a:pt x="12" y="24"/>
                  </a:cubicBezTo>
                  <a:cubicBezTo>
                    <a:pt x="15" y="24"/>
                    <a:pt x="18" y="23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23" name="Freeform 507"/>
            <p:cNvSpPr>
              <a:spLocks noEditPoints="1"/>
            </p:cNvSpPr>
            <p:nvPr/>
          </p:nvSpPr>
          <p:spPr bwMode="auto">
            <a:xfrm flipV="1">
              <a:off x="2336802" y="9104311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3 w 24"/>
                <a:gd name="T13" fmla="*/ 4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24" name="Freeform 508"/>
            <p:cNvSpPr>
              <a:spLocks noEditPoints="1"/>
            </p:cNvSpPr>
            <p:nvPr/>
          </p:nvSpPr>
          <p:spPr bwMode="auto">
            <a:xfrm flipV="1">
              <a:off x="4213227" y="6526211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0 w 24"/>
                <a:gd name="T19" fmla="*/ 12 h 24"/>
                <a:gd name="T20" fmla="*/ 12 w 24"/>
                <a:gd name="T21" fmla="*/ 24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25" name="Freeform 509"/>
            <p:cNvSpPr>
              <a:spLocks noEditPoints="1"/>
            </p:cNvSpPr>
            <p:nvPr/>
          </p:nvSpPr>
          <p:spPr bwMode="auto">
            <a:xfrm flipV="1">
              <a:off x="3889377" y="6561136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6 w 24"/>
                <a:gd name="T9" fmla="*/ 12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4 w 24"/>
                <a:gd name="T21" fmla="*/ 4 h 24"/>
                <a:gd name="T22" fmla="*/ 0 w 24"/>
                <a:gd name="T23" fmla="*/ 12 h 24"/>
                <a:gd name="T24" fmla="*/ 12 w 24"/>
                <a:gd name="T25" fmla="*/ 24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9"/>
                    <a:pt x="9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26" name="Freeform 510"/>
            <p:cNvSpPr>
              <a:spLocks noEditPoints="1"/>
            </p:cNvSpPr>
            <p:nvPr/>
          </p:nvSpPr>
          <p:spPr bwMode="auto">
            <a:xfrm flipV="1">
              <a:off x="4065589" y="6748461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4 w 24"/>
                <a:gd name="T19" fmla="*/ 4 h 24"/>
                <a:gd name="T20" fmla="*/ 0 w 24"/>
                <a:gd name="T21" fmla="*/ 12 h 24"/>
                <a:gd name="T22" fmla="*/ 12 w 24"/>
                <a:gd name="T23" fmla="*/ 24 h 24"/>
                <a:gd name="T24" fmla="*/ 24 w 24"/>
                <a:gd name="T25" fmla="*/ 12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9" y="19"/>
                    <a:pt x="5" y="16"/>
                    <a:pt x="5" y="12"/>
                  </a:cubicBezTo>
                  <a:cubicBezTo>
                    <a:pt x="5" y="9"/>
                    <a:pt x="9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27" name="Freeform 511"/>
            <p:cNvSpPr>
              <a:spLocks noEditPoints="1"/>
            </p:cNvSpPr>
            <p:nvPr/>
          </p:nvSpPr>
          <p:spPr bwMode="auto">
            <a:xfrm flipV="1">
              <a:off x="3724277" y="6748461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1 w 24"/>
                <a:gd name="T19" fmla="*/ 21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1" y="21"/>
                  </a:cubicBezTo>
                  <a:cubicBezTo>
                    <a:pt x="23" y="19"/>
                    <a:pt x="24" y="16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28" name="Freeform 512"/>
            <p:cNvSpPr>
              <a:spLocks noEditPoints="1"/>
            </p:cNvSpPr>
            <p:nvPr/>
          </p:nvSpPr>
          <p:spPr bwMode="auto">
            <a:xfrm flipV="1">
              <a:off x="2767014" y="7593011"/>
              <a:ext cx="90487" cy="88900"/>
            </a:xfrm>
            <a:custGeom>
              <a:avLst/>
              <a:gdLst>
                <a:gd name="T0" fmla="*/ 12 w 24"/>
                <a:gd name="T1" fmla="*/ 6 h 24"/>
                <a:gd name="T2" fmla="*/ 12 w 24"/>
                <a:gd name="T3" fmla="*/ 6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6 h 24"/>
                <a:gd name="T14" fmla="*/ 12 w 24"/>
                <a:gd name="T15" fmla="*/ 0 h 24"/>
                <a:gd name="T16" fmla="*/ 4 w 24"/>
                <a:gd name="T17" fmla="*/ 4 h 24"/>
                <a:gd name="T18" fmla="*/ 0 w 24"/>
                <a:gd name="T19" fmla="*/ 12 h 24"/>
                <a:gd name="T20" fmla="*/ 4 w 24"/>
                <a:gd name="T21" fmla="*/ 21 h 24"/>
                <a:gd name="T22" fmla="*/ 12 w 24"/>
                <a:gd name="T23" fmla="*/ 24 h 24"/>
                <a:gd name="T24" fmla="*/ 24 w 24"/>
                <a:gd name="T25" fmla="*/ 12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2" y="6"/>
                    <a:pt x="12" y="6"/>
                    <a:pt x="12" y="6"/>
                  </a:cubicBez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6"/>
                    <a:pt x="12" y="6"/>
                  </a:cubicBezTo>
                  <a:close/>
                  <a:moveTo>
                    <a:pt x="12" y="0"/>
                  </a:move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29" name="Freeform 513"/>
            <p:cNvSpPr>
              <a:spLocks noEditPoints="1"/>
            </p:cNvSpPr>
            <p:nvPr/>
          </p:nvSpPr>
          <p:spPr bwMode="auto">
            <a:xfrm flipV="1">
              <a:off x="2928939" y="7532686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8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1 w 24"/>
                <a:gd name="T21" fmla="*/ 20 h 24"/>
                <a:gd name="T22" fmla="*/ 24 w 24"/>
                <a:gd name="T23" fmla="*/ 12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8"/>
                    <a:pt x="12" y="18"/>
                  </a:cubicBezTo>
                  <a:cubicBezTo>
                    <a:pt x="9" y="18"/>
                    <a:pt x="5" y="15"/>
                    <a:pt x="5" y="12"/>
                  </a:cubicBezTo>
                  <a:cubicBezTo>
                    <a:pt x="5" y="8"/>
                    <a:pt x="9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6" y="24"/>
                    <a:pt x="12" y="24"/>
                  </a:cubicBezTo>
                  <a:cubicBezTo>
                    <a:pt x="16" y="24"/>
                    <a:pt x="19" y="22"/>
                    <a:pt x="21" y="20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30" name="Freeform 514"/>
            <p:cNvSpPr>
              <a:spLocks noEditPoints="1"/>
            </p:cNvSpPr>
            <p:nvPr/>
          </p:nvSpPr>
          <p:spPr bwMode="auto">
            <a:xfrm flipV="1">
              <a:off x="2876552" y="7697786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3 w 24"/>
                <a:gd name="T13" fmla="*/ 3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9"/>
                    <a:pt x="12" y="19"/>
                  </a:cubicBezTo>
                  <a:cubicBezTo>
                    <a:pt x="8" y="19"/>
                    <a:pt x="5" y="15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3" y="3"/>
                  </a:cubicBezTo>
                  <a:cubicBezTo>
                    <a:pt x="1" y="5"/>
                    <a:pt x="0" y="8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31" name="Freeform 515"/>
            <p:cNvSpPr>
              <a:spLocks noEditPoints="1"/>
            </p:cNvSpPr>
            <p:nvPr/>
          </p:nvSpPr>
          <p:spPr bwMode="auto">
            <a:xfrm flipV="1">
              <a:off x="3698877" y="6369048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12 w 24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32" name="Freeform 516"/>
            <p:cNvSpPr>
              <a:spLocks noEditPoints="1"/>
            </p:cNvSpPr>
            <p:nvPr/>
          </p:nvSpPr>
          <p:spPr bwMode="auto">
            <a:xfrm flipV="1">
              <a:off x="3836989" y="5813360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2 w 24"/>
                <a:gd name="T5" fmla="*/ 5 h 24"/>
                <a:gd name="T6" fmla="*/ 19 w 24"/>
                <a:gd name="T7" fmla="*/ 12 h 24"/>
                <a:gd name="T8" fmla="*/ 12 w 24"/>
                <a:gd name="T9" fmla="*/ 19 h 24"/>
                <a:gd name="T10" fmla="*/ 12 w 24"/>
                <a:gd name="T11" fmla="*/ 19 h 24"/>
                <a:gd name="T12" fmla="*/ 12 w 24"/>
                <a:gd name="T13" fmla="*/ 19 h 24"/>
                <a:gd name="T14" fmla="*/ 5 w 24"/>
                <a:gd name="T15" fmla="*/ 12 h 24"/>
                <a:gd name="T16" fmla="*/ 12 w 24"/>
                <a:gd name="T17" fmla="*/ 5 h 24"/>
                <a:gd name="T18" fmla="*/ 12 w 24"/>
                <a:gd name="T19" fmla="*/ 0 h 24"/>
                <a:gd name="T20" fmla="*/ 12 w 24"/>
                <a:gd name="T21" fmla="*/ 0 h 24"/>
                <a:gd name="T22" fmla="*/ 12 w 24"/>
                <a:gd name="T23" fmla="*/ 0 h 24"/>
                <a:gd name="T24" fmla="*/ 4 w 24"/>
                <a:gd name="T25" fmla="*/ 4 h 24"/>
                <a:gd name="T26" fmla="*/ 0 w 24"/>
                <a:gd name="T27" fmla="*/ 12 h 24"/>
                <a:gd name="T28" fmla="*/ 12 w 24"/>
                <a:gd name="T29" fmla="*/ 24 h 24"/>
                <a:gd name="T30" fmla="*/ 24 w 24"/>
                <a:gd name="T31" fmla="*/ 12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33" name="Freeform 517"/>
            <p:cNvSpPr>
              <a:spLocks noEditPoints="1"/>
            </p:cNvSpPr>
            <p:nvPr/>
          </p:nvSpPr>
          <p:spPr bwMode="auto">
            <a:xfrm flipV="1">
              <a:off x="3671889" y="56292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21 w 24"/>
                <a:gd name="T21" fmla="*/ 4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34" name="Freeform 518"/>
            <p:cNvSpPr>
              <a:spLocks noEditPoints="1"/>
            </p:cNvSpPr>
            <p:nvPr/>
          </p:nvSpPr>
          <p:spPr bwMode="auto">
            <a:xfrm flipV="1">
              <a:off x="3492502" y="5445122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4 w 24"/>
                <a:gd name="T21" fmla="*/ 12 h 24"/>
                <a:gd name="T22" fmla="*/ 21 w 24"/>
                <a:gd name="T23" fmla="*/ 3 h 24"/>
                <a:gd name="T24" fmla="*/ 12 w 24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9"/>
                    <a:pt x="23" y="6"/>
                    <a:pt x="21" y="3"/>
                  </a:cubicBezTo>
                  <a:cubicBezTo>
                    <a:pt x="19" y="1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 w="317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35" name="Freeform 519"/>
            <p:cNvSpPr>
              <a:spLocks noEditPoints="1"/>
            </p:cNvSpPr>
            <p:nvPr/>
          </p:nvSpPr>
          <p:spPr bwMode="auto">
            <a:xfrm flipV="1">
              <a:off x="3308352" y="5262561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6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4 w 24"/>
                <a:gd name="T19" fmla="*/ 4 h 24"/>
                <a:gd name="T20" fmla="*/ 0 w 24"/>
                <a:gd name="T21" fmla="*/ 12 h 24"/>
                <a:gd name="T22" fmla="*/ 12 w 24"/>
                <a:gd name="T23" fmla="*/ 24 h 24"/>
                <a:gd name="T24" fmla="*/ 24 w 24"/>
                <a:gd name="T25" fmla="*/ 12 h 24"/>
                <a:gd name="T26" fmla="*/ 12 w 24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8"/>
                    <a:pt x="9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36" name="Freeform 520"/>
            <p:cNvSpPr>
              <a:spLocks noEditPoints="1"/>
            </p:cNvSpPr>
            <p:nvPr/>
          </p:nvSpPr>
          <p:spPr bwMode="auto">
            <a:xfrm flipV="1">
              <a:off x="3138489" y="544512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6 w 24"/>
                <a:gd name="T9" fmla="*/ 12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8"/>
                    <a:pt x="9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37" name="Freeform 521"/>
            <p:cNvSpPr>
              <a:spLocks noEditPoints="1"/>
            </p:cNvSpPr>
            <p:nvPr/>
          </p:nvSpPr>
          <p:spPr bwMode="auto">
            <a:xfrm flipV="1">
              <a:off x="3090864" y="5788024"/>
              <a:ext cx="88900" cy="88900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0 w 24"/>
                <a:gd name="T19" fmla="*/ 12 h 24"/>
                <a:gd name="T20" fmla="*/ 3 w 24"/>
                <a:gd name="T21" fmla="*/ 21 h 24"/>
                <a:gd name="T22" fmla="*/ 12 w 24"/>
                <a:gd name="T23" fmla="*/ 24 h 24"/>
                <a:gd name="T24" fmla="*/ 20 w 24"/>
                <a:gd name="T25" fmla="*/ 21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9" y="8"/>
                    <a:pt x="19" y="12"/>
                  </a:cubicBezTo>
                  <a:cubicBezTo>
                    <a:pt x="19" y="16"/>
                    <a:pt x="15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15"/>
                    <a:pt x="1" y="18"/>
                    <a:pt x="3" y="21"/>
                  </a:cubicBezTo>
                  <a:cubicBezTo>
                    <a:pt x="5" y="23"/>
                    <a:pt x="8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2" y="18"/>
                    <a:pt x="24" y="15"/>
                    <a:pt x="24" y="12"/>
                  </a:cubicBezTo>
                  <a:cubicBezTo>
                    <a:pt x="24" y="6"/>
                    <a:pt x="18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38" name="Freeform 522"/>
            <p:cNvSpPr>
              <a:spLocks noEditPoints="1"/>
            </p:cNvSpPr>
            <p:nvPr/>
          </p:nvSpPr>
          <p:spPr bwMode="auto">
            <a:xfrm flipV="1">
              <a:off x="3275014" y="5970586"/>
              <a:ext cx="88900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12 w 24"/>
                <a:gd name="T15" fmla="*/ 0 h 24"/>
                <a:gd name="T16" fmla="*/ 0 w 24"/>
                <a:gd name="T17" fmla="*/ 12 h 24"/>
                <a:gd name="T18" fmla="*/ 12 w 24"/>
                <a:gd name="T19" fmla="*/ 24 h 24"/>
                <a:gd name="T20" fmla="*/ 24 w 24"/>
                <a:gd name="T21" fmla="*/ 12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5"/>
                    <a:pt x="16" y="19"/>
                    <a:pt x="12" y="19"/>
                  </a:cubicBezTo>
                  <a:cubicBezTo>
                    <a:pt x="9" y="19"/>
                    <a:pt x="5" y="15"/>
                    <a:pt x="5" y="12"/>
                  </a:cubicBezTo>
                  <a:cubicBezTo>
                    <a:pt x="5" y="8"/>
                    <a:pt x="9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5"/>
                    <a:pt x="0" y="12"/>
                  </a:cubicBezTo>
                  <a:cubicBezTo>
                    <a:pt x="0" y="18"/>
                    <a:pt x="6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5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39" name="Freeform 523"/>
            <p:cNvSpPr>
              <a:spLocks noEditPoints="1"/>
            </p:cNvSpPr>
            <p:nvPr/>
          </p:nvSpPr>
          <p:spPr bwMode="auto">
            <a:xfrm flipV="1">
              <a:off x="4024314" y="5989636"/>
              <a:ext cx="90487" cy="90488"/>
            </a:xfrm>
            <a:custGeom>
              <a:avLst/>
              <a:gdLst>
                <a:gd name="T0" fmla="*/ 12 w 24"/>
                <a:gd name="T1" fmla="*/ 6 h 24"/>
                <a:gd name="T2" fmla="*/ 19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6 w 24"/>
                <a:gd name="T9" fmla="*/ 12 h 24"/>
                <a:gd name="T10" fmla="*/ 12 w 24"/>
                <a:gd name="T11" fmla="*/ 6 h 24"/>
                <a:gd name="T12" fmla="*/ 12 w 24"/>
                <a:gd name="T13" fmla="*/ 6 h 24"/>
                <a:gd name="T14" fmla="*/ 12 w 24"/>
                <a:gd name="T15" fmla="*/ 6 h 24"/>
                <a:gd name="T16" fmla="*/ 12 w 24"/>
                <a:gd name="T17" fmla="*/ 0 h 24"/>
                <a:gd name="T18" fmla="*/ 12 w 24"/>
                <a:gd name="T19" fmla="*/ 0 h 24"/>
                <a:gd name="T20" fmla="*/ 12 w 24"/>
                <a:gd name="T21" fmla="*/ 0 h 24"/>
                <a:gd name="T22" fmla="*/ 0 w 24"/>
                <a:gd name="T23" fmla="*/ 12 h 24"/>
                <a:gd name="T24" fmla="*/ 12 w 24"/>
                <a:gd name="T25" fmla="*/ 24 h 24"/>
                <a:gd name="T26" fmla="*/ 24 w 24"/>
                <a:gd name="T27" fmla="*/ 12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9"/>
                    <a:pt x="9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9" y="24"/>
                    <a:pt x="24" y="19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40" name="Freeform 524"/>
            <p:cNvSpPr>
              <a:spLocks noEditPoints="1"/>
            </p:cNvSpPr>
            <p:nvPr/>
          </p:nvSpPr>
          <p:spPr bwMode="auto">
            <a:xfrm flipV="1">
              <a:off x="2928939" y="5637211"/>
              <a:ext cx="93662" cy="90488"/>
            </a:xfrm>
            <a:custGeom>
              <a:avLst/>
              <a:gdLst>
                <a:gd name="T0" fmla="*/ 12 w 25"/>
                <a:gd name="T1" fmla="*/ 6 h 24"/>
                <a:gd name="T2" fmla="*/ 19 w 25"/>
                <a:gd name="T3" fmla="*/ 12 h 24"/>
                <a:gd name="T4" fmla="*/ 12 w 25"/>
                <a:gd name="T5" fmla="*/ 19 h 24"/>
                <a:gd name="T6" fmla="*/ 6 w 25"/>
                <a:gd name="T7" fmla="*/ 12 h 24"/>
                <a:gd name="T8" fmla="*/ 12 w 25"/>
                <a:gd name="T9" fmla="*/ 6 h 24"/>
                <a:gd name="T10" fmla="*/ 12 w 25"/>
                <a:gd name="T11" fmla="*/ 0 h 24"/>
                <a:gd name="T12" fmla="*/ 12 w 25"/>
                <a:gd name="T13" fmla="*/ 0 h 24"/>
                <a:gd name="T14" fmla="*/ 4 w 25"/>
                <a:gd name="T15" fmla="*/ 4 h 24"/>
                <a:gd name="T16" fmla="*/ 0 w 25"/>
                <a:gd name="T17" fmla="*/ 12 h 24"/>
                <a:gd name="T18" fmla="*/ 12 w 25"/>
                <a:gd name="T19" fmla="*/ 24 h 24"/>
                <a:gd name="T20" fmla="*/ 21 w 25"/>
                <a:gd name="T21" fmla="*/ 21 h 24"/>
                <a:gd name="T22" fmla="*/ 24 w 25"/>
                <a:gd name="T23" fmla="*/ 12 h 24"/>
                <a:gd name="T24" fmla="*/ 12 w 25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4">
                  <a:moveTo>
                    <a:pt x="12" y="6"/>
                  </a:move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9" y="19"/>
                    <a:pt x="6" y="16"/>
                    <a:pt x="6" y="12"/>
                  </a:cubicBezTo>
                  <a:cubicBezTo>
                    <a:pt x="6" y="9"/>
                    <a:pt x="9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9"/>
                    <a:pt x="6" y="24"/>
                    <a:pt x="12" y="24"/>
                  </a:cubicBezTo>
                  <a:cubicBezTo>
                    <a:pt x="16" y="24"/>
                    <a:pt x="19" y="23"/>
                    <a:pt x="21" y="21"/>
                  </a:cubicBezTo>
                  <a:cubicBezTo>
                    <a:pt x="23" y="19"/>
                    <a:pt x="25" y="16"/>
                    <a:pt x="24" y="12"/>
                  </a:cubicBezTo>
                  <a:cubicBezTo>
                    <a:pt x="24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41" name="Freeform 525"/>
            <p:cNvSpPr>
              <a:spLocks noEditPoints="1"/>
            </p:cNvSpPr>
            <p:nvPr/>
          </p:nvSpPr>
          <p:spPr bwMode="auto">
            <a:xfrm flipV="1">
              <a:off x="2538414" y="6005511"/>
              <a:ext cx="90487" cy="88900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12 w 24"/>
                <a:gd name="T11" fmla="*/ 19 h 24"/>
                <a:gd name="T12" fmla="*/ 5 w 24"/>
                <a:gd name="T13" fmla="*/ 12 h 24"/>
                <a:gd name="T14" fmla="*/ 12 w 24"/>
                <a:gd name="T15" fmla="*/ 5 h 24"/>
                <a:gd name="T16" fmla="*/ 12 w 24"/>
                <a:gd name="T17" fmla="*/ 0 h 24"/>
                <a:gd name="T18" fmla="*/ 12 w 24"/>
                <a:gd name="T19" fmla="*/ 0 h 24"/>
                <a:gd name="T20" fmla="*/ 3 w 24"/>
                <a:gd name="T21" fmla="*/ 4 h 24"/>
                <a:gd name="T22" fmla="*/ 0 w 24"/>
                <a:gd name="T23" fmla="*/ 12 h 24"/>
                <a:gd name="T24" fmla="*/ 3 w 24"/>
                <a:gd name="T25" fmla="*/ 21 h 24"/>
                <a:gd name="T26" fmla="*/ 12 w 24"/>
                <a:gd name="T27" fmla="*/ 24 h 24"/>
                <a:gd name="T28" fmla="*/ 20 w 24"/>
                <a:gd name="T29" fmla="*/ 21 h 24"/>
                <a:gd name="T30" fmla="*/ 24 w 24"/>
                <a:gd name="T31" fmla="*/ 12 h 24"/>
                <a:gd name="T32" fmla="*/ 20 w 24"/>
                <a:gd name="T33" fmla="*/ 4 h 24"/>
                <a:gd name="T34" fmla="*/ 12 w 24"/>
                <a:gd name="T3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5" y="5"/>
                    <a:pt x="19" y="9"/>
                    <a:pt x="19" y="12"/>
                  </a:cubicBezTo>
                  <a:cubicBezTo>
                    <a:pt x="19" y="16"/>
                    <a:pt x="15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5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5" y="23"/>
                    <a:pt x="8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2" y="19"/>
                    <a:pt x="24" y="16"/>
                    <a:pt x="24" y="12"/>
                  </a:cubicBezTo>
                  <a:cubicBezTo>
                    <a:pt x="24" y="9"/>
                    <a:pt x="22" y="6"/>
                    <a:pt x="20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42" name="Freeform 526"/>
            <p:cNvSpPr>
              <a:spLocks noEditPoints="1"/>
            </p:cNvSpPr>
            <p:nvPr/>
          </p:nvSpPr>
          <p:spPr bwMode="auto">
            <a:xfrm flipV="1">
              <a:off x="1773239" y="663892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2 w 24"/>
                <a:gd name="T3" fmla="*/ 5 h 24"/>
                <a:gd name="T4" fmla="*/ 19 w 24"/>
                <a:gd name="T5" fmla="*/ 12 h 24"/>
                <a:gd name="T6" fmla="*/ 12 w 24"/>
                <a:gd name="T7" fmla="*/ 19 h 24"/>
                <a:gd name="T8" fmla="*/ 12 w 24"/>
                <a:gd name="T9" fmla="*/ 19 h 24"/>
                <a:gd name="T10" fmla="*/ 5 w 24"/>
                <a:gd name="T11" fmla="*/ 12 h 24"/>
                <a:gd name="T12" fmla="*/ 12 w 24"/>
                <a:gd name="T13" fmla="*/ 5 h 24"/>
                <a:gd name="T14" fmla="*/ 12 w 24"/>
                <a:gd name="T15" fmla="*/ 0 h 24"/>
                <a:gd name="T16" fmla="*/ 12 w 24"/>
                <a:gd name="T17" fmla="*/ 0 h 24"/>
                <a:gd name="T18" fmla="*/ 3 w 24"/>
                <a:gd name="T19" fmla="*/ 4 h 24"/>
                <a:gd name="T20" fmla="*/ 0 w 24"/>
                <a:gd name="T21" fmla="*/ 12 h 24"/>
                <a:gd name="T22" fmla="*/ 12 w 24"/>
                <a:gd name="T23" fmla="*/ 24 h 24"/>
                <a:gd name="T24" fmla="*/ 20 w 24"/>
                <a:gd name="T25" fmla="*/ 21 h 24"/>
                <a:gd name="T26" fmla="*/ 24 w 24"/>
                <a:gd name="T27" fmla="*/ 12 h 24"/>
                <a:gd name="T28" fmla="*/ 20 w 24"/>
                <a:gd name="T29" fmla="*/ 4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9"/>
                    <a:pt x="5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3" y="18"/>
                    <a:pt x="24" y="15"/>
                    <a:pt x="24" y="12"/>
                  </a:cubicBezTo>
                  <a:cubicBezTo>
                    <a:pt x="24" y="9"/>
                    <a:pt x="23" y="6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43" name="Freeform 527"/>
            <p:cNvSpPr>
              <a:spLocks noEditPoints="1"/>
            </p:cNvSpPr>
            <p:nvPr/>
          </p:nvSpPr>
          <p:spPr bwMode="auto">
            <a:xfrm flipV="1">
              <a:off x="1825627" y="700722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8 w 24"/>
                <a:gd name="T3" fmla="*/ 12 h 24"/>
                <a:gd name="T4" fmla="*/ 12 w 24"/>
                <a:gd name="T5" fmla="*/ 19 h 24"/>
                <a:gd name="T6" fmla="*/ 12 w 24"/>
                <a:gd name="T7" fmla="*/ 19 h 24"/>
                <a:gd name="T8" fmla="*/ 5 w 24"/>
                <a:gd name="T9" fmla="*/ 12 h 24"/>
                <a:gd name="T10" fmla="*/ 12 w 24"/>
                <a:gd name="T11" fmla="*/ 5 h 24"/>
                <a:gd name="T12" fmla="*/ 12 w 24"/>
                <a:gd name="T13" fmla="*/ 0 h 24"/>
                <a:gd name="T14" fmla="*/ 3 w 24"/>
                <a:gd name="T15" fmla="*/ 3 h 24"/>
                <a:gd name="T16" fmla="*/ 0 w 24"/>
                <a:gd name="T17" fmla="*/ 12 h 24"/>
                <a:gd name="T18" fmla="*/ 3 w 24"/>
                <a:gd name="T19" fmla="*/ 20 h 24"/>
                <a:gd name="T20" fmla="*/ 12 w 24"/>
                <a:gd name="T21" fmla="*/ 24 h 24"/>
                <a:gd name="T22" fmla="*/ 20 w 24"/>
                <a:gd name="T23" fmla="*/ 20 h 24"/>
                <a:gd name="T24" fmla="*/ 24 w 24"/>
                <a:gd name="T25" fmla="*/ 12 h 24"/>
                <a:gd name="T26" fmla="*/ 20 w 24"/>
                <a:gd name="T27" fmla="*/ 3 h 24"/>
                <a:gd name="T28" fmla="*/ 12 w 24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5" y="5"/>
                    <a:pt x="18" y="8"/>
                    <a:pt x="18" y="12"/>
                  </a:cubicBezTo>
                  <a:cubicBezTo>
                    <a:pt x="18" y="16"/>
                    <a:pt x="15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8" y="0"/>
                    <a:pt x="5" y="1"/>
                    <a:pt x="3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3" y="20"/>
                  </a:cubicBezTo>
                  <a:cubicBezTo>
                    <a:pt x="5" y="23"/>
                    <a:pt x="8" y="24"/>
                    <a:pt x="12" y="24"/>
                  </a:cubicBezTo>
                  <a:cubicBezTo>
                    <a:pt x="15" y="24"/>
                    <a:pt x="18" y="23"/>
                    <a:pt x="20" y="20"/>
                  </a:cubicBezTo>
                  <a:cubicBezTo>
                    <a:pt x="22" y="18"/>
                    <a:pt x="24" y="15"/>
                    <a:pt x="24" y="12"/>
                  </a:cubicBezTo>
                  <a:cubicBezTo>
                    <a:pt x="24" y="9"/>
                    <a:pt x="22" y="6"/>
                    <a:pt x="20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44" name="Freeform 528"/>
            <p:cNvSpPr>
              <a:spLocks noEditPoints="1"/>
            </p:cNvSpPr>
            <p:nvPr/>
          </p:nvSpPr>
          <p:spPr bwMode="auto">
            <a:xfrm flipV="1">
              <a:off x="1663702" y="70516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9 w 24"/>
                <a:gd name="T3" fmla="*/ 12 h 24"/>
                <a:gd name="T4" fmla="*/ 12 w 24"/>
                <a:gd name="T5" fmla="*/ 19 h 24"/>
                <a:gd name="T6" fmla="*/ 5 w 24"/>
                <a:gd name="T7" fmla="*/ 12 h 24"/>
                <a:gd name="T8" fmla="*/ 12 w 24"/>
                <a:gd name="T9" fmla="*/ 5 h 24"/>
                <a:gd name="T10" fmla="*/ 12 w 24"/>
                <a:gd name="T11" fmla="*/ 0 h 24"/>
                <a:gd name="T12" fmla="*/ 12 w 24"/>
                <a:gd name="T13" fmla="*/ 0 h 24"/>
                <a:gd name="T14" fmla="*/ 0 w 24"/>
                <a:gd name="T15" fmla="*/ 12 h 24"/>
                <a:gd name="T16" fmla="*/ 12 w 24"/>
                <a:gd name="T17" fmla="*/ 24 h 24"/>
                <a:gd name="T18" fmla="*/ 24 w 24"/>
                <a:gd name="T19" fmla="*/ 12 h 24"/>
                <a:gd name="T20" fmla="*/ 21 w 24"/>
                <a:gd name="T21" fmla="*/ 3 h 24"/>
                <a:gd name="T22" fmla="*/ 12 w 24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6" y="5"/>
                    <a:pt x="19" y="8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ubicBezTo>
                    <a:pt x="8" y="19"/>
                    <a:pt x="5" y="16"/>
                    <a:pt x="5" y="12"/>
                  </a:cubicBezTo>
                  <a:cubicBezTo>
                    <a:pt x="5" y="8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4"/>
                    <a:pt x="12" y="24"/>
                  </a:cubicBezTo>
                  <a:cubicBezTo>
                    <a:pt x="19" y="24"/>
                    <a:pt x="24" y="18"/>
                    <a:pt x="24" y="12"/>
                  </a:cubicBezTo>
                  <a:cubicBezTo>
                    <a:pt x="24" y="9"/>
                    <a:pt x="23" y="6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45" name="Oval 529"/>
            <p:cNvSpPr>
              <a:spLocks noChangeArrowheads="1"/>
            </p:cNvSpPr>
            <p:nvPr/>
          </p:nvSpPr>
          <p:spPr bwMode="auto">
            <a:xfrm flipV="1">
              <a:off x="2501902" y="7304086"/>
              <a:ext cx="69850" cy="71438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46" name="Freeform 530"/>
            <p:cNvSpPr>
              <a:spLocks/>
            </p:cNvSpPr>
            <p:nvPr/>
          </p:nvSpPr>
          <p:spPr bwMode="auto">
            <a:xfrm flipV="1">
              <a:off x="681039" y="7100886"/>
              <a:ext cx="990600" cy="927100"/>
            </a:xfrm>
            <a:custGeom>
              <a:avLst/>
              <a:gdLst>
                <a:gd name="T0" fmla="*/ 264 w 264"/>
                <a:gd name="T1" fmla="*/ 247 h 247"/>
                <a:gd name="T2" fmla="*/ 245 w 264"/>
                <a:gd name="T3" fmla="*/ 247 h 247"/>
                <a:gd name="T4" fmla="*/ 244 w 264"/>
                <a:gd name="T5" fmla="*/ 246 h 247"/>
                <a:gd name="T6" fmla="*/ 0 w 264"/>
                <a:gd name="T7" fmla="*/ 3 h 247"/>
                <a:gd name="T8" fmla="*/ 3 w 264"/>
                <a:gd name="T9" fmla="*/ 0 h 247"/>
                <a:gd name="T10" fmla="*/ 246 w 264"/>
                <a:gd name="T11" fmla="*/ 243 h 247"/>
                <a:gd name="T12" fmla="*/ 264 w 264"/>
                <a:gd name="T13" fmla="*/ 243 h 247"/>
                <a:gd name="T14" fmla="*/ 264 w 264"/>
                <a:gd name="T15" fmla="*/ 247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4" h="247">
                  <a:moveTo>
                    <a:pt x="264" y="247"/>
                  </a:moveTo>
                  <a:cubicBezTo>
                    <a:pt x="245" y="247"/>
                    <a:pt x="245" y="247"/>
                    <a:pt x="245" y="247"/>
                  </a:cubicBezTo>
                  <a:cubicBezTo>
                    <a:pt x="245" y="247"/>
                    <a:pt x="244" y="247"/>
                    <a:pt x="244" y="246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46" y="243"/>
                    <a:pt x="246" y="243"/>
                    <a:pt x="246" y="243"/>
                  </a:cubicBezTo>
                  <a:cubicBezTo>
                    <a:pt x="264" y="243"/>
                    <a:pt x="264" y="243"/>
                    <a:pt x="264" y="243"/>
                  </a:cubicBezTo>
                  <a:lnTo>
                    <a:pt x="264" y="2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47" name="Freeform 531"/>
            <p:cNvSpPr>
              <a:spLocks/>
            </p:cNvSpPr>
            <p:nvPr/>
          </p:nvSpPr>
          <p:spPr bwMode="auto">
            <a:xfrm flipV="1">
              <a:off x="760414" y="7092949"/>
              <a:ext cx="1114425" cy="1009650"/>
            </a:xfrm>
            <a:custGeom>
              <a:avLst/>
              <a:gdLst>
                <a:gd name="T0" fmla="*/ 297 w 297"/>
                <a:gd name="T1" fmla="*/ 269 h 269"/>
                <a:gd name="T2" fmla="*/ 294 w 297"/>
                <a:gd name="T3" fmla="*/ 269 h 269"/>
                <a:gd name="T4" fmla="*/ 294 w 297"/>
                <a:gd name="T5" fmla="*/ 253 h 269"/>
                <a:gd name="T6" fmla="*/ 268 w 297"/>
                <a:gd name="T7" fmla="*/ 227 h 269"/>
                <a:gd name="T8" fmla="*/ 226 w 297"/>
                <a:gd name="T9" fmla="*/ 227 h 269"/>
                <a:gd name="T10" fmla="*/ 225 w 297"/>
                <a:gd name="T11" fmla="*/ 226 h 269"/>
                <a:gd name="T12" fmla="*/ 0 w 297"/>
                <a:gd name="T13" fmla="*/ 2 h 269"/>
                <a:gd name="T14" fmla="*/ 3 w 297"/>
                <a:gd name="T15" fmla="*/ 0 h 269"/>
                <a:gd name="T16" fmla="*/ 226 w 297"/>
                <a:gd name="T17" fmla="*/ 223 h 269"/>
                <a:gd name="T18" fmla="*/ 269 w 297"/>
                <a:gd name="T19" fmla="*/ 223 h 269"/>
                <a:gd name="T20" fmla="*/ 270 w 297"/>
                <a:gd name="T21" fmla="*/ 224 h 269"/>
                <a:gd name="T22" fmla="*/ 297 w 297"/>
                <a:gd name="T23" fmla="*/ 251 h 269"/>
                <a:gd name="T24" fmla="*/ 297 w 297"/>
                <a:gd name="T25" fmla="*/ 252 h 269"/>
                <a:gd name="T26" fmla="*/ 297 w 297"/>
                <a:gd name="T27" fmla="*/ 269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97" h="269">
                  <a:moveTo>
                    <a:pt x="297" y="269"/>
                  </a:moveTo>
                  <a:cubicBezTo>
                    <a:pt x="294" y="269"/>
                    <a:pt x="294" y="269"/>
                    <a:pt x="294" y="269"/>
                  </a:cubicBezTo>
                  <a:cubicBezTo>
                    <a:pt x="294" y="253"/>
                    <a:pt x="294" y="253"/>
                    <a:pt x="294" y="253"/>
                  </a:cubicBezTo>
                  <a:cubicBezTo>
                    <a:pt x="268" y="227"/>
                    <a:pt x="268" y="227"/>
                    <a:pt x="268" y="227"/>
                  </a:cubicBezTo>
                  <a:cubicBezTo>
                    <a:pt x="226" y="227"/>
                    <a:pt x="226" y="227"/>
                    <a:pt x="226" y="227"/>
                  </a:cubicBezTo>
                  <a:cubicBezTo>
                    <a:pt x="225" y="227"/>
                    <a:pt x="225" y="227"/>
                    <a:pt x="225" y="22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26" y="223"/>
                    <a:pt x="226" y="223"/>
                    <a:pt x="226" y="223"/>
                  </a:cubicBezTo>
                  <a:cubicBezTo>
                    <a:pt x="269" y="223"/>
                    <a:pt x="269" y="223"/>
                    <a:pt x="269" y="223"/>
                  </a:cubicBezTo>
                  <a:cubicBezTo>
                    <a:pt x="269" y="223"/>
                    <a:pt x="269" y="224"/>
                    <a:pt x="270" y="224"/>
                  </a:cubicBezTo>
                  <a:cubicBezTo>
                    <a:pt x="297" y="251"/>
                    <a:pt x="297" y="251"/>
                    <a:pt x="297" y="251"/>
                  </a:cubicBezTo>
                  <a:cubicBezTo>
                    <a:pt x="297" y="251"/>
                    <a:pt x="297" y="252"/>
                    <a:pt x="297" y="252"/>
                  </a:cubicBezTo>
                  <a:lnTo>
                    <a:pt x="297" y="2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48" name="Freeform 532"/>
            <p:cNvSpPr>
              <a:spLocks/>
            </p:cNvSpPr>
            <p:nvPr/>
          </p:nvSpPr>
          <p:spPr bwMode="auto">
            <a:xfrm flipV="1">
              <a:off x="530227" y="6677024"/>
              <a:ext cx="1250950" cy="1196975"/>
            </a:xfrm>
            <a:custGeom>
              <a:avLst/>
              <a:gdLst>
                <a:gd name="T0" fmla="*/ 317 w 333"/>
                <a:gd name="T1" fmla="*/ 319 h 319"/>
                <a:gd name="T2" fmla="*/ 316 w 333"/>
                <a:gd name="T3" fmla="*/ 318 h 319"/>
                <a:gd name="T4" fmla="*/ 0 w 333"/>
                <a:gd name="T5" fmla="*/ 2 h 319"/>
                <a:gd name="T6" fmla="*/ 2 w 333"/>
                <a:gd name="T7" fmla="*/ 0 h 319"/>
                <a:gd name="T8" fmla="*/ 318 w 333"/>
                <a:gd name="T9" fmla="*/ 315 h 319"/>
                <a:gd name="T10" fmla="*/ 333 w 333"/>
                <a:gd name="T11" fmla="*/ 315 h 319"/>
                <a:gd name="T12" fmla="*/ 333 w 333"/>
                <a:gd name="T13" fmla="*/ 319 h 319"/>
                <a:gd name="T14" fmla="*/ 317 w 333"/>
                <a:gd name="T15" fmla="*/ 319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3" h="319">
                  <a:moveTo>
                    <a:pt x="317" y="319"/>
                  </a:moveTo>
                  <a:cubicBezTo>
                    <a:pt x="317" y="319"/>
                    <a:pt x="316" y="319"/>
                    <a:pt x="316" y="31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18" y="315"/>
                    <a:pt x="318" y="315"/>
                    <a:pt x="318" y="315"/>
                  </a:cubicBezTo>
                  <a:cubicBezTo>
                    <a:pt x="333" y="315"/>
                    <a:pt x="333" y="315"/>
                    <a:pt x="333" y="315"/>
                  </a:cubicBezTo>
                  <a:cubicBezTo>
                    <a:pt x="333" y="319"/>
                    <a:pt x="333" y="319"/>
                    <a:pt x="333" y="319"/>
                  </a:cubicBezTo>
                  <a:cubicBezTo>
                    <a:pt x="317" y="319"/>
                    <a:pt x="317" y="319"/>
                    <a:pt x="317" y="31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49" name="Freeform 533"/>
            <p:cNvSpPr>
              <a:spLocks/>
            </p:cNvSpPr>
            <p:nvPr/>
          </p:nvSpPr>
          <p:spPr bwMode="auto">
            <a:xfrm flipV="1">
              <a:off x="433389" y="6064249"/>
              <a:ext cx="2135187" cy="1724025"/>
            </a:xfrm>
            <a:custGeom>
              <a:avLst/>
              <a:gdLst>
                <a:gd name="T0" fmla="*/ 564 w 569"/>
                <a:gd name="T1" fmla="*/ 459 h 459"/>
                <a:gd name="T2" fmla="*/ 435 w 569"/>
                <a:gd name="T3" fmla="*/ 330 h 459"/>
                <a:gd name="T4" fmla="*/ 345 w 569"/>
                <a:gd name="T5" fmla="*/ 330 h 459"/>
                <a:gd name="T6" fmla="*/ 343 w 569"/>
                <a:gd name="T7" fmla="*/ 329 h 459"/>
                <a:gd name="T8" fmla="*/ 205 w 569"/>
                <a:gd name="T9" fmla="*/ 191 h 459"/>
                <a:gd name="T10" fmla="*/ 187 w 569"/>
                <a:gd name="T11" fmla="*/ 191 h 459"/>
                <a:gd name="T12" fmla="*/ 185 w 569"/>
                <a:gd name="T13" fmla="*/ 190 h 459"/>
                <a:gd name="T14" fmla="*/ 0 w 569"/>
                <a:gd name="T15" fmla="*/ 5 h 459"/>
                <a:gd name="T16" fmla="*/ 5 w 569"/>
                <a:gd name="T17" fmla="*/ 0 h 459"/>
                <a:gd name="T18" fmla="*/ 189 w 569"/>
                <a:gd name="T19" fmla="*/ 184 h 459"/>
                <a:gd name="T20" fmla="*/ 206 w 569"/>
                <a:gd name="T21" fmla="*/ 184 h 459"/>
                <a:gd name="T22" fmla="*/ 209 w 569"/>
                <a:gd name="T23" fmla="*/ 185 h 459"/>
                <a:gd name="T24" fmla="*/ 347 w 569"/>
                <a:gd name="T25" fmla="*/ 323 h 459"/>
                <a:gd name="T26" fmla="*/ 436 w 569"/>
                <a:gd name="T27" fmla="*/ 323 h 459"/>
                <a:gd name="T28" fmla="*/ 439 w 569"/>
                <a:gd name="T29" fmla="*/ 324 h 459"/>
                <a:gd name="T30" fmla="*/ 569 w 569"/>
                <a:gd name="T31" fmla="*/ 454 h 459"/>
                <a:gd name="T32" fmla="*/ 564 w 569"/>
                <a:gd name="T33" fmla="*/ 459 h 4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69" h="459">
                  <a:moveTo>
                    <a:pt x="564" y="459"/>
                  </a:moveTo>
                  <a:cubicBezTo>
                    <a:pt x="435" y="330"/>
                    <a:pt x="435" y="330"/>
                    <a:pt x="435" y="330"/>
                  </a:cubicBezTo>
                  <a:cubicBezTo>
                    <a:pt x="345" y="330"/>
                    <a:pt x="345" y="330"/>
                    <a:pt x="345" y="330"/>
                  </a:cubicBezTo>
                  <a:cubicBezTo>
                    <a:pt x="344" y="330"/>
                    <a:pt x="343" y="330"/>
                    <a:pt x="343" y="329"/>
                  </a:cubicBezTo>
                  <a:cubicBezTo>
                    <a:pt x="205" y="191"/>
                    <a:pt x="205" y="191"/>
                    <a:pt x="205" y="191"/>
                  </a:cubicBezTo>
                  <a:cubicBezTo>
                    <a:pt x="187" y="191"/>
                    <a:pt x="187" y="191"/>
                    <a:pt x="187" y="191"/>
                  </a:cubicBezTo>
                  <a:cubicBezTo>
                    <a:pt x="186" y="191"/>
                    <a:pt x="185" y="191"/>
                    <a:pt x="185" y="19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89" y="184"/>
                    <a:pt x="189" y="184"/>
                    <a:pt x="189" y="184"/>
                  </a:cubicBezTo>
                  <a:cubicBezTo>
                    <a:pt x="206" y="184"/>
                    <a:pt x="206" y="184"/>
                    <a:pt x="206" y="184"/>
                  </a:cubicBezTo>
                  <a:cubicBezTo>
                    <a:pt x="207" y="184"/>
                    <a:pt x="208" y="184"/>
                    <a:pt x="209" y="185"/>
                  </a:cubicBezTo>
                  <a:cubicBezTo>
                    <a:pt x="347" y="323"/>
                    <a:pt x="347" y="323"/>
                    <a:pt x="347" y="323"/>
                  </a:cubicBezTo>
                  <a:cubicBezTo>
                    <a:pt x="436" y="323"/>
                    <a:pt x="436" y="323"/>
                    <a:pt x="436" y="323"/>
                  </a:cubicBezTo>
                  <a:cubicBezTo>
                    <a:pt x="437" y="323"/>
                    <a:pt x="438" y="323"/>
                    <a:pt x="439" y="324"/>
                  </a:cubicBezTo>
                  <a:cubicBezTo>
                    <a:pt x="569" y="454"/>
                    <a:pt x="569" y="454"/>
                    <a:pt x="569" y="454"/>
                  </a:cubicBezTo>
                  <a:lnTo>
                    <a:pt x="564" y="459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50" name="Freeform 534"/>
            <p:cNvSpPr>
              <a:spLocks/>
            </p:cNvSpPr>
            <p:nvPr/>
          </p:nvSpPr>
          <p:spPr bwMode="auto">
            <a:xfrm flipV="1">
              <a:off x="361952" y="5667373"/>
              <a:ext cx="2578100" cy="2049463"/>
            </a:xfrm>
            <a:custGeom>
              <a:avLst/>
              <a:gdLst>
                <a:gd name="T0" fmla="*/ 687 w 687"/>
                <a:gd name="T1" fmla="*/ 546 h 546"/>
                <a:gd name="T2" fmla="*/ 678 w 687"/>
                <a:gd name="T3" fmla="*/ 546 h 546"/>
                <a:gd name="T4" fmla="*/ 675 w 687"/>
                <a:gd name="T5" fmla="*/ 545 h 546"/>
                <a:gd name="T6" fmla="*/ 627 w 687"/>
                <a:gd name="T7" fmla="*/ 496 h 546"/>
                <a:gd name="T8" fmla="*/ 600 w 687"/>
                <a:gd name="T9" fmla="*/ 496 h 546"/>
                <a:gd name="T10" fmla="*/ 597 w 687"/>
                <a:gd name="T11" fmla="*/ 495 h 546"/>
                <a:gd name="T12" fmla="*/ 487 w 687"/>
                <a:gd name="T13" fmla="*/ 385 h 546"/>
                <a:gd name="T14" fmla="*/ 402 w 687"/>
                <a:gd name="T15" fmla="*/ 385 h 546"/>
                <a:gd name="T16" fmla="*/ 399 w 687"/>
                <a:gd name="T17" fmla="*/ 384 h 546"/>
                <a:gd name="T18" fmla="*/ 209 w 687"/>
                <a:gd name="T19" fmla="*/ 194 h 546"/>
                <a:gd name="T20" fmla="*/ 190 w 687"/>
                <a:gd name="T21" fmla="*/ 194 h 546"/>
                <a:gd name="T22" fmla="*/ 188 w 687"/>
                <a:gd name="T23" fmla="*/ 193 h 546"/>
                <a:gd name="T24" fmla="*/ 0 w 687"/>
                <a:gd name="T25" fmla="*/ 5 h 546"/>
                <a:gd name="T26" fmla="*/ 5 w 687"/>
                <a:gd name="T27" fmla="*/ 0 h 546"/>
                <a:gd name="T28" fmla="*/ 192 w 687"/>
                <a:gd name="T29" fmla="*/ 187 h 546"/>
                <a:gd name="T30" fmla="*/ 210 w 687"/>
                <a:gd name="T31" fmla="*/ 187 h 546"/>
                <a:gd name="T32" fmla="*/ 213 w 687"/>
                <a:gd name="T33" fmla="*/ 188 h 546"/>
                <a:gd name="T34" fmla="*/ 403 w 687"/>
                <a:gd name="T35" fmla="*/ 378 h 546"/>
                <a:gd name="T36" fmla="*/ 488 w 687"/>
                <a:gd name="T37" fmla="*/ 378 h 546"/>
                <a:gd name="T38" fmla="*/ 491 w 687"/>
                <a:gd name="T39" fmla="*/ 379 h 546"/>
                <a:gd name="T40" fmla="*/ 601 w 687"/>
                <a:gd name="T41" fmla="*/ 489 h 546"/>
                <a:gd name="T42" fmla="*/ 628 w 687"/>
                <a:gd name="T43" fmla="*/ 489 h 546"/>
                <a:gd name="T44" fmla="*/ 631 w 687"/>
                <a:gd name="T45" fmla="*/ 490 h 546"/>
                <a:gd name="T46" fmla="*/ 679 w 687"/>
                <a:gd name="T47" fmla="*/ 539 h 546"/>
                <a:gd name="T48" fmla="*/ 687 w 687"/>
                <a:gd name="T49" fmla="*/ 539 h 546"/>
                <a:gd name="T50" fmla="*/ 687 w 687"/>
                <a:gd name="T51" fmla="*/ 546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87" h="546">
                  <a:moveTo>
                    <a:pt x="687" y="546"/>
                  </a:moveTo>
                  <a:cubicBezTo>
                    <a:pt x="678" y="546"/>
                    <a:pt x="678" y="546"/>
                    <a:pt x="678" y="546"/>
                  </a:cubicBezTo>
                  <a:cubicBezTo>
                    <a:pt x="677" y="546"/>
                    <a:pt x="676" y="546"/>
                    <a:pt x="675" y="545"/>
                  </a:cubicBezTo>
                  <a:cubicBezTo>
                    <a:pt x="627" y="496"/>
                    <a:pt x="627" y="496"/>
                    <a:pt x="627" y="496"/>
                  </a:cubicBezTo>
                  <a:cubicBezTo>
                    <a:pt x="600" y="496"/>
                    <a:pt x="600" y="496"/>
                    <a:pt x="600" y="496"/>
                  </a:cubicBezTo>
                  <a:cubicBezTo>
                    <a:pt x="599" y="496"/>
                    <a:pt x="598" y="496"/>
                    <a:pt x="597" y="495"/>
                  </a:cubicBezTo>
                  <a:cubicBezTo>
                    <a:pt x="487" y="385"/>
                    <a:pt x="487" y="385"/>
                    <a:pt x="487" y="385"/>
                  </a:cubicBezTo>
                  <a:cubicBezTo>
                    <a:pt x="402" y="385"/>
                    <a:pt x="402" y="385"/>
                    <a:pt x="402" y="385"/>
                  </a:cubicBezTo>
                  <a:cubicBezTo>
                    <a:pt x="401" y="385"/>
                    <a:pt x="400" y="385"/>
                    <a:pt x="399" y="384"/>
                  </a:cubicBezTo>
                  <a:cubicBezTo>
                    <a:pt x="209" y="194"/>
                    <a:pt x="209" y="194"/>
                    <a:pt x="209" y="194"/>
                  </a:cubicBezTo>
                  <a:cubicBezTo>
                    <a:pt x="190" y="194"/>
                    <a:pt x="190" y="194"/>
                    <a:pt x="190" y="194"/>
                  </a:cubicBezTo>
                  <a:cubicBezTo>
                    <a:pt x="189" y="194"/>
                    <a:pt x="188" y="193"/>
                    <a:pt x="188" y="193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92" y="187"/>
                    <a:pt x="192" y="187"/>
                    <a:pt x="192" y="187"/>
                  </a:cubicBezTo>
                  <a:cubicBezTo>
                    <a:pt x="210" y="187"/>
                    <a:pt x="210" y="187"/>
                    <a:pt x="210" y="187"/>
                  </a:cubicBezTo>
                  <a:cubicBezTo>
                    <a:pt x="211" y="187"/>
                    <a:pt x="212" y="187"/>
                    <a:pt x="213" y="188"/>
                  </a:cubicBezTo>
                  <a:cubicBezTo>
                    <a:pt x="403" y="378"/>
                    <a:pt x="403" y="378"/>
                    <a:pt x="403" y="378"/>
                  </a:cubicBezTo>
                  <a:cubicBezTo>
                    <a:pt x="488" y="378"/>
                    <a:pt x="488" y="378"/>
                    <a:pt x="488" y="378"/>
                  </a:cubicBezTo>
                  <a:cubicBezTo>
                    <a:pt x="489" y="378"/>
                    <a:pt x="490" y="378"/>
                    <a:pt x="491" y="379"/>
                  </a:cubicBezTo>
                  <a:cubicBezTo>
                    <a:pt x="601" y="489"/>
                    <a:pt x="601" y="489"/>
                    <a:pt x="601" y="489"/>
                  </a:cubicBezTo>
                  <a:cubicBezTo>
                    <a:pt x="628" y="489"/>
                    <a:pt x="628" y="489"/>
                    <a:pt x="628" y="489"/>
                  </a:cubicBezTo>
                  <a:cubicBezTo>
                    <a:pt x="629" y="489"/>
                    <a:pt x="630" y="490"/>
                    <a:pt x="631" y="490"/>
                  </a:cubicBezTo>
                  <a:cubicBezTo>
                    <a:pt x="679" y="539"/>
                    <a:pt x="679" y="539"/>
                    <a:pt x="679" y="539"/>
                  </a:cubicBezTo>
                  <a:cubicBezTo>
                    <a:pt x="687" y="539"/>
                    <a:pt x="687" y="539"/>
                    <a:pt x="687" y="539"/>
                  </a:cubicBezTo>
                  <a:lnTo>
                    <a:pt x="687" y="546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51" name="Freeform 535"/>
            <p:cNvSpPr>
              <a:spLocks/>
            </p:cNvSpPr>
            <p:nvPr/>
          </p:nvSpPr>
          <p:spPr bwMode="auto">
            <a:xfrm flipV="1">
              <a:off x="617539" y="5299074"/>
              <a:ext cx="2701925" cy="2660650"/>
            </a:xfrm>
            <a:custGeom>
              <a:avLst/>
              <a:gdLst>
                <a:gd name="T0" fmla="*/ 720 w 720"/>
                <a:gd name="T1" fmla="*/ 709 h 709"/>
                <a:gd name="T2" fmla="*/ 690 w 720"/>
                <a:gd name="T3" fmla="*/ 709 h 709"/>
                <a:gd name="T4" fmla="*/ 689 w 720"/>
                <a:gd name="T5" fmla="*/ 708 h 709"/>
                <a:gd name="T6" fmla="*/ 648 w 720"/>
                <a:gd name="T7" fmla="*/ 667 h 709"/>
                <a:gd name="T8" fmla="*/ 647 w 720"/>
                <a:gd name="T9" fmla="*/ 665 h 709"/>
                <a:gd name="T10" fmla="*/ 647 w 720"/>
                <a:gd name="T11" fmla="*/ 635 h 709"/>
                <a:gd name="T12" fmla="*/ 648 w 720"/>
                <a:gd name="T13" fmla="*/ 634 h 709"/>
                <a:gd name="T14" fmla="*/ 665 w 720"/>
                <a:gd name="T15" fmla="*/ 617 h 709"/>
                <a:gd name="T16" fmla="*/ 665 w 720"/>
                <a:gd name="T17" fmla="*/ 601 h 709"/>
                <a:gd name="T18" fmla="*/ 619 w 720"/>
                <a:gd name="T19" fmla="*/ 556 h 709"/>
                <a:gd name="T20" fmla="*/ 607 w 720"/>
                <a:gd name="T21" fmla="*/ 556 h 709"/>
                <a:gd name="T22" fmla="*/ 606 w 720"/>
                <a:gd name="T23" fmla="*/ 556 h 709"/>
                <a:gd name="T24" fmla="*/ 567 w 720"/>
                <a:gd name="T25" fmla="*/ 517 h 709"/>
                <a:gd name="T26" fmla="*/ 566 w 720"/>
                <a:gd name="T27" fmla="*/ 515 h 709"/>
                <a:gd name="T28" fmla="*/ 566 w 720"/>
                <a:gd name="T29" fmla="*/ 470 h 709"/>
                <a:gd name="T30" fmla="*/ 494 w 720"/>
                <a:gd name="T31" fmla="*/ 398 h 709"/>
                <a:gd name="T32" fmla="*/ 447 w 720"/>
                <a:gd name="T33" fmla="*/ 398 h 709"/>
                <a:gd name="T34" fmla="*/ 446 w 720"/>
                <a:gd name="T35" fmla="*/ 397 h 709"/>
                <a:gd name="T36" fmla="*/ 355 w 720"/>
                <a:gd name="T37" fmla="*/ 306 h 709"/>
                <a:gd name="T38" fmla="*/ 304 w 720"/>
                <a:gd name="T39" fmla="*/ 306 h 709"/>
                <a:gd name="T40" fmla="*/ 303 w 720"/>
                <a:gd name="T41" fmla="*/ 305 h 709"/>
                <a:gd name="T42" fmla="*/ 0 w 720"/>
                <a:gd name="T43" fmla="*/ 2 h 709"/>
                <a:gd name="T44" fmla="*/ 2 w 720"/>
                <a:gd name="T45" fmla="*/ 0 h 709"/>
                <a:gd name="T46" fmla="*/ 305 w 720"/>
                <a:gd name="T47" fmla="*/ 302 h 709"/>
                <a:gd name="T48" fmla="*/ 355 w 720"/>
                <a:gd name="T49" fmla="*/ 302 h 709"/>
                <a:gd name="T50" fmla="*/ 356 w 720"/>
                <a:gd name="T51" fmla="*/ 303 h 709"/>
                <a:gd name="T52" fmla="*/ 448 w 720"/>
                <a:gd name="T53" fmla="*/ 394 h 709"/>
                <a:gd name="T54" fmla="*/ 495 w 720"/>
                <a:gd name="T55" fmla="*/ 394 h 709"/>
                <a:gd name="T56" fmla="*/ 496 w 720"/>
                <a:gd name="T57" fmla="*/ 395 h 709"/>
                <a:gd name="T58" fmla="*/ 569 w 720"/>
                <a:gd name="T59" fmla="*/ 468 h 709"/>
                <a:gd name="T60" fmla="*/ 570 w 720"/>
                <a:gd name="T61" fmla="*/ 469 h 709"/>
                <a:gd name="T62" fmla="*/ 570 w 720"/>
                <a:gd name="T63" fmla="*/ 515 h 709"/>
                <a:gd name="T64" fmla="*/ 608 w 720"/>
                <a:gd name="T65" fmla="*/ 553 h 709"/>
                <a:gd name="T66" fmla="*/ 620 w 720"/>
                <a:gd name="T67" fmla="*/ 553 h 709"/>
                <a:gd name="T68" fmla="*/ 621 w 720"/>
                <a:gd name="T69" fmla="*/ 553 h 709"/>
                <a:gd name="T70" fmla="*/ 668 w 720"/>
                <a:gd name="T71" fmla="*/ 600 h 709"/>
                <a:gd name="T72" fmla="*/ 668 w 720"/>
                <a:gd name="T73" fmla="*/ 601 h 709"/>
                <a:gd name="T74" fmla="*/ 668 w 720"/>
                <a:gd name="T75" fmla="*/ 617 h 709"/>
                <a:gd name="T76" fmla="*/ 668 w 720"/>
                <a:gd name="T77" fmla="*/ 618 h 709"/>
                <a:gd name="T78" fmla="*/ 650 w 720"/>
                <a:gd name="T79" fmla="*/ 636 h 709"/>
                <a:gd name="T80" fmla="*/ 650 w 720"/>
                <a:gd name="T81" fmla="*/ 665 h 709"/>
                <a:gd name="T82" fmla="*/ 691 w 720"/>
                <a:gd name="T83" fmla="*/ 705 h 709"/>
                <a:gd name="T84" fmla="*/ 720 w 720"/>
                <a:gd name="T85" fmla="*/ 705 h 709"/>
                <a:gd name="T86" fmla="*/ 720 w 720"/>
                <a:gd name="T87" fmla="*/ 709 h 7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20" h="709">
                  <a:moveTo>
                    <a:pt x="720" y="709"/>
                  </a:moveTo>
                  <a:cubicBezTo>
                    <a:pt x="690" y="709"/>
                    <a:pt x="690" y="709"/>
                    <a:pt x="690" y="709"/>
                  </a:cubicBezTo>
                  <a:cubicBezTo>
                    <a:pt x="690" y="709"/>
                    <a:pt x="690" y="709"/>
                    <a:pt x="689" y="708"/>
                  </a:cubicBezTo>
                  <a:cubicBezTo>
                    <a:pt x="648" y="667"/>
                    <a:pt x="648" y="667"/>
                    <a:pt x="648" y="667"/>
                  </a:cubicBezTo>
                  <a:cubicBezTo>
                    <a:pt x="647" y="666"/>
                    <a:pt x="647" y="666"/>
                    <a:pt x="647" y="665"/>
                  </a:cubicBezTo>
                  <a:cubicBezTo>
                    <a:pt x="647" y="635"/>
                    <a:pt x="647" y="635"/>
                    <a:pt x="647" y="635"/>
                  </a:cubicBezTo>
                  <a:cubicBezTo>
                    <a:pt x="647" y="635"/>
                    <a:pt x="647" y="634"/>
                    <a:pt x="648" y="634"/>
                  </a:cubicBezTo>
                  <a:cubicBezTo>
                    <a:pt x="665" y="617"/>
                    <a:pt x="665" y="617"/>
                    <a:pt x="665" y="617"/>
                  </a:cubicBezTo>
                  <a:cubicBezTo>
                    <a:pt x="665" y="601"/>
                    <a:pt x="665" y="601"/>
                    <a:pt x="665" y="601"/>
                  </a:cubicBezTo>
                  <a:cubicBezTo>
                    <a:pt x="619" y="556"/>
                    <a:pt x="619" y="556"/>
                    <a:pt x="619" y="556"/>
                  </a:cubicBezTo>
                  <a:cubicBezTo>
                    <a:pt x="607" y="556"/>
                    <a:pt x="607" y="556"/>
                    <a:pt x="607" y="556"/>
                  </a:cubicBezTo>
                  <a:cubicBezTo>
                    <a:pt x="607" y="556"/>
                    <a:pt x="606" y="556"/>
                    <a:pt x="606" y="556"/>
                  </a:cubicBezTo>
                  <a:cubicBezTo>
                    <a:pt x="567" y="517"/>
                    <a:pt x="567" y="517"/>
                    <a:pt x="567" y="517"/>
                  </a:cubicBezTo>
                  <a:cubicBezTo>
                    <a:pt x="566" y="516"/>
                    <a:pt x="566" y="516"/>
                    <a:pt x="566" y="515"/>
                  </a:cubicBezTo>
                  <a:cubicBezTo>
                    <a:pt x="566" y="470"/>
                    <a:pt x="566" y="470"/>
                    <a:pt x="566" y="470"/>
                  </a:cubicBezTo>
                  <a:cubicBezTo>
                    <a:pt x="494" y="398"/>
                    <a:pt x="494" y="398"/>
                    <a:pt x="494" y="398"/>
                  </a:cubicBezTo>
                  <a:cubicBezTo>
                    <a:pt x="447" y="398"/>
                    <a:pt x="447" y="398"/>
                    <a:pt x="447" y="398"/>
                  </a:cubicBezTo>
                  <a:cubicBezTo>
                    <a:pt x="447" y="398"/>
                    <a:pt x="446" y="398"/>
                    <a:pt x="446" y="397"/>
                  </a:cubicBezTo>
                  <a:cubicBezTo>
                    <a:pt x="355" y="306"/>
                    <a:pt x="355" y="306"/>
                    <a:pt x="355" y="306"/>
                  </a:cubicBezTo>
                  <a:cubicBezTo>
                    <a:pt x="304" y="306"/>
                    <a:pt x="304" y="306"/>
                    <a:pt x="304" y="306"/>
                  </a:cubicBezTo>
                  <a:cubicBezTo>
                    <a:pt x="304" y="306"/>
                    <a:pt x="303" y="305"/>
                    <a:pt x="303" y="30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05" y="302"/>
                    <a:pt x="305" y="302"/>
                    <a:pt x="305" y="302"/>
                  </a:cubicBezTo>
                  <a:cubicBezTo>
                    <a:pt x="355" y="302"/>
                    <a:pt x="355" y="302"/>
                    <a:pt x="355" y="302"/>
                  </a:cubicBezTo>
                  <a:cubicBezTo>
                    <a:pt x="356" y="302"/>
                    <a:pt x="356" y="302"/>
                    <a:pt x="356" y="303"/>
                  </a:cubicBezTo>
                  <a:cubicBezTo>
                    <a:pt x="448" y="394"/>
                    <a:pt x="448" y="394"/>
                    <a:pt x="448" y="394"/>
                  </a:cubicBezTo>
                  <a:cubicBezTo>
                    <a:pt x="495" y="394"/>
                    <a:pt x="495" y="394"/>
                    <a:pt x="495" y="394"/>
                  </a:cubicBezTo>
                  <a:cubicBezTo>
                    <a:pt x="495" y="394"/>
                    <a:pt x="496" y="394"/>
                    <a:pt x="496" y="395"/>
                  </a:cubicBezTo>
                  <a:cubicBezTo>
                    <a:pt x="569" y="468"/>
                    <a:pt x="569" y="468"/>
                    <a:pt x="569" y="468"/>
                  </a:cubicBezTo>
                  <a:cubicBezTo>
                    <a:pt x="569" y="468"/>
                    <a:pt x="570" y="469"/>
                    <a:pt x="570" y="469"/>
                  </a:cubicBezTo>
                  <a:cubicBezTo>
                    <a:pt x="570" y="515"/>
                    <a:pt x="570" y="515"/>
                    <a:pt x="570" y="515"/>
                  </a:cubicBezTo>
                  <a:cubicBezTo>
                    <a:pt x="608" y="553"/>
                    <a:pt x="608" y="553"/>
                    <a:pt x="608" y="553"/>
                  </a:cubicBezTo>
                  <a:cubicBezTo>
                    <a:pt x="620" y="553"/>
                    <a:pt x="620" y="553"/>
                    <a:pt x="620" y="553"/>
                  </a:cubicBezTo>
                  <a:cubicBezTo>
                    <a:pt x="621" y="553"/>
                    <a:pt x="621" y="553"/>
                    <a:pt x="621" y="553"/>
                  </a:cubicBezTo>
                  <a:cubicBezTo>
                    <a:pt x="668" y="600"/>
                    <a:pt x="668" y="600"/>
                    <a:pt x="668" y="600"/>
                  </a:cubicBezTo>
                  <a:cubicBezTo>
                    <a:pt x="668" y="600"/>
                    <a:pt x="668" y="600"/>
                    <a:pt x="668" y="601"/>
                  </a:cubicBezTo>
                  <a:cubicBezTo>
                    <a:pt x="668" y="617"/>
                    <a:pt x="668" y="617"/>
                    <a:pt x="668" y="617"/>
                  </a:cubicBezTo>
                  <a:cubicBezTo>
                    <a:pt x="668" y="618"/>
                    <a:pt x="668" y="618"/>
                    <a:pt x="668" y="618"/>
                  </a:cubicBezTo>
                  <a:cubicBezTo>
                    <a:pt x="650" y="636"/>
                    <a:pt x="650" y="636"/>
                    <a:pt x="650" y="636"/>
                  </a:cubicBezTo>
                  <a:cubicBezTo>
                    <a:pt x="650" y="665"/>
                    <a:pt x="650" y="665"/>
                    <a:pt x="650" y="665"/>
                  </a:cubicBezTo>
                  <a:cubicBezTo>
                    <a:pt x="691" y="705"/>
                    <a:pt x="691" y="705"/>
                    <a:pt x="691" y="705"/>
                  </a:cubicBezTo>
                  <a:cubicBezTo>
                    <a:pt x="720" y="705"/>
                    <a:pt x="720" y="705"/>
                    <a:pt x="720" y="705"/>
                  </a:cubicBezTo>
                  <a:lnTo>
                    <a:pt x="720" y="70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52" name="Freeform 536"/>
            <p:cNvSpPr>
              <a:spLocks/>
            </p:cNvSpPr>
            <p:nvPr/>
          </p:nvSpPr>
          <p:spPr bwMode="auto">
            <a:xfrm flipV="1">
              <a:off x="819152" y="5851524"/>
              <a:ext cx="2293937" cy="2311400"/>
            </a:xfrm>
            <a:custGeom>
              <a:avLst/>
              <a:gdLst>
                <a:gd name="T0" fmla="*/ 609 w 611"/>
                <a:gd name="T1" fmla="*/ 616 h 616"/>
                <a:gd name="T2" fmla="*/ 585 w 611"/>
                <a:gd name="T3" fmla="*/ 592 h 616"/>
                <a:gd name="T4" fmla="*/ 561 w 611"/>
                <a:gd name="T5" fmla="*/ 592 h 616"/>
                <a:gd name="T6" fmla="*/ 560 w 611"/>
                <a:gd name="T7" fmla="*/ 591 h 616"/>
                <a:gd name="T8" fmla="*/ 538 w 611"/>
                <a:gd name="T9" fmla="*/ 570 h 616"/>
                <a:gd name="T10" fmla="*/ 538 w 611"/>
                <a:gd name="T11" fmla="*/ 569 h 616"/>
                <a:gd name="T12" fmla="*/ 538 w 611"/>
                <a:gd name="T13" fmla="*/ 513 h 616"/>
                <a:gd name="T14" fmla="*/ 439 w 611"/>
                <a:gd name="T15" fmla="*/ 413 h 616"/>
                <a:gd name="T16" fmla="*/ 396 w 611"/>
                <a:gd name="T17" fmla="*/ 413 h 616"/>
                <a:gd name="T18" fmla="*/ 395 w 611"/>
                <a:gd name="T19" fmla="*/ 413 h 616"/>
                <a:gd name="T20" fmla="*/ 322 w 611"/>
                <a:gd name="T21" fmla="*/ 339 h 616"/>
                <a:gd name="T22" fmla="*/ 321 w 611"/>
                <a:gd name="T23" fmla="*/ 338 h 616"/>
                <a:gd name="T24" fmla="*/ 321 w 611"/>
                <a:gd name="T25" fmla="*/ 281 h 616"/>
                <a:gd name="T26" fmla="*/ 254 w 611"/>
                <a:gd name="T27" fmla="*/ 214 h 616"/>
                <a:gd name="T28" fmla="*/ 212 w 611"/>
                <a:gd name="T29" fmla="*/ 214 h 616"/>
                <a:gd name="T30" fmla="*/ 211 w 611"/>
                <a:gd name="T31" fmla="*/ 214 h 616"/>
                <a:gd name="T32" fmla="*/ 0 w 611"/>
                <a:gd name="T33" fmla="*/ 2 h 616"/>
                <a:gd name="T34" fmla="*/ 2 w 611"/>
                <a:gd name="T35" fmla="*/ 0 h 616"/>
                <a:gd name="T36" fmla="*/ 213 w 611"/>
                <a:gd name="T37" fmla="*/ 211 h 616"/>
                <a:gd name="T38" fmla="*/ 255 w 611"/>
                <a:gd name="T39" fmla="*/ 211 h 616"/>
                <a:gd name="T40" fmla="*/ 256 w 611"/>
                <a:gd name="T41" fmla="*/ 211 h 616"/>
                <a:gd name="T42" fmla="*/ 324 w 611"/>
                <a:gd name="T43" fmla="*/ 279 h 616"/>
                <a:gd name="T44" fmla="*/ 325 w 611"/>
                <a:gd name="T45" fmla="*/ 280 h 616"/>
                <a:gd name="T46" fmla="*/ 325 w 611"/>
                <a:gd name="T47" fmla="*/ 337 h 616"/>
                <a:gd name="T48" fmla="*/ 397 w 611"/>
                <a:gd name="T49" fmla="*/ 410 h 616"/>
                <a:gd name="T50" fmla="*/ 439 w 611"/>
                <a:gd name="T51" fmla="*/ 410 h 616"/>
                <a:gd name="T52" fmla="*/ 441 w 611"/>
                <a:gd name="T53" fmla="*/ 410 h 616"/>
                <a:gd name="T54" fmla="*/ 541 w 611"/>
                <a:gd name="T55" fmla="*/ 511 h 616"/>
                <a:gd name="T56" fmla="*/ 541 w 611"/>
                <a:gd name="T57" fmla="*/ 512 h 616"/>
                <a:gd name="T58" fmla="*/ 541 w 611"/>
                <a:gd name="T59" fmla="*/ 568 h 616"/>
                <a:gd name="T60" fmla="*/ 562 w 611"/>
                <a:gd name="T61" fmla="*/ 588 h 616"/>
                <a:gd name="T62" fmla="*/ 586 w 611"/>
                <a:gd name="T63" fmla="*/ 588 h 616"/>
                <a:gd name="T64" fmla="*/ 587 w 611"/>
                <a:gd name="T65" fmla="*/ 589 h 616"/>
                <a:gd name="T66" fmla="*/ 611 w 611"/>
                <a:gd name="T67" fmla="*/ 613 h 616"/>
                <a:gd name="T68" fmla="*/ 609 w 611"/>
                <a:gd name="T69" fmla="*/ 616 h 6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11" h="616">
                  <a:moveTo>
                    <a:pt x="609" y="616"/>
                  </a:moveTo>
                  <a:cubicBezTo>
                    <a:pt x="585" y="592"/>
                    <a:pt x="585" y="592"/>
                    <a:pt x="585" y="592"/>
                  </a:cubicBezTo>
                  <a:cubicBezTo>
                    <a:pt x="561" y="592"/>
                    <a:pt x="561" y="592"/>
                    <a:pt x="561" y="592"/>
                  </a:cubicBezTo>
                  <a:cubicBezTo>
                    <a:pt x="561" y="592"/>
                    <a:pt x="560" y="592"/>
                    <a:pt x="560" y="591"/>
                  </a:cubicBezTo>
                  <a:cubicBezTo>
                    <a:pt x="538" y="570"/>
                    <a:pt x="538" y="570"/>
                    <a:pt x="538" y="570"/>
                  </a:cubicBezTo>
                  <a:cubicBezTo>
                    <a:pt x="538" y="570"/>
                    <a:pt x="538" y="569"/>
                    <a:pt x="538" y="569"/>
                  </a:cubicBezTo>
                  <a:cubicBezTo>
                    <a:pt x="538" y="513"/>
                    <a:pt x="538" y="513"/>
                    <a:pt x="538" y="513"/>
                  </a:cubicBezTo>
                  <a:cubicBezTo>
                    <a:pt x="439" y="413"/>
                    <a:pt x="439" y="413"/>
                    <a:pt x="439" y="413"/>
                  </a:cubicBezTo>
                  <a:cubicBezTo>
                    <a:pt x="396" y="413"/>
                    <a:pt x="396" y="413"/>
                    <a:pt x="396" y="413"/>
                  </a:cubicBezTo>
                  <a:cubicBezTo>
                    <a:pt x="396" y="413"/>
                    <a:pt x="395" y="413"/>
                    <a:pt x="395" y="413"/>
                  </a:cubicBezTo>
                  <a:cubicBezTo>
                    <a:pt x="322" y="339"/>
                    <a:pt x="322" y="339"/>
                    <a:pt x="322" y="339"/>
                  </a:cubicBezTo>
                  <a:cubicBezTo>
                    <a:pt x="321" y="339"/>
                    <a:pt x="321" y="338"/>
                    <a:pt x="321" y="338"/>
                  </a:cubicBezTo>
                  <a:cubicBezTo>
                    <a:pt x="321" y="281"/>
                    <a:pt x="321" y="281"/>
                    <a:pt x="321" y="281"/>
                  </a:cubicBezTo>
                  <a:cubicBezTo>
                    <a:pt x="254" y="214"/>
                    <a:pt x="254" y="214"/>
                    <a:pt x="254" y="214"/>
                  </a:cubicBezTo>
                  <a:cubicBezTo>
                    <a:pt x="212" y="214"/>
                    <a:pt x="212" y="214"/>
                    <a:pt x="212" y="214"/>
                  </a:cubicBezTo>
                  <a:cubicBezTo>
                    <a:pt x="212" y="214"/>
                    <a:pt x="211" y="214"/>
                    <a:pt x="211" y="21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13" y="211"/>
                    <a:pt x="213" y="211"/>
                    <a:pt x="213" y="211"/>
                  </a:cubicBezTo>
                  <a:cubicBezTo>
                    <a:pt x="255" y="211"/>
                    <a:pt x="255" y="211"/>
                    <a:pt x="255" y="211"/>
                  </a:cubicBezTo>
                  <a:cubicBezTo>
                    <a:pt x="256" y="211"/>
                    <a:pt x="256" y="211"/>
                    <a:pt x="256" y="211"/>
                  </a:cubicBezTo>
                  <a:cubicBezTo>
                    <a:pt x="324" y="279"/>
                    <a:pt x="324" y="279"/>
                    <a:pt x="324" y="279"/>
                  </a:cubicBezTo>
                  <a:cubicBezTo>
                    <a:pt x="324" y="279"/>
                    <a:pt x="325" y="280"/>
                    <a:pt x="325" y="280"/>
                  </a:cubicBezTo>
                  <a:cubicBezTo>
                    <a:pt x="325" y="337"/>
                    <a:pt x="325" y="337"/>
                    <a:pt x="325" y="337"/>
                  </a:cubicBezTo>
                  <a:cubicBezTo>
                    <a:pt x="397" y="410"/>
                    <a:pt x="397" y="410"/>
                    <a:pt x="397" y="410"/>
                  </a:cubicBezTo>
                  <a:cubicBezTo>
                    <a:pt x="439" y="410"/>
                    <a:pt x="439" y="410"/>
                    <a:pt x="439" y="410"/>
                  </a:cubicBezTo>
                  <a:cubicBezTo>
                    <a:pt x="440" y="410"/>
                    <a:pt x="440" y="410"/>
                    <a:pt x="441" y="410"/>
                  </a:cubicBezTo>
                  <a:cubicBezTo>
                    <a:pt x="541" y="511"/>
                    <a:pt x="541" y="511"/>
                    <a:pt x="541" y="511"/>
                  </a:cubicBezTo>
                  <a:cubicBezTo>
                    <a:pt x="541" y="511"/>
                    <a:pt x="541" y="511"/>
                    <a:pt x="541" y="512"/>
                  </a:cubicBezTo>
                  <a:cubicBezTo>
                    <a:pt x="541" y="568"/>
                    <a:pt x="541" y="568"/>
                    <a:pt x="541" y="568"/>
                  </a:cubicBezTo>
                  <a:cubicBezTo>
                    <a:pt x="562" y="588"/>
                    <a:pt x="562" y="588"/>
                    <a:pt x="562" y="588"/>
                  </a:cubicBezTo>
                  <a:cubicBezTo>
                    <a:pt x="586" y="588"/>
                    <a:pt x="586" y="588"/>
                    <a:pt x="586" y="588"/>
                  </a:cubicBezTo>
                  <a:cubicBezTo>
                    <a:pt x="586" y="588"/>
                    <a:pt x="587" y="589"/>
                    <a:pt x="587" y="589"/>
                  </a:cubicBezTo>
                  <a:cubicBezTo>
                    <a:pt x="611" y="613"/>
                    <a:pt x="611" y="613"/>
                    <a:pt x="611" y="613"/>
                  </a:cubicBezTo>
                  <a:lnTo>
                    <a:pt x="609" y="616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53" name="Freeform 537"/>
            <p:cNvSpPr>
              <a:spLocks/>
            </p:cNvSpPr>
            <p:nvPr/>
          </p:nvSpPr>
          <p:spPr bwMode="auto">
            <a:xfrm flipV="1">
              <a:off x="895352" y="5483223"/>
              <a:ext cx="2573337" cy="2754313"/>
            </a:xfrm>
            <a:custGeom>
              <a:avLst/>
              <a:gdLst>
                <a:gd name="T0" fmla="*/ 621 w 686"/>
                <a:gd name="T1" fmla="*/ 734 h 734"/>
                <a:gd name="T2" fmla="*/ 621 w 686"/>
                <a:gd name="T3" fmla="*/ 731 h 734"/>
                <a:gd name="T4" fmla="*/ 663 w 686"/>
                <a:gd name="T5" fmla="*/ 731 h 734"/>
                <a:gd name="T6" fmla="*/ 682 w 686"/>
                <a:gd name="T7" fmla="*/ 712 h 734"/>
                <a:gd name="T8" fmla="*/ 682 w 686"/>
                <a:gd name="T9" fmla="*/ 685 h 734"/>
                <a:gd name="T10" fmla="*/ 593 w 686"/>
                <a:gd name="T11" fmla="*/ 596 h 734"/>
                <a:gd name="T12" fmla="*/ 592 w 686"/>
                <a:gd name="T13" fmla="*/ 595 h 734"/>
                <a:gd name="T14" fmla="*/ 592 w 686"/>
                <a:gd name="T15" fmla="*/ 567 h 734"/>
                <a:gd name="T16" fmla="*/ 430 w 686"/>
                <a:gd name="T17" fmla="*/ 404 h 734"/>
                <a:gd name="T18" fmla="*/ 375 w 686"/>
                <a:gd name="T19" fmla="*/ 404 h 734"/>
                <a:gd name="T20" fmla="*/ 374 w 686"/>
                <a:gd name="T21" fmla="*/ 404 h 734"/>
                <a:gd name="T22" fmla="*/ 334 w 686"/>
                <a:gd name="T23" fmla="*/ 364 h 734"/>
                <a:gd name="T24" fmla="*/ 334 w 686"/>
                <a:gd name="T25" fmla="*/ 363 h 734"/>
                <a:gd name="T26" fmla="*/ 334 w 686"/>
                <a:gd name="T27" fmla="*/ 308 h 734"/>
                <a:gd name="T28" fmla="*/ 219 w 686"/>
                <a:gd name="T29" fmla="*/ 194 h 734"/>
                <a:gd name="T30" fmla="*/ 193 w 686"/>
                <a:gd name="T31" fmla="*/ 194 h 734"/>
                <a:gd name="T32" fmla="*/ 191 w 686"/>
                <a:gd name="T33" fmla="*/ 193 h 734"/>
                <a:gd name="T34" fmla="*/ 0 w 686"/>
                <a:gd name="T35" fmla="*/ 2 h 734"/>
                <a:gd name="T36" fmla="*/ 2 w 686"/>
                <a:gd name="T37" fmla="*/ 0 h 734"/>
                <a:gd name="T38" fmla="*/ 193 w 686"/>
                <a:gd name="T39" fmla="*/ 190 h 734"/>
                <a:gd name="T40" fmla="*/ 220 w 686"/>
                <a:gd name="T41" fmla="*/ 190 h 734"/>
                <a:gd name="T42" fmla="*/ 221 w 686"/>
                <a:gd name="T43" fmla="*/ 191 h 734"/>
                <a:gd name="T44" fmla="*/ 337 w 686"/>
                <a:gd name="T45" fmla="*/ 306 h 734"/>
                <a:gd name="T46" fmla="*/ 337 w 686"/>
                <a:gd name="T47" fmla="*/ 307 h 734"/>
                <a:gd name="T48" fmla="*/ 337 w 686"/>
                <a:gd name="T49" fmla="*/ 362 h 734"/>
                <a:gd name="T50" fmla="*/ 376 w 686"/>
                <a:gd name="T51" fmla="*/ 401 h 734"/>
                <a:gd name="T52" fmla="*/ 430 w 686"/>
                <a:gd name="T53" fmla="*/ 401 h 734"/>
                <a:gd name="T54" fmla="*/ 432 w 686"/>
                <a:gd name="T55" fmla="*/ 401 h 734"/>
                <a:gd name="T56" fmla="*/ 595 w 686"/>
                <a:gd name="T57" fmla="*/ 565 h 734"/>
                <a:gd name="T58" fmla="*/ 596 w 686"/>
                <a:gd name="T59" fmla="*/ 566 h 734"/>
                <a:gd name="T60" fmla="*/ 596 w 686"/>
                <a:gd name="T61" fmla="*/ 594 h 734"/>
                <a:gd name="T62" fmla="*/ 685 w 686"/>
                <a:gd name="T63" fmla="*/ 684 h 734"/>
                <a:gd name="T64" fmla="*/ 686 w 686"/>
                <a:gd name="T65" fmla="*/ 685 h 734"/>
                <a:gd name="T66" fmla="*/ 686 w 686"/>
                <a:gd name="T67" fmla="*/ 712 h 734"/>
                <a:gd name="T68" fmla="*/ 685 w 686"/>
                <a:gd name="T69" fmla="*/ 714 h 734"/>
                <a:gd name="T70" fmla="*/ 665 w 686"/>
                <a:gd name="T71" fmla="*/ 734 h 734"/>
                <a:gd name="T72" fmla="*/ 664 w 686"/>
                <a:gd name="T73" fmla="*/ 734 h 734"/>
                <a:gd name="T74" fmla="*/ 621 w 686"/>
                <a:gd name="T75" fmla="*/ 734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86" h="734">
                  <a:moveTo>
                    <a:pt x="621" y="734"/>
                  </a:moveTo>
                  <a:cubicBezTo>
                    <a:pt x="621" y="731"/>
                    <a:pt x="621" y="731"/>
                    <a:pt x="621" y="731"/>
                  </a:cubicBezTo>
                  <a:cubicBezTo>
                    <a:pt x="663" y="731"/>
                    <a:pt x="663" y="731"/>
                    <a:pt x="663" y="731"/>
                  </a:cubicBezTo>
                  <a:cubicBezTo>
                    <a:pt x="682" y="712"/>
                    <a:pt x="682" y="712"/>
                    <a:pt x="682" y="712"/>
                  </a:cubicBezTo>
                  <a:cubicBezTo>
                    <a:pt x="682" y="685"/>
                    <a:pt x="682" y="685"/>
                    <a:pt x="682" y="685"/>
                  </a:cubicBezTo>
                  <a:cubicBezTo>
                    <a:pt x="593" y="596"/>
                    <a:pt x="593" y="596"/>
                    <a:pt x="593" y="596"/>
                  </a:cubicBezTo>
                  <a:cubicBezTo>
                    <a:pt x="592" y="596"/>
                    <a:pt x="592" y="595"/>
                    <a:pt x="592" y="595"/>
                  </a:cubicBezTo>
                  <a:cubicBezTo>
                    <a:pt x="592" y="567"/>
                    <a:pt x="592" y="567"/>
                    <a:pt x="592" y="567"/>
                  </a:cubicBezTo>
                  <a:cubicBezTo>
                    <a:pt x="430" y="404"/>
                    <a:pt x="430" y="404"/>
                    <a:pt x="430" y="404"/>
                  </a:cubicBezTo>
                  <a:cubicBezTo>
                    <a:pt x="375" y="404"/>
                    <a:pt x="375" y="404"/>
                    <a:pt x="375" y="404"/>
                  </a:cubicBezTo>
                  <a:cubicBezTo>
                    <a:pt x="374" y="404"/>
                    <a:pt x="374" y="404"/>
                    <a:pt x="374" y="404"/>
                  </a:cubicBezTo>
                  <a:cubicBezTo>
                    <a:pt x="334" y="364"/>
                    <a:pt x="334" y="364"/>
                    <a:pt x="334" y="364"/>
                  </a:cubicBezTo>
                  <a:cubicBezTo>
                    <a:pt x="334" y="364"/>
                    <a:pt x="334" y="363"/>
                    <a:pt x="334" y="363"/>
                  </a:cubicBezTo>
                  <a:cubicBezTo>
                    <a:pt x="334" y="308"/>
                    <a:pt x="334" y="308"/>
                    <a:pt x="334" y="308"/>
                  </a:cubicBezTo>
                  <a:cubicBezTo>
                    <a:pt x="219" y="194"/>
                    <a:pt x="219" y="194"/>
                    <a:pt x="219" y="194"/>
                  </a:cubicBezTo>
                  <a:cubicBezTo>
                    <a:pt x="193" y="194"/>
                    <a:pt x="193" y="194"/>
                    <a:pt x="193" y="194"/>
                  </a:cubicBezTo>
                  <a:cubicBezTo>
                    <a:pt x="192" y="194"/>
                    <a:pt x="192" y="194"/>
                    <a:pt x="191" y="19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93" y="190"/>
                    <a:pt x="193" y="190"/>
                    <a:pt x="193" y="190"/>
                  </a:cubicBezTo>
                  <a:cubicBezTo>
                    <a:pt x="220" y="190"/>
                    <a:pt x="220" y="190"/>
                    <a:pt x="220" y="190"/>
                  </a:cubicBezTo>
                  <a:cubicBezTo>
                    <a:pt x="221" y="190"/>
                    <a:pt x="221" y="191"/>
                    <a:pt x="221" y="191"/>
                  </a:cubicBezTo>
                  <a:cubicBezTo>
                    <a:pt x="337" y="306"/>
                    <a:pt x="337" y="306"/>
                    <a:pt x="337" y="306"/>
                  </a:cubicBezTo>
                  <a:cubicBezTo>
                    <a:pt x="337" y="306"/>
                    <a:pt x="337" y="307"/>
                    <a:pt x="337" y="307"/>
                  </a:cubicBezTo>
                  <a:cubicBezTo>
                    <a:pt x="337" y="362"/>
                    <a:pt x="337" y="362"/>
                    <a:pt x="337" y="362"/>
                  </a:cubicBezTo>
                  <a:cubicBezTo>
                    <a:pt x="376" y="401"/>
                    <a:pt x="376" y="401"/>
                    <a:pt x="376" y="401"/>
                  </a:cubicBezTo>
                  <a:cubicBezTo>
                    <a:pt x="430" y="401"/>
                    <a:pt x="430" y="401"/>
                    <a:pt x="430" y="401"/>
                  </a:cubicBezTo>
                  <a:cubicBezTo>
                    <a:pt x="431" y="401"/>
                    <a:pt x="431" y="401"/>
                    <a:pt x="432" y="401"/>
                  </a:cubicBezTo>
                  <a:cubicBezTo>
                    <a:pt x="595" y="565"/>
                    <a:pt x="595" y="565"/>
                    <a:pt x="595" y="565"/>
                  </a:cubicBezTo>
                  <a:cubicBezTo>
                    <a:pt x="595" y="565"/>
                    <a:pt x="596" y="566"/>
                    <a:pt x="596" y="566"/>
                  </a:cubicBezTo>
                  <a:cubicBezTo>
                    <a:pt x="596" y="594"/>
                    <a:pt x="596" y="594"/>
                    <a:pt x="596" y="594"/>
                  </a:cubicBezTo>
                  <a:cubicBezTo>
                    <a:pt x="685" y="684"/>
                    <a:pt x="685" y="684"/>
                    <a:pt x="685" y="684"/>
                  </a:cubicBezTo>
                  <a:cubicBezTo>
                    <a:pt x="685" y="684"/>
                    <a:pt x="686" y="684"/>
                    <a:pt x="686" y="685"/>
                  </a:cubicBezTo>
                  <a:cubicBezTo>
                    <a:pt x="686" y="712"/>
                    <a:pt x="686" y="712"/>
                    <a:pt x="686" y="712"/>
                  </a:cubicBezTo>
                  <a:cubicBezTo>
                    <a:pt x="686" y="713"/>
                    <a:pt x="685" y="713"/>
                    <a:pt x="685" y="714"/>
                  </a:cubicBezTo>
                  <a:cubicBezTo>
                    <a:pt x="665" y="734"/>
                    <a:pt x="665" y="734"/>
                    <a:pt x="665" y="734"/>
                  </a:cubicBezTo>
                  <a:cubicBezTo>
                    <a:pt x="664" y="734"/>
                    <a:pt x="664" y="734"/>
                    <a:pt x="664" y="734"/>
                  </a:cubicBezTo>
                  <a:lnTo>
                    <a:pt x="621" y="734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54" name="Freeform 538"/>
            <p:cNvSpPr>
              <a:spLocks/>
            </p:cNvSpPr>
            <p:nvPr/>
          </p:nvSpPr>
          <p:spPr bwMode="auto">
            <a:xfrm flipV="1">
              <a:off x="996952" y="6038848"/>
              <a:ext cx="2303462" cy="2303463"/>
            </a:xfrm>
            <a:custGeom>
              <a:avLst/>
              <a:gdLst>
                <a:gd name="T0" fmla="*/ 1446 w 1451"/>
                <a:gd name="T1" fmla="*/ 1451 h 1451"/>
                <a:gd name="T2" fmla="*/ 0 w 1451"/>
                <a:gd name="T3" fmla="*/ 7 h 1451"/>
                <a:gd name="T4" fmla="*/ 7 w 1451"/>
                <a:gd name="T5" fmla="*/ 0 h 1451"/>
                <a:gd name="T6" fmla="*/ 1451 w 1451"/>
                <a:gd name="T7" fmla="*/ 1446 h 1451"/>
                <a:gd name="T8" fmla="*/ 1446 w 1451"/>
                <a:gd name="T9" fmla="*/ 1451 h 1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51" h="1451">
                  <a:moveTo>
                    <a:pt x="1446" y="1451"/>
                  </a:moveTo>
                  <a:lnTo>
                    <a:pt x="0" y="7"/>
                  </a:lnTo>
                  <a:lnTo>
                    <a:pt x="7" y="0"/>
                  </a:lnTo>
                  <a:lnTo>
                    <a:pt x="1451" y="1446"/>
                  </a:lnTo>
                  <a:lnTo>
                    <a:pt x="1446" y="14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55" name="Freeform 539"/>
            <p:cNvSpPr>
              <a:spLocks/>
            </p:cNvSpPr>
            <p:nvPr/>
          </p:nvSpPr>
          <p:spPr bwMode="auto">
            <a:xfrm flipV="1">
              <a:off x="1096964" y="5513386"/>
              <a:ext cx="2544762" cy="2927350"/>
            </a:xfrm>
            <a:custGeom>
              <a:avLst/>
              <a:gdLst>
                <a:gd name="T0" fmla="*/ 659 w 678"/>
                <a:gd name="T1" fmla="*/ 780 h 780"/>
                <a:gd name="T2" fmla="*/ 656 w 678"/>
                <a:gd name="T3" fmla="*/ 777 h 780"/>
                <a:gd name="T4" fmla="*/ 664 w 678"/>
                <a:gd name="T5" fmla="*/ 770 h 780"/>
                <a:gd name="T6" fmla="*/ 664 w 678"/>
                <a:gd name="T7" fmla="*/ 716 h 780"/>
                <a:gd name="T8" fmla="*/ 664 w 678"/>
                <a:gd name="T9" fmla="*/ 714 h 780"/>
                <a:gd name="T10" fmla="*/ 674 w 678"/>
                <a:gd name="T11" fmla="*/ 704 h 780"/>
                <a:gd name="T12" fmla="*/ 674 w 678"/>
                <a:gd name="T13" fmla="*/ 687 h 780"/>
                <a:gd name="T14" fmla="*/ 265 w 678"/>
                <a:gd name="T15" fmla="*/ 277 h 780"/>
                <a:gd name="T16" fmla="*/ 264 w 678"/>
                <a:gd name="T17" fmla="*/ 276 h 780"/>
                <a:gd name="T18" fmla="*/ 264 w 678"/>
                <a:gd name="T19" fmla="*/ 267 h 780"/>
                <a:gd name="T20" fmla="*/ 0 w 678"/>
                <a:gd name="T21" fmla="*/ 2 h 780"/>
                <a:gd name="T22" fmla="*/ 2 w 678"/>
                <a:gd name="T23" fmla="*/ 0 h 780"/>
                <a:gd name="T24" fmla="*/ 267 w 678"/>
                <a:gd name="T25" fmla="*/ 265 h 780"/>
                <a:gd name="T26" fmla="*/ 268 w 678"/>
                <a:gd name="T27" fmla="*/ 266 h 780"/>
                <a:gd name="T28" fmla="*/ 268 w 678"/>
                <a:gd name="T29" fmla="*/ 275 h 780"/>
                <a:gd name="T30" fmla="*/ 677 w 678"/>
                <a:gd name="T31" fmla="*/ 685 h 780"/>
                <a:gd name="T32" fmla="*/ 678 w 678"/>
                <a:gd name="T33" fmla="*/ 686 h 780"/>
                <a:gd name="T34" fmla="*/ 678 w 678"/>
                <a:gd name="T35" fmla="*/ 705 h 780"/>
                <a:gd name="T36" fmla="*/ 677 w 678"/>
                <a:gd name="T37" fmla="*/ 706 h 780"/>
                <a:gd name="T38" fmla="*/ 667 w 678"/>
                <a:gd name="T39" fmla="*/ 716 h 780"/>
                <a:gd name="T40" fmla="*/ 667 w 678"/>
                <a:gd name="T41" fmla="*/ 771 h 780"/>
                <a:gd name="T42" fmla="*/ 667 w 678"/>
                <a:gd name="T43" fmla="*/ 772 h 780"/>
                <a:gd name="T44" fmla="*/ 659 w 678"/>
                <a:gd name="T45" fmla="*/ 780 h 7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78" h="780">
                  <a:moveTo>
                    <a:pt x="659" y="780"/>
                  </a:moveTo>
                  <a:cubicBezTo>
                    <a:pt x="656" y="777"/>
                    <a:pt x="656" y="777"/>
                    <a:pt x="656" y="777"/>
                  </a:cubicBezTo>
                  <a:cubicBezTo>
                    <a:pt x="664" y="770"/>
                    <a:pt x="664" y="770"/>
                    <a:pt x="664" y="770"/>
                  </a:cubicBezTo>
                  <a:cubicBezTo>
                    <a:pt x="664" y="716"/>
                    <a:pt x="664" y="716"/>
                    <a:pt x="664" y="716"/>
                  </a:cubicBezTo>
                  <a:cubicBezTo>
                    <a:pt x="664" y="715"/>
                    <a:pt x="664" y="715"/>
                    <a:pt x="664" y="714"/>
                  </a:cubicBezTo>
                  <a:cubicBezTo>
                    <a:pt x="674" y="704"/>
                    <a:pt x="674" y="704"/>
                    <a:pt x="674" y="704"/>
                  </a:cubicBezTo>
                  <a:cubicBezTo>
                    <a:pt x="674" y="687"/>
                    <a:pt x="674" y="687"/>
                    <a:pt x="674" y="687"/>
                  </a:cubicBezTo>
                  <a:cubicBezTo>
                    <a:pt x="265" y="277"/>
                    <a:pt x="265" y="277"/>
                    <a:pt x="265" y="277"/>
                  </a:cubicBezTo>
                  <a:cubicBezTo>
                    <a:pt x="264" y="277"/>
                    <a:pt x="264" y="276"/>
                    <a:pt x="264" y="276"/>
                  </a:cubicBezTo>
                  <a:cubicBezTo>
                    <a:pt x="264" y="267"/>
                    <a:pt x="264" y="267"/>
                    <a:pt x="264" y="26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67" y="265"/>
                    <a:pt x="267" y="265"/>
                    <a:pt x="267" y="265"/>
                  </a:cubicBezTo>
                  <a:cubicBezTo>
                    <a:pt x="267" y="265"/>
                    <a:pt x="268" y="266"/>
                    <a:pt x="268" y="266"/>
                  </a:cubicBezTo>
                  <a:cubicBezTo>
                    <a:pt x="268" y="275"/>
                    <a:pt x="268" y="275"/>
                    <a:pt x="268" y="275"/>
                  </a:cubicBezTo>
                  <a:cubicBezTo>
                    <a:pt x="677" y="685"/>
                    <a:pt x="677" y="685"/>
                    <a:pt x="677" y="685"/>
                  </a:cubicBezTo>
                  <a:cubicBezTo>
                    <a:pt x="678" y="685"/>
                    <a:pt x="678" y="686"/>
                    <a:pt x="678" y="686"/>
                  </a:cubicBezTo>
                  <a:cubicBezTo>
                    <a:pt x="678" y="705"/>
                    <a:pt x="678" y="705"/>
                    <a:pt x="678" y="705"/>
                  </a:cubicBezTo>
                  <a:cubicBezTo>
                    <a:pt x="678" y="705"/>
                    <a:pt x="678" y="706"/>
                    <a:pt x="677" y="706"/>
                  </a:cubicBezTo>
                  <a:cubicBezTo>
                    <a:pt x="667" y="716"/>
                    <a:pt x="667" y="716"/>
                    <a:pt x="667" y="716"/>
                  </a:cubicBezTo>
                  <a:cubicBezTo>
                    <a:pt x="667" y="771"/>
                    <a:pt x="667" y="771"/>
                    <a:pt x="667" y="771"/>
                  </a:cubicBezTo>
                  <a:cubicBezTo>
                    <a:pt x="667" y="771"/>
                    <a:pt x="667" y="771"/>
                    <a:pt x="667" y="772"/>
                  </a:cubicBezTo>
                  <a:lnTo>
                    <a:pt x="659" y="780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56" name="Freeform 540"/>
            <p:cNvSpPr>
              <a:spLocks/>
            </p:cNvSpPr>
            <p:nvPr/>
          </p:nvSpPr>
          <p:spPr bwMode="auto">
            <a:xfrm flipV="1">
              <a:off x="1173164" y="5711824"/>
              <a:ext cx="2551112" cy="2803525"/>
            </a:xfrm>
            <a:custGeom>
              <a:avLst/>
              <a:gdLst>
                <a:gd name="T0" fmla="*/ 680 w 680"/>
                <a:gd name="T1" fmla="*/ 747 h 747"/>
                <a:gd name="T2" fmla="*/ 676 w 680"/>
                <a:gd name="T3" fmla="*/ 747 h 747"/>
                <a:gd name="T4" fmla="*/ 676 w 680"/>
                <a:gd name="T5" fmla="*/ 705 h 747"/>
                <a:gd name="T6" fmla="*/ 275 w 680"/>
                <a:gd name="T7" fmla="*/ 304 h 747"/>
                <a:gd name="T8" fmla="*/ 275 w 680"/>
                <a:gd name="T9" fmla="*/ 303 h 747"/>
                <a:gd name="T10" fmla="*/ 275 w 680"/>
                <a:gd name="T11" fmla="*/ 277 h 747"/>
                <a:gd name="T12" fmla="*/ 0 w 680"/>
                <a:gd name="T13" fmla="*/ 2 h 747"/>
                <a:gd name="T14" fmla="*/ 2 w 680"/>
                <a:gd name="T15" fmla="*/ 0 h 747"/>
                <a:gd name="T16" fmla="*/ 278 w 680"/>
                <a:gd name="T17" fmla="*/ 275 h 747"/>
                <a:gd name="T18" fmla="*/ 278 w 680"/>
                <a:gd name="T19" fmla="*/ 276 h 747"/>
                <a:gd name="T20" fmla="*/ 278 w 680"/>
                <a:gd name="T21" fmla="*/ 302 h 747"/>
                <a:gd name="T22" fmla="*/ 679 w 680"/>
                <a:gd name="T23" fmla="*/ 703 h 747"/>
                <a:gd name="T24" fmla="*/ 680 w 680"/>
                <a:gd name="T25" fmla="*/ 704 h 747"/>
                <a:gd name="T26" fmla="*/ 680 w 680"/>
                <a:gd name="T27" fmla="*/ 747 h 7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80" h="747">
                  <a:moveTo>
                    <a:pt x="680" y="747"/>
                  </a:moveTo>
                  <a:cubicBezTo>
                    <a:pt x="676" y="747"/>
                    <a:pt x="676" y="747"/>
                    <a:pt x="676" y="747"/>
                  </a:cubicBezTo>
                  <a:cubicBezTo>
                    <a:pt x="676" y="705"/>
                    <a:pt x="676" y="705"/>
                    <a:pt x="676" y="705"/>
                  </a:cubicBezTo>
                  <a:cubicBezTo>
                    <a:pt x="275" y="304"/>
                    <a:pt x="275" y="304"/>
                    <a:pt x="275" y="304"/>
                  </a:cubicBezTo>
                  <a:cubicBezTo>
                    <a:pt x="275" y="304"/>
                    <a:pt x="275" y="303"/>
                    <a:pt x="275" y="303"/>
                  </a:cubicBezTo>
                  <a:cubicBezTo>
                    <a:pt x="275" y="277"/>
                    <a:pt x="275" y="277"/>
                    <a:pt x="275" y="27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78" y="275"/>
                    <a:pt x="278" y="275"/>
                    <a:pt x="278" y="275"/>
                  </a:cubicBezTo>
                  <a:cubicBezTo>
                    <a:pt x="278" y="275"/>
                    <a:pt x="278" y="276"/>
                    <a:pt x="278" y="276"/>
                  </a:cubicBezTo>
                  <a:cubicBezTo>
                    <a:pt x="278" y="302"/>
                    <a:pt x="278" y="302"/>
                    <a:pt x="278" y="302"/>
                  </a:cubicBezTo>
                  <a:cubicBezTo>
                    <a:pt x="679" y="703"/>
                    <a:pt x="679" y="703"/>
                    <a:pt x="679" y="703"/>
                  </a:cubicBezTo>
                  <a:cubicBezTo>
                    <a:pt x="680" y="703"/>
                    <a:pt x="680" y="704"/>
                    <a:pt x="680" y="704"/>
                  </a:cubicBezTo>
                  <a:lnTo>
                    <a:pt x="680" y="7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57" name="Freeform 541"/>
            <p:cNvSpPr>
              <a:spLocks/>
            </p:cNvSpPr>
            <p:nvPr/>
          </p:nvSpPr>
          <p:spPr bwMode="auto">
            <a:xfrm flipV="1">
              <a:off x="1250952" y="5876923"/>
              <a:ext cx="2616200" cy="2728913"/>
            </a:xfrm>
            <a:custGeom>
              <a:avLst/>
              <a:gdLst>
                <a:gd name="T0" fmla="*/ 693 w 697"/>
                <a:gd name="T1" fmla="*/ 727 h 727"/>
                <a:gd name="T2" fmla="*/ 675 w 697"/>
                <a:gd name="T3" fmla="*/ 710 h 727"/>
                <a:gd name="T4" fmla="*/ 657 w 697"/>
                <a:gd name="T5" fmla="*/ 710 h 727"/>
                <a:gd name="T6" fmla="*/ 654 w 697"/>
                <a:gd name="T7" fmla="*/ 709 h 727"/>
                <a:gd name="T8" fmla="*/ 300 w 697"/>
                <a:gd name="T9" fmla="*/ 355 h 727"/>
                <a:gd name="T10" fmla="*/ 299 w 697"/>
                <a:gd name="T11" fmla="*/ 353 h 727"/>
                <a:gd name="T12" fmla="*/ 299 w 697"/>
                <a:gd name="T13" fmla="*/ 304 h 727"/>
                <a:gd name="T14" fmla="*/ 0 w 697"/>
                <a:gd name="T15" fmla="*/ 5 h 727"/>
                <a:gd name="T16" fmla="*/ 5 w 697"/>
                <a:gd name="T17" fmla="*/ 0 h 727"/>
                <a:gd name="T18" fmla="*/ 305 w 697"/>
                <a:gd name="T19" fmla="*/ 300 h 727"/>
                <a:gd name="T20" fmla="*/ 306 w 697"/>
                <a:gd name="T21" fmla="*/ 303 h 727"/>
                <a:gd name="T22" fmla="*/ 306 w 697"/>
                <a:gd name="T23" fmla="*/ 351 h 727"/>
                <a:gd name="T24" fmla="*/ 658 w 697"/>
                <a:gd name="T25" fmla="*/ 703 h 727"/>
                <a:gd name="T26" fmla="*/ 677 w 697"/>
                <a:gd name="T27" fmla="*/ 703 h 727"/>
                <a:gd name="T28" fmla="*/ 679 w 697"/>
                <a:gd name="T29" fmla="*/ 704 h 727"/>
                <a:gd name="T30" fmla="*/ 697 w 697"/>
                <a:gd name="T31" fmla="*/ 722 h 727"/>
                <a:gd name="T32" fmla="*/ 693 w 697"/>
                <a:gd name="T33" fmla="*/ 727 h 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97" h="727">
                  <a:moveTo>
                    <a:pt x="693" y="727"/>
                  </a:moveTo>
                  <a:cubicBezTo>
                    <a:pt x="675" y="710"/>
                    <a:pt x="675" y="710"/>
                    <a:pt x="675" y="710"/>
                  </a:cubicBezTo>
                  <a:cubicBezTo>
                    <a:pt x="657" y="710"/>
                    <a:pt x="657" y="710"/>
                    <a:pt x="657" y="710"/>
                  </a:cubicBezTo>
                  <a:cubicBezTo>
                    <a:pt x="656" y="710"/>
                    <a:pt x="655" y="710"/>
                    <a:pt x="654" y="709"/>
                  </a:cubicBezTo>
                  <a:cubicBezTo>
                    <a:pt x="300" y="355"/>
                    <a:pt x="300" y="355"/>
                    <a:pt x="300" y="355"/>
                  </a:cubicBezTo>
                  <a:cubicBezTo>
                    <a:pt x="300" y="354"/>
                    <a:pt x="299" y="354"/>
                    <a:pt x="299" y="353"/>
                  </a:cubicBezTo>
                  <a:cubicBezTo>
                    <a:pt x="299" y="304"/>
                    <a:pt x="299" y="304"/>
                    <a:pt x="299" y="30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05" y="300"/>
                    <a:pt x="305" y="300"/>
                    <a:pt x="305" y="300"/>
                  </a:cubicBezTo>
                  <a:cubicBezTo>
                    <a:pt x="306" y="301"/>
                    <a:pt x="306" y="302"/>
                    <a:pt x="306" y="303"/>
                  </a:cubicBezTo>
                  <a:cubicBezTo>
                    <a:pt x="306" y="351"/>
                    <a:pt x="306" y="351"/>
                    <a:pt x="306" y="351"/>
                  </a:cubicBezTo>
                  <a:cubicBezTo>
                    <a:pt x="658" y="703"/>
                    <a:pt x="658" y="703"/>
                    <a:pt x="658" y="703"/>
                  </a:cubicBezTo>
                  <a:cubicBezTo>
                    <a:pt x="677" y="703"/>
                    <a:pt x="677" y="703"/>
                    <a:pt x="677" y="703"/>
                  </a:cubicBezTo>
                  <a:cubicBezTo>
                    <a:pt x="678" y="703"/>
                    <a:pt x="679" y="704"/>
                    <a:pt x="679" y="704"/>
                  </a:cubicBezTo>
                  <a:cubicBezTo>
                    <a:pt x="697" y="722"/>
                    <a:pt x="697" y="722"/>
                    <a:pt x="697" y="722"/>
                  </a:cubicBezTo>
                  <a:lnTo>
                    <a:pt x="693" y="727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58" name="Freeform 542"/>
            <p:cNvSpPr>
              <a:spLocks/>
            </p:cNvSpPr>
            <p:nvPr/>
          </p:nvSpPr>
          <p:spPr bwMode="auto">
            <a:xfrm flipV="1">
              <a:off x="1333502" y="6053136"/>
              <a:ext cx="2717800" cy="2627313"/>
            </a:xfrm>
            <a:custGeom>
              <a:avLst/>
              <a:gdLst>
                <a:gd name="T0" fmla="*/ 720 w 724"/>
                <a:gd name="T1" fmla="*/ 700 h 700"/>
                <a:gd name="T2" fmla="*/ 712 w 724"/>
                <a:gd name="T3" fmla="*/ 692 h 700"/>
                <a:gd name="T4" fmla="*/ 629 w 724"/>
                <a:gd name="T5" fmla="*/ 692 h 700"/>
                <a:gd name="T6" fmla="*/ 628 w 724"/>
                <a:gd name="T7" fmla="*/ 691 h 700"/>
                <a:gd name="T8" fmla="*/ 319 w 724"/>
                <a:gd name="T9" fmla="*/ 382 h 700"/>
                <a:gd name="T10" fmla="*/ 318 w 724"/>
                <a:gd name="T11" fmla="*/ 380 h 700"/>
                <a:gd name="T12" fmla="*/ 318 w 724"/>
                <a:gd name="T13" fmla="*/ 322 h 700"/>
                <a:gd name="T14" fmla="*/ 0 w 724"/>
                <a:gd name="T15" fmla="*/ 3 h 700"/>
                <a:gd name="T16" fmla="*/ 3 w 724"/>
                <a:gd name="T17" fmla="*/ 0 h 700"/>
                <a:gd name="T18" fmla="*/ 323 w 724"/>
                <a:gd name="T19" fmla="*/ 319 h 700"/>
                <a:gd name="T20" fmla="*/ 323 w 724"/>
                <a:gd name="T21" fmla="*/ 321 h 700"/>
                <a:gd name="T22" fmla="*/ 323 w 724"/>
                <a:gd name="T23" fmla="*/ 379 h 700"/>
                <a:gd name="T24" fmla="*/ 630 w 724"/>
                <a:gd name="T25" fmla="*/ 687 h 700"/>
                <a:gd name="T26" fmla="*/ 713 w 724"/>
                <a:gd name="T27" fmla="*/ 687 h 700"/>
                <a:gd name="T28" fmla="*/ 715 w 724"/>
                <a:gd name="T29" fmla="*/ 687 h 700"/>
                <a:gd name="T30" fmla="*/ 724 w 724"/>
                <a:gd name="T31" fmla="*/ 696 h 700"/>
                <a:gd name="T32" fmla="*/ 720 w 724"/>
                <a:gd name="T33" fmla="*/ 700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24" h="700">
                  <a:moveTo>
                    <a:pt x="720" y="700"/>
                  </a:moveTo>
                  <a:cubicBezTo>
                    <a:pt x="712" y="692"/>
                    <a:pt x="712" y="692"/>
                    <a:pt x="712" y="692"/>
                  </a:cubicBezTo>
                  <a:cubicBezTo>
                    <a:pt x="629" y="692"/>
                    <a:pt x="629" y="692"/>
                    <a:pt x="629" y="692"/>
                  </a:cubicBezTo>
                  <a:cubicBezTo>
                    <a:pt x="629" y="692"/>
                    <a:pt x="628" y="691"/>
                    <a:pt x="628" y="691"/>
                  </a:cubicBezTo>
                  <a:cubicBezTo>
                    <a:pt x="319" y="382"/>
                    <a:pt x="319" y="382"/>
                    <a:pt x="319" y="382"/>
                  </a:cubicBezTo>
                  <a:cubicBezTo>
                    <a:pt x="318" y="382"/>
                    <a:pt x="318" y="381"/>
                    <a:pt x="318" y="380"/>
                  </a:cubicBezTo>
                  <a:cubicBezTo>
                    <a:pt x="318" y="322"/>
                    <a:pt x="318" y="322"/>
                    <a:pt x="318" y="32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23" y="319"/>
                    <a:pt x="323" y="319"/>
                    <a:pt x="323" y="319"/>
                  </a:cubicBezTo>
                  <a:cubicBezTo>
                    <a:pt x="323" y="319"/>
                    <a:pt x="323" y="320"/>
                    <a:pt x="323" y="321"/>
                  </a:cubicBezTo>
                  <a:cubicBezTo>
                    <a:pt x="323" y="379"/>
                    <a:pt x="323" y="379"/>
                    <a:pt x="323" y="379"/>
                  </a:cubicBezTo>
                  <a:cubicBezTo>
                    <a:pt x="630" y="687"/>
                    <a:pt x="630" y="687"/>
                    <a:pt x="630" y="687"/>
                  </a:cubicBezTo>
                  <a:cubicBezTo>
                    <a:pt x="713" y="687"/>
                    <a:pt x="713" y="687"/>
                    <a:pt x="713" y="687"/>
                  </a:cubicBezTo>
                  <a:cubicBezTo>
                    <a:pt x="714" y="687"/>
                    <a:pt x="714" y="687"/>
                    <a:pt x="715" y="687"/>
                  </a:cubicBezTo>
                  <a:cubicBezTo>
                    <a:pt x="724" y="696"/>
                    <a:pt x="724" y="696"/>
                    <a:pt x="724" y="696"/>
                  </a:cubicBezTo>
                  <a:lnTo>
                    <a:pt x="720" y="700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59" name="Freeform 543"/>
            <p:cNvSpPr>
              <a:spLocks/>
            </p:cNvSpPr>
            <p:nvPr/>
          </p:nvSpPr>
          <p:spPr bwMode="auto">
            <a:xfrm flipV="1">
              <a:off x="1487489" y="6451598"/>
              <a:ext cx="2263775" cy="2379663"/>
            </a:xfrm>
            <a:custGeom>
              <a:avLst/>
              <a:gdLst>
                <a:gd name="T0" fmla="*/ 603 w 603"/>
                <a:gd name="T1" fmla="*/ 634 h 634"/>
                <a:gd name="T2" fmla="*/ 599 w 603"/>
                <a:gd name="T3" fmla="*/ 634 h 634"/>
                <a:gd name="T4" fmla="*/ 599 w 603"/>
                <a:gd name="T5" fmla="*/ 602 h 634"/>
                <a:gd name="T6" fmla="*/ 0 w 603"/>
                <a:gd name="T7" fmla="*/ 2 h 634"/>
                <a:gd name="T8" fmla="*/ 2 w 603"/>
                <a:gd name="T9" fmla="*/ 0 h 634"/>
                <a:gd name="T10" fmla="*/ 602 w 603"/>
                <a:gd name="T11" fmla="*/ 600 h 634"/>
                <a:gd name="T12" fmla="*/ 603 w 603"/>
                <a:gd name="T13" fmla="*/ 601 h 634"/>
                <a:gd name="T14" fmla="*/ 603 w 603"/>
                <a:gd name="T15" fmla="*/ 63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03" h="634">
                  <a:moveTo>
                    <a:pt x="603" y="634"/>
                  </a:moveTo>
                  <a:cubicBezTo>
                    <a:pt x="599" y="634"/>
                    <a:pt x="599" y="634"/>
                    <a:pt x="599" y="634"/>
                  </a:cubicBezTo>
                  <a:cubicBezTo>
                    <a:pt x="599" y="602"/>
                    <a:pt x="599" y="602"/>
                    <a:pt x="599" y="60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602" y="600"/>
                    <a:pt x="602" y="600"/>
                    <a:pt x="602" y="600"/>
                  </a:cubicBezTo>
                  <a:cubicBezTo>
                    <a:pt x="603" y="600"/>
                    <a:pt x="603" y="601"/>
                    <a:pt x="603" y="601"/>
                  </a:cubicBezTo>
                  <a:lnTo>
                    <a:pt x="603" y="6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60" name="Freeform 544"/>
            <p:cNvSpPr>
              <a:spLocks/>
            </p:cNvSpPr>
            <p:nvPr/>
          </p:nvSpPr>
          <p:spPr bwMode="auto">
            <a:xfrm flipV="1">
              <a:off x="2095502" y="6819898"/>
              <a:ext cx="1658937" cy="1808163"/>
            </a:xfrm>
            <a:custGeom>
              <a:avLst/>
              <a:gdLst>
                <a:gd name="T0" fmla="*/ 439 w 442"/>
                <a:gd name="T1" fmla="*/ 482 h 482"/>
                <a:gd name="T2" fmla="*/ 314 w 442"/>
                <a:gd name="T3" fmla="*/ 356 h 482"/>
                <a:gd name="T4" fmla="*/ 313 w 442"/>
                <a:gd name="T5" fmla="*/ 355 h 482"/>
                <a:gd name="T6" fmla="*/ 313 w 442"/>
                <a:gd name="T7" fmla="*/ 274 h 482"/>
                <a:gd name="T8" fmla="*/ 42 w 442"/>
                <a:gd name="T9" fmla="*/ 3 h 482"/>
                <a:gd name="T10" fmla="*/ 17 w 442"/>
                <a:gd name="T11" fmla="*/ 3 h 482"/>
                <a:gd name="T12" fmla="*/ 4 w 442"/>
                <a:gd name="T13" fmla="*/ 16 h 482"/>
                <a:gd name="T14" fmla="*/ 4 w 442"/>
                <a:gd name="T15" fmla="*/ 46 h 482"/>
                <a:gd name="T16" fmla="*/ 231 w 442"/>
                <a:gd name="T17" fmla="*/ 273 h 482"/>
                <a:gd name="T18" fmla="*/ 228 w 442"/>
                <a:gd name="T19" fmla="*/ 276 h 482"/>
                <a:gd name="T20" fmla="*/ 1 w 442"/>
                <a:gd name="T21" fmla="*/ 48 h 482"/>
                <a:gd name="T22" fmla="*/ 0 w 442"/>
                <a:gd name="T23" fmla="*/ 47 h 482"/>
                <a:gd name="T24" fmla="*/ 0 w 442"/>
                <a:gd name="T25" fmla="*/ 16 h 482"/>
                <a:gd name="T26" fmla="*/ 1 w 442"/>
                <a:gd name="T27" fmla="*/ 15 h 482"/>
                <a:gd name="T28" fmla="*/ 15 w 442"/>
                <a:gd name="T29" fmla="*/ 0 h 482"/>
                <a:gd name="T30" fmla="*/ 16 w 442"/>
                <a:gd name="T31" fmla="*/ 0 h 482"/>
                <a:gd name="T32" fmla="*/ 43 w 442"/>
                <a:gd name="T33" fmla="*/ 0 h 482"/>
                <a:gd name="T34" fmla="*/ 44 w 442"/>
                <a:gd name="T35" fmla="*/ 0 h 482"/>
                <a:gd name="T36" fmla="*/ 316 w 442"/>
                <a:gd name="T37" fmla="*/ 272 h 482"/>
                <a:gd name="T38" fmla="*/ 317 w 442"/>
                <a:gd name="T39" fmla="*/ 274 h 482"/>
                <a:gd name="T40" fmla="*/ 317 w 442"/>
                <a:gd name="T41" fmla="*/ 354 h 482"/>
                <a:gd name="T42" fmla="*/ 442 w 442"/>
                <a:gd name="T43" fmla="*/ 479 h 482"/>
                <a:gd name="T44" fmla="*/ 439 w 442"/>
                <a:gd name="T45" fmla="*/ 482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42" h="482">
                  <a:moveTo>
                    <a:pt x="439" y="482"/>
                  </a:moveTo>
                  <a:cubicBezTo>
                    <a:pt x="314" y="356"/>
                    <a:pt x="314" y="356"/>
                    <a:pt x="314" y="356"/>
                  </a:cubicBezTo>
                  <a:cubicBezTo>
                    <a:pt x="313" y="356"/>
                    <a:pt x="313" y="355"/>
                    <a:pt x="313" y="355"/>
                  </a:cubicBezTo>
                  <a:cubicBezTo>
                    <a:pt x="313" y="274"/>
                    <a:pt x="313" y="274"/>
                    <a:pt x="313" y="274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231" y="273"/>
                    <a:pt x="231" y="273"/>
                    <a:pt x="231" y="273"/>
                  </a:cubicBezTo>
                  <a:cubicBezTo>
                    <a:pt x="228" y="276"/>
                    <a:pt x="228" y="276"/>
                    <a:pt x="228" y="276"/>
                  </a:cubicBezTo>
                  <a:cubicBezTo>
                    <a:pt x="1" y="48"/>
                    <a:pt x="1" y="48"/>
                    <a:pt x="1" y="48"/>
                  </a:cubicBezTo>
                  <a:cubicBezTo>
                    <a:pt x="0" y="48"/>
                    <a:pt x="0" y="47"/>
                    <a:pt x="0" y="47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5"/>
                    <a:pt x="0" y="15"/>
                    <a:pt x="1" y="15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6" y="0"/>
                    <a:pt x="16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4" y="0"/>
                    <a:pt x="44" y="0"/>
                  </a:cubicBezTo>
                  <a:cubicBezTo>
                    <a:pt x="316" y="272"/>
                    <a:pt x="316" y="272"/>
                    <a:pt x="316" y="272"/>
                  </a:cubicBezTo>
                  <a:cubicBezTo>
                    <a:pt x="316" y="273"/>
                    <a:pt x="317" y="273"/>
                    <a:pt x="317" y="274"/>
                  </a:cubicBezTo>
                  <a:cubicBezTo>
                    <a:pt x="317" y="354"/>
                    <a:pt x="317" y="354"/>
                    <a:pt x="317" y="354"/>
                  </a:cubicBezTo>
                  <a:cubicBezTo>
                    <a:pt x="442" y="479"/>
                    <a:pt x="442" y="479"/>
                    <a:pt x="442" y="479"/>
                  </a:cubicBezTo>
                  <a:lnTo>
                    <a:pt x="439" y="48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61" name="Freeform 545"/>
            <p:cNvSpPr>
              <a:spLocks/>
            </p:cNvSpPr>
            <p:nvPr/>
          </p:nvSpPr>
          <p:spPr bwMode="auto">
            <a:xfrm flipV="1">
              <a:off x="2009777" y="6635749"/>
              <a:ext cx="1914525" cy="2079625"/>
            </a:xfrm>
            <a:custGeom>
              <a:avLst/>
              <a:gdLst>
                <a:gd name="T0" fmla="*/ 508 w 510"/>
                <a:gd name="T1" fmla="*/ 554 h 554"/>
                <a:gd name="T2" fmla="*/ 499 w 510"/>
                <a:gd name="T3" fmla="*/ 546 h 554"/>
                <a:gd name="T4" fmla="*/ 499 w 510"/>
                <a:gd name="T5" fmla="*/ 545 h 554"/>
                <a:gd name="T6" fmla="*/ 499 w 510"/>
                <a:gd name="T7" fmla="*/ 500 h 554"/>
                <a:gd name="T8" fmla="*/ 364 w 510"/>
                <a:gd name="T9" fmla="*/ 365 h 554"/>
                <a:gd name="T10" fmla="*/ 364 w 510"/>
                <a:gd name="T11" fmla="*/ 364 h 554"/>
                <a:gd name="T12" fmla="*/ 364 w 510"/>
                <a:gd name="T13" fmla="*/ 299 h 554"/>
                <a:gd name="T14" fmla="*/ 68 w 510"/>
                <a:gd name="T15" fmla="*/ 3 h 554"/>
                <a:gd name="T16" fmla="*/ 34 w 510"/>
                <a:gd name="T17" fmla="*/ 3 h 554"/>
                <a:gd name="T18" fmla="*/ 4 w 510"/>
                <a:gd name="T19" fmla="*/ 34 h 554"/>
                <a:gd name="T20" fmla="*/ 4 w 510"/>
                <a:gd name="T21" fmla="*/ 73 h 554"/>
                <a:gd name="T22" fmla="*/ 210 w 510"/>
                <a:gd name="T23" fmla="*/ 279 h 554"/>
                <a:gd name="T24" fmla="*/ 207 w 510"/>
                <a:gd name="T25" fmla="*/ 282 h 554"/>
                <a:gd name="T26" fmla="*/ 1 w 510"/>
                <a:gd name="T27" fmla="*/ 75 h 554"/>
                <a:gd name="T28" fmla="*/ 0 w 510"/>
                <a:gd name="T29" fmla="*/ 74 h 554"/>
                <a:gd name="T30" fmla="*/ 0 w 510"/>
                <a:gd name="T31" fmla="*/ 33 h 554"/>
                <a:gd name="T32" fmla="*/ 1 w 510"/>
                <a:gd name="T33" fmla="*/ 32 h 554"/>
                <a:gd name="T34" fmla="*/ 32 w 510"/>
                <a:gd name="T35" fmla="*/ 0 h 554"/>
                <a:gd name="T36" fmla="*/ 34 w 510"/>
                <a:gd name="T37" fmla="*/ 0 h 554"/>
                <a:gd name="T38" fmla="*/ 34 w 510"/>
                <a:gd name="T39" fmla="*/ 0 h 554"/>
                <a:gd name="T40" fmla="*/ 68 w 510"/>
                <a:gd name="T41" fmla="*/ 0 h 554"/>
                <a:gd name="T42" fmla="*/ 70 w 510"/>
                <a:gd name="T43" fmla="*/ 0 h 554"/>
                <a:gd name="T44" fmla="*/ 366 w 510"/>
                <a:gd name="T45" fmla="*/ 297 h 554"/>
                <a:gd name="T46" fmla="*/ 367 w 510"/>
                <a:gd name="T47" fmla="*/ 298 h 554"/>
                <a:gd name="T48" fmla="*/ 367 w 510"/>
                <a:gd name="T49" fmla="*/ 363 h 554"/>
                <a:gd name="T50" fmla="*/ 502 w 510"/>
                <a:gd name="T51" fmla="*/ 498 h 554"/>
                <a:gd name="T52" fmla="*/ 502 w 510"/>
                <a:gd name="T53" fmla="*/ 499 h 554"/>
                <a:gd name="T54" fmla="*/ 502 w 510"/>
                <a:gd name="T55" fmla="*/ 544 h 554"/>
                <a:gd name="T56" fmla="*/ 510 w 510"/>
                <a:gd name="T57" fmla="*/ 552 h 554"/>
                <a:gd name="T58" fmla="*/ 508 w 510"/>
                <a:gd name="T59" fmla="*/ 554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10" h="554">
                  <a:moveTo>
                    <a:pt x="508" y="554"/>
                  </a:moveTo>
                  <a:cubicBezTo>
                    <a:pt x="499" y="546"/>
                    <a:pt x="499" y="546"/>
                    <a:pt x="499" y="546"/>
                  </a:cubicBezTo>
                  <a:cubicBezTo>
                    <a:pt x="499" y="546"/>
                    <a:pt x="499" y="545"/>
                    <a:pt x="499" y="545"/>
                  </a:cubicBezTo>
                  <a:cubicBezTo>
                    <a:pt x="499" y="500"/>
                    <a:pt x="499" y="500"/>
                    <a:pt x="499" y="500"/>
                  </a:cubicBezTo>
                  <a:cubicBezTo>
                    <a:pt x="364" y="365"/>
                    <a:pt x="364" y="365"/>
                    <a:pt x="364" y="365"/>
                  </a:cubicBezTo>
                  <a:cubicBezTo>
                    <a:pt x="364" y="365"/>
                    <a:pt x="364" y="364"/>
                    <a:pt x="364" y="364"/>
                  </a:cubicBezTo>
                  <a:cubicBezTo>
                    <a:pt x="364" y="299"/>
                    <a:pt x="364" y="299"/>
                    <a:pt x="364" y="299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34" y="3"/>
                    <a:pt x="34" y="3"/>
                    <a:pt x="34" y="3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4" y="73"/>
                    <a:pt x="4" y="73"/>
                    <a:pt x="4" y="73"/>
                  </a:cubicBezTo>
                  <a:cubicBezTo>
                    <a:pt x="210" y="279"/>
                    <a:pt x="210" y="279"/>
                    <a:pt x="210" y="279"/>
                  </a:cubicBezTo>
                  <a:cubicBezTo>
                    <a:pt x="207" y="282"/>
                    <a:pt x="207" y="282"/>
                    <a:pt x="207" y="282"/>
                  </a:cubicBezTo>
                  <a:cubicBezTo>
                    <a:pt x="1" y="75"/>
                    <a:pt x="1" y="75"/>
                    <a:pt x="1" y="75"/>
                  </a:cubicBezTo>
                  <a:cubicBezTo>
                    <a:pt x="1" y="75"/>
                    <a:pt x="0" y="75"/>
                    <a:pt x="0" y="74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2"/>
                    <a:pt x="1" y="32"/>
                    <a:pt x="1" y="32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3" y="0"/>
                    <a:pt x="33" y="0"/>
                    <a:pt x="34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69" y="0"/>
                    <a:pt x="69" y="0"/>
                    <a:pt x="70" y="0"/>
                  </a:cubicBezTo>
                  <a:cubicBezTo>
                    <a:pt x="366" y="297"/>
                    <a:pt x="366" y="297"/>
                    <a:pt x="366" y="297"/>
                  </a:cubicBezTo>
                  <a:cubicBezTo>
                    <a:pt x="367" y="297"/>
                    <a:pt x="367" y="298"/>
                    <a:pt x="367" y="298"/>
                  </a:cubicBezTo>
                  <a:cubicBezTo>
                    <a:pt x="367" y="363"/>
                    <a:pt x="367" y="363"/>
                    <a:pt x="367" y="363"/>
                  </a:cubicBezTo>
                  <a:cubicBezTo>
                    <a:pt x="502" y="498"/>
                    <a:pt x="502" y="498"/>
                    <a:pt x="502" y="498"/>
                  </a:cubicBezTo>
                  <a:cubicBezTo>
                    <a:pt x="502" y="498"/>
                    <a:pt x="502" y="499"/>
                    <a:pt x="502" y="499"/>
                  </a:cubicBezTo>
                  <a:cubicBezTo>
                    <a:pt x="502" y="544"/>
                    <a:pt x="502" y="544"/>
                    <a:pt x="502" y="544"/>
                  </a:cubicBezTo>
                  <a:cubicBezTo>
                    <a:pt x="510" y="552"/>
                    <a:pt x="510" y="552"/>
                    <a:pt x="510" y="552"/>
                  </a:cubicBezTo>
                  <a:lnTo>
                    <a:pt x="508" y="55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62" name="Freeform 546"/>
            <p:cNvSpPr>
              <a:spLocks/>
            </p:cNvSpPr>
            <p:nvPr/>
          </p:nvSpPr>
          <p:spPr bwMode="auto">
            <a:xfrm flipV="1">
              <a:off x="2171702" y="6492874"/>
              <a:ext cx="2044700" cy="2060575"/>
            </a:xfrm>
            <a:custGeom>
              <a:avLst/>
              <a:gdLst>
                <a:gd name="T0" fmla="*/ 480 w 545"/>
                <a:gd name="T1" fmla="*/ 549 h 549"/>
                <a:gd name="T2" fmla="*/ 453 w 545"/>
                <a:gd name="T3" fmla="*/ 549 h 549"/>
                <a:gd name="T4" fmla="*/ 451 w 545"/>
                <a:gd name="T5" fmla="*/ 548 h 549"/>
                <a:gd name="T6" fmla="*/ 438 w 545"/>
                <a:gd name="T7" fmla="*/ 535 h 549"/>
                <a:gd name="T8" fmla="*/ 437 w 545"/>
                <a:gd name="T9" fmla="*/ 534 h 549"/>
                <a:gd name="T10" fmla="*/ 437 w 545"/>
                <a:gd name="T11" fmla="*/ 520 h 549"/>
                <a:gd name="T12" fmla="*/ 275 w 545"/>
                <a:gd name="T13" fmla="*/ 357 h 549"/>
                <a:gd name="T14" fmla="*/ 274 w 545"/>
                <a:gd name="T15" fmla="*/ 356 h 549"/>
                <a:gd name="T16" fmla="*/ 274 w 545"/>
                <a:gd name="T17" fmla="*/ 256 h 549"/>
                <a:gd name="T18" fmla="*/ 22 w 545"/>
                <a:gd name="T19" fmla="*/ 3 h 549"/>
                <a:gd name="T20" fmla="*/ 9 w 545"/>
                <a:gd name="T21" fmla="*/ 3 h 549"/>
                <a:gd name="T22" fmla="*/ 3 w 545"/>
                <a:gd name="T23" fmla="*/ 9 h 549"/>
                <a:gd name="T24" fmla="*/ 3 w 545"/>
                <a:gd name="T25" fmla="*/ 17 h 549"/>
                <a:gd name="T26" fmla="*/ 194 w 545"/>
                <a:gd name="T27" fmla="*/ 208 h 549"/>
                <a:gd name="T28" fmla="*/ 192 w 545"/>
                <a:gd name="T29" fmla="*/ 211 h 549"/>
                <a:gd name="T30" fmla="*/ 0 w 545"/>
                <a:gd name="T31" fmla="*/ 19 h 549"/>
                <a:gd name="T32" fmla="*/ 0 w 545"/>
                <a:gd name="T33" fmla="*/ 18 h 549"/>
                <a:gd name="T34" fmla="*/ 0 w 545"/>
                <a:gd name="T35" fmla="*/ 8 h 549"/>
                <a:gd name="T36" fmla="*/ 0 w 545"/>
                <a:gd name="T37" fmla="*/ 7 h 549"/>
                <a:gd name="T38" fmla="*/ 7 w 545"/>
                <a:gd name="T39" fmla="*/ 0 h 549"/>
                <a:gd name="T40" fmla="*/ 8 w 545"/>
                <a:gd name="T41" fmla="*/ 0 h 549"/>
                <a:gd name="T42" fmla="*/ 8 w 545"/>
                <a:gd name="T43" fmla="*/ 0 h 549"/>
                <a:gd name="T44" fmla="*/ 22 w 545"/>
                <a:gd name="T45" fmla="*/ 0 h 549"/>
                <a:gd name="T46" fmla="*/ 24 w 545"/>
                <a:gd name="T47" fmla="*/ 0 h 549"/>
                <a:gd name="T48" fmla="*/ 277 w 545"/>
                <a:gd name="T49" fmla="*/ 254 h 549"/>
                <a:gd name="T50" fmla="*/ 278 w 545"/>
                <a:gd name="T51" fmla="*/ 255 h 549"/>
                <a:gd name="T52" fmla="*/ 278 w 545"/>
                <a:gd name="T53" fmla="*/ 355 h 549"/>
                <a:gd name="T54" fmla="*/ 440 w 545"/>
                <a:gd name="T55" fmla="*/ 518 h 549"/>
                <a:gd name="T56" fmla="*/ 441 w 545"/>
                <a:gd name="T57" fmla="*/ 519 h 549"/>
                <a:gd name="T58" fmla="*/ 441 w 545"/>
                <a:gd name="T59" fmla="*/ 533 h 549"/>
                <a:gd name="T60" fmla="*/ 453 w 545"/>
                <a:gd name="T61" fmla="*/ 545 h 549"/>
                <a:gd name="T62" fmla="*/ 480 w 545"/>
                <a:gd name="T63" fmla="*/ 545 h 549"/>
                <a:gd name="T64" fmla="*/ 500 w 545"/>
                <a:gd name="T65" fmla="*/ 525 h 549"/>
                <a:gd name="T66" fmla="*/ 501 w 545"/>
                <a:gd name="T67" fmla="*/ 524 h 549"/>
                <a:gd name="T68" fmla="*/ 545 w 545"/>
                <a:gd name="T69" fmla="*/ 524 h 549"/>
                <a:gd name="T70" fmla="*/ 545 w 545"/>
                <a:gd name="T71" fmla="*/ 528 h 549"/>
                <a:gd name="T72" fmla="*/ 502 w 545"/>
                <a:gd name="T73" fmla="*/ 528 h 549"/>
                <a:gd name="T74" fmla="*/ 481 w 545"/>
                <a:gd name="T75" fmla="*/ 548 h 549"/>
                <a:gd name="T76" fmla="*/ 480 w 545"/>
                <a:gd name="T77" fmla="*/ 549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45" h="549">
                  <a:moveTo>
                    <a:pt x="480" y="549"/>
                  </a:moveTo>
                  <a:cubicBezTo>
                    <a:pt x="453" y="549"/>
                    <a:pt x="453" y="549"/>
                    <a:pt x="453" y="549"/>
                  </a:cubicBezTo>
                  <a:cubicBezTo>
                    <a:pt x="452" y="549"/>
                    <a:pt x="452" y="548"/>
                    <a:pt x="451" y="548"/>
                  </a:cubicBezTo>
                  <a:cubicBezTo>
                    <a:pt x="438" y="535"/>
                    <a:pt x="438" y="535"/>
                    <a:pt x="438" y="535"/>
                  </a:cubicBezTo>
                  <a:cubicBezTo>
                    <a:pt x="438" y="534"/>
                    <a:pt x="437" y="534"/>
                    <a:pt x="437" y="534"/>
                  </a:cubicBezTo>
                  <a:cubicBezTo>
                    <a:pt x="437" y="520"/>
                    <a:pt x="437" y="520"/>
                    <a:pt x="437" y="520"/>
                  </a:cubicBezTo>
                  <a:cubicBezTo>
                    <a:pt x="275" y="357"/>
                    <a:pt x="275" y="357"/>
                    <a:pt x="275" y="357"/>
                  </a:cubicBezTo>
                  <a:cubicBezTo>
                    <a:pt x="274" y="357"/>
                    <a:pt x="274" y="356"/>
                    <a:pt x="274" y="356"/>
                  </a:cubicBezTo>
                  <a:cubicBezTo>
                    <a:pt x="274" y="256"/>
                    <a:pt x="274" y="256"/>
                    <a:pt x="274" y="256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194" y="208"/>
                    <a:pt x="194" y="208"/>
                    <a:pt x="194" y="208"/>
                  </a:cubicBezTo>
                  <a:cubicBezTo>
                    <a:pt x="192" y="211"/>
                    <a:pt x="192" y="211"/>
                    <a:pt x="192" y="211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0" y="18"/>
                    <a:pt x="0" y="1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7"/>
                    <a:pt x="0" y="7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3" y="0"/>
                    <a:pt x="23" y="0"/>
                    <a:pt x="24" y="0"/>
                  </a:cubicBezTo>
                  <a:cubicBezTo>
                    <a:pt x="277" y="254"/>
                    <a:pt x="277" y="254"/>
                    <a:pt x="277" y="254"/>
                  </a:cubicBezTo>
                  <a:cubicBezTo>
                    <a:pt x="277" y="254"/>
                    <a:pt x="278" y="255"/>
                    <a:pt x="278" y="255"/>
                  </a:cubicBezTo>
                  <a:cubicBezTo>
                    <a:pt x="278" y="355"/>
                    <a:pt x="278" y="355"/>
                    <a:pt x="278" y="355"/>
                  </a:cubicBezTo>
                  <a:cubicBezTo>
                    <a:pt x="440" y="518"/>
                    <a:pt x="440" y="518"/>
                    <a:pt x="440" y="518"/>
                  </a:cubicBezTo>
                  <a:cubicBezTo>
                    <a:pt x="441" y="518"/>
                    <a:pt x="441" y="519"/>
                    <a:pt x="441" y="519"/>
                  </a:cubicBezTo>
                  <a:cubicBezTo>
                    <a:pt x="441" y="533"/>
                    <a:pt x="441" y="533"/>
                    <a:pt x="441" y="533"/>
                  </a:cubicBezTo>
                  <a:cubicBezTo>
                    <a:pt x="453" y="545"/>
                    <a:pt x="453" y="545"/>
                    <a:pt x="453" y="545"/>
                  </a:cubicBezTo>
                  <a:cubicBezTo>
                    <a:pt x="480" y="545"/>
                    <a:pt x="480" y="545"/>
                    <a:pt x="480" y="545"/>
                  </a:cubicBezTo>
                  <a:cubicBezTo>
                    <a:pt x="500" y="525"/>
                    <a:pt x="500" y="525"/>
                    <a:pt x="500" y="525"/>
                  </a:cubicBezTo>
                  <a:cubicBezTo>
                    <a:pt x="500" y="525"/>
                    <a:pt x="501" y="524"/>
                    <a:pt x="501" y="524"/>
                  </a:cubicBezTo>
                  <a:cubicBezTo>
                    <a:pt x="545" y="524"/>
                    <a:pt x="545" y="524"/>
                    <a:pt x="545" y="524"/>
                  </a:cubicBezTo>
                  <a:cubicBezTo>
                    <a:pt x="545" y="528"/>
                    <a:pt x="545" y="528"/>
                    <a:pt x="545" y="528"/>
                  </a:cubicBezTo>
                  <a:cubicBezTo>
                    <a:pt x="502" y="528"/>
                    <a:pt x="502" y="528"/>
                    <a:pt x="502" y="528"/>
                  </a:cubicBezTo>
                  <a:cubicBezTo>
                    <a:pt x="481" y="548"/>
                    <a:pt x="481" y="548"/>
                    <a:pt x="481" y="548"/>
                  </a:cubicBezTo>
                  <a:cubicBezTo>
                    <a:pt x="481" y="548"/>
                    <a:pt x="481" y="549"/>
                    <a:pt x="480" y="54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63" name="Freeform 547"/>
            <p:cNvSpPr>
              <a:spLocks/>
            </p:cNvSpPr>
            <p:nvPr/>
          </p:nvSpPr>
          <p:spPr bwMode="auto">
            <a:xfrm flipV="1">
              <a:off x="1874839" y="6440486"/>
              <a:ext cx="2644775" cy="2781300"/>
            </a:xfrm>
            <a:custGeom>
              <a:avLst/>
              <a:gdLst>
                <a:gd name="T0" fmla="*/ 699 w 705"/>
                <a:gd name="T1" fmla="*/ 741 h 741"/>
                <a:gd name="T2" fmla="*/ 697 w 705"/>
                <a:gd name="T3" fmla="*/ 739 h 741"/>
                <a:gd name="T4" fmla="*/ 701 w 705"/>
                <a:gd name="T5" fmla="*/ 734 h 741"/>
                <a:gd name="T6" fmla="*/ 701 w 705"/>
                <a:gd name="T7" fmla="*/ 703 h 741"/>
                <a:gd name="T8" fmla="*/ 656 w 705"/>
                <a:gd name="T9" fmla="*/ 657 h 741"/>
                <a:gd name="T10" fmla="*/ 627 w 705"/>
                <a:gd name="T11" fmla="*/ 657 h 741"/>
                <a:gd name="T12" fmla="*/ 607 w 705"/>
                <a:gd name="T13" fmla="*/ 678 h 741"/>
                <a:gd name="T14" fmla="*/ 606 w 705"/>
                <a:gd name="T15" fmla="*/ 678 h 741"/>
                <a:gd name="T16" fmla="*/ 606 w 705"/>
                <a:gd name="T17" fmla="*/ 678 h 741"/>
                <a:gd name="T18" fmla="*/ 579 w 705"/>
                <a:gd name="T19" fmla="*/ 678 h 741"/>
                <a:gd name="T20" fmla="*/ 578 w 705"/>
                <a:gd name="T21" fmla="*/ 678 h 741"/>
                <a:gd name="T22" fmla="*/ 564 w 705"/>
                <a:gd name="T23" fmla="*/ 664 h 741"/>
                <a:gd name="T24" fmla="*/ 564 w 705"/>
                <a:gd name="T25" fmla="*/ 663 h 741"/>
                <a:gd name="T26" fmla="*/ 564 w 705"/>
                <a:gd name="T27" fmla="*/ 634 h 741"/>
                <a:gd name="T28" fmla="*/ 564 w 705"/>
                <a:gd name="T29" fmla="*/ 633 h 741"/>
                <a:gd name="T30" fmla="*/ 584 w 705"/>
                <a:gd name="T31" fmla="*/ 614 h 741"/>
                <a:gd name="T32" fmla="*/ 584 w 705"/>
                <a:gd name="T33" fmla="*/ 586 h 741"/>
                <a:gd name="T34" fmla="*/ 0 w 705"/>
                <a:gd name="T35" fmla="*/ 3 h 741"/>
                <a:gd name="T36" fmla="*/ 3 w 705"/>
                <a:gd name="T37" fmla="*/ 0 h 741"/>
                <a:gd name="T38" fmla="*/ 587 w 705"/>
                <a:gd name="T39" fmla="*/ 584 h 741"/>
                <a:gd name="T40" fmla="*/ 587 w 705"/>
                <a:gd name="T41" fmla="*/ 585 h 741"/>
                <a:gd name="T42" fmla="*/ 587 w 705"/>
                <a:gd name="T43" fmla="*/ 614 h 741"/>
                <a:gd name="T44" fmla="*/ 587 w 705"/>
                <a:gd name="T45" fmla="*/ 615 h 741"/>
                <a:gd name="T46" fmla="*/ 567 w 705"/>
                <a:gd name="T47" fmla="*/ 635 h 741"/>
                <a:gd name="T48" fmla="*/ 567 w 705"/>
                <a:gd name="T49" fmla="*/ 662 h 741"/>
                <a:gd name="T50" fmla="*/ 580 w 705"/>
                <a:gd name="T51" fmla="*/ 675 h 741"/>
                <a:gd name="T52" fmla="*/ 605 w 705"/>
                <a:gd name="T53" fmla="*/ 675 h 741"/>
                <a:gd name="T54" fmla="*/ 625 w 705"/>
                <a:gd name="T55" fmla="*/ 654 h 741"/>
                <a:gd name="T56" fmla="*/ 627 w 705"/>
                <a:gd name="T57" fmla="*/ 654 h 741"/>
                <a:gd name="T58" fmla="*/ 656 w 705"/>
                <a:gd name="T59" fmla="*/ 654 h 741"/>
                <a:gd name="T60" fmla="*/ 658 w 705"/>
                <a:gd name="T61" fmla="*/ 654 h 741"/>
                <a:gd name="T62" fmla="*/ 704 w 705"/>
                <a:gd name="T63" fmla="*/ 701 h 741"/>
                <a:gd name="T64" fmla="*/ 705 w 705"/>
                <a:gd name="T65" fmla="*/ 702 h 741"/>
                <a:gd name="T66" fmla="*/ 705 w 705"/>
                <a:gd name="T67" fmla="*/ 735 h 741"/>
                <a:gd name="T68" fmla="*/ 704 w 705"/>
                <a:gd name="T69" fmla="*/ 736 h 741"/>
                <a:gd name="T70" fmla="*/ 699 w 705"/>
                <a:gd name="T71" fmla="*/ 741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05" h="741">
                  <a:moveTo>
                    <a:pt x="699" y="741"/>
                  </a:moveTo>
                  <a:cubicBezTo>
                    <a:pt x="697" y="739"/>
                    <a:pt x="697" y="739"/>
                    <a:pt x="697" y="739"/>
                  </a:cubicBezTo>
                  <a:cubicBezTo>
                    <a:pt x="701" y="734"/>
                    <a:pt x="701" y="734"/>
                    <a:pt x="701" y="734"/>
                  </a:cubicBezTo>
                  <a:cubicBezTo>
                    <a:pt x="701" y="703"/>
                    <a:pt x="701" y="703"/>
                    <a:pt x="701" y="703"/>
                  </a:cubicBezTo>
                  <a:cubicBezTo>
                    <a:pt x="656" y="657"/>
                    <a:pt x="656" y="657"/>
                    <a:pt x="656" y="657"/>
                  </a:cubicBezTo>
                  <a:cubicBezTo>
                    <a:pt x="627" y="657"/>
                    <a:pt x="627" y="657"/>
                    <a:pt x="627" y="657"/>
                  </a:cubicBezTo>
                  <a:cubicBezTo>
                    <a:pt x="607" y="678"/>
                    <a:pt x="607" y="678"/>
                    <a:pt x="607" y="678"/>
                  </a:cubicBezTo>
                  <a:cubicBezTo>
                    <a:pt x="607" y="678"/>
                    <a:pt x="606" y="678"/>
                    <a:pt x="606" y="678"/>
                  </a:cubicBezTo>
                  <a:cubicBezTo>
                    <a:pt x="606" y="678"/>
                    <a:pt x="606" y="678"/>
                    <a:pt x="606" y="678"/>
                  </a:cubicBezTo>
                  <a:cubicBezTo>
                    <a:pt x="579" y="678"/>
                    <a:pt x="579" y="678"/>
                    <a:pt x="579" y="678"/>
                  </a:cubicBezTo>
                  <a:cubicBezTo>
                    <a:pt x="579" y="678"/>
                    <a:pt x="578" y="678"/>
                    <a:pt x="578" y="678"/>
                  </a:cubicBezTo>
                  <a:cubicBezTo>
                    <a:pt x="564" y="664"/>
                    <a:pt x="564" y="664"/>
                    <a:pt x="564" y="664"/>
                  </a:cubicBezTo>
                  <a:cubicBezTo>
                    <a:pt x="564" y="664"/>
                    <a:pt x="564" y="663"/>
                    <a:pt x="564" y="663"/>
                  </a:cubicBezTo>
                  <a:cubicBezTo>
                    <a:pt x="564" y="634"/>
                    <a:pt x="564" y="634"/>
                    <a:pt x="564" y="634"/>
                  </a:cubicBezTo>
                  <a:cubicBezTo>
                    <a:pt x="564" y="634"/>
                    <a:pt x="564" y="633"/>
                    <a:pt x="564" y="633"/>
                  </a:cubicBezTo>
                  <a:cubicBezTo>
                    <a:pt x="584" y="614"/>
                    <a:pt x="584" y="614"/>
                    <a:pt x="584" y="614"/>
                  </a:cubicBezTo>
                  <a:cubicBezTo>
                    <a:pt x="584" y="586"/>
                    <a:pt x="584" y="586"/>
                    <a:pt x="584" y="586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587" y="584"/>
                    <a:pt x="587" y="584"/>
                    <a:pt x="587" y="584"/>
                  </a:cubicBezTo>
                  <a:cubicBezTo>
                    <a:pt x="587" y="584"/>
                    <a:pt x="587" y="585"/>
                    <a:pt x="587" y="585"/>
                  </a:cubicBezTo>
                  <a:cubicBezTo>
                    <a:pt x="587" y="614"/>
                    <a:pt x="587" y="614"/>
                    <a:pt x="587" y="614"/>
                  </a:cubicBezTo>
                  <a:cubicBezTo>
                    <a:pt x="587" y="615"/>
                    <a:pt x="587" y="615"/>
                    <a:pt x="587" y="615"/>
                  </a:cubicBezTo>
                  <a:cubicBezTo>
                    <a:pt x="567" y="635"/>
                    <a:pt x="567" y="635"/>
                    <a:pt x="567" y="635"/>
                  </a:cubicBezTo>
                  <a:cubicBezTo>
                    <a:pt x="567" y="662"/>
                    <a:pt x="567" y="662"/>
                    <a:pt x="567" y="662"/>
                  </a:cubicBezTo>
                  <a:cubicBezTo>
                    <a:pt x="580" y="675"/>
                    <a:pt x="580" y="675"/>
                    <a:pt x="580" y="675"/>
                  </a:cubicBezTo>
                  <a:cubicBezTo>
                    <a:pt x="605" y="675"/>
                    <a:pt x="605" y="675"/>
                    <a:pt x="605" y="675"/>
                  </a:cubicBezTo>
                  <a:cubicBezTo>
                    <a:pt x="625" y="654"/>
                    <a:pt x="625" y="654"/>
                    <a:pt x="625" y="654"/>
                  </a:cubicBezTo>
                  <a:cubicBezTo>
                    <a:pt x="626" y="654"/>
                    <a:pt x="626" y="654"/>
                    <a:pt x="627" y="654"/>
                  </a:cubicBezTo>
                  <a:cubicBezTo>
                    <a:pt x="656" y="654"/>
                    <a:pt x="656" y="654"/>
                    <a:pt x="656" y="654"/>
                  </a:cubicBezTo>
                  <a:cubicBezTo>
                    <a:pt x="657" y="654"/>
                    <a:pt x="657" y="654"/>
                    <a:pt x="658" y="654"/>
                  </a:cubicBezTo>
                  <a:cubicBezTo>
                    <a:pt x="704" y="701"/>
                    <a:pt x="704" y="701"/>
                    <a:pt x="704" y="701"/>
                  </a:cubicBezTo>
                  <a:cubicBezTo>
                    <a:pt x="705" y="701"/>
                    <a:pt x="705" y="702"/>
                    <a:pt x="705" y="702"/>
                  </a:cubicBezTo>
                  <a:cubicBezTo>
                    <a:pt x="705" y="735"/>
                    <a:pt x="705" y="735"/>
                    <a:pt x="705" y="735"/>
                  </a:cubicBezTo>
                  <a:cubicBezTo>
                    <a:pt x="705" y="735"/>
                    <a:pt x="705" y="736"/>
                    <a:pt x="704" y="736"/>
                  </a:cubicBezTo>
                  <a:lnTo>
                    <a:pt x="699" y="741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64" name="Freeform 548"/>
            <p:cNvSpPr>
              <a:spLocks/>
            </p:cNvSpPr>
            <p:nvPr/>
          </p:nvSpPr>
          <p:spPr bwMode="auto">
            <a:xfrm flipV="1">
              <a:off x="1922464" y="6811961"/>
              <a:ext cx="2260600" cy="2454275"/>
            </a:xfrm>
            <a:custGeom>
              <a:avLst/>
              <a:gdLst>
                <a:gd name="T0" fmla="*/ 594 w 602"/>
                <a:gd name="T1" fmla="*/ 654 h 654"/>
                <a:gd name="T2" fmla="*/ 591 w 602"/>
                <a:gd name="T3" fmla="*/ 651 h 654"/>
                <a:gd name="T4" fmla="*/ 598 w 602"/>
                <a:gd name="T5" fmla="*/ 644 h 654"/>
                <a:gd name="T6" fmla="*/ 598 w 602"/>
                <a:gd name="T7" fmla="*/ 601 h 654"/>
                <a:gd name="T8" fmla="*/ 0 w 602"/>
                <a:gd name="T9" fmla="*/ 2 h 654"/>
                <a:gd name="T10" fmla="*/ 2 w 602"/>
                <a:gd name="T11" fmla="*/ 0 h 654"/>
                <a:gd name="T12" fmla="*/ 601 w 602"/>
                <a:gd name="T13" fmla="*/ 599 h 654"/>
                <a:gd name="T14" fmla="*/ 602 w 602"/>
                <a:gd name="T15" fmla="*/ 600 h 654"/>
                <a:gd name="T16" fmla="*/ 602 w 602"/>
                <a:gd name="T17" fmla="*/ 645 h 654"/>
                <a:gd name="T18" fmla="*/ 601 w 602"/>
                <a:gd name="T19" fmla="*/ 646 h 654"/>
                <a:gd name="T20" fmla="*/ 594 w 602"/>
                <a:gd name="T21" fmla="*/ 654 h 6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2" h="654">
                  <a:moveTo>
                    <a:pt x="594" y="654"/>
                  </a:moveTo>
                  <a:cubicBezTo>
                    <a:pt x="591" y="651"/>
                    <a:pt x="591" y="651"/>
                    <a:pt x="591" y="651"/>
                  </a:cubicBezTo>
                  <a:cubicBezTo>
                    <a:pt x="598" y="644"/>
                    <a:pt x="598" y="644"/>
                    <a:pt x="598" y="644"/>
                  </a:cubicBezTo>
                  <a:cubicBezTo>
                    <a:pt x="598" y="601"/>
                    <a:pt x="598" y="601"/>
                    <a:pt x="598" y="60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601" y="599"/>
                    <a:pt x="601" y="599"/>
                    <a:pt x="601" y="599"/>
                  </a:cubicBezTo>
                  <a:cubicBezTo>
                    <a:pt x="602" y="599"/>
                    <a:pt x="602" y="600"/>
                    <a:pt x="602" y="600"/>
                  </a:cubicBezTo>
                  <a:cubicBezTo>
                    <a:pt x="602" y="645"/>
                    <a:pt x="602" y="645"/>
                    <a:pt x="602" y="645"/>
                  </a:cubicBezTo>
                  <a:cubicBezTo>
                    <a:pt x="602" y="645"/>
                    <a:pt x="602" y="646"/>
                    <a:pt x="601" y="646"/>
                  </a:cubicBezTo>
                  <a:lnTo>
                    <a:pt x="594" y="654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65" name="Freeform 549"/>
            <p:cNvSpPr>
              <a:spLocks/>
            </p:cNvSpPr>
            <p:nvPr/>
          </p:nvSpPr>
          <p:spPr bwMode="auto">
            <a:xfrm flipV="1">
              <a:off x="2249489" y="6627811"/>
              <a:ext cx="2371725" cy="2701925"/>
            </a:xfrm>
            <a:custGeom>
              <a:avLst/>
              <a:gdLst>
                <a:gd name="T0" fmla="*/ 630 w 632"/>
                <a:gd name="T1" fmla="*/ 720 h 720"/>
                <a:gd name="T2" fmla="*/ 624 w 632"/>
                <a:gd name="T3" fmla="*/ 714 h 720"/>
                <a:gd name="T4" fmla="*/ 623 w 632"/>
                <a:gd name="T5" fmla="*/ 713 h 720"/>
                <a:gd name="T6" fmla="*/ 623 w 632"/>
                <a:gd name="T7" fmla="*/ 670 h 720"/>
                <a:gd name="T8" fmla="*/ 591 w 632"/>
                <a:gd name="T9" fmla="*/ 639 h 720"/>
                <a:gd name="T10" fmla="*/ 562 w 632"/>
                <a:gd name="T11" fmla="*/ 639 h 720"/>
                <a:gd name="T12" fmla="*/ 560 w 632"/>
                <a:gd name="T13" fmla="*/ 638 h 720"/>
                <a:gd name="T14" fmla="*/ 404 w 632"/>
                <a:gd name="T15" fmla="*/ 482 h 720"/>
                <a:gd name="T16" fmla="*/ 404 w 632"/>
                <a:gd name="T17" fmla="*/ 481 h 720"/>
                <a:gd name="T18" fmla="*/ 404 w 632"/>
                <a:gd name="T19" fmla="*/ 436 h 720"/>
                <a:gd name="T20" fmla="*/ 57 w 632"/>
                <a:gd name="T21" fmla="*/ 89 h 720"/>
                <a:gd name="T22" fmla="*/ 31 w 632"/>
                <a:gd name="T23" fmla="*/ 89 h 720"/>
                <a:gd name="T24" fmla="*/ 30 w 632"/>
                <a:gd name="T25" fmla="*/ 88 h 720"/>
                <a:gd name="T26" fmla="*/ 0 w 632"/>
                <a:gd name="T27" fmla="*/ 59 h 720"/>
                <a:gd name="T28" fmla="*/ 0 w 632"/>
                <a:gd name="T29" fmla="*/ 58 h 720"/>
                <a:gd name="T30" fmla="*/ 0 w 632"/>
                <a:gd name="T31" fmla="*/ 21 h 720"/>
                <a:gd name="T32" fmla="*/ 0 w 632"/>
                <a:gd name="T33" fmla="*/ 20 h 720"/>
                <a:gd name="T34" fmla="*/ 21 w 632"/>
                <a:gd name="T35" fmla="*/ 0 h 720"/>
                <a:gd name="T36" fmla="*/ 24 w 632"/>
                <a:gd name="T37" fmla="*/ 2 h 720"/>
                <a:gd name="T38" fmla="*/ 3 w 632"/>
                <a:gd name="T39" fmla="*/ 22 h 720"/>
                <a:gd name="T40" fmla="*/ 3 w 632"/>
                <a:gd name="T41" fmla="*/ 57 h 720"/>
                <a:gd name="T42" fmla="*/ 32 w 632"/>
                <a:gd name="T43" fmla="*/ 85 h 720"/>
                <a:gd name="T44" fmla="*/ 57 w 632"/>
                <a:gd name="T45" fmla="*/ 85 h 720"/>
                <a:gd name="T46" fmla="*/ 59 w 632"/>
                <a:gd name="T47" fmla="*/ 86 h 720"/>
                <a:gd name="T48" fmla="*/ 407 w 632"/>
                <a:gd name="T49" fmla="*/ 434 h 720"/>
                <a:gd name="T50" fmla="*/ 407 w 632"/>
                <a:gd name="T51" fmla="*/ 435 h 720"/>
                <a:gd name="T52" fmla="*/ 407 w 632"/>
                <a:gd name="T53" fmla="*/ 480 h 720"/>
                <a:gd name="T54" fmla="*/ 562 w 632"/>
                <a:gd name="T55" fmla="*/ 635 h 720"/>
                <a:gd name="T56" fmla="*/ 592 w 632"/>
                <a:gd name="T57" fmla="*/ 635 h 720"/>
                <a:gd name="T58" fmla="*/ 593 w 632"/>
                <a:gd name="T59" fmla="*/ 636 h 720"/>
                <a:gd name="T60" fmla="*/ 626 w 632"/>
                <a:gd name="T61" fmla="*/ 669 h 720"/>
                <a:gd name="T62" fmla="*/ 627 w 632"/>
                <a:gd name="T63" fmla="*/ 670 h 720"/>
                <a:gd name="T64" fmla="*/ 627 w 632"/>
                <a:gd name="T65" fmla="*/ 712 h 720"/>
                <a:gd name="T66" fmla="*/ 632 w 632"/>
                <a:gd name="T67" fmla="*/ 717 h 720"/>
                <a:gd name="T68" fmla="*/ 630 w 632"/>
                <a:gd name="T69" fmla="*/ 720 h 7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32" h="720">
                  <a:moveTo>
                    <a:pt x="630" y="720"/>
                  </a:moveTo>
                  <a:cubicBezTo>
                    <a:pt x="624" y="714"/>
                    <a:pt x="624" y="714"/>
                    <a:pt x="624" y="714"/>
                  </a:cubicBezTo>
                  <a:cubicBezTo>
                    <a:pt x="623" y="714"/>
                    <a:pt x="623" y="713"/>
                    <a:pt x="623" y="713"/>
                  </a:cubicBezTo>
                  <a:cubicBezTo>
                    <a:pt x="623" y="670"/>
                    <a:pt x="623" y="670"/>
                    <a:pt x="623" y="670"/>
                  </a:cubicBezTo>
                  <a:cubicBezTo>
                    <a:pt x="591" y="639"/>
                    <a:pt x="591" y="639"/>
                    <a:pt x="591" y="639"/>
                  </a:cubicBezTo>
                  <a:cubicBezTo>
                    <a:pt x="562" y="639"/>
                    <a:pt x="562" y="639"/>
                    <a:pt x="562" y="639"/>
                  </a:cubicBezTo>
                  <a:cubicBezTo>
                    <a:pt x="561" y="639"/>
                    <a:pt x="561" y="638"/>
                    <a:pt x="560" y="638"/>
                  </a:cubicBezTo>
                  <a:cubicBezTo>
                    <a:pt x="404" y="482"/>
                    <a:pt x="404" y="482"/>
                    <a:pt x="404" y="482"/>
                  </a:cubicBezTo>
                  <a:cubicBezTo>
                    <a:pt x="404" y="482"/>
                    <a:pt x="404" y="481"/>
                    <a:pt x="404" y="481"/>
                  </a:cubicBezTo>
                  <a:cubicBezTo>
                    <a:pt x="404" y="436"/>
                    <a:pt x="404" y="436"/>
                    <a:pt x="404" y="436"/>
                  </a:cubicBezTo>
                  <a:cubicBezTo>
                    <a:pt x="57" y="89"/>
                    <a:pt x="57" y="89"/>
                    <a:pt x="57" y="89"/>
                  </a:cubicBezTo>
                  <a:cubicBezTo>
                    <a:pt x="31" y="89"/>
                    <a:pt x="31" y="89"/>
                    <a:pt x="31" y="89"/>
                  </a:cubicBezTo>
                  <a:cubicBezTo>
                    <a:pt x="30" y="89"/>
                    <a:pt x="30" y="89"/>
                    <a:pt x="30" y="88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59"/>
                    <a:pt x="0" y="58"/>
                    <a:pt x="0" y="58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3" y="57"/>
                    <a:pt x="3" y="57"/>
                    <a:pt x="3" y="57"/>
                  </a:cubicBezTo>
                  <a:cubicBezTo>
                    <a:pt x="32" y="85"/>
                    <a:pt x="32" y="85"/>
                    <a:pt x="32" y="85"/>
                  </a:cubicBezTo>
                  <a:cubicBezTo>
                    <a:pt x="57" y="85"/>
                    <a:pt x="57" y="85"/>
                    <a:pt x="57" y="85"/>
                  </a:cubicBezTo>
                  <a:cubicBezTo>
                    <a:pt x="58" y="85"/>
                    <a:pt x="58" y="86"/>
                    <a:pt x="59" y="86"/>
                  </a:cubicBezTo>
                  <a:cubicBezTo>
                    <a:pt x="407" y="434"/>
                    <a:pt x="407" y="434"/>
                    <a:pt x="407" y="434"/>
                  </a:cubicBezTo>
                  <a:cubicBezTo>
                    <a:pt x="407" y="434"/>
                    <a:pt x="407" y="435"/>
                    <a:pt x="407" y="435"/>
                  </a:cubicBezTo>
                  <a:cubicBezTo>
                    <a:pt x="407" y="480"/>
                    <a:pt x="407" y="480"/>
                    <a:pt x="407" y="480"/>
                  </a:cubicBezTo>
                  <a:cubicBezTo>
                    <a:pt x="562" y="635"/>
                    <a:pt x="562" y="635"/>
                    <a:pt x="562" y="635"/>
                  </a:cubicBezTo>
                  <a:cubicBezTo>
                    <a:pt x="592" y="635"/>
                    <a:pt x="592" y="635"/>
                    <a:pt x="592" y="635"/>
                  </a:cubicBezTo>
                  <a:cubicBezTo>
                    <a:pt x="593" y="635"/>
                    <a:pt x="593" y="635"/>
                    <a:pt x="593" y="636"/>
                  </a:cubicBezTo>
                  <a:cubicBezTo>
                    <a:pt x="626" y="669"/>
                    <a:pt x="626" y="669"/>
                    <a:pt x="626" y="669"/>
                  </a:cubicBezTo>
                  <a:cubicBezTo>
                    <a:pt x="627" y="669"/>
                    <a:pt x="627" y="669"/>
                    <a:pt x="627" y="670"/>
                  </a:cubicBezTo>
                  <a:cubicBezTo>
                    <a:pt x="627" y="712"/>
                    <a:pt x="627" y="712"/>
                    <a:pt x="627" y="712"/>
                  </a:cubicBezTo>
                  <a:cubicBezTo>
                    <a:pt x="632" y="717"/>
                    <a:pt x="632" y="717"/>
                    <a:pt x="632" y="717"/>
                  </a:cubicBezTo>
                  <a:lnTo>
                    <a:pt x="630" y="7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66" name="Freeform 550"/>
            <p:cNvSpPr>
              <a:spLocks/>
            </p:cNvSpPr>
            <p:nvPr/>
          </p:nvSpPr>
          <p:spPr bwMode="auto">
            <a:xfrm flipV="1">
              <a:off x="2406652" y="6234111"/>
              <a:ext cx="2371725" cy="2919413"/>
            </a:xfrm>
            <a:custGeom>
              <a:avLst/>
              <a:gdLst>
                <a:gd name="T0" fmla="*/ 507 w 632"/>
                <a:gd name="T1" fmla="*/ 778 h 778"/>
                <a:gd name="T2" fmla="*/ 507 w 632"/>
                <a:gd name="T3" fmla="*/ 774 h 778"/>
                <a:gd name="T4" fmla="*/ 554 w 632"/>
                <a:gd name="T5" fmla="*/ 774 h 778"/>
                <a:gd name="T6" fmla="*/ 629 w 632"/>
                <a:gd name="T7" fmla="*/ 699 h 778"/>
                <a:gd name="T8" fmla="*/ 629 w 632"/>
                <a:gd name="T9" fmla="*/ 661 h 778"/>
                <a:gd name="T10" fmla="*/ 609 w 632"/>
                <a:gd name="T11" fmla="*/ 641 h 778"/>
                <a:gd name="T12" fmla="*/ 609 w 632"/>
                <a:gd name="T13" fmla="*/ 640 h 778"/>
                <a:gd name="T14" fmla="*/ 609 w 632"/>
                <a:gd name="T15" fmla="*/ 614 h 778"/>
                <a:gd name="T16" fmla="*/ 563 w 632"/>
                <a:gd name="T17" fmla="*/ 568 h 778"/>
                <a:gd name="T18" fmla="*/ 522 w 632"/>
                <a:gd name="T19" fmla="*/ 568 h 778"/>
                <a:gd name="T20" fmla="*/ 520 w 632"/>
                <a:gd name="T21" fmla="*/ 568 h 778"/>
                <a:gd name="T22" fmla="*/ 394 w 632"/>
                <a:gd name="T23" fmla="*/ 441 h 778"/>
                <a:gd name="T24" fmla="*/ 393 w 632"/>
                <a:gd name="T25" fmla="*/ 440 h 778"/>
                <a:gd name="T26" fmla="*/ 393 w 632"/>
                <a:gd name="T27" fmla="*/ 371 h 778"/>
                <a:gd name="T28" fmla="*/ 25 w 632"/>
                <a:gd name="T29" fmla="*/ 3 h 778"/>
                <a:gd name="T30" fmla="*/ 0 w 632"/>
                <a:gd name="T31" fmla="*/ 3 h 778"/>
                <a:gd name="T32" fmla="*/ 0 w 632"/>
                <a:gd name="T33" fmla="*/ 0 h 778"/>
                <a:gd name="T34" fmla="*/ 26 w 632"/>
                <a:gd name="T35" fmla="*/ 0 h 778"/>
                <a:gd name="T36" fmla="*/ 27 w 632"/>
                <a:gd name="T37" fmla="*/ 0 h 778"/>
                <a:gd name="T38" fmla="*/ 396 w 632"/>
                <a:gd name="T39" fmla="*/ 369 h 778"/>
                <a:gd name="T40" fmla="*/ 397 w 632"/>
                <a:gd name="T41" fmla="*/ 371 h 778"/>
                <a:gd name="T42" fmla="*/ 397 w 632"/>
                <a:gd name="T43" fmla="*/ 439 h 778"/>
                <a:gd name="T44" fmla="*/ 522 w 632"/>
                <a:gd name="T45" fmla="*/ 565 h 778"/>
                <a:gd name="T46" fmla="*/ 564 w 632"/>
                <a:gd name="T47" fmla="*/ 565 h 778"/>
                <a:gd name="T48" fmla="*/ 565 w 632"/>
                <a:gd name="T49" fmla="*/ 565 h 778"/>
                <a:gd name="T50" fmla="*/ 612 w 632"/>
                <a:gd name="T51" fmla="*/ 612 h 778"/>
                <a:gd name="T52" fmla="*/ 612 w 632"/>
                <a:gd name="T53" fmla="*/ 613 h 778"/>
                <a:gd name="T54" fmla="*/ 612 w 632"/>
                <a:gd name="T55" fmla="*/ 640 h 778"/>
                <a:gd name="T56" fmla="*/ 632 w 632"/>
                <a:gd name="T57" fmla="*/ 659 h 778"/>
                <a:gd name="T58" fmla="*/ 632 w 632"/>
                <a:gd name="T59" fmla="*/ 660 h 778"/>
                <a:gd name="T60" fmla="*/ 632 w 632"/>
                <a:gd name="T61" fmla="*/ 700 h 778"/>
                <a:gd name="T62" fmla="*/ 632 w 632"/>
                <a:gd name="T63" fmla="*/ 701 h 778"/>
                <a:gd name="T64" fmla="*/ 556 w 632"/>
                <a:gd name="T65" fmla="*/ 777 h 778"/>
                <a:gd name="T66" fmla="*/ 554 w 632"/>
                <a:gd name="T67" fmla="*/ 778 h 778"/>
                <a:gd name="T68" fmla="*/ 507 w 632"/>
                <a:gd name="T69" fmla="*/ 778 h 7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32" h="778">
                  <a:moveTo>
                    <a:pt x="507" y="778"/>
                  </a:moveTo>
                  <a:cubicBezTo>
                    <a:pt x="507" y="774"/>
                    <a:pt x="507" y="774"/>
                    <a:pt x="507" y="774"/>
                  </a:cubicBezTo>
                  <a:cubicBezTo>
                    <a:pt x="554" y="774"/>
                    <a:pt x="554" y="774"/>
                    <a:pt x="554" y="774"/>
                  </a:cubicBezTo>
                  <a:cubicBezTo>
                    <a:pt x="629" y="699"/>
                    <a:pt x="629" y="699"/>
                    <a:pt x="629" y="699"/>
                  </a:cubicBezTo>
                  <a:cubicBezTo>
                    <a:pt x="629" y="661"/>
                    <a:pt x="629" y="661"/>
                    <a:pt x="629" y="661"/>
                  </a:cubicBezTo>
                  <a:cubicBezTo>
                    <a:pt x="609" y="641"/>
                    <a:pt x="609" y="641"/>
                    <a:pt x="609" y="641"/>
                  </a:cubicBezTo>
                  <a:cubicBezTo>
                    <a:pt x="609" y="641"/>
                    <a:pt x="609" y="641"/>
                    <a:pt x="609" y="640"/>
                  </a:cubicBezTo>
                  <a:cubicBezTo>
                    <a:pt x="609" y="614"/>
                    <a:pt x="609" y="614"/>
                    <a:pt x="609" y="614"/>
                  </a:cubicBezTo>
                  <a:cubicBezTo>
                    <a:pt x="563" y="568"/>
                    <a:pt x="563" y="568"/>
                    <a:pt x="563" y="568"/>
                  </a:cubicBezTo>
                  <a:cubicBezTo>
                    <a:pt x="522" y="568"/>
                    <a:pt x="522" y="568"/>
                    <a:pt x="522" y="568"/>
                  </a:cubicBezTo>
                  <a:cubicBezTo>
                    <a:pt x="521" y="568"/>
                    <a:pt x="521" y="568"/>
                    <a:pt x="520" y="568"/>
                  </a:cubicBezTo>
                  <a:cubicBezTo>
                    <a:pt x="394" y="441"/>
                    <a:pt x="394" y="441"/>
                    <a:pt x="394" y="441"/>
                  </a:cubicBezTo>
                  <a:cubicBezTo>
                    <a:pt x="393" y="441"/>
                    <a:pt x="393" y="441"/>
                    <a:pt x="393" y="440"/>
                  </a:cubicBezTo>
                  <a:cubicBezTo>
                    <a:pt x="393" y="371"/>
                    <a:pt x="393" y="371"/>
                    <a:pt x="393" y="371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7" y="0"/>
                    <a:pt x="27" y="0"/>
                  </a:cubicBezTo>
                  <a:cubicBezTo>
                    <a:pt x="396" y="369"/>
                    <a:pt x="396" y="369"/>
                    <a:pt x="396" y="369"/>
                  </a:cubicBezTo>
                  <a:cubicBezTo>
                    <a:pt x="396" y="370"/>
                    <a:pt x="397" y="370"/>
                    <a:pt x="397" y="371"/>
                  </a:cubicBezTo>
                  <a:cubicBezTo>
                    <a:pt x="397" y="439"/>
                    <a:pt x="397" y="439"/>
                    <a:pt x="397" y="439"/>
                  </a:cubicBezTo>
                  <a:cubicBezTo>
                    <a:pt x="522" y="565"/>
                    <a:pt x="522" y="565"/>
                    <a:pt x="522" y="565"/>
                  </a:cubicBezTo>
                  <a:cubicBezTo>
                    <a:pt x="564" y="565"/>
                    <a:pt x="564" y="565"/>
                    <a:pt x="564" y="565"/>
                  </a:cubicBezTo>
                  <a:cubicBezTo>
                    <a:pt x="565" y="565"/>
                    <a:pt x="565" y="565"/>
                    <a:pt x="565" y="565"/>
                  </a:cubicBezTo>
                  <a:cubicBezTo>
                    <a:pt x="612" y="612"/>
                    <a:pt x="612" y="612"/>
                    <a:pt x="612" y="612"/>
                  </a:cubicBezTo>
                  <a:cubicBezTo>
                    <a:pt x="612" y="612"/>
                    <a:pt x="612" y="612"/>
                    <a:pt x="612" y="613"/>
                  </a:cubicBezTo>
                  <a:cubicBezTo>
                    <a:pt x="612" y="640"/>
                    <a:pt x="612" y="640"/>
                    <a:pt x="612" y="640"/>
                  </a:cubicBezTo>
                  <a:cubicBezTo>
                    <a:pt x="632" y="659"/>
                    <a:pt x="632" y="659"/>
                    <a:pt x="632" y="659"/>
                  </a:cubicBezTo>
                  <a:cubicBezTo>
                    <a:pt x="632" y="660"/>
                    <a:pt x="632" y="660"/>
                    <a:pt x="632" y="660"/>
                  </a:cubicBezTo>
                  <a:cubicBezTo>
                    <a:pt x="632" y="700"/>
                    <a:pt x="632" y="700"/>
                    <a:pt x="632" y="700"/>
                  </a:cubicBezTo>
                  <a:cubicBezTo>
                    <a:pt x="632" y="700"/>
                    <a:pt x="632" y="700"/>
                    <a:pt x="632" y="701"/>
                  </a:cubicBezTo>
                  <a:cubicBezTo>
                    <a:pt x="556" y="777"/>
                    <a:pt x="556" y="777"/>
                    <a:pt x="556" y="777"/>
                  </a:cubicBezTo>
                  <a:cubicBezTo>
                    <a:pt x="555" y="777"/>
                    <a:pt x="555" y="778"/>
                    <a:pt x="554" y="778"/>
                  </a:cubicBezTo>
                  <a:lnTo>
                    <a:pt x="507" y="778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67" name="Freeform 551"/>
            <p:cNvSpPr>
              <a:spLocks/>
            </p:cNvSpPr>
            <p:nvPr/>
          </p:nvSpPr>
          <p:spPr bwMode="auto">
            <a:xfrm flipV="1">
              <a:off x="2235202" y="6778623"/>
              <a:ext cx="2641600" cy="2798763"/>
            </a:xfrm>
            <a:custGeom>
              <a:avLst/>
              <a:gdLst>
                <a:gd name="T0" fmla="*/ 702 w 704"/>
                <a:gd name="T1" fmla="*/ 746 h 746"/>
                <a:gd name="T2" fmla="*/ 632 w 704"/>
                <a:gd name="T3" fmla="*/ 676 h 746"/>
                <a:gd name="T4" fmla="*/ 631 w 704"/>
                <a:gd name="T5" fmla="*/ 675 h 746"/>
                <a:gd name="T6" fmla="*/ 631 w 704"/>
                <a:gd name="T7" fmla="*/ 633 h 746"/>
                <a:gd name="T8" fmla="*/ 0 w 704"/>
                <a:gd name="T9" fmla="*/ 2 h 746"/>
                <a:gd name="T10" fmla="*/ 2 w 704"/>
                <a:gd name="T11" fmla="*/ 0 h 746"/>
                <a:gd name="T12" fmla="*/ 634 w 704"/>
                <a:gd name="T13" fmla="*/ 632 h 746"/>
                <a:gd name="T14" fmla="*/ 635 w 704"/>
                <a:gd name="T15" fmla="*/ 633 h 746"/>
                <a:gd name="T16" fmla="*/ 635 w 704"/>
                <a:gd name="T17" fmla="*/ 674 h 746"/>
                <a:gd name="T18" fmla="*/ 704 w 704"/>
                <a:gd name="T19" fmla="*/ 744 h 746"/>
                <a:gd name="T20" fmla="*/ 702 w 704"/>
                <a:gd name="T21" fmla="*/ 746 h 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04" h="746">
                  <a:moveTo>
                    <a:pt x="702" y="746"/>
                  </a:moveTo>
                  <a:cubicBezTo>
                    <a:pt x="632" y="676"/>
                    <a:pt x="632" y="676"/>
                    <a:pt x="632" y="676"/>
                  </a:cubicBezTo>
                  <a:cubicBezTo>
                    <a:pt x="632" y="676"/>
                    <a:pt x="631" y="675"/>
                    <a:pt x="631" y="675"/>
                  </a:cubicBezTo>
                  <a:cubicBezTo>
                    <a:pt x="631" y="633"/>
                    <a:pt x="631" y="633"/>
                    <a:pt x="631" y="63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634" y="632"/>
                    <a:pt x="634" y="632"/>
                    <a:pt x="634" y="632"/>
                  </a:cubicBezTo>
                  <a:cubicBezTo>
                    <a:pt x="635" y="632"/>
                    <a:pt x="635" y="632"/>
                    <a:pt x="635" y="633"/>
                  </a:cubicBezTo>
                  <a:cubicBezTo>
                    <a:pt x="635" y="674"/>
                    <a:pt x="635" y="674"/>
                    <a:pt x="635" y="674"/>
                  </a:cubicBezTo>
                  <a:cubicBezTo>
                    <a:pt x="704" y="744"/>
                    <a:pt x="704" y="744"/>
                    <a:pt x="704" y="744"/>
                  </a:cubicBezTo>
                  <a:lnTo>
                    <a:pt x="702" y="7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68" name="Freeform 552"/>
            <p:cNvSpPr>
              <a:spLocks/>
            </p:cNvSpPr>
            <p:nvPr/>
          </p:nvSpPr>
          <p:spPr bwMode="auto">
            <a:xfrm flipV="1">
              <a:off x="2879727" y="7400924"/>
              <a:ext cx="1812925" cy="1854200"/>
            </a:xfrm>
            <a:custGeom>
              <a:avLst/>
              <a:gdLst>
                <a:gd name="T0" fmla="*/ 464 w 483"/>
                <a:gd name="T1" fmla="*/ 494 h 494"/>
                <a:gd name="T2" fmla="*/ 461 w 483"/>
                <a:gd name="T3" fmla="*/ 494 h 494"/>
                <a:gd name="T4" fmla="*/ 461 w 483"/>
                <a:gd name="T5" fmla="*/ 465 h 494"/>
                <a:gd name="T6" fmla="*/ 462 w 483"/>
                <a:gd name="T7" fmla="*/ 463 h 494"/>
                <a:gd name="T8" fmla="*/ 480 w 483"/>
                <a:gd name="T9" fmla="*/ 445 h 494"/>
                <a:gd name="T10" fmla="*/ 480 w 483"/>
                <a:gd name="T11" fmla="*/ 429 h 494"/>
                <a:gd name="T12" fmla="*/ 269 w 483"/>
                <a:gd name="T13" fmla="*/ 218 h 494"/>
                <a:gd name="T14" fmla="*/ 217 w 483"/>
                <a:gd name="T15" fmla="*/ 218 h 494"/>
                <a:gd name="T16" fmla="*/ 215 w 483"/>
                <a:gd name="T17" fmla="*/ 218 h 494"/>
                <a:gd name="T18" fmla="*/ 0 w 483"/>
                <a:gd name="T19" fmla="*/ 2 h 494"/>
                <a:gd name="T20" fmla="*/ 2 w 483"/>
                <a:gd name="T21" fmla="*/ 0 h 494"/>
                <a:gd name="T22" fmla="*/ 217 w 483"/>
                <a:gd name="T23" fmla="*/ 215 h 494"/>
                <a:gd name="T24" fmla="*/ 270 w 483"/>
                <a:gd name="T25" fmla="*/ 215 h 494"/>
                <a:gd name="T26" fmla="*/ 271 w 483"/>
                <a:gd name="T27" fmla="*/ 215 h 494"/>
                <a:gd name="T28" fmla="*/ 483 w 483"/>
                <a:gd name="T29" fmla="*/ 427 h 494"/>
                <a:gd name="T30" fmla="*/ 483 w 483"/>
                <a:gd name="T31" fmla="*/ 428 h 494"/>
                <a:gd name="T32" fmla="*/ 483 w 483"/>
                <a:gd name="T33" fmla="*/ 446 h 494"/>
                <a:gd name="T34" fmla="*/ 483 w 483"/>
                <a:gd name="T35" fmla="*/ 447 h 494"/>
                <a:gd name="T36" fmla="*/ 464 w 483"/>
                <a:gd name="T37" fmla="*/ 465 h 494"/>
                <a:gd name="T38" fmla="*/ 464 w 483"/>
                <a:gd name="T39" fmla="*/ 494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83" h="494">
                  <a:moveTo>
                    <a:pt x="464" y="494"/>
                  </a:moveTo>
                  <a:cubicBezTo>
                    <a:pt x="461" y="494"/>
                    <a:pt x="461" y="494"/>
                    <a:pt x="461" y="494"/>
                  </a:cubicBezTo>
                  <a:cubicBezTo>
                    <a:pt x="461" y="465"/>
                    <a:pt x="461" y="465"/>
                    <a:pt x="461" y="465"/>
                  </a:cubicBezTo>
                  <a:cubicBezTo>
                    <a:pt x="461" y="464"/>
                    <a:pt x="461" y="464"/>
                    <a:pt x="462" y="463"/>
                  </a:cubicBezTo>
                  <a:cubicBezTo>
                    <a:pt x="480" y="445"/>
                    <a:pt x="480" y="445"/>
                    <a:pt x="480" y="445"/>
                  </a:cubicBezTo>
                  <a:cubicBezTo>
                    <a:pt x="480" y="429"/>
                    <a:pt x="480" y="429"/>
                    <a:pt x="480" y="429"/>
                  </a:cubicBezTo>
                  <a:cubicBezTo>
                    <a:pt x="269" y="218"/>
                    <a:pt x="269" y="218"/>
                    <a:pt x="269" y="218"/>
                  </a:cubicBezTo>
                  <a:cubicBezTo>
                    <a:pt x="217" y="218"/>
                    <a:pt x="217" y="218"/>
                    <a:pt x="217" y="218"/>
                  </a:cubicBezTo>
                  <a:cubicBezTo>
                    <a:pt x="216" y="218"/>
                    <a:pt x="216" y="218"/>
                    <a:pt x="215" y="21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17" y="215"/>
                    <a:pt x="217" y="215"/>
                    <a:pt x="217" y="215"/>
                  </a:cubicBezTo>
                  <a:cubicBezTo>
                    <a:pt x="270" y="215"/>
                    <a:pt x="270" y="215"/>
                    <a:pt x="270" y="215"/>
                  </a:cubicBezTo>
                  <a:cubicBezTo>
                    <a:pt x="270" y="215"/>
                    <a:pt x="271" y="215"/>
                    <a:pt x="271" y="215"/>
                  </a:cubicBezTo>
                  <a:cubicBezTo>
                    <a:pt x="483" y="427"/>
                    <a:pt x="483" y="427"/>
                    <a:pt x="483" y="427"/>
                  </a:cubicBezTo>
                  <a:cubicBezTo>
                    <a:pt x="483" y="427"/>
                    <a:pt x="483" y="428"/>
                    <a:pt x="483" y="428"/>
                  </a:cubicBezTo>
                  <a:cubicBezTo>
                    <a:pt x="483" y="446"/>
                    <a:pt x="483" y="446"/>
                    <a:pt x="483" y="446"/>
                  </a:cubicBezTo>
                  <a:cubicBezTo>
                    <a:pt x="483" y="446"/>
                    <a:pt x="483" y="447"/>
                    <a:pt x="483" y="447"/>
                  </a:cubicBezTo>
                  <a:cubicBezTo>
                    <a:pt x="464" y="465"/>
                    <a:pt x="464" y="465"/>
                    <a:pt x="464" y="465"/>
                  </a:cubicBezTo>
                  <a:lnTo>
                    <a:pt x="464" y="4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69" name="Freeform 553"/>
            <p:cNvSpPr>
              <a:spLocks/>
            </p:cNvSpPr>
            <p:nvPr/>
          </p:nvSpPr>
          <p:spPr bwMode="auto">
            <a:xfrm flipV="1">
              <a:off x="2786064" y="6770686"/>
              <a:ext cx="2360612" cy="2897188"/>
            </a:xfrm>
            <a:custGeom>
              <a:avLst/>
              <a:gdLst>
                <a:gd name="T0" fmla="*/ 629 w 629"/>
                <a:gd name="T1" fmla="*/ 772 h 772"/>
                <a:gd name="T2" fmla="*/ 590 w 629"/>
                <a:gd name="T3" fmla="*/ 772 h 772"/>
                <a:gd name="T4" fmla="*/ 587 w 629"/>
                <a:gd name="T5" fmla="*/ 771 h 772"/>
                <a:gd name="T6" fmla="*/ 505 w 629"/>
                <a:gd name="T7" fmla="*/ 688 h 772"/>
                <a:gd name="T8" fmla="*/ 504 w 629"/>
                <a:gd name="T9" fmla="*/ 686 h 772"/>
                <a:gd name="T10" fmla="*/ 504 w 629"/>
                <a:gd name="T11" fmla="*/ 645 h 772"/>
                <a:gd name="T12" fmla="*/ 505 w 629"/>
                <a:gd name="T13" fmla="*/ 643 h 772"/>
                <a:gd name="T14" fmla="*/ 519 w 629"/>
                <a:gd name="T15" fmla="*/ 628 h 772"/>
                <a:gd name="T16" fmla="*/ 519 w 629"/>
                <a:gd name="T17" fmla="*/ 582 h 772"/>
                <a:gd name="T18" fmla="*/ 520 w 629"/>
                <a:gd name="T19" fmla="*/ 580 h 772"/>
                <a:gd name="T20" fmla="*/ 549 w 629"/>
                <a:gd name="T21" fmla="*/ 551 h 772"/>
                <a:gd name="T22" fmla="*/ 549 w 629"/>
                <a:gd name="T23" fmla="*/ 539 h 772"/>
                <a:gd name="T24" fmla="*/ 294 w 629"/>
                <a:gd name="T25" fmla="*/ 284 h 772"/>
                <a:gd name="T26" fmla="*/ 256 w 629"/>
                <a:gd name="T27" fmla="*/ 284 h 772"/>
                <a:gd name="T28" fmla="*/ 253 w 629"/>
                <a:gd name="T29" fmla="*/ 283 h 772"/>
                <a:gd name="T30" fmla="*/ 175 w 629"/>
                <a:gd name="T31" fmla="*/ 204 h 772"/>
                <a:gd name="T32" fmla="*/ 173 w 629"/>
                <a:gd name="T33" fmla="*/ 201 h 772"/>
                <a:gd name="T34" fmla="*/ 174 w 629"/>
                <a:gd name="T35" fmla="*/ 178 h 772"/>
                <a:gd name="T36" fmla="*/ 0 w 629"/>
                <a:gd name="T37" fmla="*/ 5 h 772"/>
                <a:gd name="T38" fmla="*/ 5 w 629"/>
                <a:gd name="T39" fmla="*/ 0 h 772"/>
                <a:gd name="T40" fmla="*/ 179 w 629"/>
                <a:gd name="T41" fmla="*/ 174 h 772"/>
                <a:gd name="T42" fmla="*/ 180 w 629"/>
                <a:gd name="T43" fmla="*/ 177 h 772"/>
                <a:gd name="T44" fmla="*/ 180 w 629"/>
                <a:gd name="T45" fmla="*/ 200 h 772"/>
                <a:gd name="T46" fmla="*/ 257 w 629"/>
                <a:gd name="T47" fmla="*/ 277 h 772"/>
                <a:gd name="T48" fmla="*/ 295 w 629"/>
                <a:gd name="T49" fmla="*/ 277 h 772"/>
                <a:gd name="T50" fmla="*/ 298 w 629"/>
                <a:gd name="T51" fmla="*/ 278 h 772"/>
                <a:gd name="T52" fmla="*/ 555 w 629"/>
                <a:gd name="T53" fmla="*/ 535 h 772"/>
                <a:gd name="T54" fmla="*/ 556 w 629"/>
                <a:gd name="T55" fmla="*/ 537 h 772"/>
                <a:gd name="T56" fmla="*/ 556 w 629"/>
                <a:gd name="T57" fmla="*/ 552 h 772"/>
                <a:gd name="T58" fmla="*/ 555 w 629"/>
                <a:gd name="T59" fmla="*/ 555 h 772"/>
                <a:gd name="T60" fmla="*/ 526 w 629"/>
                <a:gd name="T61" fmla="*/ 584 h 772"/>
                <a:gd name="T62" fmla="*/ 526 w 629"/>
                <a:gd name="T63" fmla="*/ 630 h 772"/>
                <a:gd name="T64" fmla="*/ 525 w 629"/>
                <a:gd name="T65" fmla="*/ 632 h 772"/>
                <a:gd name="T66" fmla="*/ 511 w 629"/>
                <a:gd name="T67" fmla="*/ 647 h 772"/>
                <a:gd name="T68" fmla="*/ 511 w 629"/>
                <a:gd name="T69" fmla="*/ 684 h 772"/>
                <a:gd name="T70" fmla="*/ 591 w 629"/>
                <a:gd name="T71" fmla="*/ 765 h 772"/>
                <a:gd name="T72" fmla="*/ 629 w 629"/>
                <a:gd name="T73" fmla="*/ 765 h 772"/>
                <a:gd name="T74" fmla="*/ 629 w 629"/>
                <a:gd name="T75" fmla="*/ 772 h 7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29" h="772">
                  <a:moveTo>
                    <a:pt x="629" y="772"/>
                  </a:moveTo>
                  <a:cubicBezTo>
                    <a:pt x="590" y="772"/>
                    <a:pt x="590" y="772"/>
                    <a:pt x="590" y="772"/>
                  </a:cubicBezTo>
                  <a:cubicBezTo>
                    <a:pt x="589" y="772"/>
                    <a:pt x="588" y="771"/>
                    <a:pt x="587" y="771"/>
                  </a:cubicBezTo>
                  <a:cubicBezTo>
                    <a:pt x="505" y="688"/>
                    <a:pt x="505" y="688"/>
                    <a:pt x="505" y="688"/>
                  </a:cubicBezTo>
                  <a:cubicBezTo>
                    <a:pt x="504" y="687"/>
                    <a:pt x="504" y="687"/>
                    <a:pt x="504" y="686"/>
                  </a:cubicBezTo>
                  <a:cubicBezTo>
                    <a:pt x="504" y="645"/>
                    <a:pt x="504" y="645"/>
                    <a:pt x="504" y="645"/>
                  </a:cubicBezTo>
                  <a:cubicBezTo>
                    <a:pt x="504" y="644"/>
                    <a:pt x="504" y="644"/>
                    <a:pt x="505" y="643"/>
                  </a:cubicBezTo>
                  <a:cubicBezTo>
                    <a:pt x="519" y="628"/>
                    <a:pt x="519" y="628"/>
                    <a:pt x="519" y="628"/>
                  </a:cubicBezTo>
                  <a:cubicBezTo>
                    <a:pt x="519" y="582"/>
                    <a:pt x="519" y="582"/>
                    <a:pt x="519" y="582"/>
                  </a:cubicBezTo>
                  <a:cubicBezTo>
                    <a:pt x="519" y="581"/>
                    <a:pt x="520" y="580"/>
                    <a:pt x="520" y="580"/>
                  </a:cubicBezTo>
                  <a:cubicBezTo>
                    <a:pt x="549" y="551"/>
                    <a:pt x="549" y="551"/>
                    <a:pt x="549" y="551"/>
                  </a:cubicBezTo>
                  <a:cubicBezTo>
                    <a:pt x="549" y="539"/>
                    <a:pt x="549" y="539"/>
                    <a:pt x="549" y="539"/>
                  </a:cubicBezTo>
                  <a:cubicBezTo>
                    <a:pt x="294" y="284"/>
                    <a:pt x="294" y="284"/>
                    <a:pt x="294" y="284"/>
                  </a:cubicBezTo>
                  <a:cubicBezTo>
                    <a:pt x="256" y="284"/>
                    <a:pt x="256" y="284"/>
                    <a:pt x="256" y="284"/>
                  </a:cubicBezTo>
                  <a:cubicBezTo>
                    <a:pt x="255" y="284"/>
                    <a:pt x="254" y="283"/>
                    <a:pt x="253" y="283"/>
                  </a:cubicBezTo>
                  <a:cubicBezTo>
                    <a:pt x="175" y="204"/>
                    <a:pt x="175" y="204"/>
                    <a:pt x="175" y="204"/>
                  </a:cubicBezTo>
                  <a:cubicBezTo>
                    <a:pt x="174" y="203"/>
                    <a:pt x="173" y="202"/>
                    <a:pt x="173" y="201"/>
                  </a:cubicBezTo>
                  <a:cubicBezTo>
                    <a:pt x="174" y="178"/>
                    <a:pt x="174" y="178"/>
                    <a:pt x="174" y="178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79" y="174"/>
                    <a:pt x="179" y="174"/>
                    <a:pt x="179" y="174"/>
                  </a:cubicBezTo>
                  <a:cubicBezTo>
                    <a:pt x="180" y="175"/>
                    <a:pt x="180" y="176"/>
                    <a:pt x="180" y="177"/>
                  </a:cubicBezTo>
                  <a:cubicBezTo>
                    <a:pt x="180" y="200"/>
                    <a:pt x="180" y="200"/>
                    <a:pt x="180" y="200"/>
                  </a:cubicBezTo>
                  <a:cubicBezTo>
                    <a:pt x="257" y="277"/>
                    <a:pt x="257" y="277"/>
                    <a:pt x="257" y="277"/>
                  </a:cubicBezTo>
                  <a:cubicBezTo>
                    <a:pt x="295" y="277"/>
                    <a:pt x="295" y="277"/>
                    <a:pt x="295" y="277"/>
                  </a:cubicBezTo>
                  <a:cubicBezTo>
                    <a:pt x="296" y="277"/>
                    <a:pt x="297" y="277"/>
                    <a:pt x="298" y="278"/>
                  </a:cubicBezTo>
                  <a:cubicBezTo>
                    <a:pt x="555" y="535"/>
                    <a:pt x="555" y="535"/>
                    <a:pt x="555" y="535"/>
                  </a:cubicBezTo>
                  <a:cubicBezTo>
                    <a:pt x="556" y="536"/>
                    <a:pt x="556" y="536"/>
                    <a:pt x="556" y="537"/>
                  </a:cubicBezTo>
                  <a:cubicBezTo>
                    <a:pt x="556" y="552"/>
                    <a:pt x="556" y="552"/>
                    <a:pt x="556" y="552"/>
                  </a:cubicBezTo>
                  <a:cubicBezTo>
                    <a:pt x="556" y="553"/>
                    <a:pt x="556" y="554"/>
                    <a:pt x="555" y="555"/>
                  </a:cubicBezTo>
                  <a:cubicBezTo>
                    <a:pt x="526" y="584"/>
                    <a:pt x="526" y="584"/>
                    <a:pt x="526" y="584"/>
                  </a:cubicBezTo>
                  <a:cubicBezTo>
                    <a:pt x="526" y="630"/>
                    <a:pt x="526" y="630"/>
                    <a:pt x="526" y="630"/>
                  </a:cubicBezTo>
                  <a:cubicBezTo>
                    <a:pt x="526" y="631"/>
                    <a:pt x="526" y="632"/>
                    <a:pt x="525" y="632"/>
                  </a:cubicBezTo>
                  <a:cubicBezTo>
                    <a:pt x="511" y="647"/>
                    <a:pt x="511" y="647"/>
                    <a:pt x="511" y="647"/>
                  </a:cubicBezTo>
                  <a:cubicBezTo>
                    <a:pt x="511" y="684"/>
                    <a:pt x="511" y="684"/>
                    <a:pt x="511" y="684"/>
                  </a:cubicBezTo>
                  <a:cubicBezTo>
                    <a:pt x="591" y="765"/>
                    <a:pt x="591" y="765"/>
                    <a:pt x="591" y="765"/>
                  </a:cubicBezTo>
                  <a:cubicBezTo>
                    <a:pt x="629" y="765"/>
                    <a:pt x="629" y="765"/>
                    <a:pt x="629" y="765"/>
                  </a:cubicBezTo>
                  <a:lnTo>
                    <a:pt x="629" y="772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70" name="Freeform 554"/>
            <p:cNvSpPr>
              <a:spLocks/>
            </p:cNvSpPr>
            <p:nvPr/>
          </p:nvSpPr>
          <p:spPr bwMode="auto">
            <a:xfrm flipV="1">
              <a:off x="2620964" y="7164386"/>
              <a:ext cx="2536825" cy="2800350"/>
            </a:xfrm>
            <a:custGeom>
              <a:avLst/>
              <a:gdLst>
                <a:gd name="T0" fmla="*/ 589 w 676"/>
                <a:gd name="T1" fmla="*/ 746 h 746"/>
                <a:gd name="T2" fmla="*/ 586 w 676"/>
                <a:gd name="T3" fmla="*/ 746 h 746"/>
                <a:gd name="T4" fmla="*/ 586 w 676"/>
                <a:gd name="T5" fmla="*/ 682 h 746"/>
                <a:gd name="T6" fmla="*/ 586 w 676"/>
                <a:gd name="T7" fmla="*/ 681 h 746"/>
                <a:gd name="T8" fmla="*/ 619 w 676"/>
                <a:gd name="T9" fmla="*/ 648 h 746"/>
                <a:gd name="T10" fmla="*/ 620 w 676"/>
                <a:gd name="T11" fmla="*/ 647 h 746"/>
                <a:gd name="T12" fmla="*/ 663 w 676"/>
                <a:gd name="T13" fmla="*/ 647 h 746"/>
                <a:gd name="T14" fmla="*/ 673 w 676"/>
                <a:gd name="T15" fmla="*/ 638 h 746"/>
                <a:gd name="T16" fmla="*/ 673 w 676"/>
                <a:gd name="T17" fmla="*/ 627 h 746"/>
                <a:gd name="T18" fmla="*/ 381 w 676"/>
                <a:gd name="T19" fmla="*/ 336 h 746"/>
                <a:gd name="T20" fmla="*/ 300 w 676"/>
                <a:gd name="T21" fmla="*/ 336 h 746"/>
                <a:gd name="T22" fmla="*/ 299 w 676"/>
                <a:gd name="T23" fmla="*/ 335 h 746"/>
                <a:gd name="T24" fmla="*/ 255 w 676"/>
                <a:gd name="T25" fmla="*/ 291 h 746"/>
                <a:gd name="T26" fmla="*/ 254 w 676"/>
                <a:gd name="T27" fmla="*/ 290 h 746"/>
                <a:gd name="T28" fmla="*/ 254 w 676"/>
                <a:gd name="T29" fmla="*/ 257 h 746"/>
                <a:gd name="T30" fmla="*/ 0 w 676"/>
                <a:gd name="T31" fmla="*/ 2 h 746"/>
                <a:gd name="T32" fmla="*/ 2 w 676"/>
                <a:gd name="T33" fmla="*/ 0 h 746"/>
                <a:gd name="T34" fmla="*/ 257 w 676"/>
                <a:gd name="T35" fmla="*/ 255 h 746"/>
                <a:gd name="T36" fmla="*/ 258 w 676"/>
                <a:gd name="T37" fmla="*/ 257 h 746"/>
                <a:gd name="T38" fmla="*/ 258 w 676"/>
                <a:gd name="T39" fmla="*/ 290 h 746"/>
                <a:gd name="T40" fmla="*/ 300 w 676"/>
                <a:gd name="T41" fmla="*/ 332 h 746"/>
                <a:gd name="T42" fmla="*/ 382 w 676"/>
                <a:gd name="T43" fmla="*/ 332 h 746"/>
                <a:gd name="T44" fmla="*/ 383 w 676"/>
                <a:gd name="T45" fmla="*/ 333 h 746"/>
                <a:gd name="T46" fmla="*/ 676 w 676"/>
                <a:gd name="T47" fmla="*/ 625 h 746"/>
                <a:gd name="T48" fmla="*/ 676 w 676"/>
                <a:gd name="T49" fmla="*/ 627 h 746"/>
                <a:gd name="T50" fmla="*/ 676 w 676"/>
                <a:gd name="T51" fmla="*/ 638 h 746"/>
                <a:gd name="T52" fmla="*/ 676 w 676"/>
                <a:gd name="T53" fmla="*/ 639 h 746"/>
                <a:gd name="T54" fmla="*/ 665 w 676"/>
                <a:gd name="T55" fmla="*/ 650 h 746"/>
                <a:gd name="T56" fmla="*/ 664 w 676"/>
                <a:gd name="T57" fmla="*/ 651 h 746"/>
                <a:gd name="T58" fmla="*/ 621 w 676"/>
                <a:gd name="T59" fmla="*/ 651 h 746"/>
                <a:gd name="T60" fmla="*/ 589 w 676"/>
                <a:gd name="T61" fmla="*/ 683 h 746"/>
                <a:gd name="T62" fmla="*/ 589 w 676"/>
                <a:gd name="T63" fmla="*/ 746 h 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76" h="746">
                  <a:moveTo>
                    <a:pt x="589" y="746"/>
                  </a:moveTo>
                  <a:cubicBezTo>
                    <a:pt x="586" y="746"/>
                    <a:pt x="586" y="746"/>
                    <a:pt x="586" y="746"/>
                  </a:cubicBezTo>
                  <a:cubicBezTo>
                    <a:pt x="586" y="682"/>
                    <a:pt x="586" y="682"/>
                    <a:pt x="586" y="682"/>
                  </a:cubicBezTo>
                  <a:cubicBezTo>
                    <a:pt x="586" y="682"/>
                    <a:pt x="586" y="681"/>
                    <a:pt x="586" y="681"/>
                  </a:cubicBezTo>
                  <a:cubicBezTo>
                    <a:pt x="619" y="648"/>
                    <a:pt x="619" y="648"/>
                    <a:pt x="619" y="648"/>
                  </a:cubicBezTo>
                  <a:cubicBezTo>
                    <a:pt x="619" y="648"/>
                    <a:pt x="620" y="647"/>
                    <a:pt x="620" y="647"/>
                  </a:cubicBezTo>
                  <a:cubicBezTo>
                    <a:pt x="663" y="647"/>
                    <a:pt x="663" y="647"/>
                    <a:pt x="663" y="647"/>
                  </a:cubicBezTo>
                  <a:cubicBezTo>
                    <a:pt x="673" y="638"/>
                    <a:pt x="673" y="638"/>
                    <a:pt x="673" y="638"/>
                  </a:cubicBezTo>
                  <a:cubicBezTo>
                    <a:pt x="673" y="627"/>
                    <a:pt x="673" y="627"/>
                    <a:pt x="673" y="627"/>
                  </a:cubicBezTo>
                  <a:cubicBezTo>
                    <a:pt x="381" y="336"/>
                    <a:pt x="381" y="336"/>
                    <a:pt x="381" y="336"/>
                  </a:cubicBezTo>
                  <a:cubicBezTo>
                    <a:pt x="300" y="336"/>
                    <a:pt x="300" y="336"/>
                    <a:pt x="300" y="336"/>
                  </a:cubicBezTo>
                  <a:cubicBezTo>
                    <a:pt x="299" y="336"/>
                    <a:pt x="299" y="335"/>
                    <a:pt x="299" y="335"/>
                  </a:cubicBezTo>
                  <a:cubicBezTo>
                    <a:pt x="255" y="291"/>
                    <a:pt x="255" y="291"/>
                    <a:pt x="255" y="291"/>
                  </a:cubicBezTo>
                  <a:cubicBezTo>
                    <a:pt x="255" y="291"/>
                    <a:pt x="254" y="291"/>
                    <a:pt x="254" y="290"/>
                  </a:cubicBezTo>
                  <a:cubicBezTo>
                    <a:pt x="254" y="257"/>
                    <a:pt x="254" y="257"/>
                    <a:pt x="254" y="25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57" y="255"/>
                    <a:pt x="257" y="255"/>
                    <a:pt x="257" y="255"/>
                  </a:cubicBezTo>
                  <a:cubicBezTo>
                    <a:pt x="258" y="256"/>
                    <a:pt x="258" y="256"/>
                    <a:pt x="258" y="257"/>
                  </a:cubicBezTo>
                  <a:cubicBezTo>
                    <a:pt x="258" y="290"/>
                    <a:pt x="258" y="290"/>
                    <a:pt x="258" y="290"/>
                  </a:cubicBezTo>
                  <a:cubicBezTo>
                    <a:pt x="300" y="332"/>
                    <a:pt x="300" y="332"/>
                    <a:pt x="300" y="332"/>
                  </a:cubicBezTo>
                  <a:cubicBezTo>
                    <a:pt x="382" y="332"/>
                    <a:pt x="382" y="332"/>
                    <a:pt x="382" y="332"/>
                  </a:cubicBezTo>
                  <a:cubicBezTo>
                    <a:pt x="382" y="332"/>
                    <a:pt x="383" y="332"/>
                    <a:pt x="383" y="333"/>
                  </a:cubicBezTo>
                  <a:cubicBezTo>
                    <a:pt x="676" y="625"/>
                    <a:pt x="676" y="625"/>
                    <a:pt x="676" y="625"/>
                  </a:cubicBezTo>
                  <a:cubicBezTo>
                    <a:pt x="676" y="626"/>
                    <a:pt x="676" y="626"/>
                    <a:pt x="676" y="627"/>
                  </a:cubicBezTo>
                  <a:cubicBezTo>
                    <a:pt x="676" y="638"/>
                    <a:pt x="676" y="638"/>
                    <a:pt x="676" y="638"/>
                  </a:cubicBezTo>
                  <a:cubicBezTo>
                    <a:pt x="676" y="639"/>
                    <a:pt x="676" y="639"/>
                    <a:pt x="676" y="639"/>
                  </a:cubicBezTo>
                  <a:cubicBezTo>
                    <a:pt x="665" y="650"/>
                    <a:pt x="665" y="650"/>
                    <a:pt x="665" y="650"/>
                  </a:cubicBezTo>
                  <a:cubicBezTo>
                    <a:pt x="664" y="651"/>
                    <a:pt x="664" y="651"/>
                    <a:pt x="664" y="651"/>
                  </a:cubicBezTo>
                  <a:cubicBezTo>
                    <a:pt x="621" y="651"/>
                    <a:pt x="621" y="651"/>
                    <a:pt x="621" y="651"/>
                  </a:cubicBezTo>
                  <a:cubicBezTo>
                    <a:pt x="589" y="683"/>
                    <a:pt x="589" y="683"/>
                    <a:pt x="589" y="683"/>
                  </a:cubicBezTo>
                  <a:lnTo>
                    <a:pt x="589" y="7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71" name="Freeform 555"/>
            <p:cNvSpPr>
              <a:spLocks/>
            </p:cNvSpPr>
            <p:nvPr/>
          </p:nvSpPr>
          <p:spPr bwMode="auto">
            <a:xfrm flipV="1">
              <a:off x="1401764" y="6016623"/>
              <a:ext cx="3921125" cy="2751138"/>
            </a:xfrm>
            <a:custGeom>
              <a:avLst/>
              <a:gdLst>
                <a:gd name="T0" fmla="*/ 770 w 1045"/>
                <a:gd name="T1" fmla="*/ 733 h 733"/>
                <a:gd name="T2" fmla="*/ 766 w 1045"/>
                <a:gd name="T3" fmla="*/ 731 h 733"/>
                <a:gd name="T4" fmla="*/ 719 w 1045"/>
                <a:gd name="T5" fmla="*/ 684 h 733"/>
                <a:gd name="T6" fmla="*/ 617 w 1045"/>
                <a:gd name="T7" fmla="*/ 684 h 733"/>
                <a:gd name="T8" fmla="*/ 613 w 1045"/>
                <a:gd name="T9" fmla="*/ 682 h 733"/>
                <a:gd name="T10" fmla="*/ 406 w 1045"/>
                <a:gd name="T11" fmla="*/ 474 h 733"/>
                <a:gd name="T12" fmla="*/ 404 w 1045"/>
                <a:gd name="T13" fmla="*/ 470 h 733"/>
                <a:gd name="T14" fmla="*/ 404 w 1045"/>
                <a:gd name="T15" fmla="*/ 411 h 733"/>
                <a:gd name="T16" fmla="*/ 0 w 1045"/>
                <a:gd name="T17" fmla="*/ 8 h 733"/>
                <a:gd name="T18" fmla="*/ 8 w 1045"/>
                <a:gd name="T19" fmla="*/ 0 h 733"/>
                <a:gd name="T20" fmla="*/ 413 w 1045"/>
                <a:gd name="T21" fmla="*/ 405 h 733"/>
                <a:gd name="T22" fmla="*/ 414 w 1045"/>
                <a:gd name="T23" fmla="*/ 409 h 733"/>
                <a:gd name="T24" fmla="*/ 414 w 1045"/>
                <a:gd name="T25" fmla="*/ 468 h 733"/>
                <a:gd name="T26" fmla="*/ 619 w 1045"/>
                <a:gd name="T27" fmla="*/ 673 h 733"/>
                <a:gd name="T28" fmla="*/ 721 w 1045"/>
                <a:gd name="T29" fmla="*/ 673 h 733"/>
                <a:gd name="T30" fmla="*/ 724 w 1045"/>
                <a:gd name="T31" fmla="*/ 675 h 733"/>
                <a:gd name="T32" fmla="*/ 772 w 1045"/>
                <a:gd name="T33" fmla="*/ 722 h 733"/>
                <a:gd name="T34" fmla="*/ 861 w 1045"/>
                <a:gd name="T35" fmla="*/ 722 h 733"/>
                <a:gd name="T36" fmla="*/ 1013 w 1045"/>
                <a:gd name="T37" fmla="*/ 571 h 733"/>
                <a:gd name="T38" fmla="*/ 1016 w 1045"/>
                <a:gd name="T39" fmla="*/ 569 h 733"/>
                <a:gd name="T40" fmla="*/ 1045 w 1045"/>
                <a:gd name="T41" fmla="*/ 569 h 733"/>
                <a:gd name="T42" fmla="*/ 1045 w 1045"/>
                <a:gd name="T43" fmla="*/ 579 h 733"/>
                <a:gd name="T44" fmla="*/ 1018 w 1045"/>
                <a:gd name="T45" fmla="*/ 579 h 733"/>
                <a:gd name="T46" fmla="*/ 867 w 1045"/>
                <a:gd name="T47" fmla="*/ 731 h 733"/>
                <a:gd name="T48" fmla="*/ 863 w 1045"/>
                <a:gd name="T49" fmla="*/ 733 h 733"/>
                <a:gd name="T50" fmla="*/ 770 w 1045"/>
                <a:gd name="T51" fmla="*/ 733 h 7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045" h="733">
                  <a:moveTo>
                    <a:pt x="770" y="733"/>
                  </a:moveTo>
                  <a:cubicBezTo>
                    <a:pt x="768" y="733"/>
                    <a:pt x="767" y="732"/>
                    <a:pt x="766" y="731"/>
                  </a:cubicBezTo>
                  <a:cubicBezTo>
                    <a:pt x="719" y="684"/>
                    <a:pt x="719" y="684"/>
                    <a:pt x="719" y="684"/>
                  </a:cubicBezTo>
                  <a:cubicBezTo>
                    <a:pt x="617" y="684"/>
                    <a:pt x="617" y="684"/>
                    <a:pt x="617" y="684"/>
                  </a:cubicBezTo>
                  <a:cubicBezTo>
                    <a:pt x="616" y="684"/>
                    <a:pt x="614" y="683"/>
                    <a:pt x="613" y="682"/>
                  </a:cubicBezTo>
                  <a:cubicBezTo>
                    <a:pt x="406" y="474"/>
                    <a:pt x="406" y="474"/>
                    <a:pt x="406" y="474"/>
                  </a:cubicBezTo>
                  <a:cubicBezTo>
                    <a:pt x="405" y="473"/>
                    <a:pt x="404" y="472"/>
                    <a:pt x="404" y="470"/>
                  </a:cubicBezTo>
                  <a:cubicBezTo>
                    <a:pt x="404" y="411"/>
                    <a:pt x="404" y="411"/>
                    <a:pt x="404" y="411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13" y="405"/>
                    <a:pt x="413" y="405"/>
                    <a:pt x="413" y="405"/>
                  </a:cubicBezTo>
                  <a:cubicBezTo>
                    <a:pt x="414" y="406"/>
                    <a:pt x="414" y="408"/>
                    <a:pt x="414" y="409"/>
                  </a:cubicBezTo>
                  <a:cubicBezTo>
                    <a:pt x="414" y="468"/>
                    <a:pt x="414" y="468"/>
                    <a:pt x="414" y="468"/>
                  </a:cubicBezTo>
                  <a:cubicBezTo>
                    <a:pt x="619" y="673"/>
                    <a:pt x="619" y="673"/>
                    <a:pt x="619" y="673"/>
                  </a:cubicBezTo>
                  <a:cubicBezTo>
                    <a:pt x="721" y="673"/>
                    <a:pt x="721" y="673"/>
                    <a:pt x="721" y="673"/>
                  </a:cubicBezTo>
                  <a:cubicBezTo>
                    <a:pt x="722" y="673"/>
                    <a:pt x="723" y="674"/>
                    <a:pt x="724" y="675"/>
                  </a:cubicBezTo>
                  <a:cubicBezTo>
                    <a:pt x="772" y="722"/>
                    <a:pt x="772" y="722"/>
                    <a:pt x="772" y="722"/>
                  </a:cubicBezTo>
                  <a:cubicBezTo>
                    <a:pt x="861" y="722"/>
                    <a:pt x="861" y="722"/>
                    <a:pt x="861" y="722"/>
                  </a:cubicBezTo>
                  <a:cubicBezTo>
                    <a:pt x="1013" y="571"/>
                    <a:pt x="1013" y="571"/>
                    <a:pt x="1013" y="571"/>
                  </a:cubicBezTo>
                  <a:cubicBezTo>
                    <a:pt x="1014" y="570"/>
                    <a:pt x="1015" y="569"/>
                    <a:pt x="1016" y="569"/>
                  </a:cubicBezTo>
                  <a:cubicBezTo>
                    <a:pt x="1045" y="569"/>
                    <a:pt x="1045" y="569"/>
                    <a:pt x="1045" y="569"/>
                  </a:cubicBezTo>
                  <a:cubicBezTo>
                    <a:pt x="1045" y="579"/>
                    <a:pt x="1045" y="579"/>
                    <a:pt x="1045" y="579"/>
                  </a:cubicBezTo>
                  <a:cubicBezTo>
                    <a:pt x="1018" y="579"/>
                    <a:pt x="1018" y="579"/>
                    <a:pt x="1018" y="579"/>
                  </a:cubicBezTo>
                  <a:cubicBezTo>
                    <a:pt x="867" y="731"/>
                    <a:pt x="867" y="731"/>
                    <a:pt x="867" y="731"/>
                  </a:cubicBezTo>
                  <a:cubicBezTo>
                    <a:pt x="866" y="732"/>
                    <a:pt x="865" y="733"/>
                    <a:pt x="863" y="733"/>
                  </a:cubicBezTo>
                  <a:lnTo>
                    <a:pt x="770" y="73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72" name="Oval 556"/>
            <p:cNvSpPr>
              <a:spLocks noChangeArrowheads="1"/>
            </p:cNvSpPr>
            <p:nvPr/>
          </p:nvSpPr>
          <p:spPr bwMode="auto">
            <a:xfrm flipV="1">
              <a:off x="3803652" y="6165849"/>
              <a:ext cx="101600" cy="10160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73" name="Freeform 557"/>
            <p:cNvSpPr>
              <a:spLocks noEditPoints="1"/>
            </p:cNvSpPr>
            <p:nvPr/>
          </p:nvSpPr>
          <p:spPr bwMode="auto">
            <a:xfrm flipV="1">
              <a:off x="2295527" y="5340348"/>
              <a:ext cx="93662" cy="93663"/>
            </a:xfrm>
            <a:custGeom>
              <a:avLst/>
              <a:gdLst>
                <a:gd name="T0" fmla="*/ 12 w 25"/>
                <a:gd name="T1" fmla="*/ 5 h 25"/>
                <a:gd name="T2" fmla="*/ 19 w 25"/>
                <a:gd name="T3" fmla="*/ 13 h 25"/>
                <a:gd name="T4" fmla="*/ 12 w 25"/>
                <a:gd name="T5" fmla="*/ 20 h 25"/>
                <a:gd name="T6" fmla="*/ 12 w 25"/>
                <a:gd name="T7" fmla="*/ 20 h 25"/>
                <a:gd name="T8" fmla="*/ 12 w 25"/>
                <a:gd name="T9" fmla="*/ 20 h 25"/>
                <a:gd name="T10" fmla="*/ 5 w 25"/>
                <a:gd name="T11" fmla="*/ 13 h 25"/>
                <a:gd name="T12" fmla="*/ 12 w 25"/>
                <a:gd name="T13" fmla="*/ 5 h 25"/>
                <a:gd name="T14" fmla="*/ 12 w 25"/>
                <a:gd name="T15" fmla="*/ 0 h 25"/>
                <a:gd name="T16" fmla="*/ 0 w 25"/>
                <a:gd name="T17" fmla="*/ 13 h 25"/>
                <a:gd name="T18" fmla="*/ 12 w 25"/>
                <a:gd name="T19" fmla="*/ 25 h 25"/>
                <a:gd name="T20" fmla="*/ 25 w 25"/>
                <a:gd name="T21" fmla="*/ 13 h 25"/>
                <a:gd name="T22" fmla="*/ 12 w 25"/>
                <a:gd name="T2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25">
                  <a:moveTo>
                    <a:pt x="12" y="5"/>
                  </a:moveTo>
                  <a:cubicBezTo>
                    <a:pt x="16" y="5"/>
                    <a:pt x="19" y="9"/>
                    <a:pt x="19" y="13"/>
                  </a:cubicBezTo>
                  <a:cubicBezTo>
                    <a:pt x="19" y="17"/>
                    <a:pt x="16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8" y="20"/>
                    <a:pt x="5" y="17"/>
                    <a:pt x="5" y="13"/>
                  </a:cubicBezTo>
                  <a:cubicBezTo>
                    <a:pt x="5" y="9"/>
                    <a:pt x="8" y="5"/>
                    <a:pt x="12" y="5"/>
                  </a:cubicBezTo>
                  <a:close/>
                  <a:moveTo>
                    <a:pt x="12" y="0"/>
                  </a:moveTo>
                  <a:cubicBezTo>
                    <a:pt x="5" y="0"/>
                    <a:pt x="0" y="6"/>
                    <a:pt x="0" y="13"/>
                  </a:cubicBezTo>
                  <a:cubicBezTo>
                    <a:pt x="0" y="20"/>
                    <a:pt x="5" y="25"/>
                    <a:pt x="12" y="25"/>
                  </a:cubicBezTo>
                  <a:cubicBezTo>
                    <a:pt x="19" y="25"/>
                    <a:pt x="25" y="20"/>
                    <a:pt x="25" y="13"/>
                  </a:cubicBezTo>
                  <a:cubicBezTo>
                    <a:pt x="25" y="6"/>
                    <a:pt x="19" y="0"/>
                    <a:pt x="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74" name="Freeform 558"/>
            <p:cNvSpPr>
              <a:spLocks noEditPoints="1"/>
            </p:cNvSpPr>
            <p:nvPr/>
          </p:nvSpPr>
          <p:spPr bwMode="auto">
            <a:xfrm flipV="1">
              <a:off x="2681289" y="4984748"/>
              <a:ext cx="93662" cy="93663"/>
            </a:xfrm>
            <a:custGeom>
              <a:avLst/>
              <a:gdLst>
                <a:gd name="T0" fmla="*/ 13 w 25"/>
                <a:gd name="T1" fmla="*/ 6 h 25"/>
                <a:gd name="T2" fmla="*/ 20 w 25"/>
                <a:gd name="T3" fmla="*/ 13 h 25"/>
                <a:gd name="T4" fmla="*/ 13 w 25"/>
                <a:gd name="T5" fmla="*/ 20 h 25"/>
                <a:gd name="T6" fmla="*/ 13 w 25"/>
                <a:gd name="T7" fmla="*/ 20 h 25"/>
                <a:gd name="T8" fmla="*/ 13 w 25"/>
                <a:gd name="T9" fmla="*/ 20 h 25"/>
                <a:gd name="T10" fmla="*/ 6 w 25"/>
                <a:gd name="T11" fmla="*/ 13 h 25"/>
                <a:gd name="T12" fmla="*/ 13 w 25"/>
                <a:gd name="T13" fmla="*/ 6 h 25"/>
                <a:gd name="T14" fmla="*/ 13 w 25"/>
                <a:gd name="T15" fmla="*/ 0 h 25"/>
                <a:gd name="T16" fmla="*/ 13 w 25"/>
                <a:gd name="T17" fmla="*/ 0 h 25"/>
                <a:gd name="T18" fmla="*/ 0 w 25"/>
                <a:gd name="T19" fmla="*/ 13 h 25"/>
                <a:gd name="T20" fmla="*/ 13 w 25"/>
                <a:gd name="T21" fmla="*/ 25 h 25"/>
                <a:gd name="T22" fmla="*/ 25 w 25"/>
                <a:gd name="T23" fmla="*/ 13 h 25"/>
                <a:gd name="T24" fmla="*/ 13 w 25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5">
                  <a:moveTo>
                    <a:pt x="13" y="6"/>
                  </a:moveTo>
                  <a:cubicBezTo>
                    <a:pt x="17" y="6"/>
                    <a:pt x="20" y="9"/>
                    <a:pt x="20" y="13"/>
                  </a:cubicBezTo>
                  <a:cubicBezTo>
                    <a:pt x="20" y="17"/>
                    <a:pt x="17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9" y="20"/>
                    <a:pt x="6" y="17"/>
                    <a:pt x="6" y="13"/>
                  </a:cubicBezTo>
                  <a:cubicBezTo>
                    <a:pt x="6" y="9"/>
                    <a:pt x="9" y="6"/>
                    <a:pt x="13" y="6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5"/>
                    <a:pt x="13" y="25"/>
                  </a:cubicBezTo>
                  <a:cubicBezTo>
                    <a:pt x="20" y="25"/>
                    <a:pt x="25" y="20"/>
                    <a:pt x="25" y="13"/>
                  </a:cubicBezTo>
                  <a:cubicBezTo>
                    <a:pt x="25" y="6"/>
                    <a:pt x="20" y="0"/>
                    <a:pt x="13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75" name="Freeform 559"/>
            <p:cNvSpPr>
              <a:spLocks/>
            </p:cNvSpPr>
            <p:nvPr/>
          </p:nvSpPr>
          <p:spPr bwMode="auto">
            <a:xfrm flipV="1">
              <a:off x="-1900236" y="1797048"/>
              <a:ext cx="3981450" cy="1446213"/>
            </a:xfrm>
            <a:custGeom>
              <a:avLst/>
              <a:gdLst>
                <a:gd name="T0" fmla="*/ 603 w 1061"/>
                <a:gd name="T1" fmla="*/ 385 h 385"/>
                <a:gd name="T2" fmla="*/ 0 w 1061"/>
                <a:gd name="T3" fmla="*/ 385 h 385"/>
                <a:gd name="T4" fmla="*/ 0 w 1061"/>
                <a:gd name="T5" fmla="*/ 371 h 385"/>
                <a:gd name="T6" fmla="*/ 600 w 1061"/>
                <a:gd name="T7" fmla="*/ 371 h 385"/>
                <a:gd name="T8" fmla="*/ 969 w 1061"/>
                <a:gd name="T9" fmla="*/ 2 h 385"/>
                <a:gd name="T10" fmla="*/ 974 w 1061"/>
                <a:gd name="T11" fmla="*/ 0 h 385"/>
                <a:gd name="T12" fmla="*/ 1061 w 1061"/>
                <a:gd name="T13" fmla="*/ 0 h 385"/>
                <a:gd name="T14" fmla="*/ 1061 w 1061"/>
                <a:gd name="T15" fmla="*/ 13 h 385"/>
                <a:gd name="T16" fmla="*/ 977 w 1061"/>
                <a:gd name="T17" fmla="*/ 13 h 385"/>
                <a:gd name="T18" fmla="*/ 607 w 1061"/>
                <a:gd name="T19" fmla="*/ 383 h 385"/>
                <a:gd name="T20" fmla="*/ 603 w 1061"/>
                <a:gd name="T21" fmla="*/ 385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61" h="385">
                  <a:moveTo>
                    <a:pt x="603" y="385"/>
                  </a:moveTo>
                  <a:cubicBezTo>
                    <a:pt x="0" y="385"/>
                    <a:pt x="0" y="385"/>
                    <a:pt x="0" y="385"/>
                  </a:cubicBezTo>
                  <a:cubicBezTo>
                    <a:pt x="0" y="371"/>
                    <a:pt x="0" y="371"/>
                    <a:pt x="0" y="371"/>
                  </a:cubicBezTo>
                  <a:cubicBezTo>
                    <a:pt x="600" y="371"/>
                    <a:pt x="600" y="371"/>
                    <a:pt x="600" y="371"/>
                  </a:cubicBezTo>
                  <a:cubicBezTo>
                    <a:pt x="969" y="2"/>
                    <a:pt x="969" y="2"/>
                    <a:pt x="969" y="2"/>
                  </a:cubicBezTo>
                  <a:cubicBezTo>
                    <a:pt x="971" y="0"/>
                    <a:pt x="972" y="0"/>
                    <a:pt x="974" y="0"/>
                  </a:cubicBezTo>
                  <a:cubicBezTo>
                    <a:pt x="1061" y="0"/>
                    <a:pt x="1061" y="0"/>
                    <a:pt x="1061" y="0"/>
                  </a:cubicBezTo>
                  <a:cubicBezTo>
                    <a:pt x="1061" y="13"/>
                    <a:pt x="1061" y="13"/>
                    <a:pt x="1061" y="13"/>
                  </a:cubicBezTo>
                  <a:cubicBezTo>
                    <a:pt x="977" y="13"/>
                    <a:pt x="977" y="13"/>
                    <a:pt x="977" y="13"/>
                  </a:cubicBezTo>
                  <a:cubicBezTo>
                    <a:pt x="607" y="383"/>
                    <a:pt x="607" y="383"/>
                    <a:pt x="607" y="383"/>
                  </a:cubicBezTo>
                  <a:cubicBezTo>
                    <a:pt x="606" y="384"/>
                    <a:pt x="604" y="385"/>
                    <a:pt x="603" y="385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76" name="Freeform 560"/>
            <p:cNvSpPr>
              <a:spLocks/>
            </p:cNvSpPr>
            <p:nvPr/>
          </p:nvSpPr>
          <p:spPr bwMode="auto">
            <a:xfrm flipV="1">
              <a:off x="-77786" y="3543299"/>
              <a:ext cx="962025" cy="355600"/>
            </a:xfrm>
            <a:custGeom>
              <a:avLst/>
              <a:gdLst>
                <a:gd name="T0" fmla="*/ 253 w 256"/>
                <a:gd name="T1" fmla="*/ 95 h 95"/>
                <a:gd name="T2" fmla="*/ 162 w 256"/>
                <a:gd name="T3" fmla="*/ 3 h 95"/>
                <a:gd name="T4" fmla="*/ 22 w 256"/>
                <a:gd name="T5" fmla="*/ 3 h 95"/>
                <a:gd name="T6" fmla="*/ 3 w 256"/>
                <a:gd name="T7" fmla="*/ 22 h 95"/>
                <a:gd name="T8" fmla="*/ 3 w 256"/>
                <a:gd name="T9" fmla="*/ 47 h 95"/>
                <a:gd name="T10" fmla="*/ 24 w 256"/>
                <a:gd name="T11" fmla="*/ 68 h 95"/>
                <a:gd name="T12" fmla="*/ 99 w 256"/>
                <a:gd name="T13" fmla="*/ 68 h 95"/>
                <a:gd name="T14" fmla="*/ 113 w 256"/>
                <a:gd name="T15" fmla="*/ 53 h 95"/>
                <a:gd name="T16" fmla="*/ 115 w 256"/>
                <a:gd name="T17" fmla="*/ 56 h 95"/>
                <a:gd name="T18" fmla="*/ 100 w 256"/>
                <a:gd name="T19" fmla="*/ 71 h 95"/>
                <a:gd name="T20" fmla="*/ 99 w 256"/>
                <a:gd name="T21" fmla="*/ 71 h 95"/>
                <a:gd name="T22" fmla="*/ 24 w 256"/>
                <a:gd name="T23" fmla="*/ 71 h 95"/>
                <a:gd name="T24" fmla="*/ 22 w 256"/>
                <a:gd name="T25" fmla="*/ 71 h 95"/>
                <a:gd name="T26" fmla="*/ 0 w 256"/>
                <a:gd name="T27" fmla="*/ 49 h 95"/>
                <a:gd name="T28" fmla="*/ 0 w 256"/>
                <a:gd name="T29" fmla="*/ 48 h 95"/>
                <a:gd name="T30" fmla="*/ 0 w 256"/>
                <a:gd name="T31" fmla="*/ 21 h 95"/>
                <a:gd name="T32" fmla="*/ 0 w 256"/>
                <a:gd name="T33" fmla="*/ 20 h 95"/>
                <a:gd name="T34" fmla="*/ 20 w 256"/>
                <a:gd name="T35" fmla="*/ 0 h 95"/>
                <a:gd name="T36" fmla="*/ 22 w 256"/>
                <a:gd name="T37" fmla="*/ 0 h 95"/>
                <a:gd name="T38" fmla="*/ 162 w 256"/>
                <a:gd name="T39" fmla="*/ 0 h 95"/>
                <a:gd name="T40" fmla="*/ 164 w 256"/>
                <a:gd name="T41" fmla="*/ 0 h 95"/>
                <a:gd name="T42" fmla="*/ 256 w 256"/>
                <a:gd name="T43" fmla="*/ 92 h 95"/>
                <a:gd name="T44" fmla="*/ 253 w 256"/>
                <a:gd name="T45" fmla="*/ 9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56" h="95">
                  <a:moveTo>
                    <a:pt x="253" y="95"/>
                  </a:moveTo>
                  <a:cubicBezTo>
                    <a:pt x="162" y="3"/>
                    <a:pt x="162" y="3"/>
                    <a:pt x="162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3" y="47"/>
                    <a:pt x="3" y="47"/>
                    <a:pt x="3" y="47"/>
                  </a:cubicBezTo>
                  <a:cubicBezTo>
                    <a:pt x="24" y="68"/>
                    <a:pt x="24" y="68"/>
                    <a:pt x="24" y="68"/>
                  </a:cubicBezTo>
                  <a:cubicBezTo>
                    <a:pt x="99" y="68"/>
                    <a:pt x="99" y="68"/>
                    <a:pt x="99" y="68"/>
                  </a:cubicBezTo>
                  <a:cubicBezTo>
                    <a:pt x="113" y="53"/>
                    <a:pt x="113" y="53"/>
                    <a:pt x="113" y="53"/>
                  </a:cubicBezTo>
                  <a:cubicBezTo>
                    <a:pt x="115" y="56"/>
                    <a:pt x="115" y="56"/>
                    <a:pt x="115" y="56"/>
                  </a:cubicBezTo>
                  <a:cubicBezTo>
                    <a:pt x="100" y="71"/>
                    <a:pt x="100" y="71"/>
                    <a:pt x="100" y="71"/>
                  </a:cubicBezTo>
                  <a:cubicBezTo>
                    <a:pt x="100" y="71"/>
                    <a:pt x="100" y="71"/>
                    <a:pt x="99" y="71"/>
                  </a:cubicBezTo>
                  <a:cubicBezTo>
                    <a:pt x="24" y="71"/>
                    <a:pt x="24" y="71"/>
                    <a:pt x="24" y="71"/>
                  </a:cubicBezTo>
                  <a:cubicBezTo>
                    <a:pt x="23" y="71"/>
                    <a:pt x="23" y="71"/>
                    <a:pt x="22" y="7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1" y="0"/>
                    <a:pt x="21" y="0"/>
                    <a:pt x="22" y="0"/>
                  </a:cubicBezTo>
                  <a:cubicBezTo>
                    <a:pt x="162" y="0"/>
                    <a:pt x="162" y="0"/>
                    <a:pt x="162" y="0"/>
                  </a:cubicBezTo>
                  <a:cubicBezTo>
                    <a:pt x="163" y="0"/>
                    <a:pt x="163" y="0"/>
                    <a:pt x="164" y="0"/>
                  </a:cubicBezTo>
                  <a:cubicBezTo>
                    <a:pt x="256" y="92"/>
                    <a:pt x="256" y="92"/>
                    <a:pt x="256" y="92"/>
                  </a:cubicBezTo>
                  <a:lnTo>
                    <a:pt x="253" y="9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77" name="Freeform 561"/>
            <p:cNvSpPr>
              <a:spLocks noEditPoints="1"/>
            </p:cNvSpPr>
            <p:nvPr/>
          </p:nvSpPr>
          <p:spPr bwMode="auto">
            <a:xfrm flipV="1">
              <a:off x="-2411411" y="4391023"/>
              <a:ext cx="93662" cy="90488"/>
            </a:xfrm>
            <a:custGeom>
              <a:avLst/>
              <a:gdLst>
                <a:gd name="T0" fmla="*/ 12 w 25"/>
                <a:gd name="T1" fmla="*/ 5 h 24"/>
                <a:gd name="T2" fmla="*/ 17 w 25"/>
                <a:gd name="T3" fmla="*/ 7 h 24"/>
                <a:gd name="T4" fmla="*/ 17 w 25"/>
                <a:gd name="T5" fmla="*/ 17 h 24"/>
                <a:gd name="T6" fmla="*/ 12 w 25"/>
                <a:gd name="T7" fmla="*/ 19 h 24"/>
                <a:gd name="T8" fmla="*/ 7 w 25"/>
                <a:gd name="T9" fmla="*/ 17 h 24"/>
                <a:gd name="T10" fmla="*/ 7 w 25"/>
                <a:gd name="T11" fmla="*/ 7 h 24"/>
                <a:gd name="T12" fmla="*/ 12 w 25"/>
                <a:gd name="T13" fmla="*/ 5 h 24"/>
                <a:gd name="T14" fmla="*/ 12 w 25"/>
                <a:gd name="T15" fmla="*/ 0 h 24"/>
                <a:gd name="T16" fmla="*/ 12 w 25"/>
                <a:gd name="T17" fmla="*/ 0 h 24"/>
                <a:gd name="T18" fmla="*/ 4 w 25"/>
                <a:gd name="T19" fmla="*/ 3 h 24"/>
                <a:gd name="T20" fmla="*/ 0 w 25"/>
                <a:gd name="T21" fmla="*/ 12 h 24"/>
                <a:gd name="T22" fmla="*/ 4 w 25"/>
                <a:gd name="T23" fmla="*/ 21 h 24"/>
                <a:gd name="T24" fmla="*/ 12 w 25"/>
                <a:gd name="T25" fmla="*/ 24 h 24"/>
                <a:gd name="T26" fmla="*/ 21 w 25"/>
                <a:gd name="T27" fmla="*/ 21 h 24"/>
                <a:gd name="T28" fmla="*/ 25 w 25"/>
                <a:gd name="T29" fmla="*/ 12 h 24"/>
                <a:gd name="T30" fmla="*/ 21 w 25"/>
                <a:gd name="T31" fmla="*/ 3 h 24"/>
                <a:gd name="T32" fmla="*/ 12 w 25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4" y="5"/>
                    <a:pt x="16" y="6"/>
                    <a:pt x="17" y="7"/>
                  </a:cubicBezTo>
                  <a:cubicBezTo>
                    <a:pt x="20" y="10"/>
                    <a:pt x="20" y="14"/>
                    <a:pt x="17" y="17"/>
                  </a:cubicBezTo>
                  <a:cubicBezTo>
                    <a:pt x="16" y="19"/>
                    <a:pt x="14" y="19"/>
                    <a:pt x="12" y="19"/>
                  </a:cubicBezTo>
                  <a:cubicBezTo>
                    <a:pt x="10" y="19"/>
                    <a:pt x="9" y="19"/>
                    <a:pt x="7" y="17"/>
                  </a:cubicBezTo>
                  <a:cubicBezTo>
                    <a:pt x="4" y="14"/>
                    <a:pt x="4" y="10"/>
                    <a:pt x="7" y="7"/>
                  </a:cubicBezTo>
                  <a:cubicBezTo>
                    <a:pt x="9" y="6"/>
                    <a:pt x="10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1"/>
                    <a:pt x="4" y="3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4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6" y="24"/>
                    <a:pt x="19" y="23"/>
                    <a:pt x="21" y="21"/>
                  </a:cubicBezTo>
                  <a:cubicBezTo>
                    <a:pt x="23" y="18"/>
                    <a:pt x="25" y="15"/>
                    <a:pt x="25" y="12"/>
                  </a:cubicBezTo>
                  <a:cubicBezTo>
                    <a:pt x="25" y="9"/>
                    <a:pt x="23" y="6"/>
                    <a:pt x="21" y="3"/>
                  </a:cubicBezTo>
                  <a:cubicBezTo>
                    <a:pt x="19" y="1"/>
                    <a:pt x="16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78" name="Freeform 562"/>
            <p:cNvSpPr>
              <a:spLocks noEditPoints="1"/>
            </p:cNvSpPr>
            <p:nvPr/>
          </p:nvSpPr>
          <p:spPr bwMode="auto">
            <a:xfrm flipV="1">
              <a:off x="-2212973" y="4379911"/>
              <a:ext cx="98425" cy="93663"/>
            </a:xfrm>
            <a:custGeom>
              <a:avLst/>
              <a:gdLst>
                <a:gd name="T0" fmla="*/ 13 w 26"/>
                <a:gd name="T1" fmla="*/ 6 h 25"/>
                <a:gd name="T2" fmla="*/ 19 w 26"/>
                <a:gd name="T3" fmla="*/ 8 h 25"/>
                <a:gd name="T4" fmla="*/ 19 w 26"/>
                <a:gd name="T5" fmla="*/ 18 h 25"/>
                <a:gd name="T6" fmla="*/ 13 w 26"/>
                <a:gd name="T7" fmla="*/ 20 h 25"/>
                <a:gd name="T8" fmla="*/ 8 w 26"/>
                <a:gd name="T9" fmla="*/ 18 h 25"/>
                <a:gd name="T10" fmla="*/ 8 w 26"/>
                <a:gd name="T11" fmla="*/ 8 h 25"/>
                <a:gd name="T12" fmla="*/ 13 w 26"/>
                <a:gd name="T13" fmla="*/ 6 h 25"/>
                <a:gd name="T14" fmla="*/ 13 w 26"/>
                <a:gd name="T15" fmla="*/ 0 h 25"/>
                <a:gd name="T16" fmla="*/ 13 w 26"/>
                <a:gd name="T17" fmla="*/ 0 h 25"/>
                <a:gd name="T18" fmla="*/ 5 w 26"/>
                <a:gd name="T19" fmla="*/ 4 h 25"/>
                <a:gd name="T20" fmla="*/ 5 w 26"/>
                <a:gd name="T21" fmla="*/ 22 h 25"/>
                <a:gd name="T22" fmla="*/ 13 w 26"/>
                <a:gd name="T23" fmla="*/ 25 h 25"/>
                <a:gd name="T24" fmla="*/ 22 w 26"/>
                <a:gd name="T25" fmla="*/ 22 h 25"/>
                <a:gd name="T26" fmla="*/ 26 w 26"/>
                <a:gd name="T27" fmla="*/ 13 h 25"/>
                <a:gd name="T28" fmla="*/ 22 w 26"/>
                <a:gd name="T29" fmla="*/ 4 h 25"/>
                <a:gd name="T30" fmla="*/ 13 w 26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" h="25">
                  <a:moveTo>
                    <a:pt x="13" y="6"/>
                  </a:moveTo>
                  <a:cubicBezTo>
                    <a:pt x="15" y="6"/>
                    <a:pt x="17" y="6"/>
                    <a:pt x="19" y="8"/>
                  </a:cubicBezTo>
                  <a:cubicBezTo>
                    <a:pt x="21" y="11"/>
                    <a:pt x="21" y="15"/>
                    <a:pt x="19" y="18"/>
                  </a:cubicBezTo>
                  <a:cubicBezTo>
                    <a:pt x="17" y="19"/>
                    <a:pt x="15" y="20"/>
                    <a:pt x="13" y="20"/>
                  </a:cubicBezTo>
                  <a:cubicBezTo>
                    <a:pt x="12" y="20"/>
                    <a:pt x="10" y="19"/>
                    <a:pt x="8" y="18"/>
                  </a:cubicBezTo>
                  <a:cubicBezTo>
                    <a:pt x="6" y="15"/>
                    <a:pt x="6" y="11"/>
                    <a:pt x="8" y="8"/>
                  </a:cubicBezTo>
                  <a:cubicBezTo>
                    <a:pt x="10" y="6"/>
                    <a:pt x="12" y="6"/>
                    <a:pt x="13" y="6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0" y="0"/>
                    <a:pt x="7" y="2"/>
                    <a:pt x="5" y="4"/>
                  </a:cubicBezTo>
                  <a:cubicBezTo>
                    <a:pt x="0" y="9"/>
                    <a:pt x="0" y="17"/>
                    <a:pt x="5" y="22"/>
                  </a:cubicBezTo>
                  <a:cubicBezTo>
                    <a:pt x="7" y="24"/>
                    <a:pt x="10" y="25"/>
                    <a:pt x="13" y="25"/>
                  </a:cubicBezTo>
                  <a:cubicBezTo>
                    <a:pt x="17" y="25"/>
                    <a:pt x="20" y="24"/>
                    <a:pt x="22" y="22"/>
                  </a:cubicBezTo>
                  <a:cubicBezTo>
                    <a:pt x="25" y="19"/>
                    <a:pt x="26" y="16"/>
                    <a:pt x="26" y="13"/>
                  </a:cubicBezTo>
                  <a:cubicBezTo>
                    <a:pt x="26" y="10"/>
                    <a:pt x="25" y="6"/>
                    <a:pt x="22" y="4"/>
                  </a:cubicBezTo>
                  <a:cubicBezTo>
                    <a:pt x="20" y="2"/>
                    <a:pt x="17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79" name="Freeform 563"/>
            <p:cNvSpPr>
              <a:spLocks noEditPoints="1"/>
            </p:cNvSpPr>
            <p:nvPr/>
          </p:nvSpPr>
          <p:spPr bwMode="auto">
            <a:xfrm flipV="1">
              <a:off x="-1893886" y="4132261"/>
              <a:ext cx="93662" cy="93663"/>
            </a:xfrm>
            <a:custGeom>
              <a:avLst/>
              <a:gdLst>
                <a:gd name="T0" fmla="*/ 13 w 25"/>
                <a:gd name="T1" fmla="*/ 6 h 25"/>
                <a:gd name="T2" fmla="*/ 18 w 25"/>
                <a:gd name="T3" fmla="*/ 8 h 25"/>
                <a:gd name="T4" fmla="*/ 18 w 25"/>
                <a:gd name="T5" fmla="*/ 18 h 25"/>
                <a:gd name="T6" fmla="*/ 13 w 25"/>
                <a:gd name="T7" fmla="*/ 20 h 25"/>
                <a:gd name="T8" fmla="*/ 8 w 25"/>
                <a:gd name="T9" fmla="*/ 18 h 25"/>
                <a:gd name="T10" fmla="*/ 8 w 25"/>
                <a:gd name="T11" fmla="*/ 8 h 25"/>
                <a:gd name="T12" fmla="*/ 13 w 25"/>
                <a:gd name="T13" fmla="*/ 6 h 25"/>
                <a:gd name="T14" fmla="*/ 13 w 25"/>
                <a:gd name="T15" fmla="*/ 0 h 25"/>
                <a:gd name="T16" fmla="*/ 13 w 25"/>
                <a:gd name="T17" fmla="*/ 0 h 25"/>
                <a:gd name="T18" fmla="*/ 4 w 25"/>
                <a:gd name="T19" fmla="*/ 4 h 25"/>
                <a:gd name="T20" fmla="*/ 0 w 25"/>
                <a:gd name="T21" fmla="*/ 13 h 25"/>
                <a:gd name="T22" fmla="*/ 4 w 25"/>
                <a:gd name="T23" fmla="*/ 22 h 25"/>
                <a:gd name="T24" fmla="*/ 13 w 25"/>
                <a:gd name="T25" fmla="*/ 25 h 25"/>
                <a:gd name="T26" fmla="*/ 21 w 25"/>
                <a:gd name="T27" fmla="*/ 22 h 25"/>
                <a:gd name="T28" fmla="*/ 25 w 25"/>
                <a:gd name="T29" fmla="*/ 13 h 25"/>
                <a:gd name="T30" fmla="*/ 21 w 25"/>
                <a:gd name="T31" fmla="*/ 4 h 25"/>
                <a:gd name="T32" fmla="*/ 13 w 25"/>
                <a:gd name="T3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" h="25">
                  <a:moveTo>
                    <a:pt x="13" y="6"/>
                  </a:moveTo>
                  <a:cubicBezTo>
                    <a:pt x="15" y="6"/>
                    <a:pt x="16" y="6"/>
                    <a:pt x="18" y="8"/>
                  </a:cubicBezTo>
                  <a:cubicBezTo>
                    <a:pt x="21" y="11"/>
                    <a:pt x="21" y="15"/>
                    <a:pt x="18" y="18"/>
                  </a:cubicBezTo>
                  <a:cubicBezTo>
                    <a:pt x="16" y="19"/>
                    <a:pt x="15" y="20"/>
                    <a:pt x="13" y="20"/>
                  </a:cubicBezTo>
                  <a:cubicBezTo>
                    <a:pt x="11" y="20"/>
                    <a:pt x="9" y="19"/>
                    <a:pt x="8" y="18"/>
                  </a:cubicBezTo>
                  <a:cubicBezTo>
                    <a:pt x="5" y="15"/>
                    <a:pt x="5" y="11"/>
                    <a:pt x="8" y="8"/>
                  </a:cubicBezTo>
                  <a:cubicBezTo>
                    <a:pt x="9" y="6"/>
                    <a:pt x="11" y="6"/>
                    <a:pt x="13" y="6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9" y="0"/>
                    <a:pt x="6" y="2"/>
                    <a:pt x="4" y="4"/>
                  </a:cubicBezTo>
                  <a:cubicBezTo>
                    <a:pt x="2" y="6"/>
                    <a:pt x="0" y="9"/>
                    <a:pt x="0" y="13"/>
                  </a:cubicBezTo>
                  <a:cubicBezTo>
                    <a:pt x="0" y="16"/>
                    <a:pt x="2" y="19"/>
                    <a:pt x="4" y="22"/>
                  </a:cubicBezTo>
                  <a:cubicBezTo>
                    <a:pt x="6" y="24"/>
                    <a:pt x="9" y="25"/>
                    <a:pt x="13" y="25"/>
                  </a:cubicBezTo>
                  <a:cubicBezTo>
                    <a:pt x="16" y="25"/>
                    <a:pt x="19" y="24"/>
                    <a:pt x="21" y="22"/>
                  </a:cubicBezTo>
                  <a:cubicBezTo>
                    <a:pt x="24" y="19"/>
                    <a:pt x="25" y="16"/>
                    <a:pt x="25" y="13"/>
                  </a:cubicBezTo>
                  <a:cubicBezTo>
                    <a:pt x="25" y="9"/>
                    <a:pt x="24" y="6"/>
                    <a:pt x="21" y="4"/>
                  </a:cubicBezTo>
                  <a:cubicBezTo>
                    <a:pt x="19" y="2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80" name="Freeform 564"/>
            <p:cNvSpPr>
              <a:spLocks noEditPoints="1"/>
            </p:cNvSpPr>
            <p:nvPr/>
          </p:nvSpPr>
          <p:spPr bwMode="auto">
            <a:xfrm flipV="1">
              <a:off x="-1127123" y="3659185"/>
              <a:ext cx="100012" cy="90488"/>
            </a:xfrm>
            <a:custGeom>
              <a:avLst/>
              <a:gdLst>
                <a:gd name="T0" fmla="*/ 14 w 27"/>
                <a:gd name="T1" fmla="*/ 5 h 24"/>
                <a:gd name="T2" fmla="*/ 18 w 27"/>
                <a:gd name="T3" fmla="*/ 7 h 24"/>
                <a:gd name="T4" fmla="*/ 18 w 27"/>
                <a:gd name="T5" fmla="*/ 17 h 24"/>
                <a:gd name="T6" fmla="*/ 14 w 27"/>
                <a:gd name="T7" fmla="*/ 19 h 24"/>
                <a:gd name="T8" fmla="*/ 9 w 27"/>
                <a:gd name="T9" fmla="*/ 17 h 24"/>
                <a:gd name="T10" fmla="*/ 9 w 27"/>
                <a:gd name="T11" fmla="*/ 7 h 24"/>
                <a:gd name="T12" fmla="*/ 14 w 27"/>
                <a:gd name="T13" fmla="*/ 5 h 24"/>
                <a:gd name="T14" fmla="*/ 14 w 27"/>
                <a:gd name="T15" fmla="*/ 0 h 24"/>
                <a:gd name="T16" fmla="*/ 14 w 27"/>
                <a:gd name="T17" fmla="*/ 0 h 24"/>
                <a:gd name="T18" fmla="*/ 5 w 27"/>
                <a:gd name="T19" fmla="*/ 3 h 24"/>
                <a:gd name="T20" fmla="*/ 5 w 27"/>
                <a:gd name="T21" fmla="*/ 20 h 24"/>
                <a:gd name="T22" fmla="*/ 14 w 27"/>
                <a:gd name="T23" fmla="*/ 24 h 24"/>
                <a:gd name="T24" fmla="*/ 22 w 27"/>
                <a:gd name="T25" fmla="*/ 20 h 24"/>
                <a:gd name="T26" fmla="*/ 22 w 27"/>
                <a:gd name="T27" fmla="*/ 3 h 24"/>
                <a:gd name="T28" fmla="*/ 14 w 27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" h="24">
                  <a:moveTo>
                    <a:pt x="14" y="5"/>
                  </a:moveTo>
                  <a:cubicBezTo>
                    <a:pt x="15" y="5"/>
                    <a:pt x="17" y="6"/>
                    <a:pt x="18" y="7"/>
                  </a:cubicBezTo>
                  <a:cubicBezTo>
                    <a:pt x="21" y="10"/>
                    <a:pt x="21" y="14"/>
                    <a:pt x="18" y="17"/>
                  </a:cubicBezTo>
                  <a:cubicBezTo>
                    <a:pt x="17" y="18"/>
                    <a:pt x="15" y="19"/>
                    <a:pt x="14" y="19"/>
                  </a:cubicBezTo>
                  <a:cubicBezTo>
                    <a:pt x="12" y="19"/>
                    <a:pt x="10" y="18"/>
                    <a:pt x="9" y="17"/>
                  </a:cubicBezTo>
                  <a:cubicBezTo>
                    <a:pt x="6" y="14"/>
                    <a:pt x="6" y="10"/>
                    <a:pt x="9" y="7"/>
                  </a:cubicBezTo>
                  <a:cubicBezTo>
                    <a:pt x="10" y="6"/>
                    <a:pt x="12" y="5"/>
                    <a:pt x="14" y="5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0" y="0"/>
                    <a:pt x="7" y="1"/>
                    <a:pt x="5" y="3"/>
                  </a:cubicBezTo>
                  <a:cubicBezTo>
                    <a:pt x="0" y="8"/>
                    <a:pt x="0" y="16"/>
                    <a:pt x="5" y="20"/>
                  </a:cubicBezTo>
                  <a:cubicBezTo>
                    <a:pt x="7" y="22"/>
                    <a:pt x="10" y="24"/>
                    <a:pt x="14" y="24"/>
                  </a:cubicBezTo>
                  <a:cubicBezTo>
                    <a:pt x="17" y="24"/>
                    <a:pt x="20" y="22"/>
                    <a:pt x="22" y="20"/>
                  </a:cubicBezTo>
                  <a:cubicBezTo>
                    <a:pt x="27" y="16"/>
                    <a:pt x="27" y="8"/>
                    <a:pt x="22" y="3"/>
                  </a:cubicBezTo>
                  <a:cubicBezTo>
                    <a:pt x="20" y="1"/>
                    <a:pt x="17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81" name="Freeform 565"/>
            <p:cNvSpPr>
              <a:spLocks noEditPoints="1"/>
            </p:cNvSpPr>
            <p:nvPr/>
          </p:nvSpPr>
          <p:spPr bwMode="auto">
            <a:xfrm flipV="1">
              <a:off x="-1390648" y="3898898"/>
              <a:ext cx="98425" cy="90488"/>
            </a:xfrm>
            <a:custGeom>
              <a:avLst/>
              <a:gdLst>
                <a:gd name="T0" fmla="*/ 13 w 26"/>
                <a:gd name="T1" fmla="*/ 5 h 24"/>
                <a:gd name="T2" fmla="*/ 18 w 26"/>
                <a:gd name="T3" fmla="*/ 7 h 24"/>
                <a:gd name="T4" fmla="*/ 18 w 26"/>
                <a:gd name="T5" fmla="*/ 16 h 24"/>
                <a:gd name="T6" fmla="*/ 13 w 26"/>
                <a:gd name="T7" fmla="*/ 19 h 24"/>
                <a:gd name="T8" fmla="*/ 8 w 26"/>
                <a:gd name="T9" fmla="*/ 16 h 24"/>
                <a:gd name="T10" fmla="*/ 8 w 26"/>
                <a:gd name="T11" fmla="*/ 7 h 24"/>
                <a:gd name="T12" fmla="*/ 13 w 26"/>
                <a:gd name="T13" fmla="*/ 5 h 24"/>
                <a:gd name="T14" fmla="*/ 13 w 26"/>
                <a:gd name="T15" fmla="*/ 0 h 24"/>
                <a:gd name="T16" fmla="*/ 13 w 26"/>
                <a:gd name="T17" fmla="*/ 0 h 24"/>
                <a:gd name="T18" fmla="*/ 5 w 26"/>
                <a:gd name="T19" fmla="*/ 3 h 24"/>
                <a:gd name="T20" fmla="*/ 5 w 26"/>
                <a:gd name="T21" fmla="*/ 20 h 24"/>
                <a:gd name="T22" fmla="*/ 13 w 26"/>
                <a:gd name="T23" fmla="*/ 24 h 24"/>
                <a:gd name="T24" fmla="*/ 22 w 26"/>
                <a:gd name="T25" fmla="*/ 20 h 24"/>
                <a:gd name="T26" fmla="*/ 22 w 26"/>
                <a:gd name="T27" fmla="*/ 3 h 24"/>
                <a:gd name="T28" fmla="*/ 13 w 26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6" h="24">
                  <a:moveTo>
                    <a:pt x="13" y="5"/>
                  </a:moveTo>
                  <a:cubicBezTo>
                    <a:pt x="15" y="5"/>
                    <a:pt x="17" y="5"/>
                    <a:pt x="18" y="7"/>
                  </a:cubicBezTo>
                  <a:cubicBezTo>
                    <a:pt x="21" y="9"/>
                    <a:pt x="21" y="14"/>
                    <a:pt x="18" y="16"/>
                  </a:cubicBezTo>
                  <a:cubicBezTo>
                    <a:pt x="17" y="18"/>
                    <a:pt x="15" y="19"/>
                    <a:pt x="13" y="19"/>
                  </a:cubicBezTo>
                  <a:cubicBezTo>
                    <a:pt x="11" y="19"/>
                    <a:pt x="10" y="18"/>
                    <a:pt x="8" y="16"/>
                  </a:cubicBezTo>
                  <a:cubicBezTo>
                    <a:pt x="6" y="14"/>
                    <a:pt x="6" y="9"/>
                    <a:pt x="8" y="7"/>
                  </a:cubicBezTo>
                  <a:cubicBezTo>
                    <a:pt x="10" y="5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0" y="0"/>
                    <a:pt x="7" y="1"/>
                    <a:pt x="5" y="3"/>
                  </a:cubicBezTo>
                  <a:cubicBezTo>
                    <a:pt x="0" y="8"/>
                    <a:pt x="0" y="15"/>
                    <a:pt x="5" y="20"/>
                  </a:cubicBezTo>
                  <a:cubicBezTo>
                    <a:pt x="7" y="22"/>
                    <a:pt x="10" y="24"/>
                    <a:pt x="13" y="24"/>
                  </a:cubicBezTo>
                  <a:cubicBezTo>
                    <a:pt x="16" y="24"/>
                    <a:pt x="19" y="22"/>
                    <a:pt x="22" y="20"/>
                  </a:cubicBezTo>
                  <a:cubicBezTo>
                    <a:pt x="26" y="15"/>
                    <a:pt x="26" y="8"/>
                    <a:pt x="22" y="3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82" name="Freeform 566"/>
            <p:cNvSpPr>
              <a:spLocks noEditPoints="1"/>
            </p:cNvSpPr>
            <p:nvPr/>
          </p:nvSpPr>
          <p:spPr bwMode="auto">
            <a:xfrm flipV="1">
              <a:off x="-708023" y="3557585"/>
              <a:ext cx="101600" cy="90488"/>
            </a:xfrm>
            <a:custGeom>
              <a:avLst/>
              <a:gdLst>
                <a:gd name="T0" fmla="*/ 14 w 27"/>
                <a:gd name="T1" fmla="*/ 5 h 24"/>
                <a:gd name="T2" fmla="*/ 19 w 27"/>
                <a:gd name="T3" fmla="*/ 7 h 24"/>
                <a:gd name="T4" fmla="*/ 19 w 27"/>
                <a:gd name="T5" fmla="*/ 16 h 24"/>
                <a:gd name="T6" fmla="*/ 14 w 27"/>
                <a:gd name="T7" fmla="*/ 18 h 24"/>
                <a:gd name="T8" fmla="*/ 9 w 27"/>
                <a:gd name="T9" fmla="*/ 16 h 24"/>
                <a:gd name="T10" fmla="*/ 9 w 27"/>
                <a:gd name="T11" fmla="*/ 7 h 24"/>
                <a:gd name="T12" fmla="*/ 14 w 27"/>
                <a:gd name="T13" fmla="*/ 5 h 24"/>
                <a:gd name="T14" fmla="*/ 14 w 27"/>
                <a:gd name="T15" fmla="*/ 0 h 24"/>
                <a:gd name="T16" fmla="*/ 14 w 27"/>
                <a:gd name="T17" fmla="*/ 0 h 24"/>
                <a:gd name="T18" fmla="*/ 5 w 27"/>
                <a:gd name="T19" fmla="*/ 3 h 24"/>
                <a:gd name="T20" fmla="*/ 5 w 27"/>
                <a:gd name="T21" fmla="*/ 20 h 24"/>
                <a:gd name="T22" fmla="*/ 14 w 27"/>
                <a:gd name="T23" fmla="*/ 24 h 24"/>
                <a:gd name="T24" fmla="*/ 22 w 27"/>
                <a:gd name="T25" fmla="*/ 20 h 24"/>
                <a:gd name="T26" fmla="*/ 22 w 27"/>
                <a:gd name="T27" fmla="*/ 3 h 24"/>
                <a:gd name="T28" fmla="*/ 14 w 27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" h="24">
                  <a:moveTo>
                    <a:pt x="14" y="5"/>
                  </a:moveTo>
                  <a:cubicBezTo>
                    <a:pt x="15" y="5"/>
                    <a:pt x="17" y="5"/>
                    <a:pt x="19" y="7"/>
                  </a:cubicBezTo>
                  <a:cubicBezTo>
                    <a:pt x="21" y="9"/>
                    <a:pt x="21" y="14"/>
                    <a:pt x="19" y="16"/>
                  </a:cubicBezTo>
                  <a:cubicBezTo>
                    <a:pt x="17" y="18"/>
                    <a:pt x="15" y="18"/>
                    <a:pt x="14" y="18"/>
                  </a:cubicBezTo>
                  <a:cubicBezTo>
                    <a:pt x="12" y="18"/>
                    <a:pt x="10" y="18"/>
                    <a:pt x="9" y="16"/>
                  </a:cubicBezTo>
                  <a:cubicBezTo>
                    <a:pt x="6" y="14"/>
                    <a:pt x="6" y="9"/>
                    <a:pt x="9" y="7"/>
                  </a:cubicBezTo>
                  <a:cubicBezTo>
                    <a:pt x="10" y="5"/>
                    <a:pt x="12" y="5"/>
                    <a:pt x="14" y="5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0" y="0"/>
                    <a:pt x="7" y="1"/>
                    <a:pt x="5" y="3"/>
                  </a:cubicBezTo>
                  <a:cubicBezTo>
                    <a:pt x="0" y="8"/>
                    <a:pt x="0" y="15"/>
                    <a:pt x="5" y="20"/>
                  </a:cubicBezTo>
                  <a:cubicBezTo>
                    <a:pt x="7" y="22"/>
                    <a:pt x="10" y="24"/>
                    <a:pt x="14" y="24"/>
                  </a:cubicBezTo>
                  <a:cubicBezTo>
                    <a:pt x="17" y="24"/>
                    <a:pt x="20" y="22"/>
                    <a:pt x="22" y="20"/>
                  </a:cubicBezTo>
                  <a:cubicBezTo>
                    <a:pt x="27" y="15"/>
                    <a:pt x="27" y="8"/>
                    <a:pt x="22" y="3"/>
                  </a:cubicBezTo>
                  <a:cubicBezTo>
                    <a:pt x="20" y="1"/>
                    <a:pt x="17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83" name="Freeform 567"/>
            <p:cNvSpPr>
              <a:spLocks noEditPoints="1"/>
            </p:cNvSpPr>
            <p:nvPr/>
          </p:nvSpPr>
          <p:spPr bwMode="auto">
            <a:xfrm flipV="1">
              <a:off x="-796923" y="3843336"/>
              <a:ext cx="88900" cy="90488"/>
            </a:xfrm>
            <a:custGeom>
              <a:avLst/>
              <a:gdLst>
                <a:gd name="T0" fmla="*/ 12 w 24"/>
                <a:gd name="T1" fmla="*/ 6 h 24"/>
                <a:gd name="T2" fmla="*/ 17 w 24"/>
                <a:gd name="T3" fmla="*/ 8 h 24"/>
                <a:gd name="T4" fmla="*/ 17 w 24"/>
                <a:gd name="T5" fmla="*/ 17 h 24"/>
                <a:gd name="T6" fmla="*/ 12 w 24"/>
                <a:gd name="T7" fmla="*/ 19 h 24"/>
                <a:gd name="T8" fmla="*/ 7 w 24"/>
                <a:gd name="T9" fmla="*/ 17 h 24"/>
                <a:gd name="T10" fmla="*/ 7 w 24"/>
                <a:gd name="T11" fmla="*/ 8 h 24"/>
                <a:gd name="T12" fmla="*/ 12 w 24"/>
                <a:gd name="T13" fmla="*/ 6 h 24"/>
                <a:gd name="T14" fmla="*/ 12 w 24"/>
                <a:gd name="T15" fmla="*/ 0 h 24"/>
                <a:gd name="T16" fmla="*/ 12 w 24"/>
                <a:gd name="T17" fmla="*/ 0 h 24"/>
                <a:gd name="T18" fmla="*/ 3 w 24"/>
                <a:gd name="T19" fmla="*/ 4 h 24"/>
                <a:gd name="T20" fmla="*/ 0 w 24"/>
                <a:gd name="T21" fmla="*/ 12 h 24"/>
                <a:gd name="T22" fmla="*/ 3 w 24"/>
                <a:gd name="T23" fmla="*/ 21 h 24"/>
                <a:gd name="T24" fmla="*/ 12 w 24"/>
                <a:gd name="T25" fmla="*/ 24 h 24"/>
                <a:gd name="T26" fmla="*/ 20 w 24"/>
                <a:gd name="T27" fmla="*/ 21 h 24"/>
                <a:gd name="T28" fmla="*/ 24 w 24"/>
                <a:gd name="T29" fmla="*/ 12 h 24"/>
                <a:gd name="T30" fmla="*/ 20 w 24"/>
                <a:gd name="T31" fmla="*/ 4 h 24"/>
                <a:gd name="T32" fmla="*/ 12 w 2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4">
                  <a:moveTo>
                    <a:pt x="12" y="6"/>
                  </a:moveTo>
                  <a:cubicBezTo>
                    <a:pt x="14" y="6"/>
                    <a:pt x="15" y="6"/>
                    <a:pt x="17" y="8"/>
                  </a:cubicBezTo>
                  <a:cubicBezTo>
                    <a:pt x="19" y="10"/>
                    <a:pt x="19" y="15"/>
                    <a:pt x="17" y="17"/>
                  </a:cubicBezTo>
                  <a:cubicBezTo>
                    <a:pt x="15" y="19"/>
                    <a:pt x="14" y="19"/>
                    <a:pt x="12" y="19"/>
                  </a:cubicBezTo>
                  <a:cubicBezTo>
                    <a:pt x="10" y="19"/>
                    <a:pt x="8" y="19"/>
                    <a:pt x="7" y="17"/>
                  </a:cubicBezTo>
                  <a:cubicBezTo>
                    <a:pt x="4" y="15"/>
                    <a:pt x="4" y="10"/>
                    <a:pt x="7" y="8"/>
                  </a:cubicBezTo>
                  <a:cubicBezTo>
                    <a:pt x="8" y="6"/>
                    <a:pt x="10" y="6"/>
                    <a:pt x="12" y="6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3" y="19"/>
                    <a:pt x="24" y="16"/>
                    <a:pt x="24" y="12"/>
                  </a:cubicBezTo>
                  <a:cubicBezTo>
                    <a:pt x="24" y="9"/>
                    <a:pt x="23" y="6"/>
                    <a:pt x="20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84" name="Freeform 568"/>
            <p:cNvSpPr>
              <a:spLocks noEditPoints="1"/>
            </p:cNvSpPr>
            <p:nvPr/>
          </p:nvSpPr>
          <p:spPr bwMode="auto">
            <a:xfrm flipV="1">
              <a:off x="-2163761" y="4121148"/>
              <a:ext cx="98425" cy="93663"/>
            </a:xfrm>
            <a:custGeom>
              <a:avLst/>
              <a:gdLst>
                <a:gd name="T0" fmla="*/ 13 w 26"/>
                <a:gd name="T1" fmla="*/ 5 h 25"/>
                <a:gd name="T2" fmla="*/ 18 w 26"/>
                <a:gd name="T3" fmla="*/ 7 h 25"/>
                <a:gd name="T4" fmla="*/ 18 w 26"/>
                <a:gd name="T5" fmla="*/ 17 h 25"/>
                <a:gd name="T6" fmla="*/ 13 w 26"/>
                <a:gd name="T7" fmla="*/ 19 h 25"/>
                <a:gd name="T8" fmla="*/ 8 w 26"/>
                <a:gd name="T9" fmla="*/ 17 h 25"/>
                <a:gd name="T10" fmla="*/ 8 w 26"/>
                <a:gd name="T11" fmla="*/ 7 h 25"/>
                <a:gd name="T12" fmla="*/ 13 w 26"/>
                <a:gd name="T13" fmla="*/ 5 h 25"/>
                <a:gd name="T14" fmla="*/ 13 w 26"/>
                <a:gd name="T15" fmla="*/ 0 h 25"/>
                <a:gd name="T16" fmla="*/ 13 w 26"/>
                <a:gd name="T17" fmla="*/ 0 h 25"/>
                <a:gd name="T18" fmla="*/ 4 w 26"/>
                <a:gd name="T19" fmla="*/ 3 h 25"/>
                <a:gd name="T20" fmla="*/ 0 w 26"/>
                <a:gd name="T21" fmla="*/ 12 h 25"/>
                <a:gd name="T22" fmla="*/ 4 w 26"/>
                <a:gd name="T23" fmla="*/ 21 h 25"/>
                <a:gd name="T24" fmla="*/ 13 w 26"/>
                <a:gd name="T25" fmla="*/ 25 h 25"/>
                <a:gd name="T26" fmla="*/ 21 w 26"/>
                <a:gd name="T27" fmla="*/ 21 h 25"/>
                <a:gd name="T28" fmla="*/ 21 w 26"/>
                <a:gd name="T29" fmla="*/ 3 h 25"/>
                <a:gd name="T30" fmla="*/ 13 w 26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" h="25">
                  <a:moveTo>
                    <a:pt x="13" y="5"/>
                  </a:moveTo>
                  <a:cubicBezTo>
                    <a:pt x="15" y="5"/>
                    <a:pt x="16" y="6"/>
                    <a:pt x="18" y="7"/>
                  </a:cubicBezTo>
                  <a:cubicBezTo>
                    <a:pt x="21" y="10"/>
                    <a:pt x="21" y="15"/>
                    <a:pt x="18" y="17"/>
                  </a:cubicBezTo>
                  <a:cubicBezTo>
                    <a:pt x="16" y="19"/>
                    <a:pt x="15" y="19"/>
                    <a:pt x="13" y="19"/>
                  </a:cubicBezTo>
                  <a:cubicBezTo>
                    <a:pt x="11" y="19"/>
                    <a:pt x="9" y="19"/>
                    <a:pt x="8" y="17"/>
                  </a:cubicBezTo>
                  <a:cubicBezTo>
                    <a:pt x="5" y="15"/>
                    <a:pt x="5" y="10"/>
                    <a:pt x="8" y="7"/>
                  </a:cubicBezTo>
                  <a:cubicBezTo>
                    <a:pt x="9" y="6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9" y="0"/>
                    <a:pt x="6" y="1"/>
                    <a:pt x="4" y="3"/>
                  </a:cubicBezTo>
                  <a:cubicBezTo>
                    <a:pt x="2" y="6"/>
                    <a:pt x="0" y="9"/>
                    <a:pt x="0" y="12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3"/>
                    <a:pt x="9" y="25"/>
                    <a:pt x="13" y="25"/>
                  </a:cubicBezTo>
                  <a:cubicBezTo>
                    <a:pt x="16" y="25"/>
                    <a:pt x="19" y="23"/>
                    <a:pt x="21" y="21"/>
                  </a:cubicBezTo>
                  <a:cubicBezTo>
                    <a:pt x="26" y="16"/>
                    <a:pt x="26" y="8"/>
                    <a:pt x="21" y="3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85" name="Freeform 569"/>
            <p:cNvSpPr>
              <a:spLocks/>
            </p:cNvSpPr>
            <p:nvPr/>
          </p:nvSpPr>
          <p:spPr bwMode="auto">
            <a:xfrm flipV="1">
              <a:off x="-2339973" y="3898899"/>
              <a:ext cx="1568450" cy="657225"/>
            </a:xfrm>
            <a:custGeom>
              <a:avLst/>
              <a:gdLst>
                <a:gd name="T0" fmla="*/ 416 w 418"/>
                <a:gd name="T1" fmla="*/ 175 h 175"/>
                <a:gd name="T2" fmla="*/ 282 w 418"/>
                <a:gd name="T3" fmla="*/ 41 h 175"/>
                <a:gd name="T4" fmla="*/ 108 w 418"/>
                <a:gd name="T5" fmla="*/ 41 h 175"/>
                <a:gd name="T6" fmla="*/ 107 w 418"/>
                <a:gd name="T7" fmla="*/ 41 h 175"/>
                <a:gd name="T8" fmla="*/ 69 w 418"/>
                <a:gd name="T9" fmla="*/ 3 h 175"/>
                <a:gd name="T10" fmla="*/ 25 w 418"/>
                <a:gd name="T11" fmla="*/ 3 h 175"/>
                <a:gd name="T12" fmla="*/ 2 w 418"/>
                <a:gd name="T13" fmla="*/ 26 h 175"/>
                <a:gd name="T14" fmla="*/ 0 w 418"/>
                <a:gd name="T15" fmla="*/ 23 h 175"/>
                <a:gd name="T16" fmla="*/ 23 w 418"/>
                <a:gd name="T17" fmla="*/ 0 h 175"/>
                <a:gd name="T18" fmla="*/ 24 w 418"/>
                <a:gd name="T19" fmla="*/ 0 h 175"/>
                <a:gd name="T20" fmla="*/ 24 w 418"/>
                <a:gd name="T21" fmla="*/ 0 h 175"/>
                <a:gd name="T22" fmla="*/ 70 w 418"/>
                <a:gd name="T23" fmla="*/ 0 h 175"/>
                <a:gd name="T24" fmla="*/ 71 w 418"/>
                <a:gd name="T25" fmla="*/ 0 h 175"/>
                <a:gd name="T26" fmla="*/ 109 w 418"/>
                <a:gd name="T27" fmla="*/ 38 h 175"/>
                <a:gd name="T28" fmla="*/ 283 w 418"/>
                <a:gd name="T29" fmla="*/ 38 h 175"/>
                <a:gd name="T30" fmla="*/ 284 w 418"/>
                <a:gd name="T31" fmla="*/ 38 h 175"/>
                <a:gd name="T32" fmla="*/ 418 w 418"/>
                <a:gd name="T33" fmla="*/ 173 h 175"/>
                <a:gd name="T34" fmla="*/ 416 w 418"/>
                <a:gd name="T35" fmla="*/ 175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18" h="175">
                  <a:moveTo>
                    <a:pt x="416" y="175"/>
                  </a:moveTo>
                  <a:cubicBezTo>
                    <a:pt x="282" y="41"/>
                    <a:pt x="282" y="41"/>
                    <a:pt x="282" y="41"/>
                  </a:cubicBezTo>
                  <a:cubicBezTo>
                    <a:pt x="108" y="41"/>
                    <a:pt x="108" y="41"/>
                    <a:pt x="108" y="41"/>
                  </a:cubicBezTo>
                  <a:cubicBezTo>
                    <a:pt x="108" y="41"/>
                    <a:pt x="107" y="41"/>
                    <a:pt x="107" y="41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70" y="0"/>
                    <a:pt x="71" y="0"/>
                    <a:pt x="71" y="0"/>
                  </a:cubicBezTo>
                  <a:cubicBezTo>
                    <a:pt x="109" y="38"/>
                    <a:pt x="109" y="38"/>
                    <a:pt x="109" y="38"/>
                  </a:cubicBezTo>
                  <a:cubicBezTo>
                    <a:pt x="283" y="38"/>
                    <a:pt x="283" y="38"/>
                    <a:pt x="283" y="38"/>
                  </a:cubicBezTo>
                  <a:cubicBezTo>
                    <a:pt x="283" y="38"/>
                    <a:pt x="283" y="38"/>
                    <a:pt x="284" y="38"/>
                  </a:cubicBezTo>
                  <a:cubicBezTo>
                    <a:pt x="418" y="173"/>
                    <a:pt x="418" y="173"/>
                    <a:pt x="418" y="173"/>
                  </a:cubicBezTo>
                  <a:lnTo>
                    <a:pt x="416" y="1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86" name="Freeform 570"/>
            <p:cNvSpPr>
              <a:spLocks/>
            </p:cNvSpPr>
            <p:nvPr/>
          </p:nvSpPr>
          <p:spPr bwMode="auto">
            <a:xfrm flipV="1">
              <a:off x="-2141536" y="3617911"/>
              <a:ext cx="1471612" cy="781050"/>
            </a:xfrm>
            <a:custGeom>
              <a:avLst/>
              <a:gdLst>
                <a:gd name="T0" fmla="*/ 389 w 392"/>
                <a:gd name="T1" fmla="*/ 208 h 208"/>
                <a:gd name="T2" fmla="*/ 211 w 392"/>
                <a:gd name="T3" fmla="*/ 30 h 208"/>
                <a:gd name="T4" fmla="*/ 28 w 392"/>
                <a:gd name="T5" fmla="*/ 30 h 208"/>
                <a:gd name="T6" fmla="*/ 27 w 392"/>
                <a:gd name="T7" fmla="*/ 29 h 208"/>
                <a:gd name="T8" fmla="*/ 0 w 392"/>
                <a:gd name="T9" fmla="*/ 3 h 208"/>
                <a:gd name="T10" fmla="*/ 3 w 392"/>
                <a:gd name="T11" fmla="*/ 0 h 208"/>
                <a:gd name="T12" fmla="*/ 29 w 392"/>
                <a:gd name="T13" fmla="*/ 26 h 208"/>
                <a:gd name="T14" fmla="*/ 211 w 392"/>
                <a:gd name="T15" fmla="*/ 26 h 208"/>
                <a:gd name="T16" fmla="*/ 213 w 392"/>
                <a:gd name="T17" fmla="*/ 27 h 208"/>
                <a:gd name="T18" fmla="*/ 392 w 392"/>
                <a:gd name="T19" fmla="*/ 206 h 208"/>
                <a:gd name="T20" fmla="*/ 389 w 392"/>
                <a:gd name="T21" fmla="*/ 20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92" h="208">
                  <a:moveTo>
                    <a:pt x="389" y="208"/>
                  </a:moveTo>
                  <a:cubicBezTo>
                    <a:pt x="211" y="30"/>
                    <a:pt x="211" y="30"/>
                    <a:pt x="211" y="30"/>
                  </a:cubicBezTo>
                  <a:cubicBezTo>
                    <a:pt x="28" y="30"/>
                    <a:pt x="28" y="30"/>
                    <a:pt x="28" y="30"/>
                  </a:cubicBezTo>
                  <a:cubicBezTo>
                    <a:pt x="28" y="30"/>
                    <a:pt x="28" y="30"/>
                    <a:pt x="27" y="29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211" y="26"/>
                    <a:pt x="211" y="26"/>
                    <a:pt x="211" y="26"/>
                  </a:cubicBezTo>
                  <a:cubicBezTo>
                    <a:pt x="212" y="26"/>
                    <a:pt x="212" y="27"/>
                    <a:pt x="213" y="27"/>
                  </a:cubicBezTo>
                  <a:cubicBezTo>
                    <a:pt x="392" y="206"/>
                    <a:pt x="392" y="206"/>
                    <a:pt x="392" y="206"/>
                  </a:cubicBezTo>
                  <a:lnTo>
                    <a:pt x="389" y="2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87" name="Freeform 571"/>
            <p:cNvSpPr>
              <a:spLocks/>
            </p:cNvSpPr>
            <p:nvPr/>
          </p:nvSpPr>
          <p:spPr bwMode="auto">
            <a:xfrm flipV="1">
              <a:off x="-2089148" y="3733798"/>
              <a:ext cx="1020762" cy="417513"/>
            </a:xfrm>
            <a:custGeom>
              <a:avLst/>
              <a:gdLst>
                <a:gd name="T0" fmla="*/ 272 w 272"/>
                <a:gd name="T1" fmla="*/ 111 h 111"/>
                <a:gd name="T2" fmla="*/ 269 w 272"/>
                <a:gd name="T3" fmla="*/ 111 h 111"/>
                <a:gd name="T4" fmla="*/ 269 w 272"/>
                <a:gd name="T5" fmla="*/ 83 h 111"/>
                <a:gd name="T6" fmla="*/ 211 w 272"/>
                <a:gd name="T7" fmla="*/ 25 h 111"/>
                <a:gd name="T8" fmla="*/ 23 w 272"/>
                <a:gd name="T9" fmla="*/ 25 h 111"/>
                <a:gd name="T10" fmla="*/ 22 w 272"/>
                <a:gd name="T11" fmla="*/ 25 h 111"/>
                <a:gd name="T12" fmla="*/ 0 w 272"/>
                <a:gd name="T13" fmla="*/ 3 h 111"/>
                <a:gd name="T14" fmla="*/ 3 w 272"/>
                <a:gd name="T15" fmla="*/ 0 h 111"/>
                <a:gd name="T16" fmla="*/ 24 w 272"/>
                <a:gd name="T17" fmla="*/ 22 h 111"/>
                <a:gd name="T18" fmla="*/ 212 w 272"/>
                <a:gd name="T19" fmla="*/ 22 h 111"/>
                <a:gd name="T20" fmla="*/ 213 w 272"/>
                <a:gd name="T21" fmla="*/ 22 h 111"/>
                <a:gd name="T22" fmla="*/ 271 w 272"/>
                <a:gd name="T23" fmla="*/ 81 h 111"/>
                <a:gd name="T24" fmla="*/ 272 w 272"/>
                <a:gd name="T25" fmla="*/ 82 h 111"/>
                <a:gd name="T26" fmla="*/ 272 w 272"/>
                <a:gd name="T27" fmla="*/ 1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2" h="111">
                  <a:moveTo>
                    <a:pt x="272" y="111"/>
                  </a:moveTo>
                  <a:cubicBezTo>
                    <a:pt x="269" y="111"/>
                    <a:pt x="269" y="111"/>
                    <a:pt x="269" y="111"/>
                  </a:cubicBezTo>
                  <a:cubicBezTo>
                    <a:pt x="269" y="83"/>
                    <a:pt x="269" y="83"/>
                    <a:pt x="269" y="83"/>
                  </a:cubicBezTo>
                  <a:cubicBezTo>
                    <a:pt x="211" y="25"/>
                    <a:pt x="211" y="25"/>
                    <a:pt x="211" y="25"/>
                  </a:cubicBezTo>
                  <a:cubicBezTo>
                    <a:pt x="23" y="25"/>
                    <a:pt x="23" y="25"/>
                    <a:pt x="23" y="25"/>
                  </a:cubicBezTo>
                  <a:cubicBezTo>
                    <a:pt x="23" y="25"/>
                    <a:pt x="23" y="25"/>
                    <a:pt x="22" y="2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4" y="22"/>
                    <a:pt x="24" y="22"/>
                    <a:pt x="24" y="22"/>
                  </a:cubicBezTo>
                  <a:cubicBezTo>
                    <a:pt x="212" y="22"/>
                    <a:pt x="212" y="22"/>
                    <a:pt x="212" y="22"/>
                  </a:cubicBezTo>
                  <a:cubicBezTo>
                    <a:pt x="212" y="22"/>
                    <a:pt x="213" y="22"/>
                    <a:pt x="213" y="22"/>
                  </a:cubicBezTo>
                  <a:cubicBezTo>
                    <a:pt x="271" y="81"/>
                    <a:pt x="271" y="81"/>
                    <a:pt x="271" y="81"/>
                  </a:cubicBezTo>
                  <a:cubicBezTo>
                    <a:pt x="272" y="81"/>
                    <a:pt x="272" y="81"/>
                    <a:pt x="272" y="82"/>
                  </a:cubicBezTo>
                  <a:lnTo>
                    <a:pt x="272" y="1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88" name="Freeform 572"/>
            <p:cNvSpPr>
              <a:spLocks/>
            </p:cNvSpPr>
            <p:nvPr/>
          </p:nvSpPr>
          <p:spPr bwMode="auto">
            <a:xfrm flipV="1">
              <a:off x="-1814511" y="3625849"/>
              <a:ext cx="869950" cy="561975"/>
            </a:xfrm>
            <a:custGeom>
              <a:avLst/>
              <a:gdLst>
                <a:gd name="T0" fmla="*/ 211 w 232"/>
                <a:gd name="T1" fmla="*/ 150 h 150"/>
                <a:gd name="T2" fmla="*/ 180 w 232"/>
                <a:gd name="T3" fmla="*/ 150 h 150"/>
                <a:gd name="T4" fmla="*/ 179 w 232"/>
                <a:gd name="T5" fmla="*/ 150 h 150"/>
                <a:gd name="T6" fmla="*/ 126 w 232"/>
                <a:gd name="T7" fmla="*/ 96 h 150"/>
                <a:gd name="T8" fmla="*/ 125 w 232"/>
                <a:gd name="T9" fmla="*/ 95 h 150"/>
                <a:gd name="T10" fmla="*/ 125 w 232"/>
                <a:gd name="T11" fmla="*/ 74 h 150"/>
                <a:gd name="T12" fmla="*/ 128 w 232"/>
                <a:gd name="T13" fmla="*/ 74 h 150"/>
                <a:gd name="T14" fmla="*/ 128 w 232"/>
                <a:gd name="T15" fmla="*/ 94 h 150"/>
                <a:gd name="T16" fmla="*/ 181 w 232"/>
                <a:gd name="T17" fmla="*/ 147 h 150"/>
                <a:gd name="T18" fmla="*/ 211 w 232"/>
                <a:gd name="T19" fmla="*/ 147 h 150"/>
                <a:gd name="T20" fmla="*/ 228 w 232"/>
                <a:gd name="T21" fmla="*/ 129 h 150"/>
                <a:gd name="T22" fmla="*/ 228 w 232"/>
                <a:gd name="T23" fmla="*/ 103 h 150"/>
                <a:gd name="T24" fmla="*/ 130 w 232"/>
                <a:gd name="T25" fmla="*/ 4 h 150"/>
                <a:gd name="T26" fmla="*/ 0 w 232"/>
                <a:gd name="T27" fmla="*/ 4 h 150"/>
                <a:gd name="T28" fmla="*/ 0 w 232"/>
                <a:gd name="T29" fmla="*/ 0 h 150"/>
                <a:gd name="T30" fmla="*/ 130 w 232"/>
                <a:gd name="T31" fmla="*/ 0 h 150"/>
                <a:gd name="T32" fmla="*/ 131 w 232"/>
                <a:gd name="T33" fmla="*/ 1 h 150"/>
                <a:gd name="T34" fmla="*/ 231 w 232"/>
                <a:gd name="T35" fmla="*/ 101 h 150"/>
                <a:gd name="T36" fmla="*/ 232 w 232"/>
                <a:gd name="T37" fmla="*/ 102 h 150"/>
                <a:gd name="T38" fmla="*/ 232 w 232"/>
                <a:gd name="T39" fmla="*/ 130 h 150"/>
                <a:gd name="T40" fmla="*/ 231 w 232"/>
                <a:gd name="T41" fmla="*/ 131 h 150"/>
                <a:gd name="T42" fmla="*/ 213 w 232"/>
                <a:gd name="T43" fmla="*/ 150 h 150"/>
                <a:gd name="T44" fmla="*/ 211 w 232"/>
                <a:gd name="T45" fmla="*/ 15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2" h="150">
                  <a:moveTo>
                    <a:pt x="211" y="150"/>
                  </a:moveTo>
                  <a:cubicBezTo>
                    <a:pt x="180" y="150"/>
                    <a:pt x="180" y="150"/>
                    <a:pt x="180" y="150"/>
                  </a:cubicBezTo>
                  <a:cubicBezTo>
                    <a:pt x="180" y="150"/>
                    <a:pt x="179" y="150"/>
                    <a:pt x="179" y="150"/>
                  </a:cubicBezTo>
                  <a:cubicBezTo>
                    <a:pt x="126" y="96"/>
                    <a:pt x="126" y="96"/>
                    <a:pt x="126" y="96"/>
                  </a:cubicBezTo>
                  <a:cubicBezTo>
                    <a:pt x="125" y="96"/>
                    <a:pt x="125" y="95"/>
                    <a:pt x="125" y="95"/>
                  </a:cubicBezTo>
                  <a:cubicBezTo>
                    <a:pt x="125" y="74"/>
                    <a:pt x="125" y="74"/>
                    <a:pt x="125" y="74"/>
                  </a:cubicBezTo>
                  <a:cubicBezTo>
                    <a:pt x="128" y="74"/>
                    <a:pt x="128" y="74"/>
                    <a:pt x="128" y="74"/>
                  </a:cubicBezTo>
                  <a:cubicBezTo>
                    <a:pt x="128" y="94"/>
                    <a:pt x="128" y="94"/>
                    <a:pt x="128" y="94"/>
                  </a:cubicBezTo>
                  <a:cubicBezTo>
                    <a:pt x="181" y="147"/>
                    <a:pt x="181" y="147"/>
                    <a:pt x="181" y="147"/>
                  </a:cubicBezTo>
                  <a:cubicBezTo>
                    <a:pt x="211" y="147"/>
                    <a:pt x="211" y="147"/>
                    <a:pt x="211" y="147"/>
                  </a:cubicBezTo>
                  <a:cubicBezTo>
                    <a:pt x="228" y="129"/>
                    <a:pt x="228" y="129"/>
                    <a:pt x="228" y="129"/>
                  </a:cubicBezTo>
                  <a:cubicBezTo>
                    <a:pt x="228" y="103"/>
                    <a:pt x="228" y="103"/>
                    <a:pt x="228" y="103"/>
                  </a:cubicBezTo>
                  <a:cubicBezTo>
                    <a:pt x="130" y="4"/>
                    <a:pt x="130" y="4"/>
                    <a:pt x="13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30" y="0"/>
                    <a:pt x="130" y="0"/>
                    <a:pt x="130" y="0"/>
                  </a:cubicBezTo>
                  <a:cubicBezTo>
                    <a:pt x="131" y="0"/>
                    <a:pt x="131" y="1"/>
                    <a:pt x="131" y="1"/>
                  </a:cubicBezTo>
                  <a:cubicBezTo>
                    <a:pt x="231" y="101"/>
                    <a:pt x="231" y="101"/>
                    <a:pt x="231" y="101"/>
                  </a:cubicBezTo>
                  <a:cubicBezTo>
                    <a:pt x="231" y="101"/>
                    <a:pt x="232" y="101"/>
                    <a:pt x="232" y="102"/>
                  </a:cubicBezTo>
                  <a:cubicBezTo>
                    <a:pt x="232" y="130"/>
                    <a:pt x="232" y="130"/>
                    <a:pt x="232" y="130"/>
                  </a:cubicBezTo>
                  <a:cubicBezTo>
                    <a:pt x="232" y="130"/>
                    <a:pt x="231" y="131"/>
                    <a:pt x="231" y="131"/>
                  </a:cubicBezTo>
                  <a:cubicBezTo>
                    <a:pt x="213" y="150"/>
                    <a:pt x="213" y="150"/>
                    <a:pt x="213" y="150"/>
                  </a:cubicBezTo>
                  <a:cubicBezTo>
                    <a:pt x="212" y="150"/>
                    <a:pt x="212" y="150"/>
                    <a:pt x="211" y="15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89" name="Freeform 573"/>
            <p:cNvSpPr>
              <a:spLocks noEditPoints="1"/>
            </p:cNvSpPr>
            <p:nvPr/>
          </p:nvSpPr>
          <p:spPr bwMode="auto">
            <a:xfrm flipV="1">
              <a:off x="-3063873" y="3543298"/>
              <a:ext cx="90487" cy="93663"/>
            </a:xfrm>
            <a:custGeom>
              <a:avLst/>
              <a:gdLst>
                <a:gd name="T0" fmla="*/ 12 w 24"/>
                <a:gd name="T1" fmla="*/ 5 h 25"/>
                <a:gd name="T2" fmla="*/ 17 w 24"/>
                <a:gd name="T3" fmla="*/ 8 h 25"/>
                <a:gd name="T4" fmla="*/ 17 w 24"/>
                <a:gd name="T5" fmla="*/ 18 h 25"/>
                <a:gd name="T6" fmla="*/ 12 w 24"/>
                <a:gd name="T7" fmla="*/ 20 h 25"/>
                <a:gd name="T8" fmla="*/ 7 w 24"/>
                <a:gd name="T9" fmla="*/ 18 h 25"/>
                <a:gd name="T10" fmla="*/ 7 w 24"/>
                <a:gd name="T11" fmla="*/ 8 h 25"/>
                <a:gd name="T12" fmla="*/ 12 w 24"/>
                <a:gd name="T13" fmla="*/ 5 h 25"/>
                <a:gd name="T14" fmla="*/ 12 w 24"/>
                <a:gd name="T15" fmla="*/ 0 h 25"/>
                <a:gd name="T16" fmla="*/ 12 w 24"/>
                <a:gd name="T17" fmla="*/ 0 h 25"/>
                <a:gd name="T18" fmla="*/ 3 w 24"/>
                <a:gd name="T19" fmla="*/ 4 h 25"/>
                <a:gd name="T20" fmla="*/ 0 w 24"/>
                <a:gd name="T21" fmla="*/ 13 h 25"/>
                <a:gd name="T22" fmla="*/ 3 w 24"/>
                <a:gd name="T23" fmla="*/ 21 h 25"/>
                <a:gd name="T24" fmla="*/ 12 w 24"/>
                <a:gd name="T25" fmla="*/ 25 h 25"/>
                <a:gd name="T26" fmla="*/ 21 w 24"/>
                <a:gd name="T27" fmla="*/ 21 h 25"/>
                <a:gd name="T28" fmla="*/ 24 w 24"/>
                <a:gd name="T29" fmla="*/ 13 h 25"/>
                <a:gd name="T30" fmla="*/ 21 w 24"/>
                <a:gd name="T31" fmla="*/ 4 h 25"/>
                <a:gd name="T32" fmla="*/ 12 w 24"/>
                <a:gd name="T3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25">
                  <a:moveTo>
                    <a:pt x="12" y="5"/>
                  </a:moveTo>
                  <a:cubicBezTo>
                    <a:pt x="14" y="5"/>
                    <a:pt x="16" y="6"/>
                    <a:pt x="17" y="8"/>
                  </a:cubicBezTo>
                  <a:cubicBezTo>
                    <a:pt x="20" y="10"/>
                    <a:pt x="20" y="15"/>
                    <a:pt x="17" y="18"/>
                  </a:cubicBezTo>
                  <a:cubicBezTo>
                    <a:pt x="16" y="19"/>
                    <a:pt x="14" y="20"/>
                    <a:pt x="12" y="20"/>
                  </a:cubicBezTo>
                  <a:cubicBezTo>
                    <a:pt x="10" y="20"/>
                    <a:pt x="8" y="19"/>
                    <a:pt x="7" y="18"/>
                  </a:cubicBezTo>
                  <a:cubicBezTo>
                    <a:pt x="4" y="15"/>
                    <a:pt x="4" y="10"/>
                    <a:pt x="7" y="8"/>
                  </a:cubicBezTo>
                  <a:cubicBezTo>
                    <a:pt x="8" y="6"/>
                    <a:pt x="10" y="5"/>
                    <a:pt x="12" y="5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9" y="0"/>
                    <a:pt x="6" y="2"/>
                    <a:pt x="3" y="4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16"/>
                    <a:pt x="1" y="19"/>
                    <a:pt x="3" y="21"/>
                  </a:cubicBezTo>
                  <a:cubicBezTo>
                    <a:pt x="6" y="24"/>
                    <a:pt x="9" y="25"/>
                    <a:pt x="12" y="25"/>
                  </a:cubicBezTo>
                  <a:cubicBezTo>
                    <a:pt x="15" y="25"/>
                    <a:pt x="18" y="24"/>
                    <a:pt x="21" y="21"/>
                  </a:cubicBezTo>
                  <a:cubicBezTo>
                    <a:pt x="23" y="19"/>
                    <a:pt x="24" y="16"/>
                    <a:pt x="24" y="13"/>
                  </a:cubicBezTo>
                  <a:cubicBezTo>
                    <a:pt x="24" y="9"/>
                    <a:pt x="23" y="6"/>
                    <a:pt x="21" y="4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90" name="Freeform 574"/>
            <p:cNvSpPr>
              <a:spLocks noEditPoints="1"/>
            </p:cNvSpPr>
            <p:nvPr/>
          </p:nvSpPr>
          <p:spPr bwMode="auto">
            <a:xfrm flipV="1">
              <a:off x="-3055936" y="3744911"/>
              <a:ext cx="96837" cy="95250"/>
            </a:xfrm>
            <a:custGeom>
              <a:avLst/>
              <a:gdLst>
                <a:gd name="T0" fmla="*/ 13 w 26"/>
                <a:gd name="T1" fmla="*/ 5 h 25"/>
                <a:gd name="T2" fmla="*/ 18 w 26"/>
                <a:gd name="T3" fmla="*/ 7 h 25"/>
                <a:gd name="T4" fmla="*/ 18 w 26"/>
                <a:gd name="T5" fmla="*/ 18 h 25"/>
                <a:gd name="T6" fmla="*/ 13 w 26"/>
                <a:gd name="T7" fmla="*/ 20 h 25"/>
                <a:gd name="T8" fmla="*/ 8 w 26"/>
                <a:gd name="T9" fmla="*/ 18 h 25"/>
                <a:gd name="T10" fmla="*/ 8 w 26"/>
                <a:gd name="T11" fmla="*/ 7 h 25"/>
                <a:gd name="T12" fmla="*/ 13 w 26"/>
                <a:gd name="T13" fmla="*/ 5 h 25"/>
                <a:gd name="T14" fmla="*/ 13 w 26"/>
                <a:gd name="T15" fmla="*/ 0 h 25"/>
                <a:gd name="T16" fmla="*/ 13 w 26"/>
                <a:gd name="T17" fmla="*/ 0 h 25"/>
                <a:gd name="T18" fmla="*/ 4 w 26"/>
                <a:gd name="T19" fmla="*/ 4 h 25"/>
                <a:gd name="T20" fmla="*/ 0 w 26"/>
                <a:gd name="T21" fmla="*/ 13 h 25"/>
                <a:gd name="T22" fmla="*/ 4 w 26"/>
                <a:gd name="T23" fmla="*/ 21 h 25"/>
                <a:gd name="T24" fmla="*/ 13 w 26"/>
                <a:gd name="T25" fmla="*/ 25 h 25"/>
                <a:gd name="T26" fmla="*/ 22 w 26"/>
                <a:gd name="T27" fmla="*/ 21 h 25"/>
                <a:gd name="T28" fmla="*/ 22 w 26"/>
                <a:gd name="T29" fmla="*/ 4 h 25"/>
                <a:gd name="T30" fmla="*/ 13 w 26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" h="25">
                  <a:moveTo>
                    <a:pt x="13" y="5"/>
                  </a:moveTo>
                  <a:cubicBezTo>
                    <a:pt x="15" y="5"/>
                    <a:pt x="17" y="6"/>
                    <a:pt x="18" y="7"/>
                  </a:cubicBezTo>
                  <a:cubicBezTo>
                    <a:pt x="21" y="10"/>
                    <a:pt x="21" y="15"/>
                    <a:pt x="18" y="18"/>
                  </a:cubicBezTo>
                  <a:cubicBezTo>
                    <a:pt x="17" y="19"/>
                    <a:pt x="15" y="20"/>
                    <a:pt x="13" y="20"/>
                  </a:cubicBezTo>
                  <a:cubicBezTo>
                    <a:pt x="11" y="20"/>
                    <a:pt x="9" y="19"/>
                    <a:pt x="8" y="18"/>
                  </a:cubicBezTo>
                  <a:cubicBezTo>
                    <a:pt x="5" y="15"/>
                    <a:pt x="5" y="10"/>
                    <a:pt x="8" y="7"/>
                  </a:cubicBezTo>
                  <a:cubicBezTo>
                    <a:pt x="9" y="6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0" y="0"/>
                    <a:pt x="6" y="1"/>
                    <a:pt x="4" y="4"/>
                  </a:cubicBezTo>
                  <a:cubicBezTo>
                    <a:pt x="2" y="6"/>
                    <a:pt x="0" y="9"/>
                    <a:pt x="0" y="13"/>
                  </a:cubicBezTo>
                  <a:cubicBezTo>
                    <a:pt x="0" y="16"/>
                    <a:pt x="2" y="19"/>
                    <a:pt x="4" y="21"/>
                  </a:cubicBezTo>
                  <a:cubicBezTo>
                    <a:pt x="6" y="24"/>
                    <a:pt x="10" y="25"/>
                    <a:pt x="13" y="25"/>
                  </a:cubicBezTo>
                  <a:cubicBezTo>
                    <a:pt x="16" y="25"/>
                    <a:pt x="19" y="24"/>
                    <a:pt x="22" y="21"/>
                  </a:cubicBezTo>
                  <a:cubicBezTo>
                    <a:pt x="26" y="16"/>
                    <a:pt x="26" y="9"/>
                    <a:pt x="22" y="4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91" name="Freeform 575"/>
            <p:cNvSpPr>
              <a:spLocks noEditPoints="1"/>
            </p:cNvSpPr>
            <p:nvPr/>
          </p:nvSpPr>
          <p:spPr bwMode="auto">
            <a:xfrm flipV="1">
              <a:off x="-2813048" y="4060823"/>
              <a:ext cx="101600" cy="93663"/>
            </a:xfrm>
            <a:custGeom>
              <a:avLst/>
              <a:gdLst>
                <a:gd name="T0" fmla="*/ 14 w 27"/>
                <a:gd name="T1" fmla="*/ 5 h 25"/>
                <a:gd name="T2" fmla="*/ 19 w 27"/>
                <a:gd name="T3" fmla="*/ 7 h 25"/>
                <a:gd name="T4" fmla="*/ 19 w 27"/>
                <a:gd name="T5" fmla="*/ 17 h 25"/>
                <a:gd name="T6" fmla="*/ 14 w 27"/>
                <a:gd name="T7" fmla="*/ 20 h 25"/>
                <a:gd name="T8" fmla="*/ 9 w 27"/>
                <a:gd name="T9" fmla="*/ 17 h 25"/>
                <a:gd name="T10" fmla="*/ 9 w 27"/>
                <a:gd name="T11" fmla="*/ 7 h 25"/>
                <a:gd name="T12" fmla="*/ 14 w 27"/>
                <a:gd name="T13" fmla="*/ 5 h 25"/>
                <a:gd name="T14" fmla="*/ 14 w 27"/>
                <a:gd name="T15" fmla="*/ 0 h 25"/>
                <a:gd name="T16" fmla="*/ 14 w 27"/>
                <a:gd name="T17" fmla="*/ 0 h 25"/>
                <a:gd name="T18" fmla="*/ 5 w 27"/>
                <a:gd name="T19" fmla="*/ 4 h 25"/>
                <a:gd name="T20" fmla="*/ 5 w 27"/>
                <a:gd name="T21" fmla="*/ 21 h 25"/>
                <a:gd name="T22" fmla="*/ 14 w 27"/>
                <a:gd name="T23" fmla="*/ 25 h 25"/>
                <a:gd name="T24" fmla="*/ 23 w 27"/>
                <a:gd name="T25" fmla="*/ 21 h 25"/>
                <a:gd name="T26" fmla="*/ 23 w 27"/>
                <a:gd name="T27" fmla="*/ 4 h 25"/>
                <a:gd name="T28" fmla="*/ 14 w 27"/>
                <a:gd name="T2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" h="25">
                  <a:moveTo>
                    <a:pt x="14" y="5"/>
                  </a:moveTo>
                  <a:cubicBezTo>
                    <a:pt x="16" y="5"/>
                    <a:pt x="17" y="6"/>
                    <a:pt x="19" y="7"/>
                  </a:cubicBezTo>
                  <a:cubicBezTo>
                    <a:pt x="22" y="10"/>
                    <a:pt x="22" y="15"/>
                    <a:pt x="19" y="17"/>
                  </a:cubicBezTo>
                  <a:cubicBezTo>
                    <a:pt x="18" y="19"/>
                    <a:pt x="16" y="20"/>
                    <a:pt x="14" y="20"/>
                  </a:cubicBezTo>
                  <a:cubicBezTo>
                    <a:pt x="12" y="20"/>
                    <a:pt x="10" y="19"/>
                    <a:pt x="9" y="17"/>
                  </a:cubicBezTo>
                  <a:cubicBezTo>
                    <a:pt x="6" y="15"/>
                    <a:pt x="6" y="10"/>
                    <a:pt x="9" y="7"/>
                  </a:cubicBezTo>
                  <a:cubicBezTo>
                    <a:pt x="10" y="6"/>
                    <a:pt x="12" y="5"/>
                    <a:pt x="14" y="5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1" y="0"/>
                    <a:pt x="7" y="1"/>
                    <a:pt x="5" y="4"/>
                  </a:cubicBezTo>
                  <a:cubicBezTo>
                    <a:pt x="0" y="8"/>
                    <a:pt x="0" y="16"/>
                    <a:pt x="5" y="21"/>
                  </a:cubicBezTo>
                  <a:cubicBezTo>
                    <a:pt x="7" y="23"/>
                    <a:pt x="11" y="25"/>
                    <a:pt x="14" y="25"/>
                  </a:cubicBezTo>
                  <a:cubicBezTo>
                    <a:pt x="17" y="25"/>
                    <a:pt x="20" y="23"/>
                    <a:pt x="23" y="21"/>
                  </a:cubicBezTo>
                  <a:cubicBezTo>
                    <a:pt x="27" y="16"/>
                    <a:pt x="27" y="8"/>
                    <a:pt x="23" y="4"/>
                  </a:cubicBezTo>
                  <a:cubicBezTo>
                    <a:pt x="20" y="1"/>
                    <a:pt x="17" y="0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92" name="Freeform 576"/>
            <p:cNvSpPr>
              <a:spLocks noEditPoints="1"/>
            </p:cNvSpPr>
            <p:nvPr/>
          </p:nvSpPr>
          <p:spPr bwMode="auto">
            <a:xfrm flipV="1">
              <a:off x="-1052511" y="2492373"/>
              <a:ext cx="90487" cy="90488"/>
            </a:xfrm>
            <a:custGeom>
              <a:avLst/>
              <a:gdLst>
                <a:gd name="T0" fmla="*/ 12 w 24"/>
                <a:gd name="T1" fmla="*/ 5 h 24"/>
                <a:gd name="T2" fmla="*/ 16 w 24"/>
                <a:gd name="T3" fmla="*/ 7 h 24"/>
                <a:gd name="T4" fmla="*/ 16 w 24"/>
                <a:gd name="T5" fmla="*/ 16 h 24"/>
                <a:gd name="T6" fmla="*/ 12 w 24"/>
                <a:gd name="T7" fmla="*/ 19 h 24"/>
                <a:gd name="T8" fmla="*/ 7 w 24"/>
                <a:gd name="T9" fmla="*/ 16 h 24"/>
                <a:gd name="T10" fmla="*/ 7 w 24"/>
                <a:gd name="T11" fmla="*/ 7 h 24"/>
                <a:gd name="T12" fmla="*/ 12 w 24"/>
                <a:gd name="T13" fmla="*/ 5 h 24"/>
                <a:gd name="T14" fmla="*/ 12 w 24"/>
                <a:gd name="T15" fmla="*/ 0 h 24"/>
                <a:gd name="T16" fmla="*/ 3 w 24"/>
                <a:gd name="T17" fmla="*/ 3 h 24"/>
                <a:gd name="T18" fmla="*/ 0 w 24"/>
                <a:gd name="T19" fmla="*/ 12 h 24"/>
                <a:gd name="T20" fmla="*/ 3 w 24"/>
                <a:gd name="T21" fmla="*/ 20 h 24"/>
                <a:gd name="T22" fmla="*/ 12 w 24"/>
                <a:gd name="T23" fmla="*/ 24 h 24"/>
                <a:gd name="T24" fmla="*/ 20 w 24"/>
                <a:gd name="T25" fmla="*/ 20 h 24"/>
                <a:gd name="T26" fmla="*/ 24 w 24"/>
                <a:gd name="T27" fmla="*/ 12 h 24"/>
                <a:gd name="T28" fmla="*/ 20 w 24"/>
                <a:gd name="T29" fmla="*/ 3 h 24"/>
                <a:gd name="T30" fmla="*/ 12 w 24"/>
                <a:gd name="T3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24">
                  <a:moveTo>
                    <a:pt x="12" y="5"/>
                  </a:moveTo>
                  <a:cubicBezTo>
                    <a:pt x="13" y="5"/>
                    <a:pt x="15" y="5"/>
                    <a:pt x="16" y="7"/>
                  </a:cubicBezTo>
                  <a:cubicBezTo>
                    <a:pt x="19" y="9"/>
                    <a:pt x="19" y="14"/>
                    <a:pt x="16" y="16"/>
                  </a:cubicBezTo>
                  <a:cubicBezTo>
                    <a:pt x="15" y="18"/>
                    <a:pt x="13" y="19"/>
                    <a:pt x="12" y="19"/>
                  </a:cubicBezTo>
                  <a:cubicBezTo>
                    <a:pt x="10" y="19"/>
                    <a:pt x="8" y="18"/>
                    <a:pt x="7" y="16"/>
                  </a:cubicBezTo>
                  <a:cubicBezTo>
                    <a:pt x="4" y="14"/>
                    <a:pt x="4" y="9"/>
                    <a:pt x="7" y="7"/>
                  </a:cubicBezTo>
                  <a:cubicBezTo>
                    <a:pt x="8" y="5"/>
                    <a:pt x="10" y="5"/>
                    <a:pt x="12" y="5"/>
                  </a:cubicBezTo>
                  <a:close/>
                  <a:moveTo>
                    <a:pt x="12" y="0"/>
                  </a:moveTo>
                  <a:cubicBezTo>
                    <a:pt x="8" y="0"/>
                    <a:pt x="5" y="1"/>
                    <a:pt x="3" y="3"/>
                  </a:cubicBezTo>
                  <a:cubicBezTo>
                    <a:pt x="1" y="5"/>
                    <a:pt x="0" y="8"/>
                    <a:pt x="0" y="12"/>
                  </a:cubicBezTo>
                  <a:cubicBezTo>
                    <a:pt x="0" y="15"/>
                    <a:pt x="1" y="18"/>
                    <a:pt x="3" y="20"/>
                  </a:cubicBezTo>
                  <a:cubicBezTo>
                    <a:pt x="5" y="22"/>
                    <a:pt x="8" y="24"/>
                    <a:pt x="12" y="24"/>
                  </a:cubicBezTo>
                  <a:cubicBezTo>
                    <a:pt x="15" y="24"/>
                    <a:pt x="18" y="22"/>
                    <a:pt x="20" y="20"/>
                  </a:cubicBezTo>
                  <a:cubicBezTo>
                    <a:pt x="22" y="18"/>
                    <a:pt x="24" y="15"/>
                    <a:pt x="24" y="12"/>
                  </a:cubicBezTo>
                  <a:cubicBezTo>
                    <a:pt x="24" y="8"/>
                    <a:pt x="22" y="5"/>
                    <a:pt x="20" y="3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93" name="Freeform 577"/>
            <p:cNvSpPr>
              <a:spLocks noEditPoints="1"/>
            </p:cNvSpPr>
            <p:nvPr/>
          </p:nvSpPr>
          <p:spPr bwMode="auto">
            <a:xfrm flipV="1">
              <a:off x="-1319211" y="2735260"/>
              <a:ext cx="93662" cy="90488"/>
            </a:xfrm>
            <a:custGeom>
              <a:avLst/>
              <a:gdLst>
                <a:gd name="T0" fmla="*/ 12 w 25"/>
                <a:gd name="T1" fmla="*/ 5 h 24"/>
                <a:gd name="T2" fmla="*/ 17 w 25"/>
                <a:gd name="T3" fmla="*/ 7 h 24"/>
                <a:gd name="T4" fmla="*/ 17 w 25"/>
                <a:gd name="T5" fmla="*/ 17 h 24"/>
                <a:gd name="T6" fmla="*/ 12 w 25"/>
                <a:gd name="T7" fmla="*/ 19 h 24"/>
                <a:gd name="T8" fmla="*/ 7 w 25"/>
                <a:gd name="T9" fmla="*/ 17 h 24"/>
                <a:gd name="T10" fmla="*/ 7 w 25"/>
                <a:gd name="T11" fmla="*/ 7 h 24"/>
                <a:gd name="T12" fmla="*/ 12 w 25"/>
                <a:gd name="T13" fmla="*/ 5 h 24"/>
                <a:gd name="T14" fmla="*/ 12 w 25"/>
                <a:gd name="T15" fmla="*/ 0 h 24"/>
                <a:gd name="T16" fmla="*/ 3 w 25"/>
                <a:gd name="T17" fmla="*/ 4 h 24"/>
                <a:gd name="T18" fmla="*/ 0 w 25"/>
                <a:gd name="T19" fmla="*/ 12 h 24"/>
                <a:gd name="T20" fmla="*/ 3 w 25"/>
                <a:gd name="T21" fmla="*/ 21 h 24"/>
                <a:gd name="T22" fmla="*/ 12 w 25"/>
                <a:gd name="T23" fmla="*/ 24 h 24"/>
                <a:gd name="T24" fmla="*/ 20 w 25"/>
                <a:gd name="T25" fmla="*/ 21 h 24"/>
                <a:gd name="T26" fmla="*/ 20 w 25"/>
                <a:gd name="T27" fmla="*/ 4 h 24"/>
                <a:gd name="T28" fmla="*/ 12 w 25"/>
                <a:gd name="T2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5" h="24">
                  <a:moveTo>
                    <a:pt x="12" y="5"/>
                  </a:moveTo>
                  <a:cubicBezTo>
                    <a:pt x="14" y="5"/>
                    <a:pt x="15" y="6"/>
                    <a:pt x="17" y="7"/>
                  </a:cubicBezTo>
                  <a:cubicBezTo>
                    <a:pt x="19" y="10"/>
                    <a:pt x="19" y="14"/>
                    <a:pt x="17" y="17"/>
                  </a:cubicBezTo>
                  <a:cubicBezTo>
                    <a:pt x="15" y="18"/>
                    <a:pt x="14" y="19"/>
                    <a:pt x="12" y="19"/>
                  </a:cubicBezTo>
                  <a:cubicBezTo>
                    <a:pt x="10" y="19"/>
                    <a:pt x="8" y="18"/>
                    <a:pt x="7" y="17"/>
                  </a:cubicBezTo>
                  <a:cubicBezTo>
                    <a:pt x="4" y="14"/>
                    <a:pt x="4" y="10"/>
                    <a:pt x="7" y="7"/>
                  </a:cubicBezTo>
                  <a:cubicBezTo>
                    <a:pt x="8" y="6"/>
                    <a:pt x="10" y="5"/>
                    <a:pt x="12" y="5"/>
                  </a:cubicBezTo>
                  <a:close/>
                  <a:moveTo>
                    <a:pt x="12" y="0"/>
                  </a:moveTo>
                  <a:cubicBezTo>
                    <a:pt x="9" y="0"/>
                    <a:pt x="6" y="1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15"/>
                    <a:pt x="1" y="18"/>
                    <a:pt x="3" y="21"/>
                  </a:cubicBezTo>
                  <a:cubicBezTo>
                    <a:pt x="6" y="23"/>
                    <a:pt x="9" y="24"/>
                    <a:pt x="12" y="24"/>
                  </a:cubicBezTo>
                  <a:cubicBezTo>
                    <a:pt x="15" y="24"/>
                    <a:pt x="18" y="23"/>
                    <a:pt x="20" y="21"/>
                  </a:cubicBezTo>
                  <a:cubicBezTo>
                    <a:pt x="25" y="16"/>
                    <a:pt x="25" y="8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94" name="Freeform 578"/>
            <p:cNvSpPr>
              <a:spLocks noEditPoints="1"/>
            </p:cNvSpPr>
            <p:nvPr/>
          </p:nvSpPr>
          <p:spPr bwMode="auto">
            <a:xfrm flipV="1">
              <a:off x="-636586" y="2390773"/>
              <a:ext cx="98425" cy="90488"/>
            </a:xfrm>
            <a:custGeom>
              <a:avLst/>
              <a:gdLst>
                <a:gd name="T0" fmla="*/ 13 w 26"/>
                <a:gd name="T1" fmla="*/ 5 h 24"/>
                <a:gd name="T2" fmla="*/ 18 w 26"/>
                <a:gd name="T3" fmla="*/ 7 h 24"/>
                <a:gd name="T4" fmla="*/ 18 w 26"/>
                <a:gd name="T5" fmla="*/ 16 h 24"/>
                <a:gd name="T6" fmla="*/ 13 w 26"/>
                <a:gd name="T7" fmla="*/ 18 h 24"/>
                <a:gd name="T8" fmla="*/ 8 w 26"/>
                <a:gd name="T9" fmla="*/ 16 h 24"/>
                <a:gd name="T10" fmla="*/ 8 w 26"/>
                <a:gd name="T11" fmla="*/ 7 h 24"/>
                <a:gd name="T12" fmla="*/ 13 w 26"/>
                <a:gd name="T13" fmla="*/ 5 h 24"/>
                <a:gd name="T14" fmla="*/ 13 w 26"/>
                <a:gd name="T15" fmla="*/ 0 h 24"/>
                <a:gd name="T16" fmla="*/ 4 w 26"/>
                <a:gd name="T17" fmla="*/ 3 h 24"/>
                <a:gd name="T18" fmla="*/ 4 w 26"/>
                <a:gd name="T19" fmla="*/ 20 h 24"/>
                <a:gd name="T20" fmla="*/ 13 w 26"/>
                <a:gd name="T21" fmla="*/ 24 h 24"/>
                <a:gd name="T22" fmla="*/ 21 w 26"/>
                <a:gd name="T23" fmla="*/ 20 h 24"/>
                <a:gd name="T24" fmla="*/ 21 w 26"/>
                <a:gd name="T25" fmla="*/ 3 h 24"/>
                <a:gd name="T26" fmla="*/ 13 w 26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6" h="24">
                  <a:moveTo>
                    <a:pt x="13" y="5"/>
                  </a:moveTo>
                  <a:cubicBezTo>
                    <a:pt x="14" y="5"/>
                    <a:pt x="16" y="5"/>
                    <a:pt x="18" y="7"/>
                  </a:cubicBezTo>
                  <a:cubicBezTo>
                    <a:pt x="20" y="9"/>
                    <a:pt x="20" y="14"/>
                    <a:pt x="18" y="16"/>
                  </a:cubicBezTo>
                  <a:cubicBezTo>
                    <a:pt x="16" y="18"/>
                    <a:pt x="14" y="18"/>
                    <a:pt x="13" y="18"/>
                  </a:cubicBezTo>
                  <a:cubicBezTo>
                    <a:pt x="11" y="18"/>
                    <a:pt x="9" y="18"/>
                    <a:pt x="8" y="16"/>
                  </a:cubicBezTo>
                  <a:cubicBezTo>
                    <a:pt x="5" y="14"/>
                    <a:pt x="5" y="9"/>
                    <a:pt x="8" y="7"/>
                  </a:cubicBezTo>
                  <a:cubicBezTo>
                    <a:pt x="9" y="5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9" y="0"/>
                    <a:pt x="6" y="1"/>
                    <a:pt x="4" y="3"/>
                  </a:cubicBezTo>
                  <a:cubicBezTo>
                    <a:pt x="0" y="8"/>
                    <a:pt x="0" y="15"/>
                    <a:pt x="4" y="20"/>
                  </a:cubicBezTo>
                  <a:cubicBezTo>
                    <a:pt x="6" y="22"/>
                    <a:pt x="9" y="24"/>
                    <a:pt x="13" y="24"/>
                  </a:cubicBezTo>
                  <a:cubicBezTo>
                    <a:pt x="16" y="24"/>
                    <a:pt x="19" y="22"/>
                    <a:pt x="21" y="20"/>
                  </a:cubicBezTo>
                  <a:cubicBezTo>
                    <a:pt x="26" y="15"/>
                    <a:pt x="26" y="8"/>
                    <a:pt x="21" y="3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95" name="Freeform 579"/>
            <p:cNvSpPr>
              <a:spLocks noEditPoints="1"/>
            </p:cNvSpPr>
            <p:nvPr/>
          </p:nvSpPr>
          <p:spPr bwMode="auto">
            <a:xfrm flipV="1">
              <a:off x="-733423" y="2676523"/>
              <a:ext cx="96837" cy="88900"/>
            </a:xfrm>
            <a:custGeom>
              <a:avLst/>
              <a:gdLst>
                <a:gd name="T0" fmla="*/ 13 w 26"/>
                <a:gd name="T1" fmla="*/ 5 h 24"/>
                <a:gd name="T2" fmla="*/ 18 w 26"/>
                <a:gd name="T3" fmla="*/ 8 h 24"/>
                <a:gd name="T4" fmla="*/ 18 w 26"/>
                <a:gd name="T5" fmla="*/ 17 h 24"/>
                <a:gd name="T6" fmla="*/ 13 w 26"/>
                <a:gd name="T7" fmla="*/ 19 h 24"/>
                <a:gd name="T8" fmla="*/ 8 w 26"/>
                <a:gd name="T9" fmla="*/ 17 h 24"/>
                <a:gd name="T10" fmla="*/ 8 w 26"/>
                <a:gd name="T11" fmla="*/ 8 h 24"/>
                <a:gd name="T12" fmla="*/ 13 w 26"/>
                <a:gd name="T13" fmla="*/ 5 h 24"/>
                <a:gd name="T14" fmla="*/ 13 w 26"/>
                <a:gd name="T15" fmla="*/ 0 h 24"/>
                <a:gd name="T16" fmla="*/ 4 w 26"/>
                <a:gd name="T17" fmla="*/ 4 h 24"/>
                <a:gd name="T18" fmla="*/ 4 w 26"/>
                <a:gd name="T19" fmla="*/ 21 h 24"/>
                <a:gd name="T20" fmla="*/ 13 w 26"/>
                <a:gd name="T21" fmla="*/ 24 h 24"/>
                <a:gd name="T22" fmla="*/ 21 w 26"/>
                <a:gd name="T23" fmla="*/ 21 h 24"/>
                <a:gd name="T24" fmla="*/ 21 w 26"/>
                <a:gd name="T25" fmla="*/ 4 h 24"/>
                <a:gd name="T26" fmla="*/ 13 w 26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6" h="24">
                  <a:moveTo>
                    <a:pt x="13" y="5"/>
                  </a:moveTo>
                  <a:cubicBezTo>
                    <a:pt x="15" y="5"/>
                    <a:pt x="16" y="6"/>
                    <a:pt x="18" y="8"/>
                  </a:cubicBezTo>
                  <a:cubicBezTo>
                    <a:pt x="20" y="10"/>
                    <a:pt x="20" y="15"/>
                    <a:pt x="18" y="17"/>
                  </a:cubicBezTo>
                  <a:cubicBezTo>
                    <a:pt x="16" y="19"/>
                    <a:pt x="15" y="19"/>
                    <a:pt x="13" y="19"/>
                  </a:cubicBezTo>
                  <a:cubicBezTo>
                    <a:pt x="11" y="19"/>
                    <a:pt x="9" y="19"/>
                    <a:pt x="8" y="17"/>
                  </a:cubicBezTo>
                  <a:cubicBezTo>
                    <a:pt x="5" y="15"/>
                    <a:pt x="5" y="10"/>
                    <a:pt x="8" y="8"/>
                  </a:cubicBezTo>
                  <a:cubicBezTo>
                    <a:pt x="9" y="6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10" y="0"/>
                    <a:pt x="7" y="2"/>
                    <a:pt x="4" y="4"/>
                  </a:cubicBezTo>
                  <a:cubicBezTo>
                    <a:pt x="0" y="9"/>
                    <a:pt x="0" y="16"/>
                    <a:pt x="4" y="21"/>
                  </a:cubicBezTo>
                  <a:cubicBezTo>
                    <a:pt x="7" y="23"/>
                    <a:pt x="10" y="24"/>
                    <a:pt x="13" y="24"/>
                  </a:cubicBezTo>
                  <a:cubicBezTo>
                    <a:pt x="16" y="24"/>
                    <a:pt x="19" y="23"/>
                    <a:pt x="21" y="21"/>
                  </a:cubicBezTo>
                  <a:cubicBezTo>
                    <a:pt x="26" y="16"/>
                    <a:pt x="26" y="9"/>
                    <a:pt x="21" y="4"/>
                  </a:cubicBezTo>
                  <a:cubicBezTo>
                    <a:pt x="19" y="2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96" name="Freeform 580"/>
            <p:cNvSpPr>
              <a:spLocks noEditPoints="1"/>
            </p:cNvSpPr>
            <p:nvPr/>
          </p:nvSpPr>
          <p:spPr bwMode="auto">
            <a:xfrm flipV="1">
              <a:off x="-2801936" y="3790948"/>
              <a:ext cx="98425" cy="93663"/>
            </a:xfrm>
            <a:custGeom>
              <a:avLst/>
              <a:gdLst>
                <a:gd name="T0" fmla="*/ 13 w 26"/>
                <a:gd name="T1" fmla="*/ 5 h 25"/>
                <a:gd name="T2" fmla="*/ 18 w 26"/>
                <a:gd name="T3" fmla="*/ 7 h 25"/>
                <a:gd name="T4" fmla="*/ 18 w 26"/>
                <a:gd name="T5" fmla="*/ 17 h 25"/>
                <a:gd name="T6" fmla="*/ 13 w 26"/>
                <a:gd name="T7" fmla="*/ 20 h 25"/>
                <a:gd name="T8" fmla="*/ 8 w 26"/>
                <a:gd name="T9" fmla="*/ 17 h 25"/>
                <a:gd name="T10" fmla="*/ 8 w 26"/>
                <a:gd name="T11" fmla="*/ 7 h 25"/>
                <a:gd name="T12" fmla="*/ 13 w 26"/>
                <a:gd name="T13" fmla="*/ 5 h 25"/>
                <a:gd name="T14" fmla="*/ 13 w 26"/>
                <a:gd name="T15" fmla="*/ 0 h 25"/>
                <a:gd name="T16" fmla="*/ 13 w 26"/>
                <a:gd name="T17" fmla="*/ 0 h 25"/>
                <a:gd name="T18" fmla="*/ 5 w 26"/>
                <a:gd name="T19" fmla="*/ 4 h 25"/>
                <a:gd name="T20" fmla="*/ 5 w 26"/>
                <a:gd name="T21" fmla="*/ 21 h 25"/>
                <a:gd name="T22" fmla="*/ 13 w 26"/>
                <a:gd name="T23" fmla="*/ 25 h 25"/>
                <a:gd name="T24" fmla="*/ 22 w 26"/>
                <a:gd name="T25" fmla="*/ 21 h 25"/>
                <a:gd name="T26" fmla="*/ 26 w 26"/>
                <a:gd name="T27" fmla="*/ 12 h 25"/>
                <a:gd name="T28" fmla="*/ 22 w 26"/>
                <a:gd name="T29" fmla="*/ 4 h 25"/>
                <a:gd name="T30" fmla="*/ 13 w 26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" h="25">
                  <a:moveTo>
                    <a:pt x="13" y="5"/>
                  </a:moveTo>
                  <a:cubicBezTo>
                    <a:pt x="15" y="5"/>
                    <a:pt x="17" y="6"/>
                    <a:pt x="18" y="7"/>
                  </a:cubicBezTo>
                  <a:cubicBezTo>
                    <a:pt x="21" y="10"/>
                    <a:pt x="21" y="15"/>
                    <a:pt x="18" y="17"/>
                  </a:cubicBezTo>
                  <a:cubicBezTo>
                    <a:pt x="17" y="19"/>
                    <a:pt x="15" y="20"/>
                    <a:pt x="13" y="20"/>
                  </a:cubicBezTo>
                  <a:cubicBezTo>
                    <a:pt x="11" y="20"/>
                    <a:pt x="10" y="19"/>
                    <a:pt x="8" y="17"/>
                  </a:cubicBezTo>
                  <a:cubicBezTo>
                    <a:pt x="5" y="15"/>
                    <a:pt x="5" y="10"/>
                    <a:pt x="8" y="7"/>
                  </a:cubicBezTo>
                  <a:cubicBezTo>
                    <a:pt x="10" y="6"/>
                    <a:pt x="11" y="5"/>
                    <a:pt x="13" y="5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0" y="0"/>
                    <a:pt x="7" y="1"/>
                    <a:pt x="5" y="4"/>
                  </a:cubicBezTo>
                  <a:cubicBezTo>
                    <a:pt x="0" y="8"/>
                    <a:pt x="0" y="16"/>
                    <a:pt x="5" y="21"/>
                  </a:cubicBezTo>
                  <a:cubicBezTo>
                    <a:pt x="7" y="23"/>
                    <a:pt x="10" y="25"/>
                    <a:pt x="13" y="25"/>
                  </a:cubicBezTo>
                  <a:cubicBezTo>
                    <a:pt x="17" y="25"/>
                    <a:pt x="20" y="23"/>
                    <a:pt x="22" y="21"/>
                  </a:cubicBezTo>
                  <a:cubicBezTo>
                    <a:pt x="24" y="19"/>
                    <a:pt x="26" y="16"/>
                    <a:pt x="26" y="12"/>
                  </a:cubicBezTo>
                  <a:cubicBezTo>
                    <a:pt x="26" y="9"/>
                    <a:pt x="24" y="6"/>
                    <a:pt x="22" y="4"/>
                  </a:cubicBezTo>
                  <a:cubicBezTo>
                    <a:pt x="20" y="1"/>
                    <a:pt x="17" y="0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97" name="Freeform 581"/>
            <p:cNvSpPr>
              <a:spLocks/>
            </p:cNvSpPr>
            <p:nvPr/>
          </p:nvSpPr>
          <p:spPr bwMode="auto">
            <a:xfrm flipV="1">
              <a:off x="-3003548" y="2555873"/>
              <a:ext cx="1984375" cy="1017588"/>
            </a:xfrm>
            <a:custGeom>
              <a:avLst/>
              <a:gdLst>
                <a:gd name="T0" fmla="*/ 526 w 529"/>
                <a:gd name="T1" fmla="*/ 271 h 271"/>
                <a:gd name="T2" fmla="*/ 512 w 529"/>
                <a:gd name="T3" fmla="*/ 257 h 271"/>
                <a:gd name="T4" fmla="*/ 512 w 529"/>
                <a:gd name="T5" fmla="*/ 256 h 271"/>
                <a:gd name="T6" fmla="*/ 512 w 529"/>
                <a:gd name="T7" fmla="*/ 226 h 271"/>
                <a:gd name="T8" fmla="*/ 418 w 529"/>
                <a:gd name="T9" fmla="*/ 132 h 271"/>
                <a:gd name="T10" fmla="*/ 307 w 529"/>
                <a:gd name="T11" fmla="*/ 132 h 271"/>
                <a:gd name="T12" fmla="*/ 243 w 529"/>
                <a:gd name="T13" fmla="*/ 197 h 271"/>
                <a:gd name="T14" fmla="*/ 242 w 529"/>
                <a:gd name="T15" fmla="*/ 197 h 271"/>
                <a:gd name="T16" fmla="*/ 196 w 529"/>
                <a:gd name="T17" fmla="*/ 197 h 271"/>
                <a:gd name="T18" fmla="*/ 194 w 529"/>
                <a:gd name="T19" fmla="*/ 197 h 271"/>
                <a:gd name="T20" fmla="*/ 0 w 529"/>
                <a:gd name="T21" fmla="*/ 2 h 271"/>
                <a:gd name="T22" fmla="*/ 2 w 529"/>
                <a:gd name="T23" fmla="*/ 0 h 271"/>
                <a:gd name="T24" fmla="*/ 196 w 529"/>
                <a:gd name="T25" fmla="*/ 194 h 271"/>
                <a:gd name="T26" fmla="*/ 241 w 529"/>
                <a:gd name="T27" fmla="*/ 194 h 271"/>
                <a:gd name="T28" fmla="*/ 305 w 529"/>
                <a:gd name="T29" fmla="*/ 129 h 271"/>
                <a:gd name="T30" fmla="*/ 306 w 529"/>
                <a:gd name="T31" fmla="*/ 129 h 271"/>
                <a:gd name="T32" fmla="*/ 419 w 529"/>
                <a:gd name="T33" fmla="*/ 129 h 271"/>
                <a:gd name="T34" fmla="*/ 420 w 529"/>
                <a:gd name="T35" fmla="*/ 129 h 271"/>
                <a:gd name="T36" fmla="*/ 515 w 529"/>
                <a:gd name="T37" fmla="*/ 224 h 271"/>
                <a:gd name="T38" fmla="*/ 515 w 529"/>
                <a:gd name="T39" fmla="*/ 225 h 271"/>
                <a:gd name="T40" fmla="*/ 515 w 529"/>
                <a:gd name="T41" fmla="*/ 255 h 271"/>
                <a:gd name="T42" fmla="*/ 529 w 529"/>
                <a:gd name="T43" fmla="*/ 269 h 271"/>
                <a:gd name="T44" fmla="*/ 526 w 529"/>
                <a:gd name="T45" fmla="*/ 271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9" h="271">
                  <a:moveTo>
                    <a:pt x="526" y="271"/>
                  </a:moveTo>
                  <a:cubicBezTo>
                    <a:pt x="512" y="257"/>
                    <a:pt x="512" y="257"/>
                    <a:pt x="512" y="257"/>
                  </a:cubicBezTo>
                  <a:cubicBezTo>
                    <a:pt x="512" y="257"/>
                    <a:pt x="512" y="257"/>
                    <a:pt x="512" y="256"/>
                  </a:cubicBezTo>
                  <a:cubicBezTo>
                    <a:pt x="512" y="226"/>
                    <a:pt x="512" y="226"/>
                    <a:pt x="512" y="226"/>
                  </a:cubicBezTo>
                  <a:cubicBezTo>
                    <a:pt x="418" y="132"/>
                    <a:pt x="418" y="132"/>
                    <a:pt x="418" y="132"/>
                  </a:cubicBezTo>
                  <a:cubicBezTo>
                    <a:pt x="307" y="132"/>
                    <a:pt x="307" y="132"/>
                    <a:pt x="307" y="132"/>
                  </a:cubicBezTo>
                  <a:cubicBezTo>
                    <a:pt x="243" y="197"/>
                    <a:pt x="243" y="197"/>
                    <a:pt x="243" y="197"/>
                  </a:cubicBezTo>
                  <a:cubicBezTo>
                    <a:pt x="243" y="197"/>
                    <a:pt x="242" y="197"/>
                    <a:pt x="242" y="197"/>
                  </a:cubicBezTo>
                  <a:cubicBezTo>
                    <a:pt x="196" y="197"/>
                    <a:pt x="196" y="197"/>
                    <a:pt x="196" y="197"/>
                  </a:cubicBezTo>
                  <a:cubicBezTo>
                    <a:pt x="195" y="197"/>
                    <a:pt x="195" y="197"/>
                    <a:pt x="194" y="19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96" y="194"/>
                    <a:pt x="196" y="194"/>
                    <a:pt x="196" y="194"/>
                  </a:cubicBezTo>
                  <a:cubicBezTo>
                    <a:pt x="241" y="194"/>
                    <a:pt x="241" y="194"/>
                    <a:pt x="241" y="194"/>
                  </a:cubicBezTo>
                  <a:cubicBezTo>
                    <a:pt x="305" y="129"/>
                    <a:pt x="305" y="129"/>
                    <a:pt x="305" y="129"/>
                  </a:cubicBezTo>
                  <a:cubicBezTo>
                    <a:pt x="306" y="129"/>
                    <a:pt x="306" y="129"/>
                    <a:pt x="306" y="129"/>
                  </a:cubicBezTo>
                  <a:cubicBezTo>
                    <a:pt x="419" y="129"/>
                    <a:pt x="419" y="129"/>
                    <a:pt x="419" y="129"/>
                  </a:cubicBezTo>
                  <a:cubicBezTo>
                    <a:pt x="419" y="129"/>
                    <a:pt x="419" y="129"/>
                    <a:pt x="420" y="129"/>
                  </a:cubicBezTo>
                  <a:cubicBezTo>
                    <a:pt x="515" y="224"/>
                    <a:pt x="515" y="224"/>
                    <a:pt x="515" y="224"/>
                  </a:cubicBezTo>
                  <a:cubicBezTo>
                    <a:pt x="515" y="225"/>
                    <a:pt x="515" y="225"/>
                    <a:pt x="515" y="225"/>
                  </a:cubicBezTo>
                  <a:cubicBezTo>
                    <a:pt x="515" y="255"/>
                    <a:pt x="515" y="255"/>
                    <a:pt x="515" y="255"/>
                  </a:cubicBezTo>
                  <a:cubicBezTo>
                    <a:pt x="529" y="269"/>
                    <a:pt x="529" y="269"/>
                    <a:pt x="529" y="269"/>
                  </a:cubicBezTo>
                  <a:lnTo>
                    <a:pt x="526" y="27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98" name="Freeform 582"/>
            <p:cNvSpPr>
              <a:spLocks/>
            </p:cNvSpPr>
            <p:nvPr/>
          </p:nvSpPr>
          <p:spPr bwMode="auto">
            <a:xfrm flipV="1">
              <a:off x="-2992436" y="2412998"/>
              <a:ext cx="2127250" cy="1366838"/>
            </a:xfrm>
            <a:custGeom>
              <a:avLst/>
              <a:gdLst>
                <a:gd name="T0" fmla="*/ 532 w 567"/>
                <a:gd name="T1" fmla="*/ 364 h 364"/>
                <a:gd name="T2" fmla="*/ 494 w 567"/>
                <a:gd name="T3" fmla="*/ 364 h 364"/>
                <a:gd name="T4" fmla="*/ 493 w 567"/>
                <a:gd name="T5" fmla="*/ 364 h 364"/>
                <a:gd name="T6" fmla="*/ 442 w 567"/>
                <a:gd name="T7" fmla="*/ 313 h 364"/>
                <a:gd name="T8" fmla="*/ 442 w 567"/>
                <a:gd name="T9" fmla="*/ 312 h 364"/>
                <a:gd name="T10" fmla="*/ 442 w 567"/>
                <a:gd name="T11" fmla="*/ 280 h 364"/>
                <a:gd name="T12" fmla="*/ 442 w 567"/>
                <a:gd name="T13" fmla="*/ 279 h 364"/>
                <a:gd name="T14" fmla="*/ 452 w 567"/>
                <a:gd name="T15" fmla="*/ 270 h 364"/>
                <a:gd name="T16" fmla="*/ 454 w 567"/>
                <a:gd name="T17" fmla="*/ 272 h 364"/>
                <a:gd name="T18" fmla="*/ 445 w 567"/>
                <a:gd name="T19" fmla="*/ 281 h 364"/>
                <a:gd name="T20" fmla="*/ 445 w 567"/>
                <a:gd name="T21" fmla="*/ 311 h 364"/>
                <a:gd name="T22" fmla="*/ 495 w 567"/>
                <a:gd name="T23" fmla="*/ 361 h 364"/>
                <a:gd name="T24" fmla="*/ 531 w 567"/>
                <a:gd name="T25" fmla="*/ 361 h 364"/>
                <a:gd name="T26" fmla="*/ 564 w 567"/>
                <a:gd name="T27" fmla="*/ 329 h 364"/>
                <a:gd name="T28" fmla="*/ 564 w 567"/>
                <a:gd name="T29" fmla="*/ 288 h 364"/>
                <a:gd name="T30" fmla="*/ 418 w 567"/>
                <a:gd name="T31" fmla="*/ 142 h 364"/>
                <a:gd name="T32" fmla="*/ 291 w 567"/>
                <a:gd name="T33" fmla="*/ 142 h 364"/>
                <a:gd name="T34" fmla="*/ 229 w 567"/>
                <a:gd name="T35" fmla="*/ 204 h 364"/>
                <a:gd name="T36" fmla="*/ 228 w 567"/>
                <a:gd name="T37" fmla="*/ 205 h 364"/>
                <a:gd name="T38" fmla="*/ 202 w 567"/>
                <a:gd name="T39" fmla="*/ 205 h 364"/>
                <a:gd name="T40" fmla="*/ 201 w 567"/>
                <a:gd name="T41" fmla="*/ 204 h 364"/>
                <a:gd name="T42" fmla="*/ 0 w 567"/>
                <a:gd name="T43" fmla="*/ 3 h 364"/>
                <a:gd name="T44" fmla="*/ 2 w 567"/>
                <a:gd name="T45" fmla="*/ 0 h 364"/>
                <a:gd name="T46" fmla="*/ 203 w 567"/>
                <a:gd name="T47" fmla="*/ 201 h 364"/>
                <a:gd name="T48" fmla="*/ 227 w 567"/>
                <a:gd name="T49" fmla="*/ 201 h 364"/>
                <a:gd name="T50" fmla="*/ 289 w 567"/>
                <a:gd name="T51" fmla="*/ 140 h 364"/>
                <a:gd name="T52" fmla="*/ 290 w 567"/>
                <a:gd name="T53" fmla="*/ 139 h 364"/>
                <a:gd name="T54" fmla="*/ 419 w 567"/>
                <a:gd name="T55" fmla="*/ 139 h 364"/>
                <a:gd name="T56" fmla="*/ 420 w 567"/>
                <a:gd name="T57" fmla="*/ 140 h 364"/>
                <a:gd name="T58" fmla="*/ 567 w 567"/>
                <a:gd name="T59" fmla="*/ 286 h 364"/>
                <a:gd name="T60" fmla="*/ 567 w 567"/>
                <a:gd name="T61" fmla="*/ 287 h 364"/>
                <a:gd name="T62" fmla="*/ 567 w 567"/>
                <a:gd name="T63" fmla="*/ 329 h 364"/>
                <a:gd name="T64" fmla="*/ 567 w 567"/>
                <a:gd name="T65" fmla="*/ 330 h 364"/>
                <a:gd name="T66" fmla="*/ 533 w 567"/>
                <a:gd name="T67" fmla="*/ 364 h 364"/>
                <a:gd name="T68" fmla="*/ 532 w 567"/>
                <a:gd name="T69" fmla="*/ 364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67" h="364">
                  <a:moveTo>
                    <a:pt x="532" y="364"/>
                  </a:moveTo>
                  <a:cubicBezTo>
                    <a:pt x="494" y="364"/>
                    <a:pt x="494" y="364"/>
                    <a:pt x="494" y="364"/>
                  </a:cubicBezTo>
                  <a:cubicBezTo>
                    <a:pt x="494" y="364"/>
                    <a:pt x="493" y="364"/>
                    <a:pt x="493" y="364"/>
                  </a:cubicBezTo>
                  <a:cubicBezTo>
                    <a:pt x="442" y="313"/>
                    <a:pt x="442" y="313"/>
                    <a:pt x="442" y="313"/>
                  </a:cubicBezTo>
                  <a:cubicBezTo>
                    <a:pt x="442" y="313"/>
                    <a:pt x="442" y="312"/>
                    <a:pt x="442" y="312"/>
                  </a:cubicBezTo>
                  <a:cubicBezTo>
                    <a:pt x="442" y="280"/>
                    <a:pt x="442" y="280"/>
                    <a:pt x="442" y="280"/>
                  </a:cubicBezTo>
                  <a:cubicBezTo>
                    <a:pt x="442" y="280"/>
                    <a:pt x="442" y="279"/>
                    <a:pt x="442" y="279"/>
                  </a:cubicBezTo>
                  <a:cubicBezTo>
                    <a:pt x="452" y="270"/>
                    <a:pt x="452" y="270"/>
                    <a:pt x="452" y="270"/>
                  </a:cubicBezTo>
                  <a:cubicBezTo>
                    <a:pt x="454" y="272"/>
                    <a:pt x="454" y="272"/>
                    <a:pt x="454" y="272"/>
                  </a:cubicBezTo>
                  <a:cubicBezTo>
                    <a:pt x="445" y="281"/>
                    <a:pt x="445" y="281"/>
                    <a:pt x="445" y="281"/>
                  </a:cubicBezTo>
                  <a:cubicBezTo>
                    <a:pt x="445" y="311"/>
                    <a:pt x="445" y="311"/>
                    <a:pt x="445" y="311"/>
                  </a:cubicBezTo>
                  <a:cubicBezTo>
                    <a:pt x="495" y="361"/>
                    <a:pt x="495" y="361"/>
                    <a:pt x="495" y="361"/>
                  </a:cubicBezTo>
                  <a:cubicBezTo>
                    <a:pt x="531" y="361"/>
                    <a:pt x="531" y="361"/>
                    <a:pt x="531" y="361"/>
                  </a:cubicBezTo>
                  <a:cubicBezTo>
                    <a:pt x="564" y="329"/>
                    <a:pt x="564" y="329"/>
                    <a:pt x="564" y="329"/>
                  </a:cubicBezTo>
                  <a:cubicBezTo>
                    <a:pt x="564" y="288"/>
                    <a:pt x="564" y="288"/>
                    <a:pt x="564" y="288"/>
                  </a:cubicBezTo>
                  <a:cubicBezTo>
                    <a:pt x="418" y="142"/>
                    <a:pt x="418" y="142"/>
                    <a:pt x="418" y="142"/>
                  </a:cubicBezTo>
                  <a:cubicBezTo>
                    <a:pt x="291" y="142"/>
                    <a:pt x="291" y="142"/>
                    <a:pt x="291" y="142"/>
                  </a:cubicBezTo>
                  <a:cubicBezTo>
                    <a:pt x="229" y="204"/>
                    <a:pt x="229" y="204"/>
                    <a:pt x="229" y="204"/>
                  </a:cubicBezTo>
                  <a:cubicBezTo>
                    <a:pt x="229" y="205"/>
                    <a:pt x="228" y="205"/>
                    <a:pt x="228" y="205"/>
                  </a:cubicBezTo>
                  <a:cubicBezTo>
                    <a:pt x="202" y="205"/>
                    <a:pt x="202" y="205"/>
                    <a:pt x="202" y="205"/>
                  </a:cubicBezTo>
                  <a:cubicBezTo>
                    <a:pt x="202" y="205"/>
                    <a:pt x="202" y="205"/>
                    <a:pt x="201" y="20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03" y="201"/>
                    <a:pt x="203" y="201"/>
                    <a:pt x="203" y="201"/>
                  </a:cubicBezTo>
                  <a:cubicBezTo>
                    <a:pt x="227" y="201"/>
                    <a:pt x="227" y="201"/>
                    <a:pt x="227" y="201"/>
                  </a:cubicBezTo>
                  <a:cubicBezTo>
                    <a:pt x="289" y="140"/>
                    <a:pt x="289" y="140"/>
                    <a:pt x="289" y="140"/>
                  </a:cubicBezTo>
                  <a:cubicBezTo>
                    <a:pt x="289" y="139"/>
                    <a:pt x="290" y="139"/>
                    <a:pt x="290" y="139"/>
                  </a:cubicBezTo>
                  <a:cubicBezTo>
                    <a:pt x="419" y="139"/>
                    <a:pt x="419" y="139"/>
                    <a:pt x="419" y="139"/>
                  </a:cubicBezTo>
                  <a:cubicBezTo>
                    <a:pt x="420" y="139"/>
                    <a:pt x="420" y="139"/>
                    <a:pt x="420" y="140"/>
                  </a:cubicBezTo>
                  <a:cubicBezTo>
                    <a:pt x="567" y="286"/>
                    <a:pt x="567" y="286"/>
                    <a:pt x="567" y="286"/>
                  </a:cubicBezTo>
                  <a:cubicBezTo>
                    <a:pt x="567" y="286"/>
                    <a:pt x="567" y="287"/>
                    <a:pt x="567" y="287"/>
                  </a:cubicBezTo>
                  <a:cubicBezTo>
                    <a:pt x="567" y="329"/>
                    <a:pt x="567" y="329"/>
                    <a:pt x="567" y="329"/>
                  </a:cubicBezTo>
                  <a:cubicBezTo>
                    <a:pt x="567" y="330"/>
                    <a:pt x="567" y="330"/>
                    <a:pt x="567" y="330"/>
                  </a:cubicBezTo>
                  <a:cubicBezTo>
                    <a:pt x="533" y="364"/>
                    <a:pt x="533" y="364"/>
                    <a:pt x="533" y="364"/>
                  </a:cubicBezTo>
                  <a:cubicBezTo>
                    <a:pt x="533" y="364"/>
                    <a:pt x="532" y="364"/>
                    <a:pt x="532" y="36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99" name="Freeform 583"/>
            <p:cNvSpPr>
              <a:spLocks/>
            </p:cNvSpPr>
            <p:nvPr/>
          </p:nvSpPr>
          <p:spPr bwMode="auto">
            <a:xfrm flipV="1">
              <a:off x="-2725736" y="2451099"/>
              <a:ext cx="2124075" cy="1358900"/>
            </a:xfrm>
            <a:custGeom>
              <a:avLst/>
              <a:gdLst>
                <a:gd name="T0" fmla="*/ 564 w 566"/>
                <a:gd name="T1" fmla="*/ 362 h 362"/>
                <a:gd name="T2" fmla="*/ 509 w 566"/>
                <a:gd name="T3" fmla="*/ 307 h 362"/>
                <a:gd name="T4" fmla="*/ 508 w 566"/>
                <a:gd name="T5" fmla="*/ 306 h 362"/>
                <a:gd name="T6" fmla="*/ 508 w 566"/>
                <a:gd name="T7" fmla="*/ 277 h 362"/>
                <a:gd name="T8" fmla="*/ 355 w 566"/>
                <a:gd name="T9" fmla="*/ 123 h 362"/>
                <a:gd name="T10" fmla="*/ 213 w 566"/>
                <a:gd name="T11" fmla="*/ 123 h 362"/>
                <a:gd name="T12" fmla="*/ 183 w 566"/>
                <a:gd name="T13" fmla="*/ 154 h 362"/>
                <a:gd name="T14" fmla="*/ 181 w 566"/>
                <a:gd name="T15" fmla="*/ 154 h 362"/>
                <a:gd name="T16" fmla="*/ 153 w 566"/>
                <a:gd name="T17" fmla="*/ 154 h 362"/>
                <a:gd name="T18" fmla="*/ 152 w 566"/>
                <a:gd name="T19" fmla="*/ 154 h 362"/>
                <a:gd name="T20" fmla="*/ 0 w 566"/>
                <a:gd name="T21" fmla="*/ 2 h 362"/>
                <a:gd name="T22" fmla="*/ 2 w 566"/>
                <a:gd name="T23" fmla="*/ 0 h 362"/>
                <a:gd name="T24" fmla="*/ 154 w 566"/>
                <a:gd name="T25" fmla="*/ 151 h 362"/>
                <a:gd name="T26" fmla="*/ 181 w 566"/>
                <a:gd name="T27" fmla="*/ 151 h 362"/>
                <a:gd name="T28" fmla="*/ 211 w 566"/>
                <a:gd name="T29" fmla="*/ 120 h 362"/>
                <a:gd name="T30" fmla="*/ 213 w 566"/>
                <a:gd name="T31" fmla="*/ 120 h 362"/>
                <a:gd name="T32" fmla="*/ 355 w 566"/>
                <a:gd name="T33" fmla="*/ 120 h 362"/>
                <a:gd name="T34" fmla="*/ 357 w 566"/>
                <a:gd name="T35" fmla="*/ 120 h 362"/>
                <a:gd name="T36" fmla="*/ 511 w 566"/>
                <a:gd name="T37" fmla="*/ 275 h 362"/>
                <a:gd name="T38" fmla="*/ 512 w 566"/>
                <a:gd name="T39" fmla="*/ 276 h 362"/>
                <a:gd name="T40" fmla="*/ 512 w 566"/>
                <a:gd name="T41" fmla="*/ 305 h 362"/>
                <a:gd name="T42" fmla="*/ 566 w 566"/>
                <a:gd name="T43" fmla="*/ 359 h 362"/>
                <a:gd name="T44" fmla="*/ 564 w 566"/>
                <a:gd name="T45" fmla="*/ 362 h 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6" h="362">
                  <a:moveTo>
                    <a:pt x="564" y="362"/>
                  </a:moveTo>
                  <a:cubicBezTo>
                    <a:pt x="509" y="307"/>
                    <a:pt x="509" y="307"/>
                    <a:pt x="509" y="307"/>
                  </a:cubicBezTo>
                  <a:cubicBezTo>
                    <a:pt x="509" y="307"/>
                    <a:pt x="508" y="306"/>
                    <a:pt x="508" y="306"/>
                  </a:cubicBezTo>
                  <a:cubicBezTo>
                    <a:pt x="508" y="277"/>
                    <a:pt x="508" y="277"/>
                    <a:pt x="508" y="277"/>
                  </a:cubicBezTo>
                  <a:cubicBezTo>
                    <a:pt x="355" y="123"/>
                    <a:pt x="355" y="123"/>
                    <a:pt x="355" y="123"/>
                  </a:cubicBezTo>
                  <a:cubicBezTo>
                    <a:pt x="213" y="123"/>
                    <a:pt x="213" y="123"/>
                    <a:pt x="213" y="123"/>
                  </a:cubicBezTo>
                  <a:cubicBezTo>
                    <a:pt x="183" y="154"/>
                    <a:pt x="183" y="154"/>
                    <a:pt x="183" y="154"/>
                  </a:cubicBezTo>
                  <a:cubicBezTo>
                    <a:pt x="182" y="154"/>
                    <a:pt x="182" y="154"/>
                    <a:pt x="181" y="154"/>
                  </a:cubicBezTo>
                  <a:cubicBezTo>
                    <a:pt x="153" y="154"/>
                    <a:pt x="153" y="154"/>
                    <a:pt x="153" y="154"/>
                  </a:cubicBezTo>
                  <a:cubicBezTo>
                    <a:pt x="153" y="154"/>
                    <a:pt x="152" y="154"/>
                    <a:pt x="152" y="15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54" y="151"/>
                    <a:pt x="154" y="151"/>
                    <a:pt x="154" y="151"/>
                  </a:cubicBezTo>
                  <a:cubicBezTo>
                    <a:pt x="181" y="151"/>
                    <a:pt x="181" y="151"/>
                    <a:pt x="181" y="151"/>
                  </a:cubicBezTo>
                  <a:cubicBezTo>
                    <a:pt x="211" y="120"/>
                    <a:pt x="211" y="120"/>
                    <a:pt x="211" y="120"/>
                  </a:cubicBezTo>
                  <a:cubicBezTo>
                    <a:pt x="212" y="120"/>
                    <a:pt x="212" y="120"/>
                    <a:pt x="213" y="120"/>
                  </a:cubicBezTo>
                  <a:cubicBezTo>
                    <a:pt x="355" y="120"/>
                    <a:pt x="355" y="120"/>
                    <a:pt x="355" y="120"/>
                  </a:cubicBezTo>
                  <a:cubicBezTo>
                    <a:pt x="356" y="120"/>
                    <a:pt x="356" y="120"/>
                    <a:pt x="357" y="120"/>
                  </a:cubicBezTo>
                  <a:cubicBezTo>
                    <a:pt x="511" y="275"/>
                    <a:pt x="511" y="275"/>
                    <a:pt x="511" y="275"/>
                  </a:cubicBezTo>
                  <a:cubicBezTo>
                    <a:pt x="512" y="275"/>
                    <a:pt x="512" y="276"/>
                    <a:pt x="512" y="276"/>
                  </a:cubicBezTo>
                  <a:cubicBezTo>
                    <a:pt x="512" y="305"/>
                    <a:pt x="512" y="305"/>
                    <a:pt x="512" y="305"/>
                  </a:cubicBezTo>
                  <a:cubicBezTo>
                    <a:pt x="566" y="359"/>
                    <a:pt x="566" y="359"/>
                    <a:pt x="566" y="359"/>
                  </a:cubicBezTo>
                  <a:lnTo>
                    <a:pt x="564" y="36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500" name="Freeform 584"/>
            <p:cNvSpPr>
              <a:spLocks/>
            </p:cNvSpPr>
            <p:nvPr/>
          </p:nvSpPr>
          <p:spPr bwMode="auto">
            <a:xfrm flipV="1">
              <a:off x="-2741611" y="2754311"/>
              <a:ext cx="2071687" cy="1333500"/>
            </a:xfrm>
            <a:custGeom>
              <a:avLst/>
              <a:gdLst>
                <a:gd name="T0" fmla="*/ 552 w 552"/>
                <a:gd name="T1" fmla="*/ 355 h 355"/>
                <a:gd name="T2" fmla="*/ 549 w 552"/>
                <a:gd name="T3" fmla="*/ 355 h 355"/>
                <a:gd name="T4" fmla="*/ 549 w 552"/>
                <a:gd name="T5" fmla="*/ 337 h 355"/>
                <a:gd name="T6" fmla="*/ 360 w 552"/>
                <a:gd name="T7" fmla="*/ 148 h 355"/>
                <a:gd name="T8" fmla="*/ 211 w 552"/>
                <a:gd name="T9" fmla="*/ 148 h 355"/>
                <a:gd name="T10" fmla="*/ 195 w 552"/>
                <a:gd name="T11" fmla="*/ 164 h 355"/>
                <a:gd name="T12" fmla="*/ 193 w 552"/>
                <a:gd name="T13" fmla="*/ 165 h 355"/>
                <a:gd name="T14" fmla="*/ 163 w 552"/>
                <a:gd name="T15" fmla="*/ 165 h 355"/>
                <a:gd name="T16" fmla="*/ 162 w 552"/>
                <a:gd name="T17" fmla="*/ 164 h 355"/>
                <a:gd name="T18" fmla="*/ 0 w 552"/>
                <a:gd name="T19" fmla="*/ 2 h 355"/>
                <a:gd name="T20" fmla="*/ 3 w 552"/>
                <a:gd name="T21" fmla="*/ 0 h 355"/>
                <a:gd name="T22" fmla="*/ 164 w 552"/>
                <a:gd name="T23" fmla="*/ 161 h 355"/>
                <a:gd name="T24" fmla="*/ 193 w 552"/>
                <a:gd name="T25" fmla="*/ 161 h 355"/>
                <a:gd name="T26" fmla="*/ 209 w 552"/>
                <a:gd name="T27" fmla="*/ 145 h 355"/>
                <a:gd name="T28" fmla="*/ 210 w 552"/>
                <a:gd name="T29" fmla="*/ 145 h 355"/>
                <a:gd name="T30" fmla="*/ 361 w 552"/>
                <a:gd name="T31" fmla="*/ 145 h 355"/>
                <a:gd name="T32" fmla="*/ 362 w 552"/>
                <a:gd name="T33" fmla="*/ 145 h 355"/>
                <a:gd name="T34" fmla="*/ 552 w 552"/>
                <a:gd name="T35" fmla="*/ 335 h 355"/>
                <a:gd name="T36" fmla="*/ 552 w 552"/>
                <a:gd name="T37" fmla="*/ 336 h 355"/>
                <a:gd name="T38" fmla="*/ 552 w 552"/>
                <a:gd name="T39" fmla="*/ 355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2" h="355">
                  <a:moveTo>
                    <a:pt x="552" y="355"/>
                  </a:moveTo>
                  <a:cubicBezTo>
                    <a:pt x="549" y="355"/>
                    <a:pt x="549" y="355"/>
                    <a:pt x="549" y="355"/>
                  </a:cubicBezTo>
                  <a:cubicBezTo>
                    <a:pt x="549" y="337"/>
                    <a:pt x="549" y="337"/>
                    <a:pt x="549" y="337"/>
                  </a:cubicBezTo>
                  <a:cubicBezTo>
                    <a:pt x="360" y="148"/>
                    <a:pt x="360" y="148"/>
                    <a:pt x="360" y="148"/>
                  </a:cubicBezTo>
                  <a:cubicBezTo>
                    <a:pt x="211" y="148"/>
                    <a:pt x="211" y="148"/>
                    <a:pt x="211" y="148"/>
                  </a:cubicBezTo>
                  <a:cubicBezTo>
                    <a:pt x="195" y="164"/>
                    <a:pt x="195" y="164"/>
                    <a:pt x="195" y="164"/>
                  </a:cubicBezTo>
                  <a:cubicBezTo>
                    <a:pt x="194" y="164"/>
                    <a:pt x="194" y="165"/>
                    <a:pt x="193" y="165"/>
                  </a:cubicBezTo>
                  <a:cubicBezTo>
                    <a:pt x="163" y="165"/>
                    <a:pt x="163" y="165"/>
                    <a:pt x="163" y="165"/>
                  </a:cubicBezTo>
                  <a:cubicBezTo>
                    <a:pt x="163" y="165"/>
                    <a:pt x="162" y="164"/>
                    <a:pt x="162" y="16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64" y="161"/>
                    <a:pt x="164" y="161"/>
                    <a:pt x="164" y="161"/>
                  </a:cubicBezTo>
                  <a:cubicBezTo>
                    <a:pt x="193" y="161"/>
                    <a:pt x="193" y="161"/>
                    <a:pt x="193" y="161"/>
                  </a:cubicBezTo>
                  <a:cubicBezTo>
                    <a:pt x="209" y="145"/>
                    <a:pt x="209" y="145"/>
                    <a:pt x="209" y="145"/>
                  </a:cubicBezTo>
                  <a:cubicBezTo>
                    <a:pt x="209" y="145"/>
                    <a:pt x="210" y="145"/>
                    <a:pt x="210" y="145"/>
                  </a:cubicBezTo>
                  <a:cubicBezTo>
                    <a:pt x="361" y="145"/>
                    <a:pt x="361" y="145"/>
                    <a:pt x="361" y="145"/>
                  </a:cubicBezTo>
                  <a:cubicBezTo>
                    <a:pt x="361" y="145"/>
                    <a:pt x="362" y="145"/>
                    <a:pt x="362" y="145"/>
                  </a:cubicBezTo>
                  <a:cubicBezTo>
                    <a:pt x="552" y="335"/>
                    <a:pt x="552" y="335"/>
                    <a:pt x="552" y="335"/>
                  </a:cubicBezTo>
                  <a:cubicBezTo>
                    <a:pt x="552" y="335"/>
                    <a:pt x="552" y="336"/>
                    <a:pt x="552" y="336"/>
                  </a:cubicBezTo>
                  <a:lnTo>
                    <a:pt x="552" y="3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16" name="Freeform 801"/>
            <p:cNvSpPr>
              <a:spLocks noEditPoints="1"/>
            </p:cNvSpPr>
            <p:nvPr/>
          </p:nvSpPr>
          <p:spPr bwMode="auto">
            <a:xfrm flipV="1">
              <a:off x="1960564" y="6110285"/>
              <a:ext cx="98425" cy="90488"/>
            </a:xfrm>
            <a:custGeom>
              <a:avLst/>
              <a:gdLst>
                <a:gd name="T0" fmla="*/ 13 w 26"/>
                <a:gd name="T1" fmla="*/ 6 h 24"/>
                <a:gd name="T2" fmla="*/ 17 w 26"/>
                <a:gd name="T3" fmla="*/ 8 h 24"/>
                <a:gd name="T4" fmla="*/ 17 w 26"/>
                <a:gd name="T5" fmla="*/ 17 h 24"/>
                <a:gd name="T6" fmla="*/ 13 w 26"/>
                <a:gd name="T7" fmla="*/ 18 h 24"/>
                <a:gd name="T8" fmla="*/ 9 w 26"/>
                <a:gd name="T9" fmla="*/ 17 h 24"/>
                <a:gd name="T10" fmla="*/ 9 w 26"/>
                <a:gd name="T11" fmla="*/ 8 h 24"/>
                <a:gd name="T12" fmla="*/ 13 w 26"/>
                <a:gd name="T13" fmla="*/ 6 h 24"/>
                <a:gd name="T14" fmla="*/ 13 w 26"/>
                <a:gd name="T15" fmla="*/ 0 h 24"/>
                <a:gd name="T16" fmla="*/ 4 w 26"/>
                <a:gd name="T17" fmla="*/ 4 h 24"/>
                <a:gd name="T18" fmla="*/ 4 w 26"/>
                <a:gd name="T19" fmla="*/ 21 h 24"/>
                <a:gd name="T20" fmla="*/ 13 w 26"/>
                <a:gd name="T21" fmla="*/ 24 h 24"/>
                <a:gd name="T22" fmla="*/ 22 w 26"/>
                <a:gd name="T23" fmla="*/ 21 h 24"/>
                <a:gd name="T24" fmla="*/ 22 w 26"/>
                <a:gd name="T25" fmla="*/ 4 h 24"/>
                <a:gd name="T26" fmla="*/ 13 w 26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6" h="24">
                  <a:moveTo>
                    <a:pt x="13" y="6"/>
                  </a:moveTo>
                  <a:cubicBezTo>
                    <a:pt x="15" y="6"/>
                    <a:pt x="16" y="7"/>
                    <a:pt x="17" y="8"/>
                  </a:cubicBezTo>
                  <a:cubicBezTo>
                    <a:pt x="20" y="10"/>
                    <a:pt x="20" y="14"/>
                    <a:pt x="17" y="17"/>
                  </a:cubicBezTo>
                  <a:cubicBezTo>
                    <a:pt x="16" y="18"/>
                    <a:pt x="15" y="18"/>
                    <a:pt x="13" y="18"/>
                  </a:cubicBezTo>
                  <a:cubicBezTo>
                    <a:pt x="11" y="18"/>
                    <a:pt x="10" y="18"/>
                    <a:pt x="9" y="17"/>
                  </a:cubicBezTo>
                  <a:cubicBezTo>
                    <a:pt x="6" y="14"/>
                    <a:pt x="6" y="10"/>
                    <a:pt x="9" y="8"/>
                  </a:cubicBezTo>
                  <a:cubicBezTo>
                    <a:pt x="10" y="7"/>
                    <a:pt x="11" y="6"/>
                    <a:pt x="13" y="6"/>
                  </a:cubicBezTo>
                  <a:close/>
                  <a:moveTo>
                    <a:pt x="13" y="0"/>
                  </a:moveTo>
                  <a:cubicBezTo>
                    <a:pt x="10" y="0"/>
                    <a:pt x="7" y="1"/>
                    <a:pt x="4" y="4"/>
                  </a:cubicBezTo>
                  <a:cubicBezTo>
                    <a:pt x="0" y="8"/>
                    <a:pt x="0" y="16"/>
                    <a:pt x="4" y="21"/>
                  </a:cubicBezTo>
                  <a:cubicBezTo>
                    <a:pt x="7" y="23"/>
                    <a:pt x="10" y="24"/>
                    <a:pt x="13" y="24"/>
                  </a:cubicBezTo>
                  <a:cubicBezTo>
                    <a:pt x="16" y="24"/>
                    <a:pt x="19" y="23"/>
                    <a:pt x="22" y="21"/>
                  </a:cubicBezTo>
                  <a:cubicBezTo>
                    <a:pt x="26" y="16"/>
                    <a:pt x="26" y="8"/>
                    <a:pt x="22" y="4"/>
                  </a:cubicBezTo>
                  <a:cubicBezTo>
                    <a:pt x="19" y="1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17" name="Freeform 802"/>
            <p:cNvSpPr>
              <a:spLocks noEditPoints="1"/>
            </p:cNvSpPr>
            <p:nvPr/>
          </p:nvSpPr>
          <p:spPr bwMode="auto">
            <a:xfrm flipV="1">
              <a:off x="2609852" y="5637210"/>
              <a:ext cx="98425" cy="93663"/>
            </a:xfrm>
            <a:custGeom>
              <a:avLst/>
              <a:gdLst>
                <a:gd name="T0" fmla="*/ 13 w 26"/>
                <a:gd name="T1" fmla="*/ 6 h 25"/>
                <a:gd name="T2" fmla="*/ 17 w 26"/>
                <a:gd name="T3" fmla="*/ 8 h 25"/>
                <a:gd name="T4" fmla="*/ 17 w 26"/>
                <a:gd name="T5" fmla="*/ 17 h 25"/>
                <a:gd name="T6" fmla="*/ 13 w 26"/>
                <a:gd name="T7" fmla="*/ 19 h 25"/>
                <a:gd name="T8" fmla="*/ 9 w 26"/>
                <a:gd name="T9" fmla="*/ 17 h 25"/>
                <a:gd name="T10" fmla="*/ 9 w 26"/>
                <a:gd name="T11" fmla="*/ 8 h 25"/>
                <a:gd name="T12" fmla="*/ 13 w 26"/>
                <a:gd name="T13" fmla="*/ 6 h 25"/>
                <a:gd name="T14" fmla="*/ 13 w 26"/>
                <a:gd name="T15" fmla="*/ 0 h 25"/>
                <a:gd name="T16" fmla="*/ 4 w 26"/>
                <a:gd name="T17" fmla="*/ 4 h 25"/>
                <a:gd name="T18" fmla="*/ 4 w 26"/>
                <a:gd name="T19" fmla="*/ 21 h 25"/>
                <a:gd name="T20" fmla="*/ 13 w 26"/>
                <a:gd name="T21" fmla="*/ 25 h 25"/>
                <a:gd name="T22" fmla="*/ 22 w 26"/>
                <a:gd name="T23" fmla="*/ 21 h 25"/>
                <a:gd name="T24" fmla="*/ 22 w 26"/>
                <a:gd name="T25" fmla="*/ 4 h 25"/>
                <a:gd name="T26" fmla="*/ 13 w 26"/>
                <a:gd name="T2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6" h="25">
                  <a:moveTo>
                    <a:pt x="13" y="6"/>
                  </a:moveTo>
                  <a:cubicBezTo>
                    <a:pt x="15" y="6"/>
                    <a:pt x="16" y="7"/>
                    <a:pt x="17" y="8"/>
                  </a:cubicBezTo>
                  <a:cubicBezTo>
                    <a:pt x="20" y="10"/>
                    <a:pt x="20" y="14"/>
                    <a:pt x="17" y="17"/>
                  </a:cubicBezTo>
                  <a:cubicBezTo>
                    <a:pt x="16" y="18"/>
                    <a:pt x="15" y="19"/>
                    <a:pt x="13" y="19"/>
                  </a:cubicBezTo>
                  <a:cubicBezTo>
                    <a:pt x="11" y="19"/>
                    <a:pt x="10" y="18"/>
                    <a:pt x="9" y="17"/>
                  </a:cubicBezTo>
                  <a:cubicBezTo>
                    <a:pt x="6" y="14"/>
                    <a:pt x="6" y="10"/>
                    <a:pt x="9" y="8"/>
                  </a:cubicBezTo>
                  <a:cubicBezTo>
                    <a:pt x="10" y="7"/>
                    <a:pt x="11" y="6"/>
                    <a:pt x="13" y="6"/>
                  </a:cubicBezTo>
                  <a:close/>
                  <a:moveTo>
                    <a:pt x="13" y="0"/>
                  </a:moveTo>
                  <a:cubicBezTo>
                    <a:pt x="10" y="0"/>
                    <a:pt x="7" y="2"/>
                    <a:pt x="4" y="4"/>
                  </a:cubicBezTo>
                  <a:cubicBezTo>
                    <a:pt x="0" y="9"/>
                    <a:pt x="0" y="16"/>
                    <a:pt x="4" y="21"/>
                  </a:cubicBezTo>
                  <a:cubicBezTo>
                    <a:pt x="7" y="23"/>
                    <a:pt x="10" y="25"/>
                    <a:pt x="13" y="25"/>
                  </a:cubicBezTo>
                  <a:cubicBezTo>
                    <a:pt x="16" y="25"/>
                    <a:pt x="19" y="23"/>
                    <a:pt x="22" y="21"/>
                  </a:cubicBezTo>
                  <a:cubicBezTo>
                    <a:pt x="26" y="16"/>
                    <a:pt x="26" y="9"/>
                    <a:pt x="22" y="4"/>
                  </a:cubicBezTo>
                  <a:cubicBezTo>
                    <a:pt x="19" y="2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19" name="Freeform 804"/>
            <p:cNvSpPr>
              <a:spLocks noEditPoints="1"/>
            </p:cNvSpPr>
            <p:nvPr/>
          </p:nvSpPr>
          <p:spPr bwMode="auto">
            <a:xfrm flipV="1">
              <a:off x="2191985" y="3470273"/>
              <a:ext cx="101600" cy="90488"/>
            </a:xfrm>
            <a:custGeom>
              <a:avLst/>
              <a:gdLst>
                <a:gd name="T0" fmla="*/ 14 w 27"/>
                <a:gd name="T1" fmla="*/ 6 h 24"/>
                <a:gd name="T2" fmla="*/ 18 w 27"/>
                <a:gd name="T3" fmla="*/ 8 h 24"/>
                <a:gd name="T4" fmla="*/ 18 w 27"/>
                <a:gd name="T5" fmla="*/ 16 h 24"/>
                <a:gd name="T6" fmla="*/ 14 w 27"/>
                <a:gd name="T7" fmla="*/ 18 h 24"/>
                <a:gd name="T8" fmla="*/ 9 w 27"/>
                <a:gd name="T9" fmla="*/ 16 h 24"/>
                <a:gd name="T10" fmla="*/ 9 w 27"/>
                <a:gd name="T11" fmla="*/ 8 h 24"/>
                <a:gd name="T12" fmla="*/ 14 w 27"/>
                <a:gd name="T13" fmla="*/ 6 h 24"/>
                <a:gd name="T14" fmla="*/ 14 w 27"/>
                <a:gd name="T15" fmla="*/ 0 h 24"/>
                <a:gd name="T16" fmla="*/ 5 w 27"/>
                <a:gd name="T17" fmla="*/ 3 h 24"/>
                <a:gd name="T18" fmla="*/ 5 w 27"/>
                <a:gd name="T19" fmla="*/ 21 h 24"/>
                <a:gd name="T20" fmla="*/ 14 w 27"/>
                <a:gd name="T21" fmla="*/ 24 h 24"/>
                <a:gd name="T22" fmla="*/ 22 w 27"/>
                <a:gd name="T23" fmla="*/ 21 h 24"/>
                <a:gd name="T24" fmla="*/ 22 w 27"/>
                <a:gd name="T25" fmla="*/ 3 h 24"/>
                <a:gd name="T26" fmla="*/ 14 w 27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24">
                  <a:moveTo>
                    <a:pt x="14" y="6"/>
                  </a:moveTo>
                  <a:cubicBezTo>
                    <a:pt x="15" y="6"/>
                    <a:pt x="17" y="6"/>
                    <a:pt x="18" y="8"/>
                  </a:cubicBezTo>
                  <a:cubicBezTo>
                    <a:pt x="20" y="10"/>
                    <a:pt x="20" y="14"/>
                    <a:pt x="18" y="16"/>
                  </a:cubicBezTo>
                  <a:cubicBezTo>
                    <a:pt x="17" y="18"/>
                    <a:pt x="15" y="18"/>
                    <a:pt x="14" y="18"/>
                  </a:cubicBezTo>
                  <a:cubicBezTo>
                    <a:pt x="12" y="18"/>
                    <a:pt x="10" y="18"/>
                    <a:pt x="9" y="16"/>
                  </a:cubicBezTo>
                  <a:cubicBezTo>
                    <a:pt x="7" y="14"/>
                    <a:pt x="7" y="10"/>
                    <a:pt x="9" y="8"/>
                  </a:cubicBezTo>
                  <a:cubicBezTo>
                    <a:pt x="10" y="6"/>
                    <a:pt x="12" y="6"/>
                    <a:pt x="14" y="6"/>
                  </a:cubicBezTo>
                  <a:close/>
                  <a:moveTo>
                    <a:pt x="14" y="0"/>
                  </a:moveTo>
                  <a:cubicBezTo>
                    <a:pt x="10" y="0"/>
                    <a:pt x="7" y="1"/>
                    <a:pt x="5" y="3"/>
                  </a:cubicBezTo>
                  <a:cubicBezTo>
                    <a:pt x="0" y="8"/>
                    <a:pt x="0" y="16"/>
                    <a:pt x="5" y="21"/>
                  </a:cubicBezTo>
                  <a:cubicBezTo>
                    <a:pt x="7" y="23"/>
                    <a:pt x="10" y="24"/>
                    <a:pt x="14" y="24"/>
                  </a:cubicBezTo>
                  <a:cubicBezTo>
                    <a:pt x="17" y="24"/>
                    <a:pt x="20" y="23"/>
                    <a:pt x="22" y="21"/>
                  </a:cubicBezTo>
                  <a:cubicBezTo>
                    <a:pt x="27" y="16"/>
                    <a:pt x="27" y="8"/>
                    <a:pt x="22" y="3"/>
                  </a:cubicBezTo>
                  <a:cubicBezTo>
                    <a:pt x="20" y="1"/>
                    <a:pt x="17" y="0"/>
                    <a:pt x="14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580" name="任意多边形 1579"/>
            <p:cNvSpPr>
              <a:spLocks/>
            </p:cNvSpPr>
            <p:nvPr/>
          </p:nvSpPr>
          <p:spPr bwMode="auto">
            <a:xfrm flipV="1">
              <a:off x="3314562" y="4770340"/>
              <a:ext cx="3033852" cy="2698846"/>
            </a:xfrm>
            <a:custGeom>
              <a:avLst/>
              <a:gdLst>
                <a:gd name="connsiteX0" fmla="*/ 17697 w 3033852"/>
                <a:gd name="connsiteY0" fmla="*/ 2698846 h 2698846"/>
                <a:gd name="connsiteX1" fmla="*/ 114308 w 3033852"/>
                <a:gd name="connsiteY1" fmla="*/ 2602405 h 2698846"/>
                <a:gd name="connsiteX2" fmla="*/ 1206037 w 3033852"/>
                <a:gd name="connsiteY2" fmla="*/ 1512600 h 2698846"/>
                <a:gd name="connsiteX3" fmla="*/ 1382438 w 3033852"/>
                <a:gd name="connsiteY3" fmla="*/ 1512600 h 2698846"/>
                <a:gd name="connsiteX4" fmla="*/ 1393698 w 3033852"/>
                <a:gd name="connsiteY4" fmla="*/ 1508846 h 2698846"/>
                <a:gd name="connsiteX5" fmla="*/ 1926654 w 3033852"/>
                <a:gd name="connsiteY5" fmla="*/ 972118 h 2698846"/>
                <a:gd name="connsiteX6" fmla="*/ 2076783 w 3033852"/>
                <a:gd name="connsiteY6" fmla="*/ 972118 h 2698846"/>
                <a:gd name="connsiteX7" fmla="*/ 2084289 w 3033852"/>
                <a:gd name="connsiteY7" fmla="*/ 968364 h 2698846"/>
                <a:gd name="connsiteX8" fmla="*/ 3033852 w 3033852"/>
                <a:gd name="connsiteY8" fmla="*/ 18767 h 2698846"/>
                <a:gd name="connsiteX9" fmla="*/ 3015086 w 3033852"/>
                <a:gd name="connsiteY9" fmla="*/ 0 h 2698846"/>
                <a:gd name="connsiteX10" fmla="*/ 2069277 w 3033852"/>
                <a:gd name="connsiteY10" fmla="*/ 945844 h 2698846"/>
                <a:gd name="connsiteX11" fmla="*/ 1922901 w 3033852"/>
                <a:gd name="connsiteY11" fmla="*/ 945844 h 2698846"/>
                <a:gd name="connsiteX12" fmla="*/ 1911641 w 3033852"/>
                <a:gd name="connsiteY12" fmla="*/ 949597 h 2698846"/>
                <a:gd name="connsiteX13" fmla="*/ 1378685 w 3033852"/>
                <a:gd name="connsiteY13" fmla="*/ 1486326 h 2698846"/>
                <a:gd name="connsiteX14" fmla="*/ 1198531 w 3033852"/>
                <a:gd name="connsiteY14" fmla="*/ 1486326 h 2698846"/>
                <a:gd name="connsiteX15" fmla="*/ 1191025 w 3033852"/>
                <a:gd name="connsiteY15" fmla="*/ 1490080 h 2698846"/>
                <a:gd name="connsiteX16" fmla="*/ 67694 w 3033852"/>
                <a:gd name="connsiteY16" fmla="*/ 2613451 h 2698846"/>
                <a:gd name="connsiteX17" fmla="*/ 0 w 3033852"/>
                <a:gd name="connsiteY17" fmla="*/ 2681148 h 2698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033852" h="2698846">
                  <a:moveTo>
                    <a:pt x="17697" y="2698846"/>
                  </a:moveTo>
                  <a:lnTo>
                    <a:pt x="114308" y="2602405"/>
                  </a:lnTo>
                  <a:cubicBezTo>
                    <a:pt x="392924" y="2324280"/>
                    <a:pt x="749553" y="1968280"/>
                    <a:pt x="1206037" y="1512600"/>
                  </a:cubicBezTo>
                  <a:cubicBezTo>
                    <a:pt x="1206037" y="1512600"/>
                    <a:pt x="1206037" y="1512600"/>
                    <a:pt x="1382438" y="1512600"/>
                  </a:cubicBezTo>
                  <a:cubicBezTo>
                    <a:pt x="1386192" y="1512600"/>
                    <a:pt x="1389945" y="1508846"/>
                    <a:pt x="1393698" y="1508846"/>
                  </a:cubicBezTo>
                  <a:cubicBezTo>
                    <a:pt x="1393698" y="1508846"/>
                    <a:pt x="1393698" y="1508846"/>
                    <a:pt x="1926654" y="972118"/>
                  </a:cubicBezTo>
                  <a:cubicBezTo>
                    <a:pt x="1926654" y="972118"/>
                    <a:pt x="1926654" y="972118"/>
                    <a:pt x="2076783" y="972118"/>
                  </a:cubicBezTo>
                  <a:cubicBezTo>
                    <a:pt x="2076783" y="972118"/>
                    <a:pt x="2080536" y="972118"/>
                    <a:pt x="2084289" y="968364"/>
                  </a:cubicBezTo>
                  <a:cubicBezTo>
                    <a:pt x="2084289" y="968364"/>
                    <a:pt x="2084289" y="968364"/>
                    <a:pt x="3033852" y="18767"/>
                  </a:cubicBezTo>
                  <a:cubicBezTo>
                    <a:pt x="3033852" y="18767"/>
                    <a:pt x="3033852" y="18767"/>
                    <a:pt x="3015086" y="0"/>
                  </a:cubicBezTo>
                  <a:cubicBezTo>
                    <a:pt x="3015086" y="0"/>
                    <a:pt x="3015086" y="0"/>
                    <a:pt x="2069277" y="945844"/>
                  </a:cubicBezTo>
                  <a:cubicBezTo>
                    <a:pt x="2069277" y="945844"/>
                    <a:pt x="2069277" y="945844"/>
                    <a:pt x="1922901" y="945844"/>
                  </a:cubicBezTo>
                  <a:cubicBezTo>
                    <a:pt x="1919148" y="945844"/>
                    <a:pt x="1915395" y="949597"/>
                    <a:pt x="1911641" y="949597"/>
                  </a:cubicBezTo>
                  <a:cubicBezTo>
                    <a:pt x="1911641" y="949597"/>
                    <a:pt x="1911641" y="949597"/>
                    <a:pt x="1378685" y="1486326"/>
                  </a:cubicBezTo>
                  <a:cubicBezTo>
                    <a:pt x="1378685" y="1486326"/>
                    <a:pt x="1378685" y="1486326"/>
                    <a:pt x="1198531" y="1486326"/>
                  </a:cubicBezTo>
                  <a:cubicBezTo>
                    <a:pt x="1194778" y="1486326"/>
                    <a:pt x="1191025" y="1486326"/>
                    <a:pt x="1191025" y="1490080"/>
                  </a:cubicBezTo>
                  <a:cubicBezTo>
                    <a:pt x="1191025" y="1490080"/>
                    <a:pt x="1191025" y="1490080"/>
                    <a:pt x="67694" y="2613451"/>
                  </a:cubicBezTo>
                  <a:lnTo>
                    <a:pt x="0" y="2681148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537" name="任意多边形 1536"/>
            <p:cNvSpPr>
              <a:spLocks/>
            </p:cNvSpPr>
            <p:nvPr/>
          </p:nvSpPr>
          <p:spPr bwMode="auto">
            <a:xfrm flipV="1">
              <a:off x="2328508" y="3317874"/>
              <a:ext cx="663931" cy="2341563"/>
            </a:xfrm>
            <a:custGeom>
              <a:avLst/>
              <a:gdLst>
                <a:gd name="connsiteX0" fmla="*/ 0 w 663931"/>
                <a:gd name="connsiteY0" fmla="*/ 2341563 h 2341563"/>
                <a:gd name="connsiteX1" fmla="*/ 18755 w 663931"/>
                <a:gd name="connsiteY1" fmla="*/ 2341563 h 2341563"/>
                <a:gd name="connsiteX2" fmla="*/ 18755 w 663931"/>
                <a:gd name="connsiteY2" fmla="*/ 2312254 h 2341563"/>
                <a:gd name="connsiteX3" fmla="*/ 18755 w 663931"/>
                <a:gd name="connsiteY3" fmla="*/ 1756289 h 2341563"/>
                <a:gd name="connsiteX4" fmla="*/ 660180 w 663931"/>
                <a:gd name="connsiteY4" fmla="*/ 1114568 h 2341563"/>
                <a:gd name="connsiteX5" fmla="*/ 663931 w 663931"/>
                <a:gd name="connsiteY5" fmla="*/ 1107063 h 2341563"/>
                <a:gd name="connsiteX6" fmla="*/ 663931 w 663931"/>
                <a:gd name="connsiteY6" fmla="*/ 476600 h 2341563"/>
                <a:gd name="connsiteX7" fmla="*/ 660180 w 663931"/>
                <a:gd name="connsiteY7" fmla="*/ 469095 h 2341563"/>
                <a:gd name="connsiteX8" fmla="*/ 337592 w 663931"/>
                <a:gd name="connsiteY8" fmla="*/ 146358 h 2341563"/>
                <a:gd name="connsiteX9" fmla="*/ 337592 w 663931"/>
                <a:gd name="connsiteY9" fmla="*/ 0 h 2341563"/>
                <a:gd name="connsiteX10" fmla="*/ 315086 w 663931"/>
                <a:gd name="connsiteY10" fmla="*/ 0 h 2341563"/>
                <a:gd name="connsiteX11" fmla="*/ 315086 w 663931"/>
                <a:gd name="connsiteY11" fmla="*/ 150110 h 2341563"/>
                <a:gd name="connsiteX12" fmla="*/ 318837 w 663931"/>
                <a:gd name="connsiteY12" fmla="*/ 157616 h 2341563"/>
                <a:gd name="connsiteX13" fmla="*/ 641425 w 663931"/>
                <a:gd name="connsiteY13" fmla="*/ 480353 h 2341563"/>
                <a:gd name="connsiteX14" fmla="*/ 641425 w 663931"/>
                <a:gd name="connsiteY14" fmla="*/ 1103310 h 2341563"/>
                <a:gd name="connsiteX15" fmla="*/ 0 w 663931"/>
                <a:gd name="connsiteY15" fmla="*/ 1741278 h 2341563"/>
                <a:gd name="connsiteX16" fmla="*/ 0 w 663931"/>
                <a:gd name="connsiteY16" fmla="*/ 1748784 h 2341563"/>
                <a:gd name="connsiteX17" fmla="*/ 0 w 663931"/>
                <a:gd name="connsiteY17" fmla="*/ 2244052 h 2341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63931" h="2341563">
                  <a:moveTo>
                    <a:pt x="0" y="2341563"/>
                  </a:moveTo>
                  <a:lnTo>
                    <a:pt x="18755" y="2341563"/>
                  </a:lnTo>
                  <a:lnTo>
                    <a:pt x="18755" y="2312254"/>
                  </a:lnTo>
                  <a:cubicBezTo>
                    <a:pt x="18755" y="2204509"/>
                    <a:pt x="18755" y="2032117"/>
                    <a:pt x="18755" y="1756289"/>
                  </a:cubicBezTo>
                  <a:cubicBezTo>
                    <a:pt x="18755" y="1756289"/>
                    <a:pt x="18755" y="1756289"/>
                    <a:pt x="660180" y="1114568"/>
                  </a:cubicBezTo>
                  <a:cubicBezTo>
                    <a:pt x="663931" y="1110816"/>
                    <a:pt x="663931" y="1110816"/>
                    <a:pt x="663931" y="1107063"/>
                  </a:cubicBezTo>
                  <a:cubicBezTo>
                    <a:pt x="663931" y="1107063"/>
                    <a:pt x="663931" y="1107063"/>
                    <a:pt x="663931" y="476600"/>
                  </a:cubicBezTo>
                  <a:cubicBezTo>
                    <a:pt x="663931" y="472847"/>
                    <a:pt x="663931" y="469095"/>
                    <a:pt x="660180" y="469095"/>
                  </a:cubicBezTo>
                  <a:cubicBezTo>
                    <a:pt x="660180" y="469095"/>
                    <a:pt x="660180" y="469095"/>
                    <a:pt x="337592" y="146358"/>
                  </a:cubicBezTo>
                  <a:cubicBezTo>
                    <a:pt x="337592" y="146358"/>
                    <a:pt x="337592" y="146358"/>
                    <a:pt x="337592" y="0"/>
                  </a:cubicBezTo>
                  <a:cubicBezTo>
                    <a:pt x="337592" y="0"/>
                    <a:pt x="337592" y="0"/>
                    <a:pt x="315086" y="0"/>
                  </a:cubicBezTo>
                  <a:cubicBezTo>
                    <a:pt x="315086" y="0"/>
                    <a:pt x="315086" y="0"/>
                    <a:pt x="315086" y="150110"/>
                  </a:cubicBezTo>
                  <a:cubicBezTo>
                    <a:pt x="315086" y="153863"/>
                    <a:pt x="318837" y="157616"/>
                    <a:pt x="318837" y="157616"/>
                  </a:cubicBezTo>
                  <a:cubicBezTo>
                    <a:pt x="318837" y="157616"/>
                    <a:pt x="318837" y="157616"/>
                    <a:pt x="641425" y="480353"/>
                  </a:cubicBezTo>
                  <a:cubicBezTo>
                    <a:pt x="641425" y="480353"/>
                    <a:pt x="641425" y="480353"/>
                    <a:pt x="641425" y="1103310"/>
                  </a:cubicBezTo>
                  <a:cubicBezTo>
                    <a:pt x="641425" y="1103310"/>
                    <a:pt x="641425" y="1103310"/>
                    <a:pt x="0" y="1741278"/>
                  </a:cubicBezTo>
                  <a:cubicBezTo>
                    <a:pt x="0" y="1745031"/>
                    <a:pt x="0" y="1748784"/>
                    <a:pt x="0" y="1748784"/>
                  </a:cubicBezTo>
                  <a:cubicBezTo>
                    <a:pt x="0" y="1748784"/>
                    <a:pt x="0" y="1748784"/>
                    <a:pt x="0" y="2244052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540" name="任意多边形 1539"/>
            <p:cNvSpPr>
              <a:spLocks/>
            </p:cNvSpPr>
            <p:nvPr/>
          </p:nvSpPr>
          <p:spPr bwMode="auto">
            <a:xfrm flipV="1">
              <a:off x="1998243" y="3553617"/>
              <a:ext cx="886246" cy="2578894"/>
            </a:xfrm>
            <a:custGeom>
              <a:avLst/>
              <a:gdLst>
                <a:gd name="connsiteX0" fmla="*/ 232828 w 886246"/>
                <a:gd name="connsiteY0" fmla="*/ 2578894 h 2578894"/>
                <a:gd name="connsiteX1" fmla="*/ 255359 w 886246"/>
                <a:gd name="connsiteY1" fmla="*/ 2578894 h 2578894"/>
                <a:gd name="connsiteX2" fmla="*/ 255359 w 886246"/>
                <a:gd name="connsiteY2" fmla="*/ 2434465 h 2578894"/>
                <a:gd name="connsiteX3" fmla="*/ 255359 w 886246"/>
                <a:gd name="connsiteY3" fmla="*/ 2187952 h 2578894"/>
                <a:gd name="connsiteX4" fmla="*/ 882491 w 886246"/>
                <a:gd name="connsiteY4" fmla="*/ 1557462 h 2578894"/>
                <a:gd name="connsiteX5" fmla="*/ 886246 w 886246"/>
                <a:gd name="connsiteY5" fmla="*/ 1549956 h 2578894"/>
                <a:gd name="connsiteX6" fmla="*/ 886246 w 886246"/>
                <a:gd name="connsiteY6" fmla="*/ 1013288 h 2578894"/>
                <a:gd name="connsiteX7" fmla="*/ 882491 w 886246"/>
                <a:gd name="connsiteY7" fmla="*/ 1005783 h 2578894"/>
                <a:gd name="connsiteX8" fmla="*/ 22532 w 886246"/>
                <a:gd name="connsiteY8" fmla="*/ 142611 h 2578894"/>
                <a:gd name="connsiteX9" fmla="*/ 22532 w 886246"/>
                <a:gd name="connsiteY9" fmla="*/ 0 h 2578894"/>
                <a:gd name="connsiteX10" fmla="*/ 0 w 886246"/>
                <a:gd name="connsiteY10" fmla="*/ 0 h 2578894"/>
                <a:gd name="connsiteX11" fmla="*/ 0 w 886246"/>
                <a:gd name="connsiteY11" fmla="*/ 146364 h 2578894"/>
                <a:gd name="connsiteX12" fmla="*/ 3756 w 886246"/>
                <a:gd name="connsiteY12" fmla="*/ 153870 h 2578894"/>
                <a:gd name="connsiteX13" fmla="*/ 863715 w 886246"/>
                <a:gd name="connsiteY13" fmla="*/ 1017041 h 2578894"/>
                <a:gd name="connsiteX14" fmla="*/ 863715 w 886246"/>
                <a:gd name="connsiteY14" fmla="*/ 1546203 h 2578894"/>
                <a:gd name="connsiteX15" fmla="*/ 236583 w 886246"/>
                <a:gd name="connsiteY15" fmla="*/ 2176693 h 2578894"/>
                <a:gd name="connsiteX16" fmla="*/ 232828 w 886246"/>
                <a:gd name="connsiteY16" fmla="*/ 2184199 h 2578894"/>
                <a:gd name="connsiteX17" fmla="*/ 232828 w 886246"/>
                <a:gd name="connsiteY17" fmla="*/ 2517689 h 2578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86246" h="2578894">
                  <a:moveTo>
                    <a:pt x="232828" y="2578894"/>
                  </a:moveTo>
                  <a:lnTo>
                    <a:pt x="255359" y="2578894"/>
                  </a:lnTo>
                  <a:lnTo>
                    <a:pt x="255359" y="2434465"/>
                  </a:lnTo>
                  <a:cubicBezTo>
                    <a:pt x="255359" y="2362991"/>
                    <a:pt x="255359" y="2281306"/>
                    <a:pt x="255359" y="2187952"/>
                  </a:cubicBezTo>
                  <a:cubicBezTo>
                    <a:pt x="255359" y="2187952"/>
                    <a:pt x="255359" y="2187952"/>
                    <a:pt x="882491" y="1557462"/>
                  </a:cubicBezTo>
                  <a:cubicBezTo>
                    <a:pt x="886246" y="1557462"/>
                    <a:pt x="886246" y="1553709"/>
                    <a:pt x="886246" y="1549956"/>
                  </a:cubicBezTo>
                  <a:cubicBezTo>
                    <a:pt x="886246" y="1549956"/>
                    <a:pt x="886246" y="1549956"/>
                    <a:pt x="886246" y="1013288"/>
                  </a:cubicBezTo>
                  <a:cubicBezTo>
                    <a:pt x="886246" y="1009536"/>
                    <a:pt x="886246" y="1005783"/>
                    <a:pt x="882491" y="1005783"/>
                  </a:cubicBezTo>
                  <a:cubicBezTo>
                    <a:pt x="882491" y="1005783"/>
                    <a:pt x="882491" y="1005783"/>
                    <a:pt x="22532" y="142611"/>
                  </a:cubicBezTo>
                  <a:cubicBezTo>
                    <a:pt x="22532" y="142611"/>
                    <a:pt x="22532" y="142611"/>
                    <a:pt x="22532" y="0"/>
                  </a:cubicBezTo>
                  <a:cubicBezTo>
                    <a:pt x="22532" y="0"/>
                    <a:pt x="22532" y="0"/>
                    <a:pt x="0" y="0"/>
                  </a:cubicBezTo>
                  <a:cubicBezTo>
                    <a:pt x="0" y="0"/>
                    <a:pt x="0" y="0"/>
                    <a:pt x="0" y="146364"/>
                  </a:cubicBezTo>
                  <a:cubicBezTo>
                    <a:pt x="0" y="150117"/>
                    <a:pt x="0" y="153870"/>
                    <a:pt x="3756" y="153870"/>
                  </a:cubicBezTo>
                  <a:cubicBezTo>
                    <a:pt x="3756" y="153870"/>
                    <a:pt x="3756" y="153870"/>
                    <a:pt x="863715" y="1017041"/>
                  </a:cubicBezTo>
                  <a:cubicBezTo>
                    <a:pt x="863715" y="1017041"/>
                    <a:pt x="863715" y="1017041"/>
                    <a:pt x="863715" y="1546203"/>
                  </a:cubicBezTo>
                  <a:cubicBezTo>
                    <a:pt x="863715" y="1546203"/>
                    <a:pt x="863715" y="1546203"/>
                    <a:pt x="236583" y="2176693"/>
                  </a:cubicBezTo>
                  <a:cubicBezTo>
                    <a:pt x="232828" y="2176693"/>
                    <a:pt x="232828" y="2180446"/>
                    <a:pt x="232828" y="2184199"/>
                  </a:cubicBezTo>
                  <a:cubicBezTo>
                    <a:pt x="232828" y="2184199"/>
                    <a:pt x="232828" y="2184199"/>
                    <a:pt x="232828" y="2517689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538" name="椭圆 1537"/>
            <p:cNvSpPr>
              <a:spLocks noChangeAspect="1"/>
            </p:cNvSpPr>
            <p:nvPr/>
          </p:nvSpPr>
          <p:spPr>
            <a:xfrm>
              <a:off x="2295590" y="3240505"/>
              <a:ext cx="82800" cy="82800"/>
            </a:xfrm>
            <a:prstGeom prst="ellipse">
              <a:avLst/>
            </a:prstGeom>
            <a:solidFill>
              <a:srgbClr val="4D4D4D"/>
            </a:solidFill>
            <a:ln>
              <a:solidFill>
                <a:srgbClr val="4D4D4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1541" name="椭圆 1540"/>
            <p:cNvSpPr>
              <a:spLocks noChangeAspect="1"/>
            </p:cNvSpPr>
            <p:nvPr/>
          </p:nvSpPr>
          <p:spPr>
            <a:xfrm>
              <a:off x="3254922" y="4711696"/>
              <a:ext cx="82800" cy="82800"/>
            </a:xfrm>
            <a:prstGeom prst="ellipse">
              <a:avLst/>
            </a:prstGeom>
            <a:solidFill>
              <a:srgbClr val="939393"/>
            </a:solidFill>
            <a:ln>
              <a:solidFill>
                <a:srgbClr val="93939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1542" name="椭圆 1541"/>
            <p:cNvSpPr>
              <a:spLocks noChangeAspect="1"/>
            </p:cNvSpPr>
            <p:nvPr/>
          </p:nvSpPr>
          <p:spPr>
            <a:xfrm>
              <a:off x="3495552" y="5448966"/>
              <a:ext cx="82800" cy="82800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1543" name="椭圆 1542"/>
            <p:cNvSpPr/>
            <p:nvPr/>
          </p:nvSpPr>
          <p:spPr>
            <a:xfrm>
              <a:off x="2318942" y="4220764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1544" name="椭圆 1543"/>
            <p:cNvSpPr/>
            <p:nvPr/>
          </p:nvSpPr>
          <p:spPr>
            <a:xfrm>
              <a:off x="1061246" y="2911472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1545" name="椭圆 1544"/>
            <p:cNvSpPr/>
            <p:nvPr/>
          </p:nvSpPr>
          <p:spPr>
            <a:xfrm>
              <a:off x="1049339" y="3289298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1546" name="椭圆 1545"/>
            <p:cNvSpPr/>
            <p:nvPr/>
          </p:nvSpPr>
          <p:spPr>
            <a:xfrm>
              <a:off x="680641" y="2913458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1547" name="椭圆 1546"/>
            <p:cNvSpPr/>
            <p:nvPr/>
          </p:nvSpPr>
          <p:spPr>
            <a:xfrm>
              <a:off x="305992" y="2548332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1548" name="椭圆 1547"/>
            <p:cNvSpPr/>
            <p:nvPr/>
          </p:nvSpPr>
          <p:spPr>
            <a:xfrm>
              <a:off x="1575198" y="3824682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1549" name="椭圆 1548"/>
            <p:cNvSpPr/>
            <p:nvPr/>
          </p:nvSpPr>
          <p:spPr>
            <a:xfrm>
              <a:off x="2307036" y="4965299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1550" name="椭圆 1549"/>
            <p:cNvSpPr/>
            <p:nvPr/>
          </p:nvSpPr>
          <p:spPr>
            <a:xfrm>
              <a:off x="2694385" y="4996257"/>
              <a:ext cx="70644" cy="70644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1551" name="椭圆 1550"/>
            <p:cNvSpPr/>
            <p:nvPr/>
          </p:nvSpPr>
          <p:spPr>
            <a:xfrm>
              <a:off x="2940448" y="5647133"/>
              <a:ext cx="70644" cy="70644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1552" name="椭圆 1551"/>
            <p:cNvSpPr>
              <a:spLocks noChangeAspect="1"/>
            </p:cNvSpPr>
            <p:nvPr/>
          </p:nvSpPr>
          <p:spPr>
            <a:xfrm>
              <a:off x="3840832" y="5817204"/>
              <a:ext cx="82800" cy="82800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1553" name="椭圆 1552"/>
            <p:cNvSpPr/>
            <p:nvPr/>
          </p:nvSpPr>
          <p:spPr>
            <a:xfrm>
              <a:off x="4421585" y="6393258"/>
              <a:ext cx="70644" cy="70644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1554" name="椭圆 1553"/>
            <p:cNvSpPr/>
            <p:nvPr/>
          </p:nvSpPr>
          <p:spPr>
            <a:xfrm>
              <a:off x="3898504" y="6569072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1555" name="椭圆 1554"/>
            <p:cNvSpPr/>
            <p:nvPr/>
          </p:nvSpPr>
          <p:spPr>
            <a:xfrm>
              <a:off x="5148660" y="6750445"/>
              <a:ext cx="70644" cy="70644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</p:grpSp>
      <p:grpSp>
        <p:nvGrpSpPr>
          <p:cNvPr id="4" name="组合 3"/>
          <p:cNvGrpSpPr/>
          <p:nvPr/>
        </p:nvGrpSpPr>
        <p:grpSpPr>
          <a:xfrm>
            <a:off x="7418795" y="-3677677"/>
            <a:ext cx="8426450" cy="8008938"/>
            <a:chOff x="6946645" y="-3733801"/>
            <a:chExt cx="8426450" cy="8008938"/>
          </a:xfrm>
        </p:grpSpPr>
        <p:grpSp>
          <p:nvGrpSpPr>
            <p:cNvPr id="1529" name="组合 1528"/>
            <p:cNvGrpSpPr/>
            <p:nvPr/>
          </p:nvGrpSpPr>
          <p:grpSpPr>
            <a:xfrm>
              <a:off x="6946645" y="-3733801"/>
              <a:ext cx="8426450" cy="8008938"/>
              <a:chOff x="-13816013" y="-3998913"/>
              <a:chExt cx="8426450" cy="8008938"/>
            </a:xfrm>
          </p:grpSpPr>
          <p:sp>
            <p:nvSpPr>
              <p:cNvPr id="1501" name="Freeform 585"/>
              <p:cNvSpPr>
                <a:spLocks noEditPoints="1"/>
              </p:cNvSpPr>
              <p:nvPr/>
            </p:nvSpPr>
            <p:spPr bwMode="auto">
              <a:xfrm flipV="1">
                <a:off x="-12382500" y="808037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8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0 h 24"/>
                  <a:gd name="T12" fmla="*/ 12 w 24"/>
                  <a:gd name="T13" fmla="*/ 0 h 24"/>
                  <a:gd name="T14" fmla="*/ 4 w 24"/>
                  <a:gd name="T15" fmla="*/ 3 h 24"/>
                  <a:gd name="T16" fmla="*/ 0 w 24"/>
                  <a:gd name="T17" fmla="*/ 12 h 24"/>
                  <a:gd name="T18" fmla="*/ 4 w 24"/>
                  <a:gd name="T19" fmla="*/ 20 h 24"/>
                  <a:gd name="T20" fmla="*/ 12 w 24"/>
                  <a:gd name="T21" fmla="*/ 24 h 24"/>
                  <a:gd name="T22" fmla="*/ 24 w 24"/>
                  <a:gd name="T23" fmla="*/ 12 h 24"/>
                  <a:gd name="T24" fmla="*/ 12 w 24"/>
                  <a:gd name="T2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5"/>
                      <a:pt x="16" y="18"/>
                      <a:pt x="12" y="18"/>
                    </a:cubicBezTo>
                    <a:cubicBezTo>
                      <a:pt x="9" y="18"/>
                      <a:pt x="5" y="15"/>
                      <a:pt x="5" y="12"/>
                    </a:cubicBezTo>
                    <a:cubicBezTo>
                      <a:pt x="5" y="8"/>
                      <a:pt x="9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9" y="0"/>
                      <a:pt x="6" y="1"/>
                      <a:pt x="4" y="3"/>
                    </a:cubicBezTo>
                    <a:cubicBezTo>
                      <a:pt x="2" y="5"/>
                      <a:pt x="0" y="8"/>
                      <a:pt x="0" y="12"/>
                    </a:cubicBezTo>
                    <a:cubicBezTo>
                      <a:pt x="0" y="15"/>
                      <a:pt x="2" y="18"/>
                      <a:pt x="4" y="20"/>
                    </a:cubicBezTo>
                    <a:cubicBezTo>
                      <a:pt x="6" y="22"/>
                      <a:pt x="9" y="24"/>
                      <a:pt x="12" y="24"/>
                    </a:cubicBezTo>
                    <a:cubicBezTo>
                      <a:pt x="19" y="24"/>
                      <a:pt x="24" y="18"/>
                      <a:pt x="24" y="12"/>
                    </a:cubicBezTo>
                    <a:cubicBezTo>
                      <a:pt x="24" y="5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502" name="Freeform 586"/>
              <p:cNvSpPr>
                <a:spLocks noEditPoints="1"/>
              </p:cNvSpPr>
              <p:nvPr/>
            </p:nvSpPr>
            <p:spPr bwMode="auto">
              <a:xfrm flipV="1">
                <a:off x="-12696825" y="490537"/>
                <a:ext cx="90487" cy="88900"/>
              </a:xfrm>
              <a:custGeom>
                <a:avLst/>
                <a:gdLst>
                  <a:gd name="T0" fmla="*/ 12 w 24"/>
                  <a:gd name="T1" fmla="*/ 5 h 24"/>
                  <a:gd name="T2" fmla="*/ 18 w 24"/>
                  <a:gd name="T3" fmla="*/ 12 h 24"/>
                  <a:gd name="T4" fmla="*/ 12 w 24"/>
                  <a:gd name="T5" fmla="*/ 18 h 24"/>
                  <a:gd name="T6" fmla="*/ 12 w 24"/>
                  <a:gd name="T7" fmla="*/ 18 h 24"/>
                  <a:gd name="T8" fmla="*/ 5 w 24"/>
                  <a:gd name="T9" fmla="*/ 12 h 24"/>
                  <a:gd name="T10" fmla="*/ 12 w 24"/>
                  <a:gd name="T11" fmla="*/ 5 h 24"/>
                  <a:gd name="T12" fmla="*/ 12 w 24"/>
                  <a:gd name="T13" fmla="*/ 5 h 24"/>
                  <a:gd name="T14" fmla="*/ 12 w 24"/>
                  <a:gd name="T15" fmla="*/ 5 h 24"/>
                  <a:gd name="T16" fmla="*/ 12 w 24"/>
                  <a:gd name="T17" fmla="*/ 0 h 24"/>
                  <a:gd name="T18" fmla="*/ 12 w 24"/>
                  <a:gd name="T19" fmla="*/ 0 h 24"/>
                  <a:gd name="T20" fmla="*/ 12 w 24"/>
                  <a:gd name="T21" fmla="*/ 0 h 24"/>
                  <a:gd name="T22" fmla="*/ 3 w 24"/>
                  <a:gd name="T23" fmla="*/ 3 h 24"/>
                  <a:gd name="T24" fmla="*/ 0 w 24"/>
                  <a:gd name="T25" fmla="*/ 12 h 24"/>
                  <a:gd name="T26" fmla="*/ 3 w 24"/>
                  <a:gd name="T27" fmla="*/ 20 h 24"/>
                  <a:gd name="T28" fmla="*/ 12 w 24"/>
                  <a:gd name="T29" fmla="*/ 24 h 24"/>
                  <a:gd name="T30" fmla="*/ 24 w 24"/>
                  <a:gd name="T31" fmla="*/ 12 h 24"/>
                  <a:gd name="T32" fmla="*/ 20 w 24"/>
                  <a:gd name="T33" fmla="*/ 3 h 24"/>
                  <a:gd name="T34" fmla="*/ 12 w 24"/>
                  <a:gd name="T3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5" y="5"/>
                      <a:pt x="18" y="8"/>
                      <a:pt x="18" y="12"/>
                    </a:cubicBezTo>
                    <a:cubicBezTo>
                      <a:pt x="18" y="15"/>
                      <a:pt x="15" y="18"/>
                      <a:pt x="12" y="18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8" y="18"/>
                      <a:pt x="5" y="15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8" y="0"/>
                      <a:pt x="5" y="1"/>
                      <a:pt x="3" y="3"/>
                    </a:cubicBezTo>
                    <a:cubicBezTo>
                      <a:pt x="1" y="5"/>
                      <a:pt x="0" y="8"/>
                      <a:pt x="0" y="12"/>
                    </a:cubicBezTo>
                    <a:cubicBezTo>
                      <a:pt x="0" y="15"/>
                      <a:pt x="1" y="18"/>
                      <a:pt x="3" y="20"/>
                    </a:cubicBezTo>
                    <a:cubicBezTo>
                      <a:pt x="5" y="22"/>
                      <a:pt x="8" y="24"/>
                      <a:pt x="12" y="24"/>
                    </a:cubicBezTo>
                    <a:cubicBezTo>
                      <a:pt x="18" y="24"/>
                      <a:pt x="24" y="18"/>
                      <a:pt x="24" y="12"/>
                    </a:cubicBezTo>
                    <a:cubicBezTo>
                      <a:pt x="24" y="8"/>
                      <a:pt x="22" y="5"/>
                      <a:pt x="20" y="3"/>
                    </a:cubicBezTo>
                    <a:cubicBezTo>
                      <a:pt x="18" y="1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503" name="Freeform 587"/>
              <p:cNvSpPr>
                <a:spLocks noEditPoints="1"/>
              </p:cNvSpPr>
              <p:nvPr/>
            </p:nvSpPr>
            <p:spPr bwMode="auto">
              <a:xfrm flipV="1">
                <a:off x="-12873038" y="287337"/>
                <a:ext cx="104775" cy="101600"/>
              </a:xfrm>
              <a:custGeom>
                <a:avLst/>
                <a:gdLst>
                  <a:gd name="T0" fmla="*/ 14 w 28"/>
                  <a:gd name="T1" fmla="*/ 7 h 27"/>
                  <a:gd name="T2" fmla="*/ 14 w 28"/>
                  <a:gd name="T3" fmla="*/ 7 h 27"/>
                  <a:gd name="T4" fmla="*/ 14 w 28"/>
                  <a:gd name="T5" fmla="*/ 7 h 27"/>
                  <a:gd name="T6" fmla="*/ 21 w 28"/>
                  <a:gd name="T7" fmla="*/ 13 h 27"/>
                  <a:gd name="T8" fmla="*/ 14 w 28"/>
                  <a:gd name="T9" fmla="*/ 20 h 27"/>
                  <a:gd name="T10" fmla="*/ 7 w 28"/>
                  <a:gd name="T11" fmla="*/ 13 h 27"/>
                  <a:gd name="T12" fmla="*/ 14 w 28"/>
                  <a:gd name="T13" fmla="*/ 7 h 27"/>
                  <a:gd name="T14" fmla="*/ 14 w 28"/>
                  <a:gd name="T15" fmla="*/ 0 h 27"/>
                  <a:gd name="T16" fmla="*/ 14 w 28"/>
                  <a:gd name="T17" fmla="*/ 0 h 27"/>
                  <a:gd name="T18" fmla="*/ 14 w 28"/>
                  <a:gd name="T19" fmla="*/ 0 h 27"/>
                  <a:gd name="T20" fmla="*/ 0 w 28"/>
                  <a:gd name="T21" fmla="*/ 13 h 27"/>
                  <a:gd name="T22" fmla="*/ 14 w 28"/>
                  <a:gd name="T23" fmla="*/ 27 h 27"/>
                  <a:gd name="T24" fmla="*/ 24 w 28"/>
                  <a:gd name="T25" fmla="*/ 23 h 27"/>
                  <a:gd name="T26" fmla="*/ 28 w 28"/>
                  <a:gd name="T27" fmla="*/ 13 h 27"/>
                  <a:gd name="T28" fmla="*/ 24 w 28"/>
                  <a:gd name="T29" fmla="*/ 4 h 27"/>
                  <a:gd name="T30" fmla="*/ 14 w 28"/>
                  <a:gd name="T31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8" h="27">
                    <a:moveTo>
                      <a:pt x="14" y="7"/>
                    </a:move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8" y="7"/>
                      <a:pt x="21" y="10"/>
                      <a:pt x="21" y="13"/>
                    </a:cubicBezTo>
                    <a:cubicBezTo>
                      <a:pt x="21" y="17"/>
                      <a:pt x="18" y="20"/>
                      <a:pt x="14" y="20"/>
                    </a:cubicBezTo>
                    <a:cubicBezTo>
                      <a:pt x="10" y="20"/>
                      <a:pt x="7" y="17"/>
                      <a:pt x="7" y="13"/>
                    </a:cubicBezTo>
                    <a:cubicBezTo>
                      <a:pt x="7" y="10"/>
                      <a:pt x="10" y="7"/>
                      <a:pt x="14" y="7"/>
                    </a:cubicBezTo>
                    <a:close/>
                    <a:moveTo>
                      <a:pt x="14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7" y="0"/>
                      <a:pt x="0" y="6"/>
                      <a:pt x="0" y="13"/>
                    </a:cubicBezTo>
                    <a:cubicBezTo>
                      <a:pt x="0" y="21"/>
                      <a:pt x="7" y="27"/>
                      <a:pt x="14" y="27"/>
                    </a:cubicBezTo>
                    <a:cubicBezTo>
                      <a:pt x="18" y="27"/>
                      <a:pt x="21" y="26"/>
                      <a:pt x="24" y="23"/>
                    </a:cubicBezTo>
                    <a:cubicBezTo>
                      <a:pt x="27" y="21"/>
                      <a:pt x="28" y="17"/>
                      <a:pt x="28" y="13"/>
                    </a:cubicBezTo>
                    <a:cubicBezTo>
                      <a:pt x="28" y="10"/>
                      <a:pt x="27" y="6"/>
                      <a:pt x="24" y="4"/>
                    </a:cubicBezTo>
                    <a:cubicBezTo>
                      <a:pt x="21" y="1"/>
                      <a:pt x="18" y="0"/>
                      <a:pt x="1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504" name="Freeform 588"/>
              <p:cNvSpPr>
                <a:spLocks noEditPoints="1"/>
              </p:cNvSpPr>
              <p:nvPr/>
            </p:nvSpPr>
            <p:spPr bwMode="auto">
              <a:xfrm flipV="1">
                <a:off x="-12873038" y="-61913"/>
                <a:ext cx="93662" cy="90488"/>
              </a:xfrm>
              <a:custGeom>
                <a:avLst/>
                <a:gdLst>
                  <a:gd name="T0" fmla="*/ 13 w 25"/>
                  <a:gd name="T1" fmla="*/ 5 h 24"/>
                  <a:gd name="T2" fmla="*/ 19 w 25"/>
                  <a:gd name="T3" fmla="*/ 12 h 24"/>
                  <a:gd name="T4" fmla="*/ 13 w 25"/>
                  <a:gd name="T5" fmla="*/ 19 h 24"/>
                  <a:gd name="T6" fmla="*/ 6 w 25"/>
                  <a:gd name="T7" fmla="*/ 12 h 24"/>
                  <a:gd name="T8" fmla="*/ 13 w 25"/>
                  <a:gd name="T9" fmla="*/ 5 h 24"/>
                  <a:gd name="T10" fmla="*/ 13 w 25"/>
                  <a:gd name="T11" fmla="*/ 5 h 24"/>
                  <a:gd name="T12" fmla="*/ 13 w 25"/>
                  <a:gd name="T13" fmla="*/ 0 h 24"/>
                  <a:gd name="T14" fmla="*/ 13 w 25"/>
                  <a:gd name="T15" fmla="*/ 0 h 24"/>
                  <a:gd name="T16" fmla="*/ 0 w 25"/>
                  <a:gd name="T17" fmla="*/ 12 h 24"/>
                  <a:gd name="T18" fmla="*/ 13 w 25"/>
                  <a:gd name="T19" fmla="*/ 24 h 24"/>
                  <a:gd name="T20" fmla="*/ 25 w 25"/>
                  <a:gd name="T21" fmla="*/ 12 h 24"/>
                  <a:gd name="T22" fmla="*/ 21 w 25"/>
                  <a:gd name="T23" fmla="*/ 4 h 24"/>
                  <a:gd name="T24" fmla="*/ 13 w 25"/>
                  <a:gd name="T2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5" h="24">
                    <a:moveTo>
                      <a:pt x="13" y="5"/>
                    </a:moveTo>
                    <a:cubicBezTo>
                      <a:pt x="16" y="5"/>
                      <a:pt x="19" y="9"/>
                      <a:pt x="19" y="12"/>
                    </a:cubicBezTo>
                    <a:cubicBezTo>
                      <a:pt x="19" y="16"/>
                      <a:pt x="16" y="19"/>
                      <a:pt x="13" y="19"/>
                    </a:cubicBezTo>
                    <a:cubicBezTo>
                      <a:pt x="9" y="19"/>
                      <a:pt x="6" y="16"/>
                      <a:pt x="6" y="12"/>
                    </a:cubicBezTo>
                    <a:cubicBezTo>
                      <a:pt x="6" y="9"/>
                      <a:pt x="9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lose/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6" y="0"/>
                      <a:pt x="0" y="6"/>
                      <a:pt x="0" y="12"/>
                    </a:cubicBezTo>
                    <a:cubicBezTo>
                      <a:pt x="0" y="19"/>
                      <a:pt x="6" y="24"/>
                      <a:pt x="13" y="24"/>
                    </a:cubicBezTo>
                    <a:cubicBezTo>
                      <a:pt x="19" y="24"/>
                      <a:pt x="25" y="19"/>
                      <a:pt x="25" y="12"/>
                    </a:cubicBezTo>
                    <a:cubicBezTo>
                      <a:pt x="25" y="9"/>
                      <a:pt x="23" y="6"/>
                      <a:pt x="21" y="4"/>
                    </a:cubicBezTo>
                    <a:cubicBezTo>
                      <a:pt x="19" y="2"/>
                      <a:pt x="16" y="0"/>
                      <a:pt x="1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505" name="Freeform 589"/>
              <p:cNvSpPr>
                <a:spLocks noEditPoints="1"/>
              </p:cNvSpPr>
              <p:nvPr/>
            </p:nvSpPr>
            <p:spPr bwMode="auto">
              <a:xfrm flipV="1">
                <a:off x="-13101638" y="-1184276"/>
                <a:ext cx="88900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0 h 24"/>
                  <a:gd name="T12" fmla="*/ 12 w 24"/>
                  <a:gd name="T13" fmla="*/ 0 h 24"/>
                  <a:gd name="T14" fmla="*/ 0 w 24"/>
                  <a:gd name="T15" fmla="*/ 12 h 24"/>
                  <a:gd name="T16" fmla="*/ 12 w 24"/>
                  <a:gd name="T17" fmla="*/ 24 h 24"/>
                  <a:gd name="T18" fmla="*/ 24 w 24"/>
                  <a:gd name="T19" fmla="*/ 12 h 24"/>
                  <a:gd name="T20" fmla="*/ 12 w 24"/>
                  <a:gd name="T2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6" y="0"/>
                      <a:pt x="0" y="6"/>
                      <a:pt x="0" y="12"/>
                    </a:cubicBezTo>
                    <a:cubicBezTo>
                      <a:pt x="0" y="19"/>
                      <a:pt x="6" y="24"/>
                      <a:pt x="12" y="24"/>
                    </a:cubicBezTo>
                    <a:cubicBezTo>
                      <a:pt x="19" y="24"/>
                      <a:pt x="24" y="19"/>
                      <a:pt x="24" y="12"/>
                    </a:cubicBezTo>
                    <a:cubicBezTo>
                      <a:pt x="24" y="6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506" name="Freeform 590"/>
              <p:cNvSpPr>
                <a:spLocks noEditPoints="1"/>
              </p:cNvSpPr>
              <p:nvPr/>
            </p:nvSpPr>
            <p:spPr bwMode="auto">
              <a:xfrm flipV="1">
                <a:off x="-12685713" y="122237"/>
                <a:ext cx="90487" cy="90488"/>
              </a:xfrm>
              <a:custGeom>
                <a:avLst/>
                <a:gdLst>
                  <a:gd name="T0" fmla="*/ 12 w 24"/>
                  <a:gd name="T1" fmla="*/ 6 h 24"/>
                  <a:gd name="T2" fmla="*/ 12 w 24"/>
                  <a:gd name="T3" fmla="*/ 6 h 24"/>
                  <a:gd name="T4" fmla="*/ 12 w 24"/>
                  <a:gd name="T5" fmla="*/ 6 h 24"/>
                  <a:gd name="T6" fmla="*/ 19 w 24"/>
                  <a:gd name="T7" fmla="*/ 12 h 24"/>
                  <a:gd name="T8" fmla="*/ 12 w 24"/>
                  <a:gd name="T9" fmla="*/ 19 h 24"/>
                  <a:gd name="T10" fmla="*/ 5 w 24"/>
                  <a:gd name="T11" fmla="*/ 12 h 24"/>
                  <a:gd name="T12" fmla="*/ 12 w 24"/>
                  <a:gd name="T13" fmla="*/ 6 h 24"/>
                  <a:gd name="T14" fmla="*/ 12 w 24"/>
                  <a:gd name="T15" fmla="*/ 0 h 24"/>
                  <a:gd name="T16" fmla="*/ 12 w 24"/>
                  <a:gd name="T17" fmla="*/ 0 h 24"/>
                  <a:gd name="T18" fmla="*/ 12 w 24"/>
                  <a:gd name="T19" fmla="*/ 0 h 24"/>
                  <a:gd name="T20" fmla="*/ 0 w 24"/>
                  <a:gd name="T21" fmla="*/ 12 h 24"/>
                  <a:gd name="T22" fmla="*/ 12 w 24"/>
                  <a:gd name="T23" fmla="*/ 24 h 24"/>
                  <a:gd name="T24" fmla="*/ 20 w 24"/>
                  <a:gd name="T25" fmla="*/ 21 h 24"/>
                  <a:gd name="T26" fmla="*/ 24 w 24"/>
                  <a:gd name="T27" fmla="*/ 12 h 24"/>
                  <a:gd name="T28" fmla="*/ 12 w 24"/>
                  <a:gd name="T2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" h="24">
                    <a:moveTo>
                      <a:pt x="12" y="6"/>
                    </a:move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5" y="6"/>
                      <a:pt x="19" y="9"/>
                      <a:pt x="19" y="12"/>
                    </a:cubicBezTo>
                    <a:cubicBezTo>
                      <a:pt x="19" y="16"/>
                      <a:pt x="15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9"/>
                      <a:pt x="8" y="6"/>
                      <a:pt x="12" y="6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6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5" y="24"/>
                      <a:pt x="18" y="23"/>
                      <a:pt x="20" y="21"/>
                    </a:cubicBezTo>
                    <a:cubicBezTo>
                      <a:pt x="22" y="19"/>
                      <a:pt x="24" y="16"/>
                      <a:pt x="24" y="12"/>
                    </a:cubicBezTo>
                    <a:cubicBezTo>
                      <a:pt x="24" y="6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507" name="Freeform 591"/>
              <p:cNvSpPr>
                <a:spLocks noEditPoints="1"/>
              </p:cNvSpPr>
              <p:nvPr/>
            </p:nvSpPr>
            <p:spPr bwMode="auto">
              <a:xfrm flipV="1">
                <a:off x="-11533188" y="-1539875"/>
                <a:ext cx="88900" cy="88900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0 h 24"/>
                  <a:gd name="T12" fmla="*/ 3 w 24"/>
                  <a:gd name="T13" fmla="*/ 4 h 24"/>
                  <a:gd name="T14" fmla="*/ 0 w 24"/>
                  <a:gd name="T15" fmla="*/ 12 h 24"/>
                  <a:gd name="T16" fmla="*/ 3 w 24"/>
                  <a:gd name="T17" fmla="*/ 21 h 24"/>
                  <a:gd name="T18" fmla="*/ 12 w 24"/>
                  <a:gd name="T19" fmla="*/ 24 h 24"/>
                  <a:gd name="T20" fmla="*/ 20 w 24"/>
                  <a:gd name="T21" fmla="*/ 21 h 24"/>
                  <a:gd name="T22" fmla="*/ 24 w 24"/>
                  <a:gd name="T23" fmla="*/ 12 h 24"/>
                  <a:gd name="T24" fmla="*/ 12 w 24"/>
                  <a:gd name="T2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9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9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9" y="0"/>
                      <a:pt x="6" y="2"/>
                      <a:pt x="3" y="4"/>
                    </a:cubicBezTo>
                    <a:cubicBezTo>
                      <a:pt x="1" y="6"/>
                      <a:pt x="0" y="9"/>
                      <a:pt x="0" y="12"/>
                    </a:cubicBezTo>
                    <a:cubicBezTo>
                      <a:pt x="0" y="16"/>
                      <a:pt x="1" y="19"/>
                      <a:pt x="3" y="21"/>
                    </a:cubicBezTo>
                    <a:cubicBezTo>
                      <a:pt x="6" y="23"/>
                      <a:pt x="9" y="24"/>
                      <a:pt x="12" y="24"/>
                    </a:cubicBezTo>
                    <a:cubicBezTo>
                      <a:pt x="15" y="24"/>
                      <a:pt x="18" y="23"/>
                      <a:pt x="20" y="21"/>
                    </a:cubicBezTo>
                    <a:cubicBezTo>
                      <a:pt x="23" y="19"/>
                      <a:pt x="24" y="16"/>
                      <a:pt x="24" y="12"/>
                    </a:cubicBezTo>
                    <a:cubicBezTo>
                      <a:pt x="24" y="6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508" name="Freeform 592"/>
              <p:cNvSpPr>
                <a:spLocks noEditPoints="1"/>
              </p:cNvSpPr>
              <p:nvPr/>
            </p:nvSpPr>
            <p:spPr bwMode="auto">
              <a:xfrm flipV="1">
                <a:off x="-12520613" y="-58738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0 h 24"/>
                  <a:gd name="T12" fmla="*/ 12 w 24"/>
                  <a:gd name="T13" fmla="*/ 0 h 24"/>
                  <a:gd name="T14" fmla="*/ 0 w 24"/>
                  <a:gd name="T15" fmla="*/ 12 h 24"/>
                  <a:gd name="T16" fmla="*/ 12 w 24"/>
                  <a:gd name="T17" fmla="*/ 24 h 24"/>
                  <a:gd name="T18" fmla="*/ 24 w 24"/>
                  <a:gd name="T19" fmla="*/ 12 h 24"/>
                  <a:gd name="T20" fmla="*/ 12 w 24"/>
                  <a:gd name="T2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5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8" y="24"/>
                      <a:pt x="24" y="19"/>
                      <a:pt x="24" y="12"/>
                    </a:cubicBezTo>
                    <a:cubicBezTo>
                      <a:pt x="24" y="5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509" name="Freeform 593"/>
              <p:cNvSpPr>
                <a:spLocks noEditPoints="1"/>
              </p:cNvSpPr>
              <p:nvPr/>
            </p:nvSpPr>
            <p:spPr bwMode="auto">
              <a:xfrm flipV="1">
                <a:off x="-12520613" y="-422276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0 h 24"/>
                  <a:gd name="T12" fmla="*/ 12 w 24"/>
                  <a:gd name="T13" fmla="*/ 0 h 24"/>
                  <a:gd name="T14" fmla="*/ 0 w 24"/>
                  <a:gd name="T15" fmla="*/ 12 h 24"/>
                  <a:gd name="T16" fmla="*/ 12 w 24"/>
                  <a:gd name="T17" fmla="*/ 24 h 24"/>
                  <a:gd name="T18" fmla="*/ 24 w 24"/>
                  <a:gd name="T19" fmla="*/ 12 h 24"/>
                  <a:gd name="T20" fmla="*/ 12 w 24"/>
                  <a:gd name="T2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6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8" y="24"/>
                      <a:pt x="24" y="19"/>
                      <a:pt x="24" y="12"/>
                    </a:cubicBezTo>
                    <a:cubicBezTo>
                      <a:pt x="24" y="6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510" name="Freeform 594"/>
              <p:cNvSpPr>
                <a:spLocks noEditPoints="1"/>
              </p:cNvSpPr>
              <p:nvPr/>
            </p:nvSpPr>
            <p:spPr bwMode="auto">
              <a:xfrm flipV="1">
                <a:off x="-12399963" y="-1660526"/>
                <a:ext cx="88900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0 h 24"/>
                  <a:gd name="T12" fmla="*/ 12 w 24"/>
                  <a:gd name="T13" fmla="*/ 0 h 24"/>
                  <a:gd name="T14" fmla="*/ 0 w 24"/>
                  <a:gd name="T15" fmla="*/ 12 h 24"/>
                  <a:gd name="T16" fmla="*/ 12 w 24"/>
                  <a:gd name="T17" fmla="*/ 24 h 24"/>
                  <a:gd name="T18" fmla="*/ 24 w 24"/>
                  <a:gd name="T19" fmla="*/ 12 h 24"/>
                  <a:gd name="T20" fmla="*/ 12 w 24"/>
                  <a:gd name="T2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6" y="0"/>
                      <a:pt x="0" y="6"/>
                      <a:pt x="0" y="12"/>
                    </a:cubicBezTo>
                    <a:cubicBezTo>
                      <a:pt x="0" y="19"/>
                      <a:pt x="6" y="24"/>
                      <a:pt x="12" y="24"/>
                    </a:cubicBezTo>
                    <a:cubicBezTo>
                      <a:pt x="19" y="24"/>
                      <a:pt x="24" y="19"/>
                      <a:pt x="24" y="12"/>
                    </a:cubicBezTo>
                    <a:cubicBezTo>
                      <a:pt x="24" y="6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511" name="Freeform 595"/>
              <p:cNvSpPr>
                <a:spLocks noEditPoints="1"/>
              </p:cNvSpPr>
              <p:nvPr/>
            </p:nvSpPr>
            <p:spPr bwMode="auto">
              <a:xfrm flipV="1">
                <a:off x="-12239625" y="-1822451"/>
                <a:ext cx="93662" cy="90488"/>
              </a:xfrm>
              <a:custGeom>
                <a:avLst/>
                <a:gdLst>
                  <a:gd name="T0" fmla="*/ 13 w 25"/>
                  <a:gd name="T1" fmla="*/ 5 h 24"/>
                  <a:gd name="T2" fmla="*/ 19 w 25"/>
                  <a:gd name="T3" fmla="*/ 12 h 24"/>
                  <a:gd name="T4" fmla="*/ 13 w 25"/>
                  <a:gd name="T5" fmla="*/ 19 h 24"/>
                  <a:gd name="T6" fmla="*/ 13 w 25"/>
                  <a:gd name="T7" fmla="*/ 19 h 24"/>
                  <a:gd name="T8" fmla="*/ 6 w 25"/>
                  <a:gd name="T9" fmla="*/ 12 h 24"/>
                  <a:gd name="T10" fmla="*/ 13 w 25"/>
                  <a:gd name="T11" fmla="*/ 5 h 24"/>
                  <a:gd name="T12" fmla="*/ 13 w 25"/>
                  <a:gd name="T13" fmla="*/ 0 h 24"/>
                  <a:gd name="T14" fmla="*/ 0 w 25"/>
                  <a:gd name="T15" fmla="*/ 12 h 24"/>
                  <a:gd name="T16" fmla="*/ 13 w 25"/>
                  <a:gd name="T17" fmla="*/ 24 h 24"/>
                  <a:gd name="T18" fmla="*/ 21 w 25"/>
                  <a:gd name="T19" fmla="*/ 21 h 24"/>
                  <a:gd name="T20" fmla="*/ 25 w 25"/>
                  <a:gd name="T21" fmla="*/ 12 h 24"/>
                  <a:gd name="T22" fmla="*/ 21 w 25"/>
                  <a:gd name="T23" fmla="*/ 4 h 24"/>
                  <a:gd name="T24" fmla="*/ 13 w 25"/>
                  <a:gd name="T2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5" h="24">
                    <a:moveTo>
                      <a:pt x="13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3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9" y="19"/>
                      <a:pt x="6" y="16"/>
                      <a:pt x="6" y="12"/>
                    </a:cubicBezTo>
                    <a:cubicBezTo>
                      <a:pt x="6" y="8"/>
                      <a:pt x="9" y="5"/>
                      <a:pt x="13" y="5"/>
                    </a:cubicBezTo>
                    <a:close/>
                    <a:moveTo>
                      <a:pt x="13" y="0"/>
                    </a:moveTo>
                    <a:cubicBezTo>
                      <a:pt x="6" y="0"/>
                      <a:pt x="0" y="6"/>
                      <a:pt x="0" y="12"/>
                    </a:cubicBezTo>
                    <a:cubicBezTo>
                      <a:pt x="1" y="19"/>
                      <a:pt x="6" y="24"/>
                      <a:pt x="13" y="24"/>
                    </a:cubicBezTo>
                    <a:cubicBezTo>
                      <a:pt x="16" y="24"/>
                      <a:pt x="19" y="23"/>
                      <a:pt x="21" y="21"/>
                    </a:cubicBezTo>
                    <a:cubicBezTo>
                      <a:pt x="23" y="18"/>
                      <a:pt x="25" y="15"/>
                      <a:pt x="25" y="12"/>
                    </a:cubicBezTo>
                    <a:cubicBezTo>
                      <a:pt x="25" y="9"/>
                      <a:pt x="23" y="6"/>
                      <a:pt x="21" y="4"/>
                    </a:cubicBezTo>
                    <a:cubicBezTo>
                      <a:pt x="19" y="1"/>
                      <a:pt x="16" y="0"/>
                      <a:pt x="13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512" name="Freeform 596"/>
              <p:cNvSpPr>
                <a:spLocks noEditPoints="1"/>
              </p:cNvSpPr>
              <p:nvPr/>
            </p:nvSpPr>
            <p:spPr bwMode="auto">
              <a:xfrm flipV="1">
                <a:off x="-12873038" y="-422276"/>
                <a:ext cx="93662" cy="90488"/>
              </a:xfrm>
              <a:custGeom>
                <a:avLst/>
                <a:gdLst>
                  <a:gd name="T0" fmla="*/ 13 w 25"/>
                  <a:gd name="T1" fmla="*/ 5 h 24"/>
                  <a:gd name="T2" fmla="*/ 19 w 25"/>
                  <a:gd name="T3" fmla="*/ 12 h 24"/>
                  <a:gd name="T4" fmla="*/ 13 w 25"/>
                  <a:gd name="T5" fmla="*/ 19 h 24"/>
                  <a:gd name="T6" fmla="*/ 6 w 25"/>
                  <a:gd name="T7" fmla="*/ 12 h 24"/>
                  <a:gd name="T8" fmla="*/ 13 w 25"/>
                  <a:gd name="T9" fmla="*/ 5 h 24"/>
                  <a:gd name="T10" fmla="*/ 13 w 25"/>
                  <a:gd name="T11" fmla="*/ 0 h 24"/>
                  <a:gd name="T12" fmla="*/ 4 w 25"/>
                  <a:gd name="T13" fmla="*/ 4 h 24"/>
                  <a:gd name="T14" fmla="*/ 0 w 25"/>
                  <a:gd name="T15" fmla="*/ 12 h 24"/>
                  <a:gd name="T16" fmla="*/ 12 w 25"/>
                  <a:gd name="T17" fmla="*/ 24 h 24"/>
                  <a:gd name="T18" fmla="*/ 25 w 25"/>
                  <a:gd name="T19" fmla="*/ 12 h 24"/>
                  <a:gd name="T20" fmla="*/ 13 w 25"/>
                  <a:gd name="T2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" h="24">
                    <a:moveTo>
                      <a:pt x="13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3" y="19"/>
                    </a:cubicBezTo>
                    <a:cubicBezTo>
                      <a:pt x="9" y="19"/>
                      <a:pt x="6" y="16"/>
                      <a:pt x="6" y="12"/>
                    </a:cubicBezTo>
                    <a:cubicBezTo>
                      <a:pt x="6" y="8"/>
                      <a:pt x="9" y="5"/>
                      <a:pt x="13" y="5"/>
                    </a:cubicBezTo>
                    <a:close/>
                    <a:moveTo>
                      <a:pt x="13" y="0"/>
                    </a:moveTo>
                    <a:cubicBezTo>
                      <a:pt x="9" y="0"/>
                      <a:pt x="6" y="1"/>
                      <a:pt x="4" y="4"/>
                    </a:cubicBezTo>
                    <a:cubicBezTo>
                      <a:pt x="2" y="6"/>
                      <a:pt x="0" y="9"/>
                      <a:pt x="0" y="12"/>
                    </a:cubicBezTo>
                    <a:cubicBezTo>
                      <a:pt x="0" y="19"/>
                      <a:pt x="6" y="24"/>
                      <a:pt x="12" y="24"/>
                    </a:cubicBezTo>
                    <a:cubicBezTo>
                      <a:pt x="19" y="24"/>
                      <a:pt x="25" y="19"/>
                      <a:pt x="25" y="12"/>
                    </a:cubicBezTo>
                    <a:cubicBezTo>
                      <a:pt x="25" y="6"/>
                      <a:pt x="19" y="0"/>
                      <a:pt x="1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513" name="Freeform 597"/>
              <p:cNvSpPr>
                <a:spLocks noEditPoints="1"/>
              </p:cNvSpPr>
              <p:nvPr/>
            </p:nvSpPr>
            <p:spPr bwMode="auto">
              <a:xfrm flipV="1">
                <a:off x="-12839700" y="-1503363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8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0 h 24"/>
                  <a:gd name="T12" fmla="*/ 12 w 24"/>
                  <a:gd name="T13" fmla="*/ 0 h 24"/>
                  <a:gd name="T14" fmla="*/ 0 w 24"/>
                  <a:gd name="T15" fmla="*/ 12 h 24"/>
                  <a:gd name="T16" fmla="*/ 12 w 24"/>
                  <a:gd name="T17" fmla="*/ 24 h 24"/>
                  <a:gd name="T18" fmla="*/ 24 w 24"/>
                  <a:gd name="T19" fmla="*/ 12 h 24"/>
                  <a:gd name="T20" fmla="*/ 12 w 24"/>
                  <a:gd name="T2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5"/>
                      <a:pt x="16" y="18"/>
                      <a:pt x="12" y="18"/>
                    </a:cubicBezTo>
                    <a:cubicBezTo>
                      <a:pt x="8" y="18"/>
                      <a:pt x="5" y="15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4"/>
                      <a:pt x="12" y="24"/>
                    </a:cubicBezTo>
                    <a:cubicBezTo>
                      <a:pt x="18" y="24"/>
                      <a:pt x="24" y="18"/>
                      <a:pt x="24" y="12"/>
                    </a:cubicBezTo>
                    <a:cubicBezTo>
                      <a:pt x="24" y="5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514" name="Freeform 598"/>
              <p:cNvSpPr>
                <a:spLocks noEditPoints="1"/>
              </p:cNvSpPr>
              <p:nvPr/>
            </p:nvSpPr>
            <p:spPr bwMode="auto">
              <a:xfrm flipV="1">
                <a:off x="-13038138" y="-238126"/>
                <a:ext cx="88900" cy="90488"/>
              </a:xfrm>
              <a:custGeom>
                <a:avLst/>
                <a:gdLst>
                  <a:gd name="T0" fmla="*/ 12 w 24"/>
                  <a:gd name="T1" fmla="*/ 5 h 24"/>
                  <a:gd name="T2" fmla="*/ 18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0 h 24"/>
                  <a:gd name="T12" fmla="*/ 12 w 24"/>
                  <a:gd name="T13" fmla="*/ 0 h 24"/>
                  <a:gd name="T14" fmla="*/ 0 w 24"/>
                  <a:gd name="T15" fmla="*/ 12 h 24"/>
                  <a:gd name="T16" fmla="*/ 12 w 24"/>
                  <a:gd name="T17" fmla="*/ 24 h 24"/>
                  <a:gd name="T18" fmla="*/ 24 w 24"/>
                  <a:gd name="T19" fmla="*/ 12 h 24"/>
                  <a:gd name="T20" fmla="*/ 12 w 24"/>
                  <a:gd name="T2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5" y="5"/>
                      <a:pt x="18" y="8"/>
                      <a:pt x="18" y="12"/>
                    </a:cubicBezTo>
                    <a:cubicBezTo>
                      <a:pt x="18" y="15"/>
                      <a:pt x="15" y="19"/>
                      <a:pt x="12" y="19"/>
                    </a:cubicBezTo>
                    <a:cubicBezTo>
                      <a:pt x="8" y="19"/>
                      <a:pt x="5" y="15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4"/>
                      <a:pt x="12" y="24"/>
                    </a:cubicBezTo>
                    <a:cubicBezTo>
                      <a:pt x="18" y="24"/>
                      <a:pt x="24" y="18"/>
                      <a:pt x="24" y="12"/>
                    </a:cubicBezTo>
                    <a:cubicBezTo>
                      <a:pt x="24" y="5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515" name="Oval 599"/>
              <p:cNvSpPr>
                <a:spLocks noChangeArrowheads="1"/>
              </p:cNvSpPr>
              <p:nvPr/>
            </p:nvSpPr>
            <p:spPr bwMode="auto">
              <a:xfrm flipV="1">
                <a:off x="-13079413" y="-73025"/>
                <a:ext cx="104775" cy="10795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516" name="Freeform 600"/>
              <p:cNvSpPr>
                <a:spLocks/>
              </p:cNvSpPr>
              <p:nvPr/>
            </p:nvSpPr>
            <p:spPr bwMode="auto">
              <a:xfrm flipV="1">
                <a:off x="-13455650" y="-2801938"/>
                <a:ext cx="431800" cy="2593975"/>
              </a:xfrm>
              <a:custGeom>
                <a:avLst/>
                <a:gdLst>
                  <a:gd name="T0" fmla="*/ 3 w 115"/>
                  <a:gd name="T1" fmla="*/ 691 h 691"/>
                  <a:gd name="T2" fmla="*/ 0 w 115"/>
                  <a:gd name="T3" fmla="*/ 691 h 691"/>
                  <a:gd name="T4" fmla="*/ 0 w 115"/>
                  <a:gd name="T5" fmla="*/ 73 h 691"/>
                  <a:gd name="T6" fmla="*/ 1 w 115"/>
                  <a:gd name="T7" fmla="*/ 72 h 691"/>
                  <a:gd name="T8" fmla="*/ 55 w 115"/>
                  <a:gd name="T9" fmla="*/ 17 h 691"/>
                  <a:gd name="T10" fmla="*/ 57 w 115"/>
                  <a:gd name="T11" fmla="*/ 17 h 691"/>
                  <a:gd name="T12" fmla="*/ 96 w 115"/>
                  <a:gd name="T13" fmla="*/ 17 h 691"/>
                  <a:gd name="T14" fmla="*/ 113 w 115"/>
                  <a:gd name="T15" fmla="*/ 0 h 691"/>
                  <a:gd name="T16" fmla="*/ 115 w 115"/>
                  <a:gd name="T17" fmla="*/ 2 h 691"/>
                  <a:gd name="T18" fmla="*/ 97 w 115"/>
                  <a:gd name="T19" fmla="*/ 20 h 691"/>
                  <a:gd name="T20" fmla="*/ 96 w 115"/>
                  <a:gd name="T21" fmla="*/ 20 h 691"/>
                  <a:gd name="T22" fmla="*/ 57 w 115"/>
                  <a:gd name="T23" fmla="*/ 20 h 691"/>
                  <a:gd name="T24" fmla="*/ 3 w 115"/>
                  <a:gd name="T25" fmla="*/ 74 h 691"/>
                  <a:gd name="T26" fmla="*/ 3 w 115"/>
                  <a:gd name="T27" fmla="*/ 691 h 6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5" h="691">
                    <a:moveTo>
                      <a:pt x="3" y="691"/>
                    </a:moveTo>
                    <a:cubicBezTo>
                      <a:pt x="0" y="691"/>
                      <a:pt x="0" y="691"/>
                      <a:pt x="0" y="691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0" y="73"/>
                      <a:pt x="0" y="72"/>
                      <a:pt x="1" y="72"/>
                    </a:cubicBezTo>
                    <a:cubicBezTo>
                      <a:pt x="55" y="17"/>
                      <a:pt x="55" y="17"/>
                      <a:pt x="55" y="17"/>
                    </a:cubicBezTo>
                    <a:cubicBezTo>
                      <a:pt x="56" y="17"/>
                      <a:pt x="56" y="17"/>
                      <a:pt x="57" y="17"/>
                    </a:cubicBezTo>
                    <a:cubicBezTo>
                      <a:pt x="96" y="17"/>
                      <a:pt x="96" y="17"/>
                      <a:pt x="96" y="17"/>
                    </a:cubicBezTo>
                    <a:cubicBezTo>
                      <a:pt x="113" y="0"/>
                      <a:pt x="113" y="0"/>
                      <a:pt x="113" y="0"/>
                    </a:cubicBezTo>
                    <a:cubicBezTo>
                      <a:pt x="115" y="2"/>
                      <a:pt x="115" y="2"/>
                      <a:pt x="115" y="2"/>
                    </a:cubicBezTo>
                    <a:cubicBezTo>
                      <a:pt x="97" y="20"/>
                      <a:pt x="97" y="20"/>
                      <a:pt x="97" y="20"/>
                    </a:cubicBezTo>
                    <a:cubicBezTo>
                      <a:pt x="97" y="20"/>
                      <a:pt x="97" y="20"/>
                      <a:pt x="96" y="20"/>
                    </a:cubicBezTo>
                    <a:cubicBezTo>
                      <a:pt x="57" y="20"/>
                      <a:pt x="57" y="20"/>
                      <a:pt x="57" y="20"/>
                    </a:cubicBezTo>
                    <a:cubicBezTo>
                      <a:pt x="3" y="74"/>
                      <a:pt x="3" y="74"/>
                      <a:pt x="3" y="74"/>
                    </a:cubicBezTo>
                    <a:lnTo>
                      <a:pt x="3" y="69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517" name="Freeform 601"/>
              <p:cNvSpPr>
                <a:spLocks/>
              </p:cNvSpPr>
              <p:nvPr/>
            </p:nvSpPr>
            <p:spPr bwMode="auto">
              <a:xfrm flipV="1">
                <a:off x="-13192125" y="-1112838"/>
                <a:ext cx="371475" cy="1054100"/>
              </a:xfrm>
              <a:custGeom>
                <a:avLst/>
                <a:gdLst>
                  <a:gd name="T0" fmla="*/ 38 w 99"/>
                  <a:gd name="T1" fmla="*/ 281 h 281"/>
                  <a:gd name="T2" fmla="*/ 34 w 99"/>
                  <a:gd name="T3" fmla="*/ 281 h 281"/>
                  <a:gd name="T4" fmla="*/ 34 w 99"/>
                  <a:gd name="T5" fmla="*/ 190 h 281"/>
                  <a:gd name="T6" fmla="*/ 1 w 99"/>
                  <a:gd name="T7" fmla="*/ 156 h 281"/>
                  <a:gd name="T8" fmla="*/ 0 w 99"/>
                  <a:gd name="T9" fmla="*/ 155 h 281"/>
                  <a:gd name="T10" fmla="*/ 0 w 99"/>
                  <a:gd name="T11" fmla="*/ 127 h 281"/>
                  <a:gd name="T12" fmla="*/ 1 w 99"/>
                  <a:gd name="T13" fmla="*/ 126 h 281"/>
                  <a:gd name="T14" fmla="*/ 96 w 99"/>
                  <a:gd name="T15" fmla="*/ 34 h 281"/>
                  <a:gd name="T16" fmla="*/ 96 w 99"/>
                  <a:gd name="T17" fmla="*/ 0 h 281"/>
                  <a:gd name="T18" fmla="*/ 99 w 99"/>
                  <a:gd name="T19" fmla="*/ 0 h 281"/>
                  <a:gd name="T20" fmla="*/ 99 w 99"/>
                  <a:gd name="T21" fmla="*/ 35 h 281"/>
                  <a:gd name="T22" fmla="*/ 99 w 99"/>
                  <a:gd name="T23" fmla="*/ 36 h 281"/>
                  <a:gd name="T24" fmla="*/ 4 w 99"/>
                  <a:gd name="T25" fmla="*/ 128 h 281"/>
                  <a:gd name="T26" fmla="*/ 4 w 99"/>
                  <a:gd name="T27" fmla="*/ 155 h 281"/>
                  <a:gd name="T28" fmla="*/ 37 w 99"/>
                  <a:gd name="T29" fmla="*/ 188 h 281"/>
                  <a:gd name="T30" fmla="*/ 38 w 99"/>
                  <a:gd name="T31" fmla="*/ 189 h 281"/>
                  <a:gd name="T32" fmla="*/ 38 w 99"/>
                  <a:gd name="T33" fmla="*/ 281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9" h="281">
                    <a:moveTo>
                      <a:pt x="38" y="281"/>
                    </a:moveTo>
                    <a:cubicBezTo>
                      <a:pt x="34" y="281"/>
                      <a:pt x="34" y="281"/>
                      <a:pt x="34" y="281"/>
                    </a:cubicBezTo>
                    <a:cubicBezTo>
                      <a:pt x="34" y="190"/>
                      <a:pt x="34" y="190"/>
                      <a:pt x="34" y="190"/>
                    </a:cubicBezTo>
                    <a:cubicBezTo>
                      <a:pt x="1" y="156"/>
                      <a:pt x="1" y="156"/>
                      <a:pt x="1" y="156"/>
                    </a:cubicBezTo>
                    <a:cubicBezTo>
                      <a:pt x="0" y="156"/>
                      <a:pt x="0" y="156"/>
                      <a:pt x="0" y="155"/>
                    </a:cubicBezTo>
                    <a:cubicBezTo>
                      <a:pt x="0" y="127"/>
                      <a:pt x="0" y="127"/>
                      <a:pt x="0" y="127"/>
                    </a:cubicBezTo>
                    <a:cubicBezTo>
                      <a:pt x="0" y="127"/>
                      <a:pt x="0" y="126"/>
                      <a:pt x="1" y="126"/>
                    </a:cubicBezTo>
                    <a:cubicBezTo>
                      <a:pt x="96" y="34"/>
                      <a:pt x="96" y="34"/>
                      <a:pt x="96" y="34"/>
                    </a:cubicBezTo>
                    <a:cubicBezTo>
                      <a:pt x="96" y="0"/>
                      <a:pt x="96" y="0"/>
                      <a:pt x="96" y="0"/>
                    </a:cubicBezTo>
                    <a:cubicBezTo>
                      <a:pt x="99" y="0"/>
                      <a:pt x="99" y="0"/>
                      <a:pt x="99" y="0"/>
                    </a:cubicBezTo>
                    <a:cubicBezTo>
                      <a:pt x="99" y="35"/>
                      <a:pt x="99" y="35"/>
                      <a:pt x="99" y="35"/>
                    </a:cubicBezTo>
                    <a:cubicBezTo>
                      <a:pt x="99" y="36"/>
                      <a:pt x="99" y="36"/>
                      <a:pt x="99" y="36"/>
                    </a:cubicBezTo>
                    <a:cubicBezTo>
                      <a:pt x="4" y="128"/>
                      <a:pt x="4" y="128"/>
                      <a:pt x="4" y="128"/>
                    </a:cubicBezTo>
                    <a:cubicBezTo>
                      <a:pt x="4" y="155"/>
                      <a:pt x="4" y="155"/>
                      <a:pt x="4" y="155"/>
                    </a:cubicBezTo>
                    <a:cubicBezTo>
                      <a:pt x="37" y="188"/>
                      <a:pt x="37" y="188"/>
                      <a:pt x="37" y="188"/>
                    </a:cubicBezTo>
                    <a:cubicBezTo>
                      <a:pt x="37" y="188"/>
                      <a:pt x="38" y="189"/>
                      <a:pt x="38" y="189"/>
                    </a:cubicBezTo>
                    <a:lnTo>
                      <a:pt x="38" y="28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518" name="Freeform 602"/>
              <p:cNvSpPr>
                <a:spLocks/>
              </p:cNvSpPr>
              <p:nvPr/>
            </p:nvSpPr>
            <p:spPr bwMode="auto">
              <a:xfrm flipV="1">
                <a:off x="-12914313" y="-1428751"/>
                <a:ext cx="123825" cy="1020763"/>
              </a:xfrm>
              <a:custGeom>
                <a:avLst/>
                <a:gdLst>
                  <a:gd name="T0" fmla="*/ 33 w 33"/>
                  <a:gd name="T1" fmla="*/ 272 h 272"/>
                  <a:gd name="T2" fmla="*/ 30 w 33"/>
                  <a:gd name="T3" fmla="*/ 272 h 272"/>
                  <a:gd name="T4" fmla="*/ 30 w 33"/>
                  <a:gd name="T5" fmla="*/ 179 h 272"/>
                  <a:gd name="T6" fmla="*/ 0 w 33"/>
                  <a:gd name="T7" fmla="*/ 150 h 272"/>
                  <a:gd name="T8" fmla="*/ 0 w 33"/>
                  <a:gd name="T9" fmla="*/ 149 h 272"/>
                  <a:gd name="T10" fmla="*/ 0 w 33"/>
                  <a:gd name="T11" fmla="*/ 16 h 272"/>
                  <a:gd name="T12" fmla="*/ 0 w 33"/>
                  <a:gd name="T13" fmla="*/ 14 h 272"/>
                  <a:gd name="T14" fmla="*/ 15 w 33"/>
                  <a:gd name="T15" fmla="*/ 0 h 272"/>
                  <a:gd name="T16" fmla="*/ 17 w 33"/>
                  <a:gd name="T17" fmla="*/ 2 h 272"/>
                  <a:gd name="T18" fmla="*/ 3 w 33"/>
                  <a:gd name="T19" fmla="*/ 16 h 272"/>
                  <a:gd name="T20" fmla="*/ 3 w 33"/>
                  <a:gd name="T21" fmla="*/ 148 h 272"/>
                  <a:gd name="T22" fmla="*/ 33 w 33"/>
                  <a:gd name="T23" fmla="*/ 177 h 272"/>
                  <a:gd name="T24" fmla="*/ 33 w 33"/>
                  <a:gd name="T25" fmla="*/ 179 h 272"/>
                  <a:gd name="T26" fmla="*/ 33 w 33"/>
                  <a:gd name="T27" fmla="*/ 272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3" h="272">
                    <a:moveTo>
                      <a:pt x="33" y="272"/>
                    </a:moveTo>
                    <a:cubicBezTo>
                      <a:pt x="30" y="272"/>
                      <a:pt x="30" y="272"/>
                      <a:pt x="30" y="272"/>
                    </a:cubicBezTo>
                    <a:cubicBezTo>
                      <a:pt x="30" y="179"/>
                      <a:pt x="30" y="179"/>
                      <a:pt x="30" y="179"/>
                    </a:cubicBezTo>
                    <a:cubicBezTo>
                      <a:pt x="0" y="150"/>
                      <a:pt x="0" y="150"/>
                      <a:pt x="0" y="150"/>
                    </a:cubicBezTo>
                    <a:cubicBezTo>
                      <a:pt x="0" y="149"/>
                      <a:pt x="0" y="149"/>
                      <a:pt x="0" y="149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5"/>
                      <a:pt x="0" y="15"/>
                      <a:pt x="0" y="14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48"/>
                      <a:pt x="3" y="148"/>
                      <a:pt x="3" y="148"/>
                    </a:cubicBezTo>
                    <a:cubicBezTo>
                      <a:pt x="33" y="177"/>
                      <a:pt x="33" y="177"/>
                      <a:pt x="33" y="177"/>
                    </a:cubicBezTo>
                    <a:cubicBezTo>
                      <a:pt x="33" y="178"/>
                      <a:pt x="33" y="178"/>
                      <a:pt x="33" y="179"/>
                    </a:cubicBezTo>
                    <a:lnTo>
                      <a:pt x="33" y="27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519" name="Freeform 603"/>
              <p:cNvSpPr>
                <a:spLocks/>
              </p:cNvSpPr>
              <p:nvPr/>
            </p:nvSpPr>
            <p:spPr bwMode="auto">
              <a:xfrm flipV="1">
                <a:off x="-12836525" y="-1600201"/>
                <a:ext cx="466725" cy="1230313"/>
              </a:xfrm>
              <a:custGeom>
                <a:avLst/>
                <a:gdLst>
                  <a:gd name="T0" fmla="*/ 120 w 124"/>
                  <a:gd name="T1" fmla="*/ 328 h 328"/>
                  <a:gd name="T2" fmla="*/ 35 w 124"/>
                  <a:gd name="T3" fmla="*/ 243 h 328"/>
                  <a:gd name="T4" fmla="*/ 34 w 124"/>
                  <a:gd name="T5" fmla="*/ 241 h 328"/>
                  <a:gd name="T6" fmla="*/ 34 w 124"/>
                  <a:gd name="T7" fmla="*/ 177 h 328"/>
                  <a:gd name="T8" fmla="*/ 1 w 124"/>
                  <a:gd name="T9" fmla="*/ 144 h 328"/>
                  <a:gd name="T10" fmla="*/ 0 w 124"/>
                  <a:gd name="T11" fmla="*/ 142 h 328"/>
                  <a:gd name="T12" fmla="*/ 0 w 124"/>
                  <a:gd name="T13" fmla="*/ 42 h 328"/>
                  <a:gd name="T14" fmla="*/ 1 w 124"/>
                  <a:gd name="T15" fmla="*/ 41 h 328"/>
                  <a:gd name="T16" fmla="*/ 41 w 124"/>
                  <a:gd name="T17" fmla="*/ 0 h 328"/>
                  <a:gd name="T18" fmla="*/ 43 w 124"/>
                  <a:gd name="T19" fmla="*/ 0 h 328"/>
                  <a:gd name="T20" fmla="*/ 85 w 124"/>
                  <a:gd name="T21" fmla="*/ 0 h 328"/>
                  <a:gd name="T22" fmla="*/ 85 w 124"/>
                  <a:gd name="T23" fmla="*/ 5 h 328"/>
                  <a:gd name="T24" fmla="*/ 44 w 124"/>
                  <a:gd name="T25" fmla="*/ 5 h 328"/>
                  <a:gd name="T26" fmla="*/ 5 w 124"/>
                  <a:gd name="T27" fmla="*/ 44 h 328"/>
                  <a:gd name="T28" fmla="*/ 5 w 124"/>
                  <a:gd name="T29" fmla="*/ 141 h 328"/>
                  <a:gd name="T30" fmla="*/ 39 w 124"/>
                  <a:gd name="T31" fmla="*/ 174 h 328"/>
                  <a:gd name="T32" fmla="*/ 39 w 124"/>
                  <a:gd name="T33" fmla="*/ 176 h 328"/>
                  <a:gd name="T34" fmla="*/ 39 w 124"/>
                  <a:gd name="T35" fmla="*/ 240 h 328"/>
                  <a:gd name="T36" fmla="*/ 124 w 124"/>
                  <a:gd name="T37" fmla="*/ 324 h 328"/>
                  <a:gd name="T38" fmla="*/ 120 w 124"/>
                  <a:gd name="T39" fmla="*/ 328 h 3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24" h="328">
                    <a:moveTo>
                      <a:pt x="120" y="328"/>
                    </a:moveTo>
                    <a:cubicBezTo>
                      <a:pt x="35" y="243"/>
                      <a:pt x="35" y="243"/>
                      <a:pt x="35" y="243"/>
                    </a:cubicBezTo>
                    <a:cubicBezTo>
                      <a:pt x="34" y="242"/>
                      <a:pt x="34" y="242"/>
                      <a:pt x="34" y="241"/>
                    </a:cubicBezTo>
                    <a:cubicBezTo>
                      <a:pt x="34" y="177"/>
                      <a:pt x="34" y="177"/>
                      <a:pt x="34" y="177"/>
                    </a:cubicBezTo>
                    <a:cubicBezTo>
                      <a:pt x="1" y="144"/>
                      <a:pt x="1" y="144"/>
                      <a:pt x="1" y="144"/>
                    </a:cubicBezTo>
                    <a:cubicBezTo>
                      <a:pt x="1" y="143"/>
                      <a:pt x="0" y="143"/>
                      <a:pt x="0" y="142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0" y="42"/>
                      <a:pt x="1" y="41"/>
                      <a:pt x="1" y="41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42" y="0"/>
                      <a:pt x="42" y="0"/>
                      <a:pt x="43" y="0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5" y="5"/>
                      <a:pt x="85" y="5"/>
                      <a:pt x="85" y="5"/>
                    </a:cubicBezTo>
                    <a:cubicBezTo>
                      <a:pt x="44" y="5"/>
                      <a:pt x="44" y="5"/>
                      <a:pt x="44" y="5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5" y="141"/>
                      <a:pt x="5" y="141"/>
                      <a:pt x="5" y="141"/>
                    </a:cubicBezTo>
                    <a:cubicBezTo>
                      <a:pt x="39" y="174"/>
                      <a:pt x="39" y="174"/>
                      <a:pt x="39" y="174"/>
                    </a:cubicBezTo>
                    <a:cubicBezTo>
                      <a:pt x="39" y="175"/>
                      <a:pt x="39" y="175"/>
                      <a:pt x="39" y="176"/>
                    </a:cubicBezTo>
                    <a:cubicBezTo>
                      <a:pt x="39" y="240"/>
                      <a:pt x="39" y="240"/>
                      <a:pt x="39" y="240"/>
                    </a:cubicBezTo>
                    <a:cubicBezTo>
                      <a:pt x="124" y="324"/>
                      <a:pt x="124" y="324"/>
                      <a:pt x="124" y="324"/>
                    </a:cubicBezTo>
                    <a:lnTo>
                      <a:pt x="120" y="328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520" name="Freeform 604"/>
              <p:cNvSpPr>
                <a:spLocks/>
              </p:cNvSpPr>
              <p:nvPr/>
            </p:nvSpPr>
            <p:spPr bwMode="auto">
              <a:xfrm flipV="1">
                <a:off x="-12749213" y="-1758950"/>
                <a:ext cx="633412" cy="1704975"/>
              </a:xfrm>
              <a:custGeom>
                <a:avLst/>
                <a:gdLst>
                  <a:gd name="T0" fmla="*/ 157 w 169"/>
                  <a:gd name="T1" fmla="*/ 454 h 454"/>
                  <a:gd name="T2" fmla="*/ 153 w 169"/>
                  <a:gd name="T3" fmla="*/ 451 h 454"/>
                  <a:gd name="T4" fmla="*/ 164 w 169"/>
                  <a:gd name="T5" fmla="*/ 440 h 454"/>
                  <a:gd name="T6" fmla="*/ 164 w 169"/>
                  <a:gd name="T7" fmla="*/ 423 h 454"/>
                  <a:gd name="T8" fmla="*/ 39 w 169"/>
                  <a:gd name="T9" fmla="*/ 297 h 454"/>
                  <a:gd name="T10" fmla="*/ 38 w 169"/>
                  <a:gd name="T11" fmla="*/ 296 h 454"/>
                  <a:gd name="T12" fmla="*/ 38 w 169"/>
                  <a:gd name="T13" fmla="*/ 253 h 454"/>
                  <a:gd name="T14" fmla="*/ 1 w 169"/>
                  <a:gd name="T15" fmla="*/ 216 h 454"/>
                  <a:gd name="T16" fmla="*/ 0 w 169"/>
                  <a:gd name="T17" fmla="*/ 214 h 454"/>
                  <a:gd name="T18" fmla="*/ 0 w 169"/>
                  <a:gd name="T19" fmla="*/ 149 h 454"/>
                  <a:gd name="T20" fmla="*/ 1 w 169"/>
                  <a:gd name="T21" fmla="*/ 147 h 454"/>
                  <a:gd name="T22" fmla="*/ 27 w 169"/>
                  <a:gd name="T23" fmla="*/ 121 h 454"/>
                  <a:gd name="T24" fmla="*/ 29 w 169"/>
                  <a:gd name="T25" fmla="*/ 120 h 454"/>
                  <a:gd name="T26" fmla="*/ 79 w 169"/>
                  <a:gd name="T27" fmla="*/ 120 h 454"/>
                  <a:gd name="T28" fmla="*/ 99 w 169"/>
                  <a:gd name="T29" fmla="*/ 100 h 454"/>
                  <a:gd name="T30" fmla="*/ 99 w 169"/>
                  <a:gd name="T31" fmla="*/ 62 h 454"/>
                  <a:gd name="T32" fmla="*/ 71 w 169"/>
                  <a:gd name="T33" fmla="*/ 34 h 454"/>
                  <a:gd name="T34" fmla="*/ 70 w 169"/>
                  <a:gd name="T35" fmla="*/ 32 h 454"/>
                  <a:gd name="T36" fmla="*/ 70 w 169"/>
                  <a:gd name="T37" fmla="*/ 0 h 454"/>
                  <a:gd name="T38" fmla="*/ 75 w 169"/>
                  <a:gd name="T39" fmla="*/ 0 h 454"/>
                  <a:gd name="T40" fmla="*/ 75 w 169"/>
                  <a:gd name="T41" fmla="*/ 31 h 454"/>
                  <a:gd name="T42" fmla="*/ 104 w 169"/>
                  <a:gd name="T43" fmla="*/ 59 h 454"/>
                  <a:gd name="T44" fmla="*/ 104 w 169"/>
                  <a:gd name="T45" fmla="*/ 61 h 454"/>
                  <a:gd name="T46" fmla="*/ 104 w 169"/>
                  <a:gd name="T47" fmla="*/ 101 h 454"/>
                  <a:gd name="T48" fmla="*/ 104 w 169"/>
                  <a:gd name="T49" fmla="*/ 103 h 454"/>
                  <a:gd name="T50" fmla="*/ 82 w 169"/>
                  <a:gd name="T51" fmla="*/ 124 h 454"/>
                  <a:gd name="T52" fmla="*/ 80 w 169"/>
                  <a:gd name="T53" fmla="*/ 125 h 454"/>
                  <a:gd name="T54" fmla="*/ 30 w 169"/>
                  <a:gd name="T55" fmla="*/ 125 h 454"/>
                  <a:gd name="T56" fmla="*/ 5 w 169"/>
                  <a:gd name="T57" fmla="*/ 150 h 454"/>
                  <a:gd name="T58" fmla="*/ 5 w 169"/>
                  <a:gd name="T59" fmla="*/ 213 h 454"/>
                  <a:gd name="T60" fmla="*/ 42 w 169"/>
                  <a:gd name="T61" fmla="*/ 250 h 454"/>
                  <a:gd name="T62" fmla="*/ 43 w 169"/>
                  <a:gd name="T63" fmla="*/ 252 h 454"/>
                  <a:gd name="T64" fmla="*/ 43 w 169"/>
                  <a:gd name="T65" fmla="*/ 294 h 454"/>
                  <a:gd name="T66" fmla="*/ 169 w 169"/>
                  <a:gd name="T67" fmla="*/ 420 h 454"/>
                  <a:gd name="T68" fmla="*/ 169 w 169"/>
                  <a:gd name="T69" fmla="*/ 422 h 454"/>
                  <a:gd name="T70" fmla="*/ 169 w 169"/>
                  <a:gd name="T71" fmla="*/ 441 h 454"/>
                  <a:gd name="T72" fmla="*/ 169 w 169"/>
                  <a:gd name="T73" fmla="*/ 443 h 454"/>
                  <a:gd name="T74" fmla="*/ 157 w 169"/>
                  <a:gd name="T75" fmla="*/ 454 h 4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69" h="454">
                    <a:moveTo>
                      <a:pt x="157" y="454"/>
                    </a:moveTo>
                    <a:cubicBezTo>
                      <a:pt x="153" y="451"/>
                      <a:pt x="153" y="451"/>
                      <a:pt x="153" y="451"/>
                    </a:cubicBezTo>
                    <a:cubicBezTo>
                      <a:pt x="164" y="440"/>
                      <a:pt x="164" y="440"/>
                      <a:pt x="164" y="440"/>
                    </a:cubicBezTo>
                    <a:cubicBezTo>
                      <a:pt x="164" y="423"/>
                      <a:pt x="164" y="423"/>
                      <a:pt x="164" y="423"/>
                    </a:cubicBezTo>
                    <a:cubicBezTo>
                      <a:pt x="39" y="297"/>
                      <a:pt x="39" y="297"/>
                      <a:pt x="39" y="297"/>
                    </a:cubicBezTo>
                    <a:cubicBezTo>
                      <a:pt x="38" y="297"/>
                      <a:pt x="38" y="296"/>
                      <a:pt x="38" y="296"/>
                    </a:cubicBezTo>
                    <a:cubicBezTo>
                      <a:pt x="38" y="253"/>
                      <a:pt x="38" y="253"/>
                      <a:pt x="38" y="253"/>
                    </a:cubicBezTo>
                    <a:cubicBezTo>
                      <a:pt x="1" y="216"/>
                      <a:pt x="1" y="216"/>
                      <a:pt x="1" y="216"/>
                    </a:cubicBezTo>
                    <a:cubicBezTo>
                      <a:pt x="0" y="216"/>
                      <a:pt x="0" y="215"/>
                      <a:pt x="0" y="214"/>
                    </a:cubicBezTo>
                    <a:cubicBezTo>
                      <a:pt x="0" y="149"/>
                      <a:pt x="0" y="149"/>
                      <a:pt x="0" y="149"/>
                    </a:cubicBezTo>
                    <a:cubicBezTo>
                      <a:pt x="0" y="148"/>
                      <a:pt x="0" y="147"/>
                      <a:pt x="1" y="147"/>
                    </a:cubicBezTo>
                    <a:cubicBezTo>
                      <a:pt x="27" y="121"/>
                      <a:pt x="27" y="121"/>
                      <a:pt x="27" y="121"/>
                    </a:cubicBezTo>
                    <a:cubicBezTo>
                      <a:pt x="27" y="120"/>
                      <a:pt x="28" y="120"/>
                      <a:pt x="29" y="120"/>
                    </a:cubicBezTo>
                    <a:cubicBezTo>
                      <a:pt x="79" y="120"/>
                      <a:pt x="79" y="120"/>
                      <a:pt x="79" y="120"/>
                    </a:cubicBezTo>
                    <a:cubicBezTo>
                      <a:pt x="99" y="100"/>
                      <a:pt x="99" y="100"/>
                      <a:pt x="99" y="100"/>
                    </a:cubicBezTo>
                    <a:cubicBezTo>
                      <a:pt x="99" y="62"/>
                      <a:pt x="99" y="62"/>
                      <a:pt x="99" y="62"/>
                    </a:cubicBezTo>
                    <a:cubicBezTo>
                      <a:pt x="71" y="34"/>
                      <a:pt x="71" y="34"/>
                      <a:pt x="71" y="34"/>
                    </a:cubicBezTo>
                    <a:cubicBezTo>
                      <a:pt x="71" y="33"/>
                      <a:pt x="70" y="33"/>
                      <a:pt x="70" y="32"/>
                    </a:cubicBezTo>
                    <a:cubicBezTo>
                      <a:pt x="70" y="0"/>
                      <a:pt x="70" y="0"/>
                      <a:pt x="70" y="0"/>
                    </a:cubicBezTo>
                    <a:cubicBezTo>
                      <a:pt x="75" y="0"/>
                      <a:pt x="75" y="0"/>
                      <a:pt x="75" y="0"/>
                    </a:cubicBezTo>
                    <a:cubicBezTo>
                      <a:pt x="75" y="31"/>
                      <a:pt x="75" y="31"/>
                      <a:pt x="75" y="31"/>
                    </a:cubicBezTo>
                    <a:cubicBezTo>
                      <a:pt x="104" y="59"/>
                      <a:pt x="104" y="59"/>
                      <a:pt x="104" y="59"/>
                    </a:cubicBezTo>
                    <a:cubicBezTo>
                      <a:pt x="104" y="60"/>
                      <a:pt x="104" y="60"/>
                      <a:pt x="104" y="61"/>
                    </a:cubicBezTo>
                    <a:cubicBezTo>
                      <a:pt x="104" y="101"/>
                      <a:pt x="104" y="101"/>
                      <a:pt x="104" y="101"/>
                    </a:cubicBezTo>
                    <a:cubicBezTo>
                      <a:pt x="104" y="101"/>
                      <a:pt x="104" y="102"/>
                      <a:pt x="104" y="103"/>
                    </a:cubicBezTo>
                    <a:cubicBezTo>
                      <a:pt x="82" y="124"/>
                      <a:pt x="82" y="124"/>
                      <a:pt x="82" y="124"/>
                    </a:cubicBezTo>
                    <a:cubicBezTo>
                      <a:pt x="81" y="125"/>
                      <a:pt x="81" y="125"/>
                      <a:pt x="80" y="125"/>
                    </a:cubicBezTo>
                    <a:cubicBezTo>
                      <a:pt x="30" y="125"/>
                      <a:pt x="30" y="125"/>
                      <a:pt x="30" y="125"/>
                    </a:cubicBezTo>
                    <a:cubicBezTo>
                      <a:pt x="5" y="150"/>
                      <a:pt x="5" y="150"/>
                      <a:pt x="5" y="150"/>
                    </a:cubicBezTo>
                    <a:cubicBezTo>
                      <a:pt x="5" y="213"/>
                      <a:pt x="5" y="213"/>
                      <a:pt x="5" y="213"/>
                    </a:cubicBezTo>
                    <a:cubicBezTo>
                      <a:pt x="42" y="250"/>
                      <a:pt x="42" y="250"/>
                      <a:pt x="42" y="250"/>
                    </a:cubicBezTo>
                    <a:cubicBezTo>
                      <a:pt x="43" y="251"/>
                      <a:pt x="43" y="251"/>
                      <a:pt x="43" y="252"/>
                    </a:cubicBezTo>
                    <a:cubicBezTo>
                      <a:pt x="43" y="294"/>
                      <a:pt x="43" y="294"/>
                      <a:pt x="43" y="294"/>
                    </a:cubicBezTo>
                    <a:cubicBezTo>
                      <a:pt x="169" y="420"/>
                      <a:pt x="169" y="420"/>
                      <a:pt x="169" y="420"/>
                    </a:cubicBezTo>
                    <a:cubicBezTo>
                      <a:pt x="169" y="421"/>
                      <a:pt x="169" y="421"/>
                      <a:pt x="169" y="422"/>
                    </a:cubicBezTo>
                    <a:cubicBezTo>
                      <a:pt x="169" y="441"/>
                      <a:pt x="169" y="441"/>
                      <a:pt x="169" y="441"/>
                    </a:cubicBezTo>
                    <a:cubicBezTo>
                      <a:pt x="169" y="441"/>
                      <a:pt x="169" y="442"/>
                      <a:pt x="169" y="443"/>
                    </a:cubicBezTo>
                    <a:lnTo>
                      <a:pt x="157" y="454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521" name="Freeform 605"/>
              <p:cNvSpPr>
                <a:spLocks/>
              </p:cNvSpPr>
              <p:nvPr/>
            </p:nvSpPr>
            <p:spPr bwMode="auto">
              <a:xfrm flipV="1">
                <a:off x="-13703300" y="-2681288"/>
                <a:ext cx="896937" cy="2979738"/>
              </a:xfrm>
              <a:custGeom>
                <a:avLst/>
                <a:gdLst>
                  <a:gd name="T0" fmla="*/ 11 w 239"/>
                  <a:gd name="T1" fmla="*/ 794 h 794"/>
                  <a:gd name="T2" fmla="*/ 0 w 239"/>
                  <a:gd name="T3" fmla="*/ 794 h 794"/>
                  <a:gd name="T4" fmla="*/ 0 w 239"/>
                  <a:gd name="T5" fmla="*/ 216 h 794"/>
                  <a:gd name="T6" fmla="*/ 2 w 239"/>
                  <a:gd name="T7" fmla="*/ 212 h 794"/>
                  <a:gd name="T8" fmla="*/ 91 w 239"/>
                  <a:gd name="T9" fmla="*/ 123 h 794"/>
                  <a:gd name="T10" fmla="*/ 95 w 239"/>
                  <a:gd name="T11" fmla="*/ 121 h 794"/>
                  <a:gd name="T12" fmla="*/ 138 w 239"/>
                  <a:gd name="T13" fmla="*/ 121 h 794"/>
                  <a:gd name="T14" fmla="*/ 229 w 239"/>
                  <a:gd name="T15" fmla="*/ 31 h 794"/>
                  <a:gd name="T16" fmla="*/ 229 w 239"/>
                  <a:gd name="T17" fmla="*/ 0 h 794"/>
                  <a:gd name="T18" fmla="*/ 239 w 239"/>
                  <a:gd name="T19" fmla="*/ 0 h 794"/>
                  <a:gd name="T20" fmla="*/ 239 w 239"/>
                  <a:gd name="T21" fmla="*/ 33 h 794"/>
                  <a:gd name="T22" fmla="*/ 238 w 239"/>
                  <a:gd name="T23" fmla="*/ 36 h 794"/>
                  <a:gd name="T24" fmla="*/ 144 w 239"/>
                  <a:gd name="T25" fmla="*/ 130 h 794"/>
                  <a:gd name="T26" fmla="*/ 140 w 239"/>
                  <a:gd name="T27" fmla="*/ 132 h 794"/>
                  <a:gd name="T28" fmla="*/ 97 w 239"/>
                  <a:gd name="T29" fmla="*/ 132 h 794"/>
                  <a:gd name="T30" fmla="*/ 11 w 239"/>
                  <a:gd name="T31" fmla="*/ 218 h 794"/>
                  <a:gd name="T32" fmla="*/ 11 w 239"/>
                  <a:gd name="T33" fmla="*/ 794 h 7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9" h="794">
                    <a:moveTo>
                      <a:pt x="11" y="794"/>
                    </a:moveTo>
                    <a:cubicBezTo>
                      <a:pt x="0" y="794"/>
                      <a:pt x="0" y="794"/>
                      <a:pt x="0" y="794"/>
                    </a:cubicBezTo>
                    <a:cubicBezTo>
                      <a:pt x="0" y="216"/>
                      <a:pt x="0" y="216"/>
                      <a:pt x="0" y="216"/>
                    </a:cubicBezTo>
                    <a:cubicBezTo>
                      <a:pt x="0" y="215"/>
                      <a:pt x="1" y="213"/>
                      <a:pt x="2" y="212"/>
                    </a:cubicBezTo>
                    <a:cubicBezTo>
                      <a:pt x="91" y="123"/>
                      <a:pt x="91" y="123"/>
                      <a:pt x="91" y="123"/>
                    </a:cubicBezTo>
                    <a:cubicBezTo>
                      <a:pt x="92" y="122"/>
                      <a:pt x="94" y="121"/>
                      <a:pt x="95" y="121"/>
                    </a:cubicBezTo>
                    <a:cubicBezTo>
                      <a:pt x="138" y="121"/>
                      <a:pt x="138" y="121"/>
                      <a:pt x="138" y="121"/>
                    </a:cubicBezTo>
                    <a:cubicBezTo>
                      <a:pt x="229" y="31"/>
                      <a:pt x="229" y="31"/>
                      <a:pt x="229" y="31"/>
                    </a:cubicBezTo>
                    <a:cubicBezTo>
                      <a:pt x="229" y="0"/>
                      <a:pt x="229" y="0"/>
                      <a:pt x="229" y="0"/>
                    </a:cubicBezTo>
                    <a:cubicBezTo>
                      <a:pt x="239" y="0"/>
                      <a:pt x="239" y="0"/>
                      <a:pt x="239" y="0"/>
                    </a:cubicBezTo>
                    <a:cubicBezTo>
                      <a:pt x="239" y="33"/>
                      <a:pt x="239" y="33"/>
                      <a:pt x="239" y="33"/>
                    </a:cubicBezTo>
                    <a:cubicBezTo>
                      <a:pt x="239" y="34"/>
                      <a:pt x="238" y="35"/>
                      <a:pt x="238" y="36"/>
                    </a:cubicBezTo>
                    <a:cubicBezTo>
                      <a:pt x="144" y="130"/>
                      <a:pt x="144" y="130"/>
                      <a:pt x="144" y="130"/>
                    </a:cubicBezTo>
                    <a:cubicBezTo>
                      <a:pt x="143" y="131"/>
                      <a:pt x="142" y="132"/>
                      <a:pt x="140" y="132"/>
                    </a:cubicBezTo>
                    <a:cubicBezTo>
                      <a:pt x="97" y="132"/>
                      <a:pt x="97" y="132"/>
                      <a:pt x="97" y="132"/>
                    </a:cubicBezTo>
                    <a:cubicBezTo>
                      <a:pt x="11" y="218"/>
                      <a:pt x="11" y="218"/>
                      <a:pt x="11" y="218"/>
                    </a:cubicBezTo>
                    <a:lnTo>
                      <a:pt x="11" y="79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522" name="Freeform 606"/>
              <p:cNvSpPr>
                <a:spLocks noEditPoints="1"/>
              </p:cNvSpPr>
              <p:nvPr/>
            </p:nvSpPr>
            <p:spPr bwMode="auto">
              <a:xfrm flipV="1">
                <a:off x="-8547100" y="3919537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12 w 24"/>
                  <a:gd name="T7" fmla="*/ 19 h 24"/>
                  <a:gd name="T8" fmla="*/ 6 w 24"/>
                  <a:gd name="T9" fmla="*/ 12 h 24"/>
                  <a:gd name="T10" fmla="*/ 12 w 24"/>
                  <a:gd name="T11" fmla="*/ 5 h 24"/>
                  <a:gd name="T12" fmla="*/ 12 w 24"/>
                  <a:gd name="T13" fmla="*/ 5 h 24"/>
                  <a:gd name="T14" fmla="*/ 12 w 24"/>
                  <a:gd name="T15" fmla="*/ 5 h 24"/>
                  <a:gd name="T16" fmla="*/ 12 w 24"/>
                  <a:gd name="T17" fmla="*/ 0 h 24"/>
                  <a:gd name="T18" fmla="*/ 12 w 24"/>
                  <a:gd name="T19" fmla="*/ 0 h 24"/>
                  <a:gd name="T20" fmla="*/ 4 w 24"/>
                  <a:gd name="T21" fmla="*/ 4 h 24"/>
                  <a:gd name="T22" fmla="*/ 0 w 24"/>
                  <a:gd name="T23" fmla="*/ 12 h 24"/>
                  <a:gd name="T24" fmla="*/ 4 w 24"/>
                  <a:gd name="T25" fmla="*/ 21 h 24"/>
                  <a:gd name="T26" fmla="*/ 12 w 24"/>
                  <a:gd name="T27" fmla="*/ 24 h 24"/>
                  <a:gd name="T28" fmla="*/ 24 w 24"/>
                  <a:gd name="T29" fmla="*/ 12 h 24"/>
                  <a:gd name="T30" fmla="*/ 12 w 24"/>
                  <a:gd name="T3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9" y="19"/>
                      <a:pt x="6" y="16"/>
                      <a:pt x="6" y="12"/>
                    </a:cubicBezTo>
                    <a:cubicBezTo>
                      <a:pt x="6" y="8"/>
                      <a:pt x="9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9" y="0"/>
                      <a:pt x="6" y="1"/>
                      <a:pt x="4" y="4"/>
                    </a:cubicBezTo>
                    <a:cubicBezTo>
                      <a:pt x="2" y="6"/>
                      <a:pt x="0" y="9"/>
                      <a:pt x="0" y="12"/>
                    </a:cubicBezTo>
                    <a:cubicBezTo>
                      <a:pt x="0" y="15"/>
                      <a:pt x="2" y="18"/>
                      <a:pt x="4" y="21"/>
                    </a:cubicBezTo>
                    <a:cubicBezTo>
                      <a:pt x="6" y="23"/>
                      <a:pt x="9" y="24"/>
                      <a:pt x="12" y="24"/>
                    </a:cubicBezTo>
                    <a:cubicBezTo>
                      <a:pt x="19" y="24"/>
                      <a:pt x="24" y="19"/>
                      <a:pt x="24" y="12"/>
                    </a:cubicBezTo>
                    <a:cubicBezTo>
                      <a:pt x="24" y="6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523" name="Freeform 607"/>
              <p:cNvSpPr>
                <a:spLocks noEditPoints="1"/>
              </p:cNvSpPr>
              <p:nvPr/>
            </p:nvSpPr>
            <p:spPr bwMode="auto">
              <a:xfrm flipV="1">
                <a:off x="-8564563" y="3570287"/>
                <a:ext cx="88900" cy="90488"/>
              </a:xfrm>
              <a:custGeom>
                <a:avLst/>
                <a:gdLst>
                  <a:gd name="T0" fmla="*/ 12 w 24"/>
                  <a:gd name="T1" fmla="*/ 6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6 h 24"/>
                  <a:gd name="T10" fmla="*/ 12 w 24"/>
                  <a:gd name="T11" fmla="*/ 0 h 24"/>
                  <a:gd name="T12" fmla="*/ 4 w 24"/>
                  <a:gd name="T13" fmla="*/ 4 h 24"/>
                  <a:gd name="T14" fmla="*/ 0 w 24"/>
                  <a:gd name="T15" fmla="*/ 12 h 24"/>
                  <a:gd name="T16" fmla="*/ 12 w 24"/>
                  <a:gd name="T17" fmla="*/ 24 h 24"/>
                  <a:gd name="T18" fmla="*/ 24 w 24"/>
                  <a:gd name="T19" fmla="*/ 12 h 24"/>
                  <a:gd name="T20" fmla="*/ 12 w 24"/>
                  <a:gd name="T2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" h="24">
                    <a:moveTo>
                      <a:pt x="12" y="6"/>
                    </a:moveTo>
                    <a:cubicBezTo>
                      <a:pt x="16" y="6"/>
                      <a:pt x="19" y="9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9"/>
                      <a:pt x="8" y="6"/>
                      <a:pt x="12" y="6"/>
                    </a:cubicBezTo>
                    <a:close/>
                    <a:moveTo>
                      <a:pt x="12" y="0"/>
                    </a:moveTo>
                    <a:cubicBezTo>
                      <a:pt x="9" y="0"/>
                      <a:pt x="6" y="2"/>
                      <a:pt x="4" y="4"/>
                    </a:cubicBezTo>
                    <a:cubicBezTo>
                      <a:pt x="2" y="6"/>
                      <a:pt x="0" y="9"/>
                      <a:pt x="0" y="12"/>
                    </a:cubicBezTo>
                    <a:cubicBezTo>
                      <a:pt x="0" y="19"/>
                      <a:pt x="6" y="24"/>
                      <a:pt x="12" y="24"/>
                    </a:cubicBezTo>
                    <a:cubicBezTo>
                      <a:pt x="19" y="24"/>
                      <a:pt x="24" y="19"/>
                      <a:pt x="24" y="12"/>
                    </a:cubicBezTo>
                    <a:cubicBezTo>
                      <a:pt x="24" y="6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524" name="Freeform 608"/>
              <p:cNvSpPr>
                <a:spLocks noEditPoints="1"/>
              </p:cNvSpPr>
              <p:nvPr/>
            </p:nvSpPr>
            <p:spPr bwMode="auto">
              <a:xfrm flipV="1">
                <a:off x="-8921750" y="3555999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5 h 24"/>
                  <a:gd name="T12" fmla="*/ 12 w 24"/>
                  <a:gd name="T13" fmla="*/ 0 h 24"/>
                  <a:gd name="T14" fmla="*/ 0 w 24"/>
                  <a:gd name="T15" fmla="*/ 12 h 24"/>
                  <a:gd name="T16" fmla="*/ 4 w 24"/>
                  <a:gd name="T17" fmla="*/ 21 h 24"/>
                  <a:gd name="T18" fmla="*/ 12 w 24"/>
                  <a:gd name="T19" fmla="*/ 24 h 24"/>
                  <a:gd name="T20" fmla="*/ 24 w 24"/>
                  <a:gd name="T21" fmla="*/ 12 h 24"/>
                  <a:gd name="T22" fmla="*/ 12 w 24"/>
                  <a:gd name="T2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9" y="19"/>
                      <a:pt x="5" y="16"/>
                      <a:pt x="5" y="12"/>
                    </a:cubicBezTo>
                    <a:cubicBezTo>
                      <a:pt x="5" y="8"/>
                      <a:pt x="9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6" y="0"/>
                      <a:pt x="0" y="6"/>
                      <a:pt x="0" y="12"/>
                    </a:cubicBezTo>
                    <a:cubicBezTo>
                      <a:pt x="0" y="15"/>
                      <a:pt x="2" y="18"/>
                      <a:pt x="4" y="21"/>
                    </a:cubicBezTo>
                    <a:cubicBezTo>
                      <a:pt x="6" y="23"/>
                      <a:pt x="9" y="24"/>
                      <a:pt x="12" y="24"/>
                    </a:cubicBezTo>
                    <a:cubicBezTo>
                      <a:pt x="19" y="24"/>
                      <a:pt x="24" y="19"/>
                      <a:pt x="24" y="12"/>
                    </a:cubicBezTo>
                    <a:cubicBezTo>
                      <a:pt x="24" y="6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525" name="Freeform 609"/>
              <p:cNvSpPr>
                <a:spLocks noEditPoints="1"/>
              </p:cNvSpPr>
              <p:nvPr/>
            </p:nvSpPr>
            <p:spPr bwMode="auto">
              <a:xfrm flipV="1">
                <a:off x="-8740775" y="3740149"/>
                <a:ext cx="88900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12 w 24"/>
                  <a:gd name="T7" fmla="*/ 19 h 24"/>
                  <a:gd name="T8" fmla="*/ 6 w 24"/>
                  <a:gd name="T9" fmla="*/ 12 h 24"/>
                  <a:gd name="T10" fmla="*/ 12 w 24"/>
                  <a:gd name="T11" fmla="*/ 5 h 24"/>
                  <a:gd name="T12" fmla="*/ 12 w 24"/>
                  <a:gd name="T13" fmla="*/ 5 h 24"/>
                  <a:gd name="T14" fmla="*/ 12 w 24"/>
                  <a:gd name="T15" fmla="*/ 5 h 24"/>
                  <a:gd name="T16" fmla="*/ 12 w 24"/>
                  <a:gd name="T17" fmla="*/ 0 h 24"/>
                  <a:gd name="T18" fmla="*/ 12 w 24"/>
                  <a:gd name="T19" fmla="*/ 0 h 24"/>
                  <a:gd name="T20" fmla="*/ 4 w 24"/>
                  <a:gd name="T21" fmla="*/ 3 h 24"/>
                  <a:gd name="T22" fmla="*/ 0 w 24"/>
                  <a:gd name="T23" fmla="*/ 12 h 24"/>
                  <a:gd name="T24" fmla="*/ 12 w 24"/>
                  <a:gd name="T25" fmla="*/ 24 h 24"/>
                  <a:gd name="T26" fmla="*/ 24 w 24"/>
                  <a:gd name="T27" fmla="*/ 12 h 24"/>
                  <a:gd name="T28" fmla="*/ 21 w 24"/>
                  <a:gd name="T29" fmla="*/ 3 h 24"/>
                  <a:gd name="T30" fmla="*/ 12 w 24"/>
                  <a:gd name="T3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9" y="19"/>
                      <a:pt x="6" y="16"/>
                      <a:pt x="6" y="12"/>
                    </a:cubicBezTo>
                    <a:cubicBezTo>
                      <a:pt x="6" y="8"/>
                      <a:pt x="9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9" y="0"/>
                      <a:pt x="6" y="1"/>
                      <a:pt x="4" y="3"/>
                    </a:cubicBezTo>
                    <a:cubicBezTo>
                      <a:pt x="2" y="5"/>
                      <a:pt x="0" y="9"/>
                      <a:pt x="0" y="12"/>
                    </a:cubicBezTo>
                    <a:cubicBezTo>
                      <a:pt x="0" y="18"/>
                      <a:pt x="6" y="24"/>
                      <a:pt x="12" y="24"/>
                    </a:cubicBezTo>
                    <a:cubicBezTo>
                      <a:pt x="19" y="24"/>
                      <a:pt x="24" y="18"/>
                      <a:pt x="24" y="12"/>
                    </a:cubicBezTo>
                    <a:cubicBezTo>
                      <a:pt x="24" y="9"/>
                      <a:pt x="23" y="5"/>
                      <a:pt x="21" y="3"/>
                    </a:cubicBezTo>
                    <a:cubicBezTo>
                      <a:pt x="19" y="1"/>
                      <a:pt x="16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526" name="Freeform 610"/>
              <p:cNvSpPr>
                <a:spLocks noEditPoints="1"/>
              </p:cNvSpPr>
              <p:nvPr/>
            </p:nvSpPr>
            <p:spPr bwMode="auto">
              <a:xfrm flipV="1">
                <a:off x="-8707438" y="3398837"/>
                <a:ext cx="90487" cy="88900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0 h 24"/>
                  <a:gd name="T12" fmla="*/ 12 w 24"/>
                  <a:gd name="T13" fmla="*/ 0 h 24"/>
                  <a:gd name="T14" fmla="*/ 0 w 24"/>
                  <a:gd name="T15" fmla="*/ 12 h 24"/>
                  <a:gd name="T16" fmla="*/ 12 w 24"/>
                  <a:gd name="T17" fmla="*/ 24 h 24"/>
                  <a:gd name="T18" fmla="*/ 24 w 24"/>
                  <a:gd name="T19" fmla="*/ 12 h 24"/>
                  <a:gd name="T20" fmla="*/ 12 w 24"/>
                  <a:gd name="T2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5"/>
                      <a:pt x="16" y="19"/>
                      <a:pt x="12" y="19"/>
                    </a:cubicBezTo>
                    <a:cubicBezTo>
                      <a:pt x="8" y="19"/>
                      <a:pt x="5" y="15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4"/>
                      <a:pt x="12" y="24"/>
                    </a:cubicBezTo>
                    <a:cubicBezTo>
                      <a:pt x="19" y="24"/>
                      <a:pt x="24" y="18"/>
                      <a:pt x="24" y="12"/>
                    </a:cubicBezTo>
                    <a:cubicBezTo>
                      <a:pt x="24" y="5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527" name="Freeform 611"/>
              <p:cNvSpPr>
                <a:spLocks noEditPoints="1"/>
              </p:cNvSpPr>
              <p:nvPr/>
            </p:nvSpPr>
            <p:spPr bwMode="auto">
              <a:xfrm flipV="1">
                <a:off x="-8531225" y="3217862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5 h 24"/>
                  <a:gd name="T12" fmla="*/ 12 w 24"/>
                  <a:gd name="T13" fmla="*/ 0 h 24"/>
                  <a:gd name="T14" fmla="*/ 0 w 24"/>
                  <a:gd name="T15" fmla="*/ 12 h 24"/>
                  <a:gd name="T16" fmla="*/ 12 w 24"/>
                  <a:gd name="T17" fmla="*/ 24 h 24"/>
                  <a:gd name="T18" fmla="*/ 20 w 24"/>
                  <a:gd name="T19" fmla="*/ 20 h 24"/>
                  <a:gd name="T20" fmla="*/ 24 w 24"/>
                  <a:gd name="T21" fmla="*/ 12 h 24"/>
                  <a:gd name="T22" fmla="*/ 20 w 24"/>
                  <a:gd name="T23" fmla="*/ 3 h 24"/>
                  <a:gd name="T24" fmla="*/ 12 w 24"/>
                  <a:gd name="T2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4"/>
                      <a:pt x="12" y="24"/>
                    </a:cubicBezTo>
                    <a:cubicBezTo>
                      <a:pt x="15" y="24"/>
                      <a:pt x="18" y="22"/>
                      <a:pt x="20" y="20"/>
                    </a:cubicBezTo>
                    <a:cubicBezTo>
                      <a:pt x="23" y="18"/>
                      <a:pt x="24" y="15"/>
                      <a:pt x="24" y="12"/>
                    </a:cubicBezTo>
                    <a:cubicBezTo>
                      <a:pt x="24" y="9"/>
                      <a:pt x="23" y="6"/>
                      <a:pt x="20" y="3"/>
                    </a:cubicBezTo>
                    <a:cubicBezTo>
                      <a:pt x="18" y="1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128" name="Freeform 613"/>
              <p:cNvSpPr>
                <a:spLocks noEditPoints="1"/>
              </p:cNvSpPr>
              <p:nvPr/>
            </p:nvSpPr>
            <p:spPr bwMode="auto">
              <a:xfrm flipV="1">
                <a:off x="-8823325" y="2986087"/>
                <a:ext cx="93662" cy="88900"/>
              </a:xfrm>
              <a:custGeom>
                <a:avLst/>
                <a:gdLst>
                  <a:gd name="T0" fmla="*/ 13 w 25"/>
                  <a:gd name="T1" fmla="*/ 5 h 24"/>
                  <a:gd name="T2" fmla="*/ 19 w 25"/>
                  <a:gd name="T3" fmla="*/ 12 h 24"/>
                  <a:gd name="T4" fmla="*/ 13 w 25"/>
                  <a:gd name="T5" fmla="*/ 19 h 24"/>
                  <a:gd name="T6" fmla="*/ 13 w 25"/>
                  <a:gd name="T7" fmla="*/ 19 h 24"/>
                  <a:gd name="T8" fmla="*/ 12 w 25"/>
                  <a:gd name="T9" fmla="*/ 19 h 24"/>
                  <a:gd name="T10" fmla="*/ 6 w 25"/>
                  <a:gd name="T11" fmla="*/ 12 h 24"/>
                  <a:gd name="T12" fmla="*/ 13 w 25"/>
                  <a:gd name="T13" fmla="*/ 5 h 24"/>
                  <a:gd name="T14" fmla="*/ 13 w 25"/>
                  <a:gd name="T15" fmla="*/ 5 h 24"/>
                  <a:gd name="T16" fmla="*/ 13 w 25"/>
                  <a:gd name="T17" fmla="*/ 5 h 24"/>
                  <a:gd name="T18" fmla="*/ 13 w 25"/>
                  <a:gd name="T19" fmla="*/ 0 h 24"/>
                  <a:gd name="T20" fmla="*/ 13 w 25"/>
                  <a:gd name="T21" fmla="*/ 0 h 24"/>
                  <a:gd name="T22" fmla="*/ 0 w 25"/>
                  <a:gd name="T23" fmla="*/ 12 h 24"/>
                  <a:gd name="T24" fmla="*/ 12 w 25"/>
                  <a:gd name="T25" fmla="*/ 24 h 24"/>
                  <a:gd name="T26" fmla="*/ 25 w 25"/>
                  <a:gd name="T27" fmla="*/ 12 h 24"/>
                  <a:gd name="T28" fmla="*/ 13 w 25"/>
                  <a:gd name="T2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5" h="24">
                    <a:moveTo>
                      <a:pt x="13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3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19"/>
                      <a:pt x="12" y="19"/>
                      <a:pt x="12" y="19"/>
                    </a:cubicBezTo>
                    <a:cubicBezTo>
                      <a:pt x="9" y="19"/>
                      <a:pt x="6" y="16"/>
                      <a:pt x="6" y="12"/>
                    </a:cubicBezTo>
                    <a:cubicBezTo>
                      <a:pt x="6" y="8"/>
                      <a:pt x="9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lose/>
                    <a:moveTo>
                      <a:pt x="13" y="0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6" y="0"/>
                      <a:pt x="0" y="5"/>
                      <a:pt x="0" y="12"/>
                    </a:cubicBezTo>
                    <a:cubicBezTo>
                      <a:pt x="0" y="19"/>
                      <a:pt x="6" y="24"/>
                      <a:pt x="12" y="24"/>
                    </a:cubicBezTo>
                    <a:cubicBezTo>
                      <a:pt x="19" y="24"/>
                      <a:pt x="25" y="19"/>
                      <a:pt x="25" y="12"/>
                    </a:cubicBezTo>
                    <a:cubicBezTo>
                      <a:pt x="25" y="5"/>
                      <a:pt x="19" y="0"/>
                      <a:pt x="13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129" name="Freeform 614"/>
              <p:cNvSpPr>
                <a:spLocks noEditPoints="1"/>
              </p:cNvSpPr>
              <p:nvPr/>
            </p:nvSpPr>
            <p:spPr bwMode="auto">
              <a:xfrm flipV="1">
                <a:off x="-9105900" y="2647949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2 w 24"/>
                  <a:gd name="T3" fmla="*/ 5 h 24"/>
                  <a:gd name="T4" fmla="*/ 19 w 24"/>
                  <a:gd name="T5" fmla="*/ 12 h 24"/>
                  <a:gd name="T6" fmla="*/ 12 w 24"/>
                  <a:gd name="T7" fmla="*/ 19 h 24"/>
                  <a:gd name="T8" fmla="*/ 5 w 24"/>
                  <a:gd name="T9" fmla="*/ 12 h 24"/>
                  <a:gd name="T10" fmla="*/ 12 w 24"/>
                  <a:gd name="T11" fmla="*/ 5 h 24"/>
                  <a:gd name="T12" fmla="*/ 12 w 24"/>
                  <a:gd name="T13" fmla="*/ 0 h 24"/>
                  <a:gd name="T14" fmla="*/ 12 w 24"/>
                  <a:gd name="T15" fmla="*/ 0 h 24"/>
                  <a:gd name="T16" fmla="*/ 0 w 24"/>
                  <a:gd name="T17" fmla="*/ 12 h 24"/>
                  <a:gd name="T18" fmla="*/ 12 w 24"/>
                  <a:gd name="T19" fmla="*/ 24 h 24"/>
                  <a:gd name="T20" fmla="*/ 24 w 24"/>
                  <a:gd name="T21" fmla="*/ 12 h 24"/>
                  <a:gd name="T22" fmla="*/ 12 w 24"/>
                  <a:gd name="T2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2" y="5"/>
                      <a:pt x="12" y="5"/>
                      <a:pt x="12" y="5"/>
                    </a:cubicBez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6" y="0"/>
                      <a:pt x="0" y="5"/>
                      <a:pt x="0" y="12"/>
                    </a:cubicBezTo>
                    <a:cubicBezTo>
                      <a:pt x="0" y="19"/>
                      <a:pt x="6" y="24"/>
                      <a:pt x="12" y="24"/>
                    </a:cubicBezTo>
                    <a:cubicBezTo>
                      <a:pt x="19" y="24"/>
                      <a:pt x="24" y="19"/>
                      <a:pt x="24" y="12"/>
                    </a:cubicBezTo>
                    <a:cubicBezTo>
                      <a:pt x="24" y="5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130" name="Freeform 615"/>
              <p:cNvSpPr>
                <a:spLocks noEditPoints="1"/>
              </p:cNvSpPr>
              <p:nvPr/>
            </p:nvSpPr>
            <p:spPr bwMode="auto">
              <a:xfrm flipV="1">
                <a:off x="-9293225" y="3187700"/>
                <a:ext cx="104775" cy="101600"/>
              </a:xfrm>
              <a:custGeom>
                <a:avLst/>
                <a:gdLst>
                  <a:gd name="T0" fmla="*/ 14 w 28"/>
                  <a:gd name="T1" fmla="*/ 7 h 27"/>
                  <a:gd name="T2" fmla="*/ 21 w 28"/>
                  <a:gd name="T3" fmla="*/ 14 h 27"/>
                  <a:gd name="T4" fmla="*/ 14 w 28"/>
                  <a:gd name="T5" fmla="*/ 20 h 27"/>
                  <a:gd name="T6" fmla="*/ 7 w 28"/>
                  <a:gd name="T7" fmla="*/ 14 h 27"/>
                  <a:gd name="T8" fmla="*/ 14 w 28"/>
                  <a:gd name="T9" fmla="*/ 7 h 27"/>
                  <a:gd name="T10" fmla="*/ 14 w 28"/>
                  <a:gd name="T11" fmla="*/ 7 h 27"/>
                  <a:gd name="T12" fmla="*/ 14 w 28"/>
                  <a:gd name="T13" fmla="*/ 0 h 27"/>
                  <a:gd name="T14" fmla="*/ 0 w 28"/>
                  <a:gd name="T15" fmla="*/ 14 h 27"/>
                  <a:gd name="T16" fmla="*/ 14 w 28"/>
                  <a:gd name="T17" fmla="*/ 27 h 27"/>
                  <a:gd name="T18" fmla="*/ 28 w 28"/>
                  <a:gd name="T19" fmla="*/ 14 h 27"/>
                  <a:gd name="T20" fmla="*/ 14 w 28"/>
                  <a:gd name="T21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8" h="27">
                    <a:moveTo>
                      <a:pt x="14" y="7"/>
                    </a:moveTo>
                    <a:cubicBezTo>
                      <a:pt x="18" y="7"/>
                      <a:pt x="21" y="10"/>
                      <a:pt x="21" y="14"/>
                    </a:cubicBezTo>
                    <a:cubicBezTo>
                      <a:pt x="21" y="17"/>
                      <a:pt x="18" y="20"/>
                      <a:pt x="14" y="20"/>
                    </a:cubicBezTo>
                    <a:cubicBezTo>
                      <a:pt x="10" y="20"/>
                      <a:pt x="7" y="17"/>
                      <a:pt x="7" y="14"/>
                    </a:cubicBezTo>
                    <a:cubicBezTo>
                      <a:pt x="7" y="10"/>
                      <a:pt x="10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lose/>
                    <a:moveTo>
                      <a:pt x="14" y="0"/>
                    </a:moveTo>
                    <a:cubicBezTo>
                      <a:pt x="6" y="0"/>
                      <a:pt x="0" y="6"/>
                      <a:pt x="0" y="14"/>
                    </a:cubicBezTo>
                    <a:cubicBezTo>
                      <a:pt x="0" y="21"/>
                      <a:pt x="6" y="27"/>
                      <a:pt x="14" y="27"/>
                    </a:cubicBezTo>
                    <a:cubicBezTo>
                      <a:pt x="22" y="27"/>
                      <a:pt x="28" y="21"/>
                      <a:pt x="28" y="14"/>
                    </a:cubicBezTo>
                    <a:cubicBezTo>
                      <a:pt x="28" y="6"/>
                      <a:pt x="22" y="0"/>
                      <a:pt x="1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131" name="Freeform 616"/>
              <p:cNvSpPr>
                <a:spLocks noEditPoints="1"/>
              </p:cNvSpPr>
              <p:nvPr/>
            </p:nvSpPr>
            <p:spPr bwMode="auto">
              <a:xfrm flipV="1">
                <a:off x="-9458325" y="3376612"/>
                <a:ext cx="90487" cy="88900"/>
              </a:xfrm>
              <a:custGeom>
                <a:avLst/>
                <a:gdLst>
                  <a:gd name="T0" fmla="*/ 12 w 24"/>
                  <a:gd name="T1" fmla="*/ 5 h 24"/>
                  <a:gd name="T2" fmla="*/ 18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0 h 24"/>
                  <a:gd name="T12" fmla="*/ 12 w 24"/>
                  <a:gd name="T13" fmla="*/ 0 h 24"/>
                  <a:gd name="T14" fmla="*/ 0 w 24"/>
                  <a:gd name="T15" fmla="*/ 12 h 24"/>
                  <a:gd name="T16" fmla="*/ 12 w 24"/>
                  <a:gd name="T17" fmla="*/ 24 h 24"/>
                  <a:gd name="T18" fmla="*/ 24 w 24"/>
                  <a:gd name="T19" fmla="*/ 12 h 24"/>
                  <a:gd name="T20" fmla="*/ 12 w 24"/>
                  <a:gd name="T2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5" y="5"/>
                      <a:pt x="18" y="8"/>
                      <a:pt x="18" y="12"/>
                    </a:cubicBezTo>
                    <a:cubicBezTo>
                      <a:pt x="18" y="16"/>
                      <a:pt x="15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5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8" y="24"/>
                      <a:pt x="24" y="19"/>
                      <a:pt x="24" y="12"/>
                    </a:cubicBezTo>
                    <a:cubicBezTo>
                      <a:pt x="24" y="5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132" name="Freeform 617"/>
              <p:cNvSpPr>
                <a:spLocks noEditPoints="1"/>
              </p:cNvSpPr>
              <p:nvPr/>
            </p:nvSpPr>
            <p:spPr bwMode="auto">
              <a:xfrm flipV="1">
                <a:off x="-9075738" y="3379787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0 h 24"/>
                  <a:gd name="T12" fmla="*/ 12 w 24"/>
                  <a:gd name="T13" fmla="*/ 0 h 24"/>
                  <a:gd name="T14" fmla="*/ 0 w 24"/>
                  <a:gd name="T15" fmla="*/ 12 h 24"/>
                  <a:gd name="T16" fmla="*/ 12 w 24"/>
                  <a:gd name="T17" fmla="*/ 24 h 24"/>
                  <a:gd name="T18" fmla="*/ 24 w 24"/>
                  <a:gd name="T19" fmla="*/ 12 h 24"/>
                  <a:gd name="T20" fmla="*/ 12 w 24"/>
                  <a:gd name="T2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6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9" y="24"/>
                      <a:pt x="24" y="19"/>
                      <a:pt x="24" y="12"/>
                    </a:cubicBezTo>
                    <a:cubicBezTo>
                      <a:pt x="24" y="6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133" name="Freeform 618"/>
              <p:cNvSpPr>
                <a:spLocks noEditPoints="1"/>
              </p:cNvSpPr>
              <p:nvPr/>
            </p:nvSpPr>
            <p:spPr bwMode="auto">
              <a:xfrm flipV="1">
                <a:off x="-9455150" y="3019424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0 h 24"/>
                  <a:gd name="T12" fmla="*/ 12 w 24"/>
                  <a:gd name="T13" fmla="*/ 0 h 24"/>
                  <a:gd name="T14" fmla="*/ 0 w 24"/>
                  <a:gd name="T15" fmla="*/ 12 h 24"/>
                  <a:gd name="T16" fmla="*/ 12 w 24"/>
                  <a:gd name="T17" fmla="*/ 24 h 24"/>
                  <a:gd name="T18" fmla="*/ 24 w 24"/>
                  <a:gd name="T19" fmla="*/ 12 h 24"/>
                  <a:gd name="T20" fmla="*/ 20 w 24"/>
                  <a:gd name="T21" fmla="*/ 3 h 24"/>
                  <a:gd name="T22" fmla="*/ 12 w 24"/>
                  <a:gd name="T2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5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9" y="24"/>
                      <a:pt x="24" y="19"/>
                      <a:pt x="24" y="12"/>
                    </a:cubicBezTo>
                    <a:cubicBezTo>
                      <a:pt x="24" y="9"/>
                      <a:pt x="23" y="6"/>
                      <a:pt x="20" y="3"/>
                    </a:cubicBezTo>
                    <a:cubicBezTo>
                      <a:pt x="18" y="1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134" name="Freeform 619"/>
              <p:cNvSpPr>
                <a:spLocks noEditPoints="1"/>
              </p:cNvSpPr>
              <p:nvPr/>
            </p:nvSpPr>
            <p:spPr bwMode="auto">
              <a:xfrm flipV="1">
                <a:off x="-9832975" y="2625725"/>
                <a:ext cx="104775" cy="104775"/>
              </a:xfrm>
              <a:custGeom>
                <a:avLst/>
                <a:gdLst>
                  <a:gd name="T0" fmla="*/ 14 w 28"/>
                  <a:gd name="T1" fmla="*/ 7 h 28"/>
                  <a:gd name="T2" fmla="*/ 21 w 28"/>
                  <a:gd name="T3" fmla="*/ 14 h 28"/>
                  <a:gd name="T4" fmla="*/ 14 w 28"/>
                  <a:gd name="T5" fmla="*/ 21 h 28"/>
                  <a:gd name="T6" fmla="*/ 7 w 28"/>
                  <a:gd name="T7" fmla="*/ 14 h 28"/>
                  <a:gd name="T8" fmla="*/ 14 w 28"/>
                  <a:gd name="T9" fmla="*/ 7 h 28"/>
                  <a:gd name="T10" fmla="*/ 14 w 28"/>
                  <a:gd name="T11" fmla="*/ 7 h 28"/>
                  <a:gd name="T12" fmla="*/ 14 w 28"/>
                  <a:gd name="T13" fmla="*/ 0 h 28"/>
                  <a:gd name="T14" fmla="*/ 0 w 28"/>
                  <a:gd name="T15" fmla="*/ 14 h 28"/>
                  <a:gd name="T16" fmla="*/ 14 w 28"/>
                  <a:gd name="T17" fmla="*/ 28 h 28"/>
                  <a:gd name="T18" fmla="*/ 28 w 28"/>
                  <a:gd name="T19" fmla="*/ 14 h 28"/>
                  <a:gd name="T20" fmla="*/ 14 w 28"/>
                  <a:gd name="T2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8" h="28">
                    <a:moveTo>
                      <a:pt x="14" y="7"/>
                    </a:moveTo>
                    <a:cubicBezTo>
                      <a:pt x="18" y="7"/>
                      <a:pt x="21" y="10"/>
                      <a:pt x="21" y="14"/>
                    </a:cubicBezTo>
                    <a:cubicBezTo>
                      <a:pt x="21" y="18"/>
                      <a:pt x="18" y="21"/>
                      <a:pt x="14" y="21"/>
                    </a:cubicBezTo>
                    <a:cubicBezTo>
                      <a:pt x="10" y="21"/>
                      <a:pt x="7" y="18"/>
                      <a:pt x="7" y="14"/>
                    </a:cubicBezTo>
                    <a:cubicBezTo>
                      <a:pt x="7" y="10"/>
                      <a:pt x="10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lose/>
                    <a:moveTo>
                      <a:pt x="14" y="0"/>
                    </a:moveTo>
                    <a:cubicBezTo>
                      <a:pt x="6" y="0"/>
                      <a:pt x="0" y="7"/>
                      <a:pt x="0" y="14"/>
                    </a:cubicBezTo>
                    <a:cubicBezTo>
                      <a:pt x="0" y="22"/>
                      <a:pt x="6" y="28"/>
                      <a:pt x="14" y="28"/>
                    </a:cubicBezTo>
                    <a:cubicBezTo>
                      <a:pt x="22" y="28"/>
                      <a:pt x="28" y="22"/>
                      <a:pt x="28" y="14"/>
                    </a:cubicBezTo>
                    <a:cubicBezTo>
                      <a:pt x="28" y="7"/>
                      <a:pt x="22" y="0"/>
                      <a:pt x="1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135" name="Freeform 620"/>
              <p:cNvSpPr>
                <a:spLocks noEditPoints="1"/>
              </p:cNvSpPr>
              <p:nvPr/>
            </p:nvSpPr>
            <p:spPr bwMode="auto">
              <a:xfrm flipV="1">
                <a:off x="-9802813" y="2268537"/>
                <a:ext cx="88900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0 h 24"/>
                  <a:gd name="T12" fmla="*/ 12 w 24"/>
                  <a:gd name="T13" fmla="*/ 0 h 24"/>
                  <a:gd name="T14" fmla="*/ 0 w 24"/>
                  <a:gd name="T15" fmla="*/ 12 h 24"/>
                  <a:gd name="T16" fmla="*/ 12 w 24"/>
                  <a:gd name="T17" fmla="*/ 24 h 24"/>
                  <a:gd name="T18" fmla="*/ 20 w 24"/>
                  <a:gd name="T19" fmla="*/ 20 h 24"/>
                  <a:gd name="T20" fmla="*/ 24 w 24"/>
                  <a:gd name="T21" fmla="*/ 12 h 24"/>
                  <a:gd name="T22" fmla="*/ 12 w 24"/>
                  <a:gd name="T2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4"/>
                      <a:pt x="12" y="24"/>
                    </a:cubicBezTo>
                    <a:cubicBezTo>
                      <a:pt x="15" y="24"/>
                      <a:pt x="18" y="23"/>
                      <a:pt x="20" y="20"/>
                    </a:cubicBezTo>
                    <a:cubicBezTo>
                      <a:pt x="23" y="18"/>
                      <a:pt x="24" y="15"/>
                      <a:pt x="24" y="12"/>
                    </a:cubicBezTo>
                    <a:cubicBezTo>
                      <a:pt x="24" y="5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136" name="Freeform 621"/>
              <p:cNvSpPr>
                <a:spLocks noEditPoints="1"/>
              </p:cNvSpPr>
              <p:nvPr/>
            </p:nvSpPr>
            <p:spPr bwMode="auto">
              <a:xfrm flipV="1">
                <a:off x="-9675813" y="2070099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12 w 24"/>
                  <a:gd name="T7" fmla="*/ 19 h 24"/>
                  <a:gd name="T8" fmla="*/ 5 w 24"/>
                  <a:gd name="T9" fmla="*/ 12 h 24"/>
                  <a:gd name="T10" fmla="*/ 12 w 24"/>
                  <a:gd name="T11" fmla="*/ 5 h 24"/>
                  <a:gd name="T12" fmla="*/ 12 w 24"/>
                  <a:gd name="T13" fmla="*/ 5 h 24"/>
                  <a:gd name="T14" fmla="*/ 12 w 24"/>
                  <a:gd name="T15" fmla="*/ 5 h 24"/>
                  <a:gd name="T16" fmla="*/ 12 w 24"/>
                  <a:gd name="T17" fmla="*/ 0 h 24"/>
                  <a:gd name="T18" fmla="*/ 12 w 24"/>
                  <a:gd name="T19" fmla="*/ 0 h 24"/>
                  <a:gd name="T20" fmla="*/ 3 w 24"/>
                  <a:gd name="T21" fmla="*/ 4 h 24"/>
                  <a:gd name="T22" fmla="*/ 0 w 24"/>
                  <a:gd name="T23" fmla="*/ 12 h 24"/>
                  <a:gd name="T24" fmla="*/ 3 w 24"/>
                  <a:gd name="T25" fmla="*/ 21 h 24"/>
                  <a:gd name="T26" fmla="*/ 12 w 24"/>
                  <a:gd name="T27" fmla="*/ 24 h 24"/>
                  <a:gd name="T28" fmla="*/ 24 w 24"/>
                  <a:gd name="T29" fmla="*/ 12 h 24"/>
                  <a:gd name="T30" fmla="*/ 20 w 24"/>
                  <a:gd name="T31" fmla="*/ 4 h 24"/>
                  <a:gd name="T32" fmla="*/ 12 w 24"/>
                  <a:gd name="T3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5" y="5"/>
                      <a:pt x="19" y="9"/>
                      <a:pt x="19" y="12"/>
                    </a:cubicBezTo>
                    <a:cubicBezTo>
                      <a:pt x="19" y="16"/>
                      <a:pt x="15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9"/>
                      <a:pt x="8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8" y="0"/>
                      <a:pt x="5" y="2"/>
                      <a:pt x="3" y="4"/>
                    </a:cubicBezTo>
                    <a:cubicBezTo>
                      <a:pt x="1" y="6"/>
                      <a:pt x="0" y="9"/>
                      <a:pt x="0" y="12"/>
                    </a:cubicBezTo>
                    <a:cubicBezTo>
                      <a:pt x="0" y="16"/>
                      <a:pt x="1" y="19"/>
                      <a:pt x="3" y="21"/>
                    </a:cubicBezTo>
                    <a:cubicBezTo>
                      <a:pt x="5" y="23"/>
                      <a:pt x="8" y="24"/>
                      <a:pt x="12" y="24"/>
                    </a:cubicBezTo>
                    <a:cubicBezTo>
                      <a:pt x="18" y="24"/>
                      <a:pt x="24" y="19"/>
                      <a:pt x="24" y="12"/>
                    </a:cubicBezTo>
                    <a:cubicBezTo>
                      <a:pt x="24" y="9"/>
                      <a:pt x="22" y="6"/>
                      <a:pt x="20" y="4"/>
                    </a:cubicBezTo>
                    <a:cubicBezTo>
                      <a:pt x="18" y="2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137" name="Freeform 622"/>
              <p:cNvSpPr>
                <a:spLocks noEditPoints="1"/>
              </p:cNvSpPr>
              <p:nvPr/>
            </p:nvSpPr>
            <p:spPr bwMode="auto">
              <a:xfrm flipV="1">
                <a:off x="-10039350" y="2084387"/>
                <a:ext cx="88900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0 h 24"/>
                  <a:gd name="T12" fmla="*/ 12 w 24"/>
                  <a:gd name="T13" fmla="*/ 0 h 24"/>
                  <a:gd name="T14" fmla="*/ 0 w 24"/>
                  <a:gd name="T15" fmla="*/ 12 h 24"/>
                  <a:gd name="T16" fmla="*/ 12 w 24"/>
                  <a:gd name="T17" fmla="*/ 24 h 24"/>
                  <a:gd name="T18" fmla="*/ 24 w 24"/>
                  <a:gd name="T19" fmla="*/ 12 h 24"/>
                  <a:gd name="T20" fmla="*/ 12 w 24"/>
                  <a:gd name="T2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5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9" y="24"/>
                      <a:pt x="24" y="19"/>
                      <a:pt x="24" y="12"/>
                    </a:cubicBezTo>
                    <a:cubicBezTo>
                      <a:pt x="24" y="5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138" name="Freeform 623"/>
              <p:cNvSpPr>
                <a:spLocks noEditPoints="1"/>
              </p:cNvSpPr>
              <p:nvPr/>
            </p:nvSpPr>
            <p:spPr bwMode="auto">
              <a:xfrm flipV="1">
                <a:off x="-10217150" y="2268537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8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5 h 24"/>
                  <a:gd name="T12" fmla="*/ 12 w 24"/>
                  <a:gd name="T13" fmla="*/ 0 h 24"/>
                  <a:gd name="T14" fmla="*/ 12 w 24"/>
                  <a:gd name="T15" fmla="*/ 0 h 24"/>
                  <a:gd name="T16" fmla="*/ 4 w 24"/>
                  <a:gd name="T17" fmla="*/ 3 h 24"/>
                  <a:gd name="T18" fmla="*/ 0 w 24"/>
                  <a:gd name="T19" fmla="*/ 12 h 24"/>
                  <a:gd name="T20" fmla="*/ 4 w 24"/>
                  <a:gd name="T21" fmla="*/ 20 h 24"/>
                  <a:gd name="T22" fmla="*/ 12 w 24"/>
                  <a:gd name="T23" fmla="*/ 24 h 24"/>
                  <a:gd name="T24" fmla="*/ 24 w 24"/>
                  <a:gd name="T25" fmla="*/ 12 h 24"/>
                  <a:gd name="T26" fmla="*/ 21 w 24"/>
                  <a:gd name="T27" fmla="*/ 3 h 24"/>
                  <a:gd name="T28" fmla="*/ 12 w 24"/>
                  <a:gd name="T2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5"/>
                      <a:pt x="16" y="18"/>
                      <a:pt x="12" y="18"/>
                    </a:cubicBezTo>
                    <a:cubicBezTo>
                      <a:pt x="8" y="18"/>
                      <a:pt x="5" y="15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9" y="0"/>
                      <a:pt x="6" y="1"/>
                      <a:pt x="4" y="3"/>
                    </a:cubicBezTo>
                    <a:cubicBezTo>
                      <a:pt x="1" y="5"/>
                      <a:pt x="0" y="8"/>
                      <a:pt x="0" y="12"/>
                    </a:cubicBezTo>
                    <a:cubicBezTo>
                      <a:pt x="0" y="15"/>
                      <a:pt x="1" y="18"/>
                      <a:pt x="4" y="20"/>
                    </a:cubicBezTo>
                    <a:cubicBezTo>
                      <a:pt x="6" y="22"/>
                      <a:pt x="9" y="24"/>
                      <a:pt x="12" y="24"/>
                    </a:cubicBezTo>
                    <a:cubicBezTo>
                      <a:pt x="19" y="24"/>
                      <a:pt x="24" y="18"/>
                      <a:pt x="24" y="12"/>
                    </a:cubicBezTo>
                    <a:cubicBezTo>
                      <a:pt x="24" y="8"/>
                      <a:pt x="23" y="5"/>
                      <a:pt x="21" y="3"/>
                    </a:cubicBezTo>
                    <a:cubicBezTo>
                      <a:pt x="18" y="1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139" name="Freeform 624"/>
              <p:cNvSpPr>
                <a:spLocks noEditPoints="1"/>
              </p:cNvSpPr>
              <p:nvPr/>
            </p:nvSpPr>
            <p:spPr bwMode="auto">
              <a:xfrm flipV="1">
                <a:off x="-9986963" y="1724024"/>
                <a:ext cx="88900" cy="90488"/>
              </a:xfrm>
              <a:custGeom>
                <a:avLst/>
                <a:gdLst>
                  <a:gd name="T0" fmla="*/ 12 w 24"/>
                  <a:gd name="T1" fmla="*/ 6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6 h 24"/>
                  <a:gd name="T10" fmla="*/ 12 w 24"/>
                  <a:gd name="T11" fmla="*/ 0 h 24"/>
                  <a:gd name="T12" fmla="*/ 12 w 24"/>
                  <a:gd name="T13" fmla="*/ 0 h 24"/>
                  <a:gd name="T14" fmla="*/ 0 w 24"/>
                  <a:gd name="T15" fmla="*/ 12 h 24"/>
                  <a:gd name="T16" fmla="*/ 12 w 24"/>
                  <a:gd name="T17" fmla="*/ 24 h 24"/>
                  <a:gd name="T18" fmla="*/ 24 w 24"/>
                  <a:gd name="T19" fmla="*/ 12 h 24"/>
                  <a:gd name="T20" fmla="*/ 12 w 24"/>
                  <a:gd name="T2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" h="24">
                    <a:moveTo>
                      <a:pt x="12" y="6"/>
                    </a:moveTo>
                    <a:cubicBezTo>
                      <a:pt x="16" y="6"/>
                      <a:pt x="19" y="9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9"/>
                      <a:pt x="8" y="6"/>
                      <a:pt x="12" y="6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6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9" y="24"/>
                      <a:pt x="24" y="19"/>
                      <a:pt x="24" y="12"/>
                    </a:cubicBezTo>
                    <a:cubicBezTo>
                      <a:pt x="24" y="6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140" name="Freeform 625"/>
              <p:cNvSpPr>
                <a:spLocks noEditPoints="1"/>
              </p:cNvSpPr>
              <p:nvPr/>
            </p:nvSpPr>
            <p:spPr bwMode="auto">
              <a:xfrm flipV="1">
                <a:off x="-9901238" y="1465262"/>
                <a:ext cx="90487" cy="93663"/>
              </a:xfrm>
              <a:custGeom>
                <a:avLst/>
                <a:gdLst>
                  <a:gd name="T0" fmla="*/ 12 w 24"/>
                  <a:gd name="T1" fmla="*/ 6 h 25"/>
                  <a:gd name="T2" fmla="*/ 18 w 24"/>
                  <a:gd name="T3" fmla="*/ 13 h 25"/>
                  <a:gd name="T4" fmla="*/ 12 w 24"/>
                  <a:gd name="T5" fmla="*/ 19 h 25"/>
                  <a:gd name="T6" fmla="*/ 5 w 24"/>
                  <a:gd name="T7" fmla="*/ 13 h 25"/>
                  <a:gd name="T8" fmla="*/ 12 w 24"/>
                  <a:gd name="T9" fmla="*/ 6 h 25"/>
                  <a:gd name="T10" fmla="*/ 12 w 24"/>
                  <a:gd name="T11" fmla="*/ 0 h 25"/>
                  <a:gd name="T12" fmla="*/ 12 w 24"/>
                  <a:gd name="T13" fmla="*/ 0 h 25"/>
                  <a:gd name="T14" fmla="*/ 0 w 24"/>
                  <a:gd name="T15" fmla="*/ 13 h 25"/>
                  <a:gd name="T16" fmla="*/ 12 w 24"/>
                  <a:gd name="T17" fmla="*/ 25 h 25"/>
                  <a:gd name="T18" fmla="*/ 24 w 24"/>
                  <a:gd name="T19" fmla="*/ 13 h 25"/>
                  <a:gd name="T20" fmla="*/ 12 w 24"/>
                  <a:gd name="T2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" h="25">
                    <a:moveTo>
                      <a:pt x="12" y="6"/>
                    </a:moveTo>
                    <a:cubicBezTo>
                      <a:pt x="15" y="6"/>
                      <a:pt x="18" y="9"/>
                      <a:pt x="18" y="13"/>
                    </a:cubicBezTo>
                    <a:cubicBezTo>
                      <a:pt x="18" y="16"/>
                      <a:pt x="15" y="19"/>
                      <a:pt x="12" y="19"/>
                    </a:cubicBezTo>
                    <a:cubicBezTo>
                      <a:pt x="8" y="19"/>
                      <a:pt x="5" y="16"/>
                      <a:pt x="5" y="13"/>
                    </a:cubicBezTo>
                    <a:cubicBezTo>
                      <a:pt x="5" y="9"/>
                      <a:pt x="8" y="6"/>
                      <a:pt x="12" y="6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6"/>
                      <a:pt x="0" y="13"/>
                    </a:cubicBezTo>
                    <a:cubicBezTo>
                      <a:pt x="0" y="19"/>
                      <a:pt x="5" y="25"/>
                      <a:pt x="12" y="25"/>
                    </a:cubicBezTo>
                    <a:cubicBezTo>
                      <a:pt x="18" y="25"/>
                      <a:pt x="24" y="19"/>
                      <a:pt x="24" y="13"/>
                    </a:cubicBezTo>
                    <a:cubicBezTo>
                      <a:pt x="24" y="6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141" name="Freeform 626"/>
              <p:cNvSpPr>
                <a:spLocks noEditPoints="1"/>
              </p:cNvSpPr>
              <p:nvPr/>
            </p:nvSpPr>
            <p:spPr bwMode="auto">
              <a:xfrm flipV="1">
                <a:off x="-9567863" y="725487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6 w 24"/>
                  <a:gd name="T7" fmla="*/ 12 h 24"/>
                  <a:gd name="T8" fmla="*/ 12 w 24"/>
                  <a:gd name="T9" fmla="*/ 5 h 24"/>
                  <a:gd name="T10" fmla="*/ 12 w 24"/>
                  <a:gd name="T11" fmla="*/ 0 h 24"/>
                  <a:gd name="T12" fmla="*/ 0 w 24"/>
                  <a:gd name="T13" fmla="*/ 12 h 24"/>
                  <a:gd name="T14" fmla="*/ 12 w 24"/>
                  <a:gd name="T15" fmla="*/ 24 h 24"/>
                  <a:gd name="T16" fmla="*/ 21 w 24"/>
                  <a:gd name="T17" fmla="*/ 20 h 24"/>
                  <a:gd name="T18" fmla="*/ 24 w 24"/>
                  <a:gd name="T19" fmla="*/ 12 h 24"/>
                  <a:gd name="T20" fmla="*/ 21 w 24"/>
                  <a:gd name="T21" fmla="*/ 3 h 24"/>
                  <a:gd name="T22" fmla="*/ 12 w 24"/>
                  <a:gd name="T2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9" y="19"/>
                      <a:pt x="6" y="16"/>
                      <a:pt x="6" y="12"/>
                    </a:cubicBezTo>
                    <a:cubicBezTo>
                      <a:pt x="6" y="8"/>
                      <a:pt x="9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6" y="0"/>
                      <a:pt x="0" y="5"/>
                      <a:pt x="0" y="12"/>
                    </a:cubicBezTo>
                    <a:cubicBezTo>
                      <a:pt x="0" y="19"/>
                      <a:pt x="6" y="24"/>
                      <a:pt x="12" y="24"/>
                    </a:cubicBezTo>
                    <a:cubicBezTo>
                      <a:pt x="16" y="24"/>
                      <a:pt x="19" y="23"/>
                      <a:pt x="21" y="20"/>
                    </a:cubicBezTo>
                    <a:cubicBezTo>
                      <a:pt x="23" y="18"/>
                      <a:pt x="24" y="15"/>
                      <a:pt x="24" y="12"/>
                    </a:cubicBezTo>
                    <a:cubicBezTo>
                      <a:pt x="24" y="9"/>
                      <a:pt x="23" y="6"/>
                      <a:pt x="21" y="3"/>
                    </a:cubicBezTo>
                    <a:cubicBezTo>
                      <a:pt x="19" y="1"/>
                      <a:pt x="16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142" name="Freeform 627"/>
              <p:cNvSpPr>
                <a:spLocks noEditPoints="1"/>
              </p:cNvSpPr>
              <p:nvPr/>
            </p:nvSpPr>
            <p:spPr bwMode="auto">
              <a:xfrm flipV="1">
                <a:off x="-10641013" y="1836737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8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0 h 24"/>
                  <a:gd name="T12" fmla="*/ 0 w 24"/>
                  <a:gd name="T13" fmla="*/ 12 h 24"/>
                  <a:gd name="T14" fmla="*/ 12 w 24"/>
                  <a:gd name="T15" fmla="*/ 24 h 24"/>
                  <a:gd name="T16" fmla="*/ 24 w 24"/>
                  <a:gd name="T17" fmla="*/ 12 h 24"/>
                  <a:gd name="T18" fmla="*/ 12 w 24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5"/>
                      <a:pt x="16" y="18"/>
                      <a:pt x="12" y="18"/>
                    </a:cubicBezTo>
                    <a:cubicBezTo>
                      <a:pt x="8" y="18"/>
                      <a:pt x="5" y="15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4"/>
                      <a:pt x="12" y="24"/>
                    </a:cubicBezTo>
                    <a:cubicBezTo>
                      <a:pt x="18" y="24"/>
                      <a:pt x="24" y="18"/>
                      <a:pt x="24" y="12"/>
                    </a:cubicBezTo>
                    <a:cubicBezTo>
                      <a:pt x="24" y="5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143" name="Freeform 628"/>
              <p:cNvSpPr>
                <a:spLocks noEditPoints="1"/>
              </p:cNvSpPr>
              <p:nvPr/>
            </p:nvSpPr>
            <p:spPr bwMode="auto">
              <a:xfrm flipV="1">
                <a:off x="-10429875" y="2051049"/>
                <a:ext cx="88900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12 w 24"/>
                  <a:gd name="T7" fmla="*/ 19 h 24"/>
                  <a:gd name="T8" fmla="*/ 12 w 24"/>
                  <a:gd name="T9" fmla="*/ 19 h 24"/>
                  <a:gd name="T10" fmla="*/ 6 w 24"/>
                  <a:gd name="T11" fmla="*/ 12 h 24"/>
                  <a:gd name="T12" fmla="*/ 12 w 24"/>
                  <a:gd name="T13" fmla="*/ 5 h 24"/>
                  <a:gd name="T14" fmla="*/ 12 w 24"/>
                  <a:gd name="T15" fmla="*/ 0 h 24"/>
                  <a:gd name="T16" fmla="*/ 12 w 24"/>
                  <a:gd name="T17" fmla="*/ 0 h 24"/>
                  <a:gd name="T18" fmla="*/ 0 w 24"/>
                  <a:gd name="T19" fmla="*/ 12 h 24"/>
                  <a:gd name="T20" fmla="*/ 4 w 24"/>
                  <a:gd name="T21" fmla="*/ 20 h 24"/>
                  <a:gd name="T22" fmla="*/ 12 w 24"/>
                  <a:gd name="T23" fmla="*/ 24 h 24"/>
                  <a:gd name="T24" fmla="*/ 21 w 24"/>
                  <a:gd name="T25" fmla="*/ 20 h 24"/>
                  <a:gd name="T26" fmla="*/ 24 w 24"/>
                  <a:gd name="T27" fmla="*/ 12 h 24"/>
                  <a:gd name="T28" fmla="*/ 21 w 24"/>
                  <a:gd name="T29" fmla="*/ 3 h 24"/>
                  <a:gd name="T30" fmla="*/ 12 w 24"/>
                  <a:gd name="T3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9" y="19"/>
                      <a:pt x="6" y="16"/>
                      <a:pt x="6" y="12"/>
                    </a:cubicBezTo>
                    <a:cubicBezTo>
                      <a:pt x="6" y="8"/>
                      <a:pt x="9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6" y="0"/>
                      <a:pt x="0" y="5"/>
                      <a:pt x="0" y="12"/>
                    </a:cubicBezTo>
                    <a:cubicBezTo>
                      <a:pt x="0" y="15"/>
                      <a:pt x="2" y="18"/>
                      <a:pt x="4" y="20"/>
                    </a:cubicBezTo>
                    <a:cubicBezTo>
                      <a:pt x="6" y="23"/>
                      <a:pt x="9" y="24"/>
                      <a:pt x="12" y="24"/>
                    </a:cubicBezTo>
                    <a:cubicBezTo>
                      <a:pt x="16" y="24"/>
                      <a:pt x="19" y="23"/>
                      <a:pt x="21" y="20"/>
                    </a:cubicBezTo>
                    <a:cubicBezTo>
                      <a:pt x="23" y="18"/>
                      <a:pt x="24" y="15"/>
                      <a:pt x="24" y="12"/>
                    </a:cubicBezTo>
                    <a:cubicBezTo>
                      <a:pt x="24" y="9"/>
                      <a:pt x="23" y="6"/>
                      <a:pt x="21" y="3"/>
                    </a:cubicBezTo>
                    <a:cubicBezTo>
                      <a:pt x="19" y="1"/>
                      <a:pt x="16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144" name="Freeform 629"/>
              <p:cNvSpPr>
                <a:spLocks noEditPoints="1"/>
              </p:cNvSpPr>
              <p:nvPr/>
            </p:nvSpPr>
            <p:spPr bwMode="auto">
              <a:xfrm flipV="1">
                <a:off x="-10448925" y="1657350"/>
                <a:ext cx="90487" cy="88900"/>
              </a:xfrm>
              <a:custGeom>
                <a:avLst/>
                <a:gdLst>
                  <a:gd name="T0" fmla="*/ 12 w 24"/>
                  <a:gd name="T1" fmla="*/ 5 h 24"/>
                  <a:gd name="T2" fmla="*/ 12 w 24"/>
                  <a:gd name="T3" fmla="*/ 5 h 24"/>
                  <a:gd name="T4" fmla="*/ 19 w 24"/>
                  <a:gd name="T5" fmla="*/ 12 h 24"/>
                  <a:gd name="T6" fmla="*/ 12 w 24"/>
                  <a:gd name="T7" fmla="*/ 18 h 24"/>
                  <a:gd name="T8" fmla="*/ 5 w 24"/>
                  <a:gd name="T9" fmla="*/ 12 h 24"/>
                  <a:gd name="T10" fmla="*/ 12 w 24"/>
                  <a:gd name="T11" fmla="*/ 5 h 24"/>
                  <a:gd name="T12" fmla="*/ 12 w 24"/>
                  <a:gd name="T13" fmla="*/ 0 h 24"/>
                  <a:gd name="T14" fmla="*/ 12 w 24"/>
                  <a:gd name="T15" fmla="*/ 0 h 24"/>
                  <a:gd name="T16" fmla="*/ 0 w 24"/>
                  <a:gd name="T17" fmla="*/ 12 h 24"/>
                  <a:gd name="T18" fmla="*/ 12 w 24"/>
                  <a:gd name="T19" fmla="*/ 24 h 24"/>
                  <a:gd name="T20" fmla="*/ 24 w 24"/>
                  <a:gd name="T21" fmla="*/ 12 h 24"/>
                  <a:gd name="T22" fmla="*/ 12 w 24"/>
                  <a:gd name="T2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2" y="5"/>
                      <a:pt x="12" y="5"/>
                      <a:pt x="12" y="5"/>
                    </a:cubicBezTo>
                    <a:cubicBezTo>
                      <a:pt x="16" y="5"/>
                      <a:pt x="19" y="8"/>
                      <a:pt x="19" y="12"/>
                    </a:cubicBezTo>
                    <a:cubicBezTo>
                      <a:pt x="19" y="15"/>
                      <a:pt x="16" y="18"/>
                      <a:pt x="12" y="18"/>
                    </a:cubicBezTo>
                    <a:cubicBezTo>
                      <a:pt x="8" y="18"/>
                      <a:pt x="5" y="15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4"/>
                      <a:pt x="12" y="24"/>
                    </a:cubicBezTo>
                    <a:cubicBezTo>
                      <a:pt x="18" y="24"/>
                      <a:pt x="24" y="18"/>
                      <a:pt x="24" y="12"/>
                    </a:cubicBezTo>
                    <a:cubicBezTo>
                      <a:pt x="24" y="5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145" name="Freeform 630"/>
              <p:cNvSpPr>
                <a:spLocks noEditPoints="1"/>
              </p:cNvSpPr>
              <p:nvPr/>
            </p:nvSpPr>
            <p:spPr bwMode="auto">
              <a:xfrm flipV="1">
                <a:off x="-9686925" y="1322387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6 w 24"/>
                  <a:gd name="T7" fmla="*/ 12 h 24"/>
                  <a:gd name="T8" fmla="*/ 12 w 24"/>
                  <a:gd name="T9" fmla="*/ 5 h 24"/>
                  <a:gd name="T10" fmla="*/ 12 w 24"/>
                  <a:gd name="T11" fmla="*/ 0 h 24"/>
                  <a:gd name="T12" fmla="*/ 0 w 24"/>
                  <a:gd name="T13" fmla="*/ 12 h 24"/>
                  <a:gd name="T14" fmla="*/ 12 w 24"/>
                  <a:gd name="T15" fmla="*/ 24 h 24"/>
                  <a:gd name="T16" fmla="*/ 24 w 24"/>
                  <a:gd name="T17" fmla="*/ 12 h 24"/>
                  <a:gd name="T18" fmla="*/ 21 w 24"/>
                  <a:gd name="T19" fmla="*/ 3 h 24"/>
                  <a:gd name="T20" fmla="*/ 12 w 24"/>
                  <a:gd name="T2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9" y="19"/>
                      <a:pt x="6" y="16"/>
                      <a:pt x="6" y="12"/>
                    </a:cubicBezTo>
                    <a:cubicBezTo>
                      <a:pt x="6" y="8"/>
                      <a:pt x="9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6" y="0"/>
                      <a:pt x="0" y="5"/>
                      <a:pt x="0" y="12"/>
                    </a:cubicBezTo>
                    <a:cubicBezTo>
                      <a:pt x="0" y="18"/>
                      <a:pt x="6" y="24"/>
                      <a:pt x="12" y="24"/>
                    </a:cubicBezTo>
                    <a:cubicBezTo>
                      <a:pt x="19" y="24"/>
                      <a:pt x="24" y="18"/>
                      <a:pt x="24" y="12"/>
                    </a:cubicBezTo>
                    <a:cubicBezTo>
                      <a:pt x="24" y="9"/>
                      <a:pt x="23" y="6"/>
                      <a:pt x="21" y="3"/>
                    </a:cubicBezTo>
                    <a:cubicBezTo>
                      <a:pt x="19" y="1"/>
                      <a:pt x="16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146" name="Freeform 631"/>
              <p:cNvSpPr>
                <a:spLocks noEditPoints="1"/>
              </p:cNvSpPr>
              <p:nvPr/>
            </p:nvSpPr>
            <p:spPr bwMode="auto">
              <a:xfrm flipV="1">
                <a:off x="-7893050" y="2620962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12 w 24"/>
                  <a:gd name="T7" fmla="*/ 19 h 24"/>
                  <a:gd name="T8" fmla="*/ 5 w 24"/>
                  <a:gd name="T9" fmla="*/ 12 h 24"/>
                  <a:gd name="T10" fmla="*/ 12 w 24"/>
                  <a:gd name="T11" fmla="*/ 5 h 24"/>
                  <a:gd name="T12" fmla="*/ 12 w 24"/>
                  <a:gd name="T13" fmla="*/ 0 h 24"/>
                  <a:gd name="T14" fmla="*/ 12 w 24"/>
                  <a:gd name="T15" fmla="*/ 0 h 24"/>
                  <a:gd name="T16" fmla="*/ 0 w 24"/>
                  <a:gd name="T17" fmla="*/ 12 h 24"/>
                  <a:gd name="T18" fmla="*/ 12 w 24"/>
                  <a:gd name="T19" fmla="*/ 24 h 24"/>
                  <a:gd name="T20" fmla="*/ 24 w 24"/>
                  <a:gd name="T21" fmla="*/ 12 h 24"/>
                  <a:gd name="T22" fmla="*/ 12 w 24"/>
                  <a:gd name="T2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6" y="0"/>
                      <a:pt x="0" y="6"/>
                      <a:pt x="0" y="12"/>
                    </a:cubicBezTo>
                    <a:cubicBezTo>
                      <a:pt x="0" y="19"/>
                      <a:pt x="6" y="24"/>
                      <a:pt x="12" y="24"/>
                    </a:cubicBezTo>
                    <a:cubicBezTo>
                      <a:pt x="19" y="24"/>
                      <a:pt x="24" y="19"/>
                      <a:pt x="24" y="12"/>
                    </a:cubicBezTo>
                    <a:cubicBezTo>
                      <a:pt x="24" y="6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147" name="Freeform 632"/>
              <p:cNvSpPr>
                <a:spLocks noEditPoints="1"/>
              </p:cNvSpPr>
              <p:nvPr/>
            </p:nvSpPr>
            <p:spPr bwMode="auto">
              <a:xfrm flipV="1">
                <a:off x="-7732713" y="2532062"/>
                <a:ext cx="90487" cy="88900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5 h 24"/>
                  <a:gd name="T12" fmla="*/ 12 w 24"/>
                  <a:gd name="T13" fmla="*/ 0 h 24"/>
                  <a:gd name="T14" fmla="*/ 12 w 24"/>
                  <a:gd name="T15" fmla="*/ 0 h 24"/>
                  <a:gd name="T16" fmla="*/ 0 w 24"/>
                  <a:gd name="T17" fmla="*/ 12 h 24"/>
                  <a:gd name="T18" fmla="*/ 12 w 24"/>
                  <a:gd name="T19" fmla="*/ 24 h 24"/>
                  <a:gd name="T20" fmla="*/ 24 w 24"/>
                  <a:gd name="T21" fmla="*/ 12 h 24"/>
                  <a:gd name="T22" fmla="*/ 12 w 24"/>
                  <a:gd name="T2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5" y="5"/>
                      <a:pt x="19" y="9"/>
                      <a:pt x="19" y="12"/>
                    </a:cubicBezTo>
                    <a:cubicBezTo>
                      <a:pt x="19" y="16"/>
                      <a:pt x="15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9"/>
                      <a:pt x="8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6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8" y="24"/>
                      <a:pt x="24" y="19"/>
                      <a:pt x="24" y="12"/>
                    </a:cubicBezTo>
                    <a:cubicBezTo>
                      <a:pt x="24" y="6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148" name="Freeform 633"/>
              <p:cNvSpPr>
                <a:spLocks noEditPoints="1"/>
              </p:cNvSpPr>
              <p:nvPr/>
            </p:nvSpPr>
            <p:spPr bwMode="auto">
              <a:xfrm flipV="1">
                <a:off x="-7419975" y="2827337"/>
                <a:ext cx="88900" cy="90488"/>
              </a:xfrm>
              <a:custGeom>
                <a:avLst/>
                <a:gdLst>
                  <a:gd name="T0" fmla="*/ 12 w 24"/>
                  <a:gd name="T1" fmla="*/ 6 h 24"/>
                  <a:gd name="T2" fmla="*/ 18 w 24"/>
                  <a:gd name="T3" fmla="*/ 12 h 24"/>
                  <a:gd name="T4" fmla="*/ 12 w 24"/>
                  <a:gd name="T5" fmla="*/ 19 h 24"/>
                  <a:gd name="T6" fmla="*/ 12 w 24"/>
                  <a:gd name="T7" fmla="*/ 19 h 24"/>
                  <a:gd name="T8" fmla="*/ 5 w 24"/>
                  <a:gd name="T9" fmla="*/ 12 h 24"/>
                  <a:gd name="T10" fmla="*/ 12 w 24"/>
                  <a:gd name="T11" fmla="*/ 6 h 24"/>
                  <a:gd name="T12" fmla="*/ 12 w 24"/>
                  <a:gd name="T13" fmla="*/ 0 h 24"/>
                  <a:gd name="T14" fmla="*/ 0 w 24"/>
                  <a:gd name="T15" fmla="*/ 12 h 24"/>
                  <a:gd name="T16" fmla="*/ 12 w 24"/>
                  <a:gd name="T17" fmla="*/ 24 h 24"/>
                  <a:gd name="T18" fmla="*/ 24 w 24"/>
                  <a:gd name="T19" fmla="*/ 12 h 24"/>
                  <a:gd name="T20" fmla="*/ 12 w 24"/>
                  <a:gd name="T2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" h="24">
                    <a:moveTo>
                      <a:pt x="12" y="6"/>
                    </a:moveTo>
                    <a:cubicBezTo>
                      <a:pt x="15" y="6"/>
                      <a:pt x="18" y="9"/>
                      <a:pt x="18" y="12"/>
                    </a:cubicBezTo>
                    <a:cubicBezTo>
                      <a:pt x="18" y="16"/>
                      <a:pt x="15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9"/>
                      <a:pt x="8" y="6"/>
                      <a:pt x="12" y="6"/>
                    </a:cubicBezTo>
                    <a:close/>
                    <a:moveTo>
                      <a:pt x="12" y="0"/>
                    </a:moveTo>
                    <a:cubicBezTo>
                      <a:pt x="5" y="0"/>
                      <a:pt x="0" y="6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8" y="24"/>
                      <a:pt x="24" y="19"/>
                      <a:pt x="24" y="12"/>
                    </a:cubicBezTo>
                    <a:cubicBezTo>
                      <a:pt x="24" y="6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149" name="Freeform 634"/>
              <p:cNvSpPr>
                <a:spLocks noEditPoints="1"/>
              </p:cNvSpPr>
              <p:nvPr/>
            </p:nvSpPr>
            <p:spPr bwMode="auto">
              <a:xfrm flipV="1">
                <a:off x="-7600950" y="3008312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2 w 24"/>
                  <a:gd name="T3" fmla="*/ 5 h 24"/>
                  <a:gd name="T4" fmla="*/ 18 w 24"/>
                  <a:gd name="T5" fmla="*/ 12 h 24"/>
                  <a:gd name="T6" fmla="*/ 12 w 24"/>
                  <a:gd name="T7" fmla="*/ 19 h 24"/>
                  <a:gd name="T8" fmla="*/ 12 w 24"/>
                  <a:gd name="T9" fmla="*/ 19 h 24"/>
                  <a:gd name="T10" fmla="*/ 12 w 24"/>
                  <a:gd name="T11" fmla="*/ 19 h 24"/>
                  <a:gd name="T12" fmla="*/ 5 w 24"/>
                  <a:gd name="T13" fmla="*/ 12 h 24"/>
                  <a:gd name="T14" fmla="*/ 12 w 24"/>
                  <a:gd name="T15" fmla="*/ 5 h 24"/>
                  <a:gd name="T16" fmla="*/ 12 w 24"/>
                  <a:gd name="T17" fmla="*/ 0 h 24"/>
                  <a:gd name="T18" fmla="*/ 12 w 24"/>
                  <a:gd name="T19" fmla="*/ 0 h 24"/>
                  <a:gd name="T20" fmla="*/ 0 w 24"/>
                  <a:gd name="T21" fmla="*/ 12 h 24"/>
                  <a:gd name="T22" fmla="*/ 12 w 24"/>
                  <a:gd name="T23" fmla="*/ 24 h 24"/>
                  <a:gd name="T24" fmla="*/ 20 w 24"/>
                  <a:gd name="T25" fmla="*/ 21 h 24"/>
                  <a:gd name="T26" fmla="*/ 24 w 24"/>
                  <a:gd name="T27" fmla="*/ 12 h 24"/>
                  <a:gd name="T28" fmla="*/ 20 w 24"/>
                  <a:gd name="T29" fmla="*/ 4 h 24"/>
                  <a:gd name="T30" fmla="*/ 12 w 24"/>
                  <a:gd name="T3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2" y="5"/>
                      <a:pt x="12" y="5"/>
                      <a:pt x="12" y="5"/>
                    </a:cubicBezTo>
                    <a:cubicBezTo>
                      <a:pt x="15" y="5"/>
                      <a:pt x="18" y="9"/>
                      <a:pt x="18" y="12"/>
                    </a:cubicBezTo>
                    <a:cubicBezTo>
                      <a:pt x="18" y="16"/>
                      <a:pt x="15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9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6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5" y="24"/>
                      <a:pt x="18" y="23"/>
                      <a:pt x="20" y="21"/>
                    </a:cubicBezTo>
                    <a:cubicBezTo>
                      <a:pt x="22" y="19"/>
                      <a:pt x="24" y="16"/>
                      <a:pt x="24" y="12"/>
                    </a:cubicBezTo>
                    <a:cubicBezTo>
                      <a:pt x="24" y="9"/>
                      <a:pt x="22" y="6"/>
                      <a:pt x="20" y="4"/>
                    </a:cubicBezTo>
                    <a:cubicBezTo>
                      <a:pt x="18" y="2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150" name="Freeform 635"/>
              <p:cNvSpPr>
                <a:spLocks noEditPoints="1"/>
              </p:cNvSpPr>
              <p:nvPr/>
            </p:nvSpPr>
            <p:spPr bwMode="auto">
              <a:xfrm flipV="1">
                <a:off x="-7758113" y="1660525"/>
                <a:ext cx="104775" cy="101600"/>
              </a:xfrm>
              <a:custGeom>
                <a:avLst/>
                <a:gdLst>
                  <a:gd name="T0" fmla="*/ 14 w 28"/>
                  <a:gd name="T1" fmla="*/ 6 h 27"/>
                  <a:gd name="T2" fmla="*/ 21 w 28"/>
                  <a:gd name="T3" fmla="*/ 13 h 27"/>
                  <a:gd name="T4" fmla="*/ 14 w 28"/>
                  <a:gd name="T5" fmla="*/ 20 h 27"/>
                  <a:gd name="T6" fmla="*/ 14 w 28"/>
                  <a:gd name="T7" fmla="*/ 20 h 27"/>
                  <a:gd name="T8" fmla="*/ 7 w 28"/>
                  <a:gd name="T9" fmla="*/ 13 h 27"/>
                  <a:gd name="T10" fmla="*/ 14 w 28"/>
                  <a:gd name="T11" fmla="*/ 6 h 27"/>
                  <a:gd name="T12" fmla="*/ 14 w 28"/>
                  <a:gd name="T13" fmla="*/ 0 h 27"/>
                  <a:gd name="T14" fmla="*/ 4 w 28"/>
                  <a:gd name="T15" fmla="*/ 4 h 27"/>
                  <a:gd name="T16" fmla="*/ 0 w 28"/>
                  <a:gd name="T17" fmla="*/ 13 h 27"/>
                  <a:gd name="T18" fmla="*/ 14 w 28"/>
                  <a:gd name="T19" fmla="*/ 27 h 27"/>
                  <a:gd name="T20" fmla="*/ 28 w 28"/>
                  <a:gd name="T21" fmla="*/ 13 h 27"/>
                  <a:gd name="T22" fmla="*/ 14 w 28"/>
                  <a:gd name="T2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8" h="27">
                    <a:moveTo>
                      <a:pt x="14" y="6"/>
                    </a:moveTo>
                    <a:cubicBezTo>
                      <a:pt x="18" y="6"/>
                      <a:pt x="21" y="10"/>
                      <a:pt x="21" y="13"/>
                    </a:cubicBezTo>
                    <a:cubicBezTo>
                      <a:pt x="21" y="17"/>
                      <a:pt x="18" y="20"/>
                      <a:pt x="14" y="20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0" y="20"/>
                      <a:pt x="7" y="17"/>
                      <a:pt x="7" y="13"/>
                    </a:cubicBezTo>
                    <a:cubicBezTo>
                      <a:pt x="7" y="10"/>
                      <a:pt x="10" y="6"/>
                      <a:pt x="14" y="6"/>
                    </a:cubicBezTo>
                    <a:close/>
                    <a:moveTo>
                      <a:pt x="14" y="0"/>
                    </a:moveTo>
                    <a:cubicBezTo>
                      <a:pt x="10" y="0"/>
                      <a:pt x="7" y="1"/>
                      <a:pt x="4" y="4"/>
                    </a:cubicBezTo>
                    <a:cubicBezTo>
                      <a:pt x="2" y="6"/>
                      <a:pt x="0" y="10"/>
                      <a:pt x="0" y="13"/>
                    </a:cubicBezTo>
                    <a:cubicBezTo>
                      <a:pt x="0" y="21"/>
                      <a:pt x="7" y="27"/>
                      <a:pt x="14" y="27"/>
                    </a:cubicBezTo>
                    <a:cubicBezTo>
                      <a:pt x="22" y="27"/>
                      <a:pt x="28" y="21"/>
                      <a:pt x="28" y="13"/>
                    </a:cubicBezTo>
                    <a:cubicBezTo>
                      <a:pt x="28" y="6"/>
                      <a:pt x="22" y="0"/>
                      <a:pt x="1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151" name="Freeform 636"/>
              <p:cNvSpPr>
                <a:spLocks/>
              </p:cNvSpPr>
              <p:nvPr/>
            </p:nvSpPr>
            <p:spPr bwMode="auto">
              <a:xfrm flipV="1">
                <a:off x="-7950200" y="1668462"/>
                <a:ext cx="117475" cy="115888"/>
              </a:xfrm>
              <a:custGeom>
                <a:avLst/>
                <a:gdLst>
                  <a:gd name="T0" fmla="*/ 31 w 31"/>
                  <a:gd name="T1" fmla="*/ 16 h 31"/>
                  <a:gd name="T2" fmla="*/ 15 w 31"/>
                  <a:gd name="T3" fmla="*/ 31 h 31"/>
                  <a:gd name="T4" fmla="*/ 0 w 31"/>
                  <a:gd name="T5" fmla="*/ 16 h 31"/>
                  <a:gd name="T6" fmla="*/ 15 w 31"/>
                  <a:gd name="T7" fmla="*/ 0 h 31"/>
                  <a:gd name="T8" fmla="*/ 31 w 31"/>
                  <a:gd name="T9" fmla="*/ 16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31">
                    <a:moveTo>
                      <a:pt x="31" y="16"/>
                    </a:moveTo>
                    <a:cubicBezTo>
                      <a:pt x="31" y="24"/>
                      <a:pt x="24" y="31"/>
                      <a:pt x="15" y="31"/>
                    </a:cubicBezTo>
                    <a:cubicBezTo>
                      <a:pt x="7" y="31"/>
                      <a:pt x="0" y="24"/>
                      <a:pt x="0" y="16"/>
                    </a:cubicBezTo>
                    <a:cubicBezTo>
                      <a:pt x="0" y="7"/>
                      <a:pt x="7" y="0"/>
                      <a:pt x="15" y="0"/>
                    </a:cubicBezTo>
                    <a:cubicBezTo>
                      <a:pt x="25" y="0"/>
                      <a:pt x="31" y="8"/>
                      <a:pt x="31" y="1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152" name="Freeform 637"/>
              <p:cNvSpPr>
                <a:spLocks noEditPoints="1"/>
              </p:cNvSpPr>
              <p:nvPr/>
            </p:nvSpPr>
            <p:spPr bwMode="auto">
              <a:xfrm flipV="1">
                <a:off x="-6992938" y="1341437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8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0 h 24"/>
                  <a:gd name="T12" fmla="*/ 0 w 24"/>
                  <a:gd name="T13" fmla="*/ 12 h 24"/>
                  <a:gd name="T14" fmla="*/ 12 w 24"/>
                  <a:gd name="T15" fmla="*/ 24 h 24"/>
                  <a:gd name="T16" fmla="*/ 24 w 24"/>
                  <a:gd name="T17" fmla="*/ 12 h 24"/>
                  <a:gd name="T18" fmla="*/ 20 w 24"/>
                  <a:gd name="T19" fmla="*/ 3 h 24"/>
                  <a:gd name="T20" fmla="*/ 12 w 24"/>
                  <a:gd name="T2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5"/>
                      <a:pt x="16" y="18"/>
                      <a:pt x="12" y="18"/>
                    </a:cubicBezTo>
                    <a:cubicBezTo>
                      <a:pt x="8" y="18"/>
                      <a:pt x="5" y="15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4"/>
                      <a:pt x="12" y="24"/>
                    </a:cubicBezTo>
                    <a:cubicBezTo>
                      <a:pt x="19" y="24"/>
                      <a:pt x="24" y="18"/>
                      <a:pt x="24" y="12"/>
                    </a:cubicBezTo>
                    <a:cubicBezTo>
                      <a:pt x="24" y="8"/>
                      <a:pt x="23" y="5"/>
                      <a:pt x="20" y="3"/>
                    </a:cubicBezTo>
                    <a:cubicBezTo>
                      <a:pt x="18" y="1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153" name="Freeform 638"/>
              <p:cNvSpPr>
                <a:spLocks noEditPoints="1"/>
              </p:cNvSpPr>
              <p:nvPr/>
            </p:nvSpPr>
            <p:spPr bwMode="auto">
              <a:xfrm flipV="1">
                <a:off x="-9450388" y="2257424"/>
                <a:ext cx="88900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0 h 24"/>
                  <a:gd name="T12" fmla="*/ 0 w 24"/>
                  <a:gd name="T13" fmla="*/ 12 h 24"/>
                  <a:gd name="T14" fmla="*/ 12 w 24"/>
                  <a:gd name="T15" fmla="*/ 24 h 24"/>
                  <a:gd name="T16" fmla="*/ 24 w 24"/>
                  <a:gd name="T17" fmla="*/ 12 h 24"/>
                  <a:gd name="T18" fmla="*/ 12 w 24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6" y="0"/>
                      <a:pt x="0" y="5"/>
                      <a:pt x="0" y="12"/>
                    </a:cubicBezTo>
                    <a:cubicBezTo>
                      <a:pt x="0" y="18"/>
                      <a:pt x="6" y="24"/>
                      <a:pt x="12" y="24"/>
                    </a:cubicBezTo>
                    <a:cubicBezTo>
                      <a:pt x="19" y="24"/>
                      <a:pt x="24" y="18"/>
                      <a:pt x="24" y="12"/>
                    </a:cubicBezTo>
                    <a:cubicBezTo>
                      <a:pt x="24" y="5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154" name="Freeform 639"/>
              <p:cNvSpPr>
                <a:spLocks noEditPoints="1"/>
              </p:cNvSpPr>
              <p:nvPr/>
            </p:nvSpPr>
            <p:spPr bwMode="auto">
              <a:xfrm flipV="1">
                <a:off x="-9436100" y="2719387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8 w 24"/>
                  <a:gd name="T3" fmla="*/ 12 h 24"/>
                  <a:gd name="T4" fmla="*/ 12 w 24"/>
                  <a:gd name="T5" fmla="*/ 19 h 24"/>
                  <a:gd name="T6" fmla="*/ 12 w 24"/>
                  <a:gd name="T7" fmla="*/ 19 h 24"/>
                  <a:gd name="T8" fmla="*/ 5 w 24"/>
                  <a:gd name="T9" fmla="*/ 12 h 24"/>
                  <a:gd name="T10" fmla="*/ 12 w 24"/>
                  <a:gd name="T11" fmla="*/ 5 h 24"/>
                  <a:gd name="T12" fmla="*/ 12 w 24"/>
                  <a:gd name="T13" fmla="*/ 5 h 24"/>
                  <a:gd name="T14" fmla="*/ 12 w 24"/>
                  <a:gd name="T15" fmla="*/ 5 h 24"/>
                  <a:gd name="T16" fmla="*/ 12 w 24"/>
                  <a:gd name="T17" fmla="*/ 0 h 24"/>
                  <a:gd name="T18" fmla="*/ 12 w 24"/>
                  <a:gd name="T19" fmla="*/ 0 h 24"/>
                  <a:gd name="T20" fmla="*/ 0 w 24"/>
                  <a:gd name="T21" fmla="*/ 12 h 24"/>
                  <a:gd name="T22" fmla="*/ 12 w 24"/>
                  <a:gd name="T23" fmla="*/ 24 h 24"/>
                  <a:gd name="T24" fmla="*/ 24 w 24"/>
                  <a:gd name="T25" fmla="*/ 12 h 24"/>
                  <a:gd name="T26" fmla="*/ 12 w 24"/>
                  <a:gd name="T2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5" y="5"/>
                      <a:pt x="18" y="8"/>
                      <a:pt x="18" y="12"/>
                    </a:cubicBezTo>
                    <a:cubicBezTo>
                      <a:pt x="18" y="16"/>
                      <a:pt x="15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6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8" y="24"/>
                      <a:pt x="24" y="19"/>
                      <a:pt x="24" y="12"/>
                    </a:cubicBezTo>
                    <a:cubicBezTo>
                      <a:pt x="24" y="6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155" name="Freeform 640"/>
              <p:cNvSpPr>
                <a:spLocks noEditPoints="1"/>
              </p:cNvSpPr>
              <p:nvPr/>
            </p:nvSpPr>
            <p:spPr bwMode="auto">
              <a:xfrm flipV="1">
                <a:off x="-8891588" y="2441574"/>
                <a:ext cx="90487" cy="90488"/>
              </a:xfrm>
              <a:custGeom>
                <a:avLst/>
                <a:gdLst>
                  <a:gd name="T0" fmla="*/ 12 w 24"/>
                  <a:gd name="T1" fmla="*/ 6 h 24"/>
                  <a:gd name="T2" fmla="*/ 18 w 24"/>
                  <a:gd name="T3" fmla="*/ 12 h 24"/>
                  <a:gd name="T4" fmla="*/ 12 w 24"/>
                  <a:gd name="T5" fmla="*/ 19 h 24"/>
                  <a:gd name="T6" fmla="*/ 12 w 24"/>
                  <a:gd name="T7" fmla="*/ 19 h 24"/>
                  <a:gd name="T8" fmla="*/ 12 w 24"/>
                  <a:gd name="T9" fmla="*/ 19 h 24"/>
                  <a:gd name="T10" fmla="*/ 5 w 24"/>
                  <a:gd name="T11" fmla="*/ 12 h 24"/>
                  <a:gd name="T12" fmla="*/ 12 w 24"/>
                  <a:gd name="T13" fmla="*/ 6 h 24"/>
                  <a:gd name="T14" fmla="*/ 12 w 24"/>
                  <a:gd name="T15" fmla="*/ 6 h 24"/>
                  <a:gd name="T16" fmla="*/ 12 w 24"/>
                  <a:gd name="T17" fmla="*/ 6 h 24"/>
                  <a:gd name="T18" fmla="*/ 12 w 24"/>
                  <a:gd name="T19" fmla="*/ 0 h 24"/>
                  <a:gd name="T20" fmla="*/ 12 w 24"/>
                  <a:gd name="T21" fmla="*/ 0 h 24"/>
                  <a:gd name="T22" fmla="*/ 0 w 24"/>
                  <a:gd name="T23" fmla="*/ 12 h 24"/>
                  <a:gd name="T24" fmla="*/ 3 w 24"/>
                  <a:gd name="T25" fmla="*/ 21 h 24"/>
                  <a:gd name="T26" fmla="*/ 12 w 24"/>
                  <a:gd name="T27" fmla="*/ 24 h 24"/>
                  <a:gd name="T28" fmla="*/ 20 w 24"/>
                  <a:gd name="T29" fmla="*/ 21 h 24"/>
                  <a:gd name="T30" fmla="*/ 24 w 24"/>
                  <a:gd name="T31" fmla="*/ 12 h 24"/>
                  <a:gd name="T32" fmla="*/ 20 w 24"/>
                  <a:gd name="T33" fmla="*/ 4 h 24"/>
                  <a:gd name="T34" fmla="*/ 12 w 24"/>
                  <a:gd name="T3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4" h="24">
                    <a:moveTo>
                      <a:pt x="12" y="6"/>
                    </a:moveTo>
                    <a:cubicBezTo>
                      <a:pt x="15" y="6"/>
                      <a:pt x="18" y="9"/>
                      <a:pt x="18" y="12"/>
                    </a:cubicBezTo>
                    <a:cubicBezTo>
                      <a:pt x="18" y="16"/>
                      <a:pt x="15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9"/>
                      <a:pt x="8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6"/>
                      <a:pt x="0" y="12"/>
                    </a:cubicBezTo>
                    <a:cubicBezTo>
                      <a:pt x="0" y="16"/>
                      <a:pt x="1" y="19"/>
                      <a:pt x="3" y="21"/>
                    </a:cubicBezTo>
                    <a:cubicBezTo>
                      <a:pt x="5" y="23"/>
                      <a:pt x="8" y="24"/>
                      <a:pt x="12" y="24"/>
                    </a:cubicBezTo>
                    <a:cubicBezTo>
                      <a:pt x="15" y="24"/>
                      <a:pt x="18" y="23"/>
                      <a:pt x="20" y="21"/>
                    </a:cubicBezTo>
                    <a:cubicBezTo>
                      <a:pt x="22" y="19"/>
                      <a:pt x="24" y="16"/>
                      <a:pt x="24" y="12"/>
                    </a:cubicBezTo>
                    <a:cubicBezTo>
                      <a:pt x="24" y="9"/>
                      <a:pt x="22" y="6"/>
                      <a:pt x="20" y="4"/>
                    </a:cubicBezTo>
                    <a:cubicBezTo>
                      <a:pt x="18" y="2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156" name="Freeform 641"/>
              <p:cNvSpPr>
                <a:spLocks/>
              </p:cNvSpPr>
              <p:nvPr/>
            </p:nvSpPr>
            <p:spPr bwMode="auto">
              <a:xfrm flipV="1">
                <a:off x="-8459788" y="1874837"/>
                <a:ext cx="3070225" cy="2093913"/>
              </a:xfrm>
              <a:custGeom>
                <a:avLst/>
                <a:gdLst>
                  <a:gd name="T0" fmla="*/ 815 w 818"/>
                  <a:gd name="T1" fmla="*/ 558 h 558"/>
                  <a:gd name="T2" fmla="*/ 450 w 818"/>
                  <a:gd name="T3" fmla="*/ 193 h 558"/>
                  <a:gd name="T4" fmla="*/ 296 w 818"/>
                  <a:gd name="T5" fmla="*/ 193 h 558"/>
                  <a:gd name="T6" fmla="*/ 295 w 818"/>
                  <a:gd name="T7" fmla="*/ 192 h 558"/>
                  <a:gd name="T8" fmla="*/ 219 w 818"/>
                  <a:gd name="T9" fmla="*/ 117 h 558"/>
                  <a:gd name="T10" fmla="*/ 167 w 818"/>
                  <a:gd name="T11" fmla="*/ 117 h 558"/>
                  <a:gd name="T12" fmla="*/ 166 w 818"/>
                  <a:gd name="T13" fmla="*/ 116 h 558"/>
                  <a:gd name="T14" fmla="*/ 53 w 818"/>
                  <a:gd name="T15" fmla="*/ 3 h 558"/>
                  <a:gd name="T16" fmla="*/ 0 w 818"/>
                  <a:gd name="T17" fmla="*/ 3 h 558"/>
                  <a:gd name="T18" fmla="*/ 0 w 818"/>
                  <a:gd name="T19" fmla="*/ 0 h 558"/>
                  <a:gd name="T20" fmla="*/ 54 w 818"/>
                  <a:gd name="T21" fmla="*/ 0 h 558"/>
                  <a:gd name="T22" fmla="*/ 55 w 818"/>
                  <a:gd name="T23" fmla="*/ 0 h 558"/>
                  <a:gd name="T24" fmla="*/ 168 w 818"/>
                  <a:gd name="T25" fmla="*/ 113 h 558"/>
                  <a:gd name="T26" fmla="*/ 220 w 818"/>
                  <a:gd name="T27" fmla="*/ 113 h 558"/>
                  <a:gd name="T28" fmla="*/ 221 w 818"/>
                  <a:gd name="T29" fmla="*/ 114 h 558"/>
                  <a:gd name="T30" fmla="*/ 297 w 818"/>
                  <a:gd name="T31" fmla="*/ 190 h 558"/>
                  <a:gd name="T32" fmla="*/ 451 w 818"/>
                  <a:gd name="T33" fmla="*/ 190 h 558"/>
                  <a:gd name="T34" fmla="*/ 452 w 818"/>
                  <a:gd name="T35" fmla="*/ 190 h 558"/>
                  <a:gd name="T36" fmla="*/ 818 w 818"/>
                  <a:gd name="T37" fmla="*/ 555 h 558"/>
                  <a:gd name="T38" fmla="*/ 815 w 818"/>
                  <a:gd name="T39" fmla="*/ 558 h 5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18" h="558">
                    <a:moveTo>
                      <a:pt x="815" y="558"/>
                    </a:moveTo>
                    <a:cubicBezTo>
                      <a:pt x="450" y="193"/>
                      <a:pt x="450" y="193"/>
                      <a:pt x="450" y="193"/>
                    </a:cubicBezTo>
                    <a:cubicBezTo>
                      <a:pt x="296" y="193"/>
                      <a:pt x="296" y="193"/>
                      <a:pt x="296" y="193"/>
                    </a:cubicBezTo>
                    <a:cubicBezTo>
                      <a:pt x="295" y="193"/>
                      <a:pt x="295" y="193"/>
                      <a:pt x="295" y="192"/>
                    </a:cubicBezTo>
                    <a:cubicBezTo>
                      <a:pt x="219" y="117"/>
                      <a:pt x="219" y="117"/>
                      <a:pt x="219" y="117"/>
                    </a:cubicBezTo>
                    <a:cubicBezTo>
                      <a:pt x="167" y="117"/>
                      <a:pt x="167" y="117"/>
                      <a:pt x="167" y="117"/>
                    </a:cubicBezTo>
                    <a:cubicBezTo>
                      <a:pt x="167" y="117"/>
                      <a:pt x="167" y="117"/>
                      <a:pt x="166" y="116"/>
                    </a:cubicBezTo>
                    <a:cubicBezTo>
                      <a:pt x="53" y="3"/>
                      <a:pt x="53" y="3"/>
                      <a:pt x="53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4" y="0"/>
                      <a:pt x="54" y="0"/>
                      <a:pt x="54" y="0"/>
                    </a:cubicBezTo>
                    <a:cubicBezTo>
                      <a:pt x="54" y="0"/>
                      <a:pt x="55" y="0"/>
                      <a:pt x="55" y="0"/>
                    </a:cubicBezTo>
                    <a:cubicBezTo>
                      <a:pt x="168" y="113"/>
                      <a:pt x="168" y="113"/>
                      <a:pt x="168" y="113"/>
                    </a:cubicBezTo>
                    <a:cubicBezTo>
                      <a:pt x="220" y="113"/>
                      <a:pt x="220" y="113"/>
                      <a:pt x="220" y="113"/>
                    </a:cubicBezTo>
                    <a:cubicBezTo>
                      <a:pt x="220" y="113"/>
                      <a:pt x="221" y="114"/>
                      <a:pt x="221" y="114"/>
                    </a:cubicBezTo>
                    <a:cubicBezTo>
                      <a:pt x="297" y="190"/>
                      <a:pt x="297" y="190"/>
                      <a:pt x="297" y="190"/>
                    </a:cubicBezTo>
                    <a:cubicBezTo>
                      <a:pt x="451" y="190"/>
                      <a:pt x="451" y="190"/>
                      <a:pt x="451" y="190"/>
                    </a:cubicBezTo>
                    <a:cubicBezTo>
                      <a:pt x="452" y="190"/>
                      <a:pt x="452" y="190"/>
                      <a:pt x="452" y="190"/>
                    </a:cubicBezTo>
                    <a:cubicBezTo>
                      <a:pt x="818" y="555"/>
                      <a:pt x="818" y="555"/>
                      <a:pt x="818" y="555"/>
                    </a:cubicBezTo>
                    <a:lnTo>
                      <a:pt x="815" y="558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157" name="Freeform 642"/>
              <p:cNvSpPr>
                <a:spLocks/>
              </p:cNvSpPr>
              <p:nvPr/>
            </p:nvSpPr>
            <p:spPr bwMode="auto">
              <a:xfrm flipV="1">
                <a:off x="-7342188" y="1597025"/>
                <a:ext cx="1670050" cy="1279525"/>
              </a:xfrm>
              <a:custGeom>
                <a:avLst/>
                <a:gdLst>
                  <a:gd name="T0" fmla="*/ 443 w 445"/>
                  <a:gd name="T1" fmla="*/ 341 h 341"/>
                  <a:gd name="T2" fmla="*/ 161 w 445"/>
                  <a:gd name="T3" fmla="*/ 59 h 341"/>
                  <a:gd name="T4" fmla="*/ 129 w 445"/>
                  <a:gd name="T5" fmla="*/ 59 h 341"/>
                  <a:gd name="T6" fmla="*/ 128 w 445"/>
                  <a:gd name="T7" fmla="*/ 59 h 341"/>
                  <a:gd name="T8" fmla="*/ 72 w 445"/>
                  <a:gd name="T9" fmla="*/ 3 h 341"/>
                  <a:gd name="T10" fmla="*/ 0 w 445"/>
                  <a:gd name="T11" fmla="*/ 3 h 341"/>
                  <a:gd name="T12" fmla="*/ 0 w 445"/>
                  <a:gd name="T13" fmla="*/ 0 h 341"/>
                  <a:gd name="T14" fmla="*/ 73 w 445"/>
                  <a:gd name="T15" fmla="*/ 0 h 341"/>
                  <a:gd name="T16" fmla="*/ 74 w 445"/>
                  <a:gd name="T17" fmla="*/ 0 h 341"/>
                  <a:gd name="T18" fmla="*/ 130 w 445"/>
                  <a:gd name="T19" fmla="*/ 56 h 341"/>
                  <a:gd name="T20" fmla="*/ 162 w 445"/>
                  <a:gd name="T21" fmla="*/ 56 h 341"/>
                  <a:gd name="T22" fmla="*/ 163 w 445"/>
                  <a:gd name="T23" fmla="*/ 56 h 341"/>
                  <a:gd name="T24" fmla="*/ 445 w 445"/>
                  <a:gd name="T25" fmla="*/ 339 h 341"/>
                  <a:gd name="T26" fmla="*/ 443 w 445"/>
                  <a:gd name="T27" fmla="*/ 341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45" h="341">
                    <a:moveTo>
                      <a:pt x="443" y="341"/>
                    </a:moveTo>
                    <a:cubicBezTo>
                      <a:pt x="161" y="59"/>
                      <a:pt x="161" y="59"/>
                      <a:pt x="161" y="59"/>
                    </a:cubicBezTo>
                    <a:cubicBezTo>
                      <a:pt x="129" y="59"/>
                      <a:pt x="129" y="59"/>
                      <a:pt x="129" y="59"/>
                    </a:cubicBezTo>
                    <a:cubicBezTo>
                      <a:pt x="128" y="59"/>
                      <a:pt x="128" y="59"/>
                      <a:pt x="128" y="59"/>
                    </a:cubicBezTo>
                    <a:cubicBezTo>
                      <a:pt x="72" y="3"/>
                      <a:pt x="72" y="3"/>
                      <a:pt x="72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73" y="0"/>
                      <a:pt x="73" y="0"/>
                      <a:pt x="73" y="0"/>
                    </a:cubicBezTo>
                    <a:cubicBezTo>
                      <a:pt x="73" y="0"/>
                      <a:pt x="74" y="0"/>
                      <a:pt x="74" y="0"/>
                    </a:cubicBezTo>
                    <a:cubicBezTo>
                      <a:pt x="130" y="56"/>
                      <a:pt x="130" y="56"/>
                      <a:pt x="130" y="56"/>
                    </a:cubicBezTo>
                    <a:cubicBezTo>
                      <a:pt x="162" y="56"/>
                      <a:pt x="162" y="56"/>
                      <a:pt x="162" y="56"/>
                    </a:cubicBezTo>
                    <a:cubicBezTo>
                      <a:pt x="162" y="56"/>
                      <a:pt x="163" y="56"/>
                      <a:pt x="163" y="56"/>
                    </a:cubicBezTo>
                    <a:cubicBezTo>
                      <a:pt x="445" y="339"/>
                      <a:pt x="445" y="339"/>
                      <a:pt x="445" y="339"/>
                    </a:cubicBezTo>
                    <a:lnTo>
                      <a:pt x="443" y="34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158" name="Freeform 643"/>
              <p:cNvSpPr>
                <a:spLocks/>
              </p:cNvSpPr>
              <p:nvPr/>
            </p:nvSpPr>
            <p:spPr bwMode="auto">
              <a:xfrm flipV="1">
                <a:off x="-7562850" y="1533524"/>
                <a:ext cx="1827212" cy="1477963"/>
              </a:xfrm>
              <a:custGeom>
                <a:avLst/>
                <a:gdLst>
                  <a:gd name="T0" fmla="*/ 485 w 487"/>
                  <a:gd name="T1" fmla="*/ 394 h 394"/>
                  <a:gd name="T2" fmla="*/ 211 w 487"/>
                  <a:gd name="T3" fmla="*/ 121 h 394"/>
                  <a:gd name="T4" fmla="*/ 172 w 487"/>
                  <a:gd name="T5" fmla="*/ 121 h 394"/>
                  <a:gd name="T6" fmla="*/ 170 w 487"/>
                  <a:gd name="T7" fmla="*/ 120 h 394"/>
                  <a:gd name="T8" fmla="*/ 122 w 487"/>
                  <a:gd name="T9" fmla="*/ 72 h 394"/>
                  <a:gd name="T10" fmla="*/ 40 w 487"/>
                  <a:gd name="T11" fmla="*/ 72 h 394"/>
                  <a:gd name="T12" fmla="*/ 39 w 487"/>
                  <a:gd name="T13" fmla="*/ 71 h 394"/>
                  <a:gd name="T14" fmla="*/ 0 w 487"/>
                  <a:gd name="T15" fmla="*/ 33 h 394"/>
                  <a:gd name="T16" fmla="*/ 0 w 487"/>
                  <a:gd name="T17" fmla="*/ 32 h 394"/>
                  <a:gd name="T18" fmla="*/ 0 w 487"/>
                  <a:gd name="T19" fmla="*/ 0 h 394"/>
                  <a:gd name="T20" fmla="*/ 3 w 487"/>
                  <a:gd name="T21" fmla="*/ 0 h 394"/>
                  <a:gd name="T22" fmla="*/ 3 w 487"/>
                  <a:gd name="T23" fmla="*/ 31 h 394"/>
                  <a:gd name="T24" fmla="*/ 41 w 487"/>
                  <a:gd name="T25" fmla="*/ 69 h 394"/>
                  <a:gd name="T26" fmla="*/ 123 w 487"/>
                  <a:gd name="T27" fmla="*/ 69 h 394"/>
                  <a:gd name="T28" fmla="*/ 124 w 487"/>
                  <a:gd name="T29" fmla="*/ 69 h 394"/>
                  <a:gd name="T30" fmla="*/ 172 w 487"/>
                  <a:gd name="T31" fmla="*/ 117 h 394"/>
                  <a:gd name="T32" fmla="*/ 212 w 487"/>
                  <a:gd name="T33" fmla="*/ 117 h 394"/>
                  <a:gd name="T34" fmla="*/ 213 w 487"/>
                  <a:gd name="T35" fmla="*/ 118 h 394"/>
                  <a:gd name="T36" fmla="*/ 487 w 487"/>
                  <a:gd name="T37" fmla="*/ 392 h 394"/>
                  <a:gd name="T38" fmla="*/ 485 w 487"/>
                  <a:gd name="T39" fmla="*/ 394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87" h="394">
                    <a:moveTo>
                      <a:pt x="485" y="394"/>
                    </a:moveTo>
                    <a:cubicBezTo>
                      <a:pt x="211" y="121"/>
                      <a:pt x="211" y="121"/>
                      <a:pt x="211" y="121"/>
                    </a:cubicBezTo>
                    <a:cubicBezTo>
                      <a:pt x="172" y="121"/>
                      <a:pt x="172" y="121"/>
                      <a:pt x="172" y="121"/>
                    </a:cubicBezTo>
                    <a:cubicBezTo>
                      <a:pt x="171" y="121"/>
                      <a:pt x="171" y="120"/>
                      <a:pt x="170" y="120"/>
                    </a:cubicBezTo>
                    <a:cubicBezTo>
                      <a:pt x="122" y="72"/>
                      <a:pt x="122" y="72"/>
                      <a:pt x="122" y="72"/>
                    </a:cubicBezTo>
                    <a:cubicBezTo>
                      <a:pt x="40" y="72"/>
                      <a:pt x="40" y="72"/>
                      <a:pt x="40" y="72"/>
                    </a:cubicBezTo>
                    <a:cubicBezTo>
                      <a:pt x="40" y="72"/>
                      <a:pt x="39" y="72"/>
                      <a:pt x="39" y="71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0" y="33"/>
                      <a:pt x="0" y="32"/>
                      <a:pt x="0" y="3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41" y="69"/>
                      <a:pt x="41" y="69"/>
                      <a:pt x="41" y="69"/>
                    </a:cubicBezTo>
                    <a:cubicBezTo>
                      <a:pt x="123" y="69"/>
                      <a:pt x="123" y="69"/>
                      <a:pt x="123" y="69"/>
                    </a:cubicBezTo>
                    <a:cubicBezTo>
                      <a:pt x="124" y="69"/>
                      <a:pt x="124" y="69"/>
                      <a:pt x="124" y="69"/>
                    </a:cubicBezTo>
                    <a:cubicBezTo>
                      <a:pt x="172" y="117"/>
                      <a:pt x="172" y="117"/>
                      <a:pt x="172" y="117"/>
                    </a:cubicBezTo>
                    <a:cubicBezTo>
                      <a:pt x="212" y="117"/>
                      <a:pt x="212" y="117"/>
                      <a:pt x="212" y="117"/>
                    </a:cubicBezTo>
                    <a:cubicBezTo>
                      <a:pt x="213" y="117"/>
                      <a:pt x="213" y="117"/>
                      <a:pt x="213" y="118"/>
                    </a:cubicBezTo>
                    <a:cubicBezTo>
                      <a:pt x="487" y="392"/>
                      <a:pt x="487" y="392"/>
                      <a:pt x="487" y="392"/>
                    </a:cubicBezTo>
                    <a:lnTo>
                      <a:pt x="485" y="39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159" name="Freeform 644"/>
              <p:cNvSpPr>
                <a:spLocks/>
              </p:cNvSpPr>
              <p:nvPr/>
            </p:nvSpPr>
            <p:spPr bwMode="auto">
              <a:xfrm flipV="1">
                <a:off x="-8624888" y="1404937"/>
                <a:ext cx="2765425" cy="2046288"/>
              </a:xfrm>
              <a:custGeom>
                <a:avLst/>
                <a:gdLst>
                  <a:gd name="T0" fmla="*/ 734 w 737"/>
                  <a:gd name="T1" fmla="*/ 545 h 545"/>
                  <a:gd name="T2" fmla="*/ 450 w 737"/>
                  <a:gd name="T3" fmla="*/ 260 h 545"/>
                  <a:gd name="T4" fmla="*/ 355 w 737"/>
                  <a:gd name="T5" fmla="*/ 260 h 545"/>
                  <a:gd name="T6" fmla="*/ 353 w 737"/>
                  <a:gd name="T7" fmla="*/ 259 h 545"/>
                  <a:gd name="T8" fmla="*/ 153 w 737"/>
                  <a:gd name="T9" fmla="*/ 59 h 545"/>
                  <a:gd name="T10" fmla="*/ 122 w 737"/>
                  <a:gd name="T11" fmla="*/ 59 h 545"/>
                  <a:gd name="T12" fmla="*/ 121 w 737"/>
                  <a:gd name="T13" fmla="*/ 59 h 545"/>
                  <a:gd name="T14" fmla="*/ 65 w 737"/>
                  <a:gd name="T15" fmla="*/ 3 h 545"/>
                  <a:gd name="T16" fmla="*/ 0 w 737"/>
                  <a:gd name="T17" fmla="*/ 3 h 545"/>
                  <a:gd name="T18" fmla="*/ 0 w 737"/>
                  <a:gd name="T19" fmla="*/ 0 h 545"/>
                  <a:gd name="T20" fmla="*/ 66 w 737"/>
                  <a:gd name="T21" fmla="*/ 0 h 545"/>
                  <a:gd name="T22" fmla="*/ 67 w 737"/>
                  <a:gd name="T23" fmla="*/ 0 h 545"/>
                  <a:gd name="T24" fmla="*/ 123 w 737"/>
                  <a:gd name="T25" fmla="*/ 56 h 545"/>
                  <a:gd name="T26" fmla="*/ 154 w 737"/>
                  <a:gd name="T27" fmla="*/ 56 h 545"/>
                  <a:gd name="T28" fmla="*/ 155 w 737"/>
                  <a:gd name="T29" fmla="*/ 57 h 545"/>
                  <a:gd name="T30" fmla="*/ 355 w 737"/>
                  <a:gd name="T31" fmla="*/ 257 h 545"/>
                  <a:gd name="T32" fmla="*/ 450 w 737"/>
                  <a:gd name="T33" fmla="*/ 257 h 545"/>
                  <a:gd name="T34" fmla="*/ 452 w 737"/>
                  <a:gd name="T35" fmla="*/ 257 h 545"/>
                  <a:gd name="T36" fmla="*/ 737 w 737"/>
                  <a:gd name="T37" fmla="*/ 542 h 545"/>
                  <a:gd name="T38" fmla="*/ 734 w 737"/>
                  <a:gd name="T39" fmla="*/ 545 h 5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37" h="545">
                    <a:moveTo>
                      <a:pt x="734" y="545"/>
                    </a:moveTo>
                    <a:cubicBezTo>
                      <a:pt x="450" y="260"/>
                      <a:pt x="450" y="260"/>
                      <a:pt x="450" y="260"/>
                    </a:cubicBezTo>
                    <a:cubicBezTo>
                      <a:pt x="355" y="260"/>
                      <a:pt x="355" y="260"/>
                      <a:pt x="355" y="260"/>
                    </a:cubicBezTo>
                    <a:cubicBezTo>
                      <a:pt x="354" y="260"/>
                      <a:pt x="354" y="260"/>
                      <a:pt x="353" y="259"/>
                    </a:cubicBezTo>
                    <a:cubicBezTo>
                      <a:pt x="153" y="59"/>
                      <a:pt x="153" y="59"/>
                      <a:pt x="153" y="59"/>
                    </a:cubicBezTo>
                    <a:cubicBezTo>
                      <a:pt x="122" y="59"/>
                      <a:pt x="122" y="59"/>
                      <a:pt x="122" y="59"/>
                    </a:cubicBezTo>
                    <a:cubicBezTo>
                      <a:pt x="122" y="59"/>
                      <a:pt x="121" y="59"/>
                      <a:pt x="121" y="59"/>
                    </a:cubicBezTo>
                    <a:cubicBezTo>
                      <a:pt x="65" y="3"/>
                      <a:pt x="65" y="3"/>
                      <a:pt x="65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7" y="0"/>
                      <a:pt x="67" y="0"/>
                    </a:cubicBezTo>
                    <a:cubicBezTo>
                      <a:pt x="123" y="56"/>
                      <a:pt x="123" y="56"/>
                      <a:pt x="123" y="56"/>
                    </a:cubicBezTo>
                    <a:cubicBezTo>
                      <a:pt x="154" y="56"/>
                      <a:pt x="154" y="56"/>
                      <a:pt x="154" y="56"/>
                    </a:cubicBezTo>
                    <a:cubicBezTo>
                      <a:pt x="155" y="56"/>
                      <a:pt x="155" y="56"/>
                      <a:pt x="155" y="57"/>
                    </a:cubicBezTo>
                    <a:cubicBezTo>
                      <a:pt x="355" y="257"/>
                      <a:pt x="355" y="257"/>
                      <a:pt x="355" y="257"/>
                    </a:cubicBezTo>
                    <a:cubicBezTo>
                      <a:pt x="450" y="257"/>
                      <a:pt x="450" y="257"/>
                      <a:pt x="450" y="257"/>
                    </a:cubicBezTo>
                    <a:cubicBezTo>
                      <a:pt x="451" y="257"/>
                      <a:pt x="451" y="257"/>
                      <a:pt x="452" y="257"/>
                    </a:cubicBezTo>
                    <a:cubicBezTo>
                      <a:pt x="737" y="542"/>
                      <a:pt x="737" y="542"/>
                      <a:pt x="737" y="542"/>
                    </a:cubicBezTo>
                    <a:lnTo>
                      <a:pt x="734" y="545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160" name="Freeform 645"/>
              <p:cNvSpPr>
                <a:spLocks/>
              </p:cNvSpPr>
              <p:nvPr/>
            </p:nvSpPr>
            <p:spPr bwMode="auto">
              <a:xfrm flipV="1">
                <a:off x="-8448675" y="1327149"/>
                <a:ext cx="2509837" cy="1947863"/>
              </a:xfrm>
              <a:custGeom>
                <a:avLst/>
                <a:gdLst>
                  <a:gd name="T0" fmla="*/ 666 w 669"/>
                  <a:gd name="T1" fmla="*/ 519 h 519"/>
                  <a:gd name="T2" fmla="*/ 389 w 669"/>
                  <a:gd name="T3" fmla="*/ 243 h 519"/>
                  <a:gd name="T4" fmla="*/ 308 w 669"/>
                  <a:gd name="T5" fmla="*/ 243 h 519"/>
                  <a:gd name="T6" fmla="*/ 306 w 669"/>
                  <a:gd name="T7" fmla="*/ 242 h 519"/>
                  <a:gd name="T8" fmla="*/ 107 w 669"/>
                  <a:gd name="T9" fmla="*/ 42 h 519"/>
                  <a:gd name="T10" fmla="*/ 68 w 669"/>
                  <a:gd name="T11" fmla="*/ 42 h 519"/>
                  <a:gd name="T12" fmla="*/ 66 w 669"/>
                  <a:gd name="T13" fmla="*/ 41 h 519"/>
                  <a:gd name="T14" fmla="*/ 30 w 669"/>
                  <a:gd name="T15" fmla="*/ 5 h 519"/>
                  <a:gd name="T16" fmla="*/ 0 w 669"/>
                  <a:gd name="T17" fmla="*/ 5 h 519"/>
                  <a:gd name="T18" fmla="*/ 0 w 669"/>
                  <a:gd name="T19" fmla="*/ 0 h 519"/>
                  <a:gd name="T20" fmla="*/ 31 w 669"/>
                  <a:gd name="T21" fmla="*/ 0 h 519"/>
                  <a:gd name="T22" fmla="*/ 33 w 669"/>
                  <a:gd name="T23" fmla="*/ 1 h 519"/>
                  <a:gd name="T24" fmla="*/ 69 w 669"/>
                  <a:gd name="T25" fmla="*/ 37 h 519"/>
                  <a:gd name="T26" fmla="*/ 108 w 669"/>
                  <a:gd name="T27" fmla="*/ 37 h 519"/>
                  <a:gd name="T28" fmla="*/ 110 w 669"/>
                  <a:gd name="T29" fmla="*/ 38 h 519"/>
                  <a:gd name="T30" fmla="*/ 309 w 669"/>
                  <a:gd name="T31" fmla="*/ 237 h 519"/>
                  <a:gd name="T32" fmla="*/ 390 w 669"/>
                  <a:gd name="T33" fmla="*/ 237 h 519"/>
                  <a:gd name="T34" fmla="*/ 392 w 669"/>
                  <a:gd name="T35" fmla="*/ 238 h 519"/>
                  <a:gd name="T36" fmla="*/ 669 w 669"/>
                  <a:gd name="T37" fmla="*/ 516 h 519"/>
                  <a:gd name="T38" fmla="*/ 666 w 669"/>
                  <a:gd name="T39" fmla="*/ 519 h 5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69" h="519">
                    <a:moveTo>
                      <a:pt x="666" y="519"/>
                    </a:moveTo>
                    <a:cubicBezTo>
                      <a:pt x="389" y="243"/>
                      <a:pt x="389" y="243"/>
                      <a:pt x="389" y="243"/>
                    </a:cubicBezTo>
                    <a:cubicBezTo>
                      <a:pt x="308" y="243"/>
                      <a:pt x="308" y="243"/>
                      <a:pt x="308" y="243"/>
                    </a:cubicBezTo>
                    <a:cubicBezTo>
                      <a:pt x="307" y="243"/>
                      <a:pt x="307" y="242"/>
                      <a:pt x="306" y="242"/>
                    </a:cubicBezTo>
                    <a:cubicBezTo>
                      <a:pt x="107" y="42"/>
                      <a:pt x="107" y="42"/>
                      <a:pt x="107" y="42"/>
                    </a:cubicBezTo>
                    <a:cubicBezTo>
                      <a:pt x="68" y="42"/>
                      <a:pt x="68" y="42"/>
                      <a:pt x="68" y="42"/>
                    </a:cubicBezTo>
                    <a:cubicBezTo>
                      <a:pt x="67" y="42"/>
                      <a:pt x="67" y="42"/>
                      <a:pt x="66" y="41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0"/>
                      <a:pt x="32" y="0"/>
                      <a:pt x="33" y="1"/>
                    </a:cubicBezTo>
                    <a:cubicBezTo>
                      <a:pt x="69" y="37"/>
                      <a:pt x="69" y="37"/>
                      <a:pt x="69" y="37"/>
                    </a:cubicBezTo>
                    <a:cubicBezTo>
                      <a:pt x="108" y="37"/>
                      <a:pt x="108" y="37"/>
                      <a:pt x="108" y="37"/>
                    </a:cubicBezTo>
                    <a:cubicBezTo>
                      <a:pt x="108" y="37"/>
                      <a:pt x="109" y="37"/>
                      <a:pt x="110" y="38"/>
                    </a:cubicBezTo>
                    <a:cubicBezTo>
                      <a:pt x="309" y="237"/>
                      <a:pt x="309" y="237"/>
                      <a:pt x="309" y="237"/>
                    </a:cubicBezTo>
                    <a:cubicBezTo>
                      <a:pt x="390" y="237"/>
                      <a:pt x="390" y="237"/>
                      <a:pt x="390" y="237"/>
                    </a:cubicBezTo>
                    <a:cubicBezTo>
                      <a:pt x="391" y="237"/>
                      <a:pt x="392" y="238"/>
                      <a:pt x="392" y="238"/>
                    </a:cubicBezTo>
                    <a:cubicBezTo>
                      <a:pt x="669" y="516"/>
                      <a:pt x="669" y="516"/>
                      <a:pt x="669" y="516"/>
                    </a:cubicBezTo>
                    <a:lnTo>
                      <a:pt x="666" y="51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161" name="Freeform 646"/>
              <p:cNvSpPr>
                <a:spLocks/>
              </p:cNvSpPr>
              <p:nvPr/>
            </p:nvSpPr>
            <p:spPr bwMode="auto">
              <a:xfrm flipV="1">
                <a:off x="-7650163" y="1255712"/>
                <a:ext cx="1641475" cy="1323975"/>
              </a:xfrm>
              <a:custGeom>
                <a:avLst/>
                <a:gdLst>
                  <a:gd name="T0" fmla="*/ 434 w 437"/>
                  <a:gd name="T1" fmla="*/ 353 h 353"/>
                  <a:gd name="T2" fmla="*/ 165 w 437"/>
                  <a:gd name="T3" fmla="*/ 83 h 353"/>
                  <a:gd name="T4" fmla="*/ 96 w 437"/>
                  <a:gd name="T5" fmla="*/ 83 h 353"/>
                  <a:gd name="T6" fmla="*/ 95 w 437"/>
                  <a:gd name="T7" fmla="*/ 83 h 353"/>
                  <a:gd name="T8" fmla="*/ 15 w 437"/>
                  <a:gd name="T9" fmla="*/ 3 h 353"/>
                  <a:gd name="T10" fmla="*/ 0 w 437"/>
                  <a:gd name="T11" fmla="*/ 3 h 353"/>
                  <a:gd name="T12" fmla="*/ 0 w 437"/>
                  <a:gd name="T13" fmla="*/ 0 h 353"/>
                  <a:gd name="T14" fmla="*/ 16 w 437"/>
                  <a:gd name="T15" fmla="*/ 0 h 353"/>
                  <a:gd name="T16" fmla="*/ 17 w 437"/>
                  <a:gd name="T17" fmla="*/ 0 h 353"/>
                  <a:gd name="T18" fmla="*/ 97 w 437"/>
                  <a:gd name="T19" fmla="*/ 80 h 353"/>
                  <a:gd name="T20" fmla="*/ 166 w 437"/>
                  <a:gd name="T21" fmla="*/ 80 h 353"/>
                  <a:gd name="T22" fmla="*/ 167 w 437"/>
                  <a:gd name="T23" fmla="*/ 80 h 353"/>
                  <a:gd name="T24" fmla="*/ 437 w 437"/>
                  <a:gd name="T25" fmla="*/ 350 h 353"/>
                  <a:gd name="T26" fmla="*/ 434 w 437"/>
                  <a:gd name="T27" fmla="*/ 353 h 3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37" h="353">
                    <a:moveTo>
                      <a:pt x="434" y="353"/>
                    </a:moveTo>
                    <a:cubicBezTo>
                      <a:pt x="165" y="83"/>
                      <a:pt x="165" y="83"/>
                      <a:pt x="165" y="83"/>
                    </a:cubicBezTo>
                    <a:cubicBezTo>
                      <a:pt x="96" y="83"/>
                      <a:pt x="96" y="83"/>
                      <a:pt x="96" y="83"/>
                    </a:cubicBezTo>
                    <a:cubicBezTo>
                      <a:pt x="96" y="83"/>
                      <a:pt x="95" y="83"/>
                      <a:pt x="95" y="8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7" y="0"/>
                      <a:pt x="17" y="0"/>
                    </a:cubicBezTo>
                    <a:cubicBezTo>
                      <a:pt x="97" y="80"/>
                      <a:pt x="97" y="80"/>
                      <a:pt x="97" y="80"/>
                    </a:cubicBezTo>
                    <a:cubicBezTo>
                      <a:pt x="166" y="80"/>
                      <a:pt x="166" y="80"/>
                      <a:pt x="166" y="80"/>
                    </a:cubicBezTo>
                    <a:cubicBezTo>
                      <a:pt x="166" y="80"/>
                      <a:pt x="167" y="80"/>
                      <a:pt x="167" y="80"/>
                    </a:cubicBezTo>
                    <a:cubicBezTo>
                      <a:pt x="437" y="350"/>
                      <a:pt x="437" y="350"/>
                      <a:pt x="437" y="350"/>
                    </a:cubicBezTo>
                    <a:lnTo>
                      <a:pt x="434" y="353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162" name="Freeform 647"/>
              <p:cNvSpPr>
                <a:spLocks/>
              </p:cNvSpPr>
              <p:nvPr/>
            </p:nvSpPr>
            <p:spPr bwMode="auto">
              <a:xfrm flipV="1">
                <a:off x="-7856538" y="1173162"/>
                <a:ext cx="1760537" cy="1455738"/>
              </a:xfrm>
              <a:custGeom>
                <a:avLst/>
                <a:gdLst>
                  <a:gd name="T0" fmla="*/ 467 w 469"/>
                  <a:gd name="T1" fmla="*/ 388 h 388"/>
                  <a:gd name="T2" fmla="*/ 204 w 469"/>
                  <a:gd name="T3" fmla="*/ 125 h 388"/>
                  <a:gd name="T4" fmla="*/ 149 w 469"/>
                  <a:gd name="T5" fmla="*/ 125 h 388"/>
                  <a:gd name="T6" fmla="*/ 148 w 469"/>
                  <a:gd name="T7" fmla="*/ 125 h 388"/>
                  <a:gd name="T8" fmla="*/ 79 w 469"/>
                  <a:gd name="T9" fmla="*/ 56 h 388"/>
                  <a:gd name="T10" fmla="*/ 39 w 469"/>
                  <a:gd name="T11" fmla="*/ 56 h 388"/>
                  <a:gd name="T12" fmla="*/ 37 w 469"/>
                  <a:gd name="T13" fmla="*/ 55 h 388"/>
                  <a:gd name="T14" fmla="*/ 1 w 469"/>
                  <a:gd name="T15" fmla="*/ 18 h 388"/>
                  <a:gd name="T16" fmla="*/ 0 w 469"/>
                  <a:gd name="T17" fmla="*/ 17 h 388"/>
                  <a:gd name="T18" fmla="*/ 0 w 469"/>
                  <a:gd name="T19" fmla="*/ 0 h 388"/>
                  <a:gd name="T20" fmla="*/ 3 w 469"/>
                  <a:gd name="T21" fmla="*/ 0 h 388"/>
                  <a:gd name="T22" fmla="*/ 3 w 469"/>
                  <a:gd name="T23" fmla="*/ 16 h 388"/>
                  <a:gd name="T24" fmla="*/ 39 w 469"/>
                  <a:gd name="T25" fmla="*/ 52 h 388"/>
                  <a:gd name="T26" fmla="*/ 80 w 469"/>
                  <a:gd name="T27" fmla="*/ 52 h 388"/>
                  <a:gd name="T28" fmla="*/ 81 w 469"/>
                  <a:gd name="T29" fmla="*/ 53 h 388"/>
                  <a:gd name="T30" fmla="*/ 150 w 469"/>
                  <a:gd name="T31" fmla="*/ 122 h 388"/>
                  <a:gd name="T32" fmla="*/ 205 w 469"/>
                  <a:gd name="T33" fmla="*/ 122 h 388"/>
                  <a:gd name="T34" fmla="*/ 206 w 469"/>
                  <a:gd name="T35" fmla="*/ 122 h 388"/>
                  <a:gd name="T36" fmla="*/ 469 w 469"/>
                  <a:gd name="T37" fmla="*/ 386 h 388"/>
                  <a:gd name="T38" fmla="*/ 467 w 469"/>
                  <a:gd name="T39" fmla="*/ 388 h 3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69" h="388">
                    <a:moveTo>
                      <a:pt x="467" y="388"/>
                    </a:moveTo>
                    <a:cubicBezTo>
                      <a:pt x="204" y="125"/>
                      <a:pt x="204" y="125"/>
                      <a:pt x="204" y="125"/>
                    </a:cubicBezTo>
                    <a:cubicBezTo>
                      <a:pt x="149" y="125"/>
                      <a:pt x="149" y="125"/>
                      <a:pt x="149" y="125"/>
                    </a:cubicBezTo>
                    <a:cubicBezTo>
                      <a:pt x="149" y="125"/>
                      <a:pt x="148" y="125"/>
                      <a:pt x="148" y="125"/>
                    </a:cubicBezTo>
                    <a:cubicBezTo>
                      <a:pt x="79" y="56"/>
                      <a:pt x="79" y="56"/>
                      <a:pt x="79" y="56"/>
                    </a:cubicBezTo>
                    <a:cubicBezTo>
                      <a:pt x="39" y="56"/>
                      <a:pt x="39" y="56"/>
                      <a:pt x="39" y="56"/>
                    </a:cubicBezTo>
                    <a:cubicBezTo>
                      <a:pt x="38" y="56"/>
                      <a:pt x="38" y="56"/>
                      <a:pt x="37" y="55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0" y="18"/>
                      <a:pt x="0" y="18"/>
                      <a:pt x="0" y="17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9" y="52"/>
                      <a:pt x="39" y="52"/>
                      <a:pt x="39" y="52"/>
                    </a:cubicBezTo>
                    <a:cubicBezTo>
                      <a:pt x="80" y="52"/>
                      <a:pt x="80" y="52"/>
                      <a:pt x="80" y="52"/>
                    </a:cubicBezTo>
                    <a:cubicBezTo>
                      <a:pt x="80" y="52"/>
                      <a:pt x="80" y="53"/>
                      <a:pt x="81" y="53"/>
                    </a:cubicBezTo>
                    <a:cubicBezTo>
                      <a:pt x="150" y="122"/>
                      <a:pt x="150" y="122"/>
                      <a:pt x="150" y="122"/>
                    </a:cubicBezTo>
                    <a:cubicBezTo>
                      <a:pt x="205" y="122"/>
                      <a:pt x="205" y="122"/>
                      <a:pt x="205" y="122"/>
                    </a:cubicBezTo>
                    <a:cubicBezTo>
                      <a:pt x="205" y="122"/>
                      <a:pt x="206" y="122"/>
                      <a:pt x="206" y="122"/>
                    </a:cubicBezTo>
                    <a:cubicBezTo>
                      <a:pt x="469" y="386"/>
                      <a:pt x="469" y="386"/>
                      <a:pt x="469" y="386"/>
                    </a:cubicBezTo>
                    <a:lnTo>
                      <a:pt x="467" y="38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163" name="Freeform 648"/>
              <p:cNvSpPr>
                <a:spLocks/>
              </p:cNvSpPr>
              <p:nvPr/>
            </p:nvSpPr>
            <p:spPr bwMode="auto">
              <a:xfrm flipV="1">
                <a:off x="-8786813" y="1098549"/>
                <a:ext cx="2616200" cy="2513013"/>
              </a:xfrm>
              <a:custGeom>
                <a:avLst/>
                <a:gdLst>
                  <a:gd name="T0" fmla="*/ 695 w 697"/>
                  <a:gd name="T1" fmla="*/ 670 h 670"/>
                  <a:gd name="T2" fmla="*/ 466 w 697"/>
                  <a:gd name="T3" fmla="*/ 441 h 670"/>
                  <a:gd name="T4" fmla="*/ 370 w 697"/>
                  <a:gd name="T5" fmla="*/ 441 h 670"/>
                  <a:gd name="T6" fmla="*/ 369 w 697"/>
                  <a:gd name="T7" fmla="*/ 440 h 670"/>
                  <a:gd name="T8" fmla="*/ 38 w 697"/>
                  <a:gd name="T9" fmla="*/ 109 h 670"/>
                  <a:gd name="T10" fmla="*/ 37 w 697"/>
                  <a:gd name="T11" fmla="*/ 108 h 670"/>
                  <a:gd name="T12" fmla="*/ 37 w 697"/>
                  <a:gd name="T13" fmla="*/ 96 h 670"/>
                  <a:gd name="T14" fmla="*/ 0 w 697"/>
                  <a:gd name="T15" fmla="*/ 59 h 670"/>
                  <a:gd name="T16" fmla="*/ 0 w 697"/>
                  <a:gd name="T17" fmla="*/ 58 h 670"/>
                  <a:gd name="T18" fmla="*/ 0 w 697"/>
                  <a:gd name="T19" fmla="*/ 29 h 670"/>
                  <a:gd name="T20" fmla="*/ 0 w 697"/>
                  <a:gd name="T21" fmla="*/ 28 h 670"/>
                  <a:gd name="T22" fmla="*/ 28 w 697"/>
                  <a:gd name="T23" fmla="*/ 0 h 670"/>
                  <a:gd name="T24" fmla="*/ 29 w 697"/>
                  <a:gd name="T25" fmla="*/ 0 h 670"/>
                  <a:gd name="T26" fmla="*/ 29 w 697"/>
                  <a:gd name="T27" fmla="*/ 0 h 670"/>
                  <a:gd name="T28" fmla="*/ 61 w 697"/>
                  <a:gd name="T29" fmla="*/ 0 h 670"/>
                  <a:gd name="T30" fmla="*/ 61 w 697"/>
                  <a:gd name="T31" fmla="*/ 3 h 670"/>
                  <a:gd name="T32" fmla="*/ 30 w 697"/>
                  <a:gd name="T33" fmla="*/ 3 h 670"/>
                  <a:gd name="T34" fmla="*/ 3 w 697"/>
                  <a:gd name="T35" fmla="*/ 30 h 670"/>
                  <a:gd name="T36" fmla="*/ 3 w 697"/>
                  <a:gd name="T37" fmla="*/ 57 h 670"/>
                  <a:gd name="T38" fmla="*/ 40 w 697"/>
                  <a:gd name="T39" fmla="*/ 95 h 670"/>
                  <a:gd name="T40" fmla="*/ 41 w 697"/>
                  <a:gd name="T41" fmla="*/ 96 h 670"/>
                  <a:gd name="T42" fmla="*/ 41 w 697"/>
                  <a:gd name="T43" fmla="*/ 107 h 670"/>
                  <a:gd name="T44" fmla="*/ 371 w 697"/>
                  <a:gd name="T45" fmla="*/ 437 h 670"/>
                  <a:gd name="T46" fmla="*/ 467 w 697"/>
                  <a:gd name="T47" fmla="*/ 437 h 670"/>
                  <a:gd name="T48" fmla="*/ 468 w 697"/>
                  <a:gd name="T49" fmla="*/ 438 h 670"/>
                  <a:gd name="T50" fmla="*/ 697 w 697"/>
                  <a:gd name="T51" fmla="*/ 668 h 670"/>
                  <a:gd name="T52" fmla="*/ 695 w 697"/>
                  <a:gd name="T53" fmla="*/ 670 h 6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697" h="670">
                    <a:moveTo>
                      <a:pt x="695" y="670"/>
                    </a:moveTo>
                    <a:cubicBezTo>
                      <a:pt x="466" y="441"/>
                      <a:pt x="466" y="441"/>
                      <a:pt x="466" y="441"/>
                    </a:cubicBezTo>
                    <a:cubicBezTo>
                      <a:pt x="370" y="441"/>
                      <a:pt x="370" y="441"/>
                      <a:pt x="370" y="441"/>
                    </a:cubicBezTo>
                    <a:cubicBezTo>
                      <a:pt x="370" y="441"/>
                      <a:pt x="369" y="441"/>
                      <a:pt x="369" y="440"/>
                    </a:cubicBezTo>
                    <a:cubicBezTo>
                      <a:pt x="38" y="109"/>
                      <a:pt x="38" y="109"/>
                      <a:pt x="38" y="109"/>
                    </a:cubicBezTo>
                    <a:cubicBezTo>
                      <a:pt x="38" y="109"/>
                      <a:pt x="37" y="109"/>
                      <a:pt x="37" y="108"/>
                    </a:cubicBezTo>
                    <a:cubicBezTo>
                      <a:pt x="37" y="96"/>
                      <a:pt x="37" y="96"/>
                      <a:pt x="37" y="96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0" y="59"/>
                      <a:pt x="0" y="58"/>
                      <a:pt x="0" y="58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29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61" y="0"/>
                      <a:pt x="61" y="0"/>
                      <a:pt x="61" y="0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" y="30"/>
                      <a:pt x="3" y="30"/>
                      <a:pt x="3" y="30"/>
                    </a:cubicBezTo>
                    <a:cubicBezTo>
                      <a:pt x="3" y="57"/>
                      <a:pt x="3" y="57"/>
                      <a:pt x="3" y="57"/>
                    </a:cubicBezTo>
                    <a:cubicBezTo>
                      <a:pt x="40" y="95"/>
                      <a:pt x="40" y="95"/>
                      <a:pt x="40" y="95"/>
                    </a:cubicBezTo>
                    <a:cubicBezTo>
                      <a:pt x="41" y="95"/>
                      <a:pt x="41" y="95"/>
                      <a:pt x="41" y="96"/>
                    </a:cubicBezTo>
                    <a:cubicBezTo>
                      <a:pt x="41" y="107"/>
                      <a:pt x="41" y="107"/>
                      <a:pt x="41" y="107"/>
                    </a:cubicBezTo>
                    <a:cubicBezTo>
                      <a:pt x="371" y="437"/>
                      <a:pt x="371" y="437"/>
                      <a:pt x="371" y="437"/>
                    </a:cubicBezTo>
                    <a:cubicBezTo>
                      <a:pt x="467" y="437"/>
                      <a:pt x="467" y="437"/>
                      <a:pt x="467" y="437"/>
                    </a:cubicBezTo>
                    <a:cubicBezTo>
                      <a:pt x="467" y="437"/>
                      <a:pt x="467" y="438"/>
                      <a:pt x="468" y="438"/>
                    </a:cubicBezTo>
                    <a:cubicBezTo>
                      <a:pt x="697" y="668"/>
                      <a:pt x="697" y="668"/>
                      <a:pt x="697" y="668"/>
                    </a:cubicBezTo>
                    <a:lnTo>
                      <a:pt x="695" y="670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164" name="Freeform 649"/>
              <p:cNvSpPr>
                <a:spLocks/>
              </p:cNvSpPr>
              <p:nvPr/>
            </p:nvSpPr>
            <p:spPr bwMode="auto">
              <a:xfrm flipV="1">
                <a:off x="-8880475" y="1014412"/>
                <a:ext cx="2630487" cy="2544763"/>
              </a:xfrm>
              <a:custGeom>
                <a:avLst/>
                <a:gdLst>
                  <a:gd name="T0" fmla="*/ 698 w 701"/>
                  <a:gd name="T1" fmla="*/ 678 h 678"/>
                  <a:gd name="T2" fmla="*/ 470 w 701"/>
                  <a:gd name="T3" fmla="*/ 450 h 678"/>
                  <a:gd name="T4" fmla="*/ 389 w 701"/>
                  <a:gd name="T5" fmla="*/ 450 h 678"/>
                  <a:gd name="T6" fmla="*/ 388 w 701"/>
                  <a:gd name="T7" fmla="*/ 449 h 678"/>
                  <a:gd name="T8" fmla="*/ 44 w 701"/>
                  <a:gd name="T9" fmla="*/ 106 h 678"/>
                  <a:gd name="T10" fmla="*/ 44 w 701"/>
                  <a:gd name="T11" fmla="*/ 104 h 678"/>
                  <a:gd name="T12" fmla="*/ 44 w 701"/>
                  <a:gd name="T13" fmla="*/ 95 h 678"/>
                  <a:gd name="T14" fmla="*/ 0 w 701"/>
                  <a:gd name="T15" fmla="*/ 51 h 678"/>
                  <a:gd name="T16" fmla="*/ 0 w 701"/>
                  <a:gd name="T17" fmla="*/ 50 h 678"/>
                  <a:gd name="T18" fmla="*/ 0 w 701"/>
                  <a:gd name="T19" fmla="*/ 0 h 678"/>
                  <a:gd name="T20" fmla="*/ 3 w 701"/>
                  <a:gd name="T21" fmla="*/ 0 h 678"/>
                  <a:gd name="T22" fmla="*/ 3 w 701"/>
                  <a:gd name="T23" fmla="*/ 49 h 678"/>
                  <a:gd name="T24" fmla="*/ 47 w 701"/>
                  <a:gd name="T25" fmla="*/ 93 h 678"/>
                  <a:gd name="T26" fmla="*/ 47 w 701"/>
                  <a:gd name="T27" fmla="*/ 94 h 678"/>
                  <a:gd name="T28" fmla="*/ 47 w 701"/>
                  <a:gd name="T29" fmla="*/ 104 h 678"/>
                  <a:gd name="T30" fmla="*/ 390 w 701"/>
                  <a:gd name="T31" fmla="*/ 447 h 678"/>
                  <a:gd name="T32" fmla="*/ 471 w 701"/>
                  <a:gd name="T33" fmla="*/ 447 h 678"/>
                  <a:gd name="T34" fmla="*/ 472 w 701"/>
                  <a:gd name="T35" fmla="*/ 447 h 678"/>
                  <a:gd name="T36" fmla="*/ 701 w 701"/>
                  <a:gd name="T37" fmla="*/ 675 h 678"/>
                  <a:gd name="T38" fmla="*/ 698 w 701"/>
                  <a:gd name="T39" fmla="*/ 678 h 6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01" h="678">
                    <a:moveTo>
                      <a:pt x="698" y="678"/>
                    </a:moveTo>
                    <a:cubicBezTo>
                      <a:pt x="470" y="450"/>
                      <a:pt x="470" y="450"/>
                      <a:pt x="470" y="450"/>
                    </a:cubicBezTo>
                    <a:cubicBezTo>
                      <a:pt x="389" y="450"/>
                      <a:pt x="389" y="450"/>
                      <a:pt x="389" y="450"/>
                    </a:cubicBezTo>
                    <a:cubicBezTo>
                      <a:pt x="389" y="450"/>
                      <a:pt x="388" y="450"/>
                      <a:pt x="388" y="449"/>
                    </a:cubicBezTo>
                    <a:cubicBezTo>
                      <a:pt x="44" y="106"/>
                      <a:pt x="44" y="106"/>
                      <a:pt x="44" y="106"/>
                    </a:cubicBezTo>
                    <a:cubicBezTo>
                      <a:pt x="44" y="105"/>
                      <a:pt x="44" y="105"/>
                      <a:pt x="44" y="104"/>
                    </a:cubicBezTo>
                    <a:cubicBezTo>
                      <a:pt x="44" y="95"/>
                      <a:pt x="44" y="95"/>
                      <a:pt x="44" y="95"/>
                    </a:cubicBezTo>
                    <a:cubicBezTo>
                      <a:pt x="0" y="51"/>
                      <a:pt x="0" y="51"/>
                      <a:pt x="0" y="51"/>
                    </a:cubicBezTo>
                    <a:cubicBezTo>
                      <a:pt x="0" y="51"/>
                      <a:pt x="0" y="51"/>
                      <a:pt x="0" y="5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49"/>
                      <a:pt x="3" y="49"/>
                      <a:pt x="3" y="49"/>
                    </a:cubicBezTo>
                    <a:cubicBezTo>
                      <a:pt x="47" y="93"/>
                      <a:pt x="47" y="93"/>
                      <a:pt x="47" y="93"/>
                    </a:cubicBezTo>
                    <a:cubicBezTo>
                      <a:pt x="47" y="93"/>
                      <a:pt x="47" y="94"/>
                      <a:pt x="47" y="94"/>
                    </a:cubicBezTo>
                    <a:cubicBezTo>
                      <a:pt x="47" y="104"/>
                      <a:pt x="47" y="104"/>
                      <a:pt x="47" y="104"/>
                    </a:cubicBezTo>
                    <a:cubicBezTo>
                      <a:pt x="390" y="447"/>
                      <a:pt x="390" y="447"/>
                      <a:pt x="390" y="447"/>
                    </a:cubicBezTo>
                    <a:cubicBezTo>
                      <a:pt x="471" y="447"/>
                      <a:pt x="471" y="447"/>
                      <a:pt x="471" y="447"/>
                    </a:cubicBezTo>
                    <a:cubicBezTo>
                      <a:pt x="471" y="447"/>
                      <a:pt x="472" y="447"/>
                      <a:pt x="472" y="447"/>
                    </a:cubicBezTo>
                    <a:cubicBezTo>
                      <a:pt x="701" y="675"/>
                      <a:pt x="701" y="675"/>
                      <a:pt x="701" y="675"/>
                    </a:cubicBezTo>
                    <a:lnTo>
                      <a:pt x="698" y="678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165" name="Freeform 650"/>
              <p:cNvSpPr>
                <a:spLocks/>
              </p:cNvSpPr>
              <p:nvPr/>
            </p:nvSpPr>
            <p:spPr bwMode="auto">
              <a:xfrm flipV="1">
                <a:off x="-8740775" y="939800"/>
                <a:ext cx="2413000" cy="2098675"/>
              </a:xfrm>
              <a:custGeom>
                <a:avLst/>
                <a:gdLst>
                  <a:gd name="T0" fmla="*/ 641 w 643"/>
                  <a:gd name="T1" fmla="*/ 559 h 559"/>
                  <a:gd name="T2" fmla="*/ 414 w 643"/>
                  <a:gd name="T3" fmla="*/ 333 h 559"/>
                  <a:gd name="T4" fmla="*/ 347 w 643"/>
                  <a:gd name="T5" fmla="*/ 333 h 559"/>
                  <a:gd name="T6" fmla="*/ 346 w 643"/>
                  <a:gd name="T7" fmla="*/ 333 h 559"/>
                  <a:gd name="T8" fmla="*/ 17 w 643"/>
                  <a:gd name="T9" fmla="*/ 4 h 559"/>
                  <a:gd name="T10" fmla="*/ 0 w 643"/>
                  <a:gd name="T11" fmla="*/ 4 h 559"/>
                  <a:gd name="T12" fmla="*/ 0 w 643"/>
                  <a:gd name="T13" fmla="*/ 0 h 559"/>
                  <a:gd name="T14" fmla="*/ 18 w 643"/>
                  <a:gd name="T15" fmla="*/ 0 h 559"/>
                  <a:gd name="T16" fmla="*/ 19 w 643"/>
                  <a:gd name="T17" fmla="*/ 1 h 559"/>
                  <a:gd name="T18" fmla="*/ 348 w 643"/>
                  <a:gd name="T19" fmla="*/ 330 h 559"/>
                  <a:gd name="T20" fmla="*/ 415 w 643"/>
                  <a:gd name="T21" fmla="*/ 330 h 559"/>
                  <a:gd name="T22" fmla="*/ 416 w 643"/>
                  <a:gd name="T23" fmla="*/ 330 h 559"/>
                  <a:gd name="T24" fmla="*/ 643 w 643"/>
                  <a:gd name="T25" fmla="*/ 557 h 559"/>
                  <a:gd name="T26" fmla="*/ 641 w 643"/>
                  <a:gd name="T27" fmla="*/ 559 h 5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43" h="559">
                    <a:moveTo>
                      <a:pt x="641" y="559"/>
                    </a:moveTo>
                    <a:cubicBezTo>
                      <a:pt x="414" y="333"/>
                      <a:pt x="414" y="333"/>
                      <a:pt x="414" y="333"/>
                    </a:cubicBezTo>
                    <a:cubicBezTo>
                      <a:pt x="347" y="333"/>
                      <a:pt x="347" y="333"/>
                      <a:pt x="347" y="333"/>
                    </a:cubicBezTo>
                    <a:cubicBezTo>
                      <a:pt x="347" y="333"/>
                      <a:pt x="346" y="333"/>
                      <a:pt x="346" y="333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1"/>
                      <a:pt x="19" y="1"/>
                    </a:cubicBezTo>
                    <a:cubicBezTo>
                      <a:pt x="348" y="330"/>
                      <a:pt x="348" y="330"/>
                      <a:pt x="348" y="330"/>
                    </a:cubicBezTo>
                    <a:cubicBezTo>
                      <a:pt x="415" y="330"/>
                      <a:pt x="415" y="330"/>
                      <a:pt x="415" y="330"/>
                    </a:cubicBezTo>
                    <a:cubicBezTo>
                      <a:pt x="416" y="330"/>
                      <a:pt x="416" y="330"/>
                      <a:pt x="416" y="330"/>
                    </a:cubicBezTo>
                    <a:cubicBezTo>
                      <a:pt x="643" y="557"/>
                      <a:pt x="643" y="557"/>
                      <a:pt x="643" y="557"/>
                    </a:cubicBezTo>
                    <a:lnTo>
                      <a:pt x="641" y="559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166" name="Freeform 651"/>
              <p:cNvSpPr>
                <a:spLocks/>
              </p:cNvSpPr>
              <p:nvPr/>
            </p:nvSpPr>
            <p:spPr bwMode="auto">
              <a:xfrm flipV="1">
                <a:off x="-8861425" y="752475"/>
                <a:ext cx="2355850" cy="1689100"/>
              </a:xfrm>
              <a:custGeom>
                <a:avLst/>
                <a:gdLst>
                  <a:gd name="T0" fmla="*/ 623 w 628"/>
                  <a:gd name="T1" fmla="*/ 450 h 450"/>
                  <a:gd name="T2" fmla="*/ 437 w 628"/>
                  <a:gd name="T3" fmla="*/ 264 h 450"/>
                  <a:gd name="T4" fmla="*/ 279 w 628"/>
                  <a:gd name="T5" fmla="*/ 264 h 450"/>
                  <a:gd name="T6" fmla="*/ 276 w 628"/>
                  <a:gd name="T7" fmla="*/ 263 h 450"/>
                  <a:gd name="T8" fmla="*/ 82 w 628"/>
                  <a:gd name="T9" fmla="*/ 69 h 450"/>
                  <a:gd name="T10" fmla="*/ 39 w 628"/>
                  <a:gd name="T11" fmla="*/ 69 h 450"/>
                  <a:gd name="T12" fmla="*/ 37 w 628"/>
                  <a:gd name="T13" fmla="*/ 68 h 450"/>
                  <a:gd name="T14" fmla="*/ 1 w 628"/>
                  <a:gd name="T15" fmla="*/ 32 h 450"/>
                  <a:gd name="T16" fmla="*/ 0 w 628"/>
                  <a:gd name="T17" fmla="*/ 30 h 450"/>
                  <a:gd name="T18" fmla="*/ 0 w 628"/>
                  <a:gd name="T19" fmla="*/ 0 h 450"/>
                  <a:gd name="T20" fmla="*/ 7 w 628"/>
                  <a:gd name="T21" fmla="*/ 0 h 450"/>
                  <a:gd name="T22" fmla="*/ 7 w 628"/>
                  <a:gd name="T23" fmla="*/ 28 h 450"/>
                  <a:gd name="T24" fmla="*/ 41 w 628"/>
                  <a:gd name="T25" fmla="*/ 62 h 450"/>
                  <a:gd name="T26" fmla="*/ 83 w 628"/>
                  <a:gd name="T27" fmla="*/ 62 h 450"/>
                  <a:gd name="T28" fmla="*/ 86 w 628"/>
                  <a:gd name="T29" fmla="*/ 63 h 450"/>
                  <a:gd name="T30" fmla="*/ 280 w 628"/>
                  <a:gd name="T31" fmla="*/ 257 h 450"/>
                  <a:gd name="T32" fmla="*/ 439 w 628"/>
                  <a:gd name="T33" fmla="*/ 257 h 450"/>
                  <a:gd name="T34" fmla="*/ 441 w 628"/>
                  <a:gd name="T35" fmla="*/ 258 h 450"/>
                  <a:gd name="T36" fmla="*/ 628 w 628"/>
                  <a:gd name="T37" fmla="*/ 445 h 450"/>
                  <a:gd name="T38" fmla="*/ 623 w 628"/>
                  <a:gd name="T39" fmla="*/ 450 h 4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28" h="450">
                    <a:moveTo>
                      <a:pt x="623" y="450"/>
                    </a:moveTo>
                    <a:cubicBezTo>
                      <a:pt x="437" y="264"/>
                      <a:pt x="437" y="264"/>
                      <a:pt x="437" y="264"/>
                    </a:cubicBezTo>
                    <a:cubicBezTo>
                      <a:pt x="279" y="264"/>
                      <a:pt x="279" y="264"/>
                      <a:pt x="279" y="264"/>
                    </a:cubicBezTo>
                    <a:cubicBezTo>
                      <a:pt x="278" y="264"/>
                      <a:pt x="277" y="264"/>
                      <a:pt x="276" y="263"/>
                    </a:cubicBezTo>
                    <a:cubicBezTo>
                      <a:pt x="82" y="69"/>
                      <a:pt x="82" y="69"/>
                      <a:pt x="82" y="69"/>
                    </a:cubicBezTo>
                    <a:cubicBezTo>
                      <a:pt x="39" y="69"/>
                      <a:pt x="39" y="69"/>
                      <a:pt x="39" y="69"/>
                    </a:cubicBezTo>
                    <a:cubicBezTo>
                      <a:pt x="38" y="69"/>
                      <a:pt x="38" y="69"/>
                      <a:pt x="37" y="68"/>
                    </a:cubicBezTo>
                    <a:cubicBezTo>
                      <a:pt x="1" y="32"/>
                      <a:pt x="1" y="32"/>
                      <a:pt x="1" y="32"/>
                    </a:cubicBezTo>
                    <a:cubicBezTo>
                      <a:pt x="1" y="32"/>
                      <a:pt x="0" y="31"/>
                      <a:pt x="0" y="3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41" y="62"/>
                      <a:pt x="41" y="62"/>
                      <a:pt x="41" y="62"/>
                    </a:cubicBezTo>
                    <a:cubicBezTo>
                      <a:pt x="83" y="62"/>
                      <a:pt x="83" y="62"/>
                      <a:pt x="83" y="62"/>
                    </a:cubicBezTo>
                    <a:cubicBezTo>
                      <a:pt x="84" y="62"/>
                      <a:pt x="85" y="62"/>
                      <a:pt x="86" y="63"/>
                    </a:cubicBezTo>
                    <a:cubicBezTo>
                      <a:pt x="280" y="257"/>
                      <a:pt x="280" y="257"/>
                      <a:pt x="280" y="257"/>
                    </a:cubicBezTo>
                    <a:cubicBezTo>
                      <a:pt x="439" y="257"/>
                      <a:pt x="439" y="257"/>
                      <a:pt x="439" y="257"/>
                    </a:cubicBezTo>
                    <a:cubicBezTo>
                      <a:pt x="439" y="257"/>
                      <a:pt x="440" y="258"/>
                      <a:pt x="441" y="258"/>
                    </a:cubicBezTo>
                    <a:cubicBezTo>
                      <a:pt x="628" y="445"/>
                      <a:pt x="628" y="445"/>
                      <a:pt x="628" y="445"/>
                    </a:cubicBezTo>
                    <a:lnTo>
                      <a:pt x="623" y="450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167" name="Freeform 652"/>
              <p:cNvSpPr>
                <a:spLocks/>
              </p:cNvSpPr>
              <p:nvPr/>
            </p:nvSpPr>
            <p:spPr bwMode="auto">
              <a:xfrm flipV="1">
                <a:off x="-9067800" y="384175"/>
                <a:ext cx="2187575" cy="2266950"/>
              </a:xfrm>
              <a:custGeom>
                <a:avLst/>
                <a:gdLst>
                  <a:gd name="T0" fmla="*/ 580 w 583"/>
                  <a:gd name="T1" fmla="*/ 604 h 604"/>
                  <a:gd name="T2" fmla="*/ 125 w 583"/>
                  <a:gd name="T3" fmla="*/ 148 h 604"/>
                  <a:gd name="T4" fmla="*/ 90 w 583"/>
                  <a:gd name="T5" fmla="*/ 148 h 604"/>
                  <a:gd name="T6" fmla="*/ 88 w 583"/>
                  <a:gd name="T7" fmla="*/ 148 h 604"/>
                  <a:gd name="T8" fmla="*/ 1 w 583"/>
                  <a:gd name="T9" fmla="*/ 60 h 604"/>
                  <a:gd name="T10" fmla="*/ 0 w 583"/>
                  <a:gd name="T11" fmla="*/ 59 h 604"/>
                  <a:gd name="T12" fmla="*/ 0 w 583"/>
                  <a:gd name="T13" fmla="*/ 0 h 604"/>
                  <a:gd name="T14" fmla="*/ 4 w 583"/>
                  <a:gd name="T15" fmla="*/ 0 h 604"/>
                  <a:gd name="T16" fmla="*/ 4 w 583"/>
                  <a:gd name="T17" fmla="*/ 59 h 604"/>
                  <a:gd name="T18" fmla="*/ 90 w 583"/>
                  <a:gd name="T19" fmla="*/ 145 h 604"/>
                  <a:gd name="T20" fmla="*/ 126 w 583"/>
                  <a:gd name="T21" fmla="*/ 145 h 604"/>
                  <a:gd name="T22" fmla="*/ 127 w 583"/>
                  <a:gd name="T23" fmla="*/ 146 h 604"/>
                  <a:gd name="T24" fmla="*/ 583 w 583"/>
                  <a:gd name="T25" fmla="*/ 601 h 604"/>
                  <a:gd name="T26" fmla="*/ 580 w 583"/>
                  <a:gd name="T27" fmla="*/ 604 h 6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83" h="604">
                    <a:moveTo>
                      <a:pt x="580" y="604"/>
                    </a:moveTo>
                    <a:cubicBezTo>
                      <a:pt x="125" y="148"/>
                      <a:pt x="125" y="148"/>
                      <a:pt x="125" y="148"/>
                    </a:cubicBezTo>
                    <a:cubicBezTo>
                      <a:pt x="90" y="148"/>
                      <a:pt x="90" y="148"/>
                      <a:pt x="90" y="148"/>
                    </a:cubicBezTo>
                    <a:cubicBezTo>
                      <a:pt x="89" y="148"/>
                      <a:pt x="89" y="148"/>
                      <a:pt x="88" y="148"/>
                    </a:cubicBezTo>
                    <a:cubicBezTo>
                      <a:pt x="1" y="60"/>
                      <a:pt x="1" y="60"/>
                      <a:pt x="1" y="60"/>
                    </a:cubicBezTo>
                    <a:cubicBezTo>
                      <a:pt x="1" y="60"/>
                      <a:pt x="0" y="60"/>
                      <a:pt x="0" y="59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59"/>
                      <a:pt x="4" y="59"/>
                      <a:pt x="4" y="59"/>
                    </a:cubicBezTo>
                    <a:cubicBezTo>
                      <a:pt x="90" y="145"/>
                      <a:pt x="90" y="145"/>
                      <a:pt x="90" y="145"/>
                    </a:cubicBezTo>
                    <a:cubicBezTo>
                      <a:pt x="126" y="145"/>
                      <a:pt x="126" y="145"/>
                      <a:pt x="126" y="145"/>
                    </a:cubicBezTo>
                    <a:cubicBezTo>
                      <a:pt x="126" y="145"/>
                      <a:pt x="127" y="145"/>
                      <a:pt x="127" y="146"/>
                    </a:cubicBezTo>
                    <a:cubicBezTo>
                      <a:pt x="583" y="601"/>
                      <a:pt x="583" y="601"/>
                      <a:pt x="583" y="601"/>
                    </a:cubicBezTo>
                    <a:lnTo>
                      <a:pt x="580" y="604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168" name="Freeform 653"/>
              <p:cNvSpPr>
                <a:spLocks/>
              </p:cNvSpPr>
              <p:nvPr/>
            </p:nvSpPr>
            <p:spPr bwMode="auto">
              <a:xfrm flipV="1">
                <a:off x="-9409113" y="306387"/>
                <a:ext cx="2457450" cy="2420938"/>
              </a:xfrm>
              <a:custGeom>
                <a:avLst/>
                <a:gdLst>
                  <a:gd name="T0" fmla="*/ 650 w 655"/>
                  <a:gd name="T1" fmla="*/ 645 h 645"/>
                  <a:gd name="T2" fmla="*/ 204 w 655"/>
                  <a:gd name="T3" fmla="*/ 199 h 645"/>
                  <a:gd name="T4" fmla="*/ 185 w 655"/>
                  <a:gd name="T5" fmla="*/ 199 h 645"/>
                  <a:gd name="T6" fmla="*/ 182 w 655"/>
                  <a:gd name="T7" fmla="*/ 198 h 645"/>
                  <a:gd name="T8" fmla="*/ 1 w 655"/>
                  <a:gd name="T9" fmla="*/ 17 h 645"/>
                  <a:gd name="T10" fmla="*/ 0 w 655"/>
                  <a:gd name="T11" fmla="*/ 15 h 645"/>
                  <a:gd name="T12" fmla="*/ 0 w 655"/>
                  <a:gd name="T13" fmla="*/ 0 h 645"/>
                  <a:gd name="T14" fmla="*/ 7 w 655"/>
                  <a:gd name="T15" fmla="*/ 0 h 645"/>
                  <a:gd name="T16" fmla="*/ 7 w 655"/>
                  <a:gd name="T17" fmla="*/ 13 h 645"/>
                  <a:gd name="T18" fmla="*/ 186 w 655"/>
                  <a:gd name="T19" fmla="*/ 193 h 645"/>
                  <a:gd name="T20" fmla="*/ 205 w 655"/>
                  <a:gd name="T21" fmla="*/ 193 h 645"/>
                  <a:gd name="T22" fmla="*/ 208 w 655"/>
                  <a:gd name="T23" fmla="*/ 194 h 645"/>
                  <a:gd name="T24" fmla="*/ 655 w 655"/>
                  <a:gd name="T25" fmla="*/ 640 h 645"/>
                  <a:gd name="T26" fmla="*/ 650 w 655"/>
                  <a:gd name="T27" fmla="*/ 645 h 6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55" h="645">
                    <a:moveTo>
                      <a:pt x="650" y="645"/>
                    </a:moveTo>
                    <a:cubicBezTo>
                      <a:pt x="204" y="199"/>
                      <a:pt x="204" y="199"/>
                      <a:pt x="204" y="199"/>
                    </a:cubicBezTo>
                    <a:cubicBezTo>
                      <a:pt x="185" y="199"/>
                      <a:pt x="185" y="199"/>
                      <a:pt x="185" y="199"/>
                    </a:cubicBezTo>
                    <a:cubicBezTo>
                      <a:pt x="184" y="199"/>
                      <a:pt x="183" y="199"/>
                      <a:pt x="182" y="198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0" y="16"/>
                      <a:pt x="0" y="16"/>
                      <a:pt x="0" y="15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186" y="193"/>
                      <a:pt x="186" y="193"/>
                      <a:pt x="186" y="193"/>
                    </a:cubicBezTo>
                    <a:cubicBezTo>
                      <a:pt x="205" y="193"/>
                      <a:pt x="205" y="193"/>
                      <a:pt x="205" y="193"/>
                    </a:cubicBezTo>
                    <a:cubicBezTo>
                      <a:pt x="206" y="193"/>
                      <a:pt x="207" y="193"/>
                      <a:pt x="208" y="194"/>
                    </a:cubicBezTo>
                    <a:cubicBezTo>
                      <a:pt x="655" y="640"/>
                      <a:pt x="655" y="640"/>
                      <a:pt x="655" y="640"/>
                    </a:cubicBezTo>
                    <a:lnTo>
                      <a:pt x="650" y="645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169" name="Freeform 654"/>
              <p:cNvSpPr>
                <a:spLocks/>
              </p:cNvSpPr>
              <p:nvPr/>
            </p:nvSpPr>
            <p:spPr bwMode="auto">
              <a:xfrm flipV="1">
                <a:off x="-9532938" y="254000"/>
                <a:ext cx="2517775" cy="2784475"/>
              </a:xfrm>
              <a:custGeom>
                <a:avLst/>
                <a:gdLst>
                  <a:gd name="T0" fmla="*/ 669 w 671"/>
                  <a:gd name="T1" fmla="*/ 742 h 742"/>
                  <a:gd name="T2" fmla="*/ 234 w 671"/>
                  <a:gd name="T3" fmla="*/ 307 h 742"/>
                  <a:gd name="T4" fmla="*/ 218 w 671"/>
                  <a:gd name="T5" fmla="*/ 307 h 742"/>
                  <a:gd name="T6" fmla="*/ 216 w 671"/>
                  <a:gd name="T7" fmla="*/ 307 h 742"/>
                  <a:gd name="T8" fmla="*/ 0 w 671"/>
                  <a:gd name="T9" fmla="*/ 90 h 742"/>
                  <a:gd name="T10" fmla="*/ 0 w 671"/>
                  <a:gd name="T11" fmla="*/ 89 h 742"/>
                  <a:gd name="T12" fmla="*/ 0 w 671"/>
                  <a:gd name="T13" fmla="*/ 26 h 742"/>
                  <a:gd name="T14" fmla="*/ 0 w 671"/>
                  <a:gd name="T15" fmla="*/ 25 h 742"/>
                  <a:gd name="T16" fmla="*/ 25 w 671"/>
                  <a:gd name="T17" fmla="*/ 0 h 742"/>
                  <a:gd name="T18" fmla="*/ 27 w 671"/>
                  <a:gd name="T19" fmla="*/ 2 h 742"/>
                  <a:gd name="T20" fmla="*/ 3 w 671"/>
                  <a:gd name="T21" fmla="*/ 27 h 742"/>
                  <a:gd name="T22" fmla="*/ 3 w 671"/>
                  <a:gd name="T23" fmla="*/ 88 h 742"/>
                  <a:gd name="T24" fmla="*/ 218 w 671"/>
                  <a:gd name="T25" fmla="*/ 304 h 742"/>
                  <a:gd name="T26" fmla="*/ 235 w 671"/>
                  <a:gd name="T27" fmla="*/ 304 h 742"/>
                  <a:gd name="T28" fmla="*/ 236 w 671"/>
                  <a:gd name="T29" fmla="*/ 304 h 742"/>
                  <a:gd name="T30" fmla="*/ 671 w 671"/>
                  <a:gd name="T31" fmla="*/ 740 h 742"/>
                  <a:gd name="T32" fmla="*/ 669 w 671"/>
                  <a:gd name="T33" fmla="*/ 742 h 7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71" h="742">
                    <a:moveTo>
                      <a:pt x="669" y="742"/>
                    </a:moveTo>
                    <a:cubicBezTo>
                      <a:pt x="234" y="307"/>
                      <a:pt x="234" y="307"/>
                      <a:pt x="234" y="307"/>
                    </a:cubicBezTo>
                    <a:cubicBezTo>
                      <a:pt x="218" y="307"/>
                      <a:pt x="218" y="307"/>
                      <a:pt x="218" y="307"/>
                    </a:cubicBezTo>
                    <a:cubicBezTo>
                      <a:pt x="217" y="307"/>
                      <a:pt x="217" y="307"/>
                      <a:pt x="216" y="307"/>
                    </a:cubicBezTo>
                    <a:cubicBezTo>
                      <a:pt x="0" y="90"/>
                      <a:pt x="0" y="90"/>
                      <a:pt x="0" y="90"/>
                    </a:cubicBezTo>
                    <a:cubicBezTo>
                      <a:pt x="0" y="90"/>
                      <a:pt x="0" y="89"/>
                      <a:pt x="0" y="89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88"/>
                      <a:pt x="3" y="88"/>
                      <a:pt x="3" y="88"/>
                    </a:cubicBezTo>
                    <a:cubicBezTo>
                      <a:pt x="218" y="304"/>
                      <a:pt x="218" y="304"/>
                      <a:pt x="218" y="304"/>
                    </a:cubicBezTo>
                    <a:cubicBezTo>
                      <a:pt x="235" y="304"/>
                      <a:pt x="235" y="304"/>
                      <a:pt x="235" y="304"/>
                    </a:cubicBezTo>
                    <a:cubicBezTo>
                      <a:pt x="235" y="304"/>
                      <a:pt x="236" y="304"/>
                      <a:pt x="236" y="304"/>
                    </a:cubicBezTo>
                    <a:cubicBezTo>
                      <a:pt x="671" y="740"/>
                      <a:pt x="671" y="740"/>
                      <a:pt x="671" y="740"/>
                    </a:cubicBezTo>
                    <a:lnTo>
                      <a:pt x="669" y="742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170" name="Freeform 655"/>
              <p:cNvSpPr>
                <a:spLocks/>
              </p:cNvSpPr>
              <p:nvPr/>
            </p:nvSpPr>
            <p:spPr bwMode="auto">
              <a:xfrm flipV="1">
                <a:off x="-9364663" y="155574"/>
                <a:ext cx="2263775" cy="2154238"/>
              </a:xfrm>
              <a:custGeom>
                <a:avLst/>
                <a:gdLst>
                  <a:gd name="T0" fmla="*/ 598 w 603"/>
                  <a:gd name="T1" fmla="*/ 574 h 574"/>
                  <a:gd name="T2" fmla="*/ 291 w 603"/>
                  <a:gd name="T3" fmla="*/ 267 h 574"/>
                  <a:gd name="T4" fmla="*/ 255 w 603"/>
                  <a:gd name="T5" fmla="*/ 267 h 574"/>
                  <a:gd name="T6" fmla="*/ 253 w 603"/>
                  <a:gd name="T7" fmla="*/ 266 h 574"/>
                  <a:gd name="T8" fmla="*/ 76 w 603"/>
                  <a:gd name="T9" fmla="*/ 89 h 574"/>
                  <a:gd name="T10" fmla="*/ 75 w 603"/>
                  <a:gd name="T11" fmla="*/ 87 h 574"/>
                  <a:gd name="T12" fmla="*/ 75 w 603"/>
                  <a:gd name="T13" fmla="*/ 51 h 574"/>
                  <a:gd name="T14" fmla="*/ 31 w 603"/>
                  <a:gd name="T15" fmla="*/ 7 h 574"/>
                  <a:gd name="T16" fmla="*/ 0 w 603"/>
                  <a:gd name="T17" fmla="*/ 7 h 574"/>
                  <a:gd name="T18" fmla="*/ 0 w 603"/>
                  <a:gd name="T19" fmla="*/ 0 h 574"/>
                  <a:gd name="T20" fmla="*/ 33 w 603"/>
                  <a:gd name="T21" fmla="*/ 0 h 574"/>
                  <a:gd name="T22" fmla="*/ 35 w 603"/>
                  <a:gd name="T23" fmla="*/ 1 h 574"/>
                  <a:gd name="T24" fmla="*/ 81 w 603"/>
                  <a:gd name="T25" fmla="*/ 47 h 574"/>
                  <a:gd name="T26" fmla="*/ 82 w 603"/>
                  <a:gd name="T27" fmla="*/ 49 h 574"/>
                  <a:gd name="T28" fmla="*/ 82 w 603"/>
                  <a:gd name="T29" fmla="*/ 86 h 574"/>
                  <a:gd name="T30" fmla="*/ 257 w 603"/>
                  <a:gd name="T31" fmla="*/ 260 h 574"/>
                  <a:gd name="T32" fmla="*/ 293 w 603"/>
                  <a:gd name="T33" fmla="*/ 260 h 574"/>
                  <a:gd name="T34" fmla="*/ 295 w 603"/>
                  <a:gd name="T35" fmla="*/ 261 h 574"/>
                  <a:gd name="T36" fmla="*/ 603 w 603"/>
                  <a:gd name="T37" fmla="*/ 569 h 574"/>
                  <a:gd name="T38" fmla="*/ 598 w 603"/>
                  <a:gd name="T39" fmla="*/ 574 h 5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03" h="574">
                    <a:moveTo>
                      <a:pt x="598" y="574"/>
                    </a:moveTo>
                    <a:cubicBezTo>
                      <a:pt x="291" y="267"/>
                      <a:pt x="291" y="267"/>
                      <a:pt x="291" y="267"/>
                    </a:cubicBezTo>
                    <a:cubicBezTo>
                      <a:pt x="255" y="267"/>
                      <a:pt x="255" y="267"/>
                      <a:pt x="255" y="267"/>
                    </a:cubicBezTo>
                    <a:cubicBezTo>
                      <a:pt x="254" y="267"/>
                      <a:pt x="254" y="267"/>
                      <a:pt x="253" y="266"/>
                    </a:cubicBezTo>
                    <a:cubicBezTo>
                      <a:pt x="76" y="89"/>
                      <a:pt x="76" y="89"/>
                      <a:pt x="76" y="89"/>
                    </a:cubicBezTo>
                    <a:cubicBezTo>
                      <a:pt x="75" y="89"/>
                      <a:pt x="75" y="88"/>
                      <a:pt x="75" y="87"/>
                    </a:cubicBezTo>
                    <a:cubicBezTo>
                      <a:pt x="75" y="51"/>
                      <a:pt x="75" y="51"/>
                      <a:pt x="75" y="51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4" y="0"/>
                      <a:pt x="35" y="1"/>
                    </a:cubicBezTo>
                    <a:cubicBezTo>
                      <a:pt x="81" y="47"/>
                      <a:pt x="81" y="47"/>
                      <a:pt x="81" y="47"/>
                    </a:cubicBezTo>
                    <a:cubicBezTo>
                      <a:pt x="82" y="47"/>
                      <a:pt x="82" y="48"/>
                      <a:pt x="82" y="49"/>
                    </a:cubicBezTo>
                    <a:cubicBezTo>
                      <a:pt x="82" y="86"/>
                      <a:pt x="82" y="86"/>
                      <a:pt x="82" y="86"/>
                    </a:cubicBezTo>
                    <a:cubicBezTo>
                      <a:pt x="257" y="260"/>
                      <a:pt x="257" y="260"/>
                      <a:pt x="257" y="260"/>
                    </a:cubicBezTo>
                    <a:cubicBezTo>
                      <a:pt x="293" y="260"/>
                      <a:pt x="293" y="260"/>
                      <a:pt x="293" y="260"/>
                    </a:cubicBezTo>
                    <a:cubicBezTo>
                      <a:pt x="294" y="260"/>
                      <a:pt x="295" y="261"/>
                      <a:pt x="295" y="261"/>
                    </a:cubicBezTo>
                    <a:cubicBezTo>
                      <a:pt x="603" y="569"/>
                      <a:pt x="603" y="569"/>
                      <a:pt x="603" y="569"/>
                    </a:cubicBezTo>
                    <a:lnTo>
                      <a:pt x="598" y="574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171" name="Freeform 656"/>
              <p:cNvSpPr>
                <a:spLocks/>
              </p:cNvSpPr>
              <p:nvPr/>
            </p:nvSpPr>
            <p:spPr bwMode="auto">
              <a:xfrm flipV="1">
                <a:off x="-9799638" y="6349"/>
                <a:ext cx="2559050" cy="2630488"/>
              </a:xfrm>
              <a:custGeom>
                <a:avLst/>
                <a:gdLst>
                  <a:gd name="T0" fmla="*/ 674 w 682"/>
                  <a:gd name="T1" fmla="*/ 701 h 701"/>
                  <a:gd name="T2" fmla="*/ 151 w 682"/>
                  <a:gd name="T3" fmla="*/ 177 h 701"/>
                  <a:gd name="T4" fmla="*/ 137 w 682"/>
                  <a:gd name="T5" fmla="*/ 177 h 701"/>
                  <a:gd name="T6" fmla="*/ 133 w 682"/>
                  <a:gd name="T7" fmla="*/ 176 h 701"/>
                  <a:gd name="T8" fmla="*/ 1 w 682"/>
                  <a:gd name="T9" fmla="*/ 44 h 701"/>
                  <a:gd name="T10" fmla="*/ 0 w 682"/>
                  <a:gd name="T11" fmla="*/ 40 h 701"/>
                  <a:gd name="T12" fmla="*/ 0 w 682"/>
                  <a:gd name="T13" fmla="*/ 0 h 701"/>
                  <a:gd name="T14" fmla="*/ 10 w 682"/>
                  <a:gd name="T15" fmla="*/ 0 h 701"/>
                  <a:gd name="T16" fmla="*/ 10 w 682"/>
                  <a:gd name="T17" fmla="*/ 38 h 701"/>
                  <a:gd name="T18" fmla="*/ 139 w 682"/>
                  <a:gd name="T19" fmla="*/ 167 h 701"/>
                  <a:gd name="T20" fmla="*/ 153 w 682"/>
                  <a:gd name="T21" fmla="*/ 167 h 701"/>
                  <a:gd name="T22" fmla="*/ 157 w 682"/>
                  <a:gd name="T23" fmla="*/ 169 h 701"/>
                  <a:gd name="T24" fmla="*/ 682 w 682"/>
                  <a:gd name="T25" fmla="*/ 693 h 701"/>
                  <a:gd name="T26" fmla="*/ 674 w 682"/>
                  <a:gd name="T27" fmla="*/ 701 h 7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82" h="701">
                    <a:moveTo>
                      <a:pt x="674" y="701"/>
                    </a:moveTo>
                    <a:cubicBezTo>
                      <a:pt x="151" y="177"/>
                      <a:pt x="151" y="177"/>
                      <a:pt x="151" y="177"/>
                    </a:cubicBezTo>
                    <a:cubicBezTo>
                      <a:pt x="137" y="177"/>
                      <a:pt x="137" y="177"/>
                      <a:pt x="137" y="177"/>
                    </a:cubicBezTo>
                    <a:cubicBezTo>
                      <a:pt x="135" y="177"/>
                      <a:pt x="134" y="177"/>
                      <a:pt x="133" y="176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0" y="43"/>
                      <a:pt x="0" y="42"/>
                      <a:pt x="0" y="4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38"/>
                      <a:pt x="10" y="38"/>
                      <a:pt x="10" y="38"/>
                    </a:cubicBezTo>
                    <a:cubicBezTo>
                      <a:pt x="139" y="167"/>
                      <a:pt x="139" y="167"/>
                      <a:pt x="139" y="167"/>
                    </a:cubicBezTo>
                    <a:cubicBezTo>
                      <a:pt x="153" y="167"/>
                      <a:pt x="153" y="167"/>
                      <a:pt x="153" y="167"/>
                    </a:cubicBezTo>
                    <a:cubicBezTo>
                      <a:pt x="154" y="167"/>
                      <a:pt x="156" y="168"/>
                      <a:pt x="157" y="169"/>
                    </a:cubicBezTo>
                    <a:cubicBezTo>
                      <a:pt x="682" y="693"/>
                      <a:pt x="682" y="693"/>
                      <a:pt x="682" y="693"/>
                    </a:cubicBezTo>
                    <a:lnTo>
                      <a:pt x="674" y="70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172" name="Freeform 657"/>
              <p:cNvSpPr>
                <a:spLocks/>
              </p:cNvSpPr>
              <p:nvPr/>
            </p:nvSpPr>
            <p:spPr bwMode="auto">
              <a:xfrm flipV="1">
                <a:off x="-9637713" y="-69851"/>
                <a:ext cx="2300287" cy="2147888"/>
              </a:xfrm>
              <a:custGeom>
                <a:avLst/>
                <a:gdLst>
                  <a:gd name="T0" fmla="*/ 611 w 613"/>
                  <a:gd name="T1" fmla="*/ 572 h 572"/>
                  <a:gd name="T2" fmla="*/ 121 w 613"/>
                  <a:gd name="T3" fmla="*/ 83 h 572"/>
                  <a:gd name="T4" fmla="*/ 53 w 613"/>
                  <a:gd name="T5" fmla="*/ 83 h 572"/>
                  <a:gd name="T6" fmla="*/ 52 w 613"/>
                  <a:gd name="T7" fmla="*/ 82 h 572"/>
                  <a:gd name="T8" fmla="*/ 0 w 613"/>
                  <a:gd name="T9" fmla="*/ 31 h 572"/>
                  <a:gd name="T10" fmla="*/ 0 w 613"/>
                  <a:gd name="T11" fmla="*/ 30 h 572"/>
                  <a:gd name="T12" fmla="*/ 0 w 613"/>
                  <a:gd name="T13" fmla="*/ 0 h 572"/>
                  <a:gd name="T14" fmla="*/ 3 w 613"/>
                  <a:gd name="T15" fmla="*/ 0 h 572"/>
                  <a:gd name="T16" fmla="*/ 3 w 613"/>
                  <a:gd name="T17" fmla="*/ 29 h 572"/>
                  <a:gd name="T18" fmla="*/ 53 w 613"/>
                  <a:gd name="T19" fmla="*/ 79 h 572"/>
                  <a:gd name="T20" fmla="*/ 122 w 613"/>
                  <a:gd name="T21" fmla="*/ 79 h 572"/>
                  <a:gd name="T22" fmla="*/ 123 w 613"/>
                  <a:gd name="T23" fmla="*/ 80 h 572"/>
                  <a:gd name="T24" fmla="*/ 613 w 613"/>
                  <a:gd name="T25" fmla="*/ 570 h 572"/>
                  <a:gd name="T26" fmla="*/ 611 w 613"/>
                  <a:gd name="T27" fmla="*/ 572 h 5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13" h="572">
                    <a:moveTo>
                      <a:pt x="611" y="572"/>
                    </a:moveTo>
                    <a:cubicBezTo>
                      <a:pt x="121" y="83"/>
                      <a:pt x="121" y="83"/>
                      <a:pt x="121" y="83"/>
                    </a:cubicBezTo>
                    <a:cubicBezTo>
                      <a:pt x="53" y="83"/>
                      <a:pt x="53" y="83"/>
                      <a:pt x="53" y="83"/>
                    </a:cubicBezTo>
                    <a:cubicBezTo>
                      <a:pt x="52" y="83"/>
                      <a:pt x="52" y="82"/>
                      <a:pt x="52" y="82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1"/>
                      <a:pt x="0" y="30"/>
                      <a:pt x="0" y="3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29"/>
                      <a:pt x="3" y="29"/>
                      <a:pt x="3" y="29"/>
                    </a:cubicBezTo>
                    <a:cubicBezTo>
                      <a:pt x="53" y="79"/>
                      <a:pt x="53" y="79"/>
                      <a:pt x="53" y="79"/>
                    </a:cubicBezTo>
                    <a:cubicBezTo>
                      <a:pt x="122" y="79"/>
                      <a:pt x="122" y="79"/>
                      <a:pt x="122" y="79"/>
                    </a:cubicBezTo>
                    <a:cubicBezTo>
                      <a:pt x="123" y="79"/>
                      <a:pt x="123" y="79"/>
                      <a:pt x="123" y="80"/>
                    </a:cubicBezTo>
                    <a:cubicBezTo>
                      <a:pt x="613" y="570"/>
                      <a:pt x="613" y="570"/>
                      <a:pt x="613" y="570"/>
                    </a:cubicBezTo>
                    <a:lnTo>
                      <a:pt x="611" y="572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173" name="Freeform 658"/>
              <p:cNvSpPr>
                <a:spLocks/>
              </p:cNvSpPr>
              <p:nvPr/>
            </p:nvSpPr>
            <p:spPr bwMode="auto">
              <a:xfrm flipV="1">
                <a:off x="-9761538" y="-122238"/>
                <a:ext cx="2374900" cy="2398713"/>
              </a:xfrm>
              <a:custGeom>
                <a:avLst/>
                <a:gdLst>
                  <a:gd name="T0" fmla="*/ 630 w 633"/>
                  <a:gd name="T1" fmla="*/ 639 h 639"/>
                  <a:gd name="T2" fmla="*/ 151 w 633"/>
                  <a:gd name="T3" fmla="*/ 159 h 639"/>
                  <a:gd name="T4" fmla="*/ 84 w 633"/>
                  <a:gd name="T5" fmla="*/ 159 h 639"/>
                  <a:gd name="T6" fmla="*/ 83 w 633"/>
                  <a:gd name="T7" fmla="*/ 159 h 639"/>
                  <a:gd name="T8" fmla="*/ 0 w 633"/>
                  <a:gd name="T9" fmla="*/ 76 h 639"/>
                  <a:gd name="T10" fmla="*/ 0 w 633"/>
                  <a:gd name="T11" fmla="*/ 75 h 639"/>
                  <a:gd name="T12" fmla="*/ 0 w 633"/>
                  <a:gd name="T13" fmla="*/ 0 h 639"/>
                  <a:gd name="T14" fmla="*/ 3 w 633"/>
                  <a:gd name="T15" fmla="*/ 0 h 639"/>
                  <a:gd name="T16" fmla="*/ 3 w 633"/>
                  <a:gd name="T17" fmla="*/ 74 h 639"/>
                  <a:gd name="T18" fmla="*/ 85 w 633"/>
                  <a:gd name="T19" fmla="*/ 156 h 639"/>
                  <a:gd name="T20" fmla="*/ 152 w 633"/>
                  <a:gd name="T21" fmla="*/ 156 h 639"/>
                  <a:gd name="T22" fmla="*/ 153 w 633"/>
                  <a:gd name="T23" fmla="*/ 156 h 639"/>
                  <a:gd name="T24" fmla="*/ 633 w 633"/>
                  <a:gd name="T25" fmla="*/ 636 h 639"/>
                  <a:gd name="T26" fmla="*/ 630 w 633"/>
                  <a:gd name="T27" fmla="*/ 639 h 6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33" h="639">
                    <a:moveTo>
                      <a:pt x="630" y="639"/>
                    </a:moveTo>
                    <a:cubicBezTo>
                      <a:pt x="151" y="159"/>
                      <a:pt x="151" y="159"/>
                      <a:pt x="151" y="159"/>
                    </a:cubicBezTo>
                    <a:cubicBezTo>
                      <a:pt x="84" y="159"/>
                      <a:pt x="84" y="159"/>
                      <a:pt x="84" y="159"/>
                    </a:cubicBezTo>
                    <a:cubicBezTo>
                      <a:pt x="83" y="159"/>
                      <a:pt x="83" y="159"/>
                      <a:pt x="83" y="159"/>
                    </a:cubicBezTo>
                    <a:cubicBezTo>
                      <a:pt x="0" y="76"/>
                      <a:pt x="0" y="76"/>
                      <a:pt x="0" y="76"/>
                    </a:cubicBezTo>
                    <a:cubicBezTo>
                      <a:pt x="0" y="76"/>
                      <a:pt x="0" y="75"/>
                      <a:pt x="0" y="75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74"/>
                      <a:pt x="3" y="74"/>
                      <a:pt x="3" y="74"/>
                    </a:cubicBezTo>
                    <a:cubicBezTo>
                      <a:pt x="85" y="156"/>
                      <a:pt x="85" y="156"/>
                      <a:pt x="85" y="156"/>
                    </a:cubicBezTo>
                    <a:cubicBezTo>
                      <a:pt x="152" y="156"/>
                      <a:pt x="152" y="156"/>
                      <a:pt x="152" y="156"/>
                    </a:cubicBezTo>
                    <a:cubicBezTo>
                      <a:pt x="152" y="156"/>
                      <a:pt x="153" y="156"/>
                      <a:pt x="153" y="156"/>
                    </a:cubicBezTo>
                    <a:cubicBezTo>
                      <a:pt x="633" y="636"/>
                      <a:pt x="633" y="636"/>
                      <a:pt x="633" y="636"/>
                    </a:cubicBezTo>
                    <a:lnTo>
                      <a:pt x="630" y="639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174" name="Freeform 659"/>
              <p:cNvSpPr>
                <a:spLocks/>
              </p:cNvSpPr>
              <p:nvPr/>
            </p:nvSpPr>
            <p:spPr bwMode="auto">
              <a:xfrm flipV="1">
                <a:off x="-9972675" y="-174625"/>
                <a:ext cx="2541587" cy="2286000"/>
              </a:xfrm>
              <a:custGeom>
                <a:avLst/>
                <a:gdLst>
                  <a:gd name="T0" fmla="*/ 672 w 677"/>
                  <a:gd name="T1" fmla="*/ 609 h 609"/>
                  <a:gd name="T2" fmla="*/ 209 w 677"/>
                  <a:gd name="T3" fmla="*/ 146 h 609"/>
                  <a:gd name="T4" fmla="*/ 143 w 677"/>
                  <a:gd name="T5" fmla="*/ 146 h 609"/>
                  <a:gd name="T6" fmla="*/ 141 w 677"/>
                  <a:gd name="T7" fmla="*/ 145 h 609"/>
                  <a:gd name="T8" fmla="*/ 0 w 677"/>
                  <a:gd name="T9" fmla="*/ 4 h 609"/>
                  <a:gd name="T10" fmla="*/ 5 w 677"/>
                  <a:gd name="T11" fmla="*/ 0 h 609"/>
                  <a:gd name="T12" fmla="*/ 145 w 677"/>
                  <a:gd name="T13" fmla="*/ 139 h 609"/>
                  <a:gd name="T14" fmla="*/ 210 w 677"/>
                  <a:gd name="T15" fmla="*/ 139 h 609"/>
                  <a:gd name="T16" fmla="*/ 212 w 677"/>
                  <a:gd name="T17" fmla="*/ 140 h 609"/>
                  <a:gd name="T18" fmla="*/ 677 w 677"/>
                  <a:gd name="T19" fmla="*/ 604 h 609"/>
                  <a:gd name="T20" fmla="*/ 672 w 677"/>
                  <a:gd name="T21" fmla="*/ 609 h 6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77" h="609">
                    <a:moveTo>
                      <a:pt x="672" y="609"/>
                    </a:moveTo>
                    <a:cubicBezTo>
                      <a:pt x="209" y="146"/>
                      <a:pt x="209" y="146"/>
                      <a:pt x="209" y="146"/>
                    </a:cubicBezTo>
                    <a:cubicBezTo>
                      <a:pt x="143" y="146"/>
                      <a:pt x="143" y="146"/>
                      <a:pt x="143" y="146"/>
                    </a:cubicBezTo>
                    <a:cubicBezTo>
                      <a:pt x="142" y="146"/>
                      <a:pt x="142" y="146"/>
                      <a:pt x="141" y="14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45" y="139"/>
                      <a:pt x="145" y="139"/>
                      <a:pt x="145" y="139"/>
                    </a:cubicBezTo>
                    <a:cubicBezTo>
                      <a:pt x="210" y="139"/>
                      <a:pt x="210" y="139"/>
                      <a:pt x="210" y="139"/>
                    </a:cubicBezTo>
                    <a:cubicBezTo>
                      <a:pt x="211" y="139"/>
                      <a:pt x="212" y="140"/>
                      <a:pt x="212" y="140"/>
                    </a:cubicBezTo>
                    <a:cubicBezTo>
                      <a:pt x="677" y="604"/>
                      <a:pt x="677" y="604"/>
                      <a:pt x="677" y="604"/>
                    </a:cubicBezTo>
                    <a:lnTo>
                      <a:pt x="672" y="609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175" name="Freeform 660"/>
              <p:cNvSpPr>
                <a:spLocks/>
              </p:cNvSpPr>
              <p:nvPr/>
            </p:nvSpPr>
            <p:spPr bwMode="auto">
              <a:xfrm flipV="1">
                <a:off x="-10179050" y="-414338"/>
                <a:ext cx="2495550" cy="2690813"/>
              </a:xfrm>
              <a:custGeom>
                <a:avLst/>
                <a:gdLst>
                  <a:gd name="T0" fmla="*/ 663 w 665"/>
                  <a:gd name="T1" fmla="*/ 717 h 717"/>
                  <a:gd name="T2" fmla="*/ 250 w 665"/>
                  <a:gd name="T3" fmla="*/ 305 h 717"/>
                  <a:gd name="T4" fmla="*/ 249 w 665"/>
                  <a:gd name="T5" fmla="*/ 303 h 717"/>
                  <a:gd name="T6" fmla="*/ 249 w 665"/>
                  <a:gd name="T7" fmla="*/ 267 h 717"/>
                  <a:gd name="T8" fmla="*/ 57 w 665"/>
                  <a:gd name="T9" fmla="*/ 75 h 717"/>
                  <a:gd name="T10" fmla="*/ 40 w 665"/>
                  <a:gd name="T11" fmla="*/ 75 h 717"/>
                  <a:gd name="T12" fmla="*/ 39 w 665"/>
                  <a:gd name="T13" fmla="*/ 74 h 717"/>
                  <a:gd name="T14" fmla="*/ 1 w 665"/>
                  <a:gd name="T15" fmla="*/ 35 h 717"/>
                  <a:gd name="T16" fmla="*/ 0 w 665"/>
                  <a:gd name="T17" fmla="*/ 34 h 717"/>
                  <a:gd name="T18" fmla="*/ 0 w 665"/>
                  <a:gd name="T19" fmla="*/ 0 h 717"/>
                  <a:gd name="T20" fmla="*/ 4 w 665"/>
                  <a:gd name="T21" fmla="*/ 0 h 717"/>
                  <a:gd name="T22" fmla="*/ 4 w 665"/>
                  <a:gd name="T23" fmla="*/ 33 h 717"/>
                  <a:gd name="T24" fmla="*/ 41 w 665"/>
                  <a:gd name="T25" fmla="*/ 71 h 717"/>
                  <a:gd name="T26" fmla="*/ 57 w 665"/>
                  <a:gd name="T27" fmla="*/ 71 h 717"/>
                  <a:gd name="T28" fmla="*/ 59 w 665"/>
                  <a:gd name="T29" fmla="*/ 72 h 717"/>
                  <a:gd name="T30" fmla="*/ 252 w 665"/>
                  <a:gd name="T31" fmla="*/ 265 h 717"/>
                  <a:gd name="T32" fmla="*/ 253 w 665"/>
                  <a:gd name="T33" fmla="*/ 267 h 717"/>
                  <a:gd name="T34" fmla="*/ 253 w 665"/>
                  <a:gd name="T35" fmla="*/ 303 h 717"/>
                  <a:gd name="T36" fmla="*/ 665 w 665"/>
                  <a:gd name="T37" fmla="*/ 715 h 717"/>
                  <a:gd name="T38" fmla="*/ 663 w 665"/>
                  <a:gd name="T39" fmla="*/ 717 h 7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65" h="717">
                    <a:moveTo>
                      <a:pt x="663" y="717"/>
                    </a:moveTo>
                    <a:cubicBezTo>
                      <a:pt x="250" y="305"/>
                      <a:pt x="250" y="305"/>
                      <a:pt x="250" y="305"/>
                    </a:cubicBezTo>
                    <a:cubicBezTo>
                      <a:pt x="250" y="304"/>
                      <a:pt x="249" y="304"/>
                      <a:pt x="249" y="303"/>
                    </a:cubicBezTo>
                    <a:cubicBezTo>
                      <a:pt x="249" y="267"/>
                      <a:pt x="249" y="267"/>
                      <a:pt x="249" y="267"/>
                    </a:cubicBezTo>
                    <a:cubicBezTo>
                      <a:pt x="57" y="75"/>
                      <a:pt x="57" y="75"/>
                      <a:pt x="57" y="75"/>
                    </a:cubicBezTo>
                    <a:cubicBezTo>
                      <a:pt x="40" y="75"/>
                      <a:pt x="40" y="75"/>
                      <a:pt x="40" y="75"/>
                    </a:cubicBezTo>
                    <a:cubicBezTo>
                      <a:pt x="40" y="75"/>
                      <a:pt x="40" y="74"/>
                      <a:pt x="39" y="74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0" y="35"/>
                      <a:pt x="0" y="35"/>
                      <a:pt x="0" y="3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1" y="71"/>
                      <a:pt x="41" y="71"/>
                      <a:pt x="41" y="71"/>
                    </a:cubicBezTo>
                    <a:cubicBezTo>
                      <a:pt x="57" y="71"/>
                      <a:pt x="57" y="71"/>
                      <a:pt x="57" y="71"/>
                    </a:cubicBezTo>
                    <a:cubicBezTo>
                      <a:pt x="58" y="71"/>
                      <a:pt x="58" y="71"/>
                      <a:pt x="59" y="72"/>
                    </a:cubicBezTo>
                    <a:cubicBezTo>
                      <a:pt x="252" y="265"/>
                      <a:pt x="252" y="265"/>
                      <a:pt x="252" y="265"/>
                    </a:cubicBezTo>
                    <a:cubicBezTo>
                      <a:pt x="253" y="266"/>
                      <a:pt x="253" y="266"/>
                      <a:pt x="253" y="267"/>
                    </a:cubicBezTo>
                    <a:cubicBezTo>
                      <a:pt x="253" y="303"/>
                      <a:pt x="253" y="303"/>
                      <a:pt x="253" y="303"/>
                    </a:cubicBezTo>
                    <a:cubicBezTo>
                      <a:pt x="665" y="715"/>
                      <a:pt x="665" y="715"/>
                      <a:pt x="665" y="715"/>
                    </a:cubicBezTo>
                    <a:lnTo>
                      <a:pt x="663" y="717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176" name="Freeform 661"/>
              <p:cNvSpPr>
                <a:spLocks/>
              </p:cNvSpPr>
              <p:nvPr/>
            </p:nvSpPr>
            <p:spPr bwMode="auto">
              <a:xfrm flipV="1">
                <a:off x="-9904413" y="-471488"/>
                <a:ext cx="2165350" cy="2244725"/>
              </a:xfrm>
              <a:custGeom>
                <a:avLst/>
                <a:gdLst>
                  <a:gd name="T0" fmla="*/ 575 w 577"/>
                  <a:gd name="T1" fmla="*/ 598 h 598"/>
                  <a:gd name="T2" fmla="*/ 149 w 577"/>
                  <a:gd name="T3" fmla="*/ 172 h 598"/>
                  <a:gd name="T4" fmla="*/ 149 w 577"/>
                  <a:gd name="T5" fmla="*/ 171 h 598"/>
                  <a:gd name="T6" fmla="*/ 149 w 577"/>
                  <a:gd name="T7" fmla="*/ 135 h 598"/>
                  <a:gd name="T8" fmla="*/ 17 w 577"/>
                  <a:gd name="T9" fmla="*/ 3 h 598"/>
                  <a:gd name="T10" fmla="*/ 0 w 577"/>
                  <a:gd name="T11" fmla="*/ 3 h 598"/>
                  <a:gd name="T12" fmla="*/ 0 w 577"/>
                  <a:gd name="T13" fmla="*/ 0 h 598"/>
                  <a:gd name="T14" fmla="*/ 17 w 577"/>
                  <a:gd name="T15" fmla="*/ 0 h 598"/>
                  <a:gd name="T16" fmla="*/ 19 w 577"/>
                  <a:gd name="T17" fmla="*/ 0 h 598"/>
                  <a:gd name="T18" fmla="*/ 152 w 577"/>
                  <a:gd name="T19" fmla="*/ 133 h 598"/>
                  <a:gd name="T20" fmla="*/ 152 w 577"/>
                  <a:gd name="T21" fmla="*/ 134 h 598"/>
                  <a:gd name="T22" fmla="*/ 152 w 577"/>
                  <a:gd name="T23" fmla="*/ 171 h 598"/>
                  <a:gd name="T24" fmla="*/ 577 w 577"/>
                  <a:gd name="T25" fmla="*/ 596 h 598"/>
                  <a:gd name="T26" fmla="*/ 575 w 577"/>
                  <a:gd name="T27" fmla="*/ 598 h 5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77" h="598">
                    <a:moveTo>
                      <a:pt x="575" y="598"/>
                    </a:moveTo>
                    <a:cubicBezTo>
                      <a:pt x="149" y="172"/>
                      <a:pt x="149" y="172"/>
                      <a:pt x="149" y="172"/>
                    </a:cubicBezTo>
                    <a:cubicBezTo>
                      <a:pt x="149" y="172"/>
                      <a:pt x="149" y="172"/>
                      <a:pt x="149" y="171"/>
                    </a:cubicBezTo>
                    <a:cubicBezTo>
                      <a:pt x="149" y="135"/>
                      <a:pt x="149" y="135"/>
                      <a:pt x="149" y="135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8" y="0"/>
                      <a:pt x="18" y="0"/>
                      <a:pt x="19" y="0"/>
                    </a:cubicBezTo>
                    <a:cubicBezTo>
                      <a:pt x="152" y="133"/>
                      <a:pt x="152" y="133"/>
                      <a:pt x="152" y="133"/>
                    </a:cubicBezTo>
                    <a:cubicBezTo>
                      <a:pt x="152" y="134"/>
                      <a:pt x="152" y="134"/>
                      <a:pt x="152" y="134"/>
                    </a:cubicBezTo>
                    <a:cubicBezTo>
                      <a:pt x="152" y="171"/>
                      <a:pt x="152" y="171"/>
                      <a:pt x="152" y="171"/>
                    </a:cubicBezTo>
                    <a:cubicBezTo>
                      <a:pt x="577" y="596"/>
                      <a:pt x="577" y="596"/>
                      <a:pt x="577" y="596"/>
                    </a:cubicBezTo>
                    <a:lnTo>
                      <a:pt x="575" y="598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177" name="Freeform 662"/>
              <p:cNvSpPr>
                <a:spLocks/>
              </p:cNvSpPr>
              <p:nvPr/>
            </p:nvSpPr>
            <p:spPr bwMode="auto">
              <a:xfrm flipV="1">
                <a:off x="-9378950" y="1409700"/>
                <a:ext cx="2413000" cy="2022475"/>
              </a:xfrm>
              <a:custGeom>
                <a:avLst/>
                <a:gdLst>
                  <a:gd name="T0" fmla="*/ 641 w 643"/>
                  <a:gd name="T1" fmla="*/ 539 h 539"/>
                  <a:gd name="T2" fmla="*/ 585 w 643"/>
                  <a:gd name="T3" fmla="*/ 483 h 539"/>
                  <a:gd name="T4" fmla="*/ 520 w 643"/>
                  <a:gd name="T5" fmla="*/ 483 h 539"/>
                  <a:gd name="T6" fmla="*/ 519 w 643"/>
                  <a:gd name="T7" fmla="*/ 482 h 539"/>
                  <a:gd name="T8" fmla="*/ 352 w 643"/>
                  <a:gd name="T9" fmla="*/ 316 h 539"/>
                  <a:gd name="T10" fmla="*/ 303 w 643"/>
                  <a:gd name="T11" fmla="*/ 316 h 539"/>
                  <a:gd name="T12" fmla="*/ 301 w 643"/>
                  <a:gd name="T13" fmla="*/ 315 h 539"/>
                  <a:gd name="T14" fmla="*/ 80 w 643"/>
                  <a:gd name="T15" fmla="*/ 94 h 539"/>
                  <a:gd name="T16" fmla="*/ 79 w 643"/>
                  <a:gd name="T17" fmla="*/ 93 h 539"/>
                  <a:gd name="T18" fmla="*/ 79 w 643"/>
                  <a:gd name="T19" fmla="*/ 38 h 539"/>
                  <a:gd name="T20" fmla="*/ 45 w 643"/>
                  <a:gd name="T21" fmla="*/ 4 h 539"/>
                  <a:gd name="T22" fmla="*/ 0 w 643"/>
                  <a:gd name="T23" fmla="*/ 4 h 539"/>
                  <a:gd name="T24" fmla="*/ 0 w 643"/>
                  <a:gd name="T25" fmla="*/ 0 h 539"/>
                  <a:gd name="T26" fmla="*/ 46 w 643"/>
                  <a:gd name="T27" fmla="*/ 0 h 539"/>
                  <a:gd name="T28" fmla="*/ 47 w 643"/>
                  <a:gd name="T29" fmla="*/ 1 h 539"/>
                  <a:gd name="T30" fmla="*/ 82 w 643"/>
                  <a:gd name="T31" fmla="*/ 36 h 539"/>
                  <a:gd name="T32" fmla="*/ 83 w 643"/>
                  <a:gd name="T33" fmla="*/ 37 h 539"/>
                  <a:gd name="T34" fmla="*/ 83 w 643"/>
                  <a:gd name="T35" fmla="*/ 92 h 539"/>
                  <a:gd name="T36" fmla="*/ 303 w 643"/>
                  <a:gd name="T37" fmla="*/ 312 h 539"/>
                  <a:gd name="T38" fmla="*/ 353 w 643"/>
                  <a:gd name="T39" fmla="*/ 312 h 539"/>
                  <a:gd name="T40" fmla="*/ 354 w 643"/>
                  <a:gd name="T41" fmla="*/ 313 h 539"/>
                  <a:gd name="T42" fmla="*/ 521 w 643"/>
                  <a:gd name="T43" fmla="*/ 479 h 539"/>
                  <a:gd name="T44" fmla="*/ 585 w 643"/>
                  <a:gd name="T45" fmla="*/ 479 h 539"/>
                  <a:gd name="T46" fmla="*/ 586 w 643"/>
                  <a:gd name="T47" fmla="*/ 480 h 539"/>
                  <a:gd name="T48" fmla="*/ 643 w 643"/>
                  <a:gd name="T49" fmla="*/ 537 h 539"/>
                  <a:gd name="T50" fmla="*/ 641 w 643"/>
                  <a:gd name="T51" fmla="*/ 539 h 5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43" h="539">
                    <a:moveTo>
                      <a:pt x="641" y="539"/>
                    </a:moveTo>
                    <a:cubicBezTo>
                      <a:pt x="585" y="483"/>
                      <a:pt x="585" y="483"/>
                      <a:pt x="585" y="483"/>
                    </a:cubicBezTo>
                    <a:cubicBezTo>
                      <a:pt x="520" y="483"/>
                      <a:pt x="520" y="483"/>
                      <a:pt x="520" y="483"/>
                    </a:cubicBezTo>
                    <a:cubicBezTo>
                      <a:pt x="520" y="483"/>
                      <a:pt x="519" y="483"/>
                      <a:pt x="519" y="482"/>
                    </a:cubicBezTo>
                    <a:cubicBezTo>
                      <a:pt x="352" y="316"/>
                      <a:pt x="352" y="316"/>
                      <a:pt x="352" y="316"/>
                    </a:cubicBezTo>
                    <a:cubicBezTo>
                      <a:pt x="303" y="316"/>
                      <a:pt x="303" y="316"/>
                      <a:pt x="303" y="316"/>
                    </a:cubicBezTo>
                    <a:cubicBezTo>
                      <a:pt x="302" y="316"/>
                      <a:pt x="302" y="316"/>
                      <a:pt x="301" y="315"/>
                    </a:cubicBezTo>
                    <a:cubicBezTo>
                      <a:pt x="80" y="94"/>
                      <a:pt x="80" y="94"/>
                      <a:pt x="80" y="94"/>
                    </a:cubicBezTo>
                    <a:cubicBezTo>
                      <a:pt x="80" y="94"/>
                      <a:pt x="79" y="93"/>
                      <a:pt x="79" y="93"/>
                    </a:cubicBezTo>
                    <a:cubicBezTo>
                      <a:pt x="79" y="38"/>
                      <a:pt x="79" y="38"/>
                      <a:pt x="79" y="38"/>
                    </a:cubicBezTo>
                    <a:cubicBezTo>
                      <a:pt x="45" y="4"/>
                      <a:pt x="45" y="4"/>
                      <a:pt x="45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46" y="0"/>
                      <a:pt x="46" y="0"/>
                      <a:pt x="47" y="1"/>
                    </a:cubicBezTo>
                    <a:cubicBezTo>
                      <a:pt x="82" y="36"/>
                      <a:pt x="82" y="36"/>
                      <a:pt x="82" y="36"/>
                    </a:cubicBezTo>
                    <a:cubicBezTo>
                      <a:pt x="83" y="37"/>
                      <a:pt x="83" y="37"/>
                      <a:pt x="83" y="37"/>
                    </a:cubicBezTo>
                    <a:cubicBezTo>
                      <a:pt x="83" y="92"/>
                      <a:pt x="83" y="92"/>
                      <a:pt x="83" y="92"/>
                    </a:cubicBezTo>
                    <a:cubicBezTo>
                      <a:pt x="303" y="312"/>
                      <a:pt x="303" y="312"/>
                      <a:pt x="303" y="312"/>
                    </a:cubicBezTo>
                    <a:cubicBezTo>
                      <a:pt x="353" y="312"/>
                      <a:pt x="353" y="312"/>
                      <a:pt x="353" y="312"/>
                    </a:cubicBezTo>
                    <a:cubicBezTo>
                      <a:pt x="354" y="312"/>
                      <a:pt x="354" y="313"/>
                      <a:pt x="354" y="313"/>
                    </a:cubicBezTo>
                    <a:cubicBezTo>
                      <a:pt x="521" y="479"/>
                      <a:pt x="521" y="479"/>
                      <a:pt x="521" y="479"/>
                    </a:cubicBezTo>
                    <a:cubicBezTo>
                      <a:pt x="585" y="479"/>
                      <a:pt x="585" y="479"/>
                      <a:pt x="585" y="479"/>
                    </a:cubicBezTo>
                    <a:cubicBezTo>
                      <a:pt x="586" y="479"/>
                      <a:pt x="586" y="479"/>
                      <a:pt x="586" y="480"/>
                    </a:cubicBezTo>
                    <a:cubicBezTo>
                      <a:pt x="643" y="537"/>
                      <a:pt x="643" y="537"/>
                      <a:pt x="643" y="537"/>
                    </a:cubicBezTo>
                    <a:lnTo>
                      <a:pt x="641" y="53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178" name="Freeform 663"/>
              <p:cNvSpPr>
                <a:spLocks/>
              </p:cNvSpPr>
              <p:nvPr/>
            </p:nvSpPr>
            <p:spPr bwMode="auto">
              <a:xfrm flipV="1">
                <a:off x="-9259888" y="1728787"/>
                <a:ext cx="1550987" cy="1470025"/>
              </a:xfrm>
              <a:custGeom>
                <a:avLst/>
                <a:gdLst>
                  <a:gd name="T0" fmla="*/ 405 w 413"/>
                  <a:gd name="T1" fmla="*/ 392 h 392"/>
                  <a:gd name="T2" fmla="*/ 309 w 413"/>
                  <a:gd name="T3" fmla="*/ 296 h 392"/>
                  <a:gd name="T4" fmla="*/ 263 w 413"/>
                  <a:gd name="T5" fmla="*/ 296 h 392"/>
                  <a:gd name="T6" fmla="*/ 260 w 413"/>
                  <a:gd name="T7" fmla="*/ 295 h 392"/>
                  <a:gd name="T8" fmla="*/ 1 w 413"/>
                  <a:gd name="T9" fmla="*/ 36 h 392"/>
                  <a:gd name="T10" fmla="*/ 0 w 413"/>
                  <a:gd name="T11" fmla="*/ 32 h 392"/>
                  <a:gd name="T12" fmla="*/ 0 w 413"/>
                  <a:gd name="T13" fmla="*/ 0 h 392"/>
                  <a:gd name="T14" fmla="*/ 10 w 413"/>
                  <a:gd name="T15" fmla="*/ 0 h 392"/>
                  <a:gd name="T16" fmla="*/ 10 w 413"/>
                  <a:gd name="T17" fmla="*/ 30 h 392"/>
                  <a:gd name="T18" fmla="*/ 266 w 413"/>
                  <a:gd name="T19" fmla="*/ 286 h 392"/>
                  <a:gd name="T20" fmla="*/ 311 w 413"/>
                  <a:gd name="T21" fmla="*/ 286 h 392"/>
                  <a:gd name="T22" fmla="*/ 315 w 413"/>
                  <a:gd name="T23" fmla="*/ 287 h 392"/>
                  <a:gd name="T24" fmla="*/ 413 w 413"/>
                  <a:gd name="T25" fmla="*/ 385 h 392"/>
                  <a:gd name="T26" fmla="*/ 405 w 413"/>
                  <a:gd name="T27" fmla="*/ 392 h 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13" h="392">
                    <a:moveTo>
                      <a:pt x="405" y="392"/>
                    </a:moveTo>
                    <a:cubicBezTo>
                      <a:pt x="309" y="296"/>
                      <a:pt x="309" y="296"/>
                      <a:pt x="309" y="296"/>
                    </a:cubicBezTo>
                    <a:cubicBezTo>
                      <a:pt x="263" y="296"/>
                      <a:pt x="263" y="296"/>
                      <a:pt x="263" y="296"/>
                    </a:cubicBezTo>
                    <a:cubicBezTo>
                      <a:pt x="262" y="296"/>
                      <a:pt x="261" y="296"/>
                      <a:pt x="260" y="295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0" y="35"/>
                      <a:pt x="0" y="34"/>
                      <a:pt x="0" y="3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266" y="286"/>
                      <a:pt x="266" y="286"/>
                      <a:pt x="266" y="286"/>
                    </a:cubicBezTo>
                    <a:cubicBezTo>
                      <a:pt x="311" y="286"/>
                      <a:pt x="311" y="286"/>
                      <a:pt x="311" y="286"/>
                    </a:cubicBezTo>
                    <a:cubicBezTo>
                      <a:pt x="313" y="286"/>
                      <a:pt x="314" y="286"/>
                      <a:pt x="315" y="287"/>
                    </a:cubicBezTo>
                    <a:cubicBezTo>
                      <a:pt x="413" y="385"/>
                      <a:pt x="413" y="385"/>
                      <a:pt x="413" y="385"/>
                    </a:cubicBezTo>
                    <a:lnTo>
                      <a:pt x="405" y="39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179" name="Freeform 664"/>
              <p:cNvSpPr>
                <a:spLocks/>
              </p:cNvSpPr>
              <p:nvPr/>
            </p:nvSpPr>
            <p:spPr bwMode="auto">
              <a:xfrm flipV="1">
                <a:off x="-7867650" y="1728787"/>
                <a:ext cx="109537" cy="66675"/>
              </a:xfrm>
              <a:custGeom>
                <a:avLst/>
                <a:gdLst>
                  <a:gd name="T0" fmla="*/ 7 w 69"/>
                  <a:gd name="T1" fmla="*/ 42 h 42"/>
                  <a:gd name="T2" fmla="*/ 0 w 69"/>
                  <a:gd name="T3" fmla="*/ 21 h 42"/>
                  <a:gd name="T4" fmla="*/ 62 w 69"/>
                  <a:gd name="T5" fmla="*/ 0 h 42"/>
                  <a:gd name="T6" fmla="*/ 69 w 69"/>
                  <a:gd name="T7" fmla="*/ 21 h 42"/>
                  <a:gd name="T8" fmla="*/ 7 w 69"/>
                  <a:gd name="T9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9" h="42">
                    <a:moveTo>
                      <a:pt x="7" y="42"/>
                    </a:moveTo>
                    <a:lnTo>
                      <a:pt x="0" y="21"/>
                    </a:lnTo>
                    <a:lnTo>
                      <a:pt x="62" y="0"/>
                    </a:lnTo>
                    <a:lnTo>
                      <a:pt x="69" y="21"/>
                    </a:lnTo>
                    <a:lnTo>
                      <a:pt x="7" y="4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180" name="Freeform 665"/>
              <p:cNvSpPr>
                <a:spLocks/>
              </p:cNvSpPr>
              <p:nvPr/>
            </p:nvSpPr>
            <p:spPr bwMode="auto">
              <a:xfrm flipV="1">
                <a:off x="-8658225" y="1743075"/>
                <a:ext cx="3144837" cy="2057400"/>
              </a:xfrm>
              <a:custGeom>
                <a:avLst/>
                <a:gdLst>
                  <a:gd name="T0" fmla="*/ 833 w 838"/>
                  <a:gd name="T1" fmla="*/ 548 h 548"/>
                  <a:gd name="T2" fmla="*/ 463 w 838"/>
                  <a:gd name="T3" fmla="*/ 178 h 548"/>
                  <a:gd name="T4" fmla="*/ 328 w 838"/>
                  <a:gd name="T5" fmla="*/ 178 h 548"/>
                  <a:gd name="T6" fmla="*/ 326 w 838"/>
                  <a:gd name="T7" fmla="*/ 177 h 548"/>
                  <a:gd name="T8" fmla="*/ 260 w 838"/>
                  <a:gd name="T9" fmla="*/ 111 h 548"/>
                  <a:gd name="T10" fmla="*/ 191 w 838"/>
                  <a:gd name="T11" fmla="*/ 111 h 548"/>
                  <a:gd name="T12" fmla="*/ 189 w 838"/>
                  <a:gd name="T13" fmla="*/ 110 h 548"/>
                  <a:gd name="T14" fmla="*/ 180 w 838"/>
                  <a:gd name="T15" fmla="*/ 101 h 548"/>
                  <a:gd name="T16" fmla="*/ 136 w 838"/>
                  <a:gd name="T17" fmla="*/ 101 h 548"/>
                  <a:gd name="T18" fmla="*/ 134 w 838"/>
                  <a:gd name="T19" fmla="*/ 100 h 548"/>
                  <a:gd name="T20" fmla="*/ 41 w 838"/>
                  <a:gd name="T21" fmla="*/ 7 h 548"/>
                  <a:gd name="T22" fmla="*/ 0 w 838"/>
                  <a:gd name="T23" fmla="*/ 7 h 548"/>
                  <a:gd name="T24" fmla="*/ 0 w 838"/>
                  <a:gd name="T25" fmla="*/ 0 h 548"/>
                  <a:gd name="T26" fmla="*/ 42 w 838"/>
                  <a:gd name="T27" fmla="*/ 0 h 548"/>
                  <a:gd name="T28" fmla="*/ 45 w 838"/>
                  <a:gd name="T29" fmla="*/ 1 h 548"/>
                  <a:gd name="T30" fmla="*/ 137 w 838"/>
                  <a:gd name="T31" fmla="*/ 94 h 548"/>
                  <a:gd name="T32" fmla="*/ 181 w 838"/>
                  <a:gd name="T33" fmla="*/ 94 h 548"/>
                  <a:gd name="T34" fmla="*/ 184 w 838"/>
                  <a:gd name="T35" fmla="*/ 95 h 548"/>
                  <a:gd name="T36" fmla="*/ 193 w 838"/>
                  <a:gd name="T37" fmla="*/ 104 h 548"/>
                  <a:gd name="T38" fmla="*/ 261 w 838"/>
                  <a:gd name="T39" fmla="*/ 104 h 548"/>
                  <a:gd name="T40" fmla="*/ 263 w 838"/>
                  <a:gd name="T41" fmla="*/ 105 h 548"/>
                  <a:gd name="T42" fmla="*/ 330 w 838"/>
                  <a:gd name="T43" fmla="*/ 171 h 548"/>
                  <a:gd name="T44" fmla="*/ 464 w 838"/>
                  <a:gd name="T45" fmla="*/ 171 h 548"/>
                  <a:gd name="T46" fmla="*/ 466 w 838"/>
                  <a:gd name="T47" fmla="*/ 172 h 548"/>
                  <a:gd name="T48" fmla="*/ 838 w 838"/>
                  <a:gd name="T49" fmla="*/ 543 h 548"/>
                  <a:gd name="T50" fmla="*/ 833 w 838"/>
                  <a:gd name="T51" fmla="*/ 548 h 5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38" h="548">
                    <a:moveTo>
                      <a:pt x="833" y="548"/>
                    </a:moveTo>
                    <a:cubicBezTo>
                      <a:pt x="463" y="178"/>
                      <a:pt x="463" y="178"/>
                      <a:pt x="463" y="178"/>
                    </a:cubicBezTo>
                    <a:cubicBezTo>
                      <a:pt x="328" y="178"/>
                      <a:pt x="328" y="178"/>
                      <a:pt x="328" y="178"/>
                    </a:cubicBezTo>
                    <a:cubicBezTo>
                      <a:pt x="327" y="178"/>
                      <a:pt x="326" y="177"/>
                      <a:pt x="326" y="177"/>
                    </a:cubicBezTo>
                    <a:cubicBezTo>
                      <a:pt x="260" y="111"/>
                      <a:pt x="260" y="111"/>
                      <a:pt x="260" y="111"/>
                    </a:cubicBezTo>
                    <a:cubicBezTo>
                      <a:pt x="191" y="111"/>
                      <a:pt x="191" y="111"/>
                      <a:pt x="191" y="111"/>
                    </a:cubicBezTo>
                    <a:cubicBezTo>
                      <a:pt x="190" y="111"/>
                      <a:pt x="190" y="110"/>
                      <a:pt x="189" y="110"/>
                    </a:cubicBezTo>
                    <a:cubicBezTo>
                      <a:pt x="180" y="101"/>
                      <a:pt x="180" y="101"/>
                      <a:pt x="180" y="101"/>
                    </a:cubicBezTo>
                    <a:cubicBezTo>
                      <a:pt x="136" y="101"/>
                      <a:pt x="136" y="101"/>
                      <a:pt x="136" y="101"/>
                    </a:cubicBezTo>
                    <a:cubicBezTo>
                      <a:pt x="135" y="101"/>
                      <a:pt x="134" y="100"/>
                      <a:pt x="134" y="100"/>
                    </a:cubicBezTo>
                    <a:cubicBezTo>
                      <a:pt x="41" y="7"/>
                      <a:pt x="41" y="7"/>
                      <a:pt x="41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43" y="0"/>
                      <a:pt x="44" y="1"/>
                      <a:pt x="45" y="1"/>
                    </a:cubicBezTo>
                    <a:cubicBezTo>
                      <a:pt x="137" y="94"/>
                      <a:pt x="137" y="94"/>
                      <a:pt x="137" y="94"/>
                    </a:cubicBezTo>
                    <a:cubicBezTo>
                      <a:pt x="181" y="94"/>
                      <a:pt x="181" y="94"/>
                      <a:pt x="181" y="94"/>
                    </a:cubicBezTo>
                    <a:cubicBezTo>
                      <a:pt x="182" y="94"/>
                      <a:pt x="183" y="94"/>
                      <a:pt x="184" y="95"/>
                    </a:cubicBezTo>
                    <a:cubicBezTo>
                      <a:pt x="193" y="104"/>
                      <a:pt x="193" y="104"/>
                      <a:pt x="193" y="104"/>
                    </a:cubicBezTo>
                    <a:cubicBezTo>
                      <a:pt x="261" y="104"/>
                      <a:pt x="261" y="104"/>
                      <a:pt x="261" y="104"/>
                    </a:cubicBezTo>
                    <a:cubicBezTo>
                      <a:pt x="262" y="104"/>
                      <a:pt x="263" y="104"/>
                      <a:pt x="263" y="105"/>
                    </a:cubicBezTo>
                    <a:cubicBezTo>
                      <a:pt x="330" y="171"/>
                      <a:pt x="330" y="171"/>
                      <a:pt x="330" y="171"/>
                    </a:cubicBezTo>
                    <a:cubicBezTo>
                      <a:pt x="464" y="171"/>
                      <a:pt x="464" y="171"/>
                      <a:pt x="464" y="171"/>
                    </a:cubicBezTo>
                    <a:cubicBezTo>
                      <a:pt x="465" y="171"/>
                      <a:pt x="466" y="171"/>
                      <a:pt x="466" y="172"/>
                    </a:cubicBezTo>
                    <a:cubicBezTo>
                      <a:pt x="838" y="543"/>
                      <a:pt x="838" y="543"/>
                      <a:pt x="838" y="543"/>
                    </a:cubicBezTo>
                    <a:lnTo>
                      <a:pt x="833" y="548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181" name="Freeform 666"/>
              <p:cNvSpPr>
                <a:spLocks noEditPoints="1"/>
              </p:cNvSpPr>
              <p:nvPr/>
            </p:nvSpPr>
            <p:spPr bwMode="auto">
              <a:xfrm flipV="1">
                <a:off x="-12141200" y="301624"/>
                <a:ext cx="88900" cy="90488"/>
              </a:xfrm>
              <a:custGeom>
                <a:avLst/>
                <a:gdLst>
                  <a:gd name="T0" fmla="*/ 12 w 24"/>
                  <a:gd name="T1" fmla="*/ 6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6 h 24"/>
                  <a:gd name="T10" fmla="*/ 12 w 24"/>
                  <a:gd name="T11" fmla="*/ 0 h 24"/>
                  <a:gd name="T12" fmla="*/ 0 w 24"/>
                  <a:gd name="T13" fmla="*/ 12 h 24"/>
                  <a:gd name="T14" fmla="*/ 12 w 24"/>
                  <a:gd name="T15" fmla="*/ 24 h 24"/>
                  <a:gd name="T16" fmla="*/ 24 w 24"/>
                  <a:gd name="T17" fmla="*/ 12 h 24"/>
                  <a:gd name="T18" fmla="*/ 12 w 24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4">
                    <a:moveTo>
                      <a:pt x="12" y="6"/>
                    </a:moveTo>
                    <a:cubicBezTo>
                      <a:pt x="15" y="6"/>
                      <a:pt x="19" y="9"/>
                      <a:pt x="19" y="12"/>
                    </a:cubicBezTo>
                    <a:cubicBezTo>
                      <a:pt x="19" y="16"/>
                      <a:pt x="15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9"/>
                      <a:pt x="8" y="6"/>
                      <a:pt x="12" y="6"/>
                    </a:cubicBezTo>
                    <a:close/>
                    <a:moveTo>
                      <a:pt x="12" y="0"/>
                    </a:moveTo>
                    <a:cubicBezTo>
                      <a:pt x="5" y="0"/>
                      <a:pt x="0" y="6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8" y="24"/>
                      <a:pt x="24" y="19"/>
                      <a:pt x="24" y="12"/>
                    </a:cubicBezTo>
                    <a:cubicBezTo>
                      <a:pt x="24" y="6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182" name="Freeform 667"/>
              <p:cNvSpPr>
                <a:spLocks noEditPoints="1"/>
              </p:cNvSpPr>
              <p:nvPr/>
            </p:nvSpPr>
            <p:spPr bwMode="auto">
              <a:xfrm flipV="1">
                <a:off x="-12404725" y="152400"/>
                <a:ext cx="90487" cy="88900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5 h 24"/>
                  <a:gd name="T12" fmla="*/ 12 w 24"/>
                  <a:gd name="T13" fmla="*/ 5 h 24"/>
                  <a:gd name="T14" fmla="*/ 12 w 24"/>
                  <a:gd name="T15" fmla="*/ 0 h 24"/>
                  <a:gd name="T16" fmla="*/ 12 w 24"/>
                  <a:gd name="T17" fmla="*/ 0 h 24"/>
                  <a:gd name="T18" fmla="*/ 12 w 24"/>
                  <a:gd name="T19" fmla="*/ 0 h 24"/>
                  <a:gd name="T20" fmla="*/ 4 w 24"/>
                  <a:gd name="T21" fmla="*/ 4 h 24"/>
                  <a:gd name="T22" fmla="*/ 0 w 24"/>
                  <a:gd name="T23" fmla="*/ 12 h 24"/>
                  <a:gd name="T24" fmla="*/ 12 w 24"/>
                  <a:gd name="T25" fmla="*/ 24 h 24"/>
                  <a:gd name="T26" fmla="*/ 21 w 24"/>
                  <a:gd name="T27" fmla="*/ 21 h 24"/>
                  <a:gd name="T28" fmla="*/ 24 w 24"/>
                  <a:gd name="T29" fmla="*/ 12 h 24"/>
                  <a:gd name="T30" fmla="*/ 12 w 24"/>
                  <a:gd name="T3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9" y="0"/>
                      <a:pt x="6" y="1"/>
                      <a:pt x="4" y="4"/>
                    </a:cubicBezTo>
                    <a:cubicBezTo>
                      <a:pt x="1" y="6"/>
                      <a:pt x="0" y="9"/>
                      <a:pt x="0" y="12"/>
                    </a:cubicBezTo>
                    <a:cubicBezTo>
                      <a:pt x="0" y="19"/>
                      <a:pt x="6" y="24"/>
                      <a:pt x="12" y="24"/>
                    </a:cubicBezTo>
                    <a:cubicBezTo>
                      <a:pt x="15" y="24"/>
                      <a:pt x="18" y="23"/>
                      <a:pt x="21" y="21"/>
                    </a:cubicBezTo>
                    <a:cubicBezTo>
                      <a:pt x="23" y="18"/>
                      <a:pt x="24" y="15"/>
                      <a:pt x="24" y="12"/>
                    </a:cubicBezTo>
                    <a:cubicBezTo>
                      <a:pt x="24" y="6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183" name="Freeform 668"/>
              <p:cNvSpPr>
                <a:spLocks noEditPoints="1"/>
              </p:cNvSpPr>
              <p:nvPr/>
            </p:nvSpPr>
            <p:spPr bwMode="auto">
              <a:xfrm flipV="1">
                <a:off x="-12118975" y="-455613"/>
                <a:ext cx="90487" cy="88900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12 w 24"/>
                  <a:gd name="T7" fmla="*/ 19 h 24"/>
                  <a:gd name="T8" fmla="*/ 5 w 24"/>
                  <a:gd name="T9" fmla="*/ 12 h 24"/>
                  <a:gd name="T10" fmla="*/ 12 w 24"/>
                  <a:gd name="T11" fmla="*/ 5 h 24"/>
                  <a:gd name="T12" fmla="*/ 12 w 24"/>
                  <a:gd name="T13" fmla="*/ 0 h 24"/>
                  <a:gd name="T14" fmla="*/ 12 w 24"/>
                  <a:gd name="T15" fmla="*/ 0 h 24"/>
                  <a:gd name="T16" fmla="*/ 0 w 24"/>
                  <a:gd name="T17" fmla="*/ 12 h 24"/>
                  <a:gd name="T18" fmla="*/ 12 w 24"/>
                  <a:gd name="T19" fmla="*/ 24 h 24"/>
                  <a:gd name="T20" fmla="*/ 24 w 24"/>
                  <a:gd name="T21" fmla="*/ 12 h 24"/>
                  <a:gd name="T22" fmla="*/ 20 w 24"/>
                  <a:gd name="T23" fmla="*/ 3 h 24"/>
                  <a:gd name="T24" fmla="*/ 12 w 24"/>
                  <a:gd name="T2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4"/>
                      <a:pt x="12" y="24"/>
                    </a:cubicBezTo>
                    <a:cubicBezTo>
                      <a:pt x="18" y="24"/>
                      <a:pt x="24" y="18"/>
                      <a:pt x="24" y="12"/>
                    </a:cubicBezTo>
                    <a:cubicBezTo>
                      <a:pt x="24" y="9"/>
                      <a:pt x="22" y="6"/>
                      <a:pt x="20" y="3"/>
                    </a:cubicBezTo>
                    <a:cubicBezTo>
                      <a:pt x="18" y="1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184" name="Freeform 669"/>
              <p:cNvSpPr>
                <a:spLocks noEditPoints="1"/>
              </p:cNvSpPr>
              <p:nvPr/>
            </p:nvSpPr>
            <p:spPr bwMode="auto">
              <a:xfrm flipV="1">
                <a:off x="-11964988" y="-606426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0 h 24"/>
                  <a:gd name="T12" fmla="*/ 0 w 24"/>
                  <a:gd name="T13" fmla="*/ 12 h 24"/>
                  <a:gd name="T14" fmla="*/ 12 w 24"/>
                  <a:gd name="T15" fmla="*/ 24 h 24"/>
                  <a:gd name="T16" fmla="*/ 21 w 24"/>
                  <a:gd name="T17" fmla="*/ 20 h 24"/>
                  <a:gd name="T18" fmla="*/ 24 w 24"/>
                  <a:gd name="T19" fmla="*/ 12 h 24"/>
                  <a:gd name="T20" fmla="*/ 21 w 24"/>
                  <a:gd name="T21" fmla="*/ 3 h 24"/>
                  <a:gd name="T22" fmla="*/ 12 w 24"/>
                  <a:gd name="T2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6" y="0"/>
                      <a:pt x="0" y="5"/>
                      <a:pt x="0" y="12"/>
                    </a:cubicBezTo>
                    <a:cubicBezTo>
                      <a:pt x="0" y="19"/>
                      <a:pt x="6" y="24"/>
                      <a:pt x="12" y="24"/>
                    </a:cubicBezTo>
                    <a:cubicBezTo>
                      <a:pt x="15" y="24"/>
                      <a:pt x="18" y="23"/>
                      <a:pt x="21" y="20"/>
                    </a:cubicBezTo>
                    <a:cubicBezTo>
                      <a:pt x="23" y="18"/>
                      <a:pt x="24" y="15"/>
                      <a:pt x="24" y="12"/>
                    </a:cubicBezTo>
                    <a:cubicBezTo>
                      <a:pt x="24" y="9"/>
                      <a:pt x="23" y="6"/>
                      <a:pt x="21" y="3"/>
                    </a:cubicBezTo>
                    <a:cubicBezTo>
                      <a:pt x="18" y="1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185" name="Freeform 670"/>
              <p:cNvSpPr>
                <a:spLocks noEditPoints="1"/>
              </p:cNvSpPr>
              <p:nvPr/>
            </p:nvSpPr>
            <p:spPr bwMode="auto">
              <a:xfrm flipV="1">
                <a:off x="-12322175" y="-219075"/>
                <a:ext cx="90487" cy="88900"/>
              </a:xfrm>
              <a:custGeom>
                <a:avLst/>
                <a:gdLst>
                  <a:gd name="T0" fmla="*/ 12 w 24"/>
                  <a:gd name="T1" fmla="*/ 5 h 24"/>
                  <a:gd name="T2" fmla="*/ 12 w 24"/>
                  <a:gd name="T3" fmla="*/ 5 h 24"/>
                  <a:gd name="T4" fmla="*/ 12 w 24"/>
                  <a:gd name="T5" fmla="*/ 5 h 24"/>
                  <a:gd name="T6" fmla="*/ 19 w 24"/>
                  <a:gd name="T7" fmla="*/ 12 h 24"/>
                  <a:gd name="T8" fmla="*/ 12 w 24"/>
                  <a:gd name="T9" fmla="*/ 19 h 24"/>
                  <a:gd name="T10" fmla="*/ 12 w 24"/>
                  <a:gd name="T11" fmla="*/ 19 h 24"/>
                  <a:gd name="T12" fmla="*/ 12 w 24"/>
                  <a:gd name="T13" fmla="*/ 19 h 24"/>
                  <a:gd name="T14" fmla="*/ 5 w 24"/>
                  <a:gd name="T15" fmla="*/ 12 h 24"/>
                  <a:gd name="T16" fmla="*/ 12 w 24"/>
                  <a:gd name="T17" fmla="*/ 5 h 24"/>
                  <a:gd name="T18" fmla="*/ 12 w 24"/>
                  <a:gd name="T19" fmla="*/ 0 h 24"/>
                  <a:gd name="T20" fmla="*/ 12 w 24"/>
                  <a:gd name="T21" fmla="*/ 0 h 24"/>
                  <a:gd name="T22" fmla="*/ 12 w 24"/>
                  <a:gd name="T23" fmla="*/ 0 h 24"/>
                  <a:gd name="T24" fmla="*/ 3 w 24"/>
                  <a:gd name="T25" fmla="*/ 4 h 24"/>
                  <a:gd name="T26" fmla="*/ 0 w 24"/>
                  <a:gd name="T27" fmla="*/ 12 h 24"/>
                  <a:gd name="T28" fmla="*/ 3 w 24"/>
                  <a:gd name="T29" fmla="*/ 21 h 24"/>
                  <a:gd name="T30" fmla="*/ 12 w 24"/>
                  <a:gd name="T31" fmla="*/ 24 h 24"/>
                  <a:gd name="T32" fmla="*/ 20 w 24"/>
                  <a:gd name="T33" fmla="*/ 21 h 24"/>
                  <a:gd name="T34" fmla="*/ 24 w 24"/>
                  <a:gd name="T35" fmla="*/ 12 h 24"/>
                  <a:gd name="T36" fmla="*/ 20 w 24"/>
                  <a:gd name="T37" fmla="*/ 4 h 24"/>
                  <a:gd name="T38" fmla="*/ 12 w 24"/>
                  <a:gd name="T3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5" y="5"/>
                      <a:pt x="19" y="8"/>
                      <a:pt x="19" y="12"/>
                    </a:cubicBezTo>
                    <a:cubicBezTo>
                      <a:pt x="19" y="16"/>
                      <a:pt x="15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8" y="0"/>
                      <a:pt x="5" y="1"/>
                      <a:pt x="3" y="4"/>
                    </a:cubicBezTo>
                    <a:cubicBezTo>
                      <a:pt x="1" y="6"/>
                      <a:pt x="0" y="9"/>
                      <a:pt x="0" y="12"/>
                    </a:cubicBezTo>
                    <a:cubicBezTo>
                      <a:pt x="0" y="15"/>
                      <a:pt x="1" y="18"/>
                      <a:pt x="3" y="21"/>
                    </a:cubicBezTo>
                    <a:cubicBezTo>
                      <a:pt x="5" y="23"/>
                      <a:pt x="8" y="24"/>
                      <a:pt x="12" y="24"/>
                    </a:cubicBezTo>
                    <a:cubicBezTo>
                      <a:pt x="15" y="24"/>
                      <a:pt x="18" y="23"/>
                      <a:pt x="20" y="21"/>
                    </a:cubicBezTo>
                    <a:cubicBezTo>
                      <a:pt x="22" y="18"/>
                      <a:pt x="24" y="15"/>
                      <a:pt x="24" y="12"/>
                    </a:cubicBezTo>
                    <a:cubicBezTo>
                      <a:pt x="24" y="9"/>
                      <a:pt x="22" y="6"/>
                      <a:pt x="20" y="4"/>
                    </a:cubicBezTo>
                    <a:cubicBezTo>
                      <a:pt x="18" y="1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186" name="Freeform 671"/>
              <p:cNvSpPr>
                <a:spLocks noEditPoints="1"/>
              </p:cNvSpPr>
              <p:nvPr/>
            </p:nvSpPr>
            <p:spPr bwMode="auto">
              <a:xfrm flipV="1">
                <a:off x="-11491913" y="-1806575"/>
                <a:ext cx="88900" cy="88900"/>
              </a:xfrm>
              <a:custGeom>
                <a:avLst/>
                <a:gdLst>
                  <a:gd name="T0" fmla="*/ 12 w 24"/>
                  <a:gd name="T1" fmla="*/ 6 h 24"/>
                  <a:gd name="T2" fmla="*/ 12 w 24"/>
                  <a:gd name="T3" fmla="*/ 6 h 24"/>
                  <a:gd name="T4" fmla="*/ 12 w 24"/>
                  <a:gd name="T5" fmla="*/ 6 h 24"/>
                  <a:gd name="T6" fmla="*/ 18 w 24"/>
                  <a:gd name="T7" fmla="*/ 12 h 24"/>
                  <a:gd name="T8" fmla="*/ 12 w 24"/>
                  <a:gd name="T9" fmla="*/ 19 h 24"/>
                  <a:gd name="T10" fmla="*/ 12 w 24"/>
                  <a:gd name="T11" fmla="*/ 19 h 24"/>
                  <a:gd name="T12" fmla="*/ 5 w 24"/>
                  <a:gd name="T13" fmla="*/ 12 h 24"/>
                  <a:gd name="T14" fmla="*/ 12 w 24"/>
                  <a:gd name="T15" fmla="*/ 6 h 24"/>
                  <a:gd name="T16" fmla="*/ 12 w 24"/>
                  <a:gd name="T17" fmla="*/ 0 h 24"/>
                  <a:gd name="T18" fmla="*/ 12 w 24"/>
                  <a:gd name="T19" fmla="*/ 0 h 24"/>
                  <a:gd name="T20" fmla="*/ 12 w 24"/>
                  <a:gd name="T21" fmla="*/ 0 h 24"/>
                  <a:gd name="T22" fmla="*/ 0 w 24"/>
                  <a:gd name="T23" fmla="*/ 12 h 24"/>
                  <a:gd name="T24" fmla="*/ 3 w 24"/>
                  <a:gd name="T25" fmla="*/ 21 h 24"/>
                  <a:gd name="T26" fmla="*/ 12 w 24"/>
                  <a:gd name="T27" fmla="*/ 24 h 24"/>
                  <a:gd name="T28" fmla="*/ 20 w 24"/>
                  <a:gd name="T29" fmla="*/ 21 h 24"/>
                  <a:gd name="T30" fmla="*/ 24 w 24"/>
                  <a:gd name="T31" fmla="*/ 12 h 24"/>
                  <a:gd name="T32" fmla="*/ 12 w 24"/>
                  <a:gd name="T3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" h="24">
                    <a:moveTo>
                      <a:pt x="12" y="6"/>
                    </a:move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5" y="6"/>
                      <a:pt x="18" y="9"/>
                      <a:pt x="18" y="12"/>
                    </a:cubicBezTo>
                    <a:cubicBezTo>
                      <a:pt x="18" y="16"/>
                      <a:pt x="15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9"/>
                      <a:pt x="8" y="6"/>
                      <a:pt x="12" y="6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6"/>
                      <a:pt x="0" y="12"/>
                    </a:cubicBezTo>
                    <a:cubicBezTo>
                      <a:pt x="0" y="16"/>
                      <a:pt x="1" y="19"/>
                      <a:pt x="3" y="21"/>
                    </a:cubicBezTo>
                    <a:cubicBezTo>
                      <a:pt x="5" y="23"/>
                      <a:pt x="8" y="24"/>
                      <a:pt x="12" y="24"/>
                    </a:cubicBezTo>
                    <a:cubicBezTo>
                      <a:pt x="15" y="24"/>
                      <a:pt x="18" y="23"/>
                      <a:pt x="20" y="21"/>
                    </a:cubicBezTo>
                    <a:cubicBezTo>
                      <a:pt x="22" y="19"/>
                      <a:pt x="24" y="16"/>
                      <a:pt x="24" y="12"/>
                    </a:cubicBezTo>
                    <a:cubicBezTo>
                      <a:pt x="24" y="6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187" name="Freeform 672"/>
              <p:cNvSpPr>
                <a:spLocks noEditPoints="1"/>
              </p:cNvSpPr>
              <p:nvPr/>
            </p:nvSpPr>
            <p:spPr bwMode="auto">
              <a:xfrm flipV="1">
                <a:off x="-11957050" y="474662"/>
                <a:ext cx="88900" cy="90488"/>
              </a:xfrm>
              <a:custGeom>
                <a:avLst/>
                <a:gdLst>
                  <a:gd name="T0" fmla="*/ 12 w 24"/>
                  <a:gd name="T1" fmla="*/ 5 h 24"/>
                  <a:gd name="T2" fmla="*/ 18 w 24"/>
                  <a:gd name="T3" fmla="*/ 12 h 24"/>
                  <a:gd name="T4" fmla="*/ 12 w 24"/>
                  <a:gd name="T5" fmla="*/ 19 h 24"/>
                  <a:gd name="T6" fmla="*/ 12 w 24"/>
                  <a:gd name="T7" fmla="*/ 19 h 24"/>
                  <a:gd name="T8" fmla="*/ 5 w 24"/>
                  <a:gd name="T9" fmla="*/ 12 h 24"/>
                  <a:gd name="T10" fmla="*/ 12 w 24"/>
                  <a:gd name="T11" fmla="*/ 5 h 24"/>
                  <a:gd name="T12" fmla="*/ 12 w 24"/>
                  <a:gd name="T13" fmla="*/ 0 h 24"/>
                  <a:gd name="T14" fmla="*/ 12 w 24"/>
                  <a:gd name="T15" fmla="*/ 0 h 24"/>
                  <a:gd name="T16" fmla="*/ 0 w 24"/>
                  <a:gd name="T17" fmla="*/ 12 h 24"/>
                  <a:gd name="T18" fmla="*/ 12 w 24"/>
                  <a:gd name="T19" fmla="*/ 24 h 24"/>
                  <a:gd name="T20" fmla="*/ 24 w 24"/>
                  <a:gd name="T21" fmla="*/ 12 h 24"/>
                  <a:gd name="T22" fmla="*/ 12 w 24"/>
                  <a:gd name="T2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5" y="5"/>
                      <a:pt x="18" y="8"/>
                      <a:pt x="18" y="12"/>
                    </a:cubicBezTo>
                    <a:cubicBezTo>
                      <a:pt x="18" y="16"/>
                      <a:pt x="15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4"/>
                      <a:pt x="12" y="24"/>
                    </a:cubicBezTo>
                    <a:cubicBezTo>
                      <a:pt x="18" y="24"/>
                      <a:pt x="24" y="18"/>
                      <a:pt x="24" y="12"/>
                    </a:cubicBezTo>
                    <a:cubicBezTo>
                      <a:pt x="24" y="5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188" name="Freeform 673"/>
              <p:cNvSpPr>
                <a:spLocks noEditPoints="1"/>
              </p:cNvSpPr>
              <p:nvPr/>
            </p:nvSpPr>
            <p:spPr bwMode="auto">
              <a:xfrm flipV="1">
                <a:off x="-11777663" y="661987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12 w 24"/>
                  <a:gd name="T7" fmla="*/ 19 h 24"/>
                  <a:gd name="T8" fmla="*/ 12 w 24"/>
                  <a:gd name="T9" fmla="*/ 19 h 24"/>
                  <a:gd name="T10" fmla="*/ 5 w 24"/>
                  <a:gd name="T11" fmla="*/ 12 h 24"/>
                  <a:gd name="T12" fmla="*/ 12 w 24"/>
                  <a:gd name="T13" fmla="*/ 5 h 24"/>
                  <a:gd name="T14" fmla="*/ 12 w 24"/>
                  <a:gd name="T15" fmla="*/ 0 h 24"/>
                  <a:gd name="T16" fmla="*/ 0 w 24"/>
                  <a:gd name="T17" fmla="*/ 12 h 24"/>
                  <a:gd name="T18" fmla="*/ 12 w 24"/>
                  <a:gd name="T19" fmla="*/ 24 h 24"/>
                  <a:gd name="T20" fmla="*/ 24 w 24"/>
                  <a:gd name="T21" fmla="*/ 12 h 24"/>
                  <a:gd name="T22" fmla="*/ 12 w 24"/>
                  <a:gd name="T2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6" y="0"/>
                      <a:pt x="0" y="5"/>
                      <a:pt x="0" y="12"/>
                    </a:cubicBezTo>
                    <a:cubicBezTo>
                      <a:pt x="0" y="19"/>
                      <a:pt x="6" y="24"/>
                      <a:pt x="12" y="24"/>
                    </a:cubicBezTo>
                    <a:cubicBezTo>
                      <a:pt x="19" y="24"/>
                      <a:pt x="24" y="19"/>
                      <a:pt x="24" y="12"/>
                    </a:cubicBezTo>
                    <a:cubicBezTo>
                      <a:pt x="24" y="5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189" name="Freeform 674"/>
              <p:cNvSpPr>
                <a:spLocks noEditPoints="1"/>
              </p:cNvSpPr>
              <p:nvPr/>
            </p:nvSpPr>
            <p:spPr bwMode="auto">
              <a:xfrm flipV="1">
                <a:off x="-11761788" y="331787"/>
                <a:ext cx="88900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12 w 24"/>
                  <a:gd name="T7" fmla="*/ 19 h 24"/>
                  <a:gd name="T8" fmla="*/ 12 w 24"/>
                  <a:gd name="T9" fmla="*/ 19 h 24"/>
                  <a:gd name="T10" fmla="*/ 5 w 24"/>
                  <a:gd name="T11" fmla="*/ 12 h 24"/>
                  <a:gd name="T12" fmla="*/ 12 w 24"/>
                  <a:gd name="T13" fmla="*/ 5 h 24"/>
                  <a:gd name="T14" fmla="*/ 12 w 24"/>
                  <a:gd name="T15" fmla="*/ 0 h 24"/>
                  <a:gd name="T16" fmla="*/ 12 w 24"/>
                  <a:gd name="T17" fmla="*/ 0 h 24"/>
                  <a:gd name="T18" fmla="*/ 0 w 24"/>
                  <a:gd name="T19" fmla="*/ 12 h 24"/>
                  <a:gd name="T20" fmla="*/ 4 w 24"/>
                  <a:gd name="T21" fmla="*/ 20 h 24"/>
                  <a:gd name="T22" fmla="*/ 12 w 24"/>
                  <a:gd name="T23" fmla="*/ 24 h 24"/>
                  <a:gd name="T24" fmla="*/ 24 w 24"/>
                  <a:gd name="T25" fmla="*/ 12 h 24"/>
                  <a:gd name="T26" fmla="*/ 12 w 24"/>
                  <a:gd name="T2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6" y="0"/>
                      <a:pt x="0" y="5"/>
                      <a:pt x="0" y="12"/>
                    </a:cubicBezTo>
                    <a:cubicBezTo>
                      <a:pt x="0" y="15"/>
                      <a:pt x="1" y="18"/>
                      <a:pt x="4" y="20"/>
                    </a:cubicBezTo>
                    <a:cubicBezTo>
                      <a:pt x="6" y="23"/>
                      <a:pt x="9" y="24"/>
                      <a:pt x="12" y="24"/>
                    </a:cubicBezTo>
                    <a:cubicBezTo>
                      <a:pt x="19" y="24"/>
                      <a:pt x="24" y="18"/>
                      <a:pt x="24" y="12"/>
                    </a:cubicBezTo>
                    <a:cubicBezTo>
                      <a:pt x="24" y="5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190" name="Freeform 675"/>
              <p:cNvSpPr>
                <a:spLocks noEditPoints="1"/>
              </p:cNvSpPr>
              <p:nvPr/>
            </p:nvSpPr>
            <p:spPr bwMode="auto">
              <a:xfrm flipV="1">
                <a:off x="-11439525" y="301624"/>
                <a:ext cx="90487" cy="90488"/>
              </a:xfrm>
              <a:custGeom>
                <a:avLst/>
                <a:gdLst>
                  <a:gd name="T0" fmla="*/ 12 w 24"/>
                  <a:gd name="T1" fmla="*/ 6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6 h 24"/>
                  <a:gd name="T10" fmla="*/ 12 w 24"/>
                  <a:gd name="T11" fmla="*/ 0 h 24"/>
                  <a:gd name="T12" fmla="*/ 0 w 24"/>
                  <a:gd name="T13" fmla="*/ 12 h 24"/>
                  <a:gd name="T14" fmla="*/ 12 w 24"/>
                  <a:gd name="T15" fmla="*/ 24 h 24"/>
                  <a:gd name="T16" fmla="*/ 24 w 24"/>
                  <a:gd name="T17" fmla="*/ 12 h 24"/>
                  <a:gd name="T18" fmla="*/ 12 w 24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4">
                    <a:moveTo>
                      <a:pt x="12" y="6"/>
                    </a:moveTo>
                    <a:cubicBezTo>
                      <a:pt x="16" y="6"/>
                      <a:pt x="19" y="9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9"/>
                      <a:pt x="8" y="6"/>
                      <a:pt x="12" y="6"/>
                    </a:cubicBezTo>
                    <a:close/>
                    <a:moveTo>
                      <a:pt x="12" y="0"/>
                    </a:moveTo>
                    <a:cubicBezTo>
                      <a:pt x="5" y="0"/>
                      <a:pt x="0" y="6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9" y="24"/>
                      <a:pt x="24" y="19"/>
                      <a:pt x="24" y="12"/>
                    </a:cubicBezTo>
                    <a:cubicBezTo>
                      <a:pt x="24" y="6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191" name="Freeform 676"/>
              <p:cNvSpPr>
                <a:spLocks noEditPoints="1"/>
              </p:cNvSpPr>
              <p:nvPr/>
            </p:nvSpPr>
            <p:spPr bwMode="auto">
              <a:xfrm flipV="1">
                <a:off x="-11615738" y="114299"/>
                <a:ext cx="88900" cy="90488"/>
              </a:xfrm>
              <a:custGeom>
                <a:avLst/>
                <a:gdLst>
                  <a:gd name="T0" fmla="*/ 12 w 24"/>
                  <a:gd name="T1" fmla="*/ 6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6 h 24"/>
                  <a:gd name="T10" fmla="*/ 12 w 24"/>
                  <a:gd name="T11" fmla="*/ 0 h 24"/>
                  <a:gd name="T12" fmla="*/ 4 w 24"/>
                  <a:gd name="T13" fmla="*/ 4 h 24"/>
                  <a:gd name="T14" fmla="*/ 0 w 24"/>
                  <a:gd name="T15" fmla="*/ 12 h 24"/>
                  <a:gd name="T16" fmla="*/ 4 w 24"/>
                  <a:gd name="T17" fmla="*/ 21 h 24"/>
                  <a:gd name="T18" fmla="*/ 12 w 24"/>
                  <a:gd name="T19" fmla="*/ 24 h 24"/>
                  <a:gd name="T20" fmla="*/ 24 w 24"/>
                  <a:gd name="T21" fmla="*/ 12 h 24"/>
                  <a:gd name="T22" fmla="*/ 12 w 24"/>
                  <a:gd name="T2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24">
                    <a:moveTo>
                      <a:pt x="12" y="6"/>
                    </a:moveTo>
                    <a:cubicBezTo>
                      <a:pt x="16" y="6"/>
                      <a:pt x="19" y="9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9"/>
                      <a:pt x="8" y="6"/>
                      <a:pt x="12" y="6"/>
                    </a:cubicBezTo>
                    <a:close/>
                    <a:moveTo>
                      <a:pt x="12" y="0"/>
                    </a:moveTo>
                    <a:cubicBezTo>
                      <a:pt x="9" y="0"/>
                      <a:pt x="6" y="2"/>
                      <a:pt x="4" y="4"/>
                    </a:cubicBezTo>
                    <a:cubicBezTo>
                      <a:pt x="1" y="6"/>
                      <a:pt x="0" y="9"/>
                      <a:pt x="0" y="12"/>
                    </a:cubicBezTo>
                    <a:cubicBezTo>
                      <a:pt x="0" y="16"/>
                      <a:pt x="1" y="19"/>
                      <a:pt x="4" y="21"/>
                    </a:cubicBezTo>
                    <a:cubicBezTo>
                      <a:pt x="6" y="23"/>
                      <a:pt x="9" y="24"/>
                      <a:pt x="12" y="24"/>
                    </a:cubicBezTo>
                    <a:cubicBezTo>
                      <a:pt x="19" y="24"/>
                      <a:pt x="24" y="19"/>
                      <a:pt x="24" y="12"/>
                    </a:cubicBezTo>
                    <a:cubicBezTo>
                      <a:pt x="24" y="6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192" name="Freeform 677"/>
              <p:cNvSpPr>
                <a:spLocks noEditPoints="1"/>
              </p:cNvSpPr>
              <p:nvPr/>
            </p:nvSpPr>
            <p:spPr bwMode="auto">
              <a:xfrm flipV="1">
                <a:off x="-11274425" y="114299"/>
                <a:ext cx="90487" cy="90488"/>
              </a:xfrm>
              <a:custGeom>
                <a:avLst/>
                <a:gdLst>
                  <a:gd name="T0" fmla="*/ 12 w 24"/>
                  <a:gd name="T1" fmla="*/ 6 h 24"/>
                  <a:gd name="T2" fmla="*/ 19 w 24"/>
                  <a:gd name="T3" fmla="*/ 12 h 24"/>
                  <a:gd name="T4" fmla="*/ 12 w 24"/>
                  <a:gd name="T5" fmla="*/ 19 h 24"/>
                  <a:gd name="T6" fmla="*/ 12 w 24"/>
                  <a:gd name="T7" fmla="*/ 19 h 24"/>
                  <a:gd name="T8" fmla="*/ 6 w 24"/>
                  <a:gd name="T9" fmla="*/ 12 h 24"/>
                  <a:gd name="T10" fmla="*/ 12 w 24"/>
                  <a:gd name="T11" fmla="*/ 6 h 24"/>
                  <a:gd name="T12" fmla="*/ 12 w 24"/>
                  <a:gd name="T13" fmla="*/ 0 h 24"/>
                  <a:gd name="T14" fmla="*/ 4 w 24"/>
                  <a:gd name="T15" fmla="*/ 4 h 24"/>
                  <a:gd name="T16" fmla="*/ 0 w 24"/>
                  <a:gd name="T17" fmla="*/ 12 h 24"/>
                  <a:gd name="T18" fmla="*/ 4 w 24"/>
                  <a:gd name="T19" fmla="*/ 21 h 24"/>
                  <a:gd name="T20" fmla="*/ 12 w 24"/>
                  <a:gd name="T21" fmla="*/ 24 h 24"/>
                  <a:gd name="T22" fmla="*/ 21 w 24"/>
                  <a:gd name="T23" fmla="*/ 21 h 24"/>
                  <a:gd name="T24" fmla="*/ 24 w 24"/>
                  <a:gd name="T25" fmla="*/ 12 h 24"/>
                  <a:gd name="T26" fmla="*/ 21 w 24"/>
                  <a:gd name="T27" fmla="*/ 4 h 24"/>
                  <a:gd name="T28" fmla="*/ 12 w 24"/>
                  <a:gd name="T2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" h="24">
                    <a:moveTo>
                      <a:pt x="12" y="6"/>
                    </a:moveTo>
                    <a:cubicBezTo>
                      <a:pt x="16" y="6"/>
                      <a:pt x="19" y="9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9" y="19"/>
                      <a:pt x="6" y="16"/>
                      <a:pt x="6" y="12"/>
                    </a:cubicBezTo>
                    <a:cubicBezTo>
                      <a:pt x="6" y="9"/>
                      <a:pt x="9" y="6"/>
                      <a:pt x="12" y="6"/>
                    </a:cubicBezTo>
                    <a:close/>
                    <a:moveTo>
                      <a:pt x="12" y="0"/>
                    </a:moveTo>
                    <a:cubicBezTo>
                      <a:pt x="9" y="0"/>
                      <a:pt x="6" y="2"/>
                      <a:pt x="4" y="4"/>
                    </a:cubicBezTo>
                    <a:cubicBezTo>
                      <a:pt x="2" y="6"/>
                      <a:pt x="0" y="9"/>
                      <a:pt x="0" y="12"/>
                    </a:cubicBezTo>
                    <a:cubicBezTo>
                      <a:pt x="0" y="16"/>
                      <a:pt x="2" y="19"/>
                      <a:pt x="4" y="21"/>
                    </a:cubicBezTo>
                    <a:cubicBezTo>
                      <a:pt x="6" y="23"/>
                      <a:pt x="9" y="24"/>
                      <a:pt x="12" y="24"/>
                    </a:cubicBezTo>
                    <a:cubicBezTo>
                      <a:pt x="16" y="24"/>
                      <a:pt x="19" y="23"/>
                      <a:pt x="21" y="21"/>
                    </a:cubicBezTo>
                    <a:cubicBezTo>
                      <a:pt x="23" y="19"/>
                      <a:pt x="24" y="16"/>
                      <a:pt x="24" y="12"/>
                    </a:cubicBezTo>
                    <a:cubicBezTo>
                      <a:pt x="24" y="9"/>
                      <a:pt x="23" y="6"/>
                      <a:pt x="21" y="4"/>
                    </a:cubicBezTo>
                    <a:cubicBezTo>
                      <a:pt x="19" y="2"/>
                      <a:pt x="16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193" name="Freeform 678"/>
              <p:cNvSpPr>
                <a:spLocks noEditPoints="1"/>
              </p:cNvSpPr>
              <p:nvPr/>
            </p:nvSpPr>
            <p:spPr bwMode="auto">
              <a:xfrm flipV="1">
                <a:off x="-11249025" y="490537"/>
                <a:ext cx="90487" cy="88900"/>
              </a:xfrm>
              <a:custGeom>
                <a:avLst/>
                <a:gdLst>
                  <a:gd name="T0" fmla="*/ 12 w 24"/>
                  <a:gd name="T1" fmla="*/ 5 h 24"/>
                  <a:gd name="T2" fmla="*/ 12 w 24"/>
                  <a:gd name="T3" fmla="*/ 5 h 24"/>
                  <a:gd name="T4" fmla="*/ 19 w 24"/>
                  <a:gd name="T5" fmla="*/ 12 h 24"/>
                  <a:gd name="T6" fmla="*/ 12 w 24"/>
                  <a:gd name="T7" fmla="*/ 18 h 24"/>
                  <a:gd name="T8" fmla="*/ 12 w 24"/>
                  <a:gd name="T9" fmla="*/ 18 h 24"/>
                  <a:gd name="T10" fmla="*/ 5 w 24"/>
                  <a:gd name="T11" fmla="*/ 12 h 24"/>
                  <a:gd name="T12" fmla="*/ 12 w 24"/>
                  <a:gd name="T13" fmla="*/ 5 h 24"/>
                  <a:gd name="T14" fmla="*/ 12 w 24"/>
                  <a:gd name="T15" fmla="*/ 0 h 24"/>
                  <a:gd name="T16" fmla="*/ 12 w 24"/>
                  <a:gd name="T17" fmla="*/ 0 h 24"/>
                  <a:gd name="T18" fmla="*/ 0 w 24"/>
                  <a:gd name="T19" fmla="*/ 12 h 24"/>
                  <a:gd name="T20" fmla="*/ 12 w 24"/>
                  <a:gd name="T21" fmla="*/ 24 h 24"/>
                  <a:gd name="T22" fmla="*/ 21 w 24"/>
                  <a:gd name="T23" fmla="*/ 20 h 24"/>
                  <a:gd name="T24" fmla="*/ 24 w 24"/>
                  <a:gd name="T25" fmla="*/ 12 h 24"/>
                  <a:gd name="T26" fmla="*/ 21 w 24"/>
                  <a:gd name="T27" fmla="*/ 3 h 24"/>
                  <a:gd name="T28" fmla="*/ 12 w 24"/>
                  <a:gd name="T2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2" y="5"/>
                      <a:pt x="12" y="5"/>
                      <a:pt x="12" y="5"/>
                    </a:cubicBezTo>
                    <a:cubicBezTo>
                      <a:pt x="16" y="5"/>
                      <a:pt x="19" y="8"/>
                      <a:pt x="19" y="12"/>
                    </a:cubicBezTo>
                    <a:cubicBezTo>
                      <a:pt x="19" y="15"/>
                      <a:pt x="16" y="18"/>
                      <a:pt x="12" y="18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9" y="18"/>
                      <a:pt x="5" y="15"/>
                      <a:pt x="5" y="12"/>
                    </a:cubicBezTo>
                    <a:cubicBezTo>
                      <a:pt x="5" y="8"/>
                      <a:pt x="9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6" y="0"/>
                      <a:pt x="0" y="5"/>
                      <a:pt x="0" y="12"/>
                    </a:cubicBezTo>
                    <a:cubicBezTo>
                      <a:pt x="0" y="18"/>
                      <a:pt x="6" y="24"/>
                      <a:pt x="12" y="24"/>
                    </a:cubicBezTo>
                    <a:cubicBezTo>
                      <a:pt x="16" y="24"/>
                      <a:pt x="19" y="22"/>
                      <a:pt x="21" y="20"/>
                    </a:cubicBezTo>
                    <a:cubicBezTo>
                      <a:pt x="23" y="18"/>
                      <a:pt x="24" y="15"/>
                      <a:pt x="24" y="12"/>
                    </a:cubicBezTo>
                    <a:cubicBezTo>
                      <a:pt x="24" y="8"/>
                      <a:pt x="23" y="5"/>
                      <a:pt x="21" y="3"/>
                    </a:cubicBezTo>
                    <a:cubicBezTo>
                      <a:pt x="19" y="1"/>
                      <a:pt x="16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194" name="Freeform 679"/>
              <p:cNvSpPr>
                <a:spLocks noEditPoints="1"/>
              </p:cNvSpPr>
              <p:nvPr/>
            </p:nvSpPr>
            <p:spPr bwMode="auto">
              <a:xfrm flipV="1">
                <a:off x="-11387138" y="1044574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8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0 h 24"/>
                  <a:gd name="T12" fmla="*/ 0 w 24"/>
                  <a:gd name="T13" fmla="*/ 12 h 24"/>
                  <a:gd name="T14" fmla="*/ 12 w 24"/>
                  <a:gd name="T15" fmla="*/ 24 h 24"/>
                  <a:gd name="T16" fmla="*/ 24 w 24"/>
                  <a:gd name="T17" fmla="*/ 12 h 24"/>
                  <a:gd name="T18" fmla="*/ 12 w 24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5"/>
                      <a:pt x="16" y="18"/>
                      <a:pt x="12" y="18"/>
                    </a:cubicBezTo>
                    <a:cubicBezTo>
                      <a:pt x="8" y="18"/>
                      <a:pt x="5" y="15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6" y="0"/>
                      <a:pt x="0" y="5"/>
                      <a:pt x="0" y="12"/>
                    </a:cubicBezTo>
                    <a:cubicBezTo>
                      <a:pt x="0" y="18"/>
                      <a:pt x="6" y="24"/>
                      <a:pt x="12" y="24"/>
                    </a:cubicBezTo>
                    <a:cubicBezTo>
                      <a:pt x="19" y="24"/>
                      <a:pt x="24" y="18"/>
                      <a:pt x="24" y="12"/>
                    </a:cubicBezTo>
                    <a:cubicBezTo>
                      <a:pt x="24" y="5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195" name="Freeform 680"/>
              <p:cNvSpPr>
                <a:spLocks noEditPoints="1"/>
              </p:cNvSpPr>
              <p:nvPr/>
            </p:nvSpPr>
            <p:spPr bwMode="auto">
              <a:xfrm flipV="1">
                <a:off x="-11222038" y="1233487"/>
                <a:ext cx="90487" cy="88900"/>
              </a:xfrm>
              <a:custGeom>
                <a:avLst/>
                <a:gdLst>
                  <a:gd name="T0" fmla="*/ 12 w 24"/>
                  <a:gd name="T1" fmla="*/ 6 h 24"/>
                  <a:gd name="T2" fmla="*/ 19 w 24"/>
                  <a:gd name="T3" fmla="*/ 12 h 24"/>
                  <a:gd name="T4" fmla="*/ 12 w 24"/>
                  <a:gd name="T5" fmla="*/ 19 h 24"/>
                  <a:gd name="T6" fmla="*/ 12 w 24"/>
                  <a:gd name="T7" fmla="*/ 19 h 24"/>
                  <a:gd name="T8" fmla="*/ 6 w 24"/>
                  <a:gd name="T9" fmla="*/ 12 h 24"/>
                  <a:gd name="T10" fmla="*/ 12 w 24"/>
                  <a:gd name="T11" fmla="*/ 6 h 24"/>
                  <a:gd name="T12" fmla="*/ 12 w 24"/>
                  <a:gd name="T13" fmla="*/ 0 h 24"/>
                  <a:gd name="T14" fmla="*/ 0 w 24"/>
                  <a:gd name="T15" fmla="*/ 12 h 24"/>
                  <a:gd name="T16" fmla="*/ 4 w 24"/>
                  <a:gd name="T17" fmla="*/ 21 h 24"/>
                  <a:gd name="T18" fmla="*/ 12 w 24"/>
                  <a:gd name="T19" fmla="*/ 24 h 24"/>
                  <a:gd name="T20" fmla="*/ 24 w 24"/>
                  <a:gd name="T21" fmla="*/ 12 h 24"/>
                  <a:gd name="T22" fmla="*/ 21 w 24"/>
                  <a:gd name="T23" fmla="*/ 4 h 24"/>
                  <a:gd name="T24" fmla="*/ 12 w 24"/>
                  <a:gd name="T2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4" h="24">
                    <a:moveTo>
                      <a:pt x="12" y="6"/>
                    </a:moveTo>
                    <a:cubicBezTo>
                      <a:pt x="16" y="6"/>
                      <a:pt x="19" y="9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9" y="19"/>
                      <a:pt x="6" y="16"/>
                      <a:pt x="6" y="12"/>
                    </a:cubicBezTo>
                    <a:cubicBezTo>
                      <a:pt x="6" y="9"/>
                      <a:pt x="9" y="6"/>
                      <a:pt x="12" y="6"/>
                    </a:cubicBezTo>
                    <a:close/>
                    <a:moveTo>
                      <a:pt x="12" y="0"/>
                    </a:moveTo>
                    <a:cubicBezTo>
                      <a:pt x="6" y="0"/>
                      <a:pt x="0" y="6"/>
                      <a:pt x="0" y="12"/>
                    </a:cubicBezTo>
                    <a:cubicBezTo>
                      <a:pt x="0" y="16"/>
                      <a:pt x="2" y="19"/>
                      <a:pt x="4" y="21"/>
                    </a:cubicBezTo>
                    <a:cubicBezTo>
                      <a:pt x="6" y="23"/>
                      <a:pt x="9" y="24"/>
                      <a:pt x="12" y="24"/>
                    </a:cubicBezTo>
                    <a:cubicBezTo>
                      <a:pt x="19" y="24"/>
                      <a:pt x="24" y="19"/>
                      <a:pt x="24" y="12"/>
                    </a:cubicBezTo>
                    <a:cubicBezTo>
                      <a:pt x="24" y="9"/>
                      <a:pt x="23" y="6"/>
                      <a:pt x="21" y="4"/>
                    </a:cubicBezTo>
                    <a:cubicBezTo>
                      <a:pt x="19" y="2"/>
                      <a:pt x="16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196" name="Freeform 681"/>
              <p:cNvSpPr>
                <a:spLocks noEditPoints="1"/>
              </p:cNvSpPr>
              <p:nvPr/>
            </p:nvSpPr>
            <p:spPr bwMode="auto">
              <a:xfrm flipV="1">
                <a:off x="-11042650" y="1412874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0 h 24"/>
                  <a:gd name="T12" fmla="*/ 0 w 24"/>
                  <a:gd name="T13" fmla="*/ 12 h 24"/>
                  <a:gd name="T14" fmla="*/ 12 w 24"/>
                  <a:gd name="T15" fmla="*/ 24 h 24"/>
                  <a:gd name="T16" fmla="*/ 24 w 24"/>
                  <a:gd name="T17" fmla="*/ 12 h 24"/>
                  <a:gd name="T18" fmla="*/ 12 w 24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6" y="0"/>
                      <a:pt x="0" y="5"/>
                      <a:pt x="0" y="12"/>
                    </a:cubicBezTo>
                    <a:cubicBezTo>
                      <a:pt x="0" y="18"/>
                      <a:pt x="6" y="24"/>
                      <a:pt x="12" y="24"/>
                    </a:cubicBezTo>
                    <a:cubicBezTo>
                      <a:pt x="19" y="24"/>
                      <a:pt x="24" y="18"/>
                      <a:pt x="24" y="12"/>
                    </a:cubicBezTo>
                    <a:cubicBezTo>
                      <a:pt x="24" y="5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197" name="Freeform 682"/>
              <p:cNvSpPr>
                <a:spLocks noEditPoints="1"/>
              </p:cNvSpPr>
              <p:nvPr/>
            </p:nvSpPr>
            <p:spPr bwMode="auto">
              <a:xfrm flipV="1">
                <a:off x="-10858500" y="1597024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8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0 h 24"/>
                  <a:gd name="T12" fmla="*/ 12 w 24"/>
                  <a:gd name="T13" fmla="*/ 0 h 24"/>
                  <a:gd name="T14" fmla="*/ 0 w 24"/>
                  <a:gd name="T15" fmla="*/ 12 h 24"/>
                  <a:gd name="T16" fmla="*/ 4 w 24"/>
                  <a:gd name="T17" fmla="*/ 20 h 24"/>
                  <a:gd name="T18" fmla="*/ 12 w 24"/>
                  <a:gd name="T19" fmla="*/ 24 h 24"/>
                  <a:gd name="T20" fmla="*/ 24 w 24"/>
                  <a:gd name="T21" fmla="*/ 12 h 24"/>
                  <a:gd name="T22" fmla="*/ 12 w 24"/>
                  <a:gd name="T2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5"/>
                      <a:pt x="16" y="18"/>
                      <a:pt x="12" y="18"/>
                    </a:cubicBezTo>
                    <a:cubicBezTo>
                      <a:pt x="8" y="18"/>
                      <a:pt x="5" y="15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5"/>
                      <a:pt x="0" y="12"/>
                    </a:cubicBezTo>
                    <a:cubicBezTo>
                      <a:pt x="0" y="15"/>
                      <a:pt x="1" y="18"/>
                      <a:pt x="4" y="20"/>
                    </a:cubicBezTo>
                    <a:cubicBezTo>
                      <a:pt x="6" y="22"/>
                      <a:pt x="9" y="24"/>
                      <a:pt x="12" y="24"/>
                    </a:cubicBezTo>
                    <a:cubicBezTo>
                      <a:pt x="19" y="24"/>
                      <a:pt x="24" y="18"/>
                      <a:pt x="24" y="12"/>
                    </a:cubicBezTo>
                    <a:cubicBezTo>
                      <a:pt x="24" y="5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198" name="Freeform 683"/>
              <p:cNvSpPr>
                <a:spLocks noEditPoints="1"/>
              </p:cNvSpPr>
              <p:nvPr/>
            </p:nvSpPr>
            <p:spPr bwMode="auto">
              <a:xfrm flipV="1">
                <a:off x="-10688638" y="1412874"/>
                <a:ext cx="88900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5 h 24"/>
                  <a:gd name="T12" fmla="*/ 12 w 24"/>
                  <a:gd name="T13" fmla="*/ 0 h 24"/>
                  <a:gd name="T14" fmla="*/ 12 w 24"/>
                  <a:gd name="T15" fmla="*/ 0 h 24"/>
                  <a:gd name="T16" fmla="*/ 4 w 24"/>
                  <a:gd name="T17" fmla="*/ 3 h 24"/>
                  <a:gd name="T18" fmla="*/ 0 w 24"/>
                  <a:gd name="T19" fmla="*/ 12 h 24"/>
                  <a:gd name="T20" fmla="*/ 4 w 24"/>
                  <a:gd name="T21" fmla="*/ 20 h 24"/>
                  <a:gd name="T22" fmla="*/ 12 w 24"/>
                  <a:gd name="T23" fmla="*/ 24 h 24"/>
                  <a:gd name="T24" fmla="*/ 24 w 24"/>
                  <a:gd name="T25" fmla="*/ 12 h 24"/>
                  <a:gd name="T26" fmla="*/ 12 w 24"/>
                  <a:gd name="T2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9" y="0"/>
                      <a:pt x="6" y="1"/>
                      <a:pt x="4" y="3"/>
                    </a:cubicBezTo>
                    <a:cubicBezTo>
                      <a:pt x="1" y="6"/>
                      <a:pt x="0" y="9"/>
                      <a:pt x="0" y="12"/>
                    </a:cubicBezTo>
                    <a:cubicBezTo>
                      <a:pt x="0" y="15"/>
                      <a:pt x="1" y="18"/>
                      <a:pt x="4" y="20"/>
                    </a:cubicBezTo>
                    <a:cubicBezTo>
                      <a:pt x="6" y="23"/>
                      <a:pt x="9" y="24"/>
                      <a:pt x="12" y="24"/>
                    </a:cubicBezTo>
                    <a:cubicBezTo>
                      <a:pt x="19" y="24"/>
                      <a:pt x="24" y="18"/>
                      <a:pt x="24" y="12"/>
                    </a:cubicBezTo>
                    <a:cubicBezTo>
                      <a:pt x="24" y="5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199" name="Freeform 684"/>
              <p:cNvSpPr>
                <a:spLocks noEditPoints="1"/>
              </p:cNvSpPr>
              <p:nvPr/>
            </p:nvSpPr>
            <p:spPr bwMode="auto">
              <a:xfrm flipV="1">
                <a:off x="-10636250" y="1071562"/>
                <a:ext cx="88900" cy="90488"/>
              </a:xfrm>
              <a:custGeom>
                <a:avLst/>
                <a:gdLst>
                  <a:gd name="T0" fmla="*/ 12 w 24"/>
                  <a:gd name="T1" fmla="*/ 5 h 24"/>
                  <a:gd name="T2" fmla="*/ 12 w 24"/>
                  <a:gd name="T3" fmla="*/ 5 h 24"/>
                  <a:gd name="T4" fmla="*/ 19 w 24"/>
                  <a:gd name="T5" fmla="*/ 12 h 24"/>
                  <a:gd name="T6" fmla="*/ 12 w 24"/>
                  <a:gd name="T7" fmla="*/ 18 h 24"/>
                  <a:gd name="T8" fmla="*/ 12 w 24"/>
                  <a:gd name="T9" fmla="*/ 18 h 24"/>
                  <a:gd name="T10" fmla="*/ 12 w 24"/>
                  <a:gd name="T11" fmla="*/ 18 h 24"/>
                  <a:gd name="T12" fmla="*/ 5 w 24"/>
                  <a:gd name="T13" fmla="*/ 12 h 24"/>
                  <a:gd name="T14" fmla="*/ 12 w 24"/>
                  <a:gd name="T15" fmla="*/ 5 h 24"/>
                  <a:gd name="T16" fmla="*/ 12 w 24"/>
                  <a:gd name="T17" fmla="*/ 0 h 24"/>
                  <a:gd name="T18" fmla="*/ 12 w 24"/>
                  <a:gd name="T19" fmla="*/ 0 h 24"/>
                  <a:gd name="T20" fmla="*/ 0 w 24"/>
                  <a:gd name="T21" fmla="*/ 12 h 24"/>
                  <a:gd name="T22" fmla="*/ 12 w 24"/>
                  <a:gd name="T23" fmla="*/ 24 h 24"/>
                  <a:gd name="T24" fmla="*/ 20 w 24"/>
                  <a:gd name="T25" fmla="*/ 20 h 24"/>
                  <a:gd name="T26" fmla="*/ 24 w 24"/>
                  <a:gd name="T27" fmla="*/ 12 h 24"/>
                  <a:gd name="T28" fmla="*/ 20 w 24"/>
                  <a:gd name="T29" fmla="*/ 3 h 24"/>
                  <a:gd name="T30" fmla="*/ 12 w 24"/>
                  <a:gd name="T3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2" y="5"/>
                      <a:pt x="12" y="5"/>
                      <a:pt x="12" y="5"/>
                    </a:cubicBezTo>
                    <a:cubicBezTo>
                      <a:pt x="16" y="5"/>
                      <a:pt x="19" y="8"/>
                      <a:pt x="19" y="12"/>
                    </a:cubicBezTo>
                    <a:cubicBezTo>
                      <a:pt x="19" y="15"/>
                      <a:pt x="16" y="18"/>
                      <a:pt x="12" y="18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8" y="18"/>
                      <a:pt x="5" y="15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4"/>
                      <a:pt x="12" y="24"/>
                    </a:cubicBezTo>
                    <a:cubicBezTo>
                      <a:pt x="15" y="24"/>
                      <a:pt x="18" y="22"/>
                      <a:pt x="20" y="20"/>
                    </a:cubicBezTo>
                    <a:cubicBezTo>
                      <a:pt x="23" y="18"/>
                      <a:pt x="24" y="15"/>
                      <a:pt x="24" y="12"/>
                    </a:cubicBezTo>
                    <a:cubicBezTo>
                      <a:pt x="24" y="8"/>
                      <a:pt x="23" y="5"/>
                      <a:pt x="20" y="3"/>
                    </a:cubicBezTo>
                    <a:cubicBezTo>
                      <a:pt x="18" y="1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00" name="Freeform 685"/>
              <p:cNvSpPr>
                <a:spLocks noEditPoints="1"/>
              </p:cNvSpPr>
              <p:nvPr/>
            </p:nvSpPr>
            <p:spPr bwMode="auto">
              <a:xfrm flipV="1">
                <a:off x="-10823575" y="887412"/>
                <a:ext cx="88900" cy="90488"/>
              </a:xfrm>
              <a:custGeom>
                <a:avLst/>
                <a:gdLst>
                  <a:gd name="T0" fmla="*/ 12 w 24"/>
                  <a:gd name="T1" fmla="*/ 5 h 24"/>
                  <a:gd name="T2" fmla="*/ 12 w 24"/>
                  <a:gd name="T3" fmla="*/ 5 h 24"/>
                  <a:gd name="T4" fmla="*/ 19 w 24"/>
                  <a:gd name="T5" fmla="*/ 12 h 24"/>
                  <a:gd name="T6" fmla="*/ 12 w 24"/>
                  <a:gd name="T7" fmla="*/ 19 h 24"/>
                  <a:gd name="T8" fmla="*/ 5 w 24"/>
                  <a:gd name="T9" fmla="*/ 12 h 24"/>
                  <a:gd name="T10" fmla="*/ 12 w 24"/>
                  <a:gd name="T11" fmla="*/ 5 h 24"/>
                  <a:gd name="T12" fmla="*/ 12 w 24"/>
                  <a:gd name="T13" fmla="*/ 0 h 24"/>
                  <a:gd name="T14" fmla="*/ 12 w 24"/>
                  <a:gd name="T15" fmla="*/ 0 h 24"/>
                  <a:gd name="T16" fmla="*/ 0 w 24"/>
                  <a:gd name="T17" fmla="*/ 12 h 24"/>
                  <a:gd name="T18" fmla="*/ 12 w 24"/>
                  <a:gd name="T19" fmla="*/ 24 h 24"/>
                  <a:gd name="T20" fmla="*/ 24 w 24"/>
                  <a:gd name="T21" fmla="*/ 12 h 24"/>
                  <a:gd name="T22" fmla="*/ 12 w 24"/>
                  <a:gd name="T2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2" y="5"/>
                      <a:pt x="12" y="5"/>
                      <a:pt x="12" y="5"/>
                    </a:cubicBez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6" y="0"/>
                      <a:pt x="0" y="5"/>
                      <a:pt x="0" y="12"/>
                    </a:cubicBezTo>
                    <a:cubicBezTo>
                      <a:pt x="0" y="19"/>
                      <a:pt x="6" y="24"/>
                      <a:pt x="12" y="24"/>
                    </a:cubicBezTo>
                    <a:cubicBezTo>
                      <a:pt x="19" y="24"/>
                      <a:pt x="24" y="19"/>
                      <a:pt x="24" y="12"/>
                    </a:cubicBezTo>
                    <a:cubicBezTo>
                      <a:pt x="24" y="5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01" name="Freeform 686"/>
              <p:cNvSpPr>
                <a:spLocks noEditPoints="1"/>
              </p:cNvSpPr>
              <p:nvPr/>
            </p:nvSpPr>
            <p:spPr bwMode="auto">
              <a:xfrm flipV="1">
                <a:off x="-11574463" y="873125"/>
                <a:ext cx="88900" cy="88900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0 h 24"/>
                  <a:gd name="T12" fmla="*/ 0 w 24"/>
                  <a:gd name="T13" fmla="*/ 12 h 24"/>
                  <a:gd name="T14" fmla="*/ 12 w 24"/>
                  <a:gd name="T15" fmla="*/ 24 h 24"/>
                  <a:gd name="T16" fmla="*/ 24 w 24"/>
                  <a:gd name="T17" fmla="*/ 12 h 24"/>
                  <a:gd name="T18" fmla="*/ 12 w 24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5" y="0"/>
                      <a:pt x="0" y="6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9" y="24"/>
                      <a:pt x="24" y="19"/>
                      <a:pt x="24" y="12"/>
                    </a:cubicBezTo>
                    <a:cubicBezTo>
                      <a:pt x="24" y="6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02" name="Freeform 687"/>
              <p:cNvSpPr>
                <a:spLocks noEditPoints="1"/>
              </p:cNvSpPr>
              <p:nvPr/>
            </p:nvSpPr>
            <p:spPr bwMode="auto">
              <a:xfrm flipV="1">
                <a:off x="-10479088" y="1225549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12 w 24"/>
                  <a:gd name="T7" fmla="*/ 19 h 24"/>
                  <a:gd name="T8" fmla="*/ 12 w 24"/>
                  <a:gd name="T9" fmla="*/ 19 h 24"/>
                  <a:gd name="T10" fmla="*/ 5 w 24"/>
                  <a:gd name="T11" fmla="*/ 12 h 24"/>
                  <a:gd name="T12" fmla="*/ 12 w 24"/>
                  <a:gd name="T13" fmla="*/ 5 h 24"/>
                  <a:gd name="T14" fmla="*/ 12 w 24"/>
                  <a:gd name="T15" fmla="*/ 5 h 24"/>
                  <a:gd name="T16" fmla="*/ 12 w 24"/>
                  <a:gd name="T17" fmla="*/ 0 h 24"/>
                  <a:gd name="T18" fmla="*/ 12 w 24"/>
                  <a:gd name="T19" fmla="*/ 0 h 24"/>
                  <a:gd name="T20" fmla="*/ 0 w 24"/>
                  <a:gd name="T21" fmla="*/ 12 h 24"/>
                  <a:gd name="T22" fmla="*/ 12 w 24"/>
                  <a:gd name="T23" fmla="*/ 24 h 24"/>
                  <a:gd name="T24" fmla="*/ 20 w 24"/>
                  <a:gd name="T25" fmla="*/ 21 h 24"/>
                  <a:gd name="T26" fmla="*/ 24 w 24"/>
                  <a:gd name="T27" fmla="*/ 12 h 24"/>
                  <a:gd name="T28" fmla="*/ 20 w 24"/>
                  <a:gd name="T29" fmla="*/ 4 h 24"/>
                  <a:gd name="T30" fmla="*/ 12 w 24"/>
                  <a:gd name="T3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9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9"/>
                      <a:pt x="8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6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5" y="24"/>
                      <a:pt x="18" y="23"/>
                      <a:pt x="20" y="21"/>
                    </a:cubicBezTo>
                    <a:cubicBezTo>
                      <a:pt x="23" y="19"/>
                      <a:pt x="24" y="16"/>
                      <a:pt x="24" y="12"/>
                    </a:cubicBezTo>
                    <a:cubicBezTo>
                      <a:pt x="24" y="9"/>
                      <a:pt x="23" y="6"/>
                      <a:pt x="20" y="4"/>
                    </a:cubicBezTo>
                    <a:cubicBezTo>
                      <a:pt x="18" y="2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03" name="Freeform 688"/>
              <p:cNvSpPr>
                <a:spLocks noEditPoints="1"/>
              </p:cNvSpPr>
              <p:nvPr/>
            </p:nvSpPr>
            <p:spPr bwMode="auto">
              <a:xfrm flipV="1">
                <a:off x="-10085388" y="857249"/>
                <a:ext cx="90487" cy="90488"/>
              </a:xfrm>
              <a:custGeom>
                <a:avLst/>
                <a:gdLst>
                  <a:gd name="T0" fmla="*/ 12 w 24"/>
                  <a:gd name="T1" fmla="*/ 6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6 h 24"/>
                  <a:gd name="T10" fmla="*/ 12 w 24"/>
                  <a:gd name="T11" fmla="*/ 6 h 24"/>
                  <a:gd name="T12" fmla="*/ 12 w 24"/>
                  <a:gd name="T13" fmla="*/ 6 h 24"/>
                  <a:gd name="T14" fmla="*/ 12 w 24"/>
                  <a:gd name="T15" fmla="*/ 0 h 24"/>
                  <a:gd name="T16" fmla="*/ 12 w 24"/>
                  <a:gd name="T17" fmla="*/ 0 h 24"/>
                  <a:gd name="T18" fmla="*/ 12 w 24"/>
                  <a:gd name="T19" fmla="*/ 0 h 24"/>
                  <a:gd name="T20" fmla="*/ 0 w 24"/>
                  <a:gd name="T21" fmla="*/ 12 h 24"/>
                  <a:gd name="T22" fmla="*/ 12 w 24"/>
                  <a:gd name="T23" fmla="*/ 24 h 24"/>
                  <a:gd name="T24" fmla="*/ 20 w 24"/>
                  <a:gd name="T25" fmla="*/ 21 h 24"/>
                  <a:gd name="T26" fmla="*/ 24 w 24"/>
                  <a:gd name="T27" fmla="*/ 12 h 24"/>
                  <a:gd name="T28" fmla="*/ 20 w 24"/>
                  <a:gd name="T29" fmla="*/ 4 h 24"/>
                  <a:gd name="T30" fmla="*/ 12 w 24"/>
                  <a:gd name="T3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4" h="24">
                    <a:moveTo>
                      <a:pt x="12" y="6"/>
                    </a:moveTo>
                    <a:cubicBezTo>
                      <a:pt x="16" y="6"/>
                      <a:pt x="19" y="9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9"/>
                      <a:pt x="8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6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5" y="24"/>
                      <a:pt x="18" y="23"/>
                      <a:pt x="20" y="21"/>
                    </a:cubicBezTo>
                    <a:cubicBezTo>
                      <a:pt x="23" y="19"/>
                      <a:pt x="24" y="16"/>
                      <a:pt x="24" y="12"/>
                    </a:cubicBezTo>
                    <a:cubicBezTo>
                      <a:pt x="24" y="9"/>
                      <a:pt x="23" y="6"/>
                      <a:pt x="20" y="4"/>
                    </a:cubicBezTo>
                    <a:cubicBezTo>
                      <a:pt x="18" y="2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04" name="Freeform 689"/>
              <p:cNvSpPr>
                <a:spLocks noEditPoints="1"/>
              </p:cNvSpPr>
              <p:nvPr/>
            </p:nvSpPr>
            <p:spPr bwMode="auto">
              <a:xfrm flipV="1">
                <a:off x="-9320213" y="219074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12 w 24"/>
                  <a:gd name="T7" fmla="*/ 19 h 24"/>
                  <a:gd name="T8" fmla="*/ 12 w 24"/>
                  <a:gd name="T9" fmla="*/ 19 h 24"/>
                  <a:gd name="T10" fmla="*/ 5 w 24"/>
                  <a:gd name="T11" fmla="*/ 12 h 24"/>
                  <a:gd name="T12" fmla="*/ 12 w 24"/>
                  <a:gd name="T13" fmla="*/ 5 h 24"/>
                  <a:gd name="T14" fmla="*/ 12 w 24"/>
                  <a:gd name="T15" fmla="*/ 0 h 24"/>
                  <a:gd name="T16" fmla="*/ 3 w 24"/>
                  <a:gd name="T17" fmla="*/ 3 h 24"/>
                  <a:gd name="T18" fmla="*/ 0 w 24"/>
                  <a:gd name="T19" fmla="*/ 12 h 24"/>
                  <a:gd name="T20" fmla="*/ 3 w 24"/>
                  <a:gd name="T21" fmla="*/ 20 h 24"/>
                  <a:gd name="T22" fmla="*/ 12 w 24"/>
                  <a:gd name="T23" fmla="*/ 24 h 24"/>
                  <a:gd name="T24" fmla="*/ 24 w 24"/>
                  <a:gd name="T25" fmla="*/ 12 h 24"/>
                  <a:gd name="T26" fmla="*/ 12 w 24"/>
                  <a:gd name="T2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5" y="5"/>
                      <a:pt x="19" y="8"/>
                      <a:pt x="19" y="12"/>
                    </a:cubicBezTo>
                    <a:cubicBezTo>
                      <a:pt x="19" y="15"/>
                      <a:pt x="15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8" y="19"/>
                      <a:pt x="5" y="15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8" y="0"/>
                      <a:pt x="5" y="1"/>
                      <a:pt x="3" y="3"/>
                    </a:cubicBezTo>
                    <a:cubicBezTo>
                      <a:pt x="1" y="5"/>
                      <a:pt x="0" y="9"/>
                      <a:pt x="0" y="12"/>
                    </a:cubicBezTo>
                    <a:cubicBezTo>
                      <a:pt x="0" y="15"/>
                      <a:pt x="1" y="18"/>
                      <a:pt x="3" y="20"/>
                    </a:cubicBezTo>
                    <a:cubicBezTo>
                      <a:pt x="5" y="22"/>
                      <a:pt x="8" y="24"/>
                      <a:pt x="12" y="24"/>
                    </a:cubicBezTo>
                    <a:cubicBezTo>
                      <a:pt x="18" y="24"/>
                      <a:pt x="24" y="18"/>
                      <a:pt x="24" y="12"/>
                    </a:cubicBezTo>
                    <a:cubicBezTo>
                      <a:pt x="24" y="5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05" name="Freeform 690"/>
              <p:cNvSpPr>
                <a:spLocks noEditPoints="1"/>
              </p:cNvSpPr>
              <p:nvPr/>
            </p:nvSpPr>
            <p:spPr bwMode="auto">
              <a:xfrm flipV="1">
                <a:off x="-9372600" y="-147638"/>
                <a:ext cx="90487" cy="88900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5 h 24"/>
                  <a:gd name="T12" fmla="*/ 12 w 24"/>
                  <a:gd name="T13" fmla="*/ 0 h 24"/>
                  <a:gd name="T14" fmla="*/ 12 w 24"/>
                  <a:gd name="T15" fmla="*/ 0 h 24"/>
                  <a:gd name="T16" fmla="*/ 0 w 24"/>
                  <a:gd name="T17" fmla="*/ 12 h 24"/>
                  <a:gd name="T18" fmla="*/ 12 w 24"/>
                  <a:gd name="T19" fmla="*/ 24 h 24"/>
                  <a:gd name="T20" fmla="*/ 24 w 24"/>
                  <a:gd name="T21" fmla="*/ 12 h 24"/>
                  <a:gd name="T22" fmla="*/ 12 w 24"/>
                  <a:gd name="T2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5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9" y="24"/>
                      <a:pt x="24" y="19"/>
                      <a:pt x="24" y="12"/>
                    </a:cubicBezTo>
                    <a:cubicBezTo>
                      <a:pt x="24" y="5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06" name="Freeform 691"/>
              <p:cNvSpPr>
                <a:spLocks noEditPoints="1"/>
              </p:cNvSpPr>
              <p:nvPr/>
            </p:nvSpPr>
            <p:spPr bwMode="auto">
              <a:xfrm flipV="1">
                <a:off x="-9213850" y="-193676"/>
                <a:ext cx="88900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6 w 24"/>
                  <a:gd name="T7" fmla="*/ 12 h 24"/>
                  <a:gd name="T8" fmla="*/ 12 w 24"/>
                  <a:gd name="T9" fmla="*/ 5 h 24"/>
                  <a:gd name="T10" fmla="*/ 12 w 24"/>
                  <a:gd name="T11" fmla="*/ 0 h 24"/>
                  <a:gd name="T12" fmla="*/ 12 w 24"/>
                  <a:gd name="T13" fmla="*/ 0 h 24"/>
                  <a:gd name="T14" fmla="*/ 0 w 24"/>
                  <a:gd name="T15" fmla="*/ 12 h 24"/>
                  <a:gd name="T16" fmla="*/ 12 w 24"/>
                  <a:gd name="T17" fmla="*/ 24 h 24"/>
                  <a:gd name="T18" fmla="*/ 24 w 24"/>
                  <a:gd name="T19" fmla="*/ 12 h 24"/>
                  <a:gd name="T20" fmla="*/ 21 w 24"/>
                  <a:gd name="T21" fmla="*/ 3 h 24"/>
                  <a:gd name="T22" fmla="*/ 12 w 24"/>
                  <a:gd name="T2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9" y="19"/>
                      <a:pt x="6" y="16"/>
                      <a:pt x="6" y="12"/>
                    </a:cubicBezTo>
                    <a:cubicBezTo>
                      <a:pt x="6" y="8"/>
                      <a:pt x="9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6" y="0"/>
                      <a:pt x="0" y="5"/>
                      <a:pt x="0" y="12"/>
                    </a:cubicBezTo>
                    <a:cubicBezTo>
                      <a:pt x="0" y="19"/>
                      <a:pt x="6" y="24"/>
                      <a:pt x="12" y="24"/>
                    </a:cubicBezTo>
                    <a:cubicBezTo>
                      <a:pt x="19" y="24"/>
                      <a:pt x="24" y="19"/>
                      <a:pt x="24" y="12"/>
                    </a:cubicBezTo>
                    <a:cubicBezTo>
                      <a:pt x="24" y="9"/>
                      <a:pt x="23" y="6"/>
                      <a:pt x="21" y="3"/>
                    </a:cubicBezTo>
                    <a:cubicBezTo>
                      <a:pt x="19" y="1"/>
                      <a:pt x="16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07" name="Oval 692"/>
              <p:cNvSpPr>
                <a:spLocks noChangeArrowheads="1"/>
              </p:cNvSpPr>
              <p:nvPr/>
            </p:nvSpPr>
            <p:spPr bwMode="auto">
              <a:xfrm flipV="1">
                <a:off x="-10033000" y="-425451"/>
                <a:ext cx="71437" cy="71438"/>
              </a:xfrm>
              <a:prstGeom prst="ellipse">
                <a:avLst/>
              </a:pr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08" name="Oval 693"/>
              <p:cNvSpPr>
                <a:spLocks noChangeArrowheads="1"/>
              </p:cNvSpPr>
              <p:nvPr/>
            </p:nvSpPr>
            <p:spPr bwMode="auto">
              <a:xfrm flipV="1">
                <a:off x="-9548813" y="944562"/>
                <a:ext cx="71437" cy="74613"/>
              </a:xfrm>
              <a:prstGeom prst="ellipse">
                <a:avLst/>
              </a:pr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09" name="Oval 694"/>
              <p:cNvSpPr>
                <a:spLocks noChangeArrowheads="1"/>
              </p:cNvSpPr>
              <p:nvPr/>
            </p:nvSpPr>
            <p:spPr bwMode="auto">
              <a:xfrm flipV="1">
                <a:off x="-8977313" y="1825624"/>
                <a:ext cx="71437" cy="71438"/>
              </a:xfrm>
              <a:prstGeom prst="ellipse">
                <a:avLst/>
              </a:pr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10" name="Freeform 695"/>
              <p:cNvSpPr>
                <a:spLocks/>
              </p:cNvSpPr>
              <p:nvPr/>
            </p:nvSpPr>
            <p:spPr bwMode="auto">
              <a:xfrm flipV="1">
                <a:off x="-9128125" y="-1274763"/>
                <a:ext cx="1185862" cy="1122363"/>
              </a:xfrm>
              <a:custGeom>
                <a:avLst/>
                <a:gdLst>
                  <a:gd name="T0" fmla="*/ 314 w 316"/>
                  <a:gd name="T1" fmla="*/ 299 h 299"/>
                  <a:gd name="T2" fmla="*/ 18 w 316"/>
                  <a:gd name="T3" fmla="*/ 3 h 299"/>
                  <a:gd name="T4" fmla="*/ 0 w 316"/>
                  <a:gd name="T5" fmla="*/ 3 h 299"/>
                  <a:gd name="T6" fmla="*/ 0 w 316"/>
                  <a:gd name="T7" fmla="*/ 0 h 299"/>
                  <a:gd name="T8" fmla="*/ 18 w 316"/>
                  <a:gd name="T9" fmla="*/ 0 h 299"/>
                  <a:gd name="T10" fmla="*/ 20 w 316"/>
                  <a:gd name="T11" fmla="*/ 0 h 299"/>
                  <a:gd name="T12" fmla="*/ 316 w 316"/>
                  <a:gd name="T13" fmla="*/ 297 h 299"/>
                  <a:gd name="T14" fmla="*/ 314 w 316"/>
                  <a:gd name="T15" fmla="*/ 299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6" h="299">
                    <a:moveTo>
                      <a:pt x="314" y="299"/>
                    </a:moveTo>
                    <a:cubicBezTo>
                      <a:pt x="18" y="3"/>
                      <a:pt x="18" y="3"/>
                      <a:pt x="18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9" y="0"/>
                      <a:pt x="19" y="0"/>
                      <a:pt x="20" y="0"/>
                    </a:cubicBezTo>
                    <a:cubicBezTo>
                      <a:pt x="316" y="297"/>
                      <a:pt x="316" y="297"/>
                      <a:pt x="316" y="297"/>
                    </a:cubicBezTo>
                    <a:lnTo>
                      <a:pt x="314" y="29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11" name="Freeform 696"/>
              <p:cNvSpPr>
                <a:spLocks/>
              </p:cNvSpPr>
              <p:nvPr/>
            </p:nvSpPr>
            <p:spPr bwMode="auto">
              <a:xfrm flipV="1">
                <a:off x="-9334500" y="-1404938"/>
                <a:ext cx="1366837" cy="1260475"/>
              </a:xfrm>
              <a:custGeom>
                <a:avLst/>
                <a:gdLst>
                  <a:gd name="T0" fmla="*/ 361 w 364"/>
                  <a:gd name="T1" fmla="*/ 336 h 336"/>
                  <a:gd name="T2" fmla="*/ 71 w 364"/>
                  <a:gd name="T3" fmla="*/ 45 h 336"/>
                  <a:gd name="T4" fmla="*/ 29 w 364"/>
                  <a:gd name="T5" fmla="*/ 45 h 336"/>
                  <a:gd name="T6" fmla="*/ 28 w 364"/>
                  <a:gd name="T7" fmla="*/ 45 h 336"/>
                  <a:gd name="T8" fmla="*/ 1 w 364"/>
                  <a:gd name="T9" fmla="*/ 18 h 336"/>
                  <a:gd name="T10" fmla="*/ 0 w 364"/>
                  <a:gd name="T11" fmla="*/ 17 h 336"/>
                  <a:gd name="T12" fmla="*/ 0 w 364"/>
                  <a:gd name="T13" fmla="*/ 0 h 336"/>
                  <a:gd name="T14" fmla="*/ 4 w 364"/>
                  <a:gd name="T15" fmla="*/ 0 h 336"/>
                  <a:gd name="T16" fmla="*/ 4 w 364"/>
                  <a:gd name="T17" fmla="*/ 16 h 336"/>
                  <a:gd name="T18" fmla="*/ 30 w 364"/>
                  <a:gd name="T19" fmla="*/ 42 h 336"/>
                  <a:gd name="T20" fmla="*/ 72 w 364"/>
                  <a:gd name="T21" fmla="*/ 42 h 336"/>
                  <a:gd name="T22" fmla="*/ 73 w 364"/>
                  <a:gd name="T23" fmla="*/ 42 h 336"/>
                  <a:gd name="T24" fmla="*/ 364 w 364"/>
                  <a:gd name="T25" fmla="*/ 333 h 336"/>
                  <a:gd name="T26" fmla="*/ 361 w 364"/>
                  <a:gd name="T27" fmla="*/ 336 h 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64" h="336">
                    <a:moveTo>
                      <a:pt x="361" y="336"/>
                    </a:moveTo>
                    <a:cubicBezTo>
                      <a:pt x="71" y="45"/>
                      <a:pt x="71" y="45"/>
                      <a:pt x="71" y="45"/>
                    </a:cubicBezTo>
                    <a:cubicBezTo>
                      <a:pt x="29" y="45"/>
                      <a:pt x="29" y="45"/>
                      <a:pt x="29" y="45"/>
                    </a:cubicBezTo>
                    <a:cubicBezTo>
                      <a:pt x="28" y="45"/>
                      <a:pt x="28" y="45"/>
                      <a:pt x="28" y="45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0" y="18"/>
                      <a:pt x="0" y="17"/>
                      <a:pt x="0" y="17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30" y="42"/>
                      <a:pt x="30" y="42"/>
                      <a:pt x="30" y="42"/>
                    </a:cubicBezTo>
                    <a:cubicBezTo>
                      <a:pt x="72" y="42"/>
                      <a:pt x="72" y="42"/>
                      <a:pt x="72" y="42"/>
                    </a:cubicBezTo>
                    <a:cubicBezTo>
                      <a:pt x="72" y="42"/>
                      <a:pt x="73" y="42"/>
                      <a:pt x="73" y="42"/>
                    </a:cubicBezTo>
                    <a:cubicBezTo>
                      <a:pt x="364" y="333"/>
                      <a:pt x="364" y="333"/>
                      <a:pt x="364" y="333"/>
                    </a:cubicBezTo>
                    <a:lnTo>
                      <a:pt x="361" y="3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12" name="Freeform 697"/>
              <p:cNvSpPr>
                <a:spLocks/>
              </p:cNvSpPr>
              <p:nvPr/>
            </p:nvSpPr>
            <p:spPr bwMode="auto">
              <a:xfrm flipV="1">
                <a:off x="-9240838" y="-1030288"/>
                <a:ext cx="1358900" cy="1301750"/>
              </a:xfrm>
              <a:custGeom>
                <a:avLst/>
                <a:gdLst>
                  <a:gd name="T0" fmla="*/ 359 w 362"/>
                  <a:gd name="T1" fmla="*/ 347 h 347"/>
                  <a:gd name="T2" fmla="*/ 15 w 362"/>
                  <a:gd name="T3" fmla="*/ 3 h 347"/>
                  <a:gd name="T4" fmla="*/ 0 w 362"/>
                  <a:gd name="T5" fmla="*/ 3 h 347"/>
                  <a:gd name="T6" fmla="*/ 0 w 362"/>
                  <a:gd name="T7" fmla="*/ 0 h 347"/>
                  <a:gd name="T8" fmla="*/ 16 w 362"/>
                  <a:gd name="T9" fmla="*/ 0 h 347"/>
                  <a:gd name="T10" fmla="*/ 16 w 362"/>
                  <a:gd name="T11" fmla="*/ 0 h 347"/>
                  <a:gd name="T12" fmla="*/ 17 w 362"/>
                  <a:gd name="T13" fmla="*/ 0 h 347"/>
                  <a:gd name="T14" fmla="*/ 362 w 362"/>
                  <a:gd name="T15" fmla="*/ 345 h 347"/>
                  <a:gd name="T16" fmla="*/ 359 w 362"/>
                  <a:gd name="T17" fmla="*/ 347 h 3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2" h="347">
                    <a:moveTo>
                      <a:pt x="359" y="347"/>
                    </a:moveTo>
                    <a:cubicBezTo>
                      <a:pt x="15" y="3"/>
                      <a:pt x="15" y="3"/>
                      <a:pt x="15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362" y="345"/>
                      <a:pt x="362" y="345"/>
                      <a:pt x="362" y="345"/>
                    </a:cubicBezTo>
                    <a:lnTo>
                      <a:pt x="359" y="34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13" name="Freeform 698"/>
              <p:cNvSpPr>
                <a:spLocks/>
              </p:cNvSpPr>
              <p:nvPr/>
            </p:nvSpPr>
            <p:spPr bwMode="auto">
              <a:xfrm flipV="1">
                <a:off x="-10025063" y="-692151"/>
                <a:ext cx="2074862" cy="1576388"/>
              </a:xfrm>
              <a:custGeom>
                <a:avLst/>
                <a:gdLst>
                  <a:gd name="T0" fmla="*/ 548 w 553"/>
                  <a:gd name="T1" fmla="*/ 420 h 420"/>
                  <a:gd name="T2" fmla="*/ 403 w 553"/>
                  <a:gd name="T3" fmla="*/ 275 h 420"/>
                  <a:gd name="T4" fmla="*/ 362 w 553"/>
                  <a:gd name="T5" fmla="*/ 275 h 420"/>
                  <a:gd name="T6" fmla="*/ 360 w 553"/>
                  <a:gd name="T7" fmla="*/ 274 h 420"/>
                  <a:gd name="T8" fmla="*/ 222 w 553"/>
                  <a:gd name="T9" fmla="*/ 136 h 420"/>
                  <a:gd name="T10" fmla="*/ 132 w 553"/>
                  <a:gd name="T11" fmla="*/ 136 h 420"/>
                  <a:gd name="T12" fmla="*/ 130 w 553"/>
                  <a:gd name="T13" fmla="*/ 135 h 420"/>
                  <a:gd name="T14" fmla="*/ 0 w 553"/>
                  <a:gd name="T15" fmla="*/ 5 h 420"/>
                  <a:gd name="T16" fmla="*/ 5 w 553"/>
                  <a:gd name="T17" fmla="*/ 0 h 420"/>
                  <a:gd name="T18" fmla="*/ 134 w 553"/>
                  <a:gd name="T19" fmla="*/ 129 h 420"/>
                  <a:gd name="T20" fmla="*/ 223 w 553"/>
                  <a:gd name="T21" fmla="*/ 129 h 420"/>
                  <a:gd name="T22" fmla="*/ 226 w 553"/>
                  <a:gd name="T23" fmla="*/ 130 h 420"/>
                  <a:gd name="T24" fmla="*/ 364 w 553"/>
                  <a:gd name="T25" fmla="*/ 268 h 420"/>
                  <a:gd name="T26" fmla="*/ 404 w 553"/>
                  <a:gd name="T27" fmla="*/ 268 h 420"/>
                  <a:gd name="T28" fmla="*/ 407 w 553"/>
                  <a:gd name="T29" fmla="*/ 269 h 420"/>
                  <a:gd name="T30" fmla="*/ 553 w 553"/>
                  <a:gd name="T31" fmla="*/ 415 h 420"/>
                  <a:gd name="T32" fmla="*/ 548 w 553"/>
                  <a:gd name="T33" fmla="*/ 420 h 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53" h="420">
                    <a:moveTo>
                      <a:pt x="548" y="420"/>
                    </a:moveTo>
                    <a:cubicBezTo>
                      <a:pt x="403" y="275"/>
                      <a:pt x="403" y="275"/>
                      <a:pt x="403" y="275"/>
                    </a:cubicBezTo>
                    <a:cubicBezTo>
                      <a:pt x="362" y="275"/>
                      <a:pt x="362" y="275"/>
                      <a:pt x="362" y="275"/>
                    </a:cubicBezTo>
                    <a:cubicBezTo>
                      <a:pt x="361" y="275"/>
                      <a:pt x="361" y="274"/>
                      <a:pt x="360" y="274"/>
                    </a:cubicBezTo>
                    <a:cubicBezTo>
                      <a:pt x="222" y="136"/>
                      <a:pt x="222" y="136"/>
                      <a:pt x="222" y="136"/>
                    </a:cubicBezTo>
                    <a:cubicBezTo>
                      <a:pt x="132" y="136"/>
                      <a:pt x="132" y="136"/>
                      <a:pt x="132" y="136"/>
                    </a:cubicBezTo>
                    <a:cubicBezTo>
                      <a:pt x="131" y="136"/>
                      <a:pt x="130" y="135"/>
                      <a:pt x="130" y="13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134" y="129"/>
                      <a:pt x="134" y="129"/>
                      <a:pt x="134" y="129"/>
                    </a:cubicBezTo>
                    <a:cubicBezTo>
                      <a:pt x="223" y="129"/>
                      <a:pt x="223" y="129"/>
                      <a:pt x="223" y="129"/>
                    </a:cubicBezTo>
                    <a:cubicBezTo>
                      <a:pt x="224" y="129"/>
                      <a:pt x="225" y="129"/>
                      <a:pt x="226" y="130"/>
                    </a:cubicBezTo>
                    <a:cubicBezTo>
                      <a:pt x="364" y="268"/>
                      <a:pt x="364" y="268"/>
                      <a:pt x="364" y="268"/>
                    </a:cubicBezTo>
                    <a:cubicBezTo>
                      <a:pt x="404" y="268"/>
                      <a:pt x="404" y="268"/>
                      <a:pt x="404" y="268"/>
                    </a:cubicBezTo>
                    <a:cubicBezTo>
                      <a:pt x="405" y="268"/>
                      <a:pt x="406" y="268"/>
                      <a:pt x="407" y="269"/>
                    </a:cubicBezTo>
                    <a:cubicBezTo>
                      <a:pt x="553" y="415"/>
                      <a:pt x="553" y="415"/>
                      <a:pt x="553" y="415"/>
                    </a:cubicBezTo>
                    <a:lnTo>
                      <a:pt x="548" y="420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14" name="Freeform 699"/>
              <p:cNvSpPr>
                <a:spLocks/>
              </p:cNvSpPr>
              <p:nvPr/>
            </p:nvSpPr>
            <p:spPr bwMode="auto">
              <a:xfrm flipV="1">
                <a:off x="-10396538" y="-642938"/>
                <a:ext cx="2495550" cy="1924050"/>
              </a:xfrm>
              <a:custGeom>
                <a:avLst/>
                <a:gdLst>
                  <a:gd name="T0" fmla="*/ 660 w 665"/>
                  <a:gd name="T1" fmla="*/ 513 h 513"/>
                  <a:gd name="T2" fmla="*/ 508 w 665"/>
                  <a:gd name="T3" fmla="*/ 359 h 513"/>
                  <a:gd name="T4" fmla="*/ 476 w 665"/>
                  <a:gd name="T5" fmla="*/ 359 h 513"/>
                  <a:gd name="T6" fmla="*/ 474 w 665"/>
                  <a:gd name="T7" fmla="*/ 358 h 513"/>
                  <a:gd name="T8" fmla="*/ 284 w 665"/>
                  <a:gd name="T9" fmla="*/ 168 h 513"/>
                  <a:gd name="T10" fmla="*/ 198 w 665"/>
                  <a:gd name="T11" fmla="*/ 168 h 513"/>
                  <a:gd name="T12" fmla="*/ 196 w 665"/>
                  <a:gd name="T13" fmla="*/ 167 h 513"/>
                  <a:gd name="T14" fmla="*/ 85 w 665"/>
                  <a:gd name="T15" fmla="*/ 56 h 513"/>
                  <a:gd name="T16" fmla="*/ 58 w 665"/>
                  <a:gd name="T17" fmla="*/ 56 h 513"/>
                  <a:gd name="T18" fmla="*/ 56 w 665"/>
                  <a:gd name="T19" fmla="*/ 55 h 513"/>
                  <a:gd name="T20" fmla="*/ 7 w 665"/>
                  <a:gd name="T21" fmla="*/ 7 h 513"/>
                  <a:gd name="T22" fmla="*/ 0 w 665"/>
                  <a:gd name="T23" fmla="*/ 7 h 513"/>
                  <a:gd name="T24" fmla="*/ 0 w 665"/>
                  <a:gd name="T25" fmla="*/ 0 h 513"/>
                  <a:gd name="T26" fmla="*/ 9 w 665"/>
                  <a:gd name="T27" fmla="*/ 0 h 513"/>
                  <a:gd name="T28" fmla="*/ 11 w 665"/>
                  <a:gd name="T29" fmla="*/ 1 h 513"/>
                  <a:gd name="T30" fmla="*/ 60 w 665"/>
                  <a:gd name="T31" fmla="*/ 49 h 513"/>
                  <a:gd name="T32" fmla="*/ 87 w 665"/>
                  <a:gd name="T33" fmla="*/ 49 h 513"/>
                  <a:gd name="T34" fmla="*/ 89 w 665"/>
                  <a:gd name="T35" fmla="*/ 50 h 513"/>
                  <a:gd name="T36" fmla="*/ 200 w 665"/>
                  <a:gd name="T37" fmla="*/ 161 h 513"/>
                  <a:gd name="T38" fmla="*/ 285 w 665"/>
                  <a:gd name="T39" fmla="*/ 161 h 513"/>
                  <a:gd name="T40" fmla="*/ 287 w 665"/>
                  <a:gd name="T41" fmla="*/ 162 h 513"/>
                  <a:gd name="T42" fmla="*/ 478 w 665"/>
                  <a:gd name="T43" fmla="*/ 352 h 513"/>
                  <a:gd name="T44" fmla="*/ 509 w 665"/>
                  <a:gd name="T45" fmla="*/ 352 h 513"/>
                  <a:gd name="T46" fmla="*/ 512 w 665"/>
                  <a:gd name="T47" fmla="*/ 353 h 513"/>
                  <a:gd name="T48" fmla="*/ 665 w 665"/>
                  <a:gd name="T49" fmla="*/ 508 h 513"/>
                  <a:gd name="T50" fmla="*/ 660 w 665"/>
                  <a:gd name="T51" fmla="*/ 513 h 5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65" h="513">
                    <a:moveTo>
                      <a:pt x="660" y="513"/>
                    </a:moveTo>
                    <a:cubicBezTo>
                      <a:pt x="508" y="359"/>
                      <a:pt x="508" y="359"/>
                      <a:pt x="508" y="359"/>
                    </a:cubicBezTo>
                    <a:cubicBezTo>
                      <a:pt x="476" y="359"/>
                      <a:pt x="476" y="359"/>
                      <a:pt x="476" y="359"/>
                    </a:cubicBezTo>
                    <a:cubicBezTo>
                      <a:pt x="475" y="359"/>
                      <a:pt x="475" y="359"/>
                      <a:pt x="474" y="358"/>
                    </a:cubicBezTo>
                    <a:cubicBezTo>
                      <a:pt x="284" y="168"/>
                      <a:pt x="284" y="168"/>
                      <a:pt x="284" y="168"/>
                    </a:cubicBezTo>
                    <a:cubicBezTo>
                      <a:pt x="198" y="168"/>
                      <a:pt x="198" y="168"/>
                      <a:pt x="198" y="168"/>
                    </a:cubicBezTo>
                    <a:cubicBezTo>
                      <a:pt x="197" y="168"/>
                      <a:pt x="196" y="167"/>
                      <a:pt x="196" y="167"/>
                    </a:cubicBezTo>
                    <a:cubicBezTo>
                      <a:pt x="85" y="56"/>
                      <a:pt x="85" y="56"/>
                      <a:pt x="85" y="56"/>
                    </a:cubicBezTo>
                    <a:cubicBezTo>
                      <a:pt x="58" y="56"/>
                      <a:pt x="58" y="56"/>
                      <a:pt x="58" y="56"/>
                    </a:cubicBezTo>
                    <a:cubicBezTo>
                      <a:pt x="57" y="56"/>
                      <a:pt x="57" y="56"/>
                      <a:pt x="56" y="5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0" y="0"/>
                      <a:pt x="10" y="0"/>
                      <a:pt x="11" y="1"/>
                    </a:cubicBezTo>
                    <a:cubicBezTo>
                      <a:pt x="60" y="49"/>
                      <a:pt x="60" y="49"/>
                      <a:pt x="60" y="49"/>
                    </a:cubicBezTo>
                    <a:cubicBezTo>
                      <a:pt x="87" y="49"/>
                      <a:pt x="87" y="49"/>
                      <a:pt x="87" y="49"/>
                    </a:cubicBezTo>
                    <a:cubicBezTo>
                      <a:pt x="88" y="49"/>
                      <a:pt x="88" y="50"/>
                      <a:pt x="89" y="50"/>
                    </a:cubicBezTo>
                    <a:cubicBezTo>
                      <a:pt x="200" y="161"/>
                      <a:pt x="200" y="161"/>
                      <a:pt x="200" y="161"/>
                    </a:cubicBezTo>
                    <a:cubicBezTo>
                      <a:pt x="285" y="161"/>
                      <a:pt x="285" y="161"/>
                      <a:pt x="285" y="161"/>
                    </a:cubicBezTo>
                    <a:cubicBezTo>
                      <a:pt x="286" y="161"/>
                      <a:pt x="287" y="161"/>
                      <a:pt x="287" y="162"/>
                    </a:cubicBezTo>
                    <a:cubicBezTo>
                      <a:pt x="478" y="352"/>
                      <a:pt x="478" y="352"/>
                      <a:pt x="478" y="352"/>
                    </a:cubicBezTo>
                    <a:cubicBezTo>
                      <a:pt x="509" y="352"/>
                      <a:pt x="509" y="352"/>
                      <a:pt x="509" y="352"/>
                    </a:cubicBezTo>
                    <a:cubicBezTo>
                      <a:pt x="510" y="352"/>
                      <a:pt x="511" y="353"/>
                      <a:pt x="512" y="353"/>
                    </a:cubicBezTo>
                    <a:cubicBezTo>
                      <a:pt x="665" y="508"/>
                      <a:pt x="665" y="508"/>
                      <a:pt x="665" y="508"/>
                    </a:cubicBezTo>
                    <a:lnTo>
                      <a:pt x="660" y="513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15" name="Freeform 700"/>
              <p:cNvSpPr>
                <a:spLocks/>
              </p:cNvSpPr>
              <p:nvPr/>
            </p:nvSpPr>
            <p:spPr bwMode="auto">
              <a:xfrm flipV="1">
                <a:off x="-10775950" y="-1192213"/>
                <a:ext cx="2878137" cy="2841625"/>
              </a:xfrm>
              <a:custGeom>
                <a:avLst/>
                <a:gdLst>
                  <a:gd name="T0" fmla="*/ 765 w 767"/>
                  <a:gd name="T1" fmla="*/ 757 h 757"/>
                  <a:gd name="T2" fmla="*/ 414 w 767"/>
                  <a:gd name="T3" fmla="*/ 407 h 757"/>
                  <a:gd name="T4" fmla="*/ 364 w 767"/>
                  <a:gd name="T5" fmla="*/ 407 h 757"/>
                  <a:gd name="T6" fmla="*/ 363 w 767"/>
                  <a:gd name="T7" fmla="*/ 406 h 757"/>
                  <a:gd name="T8" fmla="*/ 271 w 767"/>
                  <a:gd name="T9" fmla="*/ 314 h 757"/>
                  <a:gd name="T10" fmla="*/ 225 w 767"/>
                  <a:gd name="T11" fmla="*/ 314 h 757"/>
                  <a:gd name="T12" fmla="*/ 223 w 767"/>
                  <a:gd name="T13" fmla="*/ 314 h 757"/>
                  <a:gd name="T14" fmla="*/ 150 w 767"/>
                  <a:gd name="T15" fmla="*/ 241 h 757"/>
                  <a:gd name="T16" fmla="*/ 150 w 767"/>
                  <a:gd name="T17" fmla="*/ 240 h 757"/>
                  <a:gd name="T18" fmla="*/ 150 w 767"/>
                  <a:gd name="T19" fmla="*/ 194 h 757"/>
                  <a:gd name="T20" fmla="*/ 112 w 767"/>
                  <a:gd name="T21" fmla="*/ 156 h 757"/>
                  <a:gd name="T22" fmla="*/ 99 w 767"/>
                  <a:gd name="T23" fmla="*/ 156 h 757"/>
                  <a:gd name="T24" fmla="*/ 98 w 767"/>
                  <a:gd name="T25" fmla="*/ 156 h 757"/>
                  <a:gd name="T26" fmla="*/ 52 w 767"/>
                  <a:gd name="T27" fmla="*/ 109 h 757"/>
                  <a:gd name="T28" fmla="*/ 51 w 767"/>
                  <a:gd name="T29" fmla="*/ 108 h 757"/>
                  <a:gd name="T30" fmla="*/ 51 w 767"/>
                  <a:gd name="T31" fmla="*/ 92 h 757"/>
                  <a:gd name="T32" fmla="*/ 52 w 767"/>
                  <a:gd name="T33" fmla="*/ 90 h 757"/>
                  <a:gd name="T34" fmla="*/ 69 w 767"/>
                  <a:gd name="T35" fmla="*/ 73 h 757"/>
                  <a:gd name="T36" fmla="*/ 69 w 767"/>
                  <a:gd name="T37" fmla="*/ 44 h 757"/>
                  <a:gd name="T38" fmla="*/ 28 w 767"/>
                  <a:gd name="T39" fmla="*/ 3 h 757"/>
                  <a:gd name="T40" fmla="*/ 0 w 767"/>
                  <a:gd name="T41" fmla="*/ 3 h 757"/>
                  <a:gd name="T42" fmla="*/ 0 w 767"/>
                  <a:gd name="T43" fmla="*/ 0 h 757"/>
                  <a:gd name="T44" fmla="*/ 29 w 767"/>
                  <a:gd name="T45" fmla="*/ 0 h 757"/>
                  <a:gd name="T46" fmla="*/ 30 w 767"/>
                  <a:gd name="T47" fmla="*/ 0 h 757"/>
                  <a:gd name="T48" fmla="*/ 72 w 767"/>
                  <a:gd name="T49" fmla="*/ 42 h 757"/>
                  <a:gd name="T50" fmla="*/ 72 w 767"/>
                  <a:gd name="T51" fmla="*/ 43 h 757"/>
                  <a:gd name="T52" fmla="*/ 72 w 767"/>
                  <a:gd name="T53" fmla="*/ 74 h 757"/>
                  <a:gd name="T54" fmla="*/ 72 w 767"/>
                  <a:gd name="T55" fmla="*/ 75 h 757"/>
                  <a:gd name="T56" fmla="*/ 55 w 767"/>
                  <a:gd name="T57" fmla="*/ 92 h 757"/>
                  <a:gd name="T58" fmla="*/ 55 w 767"/>
                  <a:gd name="T59" fmla="*/ 107 h 757"/>
                  <a:gd name="T60" fmla="*/ 100 w 767"/>
                  <a:gd name="T61" fmla="*/ 153 h 757"/>
                  <a:gd name="T62" fmla="*/ 112 w 767"/>
                  <a:gd name="T63" fmla="*/ 153 h 757"/>
                  <a:gd name="T64" fmla="*/ 114 w 767"/>
                  <a:gd name="T65" fmla="*/ 153 h 757"/>
                  <a:gd name="T66" fmla="*/ 153 w 767"/>
                  <a:gd name="T67" fmla="*/ 192 h 757"/>
                  <a:gd name="T68" fmla="*/ 153 w 767"/>
                  <a:gd name="T69" fmla="*/ 193 h 757"/>
                  <a:gd name="T70" fmla="*/ 153 w 767"/>
                  <a:gd name="T71" fmla="*/ 239 h 757"/>
                  <a:gd name="T72" fmla="*/ 225 w 767"/>
                  <a:gd name="T73" fmla="*/ 311 h 757"/>
                  <a:gd name="T74" fmla="*/ 272 w 767"/>
                  <a:gd name="T75" fmla="*/ 311 h 757"/>
                  <a:gd name="T76" fmla="*/ 273 w 767"/>
                  <a:gd name="T77" fmla="*/ 312 h 757"/>
                  <a:gd name="T78" fmla="*/ 365 w 767"/>
                  <a:gd name="T79" fmla="*/ 403 h 757"/>
                  <a:gd name="T80" fmla="*/ 415 w 767"/>
                  <a:gd name="T81" fmla="*/ 403 h 757"/>
                  <a:gd name="T82" fmla="*/ 416 w 767"/>
                  <a:gd name="T83" fmla="*/ 404 h 757"/>
                  <a:gd name="T84" fmla="*/ 767 w 767"/>
                  <a:gd name="T85" fmla="*/ 754 h 757"/>
                  <a:gd name="T86" fmla="*/ 765 w 767"/>
                  <a:gd name="T87" fmla="*/ 757 h 7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67" h="757">
                    <a:moveTo>
                      <a:pt x="765" y="757"/>
                    </a:moveTo>
                    <a:cubicBezTo>
                      <a:pt x="414" y="407"/>
                      <a:pt x="414" y="407"/>
                      <a:pt x="414" y="407"/>
                    </a:cubicBezTo>
                    <a:cubicBezTo>
                      <a:pt x="364" y="407"/>
                      <a:pt x="364" y="407"/>
                      <a:pt x="364" y="407"/>
                    </a:cubicBezTo>
                    <a:cubicBezTo>
                      <a:pt x="364" y="407"/>
                      <a:pt x="363" y="406"/>
                      <a:pt x="363" y="406"/>
                    </a:cubicBezTo>
                    <a:cubicBezTo>
                      <a:pt x="271" y="314"/>
                      <a:pt x="271" y="314"/>
                      <a:pt x="271" y="314"/>
                    </a:cubicBezTo>
                    <a:cubicBezTo>
                      <a:pt x="225" y="314"/>
                      <a:pt x="225" y="314"/>
                      <a:pt x="225" y="314"/>
                    </a:cubicBezTo>
                    <a:cubicBezTo>
                      <a:pt x="224" y="314"/>
                      <a:pt x="224" y="314"/>
                      <a:pt x="223" y="314"/>
                    </a:cubicBezTo>
                    <a:cubicBezTo>
                      <a:pt x="150" y="241"/>
                      <a:pt x="150" y="241"/>
                      <a:pt x="150" y="241"/>
                    </a:cubicBezTo>
                    <a:cubicBezTo>
                      <a:pt x="150" y="240"/>
                      <a:pt x="150" y="240"/>
                      <a:pt x="150" y="240"/>
                    </a:cubicBezTo>
                    <a:cubicBezTo>
                      <a:pt x="150" y="194"/>
                      <a:pt x="150" y="194"/>
                      <a:pt x="150" y="194"/>
                    </a:cubicBezTo>
                    <a:cubicBezTo>
                      <a:pt x="112" y="156"/>
                      <a:pt x="112" y="156"/>
                      <a:pt x="112" y="156"/>
                    </a:cubicBezTo>
                    <a:cubicBezTo>
                      <a:pt x="99" y="156"/>
                      <a:pt x="99" y="156"/>
                      <a:pt x="99" y="156"/>
                    </a:cubicBezTo>
                    <a:cubicBezTo>
                      <a:pt x="99" y="156"/>
                      <a:pt x="98" y="156"/>
                      <a:pt x="98" y="156"/>
                    </a:cubicBezTo>
                    <a:cubicBezTo>
                      <a:pt x="52" y="109"/>
                      <a:pt x="52" y="109"/>
                      <a:pt x="52" y="109"/>
                    </a:cubicBezTo>
                    <a:cubicBezTo>
                      <a:pt x="51" y="109"/>
                      <a:pt x="51" y="108"/>
                      <a:pt x="51" y="108"/>
                    </a:cubicBezTo>
                    <a:cubicBezTo>
                      <a:pt x="51" y="92"/>
                      <a:pt x="51" y="92"/>
                      <a:pt x="51" y="92"/>
                    </a:cubicBezTo>
                    <a:cubicBezTo>
                      <a:pt x="51" y="91"/>
                      <a:pt x="51" y="91"/>
                      <a:pt x="52" y="90"/>
                    </a:cubicBezTo>
                    <a:cubicBezTo>
                      <a:pt x="69" y="73"/>
                      <a:pt x="69" y="73"/>
                      <a:pt x="69" y="73"/>
                    </a:cubicBezTo>
                    <a:cubicBezTo>
                      <a:pt x="69" y="44"/>
                      <a:pt x="69" y="44"/>
                      <a:pt x="69" y="44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0"/>
                      <a:pt x="30" y="0"/>
                      <a:pt x="30" y="0"/>
                    </a:cubicBezTo>
                    <a:cubicBezTo>
                      <a:pt x="72" y="42"/>
                      <a:pt x="72" y="42"/>
                      <a:pt x="72" y="42"/>
                    </a:cubicBezTo>
                    <a:cubicBezTo>
                      <a:pt x="72" y="42"/>
                      <a:pt x="72" y="43"/>
                      <a:pt x="72" y="43"/>
                    </a:cubicBezTo>
                    <a:cubicBezTo>
                      <a:pt x="72" y="74"/>
                      <a:pt x="72" y="74"/>
                      <a:pt x="72" y="74"/>
                    </a:cubicBezTo>
                    <a:cubicBezTo>
                      <a:pt x="72" y="74"/>
                      <a:pt x="72" y="75"/>
                      <a:pt x="72" y="75"/>
                    </a:cubicBezTo>
                    <a:cubicBezTo>
                      <a:pt x="55" y="92"/>
                      <a:pt x="55" y="92"/>
                      <a:pt x="55" y="92"/>
                    </a:cubicBezTo>
                    <a:cubicBezTo>
                      <a:pt x="55" y="107"/>
                      <a:pt x="55" y="107"/>
                      <a:pt x="55" y="107"/>
                    </a:cubicBezTo>
                    <a:cubicBezTo>
                      <a:pt x="100" y="153"/>
                      <a:pt x="100" y="153"/>
                      <a:pt x="100" y="153"/>
                    </a:cubicBezTo>
                    <a:cubicBezTo>
                      <a:pt x="112" y="153"/>
                      <a:pt x="112" y="153"/>
                      <a:pt x="112" y="153"/>
                    </a:cubicBezTo>
                    <a:cubicBezTo>
                      <a:pt x="113" y="153"/>
                      <a:pt x="113" y="153"/>
                      <a:pt x="114" y="153"/>
                    </a:cubicBezTo>
                    <a:cubicBezTo>
                      <a:pt x="153" y="192"/>
                      <a:pt x="153" y="192"/>
                      <a:pt x="153" y="192"/>
                    </a:cubicBezTo>
                    <a:cubicBezTo>
                      <a:pt x="153" y="193"/>
                      <a:pt x="153" y="193"/>
                      <a:pt x="153" y="193"/>
                    </a:cubicBezTo>
                    <a:cubicBezTo>
                      <a:pt x="153" y="239"/>
                      <a:pt x="153" y="239"/>
                      <a:pt x="153" y="239"/>
                    </a:cubicBezTo>
                    <a:cubicBezTo>
                      <a:pt x="225" y="311"/>
                      <a:pt x="225" y="311"/>
                      <a:pt x="225" y="311"/>
                    </a:cubicBezTo>
                    <a:cubicBezTo>
                      <a:pt x="272" y="311"/>
                      <a:pt x="272" y="311"/>
                      <a:pt x="272" y="311"/>
                    </a:cubicBezTo>
                    <a:cubicBezTo>
                      <a:pt x="273" y="311"/>
                      <a:pt x="273" y="311"/>
                      <a:pt x="273" y="312"/>
                    </a:cubicBezTo>
                    <a:cubicBezTo>
                      <a:pt x="365" y="403"/>
                      <a:pt x="365" y="403"/>
                      <a:pt x="365" y="403"/>
                    </a:cubicBezTo>
                    <a:cubicBezTo>
                      <a:pt x="415" y="403"/>
                      <a:pt x="415" y="403"/>
                      <a:pt x="415" y="403"/>
                    </a:cubicBezTo>
                    <a:cubicBezTo>
                      <a:pt x="416" y="403"/>
                      <a:pt x="416" y="403"/>
                      <a:pt x="416" y="404"/>
                    </a:cubicBezTo>
                    <a:cubicBezTo>
                      <a:pt x="767" y="754"/>
                      <a:pt x="767" y="754"/>
                      <a:pt x="767" y="754"/>
                    </a:cubicBezTo>
                    <a:lnTo>
                      <a:pt x="765" y="75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16" name="Freeform 701"/>
              <p:cNvSpPr>
                <a:spLocks/>
              </p:cNvSpPr>
              <p:nvPr/>
            </p:nvSpPr>
            <p:spPr bwMode="auto">
              <a:xfrm flipV="1">
                <a:off x="-10572750" y="-1398588"/>
                <a:ext cx="2479675" cy="2497138"/>
              </a:xfrm>
              <a:custGeom>
                <a:avLst/>
                <a:gdLst>
                  <a:gd name="T0" fmla="*/ 659 w 661"/>
                  <a:gd name="T1" fmla="*/ 665 h 665"/>
                  <a:gd name="T2" fmla="*/ 399 w 661"/>
                  <a:gd name="T3" fmla="*/ 405 h 665"/>
                  <a:gd name="T4" fmla="*/ 356 w 661"/>
                  <a:gd name="T5" fmla="*/ 405 h 665"/>
                  <a:gd name="T6" fmla="*/ 355 w 661"/>
                  <a:gd name="T7" fmla="*/ 405 h 665"/>
                  <a:gd name="T8" fmla="*/ 287 w 661"/>
                  <a:gd name="T9" fmla="*/ 337 h 665"/>
                  <a:gd name="T10" fmla="*/ 287 w 661"/>
                  <a:gd name="T11" fmla="*/ 336 h 665"/>
                  <a:gd name="T12" fmla="*/ 287 w 661"/>
                  <a:gd name="T13" fmla="*/ 278 h 665"/>
                  <a:gd name="T14" fmla="*/ 215 w 661"/>
                  <a:gd name="T15" fmla="*/ 206 h 665"/>
                  <a:gd name="T16" fmla="*/ 172 w 661"/>
                  <a:gd name="T17" fmla="*/ 206 h 665"/>
                  <a:gd name="T18" fmla="*/ 171 w 661"/>
                  <a:gd name="T19" fmla="*/ 206 h 665"/>
                  <a:gd name="T20" fmla="*/ 71 w 661"/>
                  <a:gd name="T21" fmla="*/ 105 h 665"/>
                  <a:gd name="T22" fmla="*/ 70 w 661"/>
                  <a:gd name="T23" fmla="*/ 104 h 665"/>
                  <a:gd name="T24" fmla="*/ 70 w 661"/>
                  <a:gd name="T25" fmla="*/ 48 h 665"/>
                  <a:gd name="T26" fmla="*/ 50 w 661"/>
                  <a:gd name="T27" fmla="*/ 27 h 665"/>
                  <a:gd name="T28" fmla="*/ 26 w 661"/>
                  <a:gd name="T29" fmla="*/ 27 h 665"/>
                  <a:gd name="T30" fmla="*/ 25 w 661"/>
                  <a:gd name="T31" fmla="*/ 27 h 665"/>
                  <a:gd name="T32" fmla="*/ 0 w 661"/>
                  <a:gd name="T33" fmla="*/ 2 h 665"/>
                  <a:gd name="T34" fmla="*/ 3 w 661"/>
                  <a:gd name="T35" fmla="*/ 0 h 665"/>
                  <a:gd name="T36" fmla="*/ 27 w 661"/>
                  <a:gd name="T37" fmla="*/ 24 h 665"/>
                  <a:gd name="T38" fmla="*/ 50 w 661"/>
                  <a:gd name="T39" fmla="*/ 24 h 665"/>
                  <a:gd name="T40" fmla="*/ 52 w 661"/>
                  <a:gd name="T41" fmla="*/ 24 h 665"/>
                  <a:gd name="T42" fmla="*/ 73 w 661"/>
                  <a:gd name="T43" fmla="*/ 46 h 665"/>
                  <a:gd name="T44" fmla="*/ 73 w 661"/>
                  <a:gd name="T45" fmla="*/ 47 h 665"/>
                  <a:gd name="T46" fmla="*/ 73 w 661"/>
                  <a:gd name="T47" fmla="*/ 103 h 665"/>
                  <a:gd name="T48" fmla="*/ 173 w 661"/>
                  <a:gd name="T49" fmla="*/ 203 h 665"/>
                  <a:gd name="T50" fmla="*/ 215 w 661"/>
                  <a:gd name="T51" fmla="*/ 203 h 665"/>
                  <a:gd name="T52" fmla="*/ 216 w 661"/>
                  <a:gd name="T53" fmla="*/ 203 h 665"/>
                  <a:gd name="T54" fmla="*/ 290 w 661"/>
                  <a:gd name="T55" fmla="*/ 277 h 665"/>
                  <a:gd name="T56" fmla="*/ 290 w 661"/>
                  <a:gd name="T57" fmla="*/ 278 h 665"/>
                  <a:gd name="T58" fmla="*/ 290 w 661"/>
                  <a:gd name="T59" fmla="*/ 335 h 665"/>
                  <a:gd name="T60" fmla="*/ 357 w 661"/>
                  <a:gd name="T61" fmla="*/ 402 h 665"/>
                  <a:gd name="T62" fmla="*/ 399 w 661"/>
                  <a:gd name="T63" fmla="*/ 402 h 665"/>
                  <a:gd name="T64" fmla="*/ 401 w 661"/>
                  <a:gd name="T65" fmla="*/ 402 h 665"/>
                  <a:gd name="T66" fmla="*/ 661 w 661"/>
                  <a:gd name="T67" fmla="*/ 663 h 665"/>
                  <a:gd name="T68" fmla="*/ 659 w 661"/>
                  <a:gd name="T69" fmla="*/ 665 h 6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61" h="665">
                    <a:moveTo>
                      <a:pt x="659" y="665"/>
                    </a:moveTo>
                    <a:cubicBezTo>
                      <a:pt x="399" y="405"/>
                      <a:pt x="399" y="405"/>
                      <a:pt x="399" y="405"/>
                    </a:cubicBezTo>
                    <a:cubicBezTo>
                      <a:pt x="356" y="405"/>
                      <a:pt x="356" y="405"/>
                      <a:pt x="356" y="405"/>
                    </a:cubicBezTo>
                    <a:cubicBezTo>
                      <a:pt x="356" y="405"/>
                      <a:pt x="355" y="405"/>
                      <a:pt x="355" y="405"/>
                    </a:cubicBezTo>
                    <a:cubicBezTo>
                      <a:pt x="287" y="337"/>
                      <a:pt x="287" y="337"/>
                      <a:pt x="287" y="337"/>
                    </a:cubicBezTo>
                    <a:cubicBezTo>
                      <a:pt x="287" y="337"/>
                      <a:pt x="287" y="336"/>
                      <a:pt x="287" y="336"/>
                    </a:cubicBezTo>
                    <a:cubicBezTo>
                      <a:pt x="287" y="278"/>
                      <a:pt x="287" y="278"/>
                      <a:pt x="287" y="278"/>
                    </a:cubicBezTo>
                    <a:cubicBezTo>
                      <a:pt x="215" y="206"/>
                      <a:pt x="215" y="206"/>
                      <a:pt x="215" y="206"/>
                    </a:cubicBezTo>
                    <a:cubicBezTo>
                      <a:pt x="172" y="206"/>
                      <a:pt x="172" y="206"/>
                      <a:pt x="172" y="206"/>
                    </a:cubicBezTo>
                    <a:cubicBezTo>
                      <a:pt x="172" y="206"/>
                      <a:pt x="171" y="206"/>
                      <a:pt x="171" y="206"/>
                    </a:cubicBezTo>
                    <a:cubicBezTo>
                      <a:pt x="71" y="105"/>
                      <a:pt x="71" y="105"/>
                      <a:pt x="71" y="105"/>
                    </a:cubicBezTo>
                    <a:cubicBezTo>
                      <a:pt x="70" y="105"/>
                      <a:pt x="70" y="104"/>
                      <a:pt x="70" y="104"/>
                    </a:cubicBezTo>
                    <a:cubicBezTo>
                      <a:pt x="70" y="48"/>
                      <a:pt x="70" y="48"/>
                      <a:pt x="70" y="48"/>
                    </a:cubicBezTo>
                    <a:cubicBezTo>
                      <a:pt x="50" y="27"/>
                      <a:pt x="50" y="27"/>
                      <a:pt x="50" y="27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5" y="27"/>
                      <a:pt x="25" y="27"/>
                      <a:pt x="25" y="27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50" y="24"/>
                      <a:pt x="50" y="24"/>
                      <a:pt x="50" y="24"/>
                    </a:cubicBezTo>
                    <a:cubicBezTo>
                      <a:pt x="51" y="24"/>
                      <a:pt x="51" y="24"/>
                      <a:pt x="52" y="24"/>
                    </a:cubicBezTo>
                    <a:cubicBezTo>
                      <a:pt x="73" y="46"/>
                      <a:pt x="73" y="46"/>
                      <a:pt x="73" y="46"/>
                    </a:cubicBezTo>
                    <a:cubicBezTo>
                      <a:pt x="73" y="46"/>
                      <a:pt x="73" y="47"/>
                      <a:pt x="73" y="47"/>
                    </a:cubicBezTo>
                    <a:cubicBezTo>
                      <a:pt x="73" y="103"/>
                      <a:pt x="73" y="103"/>
                      <a:pt x="73" y="103"/>
                    </a:cubicBezTo>
                    <a:cubicBezTo>
                      <a:pt x="173" y="203"/>
                      <a:pt x="173" y="203"/>
                      <a:pt x="173" y="203"/>
                    </a:cubicBezTo>
                    <a:cubicBezTo>
                      <a:pt x="215" y="203"/>
                      <a:pt x="215" y="203"/>
                      <a:pt x="215" y="203"/>
                    </a:cubicBezTo>
                    <a:cubicBezTo>
                      <a:pt x="216" y="203"/>
                      <a:pt x="216" y="203"/>
                      <a:pt x="216" y="203"/>
                    </a:cubicBezTo>
                    <a:cubicBezTo>
                      <a:pt x="290" y="277"/>
                      <a:pt x="290" y="277"/>
                      <a:pt x="290" y="277"/>
                    </a:cubicBezTo>
                    <a:cubicBezTo>
                      <a:pt x="290" y="277"/>
                      <a:pt x="290" y="277"/>
                      <a:pt x="290" y="278"/>
                    </a:cubicBezTo>
                    <a:cubicBezTo>
                      <a:pt x="290" y="335"/>
                      <a:pt x="290" y="335"/>
                      <a:pt x="290" y="335"/>
                    </a:cubicBezTo>
                    <a:cubicBezTo>
                      <a:pt x="357" y="402"/>
                      <a:pt x="357" y="402"/>
                      <a:pt x="357" y="402"/>
                    </a:cubicBezTo>
                    <a:cubicBezTo>
                      <a:pt x="399" y="402"/>
                      <a:pt x="399" y="402"/>
                      <a:pt x="399" y="402"/>
                    </a:cubicBezTo>
                    <a:cubicBezTo>
                      <a:pt x="400" y="402"/>
                      <a:pt x="400" y="402"/>
                      <a:pt x="401" y="402"/>
                    </a:cubicBezTo>
                    <a:cubicBezTo>
                      <a:pt x="661" y="663"/>
                      <a:pt x="661" y="663"/>
                      <a:pt x="661" y="663"/>
                    </a:cubicBezTo>
                    <a:lnTo>
                      <a:pt x="659" y="665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17" name="Freeform 702"/>
              <p:cNvSpPr>
                <a:spLocks/>
              </p:cNvSpPr>
              <p:nvPr/>
            </p:nvSpPr>
            <p:spPr bwMode="auto">
              <a:xfrm flipV="1">
                <a:off x="-10925175" y="-1423988"/>
                <a:ext cx="2705100" cy="2894013"/>
              </a:xfrm>
              <a:custGeom>
                <a:avLst/>
                <a:gdLst>
                  <a:gd name="T0" fmla="*/ 719 w 721"/>
                  <a:gd name="T1" fmla="*/ 771 h 771"/>
                  <a:gd name="T2" fmla="*/ 492 w 721"/>
                  <a:gd name="T3" fmla="*/ 544 h 771"/>
                  <a:gd name="T4" fmla="*/ 465 w 721"/>
                  <a:gd name="T5" fmla="*/ 544 h 771"/>
                  <a:gd name="T6" fmla="*/ 464 w 721"/>
                  <a:gd name="T7" fmla="*/ 544 h 771"/>
                  <a:gd name="T8" fmla="*/ 349 w 721"/>
                  <a:gd name="T9" fmla="*/ 429 h 771"/>
                  <a:gd name="T10" fmla="*/ 348 w 721"/>
                  <a:gd name="T11" fmla="*/ 428 h 771"/>
                  <a:gd name="T12" fmla="*/ 348 w 721"/>
                  <a:gd name="T13" fmla="*/ 372 h 771"/>
                  <a:gd name="T14" fmla="*/ 310 w 721"/>
                  <a:gd name="T15" fmla="*/ 334 h 771"/>
                  <a:gd name="T16" fmla="*/ 255 w 721"/>
                  <a:gd name="T17" fmla="*/ 334 h 771"/>
                  <a:gd name="T18" fmla="*/ 254 w 721"/>
                  <a:gd name="T19" fmla="*/ 333 h 771"/>
                  <a:gd name="T20" fmla="*/ 90 w 721"/>
                  <a:gd name="T21" fmla="*/ 170 h 771"/>
                  <a:gd name="T22" fmla="*/ 90 w 721"/>
                  <a:gd name="T23" fmla="*/ 169 h 771"/>
                  <a:gd name="T24" fmla="*/ 90 w 721"/>
                  <a:gd name="T25" fmla="*/ 141 h 771"/>
                  <a:gd name="T26" fmla="*/ 0 w 721"/>
                  <a:gd name="T27" fmla="*/ 51 h 771"/>
                  <a:gd name="T28" fmla="*/ 0 w 721"/>
                  <a:gd name="T29" fmla="*/ 50 h 771"/>
                  <a:gd name="T30" fmla="*/ 0 w 721"/>
                  <a:gd name="T31" fmla="*/ 22 h 771"/>
                  <a:gd name="T32" fmla="*/ 0 w 721"/>
                  <a:gd name="T33" fmla="*/ 21 h 771"/>
                  <a:gd name="T34" fmla="*/ 21 w 721"/>
                  <a:gd name="T35" fmla="*/ 1 h 771"/>
                  <a:gd name="T36" fmla="*/ 22 w 721"/>
                  <a:gd name="T37" fmla="*/ 0 h 771"/>
                  <a:gd name="T38" fmla="*/ 65 w 721"/>
                  <a:gd name="T39" fmla="*/ 0 h 771"/>
                  <a:gd name="T40" fmla="*/ 65 w 721"/>
                  <a:gd name="T41" fmla="*/ 4 h 771"/>
                  <a:gd name="T42" fmla="*/ 23 w 721"/>
                  <a:gd name="T43" fmla="*/ 4 h 771"/>
                  <a:gd name="T44" fmla="*/ 3 w 721"/>
                  <a:gd name="T45" fmla="*/ 23 h 771"/>
                  <a:gd name="T46" fmla="*/ 3 w 721"/>
                  <a:gd name="T47" fmla="*/ 49 h 771"/>
                  <a:gd name="T48" fmla="*/ 93 w 721"/>
                  <a:gd name="T49" fmla="*/ 139 h 771"/>
                  <a:gd name="T50" fmla="*/ 93 w 721"/>
                  <a:gd name="T51" fmla="*/ 140 h 771"/>
                  <a:gd name="T52" fmla="*/ 93 w 721"/>
                  <a:gd name="T53" fmla="*/ 168 h 771"/>
                  <a:gd name="T54" fmla="*/ 256 w 721"/>
                  <a:gd name="T55" fmla="*/ 331 h 771"/>
                  <a:gd name="T56" fmla="*/ 311 w 721"/>
                  <a:gd name="T57" fmla="*/ 331 h 771"/>
                  <a:gd name="T58" fmla="*/ 312 w 721"/>
                  <a:gd name="T59" fmla="*/ 331 h 771"/>
                  <a:gd name="T60" fmla="*/ 351 w 721"/>
                  <a:gd name="T61" fmla="*/ 371 h 771"/>
                  <a:gd name="T62" fmla="*/ 352 w 721"/>
                  <a:gd name="T63" fmla="*/ 372 h 771"/>
                  <a:gd name="T64" fmla="*/ 352 w 721"/>
                  <a:gd name="T65" fmla="*/ 427 h 771"/>
                  <a:gd name="T66" fmla="*/ 466 w 721"/>
                  <a:gd name="T67" fmla="*/ 541 h 771"/>
                  <a:gd name="T68" fmla="*/ 493 w 721"/>
                  <a:gd name="T69" fmla="*/ 541 h 771"/>
                  <a:gd name="T70" fmla="*/ 494 w 721"/>
                  <a:gd name="T71" fmla="*/ 541 h 771"/>
                  <a:gd name="T72" fmla="*/ 721 w 721"/>
                  <a:gd name="T73" fmla="*/ 768 h 771"/>
                  <a:gd name="T74" fmla="*/ 719 w 721"/>
                  <a:gd name="T75" fmla="*/ 771 h 7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21" h="771">
                    <a:moveTo>
                      <a:pt x="719" y="771"/>
                    </a:moveTo>
                    <a:cubicBezTo>
                      <a:pt x="492" y="544"/>
                      <a:pt x="492" y="544"/>
                      <a:pt x="492" y="544"/>
                    </a:cubicBezTo>
                    <a:cubicBezTo>
                      <a:pt x="465" y="544"/>
                      <a:pt x="465" y="544"/>
                      <a:pt x="465" y="544"/>
                    </a:cubicBezTo>
                    <a:cubicBezTo>
                      <a:pt x="465" y="544"/>
                      <a:pt x="464" y="544"/>
                      <a:pt x="464" y="544"/>
                    </a:cubicBezTo>
                    <a:cubicBezTo>
                      <a:pt x="349" y="429"/>
                      <a:pt x="349" y="429"/>
                      <a:pt x="349" y="429"/>
                    </a:cubicBezTo>
                    <a:cubicBezTo>
                      <a:pt x="349" y="428"/>
                      <a:pt x="348" y="428"/>
                      <a:pt x="348" y="428"/>
                    </a:cubicBezTo>
                    <a:cubicBezTo>
                      <a:pt x="348" y="372"/>
                      <a:pt x="348" y="372"/>
                      <a:pt x="348" y="372"/>
                    </a:cubicBezTo>
                    <a:cubicBezTo>
                      <a:pt x="310" y="334"/>
                      <a:pt x="310" y="334"/>
                      <a:pt x="310" y="334"/>
                    </a:cubicBezTo>
                    <a:cubicBezTo>
                      <a:pt x="255" y="334"/>
                      <a:pt x="255" y="334"/>
                      <a:pt x="255" y="334"/>
                    </a:cubicBezTo>
                    <a:cubicBezTo>
                      <a:pt x="255" y="334"/>
                      <a:pt x="254" y="334"/>
                      <a:pt x="254" y="333"/>
                    </a:cubicBezTo>
                    <a:cubicBezTo>
                      <a:pt x="90" y="170"/>
                      <a:pt x="90" y="170"/>
                      <a:pt x="90" y="170"/>
                    </a:cubicBezTo>
                    <a:cubicBezTo>
                      <a:pt x="90" y="170"/>
                      <a:pt x="90" y="169"/>
                      <a:pt x="90" y="169"/>
                    </a:cubicBezTo>
                    <a:cubicBezTo>
                      <a:pt x="90" y="141"/>
                      <a:pt x="90" y="141"/>
                      <a:pt x="90" y="141"/>
                    </a:cubicBezTo>
                    <a:cubicBezTo>
                      <a:pt x="0" y="51"/>
                      <a:pt x="0" y="51"/>
                      <a:pt x="0" y="51"/>
                    </a:cubicBezTo>
                    <a:cubicBezTo>
                      <a:pt x="0" y="51"/>
                      <a:pt x="0" y="50"/>
                      <a:pt x="0" y="50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0" y="22"/>
                      <a:pt x="0" y="2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1"/>
                      <a:pt x="21" y="0"/>
                      <a:pt x="22" y="0"/>
                    </a:cubicBezTo>
                    <a:cubicBezTo>
                      <a:pt x="65" y="0"/>
                      <a:pt x="65" y="0"/>
                      <a:pt x="65" y="0"/>
                    </a:cubicBezTo>
                    <a:cubicBezTo>
                      <a:pt x="65" y="4"/>
                      <a:pt x="65" y="4"/>
                      <a:pt x="65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3" y="49"/>
                      <a:pt x="3" y="49"/>
                      <a:pt x="3" y="49"/>
                    </a:cubicBezTo>
                    <a:cubicBezTo>
                      <a:pt x="93" y="139"/>
                      <a:pt x="93" y="139"/>
                      <a:pt x="93" y="139"/>
                    </a:cubicBezTo>
                    <a:cubicBezTo>
                      <a:pt x="93" y="139"/>
                      <a:pt x="93" y="139"/>
                      <a:pt x="93" y="140"/>
                    </a:cubicBezTo>
                    <a:cubicBezTo>
                      <a:pt x="93" y="168"/>
                      <a:pt x="93" y="168"/>
                      <a:pt x="93" y="168"/>
                    </a:cubicBezTo>
                    <a:cubicBezTo>
                      <a:pt x="256" y="331"/>
                      <a:pt x="256" y="331"/>
                      <a:pt x="256" y="331"/>
                    </a:cubicBezTo>
                    <a:cubicBezTo>
                      <a:pt x="311" y="331"/>
                      <a:pt x="311" y="331"/>
                      <a:pt x="311" y="331"/>
                    </a:cubicBezTo>
                    <a:cubicBezTo>
                      <a:pt x="311" y="331"/>
                      <a:pt x="312" y="331"/>
                      <a:pt x="312" y="331"/>
                    </a:cubicBezTo>
                    <a:cubicBezTo>
                      <a:pt x="351" y="371"/>
                      <a:pt x="351" y="371"/>
                      <a:pt x="351" y="371"/>
                    </a:cubicBezTo>
                    <a:cubicBezTo>
                      <a:pt x="352" y="371"/>
                      <a:pt x="352" y="371"/>
                      <a:pt x="352" y="372"/>
                    </a:cubicBezTo>
                    <a:cubicBezTo>
                      <a:pt x="352" y="427"/>
                      <a:pt x="352" y="427"/>
                      <a:pt x="352" y="427"/>
                    </a:cubicBezTo>
                    <a:cubicBezTo>
                      <a:pt x="466" y="541"/>
                      <a:pt x="466" y="541"/>
                      <a:pt x="466" y="541"/>
                    </a:cubicBezTo>
                    <a:cubicBezTo>
                      <a:pt x="493" y="541"/>
                      <a:pt x="493" y="541"/>
                      <a:pt x="493" y="541"/>
                    </a:cubicBezTo>
                    <a:cubicBezTo>
                      <a:pt x="493" y="541"/>
                      <a:pt x="494" y="541"/>
                      <a:pt x="494" y="541"/>
                    </a:cubicBezTo>
                    <a:cubicBezTo>
                      <a:pt x="721" y="768"/>
                      <a:pt x="721" y="768"/>
                      <a:pt x="721" y="768"/>
                    </a:cubicBezTo>
                    <a:lnTo>
                      <a:pt x="719" y="771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18" name="Freeform 703"/>
              <p:cNvSpPr>
                <a:spLocks/>
              </p:cNvSpPr>
              <p:nvPr/>
            </p:nvSpPr>
            <p:spPr bwMode="auto">
              <a:xfrm flipV="1">
                <a:off x="-10760075" y="-1498601"/>
                <a:ext cx="2413000" cy="2408238"/>
              </a:xfrm>
              <a:custGeom>
                <a:avLst/>
                <a:gdLst>
                  <a:gd name="T0" fmla="*/ 1515 w 1520"/>
                  <a:gd name="T1" fmla="*/ 1517 h 1517"/>
                  <a:gd name="T2" fmla="*/ 0 w 1520"/>
                  <a:gd name="T3" fmla="*/ 4 h 1517"/>
                  <a:gd name="T4" fmla="*/ 7 w 1520"/>
                  <a:gd name="T5" fmla="*/ 0 h 1517"/>
                  <a:gd name="T6" fmla="*/ 1520 w 1520"/>
                  <a:gd name="T7" fmla="*/ 1513 h 1517"/>
                  <a:gd name="T8" fmla="*/ 1515 w 1520"/>
                  <a:gd name="T9" fmla="*/ 1517 h 15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20" h="1517">
                    <a:moveTo>
                      <a:pt x="1515" y="1517"/>
                    </a:moveTo>
                    <a:lnTo>
                      <a:pt x="0" y="4"/>
                    </a:lnTo>
                    <a:lnTo>
                      <a:pt x="7" y="0"/>
                    </a:lnTo>
                    <a:lnTo>
                      <a:pt x="1520" y="1513"/>
                    </a:lnTo>
                    <a:lnTo>
                      <a:pt x="1515" y="15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19" name="Freeform 704"/>
              <p:cNvSpPr>
                <a:spLocks/>
              </p:cNvSpPr>
              <p:nvPr/>
            </p:nvSpPr>
            <p:spPr bwMode="auto">
              <a:xfrm flipV="1">
                <a:off x="-11098213" y="-1390650"/>
                <a:ext cx="2443162" cy="2825750"/>
              </a:xfrm>
              <a:custGeom>
                <a:avLst/>
                <a:gdLst>
                  <a:gd name="T0" fmla="*/ 648 w 651"/>
                  <a:gd name="T1" fmla="*/ 753 h 753"/>
                  <a:gd name="T2" fmla="*/ 410 w 651"/>
                  <a:gd name="T3" fmla="*/ 515 h 753"/>
                  <a:gd name="T4" fmla="*/ 410 w 651"/>
                  <a:gd name="T5" fmla="*/ 514 h 753"/>
                  <a:gd name="T6" fmla="*/ 410 w 651"/>
                  <a:gd name="T7" fmla="*/ 504 h 753"/>
                  <a:gd name="T8" fmla="*/ 0 w 651"/>
                  <a:gd name="T9" fmla="*/ 95 h 753"/>
                  <a:gd name="T10" fmla="*/ 0 w 651"/>
                  <a:gd name="T11" fmla="*/ 94 h 753"/>
                  <a:gd name="T12" fmla="*/ 0 w 651"/>
                  <a:gd name="T13" fmla="*/ 75 h 753"/>
                  <a:gd name="T14" fmla="*/ 0 w 651"/>
                  <a:gd name="T15" fmla="*/ 74 h 753"/>
                  <a:gd name="T16" fmla="*/ 10 w 651"/>
                  <a:gd name="T17" fmla="*/ 63 h 753"/>
                  <a:gd name="T18" fmla="*/ 10 w 651"/>
                  <a:gd name="T19" fmla="*/ 9 h 753"/>
                  <a:gd name="T20" fmla="*/ 11 w 651"/>
                  <a:gd name="T21" fmla="*/ 8 h 753"/>
                  <a:gd name="T22" fmla="*/ 19 w 651"/>
                  <a:gd name="T23" fmla="*/ 0 h 753"/>
                  <a:gd name="T24" fmla="*/ 21 w 651"/>
                  <a:gd name="T25" fmla="*/ 3 h 753"/>
                  <a:gd name="T26" fmla="*/ 14 w 651"/>
                  <a:gd name="T27" fmla="*/ 10 h 753"/>
                  <a:gd name="T28" fmla="*/ 14 w 651"/>
                  <a:gd name="T29" fmla="*/ 64 h 753"/>
                  <a:gd name="T30" fmla="*/ 13 w 651"/>
                  <a:gd name="T31" fmla="*/ 65 h 753"/>
                  <a:gd name="T32" fmla="*/ 3 w 651"/>
                  <a:gd name="T33" fmla="*/ 75 h 753"/>
                  <a:gd name="T34" fmla="*/ 3 w 651"/>
                  <a:gd name="T35" fmla="*/ 93 h 753"/>
                  <a:gd name="T36" fmla="*/ 413 w 651"/>
                  <a:gd name="T37" fmla="*/ 503 h 753"/>
                  <a:gd name="T38" fmla="*/ 413 w 651"/>
                  <a:gd name="T39" fmla="*/ 504 h 753"/>
                  <a:gd name="T40" fmla="*/ 413 w 651"/>
                  <a:gd name="T41" fmla="*/ 513 h 753"/>
                  <a:gd name="T42" fmla="*/ 651 w 651"/>
                  <a:gd name="T43" fmla="*/ 750 h 753"/>
                  <a:gd name="T44" fmla="*/ 648 w 651"/>
                  <a:gd name="T45" fmla="*/ 753 h 7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51" h="753">
                    <a:moveTo>
                      <a:pt x="648" y="753"/>
                    </a:moveTo>
                    <a:cubicBezTo>
                      <a:pt x="410" y="515"/>
                      <a:pt x="410" y="515"/>
                      <a:pt x="410" y="515"/>
                    </a:cubicBezTo>
                    <a:cubicBezTo>
                      <a:pt x="410" y="515"/>
                      <a:pt x="410" y="514"/>
                      <a:pt x="410" y="514"/>
                    </a:cubicBezTo>
                    <a:cubicBezTo>
                      <a:pt x="410" y="504"/>
                      <a:pt x="410" y="504"/>
                      <a:pt x="410" y="504"/>
                    </a:cubicBezTo>
                    <a:cubicBezTo>
                      <a:pt x="0" y="95"/>
                      <a:pt x="0" y="95"/>
                      <a:pt x="0" y="95"/>
                    </a:cubicBezTo>
                    <a:cubicBezTo>
                      <a:pt x="0" y="95"/>
                      <a:pt x="0" y="94"/>
                      <a:pt x="0" y="94"/>
                    </a:cubicBezTo>
                    <a:cubicBezTo>
                      <a:pt x="0" y="75"/>
                      <a:pt x="0" y="75"/>
                      <a:pt x="0" y="75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10" y="63"/>
                      <a:pt x="10" y="63"/>
                      <a:pt x="10" y="63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8"/>
                      <a:pt x="11" y="8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64"/>
                      <a:pt x="14" y="64"/>
                      <a:pt x="14" y="64"/>
                    </a:cubicBezTo>
                    <a:cubicBezTo>
                      <a:pt x="14" y="65"/>
                      <a:pt x="14" y="65"/>
                      <a:pt x="13" y="65"/>
                    </a:cubicBezTo>
                    <a:cubicBezTo>
                      <a:pt x="3" y="75"/>
                      <a:pt x="3" y="75"/>
                      <a:pt x="3" y="75"/>
                    </a:cubicBezTo>
                    <a:cubicBezTo>
                      <a:pt x="3" y="93"/>
                      <a:pt x="3" y="93"/>
                      <a:pt x="3" y="93"/>
                    </a:cubicBezTo>
                    <a:cubicBezTo>
                      <a:pt x="413" y="503"/>
                      <a:pt x="413" y="503"/>
                      <a:pt x="413" y="503"/>
                    </a:cubicBezTo>
                    <a:cubicBezTo>
                      <a:pt x="413" y="503"/>
                      <a:pt x="413" y="503"/>
                      <a:pt x="413" y="504"/>
                    </a:cubicBezTo>
                    <a:cubicBezTo>
                      <a:pt x="413" y="513"/>
                      <a:pt x="413" y="513"/>
                      <a:pt x="413" y="513"/>
                    </a:cubicBezTo>
                    <a:cubicBezTo>
                      <a:pt x="651" y="750"/>
                      <a:pt x="651" y="750"/>
                      <a:pt x="651" y="750"/>
                    </a:cubicBezTo>
                    <a:lnTo>
                      <a:pt x="648" y="753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20" name="Freeform 705"/>
              <p:cNvSpPr>
                <a:spLocks noEditPoints="1"/>
              </p:cNvSpPr>
              <p:nvPr/>
            </p:nvSpPr>
            <p:spPr bwMode="auto">
              <a:xfrm flipV="1">
                <a:off x="-11480800" y="-2224088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12 w 24"/>
                  <a:gd name="T7" fmla="*/ 19 h 24"/>
                  <a:gd name="T8" fmla="*/ 12 w 24"/>
                  <a:gd name="T9" fmla="*/ 19 h 24"/>
                  <a:gd name="T10" fmla="*/ 6 w 24"/>
                  <a:gd name="T11" fmla="*/ 12 h 24"/>
                  <a:gd name="T12" fmla="*/ 12 w 24"/>
                  <a:gd name="T13" fmla="*/ 5 h 24"/>
                  <a:gd name="T14" fmla="*/ 12 w 24"/>
                  <a:gd name="T15" fmla="*/ 0 h 24"/>
                  <a:gd name="T16" fmla="*/ 12 w 24"/>
                  <a:gd name="T17" fmla="*/ 0 h 24"/>
                  <a:gd name="T18" fmla="*/ 0 w 24"/>
                  <a:gd name="T19" fmla="*/ 12 h 24"/>
                  <a:gd name="T20" fmla="*/ 12 w 24"/>
                  <a:gd name="T21" fmla="*/ 24 h 24"/>
                  <a:gd name="T22" fmla="*/ 21 w 24"/>
                  <a:gd name="T23" fmla="*/ 20 h 24"/>
                  <a:gd name="T24" fmla="*/ 24 w 24"/>
                  <a:gd name="T25" fmla="*/ 12 h 24"/>
                  <a:gd name="T26" fmla="*/ 21 w 24"/>
                  <a:gd name="T27" fmla="*/ 3 h 24"/>
                  <a:gd name="T28" fmla="*/ 12 w 24"/>
                  <a:gd name="T2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9" y="19"/>
                      <a:pt x="6" y="16"/>
                      <a:pt x="6" y="12"/>
                    </a:cubicBezTo>
                    <a:cubicBezTo>
                      <a:pt x="6" y="8"/>
                      <a:pt x="9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6" y="0"/>
                      <a:pt x="0" y="5"/>
                      <a:pt x="0" y="12"/>
                    </a:cubicBezTo>
                    <a:cubicBezTo>
                      <a:pt x="0" y="19"/>
                      <a:pt x="6" y="24"/>
                      <a:pt x="12" y="24"/>
                    </a:cubicBezTo>
                    <a:cubicBezTo>
                      <a:pt x="16" y="24"/>
                      <a:pt x="19" y="23"/>
                      <a:pt x="21" y="20"/>
                    </a:cubicBezTo>
                    <a:cubicBezTo>
                      <a:pt x="23" y="18"/>
                      <a:pt x="24" y="15"/>
                      <a:pt x="24" y="12"/>
                    </a:cubicBezTo>
                    <a:cubicBezTo>
                      <a:pt x="24" y="9"/>
                      <a:pt x="23" y="6"/>
                      <a:pt x="21" y="3"/>
                    </a:cubicBezTo>
                    <a:cubicBezTo>
                      <a:pt x="19" y="1"/>
                      <a:pt x="16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21" name="Freeform 706"/>
              <p:cNvSpPr>
                <a:spLocks noEditPoints="1"/>
              </p:cNvSpPr>
              <p:nvPr/>
            </p:nvSpPr>
            <p:spPr bwMode="auto">
              <a:xfrm flipV="1">
                <a:off x="-11296650" y="-2039938"/>
                <a:ext cx="88900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5 h 24"/>
                  <a:gd name="T12" fmla="*/ 12 w 24"/>
                  <a:gd name="T13" fmla="*/ 5 h 24"/>
                  <a:gd name="T14" fmla="*/ 12 w 24"/>
                  <a:gd name="T15" fmla="*/ 0 h 24"/>
                  <a:gd name="T16" fmla="*/ 12 w 24"/>
                  <a:gd name="T17" fmla="*/ 0 h 24"/>
                  <a:gd name="T18" fmla="*/ 12 w 24"/>
                  <a:gd name="T19" fmla="*/ 0 h 24"/>
                  <a:gd name="T20" fmla="*/ 0 w 24"/>
                  <a:gd name="T21" fmla="*/ 12 h 24"/>
                  <a:gd name="T22" fmla="*/ 12 w 24"/>
                  <a:gd name="T23" fmla="*/ 24 h 24"/>
                  <a:gd name="T24" fmla="*/ 24 w 24"/>
                  <a:gd name="T25" fmla="*/ 12 h 24"/>
                  <a:gd name="T26" fmla="*/ 21 w 24"/>
                  <a:gd name="T27" fmla="*/ 3 h 24"/>
                  <a:gd name="T28" fmla="*/ 12 w 24"/>
                  <a:gd name="T2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5"/>
                      <a:pt x="16" y="19"/>
                      <a:pt x="12" y="19"/>
                    </a:cubicBezTo>
                    <a:cubicBezTo>
                      <a:pt x="9" y="19"/>
                      <a:pt x="5" y="15"/>
                      <a:pt x="5" y="12"/>
                    </a:cubicBezTo>
                    <a:cubicBezTo>
                      <a:pt x="5" y="8"/>
                      <a:pt x="9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6" y="0"/>
                      <a:pt x="0" y="5"/>
                      <a:pt x="0" y="12"/>
                    </a:cubicBezTo>
                    <a:cubicBezTo>
                      <a:pt x="0" y="18"/>
                      <a:pt x="6" y="24"/>
                      <a:pt x="12" y="24"/>
                    </a:cubicBezTo>
                    <a:cubicBezTo>
                      <a:pt x="19" y="24"/>
                      <a:pt x="24" y="18"/>
                      <a:pt x="24" y="12"/>
                    </a:cubicBezTo>
                    <a:cubicBezTo>
                      <a:pt x="24" y="8"/>
                      <a:pt x="23" y="5"/>
                      <a:pt x="21" y="3"/>
                    </a:cubicBezTo>
                    <a:cubicBezTo>
                      <a:pt x="19" y="1"/>
                      <a:pt x="16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22" name="Freeform 707"/>
              <p:cNvSpPr>
                <a:spLocks noEditPoints="1"/>
              </p:cNvSpPr>
              <p:nvPr/>
            </p:nvSpPr>
            <p:spPr bwMode="auto">
              <a:xfrm flipV="1">
                <a:off x="-11128375" y="-2224088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5 h 24"/>
                  <a:gd name="T12" fmla="*/ 12 w 24"/>
                  <a:gd name="T13" fmla="*/ 0 h 24"/>
                  <a:gd name="T14" fmla="*/ 12 w 24"/>
                  <a:gd name="T15" fmla="*/ 0 h 24"/>
                  <a:gd name="T16" fmla="*/ 0 w 24"/>
                  <a:gd name="T17" fmla="*/ 12 h 24"/>
                  <a:gd name="T18" fmla="*/ 12 w 24"/>
                  <a:gd name="T19" fmla="*/ 24 h 24"/>
                  <a:gd name="T20" fmla="*/ 24 w 24"/>
                  <a:gd name="T21" fmla="*/ 12 h 24"/>
                  <a:gd name="T22" fmla="*/ 12 w 24"/>
                  <a:gd name="T2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9" y="19"/>
                      <a:pt x="5" y="16"/>
                      <a:pt x="5" y="12"/>
                    </a:cubicBezTo>
                    <a:cubicBezTo>
                      <a:pt x="5" y="8"/>
                      <a:pt x="9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6" y="0"/>
                      <a:pt x="0" y="5"/>
                      <a:pt x="0" y="12"/>
                    </a:cubicBezTo>
                    <a:cubicBezTo>
                      <a:pt x="0" y="18"/>
                      <a:pt x="6" y="24"/>
                      <a:pt x="12" y="24"/>
                    </a:cubicBezTo>
                    <a:cubicBezTo>
                      <a:pt x="19" y="24"/>
                      <a:pt x="24" y="19"/>
                      <a:pt x="24" y="12"/>
                    </a:cubicBezTo>
                    <a:cubicBezTo>
                      <a:pt x="24" y="5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23" name="Freeform 708"/>
              <p:cNvSpPr>
                <a:spLocks noEditPoints="1"/>
              </p:cNvSpPr>
              <p:nvPr/>
            </p:nvSpPr>
            <p:spPr bwMode="auto">
              <a:xfrm flipV="1">
                <a:off x="-11075988" y="-2565401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12 w 24"/>
                  <a:gd name="T7" fmla="*/ 19 h 24"/>
                  <a:gd name="T8" fmla="*/ 12 w 24"/>
                  <a:gd name="T9" fmla="*/ 19 h 24"/>
                  <a:gd name="T10" fmla="*/ 5 w 24"/>
                  <a:gd name="T11" fmla="*/ 12 h 24"/>
                  <a:gd name="T12" fmla="*/ 12 w 24"/>
                  <a:gd name="T13" fmla="*/ 5 h 24"/>
                  <a:gd name="T14" fmla="*/ 12 w 24"/>
                  <a:gd name="T15" fmla="*/ 0 h 24"/>
                  <a:gd name="T16" fmla="*/ 0 w 24"/>
                  <a:gd name="T17" fmla="*/ 12 h 24"/>
                  <a:gd name="T18" fmla="*/ 4 w 24"/>
                  <a:gd name="T19" fmla="*/ 20 h 24"/>
                  <a:gd name="T20" fmla="*/ 12 w 24"/>
                  <a:gd name="T21" fmla="*/ 24 h 24"/>
                  <a:gd name="T22" fmla="*/ 21 w 24"/>
                  <a:gd name="T23" fmla="*/ 20 h 24"/>
                  <a:gd name="T24" fmla="*/ 24 w 24"/>
                  <a:gd name="T25" fmla="*/ 12 h 24"/>
                  <a:gd name="T26" fmla="*/ 12 w 24"/>
                  <a:gd name="T2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5"/>
                      <a:pt x="16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8" y="19"/>
                      <a:pt x="5" y="15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5" y="0"/>
                      <a:pt x="0" y="5"/>
                      <a:pt x="0" y="12"/>
                    </a:cubicBezTo>
                    <a:cubicBezTo>
                      <a:pt x="0" y="15"/>
                      <a:pt x="1" y="18"/>
                      <a:pt x="4" y="20"/>
                    </a:cubicBezTo>
                    <a:cubicBezTo>
                      <a:pt x="6" y="22"/>
                      <a:pt x="9" y="24"/>
                      <a:pt x="12" y="24"/>
                    </a:cubicBezTo>
                    <a:cubicBezTo>
                      <a:pt x="15" y="24"/>
                      <a:pt x="18" y="22"/>
                      <a:pt x="21" y="20"/>
                    </a:cubicBezTo>
                    <a:cubicBezTo>
                      <a:pt x="23" y="18"/>
                      <a:pt x="24" y="15"/>
                      <a:pt x="24" y="12"/>
                    </a:cubicBezTo>
                    <a:cubicBezTo>
                      <a:pt x="24" y="5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24" name="Freeform 709"/>
              <p:cNvSpPr>
                <a:spLocks noEditPoints="1"/>
              </p:cNvSpPr>
              <p:nvPr/>
            </p:nvSpPr>
            <p:spPr bwMode="auto">
              <a:xfrm flipV="1">
                <a:off x="-11263313" y="-2749551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6 w 24"/>
                  <a:gd name="T7" fmla="*/ 12 h 24"/>
                  <a:gd name="T8" fmla="*/ 12 w 24"/>
                  <a:gd name="T9" fmla="*/ 5 h 24"/>
                  <a:gd name="T10" fmla="*/ 12 w 24"/>
                  <a:gd name="T11" fmla="*/ 5 h 24"/>
                  <a:gd name="T12" fmla="*/ 12 w 24"/>
                  <a:gd name="T13" fmla="*/ 5 h 24"/>
                  <a:gd name="T14" fmla="*/ 12 w 24"/>
                  <a:gd name="T15" fmla="*/ 0 h 24"/>
                  <a:gd name="T16" fmla="*/ 12 w 24"/>
                  <a:gd name="T17" fmla="*/ 0 h 24"/>
                  <a:gd name="T18" fmla="*/ 12 w 24"/>
                  <a:gd name="T19" fmla="*/ 0 h 24"/>
                  <a:gd name="T20" fmla="*/ 0 w 24"/>
                  <a:gd name="T21" fmla="*/ 12 h 24"/>
                  <a:gd name="T22" fmla="*/ 12 w 24"/>
                  <a:gd name="T23" fmla="*/ 24 h 24"/>
                  <a:gd name="T24" fmla="*/ 24 w 24"/>
                  <a:gd name="T25" fmla="*/ 12 h 24"/>
                  <a:gd name="T26" fmla="*/ 12 w 24"/>
                  <a:gd name="T2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9" y="19"/>
                      <a:pt x="6" y="16"/>
                      <a:pt x="6" y="12"/>
                    </a:cubicBezTo>
                    <a:cubicBezTo>
                      <a:pt x="6" y="8"/>
                      <a:pt x="9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6" y="0"/>
                      <a:pt x="0" y="6"/>
                      <a:pt x="0" y="12"/>
                    </a:cubicBezTo>
                    <a:cubicBezTo>
                      <a:pt x="0" y="19"/>
                      <a:pt x="6" y="24"/>
                      <a:pt x="12" y="24"/>
                    </a:cubicBezTo>
                    <a:cubicBezTo>
                      <a:pt x="19" y="24"/>
                      <a:pt x="24" y="19"/>
                      <a:pt x="24" y="12"/>
                    </a:cubicBezTo>
                    <a:cubicBezTo>
                      <a:pt x="24" y="6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25" name="Freeform 710"/>
              <p:cNvSpPr>
                <a:spLocks noEditPoints="1"/>
              </p:cNvSpPr>
              <p:nvPr/>
            </p:nvSpPr>
            <p:spPr bwMode="auto">
              <a:xfrm flipV="1">
                <a:off x="-11056938" y="-3135313"/>
                <a:ext cx="90487" cy="88900"/>
              </a:xfrm>
              <a:custGeom>
                <a:avLst/>
                <a:gdLst>
                  <a:gd name="T0" fmla="*/ 12 w 24"/>
                  <a:gd name="T1" fmla="*/ 6 h 24"/>
                  <a:gd name="T2" fmla="*/ 19 w 24"/>
                  <a:gd name="T3" fmla="*/ 12 h 24"/>
                  <a:gd name="T4" fmla="*/ 12 w 24"/>
                  <a:gd name="T5" fmla="*/ 19 h 24"/>
                  <a:gd name="T6" fmla="*/ 12 w 24"/>
                  <a:gd name="T7" fmla="*/ 19 h 24"/>
                  <a:gd name="T8" fmla="*/ 12 w 24"/>
                  <a:gd name="T9" fmla="*/ 19 h 24"/>
                  <a:gd name="T10" fmla="*/ 5 w 24"/>
                  <a:gd name="T11" fmla="*/ 12 h 24"/>
                  <a:gd name="T12" fmla="*/ 12 w 24"/>
                  <a:gd name="T13" fmla="*/ 6 h 24"/>
                  <a:gd name="T14" fmla="*/ 12 w 24"/>
                  <a:gd name="T15" fmla="*/ 0 h 24"/>
                  <a:gd name="T16" fmla="*/ 12 w 24"/>
                  <a:gd name="T17" fmla="*/ 0 h 24"/>
                  <a:gd name="T18" fmla="*/ 0 w 24"/>
                  <a:gd name="T19" fmla="*/ 12 h 24"/>
                  <a:gd name="T20" fmla="*/ 12 w 24"/>
                  <a:gd name="T21" fmla="*/ 24 h 24"/>
                  <a:gd name="T22" fmla="*/ 24 w 24"/>
                  <a:gd name="T23" fmla="*/ 12 h 24"/>
                  <a:gd name="T24" fmla="*/ 12 w 24"/>
                  <a:gd name="T2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4" h="24">
                    <a:moveTo>
                      <a:pt x="12" y="6"/>
                    </a:moveTo>
                    <a:cubicBezTo>
                      <a:pt x="16" y="6"/>
                      <a:pt x="19" y="9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9"/>
                      <a:pt x="8" y="6"/>
                      <a:pt x="12" y="6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6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9" y="24"/>
                      <a:pt x="24" y="19"/>
                      <a:pt x="24" y="12"/>
                    </a:cubicBezTo>
                    <a:cubicBezTo>
                      <a:pt x="24" y="6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26" name="Freeform 711"/>
              <p:cNvSpPr>
                <a:spLocks noEditPoints="1"/>
              </p:cNvSpPr>
              <p:nvPr/>
            </p:nvSpPr>
            <p:spPr bwMode="auto">
              <a:xfrm flipV="1">
                <a:off x="-10918825" y="-2411413"/>
                <a:ext cx="90487" cy="90488"/>
              </a:xfrm>
              <a:custGeom>
                <a:avLst/>
                <a:gdLst>
                  <a:gd name="T0" fmla="*/ 12 w 24"/>
                  <a:gd name="T1" fmla="*/ 6 h 24"/>
                  <a:gd name="T2" fmla="*/ 19 w 24"/>
                  <a:gd name="T3" fmla="*/ 12 h 24"/>
                  <a:gd name="T4" fmla="*/ 12 w 24"/>
                  <a:gd name="T5" fmla="*/ 19 h 24"/>
                  <a:gd name="T6" fmla="*/ 12 w 24"/>
                  <a:gd name="T7" fmla="*/ 19 h 24"/>
                  <a:gd name="T8" fmla="*/ 5 w 24"/>
                  <a:gd name="T9" fmla="*/ 12 h 24"/>
                  <a:gd name="T10" fmla="*/ 12 w 24"/>
                  <a:gd name="T11" fmla="*/ 6 h 24"/>
                  <a:gd name="T12" fmla="*/ 12 w 24"/>
                  <a:gd name="T13" fmla="*/ 6 h 24"/>
                  <a:gd name="T14" fmla="*/ 12 w 24"/>
                  <a:gd name="T15" fmla="*/ 6 h 24"/>
                  <a:gd name="T16" fmla="*/ 12 w 24"/>
                  <a:gd name="T17" fmla="*/ 0 h 24"/>
                  <a:gd name="T18" fmla="*/ 12 w 24"/>
                  <a:gd name="T19" fmla="*/ 0 h 24"/>
                  <a:gd name="T20" fmla="*/ 12 w 24"/>
                  <a:gd name="T21" fmla="*/ 0 h 24"/>
                  <a:gd name="T22" fmla="*/ 0 w 24"/>
                  <a:gd name="T23" fmla="*/ 12 h 24"/>
                  <a:gd name="T24" fmla="*/ 4 w 24"/>
                  <a:gd name="T25" fmla="*/ 21 h 24"/>
                  <a:gd name="T26" fmla="*/ 12 w 24"/>
                  <a:gd name="T27" fmla="*/ 24 h 24"/>
                  <a:gd name="T28" fmla="*/ 24 w 24"/>
                  <a:gd name="T29" fmla="*/ 12 h 24"/>
                  <a:gd name="T30" fmla="*/ 12 w 24"/>
                  <a:gd name="T3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4" h="24">
                    <a:moveTo>
                      <a:pt x="12" y="6"/>
                    </a:moveTo>
                    <a:cubicBezTo>
                      <a:pt x="16" y="6"/>
                      <a:pt x="19" y="9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9"/>
                      <a:pt x="8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6" y="0"/>
                      <a:pt x="0" y="6"/>
                      <a:pt x="0" y="12"/>
                    </a:cubicBezTo>
                    <a:cubicBezTo>
                      <a:pt x="0" y="16"/>
                      <a:pt x="1" y="19"/>
                      <a:pt x="4" y="21"/>
                    </a:cubicBezTo>
                    <a:cubicBezTo>
                      <a:pt x="6" y="23"/>
                      <a:pt x="9" y="24"/>
                      <a:pt x="12" y="24"/>
                    </a:cubicBezTo>
                    <a:cubicBezTo>
                      <a:pt x="19" y="24"/>
                      <a:pt x="24" y="19"/>
                      <a:pt x="24" y="12"/>
                    </a:cubicBezTo>
                    <a:cubicBezTo>
                      <a:pt x="24" y="6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27" name="Freeform 712"/>
              <p:cNvSpPr>
                <a:spLocks noEditPoints="1"/>
              </p:cNvSpPr>
              <p:nvPr/>
            </p:nvSpPr>
            <p:spPr bwMode="auto">
              <a:xfrm flipV="1">
                <a:off x="-10523538" y="-2782888"/>
                <a:ext cx="88900" cy="90488"/>
              </a:xfrm>
              <a:custGeom>
                <a:avLst/>
                <a:gdLst>
                  <a:gd name="T0" fmla="*/ 12 w 24"/>
                  <a:gd name="T1" fmla="*/ 5 h 24"/>
                  <a:gd name="T2" fmla="*/ 12 w 24"/>
                  <a:gd name="T3" fmla="*/ 5 h 24"/>
                  <a:gd name="T4" fmla="*/ 19 w 24"/>
                  <a:gd name="T5" fmla="*/ 12 h 24"/>
                  <a:gd name="T6" fmla="*/ 12 w 24"/>
                  <a:gd name="T7" fmla="*/ 18 h 24"/>
                  <a:gd name="T8" fmla="*/ 5 w 24"/>
                  <a:gd name="T9" fmla="*/ 12 h 24"/>
                  <a:gd name="T10" fmla="*/ 12 w 24"/>
                  <a:gd name="T11" fmla="*/ 5 h 24"/>
                  <a:gd name="T12" fmla="*/ 12 w 24"/>
                  <a:gd name="T13" fmla="*/ 0 h 24"/>
                  <a:gd name="T14" fmla="*/ 12 w 24"/>
                  <a:gd name="T15" fmla="*/ 0 h 24"/>
                  <a:gd name="T16" fmla="*/ 4 w 24"/>
                  <a:gd name="T17" fmla="*/ 3 h 24"/>
                  <a:gd name="T18" fmla="*/ 0 w 24"/>
                  <a:gd name="T19" fmla="*/ 12 h 24"/>
                  <a:gd name="T20" fmla="*/ 4 w 24"/>
                  <a:gd name="T21" fmla="*/ 20 h 24"/>
                  <a:gd name="T22" fmla="*/ 12 w 24"/>
                  <a:gd name="T23" fmla="*/ 24 h 24"/>
                  <a:gd name="T24" fmla="*/ 21 w 24"/>
                  <a:gd name="T25" fmla="*/ 20 h 24"/>
                  <a:gd name="T26" fmla="*/ 24 w 24"/>
                  <a:gd name="T27" fmla="*/ 12 h 24"/>
                  <a:gd name="T28" fmla="*/ 12 w 24"/>
                  <a:gd name="T2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2" y="5"/>
                      <a:pt x="12" y="5"/>
                      <a:pt x="12" y="5"/>
                    </a:cubicBezTo>
                    <a:cubicBezTo>
                      <a:pt x="16" y="5"/>
                      <a:pt x="19" y="8"/>
                      <a:pt x="19" y="12"/>
                    </a:cubicBezTo>
                    <a:cubicBezTo>
                      <a:pt x="19" y="15"/>
                      <a:pt x="16" y="18"/>
                      <a:pt x="12" y="18"/>
                    </a:cubicBezTo>
                    <a:cubicBezTo>
                      <a:pt x="8" y="18"/>
                      <a:pt x="5" y="15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9" y="0"/>
                      <a:pt x="6" y="1"/>
                      <a:pt x="4" y="3"/>
                    </a:cubicBezTo>
                    <a:cubicBezTo>
                      <a:pt x="1" y="5"/>
                      <a:pt x="0" y="8"/>
                      <a:pt x="0" y="12"/>
                    </a:cubicBezTo>
                    <a:cubicBezTo>
                      <a:pt x="0" y="15"/>
                      <a:pt x="1" y="18"/>
                      <a:pt x="4" y="20"/>
                    </a:cubicBezTo>
                    <a:cubicBezTo>
                      <a:pt x="6" y="22"/>
                      <a:pt x="9" y="24"/>
                      <a:pt x="12" y="24"/>
                    </a:cubicBezTo>
                    <a:cubicBezTo>
                      <a:pt x="15" y="24"/>
                      <a:pt x="18" y="22"/>
                      <a:pt x="21" y="20"/>
                    </a:cubicBezTo>
                    <a:cubicBezTo>
                      <a:pt x="23" y="18"/>
                      <a:pt x="24" y="15"/>
                      <a:pt x="24" y="12"/>
                    </a:cubicBezTo>
                    <a:cubicBezTo>
                      <a:pt x="24" y="5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28" name="Freeform 713"/>
              <p:cNvSpPr>
                <a:spLocks noEditPoints="1"/>
              </p:cNvSpPr>
              <p:nvPr/>
            </p:nvSpPr>
            <p:spPr bwMode="auto">
              <a:xfrm flipV="1">
                <a:off x="-11642725" y="-1233488"/>
                <a:ext cx="90487" cy="90488"/>
              </a:xfrm>
              <a:custGeom>
                <a:avLst/>
                <a:gdLst>
                  <a:gd name="T0" fmla="*/ 12 w 24"/>
                  <a:gd name="T1" fmla="*/ 6 h 24"/>
                  <a:gd name="T2" fmla="*/ 19 w 24"/>
                  <a:gd name="T3" fmla="*/ 12 h 24"/>
                  <a:gd name="T4" fmla="*/ 12 w 24"/>
                  <a:gd name="T5" fmla="*/ 19 h 24"/>
                  <a:gd name="T6" fmla="*/ 12 w 24"/>
                  <a:gd name="T7" fmla="*/ 19 h 24"/>
                  <a:gd name="T8" fmla="*/ 5 w 24"/>
                  <a:gd name="T9" fmla="*/ 12 h 24"/>
                  <a:gd name="T10" fmla="*/ 12 w 24"/>
                  <a:gd name="T11" fmla="*/ 6 h 24"/>
                  <a:gd name="T12" fmla="*/ 12 w 24"/>
                  <a:gd name="T13" fmla="*/ 6 h 24"/>
                  <a:gd name="T14" fmla="*/ 12 w 24"/>
                  <a:gd name="T15" fmla="*/ 6 h 24"/>
                  <a:gd name="T16" fmla="*/ 12 w 24"/>
                  <a:gd name="T17" fmla="*/ 0 h 24"/>
                  <a:gd name="T18" fmla="*/ 12 w 24"/>
                  <a:gd name="T19" fmla="*/ 0 h 24"/>
                  <a:gd name="T20" fmla="*/ 12 w 24"/>
                  <a:gd name="T21" fmla="*/ 0 h 24"/>
                  <a:gd name="T22" fmla="*/ 3 w 24"/>
                  <a:gd name="T23" fmla="*/ 4 h 24"/>
                  <a:gd name="T24" fmla="*/ 0 w 24"/>
                  <a:gd name="T25" fmla="*/ 12 h 24"/>
                  <a:gd name="T26" fmla="*/ 12 w 24"/>
                  <a:gd name="T27" fmla="*/ 24 h 24"/>
                  <a:gd name="T28" fmla="*/ 24 w 24"/>
                  <a:gd name="T29" fmla="*/ 12 h 24"/>
                  <a:gd name="T30" fmla="*/ 12 w 24"/>
                  <a:gd name="T3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4" h="24">
                    <a:moveTo>
                      <a:pt x="12" y="6"/>
                    </a:moveTo>
                    <a:cubicBezTo>
                      <a:pt x="16" y="6"/>
                      <a:pt x="19" y="9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9"/>
                      <a:pt x="8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lose/>
                    <a:moveTo>
                      <a:pt x="12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9" y="0"/>
                      <a:pt x="6" y="2"/>
                      <a:pt x="3" y="4"/>
                    </a:cubicBezTo>
                    <a:cubicBezTo>
                      <a:pt x="1" y="6"/>
                      <a:pt x="0" y="9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8" y="24"/>
                      <a:pt x="24" y="19"/>
                      <a:pt x="24" y="12"/>
                    </a:cubicBezTo>
                    <a:cubicBezTo>
                      <a:pt x="24" y="6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29" name="Freeform 714"/>
              <p:cNvSpPr>
                <a:spLocks noEditPoints="1"/>
              </p:cNvSpPr>
              <p:nvPr/>
            </p:nvSpPr>
            <p:spPr bwMode="auto">
              <a:xfrm flipV="1">
                <a:off x="-11368088" y="-1690688"/>
                <a:ext cx="88900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12 w 24"/>
                  <a:gd name="T7" fmla="*/ 19 h 24"/>
                  <a:gd name="T8" fmla="*/ 5 w 24"/>
                  <a:gd name="T9" fmla="*/ 12 h 24"/>
                  <a:gd name="T10" fmla="*/ 12 w 24"/>
                  <a:gd name="T11" fmla="*/ 5 h 24"/>
                  <a:gd name="T12" fmla="*/ 12 w 24"/>
                  <a:gd name="T13" fmla="*/ 0 h 24"/>
                  <a:gd name="T14" fmla="*/ 0 w 24"/>
                  <a:gd name="T15" fmla="*/ 12 h 24"/>
                  <a:gd name="T16" fmla="*/ 12 w 24"/>
                  <a:gd name="T17" fmla="*/ 24 h 24"/>
                  <a:gd name="T18" fmla="*/ 20 w 24"/>
                  <a:gd name="T19" fmla="*/ 21 h 24"/>
                  <a:gd name="T20" fmla="*/ 24 w 24"/>
                  <a:gd name="T21" fmla="*/ 12 h 24"/>
                  <a:gd name="T22" fmla="*/ 20 w 24"/>
                  <a:gd name="T23" fmla="*/ 4 h 24"/>
                  <a:gd name="T24" fmla="*/ 12 w 24"/>
                  <a:gd name="T2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6" y="5"/>
                      <a:pt x="19" y="8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5" y="0"/>
                      <a:pt x="0" y="6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5" y="24"/>
                      <a:pt x="18" y="23"/>
                      <a:pt x="20" y="21"/>
                    </a:cubicBezTo>
                    <a:cubicBezTo>
                      <a:pt x="23" y="18"/>
                      <a:pt x="24" y="15"/>
                      <a:pt x="24" y="12"/>
                    </a:cubicBezTo>
                    <a:cubicBezTo>
                      <a:pt x="24" y="9"/>
                      <a:pt x="23" y="6"/>
                      <a:pt x="20" y="4"/>
                    </a:cubicBezTo>
                    <a:cubicBezTo>
                      <a:pt x="18" y="1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30" name="Freeform 715"/>
              <p:cNvSpPr>
                <a:spLocks noEditPoints="1"/>
              </p:cNvSpPr>
              <p:nvPr/>
            </p:nvSpPr>
            <p:spPr bwMode="auto">
              <a:xfrm flipV="1">
                <a:off x="-11225213" y="-1762126"/>
                <a:ext cx="88900" cy="90488"/>
              </a:xfrm>
              <a:custGeom>
                <a:avLst/>
                <a:gdLst>
                  <a:gd name="T0" fmla="*/ 12 w 24"/>
                  <a:gd name="T1" fmla="*/ 5 h 24"/>
                  <a:gd name="T2" fmla="*/ 19 w 24"/>
                  <a:gd name="T3" fmla="*/ 12 h 24"/>
                  <a:gd name="T4" fmla="*/ 12 w 24"/>
                  <a:gd name="T5" fmla="*/ 19 h 24"/>
                  <a:gd name="T6" fmla="*/ 5 w 24"/>
                  <a:gd name="T7" fmla="*/ 12 h 24"/>
                  <a:gd name="T8" fmla="*/ 12 w 24"/>
                  <a:gd name="T9" fmla="*/ 5 h 24"/>
                  <a:gd name="T10" fmla="*/ 12 w 24"/>
                  <a:gd name="T11" fmla="*/ 0 h 24"/>
                  <a:gd name="T12" fmla="*/ 3 w 24"/>
                  <a:gd name="T13" fmla="*/ 4 h 24"/>
                  <a:gd name="T14" fmla="*/ 0 w 24"/>
                  <a:gd name="T15" fmla="*/ 12 h 24"/>
                  <a:gd name="T16" fmla="*/ 3 w 24"/>
                  <a:gd name="T17" fmla="*/ 21 h 24"/>
                  <a:gd name="T18" fmla="*/ 12 w 24"/>
                  <a:gd name="T19" fmla="*/ 24 h 24"/>
                  <a:gd name="T20" fmla="*/ 24 w 24"/>
                  <a:gd name="T21" fmla="*/ 12 h 24"/>
                  <a:gd name="T22" fmla="*/ 12 w 24"/>
                  <a:gd name="T2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5" y="5"/>
                      <a:pt x="19" y="8"/>
                      <a:pt x="19" y="12"/>
                    </a:cubicBezTo>
                    <a:cubicBezTo>
                      <a:pt x="19" y="16"/>
                      <a:pt x="15" y="19"/>
                      <a:pt x="12" y="19"/>
                    </a:cubicBezTo>
                    <a:cubicBezTo>
                      <a:pt x="8" y="19"/>
                      <a:pt x="5" y="16"/>
                      <a:pt x="5" y="12"/>
                    </a:cubicBezTo>
                    <a:cubicBezTo>
                      <a:pt x="5" y="8"/>
                      <a:pt x="8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8" y="0"/>
                      <a:pt x="5" y="1"/>
                      <a:pt x="3" y="4"/>
                    </a:cubicBezTo>
                    <a:cubicBezTo>
                      <a:pt x="1" y="6"/>
                      <a:pt x="0" y="9"/>
                      <a:pt x="0" y="12"/>
                    </a:cubicBezTo>
                    <a:cubicBezTo>
                      <a:pt x="0" y="15"/>
                      <a:pt x="1" y="18"/>
                      <a:pt x="3" y="21"/>
                    </a:cubicBezTo>
                    <a:cubicBezTo>
                      <a:pt x="5" y="23"/>
                      <a:pt x="8" y="24"/>
                      <a:pt x="12" y="24"/>
                    </a:cubicBezTo>
                    <a:cubicBezTo>
                      <a:pt x="18" y="24"/>
                      <a:pt x="24" y="19"/>
                      <a:pt x="24" y="12"/>
                    </a:cubicBezTo>
                    <a:cubicBezTo>
                      <a:pt x="24" y="6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31" name="Freeform 716"/>
              <p:cNvSpPr>
                <a:spLocks/>
              </p:cNvSpPr>
              <p:nvPr/>
            </p:nvSpPr>
            <p:spPr bwMode="auto">
              <a:xfrm flipV="1">
                <a:off x="-11142663" y="-2768600"/>
                <a:ext cx="1109662" cy="1047750"/>
              </a:xfrm>
              <a:custGeom>
                <a:avLst/>
                <a:gdLst>
                  <a:gd name="T0" fmla="*/ 293 w 296"/>
                  <a:gd name="T1" fmla="*/ 279 h 279"/>
                  <a:gd name="T2" fmla="*/ 18 w 296"/>
                  <a:gd name="T3" fmla="*/ 4 h 279"/>
                  <a:gd name="T4" fmla="*/ 0 w 296"/>
                  <a:gd name="T5" fmla="*/ 4 h 279"/>
                  <a:gd name="T6" fmla="*/ 0 w 296"/>
                  <a:gd name="T7" fmla="*/ 0 h 279"/>
                  <a:gd name="T8" fmla="*/ 19 w 296"/>
                  <a:gd name="T9" fmla="*/ 0 h 279"/>
                  <a:gd name="T10" fmla="*/ 20 w 296"/>
                  <a:gd name="T11" fmla="*/ 1 h 279"/>
                  <a:gd name="T12" fmla="*/ 296 w 296"/>
                  <a:gd name="T13" fmla="*/ 276 h 279"/>
                  <a:gd name="T14" fmla="*/ 293 w 296"/>
                  <a:gd name="T15" fmla="*/ 279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6" h="279">
                    <a:moveTo>
                      <a:pt x="293" y="279"/>
                    </a:moveTo>
                    <a:cubicBezTo>
                      <a:pt x="18" y="4"/>
                      <a:pt x="18" y="4"/>
                      <a:pt x="18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20" y="0"/>
                      <a:pt x="20" y="1"/>
                    </a:cubicBezTo>
                    <a:cubicBezTo>
                      <a:pt x="296" y="276"/>
                      <a:pt x="296" y="276"/>
                      <a:pt x="296" y="276"/>
                    </a:cubicBezTo>
                    <a:lnTo>
                      <a:pt x="293" y="27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32" name="Freeform 717"/>
              <p:cNvSpPr>
                <a:spLocks/>
              </p:cNvSpPr>
              <p:nvPr/>
            </p:nvSpPr>
            <p:spPr bwMode="auto">
              <a:xfrm flipV="1">
                <a:off x="-11331575" y="-2824163"/>
                <a:ext cx="1243012" cy="1136650"/>
              </a:xfrm>
              <a:custGeom>
                <a:avLst/>
                <a:gdLst>
                  <a:gd name="T0" fmla="*/ 328 w 331"/>
                  <a:gd name="T1" fmla="*/ 303 h 303"/>
                  <a:gd name="T2" fmla="*/ 71 w 331"/>
                  <a:gd name="T3" fmla="*/ 46 h 303"/>
                  <a:gd name="T4" fmla="*/ 29 w 331"/>
                  <a:gd name="T5" fmla="*/ 46 h 303"/>
                  <a:gd name="T6" fmla="*/ 28 w 331"/>
                  <a:gd name="T7" fmla="*/ 45 h 303"/>
                  <a:gd name="T8" fmla="*/ 1 w 331"/>
                  <a:gd name="T9" fmla="*/ 18 h 303"/>
                  <a:gd name="T10" fmla="*/ 0 w 331"/>
                  <a:gd name="T11" fmla="*/ 17 h 303"/>
                  <a:gd name="T12" fmla="*/ 0 w 331"/>
                  <a:gd name="T13" fmla="*/ 0 h 303"/>
                  <a:gd name="T14" fmla="*/ 4 w 331"/>
                  <a:gd name="T15" fmla="*/ 0 h 303"/>
                  <a:gd name="T16" fmla="*/ 4 w 331"/>
                  <a:gd name="T17" fmla="*/ 16 h 303"/>
                  <a:gd name="T18" fmla="*/ 30 w 331"/>
                  <a:gd name="T19" fmla="*/ 42 h 303"/>
                  <a:gd name="T20" fmla="*/ 72 w 331"/>
                  <a:gd name="T21" fmla="*/ 42 h 303"/>
                  <a:gd name="T22" fmla="*/ 73 w 331"/>
                  <a:gd name="T23" fmla="*/ 43 h 303"/>
                  <a:gd name="T24" fmla="*/ 331 w 331"/>
                  <a:gd name="T25" fmla="*/ 300 h 303"/>
                  <a:gd name="T26" fmla="*/ 328 w 331"/>
                  <a:gd name="T27" fmla="*/ 303 h 3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31" h="303">
                    <a:moveTo>
                      <a:pt x="328" y="303"/>
                    </a:moveTo>
                    <a:cubicBezTo>
                      <a:pt x="71" y="46"/>
                      <a:pt x="71" y="46"/>
                      <a:pt x="71" y="46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28" y="46"/>
                      <a:pt x="28" y="45"/>
                      <a:pt x="28" y="45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0" y="18"/>
                      <a:pt x="0" y="17"/>
                      <a:pt x="0" y="17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30" y="42"/>
                      <a:pt x="30" y="42"/>
                      <a:pt x="30" y="42"/>
                    </a:cubicBezTo>
                    <a:cubicBezTo>
                      <a:pt x="72" y="42"/>
                      <a:pt x="72" y="42"/>
                      <a:pt x="72" y="42"/>
                    </a:cubicBezTo>
                    <a:cubicBezTo>
                      <a:pt x="72" y="42"/>
                      <a:pt x="73" y="42"/>
                      <a:pt x="73" y="43"/>
                    </a:cubicBezTo>
                    <a:cubicBezTo>
                      <a:pt x="331" y="300"/>
                      <a:pt x="331" y="300"/>
                      <a:pt x="331" y="300"/>
                    </a:cubicBezTo>
                    <a:lnTo>
                      <a:pt x="328" y="30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33" name="Freeform 718"/>
              <p:cNvSpPr>
                <a:spLocks/>
              </p:cNvSpPr>
              <p:nvPr/>
            </p:nvSpPr>
            <p:spPr bwMode="auto">
              <a:xfrm flipV="1">
                <a:off x="-11563350" y="-2711450"/>
                <a:ext cx="1582737" cy="1527175"/>
              </a:xfrm>
              <a:custGeom>
                <a:avLst/>
                <a:gdLst>
                  <a:gd name="T0" fmla="*/ 420 w 422"/>
                  <a:gd name="T1" fmla="*/ 407 h 407"/>
                  <a:gd name="T2" fmla="*/ 16 w 422"/>
                  <a:gd name="T3" fmla="*/ 3 h 407"/>
                  <a:gd name="T4" fmla="*/ 0 w 422"/>
                  <a:gd name="T5" fmla="*/ 3 h 407"/>
                  <a:gd name="T6" fmla="*/ 0 w 422"/>
                  <a:gd name="T7" fmla="*/ 0 h 407"/>
                  <a:gd name="T8" fmla="*/ 16 w 422"/>
                  <a:gd name="T9" fmla="*/ 0 h 407"/>
                  <a:gd name="T10" fmla="*/ 18 w 422"/>
                  <a:gd name="T11" fmla="*/ 0 h 407"/>
                  <a:gd name="T12" fmla="*/ 422 w 422"/>
                  <a:gd name="T13" fmla="*/ 405 h 407"/>
                  <a:gd name="T14" fmla="*/ 420 w 422"/>
                  <a:gd name="T15" fmla="*/ 407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22" h="407">
                    <a:moveTo>
                      <a:pt x="420" y="407"/>
                    </a:moveTo>
                    <a:cubicBezTo>
                      <a:pt x="16" y="3"/>
                      <a:pt x="16" y="3"/>
                      <a:pt x="16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7" y="0"/>
                      <a:pt x="17" y="0"/>
                      <a:pt x="18" y="0"/>
                    </a:cubicBezTo>
                    <a:cubicBezTo>
                      <a:pt x="422" y="405"/>
                      <a:pt x="422" y="405"/>
                      <a:pt x="422" y="405"/>
                    </a:cubicBezTo>
                    <a:lnTo>
                      <a:pt x="420" y="40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34" name="Freeform 719"/>
              <p:cNvSpPr>
                <a:spLocks/>
              </p:cNvSpPr>
              <p:nvPr/>
            </p:nvSpPr>
            <p:spPr bwMode="auto">
              <a:xfrm flipV="1">
                <a:off x="-10836275" y="-2903538"/>
                <a:ext cx="676275" cy="547688"/>
              </a:xfrm>
              <a:custGeom>
                <a:avLst/>
                <a:gdLst>
                  <a:gd name="T0" fmla="*/ 175 w 180"/>
                  <a:gd name="T1" fmla="*/ 146 h 146"/>
                  <a:gd name="T2" fmla="*/ 86 w 180"/>
                  <a:gd name="T3" fmla="*/ 56 h 146"/>
                  <a:gd name="T4" fmla="*/ 59 w 180"/>
                  <a:gd name="T5" fmla="*/ 56 h 146"/>
                  <a:gd name="T6" fmla="*/ 56 w 180"/>
                  <a:gd name="T7" fmla="*/ 55 h 146"/>
                  <a:gd name="T8" fmla="*/ 7 w 180"/>
                  <a:gd name="T9" fmla="*/ 7 h 146"/>
                  <a:gd name="T10" fmla="*/ 0 w 180"/>
                  <a:gd name="T11" fmla="*/ 7 h 146"/>
                  <a:gd name="T12" fmla="*/ 0 w 180"/>
                  <a:gd name="T13" fmla="*/ 0 h 146"/>
                  <a:gd name="T14" fmla="*/ 9 w 180"/>
                  <a:gd name="T15" fmla="*/ 0 h 146"/>
                  <a:gd name="T16" fmla="*/ 9 w 180"/>
                  <a:gd name="T17" fmla="*/ 0 h 146"/>
                  <a:gd name="T18" fmla="*/ 11 w 180"/>
                  <a:gd name="T19" fmla="*/ 1 h 146"/>
                  <a:gd name="T20" fmla="*/ 60 w 180"/>
                  <a:gd name="T21" fmla="*/ 50 h 146"/>
                  <a:gd name="T22" fmla="*/ 87 w 180"/>
                  <a:gd name="T23" fmla="*/ 50 h 146"/>
                  <a:gd name="T24" fmla="*/ 89 w 180"/>
                  <a:gd name="T25" fmla="*/ 51 h 146"/>
                  <a:gd name="T26" fmla="*/ 180 w 180"/>
                  <a:gd name="T27" fmla="*/ 141 h 146"/>
                  <a:gd name="T28" fmla="*/ 175 w 180"/>
                  <a:gd name="T29" fmla="*/ 146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80" h="146">
                    <a:moveTo>
                      <a:pt x="175" y="146"/>
                    </a:moveTo>
                    <a:cubicBezTo>
                      <a:pt x="86" y="56"/>
                      <a:pt x="86" y="56"/>
                      <a:pt x="86" y="56"/>
                    </a:cubicBezTo>
                    <a:cubicBezTo>
                      <a:pt x="59" y="56"/>
                      <a:pt x="59" y="56"/>
                      <a:pt x="59" y="56"/>
                    </a:cubicBezTo>
                    <a:cubicBezTo>
                      <a:pt x="58" y="56"/>
                      <a:pt x="57" y="56"/>
                      <a:pt x="56" y="5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0" y="0"/>
                      <a:pt x="11" y="0"/>
                      <a:pt x="11" y="1"/>
                    </a:cubicBezTo>
                    <a:cubicBezTo>
                      <a:pt x="60" y="50"/>
                      <a:pt x="60" y="50"/>
                      <a:pt x="60" y="50"/>
                    </a:cubicBezTo>
                    <a:cubicBezTo>
                      <a:pt x="87" y="50"/>
                      <a:pt x="87" y="50"/>
                      <a:pt x="87" y="50"/>
                    </a:cubicBezTo>
                    <a:cubicBezTo>
                      <a:pt x="88" y="50"/>
                      <a:pt x="89" y="50"/>
                      <a:pt x="89" y="51"/>
                    </a:cubicBezTo>
                    <a:cubicBezTo>
                      <a:pt x="180" y="141"/>
                      <a:pt x="180" y="141"/>
                      <a:pt x="180" y="141"/>
                    </a:cubicBezTo>
                    <a:lnTo>
                      <a:pt x="175" y="146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35" name="Freeform 720"/>
              <p:cNvSpPr>
                <a:spLocks/>
              </p:cNvSpPr>
              <p:nvPr/>
            </p:nvSpPr>
            <p:spPr bwMode="auto">
              <a:xfrm flipV="1">
                <a:off x="-11214100" y="-3132138"/>
                <a:ext cx="814387" cy="1144588"/>
              </a:xfrm>
              <a:custGeom>
                <a:avLst/>
                <a:gdLst>
                  <a:gd name="T0" fmla="*/ 215 w 217"/>
                  <a:gd name="T1" fmla="*/ 305 h 305"/>
                  <a:gd name="T2" fmla="*/ 151 w 217"/>
                  <a:gd name="T3" fmla="*/ 241 h 305"/>
                  <a:gd name="T4" fmla="*/ 150 w 217"/>
                  <a:gd name="T5" fmla="*/ 240 h 305"/>
                  <a:gd name="T6" fmla="*/ 150 w 217"/>
                  <a:gd name="T7" fmla="*/ 194 h 305"/>
                  <a:gd name="T8" fmla="*/ 112 w 217"/>
                  <a:gd name="T9" fmla="*/ 156 h 305"/>
                  <a:gd name="T10" fmla="*/ 100 w 217"/>
                  <a:gd name="T11" fmla="*/ 156 h 305"/>
                  <a:gd name="T12" fmla="*/ 100 w 217"/>
                  <a:gd name="T13" fmla="*/ 156 h 305"/>
                  <a:gd name="T14" fmla="*/ 98 w 217"/>
                  <a:gd name="T15" fmla="*/ 156 h 305"/>
                  <a:gd name="T16" fmla="*/ 52 w 217"/>
                  <a:gd name="T17" fmla="*/ 109 h 305"/>
                  <a:gd name="T18" fmla="*/ 51 w 217"/>
                  <a:gd name="T19" fmla="*/ 108 h 305"/>
                  <a:gd name="T20" fmla="*/ 51 w 217"/>
                  <a:gd name="T21" fmla="*/ 92 h 305"/>
                  <a:gd name="T22" fmla="*/ 52 w 217"/>
                  <a:gd name="T23" fmla="*/ 90 h 305"/>
                  <a:gd name="T24" fmla="*/ 69 w 217"/>
                  <a:gd name="T25" fmla="*/ 73 h 305"/>
                  <a:gd name="T26" fmla="*/ 69 w 217"/>
                  <a:gd name="T27" fmla="*/ 44 h 305"/>
                  <a:gd name="T28" fmla="*/ 29 w 217"/>
                  <a:gd name="T29" fmla="*/ 3 h 305"/>
                  <a:gd name="T30" fmla="*/ 0 w 217"/>
                  <a:gd name="T31" fmla="*/ 3 h 305"/>
                  <a:gd name="T32" fmla="*/ 0 w 217"/>
                  <a:gd name="T33" fmla="*/ 0 h 305"/>
                  <a:gd name="T34" fmla="*/ 29 w 217"/>
                  <a:gd name="T35" fmla="*/ 0 h 305"/>
                  <a:gd name="T36" fmla="*/ 30 w 217"/>
                  <a:gd name="T37" fmla="*/ 0 h 305"/>
                  <a:gd name="T38" fmla="*/ 72 w 217"/>
                  <a:gd name="T39" fmla="*/ 42 h 305"/>
                  <a:gd name="T40" fmla="*/ 73 w 217"/>
                  <a:gd name="T41" fmla="*/ 43 h 305"/>
                  <a:gd name="T42" fmla="*/ 73 w 217"/>
                  <a:gd name="T43" fmla="*/ 74 h 305"/>
                  <a:gd name="T44" fmla="*/ 72 w 217"/>
                  <a:gd name="T45" fmla="*/ 75 h 305"/>
                  <a:gd name="T46" fmla="*/ 55 w 217"/>
                  <a:gd name="T47" fmla="*/ 92 h 305"/>
                  <a:gd name="T48" fmla="*/ 55 w 217"/>
                  <a:gd name="T49" fmla="*/ 107 h 305"/>
                  <a:gd name="T50" fmla="*/ 100 w 217"/>
                  <a:gd name="T51" fmla="*/ 153 h 305"/>
                  <a:gd name="T52" fmla="*/ 113 w 217"/>
                  <a:gd name="T53" fmla="*/ 153 h 305"/>
                  <a:gd name="T54" fmla="*/ 113 w 217"/>
                  <a:gd name="T55" fmla="*/ 153 h 305"/>
                  <a:gd name="T56" fmla="*/ 114 w 217"/>
                  <a:gd name="T57" fmla="*/ 153 h 305"/>
                  <a:gd name="T58" fmla="*/ 153 w 217"/>
                  <a:gd name="T59" fmla="*/ 192 h 305"/>
                  <a:gd name="T60" fmla="*/ 153 w 217"/>
                  <a:gd name="T61" fmla="*/ 193 h 305"/>
                  <a:gd name="T62" fmla="*/ 153 w 217"/>
                  <a:gd name="T63" fmla="*/ 239 h 305"/>
                  <a:gd name="T64" fmla="*/ 217 w 217"/>
                  <a:gd name="T65" fmla="*/ 302 h 305"/>
                  <a:gd name="T66" fmla="*/ 215 w 217"/>
                  <a:gd name="T67" fmla="*/ 305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17" h="305">
                    <a:moveTo>
                      <a:pt x="215" y="305"/>
                    </a:moveTo>
                    <a:cubicBezTo>
                      <a:pt x="151" y="241"/>
                      <a:pt x="151" y="241"/>
                      <a:pt x="151" y="241"/>
                    </a:cubicBezTo>
                    <a:cubicBezTo>
                      <a:pt x="150" y="241"/>
                      <a:pt x="150" y="240"/>
                      <a:pt x="150" y="240"/>
                    </a:cubicBezTo>
                    <a:cubicBezTo>
                      <a:pt x="150" y="194"/>
                      <a:pt x="150" y="194"/>
                      <a:pt x="150" y="194"/>
                    </a:cubicBezTo>
                    <a:cubicBezTo>
                      <a:pt x="112" y="156"/>
                      <a:pt x="112" y="156"/>
                      <a:pt x="112" y="156"/>
                    </a:cubicBezTo>
                    <a:cubicBezTo>
                      <a:pt x="100" y="156"/>
                      <a:pt x="100" y="156"/>
                      <a:pt x="100" y="156"/>
                    </a:cubicBezTo>
                    <a:cubicBezTo>
                      <a:pt x="100" y="156"/>
                      <a:pt x="100" y="156"/>
                      <a:pt x="100" y="156"/>
                    </a:cubicBezTo>
                    <a:cubicBezTo>
                      <a:pt x="99" y="156"/>
                      <a:pt x="99" y="156"/>
                      <a:pt x="98" y="156"/>
                    </a:cubicBezTo>
                    <a:cubicBezTo>
                      <a:pt x="52" y="109"/>
                      <a:pt x="52" y="109"/>
                      <a:pt x="52" y="109"/>
                    </a:cubicBezTo>
                    <a:cubicBezTo>
                      <a:pt x="52" y="109"/>
                      <a:pt x="51" y="109"/>
                      <a:pt x="51" y="108"/>
                    </a:cubicBezTo>
                    <a:cubicBezTo>
                      <a:pt x="51" y="92"/>
                      <a:pt x="51" y="92"/>
                      <a:pt x="51" y="92"/>
                    </a:cubicBezTo>
                    <a:cubicBezTo>
                      <a:pt x="51" y="91"/>
                      <a:pt x="52" y="91"/>
                      <a:pt x="52" y="90"/>
                    </a:cubicBezTo>
                    <a:cubicBezTo>
                      <a:pt x="69" y="73"/>
                      <a:pt x="69" y="73"/>
                      <a:pt x="69" y="73"/>
                    </a:cubicBezTo>
                    <a:cubicBezTo>
                      <a:pt x="69" y="44"/>
                      <a:pt x="69" y="44"/>
                      <a:pt x="69" y="44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72" y="42"/>
                      <a:pt x="72" y="42"/>
                      <a:pt x="72" y="42"/>
                    </a:cubicBezTo>
                    <a:cubicBezTo>
                      <a:pt x="73" y="43"/>
                      <a:pt x="73" y="43"/>
                      <a:pt x="73" y="43"/>
                    </a:cubicBezTo>
                    <a:cubicBezTo>
                      <a:pt x="73" y="74"/>
                      <a:pt x="73" y="74"/>
                      <a:pt x="73" y="74"/>
                    </a:cubicBezTo>
                    <a:cubicBezTo>
                      <a:pt x="73" y="74"/>
                      <a:pt x="73" y="75"/>
                      <a:pt x="72" y="75"/>
                    </a:cubicBezTo>
                    <a:cubicBezTo>
                      <a:pt x="55" y="92"/>
                      <a:pt x="55" y="92"/>
                      <a:pt x="55" y="92"/>
                    </a:cubicBezTo>
                    <a:cubicBezTo>
                      <a:pt x="55" y="107"/>
                      <a:pt x="55" y="107"/>
                      <a:pt x="55" y="107"/>
                    </a:cubicBezTo>
                    <a:cubicBezTo>
                      <a:pt x="100" y="153"/>
                      <a:pt x="100" y="153"/>
                      <a:pt x="100" y="153"/>
                    </a:cubicBezTo>
                    <a:cubicBezTo>
                      <a:pt x="113" y="153"/>
                      <a:pt x="113" y="153"/>
                      <a:pt x="113" y="153"/>
                    </a:cubicBezTo>
                    <a:cubicBezTo>
                      <a:pt x="113" y="153"/>
                      <a:pt x="113" y="153"/>
                      <a:pt x="113" y="153"/>
                    </a:cubicBezTo>
                    <a:cubicBezTo>
                      <a:pt x="113" y="153"/>
                      <a:pt x="114" y="153"/>
                      <a:pt x="114" y="153"/>
                    </a:cubicBezTo>
                    <a:cubicBezTo>
                      <a:pt x="153" y="192"/>
                      <a:pt x="153" y="192"/>
                      <a:pt x="153" y="192"/>
                    </a:cubicBezTo>
                    <a:cubicBezTo>
                      <a:pt x="153" y="193"/>
                      <a:pt x="153" y="193"/>
                      <a:pt x="153" y="193"/>
                    </a:cubicBezTo>
                    <a:cubicBezTo>
                      <a:pt x="153" y="239"/>
                      <a:pt x="153" y="239"/>
                      <a:pt x="153" y="239"/>
                    </a:cubicBezTo>
                    <a:cubicBezTo>
                      <a:pt x="217" y="302"/>
                      <a:pt x="217" y="302"/>
                      <a:pt x="217" y="302"/>
                    </a:cubicBezTo>
                    <a:lnTo>
                      <a:pt x="215" y="30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36" name="Freeform 721"/>
              <p:cNvSpPr>
                <a:spLocks/>
              </p:cNvSpPr>
              <p:nvPr/>
            </p:nvSpPr>
            <p:spPr bwMode="auto">
              <a:xfrm flipV="1">
                <a:off x="-11012488" y="-3203576"/>
                <a:ext cx="544512" cy="665163"/>
              </a:xfrm>
              <a:custGeom>
                <a:avLst/>
                <a:gdLst>
                  <a:gd name="T0" fmla="*/ 142 w 145"/>
                  <a:gd name="T1" fmla="*/ 177 h 177"/>
                  <a:gd name="T2" fmla="*/ 71 w 145"/>
                  <a:gd name="T3" fmla="*/ 105 h 177"/>
                  <a:gd name="T4" fmla="*/ 70 w 145"/>
                  <a:gd name="T5" fmla="*/ 104 h 177"/>
                  <a:gd name="T6" fmla="*/ 70 w 145"/>
                  <a:gd name="T7" fmla="*/ 48 h 177"/>
                  <a:gd name="T8" fmla="*/ 50 w 145"/>
                  <a:gd name="T9" fmla="*/ 28 h 177"/>
                  <a:gd name="T10" fmla="*/ 26 w 145"/>
                  <a:gd name="T11" fmla="*/ 28 h 177"/>
                  <a:gd name="T12" fmla="*/ 25 w 145"/>
                  <a:gd name="T13" fmla="*/ 27 h 177"/>
                  <a:gd name="T14" fmla="*/ 0 w 145"/>
                  <a:gd name="T15" fmla="*/ 2 h 177"/>
                  <a:gd name="T16" fmla="*/ 3 w 145"/>
                  <a:gd name="T17" fmla="*/ 0 h 177"/>
                  <a:gd name="T18" fmla="*/ 27 w 145"/>
                  <a:gd name="T19" fmla="*/ 24 h 177"/>
                  <a:gd name="T20" fmla="*/ 51 w 145"/>
                  <a:gd name="T21" fmla="*/ 24 h 177"/>
                  <a:gd name="T22" fmla="*/ 52 w 145"/>
                  <a:gd name="T23" fmla="*/ 25 h 177"/>
                  <a:gd name="T24" fmla="*/ 73 w 145"/>
                  <a:gd name="T25" fmla="*/ 46 h 177"/>
                  <a:gd name="T26" fmla="*/ 74 w 145"/>
                  <a:gd name="T27" fmla="*/ 47 h 177"/>
                  <a:gd name="T28" fmla="*/ 74 w 145"/>
                  <a:gd name="T29" fmla="*/ 103 h 177"/>
                  <a:gd name="T30" fmla="*/ 145 w 145"/>
                  <a:gd name="T31" fmla="*/ 174 h 177"/>
                  <a:gd name="T32" fmla="*/ 142 w 145"/>
                  <a:gd name="T33" fmla="*/ 177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5" h="177">
                    <a:moveTo>
                      <a:pt x="142" y="177"/>
                    </a:moveTo>
                    <a:cubicBezTo>
                      <a:pt x="71" y="105"/>
                      <a:pt x="71" y="105"/>
                      <a:pt x="71" y="105"/>
                    </a:cubicBezTo>
                    <a:cubicBezTo>
                      <a:pt x="71" y="105"/>
                      <a:pt x="70" y="104"/>
                      <a:pt x="70" y="104"/>
                    </a:cubicBezTo>
                    <a:cubicBezTo>
                      <a:pt x="70" y="48"/>
                      <a:pt x="70" y="48"/>
                      <a:pt x="70" y="48"/>
                    </a:cubicBezTo>
                    <a:cubicBezTo>
                      <a:pt x="50" y="28"/>
                      <a:pt x="50" y="28"/>
                      <a:pt x="50" y="28"/>
                    </a:cubicBezTo>
                    <a:cubicBezTo>
                      <a:pt x="26" y="28"/>
                      <a:pt x="26" y="28"/>
                      <a:pt x="26" y="28"/>
                    </a:cubicBezTo>
                    <a:cubicBezTo>
                      <a:pt x="26" y="28"/>
                      <a:pt x="25" y="27"/>
                      <a:pt x="25" y="27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51" y="24"/>
                      <a:pt x="51" y="24"/>
                      <a:pt x="51" y="24"/>
                    </a:cubicBezTo>
                    <a:cubicBezTo>
                      <a:pt x="51" y="24"/>
                      <a:pt x="52" y="24"/>
                      <a:pt x="52" y="25"/>
                    </a:cubicBezTo>
                    <a:cubicBezTo>
                      <a:pt x="73" y="46"/>
                      <a:pt x="73" y="46"/>
                      <a:pt x="73" y="46"/>
                    </a:cubicBezTo>
                    <a:cubicBezTo>
                      <a:pt x="74" y="46"/>
                      <a:pt x="74" y="47"/>
                      <a:pt x="74" y="47"/>
                    </a:cubicBezTo>
                    <a:cubicBezTo>
                      <a:pt x="74" y="103"/>
                      <a:pt x="74" y="103"/>
                      <a:pt x="74" y="103"/>
                    </a:cubicBezTo>
                    <a:cubicBezTo>
                      <a:pt x="145" y="174"/>
                      <a:pt x="145" y="174"/>
                      <a:pt x="145" y="174"/>
                    </a:cubicBezTo>
                    <a:lnTo>
                      <a:pt x="142" y="177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37" name="Freeform 722"/>
              <p:cNvSpPr>
                <a:spLocks/>
              </p:cNvSpPr>
              <p:nvPr/>
            </p:nvSpPr>
            <p:spPr bwMode="auto">
              <a:xfrm flipV="1">
                <a:off x="-11364913" y="-3278188"/>
                <a:ext cx="822325" cy="1111250"/>
              </a:xfrm>
              <a:custGeom>
                <a:avLst/>
                <a:gdLst>
                  <a:gd name="T0" fmla="*/ 216 w 219"/>
                  <a:gd name="T1" fmla="*/ 296 h 296"/>
                  <a:gd name="T2" fmla="*/ 91 w 219"/>
                  <a:gd name="T3" fmla="*/ 170 h 296"/>
                  <a:gd name="T4" fmla="*/ 90 w 219"/>
                  <a:gd name="T5" fmla="*/ 169 h 296"/>
                  <a:gd name="T6" fmla="*/ 90 w 219"/>
                  <a:gd name="T7" fmla="*/ 141 h 296"/>
                  <a:gd name="T8" fmla="*/ 1 w 219"/>
                  <a:gd name="T9" fmla="*/ 51 h 296"/>
                  <a:gd name="T10" fmla="*/ 0 w 219"/>
                  <a:gd name="T11" fmla="*/ 50 h 296"/>
                  <a:gd name="T12" fmla="*/ 0 w 219"/>
                  <a:gd name="T13" fmla="*/ 22 h 296"/>
                  <a:gd name="T14" fmla="*/ 1 w 219"/>
                  <a:gd name="T15" fmla="*/ 21 h 296"/>
                  <a:gd name="T16" fmla="*/ 21 w 219"/>
                  <a:gd name="T17" fmla="*/ 1 h 296"/>
                  <a:gd name="T18" fmla="*/ 22 w 219"/>
                  <a:gd name="T19" fmla="*/ 0 h 296"/>
                  <a:gd name="T20" fmla="*/ 65 w 219"/>
                  <a:gd name="T21" fmla="*/ 0 h 296"/>
                  <a:gd name="T22" fmla="*/ 65 w 219"/>
                  <a:gd name="T23" fmla="*/ 4 h 296"/>
                  <a:gd name="T24" fmla="*/ 23 w 219"/>
                  <a:gd name="T25" fmla="*/ 4 h 296"/>
                  <a:gd name="T26" fmla="*/ 4 w 219"/>
                  <a:gd name="T27" fmla="*/ 23 h 296"/>
                  <a:gd name="T28" fmla="*/ 4 w 219"/>
                  <a:gd name="T29" fmla="*/ 49 h 296"/>
                  <a:gd name="T30" fmla="*/ 93 w 219"/>
                  <a:gd name="T31" fmla="*/ 139 h 296"/>
                  <a:gd name="T32" fmla="*/ 93 w 219"/>
                  <a:gd name="T33" fmla="*/ 140 h 296"/>
                  <a:gd name="T34" fmla="*/ 93 w 219"/>
                  <a:gd name="T35" fmla="*/ 168 h 296"/>
                  <a:gd name="T36" fmla="*/ 219 w 219"/>
                  <a:gd name="T37" fmla="*/ 293 h 296"/>
                  <a:gd name="T38" fmla="*/ 216 w 219"/>
                  <a:gd name="T39" fmla="*/ 296 h 2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19" h="296">
                    <a:moveTo>
                      <a:pt x="216" y="296"/>
                    </a:moveTo>
                    <a:cubicBezTo>
                      <a:pt x="91" y="170"/>
                      <a:pt x="91" y="170"/>
                      <a:pt x="91" y="170"/>
                    </a:cubicBezTo>
                    <a:cubicBezTo>
                      <a:pt x="90" y="170"/>
                      <a:pt x="90" y="169"/>
                      <a:pt x="90" y="169"/>
                    </a:cubicBezTo>
                    <a:cubicBezTo>
                      <a:pt x="90" y="141"/>
                      <a:pt x="90" y="141"/>
                      <a:pt x="90" y="141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0" y="51"/>
                      <a:pt x="0" y="51"/>
                      <a:pt x="0" y="50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0" y="22"/>
                      <a:pt x="1" y="2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1"/>
                      <a:pt x="22" y="0"/>
                      <a:pt x="22" y="0"/>
                    </a:cubicBezTo>
                    <a:cubicBezTo>
                      <a:pt x="65" y="0"/>
                      <a:pt x="65" y="0"/>
                      <a:pt x="65" y="0"/>
                    </a:cubicBezTo>
                    <a:cubicBezTo>
                      <a:pt x="65" y="4"/>
                      <a:pt x="65" y="4"/>
                      <a:pt x="65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49"/>
                      <a:pt x="4" y="49"/>
                      <a:pt x="4" y="49"/>
                    </a:cubicBezTo>
                    <a:cubicBezTo>
                      <a:pt x="93" y="139"/>
                      <a:pt x="93" y="139"/>
                      <a:pt x="93" y="139"/>
                    </a:cubicBezTo>
                    <a:cubicBezTo>
                      <a:pt x="93" y="139"/>
                      <a:pt x="93" y="139"/>
                      <a:pt x="93" y="140"/>
                    </a:cubicBezTo>
                    <a:cubicBezTo>
                      <a:pt x="93" y="168"/>
                      <a:pt x="93" y="168"/>
                      <a:pt x="93" y="168"/>
                    </a:cubicBezTo>
                    <a:cubicBezTo>
                      <a:pt x="219" y="293"/>
                      <a:pt x="219" y="293"/>
                      <a:pt x="219" y="293"/>
                    </a:cubicBezTo>
                    <a:lnTo>
                      <a:pt x="216" y="296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38" name="Freeform 723"/>
              <p:cNvSpPr>
                <a:spLocks/>
              </p:cNvSpPr>
              <p:nvPr/>
            </p:nvSpPr>
            <p:spPr bwMode="auto">
              <a:xfrm flipV="1">
                <a:off x="-11196638" y="-3327400"/>
                <a:ext cx="601662" cy="600075"/>
              </a:xfrm>
              <a:custGeom>
                <a:avLst/>
                <a:gdLst>
                  <a:gd name="T0" fmla="*/ 374 w 379"/>
                  <a:gd name="T1" fmla="*/ 378 h 378"/>
                  <a:gd name="T2" fmla="*/ 0 w 379"/>
                  <a:gd name="T3" fmla="*/ 4 h 378"/>
                  <a:gd name="T4" fmla="*/ 5 w 379"/>
                  <a:gd name="T5" fmla="*/ 0 h 378"/>
                  <a:gd name="T6" fmla="*/ 379 w 379"/>
                  <a:gd name="T7" fmla="*/ 373 h 378"/>
                  <a:gd name="T8" fmla="*/ 374 w 379"/>
                  <a:gd name="T9" fmla="*/ 378 h 3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9" h="378">
                    <a:moveTo>
                      <a:pt x="374" y="378"/>
                    </a:moveTo>
                    <a:lnTo>
                      <a:pt x="0" y="4"/>
                    </a:lnTo>
                    <a:lnTo>
                      <a:pt x="5" y="0"/>
                    </a:lnTo>
                    <a:lnTo>
                      <a:pt x="379" y="373"/>
                    </a:lnTo>
                    <a:lnTo>
                      <a:pt x="374" y="37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39" name="Freeform 724"/>
              <p:cNvSpPr>
                <a:spLocks/>
              </p:cNvSpPr>
              <p:nvPr/>
            </p:nvSpPr>
            <p:spPr bwMode="auto">
              <a:xfrm flipV="1">
                <a:off x="-11537950" y="-3514726"/>
                <a:ext cx="758825" cy="1312863"/>
              </a:xfrm>
              <a:custGeom>
                <a:avLst/>
                <a:gdLst>
                  <a:gd name="T0" fmla="*/ 199 w 202"/>
                  <a:gd name="T1" fmla="*/ 350 h 350"/>
                  <a:gd name="T2" fmla="*/ 108 w 202"/>
                  <a:gd name="T3" fmla="*/ 258 h 350"/>
                  <a:gd name="T4" fmla="*/ 107 w 202"/>
                  <a:gd name="T5" fmla="*/ 257 h 350"/>
                  <a:gd name="T6" fmla="*/ 107 w 202"/>
                  <a:gd name="T7" fmla="*/ 202 h 350"/>
                  <a:gd name="T8" fmla="*/ 0 w 202"/>
                  <a:gd name="T9" fmla="*/ 95 h 350"/>
                  <a:gd name="T10" fmla="*/ 0 w 202"/>
                  <a:gd name="T11" fmla="*/ 94 h 350"/>
                  <a:gd name="T12" fmla="*/ 0 w 202"/>
                  <a:gd name="T13" fmla="*/ 75 h 350"/>
                  <a:gd name="T14" fmla="*/ 0 w 202"/>
                  <a:gd name="T15" fmla="*/ 74 h 350"/>
                  <a:gd name="T16" fmla="*/ 11 w 202"/>
                  <a:gd name="T17" fmla="*/ 64 h 350"/>
                  <a:gd name="T18" fmla="*/ 11 w 202"/>
                  <a:gd name="T19" fmla="*/ 9 h 350"/>
                  <a:gd name="T20" fmla="*/ 11 w 202"/>
                  <a:gd name="T21" fmla="*/ 8 h 350"/>
                  <a:gd name="T22" fmla="*/ 19 w 202"/>
                  <a:gd name="T23" fmla="*/ 0 h 350"/>
                  <a:gd name="T24" fmla="*/ 21 w 202"/>
                  <a:gd name="T25" fmla="*/ 3 h 350"/>
                  <a:gd name="T26" fmla="*/ 14 w 202"/>
                  <a:gd name="T27" fmla="*/ 10 h 350"/>
                  <a:gd name="T28" fmla="*/ 14 w 202"/>
                  <a:gd name="T29" fmla="*/ 64 h 350"/>
                  <a:gd name="T30" fmla="*/ 13 w 202"/>
                  <a:gd name="T31" fmla="*/ 65 h 350"/>
                  <a:gd name="T32" fmla="*/ 3 w 202"/>
                  <a:gd name="T33" fmla="*/ 76 h 350"/>
                  <a:gd name="T34" fmla="*/ 3 w 202"/>
                  <a:gd name="T35" fmla="*/ 93 h 350"/>
                  <a:gd name="T36" fmla="*/ 110 w 202"/>
                  <a:gd name="T37" fmla="*/ 200 h 350"/>
                  <a:gd name="T38" fmla="*/ 111 w 202"/>
                  <a:gd name="T39" fmla="*/ 201 h 350"/>
                  <a:gd name="T40" fmla="*/ 111 w 202"/>
                  <a:gd name="T41" fmla="*/ 256 h 350"/>
                  <a:gd name="T42" fmla="*/ 202 w 202"/>
                  <a:gd name="T43" fmla="*/ 347 h 350"/>
                  <a:gd name="T44" fmla="*/ 199 w 202"/>
                  <a:gd name="T45" fmla="*/ 350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02" h="350">
                    <a:moveTo>
                      <a:pt x="199" y="350"/>
                    </a:moveTo>
                    <a:cubicBezTo>
                      <a:pt x="108" y="258"/>
                      <a:pt x="108" y="258"/>
                      <a:pt x="108" y="258"/>
                    </a:cubicBezTo>
                    <a:cubicBezTo>
                      <a:pt x="107" y="258"/>
                      <a:pt x="107" y="257"/>
                      <a:pt x="107" y="257"/>
                    </a:cubicBezTo>
                    <a:cubicBezTo>
                      <a:pt x="107" y="202"/>
                      <a:pt x="107" y="202"/>
                      <a:pt x="107" y="202"/>
                    </a:cubicBezTo>
                    <a:cubicBezTo>
                      <a:pt x="0" y="95"/>
                      <a:pt x="0" y="95"/>
                      <a:pt x="0" y="95"/>
                    </a:cubicBezTo>
                    <a:cubicBezTo>
                      <a:pt x="0" y="95"/>
                      <a:pt x="0" y="94"/>
                      <a:pt x="0" y="94"/>
                    </a:cubicBezTo>
                    <a:cubicBezTo>
                      <a:pt x="0" y="75"/>
                      <a:pt x="0" y="75"/>
                      <a:pt x="0" y="75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11" y="64"/>
                      <a:pt x="11" y="64"/>
                      <a:pt x="11" y="64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8"/>
                      <a:pt x="11" y="8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64"/>
                      <a:pt x="14" y="64"/>
                      <a:pt x="14" y="64"/>
                    </a:cubicBezTo>
                    <a:cubicBezTo>
                      <a:pt x="14" y="65"/>
                      <a:pt x="14" y="65"/>
                      <a:pt x="13" y="65"/>
                    </a:cubicBezTo>
                    <a:cubicBezTo>
                      <a:pt x="3" y="76"/>
                      <a:pt x="3" y="76"/>
                      <a:pt x="3" y="76"/>
                    </a:cubicBezTo>
                    <a:cubicBezTo>
                      <a:pt x="3" y="93"/>
                      <a:pt x="3" y="93"/>
                      <a:pt x="3" y="93"/>
                    </a:cubicBezTo>
                    <a:cubicBezTo>
                      <a:pt x="110" y="200"/>
                      <a:pt x="110" y="200"/>
                      <a:pt x="110" y="200"/>
                    </a:cubicBezTo>
                    <a:cubicBezTo>
                      <a:pt x="111" y="200"/>
                      <a:pt x="111" y="201"/>
                      <a:pt x="111" y="201"/>
                    </a:cubicBezTo>
                    <a:cubicBezTo>
                      <a:pt x="111" y="256"/>
                      <a:pt x="111" y="256"/>
                      <a:pt x="111" y="256"/>
                    </a:cubicBezTo>
                    <a:cubicBezTo>
                      <a:pt x="202" y="347"/>
                      <a:pt x="202" y="347"/>
                      <a:pt x="202" y="347"/>
                    </a:cubicBezTo>
                    <a:lnTo>
                      <a:pt x="199" y="350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40" name="Freeform 725"/>
              <p:cNvSpPr>
                <a:spLocks/>
              </p:cNvSpPr>
              <p:nvPr/>
            </p:nvSpPr>
            <p:spPr bwMode="auto">
              <a:xfrm flipV="1">
                <a:off x="-11180763" y="-1465263"/>
                <a:ext cx="2446337" cy="2701925"/>
              </a:xfrm>
              <a:custGeom>
                <a:avLst/>
                <a:gdLst>
                  <a:gd name="T0" fmla="*/ 650 w 652"/>
                  <a:gd name="T1" fmla="*/ 720 h 720"/>
                  <a:gd name="T2" fmla="*/ 402 w 652"/>
                  <a:gd name="T3" fmla="*/ 472 h 720"/>
                  <a:gd name="T4" fmla="*/ 401 w 652"/>
                  <a:gd name="T5" fmla="*/ 471 h 720"/>
                  <a:gd name="T6" fmla="*/ 401 w 652"/>
                  <a:gd name="T7" fmla="*/ 445 h 720"/>
                  <a:gd name="T8" fmla="*/ 0 w 652"/>
                  <a:gd name="T9" fmla="*/ 44 h 720"/>
                  <a:gd name="T10" fmla="*/ 0 w 652"/>
                  <a:gd name="T11" fmla="*/ 42 h 720"/>
                  <a:gd name="T12" fmla="*/ 0 w 652"/>
                  <a:gd name="T13" fmla="*/ 0 h 720"/>
                  <a:gd name="T14" fmla="*/ 3 w 652"/>
                  <a:gd name="T15" fmla="*/ 0 h 720"/>
                  <a:gd name="T16" fmla="*/ 3 w 652"/>
                  <a:gd name="T17" fmla="*/ 42 h 720"/>
                  <a:gd name="T18" fmla="*/ 404 w 652"/>
                  <a:gd name="T19" fmla="*/ 443 h 720"/>
                  <a:gd name="T20" fmla="*/ 404 w 652"/>
                  <a:gd name="T21" fmla="*/ 444 h 720"/>
                  <a:gd name="T22" fmla="*/ 404 w 652"/>
                  <a:gd name="T23" fmla="*/ 470 h 720"/>
                  <a:gd name="T24" fmla="*/ 652 w 652"/>
                  <a:gd name="T25" fmla="*/ 718 h 720"/>
                  <a:gd name="T26" fmla="*/ 650 w 652"/>
                  <a:gd name="T27" fmla="*/ 720 h 7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52" h="720">
                    <a:moveTo>
                      <a:pt x="650" y="720"/>
                    </a:moveTo>
                    <a:cubicBezTo>
                      <a:pt x="402" y="472"/>
                      <a:pt x="402" y="472"/>
                      <a:pt x="402" y="472"/>
                    </a:cubicBezTo>
                    <a:cubicBezTo>
                      <a:pt x="401" y="471"/>
                      <a:pt x="401" y="471"/>
                      <a:pt x="401" y="471"/>
                    </a:cubicBezTo>
                    <a:cubicBezTo>
                      <a:pt x="401" y="445"/>
                      <a:pt x="401" y="445"/>
                      <a:pt x="401" y="445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0" y="43"/>
                      <a:pt x="0" y="43"/>
                      <a:pt x="0" y="4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42"/>
                      <a:pt x="3" y="42"/>
                      <a:pt x="3" y="42"/>
                    </a:cubicBezTo>
                    <a:cubicBezTo>
                      <a:pt x="404" y="443"/>
                      <a:pt x="404" y="443"/>
                      <a:pt x="404" y="443"/>
                    </a:cubicBezTo>
                    <a:cubicBezTo>
                      <a:pt x="404" y="443"/>
                      <a:pt x="404" y="443"/>
                      <a:pt x="404" y="444"/>
                    </a:cubicBezTo>
                    <a:cubicBezTo>
                      <a:pt x="404" y="470"/>
                      <a:pt x="404" y="470"/>
                      <a:pt x="404" y="470"/>
                    </a:cubicBezTo>
                    <a:cubicBezTo>
                      <a:pt x="652" y="718"/>
                      <a:pt x="652" y="718"/>
                      <a:pt x="652" y="718"/>
                    </a:cubicBezTo>
                    <a:lnTo>
                      <a:pt x="650" y="7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41" name="Freeform 726"/>
              <p:cNvSpPr>
                <a:spLocks/>
              </p:cNvSpPr>
              <p:nvPr/>
            </p:nvSpPr>
            <p:spPr bwMode="auto">
              <a:xfrm flipV="1">
                <a:off x="-11326813" y="-1555751"/>
                <a:ext cx="2514600" cy="2627313"/>
              </a:xfrm>
              <a:custGeom>
                <a:avLst/>
                <a:gdLst>
                  <a:gd name="T0" fmla="*/ 665 w 670"/>
                  <a:gd name="T1" fmla="*/ 700 h 700"/>
                  <a:gd name="T2" fmla="*/ 392 w 670"/>
                  <a:gd name="T3" fmla="*/ 427 h 700"/>
                  <a:gd name="T4" fmla="*/ 391 w 670"/>
                  <a:gd name="T5" fmla="*/ 424 h 700"/>
                  <a:gd name="T6" fmla="*/ 391 w 670"/>
                  <a:gd name="T7" fmla="*/ 376 h 700"/>
                  <a:gd name="T8" fmla="*/ 39 w 670"/>
                  <a:gd name="T9" fmla="*/ 24 h 700"/>
                  <a:gd name="T10" fmla="*/ 21 w 670"/>
                  <a:gd name="T11" fmla="*/ 24 h 700"/>
                  <a:gd name="T12" fmla="*/ 18 w 670"/>
                  <a:gd name="T13" fmla="*/ 23 h 700"/>
                  <a:gd name="T14" fmla="*/ 0 w 670"/>
                  <a:gd name="T15" fmla="*/ 4 h 700"/>
                  <a:gd name="T16" fmla="*/ 5 w 670"/>
                  <a:gd name="T17" fmla="*/ 0 h 700"/>
                  <a:gd name="T18" fmla="*/ 22 w 670"/>
                  <a:gd name="T19" fmla="*/ 17 h 700"/>
                  <a:gd name="T20" fmla="*/ 41 w 670"/>
                  <a:gd name="T21" fmla="*/ 17 h 700"/>
                  <a:gd name="T22" fmla="*/ 43 w 670"/>
                  <a:gd name="T23" fmla="*/ 18 h 700"/>
                  <a:gd name="T24" fmla="*/ 397 w 670"/>
                  <a:gd name="T25" fmla="*/ 372 h 700"/>
                  <a:gd name="T26" fmla="*/ 398 w 670"/>
                  <a:gd name="T27" fmla="*/ 374 h 700"/>
                  <a:gd name="T28" fmla="*/ 398 w 670"/>
                  <a:gd name="T29" fmla="*/ 423 h 700"/>
                  <a:gd name="T30" fmla="*/ 670 w 670"/>
                  <a:gd name="T31" fmla="*/ 695 h 700"/>
                  <a:gd name="T32" fmla="*/ 665 w 670"/>
                  <a:gd name="T33" fmla="*/ 700 h 7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70" h="700">
                    <a:moveTo>
                      <a:pt x="665" y="700"/>
                    </a:moveTo>
                    <a:cubicBezTo>
                      <a:pt x="392" y="427"/>
                      <a:pt x="392" y="427"/>
                      <a:pt x="392" y="427"/>
                    </a:cubicBezTo>
                    <a:cubicBezTo>
                      <a:pt x="392" y="426"/>
                      <a:pt x="391" y="425"/>
                      <a:pt x="391" y="424"/>
                    </a:cubicBezTo>
                    <a:cubicBezTo>
                      <a:pt x="391" y="376"/>
                      <a:pt x="391" y="376"/>
                      <a:pt x="391" y="376"/>
                    </a:cubicBezTo>
                    <a:cubicBezTo>
                      <a:pt x="39" y="24"/>
                      <a:pt x="39" y="24"/>
                      <a:pt x="39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0" y="24"/>
                      <a:pt x="19" y="23"/>
                      <a:pt x="18" y="2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41" y="17"/>
                      <a:pt x="41" y="17"/>
                      <a:pt x="41" y="17"/>
                    </a:cubicBezTo>
                    <a:cubicBezTo>
                      <a:pt x="42" y="17"/>
                      <a:pt x="43" y="17"/>
                      <a:pt x="43" y="18"/>
                    </a:cubicBezTo>
                    <a:cubicBezTo>
                      <a:pt x="397" y="372"/>
                      <a:pt x="397" y="372"/>
                      <a:pt x="397" y="372"/>
                    </a:cubicBezTo>
                    <a:cubicBezTo>
                      <a:pt x="398" y="372"/>
                      <a:pt x="398" y="373"/>
                      <a:pt x="398" y="374"/>
                    </a:cubicBezTo>
                    <a:cubicBezTo>
                      <a:pt x="398" y="423"/>
                      <a:pt x="398" y="423"/>
                      <a:pt x="398" y="423"/>
                    </a:cubicBezTo>
                    <a:cubicBezTo>
                      <a:pt x="670" y="695"/>
                      <a:pt x="670" y="695"/>
                      <a:pt x="670" y="695"/>
                    </a:cubicBezTo>
                    <a:lnTo>
                      <a:pt x="665" y="70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42" name="Freeform 727"/>
              <p:cNvSpPr>
                <a:spLocks/>
              </p:cNvSpPr>
              <p:nvPr/>
            </p:nvSpPr>
            <p:spPr bwMode="auto">
              <a:xfrm flipV="1">
                <a:off x="-11510963" y="-1630363"/>
                <a:ext cx="2619375" cy="2525713"/>
              </a:xfrm>
              <a:custGeom>
                <a:avLst/>
                <a:gdLst>
                  <a:gd name="T0" fmla="*/ 694 w 698"/>
                  <a:gd name="T1" fmla="*/ 673 h 673"/>
                  <a:gd name="T2" fmla="*/ 402 w 698"/>
                  <a:gd name="T3" fmla="*/ 381 h 673"/>
                  <a:gd name="T4" fmla="*/ 401 w 698"/>
                  <a:gd name="T5" fmla="*/ 379 h 673"/>
                  <a:gd name="T6" fmla="*/ 401 w 698"/>
                  <a:gd name="T7" fmla="*/ 320 h 673"/>
                  <a:gd name="T8" fmla="*/ 94 w 698"/>
                  <a:gd name="T9" fmla="*/ 13 h 673"/>
                  <a:gd name="T10" fmla="*/ 11 w 698"/>
                  <a:gd name="T11" fmla="*/ 13 h 673"/>
                  <a:gd name="T12" fmla="*/ 10 w 698"/>
                  <a:gd name="T13" fmla="*/ 12 h 673"/>
                  <a:gd name="T14" fmla="*/ 0 w 698"/>
                  <a:gd name="T15" fmla="*/ 3 h 673"/>
                  <a:gd name="T16" fmla="*/ 4 w 698"/>
                  <a:gd name="T17" fmla="*/ 0 h 673"/>
                  <a:gd name="T18" fmla="*/ 12 w 698"/>
                  <a:gd name="T19" fmla="*/ 8 h 673"/>
                  <a:gd name="T20" fmla="*/ 95 w 698"/>
                  <a:gd name="T21" fmla="*/ 8 h 673"/>
                  <a:gd name="T22" fmla="*/ 97 w 698"/>
                  <a:gd name="T23" fmla="*/ 9 h 673"/>
                  <a:gd name="T24" fmla="*/ 406 w 698"/>
                  <a:gd name="T25" fmla="*/ 317 h 673"/>
                  <a:gd name="T26" fmla="*/ 406 w 698"/>
                  <a:gd name="T27" fmla="*/ 319 h 673"/>
                  <a:gd name="T28" fmla="*/ 406 w 698"/>
                  <a:gd name="T29" fmla="*/ 378 h 673"/>
                  <a:gd name="T30" fmla="*/ 698 w 698"/>
                  <a:gd name="T31" fmla="*/ 669 h 673"/>
                  <a:gd name="T32" fmla="*/ 694 w 698"/>
                  <a:gd name="T33" fmla="*/ 673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98" h="673">
                    <a:moveTo>
                      <a:pt x="694" y="673"/>
                    </a:moveTo>
                    <a:cubicBezTo>
                      <a:pt x="402" y="381"/>
                      <a:pt x="402" y="381"/>
                      <a:pt x="402" y="381"/>
                    </a:cubicBezTo>
                    <a:cubicBezTo>
                      <a:pt x="401" y="380"/>
                      <a:pt x="401" y="380"/>
                      <a:pt x="401" y="379"/>
                    </a:cubicBezTo>
                    <a:cubicBezTo>
                      <a:pt x="401" y="320"/>
                      <a:pt x="401" y="320"/>
                      <a:pt x="401" y="320"/>
                    </a:cubicBezTo>
                    <a:cubicBezTo>
                      <a:pt x="94" y="13"/>
                      <a:pt x="94" y="13"/>
                      <a:pt x="94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0" y="13"/>
                      <a:pt x="10" y="1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95" y="8"/>
                      <a:pt x="95" y="8"/>
                      <a:pt x="95" y="8"/>
                    </a:cubicBezTo>
                    <a:cubicBezTo>
                      <a:pt x="96" y="8"/>
                      <a:pt x="96" y="8"/>
                      <a:pt x="97" y="9"/>
                    </a:cubicBezTo>
                    <a:cubicBezTo>
                      <a:pt x="406" y="317"/>
                      <a:pt x="406" y="317"/>
                      <a:pt x="406" y="317"/>
                    </a:cubicBezTo>
                    <a:cubicBezTo>
                      <a:pt x="406" y="318"/>
                      <a:pt x="406" y="319"/>
                      <a:pt x="406" y="319"/>
                    </a:cubicBezTo>
                    <a:cubicBezTo>
                      <a:pt x="406" y="378"/>
                      <a:pt x="406" y="378"/>
                      <a:pt x="406" y="378"/>
                    </a:cubicBezTo>
                    <a:cubicBezTo>
                      <a:pt x="698" y="669"/>
                      <a:pt x="698" y="669"/>
                      <a:pt x="698" y="669"/>
                    </a:cubicBezTo>
                    <a:lnTo>
                      <a:pt x="694" y="673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43" name="Freeform 728"/>
              <p:cNvSpPr>
                <a:spLocks/>
              </p:cNvSpPr>
              <p:nvPr/>
            </p:nvSpPr>
            <p:spPr bwMode="auto">
              <a:xfrm flipV="1">
                <a:off x="-11207750" y="-1781176"/>
                <a:ext cx="2162175" cy="2278063"/>
              </a:xfrm>
              <a:custGeom>
                <a:avLst/>
                <a:gdLst>
                  <a:gd name="T0" fmla="*/ 573 w 576"/>
                  <a:gd name="T1" fmla="*/ 607 h 607"/>
                  <a:gd name="T2" fmla="*/ 0 w 576"/>
                  <a:gd name="T3" fmla="*/ 34 h 607"/>
                  <a:gd name="T4" fmla="*/ 0 w 576"/>
                  <a:gd name="T5" fmla="*/ 33 h 607"/>
                  <a:gd name="T6" fmla="*/ 0 w 576"/>
                  <a:gd name="T7" fmla="*/ 0 h 607"/>
                  <a:gd name="T8" fmla="*/ 3 w 576"/>
                  <a:gd name="T9" fmla="*/ 0 h 607"/>
                  <a:gd name="T10" fmla="*/ 3 w 576"/>
                  <a:gd name="T11" fmla="*/ 32 h 607"/>
                  <a:gd name="T12" fmla="*/ 576 w 576"/>
                  <a:gd name="T13" fmla="*/ 604 h 607"/>
                  <a:gd name="T14" fmla="*/ 573 w 576"/>
                  <a:gd name="T15" fmla="*/ 607 h 6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76" h="607">
                    <a:moveTo>
                      <a:pt x="573" y="607"/>
                    </a:moveTo>
                    <a:cubicBezTo>
                      <a:pt x="0" y="34"/>
                      <a:pt x="0" y="34"/>
                      <a:pt x="0" y="34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32"/>
                      <a:pt x="3" y="32"/>
                      <a:pt x="3" y="32"/>
                    </a:cubicBezTo>
                    <a:cubicBezTo>
                      <a:pt x="576" y="604"/>
                      <a:pt x="576" y="604"/>
                      <a:pt x="576" y="604"/>
                    </a:cubicBezTo>
                    <a:lnTo>
                      <a:pt x="573" y="60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44" name="Freeform 729"/>
              <p:cNvSpPr>
                <a:spLocks/>
              </p:cNvSpPr>
              <p:nvPr/>
            </p:nvSpPr>
            <p:spPr bwMode="auto">
              <a:xfrm flipV="1">
                <a:off x="-11210925" y="-2062163"/>
                <a:ext cx="1884362" cy="2192338"/>
              </a:xfrm>
              <a:custGeom>
                <a:avLst/>
                <a:gdLst>
                  <a:gd name="T0" fmla="*/ 499 w 502"/>
                  <a:gd name="T1" fmla="*/ 584 h 584"/>
                  <a:gd name="T2" fmla="*/ 125 w 502"/>
                  <a:gd name="T3" fmla="*/ 209 h 584"/>
                  <a:gd name="T4" fmla="*/ 125 w 502"/>
                  <a:gd name="T5" fmla="*/ 208 h 584"/>
                  <a:gd name="T6" fmla="*/ 125 w 502"/>
                  <a:gd name="T7" fmla="*/ 127 h 584"/>
                  <a:gd name="T8" fmla="*/ 0 w 502"/>
                  <a:gd name="T9" fmla="*/ 2 h 584"/>
                  <a:gd name="T10" fmla="*/ 2 w 502"/>
                  <a:gd name="T11" fmla="*/ 0 h 584"/>
                  <a:gd name="T12" fmla="*/ 128 w 502"/>
                  <a:gd name="T13" fmla="*/ 126 h 584"/>
                  <a:gd name="T14" fmla="*/ 128 w 502"/>
                  <a:gd name="T15" fmla="*/ 127 h 584"/>
                  <a:gd name="T16" fmla="*/ 128 w 502"/>
                  <a:gd name="T17" fmla="*/ 207 h 584"/>
                  <a:gd name="T18" fmla="*/ 502 w 502"/>
                  <a:gd name="T19" fmla="*/ 581 h 584"/>
                  <a:gd name="T20" fmla="*/ 499 w 502"/>
                  <a:gd name="T21" fmla="*/ 584 h 5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02" h="584">
                    <a:moveTo>
                      <a:pt x="499" y="584"/>
                    </a:moveTo>
                    <a:cubicBezTo>
                      <a:pt x="125" y="209"/>
                      <a:pt x="125" y="209"/>
                      <a:pt x="125" y="209"/>
                    </a:cubicBezTo>
                    <a:cubicBezTo>
                      <a:pt x="125" y="209"/>
                      <a:pt x="125" y="209"/>
                      <a:pt x="125" y="208"/>
                    </a:cubicBezTo>
                    <a:cubicBezTo>
                      <a:pt x="125" y="127"/>
                      <a:pt x="125" y="127"/>
                      <a:pt x="125" y="127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28" y="126"/>
                      <a:pt x="128" y="126"/>
                      <a:pt x="128" y="126"/>
                    </a:cubicBezTo>
                    <a:cubicBezTo>
                      <a:pt x="128" y="126"/>
                      <a:pt x="128" y="126"/>
                      <a:pt x="128" y="127"/>
                    </a:cubicBezTo>
                    <a:cubicBezTo>
                      <a:pt x="128" y="207"/>
                      <a:pt x="128" y="207"/>
                      <a:pt x="128" y="207"/>
                    </a:cubicBezTo>
                    <a:cubicBezTo>
                      <a:pt x="502" y="581"/>
                      <a:pt x="502" y="581"/>
                      <a:pt x="502" y="581"/>
                    </a:cubicBezTo>
                    <a:lnTo>
                      <a:pt x="499" y="58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45" name="Freeform 730"/>
              <p:cNvSpPr>
                <a:spLocks/>
              </p:cNvSpPr>
              <p:nvPr/>
            </p:nvSpPr>
            <p:spPr bwMode="auto">
              <a:xfrm flipV="1">
                <a:off x="-11383963" y="-2106613"/>
                <a:ext cx="2008187" cy="2419350"/>
              </a:xfrm>
              <a:custGeom>
                <a:avLst/>
                <a:gdLst>
                  <a:gd name="T0" fmla="*/ 533 w 535"/>
                  <a:gd name="T1" fmla="*/ 645 h 645"/>
                  <a:gd name="T2" fmla="*/ 144 w 535"/>
                  <a:gd name="T3" fmla="*/ 257 h 645"/>
                  <a:gd name="T4" fmla="*/ 144 w 535"/>
                  <a:gd name="T5" fmla="*/ 256 h 645"/>
                  <a:gd name="T6" fmla="*/ 144 w 535"/>
                  <a:gd name="T7" fmla="*/ 191 h 645"/>
                  <a:gd name="T8" fmla="*/ 9 w 535"/>
                  <a:gd name="T9" fmla="*/ 56 h 645"/>
                  <a:gd name="T10" fmla="*/ 8 w 535"/>
                  <a:gd name="T11" fmla="*/ 55 h 645"/>
                  <a:gd name="T12" fmla="*/ 8 w 535"/>
                  <a:gd name="T13" fmla="*/ 10 h 645"/>
                  <a:gd name="T14" fmla="*/ 0 w 535"/>
                  <a:gd name="T15" fmla="*/ 2 h 645"/>
                  <a:gd name="T16" fmla="*/ 3 w 535"/>
                  <a:gd name="T17" fmla="*/ 0 h 645"/>
                  <a:gd name="T18" fmla="*/ 11 w 535"/>
                  <a:gd name="T19" fmla="*/ 8 h 645"/>
                  <a:gd name="T20" fmla="*/ 12 w 535"/>
                  <a:gd name="T21" fmla="*/ 9 h 645"/>
                  <a:gd name="T22" fmla="*/ 12 w 535"/>
                  <a:gd name="T23" fmla="*/ 54 h 645"/>
                  <a:gd name="T24" fmla="*/ 146 w 535"/>
                  <a:gd name="T25" fmla="*/ 189 h 645"/>
                  <a:gd name="T26" fmla="*/ 147 w 535"/>
                  <a:gd name="T27" fmla="*/ 190 h 645"/>
                  <a:gd name="T28" fmla="*/ 147 w 535"/>
                  <a:gd name="T29" fmla="*/ 255 h 645"/>
                  <a:gd name="T30" fmla="*/ 535 w 535"/>
                  <a:gd name="T31" fmla="*/ 643 h 645"/>
                  <a:gd name="T32" fmla="*/ 533 w 535"/>
                  <a:gd name="T33" fmla="*/ 645 h 6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5" h="645">
                    <a:moveTo>
                      <a:pt x="533" y="645"/>
                    </a:moveTo>
                    <a:cubicBezTo>
                      <a:pt x="144" y="257"/>
                      <a:pt x="144" y="257"/>
                      <a:pt x="144" y="257"/>
                    </a:cubicBezTo>
                    <a:cubicBezTo>
                      <a:pt x="144" y="256"/>
                      <a:pt x="144" y="256"/>
                      <a:pt x="144" y="256"/>
                    </a:cubicBezTo>
                    <a:cubicBezTo>
                      <a:pt x="144" y="191"/>
                      <a:pt x="144" y="191"/>
                      <a:pt x="144" y="191"/>
                    </a:cubicBezTo>
                    <a:cubicBezTo>
                      <a:pt x="9" y="56"/>
                      <a:pt x="9" y="56"/>
                      <a:pt x="9" y="56"/>
                    </a:cubicBezTo>
                    <a:cubicBezTo>
                      <a:pt x="8" y="55"/>
                      <a:pt x="8" y="55"/>
                      <a:pt x="8" y="55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2" y="9"/>
                      <a:pt x="12" y="9"/>
                    </a:cubicBezTo>
                    <a:cubicBezTo>
                      <a:pt x="12" y="54"/>
                      <a:pt x="12" y="54"/>
                      <a:pt x="12" y="54"/>
                    </a:cubicBezTo>
                    <a:cubicBezTo>
                      <a:pt x="146" y="189"/>
                      <a:pt x="146" y="189"/>
                      <a:pt x="146" y="189"/>
                    </a:cubicBezTo>
                    <a:cubicBezTo>
                      <a:pt x="147" y="189"/>
                      <a:pt x="147" y="189"/>
                      <a:pt x="147" y="190"/>
                    </a:cubicBezTo>
                    <a:cubicBezTo>
                      <a:pt x="147" y="255"/>
                      <a:pt x="147" y="255"/>
                      <a:pt x="147" y="255"/>
                    </a:cubicBezTo>
                    <a:cubicBezTo>
                      <a:pt x="535" y="643"/>
                      <a:pt x="535" y="643"/>
                      <a:pt x="535" y="643"/>
                    </a:cubicBezTo>
                    <a:lnTo>
                      <a:pt x="533" y="64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46" name="Freeform 731"/>
              <p:cNvSpPr>
                <a:spLocks/>
              </p:cNvSpPr>
              <p:nvPr/>
            </p:nvSpPr>
            <p:spPr bwMode="auto">
              <a:xfrm flipV="1">
                <a:off x="-11676063" y="-2020888"/>
                <a:ext cx="2386012" cy="2476500"/>
              </a:xfrm>
              <a:custGeom>
                <a:avLst/>
                <a:gdLst>
                  <a:gd name="T0" fmla="*/ 634 w 636"/>
                  <a:gd name="T1" fmla="*/ 660 h 660"/>
                  <a:gd name="T2" fmla="*/ 268 w 636"/>
                  <a:gd name="T3" fmla="*/ 295 h 660"/>
                  <a:gd name="T4" fmla="*/ 268 w 636"/>
                  <a:gd name="T5" fmla="*/ 293 h 660"/>
                  <a:gd name="T6" fmla="*/ 268 w 636"/>
                  <a:gd name="T7" fmla="*/ 193 h 660"/>
                  <a:gd name="T8" fmla="*/ 105 w 636"/>
                  <a:gd name="T9" fmla="*/ 31 h 660"/>
                  <a:gd name="T10" fmla="*/ 105 w 636"/>
                  <a:gd name="T11" fmla="*/ 29 h 660"/>
                  <a:gd name="T12" fmla="*/ 105 w 636"/>
                  <a:gd name="T13" fmla="*/ 16 h 660"/>
                  <a:gd name="T14" fmla="*/ 92 w 636"/>
                  <a:gd name="T15" fmla="*/ 4 h 660"/>
                  <a:gd name="T16" fmla="*/ 66 w 636"/>
                  <a:gd name="T17" fmla="*/ 4 h 660"/>
                  <a:gd name="T18" fmla="*/ 46 w 636"/>
                  <a:gd name="T19" fmla="*/ 24 h 660"/>
                  <a:gd name="T20" fmla="*/ 44 w 636"/>
                  <a:gd name="T21" fmla="*/ 24 h 660"/>
                  <a:gd name="T22" fmla="*/ 0 w 636"/>
                  <a:gd name="T23" fmla="*/ 24 h 660"/>
                  <a:gd name="T24" fmla="*/ 0 w 636"/>
                  <a:gd name="T25" fmla="*/ 21 h 660"/>
                  <a:gd name="T26" fmla="*/ 44 w 636"/>
                  <a:gd name="T27" fmla="*/ 21 h 660"/>
                  <a:gd name="T28" fmla="*/ 64 w 636"/>
                  <a:gd name="T29" fmla="*/ 1 h 660"/>
                  <a:gd name="T30" fmla="*/ 65 w 636"/>
                  <a:gd name="T31" fmla="*/ 0 h 660"/>
                  <a:gd name="T32" fmla="*/ 93 w 636"/>
                  <a:gd name="T33" fmla="*/ 0 h 660"/>
                  <a:gd name="T34" fmla="*/ 94 w 636"/>
                  <a:gd name="T35" fmla="*/ 1 h 660"/>
                  <a:gd name="T36" fmla="*/ 107 w 636"/>
                  <a:gd name="T37" fmla="*/ 14 h 660"/>
                  <a:gd name="T38" fmla="*/ 108 w 636"/>
                  <a:gd name="T39" fmla="*/ 15 h 660"/>
                  <a:gd name="T40" fmla="*/ 108 w 636"/>
                  <a:gd name="T41" fmla="*/ 29 h 660"/>
                  <a:gd name="T42" fmla="*/ 271 w 636"/>
                  <a:gd name="T43" fmla="*/ 192 h 660"/>
                  <a:gd name="T44" fmla="*/ 271 w 636"/>
                  <a:gd name="T45" fmla="*/ 193 h 660"/>
                  <a:gd name="T46" fmla="*/ 271 w 636"/>
                  <a:gd name="T47" fmla="*/ 293 h 660"/>
                  <a:gd name="T48" fmla="*/ 636 w 636"/>
                  <a:gd name="T49" fmla="*/ 658 h 660"/>
                  <a:gd name="T50" fmla="*/ 634 w 636"/>
                  <a:gd name="T51" fmla="*/ 660 h 6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36" h="660">
                    <a:moveTo>
                      <a:pt x="634" y="660"/>
                    </a:moveTo>
                    <a:cubicBezTo>
                      <a:pt x="268" y="295"/>
                      <a:pt x="268" y="295"/>
                      <a:pt x="268" y="295"/>
                    </a:cubicBezTo>
                    <a:cubicBezTo>
                      <a:pt x="268" y="294"/>
                      <a:pt x="268" y="294"/>
                      <a:pt x="268" y="293"/>
                    </a:cubicBezTo>
                    <a:cubicBezTo>
                      <a:pt x="268" y="193"/>
                      <a:pt x="268" y="193"/>
                      <a:pt x="268" y="193"/>
                    </a:cubicBezTo>
                    <a:cubicBezTo>
                      <a:pt x="105" y="31"/>
                      <a:pt x="105" y="31"/>
                      <a:pt x="105" y="31"/>
                    </a:cubicBezTo>
                    <a:cubicBezTo>
                      <a:pt x="105" y="30"/>
                      <a:pt x="105" y="30"/>
                      <a:pt x="105" y="29"/>
                    </a:cubicBezTo>
                    <a:cubicBezTo>
                      <a:pt x="105" y="16"/>
                      <a:pt x="105" y="16"/>
                      <a:pt x="105" y="16"/>
                    </a:cubicBezTo>
                    <a:cubicBezTo>
                      <a:pt x="92" y="4"/>
                      <a:pt x="92" y="4"/>
                      <a:pt x="92" y="4"/>
                    </a:cubicBezTo>
                    <a:cubicBezTo>
                      <a:pt x="66" y="4"/>
                      <a:pt x="66" y="4"/>
                      <a:pt x="66" y="4"/>
                    </a:cubicBezTo>
                    <a:cubicBezTo>
                      <a:pt x="46" y="24"/>
                      <a:pt x="46" y="24"/>
                      <a:pt x="46" y="24"/>
                    </a:cubicBezTo>
                    <a:cubicBezTo>
                      <a:pt x="45" y="24"/>
                      <a:pt x="45" y="24"/>
                      <a:pt x="44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44" y="21"/>
                      <a:pt x="44" y="21"/>
                      <a:pt x="44" y="21"/>
                    </a:cubicBezTo>
                    <a:cubicBezTo>
                      <a:pt x="64" y="1"/>
                      <a:pt x="64" y="1"/>
                      <a:pt x="64" y="1"/>
                    </a:cubicBezTo>
                    <a:cubicBezTo>
                      <a:pt x="64" y="0"/>
                      <a:pt x="65" y="0"/>
                      <a:pt x="65" y="0"/>
                    </a:cubicBezTo>
                    <a:cubicBezTo>
                      <a:pt x="93" y="0"/>
                      <a:pt x="93" y="0"/>
                      <a:pt x="93" y="0"/>
                    </a:cubicBezTo>
                    <a:cubicBezTo>
                      <a:pt x="93" y="0"/>
                      <a:pt x="94" y="0"/>
                      <a:pt x="94" y="1"/>
                    </a:cubicBezTo>
                    <a:cubicBezTo>
                      <a:pt x="107" y="14"/>
                      <a:pt x="107" y="14"/>
                      <a:pt x="107" y="14"/>
                    </a:cubicBezTo>
                    <a:cubicBezTo>
                      <a:pt x="108" y="14"/>
                      <a:pt x="108" y="15"/>
                      <a:pt x="108" y="15"/>
                    </a:cubicBezTo>
                    <a:cubicBezTo>
                      <a:pt x="108" y="29"/>
                      <a:pt x="108" y="29"/>
                      <a:pt x="108" y="29"/>
                    </a:cubicBezTo>
                    <a:cubicBezTo>
                      <a:pt x="271" y="192"/>
                      <a:pt x="271" y="192"/>
                      <a:pt x="271" y="192"/>
                    </a:cubicBezTo>
                    <a:cubicBezTo>
                      <a:pt x="271" y="192"/>
                      <a:pt x="271" y="192"/>
                      <a:pt x="271" y="193"/>
                    </a:cubicBezTo>
                    <a:cubicBezTo>
                      <a:pt x="271" y="293"/>
                      <a:pt x="271" y="293"/>
                      <a:pt x="271" y="293"/>
                    </a:cubicBezTo>
                    <a:cubicBezTo>
                      <a:pt x="636" y="658"/>
                      <a:pt x="636" y="658"/>
                      <a:pt x="636" y="658"/>
                    </a:cubicBezTo>
                    <a:lnTo>
                      <a:pt x="634" y="66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47" name="Freeform 732"/>
              <p:cNvSpPr>
                <a:spLocks/>
              </p:cNvSpPr>
              <p:nvPr/>
            </p:nvSpPr>
            <p:spPr bwMode="auto">
              <a:xfrm flipV="1">
                <a:off x="-11976100" y="-2166938"/>
                <a:ext cx="2540000" cy="2674938"/>
              </a:xfrm>
              <a:custGeom>
                <a:avLst/>
                <a:gdLst>
                  <a:gd name="T0" fmla="*/ 675 w 677"/>
                  <a:gd name="T1" fmla="*/ 713 h 713"/>
                  <a:gd name="T2" fmla="*/ 118 w 677"/>
                  <a:gd name="T3" fmla="*/ 157 h 713"/>
                  <a:gd name="T4" fmla="*/ 117 w 677"/>
                  <a:gd name="T5" fmla="*/ 156 h 713"/>
                  <a:gd name="T6" fmla="*/ 117 w 677"/>
                  <a:gd name="T7" fmla="*/ 126 h 713"/>
                  <a:gd name="T8" fmla="*/ 118 w 677"/>
                  <a:gd name="T9" fmla="*/ 125 h 713"/>
                  <a:gd name="T10" fmla="*/ 137 w 677"/>
                  <a:gd name="T11" fmla="*/ 106 h 713"/>
                  <a:gd name="T12" fmla="*/ 137 w 677"/>
                  <a:gd name="T13" fmla="*/ 79 h 713"/>
                  <a:gd name="T14" fmla="*/ 124 w 677"/>
                  <a:gd name="T15" fmla="*/ 66 h 713"/>
                  <a:gd name="T16" fmla="*/ 99 w 677"/>
                  <a:gd name="T17" fmla="*/ 66 h 713"/>
                  <a:gd name="T18" fmla="*/ 79 w 677"/>
                  <a:gd name="T19" fmla="*/ 86 h 713"/>
                  <a:gd name="T20" fmla="*/ 78 w 677"/>
                  <a:gd name="T21" fmla="*/ 87 h 713"/>
                  <a:gd name="T22" fmla="*/ 48 w 677"/>
                  <a:gd name="T23" fmla="*/ 87 h 713"/>
                  <a:gd name="T24" fmla="*/ 47 w 677"/>
                  <a:gd name="T25" fmla="*/ 86 h 713"/>
                  <a:gd name="T26" fmla="*/ 0 w 677"/>
                  <a:gd name="T27" fmla="*/ 40 h 713"/>
                  <a:gd name="T28" fmla="*/ 0 w 677"/>
                  <a:gd name="T29" fmla="*/ 39 h 713"/>
                  <a:gd name="T30" fmla="*/ 0 w 677"/>
                  <a:gd name="T31" fmla="*/ 6 h 713"/>
                  <a:gd name="T32" fmla="*/ 0 w 677"/>
                  <a:gd name="T33" fmla="*/ 5 h 713"/>
                  <a:gd name="T34" fmla="*/ 5 w 677"/>
                  <a:gd name="T35" fmla="*/ 0 h 713"/>
                  <a:gd name="T36" fmla="*/ 8 w 677"/>
                  <a:gd name="T37" fmla="*/ 2 h 713"/>
                  <a:gd name="T38" fmla="*/ 3 w 677"/>
                  <a:gd name="T39" fmla="*/ 7 h 713"/>
                  <a:gd name="T40" fmla="*/ 3 w 677"/>
                  <a:gd name="T41" fmla="*/ 38 h 713"/>
                  <a:gd name="T42" fmla="*/ 49 w 677"/>
                  <a:gd name="T43" fmla="*/ 83 h 713"/>
                  <a:gd name="T44" fmla="*/ 77 w 677"/>
                  <a:gd name="T45" fmla="*/ 83 h 713"/>
                  <a:gd name="T46" fmla="*/ 97 w 677"/>
                  <a:gd name="T47" fmla="*/ 63 h 713"/>
                  <a:gd name="T48" fmla="*/ 99 w 677"/>
                  <a:gd name="T49" fmla="*/ 63 h 713"/>
                  <a:gd name="T50" fmla="*/ 125 w 677"/>
                  <a:gd name="T51" fmla="*/ 63 h 713"/>
                  <a:gd name="T52" fmla="*/ 126 w 677"/>
                  <a:gd name="T53" fmla="*/ 63 h 713"/>
                  <a:gd name="T54" fmla="*/ 140 w 677"/>
                  <a:gd name="T55" fmla="*/ 77 h 713"/>
                  <a:gd name="T56" fmla="*/ 140 w 677"/>
                  <a:gd name="T57" fmla="*/ 78 h 713"/>
                  <a:gd name="T58" fmla="*/ 140 w 677"/>
                  <a:gd name="T59" fmla="*/ 107 h 713"/>
                  <a:gd name="T60" fmla="*/ 140 w 677"/>
                  <a:gd name="T61" fmla="*/ 108 h 713"/>
                  <a:gd name="T62" fmla="*/ 121 w 677"/>
                  <a:gd name="T63" fmla="*/ 127 h 713"/>
                  <a:gd name="T64" fmla="*/ 121 w 677"/>
                  <a:gd name="T65" fmla="*/ 155 h 713"/>
                  <a:gd name="T66" fmla="*/ 677 w 677"/>
                  <a:gd name="T67" fmla="*/ 711 h 713"/>
                  <a:gd name="T68" fmla="*/ 675 w 677"/>
                  <a:gd name="T69" fmla="*/ 713 h 7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77" h="713">
                    <a:moveTo>
                      <a:pt x="675" y="713"/>
                    </a:moveTo>
                    <a:cubicBezTo>
                      <a:pt x="118" y="157"/>
                      <a:pt x="118" y="157"/>
                      <a:pt x="118" y="157"/>
                    </a:cubicBezTo>
                    <a:cubicBezTo>
                      <a:pt x="117" y="156"/>
                      <a:pt x="117" y="156"/>
                      <a:pt x="117" y="156"/>
                    </a:cubicBezTo>
                    <a:cubicBezTo>
                      <a:pt x="117" y="126"/>
                      <a:pt x="117" y="126"/>
                      <a:pt x="117" y="126"/>
                    </a:cubicBezTo>
                    <a:cubicBezTo>
                      <a:pt x="117" y="126"/>
                      <a:pt x="117" y="126"/>
                      <a:pt x="118" y="125"/>
                    </a:cubicBezTo>
                    <a:cubicBezTo>
                      <a:pt x="137" y="106"/>
                      <a:pt x="137" y="106"/>
                      <a:pt x="137" y="106"/>
                    </a:cubicBezTo>
                    <a:cubicBezTo>
                      <a:pt x="137" y="79"/>
                      <a:pt x="137" y="79"/>
                      <a:pt x="137" y="79"/>
                    </a:cubicBezTo>
                    <a:cubicBezTo>
                      <a:pt x="124" y="66"/>
                      <a:pt x="124" y="66"/>
                      <a:pt x="124" y="66"/>
                    </a:cubicBezTo>
                    <a:cubicBezTo>
                      <a:pt x="99" y="66"/>
                      <a:pt x="99" y="66"/>
                      <a:pt x="99" y="66"/>
                    </a:cubicBezTo>
                    <a:cubicBezTo>
                      <a:pt x="79" y="86"/>
                      <a:pt x="79" y="86"/>
                      <a:pt x="79" y="86"/>
                    </a:cubicBezTo>
                    <a:cubicBezTo>
                      <a:pt x="79" y="87"/>
                      <a:pt x="78" y="87"/>
                      <a:pt x="78" y="87"/>
                    </a:cubicBezTo>
                    <a:cubicBezTo>
                      <a:pt x="48" y="87"/>
                      <a:pt x="48" y="87"/>
                      <a:pt x="48" y="87"/>
                    </a:cubicBezTo>
                    <a:cubicBezTo>
                      <a:pt x="48" y="87"/>
                      <a:pt x="47" y="87"/>
                      <a:pt x="47" y="86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49" y="83"/>
                      <a:pt x="49" y="83"/>
                      <a:pt x="49" y="83"/>
                    </a:cubicBezTo>
                    <a:cubicBezTo>
                      <a:pt x="77" y="83"/>
                      <a:pt x="77" y="83"/>
                      <a:pt x="77" y="83"/>
                    </a:cubicBezTo>
                    <a:cubicBezTo>
                      <a:pt x="97" y="63"/>
                      <a:pt x="97" y="63"/>
                      <a:pt x="97" y="63"/>
                    </a:cubicBezTo>
                    <a:cubicBezTo>
                      <a:pt x="98" y="63"/>
                      <a:pt x="98" y="63"/>
                      <a:pt x="99" y="63"/>
                    </a:cubicBezTo>
                    <a:cubicBezTo>
                      <a:pt x="125" y="63"/>
                      <a:pt x="125" y="63"/>
                      <a:pt x="125" y="63"/>
                    </a:cubicBezTo>
                    <a:cubicBezTo>
                      <a:pt x="126" y="63"/>
                      <a:pt x="126" y="63"/>
                      <a:pt x="126" y="63"/>
                    </a:cubicBezTo>
                    <a:cubicBezTo>
                      <a:pt x="140" y="77"/>
                      <a:pt x="140" y="77"/>
                      <a:pt x="140" y="77"/>
                    </a:cubicBezTo>
                    <a:cubicBezTo>
                      <a:pt x="140" y="77"/>
                      <a:pt x="140" y="77"/>
                      <a:pt x="140" y="78"/>
                    </a:cubicBezTo>
                    <a:cubicBezTo>
                      <a:pt x="140" y="107"/>
                      <a:pt x="140" y="107"/>
                      <a:pt x="140" y="107"/>
                    </a:cubicBezTo>
                    <a:cubicBezTo>
                      <a:pt x="140" y="107"/>
                      <a:pt x="140" y="108"/>
                      <a:pt x="140" y="108"/>
                    </a:cubicBezTo>
                    <a:cubicBezTo>
                      <a:pt x="121" y="127"/>
                      <a:pt x="121" y="127"/>
                      <a:pt x="121" y="127"/>
                    </a:cubicBezTo>
                    <a:cubicBezTo>
                      <a:pt x="121" y="155"/>
                      <a:pt x="121" y="155"/>
                      <a:pt x="121" y="155"/>
                    </a:cubicBezTo>
                    <a:cubicBezTo>
                      <a:pt x="677" y="711"/>
                      <a:pt x="677" y="711"/>
                      <a:pt x="677" y="711"/>
                    </a:cubicBezTo>
                    <a:lnTo>
                      <a:pt x="675" y="713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48" name="Freeform 733"/>
              <p:cNvSpPr>
                <a:spLocks/>
              </p:cNvSpPr>
              <p:nvPr/>
            </p:nvSpPr>
            <p:spPr bwMode="auto">
              <a:xfrm flipV="1">
                <a:off x="-11637963" y="-2216150"/>
                <a:ext cx="2157412" cy="2352675"/>
              </a:xfrm>
              <a:custGeom>
                <a:avLst/>
                <a:gdLst>
                  <a:gd name="T0" fmla="*/ 572 w 575"/>
                  <a:gd name="T1" fmla="*/ 627 h 627"/>
                  <a:gd name="T2" fmla="*/ 0 w 575"/>
                  <a:gd name="T3" fmla="*/ 55 h 627"/>
                  <a:gd name="T4" fmla="*/ 0 w 575"/>
                  <a:gd name="T5" fmla="*/ 54 h 627"/>
                  <a:gd name="T6" fmla="*/ 0 w 575"/>
                  <a:gd name="T7" fmla="*/ 9 h 627"/>
                  <a:gd name="T8" fmla="*/ 0 w 575"/>
                  <a:gd name="T9" fmla="*/ 8 h 627"/>
                  <a:gd name="T10" fmla="*/ 8 w 575"/>
                  <a:gd name="T11" fmla="*/ 0 h 627"/>
                  <a:gd name="T12" fmla="*/ 10 w 575"/>
                  <a:gd name="T13" fmla="*/ 3 h 627"/>
                  <a:gd name="T14" fmla="*/ 3 w 575"/>
                  <a:gd name="T15" fmla="*/ 10 h 627"/>
                  <a:gd name="T16" fmla="*/ 3 w 575"/>
                  <a:gd name="T17" fmla="*/ 53 h 627"/>
                  <a:gd name="T18" fmla="*/ 575 w 575"/>
                  <a:gd name="T19" fmla="*/ 624 h 627"/>
                  <a:gd name="T20" fmla="*/ 572 w 575"/>
                  <a:gd name="T21" fmla="*/ 627 h 6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75" h="627">
                    <a:moveTo>
                      <a:pt x="572" y="627"/>
                    </a:moveTo>
                    <a:cubicBezTo>
                      <a:pt x="0" y="55"/>
                      <a:pt x="0" y="55"/>
                      <a:pt x="0" y="55"/>
                    </a:cubicBezTo>
                    <a:cubicBezTo>
                      <a:pt x="0" y="55"/>
                      <a:pt x="0" y="54"/>
                      <a:pt x="0" y="54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8"/>
                      <a:pt x="0" y="8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53"/>
                      <a:pt x="3" y="53"/>
                      <a:pt x="3" y="53"/>
                    </a:cubicBezTo>
                    <a:cubicBezTo>
                      <a:pt x="575" y="624"/>
                      <a:pt x="575" y="624"/>
                      <a:pt x="575" y="624"/>
                    </a:cubicBezTo>
                    <a:lnTo>
                      <a:pt x="572" y="627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49" name="Freeform 734"/>
              <p:cNvSpPr>
                <a:spLocks/>
              </p:cNvSpPr>
              <p:nvPr/>
            </p:nvSpPr>
            <p:spPr bwMode="auto">
              <a:xfrm flipV="1">
                <a:off x="-12080875" y="-2301875"/>
                <a:ext cx="2513012" cy="2622550"/>
              </a:xfrm>
              <a:custGeom>
                <a:avLst/>
                <a:gdLst>
                  <a:gd name="T0" fmla="*/ 667 w 670"/>
                  <a:gd name="T1" fmla="*/ 699 h 699"/>
                  <a:gd name="T2" fmla="*/ 226 w 670"/>
                  <a:gd name="T3" fmla="*/ 257 h 699"/>
                  <a:gd name="T4" fmla="*/ 225 w 670"/>
                  <a:gd name="T5" fmla="*/ 256 h 699"/>
                  <a:gd name="T6" fmla="*/ 225 w 670"/>
                  <a:gd name="T7" fmla="*/ 240 h 699"/>
                  <a:gd name="T8" fmla="*/ 70 w 670"/>
                  <a:gd name="T9" fmla="*/ 85 h 699"/>
                  <a:gd name="T10" fmla="*/ 40 w 670"/>
                  <a:gd name="T11" fmla="*/ 85 h 699"/>
                  <a:gd name="T12" fmla="*/ 39 w 670"/>
                  <a:gd name="T13" fmla="*/ 84 h 699"/>
                  <a:gd name="T14" fmla="*/ 6 w 670"/>
                  <a:gd name="T15" fmla="*/ 51 h 699"/>
                  <a:gd name="T16" fmla="*/ 6 w 670"/>
                  <a:gd name="T17" fmla="*/ 50 h 699"/>
                  <a:gd name="T18" fmla="*/ 6 w 670"/>
                  <a:gd name="T19" fmla="*/ 8 h 699"/>
                  <a:gd name="T20" fmla="*/ 0 w 670"/>
                  <a:gd name="T21" fmla="*/ 2 h 699"/>
                  <a:gd name="T22" fmla="*/ 3 w 670"/>
                  <a:gd name="T23" fmla="*/ 0 h 699"/>
                  <a:gd name="T24" fmla="*/ 9 w 670"/>
                  <a:gd name="T25" fmla="*/ 6 h 699"/>
                  <a:gd name="T26" fmla="*/ 9 w 670"/>
                  <a:gd name="T27" fmla="*/ 7 h 699"/>
                  <a:gd name="T28" fmla="*/ 9 w 670"/>
                  <a:gd name="T29" fmla="*/ 49 h 699"/>
                  <a:gd name="T30" fmla="*/ 41 w 670"/>
                  <a:gd name="T31" fmla="*/ 81 h 699"/>
                  <a:gd name="T32" fmla="*/ 71 w 670"/>
                  <a:gd name="T33" fmla="*/ 81 h 699"/>
                  <a:gd name="T34" fmla="*/ 72 w 670"/>
                  <a:gd name="T35" fmla="*/ 82 h 699"/>
                  <a:gd name="T36" fmla="*/ 228 w 670"/>
                  <a:gd name="T37" fmla="*/ 238 h 699"/>
                  <a:gd name="T38" fmla="*/ 229 w 670"/>
                  <a:gd name="T39" fmla="*/ 239 h 699"/>
                  <a:gd name="T40" fmla="*/ 229 w 670"/>
                  <a:gd name="T41" fmla="*/ 256 h 699"/>
                  <a:gd name="T42" fmla="*/ 670 w 670"/>
                  <a:gd name="T43" fmla="*/ 696 h 699"/>
                  <a:gd name="T44" fmla="*/ 667 w 670"/>
                  <a:gd name="T45" fmla="*/ 699 h 6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70" h="699">
                    <a:moveTo>
                      <a:pt x="667" y="699"/>
                    </a:moveTo>
                    <a:cubicBezTo>
                      <a:pt x="226" y="257"/>
                      <a:pt x="226" y="257"/>
                      <a:pt x="226" y="257"/>
                    </a:cubicBezTo>
                    <a:cubicBezTo>
                      <a:pt x="225" y="257"/>
                      <a:pt x="225" y="257"/>
                      <a:pt x="225" y="256"/>
                    </a:cubicBezTo>
                    <a:cubicBezTo>
                      <a:pt x="225" y="240"/>
                      <a:pt x="225" y="240"/>
                      <a:pt x="225" y="240"/>
                    </a:cubicBezTo>
                    <a:cubicBezTo>
                      <a:pt x="70" y="85"/>
                      <a:pt x="70" y="85"/>
                      <a:pt x="70" y="85"/>
                    </a:cubicBezTo>
                    <a:cubicBezTo>
                      <a:pt x="40" y="85"/>
                      <a:pt x="40" y="85"/>
                      <a:pt x="40" y="85"/>
                    </a:cubicBezTo>
                    <a:cubicBezTo>
                      <a:pt x="40" y="85"/>
                      <a:pt x="39" y="84"/>
                      <a:pt x="39" y="84"/>
                    </a:cubicBezTo>
                    <a:cubicBezTo>
                      <a:pt x="6" y="51"/>
                      <a:pt x="6" y="51"/>
                      <a:pt x="6" y="51"/>
                    </a:cubicBezTo>
                    <a:cubicBezTo>
                      <a:pt x="6" y="51"/>
                      <a:pt x="6" y="50"/>
                      <a:pt x="6" y="50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7"/>
                      <a:pt x="9" y="7"/>
                    </a:cubicBezTo>
                    <a:cubicBezTo>
                      <a:pt x="9" y="49"/>
                      <a:pt x="9" y="49"/>
                      <a:pt x="9" y="49"/>
                    </a:cubicBezTo>
                    <a:cubicBezTo>
                      <a:pt x="41" y="81"/>
                      <a:pt x="41" y="81"/>
                      <a:pt x="41" y="81"/>
                    </a:cubicBezTo>
                    <a:cubicBezTo>
                      <a:pt x="71" y="81"/>
                      <a:pt x="71" y="81"/>
                      <a:pt x="71" y="81"/>
                    </a:cubicBezTo>
                    <a:cubicBezTo>
                      <a:pt x="71" y="81"/>
                      <a:pt x="72" y="81"/>
                      <a:pt x="72" y="82"/>
                    </a:cubicBezTo>
                    <a:cubicBezTo>
                      <a:pt x="228" y="238"/>
                      <a:pt x="228" y="238"/>
                      <a:pt x="228" y="238"/>
                    </a:cubicBezTo>
                    <a:cubicBezTo>
                      <a:pt x="228" y="238"/>
                      <a:pt x="229" y="238"/>
                      <a:pt x="229" y="239"/>
                    </a:cubicBezTo>
                    <a:cubicBezTo>
                      <a:pt x="229" y="256"/>
                      <a:pt x="229" y="256"/>
                      <a:pt x="229" y="256"/>
                    </a:cubicBezTo>
                    <a:cubicBezTo>
                      <a:pt x="670" y="696"/>
                      <a:pt x="670" y="696"/>
                      <a:pt x="670" y="696"/>
                    </a:cubicBezTo>
                    <a:lnTo>
                      <a:pt x="667" y="69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50" name="Freeform 735"/>
              <p:cNvSpPr>
                <a:spLocks/>
              </p:cNvSpPr>
              <p:nvPr/>
            </p:nvSpPr>
            <p:spPr bwMode="auto">
              <a:xfrm flipV="1">
                <a:off x="-12239625" y="-2362200"/>
                <a:ext cx="2608262" cy="3076575"/>
              </a:xfrm>
              <a:custGeom>
                <a:avLst/>
                <a:gdLst>
                  <a:gd name="T0" fmla="*/ 693 w 695"/>
                  <a:gd name="T1" fmla="*/ 820 h 820"/>
                  <a:gd name="T2" fmla="*/ 236 w 695"/>
                  <a:gd name="T3" fmla="*/ 364 h 820"/>
                  <a:gd name="T4" fmla="*/ 236 w 695"/>
                  <a:gd name="T5" fmla="*/ 362 h 820"/>
                  <a:gd name="T6" fmla="*/ 236 w 695"/>
                  <a:gd name="T7" fmla="*/ 338 h 820"/>
                  <a:gd name="T8" fmla="*/ 110 w 695"/>
                  <a:gd name="T9" fmla="*/ 213 h 820"/>
                  <a:gd name="T10" fmla="*/ 68 w 695"/>
                  <a:gd name="T11" fmla="*/ 213 h 820"/>
                  <a:gd name="T12" fmla="*/ 67 w 695"/>
                  <a:gd name="T13" fmla="*/ 212 h 820"/>
                  <a:gd name="T14" fmla="*/ 21 w 695"/>
                  <a:gd name="T15" fmla="*/ 166 h 820"/>
                  <a:gd name="T16" fmla="*/ 20 w 695"/>
                  <a:gd name="T17" fmla="*/ 165 h 820"/>
                  <a:gd name="T18" fmla="*/ 20 w 695"/>
                  <a:gd name="T19" fmla="*/ 138 h 820"/>
                  <a:gd name="T20" fmla="*/ 1 w 695"/>
                  <a:gd name="T21" fmla="*/ 118 h 820"/>
                  <a:gd name="T22" fmla="*/ 0 w 695"/>
                  <a:gd name="T23" fmla="*/ 117 h 820"/>
                  <a:gd name="T24" fmla="*/ 0 w 695"/>
                  <a:gd name="T25" fmla="*/ 78 h 820"/>
                  <a:gd name="T26" fmla="*/ 1 w 695"/>
                  <a:gd name="T27" fmla="*/ 77 h 820"/>
                  <a:gd name="T28" fmla="*/ 77 w 695"/>
                  <a:gd name="T29" fmla="*/ 1 h 820"/>
                  <a:gd name="T30" fmla="*/ 78 w 695"/>
                  <a:gd name="T31" fmla="*/ 0 h 820"/>
                  <a:gd name="T32" fmla="*/ 125 w 695"/>
                  <a:gd name="T33" fmla="*/ 0 h 820"/>
                  <a:gd name="T34" fmla="*/ 125 w 695"/>
                  <a:gd name="T35" fmla="*/ 4 h 820"/>
                  <a:gd name="T36" fmla="*/ 79 w 695"/>
                  <a:gd name="T37" fmla="*/ 4 h 820"/>
                  <a:gd name="T38" fmla="*/ 3 w 695"/>
                  <a:gd name="T39" fmla="*/ 79 h 820"/>
                  <a:gd name="T40" fmla="*/ 3 w 695"/>
                  <a:gd name="T41" fmla="*/ 117 h 820"/>
                  <a:gd name="T42" fmla="*/ 23 w 695"/>
                  <a:gd name="T43" fmla="*/ 136 h 820"/>
                  <a:gd name="T44" fmla="*/ 24 w 695"/>
                  <a:gd name="T45" fmla="*/ 138 h 820"/>
                  <a:gd name="T46" fmla="*/ 24 w 695"/>
                  <a:gd name="T47" fmla="*/ 164 h 820"/>
                  <a:gd name="T48" fmla="*/ 69 w 695"/>
                  <a:gd name="T49" fmla="*/ 209 h 820"/>
                  <a:gd name="T50" fmla="*/ 111 w 695"/>
                  <a:gd name="T51" fmla="*/ 209 h 820"/>
                  <a:gd name="T52" fmla="*/ 112 w 695"/>
                  <a:gd name="T53" fmla="*/ 210 h 820"/>
                  <a:gd name="T54" fmla="*/ 239 w 695"/>
                  <a:gd name="T55" fmla="*/ 336 h 820"/>
                  <a:gd name="T56" fmla="*/ 239 w 695"/>
                  <a:gd name="T57" fmla="*/ 338 h 820"/>
                  <a:gd name="T58" fmla="*/ 239 w 695"/>
                  <a:gd name="T59" fmla="*/ 362 h 820"/>
                  <a:gd name="T60" fmla="*/ 695 w 695"/>
                  <a:gd name="T61" fmla="*/ 818 h 820"/>
                  <a:gd name="T62" fmla="*/ 693 w 695"/>
                  <a:gd name="T63" fmla="*/ 820 h 8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95" h="820">
                    <a:moveTo>
                      <a:pt x="693" y="820"/>
                    </a:moveTo>
                    <a:cubicBezTo>
                      <a:pt x="236" y="364"/>
                      <a:pt x="236" y="364"/>
                      <a:pt x="236" y="364"/>
                    </a:cubicBezTo>
                    <a:cubicBezTo>
                      <a:pt x="236" y="363"/>
                      <a:pt x="236" y="363"/>
                      <a:pt x="236" y="362"/>
                    </a:cubicBezTo>
                    <a:cubicBezTo>
                      <a:pt x="236" y="338"/>
                      <a:pt x="236" y="338"/>
                      <a:pt x="236" y="338"/>
                    </a:cubicBezTo>
                    <a:cubicBezTo>
                      <a:pt x="110" y="213"/>
                      <a:pt x="110" y="213"/>
                      <a:pt x="110" y="213"/>
                    </a:cubicBezTo>
                    <a:cubicBezTo>
                      <a:pt x="68" y="213"/>
                      <a:pt x="68" y="213"/>
                      <a:pt x="68" y="213"/>
                    </a:cubicBezTo>
                    <a:cubicBezTo>
                      <a:pt x="68" y="213"/>
                      <a:pt x="67" y="213"/>
                      <a:pt x="67" y="212"/>
                    </a:cubicBezTo>
                    <a:cubicBezTo>
                      <a:pt x="21" y="166"/>
                      <a:pt x="21" y="166"/>
                      <a:pt x="21" y="166"/>
                    </a:cubicBezTo>
                    <a:cubicBezTo>
                      <a:pt x="20" y="166"/>
                      <a:pt x="20" y="165"/>
                      <a:pt x="20" y="165"/>
                    </a:cubicBezTo>
                    <a:cubicBezTo>
                      <a:pt x="20" y="138"/>
                      <a:pt x="20" y="138"/>
                      <a:pt x="20" y="138"/>
                    </a:cubicBezTo>
                    <a:cubicBezTo>
                      <a:pt x="1" y="118"/>
                      <a:pt x="1" y="118"/>
                      <a:pt x="1" y="118"/>
                    </a:cubicBezTo>
                    <a:cubicBezTo>
                      <a:pt x="0" y="118"/>
                      <a:pt x="0" y="118"/>
                      <a:pt x="0" y="117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0" y="78"/>
                      <a:pt x="0" y="77"/>
                      <a:pt x="1" y="77"/>
                    </a:cubicBezTo>
                    <a:cubicBezTo>
                      <a:pt x="77" y="1"/>
                      <a:pt x="77" y="1"/>
                      <a:pt x="77" y="1"/>
                    </a:cubicBezTo>
                    <a:cubicBezTo>
                      <a:pt x="77" y="0"/>
                      <a:pt x="78" y="0"/>
                      <a:pt x="78" y="0"/>
                    </a:cubicBezTo>
                    <a:cubicBezTo>
                      <a:pt x="125" y="0"/>
                      <a:pt x="125" y="0"/>
                      <a:pt x="125" y="0"/>
                    </a:cubicBezTo>
                    <a:cubicBezTo>
                      <a:pt x="125" y="4"/>
                      <a:pt x="125" y="4"/>
                      <a:pt x="125" y="4"/>
                    </a:cubicBezTo>
                    <a:cubicBezTo>
                      <a:pt x="79" y="4"/>
                      <a:pt x="79" y="4"/>
                      <a:pt x="79" y="4"/>
                    </a:cubicBezTo>
                    <a:cubicBezTo>
                      <a:pt x="3" y="79"/>
                      <a:pt x="3" y="79"/>
                      <a:pt x="3" y="79"/>
                    </a:cubicBezTo>
                    <a:cubicBezTo>
                      <a:pt x="3" y="117"/>
                      <a:pt x="3" y="117"/>
                      <a:pt x="3" y="117"/>
                    </a:cubicBezTo>
                    <a:cubicBezTo>
                      <a:pt x="23" y="136"/>
                      <a:pt x="23" y="136"/>
                      <a:pt x="23" y="136"/>
                    </a:cubicBezTo>
                    <a:cubicBezTo>
                      <a:pt x="24" y="137"/>
                      <a:pt x="24" y="137"/>
                      <a:pt x="24" y="138"/>
                    </a:cubicBezTo>
                    <a:cubicBezTo>
                      <a:pt x="24" y="164"/>
                      <a:pt x="24" y="164"/>
                      <a:pt x="24" y="164"/>
                    </a:cubicBezTo>
                    <a:cubicBezTo>
                      <a:pt x="69" y="209"/>
                      <a:pt x="69" y="209"/>
                      <a:pt x="69" y="209"/>
                    </a:cubicBezTo>
                    <a:cubicBezTo>
                      <a:pt x="111" y="209"/>
                      <a:pt x="111" y="209"/>
                      <a:pt x="111" y="209"/>
                    </a:cubicBezTo>
                    <a:cubicBezTo>
                      <a:pt x="111" y="209"/>
                      <a:pt x="112" y="210"/>
                      <a:pt x="112" y="210"/>
                    </a:cubicBezTo>
                    <a:cubicBezTo>
                      <a:pt x="239" y="336"/>
                      <a:pt x="239" y="336"/>
                      <a:pt x="239" y="336"/>
                    </a:cubicBezTo>
                    <a:cubicBezTo>
                      <a:pt x="239" y="337"/>
                      <a:pt x="239" y="337"/>
                      <a:pt x="239" y="338"/>
                    </a:cubicBezTo>
                    <a:cubicBezTo>
                      <a:pt x="239" y="362"/>
                      <a:pt x="239" y="362"/>
                      <a:pt x="239" y="362"/>
                    </a:cubicBezTo>
                    <a:cubicBezTo>
                      <a:pt x="695" y="818"/>
                      <a:pt x="695" y="818"/>
                      <a:pt x="695" y="818"/>
                    </a:cubicBezTo>
                    <a:lnTo>
                      <a:pt x="693" y="820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51" name="Freeform 736"/>
              <p:cNvSpPr>
                <a:spLocks/>
              </p:cNvSpPr>
              <p:nvPr/>
            </p:nvSpPr>
            <p:spPr bwMode="auto">
              <a:xfrm flipV="1">
                <a:off x="-12336463" y="-2527300"/>
                <a:ext cx="2540000" cy="2698750"/>
              </a:xfrm>
              <a:custGeom>
                <a:avLst/>
                <a:gdLst>
                  <a:gd name="T0" fmla="*/ 675 w 677"/>
                  <a:gd name="T1" fmla="*/ 719 h 719"/>
                  <a:gd name="T2" fmla="*/ 70 w 677"/>
                  <a:gd name="T3" fmla="*/ 114 h 719"/>
                  <a:gd name="T4" fmla="*/ 70 w 677"/>
                  <a:gd name="T5" fmla="*/ 113 h 719"/>
                  <a:gd name="T6" fmla="*/ 70 w 677"/>
                  <a:gd name="T7" fmla="*/ 72 h 719"/>
                  <a:gd name="T8" fmla="*/ 0 w 677"/>
                  <a:gd name="T9" fmla="*/ 2 h 719"/>
                  <a:gd name="T10" fmla="*/ 2 w 677"/>
                  <a:gd name="T11" fmla="*/ 0 h 719"/>
                  <a:gd name="T12" fmla="*/ 73 w 677"/>
                  <a:gd name="T13" fmla="*/ 70 h 719"/>
                  <a:gd name="T14" fmla="*/ 73 w 677"/>
                  <a:gd name="T15" fmla="*/ 71 h 719"/>
                  <a:gd name="T16" fmla="*/ 73 w 677"/>
                  <a:gd name="T17" fmla="*/ 112 h 719"/>
                  <a:gd name="T18" fmla="*/ 677 w 677"/>
                  <a:gd name="T19" fmla="*/ 717 h 719"/>
                  <a:gd name="T20" fmla="*/ 675 w 677"/>
                  <a:gd name="T21" fmla="*/ 719 h 7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77" h="719">
                    <a:moveTo>
                      <a:pt x="675" y="719"/>
                    </a:moveTo>
                    <a:cubicBezTo>
                      <a:pt x="70" y="114"/>
                      <a:pt x="70" y="114"/>
                      <a:pt x="70" y="114"/>
                    </a:cubicBezTo>
                    <a:cubicBezTo>
                      <a:pt x="70" y="114"/>
                      <a:pt x="70" y="113"/>
                      <a:pt x="70" y="113"/>
                    </a:cubicBezTo>
                    <a:cubicBezTo>
                      <a:pt x="70" y="72"/>
                      <a:pt x="70" y="72"/>
                      <a:pt x="70" y="7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73" y="70"/>
                      <a:pt x="73" y="70"/>
                      <a:pt x="73" y="70"/>
                    </a:cubicBezTo>
                    <a:cubicBezTo>
                      <a:pt x="73" y="70"/>
                      <a:pt x="73" y="71"/>
                      <a:pt x="73" y="71"/>
                    </a:cubicBezTo>
                    <a:cubicBezTo>
                      <a:pt x="73" y="112"/>
                      <a:pt x="73" y="112"/>
                      <a:pt x="73" y="112"/>
                    </a:cubicBezTo>
                    <a:cubicBezTo>
                      <a:pt x="677" y="717"/>
                      <a:pt x="677" y="717"/>
                      <a:pt x="677" y="717"/>
                    </a:cubicBezTo>
                    <a:lnTo>
                      <a:pt x="675" y="71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52" name="Freeform 737"/>
              <p:cNvSpPr>
                <a:spLocks/>
              </p:cNvSpPr>
              <p:nvPr/>
            </p:nvSpPr>
            <p:spPr bwMode="auto">
              <a:xfrm flipV="1">
                <a:off x="-12171363" y="-2644776"/>
                <a:ext cx="2262187" cy="2192338"/>
              </a:xfrm>
              <a:custGeom>
                <a:avLst/>
                <a:gdLst>
                  <a:gd name="T0" fmla="*/ 600 w 603"/>
                  <a:gd name="T1" fmla="*/ 584 h 584"/>
                  <a:gd name="T2" fmla="*/ 128 w 603"/>
                  <a:gd name="T3" fmla="*/ 112 h 584"/>
                  <a:gd name="T4" fmla="*/ 107 w 603"/>
                  <a:gd name="T5" fmla="*/ 112 h 584"/>
                  <a:gd name="T6" fmla="*/ 79 w 603"/>
                  <a:gd name="T7" fmla="*/ 140 h 584"/>
                  <a:gd name="T8" fmla="*/ 78 w 603"/>
                  <a:gd name="T9" fmla="*/ 140 h 584"/>
                  <a:gd name="T10" fmla="*/ 60 w 603"/>
                  <a:gd name="T11" fmla="*/ 140 h 584"/>
                  <a:gd name="T12" fmla="*/ 59 w 603"/>
                  <a:gd name="T13" fmla="*/ 140 h 584"/>
                  <a:gd name="T14" fmla="*/ 0 w 603"/>
                  <a:gd name="T15" fmla="*/ 81 h 584"/>
                  <a:gd name="T16" fmla="*/ 0 w 603"/>
                  <a:gd name="T17" fmla="*/ 80 h 584"/>
                  <a:gd name="T18" fmla="*/ 0 w 603"/>
                  <a:gd name="T19" fmla="*/ 53 h 584"/>
                  <a:gd name="T20" fmla="*/ 0 w 603"/>
                  <a:gd name="T21" fmla="*/ 52 h 584"/>
                  <a:gd name="T22" fmla="*/ 24 w 603"/>
                  <a:gd name="T23" fmla="*/ 28 h 584"/>
                  <a:gd name="T24" fmla="*/ 24 w 603"/>
                  <a:gd name="T25" fmla="*/ 0 h 584"/>
                  <a:gd name="T26" fmla="*/ 27 w 603"/>
                  <a:gd name="T27" fmla="*/ 0 h 584"/>
                  <a:gd name="T28" fmla="*/ 27 w 603"/>
                  <a:gd name="T29" fmla="*/ 29 h 584"/>
                  <a:gd name="T30" fmla="*/ 27 w 603"/>
                  <a:gd name="T31" fmla="*/ 30 h 584"/>
                  <a:gd name="T32" fmla="*/ 3 w 603"/>
                  <a:gd name="T33" fmla="*/ 54 h 584"/>
                  <a:gd name="T34" fmla="*/ 3 w 603"/>
                  <a:gd name="T35" fmla="*/ 80 h 584"/>
                  <a:gd name="T36" fmla="*/ 61 w 603"/>
                  <a:gd name="T37" fmla="*/ 137 h 584"/>
                  <a:gd name="T38" fmla="*/ 77 w 603"/>
                  <a:gd name="T39" fmla="*/ 137 h 584"/>
                  <a:gd name="T40" fmla="*/ 105 w 603"/>
                  <a:gd name="T41" fmla="*/ 109 h 584"/>
                  <a:gd name="T42" fmla="*/ 106 w 603"/>
                  <a:gd name="T43" fmla="*/ 109 h 584"/>
                  <a:gd name="T44" fmla="*/ 106 w 603"/>
                  <a:gd name="T45" fmla="*/ 109 h 584"/>
                  <a:gd name="T46" fmla="*/ 129 w 603"/>
                  <a:gd name="T47" fmla="*/ 109 h 584"/>
                  <a:gd name="T48" fmla="*/ 130 w 603"/>
                  <a:gd name="T49" fmla="*/ 109 h 584"/>
                  <a:gd name="T50" fmla="*/ 603 w 603"/>
                  <a:gd name="T51" fmla="*/ 581 h 584"/>
                  <a:gd name="T52" fmla="*/ 600 w 603"/>
                  <a:gd name="T53" fmla="*/ 584 h 5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603" h="584">
                    <a:moveTo>
                      <a:pt x="600" y="584"/>
                    </a:moveTo>
                    <a:cubicBezTo>
                      <a:pt x="128" y="112"/>
                      <a:pt x="128" y="112"/>
                      <a:pt x="128" y="112"/>
                    </a:cubicBezTo>
                    <a:cubicBezTo>
                      <a:pt x="107" y="112"/>
                      <a:pt x="107" y="112"/>
                      <a:pt x="107" y="112"/>
                    </a:cubicBezTo>
                    <a:cubicBezTo>
                      <a:pt x="79" y="140"/>
                      <a:pt x="79" y="140"/>
                      <a:pt x="79" y="140"/>
                    </a:cubicBezTo>
                    <a:cubicBezTo>
                      <a:pt x="79" y="140"/>
                      <a:pt x="78" y="140"/>
                      <a:pt x="78" y="140"/>
                    </a:cubicBezTo>
                    <a:cubicBezTo>
                      <a:pt x="60" y="140"/>
                      <a:pt x="60" y="140"/>
                      <a:pt x="60" y="140"/>
                    </a:cubicBezTo>
                    <a:cubicBezTo>
                      <a:pt x="59" y="140"/>
                      <a:pt x="59" y="140"/>
                      <a:pt x="59" y="140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0" y="81"/>
                      <a:pt x="0" y="81"/>
                      <a:pt x="0" y="80"/>
                    </a:cubicBezTo>
                    <a:cubicBezTo>
                      <a:pt x="0" y="53"/>
                      <a:pt x="0" y="53"/>
                      <a:pt x="0" y="53"/>
                    </a:cubicBezTo>
                    <a:cubicBezTo>
                      <a:pt x="0" y="53"/>
                      <a:pt x="0" y="52"/>
                      <a:pt x="0" y="52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3" y="54"/>
                      <a:pt x="3" y="54"/>
                      <a:pt x="3" y="54"/>
                    </a:cubicBezTo>
                    <a:cubicBezTo>
                      <a:pt x="3" y="80"/>
                      <a:pt x="3" y="80"/>
                      <a:pt x="3" y="80"/>
                    </a:cubicBezTo>
                    <a:cubicBezTo>
                      <a:pt x="61" y="137"/>
                      <a:pt x="61" y="137"/>
                      <a:pt x="61" y="137"/>
                    </a:cubicBezTo>
                    <a:cubicBezTo>
                      <a:pt x="77" y="137"/>
                      <a:pt x="77" y="137"/>
                      <a:pt x="77" y="137"/>
                    </a:cubicBezTo>
                    <a:cubicBezTo>
                      <a:pt x="105" y="109"/>
                      <a:pt x="105" y="109"/>
                      <a:pt x="105" y="109"/>
                    </a:cubicBezTo>
                    <a:cubicBezTo>
                      <a:pt x="105" y="109"/>
                      <a:pt x="106" y="109"/>
                      <a:pt x="106" y="109"/>
                    </a:cubicBezTo>
                    <a:cubicBezTo>
                      <a:pt x="106" y="109"/>
                      <a:pt x="106" y="109"/>
                      <a:pt x="106" y="109"/>
                    </a:cubicBezTo>
                    <a:cubicBezTo>
                      <a:pt x="129" y="109"/>
                      <a:pt x="129" y="109"/>
                      <a:pt x="129" y="109"/>
                    </a:cubicBezTo>
                    <a:cubicBezTo>
                      <a:pt x="129" y="109"/>
                      <a:pt x="130" y="109"/>
                      <a:pt x="130" y="109"/>
                    </a:cubicBezTo>
                    <a:cubicBezTo>
                      <a:pt x="603" y="581"/>
                      <a:pt x="603" y="581"/>
                      <a:pt x="603" y="581"/>
                    </a:cubicBezTo>
                    <a:lnTo>
                      <a:pt x="600" y="58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53" name="Freeform 738"/>
              <p:cNvSpPr>
                <a:spLocks/>
              </p:cNvSpPr>
              <p:nvPr/>
            </p:nvSpPr>
            <p:spPr bwMode="auto">
              <a:xfrm flipV="1">
                <a:off x="-12606338" y="-1484313"/>
                <a:ext cx="1106487" cy="1662113"/>
              </a:xfrm>
              <a:custGeom>
                <a:avLst/>
                <a:gdLst>
                  <a:gd name="T0" fmla="*/ 290 w 295"/>
                  <a:gd name="T1" fmla="*/ 443 h 443"/>
                  <a:gd name="T2" fmla="*/ 230 w 295"/>
                  <a:gd name="T3" fmla="*/ 383 h 443"/>
                  <a:gd name="T4" fmla="*/ 200 w 295"/>
                  <a:gd name="T5" fmla="*/ 383 h 443"/>
                  <a:gd name="T6" fmla="*/ 169 w 295"/>
                  <a:gd name="T7" fmla="*/ 414 h 443"/>
                  <a:gd name="T8" fmla="*/ 166 w 295"/>
                  <a:gd name="T9" fmla="*/ 415 h 443"/>
                  <a:gd name="T10" fmla="*/ 166 w 295"/>
                  <a:gd name="T11" fmla="*/ 415 h 443"/>
                  <a:gd name="T12" fmla="*/ 130 w 295"/>
                  <a:gd name="T13" fmla="*/ 415 h 443"/>
                  <a:gd name="T14" fmla="*/ 128 w 295"/>
                  <a:gd name="T15" fmla="*/ 414 h 443"/>
                  <a:gd name="T16" fmla="*/ 56 w 295"/>
                  <a:gd name="T17" fmla="*/ 342 h 443"/>
                  <a:gd name="T18" fmla="*/ 55 w 295"/>
                  <a:gd name="T19" fmla="*/ 340 h 443"/>
                  <a:gd name="T20" fmla="*/ 55 w 295"/>
                  <a:gd name="T21" fmla="*/ 298 h 443"/>
                  <a:gd name="T22" fmla="*/ 11 w 295"/>
                  <a:gd name="T23" fmla="*/ 255 h 443"/>
                  <a:gd name="T24" fmla="*/ 10 w 295"/>
                  <a:gd name="T25" fmla="*/ 252 h 443"/>
                  <a:gd name="T26" fmla="*/ 10 w 295"/>
                  <a:gd name="T27" fmla="*/ 235 h 443"/>
                  <a:gd name="T28" fmla="*/ 11 w 295"/>
                  <a:gd name="T29" fmla="*/ 233 h 443"/>
                  <a:gd name="T30" fmla="*/ 27 w 295"/>
                  <a:gd name="T31" fmla="*/ 217 h 443"/>
                  <a:gd name="T32" fmla="*/ 30 w 295"/>
                  <a:gd name="T33" fmla="*/ 216 h 443"/>
                  <a:gd name="T34" fmla="*/ 76 w 295"/>
                  <a:gd name="T35" fmla="*/ 216 h 443"/>
                  <a:gd name="T36" fmla="*/ 103 w 295"/>
                  <a:gd name="T37" fmla="*/ 188 h 443"/>
                  <a:gd name="T38" fmla="*/ 103 w 295"/>
                  <a:gd name="T39" fmla="*/ 142 h 443"/>
                  <a:gd name="T40" fmla="*/ 104 w 295"/>
                  <a:gd name="T41" fmla="*/ 139 h 443"/>
                  <a:gd name="T42" fmla="*/ 119 w 295"/>
                  <a:gd name="T43" fmla="*/ 125 h 443"/>
                  <a:gd name="T44" fmla="*/ 119 w 295"/>
                  <a:gd name="T45" fmla="*/ 88 h 443"/>
                  <a:gd name="T46" fmla="*/ 38 w 295"/>
                  <a:gd name="T47" fmla="*/ 7 h 443"/>
                  <a:gd name="T48" fmla="*/ 0 w 295"/>
                  <a:gd name="T49" fmla="*/ 7 h 443"/>
                  <a:gd name="T50" fmla="*/ 0 w 295"/>
                  <a:gd name="T51" fmla="*/ 0 h 443"/>
                  <a:gd name="T52" fmla="*/ 40 w 295"/>
                  <a:gd name="T53" fmla="*/ 0 h 443"/>
                  <a:gd name="T54" fmla="*/ 42 w 295"/>
                  <a:gd name="T55" fmla="*/ 1 h 443"/>
                  <a:gd name="T56" fmla="*/ 125 w 295"/>
                  <a:gd name="T57" fmla="*/ 84 h 443"/>
                  <a:gd name="T58" fmla="*/ 126 w 295"/>
                  <a:gd name="T59" fmla="*/ 86 h 443"/>
                  <a:gd name="T60" fmla="*/ 126 w 295"/>
                  <a:gd name="T61" fmla="*/ 126 h 443"/>
                  <a:gd name="T62" fmla="*/ 125 w 295"/>
                  <a:gd name="T63" fmla="*/ 129 h 443"/>
                  <a:gd name="T64" fmla="*/ 110 w 295"/>
                  <a:gd name="T65" fmla="*/ 143 h 443"/>
                  <a:gd name="T66" fmla="*/ 110 w 295"/>
                  <a:gd name="T67" fmla="*/ 190 h 443"/>
                  <a:gd name="T68" fmla="*/ 109 w 295"/>
                  <a:gd name="T69" fmla="*/ 192 h 443"/>
                  <a:gd name="T70" fmla="*/ 79 w 295"/>
                  <a:gd name="T71" fmla="*/ 222 h 443"/>
                  <a:gd name="T72" fmla="*/ 77 w 295"/>
                  <a:gd name="T73" fmla="*/ 223 h 443"/>
                  <a:gd name="T74" fmla="*/ 31 w 295"/>
                  <a:gd name="T75" fmla="*/ 223 h 443"/>
                  <a:gd name="T76" fmla="*/ 17 w 295"/>
                  <a:gd name="T77" fmla="*/ 237 h 443"/>
                  <a:gd name="T78" fmla="*/ 17 w 295"/>
                  <a:gd name="T79" fmla="*/ 251 h 443"/>
                  <a:gd name="T80" fmla="*/ 61 w 295"/>
                  <a:gd name="T81" fmla="*/ 294 h 443"/>
                  <a:gd name="T82" fmla="*/ 62 w 295"/>
                  <a:gd name="T83" fmla="*/ 296 h 443"/>
                  <a:gd name="T84" fmla="*/ 62 w 295"/>
                  <a:gd name="T85" fmla="*/ 338 h 443"/>
                  <a:gd name="T86" fmla="*/ 131 w 295"/>
                  <a:gd name="T87" fmla="*/ 408 h 443"/>
                  <a:gd name="T88" fmla="*/ 165 w 295"/>
                  <a:gd name="T89" fmla="*/ 408 h 443"/>
                  <a:gd name="T90" fmla="*/ 196 w 295"/>
                  <a:gd name="T91" fmla="*/ 377 h 443"/>
                  <a:gd name="T92" fmla="*/ 198 w 295"/>
                  <a:gd name="T93" fmla="*/ 376 h 443"/>
                  <a:gd name="T94" fmla="*/ 232 w 295"/>
                  <a:gd name="T95" fmla="*/ 376 h 443"/>
                  <a:gd name="T96" fmla="*/ 234 w 295"/>
                  <a:gd name="T97" fmla="*/ 377 h 443"/>
                  <a:gd name="T98" fmla="*/ 295 w 295"/>
                  <a:gd name="T99" fmla="*/ 438 h 443"/>
                  <a:gd name="T100" fmla="*/ 290 w 295"/>
                  <a:gd name="T101" fmla="*/ 443 h 4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95" h="443">
                    <a:moveTo>
                      <a:pt x="290" y="443"/>
                    </a:moveTo>
                    <a:cubicBezTo>
                      <a:pt x="230" y="383"/>
                      <a:pt x="230" y="383"/>
                      <a:pt x="230" y="383"/>
                    </a:cubicBezTo>
                    <a:cubicBezTo>
                      <a:pt x="200" y="383"/>
                      <a:pt x="200" y="383"/>
                      <a:pt x="200" y="383"/>
                    </a:cubicBezTo>
                    <a:cubicBezTo>
                      <a:pt x="169" y="414"/>
                      <a:pt x="169" y="414"/>
                      <a:pt x="169" y="414"/>
                    </a:cubicBezTo>
                    <a:cubicBezTo>
                      <a:pt x="168" y="415"/>
                      <a:pt x="167" y="415"/>
                      <a:pt x="166" y="415"/>
                    </a:cubicBezTo>
                    <a:cubicBezTo>
                      <a:pt x="166" y="415"/>
                      <a:pt x="166" y="415"/>
                      <a:pt x="166" y="415"/>
                    </a:cubicBezTo>
                    <a:cubicBezTo>
                      <a:pt x="130" y="415"/>
                      <a:pt x="130" y="415"/>
                      <a:pt x="130" y="415"/>
                    </a:cubicBezTo>
                    <a:cubicBezTo>
                      <a:pt x="129" y="415"/>
                      <a:pt x="128" y="415"/>
                      <a:pt x="128" y="414"/>
                    </a:cubicBezTo>
                    <a:cubicBezTo>
                      <a:pt x="56" y="342"/>
                      <a:pt x="56" y="342"/>
                      <a:pt x="56" y="342"/>
                    </a:cubicBezTo>
                    <a:cubicBezTo>
                      <a:pt x="55" y="341"/>
                      <a:pt x="55" y="340"/>
                      <a:pt x="55" y="340"/>
                    </a:cubicBezTo>
                    <a:cubicBezTo>
                      <a:pt x="55" y="298"/>
                      <a:pt x="55" y="298"/>
                      <a:pt x="55" y="298"/>
                    </a:cubicBezTo>
                    <a:cubicBezTo>
                      <a:pt x="11" y="255"/>
                      <a:pt x="11" y="255"/>
                      <a:pt x="11" y="255"/>
                    </a:cubicBezTo>
                    <a:cubicBezTo>
                      <a:pt x="11" y="254"/>
                      <a:pt x="10" y="253"/>
                      <a:pt x="10" y="252"/>
                    </a:cubicBezTo>
                    <a:cubicBezTo>
                      <a:pt x="10" y="235"/>
                      <a:pt x="10" y="235"/>
                      <a:pt x="10" y="235"/>
                    </a:cubicBezTo>
                    <a:cubicBezTo>
                      <a:pt x="10" y="234"/>
                      <a:pt x="11" y="233"/>
                      <a:pt x="11" y="233"/>
                    </a:cubicBezTo>
                    <a:cubicBezTo>
                      <a:pt x="27" y="217"/>
                      <a:pt x="27" y="217"/>
                      <a:pt x="27" y="217"/>
                    </a:cubicBezTo>
                    <a:cubicBezTo>
                      <a:pt x="28" y="216"/>
                      <a:pt x="29" y="216"/>
                      <a:pt x="30" y="216"/>
                    </a:cubicBezTo>
                    <a:cubicBezTo>
                      <a:pt x="76" y="216"/>
                      <a:pt x="76" y="216"/>
                      <a:pt x="76" y="216"/>
                    </a:cubicBezTo>
                    <a:cubicBezTo>
                      <a:pt x="103" y="188"/>
                      <a:pt x="103" y="188"/>
                      <a:pt x="103" y="188"/>
                    </a:cubicBezTo>
                    <a:cubicBezTo>
                      <a:pt x="103" y="142"/>
                      <a:pt x="103" y="142"/>
                      <a:pt x="103" y="142"/>
                    </a:cubicBezTo>
                    <a:cubicBezTo>
                      <a:pt x="103" y="141"/>
                      <a:pt x="104" y="140"/>
                      <a:pt x="104" y="139"/>
                    </a:cubicBezTo>
                    <a:cubicBezTo>
                      <a:pt x="119" y="125"/>
                      <a:pt x="119" y="125"/>
                      <a:pt x="119" y="125"/>
                    </a:cubicBezTo>
                    <a:cubicBezTo>
                      <a:pt x="119" y="88"/>
                      <a:pt x="119" y="88"/>
                      <a:pt x="119" y="88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1" y="0"/>
                      <a:pt x="41" y="0"/>
                      <a:pt x="42" y="1"/>
                    </a:cubicBezTo>
                    <a:cubicBezTo>
                      <a:pt x="125" y="84"/>
                      <a:pt x="125" y="84"/>
                      <a:pt x="125" y="84"/>
                    </a:cubicBezTo>
                    <a:cubicBezTo>
                      <a:pt x="125" y="84"/>
                      <a:pt x="126" y="85"/>
                      <a:pt x="126" y="86"/>
                    </a:cubicBezTo>
                    <a:cubicBezTo>
                      <a:pt x="126" y="126"/>
                      <a:pt x="126" y="126"/>
                      <a:pt x="126" y="126"/>
                    </a:cubicBezTo>
                    <a:cubicBezTo>
                      <a:pt x="126" y="127"/>
                      <a:pt x="125" y="128"/>
                      <a:pt x="125" y="129"/>
                    </a:cubicBezTo>
                    <a:cubicBezTo>
                      <a:pt x="110" y="143"/>
                      <a:pt x="110" y="143"/>
                      <a:pt x="110" y="143"/>
                    </a:cubicBezTo>
                    <a:cubicBezTo>
                      <a:pt x="110" y="190"/>
                      <a:pt x="110" y="190"/>
                      <a:pt x="110" y="190"/>
                    </a:cubicBezTo>
                    <a:cubicBezTo>
                      <a:pt x="110" y="190"/>
                      <a:pt x="110" y="191"/>
                      <a:pt x="109" y="192"/>
                    </a:cubicBezTo>
                    <a:cubicBezTo>
                      <a:pt x="79" y="222"/>
                      <a:pt x="79" y="222"/>
                      <a:pt x="79" y="222"/>
                    </a:cubicBezTo>
                    <a:cubicBezTo>
                      <a:pt x="79" y="222"/>
                      <a:pt x="78" y="223"/>
                      <a:pt x="77" y="223"/>
                    </a:cubicBezTo>
                    <a:cubicBezTo>
                      <a:pt x="31" y="223"/>
                      <a:pt x="31" y="223"/>
                      <a:pt x="31" y="223"/>
                    </a:cubicBezTo>
                    <a:cubicBezTo>
                      <a:pt x="17" y="237"/>
                      <a:pt x="17" y="237"/>
                      <a:pt x="17" y="237"/>
                    </a:cubicBezTo>
                    <a:cubicBezTo>
                      <a:pt x="17" y="251"/>
                      <a:pt x="17" y="251"/>
                      <a:pt x="17" y="251"/>
                    </a:cubicBezTo>
                    <a:cubicBezTo>
                      <a:pt x="61" y="294"/>
                      <a:pt x="61" y="294"/>
                      <a:pt x="61" y="294"/>
                    </a:cubicBezTo>
                    <a:cubicBezTo>
                      <a:pt x="61" y="295"/>
                      <a:pt x="62" y="296"/>
                      <a:pt x="62" y="296"/>
                    </a:cubicBezTo>
                    <a:cubicBezTo>
                      <a:pt x="62" y="338"/>
                      <a:pt x="62" y="338"/>
                      <a:pt x="62" y="338"/>
                    </a:cubicBezTo>
                    <a:cubicBezTo>
                      <a:pt x="131" y="408"/>
                      <a:pt x="131" y="408"/>
                      <a:pt x="131" y="408"/>
                    </a:cubicBezTo>
                    <a:cubicBezTo>
                      <a:pt x="165" y="408"/>
                      <a:pt x="165" y="408"/>
                      <a:pt x="165" y="408"/>
                    </a:cubicBezTo>
                    <a:cubicBezTo>
                      <a:pt x="196" y="377"/>
                      <a:pt x="196" y="377"/>
                      <a:pt x="196" y="377"/>
                    </a:cubicBezTo>
                    <a:cubicBezTo>
                      <a:pt x="196" y="376"/>
                      <a:pt x="197" y="376"/>
                      <a:pt x="198" y="376"/>
                    </a:cubicBezTo>
                    <a:cubicBezTo>
                      <a:pt x="232" y="376"/>
                      <a:pt x="232" y="376"/>
                      <a:pt x="232" y="376"/>
                    </a:cubicBezTo>
                    <a:cubicBezTo>
                      <a:pt x="233" y="376"/>
                      <a:pt x="233" y="376"/>
                      <a:pt x="234" y="377"/>
                    </a:cubicBezTo>
                    <a:cubicBezTo>
                      <a:pt x="295" y="438"/>
                      <a:pt x="295" y="438"/>
                      <a:pt x="295" y="438"/>
                    </a:cubicBezTo>
                    <a:lnTo>
                      <a:pt x="290" y="44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54" name="Freeform 739"/>
              <p:cNvSpPr>
                <a:spLocks/>
              </p:cNvSpPr>
              <p:nvPr/>
            </p:nvSpPr>
            <p:spPr bwMode="auto">
              <a:xfrm flipV="1">
                <a:off x="-12644438" y="-1905000"/>
                <a:ext cx="1177925" cy="1689100"/>
              </a:xfrm>
              <a:custGeom>
                <a:avLst/>
                <a:gdLst>
                  <a:gd name="T0" fmla="*/ 246 w 314"/>
                  <a:gd name="T1" fmla="*/ 450 h 450"/>
                  <a:gd name="T2" fmla="*/ 245 w 314"/>
                  <a:gd name="T3" fmla="*/ 449 h 450"/>
                  <a:gd name="T4" fmla="*/ 42 w 314"/>
                  <a:gd name="T5" fmla="*/ 247 h 450"/>
                  <a:gd name="T6" fmla="*/ 42 w 314"/>
                  <a:gd name="T7" fmla="*/ 246 h 450"/>
                  <a:gd name="T8" fmla="*/ 42 w 314"/>
                  <a:gd name="T9" fmla="*/ 201 h 450"/>
                  <a:gd name="T10" fmla="*/ 1 w 314"/>
                  <a:gd name="T11" fmla="*/ 160 h 450"/>
                  <a:gd name="T12" fmla="*/ 0 w 314"/>
                  <a:gd name="T13" fmla="*/ 159 h 450"/>
                  <a:gd name="T14" fmla="*/ 0 w 314"/>
                  <a:gd name="T15" fmla="*/ 114 h 450"/>
                  <a:gd name="T16" fmla="*/ 1 w 314"/>
                  <a:gd name="T17" fmla="*/ 113 h 450"/>
                  <a:gd name="T18" fmla="*/ 19 w 314"/>
                  <a:gd name="T19" fmla="*/ 95 h 450"/>
                  <a:gd name="T20" fmla="*/ 20 w 314"/>
                  <a:gd name="T21" fmla="*/ 95 h 450"/>
                  <a:gd name="T22" fmla="*/ 63 w 314"/>
                  <a:gd name="T23" fmla="*/ 95 h 450"/>
                  <a:gd name="T24" fmla="*/ 94 w 314"/>
                  <a:gd name="T25" fmla="*/ 63 h 450"/>
                  <a:gd name="T26" fmla="*/ 94 w 314"/>
                  <a:gd name="T27" fmla="*/ 0 h 450"/>
                  <a:gd name="T28" fmla="*/ 98 w 314"/>
                  <a:gd name="T29" fmla="*/ 0 h 450"/>
                  <a:gd name="T30" fmla="*/ 98 w 314"/>
                  <a:gd name="T31" fmla="*/ 64 h 450"/>
                  <a:gd name="T32" fmla="*/ 97 w 314"/>
                  <a:gd name="T33" fmla="*/ 65 h 450"/>
                  <a:gd name="T34" fmla="*/ 64 w 314"/>
                  <a:gd name="T35" fmla="*/ 98 h 450"/>
                  <a:gd name="T36" fmla="*/ 63 w 314"/>
                  <a:gd name="T37" fmla="*/ 98 h 450"/>
                  <a:gd name="T38" fmla="*/ 21 w 314"/>
                  <a:gd name="T39" fmla="*/ 98 h 450"/>
                  <a:gd name="T40" fmla="*/ 4 w 314"/>
                  <a:gd name="T41" fmla="*/ 115 h 450"/>
                  <a:gd name="T42" fmla="*/ 4 w 314"/>
                  <a:gd name="T43" fmla="*/ 158 h 450"/>
                  <a:gd name="T44" fmla="*/ 45 w 314"/>
                  <a:gd name="T45" fmla="*/ 199 h 450"/>
                  <a:gd name="T46" fmla="*/ 45 w 314"/>
                  <a:gd name="T47" fmla="*/ 201 h 450"/>
                  <a:gd name="T48" fmla="*/ 45 w 314"/>
                  <a:gd name="T49" fmla="*/ 245 h 450"/>
                  <a:gd name="T50" fmla="*/ 247 w 314"/>
                  <a:gd name="T51" fmla="*/ 446 h 450"/>
                  <a:gd name="T52" fmla="*/ 282 w 314"/>
                  <a:gd name="T53" fmla="*/ 446 h 450"/>
                  <a:gd name="T54" fmla="*/ 312 w 314"/>
                  <a:gd name="T55" fmla="*/ 416 h 450"/>
                  <a:gd name="T56" fmla="*/ 314 w 314"/>
                  <a:gd name="T57" fmla="*/ 419 h 450"/>
                  <a:gd name="T58" fmla="*/ 284 w 314"/>
                  <a:gd name="T59" fmla="*/ 449 h 450"/>
                  <a:gd name="T60" fmla="*/ 283 w 314"/>
                  <a:gd name="T61" fmla="*/ 450 h 450"/>
                  <a:gd name="T62" fmla="*/ 246 w 314"/>
                  <a:gd name="T63" fmla="*/ 450 h 4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14" h="450">
                    <a:moveTo>
                      <a:pt x="246" y="450"/>
                    </a:moveTo>
                    <a:cubicBezTo>
                      <a:pt x="246" y="450"/>
                      <a:pt x="245" y="450"/>
                      <a:pt x="245" y="449"/>
                    </a:cubicBezTo>
                    <a:cubicBezTo>
                      <a:pt x="42" y="247"/>
                      <a:pt x="42" y="247"/>
                      <a:pt x="42" y="247"/>
                    </a:cubicBezTo>
                    <a:cubicBezTo>
                      <a:pt x="42" y="247"/>
                      <a:pt x="42" y="246"/>
                      <a:pt x="42" y="246"/>
                    </a:cubicBezTo>
                    <a:cubicBezTo>
                      <a:pt x="42" y="201"/>
                      <a:pt x="42" y="201"/>
                      <a:pt x="42" y="201"/>
                    </a:cubicBezTo>
                    <a:cubicBezTo>
                      <a:pt x="1" y="160"/>
                      <a:pt x="1" y="160"/>
                      <a:pt x="1" y="160"/>
                    </a:cubicBezTo>
                    <a:cubicBezTo>
                      <a:pt x="1" y="160"/>
                      <a:pt x="0" y="160"/>
                      <a:pt x="0" y="159"/>
                    </a:cubicBezTo>
                    <a:cubicBezTo>
                      <a:pt x="0" y="114"/>
                      <a:pt x="0" y="114"/>
                      <a:pt x="0" y="114"/>
                    </a:cubicBezTo>
                    <a:cubicBezTo>
                      <a:pt x="0" y="114"/>
                      <a:pt x="1" y="113"/>
                      <a:pt x="1" y="113"/>
                    </a:cubicBezTo>
                    <a:cubicBezTo>
                      <a:pt x="19" y="95"/>
                      <a:pt x="19" y="95"/>
                      <a:pt x="19" y="95"/>
                    </a:cubicBezTo>
                    <a:cubicBezTo>
                      <a:pt x="19" y="95"/>
                      <a:pt x="19" y="95"/>
                      <a:pt x="20" y="95"/>
                    </a:cubicBezTo>
                    <a:cubicBezTo>
                      <a:pt x="63" y="95"/>
                      <a:pt x="63" y="95"/>
                      <a:pt x="63" y="95"/>
                    </a:cubicBezTo>
                    <a:cubicBezTo>
                      <a:pt x="94" y="63"/>
                      <a:pt x="94" y="63"/>
                      <a:pt x="94" y="63"/>
                    </a:cubicBezTo>
                    <a:cubicBezTo>
                      <a:pt x="94" y="0"/>
                      <a:pt x="94" y="0"/>
                      <a:pt x="94" y="0"/>
                    </a:cubicBezTo>
                    <a:cubicBezTo>
                      <a:pt x="98" y="0"/>
                      <a:pt x="98" y="0"/>
                      <a:pt x="98" y="0"/>
                    </a:cubicBezTo>
                    <a:cubicBezTo>
                      <a:pt x="98" y="64"/>
                      <a:pt x="98" y="64"/>
                      <a:pt x="98" y="64"/>
                    </a:cubicBezTo>
                    <a:cubicBezTo>
                      <a:pt x="98" y="64"/>
                      <a:pt x="98" y="65"/>
                      <a:pt x="97" y="65"/>
                    </a:cubicBezTo>
                    <a:cubicBezTo>
                      <a:pt x="64" y="98"/>
                      <a:pt x="64" y="98"/>
                      <a:pt x="64" y="98"/>
                    </a:cubicBezTo>
                    <a:cubicBezTo>
                      <a:pt x="64" y="98"/>
                      <a:pt x="64" y="98"/>
                      <a:pt x="63" y="98"/>
                    </a:cubicBezTo>
                    <a:cubicBezTo>
                      <a:pt x="21" y="98"/>
                      <a:pt x="21" y="98"/>
                      <a:pt x="21" y="98"/>
                    </a:cubicBezTo>
                    <a:cubicBezTo>
                      <a:pt x="4" y="115"/>
                      <a:pt x="4" y="115"/>
                      <a:pt x="4" y="115"/>
                    </a:cubicBezTo>
                    <a:cubicBezTo>
                      <a:pt x="4" y="158"/>
                      <a:pt x="4" y="158"/>
                      <a:pt x="4" y="158"/>
                    </a:cubicBezTo>
                    <a:cubicBezTo>
                      <a:pt x="45" y="199"/>
                      <a:pt x="45" y="199"/>
                      <a:pt x="45" y="199"/>
                    </a:cubicBezTo>
                    <a:cubicBezTo>
                      <a:pt x="45" y="200"/>
                      <a:pt x="45" y="200"/>
                      <a:pt x="45" y="201"/>
                    </a:cubicBezTo>
                    <a:cubicBezTo>
                      <a:pt x="45" y="245"/>
                      <a:pt x="45" y="245"/>
                      <a:pt x="45" y="245"/>
                    </a:cubicBezTo>
                    <a:cubicBezTo>
                      <a:pt x="247" y="446"/>
                      <a:pt x="247" y="446"/>
                      <a:pt x="247" y="446"/>
                    </a:cubicBezTo>
                    <a:cubicBezTo>
                      <a:pt x="282" y="446"/>
                      <a:pt x="282" y="446"/>
                      <a:pt x="282" y="446"/>
                    </a:cubicBezTo>
                    <a:cubicBezTo>
                      <a:pt x="312" y="416"/>
                      <a:pt x="312" y="416"/>
                      <a:pt x="312" y="416"/>
                    </a:cubicBezTo>
                    <a:cubicBezTo>
                      <a:pt x="314" y="419"/>
                      <a:pt x="314" y="419"/>
                      <a:pt x="314" y="419"/>
                    </a:cubicBezTo>
                    <a:cubicBezTo>
                      <a:pt x="284" y="449"/>
                      <a:pt x="284" y="449"/>
                      <a:pt x="284" y="449"/>
                    </a:cubicBezTo>
                    <a:cubicBezTo>
                      <a:pt x="283" y="450"/>
                      <a:pt x="283" y="450"/>
                      <a:pt x="283" y="450"/>
                    </a:cubicBezTo>
                    <a:lnTo>
                      <a:pt x="246" y="45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55" name="Freeform 740"/>
              <p:cNvSpPr>
                <a:spLocks/>
              </p:cNvSpPr>
              <p:nvPr/>
            </p:nvSpPr>
            <p:spPr bwMode="auto">
              <a:xfrm flipV="1">
                <a:off x="-12779375" y="-1712913"/>
                <a:ext cx="3816350" cy="2644775"/>
              </a:xfrm>
              <a:custGeom>
                <a:avLst/>
                <a:gdLst>
                  <a:gd name="T0" fmla="*/ 1010 w 1017"/>
                  <a:gd name="T1" fmla="*/ 705 h 705"/>
                  <a:gd name="T2" fmla="*/ 632 w 1017"/>
                  <a:gd name="T3" fmla="*/ 327 h 705"/>
                  <a:gd name="T4" fmla="*/ 630 w 1017"/>
                  <a:gd name="T5" fmla="*/ 324 h 705"/>
                  <a:gd name="T6" fmla="*/ 630 w 1017"/>
                  <a:gd name="T7" fmla="*/ 264 h 705"/>
                  <a:gd name="T8" fmla="*/ 425 w 1017"/>
                  <a:gd name="T9" fmla="*/ 60 h 705"/>
                  <a:gd name="T10" fmla="*/ 324 w 1017"/>
                  <a:gd name="T11" fmla="*/ 60 h 705"/>
                  <a:gd name="T12" fmla="*/ 320 w 1017"/>
                  <a:gd name="T13" fmla="*/ 58 h 705"/>
                  <a:gd name="T14" fmla="*/ 273 w 1017"/>
                  <a:gd name="T15" fmla="*/ 10 h 705"/>
                  <a:gd name="T16" fmla="*/ 183 w 1017"/>
                  <a:gd name="T17" fmla="*/ 10 h 705"/>
                  <a:gd name="T18" fmla="*/ 32 w 1017"/>
                  <a:gd name="T19" fmla="*/ 162 h 705"/>
                  <a:gd name="T20" fmla="*/ 28 w 1017"/>
                  <a:gd name="T21" fmla="*/ 164 h 705"/>
                  <a:gd name="T22" fmla="*/ 28 w 1017"/>
                  <a:gd name="T23" fmla="*/ 164 h 705"/>
                  <a:gd name="T24" fmla="*/ 0 w 1017"/>
                  <a:gd name="T25" fmla="*/ 164 h 705"/>
                  <a:gd name="T26" fmla="*/ 0 w 1017"/>
                  <a:gd name="T27" fmla="*/ 153 h 705"/>
                  <a:gd name="T28" fmla="*/ 26 w 1017"/>
                  <a:gd name="T29" fmla="*/ 153 h 705"/>
                  <a:gd name="T30" fmla="*/ 178 w 1017"/>
                  <a:gd name="T31" fmla="*/ 2 h 705"/>
                  <a:gd name="T32" fmla="*/ 181 w 1017"/>
                  <a:gd name="T33" fmla="*/ 0 h 705"/>
                  <a:gd name="T34" fmla="*/ 275 w 1017"/>
                  <a:gd name="T35" fmla="*/ 0 h 705"/>
                  <a:gd name="T36" fmla="*/ 278 w 1017"/>
                  <a:gd name="T37" fmla="*/ 2 h 705"/>
                  <a:gd name="T38" fmla="*/ 326 w 1017"/>
                  <a:gd name="T39" fmla="*/ 49 h 705"/>
                  <a:gd name="T40" fmla="*/ 427 w 1017"/>
                  <a:gd name="T41" fmla="*/ 49 h 705"/>
                  <a:gd name="T42" fmla="*/ 431 w 1017"/>
                  <a:gd name="T43" fmla="*/ 51 h 705"/>
                  <a:gd name="T44" fmla="*/ 639 w 1017"/>
                  <a:gd name="T45" fmla="*/ 259 h 705"/>
                  <a:gd name="T46" fmla="*/ 640 w 1017"/>
                  <a:gd name="T47" fmla="*/ 262 h 705"/>
                  <a:gd name="T48" fmla="*/ 640 w 1017"/>
                  <a:gd name="T49" fmla="*/ 322 h 705"/>
                  <a:gd name="T50" fmla="*/ 1017 w 1017"/>
                  <a:gd name="T51" fmla="*/ 698 h 705"/>
                  <a:gd name="T52" fmla="*/ 1010 w 1017"/>
                  <a:gd name="T53" fmla="*/ 705 h 7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017" h="705">
                    <a:moveTo>
                      <a:pt x="1010" y="705"/>
                    </a:moveTo>
                    <a:cubicBezTo>
                      <a:pt x="632" y="327"/>
                      <a:pt x="632" y="327"/>
                      <a:pt x="632" y="327"/>
                    </a:cubicBezTo>
                    <a:cubicBezTo>
                      <a:pt x="631" y="326"/>
                      <a:pt x="630" y="325"/>
                      <a:pt x="630" y="324"/>
                    </a:cubicBezTo>
                    <a:cubicBezTo>
                      <a:pt x="630" y="264"/>
                      <a:pt x="630" y="264"/>
                      <a:pt x="630" y="264"/>
                    </a:cubicBezTo>
                    <a:cubicBezTo>
                      <a:pt x="425" y="60"/>
                      <a:pt x="425" y="60"/>
                      <a:pt x="425" y="60"/>
                    </a:cubicBezTo>
                    <a:cubicBezTo>
                      <a:pt x="324" y="60"/>
                      <a:pt x="324" y="60"/>
                      <a:pt x="324" y="60"/>
                    </a:cubicBezTo>
                    <a:cubicBezTo>
                      <a:pt x="322" y="60"/>
                      <a:pt x="321" y="59"/>
                      <a:pt x="320" y="58"/>
                    </a:cubicBezTo>
                    <a:cubicBezTo>
                      <a:pt x="273" y="10"/>
                      <a:pt x="273" y="10"/>
                      <a:pt x="273" y="10"/>
                    </a:cubicBezTo>
                    <a:cubicBezTo>
                      <a:pt x="183" y="10"/>
                      <a:pt x="183" y="10"/>
                      <a:pt x="183" y="10"/>
                    </a:cubicBezTo>
                    <a:cubicBezTo>
                      <a:pt x="32" y="162"/>
                      <a:pt x="32" y="162"/>
                      <a:pt x="32" y="162"/>
                    </a:cubicBezTo>
                    <a:cubicBezTo>
                      <a:pt x="31" y="163"/>
                      <a:pt x="29" y="164"/>
                      <a:pt x="28" y="164"/>
                    </a:cubicBezTo>
                    <a:cubicBezTo>
                      <a:pt x="28" y="164"/>
                      <a:pt x="28" y="164"/>
                      <a:pt x="28" y="164"/>
                    </a:cubicBezTo>
                    <a:cubicBezTo>
                      <a:pt x="0" y="164"/>
                      <a:pt x="0" y="164"/>
                      <a:pt x="0" y="164"/>
                    </a:cubicBezTo>
                    <a:cubicBezTo>
                      <a:pt x="0" y="153"/>
                      <a:pt x="0" y="153"/>
                      <a:pt x="0" y="153"/>
                    </a:cubicBezTo>
                    <a:cubicBezTo>
                      <a:pt x="26" y="153"/>
                      <a:pt x="26" y="153"/>
                      <a:pt x="26" y="153"/>
                    </a:cubicBezTo>
                    <a:cubicBezTo>
                      <a:pt x="178" y="2"/>
                      <a:pt x="178" y="2"/>
                      <a:pt x="178" y="2"/>
                    </a:cubicBezTo>
                    <a:cubicBezTo>
                      <a:pt x="179" y="1"/>
                      <a:pt x="180" y="0"/>
                      <a:pt x="181" y="0"/>
                    </a:cubicBezTo>
                    <a:cubicBezTo>
                      <a:pt x="275" y="0"/>
                      <a:pt x="275" y="0"/>
                      <a:pt x="275" y="0"/>
                    </a:cubicBezTo>
                    <a:cubicBezTo>
                      <a:pt x="276" y="0"/>
                      <a:pt x="277" y="1"/>
                      <a:pt x="278" y="2"/>
                    </a:cubicBezTo>
                    <a:cubicBezTo>
                      <a:pt x="326" y="49"/>
                      <a:pt x="326" y="49"/>
                      <a:pt x="326" y="49"/>
                    </a:cubicBezTo>
                    <a:cubicBezTo>
                      <a:pt x="427" y="49"/>
                      <a:pt x="427" y="49"/>
                      <a:pt x="427" y="49"/>
                    </a:cubicBezTo>
                    <a:cubicBezTo>
                      <a:pt x="429" y="49"/>
                      <a:pt x="430" y="50"/>
                      <a:pt x="431" y="51"/>
                    </a:cubicBezTo>
                    <a:cubicBezTo>
                      <a:pt x="639" y="259"/>
                      <a:pt x="639" y="259"/>
                      <a:pt x="639" y="259"/>
                    </a:cubicBezTo>
                    <a:cubicBezTo>
                      <a:pt x="640" y="260"/>
                      <a:pt x="640" y="261"/>
                      <a:pt x="640" y="262"/>
                    </a:cubicBezTo>
                    <a:cubicBezTo>
                      <a:pt x="640" y="322"/>
                      <a:pt x="640" y="322"/>
                      <a:pt x="640" y="322"/>
                    </a:cubicBezTo>
                    <a:cubicBezTo>
                      <a:pt x="1017" y="698"/>
                      <a:pt x="1017" y="698"/>
                      <a:pt x="1017" y="698"/>
                    </a:cubicBezTo>
                    <a:lnTo>
                      <a:pt x="1010" y="70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56" name="Oval 741"/>
              <p:cNvSpPr>
                <a:spLocks noChangeArrowheads="1"/>
              </p:cNvSpPr>
              <p:nvPr/>
            </p:nvSpPr>
            <p:spPr bwMode="auto">
              <a:xfrm flipV="1">
                <a:off x="-11364913" y="681037"/>
                <a:ext cx="101600" cy="10160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57" name="Oval 742"/>
              <p:cNvSpPr>
                <a:spLocks noChangeArrowheads="1"/>
              </p:cNvSpPr>
              <p:nvPr/>
            </p:nvSpPr>
            <p:spPr bwMode="auto">
              <a:xfrm flipV="1">
                <a:off x="-11976100" y="-887413"/>
                <a:ext cx="101600" cy="101600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58" name="Freeform 743"/>
              <p:cNvSpPr>
                <a:spLocks/>
              </p:cNvSpPr>
              <p:nvPr/>
            </p:nvSpPr>
            <p:spPr bwMode="auto">
              <a:xfrm flipV="1">
                <a:off x="-9631363" y="-554038"/>
                <a:ext cx="1812925" cy="1903413"/>
              </a:xfrm>
              <a:custGeom>
                <a:avLst/>
                <a:gdLst>
                  <a:gd name="T0" fmla="*/ 480 w 483"/>
                  <a:gd name="T1" fmla="*/ 507 h 507"/>
                  <a:gd name="T2" fmla="*/ 42 w 483"/>
                  <a:gd name="T3" fmla="*/ 69 h 507"/>
                  <a:gd name="T4" fmla="*/ 42 w 483"/>
                  <a:gd name="T5" fmla="*/ 68 h 507"/>
                  <a:gd name="T6" fmla="*/ 42 w 483"/>
                  <a:gd name="T7" fmla="*/ 44 h 507"/>
                  <a:gd name="T8" fmla="*/ 0 w 483"/>
                  <a:gd name="T9" fmla="*/ 2 h 507"/>
                  <a:gd name="T10" fmla="*/ 2 w 483"/>
                  <a:gd name="T11" fmla="*/ 0 h 507"/>
                  <a:gd name="T12" fmla="*/ 45 w 483"/>
                  <a:gd name="T13" fmla="*/ 42 h 507"/>
                  <a:gd name="T14" fmla="*/ 45 w 483"/>
                  <a:gd name="T15" fmla="*/ 43 h 507"/>
                  <a:gd name="T16" fmla="*/ 45 w 483"/>
                  <a:gd name="T17" fmla="*/ 67 h 507"/>
                  <a:gd name="T18" fmla="*/ 483 w 483"/>
                  <a:gd name="T19" fmla="*/ 504 h 507"/>
                  <a:gd name="T20" fmla="*/ 480 w 483"/>
                  <a:gd name="T21" fmla="*/ 507 h 5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83" h="507">
                    <a:moveTo>
                      <a:pt x="480" y="507"/>
                    </a:moveTo>
                    <a:cubicBezTo>
                      <a:pt x="42" y="69"/>
                      <a:pt x="42" y="69"/>
                      <a:pt x="42" y="69"/>
                    </a:cubicBezTo>
                    <a:cubicBezTo>
                      <a:pt x="42" y="68"/>
                      <a:pt x="42" y="68"/>
                      <a:pt x="42" y="68"/>
                    </a:cubicBezTo>
                    <a:cubicBezTo>
                      <a:pt x="42" y="44"/>
                      <a:pt x="42" y="44"/>
                      <a:pt x="42" y="44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45" y="42"/>
                      <a:pt x="45" y="42"/>
                      <a:pt x="45" y="42"/>
                    </a:cubicBezTo>
                    <a:cubicBezTo>
                      <a:pt x="45" y="42"/>
                      <a:pt x="45" y="43"/>
                      <a:pt x="45" y="43"/>
                    </a:cubicBezTo>
                    <a:cubicBezTo>
                      <a:pt x="45" y="67"/>
                      <a:pt x="45" y="67"/>
                      <a:pt x="45" y="67"/>
                    </a:cubicBezTo>
                    <a:cubicBezTo>
                      <a:pt x="483" y="504"/>
                      <a:pt x="483" y="504"/>
                      <a:pt x="483" y="504"/>
                    </a:cubicBezTo>
                    <a:lnTo>
                      <a:pt x="480" y="50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59" name="Freeform 744"/>
              <p:cNvSpPr>
                <a:spLocks/>
              </p:cNvSpPr>
              <p:nvPr/>
            </p:nvSpPr>
            <p:spPr bwMode="auto">
              <a:xfrm flipV="1">
                <a:off x="-10396538" y="760412"/>
                <a:ext cx="844550" cy="927100"/>
              </a:xfrm>
              <a:custGeom>
                <a:avLst/>
                <a:gdLst>
                  <a:gd name="T0" fmla="*/ 225 w 225"/>
                  <a:gd name="T1" fmla="*/ 247 h 247"/>
                  <a:gd name="T2" fmla="*/ 198 w 225"/>
                  <a:gd name="T3" fmla="*/ 247 h 247"/>
                  <a:gd name="T4" fmla="*/ 197 w 225"/>
                  <a:gd name="T5" fmla="*/ 247 h 247"/>
                  <a:gd name="T6" fmla="*/ 26 w 225"/>
                  <a:gd name="T7" fmla="*/ 76 h 247"/>
                  <a:gd name="T8" fmla="*/ 26 w 225"/>
                  <a:gd name="T9" fmla="*/ 75 h 247"/>
                  <a:gd name="T10" fmla="*/ 26 w 225"/>
                  <a:gd name="T11" fmla="*/ 28 h 247"/>
                  <a:gd name="T12" fmla="*/ 0 w 225"/>
                  <a:gd name="T13" fmla="*/ 3 h 247"/>
                  <a:gd name="T14" fmla="*/ 3 w 225"/>
                  <a:gd name="T15" fmla="*/ 0 h 247"/>
                  <a:gd name="T16" fmla="*/ 29 w 225"/>
                  <a:gd name="T17" fmla="*/ 26 h 247"/>
                  <a:gd name="T18" fmla="*/ 29 w 225"/>
                  <a:gd name="T19" fmla="*/ 27 h 247"/>
                  <a:gd name="T20" fmla="*/ 29 w 225"/>
                  <a:gd name="T21" fmla="*/ 74 h 247"/>
                  <a:gd name="T22" fmla="*/ 199 w 225"/>
                  <a:gd name="T23" fmla="*/ 244 h 247"/>
                  <a:gd name="T24" fmla="*/ 225 w 225"/>
                  <a:gd name="T25" fmla="*/ 244 h 247"/>
                  <a:gd name="T26" fmla="*/ 225 w 225"/>
                  <a:gd name="T27" fmla="*/ 247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25" h="247">
                    <a:moveTo>
                      <a:pt x="225" y="247"/>
                    </a:moveTo>
                    <a:cubicBezTo>
                      <a:pt x="198" y="247"/>
                      <a:pt x="198" y="247"/>
                      <a:pt x="198" y="247"/>
                    </a:cubicBezTo>
                    <a:cubicBezTo>
                      <a:pt x="197" y="247"/>
                      <a:pt x="197" y="247"/>
                      <a:pt x="197" y="247"/>
                    </a:cubicBezTo>
                    <a:cubicBezTo>
                      <a:pt x="26" y="76"/>
                      <a:pt x="26" y="76"/>
                      <a:pt x="26" y="76"/>
                    </a:cubicBezTo>
                    <a:cubicBezTo>
                      <a:pt x="26" y="76"/>
                      <a:pt x="26" y="76"/>
                      <a:pt x="26" y="75"/>
                    </a:cubicBezTo>
                    <a:cubicBezTo>
                      <a:pt x="26" y="28"/>
                      <a:pt x="26" y="28"/>
                      <a:pt x="26" y="28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9" y="26"/>
                      <a:pt x="29" y="26"/>
                      <a:pt x="29" y="26"/>
                    </a:cubicBezTo>
                    <a:cubicBezTo>
                      <a:pt x="29" y="26"/>
                      <a:pt x="29" y="27"/>
                      <a:pt x="29" y="27"/>
                    </a:cubicBezTo>
                    <a:cubicBezTo>
                      <a:pt x="29" y="74"/>
                      <a:pt x="29" y="74"/>
                      <a:pt x="29" y="74"/>
                    </a:cubicBezTo>
                    <a:cubicBezTo>
                      <a:pt x="199" y="244"/>
                      <a:pt x="199" y="244"/>
                      <a:pt x="199" y="244"/>
                    </a:cubicBezTo>
                    <a:cubicBezTo>
                      <a:pt x="225" y="244"/>
                      <a:pt x="225" y="244"/>
                      <a:pt x="225" y="244"/>
                    </a:cubicBezTo>
                    <a:lnTo>
                      <a:pt x="225" y="24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60" name="Freeform 745"/>
              <p:cNvSpPr>
                <a:spLocks/>
              </p:cNvSpPr>
              <p:nvPr/>
            </p:nvSpPr>
            <p:spPr bwMode="auto">
              <a:xfrm flipV="1">
                <a:off x="-10358438" y="1525587"/>
                <a:ext cx="484187" cy="558800"/>
              </a:xfrm>
              <a:custGeom>
                <a:avLst/>
                <a:gdLst>
                  <a:gd name="T0" fmla="*/ 127 w 129"/>
                  <a:gd name="T1" fmla="*/ 149 h 149"/>
                  <a:gd name="T2" fmla="*/ 83 w 129"/>
                  <a:gd name="T3" fmla="*/ 105 h 149"/>
                  <a:gd name="T4" fmla="*/ 83 w 129"/>
                  <a:gd name="T5" fmla="*/ 104 h 149"/>
                  <a:gd name="T6" fmla="*/ 83 w 129"/>
                  <a:gd name="T7" fmla="*/ 56 h 149"/>
                  <a:gd name="T8" fmla="*/ 30 w 129"/>
                  <a:gd name="T9" fmla="*/ 3 h 149"/>
                  <a:gd name="T10" fmla="*/ 0 w 129"/>
                  <a:gd name="T11" fmla="*/ 3 h 149"/>
                  <a:gd name="T12" fmla="*/ 0 w 129"/>
                  <a:gd name="T13" fmla="*/ 0 h 149"/>
                  <a:gd name="T14" fmla="*/ 31 w 129"/>
                  <a:gd name="T15" fmla="*/ 0 h 149"/>
                  <a:gd name="T16" fmla="*/ 32 w 129"/>
                  <a:gd name="T17" fmla="*/ 0 h 149"/>
                  <a:gd name="T18" fmla="*/ 86 w 129"/>
                  <a:gd name="T19" fmla="*/ 54 h 149"/>
                  <a:gd name="T20" fmla="*/ 86 w 129"/>
                  <a:gd name="T21" fmla="*/ 55 h 149"/>
                  <a:gd name="T22" fmla="*/ 86 w 129"/>
                  <a:gd name="T23" fmla="*/ 103 h 149"/>
                  <a:gd name="T24" fmla="*/ 129 w 129"/>
                  <a:gd name="T25" fmla="*/ 146 h 149"/>
                  <a:gd name="T26" fmla="*/ 127 w 129"/>
                  <a:gd name="T27" fmla="*/ 149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9" h="149">
                    <a:moveTo>
                      <a:pt x="127" y="149"/>
                    </a:moveTo>
                    <a:cubicBezTo>
                      <a:pt x="83" y="105"/>
                      <a:pt x="83" y="105"/>
                      <a:pt x="83" y="105"/>
                    </a:cubicBezTo>
                    <a:cubicBezTo>
                      <a:pt x="83" y="105"/>
                      <a:pt x="83" y="104"/>
                      <a:pt x="83" y="104"/>
                    </a:cubicBezTo>
                    <a:cubicBezTo>
                      <a:pt x="83" y="56"/>
                      <a:pt x="83" y="56"/>
                      <a:pt x="83" y="56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86" y="54"/>
                      <a:pt x="86" y="54"/>
                      <a:pt x="86" y="54"/>
                    </a:cubicBezTo>
                    <a:cubicBezTo>
                      <a:pt x="86" y="54"/>
                      <a:pt x="86" y="55"/>
                      <a:pt x="86" y="55"/>
                    </a:cubicBezTo>
                    <a:cubicBezTo>
                      <a:pt x="86" y="103"/>
                      <a:pt x="86" y="103"/>
                      <a:pt x="86" y="103"/>
                    </a:cubicBezTo>
                    <a:cubicBezTo>
                      <a:pt x="129" y="146"/>
                      <a:pt x="129" y="146"/>
                      <a:pt x="129" y="146"/>
                    </a:cubicBezTo>
                    <a:lnTo>
                      <a:pt x="127" y="149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61" name="Freeform 746"/>
              <p:cNvSpPr>
                <a:spLocks/>
              </p:cNvSpPr>
              <p:nvPr/>
            </p:nvSpPr>
            <p:spPr bwMode="auto">
              <a:xfrm flipV="1">
                <a:off x="-10580688" y="-595313"/>
                <a:ext cx="2717800" cy="2454275"/>
              </a:xfrm>
              <a:custGeom>
                <a:avLst/>
                <a:gdLst>
                  <a:gd name="T0" fmla="*/ 722 w 724"/>
                  <a:gd name="T1" fmla="*/ 654 h 654"/>
                  <a:gd name="T2" fmla="*/ 507 w 724"/>
                  <a:gd name="T3" fmla="*/ 440 h 654"/>
                  <a:gd name="T4" fmla="*/ 485 w 724"/>
                  <a:gd name="T5" fmla="*/ 440 h 654"/>
                  <a:gd name="T6" fmla="*/ 484 w 724"/>
                  <a:gd name="T7" fmla="*/ 439 h 654"/>
                  <a:gd name="T8" fmla="*/ 60 w 724"/>
                  <a:gd name="T9" fmla="*/ 16 h 654"/>
                  <a:gd name="T10" fmla="*/ 14 w 724"/>
                  <a:gd name="T11" fmla="*/ 16 h 654"/>
                  <a:gd name="T12" fmla="*/ 13 w 724"/>
                  <a:gd name="T13" fmla="*/ 15 h 654"/>
                  <a:gd name="T14" fmla="*/ 0 w 724"/>
                  <a:gd name="T15" fmla="*/ 3 h 654"/>
                  <a:gd name="T16" fmla="*/ 2 w 724"/>
                  <a:gd name="T17" fmla="*/ 0 h 654"/>
                  <a:gd name="T18" fmla="*/ 15 w 724"/>
                  <a:gd name="T19" fmla="*/ 12 h 654"/>
                  <a:gd name="T20" fmla="*/ 61 w 724"/>
                  <a:gd name="T21" fmla="*/ 12 h 654"/>
                  <a:gd name="T22" fmla="*/ 62 w 724"/>
                  <a:gd name="T23" fmla="*/ 13 h 654"/>
                  <a:gd name="T24" fmla="*/ 486 w 724"/>
                  <a:gd name="T25" fmla="*/ 436 h 654"/>
                  <a:gd name="T26" fmla="*/ 508 w 724"/>
                  <a:gd name="T27" fmla="*/ 436 h 654"/>
                  <a:gd name="T28" fmla="*/ 509 w 724"/>
                  <a:gd name="T29" fmla="*/ 437 h 654"/>
                  <a:gd name="T30" fmla="*/ 724 w 724"/>
                  <a:gd name="T31" fmla="*/ 652 h 654"/>
                  <a:gd name="T32" fmla="*/ 722 w 724"/>
                  <a:gd name="T33" fmla="*/ 654 h 6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24" h="654">
                    <a:moveTo>
                      <a:pt x="722" y="654"/>
                    </a:moveTo>
                    <a:cubicBezTo>
                      <a:pt x="507" y="440"/>
                      <a:pt x="507" y="440"/>
                      <a:pt x="507" y="440"/>
                    </a:cubicBezTo>
                    <a:cubicBezTo>
                      <a:pt x="485" y="440"/>
                      <a:pt x="485" y="440"/>
                      <a:pt x="485" y="440"/>
                    </a:cubicBezTo>
                    <a:cubicBezTo>
                      <a:pt x="484" y="440"/>
                      <a:pt x="484" y="440"/>
                      <a:pt x="484" y="439"/>
                    </a:cubicBezTo>
                    <a:cubicBezTo>
                      <a:pt x="60" y="16"/>
                      <a:pt x="60" y="16"/>
                      <a:pt x="60" y="16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3" y="16"/>
                      <a:pt x="13" y="16"/>
                      <a:pt x="13" y="15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61" y="12"/>
                      <a:pt x="61" y="12"/>
                      <a:pt x="61" y="12"/>
                    </a:cubicBezTo>
                    <a:cubicBezTo>
                      <a:pt x="61" y="12"/>
                      <a:pt x="62" y="13"/>
                      <a:pt x="62" y="13"/>
                    </a:cubicBezTo>
                    <a:cubicBezTo>
                      <a:pt x="486" y="436"/>
                      <a:pt x="486" y="436"/>
                      <a:pt x="486" y="436"/>
                    </a:cubicBezTo>
                    <a:cubicBezTo>
                      <a:pt x="508" y="436"/>
                      <a:pt x="508" y="436"/>
                      <a:pt x="508" y="436"/>
                    </a:cubicBezTo>
                    <a:cubicBezTo>
                      <a:pt x="508" y="436"/>
                      <a:pt x="509" y="437"/>
                      <a:pt x="509" y="437"/>
                    </a:cubicBezTo>
                    <a:cubicBezTo>
                      <a:pt x="724" y="652"/>
                      <a:pt x="724" y="652"/>
                      <a:pt x="724" y="652"/>
                    </a:cubicBezTo>
                    <a:lnTo>
                      <a:pt x="722" y="654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62" name="Freeform 747"/>
              <p:cNvSpPr>
                <a:spLocks/>
              </p:cNvSpPr>
              <p:nvPr/>
            </p:nvSpPr>
            <p:spPr bwMode="auto">
              <a:xfrm flipV="1">
                <a:off x="-11898313" y="-2595563"/>
                <a:ext cx="2041525" cy="2022475"/>
              </a:xfrm>
              <a:custGeom>
                <a:avLst/>
                <a:gdLst>
                  <a:gd name="T0" fmla="*/ 540 w 544"/>
                  <a:gd name="T1" fmla="*/ 539 h 539"/>
                  <a:gd name="T2" fmla="*/ 7 w 544"/>
                  <a:gd name="T3" fmla="*/ 7 h 539"/>
                  <a:gd name="T4" fmla="*/ 0 w 544"/>
                  <a:gd name="T5" fmla="*/ 7 h 539"/>
                  <a:gd name="T6" fmla="*/ 0 w 544"/>
                  <a:gd name="T7" fmla="*/ 0 h 539"/>
                  <a:gd name="T8" fmla="*/ 9 w 544"/>
                  <a:gd name="T9" fmla="*/ 0 h 539"/>
                  <a:gd name="T10" fmla="*/ 11 w 544"/>
                  <a:gd name="T11" fmla="*/ 1 h 539"/>
                  <a:gd name="T12" fmla="*/ 544 w 544"/>
                  <a:gd name="T13" fmla="*/ 535 h 539"/>
                  <a:gd name="T14" fmla="*/ 540 w 544"/>
                  <a:gd name="T15" fmla="*/ 539 h 5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44" h="539">
                    <a:moveTo>
                      <a:pt x="540" y="539"/>
                    </a:moveTo>
                    <a:cubicBezTo>
                      <a:pt x="7" y="7"/>
                      <a:pt x="7" y="7"/>
                      <a:pt x="7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10" y="1"/>
                      <a:pt x="11" y="1"/>
                    </a:cubicBezTo>
                    <a:cubicBezTo>
                      <a:pt x="544" y="535"/>
                      <a:pt x="544" y="535"/>
                      <a:pt x="544" y="535"/>
                    </a:cubicBezTo>
                    <a:lnTo>
                      <a:pt x="540" y="53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63" name="Freeform 748"/>
              <p:cNvSpPr>
                <a:spLocks/>
              </p:cNvSpPr>
              <p:nvPr/>
            </p:nvSpPr>
            <p:spPr bwMode="auto">
              <a:xfrm flipV="1">
                <a:off x="-11928475" y="-846138"/>
                <a:ext cx="169862" cy="168275"/>
              </a:xfrm>
              <a:custGeom>
                <a:avLst/>
                <a:gdLst>
                  <a:gd name="T0" fmla="*/ 12 w 107"/>
                  <a:gd name="T1" fmla="*/ 106 h 106"/>
                  <a:gd name="T2" fmla="*/ 0 w 107"/>
                  <a:gd name="T3" fmla="*/ 97 h 106"/>
                  <a:gd name="T4" fmla="*/ 97 w 107"/>
                  <a:gd name="T5" fmla="*/ 0 h 106"/>
                  <a:gd name="T6" fmla="*/ 107 w 107"/>
                  <a:gd name="T7" fmla="*/ 12 h 106"/>
                  <a:gd name="T8" fmla="*/ 12 w 107"/>
                  <a:gd name="T9" fmla="*/ 10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7" h="106">
                    <a:moveTo>
                      <a:pt x="12" y="106"/>
                    </a:moveTo>
                    <a:lnTo>
                      <a:pt x="0" y="97"/>
                    </a:lnTo>
                    <a:lnTo>
                      <a:pt x="97" y="0"/>
                    </a:lnTo>
                    <a:lnTo>
                      <a:pt x="107" y="12"/>
                    </a:lnTo>
                    <a:lnTo>
                      <a:pt x="12" y="10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64" name="Freeform 749"/>
              <p:cNvSpPr>
                <a:spLocks noEditPoints="1"/>
              </p:cNvSpPr>
              <p:nvPr/>
            </p:nvSpPr>
            <p:spPr bwMode="auto">
              <a:xfrm flipV="1">
                <a:off x="-12077700" y="-1882776"/>
                <a:ext cx="96837" cy="93663"/>
              </a:xfrm>
              <a:custGeom>
                <a:avLst/>
                <a:gdLst>
                  <a:gd name="T0" fmla="*/ 14 w 26"/>
                  <a:gd name="T1" fmla="*/ 5 h 25"/>
                  <a:gd name="T2" fmla="*/ 19 w 26"/>
                  <a:gd name="T3" fmla="*/ 7 h 25"/>
                  <a:gd name="T4" fmla="*/ 19 w 26"/>
                  <a:gd name="T5" fmla="*/ 17 h 25"/>
                  <a:gd name="T6" fmla="*/ 14 w 26"/>
                  <a:gd name="T7" fmla="*/ 20 h 25"/>
                  <a:gd name="T8" fmla="*/ 9 w 26"/>
                  <a:gd name="T9" fmla="*/ 17 h 25"/>
                  <a:gd name="T10" fmla="*/ 9 w 26"/>
                  <a:gd name="T11" fmla="*/ 7 h 25"/>
                  <a:gd name="T12" fmla="*/ 14 w 26"/>
                  <a:gd name="T13" fmla="*/ 5 h 25"/>
                  <a:gd name="T14" fmla="*/ 14 w 26"/>
                  <a:gd name="T15" fmla="*/ 0 h 25"/>
                  <a:gd name="T16" fmla="*/ 5 w 26"/>
                  <a:gd name="T17" fmla="*/ 4 h 25"/>
                  <a:gd name="T18" fmla="*/ 5 w 26"/>
                  <a:gd name="T19" fmla="*/ 21 h 25"/>
                  <a:gd name="T20" fmla="*/ 14 w 26"/>
                  <a:gd name="T21" fmla="*/ 25 h 25"/>
                  <a:gd name="T22" fmla="*/ 23 w 26"/>
                  <a:gd name="T23" fmla="*/ 21 h 25"/>
                  <a:gd name="T24" fmla="*/ 26 w 26"/>
                  <a:gd name="T25" fmla="*/ 12 h 25"/>
                  <a:gd name="T26" fmla="*/ 23 w 26"/>
                  <a:gd name="T27" fmla="*/ 4 h 25"/>
                  <a:gd name="T28" fmla="*/ 14 w 26"/>
                  <a:gd name="T2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6" h="25">
                    <a:moveTo>
                      <a:pt x="14" y="5"/>
                    </a:moveTo>
                    <a:cubicBezTo>
                      <a:pt x="16" y="5"/>
                      <a:pt x="18" y="6"/>
                      <a:pt x="19" y="7"/>
                    </a:cubicBezTo>
                    <a:cubicBezTo>
                      <a:pt x="22" y="10"/>
                      <a:pt x="22" y="15"/>
                      <a:pt x="19" y="17"/>
                    </a:cubicBezTo>
                    <a:cubicBezTo>
                      <a:pt x="18" y="19"/>
                      <a:pt x="16" y="20"/>
                      <a:pt x="14" y="20"/>
                    </a:cubicBezTo>
                    <a:cubicBezTo>
                      <a:pt x="12" y="20"/>
                      <a:pt x="10" y="19"/>
                      <a:pt x="9" y="17"/>
                    </a:cubicBezTo>
                    <a:cubicBezTo>
                      <a:pt x="6" y="15"/>
                      <a:pt x="6" y="10"/>
                      <a:pt x="9" y="7"/>
                    </a:cubicBezTo>
                    <a:cubicBezTo>
                      <a:pt x="10" y="6"/>
                      <a:pt x="12" y="5"/>
                      <a:pt x="14" y="5"/>
                    </a:cubicBezTo>
                    <a:close/>
                    <a:moveTo>
                      <a:pt x="14" y="0"/>
                    </a:moveTo>
                    <a:cubicBezTo>
                      <a:pt x="11" y="0"/>
                      <a:pt x="7" y="1"/>
                      <a:pt x="5" y="4"/>
                    </a:cubicBezTo>
                    <a:cubicBezTo>
                      <a:pt x="0" y="8"/>
                      <a:pt x="0" y="16"/>
                      <a:pt x="5" y="21"/>
                    </a:cubicBezTo>
                    <a:cubicBezTo>
                      <a:pt x="7" y="23"/>
                      <a:pt x="11" y="25"/>
                      <a:pt x="14" y="25"/>
                    </a:cubicBezTo>
                    <a:cubicBezTo>
                      <a:pt x="17" y="25"/>
                      <a:pt x="20" y="23"/>
                      <a:pt x="23" y="21"/>
                    </a:cubicBezTo>
                    <a:cubicBezTo>
                      <a:pt x="25" y="19"/>
                      <a:pt x="26" y="16"/>
                      <a:pt x="26" y="12"/>
                    </a:cubicBezTo>
                    <a:cubicBezTo>
                      <a:pt x="26" y="9"/>
                      <a:pt x="25" y="6"/>
                      <a:pt x="23" y="4"/>
                    </a:cubicBezTo>
                    <a:cubicBezTo>
                      <a:pt x="20" y="1"/>
                      <a:pt x="17" y="0"/>
                      <a:pt x="1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65" name="Freeform 750"/>
              <p:cNvSpPr>
                <a:spLocks noEditPoints="1"/>
              </p:cNvSpPr>
              <p:nvPr/>
            </p:nvSpPr>
            <p:spPr bwMode="auto">
              <a:xfrm flipV="1">
                <a:off x="-12063413" y="-2084388"/>
                <a:ext cx="98425" cy="93663"/>
              </a:xfrm>
              <a:custGeom>
                <a:avLst/>
                <a:gdLst>
                  <a:gd name="T0" fmla="*/ 13 w 26"/>
                  <a:gd name="T1" fmla="*/ 5 h 25"/>
                  <a:gd name="T2" fmla="*/ 18 w 26"/>
                  <a:gd name="T3" fmla="*/ 7 h 25"/>
                  <a:gd name="T4" fmla="*/ 18 w 26"/>
                  <a:gd name="T5" fmla="*/ 18 h 25"/>
                  <a:gd name="T6" fmla="*/ 13 w 26"/>
                  <a:gd name="T7" fmla="*/ 20 h 25"/>
                  <a:gd name="T8" fmla="*/ 8 w 26"/>
                  <a:gd name="T9" fmla="*/ 18 h 25"/>
                  <a:gd name="T10" fmla="*/ 8 w 26"/>
                  <a:gd name="T11" fmla="*/ 7 h 25"/>
                  <a:gd name="T12" fmla="*/ 13 w 26"/>
                  <a:gd name="T13" fmla="*/ 5 h 25"/>
                  <a:gd name="T14" fmla="*/ 13 w 26"/>
                  <a:gd name="T15" fmla="*/ 0 h 25"/>
                  <a:gd name="T16" fmla="*/ 4 w 26"/>
                  <a:gd name="T17" fmla="*/ 4 h 25"/>
                  <a:gd name="T18" fmla="*/ 0 w 26"/>
                  <a:gd name="T19" fmla="*/ 12 h 25"/>
                  <a:gd name="T20" fmla="*/ 4 w 26"/>
                  <a:gd name="T21" fmla="*/ 21 h 25"/>
                  <a:gd name="T22" fmla="*/ 13 w 26"/>
                  <a:gd name="T23" fmla="*/ 25 h 25"/>
                  <a:gd name="T24" fmla="*/ 21 w 26"/>
                  <a:gd name="T25" fmla="*/ 21 h 25"/>
                  <a:gd name="T26" fmla="*/ 21 w 26"/>
                  <a:gd name="T27" fmla="*/ 4 h 25"/>
                  <a:gd name="T28" fmla="*/ 13 w 26"/>
                  <a:gd name="T2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6" h="25">
                    <a:moveTo>
                      <a:pt x="13" y="5"/>
                    </a:moveTo>
                    <a:cubicBezTo>
                      <a:pt x="14" y="5"/>
                      <a:pt x="16" y="6"/>
                      <a:pt x="18" y="7"/>
                    </a:cubicBezTo>
                    <a:cubicBezTo>
                      <a:pt x="21" y="10"/>
                      <a:pt x="21" y="15"/>
                      <a:pt x="18" y="18"/>
                    </a:cubicBezTo>
                    <a:cubicBezTo>
                      <a:pt x="16" y="19"/>
                      <a:pt x="14" y="20"/>
                      <a:pt x="13" y="20"/>
                    </a:cubicBezTo>
                    <a:cubicBezTo>
                      <a:pt x="11" y="20"/>
                      <a:pt x="9" y="19"/>
                      <a:pt x="8" y="18"/>
                    </a:cubicBezTo>
                    <a:cubicBezTo>
                      <a:pt x="5" y="15"/>
                      <a:pt x="5" y="10"/>
                      <a:pt x="8" y="7"/>
                    </a:cubicBezTo>
                    <a:cubicBezTo>
                      <a:pt x="9" y="6"/>
                      <a:pt x="11" y="5"/>
                      <a:pt x="13" y="5"/>
                    </a:cubicBezTo>
                    <a:close/>
                    <a:moveTo>
                      <a:pt x="13" y="0"/>
                    </a:moveTo>
                    <a:cubicBezTo>
                      <a:pt x="9" y="0"/>
                      <a:pt x="6" y="1"/>
                      <a:pt x="4" y="4"/>
                    </a:cubicBezTo>
                    <a:cubicBezTo>
                      <a:pt x="2" y="6"/>
                      <a:pt x="0" y="9"/>
                      <a:pt x="0" y="12"/>
                    </a:cubicBezTo>
                    <a:cubicBezTo>
                      <a:pt x="0" y="16"/>
                      <a:pt x="2" y="19"/>
                      <a:pt x="4" y="21"/>
                    </a:cubicBezTo>
                    <a:cubicBezTo>
                      <a:pt x="6" y="24"/>
                      <a:pt x="9" y="25"/>
                      <a:pt x="13" y="25"/>
                    </a:cubicBezTo>
                    <a:cubicBezTo>
                      <a:pt x="16" y="25"/>
                      <a:pt x="19" y="24"/>
                      <a:pt x="21" y="21"/>
                    </a:cubicBezTo>
                    <a:cubicBezTo>
                      <a:pt x="26" y="16"/>
                      <a:pt x="26" y="9"/>
                      <a:pt x="21" y="4"/>
                    </a:cubicBezTo>
                    <a:cubicBezTo>
                      <a:pt x="19" y="1"/>
                      <a:pt x="16" y="0"/>
                      <a:pt x="1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66" name="Freeform 751"/>
              <p:cNvSpPr>
                <a:spLocks noEditPoints="1"/>
              </p:cNvSpPr>
              <p:nvPr/>
            </p:nvSpPr>
            <p:spPr bwMode="auto">
              <a:xfrm flipV="1">
                <a:off x="-11815763" y="-2400301"/>
                <a:ext cx="98425" cy="93663"/>
              </a:xfrm>
              <a:custGeom>
                <a:avLst/>
                <a:gdLst>
                  <a:gd name="T0" fmla="*/ 13 w 26"/>
                  <a:gd name="T1" fmla="*/ 5 h 25"/>
                  <a:gd name="T2" fmla="*/ 18 w 26"/>
                  <a:gd name="T3" fmla="*/ 8 h 25"/>
                  <a:gd name="T4" fmla="*/ 18 w 26"/>
                  <a:gd name="T5" fmla="*/ 18 h 25"/>
                  <a:gd name="T6" fmla="*/ 13 w 26"/>
                  <a:gd name="T7" fmla="*/ 20 h 25"/>
                  <a:gd name="T8" fmla="*/ 8 w 26"/>
                  <a:gd name="T9" fmla="*/ 18 h 25"/>
                  <a:gd name="T10" fmla="*/ 8 w 26"/>
                  <a:gd name="T11" fmla="*/ 8 h 25"/>
                  <a:gd name="T12" fmla="*/ 13 w 26"/>
                  <a:gd name="T13" fmla="*/ 5 h 25"/>
                  <a:gd name="T14" fmla="*/ 13 w 26"/>
                  <a:gd name="T15" fmla="*/ 0 h 25"/>
                  <a:gd name="T16" fmla="*/ 4 w 26"/>
                  <a:gd name="T17" fmla="*/ 4 h 25"/>
                  <a:gd name="T18" fmla="*/ 0 w 26"/>
                  <a:gd name="T19" fmla="*/ 13 h 25"/>
                  <a:gd name="T20" fmla="*/ 4 w 26"/>
                  <a:gd name="T21" fmla="*/ 21 h 25"/>
                  <a:gd name="T22" fmla="*/ 13 w 26"/>
                  <a:gd name="T23" fmla="*/ 25 h 25"/>
                  <a:gd name="T24" fmla="*/ 21 w 26"/>
                  <a:gd name="T25" fmla="*/ 21 h 25"/>
                  <a:gd name="T26" fmla="*/ 21 w 26"/>
                  <a:gd name="T27" fmla="*/ 4 h 25"/>
                  <a:gd name="T28" fmla="*/ 13 w 26"/>
                  <a:gd name="T2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6" h="25">
                    <a:moveTo>
                      <a:pt x="13" y="5"/>
                    </a:moveTo>
                    <a:cubicBezTo>
                      <a:pt x="14" y="5"/>
                      <a:pt x="16" y="6"/>
                      <a:pt x="18" y="8"/>
                    </a:cubicBezTo>
                    <a:cubicBezTo>
                      <a:pt x="21" y="10"/>
                      <a:pt x="21" y="15"/>
                      <a:pt x="18" y="18"/>
                    </a:cubicBezTo>
                    <a:cubicBezTo>
                      <a:pt x="16" y="19"/>
                      <a:pt x="14" y="20"/>
                      <a:pt x="13" y="20"/>
                    </a:cubicBezTo>
                    <a:cubicBezTo>
                      <a:pt x="11" y="20"/>
                      <a:pt x="9" y="19"/>
                      <a:pt x="8" y="18"/>
                    </a:cubicBezTo>
                    <a:cubicBezTo>
                      <a:pt x="5" y="15"/>
                      <a:pt x="5" y="10"/>
                      <a:pt x="8" y="8"/>
                    </a:cubicBezTo>
                    <a:cubicBezTo>
                      <a:pt x="9" y="6"/>
                      <a:pt x="11" y="5"/>
                      <a:pt x="13" y="5"/>
                    </a:cubicBezTo>
                    <a:close/>
                    <a:moveTo>
                      <a:pt x="13" y="0"/>
                    </a:moveTo>
                    <a:cubicBezTo>
                      <a:pt x="9" y="0"/>
                      <a:pt x="6" y="2"/>
                      <a:pt x="4" y="4"/>
                    </a:cubicBezTo>
                    <a:cubicBezTo>
                      <a:pt x="2" y="6"/>
                      <a:pt x="0" y="9"/>
                      <a:pt x="0" y="13"/>
                    </a:cubicBezTo>
                    <a:cubicBezTo>
                      <a:pt x="0" y="16"/>
                      <a:pt x="2" y="19"/>
                      <a:pt x="4" y="21"/>
                    </a:cubicBezTo>
                    <a:cubicBezTo>
                      <a:pt x="6" y="24"/>
                      <a:pt x="9" y="25"/>
                      <a:pt x="13" y="25"/>
                    </a:cubicBezTo>
                    <a:cubicBezTo>
                      <a:pt x="16" y="25"/>
                      <a:pt x="19" y="24"/>
                      <a:pt x="21" y="21"/>
                    </a:cubicBezTo>
                    <a:cubicBezTo>
                      <a:pt x="26" y="17"/>
                      <a:pt x="26" y="9"/>
                      <a:pt x="21" y="4"/>
                    </a:cubicBezTo>
                    <a:cubicBezTo>
                      <a:pt x="19" y="2"/>
                      <a:pt x="16" y="0"/>
                      <a:pt x="1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67" name="Freeform 752"/>
              <p:cNvSpPr>
                <a:spLocks noEditPoints="1"/>
              </p:cNvSpPr>
              <p:nvPr/>
            </p:nvSpPr>
            <p:spPr bwMode="auto">
              <a:xfrm flipV="1">
                <a:off x="-11342688" y="-3170238"/>
                <a:ext cx="93662" cy="90488"/>
              </a:xfrm>
              <a:custGeom>
                <a:avLst/>
                <a:gdLst>
                  <a:gd name="T0" fmla="*/ 13 w 25"/>
                  <a:gd name="T1" fmla="*/ 5 h 24"/>
                  <a:gd name="T2" fmla="*/ 17 w 25"/>
                  <a:gd name="T3" fmla="*/ 7 h 24"/>
                  <a:gd name="T4" fmla="*/ 17 w 25"/>
                  <a:gd name="T5" fmla="*/ 16 h 24"/>
                  <a:gd name="T6" fmla="*/ 13 w 25"/>
                  <a:gd name="T7" fmla="*/ 18 h 24"/>
                  <a:gd name="T8" fmla="*/ 8 w 25"/>
                  <a:gd name="T9" fmla="*/ 16 h 24"/>
                  <a:gd name="T10" fmla="*/ 8 w 25"/>
                  <a:gd name="T11" fmla="*/ 7 h 24"/>
                  <a:gd name="T12" fmla="*/ 13 w 25"/>
                  <a:gd name="T13" fmla="*/ 5 h 24"/>
                  <a:gd name="T14" fmla="*/ 13 w 25"/>
                  <a:gd name="T15" fmla="*/ 0 h 24"/>
                  <a:gd name="T16" fmla="*/ 4 w 25"/>
                  <a:gd name="T17" fmla="*/ 3 h 24"/>
                  <a:gd name="T18" fmla="*/ 0 w 25"/>
                  <a:gd name="T19" fmla="*/ 12 h 24"/>
                  <a:gd name="T20" fmla="*/ 4 w 25"/>
                  <a:gd name="T21" fmla="*/ 20 h 24"/>
                  <a:gd name="T22" fmla="*/ 13 w 25"/>
                  <a:gd name="T23" fmla="*/ 24 h 24"/>
                  <a:gd name="T24" fmla="*/ 21 w 25"/>
                  <a:gd name="T25" fmla="*/ 20 h 24"/>
                  <a:gd name="T26" fmla="*/ 25 w 25"/>
                  <a:gd name="T27" fmla="*/ 12 h 24"/>
                  <a:gd name="T28" fmla="*/ 21 w 25"/>
                  <a:gd name="T29" fmla="*/ 3 h 24"/>
                  <a:gd name="T30" fmla="*/ 13 w 25"/>
                  <a:gd name="T3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5" h="24">
                    <a:moveTo>
                      <a:pt x="13" y="5"/>
                    </a:moveTo>
                    <a:cubicBezTo>
                      <a:pt x="14" y="5"/>
                      <a:pt x="16" y="5"/>
                      <a:pt x="17" y="7"/>
                    </a:cubicBezTo>
                    <a:cubicBezTo>
                      <a:pt x="20" y="9"/>
                      <a:pt x="20" y="14"/>
                      <a:pt x="17" y="16"/>
                    </a:cubicBezTo>
                    <a:cubicBezTo>
                      <a:pt x="16" y="18"/>
                      <a:pt x="14" y="18"/>
                      <a:pt x="13" y="18"/>
                    </a:cubicBezTo>
                    <a:cubicBezTo>
                      <a:pt x="11" y="18"/>
                      <a:pt x="9" y="18"/>
                      <a:pt x="8" y="16"/>
                    </a:cubicBezTo>
                    <a:cubicBezTo>
                      <a:pt x="5" y="14"/>
                      <a:pt x="5" y="9"/>
                      <a:pt x="8" y="7"/>
                    </a:cubicBezTo>
                    <a:cubicBezTo>
                      <a:pt x="9" y="5"/>
                      <a:pt x="11" y="5"/>
                      <a:pt x="13" y="5"/>
                    </a:cubicBezTo>
                    <a:close/>
                    <a:moveTo>
                      <a:pt x="13" y="0"/>
                    </a:moveTo>
                    <a:cubicBezTo>
                      <a:pt x="9" y="0"/>
                      <a:pt x="6" y="1"/>
                      <a:pt x="4" y="3"/>
                    </a:cubicBezTo>
                    <a:cubicBezTo>
                      <a:pt x="2" y="5"/>
                      <a:pt x="0" y="8"/>
                      <a:pt x="0" y="12"/>
                    </a:cubicBezTo>
                    <a:cubicBezTo>
                      <a:pt x="0" y="15"/>
                      <a:pt x="2" y="18"/>
                      <a:pt x="4" y="20"/>
                    </a:cubicBezTo>
                    <a:cubicBezTo>
                      <a:pt x="6" y="22"/>
                      <a:pt x="9" y="24"/>
                      <a:pt x="13" y="24"/>
                    </a:cubicBezTo>
                    <a:cubicBezTo>
                      <a:pt x="16" y="24"/>
                      <a:pt x="19" y="22"/>
                      <a:pt x="21" y="20"/>
                    </a:cubicBezTo>
                    <a:cubicBezTo>
                      <a:pt x="23" y="18"/>
                      <a:pt x="25" y="15"/>
                      <a:pt x="25" y="12"/>
                    </a:cubicBezTo>
                    <a:cubicBezTo>
                      <a:pt x="25" y="8"/>
                      <a:pt x="23" y="5"/>
                      <a:pt x="21" y="3"/>
                    </a:cubicBezTo>
                    <a:cubicBezTo>
                      <a:pt x="19" y="1"/>
                      <a:pt x="16" y="0"/>
                      <a:pt x="1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68" name="Freeform 753"/>
              <p:cNvSpPr>
                <a:spLocks noEditPoints="1"/>
              </p:cNvSpPr>
              <p:nvPr/>
            </p:nvSpPr>
            <p:spPr bwMode="auto">
              <a:xfrm flipV="1">
                <a:off x="-11585575" y="-2903538"/>
                <a:ext cx="100012" cy="90488"/>
              </a:xfrm>
              <a:custGeom>
                <a:avLst/>
                <a:gdLst>
                  <a:gd name="T0" fmla="*/ 13 w 27"/>
                  <a:gd name="T1" fmla="*/ 5 h 24"/>
                  <a:gd name="T2" fmla="*/ 18 w 27"/>
                  <a:gd name="T3" fmla="*/ 7 h 24"/>
                  <a:gd name="T4" fmla="*/ 18 w 27"/>
                  <a:gd name="T5" fmla="*/ 17 h 24"/>
                  <a:gd name="T6" fmla="*/ 13 w 27"/>
                  <a:gd name="T7" fmla="*/ 19 h 24"/>
                  <a:gd name="T8" fmla="*/ 9 w 27"/>
                  <a:gd name="T9" fmla="*/ 17 h 24"/>
                  <a:gd name="T10" fmla="*/ 9 w 27"/>
                  <a:gd name="T11" fmla="*/ 7 h 24"/>
                  <a:gd name="T12" fmla="*/ 13 w 27"/>
                  <a:gd name="T13" fmla="*/ 5 h 24"/>
                  <a:gd name="T14" fmla="*/ 13 w 27"/>
                  <a:gd name="T15" fmla="*/ 0 h 24"/>
                  <a:gd name="T16" fmla="*/ 5 w 27"/>
                  <a:gd name="T17" fmla="*/ 4 h 24"/>
                  <a:gd name="T18" fmla="*/ 5 w 27"/>
                  <a:gd name="T19" fmla="*/ 21 h 24"/>
                  <a:gd name="T20" fmla="*/ 13 w 27"/>
                  <a:gd name="T21" fmla="*/ 24 h 24"/>
                  <a:gd name="T22" fmla="*/ 22 w 27"/>
                  <a:gd name="T23" fmla="*/ 21 h 24"/>
                  <a:gd name="T24" fmla="*/ 22 w 27"/>
                  <a:gd name="T25" fmla="*/ 4 h 24"/>
                  <a:gd name="T26" fmla="*/ 13 w 27"/>
                  <a:gd name="T2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7" h="24">
                    <a:moveTo>
                      <a:pt x="13" y="5"/>
                    </a:moveTo>
                    <a:cubicBezTo>
                      <a:pt x="15" y="5"/>
                      <a:pt x="17" y="6"/>
                      <a:pt x="18" y="7"/>
                    </a:cubicBezTo>
                    <a:cubicBezTo>
                      <a:pt x="21" y="10"/>
                      <a:pt x="21" y="14"/>
                      <a:pt x="18" y="17"/>
                    </a:cubicBezTo>
                    <a:cubicBezTo>
                      <a:pt x="17" y="18"/>
                      <a:pt x="15" y="19"/>
                      <a:pt x="13" y="19"/>
                    </a:cubicBezTo>
                    <a:cubicBezTo>
                      <a:pt x="12" y="19"/>
                      <a:pt x="10" y="18"/>
                      <a:pt x="9" y="17"/>
                    </a:cubicBezTo>
                    <a:cubicBezTo>
                      <a:pt x="6" y="14"/>
                      <a:pt x="6" y="10"/>
                      <a:pt x="9" y="7"/>
                    </a:cubicBezTo>
                    <a:cubicBezTo>
                      <a:pt x="10" y="6"/>
                      <a:pt x="12" y="5"/>
                      <a:pt x="13" y="5"/>
                    </a:cubicBezTo>
                    <a:close/>
                    <a:moveTo>
                      <a:pt x="13" y="0"/>
                    </a:moveTo>
                    <a:cubicBezTo>
                      <a:pt x="10" y="0"/>
                      <a:pt x="7" y="1"/>
                      <a:pt x="5" y="4"/>
                    </a:cubicBezTo>
                    <a:cubicBezTo>
                      <a:pt x="0" y="8"/>
                      <a:pt x="0" y="16"/>
                      <a:pt x="5" y="21"/>
                    </a:cubicBezTo>
                    <a:cubicBezTo>
                      <a:pt x="7" y="23"/>
                      <a:pt x="10" y="24"/>
                      <a:pt x="13" y="24"/>
                    </a:cubicBezTo>
                    <a:cubicBezTo>
                      <a:pt x="17" y="24"/>
                      <a:pt x="20" y="23"/>
                      <a:pt x="22" y="21"/>
                    </a:cubicBezTo>
                    <a:cubicBezTo>
                      <a:pt x="27" y="16"/>
                      <a:pt x="27" y="8"/>
                      <a:pt x="22" y="4"/>
                    </a:cubicBezTo>
                    <a:cubicBezTo>
                      <a:pt x="20" y="1"/>
                      <a:pt x="17" y="0"/>
                      <a:pt x="1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69" name="Freeform 754"/>
              <p:cNvSpPr>
                <a:spLocks noEditPoints="1"/>
              </p:cNvSpPr>
              <p:nvPr/>
            </p:nvSpPr>
            <p:spPr bwMode="auto">
              <a:xfrm flipV="1">
                <a:off x="-11241088" y="-3589338"/>
                <a:ext cx="90487" cy="88900"/>
              </a:xfrm>
              <a:custGeom>
                <a:avLst/>
                <a:gdLst>
                  <a:gd name="T0" fmla="*/ 12 w 24"/>
                  <a:gd name="T1" fmla="*/ 5 h 24"/>
                  <a:gd name="T2" fmla="*/ 17 w 24"/>
                  <a:gd name="T3" fmla="*/ 7 h 24"/>
                  <a:gd name="T4" fmla="*/ 17 w 24"/>
                  <a:gd name="T5" fmla="*/ 16 h 24"/>
                  <a:gd name="T6" fmla="*/ 12 w 24"/>
                  <a:gd name="T7" fmla="*/ 19 h 24"/>
                  <a:gd name="T8" fmla="*/ 8 w 24"/>
                  <a:gd name="T9" fmla="*/ 16 h 24"/>
                  <a:gd name="T10" fmla="*/ 8 w 24"/>
                  <a:gd name="T11" fmla="*/ 7 h 24"/>
                  <a:gd name="T12" fmla="*/ 12 w 24"/>
                  <a:gd name="T13" fmla="*/ 5 h 24"/>
                  <a:gd name="T14" fmla="*/ 12 w 24"/>
                  <a:gd name="T15" fmla="*/ 0 h 24"/>
                  <a:gd name="T16" fmla="*/ 4 w 24"/>
                  <a:gd name="T17" fmla="*/ 3 h 24"/>
                  <a:gd name="T18" fmla="*/ 0 w 24"/>
                  <a:gd name="T19" fmla="*/ 12 h 24"/>
                  <a:gd name="T20" fmla="*/ 4 w 24"/>
                  <a:gd name="T21" fmla="*/ 20 h 24"/>
                  <a:gd name="T22" fmla="*/ 12 w 24"/>
                  <a:gd name="T23" fmla="*/ 24 h 24"/>
                  <a:gd name="T24" fmla="*/ 21 w 24"/>
                  <a:gd name="T25" fmla="*/ 20 h 24"/>
                  <a:gd name="T26" fmla="*/ 24 w 24"/>
                  <a:gd name="T27" fmla="*/ 12 h 24"/>
                  <a:gd name="T28" fmla="*/ 21 w 24"/>
                  <a:gd name="T29" fmla="*/ 3 h 24"/>
                  <a:gd name="T30" fmla="*/ 12 w 24"/>
                  <a:gd name="T3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4" y="5"/>
                      <a:pt x="16" y="5"/>
                      <a:pt x="17" y="7"/>
                    </a:cubicBezTo>
                    <a:cubicBezTo>
                      <a:pt x="20" y="9"/>
                      <a:pt x="20" y="14"/>
                      <a:pt x="17" y="16"/>
                    </a:cubicBezTo>
                    <a:cubicBezTo>
                      <a:pt x="16" y="18"/>
                      <a:pt x="14" y="19"/>
                      <a:pt x="12" y="19"/>
                    </a:cubicBezTo>
                    <a:cubicBezTo>
                      <a:pt x="11" y="19"/>
                      <a:pt x="9" y="18"/>
                      <a:pt x="8" y="16"/>
                    </a:cubicBezTo>
                    <a:cubicBezTo>
                      <a:pt x="5" y="14"/>
                      <a:pt x="5" y="9"/>
                      <a:pt x="8" y="7"/>
                    </a:cubicBezTo>
                    <a:cubicBezTo>
                      <a:pt x="9" y="5"/>
                      <a:pt x="11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9" y="0"/>
                      <a:pt x="6" y="1"/>
                      <a:pt x="4" y="3"/>
                    </a:cubicBezTo>
                    <a:cubicBezTo>
                      <a:pt x="2" y="5"/>
                      <a:pt x="0" y="8"/>
                      <a:pt x="0" y="12"/>
                    </a:cubicBezTo>
                    <a:cubicBezTo>
                      <a:pt x="0" y="15"/>
                      <a:pt x="2" y="18"/>
                      <a:pt x="4" y="20"/>
                    </a:cubicBezTo>
                    <a:cubicBezTo>
                      <a:pt x="6" y="22"/>
                      <a:pt x="9" y="24"/>
                      <a:pt x="12" y="24"/>
                    </a:cubicBezTo>
                    <a:cubicBezTo>
                      <a:pt x="16" y="24"/>
                      <a:pt x="19" y="22"/>
                      <a:pt x="21" y="20"/>
                    </a:cubicBezTo>
                    <a:cubicBezTo>
                      <a:pt x="23" y="18"/>
                      <a:pt x="24" y="15"/>
                      <a:pt x="24" y="12"/>
                    </a:cubicBezTo>
                    <a:cubicBezTo>
                      <a:pt x="24" y="8"/>
                      <a:pt x="23" y="5"/>
                      <a:pt x="21" y="3"/>
                    </a:cubicBezTo>
                    <a:cubicBezTo>
                      <a:pt x="19" y="1"/>
                      <a:pt x="16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70" name="Freeform 755"/>
              <p:cNvSpPr>
                <a:spLocks noEditPoints="1"/>
              </p:cNvSpPr>
              <p:nvPr/>
            </p:nvSpPr>
            <p:spPr bwMode="auto">
              <a:xfrm flipV="1">
                <a:off x="-11522075" y="-3492501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7 w 24"/>
                  <a:gd name="T3" fmla="*/ 7 h 24"/>
                  <a:gd name="T4" fmla="*/ 17 w 24"/>
                  <a:gd name="T5" fmla="*/ 17 h 24"/>
                  <a:gd name="T6" fmla="*/ 12 w 24"/>
                  <a:gd name="T7" fmla="*/ 19 h 24"/>
                  <a:gd name="T8" fmla="*/ 7 w 24"/>
                  <a:gd name="T9" fmla="*/ 17 h 24"/>
                  <a:gd name="T10" fmla="*/ 7 w 24"/>
                  <a:gd name="T11" fmla="*/ 7 h 24"/>
                  <a:gd name="T12" fmla="*/ 12 w 24"/>
                  <a:gd name="T13" fmla="*/ 5 h 24"/>
                  <a:gd name="T14" fmla="*/ 12 w 24"/>
                  <a:gd name="T15" fmla="*/ 0 h 24"/>
                  <a:gd name="T16" fmla="*/ 4 w 24"/>
                  <a:gd name="T17" fmla="*/ 3 h 24"/>
                  <a:gd name="T18" fmla="*/ 0 w 24"/>
                  <a:gd name="T19" fmla="*/ 12 h 24"/>
                  <a:gd name="T20" fmla="*/ 4 w 24"/>
                  <a:gd name="T21" fmla="*/ 20 h 24"/>
                  <a:gd name="T22" fmla="*/ 12 w 24"/>
                  <a:gd name="T23" fmla="*/ 24 h 24"/>
                  <a:gd name="T24" fmla="*/ 21 w 24"/>
                  <a:gd name="T25" fmla="*/ 20 h 24"/>
                  <a:gd name="T26" fmla="*/ 24 w 24"/>
                  <a:gd name="T27" fmla="*/ 12 h 24"/>
                  <a:gd name="T28" fmla="*/ 21 w 24"/>
                  <a:gd name="T29" fmla="*/ 3 h 24"/>
                  <a:gd name="T30" fmla="*/ 12 w 24"/>
                  <a:gd name="T3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4" y="5"/>
                      <a:pt x="16" y="6"/>
                      <a:pt x="17" y="7"/>
                    </a:cubicBezTo>
                    <a:cubicBezTo>
                      <a:pt x="20" y="10"/>
                      <a:pt x="20" y="14"/>
                      <a:pt x="17" y="17"/>
                    </a:cubicBezTo>
                    <a:cubicBezTo>
                      <a:pt x="16" y="18"/>
                      <a:pt x="14" y="19"/>
                      <a:pt x="12" y="19"/>
                    </a:cubicBezTo>
                    <a:cubicBezTo>
                      <a:pt x="10" y="19"/>
                      <a:pt x="9" y="18"/>
                      <a:pt x="7" y="17"/>
                    </a:cubicBezTo>
                    <a:cubicBezTo>
                      <a:pt x="5" y="14"/>
                      <a:pt x="5" y="10"/>
                      <a:pt x="7" y="7"/>
                    </a:cubicBezTo>
                    <a:cubicBezTo>
                      <a:pt x="9" y="6"/>
                      <a:pt x="10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9" y="0"/>
                      <a:pt x="6" y="1"/>
                      <a:pt x="4" y="3"/>
                    </a:cubicBezTo>
                    <a:cubicBezTo>
                      <a:pt x="1" y="6"/>
                      <a:pt x="0" y="9"/>
                      <a:pt x="0" y="12"/>
                    </a:cubicBezTo>
                    <a:cubicBezTo>
                      <a:pt x="0" y="15"/>
                      <a:pt x="1" y="18"/>
                      <a:pt x="4" y="20"/>
                    </a:cubicBezTo>
                    <a:cubicBezTo>
                      <a:pt x="6" y="23"/>
                      <a:pt x="9" y="24"/>
                      <a:pt x="12" y="24"/>
                    </a:cubicBezTo>
                    <a:cubicBezTo>
                      <a:pt x="15" y="24"/>
                      <a:pt x="18" y="23"/>
                      <a:pt x="21" y="20"/>
                    </a:cubicBezTo>
                    <a:cubicBezTo>
                      <a:pt x="23" y="18"/>
                      <a:pt x="24" y="15"/>
                      <a:pt x="24" y="12"/>
                    </a:cubicBezTo>
                    <a:cubicBezTo>
                      <a:pt x="24" y="9"/>
                      <a:pt x="23" y="6"/>
                      <a:pt x="21" y="3"/>
                    </a:cubicBezTo>
                    <a:cubicBezTo>
                      <a:pt x="18" y="1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71" name="Freeform 756"/>
              <p:cNvSpPr>
                <a:spLocks noEditPoints="1"/>
              </p:cNvSpPr>
              <p:nvPr/>
            </p:nvSpPr>
            <p:spPr bwMode="auto">
              <a:xfrm flipV="1">
                <a:off x="-11811000" y="-2130426"/>
                <a:ext cx="96837" cy="93663"/>
              </a:xfrm>
              <a:custGeom>
                <a:avLst/>
                <a:gdLst>
                  <a:gd name="T0" fmla="*/ 14 w 26"/>
                  <a:gd name="T1" fmla="*/ 5 h 25"/>
                  <a:gd name="T2" fmla="*/ 19 w 26"/>
                  <a:gd name="T3" fmla="*/ 8 h 25"/>
                  <a:gd name="T4" fmla="*/ 19 w 26"/>
                  <a:gd name="T5" fmla="*/ 18 h 25"/>
                  <a:gd name="T6" fmla="*/ 14 w 26"/>
                  <a:gd name="T7" fmla="*/ 20 h 25"/>
                  <a:gd name="T8" fmla="*/ 9 w 26"/>
                  <a:gd name="T9" fmla="*/ 18 h 25"/>
                  <a:gd name="T10" fmla="*/ 9 w 26"/>
                  <a:gd name="T11" fmla="*/ 8 h 25"/>
                  <a:gd name="T12" fmla="*/ 14 w 26"/>
                  <a:gd name="T13" fmla="*/ 5 h 25"/>
                  <a:gd name="T14" fmla="*/ 14 w 26"/>
                  <a:gd name="T15" fmla="*/ 0 h 25"/>
                  <a:gd name="T16" fmla="*/ 5 w 26"/>
                  <a:gd name="T17" fmla="*/ 4 h 25"/>
                  <a:gd name="T18" fmla="*/ 5 w 26"/>
                  <a:gd name="T19" fmla="*/ 21 h 25"/>
                  <a:gd name="T20" fmla="*/ 14 w 26"/>
                  <a:gd name="T21" fmla="*/ 25 h 25"/>
                  <a:gd name="T22" fmla="*/ 23 w 26"/>
                  <a:gd name="T23" fmla="*/ 21 h 25"/>
                  <a:gd name="T24" fmla="*/ 26 w 26"/>
                  <a:gd name="T25" fmla="*/ 13 h 25"/>
                  <a:gd name="T26" fmla="*/ 23 w 26"/>
                  <a:gd name="T27" fmla="*/ 4 h 25"/>
                  <a:gd name="T28" fmla="*/ 14 w 26"/>
                  <a:gd name="T2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6" h="25">
                    <a:moveTo>
                      <a:pt x="14" y="5"/>
                    </a:moveTo>
                    <a:cubicBezTo>
                      <a:pt x="16" y="5"/>
                      <a:pt x="18" y="6"/>
                      <a:pt x="19" y="8"/>
                    </a:cubicBezTo>
                    <a:cubicBezTo>
                      <a:pt x="22" y="10"/>
                      <a:pt x="22" y="15"/>
                      <a:pt x="19" y="18"/>
                    </a:cubicBezTo>
                    <a:cubicBezTo>
                      <a:pt x="18" y="19"/>
                      <a:pt x="16" y="20"/>
                      <a:pt x="14" y="20"/>
                    </a:cubicBezTo>
                    <a:cubicBezTo>
                      <a:pt x="12" y="20"/>
                      <a:pt x="10" y="19"/>
                      <a:pt x="9" y="18"/>
                    </a:cubicBezTo>
                    <a:cubicBezTo>
                      <a:pt x="6" y="15"/>
                      <a:pt x="6" y="10"/>
                      <a:pt x="9" y="8"/>
                    </a:cubicBezTo>
                    <a:cubicBezTo>
                      <a:pt x="10" y="6"/>
                      <a:pt x="12" y="5"/>
                      <a:pt x="14" y="5"/>
                    </a:cubicBezTo>
                    <a:close/>
                    <a:moveTo>
                      <a:pt x="14" y="0"/>
                    </a:moveTo>
                    <a:cubicBezTo>
                      <a:pt x="11" y="0"/>
                      <a:pt x="8" y="2"/>
                      <a:pt x="5" y="4"/>
                    </a:cubicBezTo>
                    <a:cubicBezTo>
                      <a:pt x="0" y="9"/>
                      <a:pt x="0" y="17"/>
                      <a:pt x="5" y="21"/>
                    </a:cubicBezTo>
                    <a:cubicBezTo>
                      <a:pt x="8" y="24"/>
                      <a:pt x="11" y="25"/>
                      <a:pt x="14" y="25"/>
                    </a:cubicBezTo>
                    <a:cubicBezTo>
                      <a:pt x="17" y="25"/>
                      <a:pt x="20" y="24"/>
                      <a:pt x="23" y="21"/>
                    </a:cubicBezTo>
                    <a:cubicBezTo>
                      <a:pt x="25" y="19"/>
                      <a:pt x="26" y="16"/>
                      <a:pt x="26" y="13"/>
                    </a:cubicBezTo>
                    <a:cubicBezTo>
                      <a:pt x="26" y="9"/>
                      <a:pt x="25" y="6"/>
                      <a:pt x="23" y="4"/>
                    </a:cubicBezTo>
                    <a:cubicBezTo>
                      <a:pt x="20" y="2"/>
                      <a:pt x="17" y="0"/>
                      <a:pt x="1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72" name="Freeform 757"/>
              <p:cNvSpPr>
                <a:spLocks/>
              </p:cNvSpPr>
              <p:nvPr/>
            </p:nvSpPr>
            <p:spPr bwMode="auto">
              <a:xfrm flipV="1">
                <a:off x="-12149138" y="-3429001"/>
                <a:ext cx="660400" cy="1570038"/>
              </a:xfrm>
              <a:custGeom>
                <a:avLst/>
                <a:gdLst>
                  <a:gd name="T0" fmla="*/ 173 w 176"/>
                  <a:gd name="T1" fmla="*/ 418 h 418"/>
                  <a:gd name="T2" fmla="*/ 39 w 176"/>
                  <a:gd name="T3" fmla="*/ 284 h 418"/>
                  <a:gd name="T4" fmla="*/ 39 w 176"/>
                  <a:gd name="T5" fmla="*/ 283 h 418"/>
                  <a:gd name="T6" fmla="*/ 39 w 176"/>
                  <a:gd name="T7" fmla="*/ 109 h 418"/>
                  <a:gd name="T8" fmla="*/ 1 w 176"/>
                  <a:gd name="T9" fmla="*/ 71 h 418"/>
                  <a:gd name="T10" fmla="*/ 0 w 176"/>
                  <a:gd name="T11" fmla="*/ 70 h 418"/>
                  <a:gd name="T12" fmla="*/ 0 w 176"/>
                  <a:gd name="T13" fmla="*/ 24 h 418"/>
                  <a:gd name="T14" fmla="*/ 1 w 176"/>
                  <a:gd name="T15" fmla="*/ 23 h 418"/>
                  <a:gd name="T16" fmla="*/ 24 w 176"/>
                  <a:gd name="T17" fmla="*/ 0 h 418"/>
                  <a:gd name="T18" fmla="*/ 27 w 176"/>
                  <a:gd name="T19" fmla="*/ 2 h 418"/>
                  <a:gd name="T20" fmla="*/ 4 w 176"/>
                  <a:gd name="T21" fmla="*/ 25 h 418"/>
                  <a:gd name="T22" fmla="*/ 4 w 176"/>
                  <a:gd name="T23" fmla="*/ 69 h 418"/>
                  <a:gd name="T24" fmla="*/ 42 w 176"/>
                  <a:gd name="T25" fmla="*/ 107 h 418"/>
                  <a:gd name="T26" fmla="*/ 42 w 176"/>
                  <a:gd name="T27" fmla="*/ 108 h 418"/>
                  <a:gd name="T28" fmla="*/ 42 w 176"/>
                  <a:gd name="T29" fmla="*/ 282 h 418"/>
                  <a:gd name="T30" fmla="*/ 176 w 176"/>
                  <a:gd name="T31" fmla="*/ 416 h 418"/>
                  <a:gd name="T32" fmla="*/ 173 w 176"/>
                  <a:gd name="T33" fmla="*/ 418 h 4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6" h="418">
                    <a:moveTo>
                      <a:pt x="173" y="418"/>
                    </a:moveTo>
                    <a:cubicBezTo>
                      <a:pt x="39" y="284"/>
                      <a:pt x="39" y="284"/>
                      <a:pt x="39" y="284"/>
                    </a:cubicBezTo>
                    <a:cubicBezTo>
                      <a:pt x="39" y="283"/>
                      <a:pt x="39" y="283"/>
                      <a:pt x="39" y="283"/>
                    </a:cubicBezTo>
                    <a:cubicBezTo>
                      <a:pt x="39" y="109"/>
                      <a:pt x="39" y="109"/>
                      <a:pt x="39" y="109"/>
                    </a:cubicBezTo>
                    <a:cubicBezTo>
                      <a:pt x="1" y="71"/>
                      <a:pt x="1" y="71"/>
                      <a:pt x="1" y="71"/>
                    </a:cubicBezTo>
                    <a:cubicBezTo>
                      <a:pt x="1" y="71"/>
                      <a:pt x="0" y="70"/>
                      <a:pt x="0" y="70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24"/>
                      <a:pt x="1" y="23"/>
                      <a:pt x="1" y="23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4" y="69"/>
                      <a:pt x="4" y="69"/>
                      <a:pt x="4" y="69"/>
                    </a:cubicBezTo>
                    <a:cubicBezTo>
                      <a:pt x="42" y="107"/>
                      <a:pt x="42" y="107"/>
                      <a:pt x="42" y="107"/>
                    </a:cubicBezTo>
                    <a:cubicBezTo>
                      <a:pt x="42" y="107"/>
                      <a:pt x="42" y="108"/>
                      <a:pt x="42" y="108"/>
                    </a:cubicBezTo>
                    <a:cubicBezTo>
                      <a:pt x="42" y="282"/>
                      <a:pt x="42" y="282"/>
                      <a:pt x="42" y="282"/>
                    </a:cubicBezTo>
                    <a:cubicBezTo>
                      <a:pt x="176" y="416"/>
                      <a:pt x="176" y="416"/>
                      <a:pt x="176" y="416"/>
                    </a:cubicBezTo>
                    <a:lnTo>
                      <a:pt x="173" y="4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73" name="Freeform 758"/>
              <p:cNvSpPr>
                <a:spLocks/>
              </p:cNvSpPr>
              <p:nvPr/>
            </p:nvSpPr>
            <p:spPr bwMode="auto">
              <a:xfrm flipV="1">
                <a:off x="-11987213" y="-3529013"/>
                <a:ext cx="779462" cy="1470025"/>
              </a:xfrm>
              <a:custGeom>
                <a:avLst/>
                <a:gdLst>
                  <a:gd name="T0" fmla="*/ 206 w 208"/>
                  <a:gd name="T1" fmla="*/ 392 h 392"/>
                  <a:gd name="T2" fmla="*/ 27 w 208"/>
                  <a:gd name="T3" fmla="*/ 213 h 392"/>
                  <a:gd name="T4" fmla="*/ 26 w 208"/>
                  <a:gd name="T5" fmla="*/ 211 h 392"/>
                  <a:gd name="T6" fmla="*/ 26 w 208"/>
                  <a:gd name="T7" fmla="*/ 29 h 392"/>
                  <a:gd name="T8" fmla="*/ 0 w 208"/>
                  <a:gd name="T9" fmla="*/ 3 h 392"/>
                  <a:gd name="T10" fmla="*/ 2 w 208"/>
                  <a:gd name="T11" fmla="*/ 0 h 392"/>
                  <a:gd name="T12" fmla="*/ 29 w 208"/>
                  <a:gd name="T13" fmla="*/ 27 h 392"/>
                  <a:gd name="T14" fmla="*/ 30 w 208"/>
                  <a:gd name="T15" fmla="*/ 28 h 392"/>
                  <a:gd name="T16" fmla="*/ 30 w 208"/>
                  <a:gd name="T17" fmla="*/ 211 h 392"/>
                  <a:gd name="T18" fmla="*/ 208 w 208"/>
                  <a:gd name="T19" fmla="*/ 389 h 392"/>
                  <a:gd name="T20" fmla="*/ 206 w 208"/>
                  <a:gd name="T21" fmla="*/ 392 h 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8" h="392">
                    <a:moveTo>
                      <a:pt x="206" y="392"/>
                    </a:moveTo>
                    <a:cubicBezTo>
                      <a:pt x="27" y="213"/>
                      <a:pt x="27" y="213"/>
                      <a:pt x="27" y="213"/>
                    </a:cubicBezTo>
                    <a:cubicBezTo>
                      <a:pt x="26" y="212"/>
                      <a:pt x="26" y="212"/>
                      <a:pt x="26" y="211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9" y="27"/>
                      <a:pt x="29" y="27"/>
                      <a:pt x="29" y="27"/>
                    </a:cubicBezTo>
                    <a:cubicBezTo>
                      <a:pt x="29" y="28"/>
                      <a:pt x="30" y="28"/>
                      <a:pt x="30" y="28"/>
                    </a:cubicBezTo>
                    <a:cubicBezTo>
                      <a:pt x="30" y="211"/>
                      <a:pt x="30" y="211"/>
                      <a:pt x="30" y="211"/>
                    </a:cubicBezTo>
                    <a:cubicBezTo>
                      <a:pt x="208" y="389"/>
                      <a:pt x="208" y="389"/>
                      <a:pt x="208" y="389"/>
                    </a:cubicBezTo>
                    <a:lnTo>
                      <a:pt x="206" y="39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74" name="Freeform 759"/>
              <p:cNvSpPr>
                <a:spLocks/>
              </p:cNvSpPr>
              <p:nvPr/>
            </p:nvSpPr>
            <p:spPr bwMode="auto">
              <a:xfrm flipV="1">
                <a:off x="-11739563" y="-3132138"/>
                <a:ext cx="415925" cy="1020763"/>
              </a:xfrm>
              <a:custGeom>
                <a:avLst/>
                <a:gdLst>
                  <a:gd name="T0" fmla="*/ 111 w 111"/>
                  <a:gd name="T1" fmla="*/ 272 h 272"/>
                  <a:gd name="T2" fmla="*/ 82 w 111"/>
                  <a:gd name="T3" fmla="*/ 272 h 272"/>
                  <a:gd name="T4" fmla="*/ 81 w 111"/>
                  <a:gd name="T5" fmla="*/ 271 h 272"/>
                  <a:gd name="T6" fmla="*/ 22 w 111"/>
                  <a:gd name="T7" fmla="*/ 213 h 272"/>
                  <a:gd name="T8" fmla="*/ 22 w 111"/>
                  <a:gd name="T9" fmla="*/ 212 h 272"/>
                  <a:gd name="T10" fmla="*/ 22 w 111"/>
                  <a:gd name="T11" fmla="*/ 24 h 272"/>
                  <a:gd name="T12" fmla="*/ 0 w 111"/>
                  <a:gd name="T13" fmla="*/ 3 h 272"/>
                  <a:gd name="T14" fmla="*/ 3 w 111"/>
                  <a:gd name="T15" fmla="*/ 0 h 272"/>
                  <a:gd name="T16" fmla="*/ 25 w 111"/>
                  <a:gd name="T17" fmla="*/ 22 h 272"/>
                  <a:gd name="T18" fmla="*/ 25 w 111"/>
                  <a:gd name="T19" fmla="*/ 23 h 272"/>
                  <a:gd name="T20" fmla="*/ 25 w 111"/>
                  <a:gd name="T21" fmla="*/ 211 h 272"/>
                  <a:gd name="T22" fmla="*/ 82 w 111"/>
                  <a:gd name="T23" fmla="*/ 269 h 272"/>
                  <a:gd name="T24" fmla="*/ 111 w 111"/>
                  <a:gd name="T25" fmla="*/ 269 h 272"/>
                  <a:gd name="T26" fmla="*/ 111 w 111"/>
                  <a:gd name="T27" fmla="*/ 272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1" h="272">
                    <a:moveTo>
                      <a:pt x="111" y="272"/>
                    </a:moveTo>
                    <a:cubicBezTo>
                      <a:pt x="82" y="272"/>
                      <a:pt x="82" y="272"/>
                      <a:pt x="82" y="272"/>
                    </a:cubicBezTo>
                    <a:cubicBezTo>
                      <a:pt x="81" y="272"/>
                      <a:pt x="81" y="272"/>
                      <a:pt x="81" y="271"/>
                    </a:cubicBezTo>
                    <a:cubicBezTo>
                      <a:pt x="22" y="213"/>
                      <a:pt x="22" y="213"/>
                      <a:pt x="22" y="213"/>
                    </a:cubicBezTo>
                    <a:cubicBezTo>
                      <a:pt x="22" y="213"/>
                      <a:pt x="22" y="212"/>
                      <a:pt x="22" y="212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2"/>
                      <a:pt x="25" y="23"/>
                      <a:pt x="25" y="23"/>
                    </a:cubicBezTo>
                    <a:cubicBezTo>
                      <a:pt x="25" y="211"/>
                      <a:pt x="25" y="211"/>
                      <a:pt x="25" y="211"/>
                    </a:cubicBezTo>
                    <a:cubicBezTo>
                      <a:pt x="82" y="269"/>
                      <a:pt x="82" y="269"/>
                      <a:pt x="82" y="269"/>
                    </a:cubicBezTo>
                    <a:cubicBezTo>
                      <a:pt x="111" y="269"/>
                      <a:pt x="111" y="269"/>
                      <a:pt x="111" y="269"/>
                    </a:cubicBezTo>
                    <a:lnTo>
                      <a:pt x="111" y="27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75" name="Freeform 760"/>
              <p:cNvSpPr>
                <a:spLocks/>
              </p:cNvSpPr>
              <p:nvPr/>
            </p:nvSpPr>
            <p:spPr bwMode="auto">
              <a:xfrm flipV="1">
                <a:off x="-11777663" y="-3255963"/>
                <a:ext cx="563562" cy="871538"/>
              </a:xfrm>
              <a:custGeom>
                <a:avLst/>
                <a:gdLst>
                  <a:gd name="T0" fmla="*/ 130 w 150"/>
                  <a:gd name="T1" fmla="*/ 232 h 232"/>
                  <a:gd name="T2" fmla="*/ 102 w 150"/>
                  <a:gd name="T3" fmla="*/ 232 h 232"/>
                  <a:gd name="T4" fmla="*/ 100 w 150"/>
                  <a:gd name="T5" fmla="*/ 231 h 232"/>
                  <a:gd name="T6" fmla="*/ 1 w 150"/>
                  <a:gd name="T7" fmla="*/ 131 h 232"/>
                  <a:gd name="T8" fmla="*/ 0 w 150"/>
                  <a:gd name="T9" fmla="*/ 130 h 232"/>
                  <a:gd name="T10" fmla="*/ 0 w 150"/>
                  <a:gd name="T11" fmla="*/ 0 h 232"/>
                  <a:gd name="T12" fmla="*/ 4 w 150"/>
                  <a:gd name="T13" fmla="*/ 0 h 232"/>
                  <a:gd name="T14" fmla="*/ 4 w 150"/>
                  <a:gd name="T15" fmla="*/ 130 h 232"/>
                  <a:gd name="T16" fmla="*/ 102 w 150"/>
                  <a:gd name="T17" fmla="*/ 228 h 232"/>
                  <a:gd name="T18" fmla="*/ 129 w 150"/>
                  <a:gd name="T19" fmla="*/ 228 h 232"/>
                  <a:gd name="T20" fmla="*/ 147 w 150"/>
                  <a:gd name="T21" fmla="*/ 211 h 232"/>
                  <a:gd name="T22" fmla="*/ 147 w 150"/>
                  <a:gd name="T23" fmla="*/ 181 h 232"/>
                  <a:gd name="T24" fmla="*/ 94 w 150"/>
                  <a:gd name="T25" fmla="*/ 128 h 232"/>
                  <a:gd name="T26" fmla="*/ 74 w 150"/>
                  <a:gd name="T27" fmla="*/ 128 h 232"/>
                  <a:gd name="T28" fmla="*/ 74 w 150"/>
                  <a:gd name="T29" fmla="*/ 125 h 232"/>
                  <a:gd name="T30" fmla="*/ 95 w 150"/>
                  <a:gd name="T31" fmla="*/ 125 h 232"/>
                  <a:gd name="T32" fmla="*/ 96 w 150"/>
                  <a:gd name="T33" fmla="*/ 126 h 232"/>
                  <a:gd name="T34" fmla="*/ 149 w 150"/>
                  <a:gd name="T35" fmla="*/ 179 h 232"/>
                  <a:gd name="T36" fmla="*/ 150 w 150"/>
                  <a:gd name="T37" fmla="*/ 180 h 232"/>
                  <a:gd name="T38" fmla="*/ 150 w 150"/>
                  <a:gd name="T39" fmla="*/ 211 h 232"/>
                  <a:gd name="T40" fmla="*/ 149 w 150"/>
                  <a:gd name="T41" fmla="*/ 213 h 232"/>
                  <a:gd name="T42" fmla="*/ 131 w 150"/>
                  <a:gd name="T43" fmla="*/ 231 h 232"/>
                  <a:gd name="T44" fmla="*/ 130 w 150"/>
                  <a:gd name="T45" fmla="*/ 232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50" h="232">
                    <a:moveTo>
                      <a:pt x="130" y="232"/>
                    </a:moveTo>
                    <a:cubicBezTo>
                      <a:pt x="102" y="232"/>
                      <a:pt x="102" y="232"/>
                      <a:pt x="102" y="232"/>
                    </a:cubicBezTo>
                    <a:cubicBezTo>
                      <a:pt x="101" y="232"/>
                      <a:pt x="101" y="231"/>
                      <a:pt x="100" y="231"/>
                    </a:cubicBezTo>
                    <a:cubicBezTo>
                      <a:pt x="1" y="131"/>
                      <a:pt x="1" y="131"/>
                      <a:pt x="1" y="131"/>
                    </a:cubicBezTo>
                    <a:cubicBezTo>
                      <a:pt x="0" y="131"/>
                      <a:pt x="0" y="131"/>
                      <a:pt x="0" y="13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130"/>
                      <a:pt x="4" y="130"/>
                      <a:pt x="4" y="130"/>
                    </a:cubicBezTo>
                    <a:cubicBezTo>
                      <a:pt x="102" y="228"/>
                      <a:pt x="102" y="228"/>
                      <a:pt x="102" y="228"/>
                    </a:cubicBezTo>
                    <a:cubicBezTo>
                      <a:pt x="129" y="228"/>
                      <a:pt x="129" y="228"/>
                      <a:pt x="129" y="228"/>
                    </a:cubicBezTo>
                    <a:cubicBezTo>
                      <a:pt x="147" y="211"/>
                      <a:pt x="147" y="211"/>
                      <a:pt x="147" y="211"/>
                    </a:cubicBezTo>
                    <a:cubicBezTo>
                      <a:pt x="147" y="181"/>
                      <a:pt x="147" y="181"/>
                      <a:pt x="147" y="181"/>
                    </a:cubicBezTo>
                    <a:cubicBezTo>
                      <a:pt x="94" y="128"/>
                      <a:pt x="94" y="128"/>
                      <a:pt x="94" y="128"/>
                    </a:cubicBezTo>
                    <a:cubicBezTo>
                      <a:pt x="74" y="128"/>
                      <a:pt x="74" y="128"/>
                      <a:pt x="74" y="128"/>
                    </a:cubicBezTo>
                    <a:cubicBezTo>
                      <a:pt x="74" y="125"/>
                      <a:pt x="74" y="125"/>
                      <a:pt x="74" y="125"/>
                    </a:cubicBezTo>
                    <a:cubicBezTo>
                      <a:pt x="95" y="125"/>
                      <a:pt x="95" y="125"/>
                      <a:pt x="95" y="125"/>
                    </a:cubicBezTo>
                    <a:cubicBezTo>
                      <a:pt x="95" y="125"/>
                      <a:pt x="96" y="125"/>
                      <a:pt x="96" y="126"/>
                    </a:cubicBezTo>
                    <a:cubicBezTo>
                      <a:pt x="149" y="179"/>
                      <a:pt x="149" y="179"/>
                      <a:pt x="149" y="179"/>
                    </a:cubicBezTo>
                    <a:cubicBezTo>
                      <a:pt x="150" y="179"/>
                      <a:pt x="150" y="180"/>
                      <a:pt x="150" y="180"/>
                    </a:cubicBezTo>
                    <a:cubicBezTo>
                      <a:pt x="150" y="211"/>
                      <a:pt x="150" y="211"/>
                      <a:pt x="150" y="211"/>
                    </a:cubicBezTo>
                    <a:cubicBezTo>
                      <a:pt x="150" y="212"/>
                      <a:pt x="150" y="212"/>
                      <a:pt x="149" y="213"/>
                    </a:cubicBezTo>
                    <a:cubicBezTo>
                      <a:pt x="131" y="231"/>
                      <a:pt x="131" y="231"/>
                      <a:pt x="131" y="231"/>
                    </a:cubicBezTo>
                    <a:cubicBezTo>
                      <a:pt x="131" y="231"/>
                      <a:pt x="130" y="232"/>
                      <a:pt x="130" y="23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76" name="Freeform 761"/>
              <p:cNvSpPr>
                <a:spLocks noEditPoints="1"/>
              </p:cNvSpPr>
              <p:nvPr/>
            </p:nvSpPr>
            <p:spPr bwMode="auto">
              <a:xfrm flipV="1">
                <a:off x="-12107863" y="-3998913"/>
                <a:ext cx="93662" cy="93663"/>
              </a:xfrm>
              <a:custGeom>
                <a:avLst/>
                <a:gdLst>
                  <a:gd name="T0" fmla="*/ 13 w 25"/>
                  <a:gd name="T1" fmla="*/ 6 h 25"/>
                  <a:gd name="T2" fmla="*/ 18 w 25"/>
                  <a:gd name="T3" fmla="*/ 8 h 25"/>
                  <a:gd name="T4" fmla="*/ 18 w 25"/>
                  <a:gd name="T5" fmla="*/ 18 h 25"/>
                  <a:gd name="T6" fmla="*/ 13 w 25"/>
                  <a:gd name="T7" fmla="*/ 20 h 25"/>
                  <a:gd name="T8" fmla="*/ 8 w 25"/>
                  <a:gd name="T9" fmla="*/ 18 h 25"/>
                  <a:gd name="T10" fmla="*/ 8 w 25"/>
                  <a:gd name="T11" fmla="*/ 8 h 25"/>
                  <a:gd name="T12" fmla="*/ 13 w 25"/>
                  <a:gd name="T13" fmla="*/ 6 h 25"/>
                  <a:gd name="T14" fmla="*/ 13 w 25"/>
                  <a:gd name="T15" fmla="*/ 0 h 25"/>
                  <a:gd name="T16" fmla="*/ 4 w 25"/>
                  <a:gd name="T17" fmla="*/ 4 h 25"/>
                  <a:gd name="T18" fmla="*/ 0 w 25"/>
                  <a:gd name="T19" fmla="*/ 13 h 25"/>
                  <a:gd name="T20" fmla="*/ 4 w 25"/>
                  <a:gd name="T21" fmla="*/ 22 h 25"/>
                  <a:gd name="T22" fmla="*/ 13 w 25"/>
                  <a:gd name="T23" fmla="*/ 25 h 25"/>
                  <a:gd name="T24" fmla="*/ 22 w 25"/>
                  <a:gd name="T25" fmla="*/ 22 h 25"/>
                  <a:gd name="T26" fmla="*/ 25 w 25"/>
                  <a:gd name="T27" fmla="*/ 13 h 25"/>
                  <a:gd name="T28" fmla="*/ 22 w 25"/>
                  <a:gd name="T29" fmla="*/ 4 h 25"/>
                  <a:gd name="T30" fmla="*/ 13 w 25"/>
                  <a:gd name="T3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5" h="25">
                    <a:moveTo>
                      <a:pt x="13" y="6"/>
                    </a:moveTo>
                    <a:cubicBezTo>
                      <a:pt x="15" y="6"/>
                      <a:pt x="16" y="6"/>
                      <a:pt x="18" y="8"/>
                    </a:cubicBezTo>
                    <a:cubicBezTo>
                      <a:pt x="21" y="11"/>
                      <a:pt x="21" y="15"/>
                      <a:pt x="18" y="18"/>
                    </a:cubicBezTo>
                    <a:cubicBezTo>
                      <a:pt x="17" y="19"/>
                      <a:pt x="15" y="20"/>
                      <a:pt x="13" y="20"/>
                    </a:cubicBezTo>
                    <a:cubicBezTo>
                      <a:pt x="11" y="20"/>
                      <a:pt x="9" y="19"/>
                      <a:pt x="8" y="18"/>
                    </a:cubicBezTo>
                    <a:cubicBezTo>
                      <a:pt x="5" y="15"/>
                      <a:pt x="5" y="11"/>
                      <a:pt x="8" y="8"/>
                    </a:cubicBezTo>
                    <a:cubicBezTo>
                      <a:pt x="9" y="6"/>
                      <a:pt x="11" y="6"/>
                      <a:pt x="13" y="6"/>
                    </a:cubicBezTo>
                    <a:close/>
                    <a:moveTo>
                      <a:pt x="13" y="0"/>
                    </a:moveTo>
                    <a:cubicBezTo>
                      <a:pt x="10" y="0"/>
                      <a:pt x="6" y="2"/>
                      <a:pt x="4" y="4"/>
                    </a:cubicBezTo>
                    <a:cubicBezTo>
                      <a:pt x="2" y="6"/>
                      <a:pt x="0" y="10"/>
                      <a:pt x="0" y="13"/>
                    </a:cubicBezTo>
                    <a:cubicBezTo>
                      <a:pt x="0" y="16"/>
                      <a:pt x="2" y="19"/>
                      <a:pt x="4" y="22"/>
                    </a:cubicBezTo>
                    <a:cubicBezTo>
                      <a:pt x="6" y="24"/>
                      <a:pt x="10" y="25"/>
                      <a:pt x="13" y="25"/>
                    </a:cubicBezTo>
                    <a:cubicBezTo>
                      <a:pt x="16" y="25"/>
                      <a:pt x="19" y="24"/>
                      <a:pt x="22" y="22"/>
                    </a:cubicBezTo>
                    <a:cubicBezTo>
                      <a:pt x="24" y="19"/>
                      <a:pt x="25" y="16"/>
                      <a:pt x="25" y="13"/>
                    </a:cubicBezTo>
                    <a:cubicBezTo>
                      <a:pt x="25" y="10"/>
                      <a:pt x="24" y="6"/>
                      <a:pt x="22" y="4"/>
                    </a:cubicBezTo>
                    <a:cubicBezTo>
                      <a:pt x="19" y="2"/>
                      <a:pt x="16" y="0"/>
                      <a:pt x="1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77" name="Freeform 762"/>
              <p:cNvSpPr>
                <a:spLocks noEditPoints="1"/>
              </p:cNvSpPr>
              <p:nvPr/>
            </p:nvSpPr>
            <p:spPr bwMode="auto">
              <a:xfrm flipV="1">
                <a:off x="-11909425" y="-3987801"/>
                <a:ext cx="106362" cy="90488"/>
              </a:xfrm>
              <a:custGeom>
                <a:avLst/>
                <a:gdLst>
                  <a:gd name="T0" fmla="*/ 14 w 28"/>
                  <a:gd name="T1" fmla="*/ 5 h 24"/>
                  <a:gd name="T2" fmla="*/ 19 w 28"/>
                  <a:gd name="T3" fmla="*/ 7 h 24"/>
                  <a:gd name="T4" fmla="*/ 19 w 28"/>
                  <a:gd name="T5" fmla="*/ 17 h 24"/>
                  <a:gd name="T6" fmla="*/ 14 w 28"/>
                  <a:gd name="T7" fmla="*/ 19 h 24"/>
                  <a:gd name="T8" fmla="*/ 9 w 28"/>
                  <a:gd name="T9" fmla="*/ 17 h 24"/>
                  <a:gd name="T10" fmla="*/ 9 w 28"/>
                  <a:gd name="T11" fmla="*/ 7 h 24"/>
                  <a:gd name="T12" fmla="*/ 14 w 28"/>
                  <a:gd name="T13" fmla="*/ 5 h 24"/>
                  <a:gd name="T14" fmla="*/ 14 w 28"/>
                  <a:gd name="T15" fmla="*/ 0 h 24"/>
                  <a:gd name="T16" fmla="*/ 5 w 28"/>
                  <a:gd name="T17" fmla="*/ 3 h 24"/>
                  <a:gd name="T18" fmla="*/ 5 w 28"/>
                  <a:gd name="T19" fmla="*/ 21 h 24"/>
                  <a:gd name="T20" fmla="*/ 14 w 28"/>
                  <a:gd name="T21" fmla="*/ 24 h 24"/>
                  <a:gd name="T22" fmla="*/ 23 w 28"/>
                  <a:gd name="T23" fmla="*/ 21 h 24"/>
                  <a:gd name="T24" fmla="*/ 23 w 28"/>
                  <a:gd name="T25" fmla="*/ 3 h 24"/>
                  <a:gd name="T26" fmla="*/ 14 w 28"/>
                  <a:gd name="T2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8" h="24">
                    <a:moveTo>
                      <a:pt x="14" y="5"/>
                    </a:moveTo>
                    <a:cubicBezTo>
                      <a:pt x="16" y="5"/>
                      <a:pt x="18" y="6"/>
                      <a:pt x="19" y="7"/>
                    </a:cubicBezTo>
                    <a:cubicBezTo>
                      <a:pt x="22" y="10"/>
                      <a:pt x="22" y="14"/>
                      <a:pt x="19" y="17"/>
                    </a:cubicBezTo>
                    <a:cubicBezTo>
                      <a:pt x="18" y="19"/>
                      <a:pt x="16" y="19"/>
                      <a:pt x="14" y="19"/>
                    </a:cubicBezTo>
                    <a:cubicBezTo>
                      <a:pt x="12" y="19"/>
                      <a:pt x="10" y="19"/>
                      <a:pt x="9" y="17"/>
                    </a:cubicBezTo>
                    <a:cubicBezTo>
                      <a:pt x="6" y="14"/>
                      <a:pt x="6" y="10"/>
                      <a:pt x="9" y="7"/>
                    </a:cubicBezTo>
                    <a:cubicBezTo>
                      <a:pt x="10" y="6"/>
                      <a:pt x="12" y="5"/>
                      <a:pt x="14" y="5"/>
                    </a:cubicBezTo>
                    <a:close/>
                    <a:moveTo>
                      <a:pt x="14" y="0"/>
                    </a:moveTo>
                    <a:cubicBezTo>
                      <a:pt x="11" y="0"/>
                      <a:pt x="8" y="1"/>
                      <a:pt x="5" y="3"/>
                    </a:cubicBezTo>
                    <a:cubicBezTo>
                      <a:pt x="0" y="8"/>
                      <a:pt x="0" y="16"/>
                      <a:pt x="5" y="21"/>
                    </a:cubicBezTo>
                    <a:cubicBezTo>
                      <a:pt x="8" y="23"/>
                      <a:pt x="11" y="24"/>
                      <a:pt x="14" y="24"/>
                    </a:cubicBezTo>
                    <a:cubicBezTo>
                      <a:pt x="17" y="24"/>
                      <a:pt x="20" y="23"/>
                      <a:pt x="23" y="21"/>
                    </a:cubicBezTo>
                    <a:cubicBezTo>
                      <a:pt x="28" y="16"/>
                      <a:pt x="28" y="8"/>
                      <a:pt x="23" y="3"/>
                    </a:cubicBezTo>
                    <a:cubicBezTo>
                      <a:pt x="20" y="1"/>
                      <a:pt x="17" y="0"/>
                      <a:pt x="1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78" name="Freeform 763"/>
              <p:cNvSpPr>
                <a:spLocks noEditPoints="1"/>
              </p:cNvSpPr>
              <p:nvPr/>
            </p:nvSpPr>
            <p:spPr bwMode="auto">
              <a:xfrm flipV="1">
                <a:off x="-11585575" y="-3740151"/>
                <a:ext cx="93662" cy="90488"/>
              </a:xfrm>
              <a:custGeom>
                <a:avLst/>
                <a:gdLst>
                  <a:gd name="T0" fmla="*/ 12 w 25"/>
                  <a:gd name="T1" fmla="*/ 5 h 24"/>
                  <a:gd name="T2" fmla="*/ 17 w 25"/>
                  <a:gd name="T3" fmla="*/ 7 h 24"/>
                  <a:gd name="T4" fmla="*/ 17 w 25"/>
                  <a:gd name="T5" fmla="*/ 17 h 24"/>
                  <a:gd name="T6" fmla="*/ 12 w 25"/>
                  <a:gd name="T7" fmla="*/ 19 h 24"/>
                  <a:gd name="T8" fmla="*/ 7 w 25"/>
                  <a:gd name="T9" fmla="*/ 17 h 24"/>
                  <a:gd name="T10" fmla="*/ 7 w 25"/>
                  <a:gd name="T11" fmla="*/ 7 h 24"/>
                  <a:gd name="T12" fmla="*/ 12 w 25"/>
                  <a:gd name="T13" fmla="*/ 5 h 24"/>
                  <a:gd name="T14" fmla="*/ 12 w 25"/>
                  <a:gd name="T15" fmla="*/ 0 h 24"/>
                  <a:gd name="T16" fmla="*/ 3 w 25"/>
                  <a:gd name="T17" fmla="*/ 3 h 24"/>
                  <a:gd name="T18" fmla="*/ 0 w 25"/>
                  <a:gd name="T19" fmla="*/ 12 h 24"/>
                  <a:gd name="T20" fmla="*/ 3 w 25"/>
                  <a:gd name="T21" fmla="*/ 21 h 24"/>
                  <a:gd name="T22" fmla="*/ 12 w 25"/>
                  <a:gd name="T23" fmla="*/ 24 h 24"/>
                  <a:gd name="T24" fmla="*/ 21 w 25"/>
                  <a:gd name="T25" fmla="*/ 21 h 24"/>
                  <a:gd name="T26" fmla="*/ 25 w 25"/>
                  <a:gd name="T27" fmla="*/ 12 h 24"/>
                  <a:gd name="T28" fmla="*/ 21 w 25"/>
                  <a:gd name="T29" fmla="*/ 3 h 24"/>
                  <a:gd name="T30" fmla="*/ 12 w 25"/>
                  <a:gd name="T3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5" h="24">
                    <a:moveTo>
                      <a:pt x="12" y="5"/>
                    </a:moveTo>
                    <a:cubicBezTo>
                      <a:pt x="14" y="5"/>
                      <a:pt x="16" y="6"/>
                      <a:pt x="17" y="7"/>
                    </a:cubicBezTo>
                    <a:cubicBezTo>
                      <a:pt x="20" y="10"/>
                      <a:pt x="20" y="14"/>
                      <a:pt x="17" y="17"/>
                    </a:cubicBezTo>
                    <a:cubicBezTo>
                      <a:pt x="16" y="19"/>
                      <a:pt x="14" y="19"/>
                      <a:pt x="12" y="19"/>
                    </a:cubicBezTo>
                    <a:cubicBezTo>
                      <a:pt x="10" y="19"/>
                      <a:pt x="8" y="19"/>
                      <a:pt x="7" y="17"/>
                    </a:cubicBezTo>
                    <a:cubicBezTo>
                      <a:pt x="4" y="14"/>
                      <a:pt x="4" y="10"/>
                      <a:pt x="7" y="7"/>
                    </a:cubicBezTo>
                    <a:cubicBezTo>
                      <a:pt x="8" y="6"/>
                      <a:pt x="10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9" y="0"/>
                      <a:pt x="6" y="1"/>
                      <a:pt x="3" y="3"/>
                    </a:cubicBezTo>
                    <a:cubicBezTo>
                      <a:pt x="1" y="6"/>
                      <a:pt x="0" y="9"/>
                      <a:pt x="0" y="12"/>
                    </a:cubicBezTo>
                    <a:cubicBezTo>
                      <a:pt x="0" y="15"/>
                      <a:pt x="1" y="18"/>
                      <a:pt x="3" y="21"/>
                    </a:cubicBezTo>
                    <a:cubicBezTo>
                      <a:pt x="6" y="23"/>
                      <a:pt x="9" y="24"/>
                      <a:pt x="12" y="24"/>
                    </a:cubicBezTo>
                    <a:cubicBezTo>
                      <a:pt x="15" y="24"/>
                      <a:pt x="19" y="23"/>
                      <a:pt x="21" y="21"/>
                    </a:cubicBezTo>
                    <a:cubicBezTo>
                      <a:pt x="23" y="18"/>
                      <a:pt x="25" y="15"/>
                      <a:pt x="25" y="12"/>
                    </a:cubicBezTo>
                    <a:cubicBezTo>
                      <a:pt x="25" y="9"/>
                      <a:pt x="23" y="6"/>
                      <a:pt x="21" y="3"/>
                    </a:cubicBezTo>
                    <a:cubicBezTo>
                      <a:pt x="19" y="1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79" name="Freeform 764"/>
              <p:cNvSpPr>
                <a:spLocks noEditPoints="1"/>
              </p:cNvSpPr>
              <p:nvPr/>
            </p:nvSpPr>
            <p:spPr bwMode="auto">
              <a:xfrm flipV="1">
                <a:off x="-13158788" y="-1987551"/>
                <a:ext cx="93662" cy="90488"/>
              </a:xfrm>
              <a:custGeom>
                <a:avLst/>
                <a:gdLst>
                  <a:gd name="T0" fmla="*/ 13 w 25"/>
                  <a:gd name="T1" fmla="*/ 5 h 24"/>
                  <a:gd name="T2" fmla="*/ 18 w 25"/>
                  <a:gd name="T3" fmla="*/ 7 h 24"/>
                  <a:gd name="T4" fmla="*/ 18 w 25"/>
                  <a:gd name="T5" fmla="*/ 17 h 24"/>
                  <a:gd name="T6" fmla="*/ 13 w 25"/>
                  <a:gd name="T7" fmla="*/ 19 h 24"/>
                  <a:gd name="T8" fmla="*/ 8 w 25"/>
                  <a:gd name="T9" fmla="*/ 17 h 24"/>
                  <a:gd name="T10" fmla="*/ 8 w 25"/>
                  <a:gd name="T11" fmla="*/ 7 h 24"/>
                  <a:gd name="T12" fmla="*/ 13 w 25"/>
                  <a:gd name="T13" fmla="*/ 5 h 24"/>
                  <a:gd name="T14" fmla="*/ 13 w 25"/>
                  <a:gd name="T15" fmla="*/ 0 h 24"/>
                  <a:gd name="T16" fmla="*/ 4 w 25"/>
                  <a:gd name="T17" fmla="*/ 4 h 24"/>
                  <a:gd name="T18" fmla="*/ 4 w 25"/>
                  <a:gd name="T19" fmla="*/ 21 h 24"/>
                  <a:gd name="T20" fmla="*/ 13 w 25"/>
                  <a:gd name="T21" fmla="*/ 24 h 24"/>
                  <a:gd name="T22" fmla="*/ 21 w 25"/>
                  <a:gd name="T23" fmla="*/ 21 h 24"/>
                  <a:gd name="T24" fmla="*/ 25 w 25"/>
                  <a:gd name="T25" fmla="*/ 12 h 24"/>
                  <a:gd name="T26" fmla="*/ 21 w 25"/>
                  <a:gd name="T27" fmla="*/ 4 h 24"/>
                  <a:gd name="T28" fmla="*/ 13 w 25"/>
                  <a:gd name="T2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5" h="24">
                    <a:moveTo>
                      <a:pt x="13" y="5"/>
                    </a:moveTo>
                    <a:cubicBezTo>
                      <a:pt x="15" y="5"/>
                      <a:pt x="16" y="6"/>
                      <a:pt x="18" y="7"/>
                    </a:cubicBezTo>
                    <a:cubicBezTo>
                      <a:pt x="20" y="10"/>
                      <a:pt x="20" y="14"/>
                      <a:pt x="18" y="17"/>
                    </a:cubicBezTo>
                    <a:cubicBezTo>
                      <a:pt x="16" y="18"/>
                      <a:pt x="15" y="19"/>
                      <a:pt x="13" y="19"/>
                    </a:cubicBezTo>
                    <a:cubicBezTo>
                      <a:pt x="11" y="19"/>
                      <a:pt x="9" y="18"/>
                      <a:pt x="8" y="17"/>
                    </a:cubicBezTo>
                    <a:cubicBezTo>
                      <a:pt x="5" y="14"/>
                      <a:pt x="5" y="10"/>
                      <a:pt x="8" y="7"/>
                    </a:cubicBezTo>
                    <a:cubicBezTo>
                      <a:pt x="9" y="6"/>
                      <a:pt x="11" y="5"/>
                      <a:pt x="13" y="5"/>
                    </a:cubicBezTo>
                    <a:close/>
                    <a:moveTo>
                      <a:pt x="13" y="0"/>
                    </a:moveTo>
                    <a:cubicBezTo>
                      <a:pt x="10" y="0"/>
                      <a:pt x="7" y="2"/>
                      <a:pt x="4" y="4"/>
                    </a:cubicBezTo>
                    <a:cubicBezTo>
                      <a:pt x="0" y="8"/>
                      <a:pt x="0" y="16"/>
                      <a:pt x="4" y="21"/>
                    </a:cubicBezTo>
                    <a:cubicBezTo>
                      <a:pt x="7" y="23"/>
                      <a:pt x="10" y="24"/>
                      <a:pt x="13" y="24"/>
                    </a:cubicBezTo>
                    <a:cubicBezTo>
                      <a:pt x="16" y="24"/>
                      <a:pt x="19" y="23"/>
                      <a:pt x="21" y="21"/>
                    </a:cubicBezTo>
                    <a:cubicBezTo>
                      <a:pt x="24" y="19"/>
                      <a:pt x="25" y="16"/>
                      <a:pt x="25" y="12"/>
                    </a:cubicBezTo>
                    <a:cubicBezTo>
                      <a:pt x="25" y="9"/>
                      <a:pt x="24" y="6"/>
                      <a:pt x="21" y="4"/>
                    </a:cubicBezTo>
                    <a:cubicBezTo>
                      <a:pt x="19" y="2"/>
                      <a:pt x="16" y="0"/>
                      <a:pt x="1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80" name="Freeform 765"/>
              <p:cNvSpPr>
                <a:spLocks noEditPoints="1"/>
              </p:cNvSpPr>
              <p:nvPr/>
            </p:nvSpPr>
            <p:spPr bwMode="auto">
              <a:xfrm flipV="1">
                <a:off x="-12914313" y="-2254251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7 w 24"/>
                  <a:gd name="T3" fmla="*/ 7 h 24"/>
                  <a:gd name="T4" fmla="*/ 17 w 24"/>
                  <a:gd name="T5" fmla="*/ 17 h 24"/>
                  <a:gd name="T6" fmla="*/ 12 w 24"/>
                  <a:gd name="T7" fmla="*/ 19 h 24"/>
                  <a:gd name="T8" fmla="*/ 7 w 24"/>
                  <a:gd name="T9" fmla="*/ 17 h 24"/>
                  <a:gd name="T10" fmla="*/ 7 w 24"/>
                  <a:gd name="T11" fmla="*/ 7 h 24"/>
                  <a:gd name="T12" fmla="*/ 12 w 24"/>
                  <a:gd name="T13" fmla="*/ 5 h 24"/>
                  <a:gd name="T14" fmla="*/ 12 w 24"/>
                  <a:gd name="T15" fmla="*/ 0 h 24"/>
                  <a:gd name="T16" fmla="*/ 4 w 24"/>
                  <a:gd name="T17" fmla="*/ 3 h 24"/>
                  <a:gd name="T18" fmla="*/ 0 w 24"/>
                  <a:gd name="T19" fmla="*/ 12 h 24"/>
                  <a:gd name="T20" fmla="*/ 4 w 24"/>
                  <a:gd name="T21" fmla="*/ 20 h 24"/>
                  <a:gd name="T22" fmla="*/ 12 w 24"/>
                  <a:gd name="T23" fmla="*/ 24 h 24"/>
                  <a:gd name="T24" fmla="*/ 21 w 24"/>
                  <a:gd name="T25" fmla="*/ 20 h 24"/>
                  <a:gd name="T26" fmla="*/ 24 w 24"/>
                  <a:gd name="T27" fmla="*/ 12 h 24"/>
                  <a:gd name="T28" fmla="*/ 21 w 24"/>
                  <a:gd name="T29" fmla="*/ 3 h 24"/>
                  <a:gd name="T30" fmla="*/ 12 w 24"/>
                  <a:gd name="T3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4" y="5"/>
                      <a:pt x="16" y="6"/>
                      <a:pt x="17" y="7"/>
                    </a:cubicBezTo>
                    <a:cubicBezTo>
                      <a:pt x="20" y="10"/>
                      <a:pt x="20" y="14"/>
                      <a:pt x="17" y="17"/>
                    </a:cubicBezTo>
                    <a:cubicBezTo>
                      <a:pt x="16" y="18"/>
                      <a:pt x="14" y="19"/>
                      <a:pt x="12" y="19"/>
                    </a:cubicBezTo>
                    <a:cubicBezTo>
                      <a:pt x="10" y="19"/>
                      <a:pt x="9" y="18"/>
                      <a:pt x="7" y="17"/>
                    </a:cubicBezTo>
                    <a:cubicBezTo>
                      <a:pt x="5" y="14"/>
                      <a:pt x="5" y="10"/>
                      <a:pt x="7" y="7"/>
                    </a:cubicBezTo>
                    <a:cubicBezTo>
                      <a:pt x="9" y="6"/>
                      <a:pt x="10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9" y="0"/>
                      <a:pt x="6" y="1"/>
                      <a:pt x="4" y="3"/>
                    </a:cubicBezTo>
                    <a:cubicBezTo>
                      <a:pt x="1" y="6"/>
                      <a:pt x="0" y="9"/>
                      <a:pt x="0" y="12"/>
                    </a:cubicBezTo>
                    <a:cubicBezTo>
                      <a:pt x="0" y="15"/>
                      <a:pt x="1" y="18"/>
                      <a:pt x="4" y="20"/>
                    </a:cubicBezTo>
                    <a:cubicBezTo>
                      <a:pt x="6" y="23"/>
                      <a:pt x="9" y="24"/>
                      <a:pt x="12" y="24"/>
                    </a:cubicBezTo>
                    <a:cubicBezTo>
                      <a:pt x="15" y="24"/>
                      <a:pt x="18" y="23"/>
                      <a:pt x="21" y="20"/>
                    </a:cubicBezTo>
                    <a:cubicBezTo>
                      <a:pt x="23" y="18"/>
                      <a:pt x="24" y="15"/>
                      <a:pt x="24" y="12"/>
                    </a:cubicBezTo>
                    <a:cubicBezTo>
                      <a:pt x="24" y="9"/>
                      <a:pt x="23" y="6"/>
                      <a:pt x="21" y="3"/>
                    </a:cubicBezTo>
                    <a:cubicBezTo>
                      <a:pt x="18" y="1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81" name="Freeform 766"/>
              <p:cNvSpPr>
                <a:spLocks noEditPoints="1"/>
              </p:cNvSpPr>
              <p:nvPr/>
            </p:nvSpPr>
            <p:spPr bwMode="auto">
              <a:xfrm flipV="1">
                <a:off x="-13255625" y="-1566863"/>
                <a:ext cx="88900" cy="90488"/>
              </a:xfrm>
              <a:custGeom>
                <a:avLst/>
                <a:gdLst>
                  <a:gd name="T0" fmla="*/ 12 w 24"/>
                  <a:gd name="T1" fmla="*/ 5 h 24"/>
                  <a:gd name="T2" fmla="*/ 17 w 24"/>
                  <a:gd name="T3" fmla="*/ 7 h 24"/>
                  <a:gd name="T4" fmla="*/ 17 w 24"/>
                  <a:gd name="T5" fmla="*/ 17 h 24"/>
                  <a:gd name="T6" fmla="*/ 12 w 24"/>
                  <a:gd name="T7" fmla="*/ 19 h 24"/>
                  <a:gd name="T8" fmla="*/ 7 w 24"/>
                  <a:gd name="T9" fmla="*/ 17 h 24"/>
                  <a:gd name="T10" fmla="*/ 7 w 24"/>
                  <a:gd name="T11" fmla="*/ 7 h 24"/>
                  <a:gd name="T12" fmla="*/ 12 w 24"/>
                  <a:gd name="T13" fmla="*/ 5 h 24"/>
                  <a:gd name="T14" fmla="*/ 12 w 24"/>
                  <a:gd name="T15" fmla="*/ 0 h 24"/>
                  <a:gd name="T16" fmla="*/ 3 w 24"/>
                  <a:gd name="T17" fmla="*/ 4 h 24"/>
                  <a:gd name="T18" fmla="*/ 0 w 24"/>
                  <a:gd name="T19" fmla="*/ 12 h 24"/>
                  <a:gd name="T20" fmla="*/ 3 w 24"/>
                  <a:gd name="T21" fmla="*/ 21 h 24"/>
                  <a:gd name="T22" fmla="*/ 12 w 24"/>
                  <a:gd name="T23" fmla="*/ 24 h 24"/>
                  <a:gd name="T24" fmla="*/ 20 w 24"/>
                  <a:gd name="T25" fmla="*/ 21 h 24"/>
                  <a:gd name="T26" fmla="*/ 24 w 24"/>
                  <a:gd name="T27" fmla="*/ 12 h 24"/>
                  <a:gd name="T28" fmla="*/ 20 w 24"/>
                  <a:gd name="T29" fmla="*/ 4 h 24"/>
                  <a:gd name="T30" fmla="*/ 12 w 24"/>
                  <a:gd name="T3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4" y="5"/>
                      <a:pt x="15" y="6"/>
                      <a:pt x="17" y="7"/>
                    </a:cubicBezTo>
                    <a:cubicBezTo>
                      <a:pt x="20" y="10"/>
                      <a:pt x="20" y="14"/>
                      <a:pt x="17" y="17"/>
                    </a:cubicBezTo>
                    <a:cubicBezTo>
                      <a:pt x="15" y="18"/>
                      <a:pt x="14" y="19"/>
                      <a:pt x="12" y="19"/>
                    </a:cubicBezTo>
                    <a:cubicBezTo>
                      <a:pt x="10" y="19"/>
                      <a:pt x="8" y="18"/>
                      <a:pt x="7" y="17"/>
                    </a:cubicBezTo>
                    <a:cubicBezTo>
                      <a:pt x="4" y="14"/>
                      <a:pt x="4" y="10"/>
                      <a:pt x="7" y="7"/>
                    </a:cubicBezTo>
                    <a:cubicBezTo>
                      <a:pt x="8" y="6"/>
                      <a:pt x="10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9" y="0"/>
                      <a:pt x="6" y="1"/>
                      <a:pt x="3" y="4"/>
                    </a:cubicBezTo>
                    <a:cubicBezTo>
                      <a:pt x="1" y="6"/>
                      <a:pt x="0" y="9"/>
                      <a:pt x="0" y="12"/>
                    </a:cubicBezTo>
                    <a:cubicBezTo>
                      <a:pt x="0" y="15"/>
                      <a:pt x="1" y="18"/>
                      <a:pt x="3" y="21"/>
                    </a:cubicBezTo>
                    <a:cubicBezTo>
                      <a:pt x="6" y="23"/>
                      <a:pt x="9" y="24"/>
                      <a:pt x="12" y="24"/>
                    </a:cubicBezTo>
                    <a:cubicBezTo>
                      <a:pt x="15" y="24"/>
                      <a:pt x="18" y="23"/>
                      <a:pt x="20" y="21"/>
                    </a:cubicBezTo>
                    <a:cubicBezTo>
                      <a:pt x="23" y="18"/>
                      <a:pt x="24" y="15"/>
                      <a:pt x="24" y="12"/>
                    </a:cubicBezTo>
                    <a:cubicBezTo>
                      <a:pt x="24" y="9"/>
                      <a:pt x="23" y="6"/>
                      <a:pt x="20" y="4"/>
                    </a:cubicBezTo>
                    <a:cubicBezTo>
                      <a:pt x="18" y="1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82" name="Freeform 767"/>
              <p:cNvSpPr>
                <a:spLocks noEditPoints="1"/>
              </p:cNvSpPr>
              <p:nvPr/>
            </p:nvSpPr>
            <p:spPr bwMode="auto">
              <a:xfrm flipV="1">
                <a:off x="-12974638" y="-1665288"/>
                <a:ext cx="90487" cy="90488"/>
              </a:xfrm>
              <a:custGeom>
                <a:avLst/>
                <a:gdLst>
                  <a:gd name="T0" fmla="*/ 12 w 24"/>
                  <a:gd name="T1" fmla="*/ 5 h 24"/>
                  <a:gd name="T2" fmla="*/ 17 w 24"/>
                  <a:gd name="T3" fmla="*/ 7 h 24"/>
                  <a:gd name="T4" fmla="*/ 17 w 24"/>
                  <a:gd name="T5" fmla="*/ 17 h 24"/>
                  <a:gd name="T6" fmla="*/ 12 w 24"/>
                  <a:gd name="T7" fmla="*/ 19 h 24"/>
                  <a:gd name="T8" fmla="*/ 7 w 24"/>
                  <a:gd name="T9" fmla="*/ 17 h 24"/>
                  <a:gd name="T10" fmla="*/ 7 w 24"/>
                  <a:gd name="T11" fmla="*/ 7 h 24"/>
                  <a:gd name="T12" fmla="*/ 12 w 24"/>
                  <a:gd name="T13" fmla="*/ 5 h 24"/>
                  <a:gd name="T14" fmla="*/ 12 w 24"/>
                  <a:gd name="T15" fmla="*/ 0 h 24"/>
                  <a:gd name="T16" fmla="*/ 4 w 24"/>
                  <a:gd name="T17" fmla="*/ 3 h 24"/>
                  <a:gd name="T18" fmla="*/ 0 w 24"/>
                  <a:gd name="T19" fmla="*/ 12 h 24"/>
                  <a:gd name="T20" fmla="*/ 4 w 24"/>
                  <a:gd name="T21" fmla="*/ 20 h 24"/>
                  <a:gd name="T22" fmla="*/ 12 w 24"/>
                  <a:gd name="T23" fmla="*/ 24 h 24"/>
                  <a:gd name="T24" fmla="*/ 21 w 24"/>
                  <a:gd name="T25" fmla="*/ 20 h 24"/>
                  <a:gd name="T26" fmla="*/ 24 w 24"/>
                  <a:gd name="T27" fmla="*/ 12 h 24"/>
                  <a:gd name="T28" fmla="*/ 21 w 24"/>
                  <a:gd name="T29" fmla="*/ 3 h 24"/>
                  <a:gd name="T30" fmla="*/ 12 w 24"/>
                  <a:gd name="T3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4" h="24">
                    <a:moveTo>
                      <a:pt x="12" y="5"/>
                    </a:moveTo>
                    <a:cubicBezTo>
                      <a:pt x="14" y="5"/>
                      <a:pt x="16" y="6"/>
                      <a:pt x="17" y="7"/>
                    </a:cubicBezTo>
                    <a:cubicBezTo>
                      <a:pt x="20" y="10"/>
                      <a:pt x="20" y="14"/>
                      <a:pt x="17" y="17"/>
                    </a:cubicBezTo>
                    <a:cubicBezTo>
                      <a:pt x="16" y="18"/>
                      <a:pt x="14" y="19"/>
                      <a:pt x="12" y="19"/>
                    </a:cubicBezTo>
                    <a:cubicBezTo>
                      <a:pt x="10" y="19"/>
                      <a:pt x="9" y="18"/>
                      <a:pt x="7" y="17"/>
                    </a:cubicBezTo>
                    <a:cubicBezTo>
                      <a:pt x="5" y="14"/>
                      <a:pt x="5" y="10"/>
                      <a:pt x="7" y="7"/>
                    </a:cubicBezTo>
                    <a:cubicBezTo>
                      <a:pt x="9" y="6"/>
                      <a:pt x="10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9" y="0"/>
                      <a:pt x="6" y="1"/>
                      <a:pt x="4" y="3"/>
                    </a:cubicBezTo>
                    <a:cubicBezTo>
                      <a:pt x="1" y="6"/>
                      <a:pt x="0" y="9"/>
                      <a:pt x="0" y="12"/>
                    </a:cubicBezTo>
                    <a:cubicBezTo>
                      <a:pt x="0" y="15"/>
                      <a:pt x="1" y="18"/>
                      <a:pt x="4" y="20"/>
                    </a:cubicBezTo>
                    <a:cubicBezTo>
                      <a:pt x="6" y="23"/>
                      <a:pt x="9" y="24"/>
                      <a:pt x="12" y="24"/>
                    </a:cubicBezTo>
                    <a:cubicBezTo>
                      <a:pt x="15" y="24"/>
                      <a:pt x="18" y="23"/>
                      <a:pt x="21" y="20"/>
                    </a:cubicBezTo>
                    <a:cubicBezTo>
                      <a:pt x="23" y="18"/>
                      <a:pt x="24" y="15"/>
                      <a:pt x="24" y="12"/>
                    </a:cubicBezTo>
                    <a:cubicBezTo>
                      <a:pt x="24" y="9"/>
                      <a:pt x="23" y="6"/>
                      <a:pt x="21" y="3"/>
                    </a:cubicBezTo>
                    <a:cubicBezTo>
                      <a:pt x="18" y="1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83" name="Freeform 768"/>
              <p:cNvSpPr>
                <a:spLocks noEditPoints="1"/>
              </p:cNvSpPr>
              <p:nvPr/>
            </p:nvSpPr>
            <p:spPr bwMode="auto">
              <a:xfrm flipV="1">
                <a:off x="-11857038" y="-3732213"/>
                <a:ext cx="98425" cy="93663"/>
              </a:xfrm>
              <a:custGeom>
                <a:avLst/>
                <a:gdLst>
                  <a:gd name="T0" fmla="*/ 12 w 26"/>
                  <a:gd name="T1" fmla="*/ 5 h 25"/>
                  <a:gd name="T2" fmla="*/ 17 w 26"/>
                  <a:gd name="T3" fmla="*/ 8 h 25"/>
                  <a:gd name="T4" fmla="*/ 17 w 26"/>
                  <a:gd name="T5" fmla="*/ 18 h 25"/>
                  <a:gd name="T6" fmla="*/ 12 w 26"/>
                  <a:gd name="T7" fmla="*/ 20 h 25"/>
                  <a:gd name="T8" fmla="*/ 7 w 26"/>
                  <a:gd name="T9" fmla="*/ 18 h 25"/>
                  <a:gd name="T10" fmla="*/ 7 w 26"/>
                  <a:gd name="T11" fmla="*/ 8 h 25"/>
                  <a:gd name="T12" fmla="*/ 12 w 26"/>
                  <a:gd name="T13" fmla="*/ 5 h 25"/>
                  <a:gd name="T14" fmla="*/ 12 w 26"/>
                  <a:gd name="T15" fmla="*/ 0 h 25"/>
                  <a:gd name="T16" fmla="*/ 3 w 26"/>
                  <a:gd name="T17" fmla="*/ 4 h 25"/>
                  <a:gd name="T18" fmla="*/ 0 w 26"/>
                  <a:gd name="T19" fmla="*/ 13 h 25"/>
                  <a:gd name="T20" fmla="*/ 3 w 26"/>
                  <a:gd name="T21" fmla="*/ 21 h 25"/>
                  <a:gd name="T22" fmla="*/ 12 w 26"/>
                  <a:gd name="T23" fmla="*/ 25 h 25"/>
                  <a:gd name="T24" fmla="*/ 21 w 26"/>
                  <a:gd name="T25" fmla="*/ 21 h 25"/>
                  <a:gd name="T26" fmla="*/ 21 w 26"/>
                  <a:gd name="T27" fmla="*/ 4 h 25"/>
                  <a:gd name="T28" fmla="*/ 12 w 26"/>
                  <a:gd name="T2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6" h="25">
                    <a:moveTo>
                      <a:pt x="12" y="5"/>
                    </a:moveTo>
                    <a:cubicBezTo>
                      <a:pt x="14" y="5"/>
                      <a:pt x="16" y="6"/>
                      <a:pt x="17" y="8"/>
                    </a:cubicBezTo>
                    <a:cubicBezTo>
                      <a:pt x="20" y="10"/>
                      <a:pt x="20" y="15"/>
                      <a:pt x="17" y="18"/>
                    </a:cubicBezTo>
                    <a:cubicBezTo>
                      <a:pt x="16" y="19"/>
                      <a:pt x="14" y="20"/>
                      <a:pt x="12" y="20"/>
                    </a:cubicBezTo>
                    <a:cubicBezTo>
                      <a:pt x="10" y="20"/>
                      <a:pt x="8" y="19"/>
                      <a:pt x="7" y="18"/>
                    </a:cubicBezTo>
                    <a:cubicBezTo>
                      <a:pt x="4" y="15"/>
                      <a:pt x="4" y="10"/>
                      <a:pt x="7" y="8"/>
                    </a:cubicBezTo>
                    <a:cubicBezTo>
                      <a:pt x="8" y="6"/>
                      <a:pt x="10" y="5"/>
                      <a:pt x="12" y="5"/>
                    </a:cubicBezTo>
                    <a:close/>
                    <a:moveTo>
                      <a:pt x="12" y="0"/>
                    </a:moveTo>
                    <a:cubicBezTo>
                      <a:pt x="9" y="0"/>
                      <a:pt x="6" y="2"/>
                      <a:pt x="3" y="4"/>
                    </a:cubicBezTo>
                    <a:cubicBezTo>
                      <a:pt x="1" y="6"/>
                      <a:pt x="0" y="9"/>
                      <a:pt x="0" y="13"/>
                    </a:cubicBezTo>
                    <a:cubicBezTo>
                      <a:pt x="0" y="16"/>
                      <a:pt x="1" y="19"/>
                      <a:pt x="3" y="21"/>
                    </a:cubicBezTo>
                    <a:cubicBezTo>
                      <a:pt x="6" y="24"/>
                      <a:pt x="9" y="25"/>
                      <a:pt x="12" y="25"/>
                    </a:cubicBezTo>
                    <a:cubicBezTo>
                      <a:pt x="15" y="25"/>
                      <a:pt x="19" y="24"/>
                      <a:pt x="21" y="21"/>
                    </a:cubicBezTo>
                    <a:cubicBezTo>
                      <a:pt x="26" y="17"/>
                      <a:pt x="26" y="9"/>
                      <a:pt x="21" y="4"/>
                    </a:cubicBezTo>
                    <a:cubicBezTo>
                      <a:pt x="19" y="2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84" name="Freeform 769"/>
              <p:cNvSpPr>
                <a:spLocks/>
              </p:cNvSpPr>
              <p:nvPr/>
            </p:nvSpPr>
            <p:spPr bwMode="auto">
              <a:xfrm flipV="1">
                <a:off x="-13095288" y="-3938588"/>
                <a:ext cx="1020762" cy="1984375"/>
              </a:xfrm>
              <a:custGeom>
                <a:avLst/>
                <a:gdLst>
                  <a:gd name="T0" fmla="*/ 270 w 272"/>
                  <a:gd name="T1" fmla="*/ 529 h 529"/>
                  <a:gd name="T2" fmla="*/ 75 w 272"/>
                  <a:gd name="T3" fmla="*/ 334 h 529"/>
                  <a:gd name="T4" fmla="*/ 74 w 272"/>
                  <a:gd name="T5" fmla="*/ 333 h 529"/>
                  <a:gd name="T6" fmla="*/ 74 w 272"/>
                  <a:gd name="T7" fmla="*/ 287 h 529"/>
                  <a:gd name="T8" fmla="*/ 75 w 272"/>
                  <a:gd name="T9" fmla="*/ 286 h 529"/>
                  <a:gd name="T10" fmla="*/ 139 w 272"/>
                  <a:gd name="T11" fmla="*/ 222 h 529"/>
                  <a:gd name="T12" fmla="*/ 139 w 272"/>
                  <a:gd name="T13" fmla="*/ 111 h 529"/>
                  <a:gd name="T14" fmla="*/ 45 w 272"/>
                  <a:gd name="T15" fmla="*/ 17 h 529"/>
                  <a:gd name="T16" fmla="*/ 15 w 272"/>
                  <a:gd name="T17" fmla="*/ 17 h 529"/>
                  <a:gd name="T18" fmla="*/ 14 w 272"/>
                  <a:gd name="T19" fmla="*/ 17 h 529"/>
                  <a:gd name="T20" fmla="*/ 0 w 272"/>
                  <a:gd name="T21" fmla="*/ 3 h 529"/>
                  <a:gd name="T22" fmla="*/ 3 w 272"/>
                  <a:gd name="T23" fmla="*/ 0 h 529"/>
                  <a:gd name="T24" fmla="*/ 16 w 272"/>
                  <a:gd name="T25" fmla="*/ 14 h 529"/>
                  <a:gd name="T26" fmla="*/ 46 w 272"/>
                  <a:gd name="T27" fmla="*/ 14 h 529"/>
                  <a:gd name="T28" fmla="*/ 47 w 272"/>
                  <a:gd name="T29" fmla="*/ 14 h 529"/>
                  <a:gd name="T30" fmla="*/ 142 w 272"/>
                  <a:gd name="T31" fmla="*/ 109 h 529"/>
                  <a:gd name="T32" fmla="*/ 143 w 272"/>
                  <a:gd name="T33" fmla="*/ 110 h 529"/>
                  <a:gd name="T34" fmla="*/ 143 w 272"/>
                  <a:gd name="T35" fmla="*/ 222 h 529"/>
                  <a:gd name="T36" fmla="*/ 142 w 272"/>
                  <a:gd name="T37" fmla="*/ 224 h 529"/>
                  <a:gd name="T38" fmla="*/ 78 w 272"/>
                  <a:gd name="T39" fmla="*/ 288 h 529"/>
                  <a:gd name="T40" fmla="*/ 78 w 272"/>
                  <a:gd name="T41" fmla="*/ 332 h 529"/>
                  <a:gd name="T42" fmla="*/ 272 w 272"/>
                  <a:gd name="T43" fmla="*/ 526 h 529"/>
                  <a:gd name="T44" fmla="*/ 270 w 272"/>
                  <a:gd name="T45" fmla="*/ 529 h 5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72" h="529">
                    <a:moveTo>
                      <a:pt x="270" y="529"/>
                    </a:moveTo>
                    <a:cubicBezTo>
                      <a:pt x="75" y="334"/>
                      <a:pt x="75" y="334"/>
                      <a:pt x="75" y="334"/>
                    </a:cubicBezTo>
                    <a:cubicBezTo>
                      <a:pt x="75" y="334"/>
                      <a:pt x="74" y="334"/>
                      <a:pt x="74" y="333"/>
                    </a:cubicBezTo>
                    <a:cubicBezTo>
                      <a:pt x="74" y="287"/>
                      <a:pt x="74" y="287"/>
                      <a:pt x="74" y="287"/>
                    </a:cubicBezTo>
                    <a:cubicBezTo>
                      <a:pt x="74" y="287"/>
                      <a:pt x="75" y="286"/>
                      <a:pt x="75" y="286"/>
                    </a:cubicBezTo>
                    <a:cubicBezTo>
                      <a:pt x="139" y="222"/>
                      <a:pt x="139" y="222"/>
                      <a:pt x="139" y="222"/>
                    </a:cubicBezTo>
                    <a:cubicBezTo>
                      <a:pt x="139" y="111"/>
                      <a:pt x="139" y="111"/>
                      <a:pt x="139" y="111"/>
                    </a:cubicBezTo>
                    <a:cubicBezTo>
                      <a:pt x="45" y="17"/>
                      <a:pt x="45" y="17"/>
                      <a:pt x="4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7"/>
                      <a:pt x="15" y="17"/>
                      <a:pt x="14" y="17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46" y="14"/>
                      <a:pt x="46" y="14"/>
                      <a:pt x="46" y="14"/>
                    </a:cubicBezTo>
                    <a:cubicBezTo>
                      <a:pt x="46" y="14"/>
                      <a:pt x="47" y="14"/>
                      <a:pt x="47" y="14"/>
                    </a:cubicBezTo>
                    <a:cubicBezTo>
                      <a:pt x="142" y="109"/>
                      <a:pt x="142" y="109"/>
                      <a:pt x="142" y="109"/>
                    </a:cubicBezTo>
                    <a:cubicBezTo>
                      <a:pt x="142" y="109"/>
                      <a:pt x="143" y="110"/>
                      <a:pt x="143" y="110"/>
                    </a:cubicBezTo>
                    <a:cubicBezTo>
                      <a:pt x="143" y="222"/>
                      <a:pt x="143" y="222"/>
                      <a:pt x="143" y="222"/>
                    </a:cubicBezTo>
                    <a:cubicBezTo>
                      <a:pt x="143" y="223"/>
                      <a:pt x="142" y="223"/>
                      <a:pt x="142" y="224"/>
                    </a:cubicBezTo>
                    <a:cubicBezTo>
                      <a:pt x="78" y="288"/>
                      <a:pt x="78" y="288"/>
                      <a:pt x="78" y="288"/>
                    </a:cubicBezTo>
                    <a:cubicBezTo>
                      <a:pt x="78" y="332"/>
                      <a:pt x="78" y="332"/>
                      <a:pt x="78" y="332"/>
                    </a:cubicBezTo>
                    <a:cubicBezTo>
                      <a:pt x="272" y="526"/>
                      <a:pt x="272" y="526"/>
                      <a:pt x="272" y="526"/>
                    </a:cubicBezTo>
                    <a:lnTo>
                      <a:pt x="270" y="5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85" name="Freeform 770"/>
              <p:cNvSpPr>
                <a:spLocks/>
              </p:cNvSpPr>
              <p:nvPr/>
            </p:nvSpPr>
            <p:spPr bwMode="auto">
              <a:xfrm flipV="1">
                <a:off x="-13238163" y="-3927475"/>
                <a:ext cx="1366837" cy="2127250"/>
              </a:xfrm>
              <a:custGeom>
                <a:avLst/>
                <a:gdLst>
                  <a:gd name="T0" fmla="*/ 362 w 364"/>
                  <a:gd name="T1" fmla="*/ 567 h 567"/>
                  <a:gd name="T2" fmla="*/ 160 w 364"/>
                  <a:gd name="T3" fmla="*/ 366 h 567"/>
                  <a:gd name="T4" fmla="*/ 160 w 364"/>
                  <a:gd name="T5" fmla="*/ 364 h 567"/>
                  <a:gd name="T6" fmla="*/ 160 w 364"/>
                  <a:gd name="T7" fmla="*/ 339 h 567"/>
                  <a:gd name="T8" fmla="*/ 160 w 364"/>
                  <a:gd name="T9" fmla="*/ 338 h 567"/>
                  <a:gd name="T10" fmla="*/ 222 w 364"/>
                  <a:gd name="T11" fmla="*/ 276 h 567"/>
                  <a:gd name="T12" fmla="*/ 222 w 364"/>
                  <a:gd name="T13" fmla="*/ 148 h 567"/>
                  <a:gd name="T14" fmla="*/ 77 w 364"/>
                  <a:gd name="T15" fmla="*/ 3 h 567"/>
                  <a:gd name="T16" fmla="*/ 36 w 364"/>
                  <a:gd name="T17" fmla="*/ 3 h 567"/>
                  <a:gd name="T18" fmla="*/ 4 w 364"/>
                  <a:gd name="T19" fmla="*/ 36 h 567"/>
                  <a:gd name="T20" fmla="*/ 4 w 364"/>
                  <a:gd name="T21" fmla="*/ 72 h 567"/>
                  <a:gd name="T22" fmla="*/ 53 w 364"/>
                  <a:gd name="T23" fmla="*/ 122 h 567"/>
                  <a:gd name="T24" fmla="*/ 83 w 364"/>
                  <a:gd name="T25" fmla="*/ 122 h 567"/>
                  <a:gd name="T26" fmla="*/ 92 w 364"/>
                  <a:gd name="T27" fmla="*/ 113 h 567"/>
                  <a:gd name="T28" fmla="*/ 95 w 364"/>
                  <a:gd name="T29" fmla="*/ 115 h 567"/>
                  <a:gd name="T30" fmla="*/ 85 w 364"/>
                  <a:gd name="T31" fmla="*/ 125 h 567"/>
                  <a:gd name="T32" fmla="*/ 84 w 364"/>
                  <a:gd name="T33" fmla="*/ 125 h 567"/>
                  <a:gd name="T34" fmla="*/ 84 w 364"/>
                  <a:gd name="T35" fmla="*/ 125 h 567"/>
                  <a:gd name="T36" fmla="*/ 53 w 364"/>
                  <a:gd name="T37" fmla="*/ 125 h 567"/>
                  <a:gd name="T38" fmla="*/ 51 w 364"/>
                  <a:gd name="T39" fmla="*/ 125 h 567"/>
                  <a:gd name="T40" fmla="*/ 1 w 364"/>
                  <a:gd name="T41" fmla="*/ 74 h 567"/>
                  <a:gd name="T42" fmla="*/ 0 w 364"/>
                  <a:gd name="T43" fmla="*/ 73 h 567"/>
                  <a:gd name="T44" fmla="*/ 0 w 364"/>
                  <a:gd name="T45" fmla="*/ 35 h 567"/>
                  <a:gd name="T46" fmla="*/ 1 w 364"/>
                  <a:gd name="T47" fmla="*/ 34 h 567"/>
                  <a:gd name="T48" fmla="*/ 34 w 364"/>
                  <a:gd name="T49" fmla="*/ 0 h 567"/>
                  <a:gd name="T50" fmla="*/ 35 w 364"/>
                  <a:gd name="T51" fmla="*/ 0 h 567"/>
                  <a:gd name="T52" fmla="*/ 35 w 364"/>
                  <a:gd name="T53" fmla="*/ 0 h 567"/>
                  <a:gd name="T54" fmla="*/ 77 w 364"/>
                  <a:gd name="T55" fmla="*/ 0 h 567"/>
                  <a:gd name="T56" fmla="*/ 79 w 364"/>
                  <a:gd name="T57" fmla="*/ 0 h 567"/>
                  <a:gd name="T58" fmla="*/ 225 w 364"/>
                  <a:gd name="T59" fmla="*/ 146 h 567"/>
                  <a:gd name="T60" fmla="*/ 225 w 364"/>
                  <a:gd name="T61" fmla="*/ 148 h 567"/>
                  <a:gd name="T62" fmla="*/ 225 w 364"/>
                  <a:gd name="T63" fmla="*/ 277 h 567"/>
                  <a:gd name="T64" fmla="*/ 225 w 364"/>
                  <a:gd name="T65" fmla="*/ 278 h 567"/>
                  <a:gd name="T66" fmla="*/ 163 w 364"/>
                  <a:gd name="T67" fmla="*/ 340 h 567"/>
                  <a:gd name="T68" fmla="*/ 163 w 364"/>
                  <a:gd name="T69" fmla="*/ 364 h 567"/>
                  <a:gd name="T70" fmla="*/ 364 w 364"/>
                  <a:gd name="T71" fmla="*/ 565 h 567"/>
                  <a:gd name="T72" fmla="*/ 362 w 364"/>
                  <a:gd name="T73" fmla="*/ 567 h 5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64" h="567">
                    <a:moveTo>
                      <a:pt x="362" y="567"/>
                    </a:moveTo>
                    <a:cubicBezTo>
                      <a:pt x="160" y="366"/>
                      <a:pt x="160" y="366"/>
                      <a:pt x="160" y="366"/>
                    </a:cubicBezTo>
                    <a:cubicBezTo>
                      <a:pt x="160" y="365"/>
                      <a:pt x="160" y="365"/>
                      <a:pt x="160" y="364"/>
                    </a:cubicBezTo>
                    <a:cubicBezTo>
                      <a:pt x="160" y="339"/>
                      <a:pt x="160" y="339"/>
                      <a:pt x="160" y="339"/>
                    </a:cubicBezTo>
                    <a:cubicBezTo>
                      <a:pt x="160" y="339"/>
                      <a:pt x="160" y="338"/>
                      <a:pt x="160" y="338"/>
                    </a:cubicBezTo>
                    <a:cubicBezTo>
                      <a:pt x="222" y="276"/>
                      <a:pt x="222" y="276"/>
                      <a:pt x="222" y="276"/>
                    </a:cubicBezTo>
                    <a:cubicBezTo>
                      <a:pt x="222" y="148"/>
                      <a:pt x="222" y="148"/>
                      <a:pt x="222" y="148"/>
                    </a:cubicBezTo>
                    <a:cubicBezTo>
                      <a:pt x="77" y="3"/>
                      <a:pt x="77" y="3"/>
                      <a:pt x="77" y="3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4" y="72"/>
                      <a:pt x="4" y="72"/>
                      <a:pt x="4" y="72"/>
                    </a:cubicBezTo>
                    <a:cubicBezTo>
                      <a:pt x="53" y="122"/>
                      <a:pt x="53" y="122"/>
                      <a:pt x="53" y="122"/>
                    </a:cubicBezTo>
                    <a:cubicBezTo>
                      <a:pt x="83" y="122"/>
                      <a:pt x="83" y="122"/>
                      <a:pt x="83" y="122"/>
                    </a:cubicBezTo>
                    <a:cubicBezTo>
                      <a:pt x="92" y="113"/>
                      <a:pt x="92" y="113"/>
                      <a:pt x="92" y="113"/>
                    </a:cubicBezTo>
                    <a:cubicBezTo>
                      <a:pt x="95" y="115"/>
                      <a:pt x="95" y="115"/>
                      <a:pt x="95" y="115"/>
                    </a:cubicBezTo>
                    <a:cubicBezTo>
                      <a:pt x="85" y="125"/>
                      <a:pt x="85" y="125"/>
                      <a:pt x="85" y="125"/>
                    </a:cubicBezTo>
                    <a:cubicBezTo>
                      <a:pt x="85" y="125"/>
                      <a:pt x="85" y="125"/>
                      <a:pt x="84" y="125"/>
                    </a:cubicBezTo>
                    <a:cubicBezTo>
                      <a:pt x="84" y="125"/>
                      <a:pt x="84" y="125"/>
                      <a:pt x="84" y="125"/>
                    </a:cubicBezTo>
                    <a:cubicBezTo>
                      <a:pt x="53" y="125"/>
                      <a:pt x="53" y="125"/>
                      <a:pt x="53" y="125"/>
                    </a:cubicBezTo>
                    <a:cubicBezTo>
                      <a:pt x="52" y="125"/>
                      <a:pt x="52" y="125"/>
                      <a:pt x="51" y="125"/>
                    </a:cubicBezTo>
                    <a:cubicBezTo>
                      <a:pt x="1" y="74"/>
                      <a:pt x="1" y="74"/>
                      <a:pt x="1" y="74"/>
                    </a:cubicBezTo>
                    <a:cubicBezTo>
                      <a:pt x="0" y="74"/>
                      <a:pt x="0" y="73"/>
                      <a:pt x="0" y="73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0" y="34"/>
                      <a:pt x="0" y="34"/>
                      <a:pt x="1" y="34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5" y="0"/>
                      <a:pt x="35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77" y="0"/>
                      <a:pt x="77" y="0"/>
                      <a:pt x="77" y="0"/>
                    </a:cubicBezTo>
                    <a:cubicBezTo>
                      <a:pt x="78" y="0"/>
                      <a:pt x="78" y="0"/>
                      <a:pt x="79" y="0"/>
                    </a:cubicBezTo>
                    <a:cubicBezTo>
                      <a:pt x="225" y="146"/>
                      <a:pt x="225" y="146"/>
                      <a:pt x="225" y="146"/>
                    </a:cubicBezTo>
                    <a:cubicBezTo>
                      <a:pt x="225" y="147"/>
                      <a:pt x="225" y="147"/>
                      <a:pt x="225" y="148"/>
                    </a:cubicBezTo>
                    <a:cubicBezTo>
                      <a:pt x="225" y="277"/>
                      <a:pt x="225" y="277"/>
                      <a:pt x="225" y="277"/>
                    </a:cubicBezTo>
                    <a:cubicBezTo>
                      <a:pt x="225" y="277"/>
                      <a:pt x="225" y="277"/>
                      <a:pt x="225" y="278"/>
                    </a:cubicBezTo>
                    <a:cubicBezTo>
                      <a:pt x="163" y="340"/>
                      <a:pt x="163" y="340"/>
                      <a:pt x="163" y="340"/>
                    </a:cubicBezTo>
                    <a:cubicBezTo>
                      <a:pt x="163" y="364"/>
                      <a:pt x="163" y="364"/>
                      <a:pt x="163" y="364"/>
                    </a:cubicBezTo>
                    <a:cubicBezTo>
                      <a:pt x="364" y="565"/>
                      <a:pt x="364" y="565"/>
                      <a:pt x="364" y="565"/>
                    </a:cubicBezTo>
                    <a:lnTo>
                      <a:pt x="362" y="56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86" name="Freeform 771"/>
              <p:cNvSpPr>
                <a:spLocks/>
              </p:cNvSpPr>
              <p:nvPr/>
            </p:nvSpPr>
            <p:spPr bwMode="auto">
              <a:xfrm flipV="1">
                <a:off x="-13196888" y="-3660775"/>
                <a:ext cx="1358900" cy="2124075"/>
              </a:xfrm>
              <a:custGeom>
                <a:avLst/>
                <a:gdLst>
                  <a:gd name="T0" fmla="*/ 360 w 362"/>
                  <a:gd name="T1" fmla="*/ 566 h 566"/>
                  <a:gd name="T2" fmla="*/ 208 w 362"/>
                  <a:gd name="T3" fmla="*/ 414 h 566"/>
                  <a:gd name="T4" fmla="*/ 207 w 362"/>
                  <a:gd name="T5" fmla="*/ 413 h 566"/>
                  <a:gd name="T6" fmla="*/ 207 w 362"/>
                  <a:gd name="T7" fmla="*/ 384 h 566"/>
                  <a:gd name="T8" fmla="*/ 208 w 362"/>
                  <a:gd name="T9" fmla="*/ 383 h 566"/>
                  <a:gd name="T10" fmla="*/ 238 w 362"/>
                  <a:gd name="T11" fmla="*/ 353 h 566"/>
                  <a:gd name="T12" fmla="*/ 238 w 362"/>
                  <a:gd name="T13" fmla="*/ 211 h 566"/>
                  <a:gd name="T14" fmla="*/ 84 w 362"/>
                  <a:gd name="T15" fmla="*/ 57 h 566"/>
                  <a:gd name="T16" fmla="*/ 56 w 362"/>
                  <a:gd name="T17" fmla="*/ 57 h 566"/>
                  <a:gd name="T18" fmla="*/ 54 w 362"/>
                  <a:gd name="T19" fmla="*/ 57 h 566"/>
                  <a:gd name="T20" fmla="*/ 0 w 362"/>
                  <a:gd name="T21" fmla="*/ 2 h 566"/>
                  <a:gd name="T22" fmla="*/ 2 w 362"/>
                  <a:gd name="T23" fmla="*/ 0 h 566"/>
                  <a:gd name="T24" fmla="*/ 56 w 362"/>
                  <a:gd name="T25" fmla="*/ 54 h 566"/>
                  <a:gd name="T26" fmla="*/ 85 w 362"/>
                  <a:gd name="T27" fmla="*/ 54 h 566"/>
                  <a:gd name="T28" fmla="*/ 86 w 362"/>
                  <a:gd name="T29" fmla="*/ 55 h 566"/>
                  <a:gd name="T30" fmla="*/ 241 w 362"/>
                  <a:gd name="T31" fmla="*/ 209 h 566"/>
                  <a:gd name="T32" fmla="*/ 242 w 362"/>
                  <a:gd name="T33" fmla="*/ 210 h 566"/>
                  <a:gd name="T34" fmla="*/ 242 w 362"/>
                  <a:gd name="T35" fmla="*/ 353 h 566"/>
                  <a:gd name="T36" fmla="*/ 241 w 362"/>
                  <a:gd name="T37" fmla="*/ 355 h 566"/>
                  <a:gd name="T38" fmla="*/ 211 w 362"/>
                  <a:gd name="T39" fmla="*/ 385 h 566"/>
                  <a:gd name="T40" fmla="*/ 211 w 362"/>
                  <a:gd name="T41" fmla="*/ 412 h 566"/>
                  <a:gd name="T42" fmla="*/ 362 w 362"/>
                  <a:gd name="T43" fmla="*/ 563 h 566"/>
                  <a:gd name="T44" fmla="*/ 360 w 362"/>
                  <a:gd name="T45" fmla="*/ 566 h 5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62" h="566">
                    <a:moveTo>
                      <a:pt x="360" y="566"/>
                    </a:moveTo>
                    <a:cubicBezTo>
                      <a:pt x="208" y="414"/>
                      <a:pt x="208" y="414"/>
                      <a:pt x="208" y="414"/>
                    </a:cubicBezTo>
                    <a:cubicBezTo>
                      <a:pt x="207" y="414"/>
                      <a:pt x="207" y="413"/>
                      <a:pt x="207" y="413"/>
                    </a:cubicBezTo>
                    <a:cubicBezTo>
                      <a:pt x="207" y="384"/>
                      <a:pt x="207" y="384"/>
                      <a:pt x="207" y="384"/>
                    </a:cubicBezTo>
                    <a:cubicBezTo>
                      <a:pt x="207" y="384"/>
                      <a:pt x="207" y="383"/>
                      <a:pt x="208" y="383"/>
                    </a:cubicBezTo>
                    <a:cubicBezTo>
                      <a:pt x="238" y="353"/>
                      <a:pt x="238" y="353"/>
                      <a:pt x="238" y="353"/>
                    </a:cubicBezTo>
                    <a:cubicBezTo>
                      <a:pt x="238" y="211"/>
                      <a:pt x="238" y="211"/>
                      <a:pt x="238" y="211"/>
                    </a:cubicBezTo>
                    <a:cubicBezTo>
                      <a:pt x="84" y="57"/>
                      <a:pt x="84" y="57"/>
                      <a:pt x="84" y="57"/>
                    </a:cubicBezTo>
                    <a:cubicBezTo>
                      <a:pt x="56" y="57"/>
                      <a:pt x="56" y="57"/>
                      <a:pt x="56" y="57"/>
                    </a:cubicBezTo>
                    <a:cubicBezTo>
                      <a:pt x="55" y="57"/>
                      <a:pt x="55" y="57"/>
                      <a:pt x="54" y="57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56" y="54"/>
                      <a:pt x="56" y="54"/>
                      <a:pt x="56" y="54"/>
                    </a:cubicBezTo>
                    <a:cubicBezTo>
                      <a:pt x="85" y="54"/>
                      <a:pt x="85" y="54"/>
                      <a:pt x="85" y="54"/>
                    </a:cubicBezTo>
                    <a:cubicBezTo>
                      <a:pt x="86" y="54"/>
                      <a:pt x="86" y="54"/>
                      <a:pt x="86" y="55"/>
                    </a:cubicBezTo>
                    <a:cubicBezTo>
                      <a:pt x="241" y="209"/>
                      <a:pt x="241" y="209"/>
                      <a:pt x="241" y="209"/>
                    </a:cubicBezTo>
                    <a:cubicBezTo>
                      <a:pt x="241" y="210"/>
                      <a:pt x="242" y="210"/>
                      <a:pt x="242" y="210"/>
                    </a:cubicBezTo>
                    <a:cubicBezTo>
                      <a:pt x="242" y="353"/>
                      <a:pt x="242" y="353"/>
                      <a:pt x="242" y="353"/>
                    </a:cubicBezTo>
                    <a:cubicBezTo>
                      <a:pt x="242" y="354"/>
                      <a:pt x="241" y="354"/>
                      <a:pt x="241" y="355"/>
                    </a:cubicBezTo>
                    <a:cubicBezTo>
                      <a:pt x="211" y="385"/>
                      <a:pt x="211" y="385"/>
                      <a:pt x="211" y="385"/>
                    </a:cubicBezTo>
                    <a:cubicBezTo>
                      <a:pt x="211" y="412"/>
                      <a:pt x="211" y="412"/>
                      <a:pt x="211" y="412"/>
                    </a:cubicBezTo>
                    <a:cubicBezTo>
                      <a:pt x="362" y="563"/>
                      <a:pt x="362" y="563"/>
                      <a:pt x="362" y="563"/>
                    </a:cubicBezTo>
                    <a:lnTo>
                      <a:pt x="360" y="56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87" name="Freeform 772"/>
              <p:cNvSpPr>
                <a:spLocks/>
              </p:cNvSpPr>
              <p:nvPr/>
            </p:nvSpPr>
            <p:spPr bwMode="auto">
              <a:xfrm flipV="1">
                <a:off x="-12895263" y="-3676650"/>
                <a:ext cx="1335087" cy="2076450"/>
              </a:xfrm>
              <a:custGeom>
                <a:avLst/>
                <a:gdLst>
                  <a:gd name="T0" fmla="*/ 353 w 356"/>
                  <a:gd name="T1" fmla="*/ 553 h 553"/>
                  <a:gd name="T2" fmla="*/ 191 w 356"/>
                  <a:gd name="T3" fmla="*/ 391 h 553"/>
                  <a:gd name="T4" fmla="*/ 191 w 356"/>
                  <a:gd name="T5" fmla="*/ 390 h 553"/>
                  <a:gd name="T6" fmla="*/ 191 w 356"/>
                  <a:gd name="T7" fmla="*/ 359 h 553"/>
                  <a:gd name="T8" fmla="*/ 191 w 356"/>
                  <a:gd name="T9" fmla="*/ 358 h 553"/>
                  <a:gd name="T10" fmla="*/ 208 w 356"/>
                  <a:gd name="T11" fmla="*/ 342 h 553"/>
                  <a:gd name="T12" fmla="*/ 208 w 356"/>
                  <a:gd name="T13" fmla="*/ 193 h 553"/>
                  <a:gd name="T14" fmla="*/ 19 w 356"/>
                  <a:gd name="T15" fmla="*/ 4 h 553"/>
                  <a:gd name="T16" fmla="*/ 0 w 356"/>
                  <a:gd name="T17" fmla="*/ 4 h 553"/>
                  <a:gd name="T18" fmla="*/ 0 w 356"/>
                  <a:gd name="T19" fmla="*/ 0 h 553"/>
                  <a:gd name="T20" fmla="*/ 19 w 356"/>
                  <a:gd name="T21" fmla="*/ 0 h 553"/>
                  <a:gd name="T22" fmla="*/ 21 w 356"/>
                  <a:gd name="T23" fmla="*/ 1 h 553"/>
                  <a:gd name="T24" fmla="*/ 210 w 356"/>
                  <a:gd name="T25" fmla="*/ 191 h 553"/>
                  <a:gd name="T26" fmla="*/ 211 w 356"/>
                  <a:gd name="T27" fmla="*/ 192 h 553"/>
                  <a:gd name="T28" fmla="*/ 211 w 356"/>
                  <a:gd name="T29" fmla="*/ 343 h 553"/>
                  <a:gd name="T30" fmla="*/ 210 w 356"/>
                  <a:gd name="T31" fmla="*/ 344 h 553"/>
                  <a:gd name="T32" fmla="*/ 194 w 356"/>
                  <a:gd name="T33" fmla="*/ 360 h 553"/>
                  <a:gd name="T34" fmla="*/ 194 w 356"/>
                  <a:gd name="T35" fmla="*/ 389 h 553"/>
                  <a:gd name="T36" fmla="*/ 356 w 356"/>
                  <a:gd name="T37" fmla="*/ 550 h 553"/>
                  <a:gd name="T38" fmla="*/ 353 w 356"/>
                  <a:gd name="T39" fmla="*/ 553 h 5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56" h="553">
                    <a:moveTo>
                      <a:pt x="353" y="553"/>
                    </a:moveTo>
                    <a:cubicBezTo>
                      <a:pt x="191" y="391"/>
                      <a:pt x="191" y="391"/>
                      <a:pt x="191" y="391"/>
                    </a:cubicBezTo>
                    <a:cubicBezTo>
                      <a:pt x="191" y="390"/>
                      <a:pt x="191" y="390"/>
                      <a:pt x="191" y="390"/>
                    </a:cubicBezTo>
                    <a:cubicBezTo>
                      <a:pt x="191" y="359"/>
                      <a:pt x="191" y="359"/>
                      <a:pt x="191" y="359"/>
                    </a:cubicBezTo>
                    <a:cubicBezTo>
                      <a:pt x="191" y="359"/>
                      <a:pt x="191" y="359"/>
                      <a:pt x="191" y="358"/>
                    </a:cubicBezTo>
                    <a:cubicBezTo>
                      <a:pt x="208" y="342"/>
                      <a:pt x="208" y="342"/>
                      <a:pt x="208" y="342"/>
                    </a:cubicBezTo>
                    <a:cubicBezTo>
                      <a:pt x="208" y="193"/>
                      <a:pt x="208" y="193"/>
                      <a:pt x="208" y="193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20" y="0"/>
                      <a:pt x="20" y="1"/>
                      <a:pt x="21" y="1"/>
                    </a:cubicBezTo>
                    <a:cubicBezTo>
                      <a:pt x="210" y="191"/>
                      <a:pt x="210" y="191"/>
                      <a:pt x="210" y="191"/>
                    </a:cubicBezTo>
                    <a:cubicBezTo>
                      <a:pt x="211" y="191"/>
                      <a:pt x="211" y="191"/>
                      <a:pt x="211" y="192"/>
                    </a:cubicBezTo>
                    <a:cubicBezTo>
                      <a:pt x="211" y="343"/>
                      <a:pt x="211" y="343"/>
                      <a:pt x="211" y="343"/>
                    </a:cubicBezTo>
                    <a:cubicBezTo>
                      <a:pt x="211" y="343"/>
                      <a:pt x="211" y="344"/>
                      <a:pt x="210" y="344"/>
                    </a:cubicBezTo>
                    <a:cubicBezTo>
                      <a:pt x="194" y="360"/>
                      <a:pt x="194" y="360"/>
                      <a:pt x="194" y="360"/>
                    </a:cubicBezTo>
                    <a:cubicBezTo>
                      <a:pt x="194" y="389"/>
                      <a:pt x="194" y="389"/>
                      <a:pt x="194" y="389"/>
                    </a:cubicBezTo>
                    <a:cubicBezTo>
                      <a:pt x="356" y="550"/>
                      <a:pt x="356" y="550"/>
                      <a:pt x="356" y="550"/>
                    </a:cubicBezTo>
                    <a:lnTo>
                      <a:pt x="353" y="55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88" name="Freeform 773"/>
              <p:cNvSpPr>
                <a:spLocks/>
              </p:cNvSpPr>
              <p:nvPr/>
            </p:nvSpPr>
            <p:spPr bwMode="auto">
              <a:xfrm flipV="1">
                <a:off x="-10501313" y="-3027363"/>
                <a:ext cx="214312" cy="255588"/>
              </a:xfrm>
              <a:custGeom>
                <a:avLst/>
                <a:gdLst>
                  <a:gd name="T0" fmla="*/ 53 w 57"/>
                  <a:gd name="T1" fmla="*/ 68 h 68"/>
                  <a:gd name="T2" fmla="*/ 1 w 57"/>
                  <a:gd name="T3" fmla="*/ 17 h 68"/>
                  <a:gd name="T4" fmla="*/ 0 w 57"/>
                  <a:gd name="T5" fmla="*/ 15 h 68"/>
                  <a:gd name="T6" fmla="*/ 0 w 57"/>
                  <a:gd name="T7" fmla="*/ 0 h 68"/>
                  <a:gd name="T8" fmla="*/ 7 w 57"/>
                  <a:gd name="T9" fmla="*/ 0 h 68"/>
                  <a:gd name="T10" fmla="*/ 7 w 57"/>
                  <a:gd name="T11" fmla="*/ 13 h 68"/>
                  <a:gd name="T12" fmla="*/ 57 w 57"/>
                  <a:gd name="T13" fmla="*/ 64 h 68"/>
                  <a:gd name="T14" fmla="*/ 53 w 57"/>
                  <a:gd name="T15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7" h="68">
                    <a:moveTo>
                      <a:pt x="53" y="68"/>
                    </a:moveTo>
                    <a:cubicBezTo>
                      <a:pt x="1" y="17"/>
                      <a:pt x="1" y="17"/>
                      <a:pt x="1" y="17"/>
                    </a:cubicBezTo>
                    <a:cubicBezTo>
                      <a:pt x="0" y="16"/>
                      <a:pt x="0" y="15"/>
                      <a:pt x="0" y="15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57" y="64"/>
                      <a:pt x="57" y="64"/>
                      <a:pt x="57" y="64"/>
                    </a:cubicBezTo>
                    <a:lnTo>
                      <a:pt x="53" y="68"/>
                    </a:ln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89" name="Freeform 774"/>
              <p:cNvSpPr>
                <a:spLocks/>
              </p:cNvSpPr>
              <p:nvPr/>
            </p:nvSpPr>
            <p:spPr bwMode="auto">
              <a:xfrm flipV="1">
                <a:off x="-10996613" y="-3417888"/>
                <a:ext cx="311150" cy="312738"/>
              </a:xfrm>
              <a:custGeom>
                <a:avLst/>
                <a:gdLst>
                  <a:gd name="T0" fmla="*/ 191 w 196"/>
                  <a:gd name="T1" fmla="*/ 197 h 197"/>
                  <a:gd name="T2" fmla="*/ 0 w 196"/>
                  <a:gd name="T3" fmla="*/ 5 h 197"/>
                  <a:gd name="T4" fmla="*/ 4 w 196"/>
                  <a:gd name="T5" fmla="*/ 0 h 197"/>
                  <a:gd name="T6" fmla="*/ 196 w 196"/>
                  <a:gd name="T7" fmla="*/ 192 h 197"/>
                  <a:gd name="T8" fmla="*/ 191 w 196"/>
                  <a:gd name="T9" fmla="*/ 197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6" h="197">
                    <a:moveTo>
                      <a:pt x="191" y="197"/>
                    </a:moveTo>
                    <a:lnTo>
                      <a:pt x="0" y="5"/>
                    </a:lnTo>
                    <a:lnTo>
                      <a:pt x="4" y="0"/>
                    </a:lnTo>
                    <a:lnTo>
                      <a:pt x="196" y="192"/>
                    </a:lnTo>
                    <a:lnTo>
                      <a:pt x="191" y="1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290" name="Freeform 775"/>
              <p:cNvSpPr>
                <a:spLocks/>
              </p:cNvSpPr>
              <p:nvPr/>
            </p:nvSpPr>
            <p:spPr bwMode="auto">
              <a:xfrm flipV="1">
                <a:off x="-13816013" y="-2640013"/>
                <a:ext cx="1149350" cy="3167063"/>
              </a:xfrm>
              <a:custGeom>
                <a:avLst/>
                <a:gdLst>
                  <a:gd name="T0" fmla="*/ 10 w 306"/>
                  <a:gd name="T1" fmla="*/ 844 h 844"/>
                  <a:gd name="T2" fmla="*/ 0 w 306"/>
                  <a:gd name="T3" fmla="*/ 844 h 844"/>
                  <a:gd name="T4" fmla="*/ 0 w 306"/>
                  <a:gd name="T5" fmla="*/ 264 h 844"/>
                  <a:gd name="T6" fmla="*/ 2 w 306"/>
                  <a:gd name="T7" fmla="*/ 260 h 844"/>
                  <a:gd name="T8" fmla="*/ 249 w 306"/>
                  <a:gd name="T9" fmla="*/ 13 h 844"/>
                  <a:gd name="T10" fmla="*/ 252 w 306"/>
                  <a:gd name="T11" fmla="*/ 11 h 844"/>
                  <a:gd name="T12" fmla="*/ 288 w 306"/>
                  <a:gd name="T13" fmla="*/ 11 h 844"/>
                  <a:gd name="T14" fmla="*/ 298 w 306"/>
                  <a:gd name="T15" fmla="*/ 0 h 844"/>
                  <a:gd name="T16" fmla="*/ 306 w 306"/>
                  <a:gd name="T17" fmla="*/ 8 h 844"/>
                  <a:gd name="T18" fmla="*/ 293 w 306"/>
                  <a:gd name="T19" fmla="*/ 20 h 844"/>
                  <a:gd name="T20" fmla="*/ 290 w 306"/>
                  <a:gd name="T21" fmla="*/ 21 h 844"/>
                  <a:gd name="T22" fmla="*/ 255 w 306"/>
                  <a:gd name="T23" fmla="*/ 21 h 844"/>
                  <a:gd name="T24" fmla="*/ 10 w 306"/>
                  <a:gd name="T25" fmla="*/ 266 h 844"/>
                  <a:gd name="T26" fmla="*/ 10 w 306"/>
                  <a:gd name="T27" fmla="*/ 844 h 8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06" h="844">
                    <a:moveTo>
                      <a:pt x="10" y="844"/>
                    </a:moveTo>
                    <a:cubicBezTo>
                      <a:pt x="0" y="844"/>
                      <a:pt x="0" y="844"/>
                      <a:pt x="0" y="844"/>
                    </a:cubicBezTo>
                    <a:cubicBezTo>
                      <a:pt x="0" y="264"/>
                      <a:pt x="0" y="264"/>
                      <a:pt x="0" y="264"/>
                    </a:cubicBezTo>
                    <a:cubicBezTo>
                      <a:pt x="0" y="262"/>
                      <a:pt x="1" y="261"/>
                      <a:pt x="2" y="260"/>
                    </a:cubicBezTo>
                    <a:cubicBezTo>
                      <a:pt x="249" y="13"/>
                      <a:pt x="249" y="13"/>
                      <a:pt x="249" y="13"/>
                    </a:cubicBezTo>
                    <a:cubicBezTo>
                      <a:pt x="250" y="12"/>
                      <a:pt x="251" y="11"/>
                      <a:pt x="252" y="11"/>
                    </a:cubicBezTo>
                    <a:cubicBezTo>
                      <a:pt x="288" y="11"/>
                      <a:pt x="288" y="11"/>
                      <a:pt x="288" y="11"/>
                    </a:cubicBezTo>
                    <a:cubicBezTo>
                      <a:pt x="298" y="0"/>
                      <a:pt x="298" y="0"/>
                      <a:pt x="298" y="0"/>
                    </a:cubicBezTo>
                    <a:cubicBezTo>
                      <a:pt x="306" y="8"/>
                      <a:pt x="306" y="8"/>
                      <a:pt x="306" y="8"/>
                    </a:cubicBezTo>
                    <a:cubicBezTo>
                      <a:pt x="293" y="20"/>
                      <a:pt x="293" y="20"/>
                      <a:pt x="293" y="20"/>
                    </a:cubicBezTo>
                    <a:cubicBezTo>
                      <a:pt x="292" y="21"/>
                      <a:pt x="291" y="21"/>
                      <a:pt x="290" y="21"/>
                    </a:cubicBezTo>
                    <a:cubicBezTo>
                      <a:pt x="255" y="21"/>
                      <a:pt x="255" y="21"/>
                      <a:pt x="255" y="21"/>
                    </a:cubicBezTo>
                    <a:cubicBezTo>
                      <a:pt x="10" y="266"/>
                      <a:pt x="10" y="266"/>
                      <a:pt x="10" y="266"/>
                    </a:cubicBezTo>
                    <a:lnTo>
                      <a:pt x="10" y="84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127" name="Freeform 815"/>
              <p:cNvSpPr>
                <a:spLocks/>
              </p:cNvSpPr>
              <p:nvPr/>
            </p:nvSpPr>
            <p:spPr bwMode="auto">
              <a:xfrm flipV="1">
                <a:off x="-12325350" y="873125"/>
                <a:ext cx="3290887" cy="2705100"/>
              </a:xfrm>
              <a:custGeom>
                <a:avLst/>
                <a:gdLst>
                  <a:gd name="T0" fmla="*/ 7 w 877"/>
                  <a:gd name="T1" fmla="*/ 721 h 721"/>
                  <a:gd name="T2" fmla="*/ 0 w 877"/>
                  <a:gd name="T3" fmla="*/ 714 h 721"/>
                  <a:gd name="T4" fmla="*/ 35 w 877"/>
                  <a:gd name="T5" fmla="*/ 679 h 721"/>
                  <a:gd name="T6" fmla="*/ 38 w 877"/>
                  <a:gd name="T7" fmla="*/ 678 h 721"/>
                  <a:gd name="T8" fmla="*/ 162 w 877"/>
                  <a:gd name="T9" fmla="*/ 678 h 721"/>
                  <a:gd name="T10" fmla="*/ 748 w 877"/>
                  <a:gd name="T11" fmla="*/ 91 h 721"/>
                  <a:gd name="T12" fmla="*/ 748 w 877"/>
                  <a:gd name="T13" fmla="*/ 74 h 721"/>
                  <a:gd name="T14" fmla="*/ 735 w 877"/>
                  <a:gd name="T15" fmla="*/ 61 h 721"/>
                  <a:gd name="T16" fmla="*/ 734 w 877"/>
                  <a:gd name="T17" fmla="*/ 58 h 721"/>
                  <a:gd name="T18" fmla="*/ 734 w 877"/>
                  <a:gd name="T19" fmla="*/ 31 h 721"/>
                  <a:gd name="T20" fmla="*/ 735 w 877"/>
                  <a:gd name="T21" fmla="*/ 28 h 721"/>
                  <a:gd name="T22" fmla="*/ 762 w 877"/>
                  <a:gd name="T23" fmla="*/ 1 h 721"/>
                  <a:gd name="T24" fmla="*/ 765 w 877"/>
                  <a:gd name="T25" fmla="*/ 0 h 721"/>
                  <a:gd name="T26" fmla="*/ 842 w 877"/>
                  <a:gd name="T27" fmla="*/ 0 h 721"/>
                  <a:gd name="T28" fmla="*/ 845 w 877"/>
                  <a:gd name="T29" fmla="*/ 1 h 721"/>
                  <a:gd name="T30" fmla="*/ 877 w 877"/>
                  <a:gd name="T31" fmla="*/ 33 h 721"/>
                  <a:gd name="T32" fmla="*/ 870 w 877"/>
                  <a:gd name="T33" fmla="*/ 40 h 721"/>
                  <a:gd name="T34" fmla="*/ 839 w 877"/>
                  <a:gd name="T35" fmla="*/ 10 h 721"/>
                  <a:gd name="T36" fmla="*/ 767 w 877"/>
                  <a:gd name="T37" fmla="*/ 10 h 721"/>
                  <a:gd name="T38" fmla="*/ 744 w 877"/>
                  <a:gd name="T39" fmla="*/ 33 h 721"/>
                  <a:gd name="T40" fmla="*/ 744 w 877"/>
                  <a:gd name="T41" fmla="*/ 56 h 721"/>
                  <a:gd name="T42" fmla="*/ 757 w 877"/>
                  <a:gd name="T43" fmla="*/ 69 h 721"/>
                  <a:gd name="T44" fmla="*/ 759 w 877"/>
                  <a:gd name="T45" fmla="*/ 72 h 721"/>
                  <a:gd name="T46" fmla="*/ 759 w 877"/>
                  <a:gd name="T47" fmla="*/ 93 h 721"/>
                  <a:gd name="T48" fmla="*/ 757 w 877"/>
                  <a:gd name="T49" fmla="*/ 97 h 721"/>
                  <a:gd name="T50" fmla="*/ 167 w 877"/>
                  <a:gd name="T51" fmla="*/ 686 h 721"/>
                  <a:gd name="T52" fmla="*/ 164 w 877"/>
                  <a:gd name="T53" fmla="*/ 688 h 721"/>
                  <a:gd name="T54" fmla="*/ 40 w 877"/>
                  <a:gd name="T55" fmla="*/ 688 h 721"/>
                  <a:gd name="T56" fmla="*/ 7 w 877"/>
                  <a:gd name="T57" fmla="*/ 721 h 7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877" h="721">
                    <a:moveTo>
                      <a:pt x="7" y="721"/>
                    </a:moveTo>
                    <a:cubicBezTo>
                      <a:pt x="0" y="714"/>
                      <a:pt x="0" y="714"/>
                      <a:pt x="0" y="714"/>
                    </a:cubicBezTo>
                    <a:cubicBezTo>
                      <a:pt x="35" y="679"/>
                      <a:pt x="35" y="679"/>
                      <a:pt x="35" y="679"/>
                    </a:cubicBezTo>
                    <a:cubicBezTo>
                      <a:pt x="36" y="678"/>
                      <a:pt x="37" y="678"/>
                      <a:pt x="38" y="678"/>
                    </a:cubicBezTo>
                    <a:cubicBezTo>
                      <a:pt x="162" y="678"/>
                      <a:pt x="162" y="678"/>
                      <a:pt x="162" y="678"/>
                    </a:cubicBezTo>
                    <a:cubicBezTo>
                      <a:pt x="748" y="91"/>
                      <a:pt x="748" y="91"/>
                      <a:pt x="748" y="91"/>
                    </a:cubicBezTo>
                    <a:cubicBezTo>
                      <a:pt x="748" y="74"/>
                      <a:pt x="748" y="74"/>
                      <a:pt x="748" y="74"/>
                    </a:cubicBezTo>
                    <a:cubicBezTo>
                      <a:pt x="735" y="61"/>
                      <a:pt x="735" y="61"/>
                      <a:pt x="735" y="61"/>
                    </a:cubicBezTo>
                    <a:cubicBezTo>
                      <a:pt x="734" y="60"/>
                      <a:pt x="734" y="59"/>
                      <a:pt x="734" y="58"/>
                    </a:cubicBezTo>
                    <a:cubicBezTo>
                      <a:pt x="734" y="31"/>
                      <a:pt x="734" y="31"/>
                      <a:pt x="734" y="31"/>
                    </a:cubicBezTo>
                    <a:cubicBezTo>
                      <a:pt x="734" y="30"/>
                      <a:pt x="734" y="29"/>
                      <a:pt x="735" y="28"/>
                    </a:cubicBezTo>
                    <a:cubicBezTo>
                      <a:pt x="762" y="1"/>
                      <a:pt x="762" y="1"/>
                      <a:pt x="762" y="1"/>
                    </a:cubicBezTo>
                    <a:cubicBezTo>
                      <a:pt x="763" y="0"/>
                      <a:pt x="764" y="0"/>
                      <a:pt x="765" y="0"/>
                    </a:cubicBezTo>
                    <a:cubicBezTo>
                      <a:pt x="842" y="0"/>
                      <a:pt x="842" y="0"/>
                      <a:pt x="842" y="0"/>
                    </a:cubicBezTo>
                    <a:cubicBezTo>
                      <a:pt x="843" y="0"/>
                      <a:pt x="844" y="0"/>
                      <a:pt x="845" y="1"/>
                    </a:cubicBezTo>
                    <a:cubicBezTo>
                      <a:pt x="877" y="33"/>
                      <a:pt x="877" y="33"/>
                      <a:pt x="877" y="33"/>
                    </a:cubicBezTo>
                    <a:cubicBezTo>
                      <a:pt x="870" y="40"/>
                      <a:pt x="870" y="40"/>
                      <a:pt x="870" y="40"/>
                    </a:cubicBezTo>
                    <a:cubicBezTo>
                      <a:pt x="839" y="10"/>
                      <a:pt x="839" y="10"/>
                      <a:pt x="839" y="10"/>
                    </a:cubicBezTo>
                    <a:cubicBezTo>
                      <a:pt x="767" y="10"/>
                      <a:pt x="767" y="10"/>
                      <a:pt x="767" y="10"/>
                    </a:cubicBezTo>
                    <a:cubicBezTo>
                      <a:pt x="744" y="33"/>
                      <a:pt x="744" y="33"/>
                      <a:pt x="744" y="33"/>
                    </a:cubicBezTo>
                    <a:cubicBezTo>
                      <a:pt x="744" y="56"/>
                      <a:pt x="744" y="56"/>
                      <a:pt x="744" y="56"/>
                    </a:cubicBezTo>
                    <a:cubicBezTo>
                      <a:pt x="757" y="69"/>
                      <a:pt x="757" y="69"/>
                      <a:pt x="757" y="69"/>
                    </a:cubicBezTo>
                    <a:cubicBezTo>
                      <a:pt x="758" y="70"/>
                      <a:pt x="759" y="71"/>
                      <a:pt x="759" y="72"/>
                    </a:cubicBezTo>
                    <a:cubicBezTo>
                      <a:pt x="759" y="93"/>
                      <a:pt x="759" y="93"/>
                      <a:pt x="759" y="93"/>
                    </a:cubicBezTo>
                    <a:cubicBezTo>
                      <a:pt x="759" y="94"/>
                      <a:pt x="758" y="96"/>
                      <a:pt x="757" y="97"/>
                    </a:cubicBezTo>
                    <a:cubicBezTo>
                      <a:pt x="167" y="686"/>
                      <a:pt x="167" y="686"/>
                      <a:pt x="167" y="686"/>
                    </a:cubicBezTo>
                    <a:cubicBezTo>
                      <a:pt x="166" y="687"/>
                      <a:pt x="165" y="688"/>
                      <a:pt x="164" y="688"/>
                    </a:cubicBezTo>
                    <a:cubicBezTo>
                      <a:pt x="40" y="688"/>
                      <a:pt x="40" y="688"/>
                      <a:pt x="40" y="688"/>
                    </a:cubicBezTo>
                    <a:lnTo>
                      <a:pt x="7" y="7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</p:grpSp>
        <p:sp>
          <p:nvSpPr>
            <p:cNvPr id="1556" name="椭圆 1555"/>
            <p:cNvSpPr/>
            <p:nvPr/>
          </p:nvSpPr>
          <p:spPr>
            <a:xfrm>
              <a:off x="11851623" y="3831033"/>
              <a:ext cx="70644" cy="70644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1557" name="椭圆 1556"/>
            <p:cNvSpPr/>
            <p:nvPr/>
          </p:nvSpPr>
          <p:spPr>
            <a:xfrm>
              <a:off x="11315303" y="3650852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1558" name="椭圆 1557"/>
            <p:cNvSpPr/>
            <p:nvPr/>
          </p:nvSpPr>
          <p:spPr>
            <a:xfrm>
              <a:off x="10948194" y="2909093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1559" name="椭圆 1558"/>
            <p:cNvSpPr/>
            <p:nvPr/>
          </p:nvSpPr>
          <p:spPr>
            <a:xfrm>
              <a:off x="11337529" y="2994815"/>
              <a:ext cx="70644" cy="70644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1560" name="椭圆 1559"/>
            <p:cNvSpPr/>
            <p:nvPr/>
          </p:nvSpPr>
          <p:spPr>
            <a:xfrm>
              <a:off x="10732435" y="2359419"/>
              <a:ext cx="70644" cy="70644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1561" name="椭圆 1560"/>
            <p:cNvSpPr/>
            <p:nvPr/>
          </p:nvSpPr>
          <p:spPr>
            <a:xfrm>
              <a:off x="11093592" y="2349499"/>
              <a:ext cx="70644" cy="70644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1562" name="椭圆 1561"/>
            <p:cNvSpPr/>
            <p:nvPr/>
          </p:nvSpPr>
          <p:spPr>
            <a:xfrm>
              <a:off x="10341501" y="2326480"/>
              <a:ext cx="70644" cy="70644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1563" name="椭圆 1562"/>
            <p:cNvSpPr/>
            <p:nvPr/>
          </p:nvSpPr>
          <p:spPr>
            <a:xfrm>
              <a:off x="9913825" y="1872058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1564" name="椭圆 1563"/>
            <p:cNvSpPr/>
            <p:nvPr/>
          </p:nvSpPr>
          <p:spPr>
            <a:xfrm>
              <a:off x="9729278" y="1687511"/>
              <a:ext cx="70644" cy="70644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1565" name="椭圆 1564"/>
            <p:cNvSpPr/>
            <p:nvPr/>
          </p:nvSpPr>
          <p:spPr>
            <a:xfrm>
              <a:off x="9383457" y="1319210"/>
              <a:ext cx="70644" cy="70644"/>
            </a:xfrm>
            <a:prstGeom prst="ellipse">
              <a:avLst/>
            </a:prstGeom>
            <a:solidFill>
              <a:srgbClr val="4D4D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1566" name="椭圆 1565"/>
            <p:cNvSpPr/>
            <p:nvPr/>
          </p:nvSpPr>
          <p:spPr>
            <a:xfrm>
              <a:off x="10132361" y="1347389"/>
              <a:ext cx="70644" cy="70644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1567" name="椭圆 1566"/>
            <p:cNvSpPr/>
            <p:nvPr/>
          </p:nvSpPr>
          <p:spPr>
            <a:xfrm>
              <a:off x="10686001" y="1132283"/>
              <a:ext cx="70644" cy="70644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1568" name="椭圆 1567"/>
            <p:cNvSpPr/>
            <p:nvPr/>
          </p:nvSpPr>
          <p:spPr>
            <a:xfrm>
              <a:off x="11201939" y="1001315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1569" name="椭圆 1568"/>
            <p:cNvSpPr/>
            <p:nvPr/>
          </p:nvSpPr>
          <p:spPr>
            <a:xfrm>
              <a:off x="8995852" y="935829"/>
              <a:ext cx="70644" cy="70644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1570" name="椭圆 1569"/>
            <p:cNvSpPr/>
            <p:nvPr/>
          </p:nvSpPr>
          <p:spPr>
            <a:xfrm>
              <a:off x="8625030" y="574277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1571" name="椭圆 1570"/>
            <p:cNvSpPr/>
            <p:nvPr/>
          </p:nvSpPr>
          <p:spPr>
            <a:xfrm>
              <a:off x="9332404" y="573484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1572" name="椭圆 1571"/>
            <p:cNvSpPr/>
            <p:nvPr/>
          </p:nvSpPr>
          <p:spPr>
            <a:xfrm>
              <a:off x="9157636" y="384968"/>
              <a:ext cx="70644" cy="70644"/>
            </a:xfrm>
            <a:prstGeom prst="ellipse">
              <a:avLst/>
            </a:prstGeom>
            <a:solidFill>
              <a:srgbClr val="93939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1573" name="椭圆 1572"/>
            <p:cNvSpPr/>
            <p:nvPr/>
          </p:nvSpPr>
          <p:spPr>
            <a:xfrm>
              <a:off x="8086866" y="398065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1574" name="椭圆 1573"/>
            <p:cNvSpPr/>
            <p:nvPr/>
          </p:nvSpPr>
          <p:spPr>
            <a:xfrm>
              <a:off x="8079723" y="770731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1575" name="椭圆 1574"/>
            <p:cNvSpPr/>
            <p:nvPr/>
          </p:nvSpPr>
          <p:spPr>
            <a:xfrm>
              <a:off x="8451993" y="54371"/>
              <a:ext cx="70644" cy="70644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</p:grpSp>
      <p:sp>
        <p:nvSpPr>
          <p:cNvPr id="820" name="Freeform 34"/>
          <p:cNvSpPr>
            <a:spLocks/>
          </p:cNvSpPr>
          <p:nvPr/>
        </p:nvSpPr>
        <p:spPr bwMode="auto">
          <a:xfrm>
            <a:off x="5125935" y="-1755657"/>
            <a:ext cx="1498570" cy="1652477"/>
          </a:xfrm>
          <a:custGeom>
            <a:avLst/>
            <a:gdLst>
              <a:gd name="T0" fmla="*/ 1665 w 1665"/>
              <a:gd name="T1" fmla="*/ 1836 h 1836"/>
              <a:gd name="T2" fmla="*/ 10 w 1665"/>
              <a:gd name="T3" fmla="*/ 180 h 1836"/>
              <a:gd name="T4" fmla="*/ 10 w 1665"/>
              <a:gd name="T5" fmla="*/ 0 h 1836"/>
              <a:gd name="T6" fmla="*/ 0 w 1665"/>
              <a:gd name="T7" fmla="*/ 0 h 1836"/>
              <a:gd name="T8" fmla="*/ 0 w 1665"/>
              <a:gd name="T9" fmla="*/ 185 h 1836"/>
              <a:gd name="T10" fmla="*/ 1653 w 1665"/>
              <a:gd name="T11" fmla="*/ 1836 h 1836"/>
              <a:gd name="T12" fmla="*/ 1665 w 1665"/>
              <a:gd name="T13" fmla="*/ 1836 h 18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65" h="1836">
                <a:moveTo>
                  <a:pt x="1665" y="1836"/>
                </a:moveTo>
                <a:lnTo>
                  <a:pt x="10" y="180"/>
                </a:lnTo>
                <a:lnTo>
                  <a:pt x="10" y="0"/>
                </a:lnTo>
                <a:lnTo>
                  <a:pt x="0" y="0"/>
                </a:lnTo>
                <a:lnTo>
                  <a:pt x="0" y="185"/>
                </a:lnTo>
                <a:lnTo>
                  <a:pt x="1653" y="1836"/>
                </a:lnTo>
                <a:lnTo>
                  <a:pt x="1665" y="1836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grpSp>
        <p:nvGrpSpPr>
          <p:cNvPr id="5" name="组合 4"/>
          <p:cNvGrpSpPr/>
          <p:nvPr/>
        </p:nvGrpSpPr>
        <p:grpSpPr>
          <a:xfrm>
            <a:off x="2646953" y="427994"/>
            <a:ext cx="3036133" cy="1349485"/>
            <a:chOff x="2646953" y="427994"/>
            <a:chExt cx="3036133" cy="1349485"/>
          </a:xfrm>
        </p:grpSpPr>
        <p:grpSp>
          <p:nvGrpSpPr>
            <p:cNvPr id="858" name="组合 857"/>
            <p:cNvGrpSpPr/>
            <p:nvPr/>
          </p:nvGrpSpPr>
          <p:grpSpPr>
            <a:xfrm>
              <a:off x="2646953" y="427994"/>
              <a:ext cx="813017" cy="1336726"/>
              <a:chOff x="4024105" y="1533872"/>
              <a:chExt cx="1025523" cy="1686120"/>
            </a:xfrm>
          </p:grpSpPr>
          <p:sp>
            <p:nvSpPr>
              <p:cNvPr id="859" name="Freeform 28"/>
              <p:cNvSpPr>
                <a:spLocks/>
              </p:cNvSpPr>
              <p:nvPr/>
            </p:nvSpPr>
            <p:spPr bwMode="auto">
              <a:xfrm rot="2718230">
                <a:off x="3974099" y="1890538"/>
                <a:ext cx="1125536" cy="1025523"/>
              </a:xfrm>
              <a:custGeom>
                <a:avLst/>
                <a:gdLst>
                  <a:gd name="T0" fmla="*/ 0 w 709"/>
                  <a:gd name="T1" fmla="*/ 0 h 646"/>
                  <a:gd name="T2" fmla="*/ 0 w 709"/>
                  <a:gd name="T3" fmla="*/ 240 h 646"/>
                  <a:gd name="T4" fmla="*/ 403 w 709"/>
                  <a:gd name="T5" fmla="*/ 646 h 646"/>
                  <a:gd name="T6" fmla="*/ 709 w 709"/>
                  <a:gd name="T7" fmla="*/ 646 h 6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09" h="646">
                    <a:moveTo>
                      <a:pt x="0" y="0"/>
                    </a:moveTo>
                    <a:lnTo>
                      <a:pt x="0" y="240"/>
                    </a:lnTo>
                    <a:lnTo>
                      <a:pt x="403" y="646"/>
                    </a:lnTo>
                    <a:lnTo>
                      <a:pt x="709" y="646"/>
                    </a:lnTo>
                  </a:path>
                </a:pathLst>
              </a:custGeom>
              <a:noFill/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860" name="Oval 29"/>
              <p:cNvSpPr>
                <a:spLocks noChangeArrowheads="1"/>
              </p:cNvSpPr>
              <p:nvPr/>
            </p:nvSpPr>
            <p:spPr bwMode="auto">
              <a:xfrm rot="2718230">
                <a:off x="4427119" y="1533078"/>
                <a:ext cx="187325" cy="188913"/>
              </a:xfrm>
              <a:prstGeom prst="ellipse">
                <a:avLst/>
              </a:prstGeom>
              <a:solidFill>
                <a:srgbClr val="FFFFFF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861" name="Oval 30"/>
              <p:cNvSpPr>
                <a:spLocks noChangeArrowheads="1"/>
              </p:cNvSpPr>
              <p:nvPr/>
            </p:nvSpPr>
            <p:spPr bwMode="auto">
              <a:xfrm rot="2718230">
                <a:off x="4418944" y="3031079"/>
                <a:ext cx="188913" cy="188913"/>
              </a:xfrm>
              <a:prstGeom prst="ellipse">
                <a:avLst/>
              </a:prstGeom>
              <a:solidFill>
                <a:srgbClr val="FFFFFF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862" name="Oval 31"/>
              <p:cNvSpPr>
                <a:spLocks noChangeArrowheads="1"/>
              </p:cNvSpPr>
              <p:nvPr/>
            </p:nvSpPr>
            <p:spPr bwMode="auto">
              <a:xfrm rot="2718230">
                <a:off x="4073892" y="1986681"/>
                <a:ext cx="307975" cy="307975"/>
              </a:xfrm>
              <a:prstGeom prst="ellipse">
                <a:avLst/>
              </a:prstGeom>
              <a:solidFill>
                <a:srgbClr val="FFFFFF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863" name="Oval 32"/>
              <p:cNvSpPr>
                <a:spLocks noChangeArrowheads="1"/>
              </p:cNvSpPr>
              <p:nvPr/>
            </p:nvSpPr>
            <p:spPr bwMode="auto">
              <a:xfrm rot="2718230">
                <a:off x="4135682" y="2045106"/>
                <a:ext cx="188913" cy="1889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</p:grpSp>
        <p:grpSp>
          <p:nvGrpSpPr>
            <p:cNvPr id="864" name="组合 863"/>
            <p:cNvGrpSpPr/>
            <p:nvPr/>
          </p:nvGrpSpPr>
          <p:grpSpPr>
            <a:xfrm>
              <a:off x="4790781" y="439245"/>
              <a:ext cx="892305" cy="1338234"/>
              <a:chOff x="6969538" y="1548065"/>
              <a:chExt cx="1125536" cy="1688023"/>
            </a:xfrm>
          </p:grpSpPr>
          <p:sp>
            <p:nvSpPr>
              <p:cNvPr id="865" name="Freeform 33"/>
              <p:cNvSpPr>
                <a:spLocks/>
              </p:cNvSpPr>
              <p:nvPr/>
            </p:nvSpPr>
            <p:spPr bwMode="auto">
              <a:xfrm rot="2718230">
                <a:off x="7018750" y="1855857"/>
                <a:ext cx="1027112" cy="1125536"/>
              </a:xfrm>
              <a:custGeom>
                <a:avLst/>
                <a:gdLst>
                  <a:gd name="T0" fmla="*/ 0 w 647"/>
                  <a:gd name="T1" fmla="*/ 0 h 709"/>
                  <a:gd name="T2" fmla="*/ 244 w 647"/>
                  <a:gd name="T3" fmla="*/ 0 h 709"/>
                  <a:gd name="T4" fmla="*/ 647 w 647"/>
                  <a:gd name="T5" fmla="*/ 404 h 709"/>
                  <a:gd name="T6" fmla="*/ 647 w 647"/>
                  <a:gd name="T7" fmla="*/ 709 h 7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47" h="709">
                    <a:moveTo>
                      <a:pt x="0" y="0"/>
                    </a:moveTo>
                    <a:lnTo>
                      <a:pt x="244" y="0"/>
                    </a:lnTo>
                    <a:lnTo>
                      <a:pt x="647" y="404"/>
                    </a:lnTo>
                    <a:lnTo>
                      <a:pt x="647" y="709"/>
                    </a:lnTo>
                  </a:path>
                </a:pathLst>
              </a:custGeom>
              <a:noFill/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866" name="Oval 34"/>
              <p:cNvSpPr>
                <a:spLocks noChangeArrowheads="1"/>
              </p:cNvSpPr>
              <p:nvPr/>
            </p:nvSpPr>
            <p:spPr bwMode="auto">
              <a:xfrm rot="2718230">
                <a:off x="7463856" y="1545684"/>
                <a:ext cx="188913" cy="193675"/>
              </a:xfrm>
              <a:prstGeom prst="ellipse">
                <a:avLst/>
              </a:prstGeom>
              <a:solidFill>
                <a:srgbClr val="FFFFFF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867" name="Oval 35"/>
              <p:cNvSpPr>
                <a:spLocks noChangeArrowheads="1"/>
              </p:cNvSpPr>
              <p:nvPr/>
            </p:nvSpPr>
            <p:spPr bwMode="auto">
              <a:xfrm rot="2718230">
                <a:off x="7454220" y="3047175"/>
                <a:ext cx="188913" cy="188913"/>
              </a:xfrm>
              <a:prstGeom prst="ellipse">
                <a:avLst/>
              </a:prstGeom>
              <a:solidFill>
                <a:srgbClr val="FFFFFF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868" name="Oval 36"/>
              <p:cNvSpPr>
                <a:spLocks noChangeArrowheads="1"/>
              </p:cNvSpPr>
              <p:nvPr/>
            </p:nvSpPr>
            <p:spPr bwMode="auto">
              <a:xfrm rot="2718230">
                <a:off x="7686347" y="2391336"/>
                <a:ext cx="307975" cy="304800"/>
              </a:xfrm>
              <a:prstGeom prst="ellipse">
                <a:avLst/>
              </a:prstGeom>
              <a:solidFill>
                <a:srgbClr val="FFFFFF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869" name="Oval 37"/>
              <p:cNvSpPr>
                <a:spLocks noChangeArrowheads="1"/>
              </p:cNvSpPr>
              <p:nvPr/>
            </p:nvSpPr>
            <p:spPr bwMode="auto">
              <a:xfrm rot="2718230">
                <a:off x="7748137" y="2450419"/>
                <a:ext cx="188913" cy="188913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</p:grpSp>
        <p:sp>
          <p:nvSpPr>
            <p:cNvPr id="889" name="任意多边形 888"/>
            <p:cNvSpPr/>
            <p:nvPr/>
          </p:nvSpPr>
          <p:spPr>
            <a:xfrm>
              <a:off x="3285049" y="872676"/>
              <a:ext cx="1721698" cy="686027"/>
            </a:xfrm>
            <a:custGeom>
              <a:avLst/>
              <a:gdLst>
                <a:gd name="connsiteX0" fmla="*/ 173726 w 1721698"/>
                <a:gd name="connsiteY0" fmla="*/ 0 h 686027"/>
                <a:gd name="connsiteX1" fmla="*/ 1721698 w 1721698"/>
                <a:gd name="connsiteY1" fmla="*/ 0 h 686027"/>
                <a:gd name="connsiteX2" fmla="*/ 1721698 w 1721698"/>
                <a:gd name="connsiteY2" fmla="*/ 500665 h 686027"/>
                <a:gd name="connsiteX3" fmla="*/ 1536336 w 1721698"/>
                <a:gd name="connsiteY3" fmla="*/ 686027 h 686027"/>
                <a:gd name="connsiteX4" fmla="*/ 0 w 1721698"/>
                <a:gd name="connsiteY4" fmla="*/ 686027 h 686027"/>
                <a:gd name="connsiteX5" fmla="*/ 0 w 1721698"/>
                <a:gd name="connsiteY5" fmla="*/ 173726 h 686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21698" h="686027">
                  <a:moveTo>
                    <a:pt x="173726" y="0"/>
                  </a:moveTo>
                  <a:lnTo>
                    <a:pt x="1721698" y="0"/>
                  </a:lnTo>
                  <a:lnTo>
                    <a:pt x="1721698" y="500665"/>
                  </a:lnTo>
                  <a:lnTo>
                    <a:pt x="1536336" y="686027"/>
                  </a:lnTo>
                  <a:lnTo>
                    <a:pt x="0" y="686027"/>
                  </a:lnTo>
                  <a:lnTo>
                    <a:pt x="0" y="173726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</p:grpSp>
      <p:grpSp>
        <p:nvGrpSpPr>
          <p:cNvPr id="6" name="组合 5"/>
          <p:cNvGrpSpPr/>
          <p:nvPr/>
        </p:nvGrpSpPr>
        <p:grpSpPr>
          <a:xfrm>
            <a:off x="3289084" y="918299"/>
            <a:ext cx="1762946" cy="584775"/>
            <a:chOff x="3289084" y="918299"/>
            <a:chExt cx="1762946" cy="584775"/>
          </a:xfrm>
        </p:grpSpPr>
        <p:sp>
          <p:nvSpPr>
            <p:cNvPr id="871" name="文本框 870"/>
            <p:cNvSpPr txBox="1"/>
            <p:nvPr/>
          </p:nvSpPr>
          <p:spPr>
            <a:xfrm>
              <a:off x="3463291" y="918299"/>
              <a:ext cx="1365214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zh-CN" altLang="en-US" sz="3200" dirty="0">
                <a:solidFill>
                  <a:schemeClr val="bg1"/>
                </a:solidFill>
                <a:latin typeface="+mj-lt"/>
                <a:ea typeface="方正清刻本悦宋简体" panose="02000000000000000000" pitchFamily="2" charset="-122"/>
              </a:endParaRPr>
            </a:p>
          </p:txBody>
        </p:sp>
        <p:sp>
          <p:nvSpPr>
            <p:cNvPr id="883" name="文本框 882"/>
            <p:cNvSpPr txBox="1"/>
            <p:nvPr/>
          </p:nvSpPr>
          <p:spPr>
            <a:xfrm>
              <a:off x="3289084" y="1005418"/>
              <a:ext cx="1762946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sz="2000" b="1" dirty="0">
                  <a:solidFill>
                    <a:schemeClr val="bg1"/>
                  </a:solidFill>
                  <a:latin typeface="+mj-lt"/>
                  <a:ea typeface="方正清刻本悦宋简体" panose="02000000000000000000" pitchFamily="2" charset="-122"/>
                </a:rPr>
                <a:t>CONTENT</a:t>
              </a:r>
              <a:endParaRPr lang="zh-CN" altLang="en-US" b="1" dirty="0">
                <a:solidFill>
                  <a:schemeClr val="bg1"/>
                </a:solidFill>
                <a:latin typeface="+mj-lt"/>
                <a:ea typeface="方正清刻本悦宋简体" panose="02000000000000000000" pitchFamily="2" charset="-122"/>
              </a:endParaRPr>
            </a:p>
          </p:txBody>
        </p:sp>
      </p:grpSp>
      <p:grpSp>
        <p:nvGrpSpPr>
          <p:cNvPr id="184" name="组合 183"/>
          <p:cNvGrpSpPr/>
          <p:nvPr/>
        </p:nvGrpSpPr>
        <p:grpSpPr>
          <a:xfrm>
            <a:off x="4353844" y="2716419"/>
            <a:ext cx="1309414" cy="424503"/>
            <a:chOff x="4596482" y="2845676"/>
            <a:chExt cx="1309414" cy="424503"/>
          </a:xfrm>
        </p:grpSpPr>
        <p:grpSp>
          <p:nvGrpSpPr>
            <p:cNvPr id="183" name="组合 182"/>
            <p:cNvGrpSpPr/>
            <p:nvPr/>
          </p:nvGrpSpPr>
          <p:grpSpPr>
            <a:xfrm>
              <a:off x="4635501" y="2921945"/>
              <a:ext cx="1209535" cy="324784"/>
              <a:chOff x="4635501" y="2921945"/>
              <a:chExt cx="1209535" cy="324784"/>
            </a:xfrm>
          </p:grpSpPr>
          <p:sp>
            <p:nvSpPr>
              <p:cNvPr id="181" name="矩形 180"/>
              <p:cNvSpPr/>
              <p:nvPr/>
            </p:nvSpPr>
            <p:spPr>
              <a:xfrm>
                <a:off x="4729036" y="3225842"/>
                <a:ext cx="1116000" cy="720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sp>
            <p:nvSpPr>
              <p:cNvPr id="896" name="矩形 895"/>
              <p:cNvSpPr/>
              <p:nvPr/>
            </p:nvSpPr>
            <p:spPr>
              <a:xfrm rot="2700000">
                <a:off x="4621714" y="3180129"/>
                <a:ext cx="126000" cy="720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sp>
            <p:nvSpPr>
              <p:cNvPr id="918" name="矩形 917"/>
              <p:cNvSpPr/>
              <p:nvPr/>
            </p:nvSpPr>
            <p:spPr>
              <a:xfrm rot="16200000">
                <a:off x="4531101" y="3026345"/>
                <a:ext cx="216000" cy="720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</p:grpSp>
        <p:sp>
          <p:nvSpPr>
            <p:cNvPr id="902" name="Oval 35"/>
            <p:cNvSpPr>
              <a:spLocks noChangeAspect="1" noChangeArrowheads="1"/>
            </p:cNvSpPr>
            <p:nvPr/>
          </p:nvSpPr>
          <p:spPr bwMode="auto">
            <a:xfrm rot="2718230">
              <a:off x="4596482" y="2845676"/>
              <a:ext cx="82800" cy="82800"/>
            </a:xfrm>
            <a:prstGeom prst="ellipse">
              <a:avLst/>
            </a:prstGeom>
            <a:solidFill>
              <a:schemeClr val="tx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903" name="Oval 35"/>
            <p:cNvSpPr>
              <a:spLocks noChangeAspect="1" noChangeArrowheads="1"/>
            </p:cNvSpPr>
            <p:nvPr/>
          </p:nvSpPr>
          <p:spPr bwMode="auto">
            <a:xfrm rot="2718230">
              <a:off x="5823096" y="3187379"/>
              <a:ext cx="82800" cy="82800"/>
            </a:xfrm>
            <a:prstGeom prst="ellipse">
              <a:avLst/>
            </a:pr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</p:grpSp>
      <p:grpSp>
        <p:nvGrpSpPr>
          <p:cNvPr id="186" name="组合 185"/>
          <p:cNvGrpSpPr/>
          <p:nvPr/>
        </p:nvGrpSpPr>
        <p:grpSpPr>
          <a:xfrm>
            <a:off x="4614944" y="2094187"/>
            <a:ext cx="1643026" cy="1149460"/>
            <a:chOff x="4888272" y="2386406"/>
            <a:chExt cx="1345859" cy="941563"/>
          </a:xfrm>
        </p:grpSpPr>
        <p:sp>
          <p:nvSpPr>
            <p:cNvPr id="929" name="矩形 928"/>
            <p:cNvSpPr/>
            <p:nvPr/>
          </p:nvSpPr>
          <p:spPr>
            <a:xfrm>
              <a:off x="5283172" y="2810126"/>
              <a:ext cx="884306" cy="262902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2400">
                <a:latin typeface="+mj-lt"/>
              </a:endParaRPr>
            </a:p>
          </p:txBody>
        </p:sp>
        <p:sp>
          <p:nvSpPr>
            <p:cNvPr id="926" name="文本框 925"/>
            <p:cNvSpPr txBox="1"/>
            <p:nvPr/>
          </p:nvSpPr>
          <p:spPr>
            <a:xfrm>
              <a:off x="4888272" y="2386406"/>
              <a:ext cx="343660" cy="9415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sz="6600" dirty="0">
                  <a:latin typeface="+mj-lt"/>
                  <a:ea typeface="方正清刻本悦宋简体" panose="02000000000000000000" pitchFamily="2" charset="-122"/>
                </a:rPr>
                <a:t>P</a:t>
              </a:r>
              <a:endParaRPr lang="zh-CN" altLang="en-US" sz="6600" dirty="0">
                <a:latin typeface="+mj-lt"/>
                <a:ea typeface="方正清刻本悦宋简体" panose="02000000000000000000" pitchFamily="2" charset="-122"/>
              </a:endParaRPr>
            </a:p>
          </p:txBody>
        </p:sp>
        <p:sp>
          <p:nvSpPr>
            <p:cNvPr id="927" name="文本框 926"/>
            <p:cNvSpPr txBox="1"/>
            <p:nvPr/>
          </p:nvSpPr>
          <p:spPr>
            <a:xfrm>
              <a:off x="5216520" y="2789816"/>
              <a:ext cx="1017611" cy="3138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tr-TR" altLang="zh-CN" dirty="0">
                  <a:solidFill>
                    <a:schemeClr val="bg1"/>
                  </a:solidFill>
                  <a:latin typeface="+mj-lt"/>
                  <a:ea typeface="方正清刻本悦宋简体" panose="02000000000000000000" pitchFamily="2" charset="-122"/>
                </a:rPr>
                <a:t>ONE</a:t>
              </a:r>
              <a:endParaRPr lang="zh-CN" altLang="en-US" dirty="0">
                <a:solidFill>
                  <a:schemeClr val="bg1"/>
                </a:solidFill>
                <a:latin typeface="+mj-lt"/>
                <a:ea typeface="方正清刻本悦宋简体" panose="02000000000000000000" pitchFamily="2" charset="-122"/>
              </a:endParaRPr>
            </a:p>
          </p:txBody>
        </p:sp>
        <p:sp>
          <p:nvSpPr>
            <p:cNvPr id="928" name="文本框 927"/>
            <p:cNvSpPr txBox="1"/>
            <p:nvPr/>
          </p:nvSpPr>
          <p:spPr>
            <a:xfrm>
              <a:off x="5224436" y="2603343"/>
              <a:ext cx="1001778" cy="26154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sz="1400" dirty="0">
                  <a:latin typeface="+mj-lt"/>
                  <a:ea typeface="方正清刻本悦宋简体" panose="02000000000000000000" pitchFamily="2" charset="-122"/>
                </a:rPr>
                <a:t>Art  one</a:t>
              </a:r>
              <a:endParaRPr lang="zh-CN" altLang="en-US" sz="1400" dirty="0">
                <a:latin typeface="+mj-lt"/>
                <a:ea typeface="方正清刻本悦宋简体" panose="02000000000000000000" pitchFamily="2" charset="-122"/>
              </a:endParaRPr>
            </a:p>
          </p:txBody>
        </p:sp>
      </p:grpSp>
      <p:grpSp>
        <p:nvGrpSpPr>
          <p:cNvPr id="991" name="组合 990"/>
          <p:cNvGrpSpPr/>
          <p:nvPr/>
        </p:nvGrpSpPr>
        <p:grpSpPr>
          <a:xfrm>
            <a:off x="5400620" y="3690978"/>
            <a:ext cx="1309414" cy="424503"/>
            <a:chOff x="4596482" y="2845676"/>
            <a:chExt cx="1309414" cy="424503"/>
          </a:xfrm>
        </p:grpSpPr>
        <p:grpSp>
          <p:nvGrpSpPr>
            <p:cNvPr id="997" name="组合 996"/>
            <p:cNvGrpSpPr/>
            <p:nvPr/>
          </p:nvGrpSpPr>
          <p:grpSpPr>
            <a:xfrm>
              <a:off x="4635501" y="2921945"/>
              <a:ext cx="1209535" cy="324784"/>
              <a:chOff x="4635501" y="2921945"/>
              <a:chExt cx="1209535" cy="324784"/>
            </a:xfrm>
          </p:grpSpPr>
          <p:sp>
            <p:nvSpPr>
              <p:cNvPr id="1000" name="矩形 999"/>
              <p:cNvSpPr/>
              <p:nvPr/>
            </p:nvSpPr>
            <p:spPr>
              <a:xfrm>
                <a:off x="4729036" y="3225842"/>
                <a:ext cx="1116000" cy="720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sp>
            <p:nvSpPr>
              <p:cNvPr id="1001" name="矩形 1000"/>
              <p:cNvSpPr/>
              <p:nvPr/>
            </p:nvSpPr>
            <p:spPr>
              <a:xfrm rot="2700000">
                <a:off x="4621714" y="3180129"/>
                <a:ext cx="126000" cy="720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sp>
            <p:nvSpPr>
              <p:cNvPr id="1002" name="矩形 1001"/>
              <p:cNvSpPr/>
              <p:nvPr/>
            </p:nvSpPr>
            <p:spPr>
              <a:xfrm rot="16200000">
                <a:off x="4531101" y="3026345"/>
                <a:ext cx="216000" cy="720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</p:grpSp>
        <p:sp>
          <p:nvSpPr>
            <p:cNvPr id="998" name="Oval 35"/>
            <p:cNvSpPr>
              <a:spLocks noChangeAspect="1" noChangeArrowheads="1"/>
            </p:cNvSpPr>
            <p:nvPr/>
          </p:nvSpPr>
          <p:spPr bwMode="auto">
            <a:xfrm rot="2718230">
              <a:off x="4596482" y="2845676"/>
              <a:ext cx="82800" cy="82800"/>
            </a:xfrm>
            <a:prstGeom prst="ellipse">
              <a:avLst/>
            </a:prstGeom>
            <a:solidFill>
              <a:schemeClr val="tx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999" name="Oval 35"/>
            <p:cNvSpPr>
              <a:spLocks noChangeAspect="1" noChangeArrowheads="1"/>
            </p:cNvSpPr>
            <p:nvPr/>
          </p:nvSpPr>
          <p:spPr bwMode="auto">
            <a:xfrm rot="2718230">
              <a:off x="5823096" y="3187379"/>
              <a:ext cx="82800" cy="82800"/>
            </a:xfrm>
            <a:prstGeom prst="ellipse">
              <a:avLst/>
            </a:pr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</p:grpSp>
      <p:grpSp>
        <p:nvGrpSpPr>
          <p:cNvPr id="992" name="组合 991"/>
          <p:cNvGrpSpPr/>
          <p:nvPr/>
        </p:nvGrpSpPr>
        <p:grpSpPr>
          <a:xfrm>
            <a:off x="5661720" y="3068746"/>
            <a:ext cx="1643026" cy="1149460"/>
            <a:chOff x="4888272" y="2386406"/>
            <a:chExt cx="1345859" cy="941563"/>
          </a:xfrm>
        </p:grpSpPr>
        <p:sp>
          <p:nvSpPr>
            <p:cNvPr id="993" name="矩形 992"/>
            <p:cNvSpPr/>
            <p:nvPr/>
          </p:nvSpPr>
          <p:spPr>
            <a:xfrm>
              <a:off x="5283172" y="2810126"/>
              <a:ext cx="884306" cy="262902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2400">
                <a:latin typeface="+mj-lt"/>
              </a:endParaRPr>
            </a:p>
          </p:txBody>
        </p:sp>
        <p:sp>
          <p:nvSpPr>
            <p:cNvPr id="994" name="文本框 993"/>
            <p:cNvSpPr txBox="1"/>
            <p:nvPr/>
          </p:nvSpPr>
          <p:spPr>
            <a:xfrm>
              <a:off x="4888272" y="2386406"/>
              <a:ext cx="343660" cy="9415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sz="6600" dirty="0">
                  <a:latin typeface="+mj-lt"/>
                  <a:ea typeface="方正清刻本悦宋简体" panose="02000000000000000000" pitchFamily="2" charset="-122"/>
                </a:rPr>
                <a:t>P</a:t>
              </a:r>
              <a:endParaRPr lang="zh-CN" altLang="en-US" sz="6600" dirty="0">
                <a:latin typeface="+mj-lt"/>
                <a:ea typeface="方正清刻本悦宋简体" panose="02000000000000000000" pitchFamily="2" charset="-122"/>
              </a:endParaRPr>
            </a:p>
          </p:txBody>
        </p:sp>
        <p:sp>
          <p:nvSpPr>
            <p:cNvPr id="995" name="文本框 994"/>
            <p:cNvSpPr txBox="1"/>
            <p:nvPr/>
          </p:nvSpPr>
          <p:spPr>
            <a:xfrm>
              <a:off x="5216520" y="2789816"/>
              <a:ext cx="1017611" cy="3138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tr-TR" altLang="zh-CN" dirty="0">
                  <a:solidFill>
                    <a:schemeClr val="bg1"/>
                  </a:solidFill>
                  <a:latin typeface="+mj-lt"/>
                  <a:ea typeface="方正清刻本悦宋简体" panose="02000000000000000000" pitchFamily="2" charset="-122"/>
                </a:rPr>
                <a:t>TWO</a:t>
              </a:r>
              <a:endParaRPr lang="zh-CN" altLang="en-US" dirty="0">
                <a:solidFill>
                  <a:schemeClr val="bg1"/>
                </a:solidFill>
                <a:latin typeface="+mj-lt"/>
                <a:ea typeface="方正清刻本悦宋简体" panose="02000000000000000000" pitchFamily="2" charset="-122"/>
              </a:endParaRPr>
            </a:p>
          </p:txBody>
        </p:sp>
        <p:sp>
          <p:nvSpPr>
            <p:cNvPr id="996" name="文本框 995"/>
            <p:cNvSpPr txBox="1"/>
            <p:nvPr/>
          </p:nvSpPr>
          <p:spPr>
            <a:xfrm>
              <a:off x="5224436" y="2603343"/>
              <a:ext cx="1001778" cy="26154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sz="1400" dirty="0">
                  <a:latin typeface="+mj-lt"/>
                  <a:ea typeface="方正清刻本悦宋简体" panose="02000000000000000000" pitchFamily="2" charset="-122"/>
                </a:rPr>
                <a:t>Art  two</a:t>
              </a:r>
              <a:endParaRPr lang="zh-CN" altLang="en-US" sz="1400" dirty="0">
                <a:latin typeface="+mj-lt"/>
                <a:ea typeface="方正清刻本悦宋简体" panose="02000000000000000000" pitchFamily="2" charset="-122"/>
              </a:endParaRPr>
            </a:p>
          </p:txBody>
        </p:sp>
      </p:grpSp>
      <p:grpSp>
        <p:nvGrpSpPr>
          <p:cNvPr id="1004" name="组合 1003"/>
          <p:cNvGrpSpPr/>
          <p:nvPr/>
        </p:nvGrpSpPr>
        <p:grpSpPr>
          <a:xfrm>
            <a:off x="6447396" y="4694565"/>
            <a:ext cx="1309414" cy="424503"/>
            <a:chOff x="4596482" y="2845676"/>
            <a:chExt cx="1309414" cy="424503"/>
          </a:xfrm>
        </p:grpSpPr>
        <p:grpSp>
          <p:nvGrpSpPr>
            <p:cNvPr id="1010" name="组合 1009"/>
            <p:cNvGrpSpPr/>
            <p:nvPr/>
          </p:nvGrpSpPr>
          <p:grpSpPr>
            <a:xfrm>
              <a:off x="4635501" y="2921945"/>
              <a:ext cx="1209535" cy="324784"/>
              <a:chOff x="4635501" y="2921945"/>
              <a:chExt cx="1209535" cy="324784"/>
            </a:xfrm>
          </p:grpSpPr>
          <p:sp>
            <p:nvSpPr>
              <p:cNvPr id="1013" name="矩形 1012"/>
              <p:cNvSpPr/>
              <p:nvPr/>
            </p:nvSpPr>
            <p:spPr>
              <a:xfrm>
                <a:off x="4729036" y="3225842"/>
                <a:ext cx="1116000" cy="720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sp>
            <p:nvSpPr>
              <p:cNvPr id="1014" name="矩形 1013"/>
              <p:cNvSpPr/>
              <p:nvPr/>
            </p:nvSpPr>
            <p:spPr>
              <a:xfrm rot="2700000">
                <a:off x="4621714" y="3180129"/>
                <a:ext cx="126000" cy="720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sp>
            <p:nvSpPr>
              <p:cNvPr id="1015" name="矩形 1014"/>
              <p:cNvSpPr/>
              <p:nvPr/>
            </p:nvSpPr>
            <p:spPr>
              <a:xfrm rot="16200000">
                <a:off x="4531101" y="3026345"/>
                <a:ext cx="216000" cy="720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</p:grpSp>
        <p:sp>
          <p:nvSpPr>
            <p:cNvPr id="1011" name="Oval 35"/>
            <p:cNvSpPr>
              <a:spLocks noChangeAspect="1" noChangeArrowheads="1"/>
            </p:cNvSpPr>
            <p:nvPr/>
          </p:nvSpPr>
          <p:spPr bwMode="auto">
            <a:xfrm rot="2718230">
              <a:off x="4596482" y="2845676"/>
              <a:ext cx="82800" cy="82800"/>
            </a:xfrm>
            <a:prstGeom prst="ellipse">
              <a:avLst/>
            </a:prstGeom>
            <a:solidFill>
              <a:schemeClr val="tx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012" name="Oval 35"/>
            <p:cNvSpPr>
              <a:spLocks noChangeAspect="1" noChangeArrowheads="1"/>
            </p:cNvSpPr>
            <p:nvPr/>
          </p:nvSpPr>
          <p:spPr bwMode="auto">
            <a:xfrm rot="2718230">
              <a:off x="5823096" y="3187379"/>
              <a:ext cx="82800" cy="82800"/>
            </a:xfrm>
            <a:prstGeom prst="ellipse">
              <a:avLst/>
            </a:pr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</p:grpSp>
      <p:grpSp>
        <p:nvGrpSpPr>
          <p:cNvPr id="1005" name="组合 1004"/>
          <p:cNvGrpSpPr/>
          <p:nvPr/>
        </p:nvGrpSpPr>
        <p:grpSpPr>
          <a:xfrm>
            <a:off x="6708494" y="4072333"/>
            <a:ext cx="1806505" cy="1149460"/>
            <a:chOff x="4888272" y="2386406"/>
            <a:chExt cx="1479771" cy="941563"/>
          </a:xfrm>
        </p:grpSpPr>
        <p:sp>
          <p:nvSpPr>
            <p:cNvPr id="1006" name="矩形 1005"/>
            <p:cNvSpPr/>
            <p:nvPr/>
          </p:nvSpPr>
          <p:spPr>
            <a:xfrm>
              <a:off x="5293721" y="2810126"/>
              <a:ext cx="1011754" cy="262902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2400">
                <a:latin typeface="+mj-lt"/>
              </a:endParaRPr>
            </a:p>
          </p:txBody>
        </p:sp>
        <p:sp>
          <p:nvSpPr>
            <p:cNvPr id="1007" name="文本框 1006"/>
            <p:cNvSpPr txBox="1"/>
            <p:nvPr/>
          </p:nvSpPr>
          <p:spPr>
            <a:xfrm>
              <a:off x="4888272" y="2386406"/>
              <a:ext cx="343660" cy="9415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sz="6600" dirty="0">
                  <a:latin typeface="+mj-lt"/>
                  <a:ea typeface="方正清刻本悦宋简体" panose="02000000000000000000" pitchFamily="2" charset="-122"/>
                </a:rPr>
                <a:t>P</a:t>
              </a:r>
              <a:endParaRPr lang="zh-CN" altLang="en-US" sz="6600" dirty="0">
                <a:latin typeface="+mj-lt"/>
                <a:ea typeface="方正清刻本悦宋简体" panose="02000000000000000000" pitchFamily="2" charset="-122"/>
              </a:endParaRPr>
            </a:p>
          </p:txBody>
        </p:sp>
        <p:sp>
          <p:nvSpPr>
            <p:cNvPr id="1008" name="文本框 1007"/>
            <p:cNvSpPr txBox="1"/>
            <p:nvPr/>
          </p:nvSpPr>
          <p:spPr>
            <a:xfrm>
              <a:off x="5290792" y="2789816"/>
              <a:ext cx="1017611" cy="3138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tr-TR" altLang="zh-CN" dirty="0">
                  <a:solidFill>
                    <a:schemeClr val="bg1"/>
                  </a:solidFill>
                  <a:latin typeface="+mj-lt"/>
                  <a:ea typeface="方正清刻本悦宋简体" panose="02000000000000000000" pitchFamily="2" charset="-122"/>
                </a:rPr>
                <a:t>THREE</a:t>
              </a:r>
              <a:endParaRPr lang="zh-CN" altLang="en-US" dirty="0">
                <a:solidFill>
                  <a:schemeClr val="bg1"/>
                </a:solidFill>
                <a:latin typeface="+mj-lt"/>
                <a:ea typeface="方正清刻本悦宋简体" panose="02000000000000000000" pitchFamily="2" charset="-122"/>
              </a:endParaRPr>
            </a:p>
          </p:txBody>
        </p:sp>
        <p:sp>
          <p:nvSpPr>
            <p:cNvPr id="1009" name="文本框 1008"/>
            <p:cNvSpPr txBox="1"/>
            <p:nvPr/>
          </p:nvSpPr>
          <p:spPr>
            <a:xfrm>
              <a:off x="5231153" y="2603343"/>
              <a:ext cx="1136890" cy="25211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sz="1400" dirty="0">
                  <a:latin typeface="+mj-lt"/>
                  <a:ea typeface="方正清刻本悦宋简体" panose="02000000000000000000" pitchFamily="2" charset="-122"/>
                </a:rPr>
                <a:t>Art  three</a:t>
              </a:r>
              <a:endParaRPr lang="zh-CN" altLang="en-US" sz="1400" dirty="0">
                <a:latin typeface="+mj-lt"/>
                <a:ea typeface="方正清刻本悦宋简体" panose="02000000000000000000" pitchFamily="2" charset="-122"/>
              </a:endParaRPr>
            </a:p>
          </p:txBody>
        </p:sp>
      </p:grpSp>
      <p:grpSp>
        <p:nvGrpSpPr>
          <p:cNvPr id="1017" name="组合 1016"/>
          <p:cNvGrpSpPr/>
          <p:nvPr/>
        </p:nvGrpSpPr>
        <p:grpSpPr>
          <a:xfrm>
            <a:off x="7657648" y="5683638"/>
            <a:ext cx="1309414" cy="424503"/>
            <a:chOff x="4596482" y="2845676"/>
            <a:chExt cx="1309414" cy="424503"/>
          </a:xfrm>
        </p:grpSpPr>
        <p:grpSp>
          <p:nvGrpSpPr>
            <p:cNvPr id="1023" name="组合 1022"/>
            <p:cNvGrpSpPr/>
            <p:nvPr/>
          </p:nvGrpSpPr>
          <p:grpSpPr>
            <a:xfrm>
              <a:off x="4635501" y="2921945"/>
              <a:ext cx="1209535" cy="324784"/>
              <a:chOff x="4635501" y="2921945"/>
              <a:chExt cx="1209535" cy="324784"/>
            </a:xfrm>
          </p:grpSpPr>
          <p:sp>
            <p:nvSpPr>
              <p:cNvPr id="1026" name="矩形 1025"/>
              <p:cNvSpPr/>
              <p:nvPr/>
            </p:nvSpPr>
            <p:spPr>
              <a:xfrm>
                <a:off x="4729036" y="3225842"/>
                <a:ext cx="1116000" cy="720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sp>
            <p:nvSpPr>
              <p:cNvPr id="1027" name="矩形 1026"/>
              <p:cNvSpPr/>
              <p:nvPr/>
            </p:nvSpPr>
            <p:spPr>
              <a:xfrm rot="2700000">
                <a:off x="4621714" y="3180129"/>
                <a:ext cx="126000" cy="720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sp>
            <p:nvSpPr>
              <p:cNvPr id="1028" name="矩形 1027"/>
              <p:cNvSpPr/>
              <p:nvPr/>
            </p:nvSpPr>
            <p:spPr>
              <a:xfrm rot="16200000">
                <a:off x="4531101" y="3026345"/>
                <a:ext cx="216000" cy="720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</p:grpSp>
        <p:sp>
          <p:nvSpPr>
            <p:cNvPr id="1024" name="Oval 35"/>
            <p:cNvSpPr>
              <a:spLocks noChangeAspect="1" noChangeArrowheads="1"/>
            </p:cNvSpPr>
            <p:nvPr/>
          </p:nvSpPr>
          <p:spPr bwMode="auto">
            <a:xfrm rot="2718230">
              <a:off x="4596482" y="2845676"/>
              <a:ext cx="82800" cy="82800"/>
            </a:xfrm>
            <a:prstGeom prst="ellipse">
              <a:avLst/>
            </a:prstGeom>
            <a:solidFill>
              <a:schemeClr val="tx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025" name="Oval 35"/>
            <p:cNvSpPr>
              <a:spLocks noChangeAspect="1" noChangeArrowheads="1"/>
            </p:cNvSpPr>
            <p:nvPr/>
          </p:nvSpPr>
          <p:spPr bwMode="auto">
            <a:xfrm rot="2718230">
              <a:off x="5823096" y="3187379"/>
              <a:ext cx="82800" cy="82800"/>
            </a:xfrm>
            <a:prstGeom prst="ellipse">
              <a:avLst/>
            </a:pr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</p:grpSp>
      <p:grpSp>
        <p:nvGrpSpPr>
          <p:cNvPr id="1018" name="组合 1017"/>
          <p:cNvGrpSpPr/>
          <p:nvPr/>
        </p:nvGrpSpPr>
        <p:grpSpPr>
          <a:xfrm>
            <a:off x="7918748" y="5061406"/>
            <a:ext cx="1699128" cy="1149460"/>
            <a:chOff x="4888272" y="2386406"/>
            <a:chExt cx="1391814" cy="941563"/>
          </a:xfrm>
        </p:grpSpPr>
        <p:sp>
          <p:nvSpPr>
            <p:cNvPr id="1019" name="矩形 1018"/>
            <p:cNvSpPr/>
            <p:nvPr/>
          </p:nvSpPr>
          <p:spPr>
            <a:xfrm>
              <a:off x="5283172" y="2810126"/>
              <a:ext cx="884306" cy="262902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2400">
                <a:latin typeface="+mj-lt"/>
              </a:endParaRPr>
            </a:p>
          </p:txBody>
        </p:sp>
        <p:sp>
          <p:nvSpPr>
            <p:cNvPr id="1020" name="文本框 1019"/>
            <p:cNvSpPr txBox="1"/>
            <p:nvPr/>
          </p:nvSpPr>
          <p:spPr>
            <a:xfrm>
              <a:off x="4888272" y="2386406"/>
              <a:ext cx="343660" cy="9415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sz="6600" dirty="0">
                  <a:latin typeface="+mj-lt"/>
                  <a:ea typeface="方正清刻本悦宋简体" panose="02000000000000000000" pitchFamily="2" charset="-122"/>
                </a:rPr>
                <a:t>P</a:t>
              </a:r>
              <a:endParaRPr lang="zh-CN" altLang="en-US" sz="6600" dirty="0">
                <a:latin typeface="+mj-lt"/>
                <a:ea typeface="方正清刻本悦宋简体" panose="02000000000000000000" pitchFamily="2" charset="-122"/>
              </a:endParaRPr>
            </a:p>
          </p:txBody>
        </p:sp>
        <p:sp>
          <p:nvSpPr>
            <p:cNvPr id="1021" name="文本框 1020"/>
            <p:cNvSpPr txBox="1"/>
            <p:nvPr/>
          </p:nvSpPr>
          <p:spPr>
            <a:xfrm>
              <a:off x="5216520" y="2789816"/>
              <a:ext cx="1017611" cy="3138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tr-TR" altLang="zh-CN" dirty="0">
                  <a:solidFill>
                    <a:schemeClr val="bg1"/>
                  </a:solidFill>
                  <a:latin typeface="+mj-lt"/>
                  <a:ea typeface="方正清刻本悦宋简体" panose="02000000000000000000" pitchFamily="2" charset="-122"/>
                </a:rPr>
                <a:t>FOUR</a:t>
              </a:r>
              <a:endParaRPr lang="zh-CN" altLang="en-US" dirty="0">
                <a:solidFill>
                  <a:schemeClr val="bg1"/>
                </a:solidFill>
                <a:latin typeface="+mj-lt"/>
                <a:ea typeface="方正清刻本悦宋简体" panose="02000000000000000000" pitchFamily="2" charset="-122"/>
              </a:endParaRPr>
            </a:p>
          </p:txBody>
        </p:sp>
        <p:sp>
          <p:nvSpPr>
            <p:cNvPr id="1022" name="文本框 1021"/>
            <p:cNvSpPr txBox="1"/>
            <p:nvPr/>
          </p:nvSpPr>
          <p:spPr>
            <a:xfrm>
              <a:off x="5180968" y="2603343"/>
              <a:ext cx="1099118" cy="25211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sz="1400" dirty="0">
                  <a:latin typeface="+mj-lt"/>
                  <a:ea typeface="方正清刻本悦宋简体" panose="02000000000000000000" pitchFamily="2" charset="-122"/>
                </a:rPr>
                <a:t>Art  four</a:t>
              </a:r>
              <a:endParaRPr lang="zh-CN" altLang="en-US" sz="1400" dirty="0">
                <a:latin typeface="+mj-lt"/>
                <a:ea typeface="方正清刻本悦宋简体" panose="02000000000000000000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1506014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8" presetClass="entr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7" dur="2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8" presetClass="entr" presetSubtype="32" fill="hold" nodeType="withEffect">
                                  <p:stCondLst>
                                    <p:cond delay="3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10" dur="2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25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250"/>
                                        <p:tgtEl>
                                          <p:spTgt spid="9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8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250"/>
                                        <p:tgtEl>
                                          <p:spTgt spid="10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250"/>
                                        <p:tgtEl>
                                          <p:spTgt spid="10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8" presetClass="entr" presetSubtype="32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25" dur="5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8" presetClass="entr" presetSubtype="32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28" dur="500"/>
                                        <p:tgtEl>
                                          <p:spTgt spid="9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8" presetClass="entr" presetSubtype="32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31" dur="500"/>
                                        <p:tgtEl>
                                          <p:spTgt spid="10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8" presetClass="entr" presetSubtype="32" fill="hold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34" dur="500"/>
                                        <p:tgtEl>
                                          <p:spTgt spid="10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228203" y="0"/>
            <a:ext cx="16648406" cy="7905136"/>
          </a:xfrm>
          <a:prstGeom prst="rect">
            <a:avLst/>
          </a:prstGeom>
        </p:spPr>
      </p:pic>
      <p:grpSp>
        <p:nvGrpSpPr>
          <p:cNvPr id="20" name="组合 19"/>
          <p:cNvGrpSpPr/>
          <p:nvPr/>
        </p:nvGrpSpPr>
        <p:grpSpPr>
          <a:xfrm>
            <a:off x="1526960" y="1030373"/>
            <a:ext cx="3179378" cy="771543"/>
            <a:chOff x="3240472" y="769039"/>
            <a:chExt cx="3179378" cy="771543"/>
          </a:xfrm>
        </p:grpSpPr>
        <p:sp>
          <p:nvSpPr>
            <p:cNvPr id="8" name="圆角矩形 7"/>
            <p:cNvSpPr/>
            <p:nvPr/>
          </p:nvSpPr>
          <p:spPr>
            <a:xfrm>
              <a:off x="3366675" y="899259"/>
              <a:ext cx="3053175" cy="641323"/>
            </a:xfrm>
            <a:prstGeom prst="roundRect">
              <a:avLst>
                <a:gd name="adj" fmla="val 11981"/>
              </a:avLst>
            </a:prstGeom>
            <a:no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9" name="圆角矩形 8"/>
            <p:cNvSpPr/>
            <p:nvPr/>
          </p:nvSpPr>
          <p:spPr>
            <a:xfrm>
              <a:off x="3240472" y="769039"/>
              <a:ext cx="252405" cy="260439"/>
            </a:xfrm>
            <a:prstGeom prst="roundRect">
              <a:avLst>
                <a:gd name="adj" fmla="val 26524"/>
              </a:avLst>
            </a:prstGeom>
            <a:no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16" name="矩形 15"/>
            <p:cNvSpPr/>
            <p:nvPr/>
          </p:nvSpPr>
          <p:spPr>
            <a:xfrm>
              <a:off x="3535517" y="1020433"/>
              <a:ext cx="2717180" cy="40011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tr-TR" altLang="zh-CN" sz="2000" dirty="0">
                  <a:solidFill>
                    <a:schemeClr val="bg1"/>
                  </a:solidFill>
                  <a:latin typeface="+mj-lt"/>
                  <a:ea typeface="方正正黑简体" panose="02000000000000000000" pitchFamily="2" charset="-122"/>
                </a:rPr>
                <a:t>TITLE HERE</a:t>
              </a:r>
              <a:endParaRPr lang="zh-CN" altLang="en-US" sz="2000" dirty="0">
                <a:solidFill>
                  <a:schemeClr val="bg1"/>
                </a:solidFill>
                <a:latin typeface="+mj-lt"/>
                <a:ea typeface="方正正黑简体" panose="02000000000000000000" pitchFamily="2" charset="-122"/>
              </a:endParaRPr>
            </a:p>
          </p:txBody>
        </p:sp>
      </p:grpSp>
      <p:grpSp>
        <p:nvGrpSpPr>
          <p:cNvPr id="22" name="组合 21"/>
          <p:cNvGrpSpPr/>
          <p:nvPr/>
        </p:nvGrpSpPr>
        <p:grpSpPr>
          <a:xfrm>
            <a:off x="7485663" y="1033281"/>
            <a:ext cx="3179378" cy="768635"/>
            <a:chOff x="3240472" y="2520538"/>
            <a:chExt cx="3179378" cy="768635"/>
          </a:xfrm>
        </p:grpSpPr>
        <p:sp>
          <p:nvSpPr>
            <p:cNvPr id="12" name="圆角矩形 11"/>
            <p:cNvSpPr/>
            <p:nvPr/>
          </p:nvSpPr>
          <p:spPr>
            <a:xfrm>
              <a:off x="3366675" y="2647850"/>
              <a:ext cx="3053175" cy="641323"/>
            </a:xfrm>
            <a:prstGeom prst="roundRect">
              <a:avLst>
                <a:gd name="adj" fmla="val 11981"/>
              </a:avLst>
            </a:prstGeom>
            <a:no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13" name="圆角矩形 12"/>
            <p:cNvSpPr/>
            <p:nvPr/>
          </p:nvSpPr>
          <p:spPr>
            <a:xfrm>
              <a:off x="3240472" y="2520538"/>
              <a:ext cx="252405" cy="260439"/>
            </a:xfrm>
            <a:prstGeom prst="roundRect">
              <a:avLst>
                <a:gd name="adj" fmla="val 26524"/>
              </a:avLst>
            </a:prstGeom>
            <a:no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17" name="矩形 16"/>
            <p:cNvSpPr/>
            <p:nvPr/>
          </p:nvSpPr>
          <p:spPr>
            <a:xfrm>
              <a:off x="3533813" y="2768456"/>
              <a:ext cx="2838178" cy="400110"/>
            </a:xfrm>
            <a:prstGeom prst="rect">
              <a:avLst/>
            </a:prstGeom>
          </p:spPr>
          <p:txBody>
            <a:bodyPr wrap="square" anchor="t">
              <a:spAutoFit/>
            </a:bodyPr>
            <a:lstStyle/>
            <a:p>
              <a:r>
                <a:rPr lang="tr-TR" altLang="zh-CN" sz="2000" dirty="0">
                  <a:solidFill>
                    <a:schemeClr val="bg1"/>
                  </a:solidFill>
                  <a:latin typeface="+mj-lt"/>
                  <a:ea typeface="方正正黑简体" panose="02000000000000000000" pitchFamily="2" charset="-122"/>
                </a:rPr>
                <a:t>TITLE HERE</a:t>
              </a:r>
              <a:endParaRPr lang="en-US" altLang="zh-CN" sz="2000" dirty="0">
                <a:solidFill>
                  <a:schemeClr val="bg1"/>
                </a:solidFill>
                <a:latin typeface="+mj-lt"/>
                <a:ea typeface="方正正黑简体" panose="02000000000000000000" pitchFamily="2" charset="-122"/>
              </a:endParaRPr>
            </a:p>
          </p:txBody>
        </p:sp>
      </p:grpSp>
      <p:grpSp>
        <p:nvGrpSpPr>
          <p:cNvPr id="21" name="组合 20"/>
          <p:cNvGrpSpPr/>
          <p:nvPr/>
        </p:nvGrpSpPr>
        <p:grpSpPr>
          <a:xfrm>
            <a:off x="1526960" y="2152905"/>
            <a:ext cx="3179378" cy="774378"/>
            <a:chOff x="3240472" y="1643371"/>
            <a:chExt cx="3179378" cy="774378"/>
          </a:xfrm>
        </p:grpSpPr>
        <p:sp>
          <p:nvSpPr>
            <p:cNvPr id="10" name="圆角矩形 9"/>
            <p:cNvSpPr/>
            <p:nvPr/>
          </p:nvSpPr>
          <p:spPr>
            <a:xfrm>
              <a:off x="3366675" y="1776426"/>
              <a:ext cx="3053175" cy="641323"/>
            </a:xfrm>
            <a:prstGeom prst="roundRect">
              <a:avLst>
                <a:gd name="adj" fmla="val 11981"/>
              </a:avLst>
            </a:prstGeom>
            <a:no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11" name="圆角矩形 10"/>
            <p:cNvSpPr/>
            <p:nvPr/>
          </p:nvSpPr>
          <p:spPr>
            <a:xfrm>
              <a:off x="3240472" y="1643371"/>
              <a:ext cx="252405" cy="260439"/>
            </a:xfrm>
            <a:prstGeom prst="roundRect">
              <a:avLst>
                <a:gd name="adj" fmla="val 26524"/>
              </a:avLst>
            </a:prstGeom>
            <a:no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18" name="矩形 17"/>
            <p:cNvSpPr/>
            <p:nvPr/>
          </p:nvSpPr>
          <p:spPr>
            <a:xfrm>
              <a:off x="3535518" y="1897032"/>
              <a:ext cx="2717178" cy="40011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tr-TR" altLang="zh-CN" sz="2000" dirty="0">
                  <a:solidFill>
                    <a:schemeClr val="bg1"/>
                  </a:solidFill>
                  <a:latin typeface="+mj-lt"/>
                  <a:ea typeface="方正正黑简体" panose="02000000000000000000" pitchFamily="2" charset="-122"/>
                </a:rPr>
                <a:t>TITLE HERE</a:t>
              </a:r>
              <a:endParaRPr lang="zh-CN" altLang="en-US" sz="2000" dirty="0">
                <a:solidFill>
                  <a:schemeClr val="bg1"/>
                </a:solidFill>
                <a:latin typeface="+mj-lt"/>
              </a:endParaRPr>
            </a:p>
          </p:txBody>
        </p:sp>
      </p:grpSp>
      <p:grpSp>
        <p:nvGrpSpPr>
          <p:cNvPr id="23" name="组合 22"/>
          <p:cNvGrpSpPr/>
          <p:nvPr/>
        </p:nvGrpSpPr>
        <p:grpSpPr>
          <a:xfrm>
            <a:off x="7485663" y="2234654"/>
            <a:ext cx="3179378" cy="768635"/>
            <a:chOff x="3240472" y="3391963"/>
            <a:chExt cx="3179378" cy="768635"/>
          </a:xfrm>
        </p:grpSpPr>
        <p:sp>
          <p:nvSpPr>
            <p:cNvPr id="14" name="圆角矩形 13"/>
            <p:cNvSpPr/>
            <p:nvPr/>
          </p:nvSpPr>
          <p:spPr>
            <a:xfrm>
              <a:off x="3366675" y="3519275"/>
              <a:ext cx="3053175" cy="641323"/>
            </a:xfrm>
            <a:prstGeom prst="roundRect">
              <a:avLst>
                <a:gd name="adj" fmla="val 11981"/>
              </a:avLst>
            </a:prstGeom>
            <a:no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15" name="圆角矩形 14"/>
            <p:cNvSpPr/>
            <p:nvPr/>
          </p:nvSpPr>
          <p:spPr>
            <a:xfrm>
              <a:off x="3240472" y="3391963"/>
              <a:ext cx="252405" cy="260439"/>
            </a:xfrm>
            <a:prstGeom prst="roundRect">
              <a:avLst>
                <a:gd name="adj" fmla="val 26524"/>
              </a:avLst>
            </a:prstGeom>
            <a:no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19" name="矩形 18"/>
            <p:cNvSpPr/>
            <p:nvPr/>
          </p:nvSpPr>
          <p:spPr>
            <a:xfrm>
              <a:off x="3533811" y="3639881"/>
              <a:ext cx="2856143" cy="40011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tr-TR" altLang="zh-CN" sz="2000" dirty="0">
                  <a:solidFill>
                    <a:schemeClr val="bg1"/>
                  </a:solidFill>
                  <a:latin typeface="+mj-lt"/>
                  <a:ea typeface="方正正黑简体" panose="02000000000000000000" pitchFamily="2" charset="-122"/>
                </a:rPr>
                <a:t>TITLE HERE</a:t>
              </a:r>
              <a:endParaRPr lang="zh-CN" altLang="en-US" sz="2000" dirty="0">
                <a:solidFill>
                  <a:schemeClr val="bg1"/>
                </a:solidFill>
                <a:latin typeface="+mj-lt"/>
                <a:ea typeface="方正正黑简体" panose="02000000000000000000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32531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5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94968" y="-1178437"/>
            <a:ext cx="12447639" cy="8285727"/>
          </a:xfrm>
          <a:prstGeom prst="rect">
            <a:avLst/>
          </a:prstGeom>
        </p:spPr>
      </p:pic>
      <p:grpSp>
        <p:nvGrpSpPr>
          <p:cNvPr id="36" name="组合 35"/>
          <p:cNvGrpSpPr/>
          <p:nvPr/>
        </p:nvGrpSpPr>
        <p:grpSpPr>
          <a:xfrm>
            <a:off x="6270024" y="554961"/>
            <a:ext cx="3179378" cy="771543"/>
            <a:chOff x="7596572" y="1116941"/>
            <a:chExt cx="3179378" cy="771543"/>
          </a:xfrm>
        </p:grpSpPr>
        <p:sp>
          <p:nvSpPr>
            <p:cNvPr id="24" name="圆角矩形 23"/>
            <p:cNvSpPr/>
            <p:nvPr/>
          </p:nvSpPr>
          <p:spPr>
            <a:xfrm>
              <a:off x="7722775" y="1247161"/>
              <a:ext cx="3053175" cy="641323"/>
            </a:xfrm>
            <a:prstGeom prst="roundRect">
              <a:avLst>
                <a:gd name="adj" fmla="val 11981"/>
              </a:avLst>
            </a:prstGeom>
            <a:no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25" name="圆角矩形 24"/>
            <p:cNvSpPr/>
            <p:nvPr/>
          </p:nvSpPr>
          <p:spPr>
            <a:xfrm>
              <a:off x="7596572" y="1116941"/>
              <a:ext cx="252405" cy="260439"/>
            </a:xfrm>
            <a:prstGeom prst="roundRect">
              <a:avLst>
                <a:gd name="adj" fmla="val 26524"/>
              </a:avLst>
            </a:prstGeom>
            <a:no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32" name="矩形 31"/>
            <p:cNvSpPr/>
            <p:nvPr/>
          </p:nvSpPr>
          <p:spPr>
            <a:xfrm>
              <a:off x="7891617" y="1368335"/>
              <a:ext cx="2717180" cy="40011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tr-TR" altLang="zh-CN" sz="2000" dirty="0">
                  <a:solidFill>
                    <a:schemeClr val="bg1"/>
                  </a:solidFill>
                  <a:latin typeface="+mj-lt"/>
                  <a:ea typeface="方正正黑简体" panose="02000000000000000000" pitchFamily="2" charset="-122"/>
                </a:rPr>
                <a:t>STEP HERE</a:t>
              </a:r>
              <a:endParaRPr lang="zh-CN" altLang="en-US" sz="2000" dirty="0">
                <a:solidFill>
                  <a:schemeClr val="bg1"/>
                </a:solidFill>
                <a:latin typeface="+mj-lt"/>
                <a:ea typeface="方正正黑简体" panose="02000000000000000000" pitchFamily="2" charset="-122"/>
              </a:endParaRPr>
            </a:p>
          </p:txBody>
        </p:sp>
      </p:grpSp>
      <p:grpSp>
        <p:nvGrpSpPr>
          <p:cNvPr id="39" name="组合 38"/>
          <p:cNvGrpSpPr/>
          <p:nvPr/>
        </p:nvGrpSpPr>
        <p:grpSpPr>
          <a:xfrm>
            <a:off x="7105596" y="2545984"/>
            <a:ext cx="3179378" cy="768635"/>
            <a:chOff x="7596572" y="2868440"/>
            <a:chExt cx="3179378" cy="768635"/>
          </a:xfrm>
        </p:grpSpPr>
        <p:sp>
          <p:nvSpPr>
            <p:cNvPr id="28" name="圆角矩形 27"/>
            <p:cNvSpPr/>
            <p:nvPr/>
          </p:nvSpPr>
          <p:spPr>
            <a:xfrm>
              <a:off x="7722775" y="2995752"/>
              <a:ext cx="3053175" cy="641323"/>
            </a:xfrm>
            <a:prstGeom prst="roundRect">
              <a:avLst>
                <a:gd name="adj" fmla="val 11981"/>
              </a:avLst>
            </a:prstGeom>
            <a:no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29" name="圆角矩形 28"/>
            <p:cNvSpPr/>
            <p:nvPr/>
          </p:nvSpPr>
          <p:spPr>
            <a:xfrm>
              <a:off x="7596572" y="2868440"/>
              <a:ext cx="252405" cy="260439"/>
            </a:xfrm>
            <a:prstGeom prst="roundRect">
              <a:avLst>
                <a:gd name="adj" fmla="val 26524"/>
              </a:avLst>
            </a:prstGeom>
            <a:no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33" name="矩形 32"/>
            <p:cNvSpPr/>
            <p:nvPr/>
          </p:nvSpPr>
          <p:spPr>
            <a:xfrm>
              <a:off x="7889913" y="3116358"/>
              <a:ext cx="2838178" cy="400110"/>
            </a:xfrm>
            <a:prstGeom prst="rect">
              <a:avLst/>
            </a:prstGeom>
          </p:spPr>
          <p:txBody>
            <a:bodyPr wrap="square" anchor="t">
              <a:spAutoFit/>
            </a:bodyPr>
            <a:lstStyle/>
            <a:p>
              <a:r>
                <a:rPr lang="tr-TR" altLang="zh-CN" sz="2000" dirty="0">
                  <a:solidFill>
                    <a:schemeClr val="bg1"/>
                  </a:solidFill>
                  <a:latin typeface="+mj-lt"/>
                  <a:ea typeface="方正正黑简体" panose="02000000000000000000" pitchFamily="2" charset="-122"/>
                </a:rPr>
                <a:t>STEP HERE</a:t>
              </a:r>
              <a:endParaRPr lang="en-US" altLang="zh-CN" sz="2000" dirty="0">
                <a:solidFill>
                  <a:schemeClr val="bg1"/>
                </a:solidFill>
                <a:latin typeface="+mj-lt"/>
                <a:ea typeface="方正正黑简体" panose="02000000000000000000" pitchFamily="2" charset="-122"/>
              </a:endParaRPr>
            </a:p>
          </p:txBody>
        </p:sp>
      </p:grpSp>
      <p:grpSp>
        <p:nvGrpSpPr>
          <p:cNvPr id="38" name="组合 37"/>
          <p:cNvGrpSpPr/>
          <p:nvPr/>
        </p:nvGrpSpPr>
        <p:grpSpPr>
          <a:xfrm>
            <a:off x="7057737" y="1549055"/>
            <a:ext cx="3179378" cy="774378"/>
            <a:chOff x="7596572" y="1991273"/>
            <a:chExt cx="3179378" cy="774378"/>
          </a:xfrm>
        </p:grpSpPr>
        <p:sp>
          <p:nvSpPr>
            <p:cNvPr id="26" name="圆角矩形 25"/>
            <p:cNvSpPr/>
            <p:nvPr/>
          </p:nvSpPr>
          <p:spPr>
            <a:xfrm>
              <a:off x="7722775" y="2124328"/>
              <a:ext cx="3053175" cy="641323"/>
            </a:xfrm>
            <a:prstGeom prst="roundRect">
              <a:avLst>
                <a:gd name="adj" fmla="val 11981"/>
              </a:avLst>
            </a:prstGeom>
            <a:no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27" name="圆角矩形 26"/>
            <p:cNvSpPr/>
            <p:nvPr/>
          </p:nvSpPr>
          <p:spPr>
            <a:xfrm>
              <a:off x="7596572" y="1991273"/>
              <a:ext cx="252405" cy="260439"/>
            </a:xfrm>
            <a:prstGeom prst="roundRect">
              <a:avLst>
                <a:gd name="adj" fmla="val 26524"/>
              </a:avLst>
            </a:prstGeom>
            <a:no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34" name="矩形 33"/>
            <p:cNvSpPr/>
            <p:nvPr/>
          </p:nvSpPr>
          <p:spPr>
            <a:xfrm>
              <a:off x="7891618" y="2244934"/>
              <a:ext cx="2717178" cy="40011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tr-TR" altLang="zh-CN" sz="2000" dirty="0">
                  <a:solidFill>
                    <a:schemeClr val="bg1"/>
                  </a:solidFill>
                  <a:latin typeface="+mj-lt"/>
                  <a:ea typeface="方正正黑简体" panose="02000000000000000000" pitchFamily="2" charset="-122"/>
                </a:rPr>
                <a:t>STEP HERE</a:t>
              </a:r>
              <a:endParaRPr lang="zh-CN" altLang="en-US" sz="2000" dirty="0">
                <a:solidFill>
                  <a:schemeClr val="bg1"/>
                </a:solidFill>
                <a:latin typeface="+mj-lt"/>
              </a:endParaRPr>
            </a:p>
          </p:txBody>
        </p:sp>
      </p:grpSp>
      <p:grpSp>
        <p:nvGrpSpPr>
          <p:cNvPr id="40" name="组合 39"/>
          <p:cNvGrpSpPr/>
          <p:nvPr/>
        </p:nvGrpSpPr>
        <p:grpSpPr>
          <a:xfrm>
            <a:off x="6270024" y="3537170"/>
            <a:ext cx="3179378" cy="768635"/>
            <a:chOff x="7596572" y="3739865"/>
            <a:chExt cx="3179378" cy="768635"/>
          </a:xfrm>
        </p:grpSpPr>
        <p:sp>
          <p:nvSpPr>
            <p:cNvPr id="30" name="圆角矩形 29"/>
            <p:cNvSpPr/>
            <p:nvPr/>
          </p:nvSpPr>
          <p:spPr>
            <a:xfrm>
              <a:off x="7722775" y="3867177"/>
              <a:ext cx="3053175" cy="641323"/>
            </a:xfrm>
            <a:prstGeom prst="roundRect">
              <a:avLst>
                <a:gd name="adj" fmla="val 11981"/>
              </a:avLst>
            </a:prstGeom>
            <a:no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31" name="圆角矩形 30"/>
            <p:cNvSpPr/>
            <p:nvPr/>
          </p:nvSpPr>
          <p:spPr>
            <a:xfrm>
              <a:off x="7596572" y="3739865"/>
              <a:ext cx="252405" cy="260439"/>
            </a:xfrm>
            <a:prstGeom prst="roundRect">
              <a:avLst>
                <a:gd name="adj" fmla="val 26524"/>
              </a:avLst>
            </a:prstGeom>
            <a:no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35" name="矩形 34"/>
            <p:cNvSpPr/>
            <p:nvPr/>
          </p:nvSpPr>
          <p:spPr>
            <a:xfrm>
              <a:off x="7889911" y="3987783"/>
              <a:ext cx="2856143" cy="40011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tr-TR" altLang="zh-CN" sz="2000" dirty="0">
                  <a:solidFill>
                    <a:schemeClr val="bg1"/>
                  </a:solidFill>
                  <a:latin typeface="+mj-lt"/>
                  <a:ea typeface="方正正黑简体" panose="02000000000000000000" pitchFamily="2" charset="-122"/>
                </a:rPr>
                <a:t>STEP HERE</a:t>
              </a:r>
              <a:endParaRPr lang="zh-CN" altLang="en-US" sz="2000" dirty="0">
                <a:solidFill>
                  <a:schemeClr val="bg1"/>
                </a:solidFill>
                <a:latin typeface="+mj-lt"/>
                <a:ea typeface="方正正黑简体" panose="02000000000000000000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949263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1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5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8" presetClass="entr" presetSubtype="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9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图片 3"/>
          <p:cNvPicPr>
            <a:picLocks noChangeAspect="1"/>
          </p:cNvPicPr>
          <p:nvPr/>
        </p:nvPicPr>
        <p:blipFill rotWithShape="1">
          <a:blip r:embed="rId3" cstate="email">
            <a:grayscl/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0" b="100000" l="0" r="100000">
                        <a14:backgroundMark x1="1400" y1="228" x2="32500" y2="25590"/>
                        <a14:backgroundMark x1="40300" y1="33206" x2="90300" y2="11043"/>
                        <a14:backgroundMark x1="31100" y1="37624" x2="5033" y2="9673"/>
                        <a14:backgroundMark x1="2500" y1="65575" x2="37200" y2="76999"/>
                        <a14:backgroundMark x1="98367" y1="56740" x2="71700" y2="74486"/>
                        <a14:backgroundMark x1="72500" y1="64356" x2="72500" y2="64356"/>
                      </a14:backgroundRemoval>
                    </a14:imgEffect>
                    <a14:imgEffect>
                      <a14:sharpenSoften amount="25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866900"/>
            <a:ext cx="12192000" cy="5334000"/>
          </a:xfrm>
          <a:prstGeom prst="rect">
            <a:avLst/>
          </a:prstGeom>
          <a:effectLst>
            <a:softEdge rad="50800"/>
          </a:effectLst>
        </p:spPr>
      </p:pic>
      <p:grpSp>
        <p:nvGrpSpPr>
          <p:cNvPr id="5" name="组合 4"/>
          <p:cNvGrpSpPr/>
          <p:nvPr/>
        </p:nvGrpSpPr>
        <p:grpSpPr>
          <a:xfrm>
            <a:off x="-22274" y="304560"/>
            <a:ext cx="3395006" cy="652790"/>
            <a:chOff x="-22274" y="304560"/>
            <a:chExt cx="3395006" cy="652790"/>
          </a:xfrm>
        </p:grpSpPr>
        <p:grpSp>
          <p:nvGrpSpPr>
            <p:cNvPr id="6" name="组合 5"/>
            <p:cNvGrpSpPr/>
            <p:nvPr/>
          </p:nvGrpSpPr>
          <p:grpSpPr>
            <a:xfrm>
              <a:off x="-22274" y="526055"/>
              <a:ext cx="2726545" cy="431295"/>
              <a:chOff x="-22274" y="526055"/>
              <a:chExt cx="2726545" cy="431295"/>
            </a:xfrm>
          </p:grpSpPr>
          <p:sp>
            <p:nvSpPr>
              <p:cNvPr id="12" name="任意多边形 11"/>
              <p:cNvSpPr/>
              <p:nvPr/>
            </p:nvSpPr>
            <p:spPr>
              <a:xfrm>
                <a:off x="-22274" y="663087"/>
                <a:ext cx="2621280" cy="243840"/>
              </a:xfrm>
              <a:custGeom>
                <a:avLst/>
                <a:gdLst>
                  <a:gd name="connsiteX0" fmla="*/ 0 w 2621280"/>
                  <a:gd name="connsiteY0" fmla="*/ 0 h 243840"/>
                  <a:gd name="connsiteX1" fmla="*/ 937260 w 2621280"/>
                  <a:gd name="connsiteY1" fmla="*/ 0 h 243840"/>
                  <a:gd name="connsiteX2" fmla="*/ 1181100 w 2621280"/>
                  <a:gd name="connsiteY2" fmla="*/ 243840 h 243840"/>
                  <a:gd name="connsiteX3" fmla="*/ 2621280 w 2621280"/>
                  <a:gd name="connsiteY3" fmla="*/ 243840 h 24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1280" h="243840">
                    <a:moveTo>
                      <a:pt x="0" y="0"/>
                    </a:moveTo>
                    <a:lnTo>
                      <a:pt x="937260" y="0"/>
                    </a:lnTo>
                    <a:lnTo>
                      <a:pt x="1181100" y="243840"/>
                    </a:lnTo>
                    <a:lnTo>
                      <a:pt x="2621280" y="24384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grpSp>
            <p:nvGrpSpPr>
              <p:cNvPr id="13" name="组合 12"/>
              <p:cNvGrpSpPr/>
              <p:nvPr/>
            </p:nvGrpSpPr>
            <p:grpSpPr>
              <a:xfrm>
                <a:off x="206190" y="526055"/>
                <a:ext cx="276624" cy="276624"/>
                <a:chOff x="5216663" y="2206897"/>
                <a:chExt cx="276624" cy="276624"/>
              </a:xfrm>
            </p:grpSpPr>
            <p:sp>
              <p:nvSpPr>
                <p:cNvPr id="15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16663" y="2206897"/>
                  <a:ext cx="276624" cy="276624"/>
                </a:xfrm>
                <a:prstGeom prst="ellipse">
                  <a:avLst/>
                </a:prstGeom>
                <a:solidFill>
                  <a:schemeClr val="bg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latin typeface="+mj-lt"/>
                  </a:endParaRPr>
                </a:p>
              </p:txBody>
            </p:sp>
            <p:sp>
              <p:nvSpPr>
                <p:cNvPr id="16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82116" y="2273211"/>
                  <a:ext cx="144000" cy="144000"/>
                </a:xfrm>
                <a:prstGeom prst="ellipse">
                  <a:avLst/>
                </a:prstGeom>
                <a:solidFill>
                  <a:schemeClr val="tx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latin typeface="+mj-lt"/>
                  </a:endParaRPr>
                </a:p>
              </p:txBody>
            </p:sp>
          </p:grpSp>
          <p:sp>
            <p:nvSpPr>
              <p:cNvPr id="14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596271" y="84935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</p:grpSp>
        <p:sp>
          <p:nvSpPr>
            <p:cNvPr id="7" name="文本框 6"/>
            <p:cNvSpPr txBox="1"/>
            <p:nvPr/>
          </p:nvSpPr>
          <p:spPr>
            <a:xfrm>
              <a:off x="1006539" y="304560"/>
              <a:ext cx="2250593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tr-TR" altLang="zh-CN" sz="2600" b="1" dirty="0">
                  <a:latin typeface="+mj-lt"/>
                  <a:ea typeface="方正清刻本悦宋简体" panose="02000000000000000000" pitchFamily="2" charset="-122"/>
                </a:rPr>
                <a:t>TITLE HERE</a:t>
              </a:r>
              <a:endParaRPr lang="zh-CN" altLang="en-US" sz="2600" b="1" dirty="0">
                <a:latin typeface="+mj-lt"/>
                <a:ea typeface="方正清刻本悦宋简体" panose="02000000000000000000" pitchFamily="2" charset="-122"/>
              </a:endParaRPr>
            </a:p>
          </p:txBody>
        </p:sp>
        <p:grpSp>
          <p:nvGrpSpPr>
            <p:cNvPr id="8" name="组合 7"/>
            <p:cNvGrpSpPr/>
            <p:nvPr/>
          </p:nvGrpSpPr>
          <p:grpSpPr>
            <a:xfrm>
              <a:off x="2909925" y="529575"/>
              <a:ext cx="462807" cy="427775"/>
              <a:chOff x="2909925" y="529575"/>
              <a:chExt cx="462807" cy="427775"/>
            </a:xfrm>
          </p:grpSpPr>
          <p:sp>
            <p:nvSpPr>
              <p:cNvPr id="9" name="任意多边形 8"/>
              <p:cNvSpPr/>
              <p:nvPr/>
            </p:nvSpPr>
            <p:spPr>
              <a:xfrm>
                <a:off x="3003896" y="614253"/>
                <a:ext cx="309544" cy="291465"/>
              </a:xfrm>
              <a:custGeom>
                <a:avLst/>
                <a:gdLst>
                  <a:gd name="connsiteX0" fmla="*/ 411480 w 411480"/>
                  <a:gd name="connsiteY0" fmla="*/ 0 h 1036320"/>
                  <a:gd name="connsiteX1" fmla="*/ 411480 w 411480"/>
                  <a:gd name="connsiteY1" fmla="*/ 883920 h 1036320"/>
                  <a:gd name="connsiteX2" fmla="*/ 259080 w 411480"/>
                  <a:gd name="connsiteY2" fmla="*/ 1036320 h 1036320"/>
                  <a:gd name="connsiteX3" fmla="*/ 0 w 411480"/>
                  <a:gd name="connsiteY3" fmla="*/ 1036320 h 1036320"/>
                  <a:gd name="connsiteX0" fmla="*/ 309086 w 309086"/>
                  <a:gd name="connsiteY0" fmla="*/ 0 h 1036320"/>
                  <a:gd name="connsiteX1" fmla="*/ 309086 w 309086"/>
                  <a:gd name="connsiteY1" fmla="*/ 883920 h 1036320"/>
                  <a:gd name="connsiteX2" fmla="*/ 156686 w 309086"/>
                  <a:gd name="connsiteY2" fmla="*/ 1036320 h 1036320"/>
                  <a:gd name="connsiteX3" fmla="*/ 0 w 309086"/>
                  <a:gd name="connsiteY3" fmla="*/ 1036320 h 103632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1566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3090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432911"/>
                  <a:gd name="connsiteY0" fmla="*/ 0 h 434340"/>
                  <a:gd name="connsiteX1" fmla="*/ 432911 w 432911"/>
                  <a:gd name="connsiteY1" fmla="*/ 310515 h 434340"/>
                  <a:gd name="connsiteX2" fmla="*/ 309086 w 432911"/>
                  <a:gd name="connsiteY2" fmla="*/ 434340 h 434340"/>
                  <a:gd name="connsiteX3" fmla="*/ 0 w 432911"/>
                  <a:gd name="connsiteY3" fmla="*/ 434340 h 43434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09086 w 432911"/>
                  <a:gd name="connsiteY2" fmla="*/ 453390 h 453390"/>
                  <a:gd name="connsiteX3" fmla="*/ 0 w 432911"/>
                  <a:gd name="connsiteY3" fmla="*/ 453390 h 45339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56711 w 432911"/>
                  <a:gd name="connsiteY2" fmla="*/ 453390 h 453390"/>
                  <a:gd name="connsiteX3" fmla="*/ 0 w 432911"/>
                  <a:gd name="connsiteY3" fmla="*/ 453390 h 453390"/>
                  <a:gd name="connsiteX0" fmla="*/ 432911 w 451961"/>
                  <a:gd name="connsiteY0" fmla="*/ 0 h 453390"/>
                  <a:gd name="connsiteX1" fmla="*/ 451961 w 451961"/>
                  <a:gd name="connsiteY1" fmla="*/ 358140 h 453390"/>
                  <a:gd name="connsiteX2" fmla="*/ 356711 w 451961"/>
                  <a:gd name="connsiteY2" fmla="*/ 453390 h 453390"/>
                  <a:gd name="connsiteX3" fmla="*/ 0 w 451961"/>
                  <a:gd name="connsiteY3" fmla="*/ 453390 h 453390"/>
                  <a:gd name="connsiteX0" fmla="*/ 466249 w 466249"/>
                  <a:gd name="connsiteY0" fmla="*/ 0 h 443865"/>
                  <a:gd name="connsiteX1" fmla="*/ 451961 w 466249"/>
                  <a:gd name="connsiteY1" fmla="*/ 348615 h 443865"/>
                  <a:gd name="connsiteX2" fmla="*/ 356711 w 466249"/>
                  <a:gd name="connsiteY2" fmla="*/ 443865 h 443865"/>
                  <a:gd name="connsiteX3" fmla="*/ 0 w 466249"/>
                  <a:gd name="connsiteY3" fmla="*/ 443865 h 443865"/>
                  <a:gd name="connsiteX0" fmla="*/ 456724 w 456724"/>
                  <a:gd name="connsiteY0" fmla="*/ 0 h 443865"/>
                  <a:gd name="connsiteX1" fmla="*/ 451961 w 456724"/>
                  <a:gd name="connsiteY1" fmla="*/ 348615 h 443865"/>
                  <a:gd name="connsiteX2" fmla="*/ 356711 w 456724"/>
                  <a:gd name="connsiteY2" fmla="*/ 443865 h 443865"/>
                  <a:gd name="connsiteX3" fmla="*/ 0 w 456724"/>
                  <a:gd name="connsiteY3" fmla="*/ 443865 h 443865"/>
                  <a:gd name="connsiteX0" fmla="*/ 451961 w 452419"/>
                  <a:gd name="connsiteY0" fmla="*/ 0 h 443865"/>
                  <a:gd name="connsiteX1" fmla="*/ 451961 w 452419"/>
                  <a:gd name="connsiteY1" fmla="*/ 348615 h 443865"/>
                  <a:gd name="connsiteX2" fmla="*/ 356711 w 452419"/>
                  <a:gd name="connsiteY2" fmla="*/ 443865 h 443865"/>
                  <a:gd name="connsiteX3" fmla="*/ 0 w 452419"/>
                  <a:gd name="connsiteY3" fmla="*/ 443865 h 443865"/>
                  <a:gd name="connsiteX0" fmla="*/ 309086 w 309544"/>
                  <a:gd name="connsiteY0" fmla="*/ 0 h 443865"/>
                  <a:gd name="connsiteX1" fmla="*/ 309086 w 309544"/>
                  <a:gd name="connsiteY1" fmla="*/ 348615 h 443865"/>
                  <a:gd name="connsiteX2" fmla="*/ 213836 w 309544"/>
                  <a:gd name="connsiteY2" fmla="*/ 443865 h 443865"/>
                  <a:gd name="connsiteX3" fmla="*/ 0 w 309544"/>
                  <a:gd name="connsiteY3" fmla="*/ 443865 h 443865"/>
                  <a:gd name="connsiteX0" fmla="*/ 309086 w 309544"/>
                  <a:gd name="connsiteY0" fmla="*/ 0 h 291465"/>
                  <a:gd name="connsiteX1" fmla="*/ 309086 w 309544"/>
                  <a:gd name="connsiteY1" fmla="*/ 196215 h 291465"/>
                  <a:gd name="connsiteX2" fmla="*/ 213836 w 309544"/>
                  <a:gd name="connsiteY2" fmla="*/ 291465 h 291465"/>
                  <a:gd name="connsiteX3" fmla="*/ 0 w 309544"/>
                  <a:gd name="connsiteY3" fmla="*/ 291465 h 291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9544" h="291465">
                    <a:moveTo>
                      <a:pt x="309086" y="0"/>
                    </a:moveTo>
                    <a:cubicBezTo>
                      <a:pt x="307498" y="116205"/>
                      <a:pt x="310674" y="80010"/>
                      <a:pt x="309086" y="196215"/>
                    </a:cubicBezTo>
                    <a:lnTo>
                      <a:pt x="213836" y="291465"/>
                    </a:lnTo>
                    <a:lnTo>
                      <a:pt x="0" y="291465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sp>
            <p:nvSpPr>
              <p:cNvPr id="10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909925" y="849350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1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264732" y="52957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</p:grpSp>
      </p:grpSp>
      <p:sp>
        <p:nvSpPr>
          <p:cNvPr id="17" name="KSO_Shape"/>
          <p:cNvSpPr>
            <a:spLocks/>
          </p:cNvSpPr>
          <p:nvPr/>
        </p:nvSpPr>
        <p:spPr bwMode="auto">
          <a:xfrm rot="1404029">
            <a:off x="-3272325" y="536414"/>
            <a:ext cx="471237" cy="350286"/>
          </a:xfrm>
          <a:custGeom>
            <a:avLst/>
            <a:gdLst>
              <a:gd name="T0" fmla="*/ 2147483646 w 4707"/>
              <a:gd name="T1" fmla="*/ 2147483646 h 3496"/>
              <a:gd name="T2" fmla="*/ 2147483646 w 4707"/>
              <a:gd name="T3" fmla="*/ 2147483646 h 3496"/>
              <a:gd name="T4" fmla="*/ 2147483646 w 4707"/>
              <a:gd name="T5" fmla="*/ 2147483646 h 3496"/>
              <a:gd name="T6" fmla="*/ 2147483646 w 4707"/>
              <a:gd name="T7" fmla="*/ 2147483646 h 3496"/>
              <a:gd name="T8" fmla="*/ 2147483646 w 4707"/>
              <a:gd name="T9" fmla="*/ 2147483646 h 3496"/>
              <a:gd name="T10" fmla="*/ 2147483646 w 4707"/>
              <a:gd name="T11" fmla="*/ 2147483646 h 3496"/>
              <a:gd name="T12" fmla="*/ 2147483646 w 4707"/>
              <a:gd name="T13" fmla="*/ 2147483646 h 3496"/>
              <a:gd name="T14" fmla="*/ 2147483646 w 4707"/>
              <a:gd name="T15" fmla="*/ 2147483646 h 3496"/>
              <a:gd name="T16" fmla="*/ 2147483646 w 4707"/>
              <a:gd name="T17" fmla="*/ 2147483646 h 3496"/>
              <a:gd name="T18" fmla="*/ 2147483646 w 4707"/>
              <a:gd name="T19" fmla="*/ 2147483646 h 3496"/>
              <a:gd name="T20" fmla="*/ 2147483646 w 4707"/>
              <a:gd name="T21" fmla="*/ 2147483646 h 3496"/>
              <a:gd name="T22" fmla="*/ 2147483646 w 4707"/>
              <a:gd name="T23" fmla="*/ 2147483646 h 3496"/>
              <a:gd name="T24" fmla="*/ 2147483646 w 4707"/>
              <a:gd name="T25" fmla="*/ 2147483646 h 3496"/>
              <a:gd name="T26" fmla="*/ 2147483646 w 4707"/>
              <a:gd name="T27" fmla="*/ 2147483646 h 3496"/>
              <a:gd name="T28" fmla="*/ 2147483646 w 4707"/>
              <a:gd name="T29" fmla="*/ 2147483646 h 3496"/>
              <a:gd name="T30" fmla="*/ 2147483646 w 4707"/>
              <a:gd name="T31" fmla="*/ 2147483646 h 3496"/>
              <a:gd name="T32" fmla="*/ 2147483646 w 4707"/>
              <a:gd name="T33" fmla="*/ 2147483646 h 3496"/>
              <a:gd name="T34" fmla="*/ 2147483646 w 4707"/>
              <a:gd name="T35" fmla="*/ 2147483646 h 3496"/>
              <a:gd name="T36" fmla="*/ 2147483646 w 4707"/>
              <a:gd name="T37" fmla="*/ 2147483646 h 3496"/>
              <a:gd name="T38" fmla="*/ 2147483646 w 4707"/>
              <a:gd name="T39" fmla="*/ 2147483646 h 3496"/>
              <a:gd name="T40" fmla="*/ 2147483646 w 4707"/>
              <a:gd name="T41" fmla="*/ 2147483646 h 3496"/>
              <a:gd name="T42" fmla="*/ 2147483646 w 4707"/>
              <a:gd name="T43" fmla="*/ 2147483646 h 3496"/>
              <a:gd name="T44" fmla="*/ 2147483646 w 4707"/>
              <a:gd name="T45" fmla="*/ 2147483646 h 3496"/>
              <a:gd name="T46" fmla="*/ 2147483646 w 4707"/>
              <a:gd name="T47" fmla="*/ 2147483646 h 3496"/>
              <a:gd name="T48" fmla="*/ 2147483646 w 4707"/>
              <a:gd name="T49" fmla="*/ 2147483646 h 3496"/>
              <a:gd name="T50" fmla="*/ 2147483646 w 4707"/>
              <a:gd name="T51" fmla="*/ 2147483646 h 3496"/>
              <a:gd name="T52" fmla="*/ 2147483646 w 4707"/>
              <a:gd name="T53" fmla="*/ 2147483646 h 3496"/>
              <a:gd name="T54" fmla="*/ 2147483646 w 4707"/>
              <a:gd name="T55" fmla="*/ 2147483646 h 3496"/>
              <a:gd name="T56" fmla="*/ 2147483646 w 4707"/>
              <a:gd name="T57" fmla="*/ 2147483646 h 3496"/>
              <a:gd name="T58" fmla="*/ 2147483646 w 4707"/>
              <a:gd name="T59" fmla="*/ 2147483646 h 3496"/>
              <a:gd name="T60" fmla="*/ 2147483646 w 4707"/>
              <a:gd name="T61" fmla="*/ 2147483646 h 3496"/>
              <a:gd name="T62" fmla="*/ 2147483646 w 4707"/>
              <a:gd name="T63" fmla="*/ 2147483646 h 3496"/>
              <a:gd name="T64" fmla="*/ 2147483646 w 4707"/>
              <a:gd name="T65" fmla="*/ 2147483646 h 3496"/>
              <a:gd name="T66" fmla="*/ 2147483646 w 4707"/>
              <a:gd name="T67" fmla="*/ 2147483646 h 3496"/>
              <a:gd name="T68" fmla="*/ 2147483646 w 4707"/>
              <a:gd name="T69" fmla="*/ 2147483646 h 3496"/>
              <a:gd name="T70" fmla="*/ 2147483646 w 4707"/>
              <a:gd name="T71" fmla="*/ 2147483646 h 3496"/>
              <a:gd name="T72" fmla="*/ 2147483646 w 4707"/>
              <a:gd name="T73" fmla="*/ 2147483646 h 3496"/>
              <a:gd name="T74" fmla="*/ 2147483646 w 4707"/>
              <a:gd name="T75" fmla="*/ 2147483646 h 3496"/>
              <a:gd name="T76" fmla="*/ 2147483646 w 4707"/>
              <a:gd name="T77" fmla="*/ 2147483646 h 3496"/>
              <a:gd name="T78" fmla="*/ 2147483646 w 4707"/>
              <a:gd name="T79" fmla="*/ 2147483646 h 3496"/>
              <a:gd name="T80" fmla="*/ 2147483646 w 4707"/>
              <a:gd name="T81" fmla="*/ 2147483646 h 3496"/>
              <a:gd name="T82" fmla="*/ 2147483646 w 4707"/>
              <a:gd name="T83" fmla="*/ 2147483646 h 3496"/>
              <a:gd name="T84" fmla="*/ 2147483646 w 4707"/>
              <a:gd name="T85" fmla="*/ 2147483646 h 3496"/>
              <a:gd name="T86" fmla="*/ 2147483646 w 4707"/>
              <a:gd name="T87" fmla="*/ 2147483646 h 3496"/>
              <a:gd name="T88" fmla="*/ 2147483646 w 4707"/>
              <a:gd name="T89" fmla="*/ 2147483646 h 3496"/>
              <a:gd name="T90" fmla="*/ 2147483646 w 4707"/>
              <a:gd name="T91" fmla="*/ 2147483646 h 3496"/>
              <a:gd name="T92" fmla="*/ 2147483646 w 4707"/>
              <a:gd name="T93" fmla="*/ 2147483646 h 3496"/>
              <a:gd name="T94" fmla="*/ 2147483646 w 4707"/>
              <a:gd name="T95" fmla="*/ 2147483646 h 3496"/>
              <a:gd name="T96" fmla="*/ 2147483646 w 4707"/>
              <a:gd name="T97" fmla="*/ 2147483646 h 3496"/>
              <a:gd name="T98" fmla="*/ 2147483646 w 4707"/>
              <a:gd name="T99" fmla="*/ 2147483646 h 3496"/>
              <a:gd name="T100" fmla="*/ 2147483646 w 4707"/>
              <a:gd name="T101" fmla="*/ 2147483646 h 3496"/>
              <a:gd name="T102" fmla="*/ 2147483646 w 4707"/>
              <a:gd name="T103" fmla="*/ 2147483646 h 3496"/>
              <a:gd name="T104" fmla="*/ 2147483646 w 4707"/>
              <a:gd name="T105" fmla="*/ 2147483646 h 3496"/>
              <a:gd name="T106" fmla="*/ 2147483646 w 4707"/>
              <a:gd name="T107" fmla="*/ 2147483646 h 349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707" h="3496">
                <a:moveTo>
                  <a:pt x="2998" y="2222"/>
                </a:moveTo>
                <a:lnTo>
                  <a:pt x="581" y="2244"/>
                </a:lnTo>
                <a:lnTo>
                  <a:pt x="565" y="2244"/>
                </a:lnTo>
                <a:lnTo>
                  <a:pt x="530" y="2242"/>
                </a:lnTo>
                <a:lnTo>
                  <a:pt x="498" y="2241"/>
                </a:lnTo>
                <a:lnTo>
                  <a:pt x="465" y="2238"/>
                </a:lnTo>
                <a:lnTo>
                  <a:pt x="435" y="2236"/>
                </a:lnTo>
                <a:lnTo>
                  <a:pt x="404" y="2230"/>
                </a:lnTo>
                <a:lnTo>
                  <a:pt x="376" y="2225"/>
                </a:lnTo>
                <a:lnTo>
                  <a:pt x="347" y="2219"/>
                </a:lnTo>
                <a:lnTo>
                  <a:pt x="322" y="2211"/>
                </a:lnTo>
                <a:lnTo>
                  <a:pt x="295" y="2203"/>
                </a:lnTo>
                <a:lnTo>
                  <a:pt x="270" y="2194"/>
                </a:lnTo>
                <a:lnTo>
                  <a:pt x="247" y="2183"/>
                </a:lnTo>
                <a:lnTo>
                  <a:pt x="224" y="2172"/>
                </a:lnTo>
                <a:lnTo>
                  <a:pt x="203" y="2160"/>
                </a:lnTo>
                <a:lnTo>
                  <a:pt x="181" y="2146"/>
                </a:lnTo>
                <a:lnTo>
                  <a:pt x="162" y="2131"/>
                </a:lnTo>
                <a:lnTo>
                  <a:pt x="143" y="2117"/>
                </a:lnTo>
                <a:lnTo>
                  <a:pt x="126" y="2100"/>
                </a:lnTo>
                <a:lnTo>
                  <a:pt x="109" y="2083"/>
                </a:lnTo>
                <a:lnTo>
                  <a:pt x="95" y="2065"/>
                </a:lnTo>
                <a:lnTo>
                  <a:pt x="80" y="2046"/>
                </a:lnTo>
                <a:lnTo>
                  <a:pt x="67" y="2027"/>
                </a:lnTo>
                <a:lnTo>
                  <a:pt x="55" y="2006"/>
                </a:lnTo>
                <a:lnTo>
                  <a:pt x="45" y="1984"/>
                </a:lnTo>
                <a:lnTo>
                  <a:pt x="35" y="1962"/>
                </a:lnTo>
                <a:lnTo>
                  <a:pt x="27" y="1938"/>
                </a:lnTo>
                <a:lnTo>
                  <a:pt x="20" y="1914"/>
                </a:lnTo>
                <a:lnTo>
                  <a:pt x="13" y="1889"/>
                </a:lnTo>
                <a:lnTo>
                  <a:pt x="8" y="1864"/>
                </a:lnTo>
                <a:lnTo>
                  <a:pt x="4" y="1837"/>
                </a:lnTo>
                <a:lnTo>
                  <a:pt x="1" y="1808"/>
                </a:lnTo>
                <a:lnTo>
                  <a:pt x="0" y="1780"/>
                </a:lnTo>
                <a:lnTo>
                  <a:pt x="0" y="1752"/>
                </a:lnTo>
                <a:lnTo>
                  <a:pt x="0" y="1722"/>
                </a:lnTo>
                <a:lnTo>
                  <a:pt x="1" y="1692"/>
                </a:lnTo>
                <a:lnTo>
                  <a:pt x="4" y="1664"/>
                </a:lnTo>
                <a:lnTo>
                  <a:pt x="8" y="1637"/>
                </a:lnTo>
                <a:lnTo>
                  <a:pt x="13" y="1610"/>
                </a:lnTo>
                <a:lnTo>
                  <a:pt x="20" y="1585"/>
                </a:lnTo>
                <a:lnTo>
                  <a:pt x="27" y="1559"/>
                </a:lnTo>
                <a:lnTo>
                  <a:pt x="35" y="1536"/>
                </a:lnTo>
                <a:lnTo>
                  <a:pt x="45" y="1514"/>
                </a:lnTo>
                <a:lnTo>
                  <a:pt x="55" y="1492"/>
                </a:lnTo>
                <a:lnTo>
                  <a:pt x="67" y="1472"/>
                </a:lnTo>
                <a:lnTo>
                  <a:pt x="80" y="1451"/>
                </a:lnTo>
                <a:lnTo>
                  <a:pt x="95" y="1432"/>
                </a:lnTo>
                <a:lnTo>
                  <a:pt x="109" y="1415"/>
                </a:lnTo>
                <a:lnTo>
                  <a:pt x="126" y="1397"/>
                </a:lnTo>
                <a:lnTo>
                  <a:pt x="143" y="1382"/>
                </a:lnTo>
                <a:lnTo>
                  <a:pt x="162" y="1366"/>
                </a:lnTo>
                <a:lnTo>
                  <a:pt x="181" y="1351"/>
                </a:lnTo>
                <a:lnTo>
                  <a:pt x="203" y="1338"/>
                </a:lnTo>
                <a:lnTo>
                  <a:pt x="224" y="1324"/>
                </a:lnTo>
                <a:lnTo>
                  <a:pt x="247" y="1313"/>
                </a:lnTo>
                <a:lnTo>
                  <a:pt x="270" y="1303"/>
                </a:lnTo>
                <a:lnTo>
                  <a:pt x="295" y="1293"/>
                </a:lnTo>
                <a:lnTo>
                  <a:pt x="322" y="1285"/>
                </a:lnTo>
                <a:lnTo>
                  <a:pt x="347" y="1277"/>
                </a:lnTo>
                <a:lnTo>
                  <a:pt x="376" y="1270"/>
                </a:lnTo>
                <a:lnTo>
                  <a:pt x="404" y="1265"/>
                </a:lnTo>
                <a:lnTo>
                  <a:pt x="435" y="1261"/>
                </a:lnTo>
                <a:lnTo>
                  <a:pt x="465" y="1257"/>
                </a:lnTo>
                <a:lnTo>
                  <a:pt x="498" y="1254"/>
                </a:lnTo>
                <a:lnTo>
                  <a:pt x="530" y="1253"/>
                </a:lnTo>
                <a:lnTo>
                  <a:pt x="565" y="1253"/>
                </a:lnTo>
                <a:lnTo>
                  <a:pt x="581" y="1253"/>
                </a:lnTo>
                <a:lnTo>
                  <a:pt x="2997" y="1273"/>
                </a:lnTo>
                <a:lnTo>
                  <a:pt x="2622" y="920"/>
                </a:lnTo>
                <a:lnTo>
                  <a:pt x="2599" y="897"/>
                </a:lnTo>
                <a:lnTo>
                  <a:pt x="2579" y="873"/>
                </a:lnTo>
                <a:lnTo>
                  <a:pt x="2558" y="847"/>
                </a:lnTo>
                <a:lnTo>
                  <a:pt x="2539" y="823"/>
                </a:lnTo>
                <a:lnTo>
                  <a:pt x="2522" y="797"/>
                </a:lnTo>
                <a:lnTo>
                  <a:pt x="2506" y="771"/>
                </a:lnTo>
                <a:lnTo>
                  <a:pt x="2491" y="745"/>
                </a:lnTo>
                <a:lnTo>
                  <a:pt x="2479" y="720"/>
                </a:lnTo>
                <a:lnTo>
                  <a:pt x="2465" y="694"/>
                </a:lnTo>
                <a:lnTo>
                  <a:pt x="2454" y="668"/>
                </a:lnTo>
                <a:lnTo>
                  <a:pt x="2446" y="641"/>
                </a:lnTo>
                <a:lnTo>
                  <a:pt x="2438" y="616"/>
                </a:lnTo>
                <a:lnTo>
                  <a:pt x="2431" y="591"/>
                </a:lnTo>
                <a:lnTo>
                  <a:pt x="2427" y="566"/>
                </a:lnTo>
                <a:lnTo>
                  <a:pt x="2425" y="540"/>
                </a:lnTo>
                <a:lnTo>
                  <a:pt x="2425" y="516"/>
                </a:lnTo>
                <a:lnTo>
                  <a:pt x="2425" y="491"/>
                </a:lnTo>
                <a:lnTo>
                  <a:pt x="2427" y="467"/>
                </a:lnTo>
                <a:lnTo>
                  <a:pt x="2430" y="443"/>
                </a:lnTo>
                <a:lnTo>
                  <a:pt x="2434" y="420"/>
                </a:lnTo>
                <a:lnTo>
                  <a:pt x="2439" y="395"/>
                </a:lnTo>
                <a:lnTo>
                  <a:pt x="2446" y="372"/>
                </a:lnTo>
                <a:lnTo>
                  <a:pt x="2454" y="349"/>
                </a:lnTo>
                <a:lnTo>
                  <a:pt x="2464" y="328"/>
                </a:lnTo>
                <a:lnTo>
                  <a:pt x="2475" y="305"/>
                </a:lnTo>
                <a:lnTo>
                  <a:pt x="2487" y="283"/>
                </a:lnTo>
                <a:lnTo>
                  <a:pt x="2499" y="261"/>
                </a:lnTo>
                <a:lnTo>
                  <a:pt x="2514" y="241"/>
                </a:lnTo>
                <a:lnTo>
                  <a:pt x="2529" y="219"/>
                </a:lnTo>
                <a:lnTo>
                  <a:pt x="2545" y="199"/>
                </a:lnTo>
                <a:lnTo>
                  <a:pt x="2562" y="180"/>
                </a:lnTo>
                <a:lnTo>
                  <a:pt x="2581" y="160"/>
                </a:lnTo>
                <a:lnTo>
                  <a:pt x="2602" y="141"/>
                </a:lnTo>
                <a:lnTo>
                  <a:pt x="2622" y="123"/>
                </a:lnTo>
                <a:lnTo>
                  <a:pt x="2641" y="106"/>
                </a:lnTo>
                <a:lnTo>
                  <a:pt x="2663" y="91"/>
                </a:lnTo>
                <a:lnTo>
                  <a:pt x="2683" y="76"/>
                </a:lnTo>
                <a:lnTo>
                  <a:pt x="2704" y="63"/>
                </a:lnTo>
                <a:lnTo>
                  <a:pt x="2726" y="50"/>
                </a:lnTo>
                <a:lnTo>
                  <a:pt x="2748" y="41"/>
                </a:lnTo>
                <a:lnTo>
                  <a:pt x="2769" y="31"/>
                </a:lnTo>
                <a:lnTo>
                  <a:pt x="2791" y="23"/>
                </a:lnTo>
                <a:lnTo>
                  <a:pt x="2814" y="15"/>
                </a:lnTo>
                <a:lnTo>
                  <a:pt x="2837" y="10"/>
                </a:lnTo>
                <a:lnTo>
                  <a:pt x="2860" y="6"/>
                </a:lnTo>
                <a:lnTo>
                  <a:pt x="2883" y="3"/>
                </a:lnTo>
                <a:lnTo>
                  <a:pt x="2906" y="0"/>
                </a:lnTo>
                <a:lnTo>
                  <a:pt x="2930" y="0"/>
                </a:lnTo>
                <a:lnTo>
                  <a:pt x="2960" y="0"/>
                </a:lnTo>
                <a:lnTo>
                  <a:pt x="2988" y="3"/>
                </a:lnTo>
                <a:lnTo>
                  <a:pt x="3017" y="8"/>
                </a:lnTo>
                <a:lnTo>
                  <a:pt x="3045" y="14"/>
                </a:lnTo>
                <a:lnTo>
                  <a:pt x="3071" y="22"/>
                </a:lnTo>
                <a:lnTo>
                  <a:pt x="3098" y="31"/>
                </a:lnTo>
                <a:lnTo>
                  <a:pt x="3122" y="42"/>
                </a:lnTo>
                <a:lnTo>
                  <a:pt x="3147" y="54"/>
                </a:lnTo>
                <a:lnTo>
                  <a:pt x="3171" y="68"/>
                </a:lnTo>
                <a:lnTo>
                  <a:pt x="3195" y="86"/>
                </a:lnTo>
                <a:lnTo>
                  <a:pt x="3221" y="104"/>
                </a:lnTo>
                <a:lnTo>
                  <a:pt x="3247" y="126"/>
                </a:lnTo>
                <a:lnTo>
                  <a:pt x="3272" y="150"/>
                </a:lnTo>
                <a:lnTo>
                  <a:pt x="3298" y="176"/>
                </a:lnTo>
                <a:lnTo>
                  <a:pt x="3325" y="205"/>
                </a:lnTo>
                <a:lnTo>
                  <a:pt x="3352" y="236"/>
                </a:lnTo>
                <a:lnTo>
                  <a:pt x="4707" y="1752"/>
                </a:lnTo>
                <a:lnTo>
                  <a:pt x="3352" y="3265"/>
                </a:lnTo>
                <a:lnTo>
                  <a:pt x="3326" y="3296"/>
                </a:lnTo>
                <a:lnTo>
                  <a:pt x="3301" y="3324"/>
                </a:lnTo>
                <a:lnTo>
                  <a:pt x="3275" y="3350"/>
                </a:lnTo>
                <a:lnTo>
                  <a:pt x="3249" y="3373"/>
                </a:lnTo>
                <a:lnTo>
                  <a:pt x="3225" y="3394"/>
                </a:lnTo>
                <a:lnTo>
                  <a:pt x="3199" y="3412"/>
                </a:lnTo>
                <a:lnTo>
                  <a:pt x="3175" y="3428"/>
                </a:lnTo>
                <a:lnTo>
                  <a:pt x="3152" y="3442"/>
                </a:lnTo>
                <a:lnTo>
                  <a:pt x="3126" y="3454"/>
                </a:lnTo>
                <a:lnTo>
                  <a:pt x="3101" y="3465"/>
                </a:lnTo>
                <a:lnTo>
                  <a:pt x="3074" y="3474"/>
                </a:lnTo>
                <a:lnTo>
                  <a:pt x="3047" y="3481"/>
                </a:lnTo>
                <a:lnTo>
                  <a:pt x="3018" y="3488"/>
                </a:lnTo>
                <a:lnTo>
                  <a:pt x="2990" y="3492"/>
                </a:lnTo>
                <a:lnTo>
                  <a:pt x="2960" y="3495"/>
                </a:lnTo>
                <a:lnTo>
                  <a:pt x="2930" y="3496"/>
                </a:lnTo>
                <a:lnTo>
                  <a:pt x="2906" y="3495"/>
                </a:lnTo>
                <a:lnTo>
                  <a:pt x="2883" y="3493"/>
                </a:lnTo>
                <a:lnTo>
                  <a:pt x="2860" y="3489"/>
                </a:lnTo>
                <a:lnTo>
                  <a:pt x="2837" y="3485"/>
                </a:lnTo>
                <a:lnTo>
                  <a:pt x="2814" y="3480"/>
                </a:lnTo>
                <a:lnTo>
                  <a:pt x="2791" y="3473"/>
                </a:lnTo>
                <a:lnTo>
                  <a:pt x="2769" y="3465"/>
                </a:lnTo>
                <a:lnTo>
                  <a:pt x="2748" y="3455"/>
                </a:lnTo>
                <a:lnTo>
                  <a:pt x="2726" y="3445"/>
                </a:lnTo>
                <a:lnTo>
                  <a:pt x="2704" y="3434"/>
                </a:lnTo>
                <a:lnTo>
                  <a:pt x="2683" y="3420"/>
                </a:lnTo>
                <a:lnTo>
                  <a:pt x="2663" y="3407"/>
                </a:lnTo>
                <a:lnTo>
                  <a:pt x="2641" y="3390"/>
                </a:lnTo>
                <a:lnTo>
                  <a:pt x="2622" y="3374"/>
                </a:lnTo>
                <a:lnTo>
                  <a:pt x="2602" y="3357"/>
                </a:lnTo>
                <a:lnTo>
                  <a:pt x="2581" y="3338"/>
                </a:lnTo>
                <a:lnTo>
                  <a:pt x="2562" y="3317"/>
                </a:lnTo>
                <a:lnTo>
                  <a:pt x="2545" y="3297"/>
                </a:lnTo>
                <a:lnTo>
                  <a:pt x="2529" y="3277"/>
                </a:lnTo>
                <a:lnTo>
                  <a:pt x="2514" y="3257"/>
                </a:lnTo>
                <a:lnTo>
                  <a:pt x="2499" y="3235"/>
                </a:lnTo>
                <a:lnTo>
                  <a:pt x="2487" y="3213"/>
                </a:lnTo>
                <a:lnTo>
                  <a:pt x="2475" y="3192"/>
                </a:lnTo>
                <a:lnTo>
                  <a:pt x="2464" y="3170"/>
                </a:lnTo>
                <a:lnTo>
                  <a:pt x="2454" y="3147"/>
                </a:lnTo>
                <a:lnTo>
                  <a:pt x="2446" y="3125"/>
                </a:lnTo>
                <a:lnTo>
                  <a:pt x="2439" y="3102"/>
                </a:lnTo>
                <a:lnTo>
                  <a:pt x="2434" y="3078"/>
                </a:lnTo>
                <a:lnTo>
                  <a:pt x="2430" y="3055"/>
                </a:lnTo>
                <a:lnTo>
                  <a:pt x="2427" y="3031"/>
                </a:lnTo>
                <a:lnTo>
                  <a:pt x="2425" y="3006"/>
                </a:lnTo>
                <a:lnTo>
                  <a:pt x="2425" y="2982"/>
                </a:lnTo>
                <a:lnTo>
                  <a:pt x="2425" y="2958"/>
                </a:lnTo>
                <a:lnTo>
                  <a:pt x="2427" y="2932"/>
                </a:lnTo>
                <a:lnTo>
                  <a:pt x="2431" y="2908"/>
                </a:lnTo>
                <a:lnTo>
                  <a:pt x="2438" y="2882"/>
                </a:lnTo>
                <a:lnTo>
                  <a:pt x="2445" y="2858"/>
                </a:lnTo>
                <a:lnTo>
                  <a:pt x="2454" y="2832"/>
                </a:lnTo>
                <a:lnTo>
                  <a:pt x="2464" y="2808"/>
                </a:lnTo>
                <a:lnTo>
                  <a:pt x="2476" y="2782"/>
                </a:lnTo>
                <a:lnTo>
                  <a:pt x="2488" y="2756"/>
                </a:lnTo>
                <a:lnTo>
                  <a:pt x="2503" y="2731"/>
                </a:lnTo>
                <a:lnTo>
                  <a:pt x="2519" y="2706"/>
                </a:lnTo>
                <a:lnTo>
                  <a:pt x="2537" y="2680"/>
                </a:lnTo>
                <a:lnTo>
                  <a:pt x="2556" y="2656"/>
                </a:lnTo>
                <a:lnTo>
                  <a:pt x="2576" y="2633"/>
                </a:lnTo>
                <a:lnTo>
                  <a:pt x="2599" y="2609"/>
                </a:lnTo>
                <a:lnTo>
                  <a:pt x="2622" y="2587"/>
                </a:lnTo>
                <a:lnTo>
                  <a:pt x="2998" y="2222"/>
                </a:lnTo>
                <a:close/>
              </a:path>
            </a:pathLst>
          </a:custGeom>
          <a:solidFill>
            <a:schemeClr val="tx1">
              <a:alpha val="20000"/>
            </a:schemeClr>
          </a:solidFill>
          <a:ln>
            <a:noFill/>
          </a:ln>
        </p:spPr>
        <p:txBody>
          <a:bodyPr anchor="ctr"/>
          <a:lstStyle/>
          <a:p>
            <a:endParaRPr lang="zh-CN" altLang="en-US">
              <a:latin typeface="+mj-lt"/>
            </a:endParaRPr>
          </a:p>
        </p:txBody>
      </p:sp>
      <p:sp>
        <p:nvSpPr>
          <p:cNvPr id="18" name="KSO_Shape"/>
          <p:cNvSpPr>
            <a:spLocks/>
          </p:cNvSpPr>
          <p:nvPr/>
        </p:nvSpPr>
        <p:spPr bwMode="auto">
          <a:xfrm rot="1404029">
            <a:off x="-1733201" y="520333"/>
            <a:ext cx="361541" cy="268745"/>
          </a:xfrm>
          <a:custGeom>
            <a:avLst/>
            <a:gdLst>
              <a:gd name="T0" fmla="*/ 2147483646 w 4707"/>
              <a:gd name="T1" fmla="*/ 2147483646 h 3496"/>
              <a:gd name="T2" fmla="*/ 2147483646 w 4707"/>
              <a:gd name="T3" fmla="*/ 2147483646 h 3496"/>
              <a:gd name="T4" fmla="*/ 2147483646 w 4707"/>
              <a:gd name="T5" fmla="*/ 2147483646 h 3496"/>
              <a:gd name="T6" fmla="*/ 2147483646 w 4707"/>
              <a:gd name="T7" fmla="*/ 2147483646 h 3496"/>
              <a:gd name="T8" fmla="*/ 2147483646 w 4707"/>
              <a:gd name="T9" fmla="*/ 2147483646 h 3496"/>
              <a:gd name="T10" fmla="*/ 2147483646 w 4707"/>
              <a:gd name="T11" fmla="*/ 2147483646 h 3496"/>
              <a:gd name="T12" fmla="*/ 2147483646 w 4707"/>
              <a:gd name="T13" fmla="*/ 2147483646 h 3496"/>
              <a:gd name="T14" fmla="*/ 2147483646 w 4707"/>
              <a:gd name="T15" fmla="*/ 2147483646 h 3496"/>
              <a:gd name="T16" fmla="*/ 2147483646 w 4707"/>
              <a:gd name="T17" fmla="*/ 2147483646 h 3496"/>
              <a:gd name="T18" fmla="*/ 2147483646 w 4707"/>
              <a:gd name="T19" fmla="*/ 2147483646 h 3496"/>
              <a:gd name="T20" fmla="*/ 2147483646 w 4707"/>
              <a:gd name="T21" fmla="*/ 2147483646 h 3496"/>
              <a:gd name="T22" fmla="*/ 2147483646 w 4707"/>
              <a:gd name="T23" fmla="*/ 2147483646 h 3496"/>
              <a:gd name="T24" fmla="*/ 2147483646 w 4707"/>
              <a:gd name="T25" fmla="*/ 2147483646 h 3496"/>
              <a:gd name="T26" fmla="*/ 2147483646 w 4707"/>
              <a:gd name="T27" fmla="*/ 2147483646 h 3496"/>
              <a:gd name="T28" fmla="*/ 2147483646 w 4707"/>
              <a:gd name="T29" fmla="*/ 2147483646 h 3496"/>
              <a:gd name="T30" fmla="*/ 2147483646 w 4707"/>
              <a:gd name="T31" fmla="*/ 2147483646 h 3496"/>
              <a:gd name="T32" fmla="*/ 2147483646 w 4707"/>
              <a:gd name="T33" fmla="*/ 2147483646 h 3496"/>
              <a:gd name="T34" fmla="*/ 2147483646 w 4707"/>
              <a:gd name="T35" fmla="*/ 2147483646 h 3496"/>
              <a:gd name="T36" fmla="*/ 2147483646 w 4707"/>
              <a:gd name="T37" fmla="*/ 2147483646 h 3496"/>
              <a:gd name="T38" fmla="*/ 2147483646 w 4707"/>
              <a:gd name="T39" fmla="*/ 2147483646 h 3496"/>
              <a:gd name="T40" fmla="*/ 2147483646 w 4707"/>
              <a:gd name="T41" fmla="*/ 2147483646 h 3496"/>
              <a:gd name="T42" fmla="*/ 2147483646 w 4707"/>
              <a:gd name="T43" fmla="*/ 2147483646 h 3496"/>
              <a:gd name="T44" fmla="*/ 2147483646 w 4707"/>
              <a:gd name="T45" fmla="*/ 2147483646 h 3496"/>
              <a:gd name="T46" fmla="*/ 2147483646 w 4707"/>
              <a:gd name="T47" fmla="*/ 2147483646 h 3496"/>
              <a:gd name="T48" fmla="*/ 2147483646 w 4707"/>
              <a:gd name="T49" fmla="*/ 2147483646 h 3496"/>
              <a:gd name="T50" fmla="*/ 2147483646 w 4707"/>
              <a:gd name="T51" fmla="*/ 2147483646 h 3496"/>
              <a:gd name="T52" fmla="*/ 2147483646 w 4707"/>
              <a:gd name="T53" fmla="*/ 2147483646 h 3496"/>
              <a:gd name="T54" fmla="*/ 2147483646 w 4707"/>
              <a:gd name="T55" fmla="*/ 2147483646 h 3496"/>
              <a:gd name="T56" fmla="*/ 2147483646 w 4707"/>
              <a:gd name="T57" fmla="*/ 2147483646 h 3496"/>
              <a:gd name="T58" fmla="*/ 2147483646 w 4707"/>
              <a:gd name="T59" fmla="*/ 2147483646 h 3496"/>
              <a:gd name="T60" fmla="*/ 2147483646 w 4707"/>
              <a:gd name="T61" fmla="*/ 2147483646 h 3496"/>
              <a:gd name="T62" fmla="*/ 2147483646 w 4707"/>
              <a:gd name="T63" fmla="*/ 2147483646 h 3496"/>
              <a:gd name="T64" fmla="*/ 2147483646 w 4707"/>
              <a:gd name="T65" fmla="*/ 2147483646 h 3496"/>
              <a:gd name="T66" fmla="*/ 2147483646 w 4707"/>
              <a:gd name="T67" fmla="*/ 2147483646 h 3496"/>
              <a:gd name="T68" fmla="*/ 2147483646 w 4707"/>
              <a:gd name="T69" fmla="*/ 2147483646 h 3496"/>
              <a:gd name="T70" fmla="*/ 2147483646 w 4707"/>
              <a:gd name="T71" fmla="*/ 2147483646 h 3496"/>
              <a:gd name="T72" fmla="*/ 2147483646 w 4707"/>
              <a:gd name="T73" fmla="*/ 2147483646 h 3496"/>
              <a:gd name="T74" fmla="*/ 2147483646 w 4707"/>
              <a:gd name="T75" fmla="*/ 2147483646 h 3496"/>
              <a:gd name="T76" fmla="*/ 2147483646 w 4707"/>
              <a:gd name="T77" fmla="*/ 2147483646 h 3496"/>
              <a:gd name="T78" fmla="*/ 2147483646 w 4707"/>
              <a:gd name="T79" fmla="*/ 2147483646 h 3496"/>
              <a:gd name="T80" fmla="*/ 2147483646 w 4707"/>
              <a:gd name="T81" fmla="*/ 2147483646 h 3496"/>
              <a:gd name="T82" fmla="*/ 2147483646 w 4707"/>
              <a:gd name="T83" fmla="*/ 2147483646 h 3496"/>
              <a:gd name="T84" fmla="*/ 2147483646 w 4707"/>
              <a:gd name="T85" fmla="*/ 2147483646 h 3496"/>
              <a:gd name="T86" fmla="*/ 2147483646 w 4707"/>
              <a:gd name="T87" fmla="*/ 2147483646 h 3496"/>
              <a:gd name="T88" fmla="*/ 2147483646 w 4707"/>
              <a:gd name="T89" fmla="*/ 2147483646 h 3496"/>
              <a:gd name="T90" fmla="*/ 2147483646 w 4707"/>
              <a:gd name="T91" fmla="*/ 2147483646 h 3496"/>
              <a:gd name="T92" fmla="*/ 2147483646 w 4707"/>
              <a:gd name="T93" fmla="*/ 2147483646 h 3496"/>
              <a:gd name="T94" fmla="*/ 2147483646 w 4707"/>
              <a:gd name="T95" fmla="*/ 2147483646 h 3496"/>
              <a:gd name="T96" fmla="*/ 2147483646 w 4707"/>
              <a:gd name="T97" fmla="*/ 2147483646 h 3496"/>
              <a:gd name="T98" fmla="*/ 2147483646 w 4707"/>
              <a:gd name="T99" fmla="*/ 2147483646 h 3496"/>
              <a:gd name="T100" fmla="*/ 2147483646 w 4707"/>
              <a:gd name="T101" fmla="*/ 2147483646 h 3496"/>
              <a:gd name="T102" fmla="*/ 2147483646 w 4707"/>
              <a:gd name="T103" fmla="*/ 2147483646 h 3496"/>
              <a:gd name="T104" fmla="*/ 2147483646 w 4707"/>
              <a:gd name="T105" fmla="*/ 2147483646 h 3496"/>
              <a:gd name="T106" fmla="*/ 2147483646 w 4707"/>
              <a:gd name="T107" fmla="*/ 2147483646 h 349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707" h="3496">
                <a:moveTo>
                  <a:pt x="2998" y="2222"/>
                </a:moveTo>
                <a:lnTo>
                  <a:pt x="581" y="2244"/>
                </a:lnTo>
                <a:lnTo>
                  <a:pt x="565" y="2244"/>
                </a:lnTo>
                <a:lnTo>
                  <a:pt x="530" y="2242"/>
                </a:lnTo>
                <a:lnTo>
                  <a:pt x="498" y="2241"/>
                </a:lnTo>
                <a:lnTo>
                  <a:pt x="465" y="2238"/>
                </a:lnTo>
                <a:lnTo>
                  <a:pt x="435" y="2236"/>
                </a:lnTo>
                <a:lnTo>
                  <a:pt x="404" y="2230"/>
                </a:lnTo>
                <a:lnTo>
                  <a:pt x="376" y="2225"/>
                </a:lnTo>
                <a:lnTo>
                  <a:pt x="347" y="2219"/>
                </a:lnTo>
                <a:lnTo>
                  <a:pt x="322" y="2211"/>
                </a:lnTo>
                <a:lnTo>
                  <a:pt x="295" y="2203"/>
                </a:lnTo>
                <a:lnTo>
                  <a:pt x="270" y="2194"/>
                </a:lnTo>
                <a:lnTo>
                  <a:pt x="247" y="2183"/>
                </a:lnTo>
                <a:lnTo>
                  <a:pt x="224" y="2172"/>
                </a:lnTo>
                <a:lnTo>
                  <a:pt x="203" y="2160"/>
                </a:lnTo>
                <a:lnTo>
                  <a:pt x="181" y="2146"/>
                </a:lnTo>
                <a:lnTo>
                  <a:pt x="162" y="2131"/>
                </a:lnTo>
                <a:lnTo>
                  <a:pt x="143" y="2117"/>
                </a:lnTo>
                <a:lnTo>
                  <a:pt x="126" y="2100"/>
                </a:lnTo>
                <a:lnTo>
                  <a:pt x="109" y="2083"/>
                </a:lnTo>
                <a:lnTo>
                  <a:pt x="95" y="2065"/>
                </a:lnTo>
                <a:lnTo>
                  <a:pt x="80" y="2046"/>
                </a:lnTo>
                <a:lnTo>
                  <a:pt x="67" y="2027"/>
                </a:lnTo>
                <a:lnTo>
                  <a:pt x="55" y="2006"/>
                </a:lnTo>
                <a:lnTo>
                  <a:pt x="45" y="1984"/>
                </a:lnTo>
                <a:lnTo>
                  <a:pt x="35" y="1962"/>
                </a:lnTo>
                <a:lnTo>
                  <a:pt x="27" y="1938"/>
                </a:lnTo>
                <a:lnTo>
                  <a:pt x="20" y="1914"/>
                </a:lnTo>
                <a:lnTo>
                  <a:pt x="13" y="1889"/>
                </a:lnTo>
                <a:lnTo>
                  <a:pt x="8" y="1864"/>
                </a:lnTo>
                <a:lnTo>
                  <a:pt x="4" y="1837"/>
                </a:lnTo>
                <a:lnTo>
                  <a:pt x="1" y="1808"/>
                </a:lnTo>
                <a:lnTo>
                  <a:pt x="0" y="1780"/>
                </a:lnTo>
                <a:lnTo>
                  <a:pt x="0" y="1752"/>
                </a:lnTo>
                <a:lnTo>
                  <a:pt x="0" y="1722"/>
                </a:lnTo>
                <a:lnTo>
                  <a:pt x="1" y="1692"/>
                </a:lnTo>
                <a:lnTo>
                  <a:pt x="4" y="1664"/>
                </a:lnTo>
                <a:lnTo>
                  <a:pt x="8" y="1637"/>
                </a:lnTo>
                <a:lnTo>
                  <a:pt x="13" y="1610"/>
                </a:lnTo>
                <a:lnTo>
                  <a:pt x="20" y="1585"/>
                </a:lnTo>
                <a:lnTo>
                  <a:pt x="27" y="1559"/>
                </a:lnTo>
                <a:lnTo>
                  <a:pt x="35" y="1536"/>
                </a:lnTo>
                <a:lnTo>
                  <a:pt x="45" y="1514"/>
                </a:lnTo>
                <a:lnTo>
                  <a:pt x="55" y="1492"/>
                </a:lnTo>
                <a:lnTo>
                  <a:pt x="67" y="1472"/>
                </a:lnTo>
                <a:lnTo>
                  <a:pt x="80" y="1451"/>
                </a:lnTo>
                <a:lnTo>
                  <a:pt x="95" y="1432"/>
                </a:lnTo>
                <a:lnTo>
                  <a:pt x="109" y="1415"/>
                </a:lnTo>
                <a:lnTo>
                  <a:pt x="126" y="1397"/>
                </a:lnTo>
                <a:lnTo>
                  <a:pt x="143" y="1382"/>
                </a:lnTo>
                <a:lnTo>
                  <a:pt x="162" y="1366"/>
                </a:lnTo>
                <a:lnTo>
                  <a:pt x="181" y="1351"/>
                </a:lnTo>
                <a:lnTo>
                  <a:pt x="203" y="1338"/>
                </a:lnTo>
                <a:lnTo>
                  <a:pt x="224" y="1324"/>
                </a:lnTo>
                <a:lnTo>
                  <a:pt x="247" y="1313"/>
                </a:lnTo>
                <a:lnTo>
                  <a:pt x="270" y="1303"/>
                </a:lnTo>
                <a:lnTo>
                  <a:pt x="295" y="1293"/>
                </a:lnTo>
                <a:lnTo>
                  <a:pt x="322" y="1285"/>
                </a:lnTo>
                <a:lnTo>
                  <a:pt x="347" y="1277"/>
                </a:lnTo>
                <a:lnTo>
                  <a:pt x="376" y="1270"/>
                </a:lnTo>
                <a:lnTo>
                  <a:pt x="404" y="1265"/>
                </a:lnTo>
                <a:lnTo>
                  <a:pt x="435" y="1261"/>
                </a:lnTo>
                <a:lnTo>
                  <a:pt x="465" y="1257"/>
                </a:lnTo>
                <a:lnTo>
                  <a:pt x="498" y="1254"/>
                </a:lnTo>
                <a:lnTo>
                  <a:pt x="530" y="1253"/>
                </a:lnTo>
                <a:lnTo>
                  <a:pt x="565" y="1253"/>
                </a:lnTo>
                <a:lnTo>
                  <a:pt x="581" y="1253"/>
                </a:lnTo>
                <a:lnTo>
                  <a:pt x="2997" y="1273"/>
                </a:lnTo>
                <a:lnTo>
                  <a:pt x="2622" y="920"/>
                </a:lnTo>
                <a:lnTo>
                  <a:pt x="2599" y="897"/>
                </a:lnTo>
                <a:lnTo>
                  <a:pt x="2579" y="873"/>
                </a:lnTo>
                <a:lnTo>
                  <a:pt x="2558" y="847"/>
                </a:lnTo>
                <a:lnTo>
                  <a:pt x="2539" y="823"/>
                </a:lnTo>
                <a:lnTo>
                  <a:pt x="2522" y="797"/>
                </a:lnTo>
                <a:lnTo>
                  <a:pt x="2506" y="771"/>
                </a:lnTo>
                <a:lnTo>
                  <a:pt x="2491" y="745"/>
                </a:lnTo>
                <a:lnTo>
                  <a:pt x="2479" y="720"/>
                </a:lnTo>
                <a:lnTo>
                  <a:pt x="2465" y="694"/>
                </a:lnTo>
                <a:lnTo>
                  <a:pt x="2454" y="668"/>
                </a:lnTo>
                <a:lnTo>
                  <a:pt x="2446" y="641"/>
                </a:lnTo>
                <a:lnTo>
                  <a:pt x="2438" y="616"/>
                </a:lnTo>
                <a:lnTo>
                  <a:pt x="2431" y="591"/>
                </a:lnTo>
                <a:lnTo>
                  <a:pt x="2427" y="566"/>
                </a:lnTo>
                <a:lnTo>
                  <a:pt x="2425" y="540"/>
                </a:lnTo>
                <a:lnTo>
                  <a:pt x="2425" y="516"/>
                </a:lnTo>
                <a:lnTo>
                  <a:pt x="2425" y="491"/>
                </a:lnTo>
                <a:lnTo>
                  <a:pt x="2427" y="467"/>
                </a:lnTo>
                <a:lnTo>
                  <a:pt x="2430" y="443"/>
                </a:lnTo>
                <a:lnTo>
                  <a:pt x="2434" y="420"/>
                </a:lnTo>
                <a:lnTo>
                  <a:pt x="2439" y="395"/>
                </a:lnTo>
                <a:lnTo>
                  <a:pt x="2446" y="372"/>
                </a:lnTo>
                <a:lnTo>
                  <a:pt x="2454" y="349"/>
                </a:lnTo>
                <a:lnTo>
                  <a:pt x="2464" y="328"/>
                </a:lnTo>
                <a:lnTo>
                  <a:pt x="2475" y="305"/>
                </a:lnTo>
                <a:lnTo>
                  <a:pt x="2487" y="283"/>
                </a:lnTo>
                <a:lnTo>
                  <a:pt x="2499" y="261"/>
                </a:lnTo>
                <a:lnTo>
                  <a:pt x="2514" y="241"/>
                </a:lnTo>
                <a:lnTo>
                  <a:pt x="2529" y="219"/>
                </a:lnTo>
                <a:lnTo>
                  <a:pt x="2545" y="199"/>
                </a:lnTo>
                <a:lnTo>
                  <a:pt x="2562" y="180"/>
                </a:lnTo>
                <a:lnTo>
                  <a:pt x="2581" y="160"/>
                </a:lnTo>
                <a:lnTo>
                  <a:pt x="2602" y="141"/>
                </a:lnTo>
                <a:lnTo>
                  <a:pt x="2622" y="123"/>
                </a:lnTo>
                <a:lnTo>
                  <a:pt x="2641" y="106"/>
                </a:lnTo>
                <a:lnTo>
                  <a:pt x="2663" y="91"/>
                </a:lnTo>
                <a:lnTo>
                  <a:pt x="2683" y="76"/>
                </a:lnTo>
                <a:lnTo>
                  <a:pt x="2704" y="63"/>
                </a:lnTo>
                <a:lnTo>
                  <a:pt x="2726" y="50"/>
                </a:lnTo>
                <a:lnTo>
                  <a:pt x="2748" y="41"/>
                </a:lnTo>
                <a:lnTo>
                  <a:pt x="2769" y="31"/>
                </a:lnTo>
                <a:lnTo>
                  <a:pt x="2791" y="23"/>
                </a:lnTo>
                <a:lnTo>
                  <a:pt x="2814" y="15"/>
                </a:lnTo>
                <a:lnTo>
                  <a:pt x="2837" y="10"/>
                </a:lnTo>
                <a:lnTo>
                  <a:pt x="2860" y="6"/>
                </a:lnTo>
                <a:lnTo>
                  <a:pt x="2883" y="3"/>
                </a:lnTo>
                <a:lnTo>
                  <a:pt x="2906" y="0"/>
                </a:lnTo>
                <a:lnTo>
                  <a:pt x="2930" y="0"/>
                </a:lnTo>
                <a:lnTo>
                  <a:pt x="2960" y="0"/>
                </a:lnTo>
                <a:lnTo>
                  <a:pt x="2988" y="3"/>
                </a:lnTo>
                <a:lnTo>
                  <a:pt x="3017" y="8"/>
                </a:lnTo>
                <a:lnTo>
                  <a:pt x="3045" y="14"/>
                </a:lnTo>
                <a:lnTo>
                  <a:pt x="3071" y="22"/>
                </a:lnTo>
                <a:lnTo>
                  <a:pt x="3098" y="31"/>
                </a:lnTo>
                <a:lnTo>
                  <a:pt x="3122" y="42"/>
                </a:lnTo>
                <a:lnTo>
                  <a:pt x="3147" y="54"/>
                </a:lnTo>
                <a:lnTo>
                  <a:pt x="3171" y="68"/>
                </a:lnTo>
                <a:lnTo>
                  <a:pt x="3195" y="86"/>
                </a:lnTo>
                <a:lnTo>
                  <a:pt x="3221" y="104"/>
                </a:lnTo>
                <a:lnTo>
                  <a:pt x="3247" y="126"/>
                </a:lnTo>
                <a:lnTo>
                  <a:pt x="3272" y="150"/>
                </a:lnTo>
                <a:lnTo>
                  <a:pt x="3298" y="176"/>
                </a:lnTo>
                <a:lnTo>
                  <a:pt x="3325" y="205"/>
                </a:lnTo>
                <a:lnTo>
                  <a:pt x="3352" y="236"/>
                </a:lnTo>
                <a:lnTo>
                  <a:pt x="4707" y="1752"/>
                </a:lnTo>
                <a:lnTo>
                  <a:pt x="3352" y="3265"/>
                </a:lnTo>
                <a:lnTo>
                  <a:pt x="3326" y="3296"/>
                </a:lnTo>
                <a:lnTo>
                  <a:pt x="3301" y="3324"/>
                </a:lnTo>
                <a:lnTo>
                  <a:pt x="3275" y="3350"/>
                </a:lnTo>
                <a:lnTo>
                  <a:pt x="3249" y="3373"/>
                </a:lnTo>
                <a:lnTo>
                  <a:pt x="3225" y="3394"/>
                </a:lnTo>
                <a:lnTo>
                  <a:pt x="3199" y="3412"/>
                </a:lnTo>
                <a:lnTo>
                  <a:pt x="3175" y="3428"/>
                </a:lnTo>
                <a:lnTo>
                  <a:pt x="3152" y="3442"/>
                </a:lnTo>
                <a:lnTo>
                  <a:pt x="3126" y="3454"/>
                </a:lnTo>
                <a:lnTo>
                  <a:pt x="3101" y="3465"/>
                </a:lnTo>
                <a:lnTo>
                  <a:pt x="3074" y="3474"/>
                </a:lnTo>
                <a:lnTo>
                  <a:pt x="3047" y="3481"/>
                </a:lnTo>
                <a:lnTo>
                  <a:pt x="3018" y="3488"/>
                </a:lnTo>
                <a:lnTo>
                  <a:pt x="2990" y="3492"/>
                </a:lnTo>
                <a:lnTo>
                  <a:pt x="2960" y="3495"/>
                </a:lnTo>
                <a:lnTo>
                  <a:pt x="2930" y="3496"/>
                </a:lnTo>
                <a:lnTo>
                  <a:pt x="2906" y="3495"/>
                </a:lnTo>
                <a:lnTo>
                  <a:pt x="2883" y="3493"/>
                </a:lnTo>
                <a:lnTo>
                  <a:pt x="2860" y="3489"/>
                </a:lnTo>
                <a:lnTo>
                  <a:pt x="2837" y="3485"/>
                </a:lnTo>
                <a:lnTo>
                  <a:pt x="2814" y="3480"/>
                </a:lnTo>
                <a:lnTo>
                  <a:pt x="2791" y="3473"/>
                </a:lnTo>
                <a:lnTo>
                  <a:pt x="2769" y="3465"/>
                </a:lnTo>
                <a:lnTo>
                  <a:pt x="2748" y="3455"/>
                </a:lnTo>
                <a:lnTo>
                  <a:pt x="2726" y="3445"/>
                </a:lnTo>
                <a:lnTo>
                  <a:pt x="2704" y="3434"/>
                </a:lnTo>
                <a:lnTo>
                  <a:pt x="2683" y="3420"/>
                </a:lnTo>
                <a:lnTo>
                  <a:pt x="2663" y="3407"/>
                </a:lnTo>
                <a:lnTo>
                  <a:pt x="2641" y="3390"/>
                </a:lnTo>
                <a:lnTo>
                  <a:pt x="2622" y="3374"/>
                </a:lnTo>
                <a:lnTo>
                  <a:pt x="2602" y="3357"/>
                </a:lnTo>
                <a:lnTo>
                  <a:pt x="2581" y="3338"/>
                </a:lnTo>
                <a:lnTo>
                  <a:pt x="2562" y="3317"/>
                </a:lnTo>
                <a:lnTo>
                  <a:pt x="2545" y="3297"/>
                </a:lnTo>
                <a:lnTo>
                  <a:pt x="2529" y="3277"/>
                </a:lnTo>
                <a:lnTo>
                  <a:pt x="2514" y="3257"/>
                </a:lnTo>
                <a:lnTo>
                  <a:pt x="2499" y="3235"/>
                </a:lnTo>
                <a:lnTo>
                  <a:pt x="2487" y="3213"/>
                </a:lnTo>
                <a:lnTo>
                  <a:pt x="2475" y="3192"/>
                </a:lnTo>
                <a:lnTo>
                  <a:pt x="2464" y="3170"/>
                </a:lnTo>
                <a:lnTo>
                  <a:pt x="2454" y="3147"/>
                </a:lnTo>
                <a:lnTo>
                  <a:pt x="2446" y="3125"/>
                </a:lnTo>
                <a:lnTo>
                  <a:pt x="2439" y="3102"/>
                </a:lnTo>
                <a:lnTo>
                  <a:pt x="2434" y="3078"/>
                </a:lnTo>
                <a:lnTo>
                  <a:pt x="2430" y="3055"/>
                </a:lnTo>
                <a:lnTo>
                  <a:pt x="2427" y="3031"/>
                </a:lnTo>
                <a:lnTo>
                  <a:pt x="2425" y="3006"/>
                </a:lnTo>
                <a:lnTo>
                  <a:pt x="2425" y="2982"/>
                </a:lnTo>
                <a:lnTo>
                  <a:pt x="2425" y="2958"/>
                </a:lnTo>
                <a:lnTo>
                  <a:pt x="2427" y="2932"/>
                </a:lnTo>
                <a:lnTo>
                  <a:pt x="2431" y="2908"/>
                </a:lnTo>
                <a:lnTo>
                  <a:pt x="2438" y="2882"/>
                </a:lnTo>
                <a:lnTo>
                  <a:pt x="2445" y="2858"/>
                </a:lnTo>
                <a:lnTo>
                  <a:pt x="2454" y="2832"/>
                </a:lnTo>
                <a:lnTo>
                  <a:pt x="2464" y="2808"/>
                </a:lnTo>
                <a:lnTo>
                  <a:pt x="2476" y="2782"/>
                </a:lnTo>
                <a:lnTo>
                  <a:pt x="2488" y="2756"/>
                </a:lnTo>
                <a:lnTo>
                  <a:pt x="2503" y="2731"/>
                </a:lnTo>
                <a:lnTo>
                  <a:pt x="2519" y="2706"/>
                </a:lnTo>
                <a:lnTo>
                  <a:pt x="2537" y="2680"/>
                </a:lnTo>
                <a:lnTo>
                  <a:pt x="2556" y="2656"/>
                </a:lnTo>
                <a:lnTo>
                  <a:pt x="2576" y="2633"/>
                </a:lnTo>
                <a:lnTo>
                  <a:pt x="2599" y="2609"/>
                </a:lnTo>
                <a:lnTo>
                  <a:pt x="2622" y="2587"/>
                </a:lnTo>
                <a:lnTo>
                  <a:pt x="2998" y="2222"/>
                </a:lnTo>
                <a:close/>
              </a:path>
            </a:pathLst>
          </a:custGeom>
          <a:solidFill>
            <a:schemeClr val="tx1">
              <a:alpha val="20000"/>
            </a:schemeClr>
          </a:solidFill>
          <a:ln>
            <a:noFill/>
          </a:ln>
        </p:spPr>
        <p:txBody>
          <a:bodyPr anchor="ctr"/>
          <a:lstStyle/>
          <a:p>
            <a:endParaRPr lang="zh-CN" altLang="en-US">
              <a:latin typeface="+mj-lt"/>
            </a:endParaRPr>
          </a:p>
        </p:txBody>
      </p:sp>
      <p:sp>
        <p:nvSpPr>
          <p:cNvPr id="19" name="圆角矩形 18"/>
          <p:cNvSpPr/>
          <p:nvPr/>
        </p:nvSpPr>
        <p:spPr>
          <a:xfrm>
            <a:off x="2957906" y="1724154"/>
            <a:ext cx="6276189" cy="1240803"/>
          </a:xfrm>
          <a:prstGeom prst="roundRect">
            <a:avLst>
              <a:gd name="adj" fmla="val 11981"/>
            </a:avLst>
          </a:prstGeom>
          <a:noFill/>
          <a:ln>
            <a:solidFill>
              <a:schemeClr val="tx1">
                <a:alpha val="2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sp>
        <p:nvSpPr>
          <p:cNvPr id="20" name="矩形 19"/>
          <p:cNvSpPr/>
          <p:nvPr/>
        </p:nvSpPr>
        <p:spPr>
          <a:xfrm>
            <a:off x="3311791" y="1836724"/>
            <a:ext cx="5568419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2000" dirty="0">
                <a:latin typeface="+mj-lt"/>
                <a:ea typeface="方正正黑简体" panose="02000000000000000000" pitchFamily="2" charset="-122"/>
              </a:rPr>
              <a:t>We hope that this template will return to you as a time, money and reputation.</a:t>
            </a:r>
            <a:endParaRPr lang="zh-CN" altLang="en-US" sz="2000" dirty="0">
              <a:latin typeface="+mj-lt"/>
              <a:ea typeface="方正正黑简体" panose="02000000000000000000" pitchFamily="2" charset="-122"/>
            </a:endParaRPr>
          </a:p>
        </p:txBody>
      </p:sp>
      <p:sp>
        <p:nvSpPr>
          <p:cNvPr id="22" name="KSO_Shape"/>
          <p:cNvSpPr>
            <a:spLocks/>
          </p:cNvSpPr>
          <p:nvPr/>
        </p:nvSpPr>
        <p:spPr bwMode="auto">
          <a:xfrm rot="1404029">
            <a:off x="-1275278" y="1390091"/>
            <a:ext cx="579443" cy="430719"/>
          </a:xfrm>
          <a:custGeom>
            <a:avLst/>
            <a:gdLst>
              <a:gd name="T0" fmla="*/ 2147483646 w 4707"/>
              <a:gd name="T1" fmla="*/ 2147483646 h 3496"/>
              <a:gd name="T2" fmla="*/ 2147483646 w 4707"/>
              <a:gd name="T3" fmla="*/ 2147483646 h 3496"/>
              <a:gd name="T4" fmla="*/ 2147483646 w 4707"/>
              <a:gd name="T5" fmla="*/ 2147483646 h 3496"/>
              <a:gd name="T6" fmla="*/ 2147483646 w 4707"/>
              <a:gd name="T7" fmla="*/ 2147483646 h 3496"/>
              <a:gd name="T8" fmla="*/ 2147483646 w 4707"/>
              <a:gd name="T9" fmla="*/ 2147483646 h 3496"/>
              <a:gd name="T10" fmla="*/ 2147483646 w 4707"/>
              <a:gd name="T11" fmla="*/ 2147483646 h 3496"/>
              <a:gd name="T12" fmla="*/ 2147483646 w 4707"/>
              <a:gd name="T13" fmla="*/ 2147483646 h 3496"/>
              <a:gd name="T14" fmla="*/ 2147483646 w 4707"/>
              <a:gd name="T15" fmla="*/ 2147483646 h 3496"/>
              <a:gd name="T16" fmla="*/ 2147483646 w 4707"/>
              <a:gd name="T17" fmla="*/ 2147483646 h 3496"/>
              <a:gd name="T18" fmla="*/ 2147483646 w 4707"/>
              <a:gd name="T19" fmla="*/ 2147483646 h 3496"/>
              <a:gd name="T20" fmla="*/ 2147483646 w 4707"/>
              <a:gd name="T21" fmla="*/ 2147483646 h 3496"/>
              <a:gd name="T22" fmla="*/ 2147483646 w 4707"/>
              <a:gd name="T23" fmla="*/ 2147483646 h 3496"/>
              <a:gd name="T24" fmla="*/ 2147483646 w 4707"/>
              <a:gd name="T25" fmla="*/ 2147483646 h 3496"/>
              <a:gd name="T26" fmla="*/ 2147483646 w 4707"/>
              <a:gd name="T27" fmla="*/ 2147483646 h 3496"/>
              <a:gd name="T28" fmla="*/ 2147483646 w 4707"/>
              <a:gd name="T29" fmla="*/ 2147483646 h 3496"/>
              <a:gd name="T30" fmla="*/ 2147483646 w 4707"/>
              <a:gd name="T31" fmla="*/ 2147483646 h 3496"/>
              <a:gd name="T32" fmla="*/ 2147483646 w 4707"/>
              <a:gd name="T33" fmla="*/ 2147483646 h 3496"/>
              <a:gd name="T34" fmla="*/ 2147483646 w 4707"/>
              <a:gd name="T35" fmla="*/ 2147483646 h 3496"/>
              <a:gd name="T36" fmla="*/ 2147483646 w 4707"/>
              <a:gd name="T37" fmla="*/ 2147483646 h 3496"/>
              <a:gd name="T38" fmla="*/ 2147483646 w 4707"/>
              <a:gd name="T39" fmla="*/ 2147483646 h 3496"/>
              <a:gd name="T40" fmla="*/ 2147483646 w 4707"/>
              <a:gd name="T41" fmla="*/ 2147483646 h 3496"/>
              <a:gd name="T42" fmla="*/ 2147483646 w 4707"/>
              <a:gd name="T43" fmla="*/ 2147483646 h 3496"/>
              <a:gd name="T44" fmla="*/ 2147483646 w 4707"/>
              <a:gd name="T45" fmla="*/ 2147483646 h 3496"/>
              <a:gd name="T46" fmla="*/ 2147483646 w 4707"/>
              <a:gd name="T47" fmla="*/ 2147483646 h 3496"/>
              <a:gd name="T48" fmla="*/ 2147483646 w 4707"/>
              <a:gd name="T49" fmla="*/ 2147483646 h 3496"/>
              <a:gd name="T50" fmla="*/ 2147483646 w 4707"/>
              <a:gd name="T51" fmla="*/ 2147483646 h 3496"/>
              <a:gd name="T52" fmla="*/ 2147483646 w 4707"/>
              <a:gd name="T53" fmla="*/ 2147483646 h 3496"/>
              <a:gd name="T54" fmla="*/ 2147483646 w 4707"/>
              <a:gd name="T55" fmla="*/ 2147483646 h 3496"/>
              <a:gd name="T56" fmla="*/ 2147483646 w 4707"/>
              <a:gd name="T57" fmla="*/ 2147483646 h 3496"/>
              <a:gd name="T58" fmla="*/ 2147483646 w 4707"/>
              <a:gd name="T59" fmla="*/ 2147483646 h 3496"/>
              <a:gd name="T60" fmla="*/ 2147483646 w 4707"/>
              <a:gd name="T61" fmla="*/ 2147483646 h 3496"/>
              <a:gd name="T62" fmla="*/ 2147483646 w 4707"/>
              <a:gd name="T63" fmla="*/ 2147483646 h 3496"/>
              <a:gd name="T64" fmla="*/ 2147483646 w 4707"/>
              <a:gd name="T65" fmla="*/ 2147483646 h 3496"/>
              <a:gd name="T66" fmla="*/ 2147483646 w 4707"/>
              <a:gd name="T67" fmla="*/ 2147483646 h 3496"/>
              <a:gd name="T68" fmla="*/ 2147483646 w 4707"/>
              <a:gd name="T69" fmla="*/ 2147483646 h 3496"/>
              <a:gd name="T70" fmla="*/ 2147483646 w 4707"/>
              <a:gd name="T71" fmla="*/ 2147483646 h 3496"/>
              <a:gd name="T72" fmla="*/ 2147483646 w 4707"/>
              <a:gd name="T73" fmla="*/ 2147483646 h 3496"/>
              <a:gd name="T74" fmla="*/ 2147483646 w 4707"/>
              <a:gd name="T75" fmla="*/ 2147483646 h 3496"/>
              <a:gd name="T76" fmla="*/ 2147483646 w 4707"/>
              <a:gd name="T77" fmla="*/ 2147483646 h 3496"/>
              <a:gd name="T78" fmla="*/ 2147483646 w 4707"/>
              <a:gd name="T79" fmla="*/ 2147483646 h 3496"/>
              <a:gd name="T80" fmla="*/ 2147483646 w 4707"/>
              <a:gd name="T81" fmla="*/ 2147483646 h 3496"/>
              <a:gd name="T82" fmla="*/ 2147483646 w 4707"/>
              <a:gd name="T83" fmla="*/ 2147483646 h 3496"/>
              <a:gd name="T84" fmla="*/ 2147483646 w 4707"/>
              <a:gd name="T85" fmla="*/ 2147483646 h 3496"/>
              <a:gd name="T86" fmla="*/ 2147483646 w 4707"/>
              <a:gd name="T87" fmla="*/ 2147483646 h 3496"/>
              <a:gd name="T88" fmla="*/ 2147483646 w 4707"/>
              <a:gd name="T89" fmla="*/ 2147483646 h 3496"/>
              <a:gd name="T90" fmla="*/ 2147483646 w 4707"/>
              <a:gd name="T91" fmla="*/ 2147483646 h 3496"/>
              <a:gd name="T92" fmla="*/ 2147483646 w 4707"/>
              <a:gd name="T93" fmla="*/ 2147483646 h 3496"/>
              <a:gd name="T94" fmla="*/ 2147483646 w 4707"/>
              <a:gd name="T95" fmla="*/ 2147483646 h 3496"/>
              <a:gd name="T96" fmla="*/ 2147483646 w 4707"/>
              <a:gd name="T97" fmla="*/ 2147483646 h 3496"/>
              <a:gd name="T98" fmla="*/ 2147483646 w 4707"/>
              <a:gd name="T99" fmla="*/ 2147483646 h 3496"/>
              <a:gd name="T100" fmla="*/ 2147483646 w 4707"/>
              <a:gd name="T101" fmla="*/ 2147483646 h 3496"/>
              <a:gd name="T102" fmla="*/ 2147483646 w 4707"/>
              <a:gd name="T103" fmla="*/ 2147483646 h 3496"/>
              <a:gd name="T104" fmla="*/ 2147483646 w 4707"/>
              <a:gd name="T105" fmla="*/ 2147483646 h 3496"/>
              <a:gd name="T106" fmla="*/ 2147483646 w 4707"/>
              <a:gd name="T107" fmla="*/ 2147483646 h 349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707" h="3496">
                <a:moveTo>
                  <a:pt x="2998" y="2222"/>
                </a:moveTo>
                <a:lnTo>
                  <a:pt x="581" y="2244"/>
                </a:lnTo>
                <a:lnTo>
                  <a:pt x="565" y="2244"/>
                </a:lnTo>
                <a:lnTo>
                  <a:pt x="530" y="2242"/>
                </a:lnTo>
                <a:lnTo>
                  <a:pt x="498" y="2241"/>
                </a:lnTo>
                <a:lnTo>
                  <a:pt x="465" y="2238"/>
                </a:lnTo>
                <a:lnTo>
                  <a:pt x="435" y="2236"/>
                </a:lnTo>
                <a:lnTo>
                  <a:pt x="404" y="2230"/>
                </a:lnTo>
                <a:lnTo>
                  <a:pt x="376" y="2225"/>
                </a:lnTo>
                <a:lnTo>
                  <a:pt x="347" y="2219"/>
                </a:lnTo>
                <a:lnTo>
                  <a:pt x="322" y="2211"/>
                </a:lnTo>
                <a:lnTo>
                  <a:pt x="295" y="2203"/>
                </a:lnTo>
                <a:lnTo>
                  <a:pt x="270" y="2194"/>
                </a:lnTo>
                <a:lnTo>
                  <a:pt x="247" y="2183"/>
                </a:lnTo>
                <a:lnTo>
                  <a:pt x="224" y="2172"/>
                </a:lnTo>
                <a:lnTo>
                  <a:pt x="203" y="2160"/>
                </a:lnTo>
                <a:lnTo>
                  <a:pt x="181" y="2146"/>
                </a:lnTo>
                <a:lnTo>
                  <a:pt x="162" y="2131"/>
                </a:lnTo>
                <a:lnTo>
                  <a:pt x="143" y="2117"/>
                </a:lnTo>
                <a:lnTo>
                  <a:pt x="126" y="2100"/>
                </a:lnTo>
                <a:lnTo>
                  <a:pt x="109" y="2083"/>
                </a:lnTo>
                <a:lnTo>
                  <a:pt x="95" y="2065"/>
                </a:lnTo>
                <a:lnTo>
                  <a:pt x="80" y="2046"/>
                </a:lnTo>
                <a:lnTo>
                  <a:pt x="67" y="2027"/>
                </a:lnTo>
                <a:lnTo>
                  <a:pt x="55" y="2006"/>
                </a:lnTo>
                <a:lnTo>
                  <a:pt x="45" y="1984"/>
                </a:lnTo>
                <a:lnTo>
                  <a:pt x="35" y="1962"/>
                </a:lnTo>
                <a:lnTo>
                  <a:pt x="27" y="1938"/>
                </a:lnTo>
                <a:lnTo>
                  <a:pt x="20" y="1914"/>
                </a:lnTo>
                <a:lnTo>
                  <a:pt x="13" y="1889"/>
                </a:lnTo>
                <a:lnTo>
                  <a:pt x="8" y="1864"/>
                </a:lnTo>
                <a:lnTo>
                  <a:pt x="4" y="1837"/>
                </a:lnTo>
                <a:lnTo>
                  <a:pt x="1" y="1808"/>
                </a:lnTo>
                <a:lnTo>
                  <a:pt x="0" y="1780"/>
                </a:lnTo>
                <a:lnTo>
                  <a:pt x="0" y="1752"/>
                </a:lnTo>
                <a:lnTo>
                  <a:pt x="0" y="1722"/>
                </a:lnTo>
                <a:lnTo>
                  <a:pt x="1" y="1692"/>
                </a:lnTo>
                <a:lnTo>
                  <a:pt x="4" y="1664"/>
                </a:lnTo>
                <a:lnTo>
                  <a:pt x="8" y="1637"/>
                </a:lnTo>
                <a:lnTo>
                  <a:pt x="13" y="1610"/>
                </a:lnTo>
                <a:lnTo>
                  <a:pt x="20" y="1585"/>
                </a:lnTo>
                <a:lnTo>
                  <a:pt x="27" y="1559"/>
                </a:lnTo>
                <a:lnTo>
                  <a:pt x="35" y="1536"/>
                </a:lnTo>
                <a:lnTo>
                  <a:pt x="45" y="1514"/>
                </a:lnTo>
                <a:lnTo>
                  <a:pt x="55" y="1492"/>
                </a:lnTo>
                <a:lnTo>
                  <a:pt x="67" y="1472"/>
                </a:lnTo>
                <a:lnTo>
                  <a:pt x="80" y="1451"/>
                </a:lnTo>
                <a:lnTo>
                  <a:pt x="95" y="1432"/>
                </a:lnTo>
                <a:lnTo>
                  <a:pt x="109" y="1415"/>
                </a:lnTo>
                <a:lnTo>
                  <a:pt x="126" y="1397"/>
                </a:lnTo>
                <a:lnTo>
                  <a:pt x="143" y="1382"/>
                </a:lnTo>
                <a:lnTo>
                  <a:pt x="162" y="1366"/>
                </a:lnTo>
                <a:lnTo>
                  <a:pt x="181" y="1351"/>
                </a:lnTo>
                <a:lnTo>
                  <a:pt x="203" y="1338"/>
                </a:lnTo>
                <a:lnTo>
                  <a:pt x="224" y="1324"/>
                </a:lnTo>
                <a:lnTo>
                  <a:pt x="247" y="1313"/>
                </a:lnTo>
                <a:lnTo>
                  <a:pt x="270" y="1303"/>
                </a:lnTo>
                <a:lnTo>
                  <a:pt x="295" y="1293"/>
                </a:lnTo>
                <a:lnTo>
                  <a:pt x="322" y="1285"/>
                </a:lnTo>
                <a:lnTo>
                  <a:pt x="347" y="1277"/>
                </a:lnTo>
                <a:lnTo>
                  <a:pt x="376" y="1270"/>
                </a:lnTo>
                <a:lnTo>
                  <a:pt x="404" y="1265"/>
                </a:lnTo>
                <a:lnTo>
                  <a:pt x="435" y="1261"/>
                </a:lnTo>
                <a:lnTo>
                  <a:pt x="465" y="1257"/>
                </a:lnTo>
                <a:lnTo>
                  <a:pt x="498" y="1254"/>
                </a:lnTo>
                <a:lnTo>
                  <a:pt x="530" y="1253"/>
                </a:lnTo>
                <a:lnTo>
                  <a:pt x="565" y="1253"/>
                </a:lnTo>
                <a:lnTo>
                  <a:pt x="581" y="1253"/>
                </a:lnTo>
                <a:lnTo>
                  <a:pt x="2997" y="1273"/>
                </a:lnTo>
                <a:lnTo>
                  <a:pt x="2622" y="920"/>
                </a:lnTo>
                <a:lnTo>
                  <a:pt x="2599" y="897"/>
                </a:lnTo>
                <a:lnTo>
                  <a:pt x="2579" y="873"/>
                </a:lnTo>
                <a:lnTo>
                  <a:pt x="2558" y="847"/>
                </a:lnTo>
                <a:lnTo>
                  <a:pt x="2539" y="823"/>
                </a:lnTo>
                <a:lnTo>
                  <a:pt x="2522" y="797"/>
                </a:lnTo>
                <a:lnTo>
                  <a:pt x="2506" y="771"/>
                </a:lnTo>
                <a:lnTo>
                  <a:pt x="2491" y="745"/>
                </a:lnTo>
                <a:lnTo>
                  <a:pt x="2479" y="720"/>
                </a:lnTo>
                <a:lnTo>
                  <a:pt x="2465" y="694"/>
                </a:lnTo>
                <a:lnTo>
                  <a:pt x="2454" y="668"/>
                </a:lnTo>
                <a:lnTo>
                  <a:pt x="2446" y="641"/>
                </a:lnTo>
                <a:lnTo>
                  <a:pt x="2438" y="616"/>
                </a:lnTo>
                <a:lnTo>
                  <a:pt x="2431" y="591"/>
                </a:lnTo>
                <a:lnTo>
                  <a:pt x="2427" y="566"/>
                </a:lnTo>
                <a:lnTo>
                  <a:pt x="2425" y="540"/>
                </a:lnTo>
                <a:lnTo>
                  <a:pt x="2425" y="516"/>
                </a:lnTo>
                <a:lnTo>
                  <a:pt x="2425" y="491"/>
                </a:lnTo>
                <a:lnTo>
                  <a:pt x="2427" y="467"/>
                </a:lnTo>
                <a:lnTo>
                  <a:pt x="2430" y="443"/>
                </a:lnTo>
                <a:lnTo>
                  <a:pt x="2434" y="420"/>
                </a:lnTo>
                <a:lnTo>
                  <a:pt x="2439" y="395"/>
                </a:lnTo>
                <a:lnTo>
                  <a:pt x="2446" y="372"/>
                </a:lnTo>
                <a:lnTo>
                  <a:pt x="2454" y="349"/>
                </a:lnTo>
                <a:lnTo>
                  <a:pt x="2464" y="328"/>
                </a:lnTo>
                <a:lnTo>
                  <a:pt x="2475" y="305"/>
                </a:lnTo>
                <a:lnTo>
                  <a:pt x="2487" y="283"/>
                </a:lnTo>
                <a:lnTo>
                  <a:pt x="2499" y="261"/>
                </a:lnTo>
                <a:lnTo>
                  <a:pt x="2514" y="241"/>
                </a:lnTo>
                <a:lnTo>
                  <a:pt x="2529" y="219"/>
                </a:lnTo>
                <a:lnTo>
                  <a:pt x="2545" y="199"/>
                </a:lnTo>
                <a:lnTo>
                  <a:pt x="2562" y="180"/>
                </a:lnTo>
                <a:lnTo>
                  <a:pt x="2581" y="160"/>
                </a:lnTo>
                <a:lnTo>
                  <a:pt x="2602" y="141"/>
                </a:lnTo>
                <a:lnTo>
                  <a:pt x="2622" y="123"/>
                </a:lnTo>
                <a:lnTo>
                  <a:pt x="2641" y="106"/>
                </a:lnTo>
                <a:lnTo>
                  <a:pt x="2663" y="91"/>
                </a:lnTo>
                <a:lnTo>
                  <a:pt x="2683" y="76"/>
                </a:lnTo>
                <a:lnTo>
                  <a:pt x="2704" y="63"/>
                </a:lnTo>
                <a:lnTo>
                  <a:pt x="2726" y="50"/>
                </a:lnTo>
                <a:lnTo>
                  <a:pt x="2748" y="41"/>
                </a:lnTo>
                <a:lnTo>
                  <a:pt x="2769" y="31"/>
                </a:lnTo>
                <a:lnTo>
                  <a:pt x="2791" y="23"/>
                </a:lnTo>
                <a:lnTo>
                  <a:pt x="2814" y="15"/>
                </a:lnTo>
                <a:lnTo>
                  <a:pt x="2837" y="10"/>
                </a:lnTo>
                <a:lnTo>
                  <a:pt x="2860" y="6"/>
                </a:lnTo>
                <a:lnTo>
                  <a:pt x="2883" y="3"/>
                </a:lnTo>
                <a:lnTo>
                  <a:pt x="2906" y="0"/>
                </a:lnTo>
                <a:lnTo>
                  <a:pt x="2930" y="0"/>
                </a:lnTo>
                <a:lnTo>
                  <a:pt x="2960" y="0"/>
                </a:lnTo>
                <a:lnTo>
                  <a:pt x="2988" y="3"/>
                </a:lnTo>
                <a:lnTo>
                  <a:pt x="3017" y="8"/>
                </a:lnTo>
                <a:lnTo>
                  <a:pt x="3045" y="14"/>
                </a:lnTo>
                <a:lnTo>
                  <a:pt x="3071" y="22"/>
                </a:lnTo>
                <a:lnTo>
                  <a:pt x="3098" y="31"/>
                </a:lnTo>
                <a:lnTo>
                  <a:pt x="3122" y="42"/>
                </a:lnTo>
                <a:lnTo>
                  <a:pt x="3147" y="54"/>
                </a:lnTo>
                <a:lnTo>
                  <a:pt x="3171" y="68"/>
                </a:lnTo>
                <a:lnTo>
                  <a:pt x="3195" y="86"/>
                </a:lnTo>
                <a:lnTo>
                  <a:pt x="3221" y="104"/>
                </a:lnTo>
                <a:lnTo>
                  <a:pt x="3247" y="126"/>
                </a:lnTo>
                <a:lnTo>
                  <a:pt x="3272" y="150"/>
                </a:lnTo>
                <a:lnTo>
                  <a:pt x="3298" y="176"/>
                </a:lnTo>
                <a:lnTo>
                  <a:pt x="3325" y="205"/>
                </a:lnTo>
                <a:lnTo>
                  <a:pt x="3352" y="236"/>
                </a:lnTo>
                <a:lnTo>
                  <a:pt x="4707" y="1752"/>
                </a:lnTo>
                <a:lnTo>
                  <a:pt x="3352" y="3265"/>
                </a:lnTo>
                <a:lnTo>
                  <a:pt x="3326" y="3296"/>
                </a:lnTo>
                <a:lnTo>
                  <a:pt x="3301" y="3324"/>
                </a:lnTo>
                <a:lnTo>
                  <a:pt x="3275" y="3350"/>
                </a:lnTo>
                <a:lnTo>
                  <a:pt x="3249" y="3373"/>
                </a:lnTo>
                <a:lnTo>
                  <a:pt x="3225" y="3394"/>
                </a:lnTo>
                <a:lnTo>
                  <a:pt x="3199" y="3412"/>
                </a:lnTo>
                <a:lnTo>
                  <a:pt x="3175" y="3428"/>
                </a:lnTo>
                <a:lnTo>
                  <a:pt x="3152" y="3442"/>
                </a:lnTo>
                <a:lnTo>
                  <a:pt x="3126" y="3454"/>
                </a:lnTo>
                <a:lnTo>
                  <a:pt x="3101" y="3465"/>
                </a:lnTo>
                <a:lnTo>
                  <a:pt x="3074" y="3474"/>
                </a:lnTo>
                <a:lnTo>
                  <a:pt x="3047" y="3481"/>
                </a:lnTo>
                <a:lnTo>
                  <a:pt x="3018" y="3488"/>
                </a:lnTo>
                <a:lnTo>
                  <a:pt x="2990" y="3492"/>
                </a:lnTo>
                <a:lnTo>
                  <a:pt x="2960" y="3495"/>
                </a:lnTo>
                <a:lnTo>
                  <a:pt x="2930" y="3496"/>
                </a:lnTo>
                <a:lnTo>
                  <a:pt x="2906" y="3495"/>
                </a:lnTo>
                <a:lnTo>
                  <a:pt x="2883" y="3493"/>
                </a:lnTo>
                <a:lnTo>
                  <a:pt x="2860" y="3489"/>
                </a:lnTo>
                <a:lnTo>
                  <a:pt x="2837" y="3485"/>
                </a:lnTo>
                <a:lnTo>
                  <a:pt x="2814" y="3480"/>
                </a:lnTo>
                <a:lnTo>
                  <a:pt x="2791" y="3473"/>
                </a:lnTo>
                <a:lnTo>
                  <a:pt x="2769" y="3465"/>
                </a:lnTo>
                <a:lnTo>
                  <a:pt x="2748" y="3455"/>
                </a:lnTo>
                <a:lnTo>
                  <a:pt x="2726" y="3445"/>
                </a:lnTo>
                <a:lnTo>
                  <a:pt x="2704" y="3434"/>
                </a:lnTo>
                <a:lnTo>
                  <a:pt x="2683" y="3420"/>
                </a:lnTo>
                <a:lnTo>
                  <a:pt x="2663" y="3407"/>
                </a:lnTo>
                <a:lnTo>
                  <a:pt x="2641" y="3390"/>
                </a:lnTo>
                <a:lnTo>
                  <a:pt x="2622" y="3374"/>
                </a:lnTo>
                <a:lnTo>
                  <a:pt x="2602" y="3357"/>
                </a:lnTo>
                <a:lnTo>
                  <a:pt x="2581" y="3338"/>
                </a:lnTo>
                <a:lnTo>
                  <a:pt x="2562" y="3317"/>
                </a:lnTo>
                <a:lnTo>
                  <a:pt x="2545" y="3297"/>
                </a:lnTo>
                <a:lnTo>
                  <a:pt x="2529" y="3277"/>
                </a:lnTo>
                <a:lnTo>
                  <a:pt x="2514" y="3257"/>
                </a:lnTo>
                <a:lnTo>
                  <a:pt x="2499" y="3235"/>
                </a:lnTo>
                <a:lnTo>
                  <a:pt x="2487" y="3213"/>
                </a:lnTo>
                <a:lnTo>
                  <a:pt x="2475" y="3192"/>
                </a:lnTo>
                <a:lnTo>
                  <a:pt x="2464" y="3170"/>
                </a:lnTo>
                <a:lnTo>
                  <a:pt x="2454" y="3147"/>
                </a:lnTo>
                <a:lnTo>
                  <a:pt x="2446" y="3125"/>
                </a:lnTo>
                <a:lnTo>
                  <a:pt x="2439" y="3102"/>
                </a:lnTo>
                <a:lnTo>
                  <a:pt x="2434" y="3078"/>
                </a:lnTo>
                <a:lnTo>
                  <a:pt x="2430" y="3055"/>
                </a:lnTo>
                <a:lnTo>
                  <a:pt x="2427" y="3031"/>
                </a:lnTo>
                <a:lnTo>
                  <a:pt x="2425" y="3006"/>
                </a:lnTo>
                <a:lnTo>
                  <a:pt x="2425" y="2982"/>
                </a:lnTo>
                <a:lnTo>
                  <a:pt x="2425" y="2958"/>
                </a:lnTo>
                <a:lnTo>
                  <a:pt x="2427" y="2932"/>
                </a:lnTo>
                <a:lnTo>
                  <a:pt x="2431" y="2908"/>
                </a:lnTo>
                <a:lnTo>
                  <a:pt x="2438" y="2882"/>
                </a:lnTo>
                <a:lnTo>
                  <a:pt x="2445" y="2858"/>
                </a:lnTo>
                <a:lnTo>
                  <a:pt x="2454" y="2832"/>
                </a:lnTo>
                <a:lnTo>
                  <a:pt x="2464" y="2808"/>
                </a:lnTo>
                <a:lnTo>
                  <a:pt x="2476" y="2782"/>
                </a:lnTo>
                <a:lnTo>
                  <a:pt x="2488" y="2756"/>
                </a:lnTo>
                <a:lnTo>
                  <a:pt x="2503" y="2731"/>
                </a:lnTo>
                <a:lnTo>
                  <a:pt x="2519" y="2706"/>
                </a:lnTo>
                <a:lnTo>
                  <a:pt x="2537" y="2680"/>
                </a:lnTo>
                <a:lnTo>
                  <a:pt x="2556" y="2656"/>
                </a:lnTo>
                <a:lnTo>
                  <a:pt x="2576" y="2633"/>
                </a:lnTo>
                <a:lnTo>
                  <a:pt x="2599" y="2609"/>
                </a:lnTo>
                <a:lnTo>
                  <a:pt x="2622" y="2587"/>
                </a:lnTo>
                <a:lnTo>
                  <a:pt x="2998" y="2222"/>
                </a:lnTo>
                <a:close/>
              </a:path>
            </a:pathLst>
          </a:custGeom>
          <a:solidFill>
            <a:schemeClr val="tx1">
              <a:alpha val="20000"/>
            </a:schemeClr>
          </a:solidFill>
          <a:ln>
            <a:noFill/>
          </a:ln>
        </p:spPr>
        <p:txBody>
          <a:bodyPr anchor="ctr"/>
          <a:lstStyle/>
          <a:p>
            <a:endParaRPr lang="zh-CN" altLang="en-US">
              <a:latin typeface="+mj-lt"/>
            </a:endParaRPr>
          </a:p>
        </p:txBody>
      </p:sp>
      <p:grpSp>
        <p:nvGrpSpPr>
          <p:cNvPr id="28" name="组合 27"/>
          <p:cNvGrpSpPr/>
          <p:nvPr/>
        </p:nvGrpSpPr>
        <p:grpSpPr>
          <a:xfrm rot="1352716">
            <a:off x="-2799372" y="229576"/>
            <a:ext cx="585587" cy="91143"/>
            <a:chOff x="8614611" y="410539"/>
            <a:chExt cx="585587" cy="91143"/>
          </a:xfrm>
        </p:grpSpPr>
        <p:sp>
          <p:nvSpPr>
            <p:cNvPr id="23" name="圆角矩形 22"/>
            <p:cNvSpPr/>
            <p:nvPr/>
          </p:nvSpPr>
          <p:spPr>
            <a:xfrm>
              <a:off x="861461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  <a:latin typeface="+mj-lt"/>
              </a:endParaRPr>
            </a:p>
          </p:txBody>
        </p:sp>
        <p:sp>
          <p:nvSpPr>
            <p:cNvPr id="24" name="圆角矩形 23"/>
            <p:cNvSpPr/>
            <p:nvPr/>
          </p:nvSpPr>
          <p:spPr>
            <a:xfrm>
              <a:off x="8779426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  <a:latin typeface="+mj-lt"/>
              </a:endParaRPr>
            </a:p>
          </p:txBody>
        </p:sp>
        <p:sp>
          <p:nvSpPr>
            <p:cNvPr id="25" name="圆角矩形 24"/>
            <p:cNvSpPr/>
            <p:nvPr/>
          </p:nvSpPr>
          <p:spPr>
            <a:xfrm>
              <a:off x="894424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  <a:latin typeface="+mj-lt"/>
              </a:endParaRPr>
            </a:p>
          </p:txBody>
        </p:sp>
        <p:sp>
          <p:nvSpPr>
            <p:cNvPr id="26" name="圆角矩形 25"/>
            <p:cNvSpPr/>
            <p:nvPr/>
          </p:nvSpPr>
          <p:spPr>
            <a:xfrm>
              <a:off x="9109055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  <a:latin typeface="+mj-lt"/>
              </a:endParaRPr>
            </a:p>
          </p:txBody>
        </p:sp>
      </p:grpSp>
      <p:grpSp>
        <p:nvGrpSpPr>
          <p:cNvPr id="30" name="组合 29"/>
          <p:cNvGrpSpPr/>
          <p:nvPr/>
        </p:nvGrpSpPr>
        <p:grpSpPr>
          <a:xfrm rot="1352716">
            <a:off x="-2045297" y="1247166"/>
            <a:ext cx="585587" cy="91143"/>
            <a:chOff x="8614611" y="410539"/>
            <a:chExt cx="585587" cy="91143"/>
          </a:xfrm>
        </p:grpSpPr>
        <p:sp>
          <p:nvSpPr>
            <p:cNvPr id="31" name="圆角矩形 30"/>
            <p:cNvSpPr/>
            <p:nvPr/>
          </p:nvSpPr>
          <p:spPr>
            <a:xfrm>
              <a:off x="861461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  <a:latin typeface="+mj-lt"/>
              </a:endParaRPr>
            </a:p>
          </p:txBody>
        </p:sp>
        <p:sp>
          <p:nvSpPr>
            <p:cNvPr id="32" name="圆角矩形 31"/>
            <p:cNvSpPr/>
            <p:nvPr/>
          </p:nvSpPr>
          <p:spPr>
            <a:xfrm>
              <a:off x="8779426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  <a:latin typeface="+mj-lt"/>
              </a:endParaRPr>
            </a:p>
          </p:txBody>
        </p:sp>
        <p:sp>
          <p:nvSpPr>
            <p:cNvPr id="33" name="圆角矩形 32"/>
            <p:cNvSpPr/>
            <p:nvPr/>
          </p:nvSpPr>
          <p:spPr>
            <a:xfrm>
              <a:off x="894424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  <a:latin typeface="+mj-lt"/>
              </a:endParaRPr>
            </a:p>
          </p:txBody>
        </p:sp>
        <p:sp>
          <p:nvSpPr>
            <p:cNvPr id="34" name="圆角矩形 33"/>
            <p:cNvSpPr/>
            <p:nvPr/>
          </p:nvSpPr>
          <p:spPr>
            <a:xfrm>
              <a:off x="9109055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  <a:latin typeface="+mj-lt"/>
              </a:endParaRPr>
            </a:p>
          </p:txBody>
        </p:sp>
      </p:grpSp>
      <p:grpSp>
        <p:nvGrpSpPr>
          <p:cNvPr id="35" name="组合 34"/>
          <p:cNvGrpSpPr/>
          <p:nvPr/>
        </p:nvGrpSpPr>
        <p:grpSpPr>
          <a:xfrm rot="1352716">
            <a:off x="-4175072" y="320735"/>
            <a:ext cx="585587" cy="91143"/>
            <a:chOff x="8614611" y="410539"/>
            <a:chExt cx="585587" cy="91143"/>
          </a:xfrm>
        </p:grpSpPr>
        <p:sp>
          <p:nvSpPr>
            <p:cNvPr id="36" name="圆角矩形 35"/>
            <p:cNvSpPr/>
            <p:nvPr/>
          </p:nvSpPr>
          <p:spPr>
            <a:xfrm>
              <a:off x="861461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  <a:latin typeface="+mj-lt"/>
              </a:endParaRPr>
            </a:p>
          </p:txBody>
        </p:sp>
        <p:sp>
          <p:nvSpPr>
            <p:cNvPr id="37" name="圆角矩形 36"/>
            <p:cNvSpPr/>
            <p:nvPr/>
          </p:nvSpPr>
          <p:spPr>
            <a:xfrm>
              <a:off x="8779426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  <a:latin typeface="+mj-lt"/>
              </a:endParaRPr>
            </a:p>
          </p:txBody>
        </p:sp>
        <p:sp>
          <p:nvSpPr>
            <p:cNvPr id="38" name="圆角矩形 37"/>
            <p:cNvSpPr/>
            <p:nvPr/>
          </p:nvSpPr>
          <p:spPr>
            <a:xfrm>
              <a:off x="894424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  <a:latin typeface="+mj-lt"/>
              </a:endParaRPr>
            </a:p>
          </p:txBody>
        </p:sp>
        <p:sp>
          <p:nvSpPr>
            <p:cNvPr id="39" name="圆角矩形 38"/>
            <p:cNvSpPr/>
            <p:nvPr/>
          </p:nvSpPr>
          <p:spPr>
            <a:xfrm>
              <a:off x="9109055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  <a:latin typeface="+mj-lt"/>
              </a:endParaRPr>
            </a:p>
          </p:txBody>
        </p:sp>
      </p:grpSp>
      <p:sp>
        <p:nvSpPr>
          <p:cNvPr id="40" name="KSO_Shape"/>
          <p:cNvSpPr>
            <a:spLocks/>
          </p:cNvSpPr>
          <p:nvPr/>
        </p:nvSpPr>
        <p:spPr bwMode="auto">
          <a:xfrm rot="20439291" flipH="1">
            <a:off x="14722014" y="764764"/>
            <a:ext cx="471237" cy="350286"/>
          </a:xfrm>
          <a:custGeom>
            <a:avLst/>
            <a:gdLst>
              <a:gd name="T0" fmla="*/ 2147483646 w 4707"/>
              <a:gd name="T1" fmla="*/ 2147483646 h 3496"/>
              <a:gd name="T2" fmla="*/ 2147483646 w 4707"/>
              <a:gd name="T3" fmla="*/ 2147483646 h 3496"/>
              <a:gd name="T4" fmla="*/ 2147483646 w 4707"/>
              <a:gd name="T5" fmla="*/ 2147483646 h 3496"/>
              <a:gd name="T6" fmla="*/ 2147483646 w 4707"/>
              <a:gd name="T7" fmla="*/ 2147483646 h 3496"/>
              <a:gd name="T8" fmla="*/ 2147483646 w 4707"/>
              <a:gd name="T9" fmla="*/ 2147483646 h 3496"/>
              <a:gd name="T10" fmla="*/ 2147483646 w 4707"/>
              <a:gd name="T11" fmla="*/ 2147483646 h 3496"/>
              <a:gd name="T12" fmla="*/ 2147483646 w 4707"/>
              <a:gd name="T13" fmla="*/ 2147483646 h 3496"/>
              <a:gd name="T14" fmla="*/ 2147483646 w 4707"/>
              <a:gd name="T15" fmla="*/ 2147483646 h 3496"/>
              <a:gd name="T16" fmla="*/ 2147483646 w 4707"/>
              <a:gd name="T17" fmla="*/ 2147483646 h 3496"/>
              <a:gd name="T18" fmla="*/ 2147483646 w 4707"/>
              <a:gd name="T19" fmla="*/ 2147483646 h 3496"/>
              <a:gd name="T20" fmla="*/ 2147483646 w 4707"/>
              <a:gd name="T21" fmla="*/ 2147483646 h 3496"/>
              <a:gd name="T22" fmla="*/ 2147483646 w 4707"/>
              <a:gd name="T23" fmla="*/ 2147483646 h 3496"/>
              <a:gd name="T24" fmla="*/ 2147483646 w 4707"/>
              <a:gd name="T25" fmla="*/ 2147483646 h 3496"/>
              <a:gd name="T26" fmla="*/ 2147483646 w 4707"/>
              <a:gd name="T27" fmla="*/ 2147483646 h 3496"/>
              <a:gd name="T28" fmla="*/ 2147483646 w 4707"/>
              <a:gd name="T29" fmla="*/ 2147483646 h 3496"/>
              <a:gd name="T30" fmla="*/ 2147483646 w 4707"/>
              <a:gd name="T31" fmla="*/ 2147483646 h 3496"/>
              <a:gd name="T32" fmla="*/ 2147483646 w 4707"/>
              <a:gd name="T33" fmla="*/ 2147483646 h 3496"/>
              <a:gd name="T34" fmla="*/ 2147483646 w 4707"/>
              <a:gd name="T35" fmla="*/ 2147483646 h 3496"/>
              <a:gd name="T36" fmla="*/ 2147483646 w 4707"/>
              <a:gd name="T37" fmla="*/ 2147483646 h 3496"/>
              <a:gd name="T38" fmla="*/ 2147483646 w 4707"/>
              <a:gd name="T39" fmla="*/ 2147483646 h 3496"/>
              <a:gd name="T40" fmla="*/ 2147483646 w 4707"/>
              <a:gd name="T41" fmla="*/ 2147483646 h 3496"/>
              <a:gd name="T42" fmla="*/ 2147483646 w 4707"/>
              <a:gd name="T43" fmla="*/ 2147483646 h 3496"/>
              <a:gd name="T44" fmla="*/ 2147483646 w 4707"/>
              <a:gd name="T45" fmla="*/ 2147483646 h 3496"/>
              <a:gd name="T46" fmla="*/ 2147483646 w 4707"/>
              <a:gd name="T47" fmla="*/ 2147483646 h 3496"/>
              <a:gd name="T48" fmla="*/ 2147483646 w 4707"/>
              <a:gd name="T49" fmla="*/ 2147483646 h 3496"/>
              <a:gd name="T50" fmla="*/ 2147483646 w 4707"/>
              <a:gd name="T51" fmla="*/ 2147483646 h 3496"/>
              <a:gd name="T52" fmla="*/ 2147483646 w 4707"/>
              <a:gd name="T53" fmla="*/ 2147483646 h 3496"/>
              <a:gd name="T54" fmla="*/ 2147483646 w 4707"/>
              <a:gd name="T55" fmla="*/ 2147483646 h 3496"/>
              <a:gd name="T56" fmla="*/ 2147483646 w 4707"/>
              <a:gd name="T57" fmla="*/ 2147483646 h 3496"/>
              <a:gd name="T58" fmla="*/ 2147483646 w 4707"/>
              <a:gd name="T59" fmla="*/ 2147483646 h 3496"/>
              <a:gd name="T60" fmla="*/ 2147483646 w 4707"/>
              <a:gd name="T61" fmla="*/ 2147483646 h 3496"/>
              <a:gd name="T62" fmla="*/ 2147483646 w 4707"/>
              <a:gd name="T63" fmla="*/ 2147483646 h 3496"/>
              <a:gd name="T64" fmla="*/ 2147483646 w 4707"/>
              <a:gd name="T65" fmla="*/ 2147483646 h 3496"/>
              <a:gd name="T66" fmla="*/ 2147483646 w 4707"/>
              <a:gd name="T67" fmla="*/ 2147483646 h 3496"/>
              <a:gd name="T68" fmla="*/ 2147483646 w 4707"/>
              <a:gd name="T69" fmla="*/ 2147483646 h 3496"/>
              <a:gd name="T70" fmla="*/ 2147483646 w 4707"/>
              <a:gd name="T71" fmla="*/ 2147483646 h 3496"/>
              <a:gd name="T72" fmla="*/ 2147483646 w 4707"/>
              <a:gd name="T73" fmla="*/ 2147483646 h 3496"/>
              <a:gd name="T74" fmla="*/ 2147483646 w 4707"/>
              <a:gd name="T75" fmla="*/ 2147483646 h 3496"/>
              <a:gd name="T76" fmla="*/ 2147483646 w 4707"/>
              <a:gd name="T77" fmla="*/ 2147483646 h 3496"/>
              <a:gd name="T78" fmla="*/ 2147483646 w 4707"/>
              <a:gd name="T79" fmla="*/ 2147483646 h 3496"/>
              <a:gd name="T80" fmla="*/ 2147483646 w 4707"/>
              <a:gd name="T81" fmla="*/ 2147483646 h 3496"/>
              <a:gd name="T82" fmla="*/ 2147483646 w 4707"/>
              <a:gd name="T83" fmla="*/ 2147483646 h 3496"/>
              <a:gd name="T84" fmla="*/ 2147483646 w 4707"/>
              <a:gd name="T85" fmla="*/ 2147483646 h 3496"/>
              <a:gd name="T86" fmla="*/ 2147483646 w 4707"/>
              <a:gd name="T87" fmla="*/ 2147483646 h 3496"/>
              <a:gd name="T88" fmla="*/ 2147483646 w 4707"/>
              <a:gd name="T89" fmla="*/ 2147483646 h 3496"/>
              <a:gd name="T90" fmla="*/ 2147483646 w 4707"/>
              <a:gd name="T91" fmla="*/ 2147483646 h 3496"/>
              <a:gd name="T92" fmla="*/ 2147483646 w 4707"/>
              <a:gd name="T93" fmla="*/ 2147483646 h 3496"/>
              <a:gd name="T94" fmla="*/ 2147483646 w 4707"/>
              <a:gd name="T95" fmla="*/ 2147483646 h 3496"/>
              <a:gd name="T96" fmla="*/ 2147483646 w 4707"/>
              <a:gd name="T97" fmla="*/ 2147483646 h 3496"/>
              <a:gd name="T98" fmla="*/ 2147483646 w 4707"/>
              <a:gd name="T99" fmla="*/ 2147483646 h 3496"/>
              <a:gd name="T100" fmla="*/ 2147483646 w 4707"/>
              <a:gd name="T101" fmla="*/ 2147483646 h 3496"/>
              <a:gd name="T102" fmla="*/ 2147483646 w 4707"/>
              <a:gd name="T103" fmla="*/ 2147483646 h 3496"/>
              <a:gd name="T104" fmla="*/ 2147483646 w 4707"/>
              <a:gd name="T105" fmla="*/ 2147483646 h 3496"/>
              <a:gd name="T106" fmla="*/ 2147483646 w 4707"/>
              <a:gd name="T107" fmla="*/ 2147483646 h 349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707" h="3496">
                <a:moveTo>
                  <a:pt x="2998" y="2222"/>
                </a:moveTo>
                <a:lnTo>
                  <a:pt x="581" y="2244"/>
                </a:lnTo>
                <a:lnTo>
                  <a:pt x="565" y="2244"/>
                </a:lnTo>
                <a:lnTo>
                  <a:pt x="530" y="2242"/>
                </a:lnTo>
                <a:lnTo>
                  <a:pt x="498" y="2241"/>
                </a:lnTo>
                <a:lnTo>
                  <a:pt x="465" y="2238"/>
                </a:lnTo>
                <a:lnTo>
                  <a:pt x="435" y="2236"/>
                </a:lnTo>
                <a:lnTo>
                  <a:pt x="404" y="2230"/>
                </a:lnTo>
                <a:lnTo>
                  <a:pt x="376" y="2225"/>
                </a:lnTo>
                <a:lnTo>
                  <a:pt x="347" y="2219"/>
                </a:lnTo>
                <a:lnTo>
                  <a:pt x="322" y="2211"/>
                </a:lnTo>
                <a:lnTo>
                  <a:pt x="295" y="2203"/>
                </a:lnTo>
                <a:lnTo>
                  <a:pt x="270" y="2194"/>
                </a:lnTo>
                <a:lnTo>
                  <a:pt x="247" y="2183"/>
                </a:lnTo>
                <a:lnTo>
                  <a:pt x="224" y="2172"/>
                </a:lnTo>
                <a:lnTo>
                  <a:pt x="203" y="2160"/>
                </a:lnTo>
                <a:lnTo>
                  <a:pt x="181" y="2146"/>
                </a:lnTo>
                <a:lnTo>
                  <a:pt x="162" y="2131"/>
                </a:lnTo>
                <a:lnTo>
                  <a:pt x="143" y="2117"/>
                </a:lnTo>
                <a:lnTo>
                  <a:pt x="126" y="2100"/>
                </a:lnTo>
                <a:lnTo>
                  <a:pt x="109" y="2083"/>
                </a:lnTo>
                <a:lnTo>
                  <a:pt x="95" y="2065"/>
                </a:lnTo>
                <a:lnTo>
                  <a:pt x="80" y="2046"/>
                </a:lnTo>
                <a:lnTo>
                  <a:pt x="67" y="2027"/>
                </a:lnTo>
                <a:lnTo>
                  <a:pt x="55" y="2006"/>
                </a:lnTo>
                <a:lnTo>
                  <a:pt x="45" y="1984"/>
                </a:lnTo>
                <a:lnTo>
                  <a:pt x="35" y="1962"/>
                </a:lnTo>
                <a:lnTo>
                  <a:pt x="27" y="1938"/>
                </a:lnTo>
                <a:lnTo>
                  <a:pt x="20" y="1914"/>
                </a:lnTo>
                <a:lnTo>
                  <a:pt x="13" y="1889"/>
                </a:lnTo>
                <a:lnTo>
                  <a:pt x="8" y="1864"/>
                </a:lnTo>
                <a:lnTo>
                  <a:pt x="4" y="1837"/>
                </a:lnTo>
                <a:lnTo>
                  <a:pt x="1" y="1808"/>
                </a:lnTo>
                <a:lnTo>
                  <a:pt x="0" y="1780"/>
                </a:lnTo>
                <a:lnTo>
                  <a:pt x="0" y="1752"/>
                </a:lnTo>
                <a:lnTo>
                  <a:pt x="0" y="1722"/>
                </a:lnTo>
                <a:lnTo>
                  <a:pt x="1" y="1692"/>
                </a:lnTo>
                <a:lnTo>
                  <a:pt x="4" y="1664"/>
                </a:lnTo>
                <a:lnTo>
                  <a:pt x="8" y="1637"/>
                </a:lnTo>
                <a:lnTo>
                  <a:pt x="13" y="1610"/>
                </a:lnTo>
                <a:lnTo>
                  <a:pt x="20" y="1585"/>
                </a:lnTo>
                <a:lnTo>
                  <a:pt x="27" y="1559"/>
                </a:lnTo>
                <a:lnTo>
                  <a:pt x="35" y="1536"/>
                </a:lnTo>
                <a:lnTo>
                  <a:pt x="45" y="1514"/>
                </a:lnTo>
                <a:lnTo>
                  <a:pt x="55" y="1492"/>
                </a:lnTo>
                <a:lnTo>
                  <a:pt x="67" y="1472"/>
                </a:lnTo>
                <a:lnTo>
                  <a:pt x="80" y="1451"/>
                </a:lnTo>
                <a:lnTo>
                  <a:pt x="95" y="1432"/>
                </a:lnTo>
                <a:lnTo>
                  <a:pt x="109" y="1415"/>
                </a:lnTo>
                <a:lnTo>
                  <a:pt x="126" y="1397"/>
                </a:lnTo>
                <a:lnTo>
                  <a:pt x="143" y="1382"/>
                </a:lnTo>
                <a:lnTo>
                  <a:pt x="162" y="1366"/>
                </a:lnTo>
                <a:lnTo>
                  <a:pt x="181" y="1351"/>
                </a:lnTo>
                <a:lnTo>
                  <a:pt x="203" y="1338"/>
                </a:lnTo>
                <a:lnTo>
                  <a:pt x="224" y="1324"/>
                </a:lnTo>
                <a:lnTo>
                  <a:pt x="247" y="1313"/>
                </a:lnTo>
                <a:lnTo>
                  <a:pt x="270" y="1303"/>
                </a:lnTo>
                <a:lnTo>
                  <a:pt x="295" y="1293"/>
                </a:lnTo>
                <a:lnTo>
                  <a:pt x="322" y="1285"/>
                </a:lnTo>
                <a:lnTo>
                  <a:pt x="347" y="1277"/>
                </a:lnTo>
                <a:lnTo>
                  <a:pt x="376" y="1270"/>
                </a:lnTo>
                <a:lnTo>
                  <a:pt x="404" y="1265"/>
                </a:lnTo>
                <a:lnTo>
                  <a:pt x="435" y="1261"/>
                </a:lnTo>
                <a:lnTo>
                  <a:pt x="465" y="1257"/>
                </a:lnTo>
                <a:lnTo>
                  <a:pt x="498" y="1254"/>
                </a:lnTo>
                <a:lnTo>
                  <a:pt x="530" y="1253"/>
                </a:lnTo>
                <a:lnTo>
                  <a:pt x="565" y="1253"/>
                </a:lnTo>
                <a:lnTo>
                  <a:pt x="581" y="1253"/>
                </a:lnTo>
                <a:lnTo>
                  <a:pt x="2997" y="1273"/>
                </a:lnTo>
                <a:lnTo>
                  <a:pt x="2622" y="920"/>
                </a:lnTo>
                <a:lnTo>
                  <a:pt x="2599" y="897"/>
                </a:lnTo>
                <a:lnTo>
                  <a:pt x="2579" y="873"/>
                </a:lnTo>
                <a:lnTo>
                  <a:pt x="2558" y="847"/>
                </a:lnTo>
                <a:lnTo>
                  <a:pt x="2539" y="823"/>
                </a:lnTo>
                <a:lnTo>
                  <a:pt x="2522" y="797"/>
                </a:lnTo>
                <a:lnTo>
                  <a:pt x="2506" y="771"/>
                </a:lnTo>
                <a:lnTo>
                  <a:pt x="2491" y="745"/>
                </a:lnTo>
                <a:lnTo>
                  <a:pt x="2479" y="720"/>
                </a:lnTo>
                <a:lnTo>
                  <a:pt x="2465" y="694"/>
                </a:lnTo>
                <a:lnTo>
                  <a:pt x="2454" y="668"/>
                </a:lnTo>
                <a:lnTo>
                  <a:pt x="2446" y="641"/>
                </a:lnTo>
                <a:lnTo>
                  <a:pt x="2438" y="616"/>
                </a:lnTo>
                <a:lnTo>
                  <a:pt x="2431" y="591"/>
                </a:lnTo>
                <a:lnTo>
                  <a:pt x="2427" y="566"/>
                </a:lnTo>
                <a:lnTo>
                  <a:pt x="2425" y="540"/>
                </a:lnTo>
                <a:lnTo>
                  <a:pt x="2425" y="516"/>
                </a:lnTo>
                <a:lnTo>
                  <a:pt x="2425" y="491"/>
                </a:lnTo>
                <a:lnTo>
                  <a:pt x="2427" y="467"/>
                </a:lnTo>
                <a:lnTo>
                  <a:pt x="2430" y="443"/>
                </a:lnTo>
                <a:lnTo>
                  <a:pt x="2434" y="420"/>
                </a:lnTo>
                <a:lnTo>
                  <a:pt x="2439" y="395"/>
                </a:lnTo>
                <a:lnTo>
                  <a:pt x="2446" y="372"/>
                </a:lnTo>
                <a:lnTo>
                  <a:pt x="2454" y="349"/>
                </a:lnTo>
                <a:lnTo>
                  <a:pt x="2464" y="328"/>
                </a:lnTo>
                <a:lnTo>
                  <a:pt x="2475" y="305"/>
                </a:lnTo>
                <a:lnTo>
                  <a:pt x="2487" y="283"/>
                </a:lnTo>
                <a:lnTo>
                  <a:pt x="2499" y="261"/>
                </a:lnTo>
                <a:lnTo>
                  <a:pt x="2514" y="241"/>
                </a:lnTo>
                <a:lnTo>
                  <a:pt x="2529" y="219"/>
                </a:lnTo>
                <a:lnTo>
                  <a:pt x="2545" y="199"/>
                </a:lnTo>
                <a:lnTo>
                  <a:pt x="2562" y="180"/>
                </a:lnTo>
                <a:lnTo>
                  <a:pt x="2581" y="160"/>
                </a:lnTo>
                <a:lnTo>
                  <a:pt x="2602" y="141"/>
                </a:lnTo>
                <a:lnTo>
                  <a:pt x="2622" y="123"/>
                </a:lnTo>
                <a:lnTo>
                  <a:pt x="2641" y="106"/>
                </a:lnTo>
                <a:lnTo>
                  <a:pt x="2663" y="91"/>
                </a:lnTo>
                <a:lnTo>
                  <a:pt x="2683" y="76"/>
                </a:lnTo>
                <a:lnTo>
                  <a:pt x="2704" y="63"/>
                </a:lnTo>
                <a:lnTo>
                  <a:pt x="2726" y="50"/>
                </a:lnTo>
                <a:lnTo>
                  <a:pt x="2748" y="41"/>
                </a:lnTo>
                <a:lnTo>
                  <a:pt x="2769" y="31"/>
                </a:lnTo>
                <a:lnTo>
                  <a:pt x="2791" y="23"/>
                </a:lnTo>
                <a:lnTo>
                  <a:pt x="2814" y="15"/>
                </a:lnTo>
                <a:lnTo>
                  <a:pt x="2837" y="10"/>
                </a:lnTo>
                <a:lnTo>
                  <a:pt x="2860" y="6"/>
                </a:lnTo>
                <a:lnTo>
                  <a:pt x="2883" y="3"/>
                </a:lnTo>
                <a:lnTo>
                  <a:pt x="2906" y="0"/>
                </a:lnTo>
                <a:lnTo>
                  <a:pt x="2930" y="0"/>
                </a:lnTo>
                <a:lnTo>
                  <a:pt x="2960" y="0"/>
                </a:lnTo>
                <a:lnTo>
                  <a:pt x="2988" y="3"/>
                </a:lnTo>
                <a:lnTo>
                  <a:pt x="3017" y="8"/>
                </a:lnTo>
                <a:lnTo>
                  <a:pt x="3045" y="14"/>
                </a:lnTo>
                <a:lnTo>
                  <a:pt x="3071" y="22"/>
                </a:lnTo>
                <a:lnTo>
                  <a:pt x="3098" y="31"/>
                </a:lnTo>
                <a:lnTo>
                  <a:pt x="3122" y="42"/>
                </a:lnTo>
                <a:lnTo>
                  <a:pt x="3147" y="54"/>
                </a:lnTo>
                <a:lnTo>
                  <a:pt x="3171" y="68"/>
                </a:lnTo>
                <a:lnTo>
                  <a:pt x="3195" y="86"/>
                </a:lnTo>
                <a:lnTo>
                  <a:pt x="3221" y="104"/>
                </a:lnTo>
                <a:lnTo>
                  <a:pt x="3247" y="126"/>
                </a:lnTo>
                <a:lnTo>
                  <a:pt x="3272" y="150"/>
                </a:lnTo>
                <a:lnTo>
                  <a:pt x="3298" y="176"/>
                </a:lnTo>
                <a:lnTo>
                  <a:pt x="3325" y="205"/>
                </a:lnTo>
                <a:lnTo>
                  <a:pt x="3352" y="236"/>
                </a:lnTo>
                <a:lnTo>
                  <a:pt x="4707" y="1752"/>
                </a:lnTo>
                <a:lnTo>
                  <a:pt x="3352" y="3265"/>
                </a:lnTo>
                <a:lnTo>
                  <a:pt x="3326" y="3296"/>
                </a:lnTo>
                <a:lnTo>
                  <a:pt x="3301" y="3324"/>
                </a:lnTo>
                <a:lnTo>
                  <a:pt x="3275" y="3350"/>
                </a:lnTo>
                <a:lnTo>
                  <a:pt x="3249" y="3373"/>
                </a:lnTo>
                <a:lnTo>
                  <a:pt x="3225" y="3394"/>
                </a:lnTo>
                <a:lnTo>
                  <a:pt x="3199" y="3412"/>
                </a:lnTo>
                <a:lnTo>
                  <a:pt x="3175" y="3428"/>
                </a:lnTo>
                <a:lnTo>
                  <a:pt x="3152" y="3442"/>
                </a:lnTo>
                <a:lnTo>
                  <a:pt x="3126" y="3454"/>
                </a:lnTo>
                <a:lnTo>
                  <a:pt x="3101" y="3465"/>
                </a:lnTo>
                <a:lnTo>
                  <a:pt x="3074" y="3474"/>
                </a:lnTo>
                <a:lnTo>
                  <a:pt x="3047" y="3481"/>
                </a:lnTo>
                <a:lnTo>
                  <a:pt x="3018" y="3488"/>
                </a:lnTo>
                <a:lnTo>
                  <a:pt x="2990" y="3492"/>
                </a:lnTo>
                <a:lnTo>
                  <a:pt x="2960" y="3495"/>
                </a:lnTo>
                <a:lnTo>
                  <a:pt x="2930" y="3496"/>
                </a:lnTo>
                <a:lnTo>
                  <a:pt x="2906" y="3495"/>
                </a:lnTo>
                <a:lnTo>
                  <a:pt x="2883" y="3493"/>
                </a:lnTo>
                <a:lnTo>
                  <a:pt x="2860" y="3489"/>
                </a:lnTo>
                <a:lnTo>
                  <a:pt x="2837" y="3485"/>
                </a:lnTo>
                <a:lnTo>
                  <a:pt x="2814" y="3480"/>
                </a:lnTo>
                <a:lnTo>
                  <a:pt x="2791" y="3473"/>
                </a:lnTo>
                <a:lnTo>
                  <a:pt x="2769" y="3465"/>
                </a:lnTo>
                <a:lnTo>
                  <a:pt x="2748" y="3455"/>
                </a:lnTo>
                <a:lnTo>
                  <a:pt x="2726" y="3445"/>
                </a:lnTo>
                <a:lnTo>
                  <a:pt x="2704" y="3434"/>
                </a:lnTo>
                <a:lnTo>
                  <a:pt x="2683" y="3420"/>
                </a:lnTo>
                <a:lnTo>
                  <a:pt x="2663" y="3407"/>
                </a:lnTo>
                <a:lnTo>
                  <a:pt x="2641" y="3390"/>
                </a:lnTo>
                <a:lnTo>
                  <a:pt x="2622" y="3374"/>
                </a:lnTo>
                <a:lnTo>
                  <a:pt x="2602" y="3357"/>
                </a:lnTo>
                <a:lnTo>
                  <a:pt x="2581" y="3338"/>
                </a:lnTo>
                <a:lnTo>
                  <a:pt x="2562" y="3317"/>
                </a:lnTo>
                <a:lnTo>
                  <a:pt x="2545" y="3297"/>
                </a:lnTo>
                <a:lnTo>
                  <a:pt x="2529" y="3277"/>
                </a:lnTo>
                <a:lnTo>
                  <a:pt x="2514" y="3257"/>
                </a:lnTo>
                <a:lnTo>
                  <a:pt x="2499" y="3235"/>
                </a:lnTo>
                <a:lnTo>
                  <a:pt x="2487" y="3213"/>
                </a:lnTo>
                <a:lnTo>
                  <a:pt x="2475" y="3192"/>
                </a:lnTo>
                <a:lnTo>
                  <a:pt x="2464" y="3170"/>
                </a:lnTo>
                <a:lnTo>
                  <a:pt x="2454" y="3147"/>
                </a:lnTo>
                <a:lnTo>
                  <a:pt x="2446" y="3125"/>
                </a:lnTo>
                <a:lnTo>
                  <a:pt x="2439" y="3102"/>
                </a:lnTo>
                <a:lnTo>
                  <a:pt x="2434" y="3078"/>
                </a:lnTo>
                <a:lnTo>
                  <a:pt x="2430" y="3055"/>
                </a:lnTo>
                <a:lnTo>
                  <a:pt x="2427" y="3031"/>
                </a:lnTo>
                <a:lnTo>
                  <a:pt x="2425" y="3006"/>
                </a:lnTo>
                <a:lnTo>
                  <a:pt x="2425" y="2982"/>
                </a:lnTo>
                <a:lnTo>
                  <a:pt x="2425" y="2958"/>
                </a:lnTo>
                <a:lnTo>
                  <a:pt x="2427" y="2932"/>
                </a:lnTo>
                <a:lnTo>
                  <a:pt x="2431" y="2908"/>
                </a:lnTo>
                <a:lnTo>
                  <a:pt x="2438" y="2882"/>
                </a:lnTo>
                <a:lnTo>
                  <a:pt x="2445" y="2858"/>
                </a:lnTo>
                <a:lnTo>
                  <a:pt x="2454" y="2832"/>
                </a:lnTo>
                <a:lnTo>
                  <a:pt x="2464" y="2808"/>
                </a:lnTo>
                <a:lnTo>
                  <a:pt x="2476" y="2782"/>
                </a:lnTo>
                <a:lnTo>
                  <a:pt x="2488" y="2756"/>
                </a:lnTo>
                <a:lnTo>
                  <a:pt x="2503" y="2731"/>
                </a:lnTo>
                <a:lnTo>
                  <a:pt x="2519" y="2706"/>
                </a:lnTo>
                <a:lnTo>
                  <a:pt x="2537" y="2680"/>
                </a:lnTo>
                <a:lnTo>
                  <a:pt x="2556" y="2656"/>
                </a:lnTo>
                <a:lnTo>
                  <a:pt x="2576" y="2633"/>
                </a:lnTo>
                <a:lnTo>
                  <a:pt x="2599" y="2609"/>
                </a:lnTo>
                <a:lnTo>
                  <a:pt x="2622" y="2587"/>
                </a:lnTo>
                <a:lnTo>
                  <a:pt x="2998" y="2222"/>
                </a:lnTo>
                <a:close/>
              </a:path>
            </a:pathLst>
          </a:custGeom>
          <a:solidFill>
            <a:schemeClr val="tx1">
              <a:alpha val="20000"/>
            </a:schemeClr>
          </a:solidFill>
          <a:ln>
            <a:noFill/>
          </a:ln>
        </p:spPr>
        <p:txBody>
          <a:bodyPr anchor="ctr"/>
          <a:lstStyle/>
          <a:p>
            <a:endParaRPr lang="zh-CN" altLang="en-US">
              <a:latin typeface="+mj-lt"/>
            </a:endParaRPr>
          </a:p>
        </p:txBody>
      </p:sp>
      <p:sp>
        <p:nvSpPr>
          <p:cNvPr id="41" name="KSO_Shape"/>
          <p:cNvSpPr>
            <a:spLocks/>
          </p:cNvSpPr>
          <p:nvPr/>
        </p:nvSpPr>
        <p:spPr bwMode="auto">
          <a:xfrm rot="20439291" flipH="1">
            <a:off x="13300323" y="643858"/>
            <a:ext cx="361541" cy="268745"/>
          </a:xfrm>
          <a:custGeom>
            <a:avLst/>
            <a:gdLst>
              <a:gd name="T0" fmla="*/ 2147483646 w 4707"/>
              <a:gd name="T1" fmla="*/ 2147483646 h 3496"/>
              <a:gd name="T2" fmla="*/ 2147483646 w 4707"/>
              <a:gd name="T3" fmla="*/ 2147483646 h 3496"/>
              <a:gd name="T4" fmla="*/ 2147483646 w 4707"/>
              <a:gd name="T5" fmla="*/ 2147483646 h 3496"/>
              <a:gd name="T6" fmla="*/ 2147483646 w 4707"/>
              <a:gd name="T7" fmla="*/ 2147483646 h 3496"/>
              <a:gd name="T8" fmla="*/ 2147483646 w 4707"/>
              <a:gd name="T9" fmla="*/ 2147483646 h 3496"/>
              <a:gd name="T10" fmla="*/ 2147483646 w 4707"/>
              <a:gd name="T11" fmla="*/ 2147483646 h 3496"/>
              <a:gd name="T12" fmla="*/ 2147483646 w 4707"/>
              <a:gd name="T13" fmla="*/ 2147483646 h 3496"/>
              <a:gd name="T14" fmla="*/ 2147483646 w 4707"/>
              <a:gd name="T15" fmla="*/ 2147483646 h 3496"/>
              <a:gd name="T16" fmla="*/ 2147483646 w 4707"/>
              <a:gd name="T17" fmla="*/ 2147483646 h 3496"/>
              <a:gd name="T18" fmla="*/ 2147483646 w 4707"/>
              <a:gd name="T19" fmla="*/ 2147483646 h 3496"/>
              <a:gd name="T20" fmla="*/ 2147483646 w 4707"/>
              <a:gd name="T21" fmla="*/ 2147483646 h 3496"/>
              <a:gd name="T22" fmla="*/ 2147483646 w 4707"/>
              <a:gd name="T23" fmla="*/ 2147483646 h 3496"/>
              <a:gd name="T24" fmla="*/ 2147483646 w 4707"/>
              <a:gd name="T25" fmla="*/ 2147483646 h 3496"/>
              <a:gd name="T26" fmla="*/ 2147483646 w 4707"/>
              <a:gd name="T27" fmla="*/ 2147483646 h 3496"/>
              <a:gd name="T28" fmla="*/ 2147483646 w 4707"/>
              <a:gd name="T29" fmla="*/ 2147483646 h 3496"/>
              <a:gd name="T30" fmla="*/ 2147483646 w 4707"/>
              <a:gd name="T31" fmla="*/ 2147483646 h 3496"/>
              <a:gd name="T32" fmla="*/ 2147483646 w 4707"/>
              <a:gd name="T33" fmla="*/ 2147483646 h 3496"/>
              <a:gd name="T34" fmla="*/ 2147483646 w 4707"/>
              <a:gd name="T35" fmla="*/ 2147483646 h 3496"/>
              <a:gd name="T36" fmla="*/ 2147483646 w 4707"/>
              <a:gd name="T37" fmla="*/ 2147483646 h 3496"/>
              <a:gd name="T38" fmla="*/ 2147483646 w 4707"/>
              <a:gd name="T39" fmla="*/ 2147483646 h 3496"/>
              <a:gd name="T40" fmla="*/ 2147483646 w 4707"/>
              <a:gd name="T41" fmla="*/ 2147483646 h 3496"/>
              <a:gd name="T42" fmla="*/ 2147483646 w 4707"/>
              <a:gd name="T43" fmla="*/ 2147483646 h 3496"/>
              <a:gd name="T44" fmla="*/ 2147483646 w 4707"/>
              <a:gd name="T45" fmla="*/ 2147483646 h 3496"/>
              <a:gd name="T46" fmla="*/ 2147483646 w 4707"/>
              <a:gd name="T47" fmla="*/ 2147483646 h 3496"/>
              <a:gd name="T48" fmla="*/ 2147483646 w 4707"/>
              <a:gd name="T49" fmla="*/ 2147483646 h 3496"/>
              <a:gd name="T50" fmla="*/ 2147483646 w 4707"/>
              <a:gd name="T51" fmla="*/ 2147483646 h 3496"/>
              <a:gd name="T52" fmla="*/ 2147483646 w 4707"/>
              <a:gd name="T53" fmla="*/ 2147483646 h 3496"/>
              <a:gd name="T54" fmla="*/ 2147483646 w 4707"/>
              <a:gd name="T55" fmla="*/ 2147483646 h 3496"/>
              <a:gd name="T56" fmla="*/ 2147483646 w 4707"/>
              <a:gd name="T57" fmla="*/ 2147483646 h 3496"/>
              <a:gd name="T58" fmla="*/ 2147483646 w 4707"/>
              <a:gd name="T59" fmla="*/ 2147483646 h 3496"/>
              <a:gd name="T60" fmla="*/ 2147483646 w 4707"/>
              <a:gd name="T61" fmla="*/ 2147483646 h 3496"/>
              <a:gd name="T62" fmla="*/ 2147483646 w 4707"/>
              <a:gd name="T63" fmla="*/ 2147483646 h 3496"/>
              <a:gd name="T64" fmla="*/ 2147483646 w 4707"/>
              <a:gd name="T65" fmla="*/ 2147483646 h 3496"/>
              <a:gd name="T66" fmla="*/ 2147483646 w 4707"/>
              <a:gd name="T67" fmla="*/ 2147483646 h 3496"/>
              <a:gd name="T68" fmla="*/ 2147483646 w 4707"/>
              <a:gd name="T69" fmla="*/ 2147483646 h 3496"/>
              <a:gd name="T70" fmla="*/ 2147483646 w 4707"/>
              <a:gd name="T71" fmla="*/ 2147483646 h 3496"/>
              <a:gd name="T72" fmla="*/ 2147483646 w 4707"/>
              <a:gd name="T73" fmla="*/ 2147483646 h 3496"/>
              <a:gd name="T74" fmla="*/ 2147483646 w 4707"/>
              <a:gd name="T75" fmla="*/ 2147483646 h 3496"/>
              <a:gd name="T76" fmla="*/ 2147483646 w 4707"/>
              <a:gd name="T77" fmla="*/ 2147483646 h 3496"/>
              <a:gd name="T78" fmla="*/ 2147483646 w 4707"/>
              <a:gd name="T79" fmla="*/ 2147483646 h 3496"/>
              <a:gd name="T80" fmla="*/ 2147483646 w 4707"/>
              <a:gd name="T81" fmla="*/ 2147483646 h 3496"/>
              <a:gd name="T82" fmla="*/ 2147483646 w 4707"/>
              <a:gd name="T83" fmla="*/ 2147483646 h 3496"/>
              <a:gd name="T84" fmla="*/ 2147483646 w 4707"/>
              <a:gd name="T85" fmla="*/ 2147483646 h 3496"/>
              <a:gd name="T86" fmla="*/ 2147483646 w 4707"/>
              <a:gd name="T87" fmla="*/ 2147483646 h 3496"/>
              <a:gd name="T88" fmla="*/ 2147483646 w 4707"/>
              <a:gd name="T89" fmla="*/ 2147483646 h 3496"/>
              <a:gd name="T90" fmla="*/ 2147483646 w 4707"/>
              <a:gd name="T91" fmla="*/ 2147483646 h 3496"/>
              <a:gd name="T92" fmla="*/ 2147483646 w 4707"/>
              <a:gd name="T93" fmla="*/ 2147483646 h 3496"/>
              <a:gd name="T94" fmla="*/ 2147483646 w 4707"/>
              <a:gd name="T95" fmla="*/ 2147483646 h 3496"/>
              <a:gd name="T96" fmla="*/ 2147483646 w 4707"/>
              <a:gd name="T97" fmla="*/ 2147483646 h 3496"/>
              <a:gd name="T98" fmla="*/ 2147483646 w 4707"/>
              <a:gd name="T99" fmla="*/ 2147483646 h 3496"/>
              <a:gd name="T100" fmla="*/ 2147483646 w 4707"/>
              <a:gd name="T101" fmla="*/ 2147483646 h 3496"/>
              <a:gd name="T102" fmla="*/ 2147483646 w 4707"/>
              <a:gd name="T103" fmla="*/ 2147483646 h 3496"/>
              <a:gd name="T104" fmla="*/ 2147483646 w 4707"/>
              <a:gd name="T105" fmla="*/ 2147483646 h 3496"/>
              <a:gd name="T106" fmla="*/ 2147483646 w 4707"/>
              <a:gd name="T107" fmla="*/ 2147483646 h 349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707" h="3496">
                <a:moveTo>
                  <a:pt x="2998" y="2222"/>
                </a:moveTo>
                <a:lnTo>
                  <a:pt x="581" y="2244"/>
                </a:lnTo>
                <a:lnTo>
                  <a:pt x="565" y="2244"/>
                </a:lnTo>
                <a:lnTo>
                  <a:pt x="530" y="2242"/>
                </a:lnTo>
                <a:lnTo>
                  <a:pt x="498" y="2241"/>
                </a:lnTo>
                <a:lnTo>
                  <a:pt x="465" y="2238"/>
                </a:lnTo>
                <a:lnTo>
                  <a:pt x="435" y="2236"/>
                </a:lnTo>
                <a:lnTo>
                  <a:pt x="404" y="2230"/>
                </a:lnTo>
                <a:lnTo>
                  <a:pt x="376" y="2225"/>
                </a:lnTo>
                <a:lnTo>
                  <a:pt x="347" y="2219"/>
                </a:lnTo>
                <a:lnTo>
                  <a:pt x="322" y="2211"/>
                </a:lnTo>
                <a:lnTo>
                  <a:pt x="295" y="2203"/>
                </a:lnTo>
                <a:lnTo>
                  <a:pt x="270" y="2194"/>
                </a:lnTo>
                <a:lnTo>
                  <a:pt x="247" y="2183"/>
                </a:lnTo>
                <a:lnTo>
                  <a:pt x="224" y="2172"/>
                </a:lnTo>
                <a:lnTo>
                  <a:pt x="203" y="2160"/>
                </a:lnTo>
                <a:lnTo>
                  <a:pt x="181" y="2146"/>
                </a:lnTo>
                <a:lnTo>
                  <a:pt x="162" y="2131"/>
                </a:lnTo>
                <a:lnTo>
                  <a:pt x="143" y="2117"/>
                </a:lnTo>
                <a:lnTo>
                  <a:pt x="126" y="2100"/>
                </a:lnTo>
                <a:lnTo>
                  <a:pt x="109" y="2083"/>
                </a:lnTo>
                <a:lnTo>
                  <a:pt x="95" y="2065"/>
                </a:lnTo>
                <a:lnTo>
                  <a:pt x="80" y="2046"/>
                </a:lnTo>
                <a:lnTo>
                  <a:pt x="67" y="2027"/>
                </a:lnTo>
                <a:lnTo>
                  <a:pt x="55" y="2006"/>
                </a:lnTo>
                <a:lnTo>
                  <a:pt x="45" y="1984"/>
                </a:lnTo>
                <a:lnTo>
                  <a:pt x="35" y="1962"/>
                </a:lnTo>
                <a:lnTo>
                  <a:pt x="27" y="1938"/>
                </a:lnTo>
                <a:lnTo>
                  <a:pt x="20" y="1914"/>
                </a:lnTo>
                <a:lnTo>
                  <a:pt x="13" y="1889"/>
                </a:lnTo>
                <a:lnTo>
                  <a:pt x="8" y="1864"/>
                </a:lnTo>
                <a:lnTo>
                  <a:pt x="4" y="1837"/>
                </a:lnTo>
                <a:lnTo>
                  <a:pt x="1" y="1808"/>
                </a:lnTo>
                <a:lnTo>
                  <a:pt x="0" y="1780"/>
                </a:lnTo>
                <a:lnTo>
                  <a:pt x="0" y="1752"/>
                </a:lnTo>
                <a:lnTo>
                  <a:pt x="0" y="1722"/>
                </a:lnTo>
                <a:lnTo>
                  <a:pt x="1" y="1692"/>
                </a:lnTo>
                <a:lnTo>
                  <a:pt x="4" y="1664"/>
                </a:lnTo>
                <a:lnTo>
                  <a:pt x="8" y="1637"/>
                </a:lnTo>
                <a:lnTo>
                  <a:pt x="13" y="1610"/>
                </a:lnTo>
                <a:lnTo>
                  <a:pt x="20" y="1585"/>
                </a:lnTo>
                <a:lnTo>
                  <a:pt x="27" y="1559"/>
                </a:lnTo>
                <a:lnTo>
                  <a:pt x="35" y="1536"/>
                </a:lnTo>
                <a:lnTo>
                  <a:pt x="45" y="1514"/>
                </a:lnTo>
                <a:lnTo>
                  <a:pt x="55" y="1492"/>
                </a:lnTo>
                <a:lnTo>
                  <a:pt x="67" y="1472"/>
                </a:lnTo>
                <a:lnTo>
                  <a:pt x="80" y="1451"/>
                </a:lnTo>
                <a:lnTo>
                  <a:pt x="95" y="1432"/>
                </a:lnTo>
                <a:lnTo>
                  <a:pt x="109" y="1415"/>
                </a:lnTo>
                <a:lnTo>
                  <a:pt x="126" y="1397"/>
                </a:lnTo>
                <a:lnTo>
                  <a:pt x="143" y="1382"/>
                </a:lnTo>
                <a:lnTo>
                  <a:pt x="162" y="1366"/>
                </a:lnTo>
                <a:lnTo>
                  <a:pt x="181" y="1351"/>
                </a:lnTo>
                <a:lnTo>
                  <a:pt x="203" y="1338"/>
                </a:lnTo>
                <a:lnTo>
                  <a:pt x="224" y="1324"/>
                </a:lnTo>
                <a:lnTo>
                  <a:pt x="247" y="1313"/>
                </a:lnTo>
                <a:lnTo>
                  <a:pt x="270" y="1303"/>
                </a:lnTo>
                <a:lnTo>
                  <a:pt x="295" y="1293"/>
                </a:lnTo>
                <a:lnTo>
                  <a:pt x="322" y="1285"/>
                </a:lnTo>
                <a:lnTo>
                  <a:pt x="347" y="1277"/>
                </a:lnTo>
                <a:lnTo>
                  <a:pt x="376" y="1270"/>
                </a:lnTo>
                <a:lnTo>
                  <a:pt x="404" y="1265"/>
                </a:lnTo>
                <a:lnTo>
                  <a:pt x="435" y="1261"/>
                </a:lnTo>
                <a:lnTo>
                  <a:pt x="465" y="1257"/>
                </a:lnTo>
                <a:lnTo>
                  <a:pt x="498" y="1254"/>
                </a:lnTo>
                <a:lnTo>
                  <a:pt x="530" y="1253"/>
                </a:lnTo>
                <a:lnTo>
                  <a:pt x="565" y="1253"/>
                </a:lnTo>
                <a:lnTo>
                  <a:pt x="581" y="1253"/>
                </a:lnTo>
                <a:lnTo>
                  <a:pt x="2997" y="1273"/>
                </a:lnTo>
                <a:lnTo>
                  <a:pt x="2622" y="920"/>
                </a:lnTo>
                <a:lnTo>
                  <a:pt x="2599" y="897"/>
                </a:lnTo>
                <a:lnTo>
                  <a:pt x="2579" y="873"/>
                </a:lnTo>
                <a:lnTo>
                  <a:pt x="2558" y="847"/>
                </a:lnTo>
                <a:lnTo>
                  <a:pt x="2539" y="823"/>
                </a:lnTo>
                <a:lnTo>
                  <a:pt x="2522" y="797"/>
                </a:lnTo>
                <a:lnTo>
                  <a:pt x="2506" y="771"/>
                </a:lnTo>
                <a:lnTo>
                  <a:pt x="2491" y="745"/>
                </a:lnTo>
                <a:lnTo>
                  <a:pt x="2479" y="720"/>
                </a:lnTo>
                <a:lnTo>
                  <a:pt x="2465" y="694"/>
                </a:lnTo>
                <a:lnTo>
                  <a:pt x="2454" y="668"/>
                </a:lnTo>
                <a:lnTo>
                  <a:pt x="2446" y="641"/>
                </a:lnTo>
                <a:lnTo>
                  <a:pt x="2438" y="616"/>
                </a:lnTo>
                <a:lnTo>
                  <a:pt x="2431" y="591"/>
                </a:lnTo>
                <a:lnTo>
                  <a:pt x="2427" y="566"/>
                </a:lnTo>
                <a:lnTo>
                  <a:pt x="2425" y="540"/>
                </a:lnTo>
                <a:lnTo>
                  <a:pt x="2425" y="516"/>
                </a:lnTo>
                <a:lnTo>
                  <a:pt x="2425" y="491"/>
                </a:lnTo>
                <a:lnTo>
                  <a:pt x="2427" y="467"/>
                </a:lnTo>
                <a:lnTo>
                  <a:pt x="2430" y="443"/>
                </a:lnTo>
                <a:lnTo>
                  <a:pt x="2434" y="420"/>
                </a:lnTo>
                <a:lnTo>
                  <a:pt x="2439" y="395"/>
                </a:lnTo>
                <a:lnTo>
                  <a:pt x="2446" y="372"/>
                </a:lnTo>
                <a:lnTo>
                  <a:pt x="2454" y="349"/>
                </a:lnTo>
                <a:lnTo>
                  <a:pt x="2464" y="328"/>
                </a:lnTo>
                <a:lnTo>
                  <a:pt x="2475" y="305"/>
                </a:lnTo>
                <a:lnTo>
                  <a:pt x="2487" y="283"/>
                </a:lnTo>
                <a:lnTo>
                  <a:pt x="2499" y="261"/>
                </a:lnTo>
                <a:lnTo>
                  <a:pt x="2514" y="241"/>
                </a:lnTo>
                <a:lnTo>
                  <a:pt x="2529" y="219"/>
                </a:lnTo>
                <a:lnTo>
                  <a:pt x="2545" y="199"/>
                </a:lnTo>
                <a:lnTo>
                  <a:pt x="2562" y="180"/>
                </a:lnTo>
                <a:lnTo>
                  <a:pt x="2581" y="160"/>
                </a:lnTo>
                <a:lnTo>
                  <a:pt x="2602" y="141"/>
                </a:lnTo>
                <a:lnTo>
                  <a:pt x="2622" y="123"/>
                </a:lnTo>
                <a:lnTo>
                  <a:pt x="2641" y="106"/>
                </a:lnTo>
                <a:lnTo>
                  <a:pt x="2663" y="91"/>
                </a:lnTo>
                <a:lnTo>
                  <a:pt x="2683" y="76"/>
                </a:lnTo>
                <a:lnTo>
                  <a:pt x="2704" y="63"/>
                </a:lnTo>
                <a:lnTo>
                  <a:pt x="2726" y="50"/>
                </a:lnTo>
                <a:lnTo>
                  <a:pt x="2748" y="41"/>
                </a:lnTo>
                <a:lnTo>
                  <a:pt x="2769" y="31"/>
                </a:lnTo>
                <a:lnTo>
                  <a:pt x="2791" y="23"/>
                </a:lnTo>
                <a:lnTo>
                  <a:pt x="2814" y="15"/>
                </a:lnTo>
                <a:lnTo>
                  <a:pt x="2837" y="10"/>
                </a:lnTo>
                <a:lnTo>
                  <a:pt x="2860" y="6"/>
                </a:lnTo>
                <a:lnTo>
                  <a:pt x="2883" y="3"/>
                </a:lnTo>
                <a:lnTo>
                  <a:pt x="2906" y="0"/>
                </a:lnTo>
                <a:lnTo>
                  <a:pt x="2930" y="0"/>
                </a:lnTo>
                <a:lnTo>
                  <a:pt x="2960" y="0"/>
                </a:lnTo>
                <a:lnTo>
                  <a:pt x="2988" y="3"/>
                </a:lnTo>
                <a:lnTo>
                  <a:pt x="3017" y="8"/>
                </a:lnTo>
                <a:lnTo>
                  <a:pt x="3045" y="14"/>
                </a:lnTo>
                <a:lnTo>
                  <a:pt x="3071" y="22"/>
                </a:lnTo>
                <a:lnTo>
                  <a:pt x="3098" y="31"/>
                </a:lnTo>
                <a:lnTo>
                  <a:pt x="3122" y="42"/>
                </a:lnTo>
                <a:lnTo>
                  <a:pt x="3147" y="54"/>
                </a:lnTo>
                <a:lnTo>
                  <a:pt x="3171" y="68"/>
                </a:lnTo>
                <a:lnTo>
                  <a:pt x="3195" y="86"/>
                </a:lnTo>
                <a:lnTo>
                  <a:pt x="3221" y="104"/>
                </a:lnTo>
                <a:lnTo>
                  <a:pt x="3247" y="126"/>
                </a:lnTo>
                <a:lnTo>
                  <a:pt x="3272" y="150"/>
                </a:lnTo>
                <a:lnTo>
                  <a:pt x="3298" y="176"/>
                </a:lnTo>
                <a:lnTo>
                  <a:pt x="3325" y="205"/>
                </a:lnTo>
                <a:lnTo>
                  <a:pt x="3352" y="236"/>
                </a:lnTo>
                <a:lnTo>
                  <a:pt x="4707" y="1752"/>
                </a:lnTo>
                <a:lnTo>
                  <a:pt x="3352" y="3265"/>
                </a:lnTo>
                <a:lnTo>
                  <a:pt x="3326" y="3296"/>
                </a:lnTo>
                <a:lnTo>
                  <a:pt x="3301" y="3324"/>
                </a:lnTo>
                <a:lnTo>
                  <a:pt x="3275" y="3350"/>
                </a:lnTo>
                <a:lnTo>
                  <a:pt x="3249" y="3373"/>
                </a:lnTo>
                <a:lnTo>
                  <a:pt x="3225" y="3394"/>
                </a:lnTo>
                <a:lnTo>
                  <a:pt x="3199" y="3412"/>
                </a:lnTo>
                <a:lnTo>
                  <a:pt x="3175" y="3428"/>
                </a:lnTo>
                <a:lnTo>
                  <a:pt x="3152" y="3442"/>
                </a:lnTo>
                <a:lnTo>
                  <a:pt x="3126" y="3454"/>
                </a:lnTo>
                <a:lnTo>
                  <a:pt x="3101" y="3465"/>
                </a:lnTo>
                <a:lnTo>
                  <a:pt x="3074" y="3474"/>
                </a:lnTo>
                <a:lnTo>
                  <a:pt x="3047" y="3481"/>
                </a:lnTo>
                <a:lnTo>
                  <a:pt x="3018" y="3488"/>
                </a:lnTo>
                <a:lnTo>
                  <a:pt x="2990" y="3492"/>
                </a:lnTo>
                <a:lnTo>
                  <a:pt x="2960" y="3495"/>
                </a:lnTo>
                <a:lnTo>
                  <a:pt x="2930" y="3496"/>
                </a:lnTo>
                <a:lnTo>
                  <a:pt x="2906" y="3495"/>
                </a:lnTo>
                <a:lnTo>
                  <a:pt x="2883" y="3493"/>
                </a:lnTo>
                <a:lnTo>
                  <a:pt x="2860" y="3489"/>
                </a:lnTo>
                <a:lnTo>
                  <a:pt x="2837" y="3485"/>
                </a:lnTo>
                <a:lnTo>
                  <a:pt x="2814" y="3480"/>
                </a:lnTo>
                <a:lnTo>
                  <a:pt x="2791" y="3473"/>
                </a:lnTo>
                <a:lnTo>
                  <a:pt x="2769" y="3465"/>
                </a:lnTo>
                <a:lnTo>
                  <a:pt x="2748" y="3455"/>
                </a:lnTo>
                <a:lnTo>
                  <a:pt x="2726" y="3445"/>
                </a:lnTo>
                <a:lnTo>
                  <a:pt x="2704" y="3434"/>
                </a:lnTo>
                <a:lnTo>
                  <a:pt x="2683" y="3420"/>
                </a:lnTo>
                <a:lnTo>
                  <a:pt x="2663" y="3407"/>
                </a:lnTo>
                <a:lnTo>
                  <a:pt x="2641" y="3390"/>
                </a:lnTo>
                <a:lnTo>
                  <a:pt x="2622" y="3374"/>
                </a:lnTo>
                <a:lnTo>
                  <a:pt x="2602" y="3357"/>
                </a:lnTo>
                <a:lnTo>
                  <a:pt x="2581" y="3338"/>
                </a:lnTo>
                <a:lnTo>
                  <a:pt x="2562" y="3317"/>
                </a:lnTo>
                <a:lnTo>
                  <a:pt x="2545" y="3297"/>
                </a:lnTo>
                <a:lnTo>
                  <a:pt x="2529" y="3277"/>
                </a:lnTo>
                <a:lnTo>
                  <a:pt x="2514" y="3257"/>
                </a:lnTo>
                <a:lnTo>
                  <a:pt x="2499" y="3235"/>
                </a:lnTo>
                <a:lnTo>
                  <a:pt x="2487" y="3213"/>
                </a:lnTo>
                <a:lnTo>
                  <a:pt x="2475" y="3192"/>
                </a:lnTo>
                <a:lnTo>
                  <a:pt x="2464" y="3170"/>
                </a:lnTo>
                <a:lnTo>
                  <a:pt x="2454" y="3147"/>
                </a:lnTo>
                <a:lnTo>
                  <a:pt x="2446" y="3125"/>
                </a:lnTo>
                <a:lnTo>
                  <a:pt x="2439" y="3102"/>
                </a:lnTo>
                <a:lnTo>
                  <a:pt x="2434" y="3078"/>
                </a:lnTo>
                <a:lnTo>
                  <a:pt x="2430" y="3055"/>
                </a:lnTo>
                <a:lnTo>
                  <a:pt x="2427" y="3031"/>
                </a:lnTo>
                <a:lnTo>
                  <a:pt x="2425" y="3006"/>
                </a:lnTo>
                <a:lnTo>
                  <a:pt x="2425" y="2982"/>
                </a:lnTo>
                <a:lnTo>
                  <a:pt x="2425" y="2958"/>
                </a:lnTo>
                <a:lnTo>
                  <a:pt x="2427" y="2932"/>
                </a:lnTo>
                <a:lnTo>
                  <a:pt x="2431" y="2908"/>
                </a:lnTo>
                <a:lnTo>
                  <a:pt x="2438" y="2882"/>
                </a:lnTo>
                <a:lnTo>
                  <a:pt x="2445" y="2858"/>
                </a:lnTo>
                <a:lnTo>
                  <a:pt x="2454" y="2832"/>
                </a:lnTo>
                <a:lnTo>
                  <a:pt x="2464" y="2808"/>
                </a:lnTo>
                <a:lnTo>
                  <a:pt x="2476" y="2782"/>
                </a:lnTo>
                <a:lnTo>
                  <a:pt x="2488" y="2756"/>
                </a:lnTo>
                <a:lnTo>
                  <a:pt x="2503" y="2731"/>
                </a:lnTo>
                <a:lnTo>
                  <a:pt x="2519" y="2706"/>
                </a:lnTo>
                <a:lnTo>
                  <a:pt x="2537" y="2680"/>
                </a:lnTo>
                <a:lnTo>
                  <a:pt x="2556" y="2656"/>
                </a:lnTo>
                <a:lnTo>
                  <a:pt x="2576" y="2633"/>
                </a:lnTo>
                <a:lnTo>
                  <a:pt x="2599" y="2609"/>
                </a:lnTo>
                <a:lnTo>
                  <a:pt x="2622" y="2587"/>
                </a:lnTo>
                <a:lnTo>
                  <a:pt x="2998" y="2222"/>
                </a:lnTo>
                <a:close/>
              </a:path>
            </a:pathLst>
          </a:custGeom>
          <a:solidFill>
            <a:schemeClr val="tx1">
              <a:alpha val="20000"/>
            </a:schemeClr>
          </a:solidFill>
          <a:ln>
            <a:noFill/>
          </a:ln>
        </p:spPr>
        <p:txBody>
          <a:bodyPr anchor="ctr"/>
          <a:lstStyle/>
          <a:p>
            <a:endParaRPr lang="zh-CN" altLang="en-US">
              <a:latin typeface="+mj-lt"/>
            </a:endParaRPr>
          </a:p>
        </p:txBody>
      </p:sp>
      <p:sp>
        <p:nvSpPr>
          <p:cNvPr id="42" name="KSO_Shape"/>
          <p:cNvSpPr>
            <a:spLocks/>
          </p:cNvSpPr>
          <p:nvPr/>
        </p:nvSpPr>
        <p:spPr bwMode="auto">
          <a:xfrm rot="20439291" flipH="1">
            <a:off x="12548376" y="1508795"/>
            <a:ext cx="579443" cy="430719"/>
          </a:xfrm>
          <a:custGeom>
            <a:avLst/>
            <a:gdLst>
              <a:gd name="T0" fmla="*/ 2147483646 w 4707"/>
              <a:gd name="T1" fmla="*/ 2147483646 h 3496"/>
              <a:gd name="T2" fmla="*/ 2147483646 w 4707"/>
              <a:gd name="T3" fmla="*/ 2147483646 h 3496"/>
              <a:gd name="T4" fmla="*/ 2147483646 w 4707"/>
              <a:gd name="T5" fmla="*/ 2147483646 h 3496"/>
              <a:gd name="T6" fmla="*/ 2147483646 w 4707"/>
              <a:gd name="T7" fmla="*/ 2147483646 h 3496"/>
              <a:gd name="T8" fmla="*/ 2147483646 w 4707"/>
              <a:gd name="T9" fmla="*/ 2147483646 h 3496"/>
              <a:gd name="T10" fmla="*/ 2147483646 w 4707"/>
              <a:gd name="T11" fmla="*/ 2147483646 h 3496"/>
              <a:gd name="T12" fmla="*/ 2147483646 w 4707"/>
              <a:gd name="T13" fmla="*/ 2147483646 h 3496"/>
              <a:gd name="T14" fmla="*/ 2147483646 w 4707"/>
              <a:gd name="T15" fmla="*/ 2147483646 h 3496"/>
              <a:gd name="T16" fmla="*/ 2147483646 w 4707"/>
              <a:gd name="T17" fmla="*/ 2147483646 h 3496"/>
              <a:gd name="T18" fmla="*/ 2147483646 w 4707"/>
              <a:gd name="T19" fmla="*/ 2147483646 h 3496"/>
              <a:gd name="T20" fmla="*/ 2147483646 w 4707"/>
              <a:gd name="T21" fmla="*/ 2147483646 h 3496"/>
              <a:gd name="T22" fmla="*/ 2147483646 w 4707"/>
              <a:gd name="T23" fmla="*/ 2147483646 h 3496"/>
              <a:gd name="T24" fmla="*/ 2147483646 w 4707"/>
              <a:gd name="T25" fmla="*/ 2147483646 h 3496"/>
              <a:gd name="T26" fmla="*/ 2147483646 w 4707"/>
              <a:gd name="T27" fmla="*/ 2147483646 h 3496"/>
              <a:gd name="T28" fmla="*/ 2147483646 w 4707"/>
              <a:gd name="T29" fmla="*/ 2147483646 h 3496"/>
              <a:gd name="T30" fmla="*/ 2147483646 w 4707"/>
              <a:gd name="T31" fmla="*/ 2147483646 h 3496"/>
              <a:gd name="T32" fmla="*/ 2147483646 w 4707"/>
              <a:gd name="T33" fmla="*/ 2147483646 h 3496"/>
              <a:gd name="T34" fmla="*/ 2147483646 w 4707"/>
              <a:gd name="T35" fmla="*/ 2147483646 h 3496"/>
              <a:gd name="T36" fmla="*/ 2147483646 w 4707"/>
              <a:gd name="T37" fmla="*/ 2147483646 h 3496"/>
              <a:gd name="T38" fmla="*/ 2147483646 w 4707"/>
              <a:gd name="T39" fmla="*/ 2147483646 h 3496"/>
              <a:gd name="T40" fmla="*/ 2147483646 w 4707"/>
              <a:gd name="T41" fmla="*/ 2147483646 h 3496"/>
              <a:gd name="T42" fmla="*/ 2147483646 w 4707"/>
              <a:gd name="T43" fmla="*/ 2147483646 h 3496"/>
              <a:gd name="T44" fmla="*/ 2147483646 w 4707"/>
              <a:gd name="T45" fmla="*/ 2147483646 h 3496"/>
              <a:gd name="T46" fmla="*/ 2147483646 w 4707"/>
              <a:gd name="T47" fmla="*/ 2147483646 h 3496"/>
              <a:gd name="T48" fmla="*/ 2147483646 w 4707"/>
              <a:gd name="T49" fmla="*/ 2147483646 h 3496"/>
              <a:gd name="T50" fmla="*/ 2147483646 w 4707"/>
              <a:gd name="T51" fmla="*/ 2147483646 h 3496"/>
              <a:gd name="T52" fmla="*/ 2147483646 w 4707"/>
              <a:gd name="T53" fmla="*/ 2147483646 h 3496"/>
              <a:gd name="T54" fmla="*/ 2147483646 w 4707"/>
              <a:gd name="T55" fmla="*/ 2147483646 h 3496"/>
              <a:gd name="T56" fmla="*/ 2147483646 w 4707"/>
              <a:gd name="T57" fmla="*/ 2147483646 h 3496"/>
              <a:gd name="T58" fmla="*/ 2147483646 w 4707"/>
              <a:gd name="T59" fmla="*/ 2147483646 h 3496"/>
              <a:gd name="T60" fmla="*/ 2147483646 w 4707"/>
              <a:gd name="T61" fmla="*/ 2147483646 h 3496"/>
              <a:gd name="T62" fmla="*/ 2147483646 w 4707"/>
              <a:gd name="T63" fmla="*/ 2147483646 h 3496"/>
              <a:gd name="T64" fmla="*/ 2147483646 w 4707"/>
              <a:gd name="T65" fmla="*/ 2147483646 h 3496"/>
              <a:gd name="T66" fmla="*/ 2147483646 w 4707"/>
              <a:gd name="T67" fmla="*/ 2147483646 h 3496"/>
              <a:gd name="T68" fmla="*/ 2147483646 w 4707"/>
              <a:gd name="T69" fmla="*/ 2147483646 h 3496"/>
              <a:gd name="T70" fmla="*/ 2147483646 w 4707"/>
              <a:gd name="T71" fmla="*/ 2147483646 h 3496"/>
              <a:gd name="T72" fmla="*/ 2147483646 w 4707"/>
              <a:gd name="T73" fmla="*/ 2147483646 h 3496"/>
              <a:gd name="T74" fmla="*/ 2147483646 w 4707"/>
              <a:gd name="T75" fmla="*/ 2147483646 h 3496"/>
              <a:gd name="T76" fmla="*/ 2147483646 w 4707"/>
              <a:gd name="T77" fmla="*/ 2147483646 h 3496"/>
              <a:gd name="T78" fmla="*/ 2147483646 w 4707"/>
              <a:gd name="T79" fmla="*/ 2147483646 h 3496"/>
              <a:gd name="T80" fmla="*/ 2147483646 w 4707"/>
              <a:gd name="T81" fmla="*/ 2147483646 h 3496"/>
              <a:gd name="T82" fmla="*/ 2147483646 w 4707"/>
              <a:gd name="T83" fmla="*/ 2147483646 h 3496"/>
              <a:gd name="T84" fmla="*/ 2147483646 w 4707"/>
              <a:gd name="T85" fmla="*/ 2147483646 h 3496"/>
              <a:gd name="T86" fmla="*/ 2147483646 w 4707"/>
              <a:gd name="T87" fmla="*/ 2147483646 h 3496"/>
              <a:gd name="T88" fmla="*/ 2147483646 w 4707"/>
              <a:gd name="T89" fmla="*/ 2147483646 h 3496"/>
              <a:gd name="T90" fmla="*/ 2147483646 w 4707"/>
              <a:gd name="T91" fmla="*/ 2147483646 h 3496"/>
              <a:gd name="T92" fmla="*/ 2147483646 w 4707"/>
              <a:gd name="T93" fmla="*/ 2147483646 h 3496"/>
              <a:gd name="T94" fmla="*/ 2147483646 w 4707"/>
              <a:gd name="T95" fmla="*/ 2147483646 h 3496"/>
              <a:gd name="T96" fmla="*/ 2147483646 w 4707"/>
              <a:gd name="T97" fmla="*/ 2147483646 h 3496"/>
              <a:gd name="T98" fmla="*/ 2147483646 w 4707"/>
              <a:gd name="T99" fmla="*/ 2147483646 h 3496"/>
              <a:gd name="T100" fmla="*/ 2147483646 w 4707"/>
              <a:gd name="T101" fmla="*/ 2147483646 h 3496"/>
              <a:gd name="T102" fmla="*/ 2147483646 w 4707"/>
              <a:gd name="T103" fmla="*/ 2147483646 h 3496"/>
              <a:gd name="T104" fmla="*/ 2147483646 w 4707"/>
              <a:gd name="T105" fmla="*/ 2147483646 h 3496"/>
              <a:gd name="T106" fmla="*/ 2147483646 w 4707"/>
              <a:gd name="T107" fmla="*/ 2147483646 h 349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707" h="3496">
                <a:moveTo>
                  <a:pt x="2998" y="2222"/>
                </a:moveTo>
                <a:lnTo>
                  <a:pt x="581" y="2244"/>
                </a:lnTo>
                <a:lnTo>
                  <a:pt x="565" y="2244"/>
                </a:lnTo>
                <a:lnTo>
                  <a:pt x="530" y="2242"/>
                </a:lnTo>
                <a:lnTo>
                  <a:pt x="498" y="2241"/>
                </a:lnTo>
                <a:lnTo>
                  <a:pt x="465" y="2238"/>
                </a:lnTo>
                <a:lnTo>
                  <a:pt x="435" y="2236"/>
                </a:lnTo>
                <a:lnTo>
                  <a:pt x="404" y="2230"/>
                </a:lnTo>
                <a:lnTo>
                  <a:pt x="376" y="2225"/>
                </a:lnTo>
                <a:lnTo>
                  <a:pt x="347" y="2219"/>
                </a:lnTo>
                <a:lnTo>
                  <a:pt x="322" y="2211"/>
                </a:lnTo>
                <a:lnTo>
                  <a:pt x="295" y="2203"/>
                </a:lnTo>
                <a:lnTo>
                  <a:pt x="270" y="2194"/>
                </a:lnTo>
                <a:lnTo>
                  <a:pt x="247" y="2183"/>
                </a:lnTo>
                <a:lnTo>
                  <a:pt x="224" y="2172"/>
                </a:lnTo>
                <a:lnTo>
                  <a:pt x="203" y="2160"/>
                </a:lnTo>
                <a:lnTo>
                  <a:pt x="181" y="2146"/>
                </a:lnTo>
                <a:lnTo>
                  <a:pt x="162" y="2131"/>
                </a:lnTo>
                <a:lnTo>
                  <a:pt x="143" y="2117"/>
                </a:lnTo>
                <a:lnTo>
                  <a:pt x="126" y="2100"/>
                </a:lnTo>
                <a:lnTo>
                  <a:pt x="109" y="2083"/>
                </a:lnTo>
                <a:lnTo>
                  <a:pt x="95" y="2065"/>
                </a:lnTo>
                <a:lnTo>
                  <a:pt x="80" y="2046"/>
                </a:lnTo>
                <a:lnTo>
                  <a:pt x="67" y="2027"/>
                </a:lnTo>
                <a:lnTo>
                  <a:pt x="55" y="2006"/>
                </a:lnTo>
                <a:lnTo>
                  <a:pt x="45" y="1984"/>
                </a:lnTo>
                <a:lnTo>
                  <a:pt x="35" y="1962"/>
                </a:lnTo>
                <a:lnTo>
                  <a:pt x="27" y="1938"/>
                </a:lnTo>
                <a:lnTo>
                  <a:pt x="20" y="1914"/>
                </a:lnTo>
                <a:lnTo>
                  <a:pt x="13" y="1889"/>
                </a:lnTo>
                <a:lnTo>
                  <a:pt x="8" y="1864"/>
                </a:lnTo>
                <a:lnTo>
                  <a:pt x="4" y="1837"/>
                </a:lnTo>
                <a:lnTo>
                  <a:pt x="1" y="1808"/>
                </a:lnTo>
                <a:lnTo>
                  <a:pt x="0" y="1780"/>
                </a:lnTo>
                <a:lnTo>
                  <a:pt x="0" y="1752"/>
                </a:lnTo>
                <a:lnTo>
                  <a:pt x="0" y="1722"/>
                </a:lnTo>
                <a:lnTo>
                  <a:pt x="1" y="1692"/>
                </a:lnTo>
                <a:lnTo>
                  <a:pt x="4" y="1664"/>
                </a:lnTo>
                <a:lnTo>
                  <a:pt x="8" y="1637"/>
                </a:lnTo>
                <a:lnTo>
                  <a:pt x="13" y="1610"/>
                </a:lnTo>
                <a:lnTo>
                  <a:pt x="20" y="1585"/>
                </a:lnTo>
                <a:lnTo>
                  <a:pt x="27" y="1559"/>
                </a:lnTo>
                <a:lnTo>
                  <a:pt x="35" y="1536"/>
                </a:lnTo>
                <a:lnTo>
                  <a:pt x="45" y="1514"/>
                </a:lnTo>
                <a:lnTo>
                  <a:pt x="55" y="1492"/>
                </a:lnTo>
                <a:lnTo>
                  <a:pt x="67" y="1472"/>
                </a:lnTo>
                <a:lnTo>
                  <a:pt x="80" y="1451"/>
                </a:lnTo>
                <a:lnTo>
                  <a:pt x="95" y="1432"/>
                </a:lnTo>
                <a:lnTo>
                  <a:pt x="109" y="1415"/>
                </a:lnTo>
                <a:lnTo>
                  <a:pt x="126" y="1397"/>
                </a:lnTo>
                <a:lnTo>
                  <a:pt x="143" y="1382"/>
                </a:lnTo>
                <a:lnTo>
                  <a:pt x="162" y="1366"/>
                </a:lnTo>
                <a:lnTo>
                  <a:pt x="181" y="1351"/>
                </a:lnTo>
                <a:lnTo>
                  <a:pt x="203" y="1338"/>
                </a:lnTo>
                <a:lnTo>
                  <a:pt x="224" y="1324"/>
                </a:lnTo>
                <a:lnTo>
                  <a:pt x="247" y="1313"/>
                </a:lnTo>
                <a:lnTo>
                  <a:pt x="270" y="1303"/>
                </a:lnTo>
                <a:lnTo>
                  <a:pt x="295" y="1293"/>
                </a:lnTo>
                <a:lnTo>
                  <a:pt x="322" y="1285"/>
                </a:lnTo>
                <a:lnTo>
                  <a:pt x="347" y="1277"/>
                </a:lnTo>
                <a:lnTo>
                  <a:pt x="376" y="1270"/>
                </a:lnTo>
                <a:lnTo>
                  <a:pt x="404" y="1265"/>
                </a:lnTo>
                <a:lnTo>
                  <a:pt x="435" y="1261"/>
                </a:lnTo>
                <a:lnTo>
                  <a:pt x="465" y="1257"/>
                </a:lnTo>
                <a:lnTo>
                  <a:pt x="498" y="1254"/>
                </a:lnTo>
                <a:lnTo>
                  <a:pt x="530" y="1253"/>
                </a:lnTo>
                <a:lnTo>
                  <a:pt x="565" y="1253"/>
                </a:lnTo>
                <a:lnTo>
                  <a:pt x="581" y="1253"/>
                </a:lnTo>
                <a:lnTo>
                  <a:pt x="2997" y="1273"/>
                </a:lnTo>
                <a:lnTo>
                  <a:pt x="2622" y="920"/>
                </a:lnTo>
                <a:lnTo>
                  <a:pt x="2599" y="897"/>
                </a:lnTo>
                <a:lnTo>
                  <a:pt x="2579" y="873"/>
                </a:lnTo>
                <a:lnTo>
                  <a:pt x="2558" y="847"/>
                </a:lnTo>
                <a:lnTo>
                  <a:pt x="2539" y="823"/>
                </a:lnTo>
                <a:lnTo>
                  <a:pt x="2522" y="797"/>
                </a:lnTo>
                <a:lnTo>
                  <a:pt x="2506" y="771"/>
                </a:lnTo>
                <a:lnTo>
                  <a:pt x="2491" y="745"/>
                </a:lnTo>
                <a:lnTo>
                  <a:pt x="2479" y="720"/>
                </a:lnTo>
                <a:lnTo>
                  <a:pt x="2465" y="694"/>
                </a:lnTo>
                <a:lnTo>
                  <a:pt x="2454" y="668"/>
                </a:lnTo>
                <a:lnTo>
                  <a:pt x="2446" y="641"/>
                </a:lnTo>
                <a:lnTo>
                  <a:pt x="2438" y="616"/>
                </a:lnTo>
                <a:lnTo>
                  <a:pt x="2431" y="591"/>
                </a:lnTo>
                <a:lnTo>
                  <a:pt x="2427" y="566"/>
                </a:lnTo>
                <a:lnTo>
                  <a:pt x="2425" y="540"/>
                </a:lnTo>
                <a:lnTo>
                  <a:pt x="2425" y="516"/>
                </a:lnTo>
                <a:lnTo>
                  <a:pt x="2425" y="491"/>
                </a:lnTo>
                <a:lnTo>
                  <a:pt x="2427" y="467"/>
                </a:lnTo>
                <a:lnTo>
                  <a:pt x="2430" y="443"/>
                </a:lnTo>
                <a:lnTo>
                  <a:pt x="2434" y="420"/>
                </a:lnTo>
                <a:lnTo>
                  <a:pt x="2439" y="395"/>
                </a:lnTo>
                <a:lnTo>
                  <a:pt x="2446" y="372"/>
                </a:lnTo>
                <a:lnTo>
                  <a:pt x="2454" y="349"/>
                </a:lnTo>
                <a:lnTo>
                  <a:pt x="2464" y="328"/>
                </a:lnTo>
                <a:lnTo>
                  <a:pt x="2475" y="305"/>
                </a:lnTo>
                <a:lnTo>
                  <a:pt x="2487" y="283"/>
                </a:lnTo>
                <a:lnTo>
                  <a:pt x="2499" y="261"/>
                </a:lnTo>
                <a:lnTo>
                  <a:pt x="2514" y="241"/>
                </a:lnTo>
                <a:lnTo>
                  <a:pt x="2529" y="219"/>
                </a:lnTo>
                <a:lnTo>
                  <a:pt x="2545" y="199"/>
                </a:lnTo>
                <a:lnTo>
                  <a:pt x="2562" y="180"/>
                </a:lnTo>
                <a:lnTo>
                  <a:pt x="2581" y="160"/>
                </a:lnTo>
                <a:lnTo>
                  <a:pt x="2602" y="141"/>
                </a:lnTo>
                <a:lnTo>
                  <a:pt x="2622" y="123"/>
                </a:lnTo>
                <a:lnTo>
                  <a:pt x="2641" y="106"/>
                </a:lnTo>
                <a:lnTo>
                  <a:pt x="2663" y="91"/>
                </a:lnTo>
                <a:lnTo>
                  <a:pt x="2683" y="76"/>
                </a:lnTo>
                <a:lnTo>
                  <a:pt x="2704" y="63"/>
                </a:lnTo>
                <a:lnTo>
                  <a:pt x="2726" y="50"/>
                </a:lnTo>
                <a:lnTo>
                  <a:pt x="2748" y="41"/>
                </a:lnTo>
                <a:lnTo>
                  <a:pt x="2769" y="31"/>
                </a:lnTo>
                <a:lnTo>
                  <a:pt x="2791" y="23"/>
                </a:lnTo>
                <a:lnTo>
                  <a:pt x="2814" y="15"/>
                </a:lnTo>
                <a:lnTo>
                  <a:pt x="2837" y="10"/>
                </a:lnTo>
                <a:lnTo>
                  <a:pt x="2860" y="6"/>
                </a:lnTo>
                <a:lnTo>
                  <a:pt x="2883" y="3"/>
                </a:lnTo>
                <a:lnTo>
                  <a:pt x="2906" y="0"/>
                </a:lnTo>
                <a:lnTo>
                  <a:pt x="2930" y="0"/>
                </a:lnTo>
                <a:lnTo>
                  <a:pt x="2960" y="0"/>
                </a:lnTo>
                <a:lnTo>
                  <a:pt x="2988" y="3"/>
                </a:lnTo>
                <a:lnTo>
                  <a:pt x="3017" y="8"/>
                </a:lnTo>
                <a:lnTo>
                  <a:pt x="3045" y="14"/>
                </a:lnTo>
                <a:lnTo>
                  <a:pt x="3071" y="22"/>
                </a:lnTo>
                <a:lnTo>
                  <a:pt x="3098" y="31"/>
                </a:lnTo>
                <a:lnTo>
                  <a:pt x="3122" y="42"/>
                </a:lnTo>
                <a:lnTo>
                  <a:pt x="3147" y="54"/>
                </a:lnTo>
                <a:lnTo>
                  <a:pt x="3171" y="68"/>
                </a:lnTo>
                <a:lnTo>
                  <a:pt x="3195" y="86"/>
                </a:lnTo>
                <a:lnTo>
                  <a:pt x="3221" y="104"/>
                </a:lnTo>
                <a:lnTo>
                  <a:pt x="3247" y="126"/>
                </a:lnTo>
                <a:lnTo>
                  <a:pt x="3272" y="150"/>
                </a:lnTo>
                <a:lnTo>
                  <a:pt x="3298" y="176"/>
                </a:lnTo>
                <a:lnTo>
                  <a:pt x="3325" y="205"/>
                </a:lnTo>
                <a:lnTo>
                  <a:pt x="3352" y="236"/>
                </a:lnTo>
                <a:lnTo>
                  <a:pt x="4707" y="1752"/>
                </a:lnTo>
                <a:lnTo>
                  <a:pt x="3352" y="3265"/>
                </a:lnTo>
                <a:lnTo>
                  <a:pt x="3326" y="3296"/>
                </a:lnTo>
                <a:lnTo>
                  <a:pt x="3301" y="3324"/>
                </a:lnTo>
                <a:lnTo>
                  <a:pt x="3275" y="3350"/>
                </a:lnTo>
                <a:lnTo>
                  <a:pt x="3249" y="3373"/>
                </a:lnTo>
                <a:lnTo>
                  <a:pt x="3225" y="3394"/>
                </a:lnTo>
                <a:lnTo>
                  <a:pt x="3199" y="3412"/>
                </a:lnTo>
                <a:lnTo>
                  <a:pt x="3175" y="3428"/>
                </a:lnTo>
                <a:lnTo>
                  <a:pt x="3152" y="3442"/>
                </a:lnTo>
                <a:lnTo>
                  <a:pt x="3126" y="3454"/>
                </a:lnTo>
                <a:lnTo>
                  <a:pt x="3101" y="3465"/>
                </a:lnTo>
                <a:lnTo>
                  <a:pt x="3074" y="3474"/>
                </a:lnTo>
                <a:lnTo>
                  <a:pt x="3047" y="3481"/>
                </a:lnTo>
                <a:lnTo>
                  <a:pt x="3018" y="3488"/>
                </a:lnTo>
                <a:lnTo>
                  <a:pt x="2990" y="3492"/>
                </a:lnTo>
                <a:lnTo>
                  <a:pt x="2960" y="3495"/>
                </a:lnTo>
                <a:lnTo>
                  <a:pt x="2930" y="3496"/>
                </a:lnTo>
                <a:lnTo>
                  <a:pt x="2906" y="3495"/>
                </a:lnTo>
                <a:lnTo>
                  <a:pt x="2883" y="3493"/>
                </a:lnTo>
                <a:lnTo>
                  <a:pt x="2860" y="3489"/>
                </a:lnTo>
                <a:lnTo>
                  <a:pt x="2837" y="3485"/>
                </a:lnTo>
                <a:lnTo>
                  <a:pt x="2814" y="3480"/>
                </a:lnTo>
                <a:lnTo>
                  <a:pt x="2791" y="3473"/>
                </a:lnTo>
                <a:lnTo>
                  <a:pt x="2769" y="3465"/>
                </a:lnTo>
                <a:lnTo>
                  <a:pt x="2748" y="3455"/>
                </a:lnTo>
                <a:lnTo>
                  <a:pt x="2726" y="3445"/>
                </a:lnTo>
                <a:lnTo>
                  <a:pt x="2704" y="3434"/>
                </a:lnTo>
                <a:lnTo>
                  <a:pt x="2683" y="3420"/>
                </a:lnTo>
                <a:lnTo>
                  <a:pt x="2663" y="3407"/>
                </a:lnTo>
                <a:lnTo>
                  <a:pt x="2641" y="3390"/>
                </a:lnTo>
                <a:lnTo>
                  <a:pt x="2622" y="3374"/>
                </a:lnTo>
                <a:lnTo>
                  <a:pt x="2602" y="3357"/>
                </a:lnTo>
                <a:lnTo>
                  <a:pt x="2581" y="3338"/>
                </a:lnTo>
                <a:lnTo>
                  <a:pt x="2562" y="3317"/>
                </a:lnTo>
                <a:lnTo>
                  <a:pt x="2545" y="3297"/>
                </a:lnTo>
                <a:lnTo>
                  <a:pt x="2529" y="3277"/>
                </a:lnTo>
                <a:lnTo>
                  <a:pt x="2514" y="3257"/>
                </a:lnTo>
                <a:lnTo>
                  <a:pt x="2499" y="3235"/>
                </a:lnTo>
                <a:lnTo>
                  <a:pt x="2487" y="3213"/>
                </a:lnTo>
                <a:lnTo>
                  <a:pt x="2475" y="3192"/>
                </a:lnTo>
                <a:lnTo>
                  <a:pt x="2464" y="3170"/>
                </a:lnTo>
                <a:lnTo>
                  <a:pt x="2454" y="3147"/>
                </a:lnTo>
                <a:lnTo>
                  <a:pt x="2446" y="3125"/>
                </a:lnTo>
                <a:lnTo>
                  <a:pt x="2439" y="3102"/>
                </a:lnTo>
                <a:lnTo>
                  <a:pt x="2434" y="3078"/>
                </a:lnTo>
                <a:lnTo>
                  <a:pt x="2430" y="3055"/>
                </a:lnTo>
                <a:lnTo>
                  <a:pt x="2427" y="3031"/>
                </a:lnTo>
                <a:lnTo>
                  <a:pt x="2425" y="3006"/>
                </a:lnTo>
                <a:lnTo>
                  <a:pt x="2425" y="2982"/>
                </a:lnTo>
                <a:lnTo>
                  <a:pt x="2425" y="2958"/>
                </a:lnTo>
                <a:lnTo>
                  <a:pt x="2427" y="2932"/>
                </a:lnTo>
                <a:lnTo>
                  <a:pt x="2431" y="2908"/>
                </a:lnTo>
                <a:lnTo>
                  <a:pt x="2438" y="2882"/>
                </a:lnTo>
                <a:lnTo>
                  <a:pt x="2445" y="2858"/>
                </a:lnTo>
                <a:lnTo>
                  <a:pt x="2454" y="2832"/>
                </a:lnTo>
                <a:lnTo>
                  <a:pt x="2464" y="2808"/>
                </a:lnTo>
                <a:lnTo>
                  <a:pt x="2476" y="2782"/>
                </a:lnTo>
                <a:lnTo>
                  <a:pt x="2488" y="2756"/>
                </a:lnTo>
                <a:lnTo>
                  <a:pt x="2503" y="2731"/>
                </a:lnTo>
                <a:lnTo>
                  <a:pt x="2519" y="2706"/>
                </a:lnTo>
                <a:lnTo>
                  <a:pt x="2537" y="2680"/>
                </a:lnTo>
                <a:lnTo>
                  <a:pt x="2556" y="2656"/>
                </a:lnTo>
                <a:lnTo>
                  <a:pt x="2576" y="2633"/>
                </a:lnTo>
                <a:lnTo>
                  <a:pt x="2599" y="2609"/>
                </a:lnTo>
                <a:lnTo>
                  <a:pt x="2622" y="2587"/>
                </a:lnTo>
                <a:lnTo>
                  <a:pt x="2998" y="2222"/>
                </a:lnTo>
                <a:close/>
              </a:path>
            </a:pathLst>
          </a:custGeom>
          <a:solidFill>
            <a:schemeClr val="tx1">
              <a:alpha val="20000"/>
            </a:schemeClr>
          </a:solidFill>
          <a:ln>
            <a:noFill/>
          </a:ln>
        </p:spPr>
        <p:txBody>
          <a:bodyPr anchor="ctr"/>
          <a:lstStyle/>
          <a:p>
            <a:endParaRPr lang="zh-CN" altLang="en-US">
              <a:latin typeface="+mj-lt"/>
            </a:endParaRPr>
          </a:p>
        </p:txBody>
      </p:sp>
      <p:grpSp>
        <p:nvGrpSpPr>
          <p:cNvPr id="43" name="组合 42"/>
          <p:cNvGrpSpPr/>
          <p:nvPr/>
        </p:nvGrpSpPr>
        <p:grpSpPr>
          <a:xfrm rot="20490604" flipH="1">
            <a:off x="14166901" y="421528"/>
            <a:ext cx="585587" cy="91143"/>
            <a:chOff x="8614611" y="410539"/>
            <a:chExt cx="585587" cy="91143"/>
          </a:xfrm>
        </p:grpSpPr>
        <p:sp>
          <p:nvSpPr>
            <p:cNvPr id="44" name="圆角矩形 43"/>
            <p:cNvSpPr/>
            <p:nvPr/>
          </p:nvSpPr>
          <p:spPr>
            <a:xfrm>
              <a:off x="861461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  <a:latin typeface="+mj-lt"/>
              </a:endParaRPr>
            </a:p>
          </p:txBody>
        </p:sp>
        <p:sp>
          <p:nvSpPr>
            <p:cNvPr id="45" name="圆角矩形 44"/>
            <p:cNvSpPr/>
            <p:nvPr/>
          </p:nvSpPr>
          <p:spPr>
            <a:xfrm>
              <a:off x="8779426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  <a:latin typeface="+mj-lt"/>
              </a:endParaRPr>
            </a:p>
          </p:txBody>
        </p:sp>
        <p:sp>
          <p:nvSpPr>
            <p:cNvPr id="46" name="圆角矩形 45"/>
            <p:cNvSpPr/>
            <p:nvPr/>
          </p:nvSpPr>
          <p:spPr>
            <a:xfrm>
              <a:off x="894424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  <a:latin typeface="+mj-lt"/>
              </a:endParaRPr>
            </a:p>
          </p:txBody>
        </p:sp>
        <p:sp>
          <p:nvSpPr>
            <p:cNvPr id="47" name="圆角矩形 46"/>
            <p:cNvSpPr/>
            <p:nvPr/>
          </p:nvSpPr>
          <p:spPr>
            <a:xfrm>
              <a:off x="9109055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  <a:latin typeface="+mj-lt"/>
              </a:endParaRPr>
            </a:p>
          </p:txBody>
        </p:sp>
      </p:grpSp>
      <p:grpSp>
        <p:nvGrpSpPr>
          <p:cNvPr id="48" name="组合 47"/>
          <p:cNvGrpSpPr/>
          <p:nvPr/>
        </p:nvGrpSpPr>
        <p:grpSpPr>
          <a:xfrm rot="20490604" flipH="1">
            <a:off x="13342751" y="1383242"/>
            <a:ext cx="585587" cy="91143"/>
            <a:chOff x="8614611" y="410539"/>
            <a:chExt cx="585587" cy="91143"/>
          </a:xfrm>
        </p:grpSpPr>
        <p:sp>
          <p:nvSpPr>
            <p:cNvPr id="49" name="圆角矩形 48"/>
            <p:cNvSpPr/>
            <p:nvPr/>
          </p:nvSpPr>
          <p:spPr>
            <a:xfrm>
              <a:off x="861461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  <a:latin typeface="+mj-lt"/>
              </a:endParaRPr>
            </a:p>
          </p:txBody>
        </p:sp>
        <p:sp>
          <p:nvSpPr>
            <p:cNvPr id="50" name="圆角矩形 49"/>
            <p:cNvSpPr/>
            <p:nvPr/>
          </p:nvSpPr>
          <p:spPr>
            <a:xfrm>
              <a:off x="8779426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  <a:latin typeface="+mj-lt"/>
              </a:endParaRPr>
            </a:p>
          </p:txBody>
        </p:sp>
        <p:sp>
          <p:nvSpPr>
            <p:cNvPr id="51" name="圆角矩形 50"/>
            <p:cNvSpPr/>
            <p:nvPr/>
          </p:nvSpPr>
          <p:spPr>
            <a:xfrm>
              <a:off x="894424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  <a:latin typeface="+mj-lt"/>
              </a:endParaRPr>
            </a:p>
          </p:txBody>
        </p:sp>
        <p:sp>
          <p:nvSpPr>
            <p:cNvPr id="52" name="圆角矩形 51"/>
            <p:cNvSpPr/>
            <p:nvPr/>
          </p:nvSpPr>
          <p:spPr>
            <a:xfrm>
              <a:off x="9109055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  <a:latin typeface="+mj-lt"/>
              </a:endParaRPr>
            </a:p>
          </p:txBody>
        </p:sp>
      </p:grpSp>
      <p:grpSp>
        <p:nvGrpSpPr>
          <p:cNvPr id="53" name="组合 52"/>
          <p:cNvGrpSpPr/>
          <p:nvPr/>
        </p:nvGrpSpPr>
        <p:grpSpPr>
          <a:xfrm rot="20490604" flipH="1">
            <a:off x="15532710" y="609748"/>
            <a:ext cx="585587" cy="91143"/>
            <a:chOff x="8614611" y="410539"/>
            <a:chExt cx="585587" cy="91143"/>
          </a:xfrm>
        </p:grpSpPr>
        <p:sp>
          <p:nvSpPr>
            <p:cNvPr id="54" name="圆角矩形 53"/>
            <p:cNvSpPr/>
            <p:nvPr/>
          </p:nvSpPr>
          <p:spPr>
            <a:xfrm>
              <a:off x="861461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  <a:latin typeface="+mj-lt"/>
              </a:endParaRPr>
            </a:p>
          </p:txBody>
        </p:sp>
        <p:sp>
          <p:nvSpPr>
            <p:cNvPr id="55" name="圆角矩形 54"/>
            <p:cNvSpPr/>
            <p:nvPr/>
          </p:nvSpPr>
          <p:spPr>
            <a:xfrm>
              <a:off x="8779426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  <a:latin typeface="+mj-lt"/>
              </a:endParaRPr>
            </a:p>
          </p:txBody>
        </p:sp>
        <p:sp>
          <p:nvSpPr>
            <p:cNvPr id="56" name="圆角矩形 55"/>
            <p:cNvSpPr/>
            <p:nvPr/>
          </p:nvSpPr>
          <p:spPr>
            <a:xfrm>
              <a:off x="894424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  <a:latin typeface="+mj-lt"/>
              </a:endParaRPr>
            </a:p>
          </p:txBody>
        </p:sp>
        <p:sp>
          <p:nvSpPr>
            <p:cNvPr id="57" name="圆角矩形 56"/>
            <p:cNvSpPr/>
            <p:nvPr/>
          </p:nvSpPr>
          <p:spPr>
            <a:xfrm>
              <a:off x="9109055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  <a:latin typeface="+mj-l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704569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42" presetClass="path" presetSubtype="0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8.33333E-7 2.22222E-6 L 0.34896 0.26736 " pathEditMode="relative" rAng="0" ptsTypes="AA">
                                      <p:cBhvr>
                                        <p:cTn id="10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448" y="13356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decel="100000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animMotion origin="layout" path="M 3.75E-6 -3.7037E-7 L 0.34895 0.26736 " pathEditMode="relative" rAng="0" ptsTypes="AA">
                                      <p:cBhvr>
                                        <p:cTn id="1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448" y="13356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decel="100000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animMotion origin="layout" path="M -2.77556E-17 4.07407E-6 L 0.34896 0.26736 " pathEditMode="relative" rAng="0" ptsTypes="AA">
                                      <p:cBhvr>
                                        <p:cTn id="14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448" y="13356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42" presetClass="path" presetSubtype="0" decel="100000" fill="hold" grpId="0" nodeType="withEffect">
                                  <p:stCondLst>
                                    <p:cond delay="1100"/>
                                  </p:stCondLst>
                                  <p:childTnLst>
                                    <p:animMotion origin="layout" path="M -1.66667E-6 -3.7037E-6 L 0.34896 0.26736 " pathEditMode="relative" rAng="0" ptsTypes="AA">
                                      <p:cBhvr>
                                        <p:cTn id="1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448" y="13356"/>
                                    </p:animMotion>
                                  </p:childTnLst>
                                </p:cTn>
                              </p:par>
                              <p:par>
                                <p:cTn id="17" presetID="42" presetClass="path" presetSubtype="0" decel="100000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animMotion origin="layout" path="M -1.04167E-6 3.7037E-6 L 0.34896 0.26736 " pathEditMode="relative" rAng="0" ptsTypes="AA">
                                      <p:cBhvr>
                                        <p:cTn id="18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448" y="13356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42" presetClass="path" presetSubtype="0" decel="10000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animMotion origin="layout" path="M -6.25E-7 -7.40741E-7 L 0.34896 0.26736 " pathEditMode="relative" rAng="0" ptsTypes="AA">
                                      <p:cBhvr>
                                        <p:cTn id="20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448" y="13356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42" presetClass="path" presetSubtype="0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4.58333E-6 1.11111E-6 L -0.32447 0.1993 " pathEditMode="relative" rAng="0" ptsTypes="AA">
                                      <p:cBhvr>
                                        <p:cTn id="2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6224" y="9954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42" presetClass="path" presetSubtype="0" decel="100000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animMotion origin="layout" path="M -4.58333E-6 1.11111E-6 L -0.32447 0.1993 " pathEditMode="relative" rAng="0" ptsTypes="AA">
                                      <p:cBhvr>
                                        <p:cTn id="24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6224" y="9954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42" presetClass="path" presetSubtype="0" decel="100000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animMotion origin="layout" path="M -4.58333E-6 1.11111E-6 L -0.32447 0.1993 " pathEditMode="relative" rAng="0" ptsTypes="AA">
                                      <p:cBhvr>
                                        <p:cTn id="26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6224" y="9954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42" presetClass="path" presetSubtype="0" decel="100000" fill="hold" grpId="0" nodeType="withEffect">
                                  <p:stCondLst>
                                    <p:cond delay="1100"/>
                                  </p:stCondLst>
                                  <p:childTnLst>
                                    <p:animMotion origin="layout" path="M -4.58333E-6 1.11111E-6 L -0.32447 0.1993 " pathEditMode="relative" rAng="0" ptsTypes="AA">
                                      <p:cBhvr>
                                        <p:cTn id="28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6224" y="9954"/>
                                    </p:animMotion>
                                  </p:childTnLst>
                                </p:cTn>
                              </p:par>
                              <p:par>
                                <p:cTn id="29" presetID="42" presetClass="path" presetSubtype="0" decel="100000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animMotion origin="layout" path="M -4.58333E-6 1.11111E-6 L -0.32447 0.1993 " pathEditMode="relative" rAng="0" ptsTypes="AA">
                                      <p:cBhvr>
                                        <p:cTn id="30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6224" y="9954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42" presetClass="path" presetSubtype="0" decel="10000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animMotion origin="layout" path="M -4.58333E-6 1.11111E-6 L -0.32447 0.1993 " pathEditMode="relative" rAng="0" ptsTypes="AA">
                                      <p:cBhvr>
                                        <p:cTn id="32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6224" y="9954"/>
                                    </p:animMotion>
                                  </p:childTnLst>
                                </p:cTn>
                              </p:par>
                              <p:par>
                                <p:cTn id="33" presetID="8" presetClass="entr" presetSubtype="32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35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8" presetClass="entr" presetSubtype="32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38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animBg="1"/>
      <p:bldP spid="18" grpId="0" animBg="1"/>
      <p:bldP spid="19" grpId="0" animBg="1"/>
      <p:bldP spid="20" grpId="0"/>
      <p:bldP spid="22" grpId="0" animBg="1"/>
      <p:bldP spid="40" grpId="0" animBg="1"/>
      <p:bldP spid="41" grpId="0" animBg="1"/>
      <p:bldP spid="42" grpId="0" animBg="1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/>
          <p:cNvPicPr>
            <a:picLocks noChangeAspect="1"/>
          </p:cNvPicPr>
          <p:nvPr/>
        </p:nvPicPr>
        <p:blipFill rotWithShape="1">
          <a:blip r:embed="rId3" cstate="email">
            <a:grayscl/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9992" b="100000" l="0" r="93306"/>
                    </a14:imgEffect>
                    <a14:imgEffect>
                      <a14:saturation sat="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 flipH="1">
            <a:off x="400050" y="1574322"/>
            <a:ext cx="7077919" cy="5283678"/>
          </a:xfrm>
          <a:prstGeom prst="rect">
            <a:avLst/>
          </a:prstGeom>
        </p:spPr>
      </p:pic>
      <p:grpSp>
        <p:nvGrpSpPr>
          <p:cNvPr id="3" name="组合 2"/>
          <p:cNvGrpSpPr/>
          <p:nvPr/>
        </p:nvGrpSpPr>
        <p:grpSpPr>
          <a:xfrm>
            <a:off x="-22274" y="304560"/>
            <a:ext cx="3395006" cy="652790"/>
            <a:chOff x="-22274" y="304560"/>
            <a:chExt cx="3395006" cy="652790"/>
          </a:xfrm>
        </p:grpSpPr>
        <p:grpSp>
          <p:nvGrpSpPr>
            <p:cNvPr id="4" name="组合 3"/>
            <p:cNvGrpSpPr/>
            <p:nvPr/>
          </p:nvGrpSpPr>
          <p:grpSpPr>
            <a:xfrm>
              <a:off x="-22274" y="526055"/>
              <a:ext cx="2726545" cy="431295"/>
              <a:chOff x="-22274" y="526055"/>
              <a:chExt cx="2726545" cy="431295"/>
            </a:xfrm>
          </p:grpSpPr>
          <p:sp>
            <p:nvSpPr>
              <p:cNvPr id="10" name="任意多边形 9"/>
              <p:cNvSpPr/>
              <p:nvPr/>
            </p:nvSpPr>
            <p:spPr>
              <a:xfrm>
                <a:off x="-22274" y="663087"/>
                <a:ext cx="2621280" cy="243840"/>
              </a:xfrm>
              <a:custGeom>
                <a:avLst/>
                <a:gdLst>
                  <a:gd name="connsiteX0" fmla="*/ 0 w 2621280"/>
                  <a:gd name="connsiteY0" fmla="*/ 0 h 243840"/>
                  <a:gd name="connsiteX1" fmla="*/ 937260 w 2621280"/>
                  <a:gd name="connsiteY1" fmla="*/ 0 h 243840"/>
                  <a:gd name="connsiteX2" fmla="*/ 1181100 w 2621280"/>
                  <a:gd name="connsiteY2" fmla="*/ 243840 h 243840"/>
                  <a:gd name="connsiteX3" fmla="*/ 2621280 w 2621280"/>
                  <a:gd name="connsiteY3" fmla="*/ 243840 h 24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1280" h="243840">
                    <a:moveTo>
                      <a:pt x="0" y="0"/>
                    </a:moveTo>
                    <a:lnTo>
                      <a:pt x="937260" y="0"/>
                    </a:lnTo>
                    <a:lnTo>
                      <a:pt x="1181100" y="243840"/>
                    </a:lnTo>
                    <a:lnTo>
                      <a:pt x="2621280" y="24384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grpSp>
            <p:nvGrpSpPr>
              <p:cNvPr id="11" name="组合 10"/>
              <p:cNvGrpSpPr/>
              <p:nvPr/>
            </p:nvGrpSpPr>
            <p:grpSpPr>
              <a:xfrm>
                <a:off x="206190" y="526055"/>
                <a:ext cx="276624" cy="276624"/>
                <a:chOff x="5216663" y="2206897"/>
                <a:chExt cx="276624" cy="276624"/>
              </a:xfrm>
            </p:grpSpPr>
            <p:sp>
              <p:nvSpPr>
                <p:cNvPr id="13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16663" y="2206897"/>
                  <a:ext cx="276624" cy="276624"/>
                </a:xfrm>
                <a:prstGeom prst="ellipse">
                  <a:avLst/>
                </a:prstGeom>
                <a:solidFill>
                  <a:schemeClr val="bg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latin typeface="+mj-lt"/>
                  </a:endParaRPr>
                </a:p>
              </p:txBody>
            </p:sp>
            <p:sp>
              <p:nvSpPr>
                <p:cNvPr id="14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82116" y="2273211"/>
                  <a:ext cx="144000" cy="144000"/>
                </a:xfrm>
                <a:prstGeom prst="ellipse">
                  <a:avLst/>
                </a:prstGeom>
                <a:solidFill>
                  <a:schemeClr val="tx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latin typeface="+mj-lt"/>
                  </a:endParaRPr>
                </a:p>
              </p:txBody>
            </p:sp>
          </p:grpSp>
          <p:sp>
            <p:nvSpPr>
              <p:cNvPr id="12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596271" y="84935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</p:grpSp>
        <p:sp>
          <p:nvSpPr>
            <p:cNvPr id="5" name="文本框 4"/>
            <p:cNvSpPr txBox="1"/>
            <p:nvPr/>
          </p:nvSpPr>
          <p:spPr>
            <a:xfrm>
              <a:off x="1006539" y="304560"/>
              <a:ext cx="2250593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tr-TR" altLang="zh-CN" sz="2600" b="1" dirty="0">
                  <a:latin typeface="+mj-lt"/>
                  <a:ea typeface="方正清刻本悦宋简体" panose="02000000000000000000" pitchFamily="2" charset="-122"/>
                </a:rPr>
                <a:t>TITLE HERE</a:t>
              </a:r>
              <a:endParaRPr lang="zh-CN" altLang="en-US" sz="2600" b="1" dirty="0">
                <a:latin typeface="+mj-lt"/>
                <a:ea typeface="方正清刻本悦宋简体" panose="02000000000000000000" pitchFamily="2" charset="-122"/>
              </a:endParaRPr>
            </a:p>
          </p:txBody>
        </p:sp>
        <p:grpSp>
          <p:nvGrpSpPr>
            <p:cNvPr id="6" name="组合 5"/>
            <p:cNvGrpSpPr/>
            <p:nvPr/>
          </p:nvGrpSpPr>
          <p:grpSpPr>
            <a:xfrm>
              <a:off x="2909925" y="529575"/>
              <a:ext cx="462807" cy="427775"/>
              <a:chOff x="2909925" y="529575"/>
              <a:chExt cx="462807" cy="427775"/>
            </a:xfrm>
          </p:grpSpPr>
          <p:sp>
            <p:nvSpPr>
              <p:cNvPr id="7" name="任意多边形 6"/>
              <p:cNvSpPr/>
              <p:nvPr/>
            </p:nvSpPr>
            <p:spPr>
              <a:xfrm>
                <a:off x="3003896" y="614253"/>
                <a:ext cx="309544" cy="291465"/>
              </a:xfrm>
              <a:custGeom>
                <a:avLst/>
                <a:gdLst>
                  <a:gd name="connsiteX0" fmla="*/ 411480 w 411480"/>
                  <a:gd name="connsiteY0" fmla="*/ 0 h 1036320"/>
                  <a:gd name="connsiteX1" fmla="*/ 411480 w 411480"/>
                  <a:gd name="connsiteY1" fmla="*/ 883920 h 1036320"/>
                  <a:gd name="connsiteX2" fmla="*/ 259080 w 411480"/>
                  <a:gd name="connsiteY2" fmla="*/ 1036320 h 1036320"/>
                  <a:gd name="connsiteX3" fmla="*/ 0 w 411480"/>
                  <a:gd name="connsiteY3" fmla="*/ 1036320 h 1036320"/>
                  <a:gd name="connsiteX0" fmla="*/ 309086 w 309086"/>
                  <a:gd name="connsiteY0" fmla="*/ 0 h 1036320"/>
                  <a:gd name="connsiteX1" fmla="*/ 309086 w 309086"/>
                  <a:gd name="connsiteY1" fmla="*/ 883920 h 1036320"/>
                  <a:gd name="connsiteX2" fmla="*/ 156686 w 309086"/>
                  <a:gd name="connsiteY2" fmla="*/ 1036320 h 1036320"/>
                  <a:gd name="connsiteX3" fmla="*/ 0 w 309086"/>
                  <a:gd name="connsiteY3" fmla="*/ 1036320 h 103632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1566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3090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432911"/>
                  <a:gd name="connsiteY0" fmla="*/ 0 h 434340"/>
                  <a:gd name="connsiteX1" fmla="*/ 432911 w 432911"/>
                  <a:gd name="connsiteY1" fmla="*/ 310515 h 434340"/>
                  <a:gd name="connsiteX2" fmla="*/ 309086 w 432911"/>
                  <a:gd name="connsiteY2" fmla="*/ 434340 h 434340"/>
                  <a:gd name="connsiteX3" fmla="*/ 0 w 432911"/>
                  <a:gd name="connsiteY3" fmla="*/ 434340 h 43434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09086 w 432911"/>
                  <a:gd name="connsiteY2" fmla="*/ 453390 h 453390"/>
                  <a:gd name="connsiteX3" fmla="*/ 0 w 432911"/>
                  <a:gd name="connsiteY3" fmla="*/ 453390 h 45339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56711 w 432911"/>
                  <a:gd name="connsiteY2" fmla="*/ 453390 h 453390"/>
                  <a:gd name="connsiteX3" fmla="*/ 0 w 432911"/>
                  <a:gd name="connsiteY3" fmla="*/ 453390 h 453390"/>
                  <a:gd name="connsiteX0" fmla="*/ 432911 w 451961"/>
                  <a:gd name="connsiteY0" fmla="*/ 0 h 453390"/>
                  <a:gd name="connsiteX1" fmla="*/ 451961 w 451961"/>
                  <a:gd name="connsiteY1" fmla="*/ 358140 h 453390"/>
                  <a:gd name="connsiteX2" fmla="*/ 356711 w 451961"/>
                  <a:gd name="connsiteY2" fmla="*/ 453390 h 453390"/>
                  <a:gd name="connsiteX3" fmla="*/ 0 w 451961"/>
                  <a:gd name="connsiteY3" fmla="*/ 453390 h 453390"/>
                  <a:gd name="connsiteX0" fmla="*/ 466249 w 466249"/>
                  <a:gd name="connsiteY0" fmla="*/ 0 h 443865"/>
                  <a:gd name="connsiteX1" fmla="*/ 451961 w 466249"/>
                  <a:gd name="connsiteY1" fmla="*/ 348615 h 443865"/>
                  <a:gd name="connsiteX2" fmla="*/ 356711 w 466249"/>
                  <a:gd name="connsiteY2" fmla="*/ 443865 h 443865"/>
                  <a:gd name="connsiteX3" fmla="*/ 0 w 466249"/>
                  <a:gd name="connsiteY3" fmla="*/ 443865 h 443865"/>
                  <a:gd name="connsiteX0" fmla="*/ 456724 w 456724"/>
                  <a:gd name="connsiteY0" fmla="*/ 0 h 443865"/>
                  <a:gd name="connsiteX1" fmla="*/ 451961 w 456724"/>
                  <a:gd name="connsiteY1" fmla="*/ 348615 h 443865"/>
                  <a:gd name="connsiteX2" fmla="*/ 356711 w 456724"/>
                  <a:gd name="connsiteY2" fmla="*/ 443865 h 443865"/>
                  <a:gd name="connsiteX3" fmla="*/ 0 w 456724"/>
                  <a:gd name="connsiteY3" fmla="*/ 443865 h 443865"/>
                  <a:gd name="connsiteX0" fmla="*/ 451961 w 452419"/>
                  <a:gd name="connsiteY0" fmla="*/ 0 h 443865"/>
                  <a:gd name="connsiteX1" fmla="*/ 451961 w 452419"/>
                  <a:gd name="connsiteY1" fmla="*/ 348615 h 443865"/>
                  <a:gd name="connsiteX2" fmla="*/ 356711 w 452419"/>
                  <a:gd name="connsiteY2" fmla="*/ 443865 h 443865"/>
                  <a:gd name="connsiteX3" fmla="*/ 0 w 452419"/>
                  <a:gd name="connsiteY3" fmla="*/ 443865 h 443865"/>
                  <a:gd name="connsiteX0" fmla="*/ 309086 w 309544"/>
                  <a:gd name="connsiteY0" fmla="*/ 0 h 443865"/>
                  <a:gd name="connsiteX1" fmla="*/ 309086 w 309544"/>
                  <a:gd name="connsiteY1" fmla="*/ 348615 h 443865"/>
                  <a:gd name="connsiteX2" fmla="*/ 213836 w 309544"/>
                  <a:gd name="connsiteY2" fmla="*/ 443865 h 443865"/>
                  <a:gd name="connsiteX3" fmla="*/ 0 w 309544"/>
                  <a:gd name="connsiteY3" fmla="*/ 443865 h 443865"/>
                  <a:gd name="connsiteX0" fmla="*/ 309086 w 309544"/>
                  <a:gd name="connsiteY0" fmla="*/ 0 h 291465"/>
                  <a:gd name="connsiteX1" fmla="*/ 309086 w 309544"/>
                  <a:gd name="connsiteY1" fmla="*/ 196215 h 291465"/>
                  <a:gd name="connsiteX2" fmla="*/ 213836 w 309544"/>
                  <a:gd name="connsiteY2" fmla="*/ 291465 h 291465"/>
                  <a:gd name="connsiteX3" fmla="*/ 0 w 309544"/>
                  <a:gd name="connsiteY3" fmla="*/ 291465 h 291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9544" h="291465">
                    <a:moveTo>
                      <a:pt x="309086" y="0"/>
                    </a:moveTo>
                    <a:cubicBezTo>
                      <a:pt x="307498" y="116205"/>
                      <a:pt x="310674" y="80010"/>
                      <a:pt x="309086" y="196215"/>
                    </a:cubicBezTo>
                    <a:lnTo>
                      <a:pt x="213836" y="291465"/>
                    </a:lnTo>
                    <a:lnTo>
                      <a:pt x="0" y="291465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sp>
            <p:nvSpPr>
              <p:cNvPr id="8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909925" y="849350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9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264732" y="52957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</p:grpSp>
      </p:grpSp>
      <p:grpSp>
        <p:nvGrpSpPr>
          <p:cNvPr id="15" name="组合 14"/>
          <p:cNvGrpSpPr/>
          <p:nvPr/>
        </p:nvGrpSpPr>
        <p:grpSpPr>
          <a:xfrm>
            <a:off x="8806616" y="3147718"/>
            <a:ext cx="529965" cy="412194"/>
            <a:chOff x="7265420" y="2959894"/>
            <a:chExt cx="912360" cy="709612"/>
          </a:xfrm>
        </p:grpSpPr>
        <p:sp>
          <p:nvSpPr>
            <p:cNvPr id="16" name="圆角矩形 15"/>
            <p:cNvSpPr/>
            <p:nvPr/>
          </p:nvSpPr>
          <p:spPr>
            <a:xfrm>
              <a:off x="7292975" y="2981325"/>
              <a:ext cx="857250" cy="666750"/>
            </a:xfrm>
            <a:prstGeom prst="roundRect">
              <a:avLst>
                <a:gd name="adj" fmla="val 11429"/>
              </a:avLst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17" name="圆角矩形 16"/>
            <p:cNvSpPr/>
            <p:nvPr/>
          </p:nvSpPr>
          <p:spPr>
            <a:xfrm>
              <a:off x="7265420" y="2959894"/>
              <a:ext cx="912360" cy="709612"/>
            </a:xfrm>
            <a:prstGeom prst="roundRect">
              <a:avLst>
                <a:gd name="adj" fmla="val 11429"/>
              </a:avLst>
            </a:prstGeom>
            <a:noFill/>
            <a:ln>
              <a:solidFill>
                <a:schemeClr val="tx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</p:grpSp>
      <p:sp>
        <p:nvSpPr>
          <p:cNvPr id="18" name="圆角矩形 17"/>
          <p:cNvSpPr/>
          <p:nvPr/>
        </p:nvSpPr>
        <p:spPr>
          <a:xfrm>
            <a:off x="9208671" y="3465745"/>
            <a:ext cx="643625" cy="505885"/>
          </a:xfrm>
          <a:prstGeom prst="roundRect">
            <a:avLst>
              <a:gd name="adj" fmla="val 11429"/>
            </a:avLst>
          </a:prstGeom>
          <a:noFill/>
          <a:ln>
            <a:solidFill>
              <a:schemeClr val="tx1">
                <a:alpha val="2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sp>
        <p:nvSpPr>
          <p:cNvPr id="19" name="圆角矩形 18"/>
          <p:cNvSpPr/>
          <p:nvPr/>
        </p:nvSpPr>
        <p:spPr>
          <a:xfrm>
            <a:off x="9004199" y="3885075"/>
            <a:ext cx="361329" cy="273499"/>
          </a:xfrm>
          <a:prstGeom prst="roundRect">
            <a:avLst>
              <a:gd name="adj" fmla="val 11429"/>
            </a:avLst>
          </a:prstGeom>
          <a:solidFill>
            <a:schemeClr val="tx1"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grpSp>
        <p:nvGrpSpPr>
          <p:cNvPr id="23" name="组合 22"/>
          <p:cNvGrpSpPr/>
          <p:nvPr/>
        </p:nvGrpSpPr>
        <p:grpSpPr>
          <a:xfrm>
            <a:off x="9723499" y="3068898"/>
            <a:ext cx="781018" cy="607457"/>
            <a:chOff x="7265420" y="2959894"/>
            <a:chExt cx="912360" cy="709612"/>
          </a:xfrm>
        </p:grpSpPr>
        <p:sp>
          <p:nvSpPr>
            <p:cNvPr id="24" name="圆角矩形 23"/>
            <p:cNvSpPr/>
            <p:nvPr/>
          </p:nvSpPr>
          <p:spPr>
            <a:xfrm>
              <a:off x="7292975" y="2981325"/>
              <a:ext cx="857250" cy="666750"/>
            </a:xfrm>
            <a:prstGeom prst="roundRect">
              <a:avLst>
                <a:gd name="adj" fmla="val 11429"/>
              </a:avLst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25" name="圆角矩形 24"/>
            <p:cNvSpPr/>
            <p:nvPr/>
          </p:nvSpPr>
          <p:spPr>
            <a:xfrm>
              <a:off x="7265420" y="2959894"/>
              <a:ext cx="912360" cy="709612"/>
            </a:xfrm>
            <a:prstGeom prst="roundRect">
              <a:avLst>
                <a:gd name="adj" fmla="val 11429"/>
              </a:avLst>
            </a:prstGeom>
            <a:noFill/>
            <a:ln>
              <a:solidFill>
                <a:schemeClr val="tx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</p:grpSp>
      <p:sp>
        <p:nvSpPr>
          <p:cNvPr id="26" name="圆角矩形 25"/>
          <p:cNvSpPr/>
          <p:nvPr/>
        </p:nvSpPr>
        <p:spPr>
          <a:xfrm>
            <a:off x="10288235" y="3404119"/>
            <a:ext cx="548680" cy="431259"/>
          </a:xfrm>
          <a:prstGeom prst="roundRect">
            <a:avLst>
              <a:gd name="adj" fmla="val 11429"/>
            </a:avLst>
          </a:prstGeom>
          <a:noFill/>
          <a:ln>
            <a:solidFill>
              <a:schemeClr val="tx1">
                <a:alpha val="2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sp>
        <p:nvSpPr>
          <p:cNvPr id="27" name="圆角矩形 26"/>
          <p:cNvSpPr/>
          <p:nvPr/>
        </p:nvSpPr>
        <p:spPr>
          <a:xfrm>
            <a:off x="10038749" y="4011749"/>
            <a:ext cx="578679" cy="438016"/>
          </a:xfrm>
          <a:prstGeom prst="roundRect">
            <a:avLst>
              <a:gd name="adj" fmla="val 11429"/>
            </a:avLst>
          </a:prstGeom>
          <a:solidFill>
            <a:schemeClr val="tx1"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sp>
        <p:nvSpPr>
          <p:cNvPr id="28" name="圆角矩形 27"/>
          <p:cNvSpPr/>
          <p:nvPr/>
        </p:nvSpPr>
        <p:spPr>
          <a:xfrm>
            <a:off x="9948303" y="4189118"/>
            <a:ext cx="443809" cy="368342"/>
          </a:xfrm>
          <a:prstGeom prst="roundRect">
            <a:avLst>
              <a:gd name="adj" fmla="val 11429"/>
            </a:avLst>
          </a:prstGeom>
          <a:noFill/>
          <a:ln>
            <a:solidFill>
              <a:schemeClr val="tx1">
                <a:alpha val="2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sp>
        <p:nvSpPr>
          <p:cNvPr id="29" name="圆角矩形 28"/>
          <p:cNvSpPr/>
          <p:nvPr/>
        </p:nvSpPr>
        <p:spPr>
          <a:xfrm>
            <a:off x="5547619" y="1422400"/>
            <a:ext cx="4400684" cy="1818614"/>
          </a:xfrm>
          <a:prstGeom prst="roundRect">
            <a:avLst>
              <a:gd name="adj" fmla="val 11981"/>
            </a:avLst>
          </a:prstGeom>
          <a:noFill/>
          <a:ln>
            <a:solidFill>
              <a:schemeClr val="tx1">
                <a:alpha val="2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sp>
        <p:nvSpPr>
          <p:cNvPr id="30" name="圆角矩形 29"/>
          <p:cNvSpPr/>
          <p:nvPr/>
        </p:nvSpPr>
        <p:spPr>
          <a:xfrm>
            <a:off x="10491444" y="4373289"/>
            <a:ext cx="380557" cy="299115"/>
          </a:xfrm>
          <a:prstGeom prst="roundRect">
            <a:avLst>
              <a:gd name="adj" fmla="val 11429"/>
            </a:avLst>
          </a:prstGeom>
          <a:noFill/>
          <a:ln>
            <a:solidFill>
              <a:schemeClr val="tx1">
                <a:alpha val="2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sp>
        <p:nvSpPr>
          <p:cNvPr id="31" name="矩形 30"/>
          <p:cNvSpPr/>
          <p:nvPr/>
        </p:nvSpPr>
        <p:spPr>
          <a:xfrm>
            <a:off x="6096000" y="1687844"/>
            <a:ext cx="3710128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2000" dirty="0">
                <a:latin typeface="+mj-lt"/>
                <a:ea typeface="方正正黑简体" panose="02000000000000000000" pitchFamily="2" charset="-122"/>
              </a:rPr>
              <a:t>We hope that this template will return to you as a time, money and reputation.</a:t>
            </a:r>
            <a:endParaRPr lang="zh-CN" altLang="en-US" sz="2000" dirty="0">
              <a:latin typeface="+mj-lt"/>
              <a:ea typeface="方正正黑简体" panose="02000000000000000000" pitchFamily="2" charset="-122"/>
            </a:endParaRPr>
          </a:p>
        </p:txBody>
      </p:sp>
      <p:sp>
        <p:nvSpPr>
          <p:cNvPr id="35" name="圆角矩形 34"/>
          <p:cNvSpPr/>
          <p:nvPr/>
        </p:nvSpPr>
        <p:spPr>
          <a:xfrm>
            <a:off x="5316649" y="3041579"/>
            <a:ext cx="643625" cy="505885"/>
          </a:xfrm>
          <a:prstGeom prst="roundRect">
            <a:avLst>
              <a:gd name="adj" fmla="val 11429"/>
            </a:avLst>
          </a:prstGeom>
          <a:noFill/>
          <a:ln>
            <a:solidFill>
              <a:schemeClr val="tx1">
                <a:alpha val="2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grpSp>
        <p:nvGrpSpPr>
          <p:cNvPr id="36" name="组合 35"/>
          <p:cNvGrpSpPr/>
          <p:nvPr/>
        </p:nvGrpSpPr>
        <p:grpSpPr>
          <a:xfrm>
            <a:off x="5731235" y="3429000"/>
            <a:ext cx="551835" cy="429204"/>
            <a:chOff x="4518775" y="3092557"/>
            <a:chExt cx="925960" cy="720189"/>
          </a:xfrm>
        </p:grpSpPr>
        <p:grpSp>
          <p:nvGrpSpPr>
            <p:cNvPr id="37" name="组合 36"/>
            <p:cNvGrpSpPr/>
            <p:nvPr/>
          </p:nvGrpSpPr>
          <p:grpSpPr>
            <a:xfrm>
              <a:off x="4518775" y="3092557"/>
              <a:ext cx="925960" cy="720189"/>
              <a:chOff x="7265420" y="2959894"/>
              <a:chExt cx="912360" cy="709612"/>
            </a:xfrm>
          </p:grpSpPr>
          <p:sp>
            <p:nvSpPr>
              <p:cNvPr id="43" name="圆角矩形 42"/>
              <p:cNvSpPr/>
              <p:nvPr/>
            </p:nvSpPr>
            <p:spPr>
              <a:xfrm>
                <a:off x="7292975" y="2981325"/>
                <a:ext cx="857250" cy="666750"/>
              </a:xfrm>
              <a:prstGeom prst="roundRect">
                <a:avLst>
                  <a:gd name="adj" fmla="val 11429"/>
                </a:avLst>
              </a:prstGeom>
              <a:solidFill>
                <a:schemeClr val="tx1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sp>
            <p:nvSpPr>
              <p:cNvPr id="44" name="圆角矩形 43"/>
              <p:cNvSpPr/>
              <p:nvPr/>
            </p:nvSpPr>
            <p:spPr>
              <a:xfrm>
                <a:off x="7265420" y="2959894"/>
                <a:ext cx="912360" cy="709612"/>
              </a:xfrm>
              <a:prstGeom prst="roundRect">
                <a:avLst>
                  <a:gd name="adj" fmla="val 11429"/>
                </a:avLst>
              </a:prstGeom>
              <a:noFill/>
              <a:ln>
                <a:solidFill>
                  <a:schemeClr val="tx1">
                    <a:alpha val="2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</p:grpSp>
        <p:grpSp>
          <p:nvGrpSpPr>
            <p:cNvPr id="38" name="组合 37"/>
            <p:cNvGrpSpPr/>
            <p:nvPr/>
          </p:nvGrpSpPr>
          <p:grpSpPr>
            <a:xfrm>
              <a:off x="4745843" y="3245777"/>
              <a:ext cx="473151" cy="413747"/>
              <a:chOff x="9117013" y="2486025"/>
              <a:chExt cx="720725" cy="630238"/>
            </a:xfrm>
            <a:solidFill>
              <a:schemeClr val="tx1"/>
            </a:solidFill>
          </p:grpSpPr>
          <p:sp>
            <p:nvSpPr>
              <p:cNvPr id="39" name="Freeform 42"/>
              <p:cNvSpPr>
                <a:spLocks noEditPoints="1"/>
              </p:cNvSpPr>
              <p:nvPr/>
            </p:nvSpPr>
            <p:spPr bwMode="auto">
              <a:xfrm>
                <a:off x="9117013" y="2486025"/>
                <a:ext cx="720725" cy="630238"/>
              </a:xfrm>
              <a:custGeom>
                <a:avLst/>
                <a:gdLst>
                  <a:gd name="T0" fmla="*/ 176 w 192"/>
                  <a:gd name="T1" fmla="*/ 0 h 168"/>
                  <a:gd name="T2" fmla="*/ 16 w 192"/>
                  <a:gd name="T3" fmla="*/ 0 h 168"/>
                  <a:gd name="T4" fmla="*/ 0 w 192"/>
                  <a:gd name="T5" fmla="*/ 16 h 168"/>
                  <a:gd name="T6" fmla="*/ 0 w 192"/>
                  <a:gd name="T7" fmla="*/ 120 h 168"/>
                  <a:gd name="T8" fmla="*/ 16 w 192"/>
                  <a:gd name="T9" fmla="*/ 136 h 168"/>
                  <a:gd name="T10" fmla="*/ 128 w 192"/>
                  <a:gd name="T11" fmla="*/ 136 h 168"/>
                  <a:gd name="T12" fmla="*/ 160 w 192"/>
                  <a:gd name="T13" fmla="*/ 168 h 168"/>
                  <a:gd name="T14" fmla="*/ 160 w 192"/>
                  <a:gd name="T15" fmla="*/ 136 h 168"/>
                  <a:gd name="T16" fmla="*/ 176 w 192"/>
                  <a:gd name="T17" fmla="*/ 136 h 168"/>
                  <a:gd name="T18" fmla="*/ 192 w 192"/>
                  <a:gd name="T19" fmla="*/ 120 h 168"/>
                  <a:gd name="T20" fmla="*/ 192 w 192"/>
                  <a:gd name="T21" fmla="*/ 16 h 168"/>
                  <a:gd name="T22" fmla="*/ 176 w 192"/>
                  <a:gd name="T23" fmla="*/ 0 h 168"/>
                  <a:gd name="T24" fmla="*/ 184 w 192"/>
                  <a:gd name="T25" fmla="*/ 120 h 168"/>
                  <a:gd name="T26" fmla="*/ 176 w 192"/>
                  <a:gd name="T27" fmla="*/ 128 h 168"/>
                  <a:gd name="T28" fmla="*/ 160 w 192"/>
                  <a:gd name="T29" fmla="*/ 128 h 168"/>
                  <a:gd name="T30" fmla="*/ 152 w 192"/>
                  <a:gd name="T31" fmla="*/ 128 h 168"/>
                  <a:gd name="T32" fmla="*/ 152 w 192"/>
                  <a:gd name="T33" fmla="*/ 136 h 168"/>
                  <a:gd name="T34" fmla="*/ 152 w 192"/>
                  <a:gd name="T35" fmla="*/ 149 h 168"/>
                  <a:gd name="T36" fmla="*/ 134 w 192"/>
                  <a:gd name="T37" fmla="*/ 131 h 168"/>
                  <a:gd name="T38" fmla="*/ 131 w 192"/>
                  <a:gd name="T39" fmla="*/ 128 h 168"/>
                  <a:gd name="T40" fmla="*/ 128 w 192"/>
                  <a:gd name="T41" fmla="*/ 128 h 168"/>
                  <a:gd name="T42" fmla="*/ 16 w 192"/>
                  <a:gd name="T43" fmla="*/ 128 h 168"/>
                  <a:gd name="T44" fmla="*/ 8 w 192"/>
                  <a:gd name="T45" fmla="*/ 120 h 168"/>
                  <a:gd name="T46" fmla="*/ 8 w 192"/>
                  <a:gd name="T47" fmla="*/ 16 h 168"/>
                  <a:gd name="T48" fmla="*/ 16 w 192"/>
                  <a:gd name="T49" fmla="*/ 8 h 168"/>
                  <a:gd name="T50" fmla="*/ 176 w 192"/>
                  <a:gd name="T51" fmla="*/ 8 h 168"/>
                  <a:gd name="T52" fmla="*/ 184 w 192"/>
                  <a:gd name="T53" fmla="*/ 16 h 168"/>
                  <a:gd name="T54" fmla="*/ 184 w 192"/>
                  <a:gd name="T55" fmla="*/ 120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92" h="168">
                    <a:moveTo>
                      <a:pt x="176" y="0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7" y="0"/>
                      <a:pt x="0" y="7"/>
                      <a:pt x="0" y="16"/>
                    </a:cubicBezTo>
                    <a:cubicBezTo>
                      <a:pt x="0" y="120"/>
                      <a:pt x="0" y="120"/>
                      <a:pt x="0" y="120"/>
                    </a:cubicBezTo>
                    <a:cubicBezTo>
                      <a:pt x="0" y="129"/>
                      <a:pt x="7" y="136"/>
                      <a:pt x="16" y="136"/>
                    </a:cubicBezTo>
                    <a:cubicBezTo>
                      <a:pt x="128" y="136"/>
                      <a:pt x="128" y="136"/>
                      <a:pt x="128" y="136"/>
                    </a:cubicBezTo>
                    <a:cubicBezTo>
                      <a:pt x="160" y="168"/>
                      <a:pt x="160" y="168"/>
                      <a:pt x="160" y="168"/>
                    </a:cubicBezTo>
                    <a:cubicBezTo>
                      <a:pt x="160" y="136"/>
                      <a:pt x="160" y="136"/>
                      <a:pt x="160" y="136"/>
                    </a:cubicBezTo>
                    <a:cubicBezTo>
                      <a:pt x="176" y="136"/>
                      <a:pt x="176" y="136"/>
                      <a:pt x="176" y="136"/>
                    </a:cubicBezTo>
                    <a:cubicBezTo>
                      <a:pt x="185" y="136"/>
                      <a:pt x="192" y="129"/>
                      <a:pt x="192" y="120"/>
                    </a:cubicBezTo>
                    <a:cubicBezTo>
                      <a:pt x="192" y="16"/>
                      <a:pt x="192" y="16"/>
                      <a:pt x="192" y="16"/>
                    </a:cubicBezTo>
                    <a:cubicBezTo>
                      <a:pt x="192" y="7"/>
                      <a:pt x="185" y="0"/>
                      <a:pt x="176" y="0"/>
                    </a:cubicBezTo>
                    <a:close/>
                    <a:moveTo>
                      <a:pt x="184" y="120"/>
                    </a:moveTo>
                    <a:cubicBezTo>
                      <a:pt x="184" y="125"/>
                      <a:pt x="180" y="128"/>
                      <a:pt x="176" y="128"/>
                    </a:cubicBezTo>
                    <a:cubicBezTo>
                      <a:pt x="160" y="128"/>
                      <a:pt x="160" y="128"/>
                      <a:pt x="160" y="128"/>
                    </a:cubicBezTo>
                    <a:cubicBezTo>
                      <a:pt x="152" y="128"/>
                      <a:pt x="152" y="128"/>
                      <a:pt x="152" y="128"/>
                    </a:cubicBezTo>
                    <a:cubicBezTo>
                      <a:pt x="152" y="136"/>
                      <a:pt x="152" y="136"/>
                      <a:pt x="152" y="136"/>
                    </a:cubicBezTo>
                    <a:cubicBezTo>
                      <a:pt x="152" y="149"/>
                      <a:pt x="152" y="149"/>
                      <a:pt x="152" y="149"/>
                    </a:cubicBezTo>
                    <a:cubicBezTo>
                      <a:pt x="134" y="131"/>
                      <a:pt x="134" y="131"/>
                      <a:pt x="134" y="131"/>
                    </a:cubicBezTo>
                    <a:cubicBezTo>
                      <a:pt x="131" y="128"/>
                      <a:pt x="131" y="128"/>
                      <a:pt x="131" y="128"/>
                    </a:cubicBezTo>
                    <a:cubicBezTo>
                      <a:pt x="128" y="128"/>
                      <a:pt x="128" y="128"/>
                      <a:pt x="128" y="128"/>
                    </a:cubicBezTo>
                    <a:cubicBezTo>
                      <a:pt x="16" y="128"/>
                      <a:pt x="16" y="128"/>
                      <a:pt x="16" y="128"/>
                    </a:cubicBezTo>
                    <a:cubicBezTo>
                      <a:pt x="11" y="128"/>
                      <a:pt x="8" y="125"/>
                      <a:pt x="8" y="120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2"/>
                      <a:pt x="11" y="8"/>
                      <a:pt x="16" y="8"/>
                    </a:cubicBezTo>
                    <a:cubicBezTo>
                      <a:pt x="176" y="8"/>
                      <a:pt x="176" y="8"/>
                      <a:pt x="176" y="8"/>
                    </a:cubicBezTo>
                    <a:cubicBezTo>
                      <a:pt x="180" y="8"/>
                      <a:pt x="184" y="12"/>
                      <a:pt x="184" y="16"/>
                    </a:cubicBezTo>
                    <a:lnTo>
                      <a:pt x="184" y="12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40" name="Oval 43"/>
              <p:cNvSpPr>
                <a:spLocks noChangeArrowheads="1"/>
              </p:cNvSpPr>
              <p:nvPr/>
            </p:nvSpPr>
            <p:spPr bwMode="auto">
              <a:xfrm>
                <a:off x="9448800" y="2711450"/>
                <a:ext cx="58738" cy="6032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41" name="Oval 44"/>
              <p:cNvSpPr>
                <a:spLocks noChangeArrowheads="1"/>
              </p:cNvSpPr>
              <p:nvPr/>
            </p:nvSpPr>
            <p:spPr bwMode="auto">
              <a:xfrm>
                <a:off x="9567863" y="2711450"/>
                <a:ext cx="60325" cy="6032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42" name="Oval 45"/>
              <p:cNvSpPr>
                <a:spLocks noChangeArrowheads="1"/>
              </p:cNvSpPr>
              <p:nvPr/>
            </p:nvSpPr>
            <p:spPr bwMode="auto">
              <a:xfrm>
                <a:off x="9328150" y="2711450"/>
                <a:ext cx="60325" cy="60325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</p:grpSp>
      </p:grpSp>
      <p:grpSp>
        <p:nvGrpSpPr>
          <p:cNvPr id="45" name="组合 44"/>
          <p:cNvGrpSpPr/>
          <p:nvPr/>
        </p:nvGrpSpPr>
        <p:grpSpPr>
          <a:xfrm>
            <a:off x="6517330" y="3760045"/>
            <a:ext cx="402138" cy="312773"/>
            <a:chOff x="5747030" y="3653936"/>
            <a:chExt cx="800249" cy="622414"/>
          </a:xfrm>
        </p:grpSpPr>
        <p:grpSp>
          <p:nvGrpSpPr>
            <p:cNvPr id="46" name="组合 45"/>
            <p:cNvGrpSpPr/>
            <p:nvPr/>
          </p:nvGrpSpPr>
          <p:grpSpPr>
            <a:xfrm>
              <a:off x="5747030" y="3653936"/>
              <a:ext cx="800249" cy="622414"/>
              <a:chOff x="7265420" y="2959894"/>
              <a:chExt cx="912360" cy="709612"/>
            </a:xfrm>
          </p:grpSpPr>
          <p:sp>
            <p:nvSpPr>
              <p:cNvPr id="48" name="圆角矩形 47"/>
              <p:cNvSpPr/>
              <p:nvPr/>
            </p:nvSpPr>
            <p:spPr>
              <a:xfrm>
                <a:off x="7292975" y="2981325"/>
                <a:ext cx="857250" cy="666750"/>
              </a:xfrm>
              <a:prstGeom prst="roundRect">
                <a:avLst>
                  <a:gd name="adj" fmla="val 11429"/>
                </a:avLst>
              </a:prstGeom>
              <a:solidFill>
                <a:schemeClr val="tx1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sp>
            <p:nvSpPr>
              <p:cNvPr id="49" name="圆角矩形 48"/>
              <p:cNvSpPr/>
              <p:nvPr/>
            </p:nvSpPr>
            <p:spPr>
              <a:xfrm>
                <a:off x="7265420" y="2959894"/>
                <a:ext cx="912360" cy="709612"/>
              </a:xfrm>
              <a:prstGeom prst="roundRect">
                <a:avLst>
                  <a:gd name="adj" fmla="val 11429"/>
                </a:avLst>
              </a:prstGeom>
              <a:noFill/>
              <a:ln>
                <a:solidFill>
                  <a:schemeClr val="tx1">
                    <a:alpha val="2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</p:grpSp>
        <p:sp>
          <p:nvSpPr>
            <p:cNvPr id="47" name="Freeform 18"/>
            <p:cNvSpPr>
              <a:spLocks noEditPoints="1"/>
            </p:cNvSpPr>
            <p:nvPr/>
          </p:nvSpPr>
          <p:spPr bwMode="auto">
            <a:xfrm>
              <a:off x="5975319" y="3831998"/>
              <a:ext cx="343669" cy="308067"/>
            </a:xfrm>
            <a:custGeom>
              <a:avLst/>
              <a:gdLst>
                <a:gd name="T0" fmla="*/ 145 w 200"/>
                <a:gd name="T1" fmla="*/ 8 h 179"/>
                <a:gd name="T2" fmla="*/ 192 w 200"/>
                <a:gd name="T3" fmla="*/ 55 h 179"/>
                <a:gd name="T4" fmla="*/ 178 w 200"/>
                <a:gd name="T5" fmla="*/ 90 h 179"/>
                <a:gd name="T6" fmla="*/ 100 w 200"/>
                <a:gd name="T7" fmla="*/ 168 h 179"/>
                <a:gd name="T8" fmla="*/ 22 w 200"/>
                <a:gd name="T9" fmla="*/ 89 h 179"/>
                <a:gd name="T10" fmla="*/ 8 w 200"/>
                <a:gd name="T11" fmla="*/ 55 h 179"/>
                <a:gd name="T12" fmla="*/ 56 w 200"/>
                <a:gd name="T13" fmla="*/ 8 h 179"/>
                <a:gd name="T14" fmla="*/ 100 w 200"/>
                <a:gd name="T15" fmla="*/ 37 h 179"/>
                <a:gd name="T16" fmla="*/ 145 w 200"/>
                <a:gd name="T17" fmla="*/ 8 h 179"/>
                <a:gd name="T18" fmla="*/ 145 w 200"/>
                <a:gd name="T19" fmla="*/ 0 h 179"/>
                <a:gd name="T20" fmla="*/ 100 w 200"/>
                <a:gd name="T21" fmla="*/ 21 h 179"/>
                <a:gd name="T22" fmla="*/ 56 w 200"/>
                <a:gd name="T23" fmla="*/ 0 h 179"/>
                <a:gd name="T24" fmla="*/ 0 w 200"/>
                <a:gd name="T25" fmla="*/ 55 h 179"/>
                <a:gd name="T26" fmla="*/ 16 w 200"/>
                <a:gd name="T27" fmla="*/ 94 h 179"/>
                <a:gd name="T28" fmla="*/ 95 w 200"/>
                <a:gd name="T29" fmla="*/ 173 h 179"/>
                <a:gd name="T30" fmla="*/ 100 w 200"/>
                <a:gd name="T31" fmla="*/ 179 h 179"/>
                <a:gd name="T32" fmla="*/ 106 w 200"/>
                <a:gd name="T33" fmla="*/ 173 h 179"/>
                <a:gd name="T34" fmla="*/ 183 w 200"/>
                <a:gd name="T35" fmla="*/ 96 h 179"/>
                <a:gd name="T36" fmla="*/ 200 w 200"/>
                <a:gd name="T37" fmla="*/ 55 h 179"/>
                <a:gd name="T38" fmla="*/ 145 w 200"/>
                <a:gd name="T39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00" h="179">
                  <a:moveTo>
                    <a:pt x="145" y="8"/>
                  </a:moveTo>
                  <a:cubicBezTo>
                    <a:pt x="171" y="8"/>
                    <a:pt x="192" y="29"/>
                    <a:pt x="192" y="55"/>
                  </a:cubicBezTo>
                  <a:cubicBezTo>
                    <a:pt x="192" y="69"/>
                    <a:pt x="187" y="81"/>
                    <a:pt x="178" y="90"/>
                  </a:cubicBezTo>
                  <a:cubicBezTo>
                    <a:pt x="100" y="168"/>
                    <a:pt x="100" y="168"/>
                    <a:pt x="100" y="168"/>
                  </a:cubicBezTo>
                  <a:cubicBezTo>
                    <a:pt x="22" y="89"/>
                    <a:pt x="22" y="89"/>
                    <a:pt x="22" y="89"/>
                  </a:cubicBezTo>
                  <a:cubicBezTo>
                    <a:pt x="14" y="80"/>
                    <a:pt x="8" y="68"/>
                    <a:pt x="8" y="55"/>
                  </a:cubicBezTo>
                  <a:cubicBezTo>
                    <a:pt x="8" y="29"/>
                    <a:pt x="30" y="8"/>
                    <a:pt x="56" y="8"/>
                  </a:cubicBezTo>
                  <a:cubicBezTo>
                    <a:pt x="76" y="8"/>
                    <a:pt x="93" y="20"/>
                    <a:pt x="100" y="37"/>
                  </a:cubicBezTo>
                  <a:cubicBezTo>
                    <a:pt x="108" y="20"/>
                    <a:pt x="125" y="8"/>
                    <a:pt x="145" y="8"/>
                  </a:cubicBezTo>
                  <a:moveTo>
                    <a:pt x="145" y="0"/>
                  </a:moveTo>
                  <a:cubicBezTo>
                    <a:pt x="127" y="0"/>
                    <a:pt x="111" y="8"/>
                    <a:pt x="100" y="21"/>
                  </a:cubicBezTo>
                  <a:cubicBezTo>
                    <a:pt x="90" y="8"/>
                    <a:pt x="74" y="0"/>
                    <a:pt x="56" y="0"/>
                  </a:cubicBezTo>
                  <a:cubicBezTo>
                    <a:pt x="25" y="0"/>
                    <a:pt x="0" y="25"/>
                    <a:pt x="0" y="55"/>
                  </a:cubicBezTo>
                  <a:cubicBezTo>
                    <a:pt x="0" y="70"/>
                    <a:pt x="6" y="84"/>
                    <a:pt x="16" y="94"/>
                  </a:cubicBezTo>
                  <a:cubicBezTo>
                    <a:pt x="95" y="173"/>
                    <a:pt x="95" y="173"/>
                    <a:pt x="95" y="173"/>
                  </a:cubicBezTo>
                  <a:cubicBezTo>
                    <a:pt x="100" y="179"/>
                    <a:pt x="100" y="179"/>
                    <a:pt x="100" y="179"/>
                  </a:cubicBezTo>
                  <a:cubicBezTo>
                    <a:pt x="106" y="173"/>
                    <a:pt x="106" y="173"/>
                    <a:pt x="106" y="173"/>
                  </a:cubicBezTo>
                  <a:cubicBezTo>
                    <a:pt x="183" y="96"/>
                    <a:pt x="183" y="96"/>
                    <a:pt x="183" y="96"/>
                  </a:cubicBezTo>
                  <a:cubicBezTo>
                    <a:pt x="194" y="85"/>
                    <a:pt x="200" y="71"/>
                    <a:pt x="200" y="55"/>
                  </a:cubicBezTo>
                  <a:cubicBezTo>
                    <a:pt x="200" y="25"/>
                    <a:pt x="175" y="0"/>
                    <a:pt x="145" y="0"/>
                  </a:cubicBezTo>
                  <a:close/>
                </a:path>
              </a:pathLst>
            </a:cu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</p:grpSp>
      <p:grpSp>
        <p:nvGrpSpPr>
          <p:cNvPr id="50" name="组合 49"/>
          <p:cNvGrpSpPr/>
          <p:nvPr/>
        </p:nvGrpSpPr>
        <p:grpSpPr>
          <a:xfrm>
            <a:off x="6819391" y="4273550"/>
            <a:ext cx="348681" cy="271195"/>
            <a:chOff x="6051630" y="4683321"/>
            <a:chExt cx="636573" cy="495111"/>
          </a:xfrm>
        </p:grpSpPr>
        <p:grpSp>
          <p:nvGrpSpPr>
            <p:cNvPr id="51" name="组合 50"/>
            <p:cNvGrpSpPr/>
            <p:nvPr/>
          </p:nvGrpSpPr>
          <p:grpSpPr>
            <a:xfrm>
              <a:off x="6051630" y="4683321"/>
              <a:ext cx="636573" cy="495111"/>
              <a:chOff x="7265420" y="2959894"/>
              <a:chExt cx="912360" cy="709612"/>
            </a:xfrm>
          </p:grpSpPr>
          <p:sp>
            <p:nvSpPr>
              <p:cNvPr id="58" name="圆角矩形 57"/>
              <p:cNvSpPr/>
              <p:nvPr/>
            </p:nvSpPr>
            <p:spPr>
              <a:xfrm>
                <a:off x="7292975" y="2981325"/>
                <a:ext cx="857250" cy="666750"/>
              </a:xfrm>
              <a:prstGeom prst="roundRect">
                <a:avLst>
                  <a:gd name="adj" fmla="val 11429"/>
                </a:avLst>
              </a:prstGeom>
              <a:solidFill>
                <a:schemeClr val="tx1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sp>
            <p:nvSpPr>
              <p:cNvPr id="59" name="圆角矩形 58"/>
              <p:cNvSpPr/>
              <p:nvPr/>
            </p:nvSpPr>
            <p:spPr>
              <a:xfrm>
                <a:off x="7265420" y="2959894"/>
                <a:ext cx="912360" cy="709612"/>
              </a:xfrm>
              <a:prstGeom prst="roundRect">
                <a:avLst>
                  <a:gd name="adj" fmla="val 11429"/>
                </a:avLst>
              </a:prstGeom>
              <a:noFill/>
              <a:ln>
                <a:solidFill>
                  <a:schemeClr val="tx1">
                    <a:alpha val="2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</p:grpSp>
        <p:grpSp>
          <p:nvGrpSpPr>
            <p:cNvPr id="52" name="组合 51"/>
            <p:cNvGrpSpPr/>
            <p:nvPr/>
          </p:nvGrpSpPr>
          <p:grpSpPr>
            <a:xfrm>
              <a:off x="6222565" y="4783525"/>
              <a:ext cx="294702" cy="294702"/>
              <a:chOff x="3730625" y="5110163"/>
              <a:chExt cx="720725" cy="720725"/>
            </a:xfrm>
            <a:solidFill>
              <a:schemeClr val="tx1">
                <a:alpha val="20000"/>
              </a:schemeClr>
            </a:solidFill>
          </p:grpSpPr>
          <p:sp>
            <p:nvSpPr>
              <p:cNvPr id="53" name="Freeform 73"/>
              <p:cNvSpPr>
                <a:spLocks noEditPoints="1"/>
              </p:cNvSpPr>
              <p:nvPr/>
            </p:nvSpPr>
            <p:spPr bwMode="auto">
              <a:xfrm>
                <a:off x="3730625" y="5110163"/>
                <a:ext cx="720725" cy="720725"/>
              </a:xfrm>
              <a:custGeom>
                <a:avLst/>
                <a:gdLst>
                  <a:gd name="T0" fmla="*/ 0 w 454"/>
                  <a:gd name="T1" fmla="*/ 0 h 454"/>
                  <a:gd name="T2" fmla="*/ 0 w 454"/>
                  <a:gd name="T3" fmla="*/ 454 h 454"/>
                  <a:gd name="T4" fmla="*/ 454 w 454"/>
                  <a:gd name="T5" fmla="*/ 454 h 454"/>
                  <a:gd name="T6" fmla="*/ 454 w 454"/>
                  <a:gd name="T7" fmla="*/ 0 h 454"/>
                  <a:gd name="T8" fmla="*/ 0 w 454"/>
                  <a:gd name="T9" fmla="*/ 0 h 454"/>
                  <a:gd name="T10" fmla="*/ 435 w 454"/>
                  <a:gd name="T11" fmla="*/ 18 h 454"/>
                  <a:gd name="T12" fmla="*/ 435 w 454"/>
                  <a:gd name="T13" fmla="*/ 104 h 454"/>
                  <a:gd name="T14" fmla="*/ 19 w 454"/>
                  <a:gd name="T15" fmla="*/ 104 h 454"/>
                  <a:gd name="T16" fmla="*/ 19 w 454"/>
                  <a:gd name="T17" fmla="*/ 18 h 454"/>
                  <a:gd name="T18" fmla="*/ 435 w 454"/>
                  <a:gd name="T19" fmla="*/ 18 h 454"/>
                  <a:gd name="T20" fmla="*/ 19 w 454"/>
                  <a:gd name="T21" fmla="*/ 435 h 454"/>
                  <a:gd name="T22" fmla="*/ 19 w 454"/>
                  <a:gd name="T23" fmla="*/ 123 h 454"/>
                  <a:gd name="T24" fmla="*/ 435 w 454"/>
                  <a:gd name="T25" fmla="*/ 123 h 454"/>
                  <a:gd name="T26" fmla="*/ 435 w 454"/>
                  <a:gd name="T27" fmla="*/ 435 h 454"/>
                  <a:gd name="T28" fmla="*/ 19 w 454"/>
                  <a:gd name="T29" fmla="*/ 435 h 4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54" h="454">
                    <a:moveTo>
                      <a:pt x="0" y="0"/>
                    </a:moveTo>
                    <a:lnTo>
                      <a:pt x="0" y="454"/>
                    </a:lnTo>
                    <a:lnTo>
                      <a:pt x="454" y="454"/>
                    </a:lnTo>
                    <a:lnTo>
                      <a:pt x="454" y="0"/>
                    </a:lnTo>
                    <a:lnTo>
                      <a:pt x="0" y="0"/>
                    </a:lnTo>
                    <a:close/>
                    <a:moveTo>
                      <a:pt x="435" y="18"/>
                    </a:moveTo>
                    <a:lnTo>
                      <a:pt x="435" y="104"/>
                    </a:lnTo>
                    <a:lnTo>
                      <a:pt x="19" y="104"/>
                    </a:lnTo>
                    <a:lnTo>
                      <a:pt x="19" y="18"/>
                    </a:lnTo>
                    <a:lnTo>
                      <a:pt x="435" y="18"/>
                    </a:lnTo>
                    <a:close/>
                    <a:moveTo>
                      <a:pt x="19" y="435"/>
                    </a:moveTo>
                    <a:lnTo>
                      <a:pt x="19" y="123"/>
                    </a:lnTo>
                    <a:lnTo>
                      <a:pt x="435" y="123"/>
                    </a:lnTo>
                    <a:lnTo>
                      <a:pt x="435" y="435"/>
                    </a:lnTo>
                    <a:lnTo>
                      <a:pt x="19" y="43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54" name="Rectangle 74"/>
              <p:cNvSpPr>
                <a:spLocks noChangeArrowheads="1"/>
              </p:cNvSpPr>
              <p:nvPr/>
            </p:nvSpPr>
            <p:spPr bwMode="auto">
              <a:xfrm>
                <a:off x="3956050" y="5184775"/>
                <a:ext cx="46038" cy="4445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55" name="Rectangle 75"/>
              <p:cNvSpPr>
                <a:spLocks noChangeArrowheads="1"/>
              </p:cNvSpPr>
              <p:nvPr/>
            </p:nvSpPr>
            <p:spPr bwMode="auto">
              <a:xfrm>
                <a:off x="4181475" y="5184775"/>
                <a:ext cx="44450" cy="44450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56" name="Freeform 76"/>
              <p:cNvSpPr>
                <a:spLocks/>
              </p:cNvSpPr>
              <p:nvPr/>
            </p:nvSpPr>
            <p:spPr bwMode="auto">
              <a:xfrm>
                <a:off x="3925888" y="5407025"/>
                <a:ext cx="90488" cy="236538"/>
              </a:xfrm>
              <a:custGeom>
                <a:avLst/>
                <a:gdLst>
                  <a:gd name="T0" fmla="*/ 17 w 24"/>
                  <a:gd name="T1" fmla="*/ 1 h 63"/>
                  <a:gd name="T2" fmla="*/ 1 w 24"/>
                  <a:gd name="T3" fmla="*/ 11 h 63"/>
                  <a:gd name="T4" fmla="*/ 0 w 24"/>
                  <a:gd name="T5" fmla="*/ 11 h 63"/>
                  <a:gd name="T6" fmla="*/ 0 w 24"/>
                  <a:gd name="T7" fmla="*/ 18 h 63"/>
                  <a:gd name="T8" fmla="*/ 16 w 24"/>
                  <a:gd name="T9" fmla="*/ 18 h 63"/>
                  <a:gd name="T10" fmla="*/ 16 w 24"/>
                  <a:gd name="T11" fmla="*/ 63 h 63"/>
                  <a:gd name="T12" fmla="*/ 24 w 24"/>
                  <a:gd name="T13" fmla="*/ 63 h 63"/>
                  <a:gd name="T14" fmla="*/ 24 w 24"/>
                  <a:gd name="T15" fmla="*/ 0 h 63"/>
                  <a:gd name="T16" fmla="*/ 17 w 24"/>
                  <a:gd name="T17" fmla="*/ 0 h 63"/>
                  <a:gd name="T18" fmla="*/ 17 w 24"/>
                  <a:gd name="T19" fmla="*/ 1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63">
                    <a:moveTo>
                      <a:pt x="17" y="1"/>
                    </a:moveTo>
                    <a:cubicBezTo>
                      <a:pt x="15" y="11"/>
                      <a:pt x="11" y="11"/>
                      <a:pt x="1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6" y="63"/>
                      <a:pt x="16" y="63"/>
                      <a:pt x="16" y="63"/>
                    </a:cubicBezTo>
                    <a:cubicBezTo>
                      <a:pt x="24" y="63"/>
                      <a:pt x="24" y="63"/>
                      <a:pt x="24" y="63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17" y="0"/>
                      <a:pt x="17" y="0"/>
                      <a:pt x="17" y="0"/>
                    </a:cubicBezTo>
                    <a:lnTo>
                      <a:pt x="17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57" name="Freeform 77"/>
              <p:cNvSpPr>
                <a:spLocks/>
              </p:cNvSpPr>
              <p:nvPr/>
            </p:nvSpPr>
            <p:spPr bwMode="auto">
              <a:xfrm>
                <a:off x="4084638" y="5410200"/>
                <a:ext cx="165100" cy="236538"/>
              </a:xfrm>
              <a:custGeom>
                <a:avLst/>
                <a:gdLst>
                  <a:gd name="T0" fmla="*/ 22 w 44"/>
                  <a:gd name="T1" fmla="*/ 19 h 63"/>
                  <a:gd name="T2" fmla="*/ 12 w 44"/>
                  <a:gd name="T3" fmla="*/ 22 h 63"/>
                  <a:gd name="T4" fmla="*/ 14 w 44"/>
                  <a:gd name="T5" fmla="*/ 8 h 63"/>
                  <a:gd name="T6" fmla="*/ 41 w 44"/>
                  <a:gd name="T7" fmla="*/ 8 h 63"/>
                  <a:gd name="T8" fmla="*/ 41 w 44"/>
                  <a:gd name="T9" fmla="*/ 0 h 63"/>
                  <a:gd name="T10" fmla="*/ 8 w 44"/>
                  <a:gd name="T11" fmla="*/ 0 h 63"/>
                  <a:gd name="T12" fmla="*/ 2 w 44"/>
                  <a:gd name="T13" fmla="*/ 34 h 63"/>
                  <a:gd name="T14" fmla="*/ 9 w 44"/>
                  <a:gd name="T15" fmla="*/ 34 h 63"/>
                  <a:gd name="T16" fmla="*/ 9 w 44"/>
                  <a:gd name="T17" fmla="*/ 33 h 63"/>
                  <a:gd name="T18" fmla="*/ 21 w 44"/>
                  <a:gd name="T19" fmla="*/ 26 h 63"/>
                  <a:gd name="T20" fmla="*/ 35 w 44"/>
                  <a:gd name="T21" fmla="*/ 40 h 63"/>
                  <a:gd name="T22" fmla="*/ 22 w 44"/>
                  <a:gd name="T23" fmla="*/ 55 h 63"/>
                  <a:gd name="T24" fmla="*/ 9 w 44"/>
                  <a:gd name="T25" fmla="*/ 43 h 63"/>
                  <a:gd name="T26" fmla="*/ 9 w 44"/>
                  <a:gd name="T27" fmla="*/ 41 h 63"/>
                  <a:gd name="T28" fmla="*/ 0 w 44"/>
                  <a:gd name="T29" fmla="*/ 41 h 63"/>
                  <a:gd name="T30" fmla="*/ 0 w 44"/>
                  <a:gd name="T31" fmla="*/ 43 h 63"/>
                  <a:gd name="T32" fmla="*/ 21 w 44"/>
                  <a:gd name="T33" fmla="*/ 63 h 63"/>
                  <a:gd name="T34" fmla="*/ 44 w 44"/>
                  <a:gd name="T35" fmla="*/ 41 h 63"/>
                  <a:gd name="T36" fmla="*/ 22 w 44"/>
                  <a:gd name="T37" fmla="*/ 19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4" h="63">
                    <a:moveTo>
                      <a:pt x="22" y="19"/>
                    </a:moveTo>
                    <a:cubicBezTo>
                      <a:pt x="18" y="19"/>
                      <a:pt x="15" y="20"/>
                      <a:pt x="12" y="22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9" y="33"/>
                      <a:pt x="9" y="33"/>
                      <a:pt x="9" y="33"/>
                    </a:cubicBezTo>
                    <a:cubicBezTo>
                      <a:pt x="12" y="29"/>
                      <a:pt x="17" y="26"/>
                      <a:pt x="21" y="26"/>
                    </a:cubicBezTo>
                    <a:cubicBezTo>
                      <a:pt x="29" y="26"/>
                      <a:pt x="35" y="32"/>
                      <a:pt x="35" y="40"/>
                    </a:cubicBezTo>
                    <a:cubicBezTo>
                      <a:pt x="35" y="48"/>
                      <a:pt x="31" y="55"/>
                      <a:pt x="22" y="55"/>
                    </a:cubicBezTo>
                    <a:cubicBezTo>
                      <a:pt x="14" y="55"/>
                      <a:pt x="9" y="50"/>
                      <a:pt x="9" y="43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1" y="55"/>
                      <a:pt x="9" y="63"/>
                      <a:pt x="21" y="63"/>
                    </a:cubicBezTo>
                    <a:cubicBezTo>
                      <a:pt x="34" y="63"/>
                      <a:pt x="44" y="53"/>
                      <a:pt x="44" y="41"/>
                    </a:cubicBezTo>
                    <a:cubicBezTo>
                      <a:pt x="44" y="28"/>
                      <a:pt x="35" y="19"/>
                      <a:pt x="22" y="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</p:grpSp>
      </p:grpSp>
      <p:grpSp>
        <p:nvGrpSpPr>
          <p:cNvPr id="60" name="组合 59"/>
          <p:cNvGrpSpPr/>
          <p:nvPr/>
        </p:nvGrpSpPr>
        <p:grpSpPr>
          <a:xfrm>
            <a:off x="5198484" y="3858204"/>
            <a:ext cx="286694" cy="222984"/>
            <a:chOff x="4654079" y="3950190"/>
            <a:chExt cx="636573" cy="495111"/>
          </a:xfrm>
        </p:grpSpPr>
        <p:grpSp>
          <p:nvGrpSpPr>
            <p:cNvPr id="61" name="组合 60"/>
            <p:cNvGrpSpPr/>
            <p:nvPr/>
          </p:nvGrpSpPr>
          <p:grpSpPr>
            <a:xfrm>
              <a:off x="4654079" y="3950190"/>
              <a:ext cx="636573" cy="495111"/>
              <a:chOff x="7265420" y="2959894"/>
              <a:chExt cx="912360" cy="709612"/>
            </a:xfrm>
          </p:grpSpPr>
          <p:sp>
            <p:nvSpPr>
              <p:cNvPr id="63" name="圆角矩形 62"/>
              <p:cNvSpPr/>
              <p:nvPr/>
            </p:nvSpPr>
            <p:spPr>
              <a:xfrm>
                <a:off x="7292975" y="2981325"/>
                <a:ext cx="857250" cy="666750"/>
              </a:xfrm>
              <a:prstGeom prst="roundRect">
                <a:avLst>
                  <a:gd name="adj" fmla="val 11429"/>
                </a:avLst>
              </a:prstGeom>
              <a:solidFill>
                <a:schemeClr val="tx1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sp>
            <p:nvSpPr>
              <p:cNvPr id="64" name="圆角矩形 63"/>
              <p:cNvSpPr/>
              <p:nvPr/>
            </p:nvSpPr>
            <p:spPr>
              <a:xfrm>
                <a:off x="7265420" y="2959894"/>
                <a:ext cx="912360" cy="709612"/>
              </a:xfrm>
              <a:prstGeom prst="roundRect">
                <a:avLst>
                  <a:gd name="adj" fmla="val 11429"/>
                </a:avLst>
              </a:prstGeom>
              <a:noFill/>
              <a:ln>
                <a:solidFill>
                  <a:schemeClr val="tx1">
                    <a:alpha val="2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</p:grpSp>
        <p:sp>
          <p:nvSpPr>
            <p:cNvPr id="62" name="Freeform 78"/>
            <p:cNvSpPr>
              <a:spLocks noEditPoints="1"/>
            </p:cNvSpPr>
            <p:nvPr/>
          </p:nvSpPr>
          <p:spPr bwMode="auto">
            <a:xfrm>
              <a:off x="4817135" y="4042187"/>
              <a:ext cx="310460" cy="311116"/>
            </a:xfrm>
            <a:custGeom>
              <a:avLst/>
              <a:gdLst>
                <a:gd name="T0" fmla="*/ 112 w 200"/>
                <a:gd name="T1" fmla="*/ 21 h 200"/>
                <a:gd name="T2" fmla="*/ 118 w 200"/>
                <a:gd name="T3" fmla="*/ 29 h 200"/>
                <a:gd name="T4" fmla="*/ 143 w 200"/>
                <a:gd name="T5" fmla="*/ 40 h 200"/>
                <a:gd name="T6" fmla="*/ 157 w 200"/>
                <a:gd name="T7" fmla="*/ 26 h 200"/>
                <a:gd name="T8" fmla="*/ 164 w 200"/>
                <a:gd name="T9" fmla="*/ 53 h 200"/>
                <a:gd name="T10" fmla="*/ 163 w 200"/>
                <a:gd name="T11" fmla="*/ 62 h 200"/>
                <a:gd name="T12" fmla="*/ 172 w 200"/>
                <a:gd name="T13" fmla="*/ 88 h 200"/>
                <a:gd name="T14" fmla="*/ 192 w 200"/>
                <a:gd name="T15" fmla="*/ 88 h 200"/>
                <a:gd name="T16" fmla="*/ 177 w 200"/>
                <a:gd name="T17" fmla="*/ 112 h 200"/>
                <a:gd name="T18" fmla="*/ 170 w 200"/>
                <a:gd name="T19" fmla="*/ 117 h 200"/>
                <a:gd name="T20" fmla="*/ 159 w 200"/>
                <a:gd name="T21" fmla="*/ 141 h 200"/>
                <a:gd name="T22" fmla="*/ 174 w 200"/>
                <a:gd name="T23" fmla="*/ 156 h 200"/>
                <a:gd name="T24" fmla="*/ 146 w 200"/>
                <a:gd name="T25" fmla="*/ 162 h 200"/>
                <a:gd name="T26" fmla="*/ 136 w 200"/>
                <a:gd name="T27" fmla="*/ 161 h 200"/>
                <a:gd name="T28" fmla="*/ 112 w 200"/>
                <a:gd name="T29" fmla="*/ 169 h 200"/>
                <a:gd name="T30" fmla="*/ 112 w 200"/>
                <a:gd name="T31" fmla="*/ 192 h 200"/>
                <a:gd name="T32" fmla="*/ 88 w 200"/>
                <a:gd name="T33" fmla="*/ 176 h 200"/>
                <a:gd name="T34" fmla="*/ 82 w 200"/>
                <a:gd name="T35" fmla="*/ 168 h 200"/>
                <a:gd name="T36" fmla="*/ 59 w 200"/>
                <a:gd name="T37" fmla="*/ 158 h 200"/>
                <a:gd name="T38" fmla="*/ 44 w 200"/>
                <a:gd name="T39" fmla="*/ 173 h 200"/>
                <a:gd name="T40" fmla="*/ 38 w 200"/>
                <a:gd name="T41" fmla="*/ 145 h 200"/>
                <a:gd name="T42" fmla="*/ 39 w 200"/>
                <a:gd name="T43" fmla="*/ 135 h 200"/>
                <a:gd name="T44" fmla="*/ 29 w 200"/>
                <a:gd name="T45" fmla="*/ 112 h 200"/>
                <a:gd name="T46" fmla="*/ 8 w 200"/>
                <a:gd name="T47" fmla="*/ 112 h 200"/>
                <a:gd name="T48" fmla="*/ 23 w 200"/>
                <a:gd name="T49" fmla="*/ 88 h 200"/>
                <a:gd name="T50" fmla="*/ 30 w 200"/>
                <a:gd name="T51" fmla="*/ 81 h 200"/>
                <a:gd name="T52" fmla="*/ 41 w 200"/>
                <a:gd name="T53" fmla="*/ 57 h 200"/>
                <a:gd name="T54" fmla="*/ 27 w 200"/>
                <a:gd name="T55" fmla="*/ 43 h 200"/>
                <a:gd name="T56" fmla="*/ 53 w 200"/>
                <a:gd name="T57" fmla="*/ 36 h 200"/>
                <a:gd name="T58" fmla="*/ 63 w 200"/>
                <a:gd name="T59" fmla="*/ 37 h 200"/>
                <a:gd name="T60" fmla="*/ 88 w 200"/>
                <a:gd name="T61" fmla="*/ 27 h 200"/>
                <a:gd name="T62" fmla="*/ 88 w 200"/>
                <a:gd name="T63" fmla="*/ 8 h 200"/>
                <a:gd name="T64" fmla="*/ 100 w 200"/>
                <a:gd name="T65" fmla="*/ 136 h 200"/>
                <a:gd name="T66" fmla="*/ 100 w 200"/>
                <a:gd name="T67" fmla="*/ 64 h 200"/>
                <a:gd name="T68" fmla="*/ 100 w 200"/>
                <a:gd name="T69" fmla="*/ 136 h 200"/>
                <a:gd name="T70" fmla="*/ 80 w 200"/>
                <a:gd name="T71" fmla="*/ 0 h 200"/>
                <a:gd name="T72" fmla="*/ 59 w 200"/>
                <a:gd name="T73" fmla="*/ 30 h 200"/>
                <a:gd name="T74" fmla="*/ 16 w 200"/>
                <a:gd name="T75" fmla="*/ 43 h 200"/>
                <a:gd name="T76" fmla="*/ 23 w 200"/>
                <a:gd name="T77" fmla="*/ 80 h 200"/>
                <a:gd name="T78" fmla="*/ 0 w 200"/>
                <a:gd name="T79" fmla="*/ 120 h 200"/>
                <a:gd name="T80" fmla="*/ 32 w 200"/>
                <a:gd name="T81" fmla="*/ 140 h 200"/>
                <a:gd name="T82" fmla="*/ 44 w 200"/>
                <a:gd name="T83" fmla="*/ 184 h 200"/>
                <a:gd name="T84" fmla="*/ 80 w 200"/>
                <a:gd name="T85" fmla="*/ 176 h 200"/>
                <a:gd name="T86" fmla="*/ 120 w 200"/>
                <a:gd name="T87" fmla="*/ 200 h 200"/>
                <a:gd name="T88" fmla="*/ 140 w 200"/>
                <a:gd name="T89" fmla="*/ 168 h 200"/>
                <a:gd name="T90" fmla="*/ 185 w 200"/>
                <a:gd name="T91" fmla="*/ 156 h 200"/>
                <a:gd name="T92" fmla="*/ 177 w 200"/>
                <a:gd name="T93" fmla="*/ 120 h 200"/>
                <a:gd name="T94" fmla="*/ 200 w 200"/>
                <a:gd name="T95" fmla="*/ 80 h 200"/>
                <a:gd name="T96" fmla="*/ 170 w 200"/>
                <a:gd name="T97" fmla="*/ 58 h 200"/>
                <a:gd name="T98" fmla="*/ 157 w 200"/>
                <a:gd name="T99" fmla="*/ 15 h 200"/>
                <a:gd name="T100" fmla="*/ 120 w 200"/>
                <a:gd name="T101" fmla="*/ 21 h 200"/>
                <a:gd name="T102" fmla="*/ 100 w 200"/>
                <a:gd name="T103" fmla="*/ 128 h 200"/>
                <a:gd name="T104" fmla="*/ 100 w 200"/>
                <a:gd name="T105" fmla="*/ 72 h 200"/>
                <a:gd name="T106" fmla="*/ 100 w 200"/>
                <a:gd name="T107" fmla="*/ 128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00" h="200">
                  <a:moveTo>
                    <a:pt x="112" y="8"/>
                  </a:moveTo>
                  <a:cubicBezTo>
                    <a:pt x="112" y="21"/>
                    <a:pt x="112" y="21"/>
                    <a:pt x="112" y="21"/>
                  </a:cubicBezTo>
                  <a:cubicBezTo>
                    <a:pt x="112" y="27"/>
                    <a:pt x="112" y="27"/>
                    <a:pt x="112" y="27"/>
                  </a:cubicBezTo>
                  <a:cubicBezTo>
                    <a:pt x="118" y="29"/>
                    <a:pt x="118" y="29"/>
                    <a:pt x="118" y="29"/>
                  </a:cubicBezTo>
                  <a:cubicBezTo>
                    <a:pt x="125" y="30"/>
                    <a:pt x="132" y="33"/>
                    <a:pt x="138" y="37"/>
                  </a:cubicBezTo>
                  <a:cubicBezTo>
                    <a:pt x="143" y="40"/>
                    <a:pt x="143" y="40"/>
                    <a:pt x="143" y="40"/>
                  </a:cubicBezTo>
                  <a:cubicBezTo>
                    <a:pt x="147" y="36"/>
                    <a:pt x="147" y="36"/>
                    <a:pt x="147" y="36"/>
                  </a:cubicBezTo>
                  <a:cubicBezTo>
                    <a:pt x="157" y="26"/>
                    <a:pt x="157" y="26"/>
                    <a:pt x="157" y="26"/>
                  </a:cubicBezTo>
                  <a:cubicBezTo>
                    <a:pt x="174" y="43"/>
                    <a:pt x="174" y="43"/>
                    <a:pt x="174" y="43"/>
                  </a:cubicBezTo>
                  <a:cubicBezTo>
                    <a:pt x="164" y="53"/>
                    <a:pt x="164" y="53"/>
                    <a:pt x="164" y="53"/>
                  </a:cubicBezTo>
                  <a:cubicBezTo>
                    <a:pt x="160" y="57"/>
                    <a:pt x="160" y="57"/>
                    <a:pt x="160" y="57"/>
                  </a:cubicBezTo>
                  <a:cubicBezTo>
                    <a:pt x="163" y="62"/>
                    <a:pt x="163" y="62"/>
                    <a:pt x="163" y="62"/>
                  </a:cubicBezTo>
                  <a:cubicBezTo>
                    <a:pt x="166" y="68"/>
                    <a:pt x="169" y="75"/>
                    <a:pt x="170" y="81"/>
                  </a:cubicBezTo>
                  <a:cubicBezTo>
                    <a:pt x="172" y="88"/>
                    <a:pt x="172" y="88"/>
                    <a:pt x="172" y="88"/>
                  </a:cubicBezTo>
                  <a:cubicBezTo>
                    <a:pt x="178" y="88"/>
                    <a:pt x="178" y="88"/>
                    <a:pt x="178" y="88"/>
                  </a:cubicBezTo>
                  <a:cubicBezTo>
                    <a:pt x="192" y="88"/>
                    <a:pt x="192" y="88"/>
                    <a:pt x="192" y="88"/>
                  </a:cubicBezTo>
                  <a:cubicBezTo>
                    <a:pt x="192" y="112"/>
                    <a:pt x="192" y="112"/>
                    <a:pt x="192" y="112"/>
                  </a:cubicBezTo>
                  <a:cubicBezTo>
                    <a:pt x="177" y="112"/>
                    <a:pt x="177" y="112"/>
                    <a:pt x="177" y="112"/>
                  </a:cubicBezTo>
                  <a:cubicBezTo>
                    <a:pt x="171" y="112"/>
                    <a:pt x="171" y="112"/>
                    <a:pt x="171" y="112"/>
                  </a:cubicBezTo>
                  <a:cubicBezTo>
                    <a:pt x="170" y="117"/>
                    <a:pt x="170" y="117"/>
                    <a:pt x="170" y="117"/>
                  </a:cubicBezTo>
                  <a:cubicBezTo>
                    <a:pt x="168" y="124"/>
                    <a:pt x="165" y="130"/>
                    <a:pt x="162" y="135"/>
                  </a:cubicBezTo>
                  <a:cubicBezTo>
                    <a:pt x="159" y="141"/>
                    <a:pt x="159" y="141"/>
                    <a:pt x="159" y="141"/>
                  </a:cubicBezTo>
                  <a:cubicBezTo>
                    <a:pt x="163" y="145"/>
                    <a:pt x="163" y="145"/>
                    <a:pt x="163" y="145"/>
                  </a:cubicBezTo>
                  <a:cubicBezTo>
                    <a:pt x="174" y="156"/>
                    <a:pt x="174" y="156"/>
                    <a:pt x="174" y="156"/>
                  </a:cubicBezTo>
                  <a:cubicBezTo>
                    <a:pt x="157" y="173"/>
                    <a:pt x="157" y="173"/>
                    <a:pt x="157" y="173"/>
                  </a:cubicBezTo>
                  <a:cubicBezTo>
                    <a:pt x="146" y="162"/>
                    <a:pt x="146" y="162"/>
                    <a:pt x="146" y="162"/>
                  </a:cubicBezTo>
                  <a:cubicBezTo>
                    <a:pt x="142" y="158"/>
                    <a:pt x="142" y="158"/>
                    <a:pt x="142" y="158"/>
                  </a:cubicBezTo>
                  <a:cubicBezTo>
                    <a:pt x="136" y="161"/>
                    <a:pt x="136" y="161"/>
                    <a:pt x="136" y="161"/>
                  </a:cubicBezTo>
                  <a:cubicBezTo>
                    <a:pt x="131" y="164"/>
                    <a:pt x="125" y="166"/>
                    <a:pt x="118" y="168"/>
                  </a:cubicBezTo>
                  <a:cubicBezTo>
                    <a:pt x="112" y="169"/>
                    <a:pt x="112" y="169"/>
                    <a:pt x="112" y="169"/>
                  </a:cubicBezTo>
                  <a:cubicBezTo>
                    <a:pt x="112" y="176"/>
                    <a:pt x="112" y="176"/>
                    <a:pt x="112" y="176"/>
                  </a:cubicBezTo>
                  <a:cubicBezTo>
                    <a:pt x="112" y="192"/>
                    <a:pt x="112" y="192"/>
                    <a:pt x="112" y="192"/>
                  </a:cubicBezTo>
                  <a:cubicBezTo>
                    <a:pt x="88" y="192"/>
                    <a:pt x="88" y="192"/>
                    <a:pt x="88" y="192"/>
                  </a:cubicBezTo>
                  <a:cubicBezTo>
                    <a:pt x="88" y="176"/>
                    <a:pt x="88" y="176"/>
                    <a:pt x="88" y="176"/>
                  </a:cubicBezTo>
                  <a:cubicBezTo>
                    <a:pt x="88" y="169"/>
                    <a:pt x="88" y="169"/>
                    <a:pt x="88" y="169"/>
                  </a:cubicBezTo>
                  <a:cubicBezTo>
                    <a:pt x="82" y="168"/>
                    <a:pt x="82" y="168"/>
                    <a:pt x="82" y="168"/>
                  </a:cubicBezTo>
                  <a:cubicBezTo>
                    <a:pt x="76" y="166"/>
                    <a:pt x="70" y="164"/>
                    <a:pt x="65" y="161"/>
                  </a:cubicBezTo>
                  <a:cubicBezTo>
                    <a:pt x="59" y="158"/>
                    <a:pt x="59" y="158"/>
                    <a:pt x="59" y="158"/>
                  </a:cubicBezTo>
                  <a:cubicBezTo>
                    <a:pt x="55" y="162"/>
                    <a:pt x="55" y="162"/>
                    <a:pt x="55" y="162"/>
                  </a:cubicBezTo>
                  <a:cubicBezTo>
                    <a:pt x="44" y="173"/>
                    <a:pt x="44" y="173"/>
                    <a:pt x="44" y="173"/>
                  </a:cubicBezTo>
                  <a:cubicBezTo>
                    <a:pt x="27" y="156"/>
                    <a:pt x="27" y="156"/>
                    <a:pt x="27" y="156"/>
                  </a:cubicBezTo>
                  <a:cubicBezTo>
                    <a:pt x="38" y="145"/>
                    <a:pt x="38" y="145"/>
                    <a:pt x="38" y="145"/>
                  </a:cubicBezTo>
                  <a:cubicBezTo>
                    <a:pt x="42" y="141"/>
                    <a:pt x="42" y="141"/>
                    <a:pt x="42" y="141"/>
                  </a:cubicBezTo>
                  <a:cubicBezTo>
                    <a:pt x="39" y="135"/>
                    <a:pt x="39" y="135"/>
                    <a:pt x="39" y="135"/>
                  </a:cubicBezTo>
                  <a:cubicBezTo>
                    <a:pt x="35" y="130"/>
                    <a:pt x="33" y="124"/>
                    <a:pt x="31" y="117"/>
                  </a:cubicBezTo>
                  <a:cubicBezTo>
                    <a:pt x="29" y="112"/>
                    <a:pt x="29" y="112"/>
                    <a:pt x="29" y="112"/>
                  </a:cubicBezTo>
                  <a:cubicBezTo>
                    <a:pt x="23" y="112"/>
                    <a:pt x="23" y="112"/>
                    <a:pt x="23" y="112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88"/>
                    <a:pt x="8" y="88"/>
                    <a:pt x="8" y="88"/>
                  </a:cubicBezTo>
                  <a:cubicBezTo>
                    <a:pt x="23" y="88"/>
                    <a:pt x="23" y="88"/>
                    <a:pt x="23" y="88"/>
                  </a:cubicBezTo>
                  <a:cubicBezTo>
                    <a:pt x="29" y="88"/>
                    <a:pt x="29" y="88"/>
                    <a:pt x="29" y="88"/>
                  </a:cubicBezTo>
                  <a:cubicBezTo>
                    <a:pt x="30" y="81"/>
                    <a:pt x="30" y="81"/>
                    <a:pt x="30" y="81"/>
                  </a:cubicBezTo>
                  <a:cubicBezTo>
                    <a:pt x="32" y="75"/>
                    <a:pt x="35" y="68"/>
                    <a:pt x="38" y="62"/>
                  </a:cubicBezTo>
                  <a:cubicBezTo>
                    <a:pt x="41" y="57"/>
                    <a:pt x="41" y="57"/>
                    <a:pt x="41" y="57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27" y="43"/>
                    <a:pt x="27" y="43"/>
                    <a:pt x="27" y="43"/>
                  </a:cubicBezTo>
                  <a:cubicBezTo>
                    <a:pt x="44" y="26"/>
                    <a:pt x="44" y="26"/>
                    <a:pt x="44" y="26"/>
                  </a:cubicBezTo>
                  <a:cubicBezTo>
                    <a:pt x="53" y="36"/>
                    <a:pt x="53" y="36"/>
                    <a:pt x="53" y="36"/>
                  </a:cubicBezTo>
                  <a:cubicBezTo>
                    <a:pt x="58" y="40"/>
                    <a:pt x="58" y="40"/>
                    <a:pt x="58" y="40"/>
                  </a:cubicBezTo>
                  <a:cubicBezTo>
                    <a:pt x="63" y="37"/>
                    <a:pt x="63" y="37"/>
                    <a:pt x="63" y="37"/>
                  </a:cubicBezTo>
                  <a:cubicBezTo>
                    <a:pt x="69" y="33"/>
                    <a:pt x="76" y="30"/>
                    <a:pt x="82" y="29"/>
                  </a:cubicBezTo>
                  <a:cubicBezTo>
                    <a:pt x="88" y="27"/>
                    <a:pt x="88" y="27"/>
                    <a:pt x="88" y="27"/>
                  </a:cubicBezTo>
                  <a:cubicBezTo>
                    <a:pt x="88" y="21"/>
                    <a:pt x="88" y="21"/>
                    <a:pt x="88" y="21"/>
                  </a:cubicBezTo>
                  <a:cubicBezTo>
                    <a:pt x="88" y="8"/>
                    <a:pt x="88" y="8"/>
                    <a:pt x="88" y="8"/>
                  </a:cubicBezTo>
                  <a:cubicBezTo>
                    <a:pt x="112" y="8"/>
                    <a:pt x="112" y="8"/>
                    <a:pt x="112" y="8"/>
                  </a:cubicBezTo>
                  <a:moveTo>
                    <a:pt x="100" y="136"/>
                  </a:moveTo>
                  <a:cubicBezTo>
                    <a:pt x="120" y="136"/>
                    <a:pt x="136" y="119"/>
                    <a:pt x="136" y="100"/>
                  </a:cubicBezTo>
                  <a:cubicBezTo>
                    <a:pt x="136" y="80"/>
                    <a:pt x="120" y="64"/>
                    <a:pt x="100" y="64"/>
                  </a:cubicBezTo>
                  <a:cubicBezTo>
                    <a:pt x="81" y="64"/>
                    <a:pt x="64" y="80"/>
                    <a:pt x="64" y="100"/>
                  </a:cubicBezTo>
                  <a:cubicBezTo>
                    <a:pt x="64" y="119"/>
                    <a:pt x="81" y="136"/>
                    <a:pt x="100" y="136"/>
                  </a:cubicBezTo>
                  <a:moveTo>
                    <a:pt x="120" y="0"/>
                  </a:moveTo>
                  <a:cubicBezTo>
                    <a:pt x="80" y="0"/>
                    <a:pt x="80" y="0"/>
                    <a:pt x="80" y="0"/>
                  </a:cubicBezTo>
                  <a:cubicBezTo>
                    <a:pt x="80" y="21"/>
                    <a:pt x="80" y="21"/>
                    <a:pt x="80" y="21"/>
                  </a:cubicBezTo>
                  <a:cubicBezTo>
                    <a:pt x="73" y="23"/>
                    <a:pt x="66" y="26"/>
                    <a:pt x="59" y="30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16" y="43"/>
                    <a:pt x="16" y="43"/>
                    <a:pt x="16" y="43"/>
                  </a:cubicBezTo>
                  <a:cubicBezTo>
                    <a:pt x="31" y="58"/>
                    <a:pt x="31" y="58"/>
                    <a:pt x="31" y="58"/>
                  </a:cubicBezTo>
                  <a:cubicBezTo>
                    <a:pt x="27" y="65"/>
                    <a:pt x="25" y="72"/>
                    <a:pt x="23" y="80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23" y="120"/>
                    <a:pt x="23" y="120"/>
                    <a:pt x="23" y="120"/>
                  </a:cubicBezTo>
                  <a:cubicBezTo>
                    <a:pt x="25" y="127"/>
                    <a:pt x="28" y="133"/>
                    <a:pt x="32" y="140"/>
                  </a:cubicBezTo>
                  <a:cubicBezTo>
                    <a:pt x="16" y="156"/>
                    <a:pt x="16" y="156"/>
                    <a:pt x="16" y="156"/>
                  </a:cubicBezTo>
                  <a:cubicBezTo>
                    <a:pt x="44" y="184"/>
                    <a:pt x="44" y="184"/>
                    <a:pt x="44" y="184"/>
                  </a:cubicBezTo>
                  <a:cubicBezTo>
                    <a:pt x="61" y="168"/>
                    <a:pt x="61" y="168"/>
                    <a:pt x="61" y="168"/>
                  </a:cubicBezTo>
                  <a:cubicBezTo>
                    <a:pt x="67" y="171"/>
                    <a:pt x="73" y="174"/>
                    <a:pt x="80" y="176"/>
                  </a:cubicBezTo>
                  <a:cubicBezTo>
                    <a:pt x="80" y="200"/>
                    <a:pt x="80" y="200"/>
                    <a:pt x="80" y="200"/>
                  </a:cubicBezTo>
                  <a:cubicBezTo>
                    <a:pt x="120" y="200"/>
                    <a:pt x="120" y="200"/>
                    <a:pt x="120" y="200"/>
                  </a:cubicBezTo>
                  <a:cubicBezTo>
                    <a:pt x="120" y="176"/>
                    <a:pt x="120" y="176"/>
                    <a:pt x="120" y="176"/>
                  </a:cubicBezTo>
                  <a:cubicBezTo>
                    <a:pt x="127" y="174"/>
                    <a:pt x="134" y="171"/>
                    <a:pt x="140" y="168"/>
                  </a:cubicBezTo>
                  <a:cubicBezTo>
                    <a:pt x="157" y="184"/>
                    <a:pt x="157" y="184"/>
                    <a:pt x="157" y="184"/>
                  </a:cubicBezTo>
                  <a:cubicBezTo>
                    <a:pt x="185" y="156"/>
                    <a:pt x="185" y="156"/>
                    <a:pt x="185" y="156"/>
                  </a:cubicBezTo>
                  <a:cubicBezTo>
                    <a:pt x="169" y="140"/>
                    <a:pt x="169" y="140"/>
                    <a:pt x="169" y="140"/>
                  </a:cubicBezTo>
                  <a:cubicBezTo>
                    <a:pt x="173" y="133"/>
                    <a:pt x="175" y="127"/>
                    <a:pt x="177" y="120"/>
                  </a:cubicBezTo>
                  <a:cubicBezTo>
                    <a:pt x="200" y="120"/>
                    <a:pt x="200" y="120"/>
                    <a:pt x="200" y="120"/>
                  </a:cubicBezTo>
                  <a:cubicBezTo>
                    <a:pt x="200" y="80"/>
                    <a:pt x="200" y="80"/>
                    <a:pt x="200" y="80"/>
                  </a:cubicBezTo>
                  <a:cubicBezTo>
                    <a:pt x="178" y="80"/>
                    <a:pt x="178" y="80"/>
                    <a:pt x="178" y="80"/>
                  </a:cubicBezTo>
                  <a:cubicBezTo>
                    <a:pt x="176" y="72"/>
                    <a:pt x="174" y="65"/>
                    <a:pt x="170" y="58"/>
                  </a:cubicBezTo>
                  <a:cubicBezTo>
                    <a:pt x="185" y="43"/>
                    <a:pt x="185" y="43"/>
                    <a:pt x="185" y="43"/>
                  </a:cubicBezTo>
                  <a:cubicBezTo>
                    <a:pt x="157" y="15"/>
                    <a:pt x="157" y="15"/>
                    <a:pt x="157" y="15"/>
                  </a:cubicBezTo>
                  <a:cubicBezTo>
                    <a:pt x="142" y="30"/>
                    <a:pt x="142" y="30"/>
                    <a:pt x="142" y="30"/>
                  </a:cubicBezTo>
                  <a:cubicBezTo>
                    <a:pt x="135" y="26"/>
                    <a:pt x="128" y="23"/>
                    <a:pt x="120" y="21"/>
                  </a:cubicBezTo>
                  <a:cubicBezTo>
                    <a:pt x="120" y="0"/>
                    <a:pt x="120" y="0"/>
                    <a:pt x="120" y="0"/>
                  </a:cubicBezTo>
                  <a:close/>
                  <a:moveTo>
                    <a:pt x="100" y="128"/>
                  </a:moveTo>
                  <a:cubicBezTo>
                    <a:pt x="85" y="128"/>
                    <a:pt x="72" y="115"/>
                    <a:pt x="72" y="100"/>
                  </a:cubicBezTo>
                  <a:cubicBezTo>
                    <a:pt x="72" y="84"/>
                    <a:pt x="85" y="72"/>
                    <a:pt x="100" y="72"/>
                  </a:cubicBezTo>
                  <a:cubicBezTo>
                    <a:pt x="116" y="72"/>
                    <a:pt x="128" y="84"/>
                    <a:pt x="128" y="100"/>
                  </a:cubicBezTo>
                  <a:cubicBezTo>
                    <a:pt x="128" y="115"/>
                    <a:pt x="116" y="128"/>
                    <a:pt x="100" y="128"/>
                  </a:cubicBezTo>
                  <a:close/>
                </a:path>
              </a:pathLst>
            </a:cu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</p:grpSp>
      <p:grpSp>
        <p:nvGrpSpPr>
          <p:cNvPr id="65" name="组合 64"/>
          <p:cNvGrpSpPr/>
          <p:nvPr/>
        </p:nvGrpSpPr>
        <p:grpSpPr>
          <a:xfrm>
            <a:off x="6701282" y="4764965"/>
            <a:ext cx="255471" cy="198699"/>
            <a:chOff x="5592012" y="5585403"/>
            <a:chExt cx="459618" cy="357480"/>
          </a:xfrm>
        </p:grpSpPr>
        <p:grpSp>
          <p:nvGrpSpPr>
            <p:cNvPr id="66" name="组合 65"/>
            <p:cNvGrpSpPr/>
            <p:nvPr/>
          </p:nvGrpSpPr>
          <p:grpSpPr>
            <a:xfrm>
              <a:off x="5592012" y="5585403"/>
              <a:ext cx="459618" cy="357480"/>
              <a:chOff x="7265420" y="2959894"/>
              <a:chExt cx="912360" cy="709612"/>
            </a:xfrm>
          </p:grpSpPr>
          <p:sp>
            <p:nvSpPr>
              <p:cNvPr id="71" name="圆角矩形 70"/>
              <p:cNvSpPr/>
              <p:nvPr/>
            </p:nvSpPr>
            <p:spPr>
              <a:xfrm>
                <a:off x="7292975" y="2981325"/>
                <a:ext cx="857250" cy="666750"/>
              </a:xfrm>
              <a:prstGeom prst="roundRect">
                <a:avLst>
                  <a:gd name="adj" fmla="val 11429"/>
                </a:avLst>
              </a:prstGeom>
              <a:solidFill>
                <a:schemeClr val="tx1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sp>
            <p:nvSpPr>
              <p:cNvPr id="72" name="圆角矩形 71"/>
              <p:cNvSpPr/>
              <p:nvPr/>
            </p:nvSpPr>
            <p:spPr>
              <a:xfrm>
                <a:off x="7265420" y="2959894"/>
                <a:ext cx="912360" cy="709612"/>
              </a:xfrm>
              <a:prstGeom prst="roundRect">
                <a:avLst>
                  <a:gd name="adj" fmla="val 11429"/>
                </a:avLst>
              </a:prstGeom>
              <a:noFill/>
              <a:ln>
                <a:solidFill>
                  <a:schemeClr val="tx1">
                    <a:alpha val="2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</p:grpSp>
        <p:grpSp>
          <p:nvGrpSpPr>
            <p:cNvPr id="67" name="组合 66"/>
            <p:cNvGrpSpPr/>
            <p:nvPr/>
          </p:nvGrpSpPr>
          <p:grpSpPr>
            <a:xfrm>
              <a:off x="5713111" y="5680021"/>
              <a:ext cx="221052" cy="168242"/>
              <a:chOff x="3730625" y="5216526"/>
              <a:chExt cx="750888" cy="571500"/>
            </a:xfrm>
            <a:solidFill>
              <a:schemeClr val="tx1">
                <a:alpha val="20000"/>
              </a:schemeClr>
            </a:solidFill>
          </p:grpSpPr>
          <p:sp>
            <p:nvSpPr>
              <p:cNvPr id="68" name="Freeform 43"/>
              <p:cNvSpPr>
                <a:spLocks noEditPoints="1"/>
              </p:cNvSpPr>
              <p:nvPr/>
            </p:nvSpPr>
            <p:spPr bwMode="auto">
              <a:xfrm>
                <a:off x="3730625" y="5216526"/>
                <a:ext cx="750888" cy="571500"/>
              </a:xfrm>
              <a:custGeom>
                <a:avLst/>
                <a:gdLst>
                  <a:gd name="T0" fmla="*/ 184 w 200"/>
                  <a:gd name="T1" fmla="*/ 24 h 152"/>
                  <a:gd name="T2" fmla="*/ 151 w 200"/>
                  <a:gd name="T3" fmla="*/ 24 h 152"/>
                  <a:gd name="T4" fmla="*/ 132 w 200"/>
                  <a:gd name="T5" fmla="*/ 4 h 152"/>
                  <a:gd name="T6" fmla="*/ 132 w 200"/>
                  <a:gd name="T7" fmla="*/ 4 h 152"/>
                  <a:gd name="T8" fmla="*/ 132 w 200"/>
                  <a:gd name="T9" fmla="*/ 4 h 152"/>
                  <a:gd name="T10" fmla="*/ 132 w 200"/>
                  <a:gd name="T11" fmla="*/ 4 h 152"/>
                  <a:gd name="T12" fmla="*/ 121 w 200"/>
                  <a:gd name="T13" fmla="*/ 0 h 152"/>
                  <a:gd name="T14" fmla="*/ 81 w 200"/>
                  <a:gd name="T15" fmla="*/ 0 h 152"/>
                  <a:gd name="T16" fmla="*/ 69 w 200"/>
                  <a:gd name="T17" fmla="*/ 5 h 152"/>
                  <a:gd name="T18" fmla="*/ 69 w 200"/>
                  <a:gd name="T19" fmla="*/ 5 h 152"/>
                  <a:gd name="T20" fmla="*/ 50 w 200"/>
                  <a:gd name="T21" fmla="*/ 24 h 152"/>
                  <a:gd name="T22" fmla="*/ 16 w 200"/>
                  <a:gd name="T23" fmla="*/ 24 h 152"/>
                  <a:gd name="T24" fmla="*/ 0 w 200"/>
                  <a:gd name="T25" fmla="*/ 40 h 152"/>
                  <a:gd name="T26" fmla="*/ 0 w 200"/>
                  <a:gd name="T27" fmla="*/ 136 h 152"/>
                  <a:gd name="T28" fmla="*/ 16 w 200"/>
                  <a:gd name="T29" fmla="*/ 152 h 152"/>
                  <a:gd name="T30" fmla="*/ 184 w 200"/>
                  <a:gd name="T31" fmla="*/ 152 h 152"/>
                  <a:gd name="T32" fmla="*/ 200 w 200"/>
                  <a:gd name="T33" fmla="*/ 136 h 152"/>
                  <a:gd name="T34" fmla="*/ 200 w 200"/>
                  <a:gd name="T35" fmla="*/ 40 h 152"/>
                  <a:gd name="T36" fmla="*/ 184 w 200"/>
                  <a:gd name="T37" fmla="*/ 24 h 152"/>
                  <a:gd name="T38" fmla="*/ 192 w 200"/>
                  <a:gd name="T39" fmla="*/ 136 h 152"/>
                  <a:gd name="T40" fmla="*/ 184 w 200"/>
                  <a:gd name="T41" fmla="*/ 144 h 152"/>
                  <a:gd name="T42" fmla="*/ 16 w 200"/>
                  <a:gd name="T43" fmla="*/ 144 h 152"/>
                  <a:gd name="T44" fmla="*/ 8 w 200"/>
                  <a:gd name="T45" fmla="*/ 136 h 152"/>
                  <a:gd name="T46" fmla="*/ 8 w 200"/>
                  <a:gd name="T47" fmla="*/ 40 h 152"/>
                  <a:gd name="T48" fmla="*/ 16 w 200"/>
                  <a:gd name="T49" fmla="*/ 32 h 152"/>
                  <a:gd name="T50" fmla="*/ 50 w 200"/>
                  <a:gd name="T51" fmla="*/ 32 h 152"/>
                  <a:gd name="T52" fmla="*/ 54 w 200"/>
                  <a:gd name="T53" fmla="*/ 32 h 152"/>
                  <a:gd name="T54" fmla="*/ 56 w 200"/>
                  <a:gd name="T55" fmla="*/ 29 h 152"/>
                  <a:gd name="T56" fmla="*/ 66 w 200"/>
                  <a:gd name="T57" fmla="*/ 20 h 152"/>
                  <a:gd name="T58" fmla="*/ 66 w 200"/>
                  <a:gd name="T59" fmla="*/ 20 h 152"/>
                  <a:gd name="T60" fmla="*/ 75 w 200"/>
                  <a:gd name="T61" fmla="*/ 10 h 152"/>
                  <a:gd name="T62" fmla="*/ 81 w 200"/>
                  <a:gd name="T63" fmla="*/ 8 h 152"/>
                  <a:gd name="T64" fmla="*/ 121 w 200"/>
                  <a:gd name="T65" fmla="*/ 8 h 152"/>
                  <a:gd name="T66" fmla="*/ 126 w 200"/>
                  <a:gd name="T67" fmla="*/ 10 h 152"/>
                  <a:gd name="T68" fmla="*/ 146 w 200"/>
                  <a:gd name="T69" fmla="*/ 29 h 152"/>
                  <a:gd name="T70" fmla="*/ 148 w 200"/>
                  <a:gd name="T71" fmla="*/ 32 h 152"/>
                  <a:gd name="T72" fmla="*/ 151 w 200"/>
                  <a:gd name="T73" fmla="*/ 32 h 152"/>
                  <a:gd name="T74" fmla="*/ 184 w 200"/>
                  <a:gd name="T75" fmla="*/ 32 h 152"/>
                  <a:gd name="T76" fmla="*/ 192 w 200"/>
                  <a:gd name="T77" fmla="*/ 40 h 152"/>
                  <a:gd name="T78" fmla="*/ 192 w 200"/>
                  <a:gd name="T79" fmla="*/ 136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00" h="152">
                    <a:moveTo>
                      <a:pt x="184" y="24"/>
                    </a:moveTo>
                    <a:cubicBezTo>
                      <a:pt x="151" y="24"/>
                      <a:pt x="151" y="24"/>
                      <a:pt x="151" y="24"/>
                    </a:cubicBezTo>
                    <a:cubicBezTo>
                      <a:pt x="132" y="4"/>
                      <a:pt x="132" y="4"/>
                      <a:pt x="132" y="4"/>
                    </a:cubicBezTo>
                    <a:cubicBezTo>
                      <a:pt x="132" y="4"/>
                      <a:pt x="132" y="4"/>
                      <a:pt x="132" y="4"/>
                    </a:cubicBezTo>
                    <a:cubicBezTo>
                      <a:pt x="132" y="4"/>
                      <a:pt x="132" y="4"/>
                      <a:pt x="132" y="4"/>
                    </a:cubicBezTo>
                    <a:cubicBezTo>
                      <a:pt x="132" y="4"/>
                      <a:pt x="132" y="4"/>
                      <a:pt x="132" y="4"/>
                    </a:cubicBezTo>
                    <a:cubicBezTo>
                      <a:pt x="129" y="1"/>
                      <a:pt x="125" y="0"/>
                      <a:pt x="12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76" y="0"/>
                      <a:pt x="72" y="2"/>
                      <a:pt x="69" y="5"/>
                    </a:cubicBezTo>
                    <a:cubicBezTo>
                      <a:pt x="69" y="5"/>
                      <a:pt x="69" y="5"/>
                      <a:pt x="69" y="5"/>
                    </a:cubicBezTo>
                    <a:cubicBezTo>
                      <a:pt x="50" y="24"/>
                      <a:pt x="50" y="24"/>
                      <a:pt x="50" y="24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8" y="24"/>
                      <a:pt x="0" y="31"/>
                      <a:pt x="0" y="40"/>
                    </a:cubicBezTo>
                    <a:cubicBezTo>
                      <a:pt x="0" y="136"/>
                      <a:pt x="0" y="136"/>
                      <a:pt x="0" y="136"/>
                    </a:cubicBezTo>
                    <a:cubicBezTo>
                      <a:pt x="0" y="144"/>
                      <a:pt x="8" y="152"/>
                      <a:pt x="16" y="152"/>
                    </a:cubicBezTo>
                    <a:cubicBezTo>
                      <a:pt x="184" y="152"/>
                      <a:pt x="184" y="152"/>
                      <a:pt x="184" y="152"/>
                    </a:cubicBezTo>
                    <a:cubicBezTo>
                      <a:pt x="193" y="152"/>
                      <a:pt x="200" y="144"/>
                      <a:pt x="200" y="136"/>
                    </a:cubicBezTo>
                    <a:cubicBezTo>
                      <a:pt x="200" y="40"/>
                      <a:pt x="200" y="40"/>
                      <a:pt x="200" y="40"/>
                    </a:cubicBezTo>
                    <a:cubicBezTo>
                      <a:pt x="200" y="31"/>
                      <a:pt x="193" y="24"/>
                      <a:pt x="184" y="24"/>
                    </a:cubicBezTo>
                    <a:close/>
                    <a:moveTo>
                      <a:pt x="192" y="136"/>
                    </a:moveTo>
                    <a:cubicBezTo>
                      <a:pt x="192" y="140"/>
                      <a:pt x="189" y="144"/>
                      <a:pt x="184" y="144"/>
                    </a:cubicBezTo>
                    <a:cubicBezTo>
                      <a:pt x="16" y="144"/>
                      <a:pt x="16" y="144"/>
                      <a:pt x="16" y="144"/>
                    </a:cubicBezTo>
                    <a:cubicBezTo>
                      <a:pt x="12" y="144"/>
                      <a:pt x="8" y="140"/>
                      <a:pt x="8" y="136"/>
                    </a:cubicBezTo>
                    <a:cubicBezTo>
                      <a:pt x="8" y="40"/>
                      <a:pt x="8" y="40"/>
                      <a:pt x="8" y="40"/>
                    </a:cubicBezTo>
                    <a:cubicBezTo>
                      <a:pt x="8" y="35"/>
                      <a:pt x="12" y="32"/>
                      <a:pt x="16" y="32"/>
                    </a:cubicBezTo>
                    <a:cubicBezTo>
                      <a:pt x="50" y="32"/>
                      <a:pt x="50" y="32"/>
                      <a:pt x="50" y="32"/>
                    </a:cubicBezTo>
                    <a:cubicBezTo>
                      <a:pt x="54" y="32"/>
                      <a:pt x="54" y="32"/>
                      <a:pt x="54" y="32"/>
                    </a:cubicBezTo>
                    <a:cubicBezTo>
                      <a:pt x="56" y="29"/>
                      <a:pt x="56" y="29"/>
                      <a:pt x="56" y="29"/>
                    </a:cubicBezTo>
                    <a:cubicBezTo>
                      <a:pt x="66" y="20"/>
                      <a:pt x="66" y="20"/>
                      <a:pt x="66" y="20"/>
                    </a:cubicBezTo>
                    <a:cubicBezTo>
                      <a:pt x="66" y="20"/>
                      <a:pt x="66" y="20"/>
                      <a:pt x="66" y="20"/>
                    </a:cubicBezTo>
                    <a:cubicBezTo>
                      <a:pt x="75" y="10"/>
                      <a:pt x="75" y="10"/>
                      <a:pt x="75" y="10"/>
                    </a:cubicBezTo>
                    <a:cubicBezTo>
                      <a:pt x="76" y="9"/>
                      <a:pt x="79" y="8"/>
                      <a:pt x="81" y="8"/>
                    </a:cubicBezTo>
                    <a:cubicBezTo>
                      <a:pt x="121" y="8"/>
                      <a:pt x="121" y="8"/>
                      <a:pt x="121" y="8"/>
                    </a:cubicBezTo>
                    <a:cubicBezTo>
                      <a:pt x="123" y="8"/>
                      <a:pt x="125" y="8"/>
                      <a:pt x="126" y="10"/>
                    </a:cubicBezTo>
                    <a:cubicBezTo>
                      <a:pt x="146" y="29"/>
                      <a:pt x="146" y="29"/>
                      <a:pt x="146" y="29"/>
                    </a:cubicBezTo>
                    <a:cubicBezTo>
                      <a:pt x="148" y="32"/>
                      <a:pt x="148" y="32"/>
                      <a:pt x="148" y="32"/>
                    </a:cubicBezTo>
                    <a:cubicBezTo>
                      <a:pt x="151" y="32"/>
                      <a:pt x="151" y="32"/>
                      <a:pt x="151" y="32"/>
                    </a:cubicBezTo>
                    <a:cubicBezTo>
                      <a:pt x="184" y="32"/>
                      <a:pt x="184" y="32"/>
                      <a:pt x="184" y="32"/>
                    </a:cubicBezTo>
                    <a:cubicBezTo>
                      <a:pt x="189" y="32"/>
                      <a:pt x="192" y="35"/>
                      <a:pt x="192" y="40"/>
                    </a:cubicBezTo>
                    <a:lnTo>
                      <a:pt x="192" y="1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69" name="Freeform 44"/>
              <p:cNvSpPr>
                <a:spLocks noEditPoints="1"/>
              </p:cNvSpPr>
              <p:nvPr/>
            </p:nvSpPr>
            <p:spPr bwMode="auto">
              <a:xfrm>
                <a:off x="3911600" y="5337176"/>
                <a:ext cx="390525" cy="390525"/>
              </a:xfrm>
              <a:custGeom>
                <a:avLst/>
                <a:gdLst>
                  <a:gd name="T0" fmla="*/ 52 w 104"/>
                  <a:gd name="T1" fmla="*/ 0 h 104"/>
                  <a:gd name="T2" fmla="*/ 0 w 104"/>
                  <a:gd name="T3" fmla="*/ 52 h 104"/>
                  <a:gd name="T4" fmla="*/ 52 w 104"/>
                  <a:gd name="T5" fmla="*/ 104 h 104"/>
                  <a:gd name="T6" fmla="*/ 104 w 104"/>
                  <a:gd name="T7" fmla="*/ 52 h 104"/>
                  <a:gd name="T8" fmla="*/ 52 w 104"/>
                  <a:gd name="T9" fmla="*/ 0 h 104"/>
                  <a:gd name="T10" fmla="*/ 52 w 104"/>
                  <a:gd name="T11" fmla="*/ 96 h 104"/>
                  <a:gd name="T12" fmla="*/ 8 w 104"/>
                  <a:gd name="T13" fmla="*/ 52 h 104"/>
                  <a:gd name="T14" fmla="*/ 52 w 104"/>
                  <a:gd name="T15" fmla="*/ 8 h 104"/>
                  <a:gd name="T16" fmla="*/ 96 w 104"/>
                  <a:gd name="T17" fmla="*/ 52 h 104"/>
                  <a:gd name="T18" fmla="*/ 52 w 104"/>
                  <a:gd name="T19" fmla="*/ 96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4" h="104">
                    <a:moveTo>
                      <a:pt x="52" y="0"/>
                    </a:moveTo>
                    <a:cubicBezTo>
                      <a:pt x="24" y="0"/>
                      <a:pt x="0" y="23"/>
                      <a:pt x="0" y="52"/>
                    </a:cubicBezTo>
                    <a:cubicBezTo>
                      <a:pt x="0" y="80"/>
                      <a:pt x="24" y="104"/>
                      <a:pt x="52" y="104"/>
                    </a:cubicBezTo>
                    <a:cubicBezTo>
                      <a:pt x="81" y="104"/>
                      <a:pt x="104" y="80"/>
                      <a:pt x="104" y="52"/>
                    </a:cubicBezTo>
                    <a:cubicBezTo>
                      <a:pt x="104" y="23"/>
                      <a:pt x="81" y="0"/>
                      <a:pt x="52" y="0"/>
                    </a:cubicBezTo>
                    <a:close/>
                    <a:moveTo>
                      <a:pt x="52" y="96"/>
                    </a:moveTo>
                    <a:cubicBezTo>
                      <a:pt x="28" y="96"/>
                      <a:pt x="8" y="76"/>
                      <a:pt x="8" y="52"/>
                    </a:cubicBezTo>
                    <a:cubicBezTo>
                      <a:pt x="8" y="27"/>
                      <a:pt x="28" y="8"/>
                      <a:pt x="52" y="8"/>
                    </a:cubicBezTo>
                    <a:cubicBezTo>
                      <a:pt x="77" y="8"/>
                      <a:pt x="96" y="27"/>
                      <a:pt x="96" y="52"/>
                    </a:cubicBezTo>
                    <a:cubicBezTo>
                      <a:pt x="96" y="76"/>
                      <a:pt x="77" y="96"/>
                      <a:pt x="52" y="9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70" name="Freeform 45"/>
              <p:cNvSpPr>
                <a:spLocks noEditPoints="1"/>
              </p:cNvSpPr>
              <p:nvPr/>
            </p:nvSpPr>
            <p:spPr bwMode="auto">
              <a:xfrm>
                <a:off x="3971925" y="5397501"/>
                <a:ext cx="269875" cy="269875"/>
              </a:xfrm>
              <a:custGeom>
                <a:avLst/>
                <a:gdLst>
                  <a:gd name="T0" fmla="*/ 36 w 72"/>
                  <a:gd name="T1" fmla="*/ 0 h 72"/>
                  <a:gd name="T2" fmla="*/ 0 w 72"/>
                  <a:gd name="T3" fmla="*/ 36 h 72"/>
                  <a:gd name="T4" fmla="*/ 36 w 72"/>
                  <a:gd name="T5" fmla="*/ 72 h 72"/>
                  <a:gd name="T6" fmla="*/ 72 w 72"/>
                  <a:gd name="T7" fmla="*/ 36 h 72"/>
                  <a:gd name="T8" fmla="*/ 36 w 72"/>
                  <a:gd name="T9" fmla="*/ 0 h 72"/>
                  <a:gd name="T10" fmla="*/ 36 w 72"/>
                  <a:gd name="T11" fmla="*/ 64 h 72"/>
                  <a:gd name="T12" fmla="*/ 8 w 72"/>
                  <a:gd name="T13" fmla="*/ 36 h 72"/>
                  <a:gd name="T14" fmla="*/ 36 w 72"/>
                  <a:gd name="T15" fmla="*/ 8 h 72"/>
                  <a:gd name="T16" fmla="*/ 64 w 72"/>
                  <a:gd name="T17" fmla="*/ 36 h 72"/>
                  <a:gd name="T18" fmla="*/ 36 w 72"/>
                  <a:gd name="T19" fmla="*/ 64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0"/>
                    </a:moveTo>
                    <a:cubicBezTo>
                      <a:pt x="17" y="0"/>
                      <a:pt x="0" y="16"/>
                      <a:pt x="0" y="36"/>
                    </a:cubicBezTo>
                    <a:cubicBezTo>
                      <a:pt x="0" y="55"/>
                      <a:pt x="17" y="72"/>
                      <a:pt x="36" y="72"/>
                    </a:cubicBezTo>
                    <a:cubicBezTo>
                      <a:pt x="56" y="72"/>
                      <a:pt x="72" y="55"/>
                      <a:pt x="72" y="36"/>
                    </a:cubicBezTo>
                    <a:cubicBezTo>
                      <a:pt x="72" y="16"/>
                      <a:pt x="56" y="0"/>
                      <a:pt x="36" y="0"/>
                    </a:cubicBezTo>
                    <a:close/>
                    <a:moveTo>
                      <a:pt x="36" y="64"/>
                    </a:moveTo>
                    <a:cubicBezTo>
                      <a:pt x="21" y="64"/>
                      <a:pt x="8" y="51"/>
                      <a:pt x="8" y="36"/>
                    </a:cubicBezTo>
                    <a:cubicBezTo>
                      <a:pt x="8" y="20"/>
                      <a:pt x="21" y="8"/>
                      <a:pt x="36" y="8"/>
                    </a:cubicBezTo>
                    <a:cubicBezTo>
                      <a:pt x="52" y="8"/>
                      <a:pt x="64" y="20"/>
                      <a:pt x="64" y="36"/>
                    </a:cubicBezTo>
                    <a:cubicBezTo>
                      <a:pt x="64" y="51"/>
                      <a:pt x="52" y="64"/>
                      <a:pt x="36" y="6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858198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8" presetClass="entr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53" presetClass="entr" presetSubtype="16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25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25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" dur="25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53" presetClass="entr" presetSubtype="16" fill="hold" nodeType="withEffect">
                                  <p:stCondLst>
                                    <p:cond delay="6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2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25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53" presetClass="entr" presetSubtype="16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2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25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25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53" presetClass="entr" presetSubtype="16" fill="hold" nodeType="withEffect">
                                  <p:stCondLst>
                                    <p:cond delay="9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2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25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25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53" presetClass="entr" presetSubtype="16" fill="hold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25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25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" dur="25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8" presetClass="entr" presetSubtype="32" fill="hold" grpId="0" nodeType="withEffect">
                                  <p:stCondLst>
                                    <p:cond delay="135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35" dur="3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8" presetClass="entr" presetSubtype="32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38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8" presetClass="entr" presetSubtype="32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4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53" presetClass="entr" presetSubtype="16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53" presetClass="entr" presetSubtype="16" fill="hold" grpId="0" nodeType="withEffect">
                                  <p:stCondLst>
                                    <p:cond delay="29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53" presetClass="entr" presetSubtype="16" fill="hold" grpId="0" nodeType="withEffect">
                                  <p:stCondLst>
                                    <p:cond delay="305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53" presetClass="entr" presetSubtype="16" fill="hold" nodeType="withEffect">
                                  <p:stCondLst>
                                    <p:cond delay="320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53" presetClass="entr" presetSubtype="16" fill="hold" grpId="0" nodeType="withEffect">
                                  <p:stCondLst>
                                    <p:cond delay="335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53" presetClass="entr" presetSubtype="16" fill="hold" grpId="0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53" presetClass="entr" presetSubtype="16" fill="hold" grpId="0" nodeType="withEffect">
                                  <p:stCondLst>
                                    <p:cond delay="365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53" presetClass="entr" presetSubtype="16" fill="hold" grpId="0" nodeType="withEffect">
                                  <p:stCondLst>
                                    <p:cond delay="380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animBg="1"/>
      <p:bldP spid="19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/>
      <p:bldP spid="35" grpId="0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圆角矩形 54"/>
          <p:cNvSpPr/>
          <p:nvPr/>
        </p:nvSpPr>
        <p:spPr>
          <a:xfrm flipH="1">
            <a:off x="5095875" y="1181100"/>
            <a:ext cx="2000250" cy="607372"/>
          </a:xfrm>
          <a:prstGeom prst="roundRect">
            <a:avLst>
              <a:gd name="adj" fmla="val 11429"/>
            </a:avLst>
          </a:prstGeom>
          <a:solidFill>
            <a:schemeClr val="tx1"/>
          </a:solidFill>
          <a:ln>
            <a:solidFill>
              <a:schemeClr val="tx1">
                <a:alpha val="2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pic>
        <p:nvPicPr>
          <p:cNvPr id="2" name="图片 1"/>
          <p:cNvPicPr>
            <a:picLocks noChangeAspect="1"/>
          </p:cNvPicPr>
          <p:nvPr/>
        </p:nvPicPr>
        <p:blipFill>
          <a:blip r:embed="rId3" cstate="email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aturation sat="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924300" y="2097088"/>
            <a:ext cx="4343400" cy="4343400"/>
          </a:xfrm>
          <a:prstGeom prst="rect">
            <a:avLst/>
          </a:prstGeom>
        </p:spPr>
      </p:pic>
      <p:grpSp>
        <p:nvGrpSpPr>
          <p:cNvPr id="4" name="组合 3"/>
          <p:cNvGrpSpPr/>
          <p:nvPr/>
        </p:nvGrpSpPr>
        <p:grpSpPr>
          <a:xfrm>
            <a:off x="-22274" y="304560"/>
            <a:ext cx="3395006" cy="652790"/>
            <a:chOff x="-22274" y="304560"/>
            <a:chExt cx="3395006" cy="652790"/>
          </a:xfrm>
        </p:grpSpPr>
        <p:grpSp>
          <p:nvGrpSpPr>
            <p:cNvPr id="5" name="组合 4"/>
            <p:cNvGrpSpPr/>
            <p:nvPr/>
          </p:nvGrpSpPr>
          <p:grpSpPr>
            <a:xfrm>
              <a:off x="-22274" y="526055"/>
              <a:ext cx="2726545" cy="431295"/>
              <a:chOff x="-22274" y="526055"/>
              <a:chExt cx="2726545" cy="431295"/>
            </a:xfrm>
          </p:grpSpPr>
          <p:sp>
            <p:nvSpPr>
              <p:cNvPr id="11" name="任意多边形 10"/>
              <p:cNvSpPr/>
              <p:nvPr/>
            </p:nvSpPr>
            <p:spPr>
              <a:xfrm>
                <a:off x="-22274" y="663087"/>
                <a:ext cx="2621280" cy="243840"/>
              </a:xfrm>
              <a:custGeom>
                <a:avLst/>
                <a:gdLst>
                  <a:gd name="connsiteX0" fmla="*/ 0 w 2621280"/>
                  <a:gd name="connsiteY0" fmla="*/ 0 h 243840"/>
                  <a:gd name="connsiteX1" fmla="*/ 937260 w 2621280"/>
                  <a:gd name="connsiteY1" fmla="*/ 0 h 243840"/>
                  <a:gd name="connsiteX2" fmla="*/ 1181100 w 2621280"/>
                  <a:gd name="connsiteY2" fmla="*/ 243840 h 243840"/>
                  <a:gd name="connsiteX3" fmla="*/ 2621280 w 2621280"/>
                  <a:gd name="connsiteY3" fmla="*/ 243840 h 24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1280" h="243840">
                    <a:moveTo>
                      <a:pt x="0" y="0"/>
                    </a:moveTo>
                    <a:lnTo>
                      <a:pt x="937260" y="0"/>
                    </a:lnTo>
                    <a:lnTo>
                      <a:pt x="1181100" y="243840"/>
                    </a:lnTo>
                    <a:lnTo>
                      <a:pt x="2621280" y="24384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grpSp>
            <p:nvGrpSpPr>
              <p:cNvPr id="12" name="组合 11"/>
              <p:cNvGrpSpPr/>
              <p:nvPr/>
            </p:nvGrpSpPr>
            <p:grpSpPr>
              <a:xfrm>
                <a:off x="206190" y="526055"/>
                <a:ext cx="276624" cy="276624"/>
                <a:chOff x="5216663" y="2206897"/>
                <a:chExt cx="276624" cy="276624"/>
              </a:xfrm>
            </p:grpSpPr>
            <p:sp>
              <p:nvSpPr>
                <p:cNvPr id="14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16663" y="2206897"/>
                  <a:ext cx="276624" cy="276624"/>
                </a:xfrm>
                <a:prstGeom prst="ellipse">
                  <a:avLst/>
                </a:prstGeom>
                <a:solidFill>
                  <a:schemeClr val="bg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latin typeface="+mj-lt"/>
                  </a:endParaRPr>
                </a:p>
              </p:txBody>
            </p:sp>
            <p:sp>
              <p:nvSpPr>
                <p:cNvPr id="15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82116" y="2273211"/>
                  <a:ext cx="144000" cy="144000"/>
                </a:xfrm>
                <a:prstGeom prst="ellipse">
                  <a:avLst/>
                </a:prstGeom>
                <a:solidFill>
                  <a:schemeClr val="tx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latin typeface="+mj-lt"/>
                  </a:endParaRPr>
                </a:p>
              </p:txBody>
            </p:sp>
          </p:grpSp>
          <p:sp>
            <p:nvSpPr>
              <p:cNvPr id="13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596271" y="84935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</p:grpSp>
        <p:sp>
          <p:nvSpPr>
            <p:cNvPr id="6" name="文本框 5"/>
            <p:cNvSpPr txBox="1"/>
            <p:nvPr/>
          </p:nvSpPr>
          <p:spPr>
            <a:xfrm>
              <a:off x="1006539" y="304560"/>
              <a:ext cx="2250593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tr-TR" altLang="zh-CN" sz="2600" b="1" dirty="0">
                  <a:latin typeface="+mj-lt"/>
                  <a:ea typeface="方正清刻本悦宋简体" panose="02000000000000000000" pitchFamily="2" charset="-122"/>
                </a:rPr>
                <a:t>TITLE HERE</a:t>
              </a:r>
              <a:endParaRPr lang="zh-CN" altLang="en-US" sz="2600" b="1" dirty="0">
                <a:latin typeface="+mj-lt"/>
                <a:ea typeface="方正清刻本悦宋简体" panose="02000000000000000000" pitchFamily="2" charset="-122"/>
              </a:endParaRPr>
            </a:p>
          </p:txBody>
        </p:sp>
        <p:grpSp>
          <p:nvGrpSpPr>
            <p:cNvPr id="7" name="组合 6"/>
            <p:cNvGrpSpPr/>
            <p:nvPr/>
          </p:nvGrpSpPr>
          <p:grpSpPr>
            <a:xfrm>
              <a:off x="2909925" y="529575"/>
              <a:ext cx="462807" cy="427775"/>
              <a:chOff x="2909925" y="529575"/>
              <a:chExt cx="462807" cy="427775"/>
            </a:xfrm>
          </p:grpSpPr>
          <p:sp>
            <p:nvSpPr>
              <p:cNvPr id="8" name="任意多边形 7"/>
              <p:cNvSpPr/>
              <p:nvPr/>
            </p:nvSpPr>
            <p:spPr>
              <a:xfrm>
                <a:off x="3003896" y="614253"/>
                <a:ext cx="309544" cy="291465"/>
              </a:xfrm>
              <a:custGeom>
                <a:avLst/>
                <a:gdLst>
                  <a:gd name="connsiteX0" fmla="*/ 411480 w 411480"/>
                  <a:gd name="connsiteY0" fmla="*/ 0 h 1036320"/>
                  <a:gd name="connsiteX1" fmla="*/ 411480 w 411480"/>
                  <a:gd name="connsiteY1" fmla="*/ 883920 h 1036320"/>
                  <a:gd name="connsiteX2" fmla="*/ 259080 w 411480"/>
                  <a:gd name="connsiteY2" fmla="*/ 1036320 h 1036320"/>
                  <a:gd name="connsiteX3" fmla="*/ 0 w 411480"/>
                  <a:gd name="connsiteY3" fmla="*/ 1036320 h 1036320"/>
                  <a:gd name="connsiteX0" fmla="*/ 309086 w 309086"/>
                  <a:gd name="connsiteY0" fmla="*/ 0 h 1036320"/>
                  <a:gd name="connsiteX1" fmla="*/ 309086 w 309086"/>
                  <a:gd name="connsiteY1" fmla="*/ 883920 h 1036320"/>
                  <a:gd name="connsiteX2" fmla="*/ 156686 w 309086"/>
                  <a:gd name="connsiteY2" fmla="*/ 1036320 h 1036320"/>
                  <a:gd name="connsiteX3" fmla="*/ 0 w 309086"/>
                  <a:gd name="connsiteY3" fmla="*/ 1036320 h 103632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1566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3090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432911"/>
                  <a:gd name="connsiteY0" fmla="*/ 0 h 434340"/>
                  <a:gd name="connsiteX1" fmla="*/ 432911 w 432911"/>
                  <a:gd name="connsiteY1" fmla="*/ 310515 h 434340"/>
                  <a:gd name="connsiteX2" fmla="*/ 309086 w 432911"/>
                  <a:gd name="connsiteY2" fmla="*/ 434340 h 434340"/>
                  <a:gd name="connsiteX3" fmla="*/ 0 w 432911"/>
                  <a:gd name="connsiteY3" fmla="*/ 434340 h 43434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09086 w 432911"/>
                  <a:gd name="connsiteY2" fmla="*/ 453390 h 453390"/>
                  <a:gd name="connsiteX3" fmla="*/ 0 w 432911"/>
                  <a:gd name="connsiteY3" fmla="*/ 453390 h 45339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56711 w 432911"/>
                  <a:gd name="connsiteY2" fmla="*/ 453390 h 453390"/>
                  <a:gd name="connsiteX3" fmla="*/ 0 w 432911"/>
                  <a:gd name="connsiteY3" fmla="*/ 453390 h 453390"/>
                  <a:gd name="connsiteX0" fmla="*/ 432911 w 451961"/>
                  <a:gd name="connsiteY0" fmla="*/ 0 h 453390"/>
                  <a:gd name="connsiteX1" fmla="*/ 451961 w 451961"/>
                  <a:gd name="connsiteY1" fmla="*/ 358140 h 453390"/>
                  <a:gd name="connsiteX2" fmla="*/ 356711 w 451961"/>
                  <a:gd name="connsiteY2" fmla="*/ 453390 h 453390"/>
                  <a:gd name="connsiteX3" fmla="*/ 0 w 451961"/>
                  <a:gd name="connsiteY3" fmla="*/ 453390 h 453390"/>
                  <a:gd name="connsiteX0" fmla="*/ 466249 w 466249"/>
                  <a:gd name="connsiteY0" fmla="*/ 0 h 443865"/>
                  <a:gd name="connsiteX1" fmla="*/ 451961 w 466249"/>
                  <a:gd name="connsiteY1" fmla="*/ 348615 h 443865"/>
                  <a:gd name="connsiteX2" fmla="*/ 356711 w 466249"/>
                  <a:gd name="connsiteY2" fmla="*/ 443865 h 443865"/>
                  <a:gd name="connsiteX3" fmla="*/ 0 w 466249"/>
                  <a:gd name="connsiteY3" fmla="*/ 443865 h 443865"/>
                  <a:gd name="connsiteX0" fmla="*/ 456724 w 456724"/>
                  <a:gd name="connsiteY0" fmla="*/ 0 h 443865"/>
                  <a:gd name="connsiteX1" fmla="*/ 451961 w 456724"/>
                  <a:gd name="connsiteY1" fmla="*/ 348615 h 443865"/>
                  <a:gd name="connsiteX2" fmla="*/ 356711 w 456724"/>
                  <a:gd name="connsiteY2" fmla="*/ 443865 h 443865"/>
                  <a:gd name="connsiteX3" fmla="*/ 0 w 456724"/>
                  <a:gd name="connsiteY3" fmla="*/ 443865 h 443865"/>
                  <a:gd name="connsiteX0" fmla="*/ 451961 w 452419"/>
                  <a:gd name="connsiteY0" fmla="*/ 0 h 443865"/>
                  <a:gd name="connsiteX1" fmla="*/ 451961 w 452419"/>
                  <a:gd name="connsiteY1" fmla="*/ 348615 h 443865"/>
                  <a:gd name="connsiteX2" fmla="*/ 356711 w 452419"/>
                  <a:gd name="connsiteY2" fmla="*/ 443865 h 443865"/>
                  <a:gd name="connsiteX3" fmla="*/ 0 w 452419"/>
                  <a:gd name="connsiteY3" fmla="*/ 443865 h 443865"/>
                  <a:gd name="connsiteX0" fmla="*/ 309086 w 309544"/>
                  <a:gd name="connsiteY0" fmla="*/ 0 h 443865"/>
                  <a:gd name="connsiteX1" fmla="*/ 309086 w 309544"/>
                  <a:gd name="connsiteY1" fmla="*/ 348615 h 443865"/>
                  <a:gd name="connsiteX2" fmla="*/ 213836 w 309544"/>
                  <a:gd name="connsiteY2" fmla="*/ 443865 h 443865"/>
                  <a:gd name="connsiteX3" fmla="*/ 0 w 309544"/>
                  <a:gd name="connsiteY3" fmla="*/ 443865 h 443865"/>
                  <a:gd name="connsiteX0" fmla="*/ 309086 w 309544"/>
                  <a:gd name="connsiteY0" fmla="*/ 0 h 291465"/>
                  <a:gd name="connsiteX1" fmla="*/ 309086 w 309544"/>
                  <a:gd name="connsiteY1" fmla="*/ 196215 h 291465"/>
                  <a:gd name="connsiteX2" fmla="*/ 213836 w 309544"/>
                  <a:gd name="connsiteY2" fmla="*/ 291465 h 291465"/>
                  <a:gd name="connsiteX3" fmla="*/ 0 w 309544"/>
                  <a:gd name="connsiteY3" fmla="*/ 291465 h 291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9544" h="291465">
                    <a:moveTo>
                      <a:pt x="309086" y="0"/>
                    </a:moveTo>
                    <a:cubicBezTo>
                      <a:pt x="307498" y="116205"/>
                      <a:pt x="310674" y="80010"/>
                      <a:pt x="309086" y="196215"/>
                    </a:cubicBezTo>
                    <a:lnTo>
                      <a:pt x="213836" y="291465"/>
                    </a:lnTo>
                    <a:lnTo>
                      <a:pt x="0" y="291465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sp>
            <p:nvSpPr>
              <p:cNvPr id="9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909925" y="849350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0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264732" y="52957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</p:grpSp>
      </p:grpSp>
      <p:sp>
        <p:nvSpPr>
          <p:cNvPr id="34" name="圆角矩形 33"/>
          <p:cNvSpPr/>
          <p:nvPr/>
        </p:nvSpPr>
        <p:spPr>
          <a:xfrm flipH="1">
            <a:off x="5051929" y="1138990"/>
            <a:ext cx="2088143" cy="691590"/>
          </a:xfrm>
          <a:prstGeom prst="roundRect">
            <a:avLst>
              <a:gd name="adj" fmla="val 11429"/>
            </a:avLst>
          </a:prstGeom>
          <a:noFill/>
          <a:ln>
            <a:solidFill>
              <a:schemeClr val="tx1">
                <a:alpha val="2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grpSp>
        <p:nvGrpSpPr>
          <p:cNvPr id="3" name="组合 2"/>
          <p:cNvGrpSpPr/>
          <p:nvPr/>
        </p:nvGrpSpPr>
        <p:grpSpPr>
          <a:xfrm>
            <a:off x="1416050" y="1943100"/>
            <a:ext cx="3355407" cy="1311929"/>
            <a:chOff x="1416050" y="1943100"/>
            <a:chExt cx="3355407" cy="1311929"/>
          </a:xfrm>
        </p:grpSpPr>
        <p:sp>
          <p:nvSpPr>
            <p:cNvPr id="22" name="圆角矩形 21"/>
            <p:cNvSpPr/>
            <p:nvPr/>
          </p:nvSpPr>
          <p:spPr>
            <a:xfrm flipH="1">
              <a:off x="1416050" y="1943100"/>
              <a:ext cx="3132137" cy="1153385"/>
            </a:xfrm>
            <a:prstGeom prst="roundRect">
              <a:avLst>
                <a:gd name="adj" fmla="val 11429"/>
              </a:avLst>
            </a:prstGeom>
            <a:noFill/>
            <a:ln>
              <a:solidFill>
                <a:schemeClr val="tx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23" name="圆角矩形 22"/>
            <p:cNvSpPr/>
            <p:nvPr/>
          </p:nvSpPr>
          <p:spPr>
            <a:xfrm flipH="1">
              <a:off x="4389401" y="2937940"/>
              <a:ext cx="382056" cy="317089"/>
            </a:xfrm>
            <a:prstGeom prst="roundRect">
              <a:avLst>
                <a:gd name="adj" fmla="val 26390"/>
              </a:avLst>
            </a:prstGeom>
            <a:noFill/>
            <a:ln>
              <a:solidFill>
                <a:schemeClr val="tx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26" name="矩形 25"/>
            <p:cNvSpPr/>
            <p:nvPr/>
          </p:nvSpPr>
          <p:spPr>
            <a:xfrm>
              <a:off x="1813043" y="2188876"/>
              <a:ext cx="2958413" cy="40011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tr-TR" altLang="zh-CN" sz="2000" dirty="0">
                  <a:latin typeface="+mj-lt"/>
                  <a:ea typeface="方正正黑简体" panose="02000000000000000000" pitchFamily="2" charset="-122"/>
                </a:rPr>
                <a:t>Text here...</a:t>
              </a:r>
              <a:endParaRPr lang="zh-CN" altLang="en-US" sz="2000" dirty="0">
                <a:latin typeface="+mj-lt"/>
                <a:ea typeface="方正正黑简体" panose="02000000000000000000" pitchFamily="2" charset="-122"/>
              </a:endParaRPr>
            </a:p>
          </p:txBody>
        </p:sp>
        <p:sp>
          <p:nvSpPr>
            <p:cNvPr id="28" name="矩形 27"/>
            <p:cNvSpPr/>
            <p:nvPr/>
          </p:nvSpPr>
          <p:spPr>
            <a:xfrm>
              <a:off x="1813045" y="2553620"/>
              <a:ext cx="2717178" cy="40011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tr-TR" altLang="zh-CN" sz="2000" dirty="0">
                  <a:latin typeface="+mj-lt"/>
                  <a:ea typeface="方正正黑简体" panose="02000000000000000000" pitchFamily="2" charset="-122"/>
                </a:rPr>
                <a:t>Text here...</a:t>
              </a:r>
              <a:endParaRPr lang="zh-CN" altLang="en-US" sz="2000" dirty="0">
                <a:latin typeface="+mj-lt"/>
              </a:endParaRPr>
            </a:p>
          </p:txBody>
        </p:sp>
        <p:sp>
          <p:nvSpPr>
            <p:cNvPr id="36" name="圆角矩形 35"/>
            <p:cNvSpPr/>
            <p:nvPr/>
          </p:nvSpPr>
          <p:spPr>
            <a:xfrm flipH="1">
              <a:off x="1666825" y="2316974"/>
              <a:ext cx="108000" cy="108000"/>
            </a:xfrm>
            <a:prstGeom prst="roundRect">
              <a:avLst>
                <a:gd name="adj" fmla="val 26390"/>
              </a:avLst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37" name="圆角矩形 36"/>
            <p:cNvSpPr/>
            <p:nvPr/>
          </p:nvSpPr>
          <p:spPr>
            <a:xfrm flipH="1">
              <a:off x="1666825" y="2690848"/>
              <a:ext cx="108000" cy="108000"/>
            </a:xfrm>
            <a:prstGeom prst="roundRect">
              <a:avLst>
                <a:gd name="adj" fmla="val 26390"/>
              </a:avLst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</p:grpSp>
      <p:grpSp>
        <p:nvGrpSpPr>
          <p:cNvPr id="20" name="组合 19"/>
          <p:cNvGrpSpPr/>
          <p:nvPr/>
        </p:nvGrpSpPr>
        <p:grpSpPr>
          <a:xfrm>
            <a:off x="1416050" y="3509365"/>
            <a:ext cx="3355407" cy="1317196"/>
            <a:chOff x="1416050" y="3509365"/>
            <a:chExt cx="3355407" cy="1317196"/>
          </a:xfrm>
        </p:grpSpPr>
        <p:sp>
          <p:nvSpPr>
            <p:cNvPr id="24" name="圆角矩形 23"/>
            <p:cNvSpPr/>
            <p:nvPr/>
          </p:nvSpPr>
          <p:spPr>
            <a:xfrm flipH="1">
              <a:off x="1416050" y="3673176"/>
              <a:ext cx="3132137" cy="1153385"/>
            </a:xfrm>
            <a:prstGeom prst="roundRect">
              <a:avLst>
                <a:gd name="adj" fmla="val 11429"/>
              </a:avLst>
            </a:prstGeom>
            <a:noFill/>
            <a:ln>
              <a:solidFill>
                <a:schemeClr val="tx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25" name="圆角矩形 24"/>
            <p:cNvSpPr/>
            <p:nvPr/>
          </p:nvSpPr>
          <p:spPr>
            <a:xfrm flipH="1">
              <a:off x="4389401" y="3509365"/>
              <a:ext cx="382056" cy="317089"/>
            </a:xfrm>
            <a:prstGeom prst="roundRect">
              <a:avLst>
                <a:gd name="adj" fmla="val 26390"/>
              </a:avLst>
            </a:prstGeom>
            <a:noFill/>
            <a:ln>
              <a:solidFill>
                <a:schemeClr val="tx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27" name="矩形 26"/>
            <p:cNvSpPr/>
            <p:nvPr/>
          </p:nvSpPr>
          <p:spPr>
            <a:xfrm>
              <a:off x="1811340" y="3930469"/>
              <a:ext cx="2838178" cy="400110"/>
            </a:xfrm>
            <a:prstGeom prst="rect">
              <a:avLst/>
            </a:prstGeom>
          </p:spPr>
          <p:txBody>
            <a:bodyPr wrap="square" anchor="t">
              <a:spAutoFit/>
            </a:bodyPr>
            <a:lstStyle/>
            <a:p>
              <a:r>
                <a:rPr lang="tr-TR" altLang="zh-CN" sz="2000" dirty="0">
                  <a:latin typeface="+mj-lt"/>
                  <a:ea typeface="方正正黑简体" panose="02000000000000000000" pitchFamily="2" charset="-122"/>
                </a:rPr>
                <a:t>Text here...</a:t>
              </a:r>
              <a:endParaRPr lang="en-US" altLang="zh-CN" sz="2000" dirty="0">
                <a:latin typeface="+mj-lt"/>
                <a:ea typeface="方正正黑简体" panose="02000000000000000000" pitchFamily="2" charset="-122"/>
              </a:endParaRPr>
            </a:p>
          </p:txBody>
        </p:sp>
        <p:sp>
          <p:nvSpPr>
            <p:cNvPr id="29" name="矩形 28"/>
            <p:cNvSpPr/>
            <p:nvPr/>
          </p:nvSpPr>
          <p:spPr>
            <a:xfrm>
              <a:off x="1811338" y="4295214"/>
              <a:ext cx="2856143" cy="40011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tr-TR" altLang="zh-CN" sz="2000" dirty="0">
                  <a:latin typeface="+mj-lt"/>
                  <a:ea typeface="方正正黑简体" panose="02000000000000000000" pitchFamily="2" charset="-122"/>
                </a:rPr>
                <a:t>Text here...</a:t>
              </a:r>
              <a:endParaRPr lang="zh-CN" altLang="en-US" sz="2000" dirty="0">
                <a:latin typeface="+mj-lt"/>
                <a:ea typeface="方正正黑简体" panose="02000000000000000000" pitchFamily="2" charset="-122"/>
              </a:endParaRPr>
            </a:p>
          </p:txBody>
        </p:sp>
        <p:sp>
          <p:nvSpPr>
            <p:cNvPr id="38" name="圆角矩形 37"/>
            <p:cNvSpPr/>
            <p:nvPr/>
          </p:nvSpPr>
          <p:spPr>
            <a:xfrm flipH="1">
              <a:off x="1666825" y="4063139"/>
              <a:ext cx="108000" cy="108000"/>
            </a:xfrm>
            <a:prstGeom prst="roundRect">
              <a:avLst>
                <a:gd name="adj" fmla="val 26390"/>
              </a:avLst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39" name="圆角矩形 38"/>
            <p:cNvSpPr/>
            <p:nvPr/>
          </p:nvSpPr>
          <p:spPr>
            <a:xfrm flipH="1">
              <a:off x="1666825" y="4437013"/>
              <a:ext cx="108000" cy="108000"/>
            </a:xfrm>
            <a:prstGeom prst="roundRect">
              <a:avLst>
                <a:gd name="adj" fmla="val 26390"/>
              </a:avLst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</p:grpSp>
      <p:grpSp>
        <p:nvGrpSpPr>
          <p:cNvPr id="21" name="组合 20"/>
          <p:cNvGrpSpPr/>
          <p:nvPr/>
        </p:nvGrpSpPr>
        <p:grpSpPr>
          <a:xfrm>
            <a:off x="7420543" y="1943100"/>
            <a:ext cx="3578677" cy="1311929"/>
            <a:chOff x="7420543" y="1943100"/>
            <a:chExt cx="3578677" cy="1311929"/>
          </a:xfrm>
        </p:grpSpPr>
        <p:sp>
          <p:nvSpPr>
            <p:cNvPr id="16" name="圆角矩形 15"/>
            <p:cNvSpPr/>
            <p:nvPr/>
          </p:nvSpPr>
          <p:spPr>
            <a:xfrm>
              <a:off x="7643813" y="1943100"/>
              <a:ext cx="3132137" cy="1153385"/>
            </a:xfrm>
            <a:prstGeom prst="roundRect">
              <a:avLst>
                <a:gd name="adj" fmla="val 11429"/>
              </a:avLst>
            </a:prstGeom>
            <a:noFill/>
            <a:ln>
              <a:solidFill>
                <a:schemeClr val="tx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17" name="圆角矩形 16"/>
            <p:cNvSpPr/>
            <p:nvPr/>
          </p:nvSpPr>
          <p:spPr>
            <a:xfrm>
              <a:off x="7420543" y="2937940"/>
              <a:ext cx="382056" cy="317089"/>
            </a:xfrm>
            <a:prstGeom prst="roundRect">
              <a:avLst>
                <a:gd name="adj" fmla="val 26390"/>
              </a:avLst>
            </a:prstGeom>
            <a:noFill/>
            <a:ln>
              <a:solidFill>
                <a:schemeClr val="tx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40" name="矩形 39"/>
            <p:cNvSpPr/>
            <p:nvPr/>
          </p:nvSpPr>
          <p:spPr>
            <a:xfrm>
              <a:off x="8040807" y="2188876"/>
              <a:ext cx="2958413" cy="40011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tr-TR" altLang="zh-CN" sz="2000" dirty="0">
                  <a:latin typeface="+mj-lt"/>
                  <a:ea typeface="方正正黑简体" panose="02000000000000000000" pitchFamily="2" charset="-122"/>
                </a:rPr>
                <a:t>Text here...</a:t>
              </a:r>
              <a:endParaRPr lang="zh-CN" altLang="en-US" sz="2000" dirty="0">
                <a:latin typeface="+mj-lt"/>
                <a:ea typeface="方正正黑简体" panose="02000000000000000000" pitchFamily="2" charset="-122"/>
              </a:endParaRPr>
            </a:p>
          </p:txBody>
        </p:sp>
        <p:sp>
          <p:nvSpPr>
            <p:cNvPr id="42" name="矩形 41"/>
            <p:cNvSpPr/>
            <p:nvPr/>
          </p:nvSpPr>
          <p:spPr>
            <a:xfrm>
              <a:off x="8040809" y="2553620"/>
              <a:ext cx="2717178" cy="40011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tr-TR" altLang="zh-CN" sz="2000" dirty="0">
                  <a:latin typeface="+mj-lt"/>
                  <a:ea typeface="方正正黑简体" panose="02000000000000000000" pitchFamily="2" charset="-122"/>
                </a:rPr>
                <a:t>Text here...</a:t>
              </a:r>
              <a:endParaRPr lang="zh-CN" altLang="en-US" sz="2000" dirty="0">
                <a:latin typeface="+mj-lt"/>
              </a:endParaRPr>
            </a:p>
          </p:txBody>
        </p:sp>
        <p:sp>
          <p:nvSpPr>
            <p:cNvPr id="44" name="圆角矩形 43"/>
            <p:cNvSpPr/>
            <p:nvPr/>
          </p:nvSpPr>
          <p:spPr>
            <a:xfrm flipH="1">
              <a:off x="7894589" y="2316974"/>
              <a:ext cx="108000" cy="108000"/>
            </a:xfrm>
            <a:prstGeom prst="roundRect">
              <a:avLst>
                <a:gd name="adj" fmla="val 26390"/>
              </a:avLst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45" name="圆角矩形 44"/>
            <p:cNvSpPr/>
            <p:nvPr/>
          </p:nvSpPr>
          <p:spPr>
            <a:xfrm flipH="1">
              <a:off x="7894589" y="2690848"/>
              <a:ext cx="108000" cy="108000"/>
            </a:xfrm>
            <a:prstGeom prst="roundRect">
              <a:avLst>
                <a:gd name="adj" fmla="val 26390"/>
              </a:avLst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</p:grpSp>
      <p:grpSp>
        <p:nvGrpSpPr>
          <p:cNvPr id="30" name="组合 29"/>
          <p:cNvGrpSpPr/>
          <p:nvPr/>
        </p:nvGrpSpPr>
        <p:grpSpPr>
          <a:xfrm>
            <a:off x="7420543" y="3509365"/>
            <a:ext cx="3474702" cy="1317196"/>
            <a:chOff x="7420543" y="3509365"/>
            <a:chExt cx="3474702" cy="1317196"/>
          </a:xfrm>
        </p:grpSpPr>
        <p:sp>
          <p:nvSpPr>
            <p:cNvPr id="18" name="圆角矩形 17"/>
            <p:cNvSpPr/>
            <p:nvPr/>
          </p:nvSpPr>
          <p:spPr>
            <a:xfrm>
              <a:off x="7643813" y="3673176"/>
              <a:ext cx="3132137" cy="1153385"/>
            </a:xfrm>
            <a:prstGeom prst="roundRect">
              <a:avLst>
                <a:gd name="adj" fmla="val 11429"/>
              </a:avLst>
            </a:prstGeom>
            <a:noFill/>
            <a:ln>
              <a:solidFill>
                <a:schemeClr val="tx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19" name="圆角矩形 18"/>
            <p:cNvSpPr/>
            <p:nvPr/>
          </p:nvSpPr>
          <p:spPr>
            <a:xfrm>
              <a:off x="7420543" y="3509365"/>
              <a:ext cx="382056" cy="317089"/>
            </a:xfrm>
            <a:prstGeom prst="roundRect">
              <a:avLst>
                <a:gd name="adj" fmla="val 26390"/>
              </a:avLst>
            </a:prstGeom>
            <a:noFill/>
            <a:ln>
              <a:solidFill>
                <a:schemeClr val="tx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41" name="矩形 40"/>
            <p:cNvSpPr/>
            <p:nvPr/>
          </p:nvSpPr>
          <p:spPr>
            <a:xfrm>
              <a:off x="8039104" y="3930469"/>
              <a:ext cx="2838178" cy="400110"/>
            </a:xfrm>
            <a:prstGeom prst="rect">
              <a:avLst/>
            </a:prstGeom>
          </p:spPr>
          <p:txBody>
            <a:bodyPr wrap="square" anchor="t">
              <a:spAutoFit/>
            </a:bodyPr>
            <a:lstStyle/>
            <a:p>
              <a:r>
                <a:rPr lang="tr-TR" altLang="zh-CN" sz="2000" dirty="0">
                  <a:latin typeface="+mj-lt"/>
                  <a:ea typeface="方正正黑简体" panose="02000000000000000000" pitchFamily="2" charset="-122"/>
                </a:rPr>
                <a:t>Text here...</a:t>
              </a:r>
              <a:endParaRPr lang="en-US" altLang="zh-CN" sz="2000" dirty="0">
                <a:latin typeface="+mj-lt"/>
                <a:ea typeface="方正正黑简体" panose="02000000000000000000" pitchFamily="2" charset="-122"/>
              </a:endParaRPr>
            </a:p>
          </p:txBody>
        </p:sp>
        <p:sp>
          <p:nvSpPr>
            <p:cNvPr id="43" name="矩形 42"/>
            <p:cNvSpPr/>
            <p:nvPr/>
          </p:nvSpPr>
          <p:spPr>
            <a:xfrm>
              <a:off x="8039102" y="4295214"/>
              <a:ext cx="2856143" cy="40011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tr-TR" altLang="zh-CN" sz="2000" dirty="0">
                  <a:latin typeface="+mj-lt"/>
                  <a:ea typeface="方正正黑简体" panose="02000000000000000000" pitchFamily="2" charset="-122"/>
                </a:rPr>
                <a:t>Text here...</a:t>
              </a:r>
              <a:endParaRPr lang="zh-CN" altLang="en-US" sz="2000" dirty="0">
                <a:latin typeface="+mj-lt"/>
                <a:ea typeface="方正正黑简体" panose="02000000000000000000" pitchFamily="2" charset="-122"/>
              </a:endParaRPr>
            </a:p>
          </p:txBody>
        </p:sp>
        <p:sp>
          <p:nvSpPr>
            <p:cNvPr id="46" name="圆角矩形 45"/>
            <p:cNvSpPr/>
            <p:nvPr/>
          </p:nvSpPr>
          <p:spPr>
            <a:xfrm flipH="1">
              <a:off x="7894589" y="4063139"/>
              <a:ext cx="108000" cy="108000"/>
            </a:xfrm>
            <a:prstGeom prst="roundRect">
              <a:avLst>
                <a:gd name="adj" fmla="val 26390"/>
              </a:avLst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47" name="圆角矩形 46"/>
            <p:cNvSpPr/>
            <p:nvPr/>
          </p:nvSpPr>
          <p:spPr>
            <a:xfrm flipH="1">
              <a:off x="7894589" y="4437013"/>
              <a:ext cx="108000" cy="108000"/>
            </a:xfrm>
            <a:prstGeom prst="roundRect">
              <a:avLst>
                <a:gd name="adj" fmla="val 26390"/>
              </a:avLst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</p:grpSp>
      <p:sp>
        <p:nvSpPr>
          <p:cNvPr id="48" name="文本框 47"/>
          <p:cNvSpPr txBox="1"/>
          <p:nvPr/>
        </p:nvSpPr>
        <p:spPr>
          <a:xfrm>
            <a:off x="4852681" y="1238564"/>
            <a:ext cx="2486638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tr-TR" altLang="zh-CN" sz="2600" b="1" dirty="0">
                <a:solidFill>
                  <a:schemeClr val="bg1"/>
                </a:solidFill>
                <a:latin typeface="+mj-lt"/>
                <a:ea typeface="方正清刻本悦宋简体" panose="02000000000000000000" pitchFamily="2" charset="-122"/>
              </a:rPr>
              <a:t>TITLE HERE</a:t>
            </a:r>
            <a:endParaRPr lang="zh-CN" altLang="en-US" sz="2600" b="1" dirty="0">
              <a:solidFill>
                <a:schemeClr val="bg1"/>
              </a:solidFill>
              <a:latin typeface="+mj-lt"/>
              <a:ea typeface="方正清刻本悦宋简体" panose="02000000000000000000" pitchFamily="2" charset="-122"/>
            </a:endParaRPr>
          </a:p>
        </p:txBody>
      </p:sp>
      <p:grpSp>
        <p:nvGrpSpPr>
          <p:cNvPr id="51" name="组合 50"/>
          <p:cNvGrpSpPr/>
          <p:nvPr/>
        </p:nvGrpSpPr>
        <p:grpSpPr>
          <a:xfrm>
            <a:off x="4761240" y="1362310"/>
            <a:ext cx="412501" cy="266465"/>
            <a:chOff x="4761240" y="1362310"/>
            <a:chExt cx="412501" cy="266465"/>
          </a:xfrm>
        </p:grpSpPr>
        <p:sp>
          <p:nvSpPr>
            <p:cNvPr id="49" name="圆角矩形 48"/>
            <p:cNvSpPr/>
            <p:nvPr/>
          </p:nvSpPr>
          <p:spPr>
            <a:xfrm flipH="1">
              <a:off x="4852681" y="1362310"/>
              <a:ext cx="321060" cy="266465"/>
            </a:xfrm>
            <a:prstGeom prst="roundRect">
              <a:avLst>
                <a:gd name="adj" fmla="val 26390"/>
              </a:avLst>
            </a:prstGeom>
            <a:noFill/>
            <a:ln>
              <a:solidFill>
                <a:schemeClr val="tx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50" name="圆角矩形 49"/>
            <p:cNvSpPr/>
            <p:nvPr/>
          </p:nvSpPr>
          <p:spPr>
            <a:xfrm flipH="1">
              <a:off x="4761240" y="1419651"/>
              <a:ext cx="182882" cy="151784"/>
            </a:xfrm>
            <a:prstGeom prst="roundRect">
              <a:avLst>
                <a:gd name="adj" fmla="val 26390"/>
              </a:avLst>
            </a:prstGeom>
            <a:noFill/>
            <a:ln>
              <a:solidFill>
                <a:schemeClr val="tx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</p:grpSp>
      <p:grpSp>
        <p:nvGrpSpPr>
          <p:cNvPr id="52" name="组合 51"/>
          <p:cNvGrpSpPr/>
          <p:nvPr/>
        </p:nvGrpSpPr>
        <p:grpSpPr>
          <a:xfrm flipH="1">
            <a:off x="7033445" y="1362310"/>
            <a:ext cx="412501" cy="266465"/>
            <a:chOff x="4761240" y="1362310"/>
            <a:chExt cx="412501" cy="266465"/>
          </a:xfrm>
        </p:grpSpPr>
        <p:sp>
          <p:nvSpPr>
            <p:cNvPr id="53" name="圆角矩形 52"/>
            <p:cNvSpPr/>
            <p:nvPr/>
          </p:nvSpPr>
          <p:spPr>
            <a:xfrm flipH="1">
              <a:off x="4852681" y="1362310"/>
              <a:ext cx="321060" cy="266465"/>
            </a:xfrm>
            <a:prstGeom prst="roundRect">
              <a:avLst>
                <a:gd name="adj" fmla="val 26390"/>
              </a:avLst>
            </a:prstGeom>
            <a:noFill/>
            <a:ln>
              <a:solidFill>
                <a:schemeClr val="tx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54" name="圆角矩形 53"/>
            <p:cNvSpPr/>
            <p:nvPr/>
          </p:nvSpPr>
          <p:spPr>
            <a:xfrm flipH="1">
              <a:off x="4761240" y="1419651"/>
              <a:ext cx="182882" cy="151784"/>
            </a:xfrm>
            <a:prstGeom prst="roundRect">
              <a:avLst>
                <a:gd name="adj" fmla="val 26390"/>
              </a:avLst>
            </a:prstGeom>
            <a:noFill/>
            <a:ln>
              <a:solidFill>
                <a:schemeClr val="tx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372975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3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3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8" presetClass="entr" presetSubtype="32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1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8" presetClass="entr" presetSubtype="32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14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8" presetClass="entr" presetSubtype="32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1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8" presetClass="entr" presetSubtype="32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20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8" presetClass="entr" presetSubtype="32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23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8" presetClass="entr" presetSubtype="9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2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8" presetClass="entr" presetSubtype="12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2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8" presetClass="entr" presetSubtype="3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Right)">
                                      <p:cBhvr>
                                        <p:cTn id="32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8" presetClass="entr" presetSubtype="6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5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5" grpId="0" animBg="1"/>
      <p:bldP spid="34" grpId="0" animBg="1"/>
      <p:bldP spid="48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/>
          <p:cNvPicPr>
            <a:picLocks noChangeAspect="1"/>
          </p:cNvPicPr>
          <p:nvPr/>
        </p:nvPicPr>
        <p:blipFill rotWithShape="1">
          <a:blip r:embed="rId3" cstate="email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2005" b="100000" l="0" r="92275">
                        <a14:backgroundMark x1="17402" y1="49730" x2="2122" y2="88897"/>
                      </a14:backgroundRemoval>
                    </a14:imgEffect>
                    <a14:imgEffect>
                      <a14:saturation sat="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6203" y="1466850"/>
            <a:ext cx="4894897" cy="5391150"/>
          </a:xfrm>
          <a:prstGeom prst="rect">
            <a:avLst/>
          </a:prstGeom>
        </p:spPr>
      </p:pic>
      <p:grpSp>
        <p:nvGrpSpPr>
          <p:cNvPr id="1541" name="组合 1540"/>
          <p:cNvGrpSpPr/>
          <p:nvPr/>
        </p:nvGrpSpPr>
        <p:grpSpPr>
          <a:xfrm>
            <a:off x="-22274" y="304560"/>
            <a:ext cx="3395006" cy="652790"/>
            <a:chOff x="-22274" y="304560"/>
            <a:chExt cx="3395006" cy="652790"/>
          </a:xfrm>
        </p:grpSpPr>
        <p:grpSp>
          <p:nvGrpSpPr>
            <p:cNvPr id="1542" name="组合 1541"/>
            <p:cNvGrpSpPr/>
            <p:nvPr/>
          </p:nvGrpSpPr>
          <p:grpSpPr>
            <a:xfrm>
              <a:off x="-22274" y="526055"/>
              <a:ext cx="2726545" cy="431295"/>
              <a:chOff x="-22274" y="526055"/>
              <a:chExt cx="2726545" cy="431295"/>
            </a:xfrm>
          </p:grpSpPr>
          <p:sp>
            <p:nvSpPr>
              <p:cNvPr id="1548" name="任意多边形 1547"/>
              <p:cNvSpPr/>
              <p:nvPr/>
            </p:nvSpPr>
            <p:spPr>
              <a:xfrm>
                <a:off x="-22274" y="663087"/>
                <a:ext cx="2621280" cy="243840"/>
              </a:xfrm>
              <a:custGeom>
                <a:avLst/>
                <a:gdLst>
                  <a:gd name="connsiteX0" fmla="*/ 0 w 2621280"/>
                  <a:gd name="connsiteY0" fmla="*/ 0 h 243840"/>
                  <a:gd name="connsiteX1" fmla="*/ 937260 w 2621280"/>
                  <a:gd name="connsiteY1" fmla="*/ 0 h 243840"/>
                  <a:gd name="connsiteX2" fmla="*/ 1181100 w 2621280"/>
                  <a:gd name="connsiteY2" fmla="*/ 243840 h 243840"/>
                  <a:gd name="connsiteX3" fmla="*/ 2621280 w 2621280"/>
                  <a:gd name="connsiteY3" fmla="*/ 243840 h 24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1280" h="243840">
                    <a:moveTo>
                      <a:pt x="0" y="0"/>
                    </a:moveTo>
                    <a:lnTo>
                      <a:pt x="937260" y="0"/>
                    </a:lnTo>
                    <a:lnTo>
                      <a:pt x="1181100" y="243840"/>
                    </a:lnTo>
                    <a:lnTo>
                      <a:pt x="2621280" y="24384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grpSp>
            <p:nvGrpSpPr>
              <p:cNvPr id="1549" name="组合 1548"/>
              <p:cNvGrpSpPr/>
              <p:nvPr/>
            </p:nvGrpSpPr>
            <p:grpSpPr>
              <a:xfrm>
                <a:off x="206190" y="526055"/>
                <a:ext cx="276624" cy="276624"/>
                <a:chOff x="5216663" y="2206897"/>
                <a:chExt cx="276624" cy="276624"/>
              </a:xfrm>
            </p:grpSpPr>
            <p:sp>
              <p:nvSpPr>
                <p:cNvPr id="1551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16663" y="2206897"/>
                  <a:ext cx="276624" cy="276624"/>
                </a:xfrm>
                <a:prstGeom prst="ellipse">
                  <a:avLst/>
                </a:prstGeom>
                <a:solidFill>
                  <a:schemeClr val="bg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latin typeface="+mj-lt"/>
                  </a:endParaRPr>
                </a:p>
              </p:txBody>
            </p:sp>
            <p:sp>
              <p:nvSpPr>
                <p:cNvPr id="1552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82116" y="2273211"/>
                  <a:ext cx="144000" cy="144000"/>
                </a:xfrm>
                <a:prstGeom prst="ellipse">
                  <a:avLst/>
                </a:prstGeom>
                <a:solidFill>
                  <a:schemeClr val="tx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latin typeface="+mj-lt"/>
                  </a:endParaRPr>
                </a:p>
              </p:txBody>
            </p:sp>
          </p:grpSp>
          <p:sp>
            <p:nvSpPr>
              <p:cNvPr id="1550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596271" y="84935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</p:grpSp>
        <p:sp>
          <p:nvSpPr>
            <p:cNvPr id="1543" name="文本框 1542"/>
            <p:cNvSpPr txBox="1"/>
            <p:nvPr/>
          </p:nvSpPr>
          <p:spPr>
            <a:xfrm>
              <a:off x="1006539" y="304560"/>
              <a:ext cx="2250593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tr-TR" altLang="zh-CN" sz="2600" b="1" dirty="0">
                  <a:latin typeface="+mj-lt"/>
                  <a:ea typeface="方正清刻本悦宋简体" panose="02000000000000000000" pitchFamily="2" charset="-122"/>
                </a:rPr>
                <a:t>TITLE HERE</a:t>
              </a:r>
              <a:endParaRPr lang="zh-CN" altLang="en-US" sz="2600" b="1" dirty="0">
                <a:latin typeface="+mj-lt"/>
                <a:ea typeface="方正清刻本悦宋简体" panose="02000000000000000000" pitchFamily="2" charset="-122"/>
              </a:endParaRPr>
            </a:p>
          </p:txBody>
        </p:sp>
        <p:grpSp>
          <p:nvGrpSpPr>
            <p:cNvPr id="1544" name="组合 1543"/>
            <p:cNvGrpSpPr/>
            <p:nvPr/>
          </p:nvGrpSpPr>
          <p:grpSpPr>
            <a:xfrm>
              <a:off x="2909925" y="529575"/>
              <a:ext cx="462807" cy="427775"/>
              <a:chOff x="2909925" y="529575"/>
              <a:chExt cx="462807" cy="427775"/>
            </a:xfrm>
          </p:grpSpPr>
          <p:sp>
            <p:nvSpPr>
              <p:cNvPr id="1545" name="任意多边形 1544"/>
              <p:cNvSpPr/>
              <p:nvPr/>
            </p:nvSpPr>
            <p:spPr>
              <a:xfrm>
                <a:off x="3003896" y="614253"/>
                <a:ext cx="309544" cy="291465"/>
              </a:xfrm>
              <a:custGeom>
                <a:avLst/>
                <a:gdLst>
                  <a:gd name="connsiteX0" fmla="*/ 411480 w 411480"/>
                  <a:gd name="connsiteY0" fmla="*/ 0 h 1036320"/>
                  <a:gd name="connsiteX1" fmla="*/ 411480 w 411480"/>
                  <a:gd name="connsiteY1" fmla="*/ 883920 h 1036320"/>
                  <a:gd name="connsiteX2" fmla="*/ 259080 w 411480"/>
                  <a:gd name="connsiteY2" fmla="*/ 1036320 h 1036320"/>
                  <a:gd name="connsiteX3" fmla="*/ 0 w 411480"/>
                  <a:gd name="connsiteY3" fmla="*/ 1036320 h 1036320"/>
                  <a:gd name="connsiteX0" fmla="*/ 309086 w 309086"/>
                  <a:gd name="connsiteY0" fmla="*/ 0 h 1036320"/>
                  <a:gd name="connsiteX1" fmla="*/ 309086 w 309086"/>
                  <a:gd name="connsiteY1" fmla="*/ 883920 h 1036320"/>
                  <a:gd name="connsiteX2" fmla="*/ 156686 w 309086"/>
                  <a:gd name="connsiteY2" fmla="*/ 1036320 h 1036320"/>
                  <a:gd name="connsiteX3" fmla="*/ 0 w 309086"/>
                  <a:gd name="connsiteY3" fmla="*/ 1036320 h 103632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1566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3090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432911"/>
                  <a:gd name="connsiteY0" fmla="*/ 0 h 434340"/>
                  <a:gd name="connsiteX1" fmla="*/ 432911 w 432911"/>
                  <a:gd name="connsiteY1" fmla="*/ 310515 h 434340"/>
                  <a:gd name="connsiteX2" fmla="*/ 309086 w 432911"/>
                  <a:gd name="connsiteY2" fmla="*/ 434340 h 434340"/>
                  <a:gd name="connsiteX3" fmla="*/ 0 w 432911"/>
                  <a:gd name="connsiteY3" fmla="*/ 434340 h 43434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09086 w 432911"/>
                  <a:gd name="connsiteY2" fmla="*/ 453390 h 453390"/>
                  <a:gd name="connsiteX3" fmla="*/ 0 w 432911"/>
                  <a:gd name="connsiteY3" fmla="*/ 453390 h 45339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56711 w 432911"/>
                  <a:gd name="connsiteY2" fmla="*/ 453390 h 453390"/>
                  <a:gd name="connsiteX3" fmla="*/ 0 w 432911"/>
                  <a:gd name="connsiteY3" fmla="*/ 453390 h 453390"/>
                  <a:gd name="connsiteX0" fmla="*/ 432911 w 451961"/>
                  <a:gd name="connsiteY0" fmla="*/ 0 h 453390"/>
                  <a:gd name="connsiteX1" fmla="*/ 451961 w 451961"/>
                  <a:gd name="connsiteY1" fmla="*/ 358140 h 453390"/>
                  <a:gd name="connsiteX2" fmla="*/ 356711 w 451961"/>
                  <a:gd name="connsiteY2" fmla="*/ 453390 h 453390"/>
                  <a:gd name="connsiteX3" fmla="*/ 0 w 451961"/>
                  <a:gd name="connsiteY3" fmla="*/ 453390 h 453390"/>
                  <a:gd name="connsiteX0" fmla="*/ 466249 w 466249"/>
                  <a:gd name="connsiteY0" fmla="*/ 0 h 443865"/>
                  <a:gd name="connsiteX1" fmla="*/ 451961 w 466249"/>
                  <a:gd name="connsiteY1" fmla="*/ 348615 h 443865"/>
                  <a:gd name="connsiteX2" fmla="*/ 356711 w 466249"/>
                  <a:gd name="connsiteY2" fmla="*/ 443865 h 443865"/>
                  <a:gd name="connsiteX3" fmla="*/ 0 w 466249"/>
                  <a:gd name="connsiteY3" fmla="*/ 443865 h 443865"/>
                  <a:gd name="connsiteX0" fmla="*/ 456724 w 456724"/>
                  <a:gd name="connsiteY0" fmla="*/ 0 h 443865"/>
                  <a:gd name="connsiteX1" fmla="*/ 451961 w 456724"/>
                  <a:gd name="connsiteY1" fmla="*/ 348615 h 443865"/>
                  <a:gd name="connsiteX2" fmla="*/ 356711 w 456724"/>
                  <a:gd name="connsiteY2" fmla="*/ 443865 h 443865"/>
                  <a:gd name="connsiteX3" fmla="*/ 0 w 456724"/>
                  <a:gd name="connsiteY3" fmla="*/ 443865 h 443865"/>
                  <a:gd name="connsiteX0" fmla="*/ 451961 w 452419"/>
                  <a:gd name="connsiteY0" fmla="*/ 0 h 443865"/>
                  <a:gd name="connsiteX1" fmla="*/ 451961 w 452419"/>
                  <a:gd name="connsiteY1" fmla="*/ 348615 h 443865"/>
                  <a:gd name="connsiteX2" fmla="*/ 356711 w 452419"/>
                  <a:gd name="connsiteY2" fmla="*/ 443865 h 443865"/>
                  <a:gd name="connsiteX3" fmla="*/ 0 w 452419"/>
                  <a:gd name="connsiteY3" fmla="*/ 443865 h 443865"/>
                  <a:gd name="connsiteX0" fmla="*/ 309086 w 309544"/>
                  <a:gd name="connsiteY0" fmla="*/ 0 h 443865"/>
                  <a:gd name="connsiteX1" fmla="*/ 309086 w 309544"/>
                  <a:gd name="connsiteY1" fmla="*/ 348615 h 443865"/>
                  <a:gd name="connsiteX2" fmla="*/ 213836 w 309544"/>
                  <a:gd name="connsiteY2" fmla="*/ 443865 h 443865"/>
                  <a:gd name="connsiteX3" fmla="*/ 0 w 309544"/>
                  <a:gd name="connsiteY3" fmla="*/ 443865 h 443865"/>
                  <a:gd name="connsiteX0" fmla="*/ 309086 w 309544"/>
                  <a:gd name="connsiteY0" fmla="*/ 0 h 291465"/>
                  <a:gd name="connsiteX1" fmla="*/ 309086 w 309544"/>
                  <a:gd name="connsiteY1" fmla="*/ 196215 h 291465"/>
                  <a:gd name="connsiteX2" fmla="*/ 213836 w 309544"/>
                  <a:gd name="connsiteY2" fmla="*/ 291465 h 291465"/>
                  <a:gd name="connsiteX3" fmla="*/ 0 w 309544"/>
                  <a:gd name="connsiteY3" fmla="*/ 291465 h 291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9544" h="291465">
                    <a:moveTo>
                      <a:pt x="309086" y="0"/>
                    </a:moveTo>
                    <a:cubicBezTo>
                      <a:pt x="307498" y="116205"/>
                      <a:pt x="310674" y="80010"/>
                      <a:pt x="309086" y="196215"/>
                    </a:cubicBezTo>
                    <a:lnTo>
                      <a:pt x="213836" y="291465"/>
                    </a:lnTo>
                    <a:lnTo>
                      <a:pt x="0" y="291465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sp>
            <p:nvSpPr>
              <p:cNvPr id="1546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909925" y="849350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547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264732" y="52957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</p:grpSp>
      </p:grpSp>
      <p:sp>
        <p:nvSpPr>
          <p:cNvPr id="1553" name="圆角矩形 1552"/>
          <p:cNvSpPr/>
          <p:nvPr/>
        </p:nvSpPr>
        <p:spPr>
          <a:xfrm>
            <a:off x="5914910" y="2335160"/>
            <a:ext cx="693455" cy="539353"/>
          </a:xfrm>
          <a:prstGeom prst="roundRect">
            <a:avLst>
              <a:gd name="adj" fmla="val 21319"/>
            </a:avLst>
          </a:prstGeom>
          <a:noFill/>
          <a:ln>
            <a:solidFill>
              <a:schemeClr val="tx1">
                <a:alpha val="2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grpSp>
        <p:nvGrpSpPr>
          <p:cNvPr id="1555" name="组合 1554"/>
          <p:cNvGrpSpPr/>
          <p:nvPr/>
        </p:nvGrpSpPr>
        <p:grpSpPr>
          <a:xfrm>
            <a:off x="9378049" y="4704986"/>
            <a:ext cx="529965" cy="412194"/>
            <a:chOff x="7265420" y="2959894"/>
            <a:chExt cx="912360" cy="709612"/>
          </a:xfrm>
        </p:grpSpPr>
        <p:sp>
          <p:nvSpPr>
            <p:cNvPr id="1556" name="圆角矩形 1555"/>
            <p:cNvSpPr/>
            <p:nvPr/>
          </p:nvSpPr>
          <p:spPr>
            <a:xfrm>
              <a:off x="7292975" y="2981325"/>
              <a:ext cx="857250" cy="666750"/>
            </a:xfrm>
            <a:prstGeom prst="roundRect">
              <a:avLst>
                <a:gd name="adj" fmla="val 11429"/>
              </a:avLst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1557" name="圆角矩形 1556"/>
            <p:cNvSpPr/>
            <p:nvPr/>
          </p:nvSpPr>
          <p:spPr>
            <a:xfrm>
              <a:off x="7265420" y="2959894"/>
              <a:ext cx="912360" cy="709612"/>
            </a:xfrm>
            <a:prstGeom prst="roundRect">
              <a:avLst>
                <a:gd name="adj" fmla="val 11429"/>
              </a:avLst>
            </a:prstGeom>
            <a:noFill/>
            <a:ln>
              <a:solidFill>
                <a:schemeClr val="tx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</p:grpSp>
      <p:sp>
        <p:nvSpPr>
          <p:cNvPr id="1558" name="圆角矩形 1557"/>
          <p:cNvSpPr/>
          <p:nvPr/>
        </p:nvSpPr>
        <p:spPr>
          <a:xfrm>
            <a:off x="9780104" y="5023013"/>
            <a:ext cx="643625" cy="505885"/>
          </a:xfrm>
          <a:prstGeom prst="roundRect">
            <a:avLst>
              <a:gd name="adj" fmla="val 11429"/>
            </a:avLst>
          </a:prstGeom>
          <a:noFill/>
          <a:ln>
            <a:solidFill>
              <a:schemeClr val="tx1">
                <a:alpha val="2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sp>
        <p:nvSpPr>
          <p:cNvPr id="1559" name="圆角矩形 1558"/>
          <p:cNvSpPr/>
          <p:nvPr/>
        </p:nvSpPr>
        <p:spPr>
          <a:xfrm>
            <a:off x="9459152" y="5305138"/>
            <a:ext cx="582949" cy="441248"/>
          </a:xfrm>
          <a:prstGeom prst="roundRect">
            <a:avLst>
              <a:gd name="adj" fmla="val 11429"/>
            </a:avLst>
          </a:prstGeom>
          <a:solidFill>
            <a:schemeClr val="tx1"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grpSp>
        <p:nvGrpSpPr>
          <p:cNvPr id="1560" name="组合 1559"/>
          <p:cNvGrpSpPr/>
          <p:nvPr/>
        </p:nvGrpSpPr>
        <p:grpSpPr>
          <a:xfrm>
            <a:off x="9051661" y="5658184"/>
            <a:ext cx="856353" cy="666051"/>
            <a:chOff x="7265420" y="2959894"/>
            <a:chExt cx="912360" cy="709612"/>
          </a:xfrm>
        </p:grpSpPr>
        <p:sp>
          <p:nvSpPr>
            <p:cNvPr id="1561" name="圆角矩形 1560"/>
            <p:cNvSpPr/>
            <p:nvPr/>
          </p:nvSpPr>
          <p:spPr>
            <a:xfrm>
              <a:off x="7292975" y="2981325"/>
              <a:ext cx="857250" cy="666750"/>
            </a:xfrm>
            <a:prstGeom prst="roundRect">
              <a:avLst>
                <a:gd name="adj" fmla="val 11429"/>
              </a:avLst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1562" name="圆角矩形 1561"/>
            <p:cNvSpPr/>
            <p:nvPr/>
          </p:nvSpPr>
          <p:spPr>
            <a:xfrm>
              <a:off x="7265420" y="2959894"/>
              <a:ext cx="912360" cy="709612"/>
            </a:xfrm>
            <a:prstGeom prst="roundRect">
              <a:avLst>
                <a:gd name="adj" fmla="val 11429"/>
              </a:avLst>
            </a:prstGeom>
            <a:noFill/>
            <a:ln>
              <a:solidFill>
                <a:schemeClr val="tx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</p:grpSp>
      <p:grpSp>
        <p:nvGrpSpPr>
          <p:cNvPr id="1563" name="组合 1562"/>
          <p:cNvGrpSpPr/>
          <p:nvPr/>
        </p:nvGrpSpPr>
        <p:grpSpPr>
          <a:xfrm>
            <a:off x="10294932" y="4626166"/>
            <a:ext cx="781018" cy="607457"/>
            <a:chOff x="7265420" y="2959894"/>
            <a:chExt cx="912360" cy="709612"/>
          </a:xfrm>
        </p:grpSpPr>
        <p:sp>
          <p:nvSpPr>
            <p:cNvPr id="1564" name="圆角矩形 1563"/>
            <p:cNvSpPr/>
            <p:nvPr/>
          </p:nvSpPr>
          <p:spPr>
            <a:xfrm>
              <a:off x="7292975" y="2981325"/>
              <a:ext cx="857250" cy="666750"/>
            </a:xfrm>
            <a:prstGeom prst="roundRect">
              <a:avLst>
                <a:gd name="adj" fmla="val 11429"/>
              </a:avLst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1565" name="圆角矩形 1564"/>
            <p:cNvSpPr/>
            <p:nvPr/>
          </p:nvSpPr>
          <p:spPr>
            <a:xfrm>
              <a:off x="7265420" y="2959894"/>
              <a:ext cx="912360" cy="709612"/>
            </a:xfrm>
            <a:prstGeom prst="roundRect">
              <a:avLst>
                <a:gd name="adj" fmla="val 11429"/>
              </a:avLst>
            </a:prstGeom>
            <a:noFill/>
            <a:ln>
              <a:solidFill>
                <a:schemeClr val="tx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</p:grpSp>
      <p:sp>
        <p:nvSpPr>
          <p:cNvPr id="1566" name="圆角矩形 1565"/>
          <p:cNvSpPr/>
          <p:nvPr/>
        </p:nvSpPr>
        <p:spPr>
          <a:xfrm>
            <a:off x="10859668" y="4961387"/>
            <a:ext cx="548680" cy="431259"/>
          </a:xfrm>
          <a:prstGeom prst="roundRect">
            <a:avLst>
              <a:gd name="adj" fmla="val 11429"/>
            </a:avLst>
          </a:prstGeom>
          <a:noFill/>
          <a:ln>
            <a:solidFill>
              <a:schemeClr val="tx1">
                <a:alpha val="2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sp>
        <p:nvSpPr>
          <p:cNvPr id="1567" name="圆角矩形 1566"/>
          <p:cNvSpPr/>
          <p:nvPr/>
        </p:nvSpPr>
        <p:spPr>
          <a:xfrm>
            <a:off x="10610182" y="5569017"/>
            <a:ext cx="578679" cy="438016"/>
          </a:xfrm>
          <a:prstGeom prst="roundRect">
            <a:avLst>
              <a:gd name="adj" fmla="val 11429"/>
            </a:avLst>
          </a:prstGeom>
          <a:solidFill>
            <a:schemeClr val="tx1"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sp>
        <p:nvSpPr>
          <p:cNvPr id="1568" name="圆角矩形 1567"/>
          <p:cNvSpPr/>
          <p:nvPr/>
        </p:nvSpPr>
        <p:spPr>
          <a:xfrm>
            <a:off x="10519736" y="5746386"/>
            <a:ext cx="443809" cy="368342"/>
          </a:xfrm>
          <a:prstGeom prst="roundRect">
            <a:avLst>
              <a:gd name="adj" fmla="val 11429"/>
            </a:avLst>
          </a:prstGeom>
          <a:noFill/>
          <a:ln>
            <a:solidFill>
              <a:schemeClr val="tx1">
                <a:alpha val="2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sp>
        <p:nvSpPr>
          <p:cNvPr id="1569" name="圆角矩形 1568"/>
          <p:cNvSpPr/>
          <p:nvPr/>
        </p:nvSpPr>
        <p:spPr>
          <a:xfrm>
            <a:off x="6375266" y="2684588"/>
            <a:ext cx="4400684" cy="2301680"/>
          </a:xfrm>
          <a:prstGeom prst="roundRect">
            <a:avLst>
              <a:gd name="adj" fmla="val 11429"/>
            </a:avLst>
          </a:prstGeom>
          <a:noFill/>
          <a:ln>
            <a:solidFill>
              <a:schemeClr val="tx1">
                <a:alpha val="2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sp>
        <p:nvSpPr>
          <p:cNvPr id="1570" name="圆角矩形 1569"/>
          <p:cNvSpPr/>
          <p:nvPr/>
        </p:nvSpPr>
        <p:spPr>
          <a:xfrm>
            <a:off x="5551617" y="2773111"/>
            <a:ext cx="484058" cy="376489"/>
          </a:xfrm>
          <a:prstGeom prst="roundRect">
            <a:avLst>
              <a:gd name="adj" fmla="val 19632"/>
            </a:avLst>
          </a:prstGeom>
          <a:noFill/>
          <a:ln>
            <a:solidFill>
              <a:schemeClr val="tx1">
                <a:alpha val="2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grpSp>
        <p:nvGrpSpPr>
          <p:cNvPr id="1571" name="组合 1570"/>
          <p:cNvGrpSpPr/>
          <p:nvPr/>
        </p:nvGrpSpPr>
        <p:grpSpPr>
          <a:xfrm>
            <a:off x="5264177" y="2612707"/>
            <a:ext cx="419005" cy="325892"/>
            <a:chOff x="7265420" y="2959894"/>
            <a:chExt cx="912360" cy="709612"/>
          </a:xfrm>
        </p:grpSpPr>
        <p:sp>
          <p:nvSpPr>
            <p:cNvPr id="1572" name="圆角矩形 1571"/>
            <p:cNvSpPr/>
            <p:nvPr/>
          </p:nvSpPr>
          <p:spPr>
            <a:xfrm>
              <a:off x="7310062" y="3005557"/>
              <a:ext cx="823074" cy="618286"/>
            </a:xfrm>
            <a:prstGeom prst="roundRect">
              <a:avLst>
                <a:gd name="adj" fmla="val 11429"/>
              </a:avLst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1573" name="圆角矩形 1572"/>
            <p:cNvSpPr/>
            <p:nvPr/>
          </p:nvSpPr>
          <p:spPr>
            <a:xfrm>
              <a:off x="7265420" y="2959894"/>
              <a:ext cx="912360" cy="709612"/>
            </a:xfrm>
            <a:prstGeom prst="roundRect">
              <a:avLst>
                <a:gd name="adj" fmla="val 11429"/>
              </a:avLst>
            </a:prstGeom>
            <a:noFill/>
            <a:ln>
              <a:solidFill>
                <a:schemeClr val="tx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</p:grpSp>
      <p:sp>
        <p:nvSpPr>
          <p:cNvPr id="1574" name="圆角矩形 1573"/>
          <p:cNvSpPr/>
          <p:nvPr/>
        </p:nvSpPr>
        <p:spPr>
          <a:xfrm>
            <a:off x="5073330" y="2832111"/>
            <a:ext cx="273827" cy="212976"/>
          </a:xfrm>
          <a:prstGeom prst="roundRect">
            <a:avLst>
              <a:gd name="adj" fmla="val 19632"/>
            </a:avLst>
          </a:prstGeom>
          <a:noFill/>
          <a:ln>
            <a:solidFill>
              <a:schemeClr val="tx1">
                <a:alpha val="2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sp>
        <p:nvSpPr>
          <p:cNvPr id="1575" name="圆角矩形 1574"/>
          <p:cNvSpPr/>
          <p:nvPr/>
        </p:nvSpPr>
        <p:spPr>
          <a:xfrm>
            <a:off x="4909224" y="2770232"/>
            <a:ext cx="224041" cy="174254"/>
          </a:xfrm>
          <a:prstGeom prst="roundRect">
            <a:avLst>
              <a:gd name="adj" fmla="val 19632"/>
            </a:avLst>
          </a:prstGeom>
          <a:noFill/>
          <a:ln>
            <a:solidFill>
              <a:schemeClr val="tx1">
                <a:alpha val="2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sp>
        <p:nvSpPr>
          <p:cNvPr id="1577" name="圆角矩形 1576"/>
          <p:cNvSpPr/>
          <p:nvPr/>
        </p:nvSpPr>
        <p:spPr>
          <a:xfrm>
            <a:off x="4721420" y="2963872"/>
            <a:ext cx="105683" cy="82198"/>
          </a:xfrm>
          <a:prstGeom prst="roundRect">
            <a:avLst>
              <a:gd name="adj" fmla="val 19632"/>
            </a:avLst>
          </a:prstGeom>
          <a:noFill/>
          <a:ln>
            <a:solidFill>
              <a:schemeClr val="tx1">
                <a:alpha val="2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grpSp>
        <p:nvGrpSpPr>
          <p:cNvPr id="1579" name="组合 1578"/>
          <p:cNvGrpSpPr/>
          <p:nvPr/>
        </p:nvGrpSpPr>
        <p:grpSpPr>
          <a:xfrm>
            <a:off x="4790703" y="2884392"/>
            <a:ext cx="155030" cy="120579"/>
            <a:chOff x="7265420" y="2959894"/>
            <a:chExt cx="912360" cy="709612"/>
          </a:xfrm>
        </p:grpSpPr>
        <p:sp>
          <p:nvSpPr>
            <p:cNvPr id="1580" name="圆角矩形 1579"/>
            <p:cNvSpPr/>
            <p:nvPr/>
          </p:nvSpPr>
          <p:spPr>
            <a:xfrm>
              <a:off x="7310062" y="3005557"/>
              <a:ext cx="823074" cy="618286"/>
            </a:xfrm>
            <a:prstGeom prst="roundRect">
              <a:avLst>
                <a:gd name="adj" fmla="val 11429"/>
              </a:avLst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1581" name="圆角矩形 1580"/>
            <p:cNvSpPr/>
            <p:nvPr/>
          </p:nvSpPr>
          <p:spPr>
            <a:xfrm>
              <a:off x="7265420" y="2959894"/>
              <a:ext cx="912360" cy="709612"/>
            </a:xfrm>
            <a:prstGeom prst="roundRect">
              <a:avLst>
                <a:gd name="adj" fmla="val 11429"/>
              </a:avLst>
            </a:prstGeom>
            <a:noFill/>
            <a:ln>
              <a:solidFill>
                <a:schemeClr val="tx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</p:grpSp>
      <p:sp>
        <p:nvSpPr>
          <p:cNvPr id="1582" name="圆角矩形 1581"/>
          <p:cNvSpPr/>
          <p:nvPr/>
        </p:nvSpPr>
        <p:spPr>
          <a:xfrm>
            <a:off x="11062877" y="5930557"/>
            <a:ext cx="380557" cy="299115"/>
          </a:xfrm>
          <a:prstGeom prst="roundRect">
            <a:avLst>
              <a:gd name="adj" fmla="val 11429"/>
            </a:avLst>
          </a:prstGeom>
          <a:noFill/>
          <a:ln>
            <a:solidFill>
              <a:schemeClr val="tx1">
                <a:alpha val="2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sp>
        <p:nvSpPr>
          <p:cNvPr id="1583" name="文本框 1582"/>
          <p:cNvSpPr txBox="1"/>
          <p:nvPr/>
        </p:nvSpPr>
        <p:spPr>
          <a:xfrm>
            <a:off x="7450312" y="1963136"/>
            <a:ext cx="2250593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tr-TR" altLang="zh-CN" sz="2800" b="1" dirty="0">
                <a:latin typeface="+mj-lt"/>
                <a:ea typeface="方正清刻本悦宋简体" panose="02000000000000000000" pitchFamily="2" charset="-122"/>
              </a:rPr>
              <a:t>TITLE HERE</a:t>
            </a:r>
            <a:endParaRPr lang="zh-CN" altLang="en-US" sz="2800" b="1" dirty="0">
              <a:latin typeface="+mj-lt"/>
              <a:ea typeface="方正清刻本悦宋简体" panose="02000000000000000000" pitchFamily="2" charset="-122"/>
            </a:endParaRPr>
          </a:p>
        </p:txBody>
      </p:sp>
      <p:sp>
        <p:nvSpPr>
          <p:cNvPr id="1584" name="矩形 1583"/>
          <p:cNvSpPr/>
          <p:nvPr/>
        </p:nvSpPr>
        <p:spPr>
          <a:xfrm>
            <a:off x="6789845" y="3131590"/>
            <a:ext cx="3710128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2000" dirty="0">
                <a:latin typeface="+mj-lt"/>
                <a:ea typeface="方正正黑简体" panose="02000000000000000000" pitchFamily="2" charset="-122"/>
              </a:rPr>
              <a:t>We hope that this template will return to you as a time, money and reputation.</a:t>
            </a:r>
            <a:endParaRPr lang="zh-CN" altLang="en-US" sz="2000" dirty="0">
              <a:latin typeface="+mj-lt"/>
              <a:ea typeface="方正正黑简体" panose="02000000000000000000" pitchFamily="2" charset="-122"/>
            </a:endParaRPr>
          </a:p>
        </p:txBody>
      </p:sp>
      <p:sp>
        <p:nvSpPr>
          <p:cNvPr id="1585" name="圆角矩形 1584"/>
          <p:cNvSpPr/>
          <p:nvPr/>
        </p:nvSpPr>
        <p:spPr>
          <a:xfrm>
            <a:off x="9341102" y="1963136"/>
            <a:ext cx="236100" cy="212976"/>
          </a:xfrm>
          <a:prstGeom prst="roundRect">
            <a:avLst>
              <a:gd name="adj" fmla="val 19632"/>
            </a:avLst>
          </a:prstGeom>
          <a:noFill/>
          <a:ln>
            <a:solidFill>
              <a:schemeClr val="tx1">
                <a:alpha val="2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sp>
        <p:nvSpPr>
          <p:cNvPr id="1586" name="圆角矩形 1585"/>
          <p:cNvSpPr/>
          <p:nvPr/>
        </p:nvSpPr>
        <p:spPr>
          <a:xfrm>
            <a:off x="9504781" y="1919012"/>
            <a:ext cx="129510" cy="116826"/>
          </a:xfrm>
          <a:prstGeom prst="roundRect">
            <a:avLst>
              <a:gd name="adj" fmla="val 19632"/>
            </a:avLst>
          </a:prstGeom>
          <a:noFill/>
          <a:ln>
            <a:solidFill>
              <a:schemeClr val="tx1">
                <a:alpha val="2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1962007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8" presetClass="entr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157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157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5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53" presetClass="entr" presetSubtype="16" fill="hold" nodeType="withEffect">
                                  <p:stCondLst>
                                    <p:cond delay="6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5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5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5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53" presetClass="entr" presetSubtype="16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5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5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5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53" presetClass="entr" presetSubtype="16" fill="hold" grpId="0" nodeType="withEffect">
                                  <p:stCondLst>
                                    <p:cond delay="9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5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15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5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53" presetClass="entr" presetSubtype="16" fill="hold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5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5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5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5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5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5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53" presetClass="entr" presetSubtype="16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5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15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5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8" presetClass="entr" presetSubtype="16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45" dur="500"/>
                                        <p:tgtEl>
                                          <p:spTgt spid="15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8" presetClass="entr" presetSubtype="32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48" dur="500"/>
                                        <p:tgtEl>
                                          <p:spTgt spid="15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53" presetClass="entr" presetSubtype="16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250" fill="hold"/>
                                        <p:tgtEl>
                                          <p:spTgt spid="15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250" fill="hold"/>
                                        <p:tgtEl>
                                          <p:spTgt spid="15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250"/>
                                        <p:tgtEl>
                                          <p:spTgt spid="15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53" presetClass="entr" presetSubtype="16" fill="hold" grpId="0" nodeType="withEffect">
                                  <p:stCondLst>
                                    <p:cond delay="235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" dur="250" fill="hold"/>
                                        <p:tgtEl>
                                          <p:spTgt spid="15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250" fill="hold"/>
                                        <p:tgtEl>
                                          <p:spTgt spid="15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" dur="250"/>
                                        <p:tgtEl>
                                          <p:spTgt spid="15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8" presetClass="entr" presetSubtype="32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61" dur="500"/>
                                        <p:tgtEl>
                                          <p:spTgt spid="15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53" presetClass="entr" presetSubtype="16" fill="hold" nodeType="withEffect">
                                  <p:stCondLst>
                                    <p:cond delay="325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" dur="300" fill="hold"/>
                                        <p:tgtEl>
                                          <p:spTgt spid="15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300" fill="hold"/>
                                        <p:tgtEl>
                                          <p:spTgt spid="15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" dur="300"/>
                                        <p:tgtEl>
                                          <p:spTgt spid="15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53" presetClass="entr" presetSubtype="16" fill="hold" grpId="0" nodeType="withEffect">
                                  <p:stCondLst>
                                    <p:cond delay="335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" dur="300" fill="hold"/>
                                        <p:tgtEl>
                                          <p:spTgt spid="15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300" fill="hold"/>
                                        <p:tgtEl>
                                          <p:spTgt spid="15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" dur="300"/>
                                        <p:tgtEl>
                                          <p:spTgt spid="15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53" presetClass="entr" presetSubtype="16" fill="hold" grpId="0" nodeType="withEffect">
                                  <p:stCondLst>
                                    <p:cond delay="345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4" dur="300" fill="hold"/>
                                        <p:tgtEl>
                                          <p:spTgt spid="15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300" fill="hold"/>
                                        <p:tgtEl>
                                          <p:spTgt spid="15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6" dur="300"/>
                                        <p:tgtEl>
                                          <p:spTgt spid="15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53" presetClass="entr" presetSubtype="16" fill="hold" nodeType="withEffect">
                                  <p:stCondLst>
                                    <p:cond delay="355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300" fill="hold"/>
                                        <p:tgtEl>
                                          <p:spTgt spid="15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300" fill="hold"/>
                                        <p:tgtEl>
                                          <p:spTgt spid="15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300"/>
                                        <p:tgtEl>
                                          <p:spTgt spid="15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53" presetClass="entr" presetSubtype="16" fill="hold" nodeType="withEffect">
                                  <p:stCondLst>
                                    <p:cond delay="365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300" fill="hold"/>
                                        <p:tgtEl>
                                          <p:spTgt spid="15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300" fill="hold"/>
                                        <p:tgtEl>
                                          <p:spTgt spid="15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6" dur="300"/>
                                        <p:tgtEl>
                                          <p:spTgt spid="15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53" presetClass="entr" presetSubtype="16" fill="hold" grpId="0" nodeType="withEffect">
                                  <p:stCondLst>
                                    <p:cond delay="375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9" dur="300" fill="hold"/>
                                        <p:tgtEl>
                                          <p:spTgt spid="15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300" fill="hold"/>
                                        <p:tgtEl>
                                          <p:spTgt spid="15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1" dur="300"/>
                                        <p:tgtEl>
                                          <p:spTgt spid="15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53" presetClass="entr" presetSubtype="16" fill="hold" grpId="0" nodeType="withEffect">
                                  <p:stCondLst>
                                    <p:cond delay="385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" dur="300" fill="hold"/>
                                        <p:tgtEl>
                                          <p:spTgt spid="15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300" fill="hold"/>
                                        <p:tgtEl>
                                          <p:spTgt spid="15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6" dur="300"/>
                                        <p:tgtEl>
                                          <p:spTgt spid="15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53" presetClass="entr" presetSubtype="16" fill="hold" grpId="0" nodeType="withEffect">
                                  <p:stCondLst>
                                    <p:cond delay="395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300" fill="hold"/>
                                        <p:tgtEl>
                                          <p:spTgt spid="15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300" fill="hold"/>
                                        <p:tgtEl>
                                          <p:spTgt spid="15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1" dur="300"/>
                                        <p:tgtEl>
                                          <p:spTgt spid="15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53" presetClass="entr" presetSubtype="16" fill="hold" grpId="0" nodeType="withEffect">
                                  <p:stCondLst>
                                    <p:cond delay="405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4" dur="300" fill="hold"/>
                                        <p:tgtEl>
                                          <p:spTgt spid="15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300" fill="hold"/>
                                        <p:tgtEl>
                                          <p:spTgt spid="15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6" dur="300"/>
                                        <p:tgtEl>
                                          <p:spTgt spid="15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53" grpId="0" animBg="1"/>
      <p:bldP spid="1558" grpId="0" animBg="1"/>
      <p:bldP spid="1559" grpId="0" animBg="1"/>
      <p:bldP spid="1566" grpId="0" animBg="1"/>
      <p:bldP spid="1567" grpId="0" animBg="1"/>
      <p:bldP spid="1568" grpId="0" animBg="1"/>
      <p:bldP spid="1569" grpId="0" animBg="1"/>
      <p:bldP spid="1570" grpId="0" animBg="1"/>
      <p:bldP spid="1574" grpId="0" animBg="1"/>
      <p:bldP spid="1575" grpId="0" animBg="1"/>
      <p:bldP spid="1577" grpId="0" animBg="1"/>
      <p:bldP spid="1582" grpId="0" animBg="1"/>
      <p:bldP spid="1583" grpId="0"/>
      <p:bldP spid="1584" grpId="0"/>
      <p:bldP spid="1585" grpId="0" animBg="1"/>
      <p:bldP spid="1586" grpId="0" animBg="1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圆角矩形 12"/>
          <p:cNvSpPr/>
          <p:nvPr/>
        </p:nvSpPr>
        <p:spPr>
          <a:xfrm>
            <a:off x="7393043" y="4139010"/>
            <a:ext cx="693455" cy="539353"/>
          </a:xfrm>
          <a:prstGeom prst="roundRect">
            <a:avLst>
              <a:gd name="adj" fmla="val 11429"/>
            </a:avLst>
          </a:prstGeom>
          <a:noFill/>
          <a:ln>
            <a:solidFill>
              <a:schemeClr val="tx1">
                <a:alpha val="2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sp>
        <p:nvSpPr>
          <p:cNvPr id="14" name="圆角矩形 13"/>
          <p:cNvSpPr/>
          <p:nvPr/>
        </p:nvSpPr>
        <p:spPr>
          <a:xfrm>
            <a:off x="6507218" y="3902075"/>
            <a:ext cx="689995" cy="517326"/>
          </a:xfrm>
          <a:prstGeom prst="roundRect">
            <a:avLst>
              <a:gd name="adj" fmla="val 11429"/>
            </a:avLst>
          </a:prstGeom>
          <a:noFill/>
          <a:ln>
            <a:solidFill>
              <a:schemeClr val="tx1">
                <a:alpha val="2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grpSp>
        <p:nvGrpSpPr>
          <p:cNvPr id="15" name="组合 14"/>
          <p:cNvGrpSpPr/>
          <p:nvPr/>
        </p:nvGrpSpPr>
        <p:grpSpPr>
          <a:xfrm>
            <a:off x="6909308" y="3794919"/>
            <a:ext cx="912360" cy="709612"/>
            <a:chOff x="7265420" y="2959894"/>
            <a:chExt cx="912360" cy="709612"/>
          </a:xfrm>
        </p:grpSpPr>
        <p:sp>
          <p:nvSpPr>
            <p:cNvPr id="16" name="圆角矩形 15"/>
            <p:cNvSpPr/>
            <p:nvPr/>
          </p:nvSpPr>
          <p:spPr>
            <a:xfrm>
              <a:off x="7292975" y="2981325"/>
              <a:ext cx="857250" cy="666750"/>
            </a:xfrm>
            <a:prstGeom prst="roundRect">
              <a:avLst>
                <a:gd name="adj" fmla="val 11429"/>
              </a:avLst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17" name="圆角矩形 16"/>
            <p:cNvSpPr/>
            <p:nvPr/>
          </p:nvSpPr>
          <p:spPr>
            <a:xfrm>
              <a:off x="7265420" y="2959894"/>
              <a:ext cx="912360" cy="709612"/>
            </a:xfrm>
            <a:prstGeom prst="roundRect">
              <a:avLst>
                <a:gd name="adj" fmla="val 11429"/>
              </a:avLst>
            </a:prstGeom>
            <a:noFill/>
            <a:ln>
              <a:solidFill>
                <a:schemeClr val="tx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</p:grpSp>
      <p:grpSp>
        <p:nvGrpSpPr>
          <p:cNvPr id="18" name="组合 17"/>
          <p:cNvGrpSpPr/>
          <p:nvPr/>
        </p:nvGrpSpPr>
        <p:grpSpPr>
          <a:xfrm>
            <a:off x="5529544" y="4213225"/>
            <a:ext cx="977674" cy="760412"/>
            <a:chOff x="7265420" y="2959894"/>
            <a:chExt cx="912360" cy="709612"/>
          </a:xfrm>
        </p:grpSpPr>
        <p:sp>
          <p:nvSpPr>
            <p:cNvPr id="19" name="圆角矩形 18"/>
            <p:cNvSpPr/>
            <p:nvPr/>
          </p:nvSpPr>
          <p:spPr>
            <a:xfrm>
              <a:off x="7292975" y="2981325"/>
              <a:ext cx="857250" cy="666750"/>
            </a:xfrm>
            <a:prstGeom prst="roundRect">
              <a:avLst>
                <a:gd name="adj" fmla="val 11429"/>
              </a:avLst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20" name="圆角矩形 19"/>
            <p:cNvSpPr/>
            <p:nvPr/>
          </p:nvSpPr>
          <p:spPr>
            <a:xfrm>
              <a:off x="7265420" y="2959894"/>
              <a:ext cx="912360" cy="709612"/>
            </a:xfrm>
            <a:prstGeom prst="roundRect">
              <a:avLst>
                <a:gd name="adj" fmla="val 11429"/>
              </a:avLst>
            </a:prstGeom>
            <a:noFill/>
            <a:ln>
              <a:solidFill>
                <a:schemeClr val="tx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</p:grpSp>
      <p:grpSp>
        <p:nvGrpSpPr>
          <p:cNvPr id="21" name="组合 20"/>
          <p:cNvGrpSpPr/>
          <p:nvPr/>
        </p:nvGrpSpPr>
        <p:grpSpPr>
          <a:xfrm>
            <a:off x="5271576" y="5063773"/>
            <a:ext cx="569912" cy="443264"/>
            <a:chOff x="7265420" y="2959894"/>
            <a:chExt cx="912360" cy="709612"/>
          </a:xfrm>
        </p:grpSpPr>
        <p:sp>
          <p:nvSpPr>
            <p:cNvPr id="22" name="圆角矩形 21"/>
            <p:cNvSpPr/>
            <p:nvPr/>
          </p:nvSpPr>
          <p:spPr>
            <a:xfrm>
              <a:off x="7292975" y="2981325"/>
              <a:ext cx="857250" cy="666750"/>
            </a:xfrm>
            <a:prstGeom prst="roundRect">
              <a:avLst>
                <a:gd name="adj" fmla="val 11429"/>
              </a:avLst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23" name="圆角矩形 22"/>
            <p:cNvSpPr/>
            <p:nvPr/>
          </p:nvSpPr>
          <p:spPr>
            <a:xfrm>
              <a:off x="7265420" y="2959894"/>
              <a:ext cx="912360" cy="709612"/>
            </a:xfrm>
            <a:prstGeom prst="roundRect">
              <a:avLst>
                <a:gd name="adj" fmla="val 11429"/>
              </a:avLst>
            </a:prstGeom>
            <a:noFill/>
            <a:ln>
              <a:solidFill>
                <a:schemeClr val="tx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</p:grpSp>
      <p:sp>
        <p:nvSpPr>
          <p:cNvPr id="24" name="圆角矩形 23"/>
          <p:cNvSpPr/>
          <p:nvPr/>
        </p:nvSpPr>
        <p:spPr>
          <a:xfrm>
            <a:off x="6219313" y="4818497"/>
            <a:ext cx="907415" cy="688540"/>
          </a:xfrm>
          <a:prstGeom prst="roundRect">
            <a:avLst>
              <a:gd name="adj" fmla="val 11429"/>
            </a:avLst>
          </a:prstGeom>
          <a:noFill/>
          <a:ln>
            <a:solidFill>
              <a:schemeClr val="tx1">
                <a:alpha val="2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sp>
        <p:nvSpPr>
          <p:cNvPr id="25" name="圆角矩形 24"/>
          <p:cNvSpPr/>
          <p:nvPr/>
        </p:nvSpPr>
        <p:spPr>
          <a:xfrm>
            <a:off x="6398508" y="5100278"/>
            <a:ext cx="889194" cy="668697"/>
          </a:xfrm>
          <a:prstGeom prst="roundRect">
            <a:avLst>
              <a:gd name="adj" fmla="val 11429"/>
            </a:avLst>
          </a:prstGeom>
          <a:solidFill>
            <a:schemeClr val="tx1"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sp>
        <p:nvSpPr>
          <p:cNvPr id="26" name="圆角矩形 25"/>
          <p:cNvSpPr/>
          <p:nvPr/>
        </p:nvSpPr>
        <p:spPr>
          <a:xfrm>
            <a:off x="7667632" y="4568825"/>
            <a:ext cx="707506" cy="535528"/>
          </a:xfrm>
          <a:prstGeom prst="roundRect">
            <a:avLst>
              <a:gd name="adj" fmla="val 11429"/>
            </a:avLst>
          </a:prstGeom>
          <a:solidFill>
            <a:schemeClr val="tx1"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grpSp>
        <p:nvGrpSpPr>
          <p:cNvPr id="27" name="组合 26"/>
          <p:cNvGrpSpPr/>
          <p:nvPr/>
        </p:nvGrpSpPr>
        <p:grpSpPr>
          <a:xfrm>
            <a:off x="8605742" y="4149725"/>
            <a:ext cx="529965" cy="412194"/>
            <a:chOff x="7265420" y="2959894"/>
            <a:chExt cx="912360" cy="709612"/>
          </a:xfrm>
        </p:grpSpPr>
        <p:sp>
          <p:nvSpPr>
            <p:cNvPr id="28" name="圆角矩形 27"/>
            <p:cNvSpPr/>
            <p:nvPr/>
          </p:nvSpPr>
          <p:spPr>
            <a:xfrm>
              <a:off x="7292975" y="2981325"/>
              <a:ext cx="857250" cy="666750"/>
            </a:xfrm>
            <a:prstGeom prst="roundRect">
              <a:avLst>
                <a:gd name="adj" fmla="val 11429"/>
              </a:avLst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29" name="圆角矩形 28"/>
            <p:cNvSpPr/>
            <p:nvPr/>
          </p:nvSpPr>
          <p:spPr>
            <a:xfrm>
              <a:off x="7265420" y="2959894"/>
              <a:ext cx="912360" cy="709612"/>
            </a:xfrm>
            <a:prstGeom prst="roundRect">
              <a:avLst>
                <a:gd name="adj" fmla="val 11429"/>
              </a:avLst>
            </a:prstGeom>
            <a:noFill/>
            <a:ln>
              <a:solidFill>
                <a:schemeClr val="tx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</p:grpSp>
      <p:sp>
        <p:nvSpPr>
          <p:cNvPr id="30" name="圆角矩形 29"/>
          <p:cNvSpPr/>
          <p:nvPr/>
        </p:nvSpPr>
        <p:spPr>
          <a:xfrm>
            <a:off x="9007797" y="4467752"/>
            <a:ext cx="643625" cy="505885"/>
          </a:xfrm>
          <a:prstGeom prst="roundRect">
            <a:avLst>
              <a:gd name="adj" fmla="val 11429"/>
            </a:avLst>
          </a:prstGeom>
          <a:noFill/>
          <a:ln>
            <a:solidFill>
              <a:schemeClr val="tx1">
                <a:alpha val="2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sp>
        <p:nvSpPr>
          <p:cNvPr id="31" name="圆角矩形 30"/>
          <p:cNvSpPr/>
          <p:nvPr/>
        </p:nvSpPr>
        <p:spPr>
          <a:xfrm>
            <a:off x="8686845" y="4749877"/>
            <a:ext cx="582949" cy="441248"/>
          </a:xfrm>
          <a:prstGeom prst="roundRect">
            <a:avLst>
              <a:gd name="adj" fmla="val 11429"/>
            </a:avLst>
          </a:prstGeom>
          <a:solidFill>
            <a:schemeClr val="tx1"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grpSp>
        <p:nvGrpSpPr>
          <p:cNvPr id="32" name="组合 31"/>
          <p:cNvGrpSpPr/>
          <p:nvPr/>
        </p:nvGrpSpPr>
        <p:grpSpPr>
          <a:xfrm>
            <a:off x="8279354" y="5102923"/>
            <a:ext cx="856353" cy="666051"/>
            <a:chOff x="7265420" y="2959894"/>
            <a:chExt cx="912360" cy="709612"/>
          </a:xfrm>
        </p:grpSpPr>
        <p:sp>
          <p:nvSpPr>
            <p:cNvPr id="33" name="圆角矩形 32"/>
            <p:cNvSpPr/>
            <p:nvPr/>
          </p:nvSpPr>
          <p:spPr>
            <a:xfrm>
              <a:off x="7292975" y="2981325"/>
              <a:ext cx="857250" cy="666750"/>
            </a:xfrm>
            <a:prstGeom prst="roundRect">
              <a:avLst>
                <a:gd name="adj" fmla="val 11429"/>
              </a:avLst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34" name="圆角矩形 33"/>
            <p:cNvSpPr/>
            <p:nvPr/>
          </p:nvSpPr>
          <p:spPr>
            <a:xfrm>
              <a:off x="7265420" y="2959894"/>
              <a:ext cx="912360" cy="709612"/>
            </a:xfrm>
            <a:prstGeom prst="roundRect">
              <a:avLst>
                <a:gd name="adj" fmla="val 11429"/>
              </a:avLst>
            </a:prstGeom>
            <a:noFill/>
            <a:ln>
              <a:solidFill>
                <a:schemeClr val="tx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</p:grpSp>
      <p:grpSp>
        <p:nvGrpSpPr>
          <p:cNvPr id="35" name="组合 34"/>
          <p:cNvGrpSpPr/>
          <p:nvPr/>
        </p:nvGrpSpPr>
        <p:grpSpPr>
          <a:xfrm>
            <a:off x="9522625" y="4070905"/>
            <a:ext cx="781018" cy="607457"/>
            <a:chOff x="7265420" y="2959894"/>
            <a:chExt cx="912360" cy="709612"/>
          </a:xfrm>
        </p:grpSpPr>
        <p:sp>
          <p:nvSpPr>
            <p:cNvPr id="36" name="圆角矩形 35"/>
            <p:cNvSpPr/>
            <p:nvPr/>
          </p:nvSpPr>
          <p:spPr>
            <a:xfrm>
              <a:off x="7292975" y="2981325"/>
              <a:ext cx="857250" cy="666750"/>
            </a:xfrm>
            <a:prstGeom prst="roundRect">
              <a:avLst>
                <a:gd name="adj" fmla="val 11429"/>
              </a:avLst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37" name="圆角矩形 36"/>
            <p:cNvSpPr/>
            <p:nvPr/>
          </p:nvSpPr>
          <p:spPr>
            <a:xfrm>
              <a:off x="7265420" y="2959894"/>
              <a:ext cx="912360" cy="709612"/>
            </a:xfrm>
            <a:prstGeom prst="roundRect">
              <a:avLst>
                <a:gd name="adj" fmla="val 11429"/>
              </a:avLst>
            </a:prstGeom>
            <a:noFill/>
            <a:ln>
              <a:solidFill>
                <a:schemeClr val="tx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</p:grpSp>
      <p:sp>
        <p:nvSpPr>
          <p:cNvPr id="38" name="圆角矩形 37"/>
          <p:cNvSpPr/>
          <p:nvPr/>
        </p:nvSpPr>
        <p:spPr>
          <a:xfrm>
            <a:off x="9928209" y="3793976"/>
            <a:ext cx="643625" cy="505885"/>
          </a:xfrm>
          <a:prstGeom prst="roundRect">
            <a:avLst>
              <a:gd name="adj" fmla="val 11429"/>
            </a:avLst>
          </a:prstGeom>
          <a:noFill/>
          <a:ln>
            <a:solidFill>
              <a:schemeClr val="tx1">
                <a:alpha val="2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sp>
        <p:nvSpPr>
          <p:cNvPr id="39" name="圆角矩形 38"/>
          <p:cNvSpPr/>
          <p:nvPr/>
        </p:nvSpPr>
        <p:spPr>
          <a:xfrm>
            <a:off x="10272179" y="4635255"/>
            <a:ext cx="868607" cy="657469"/>
          </a:xfrm>
          <a:prstGeom prst="roundRect">
            <a:avLst>
              <a:gd name="adj" fmla="val 11429"/>
            </a:avLst>
          </a:prstGeom>
          <a:solidFill>
            <a:schemeClr val="tx1"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sp>
        <p:nvSpPr>
          <p:cNvPr id="40" name="圆角矩形 39"/>
          <p:cNvSpPr/>
          <p:nvPr/>
        </p:nvSpPr>
        <p:spPr>
          <a:xfrm>
            <a:off x="9837875" y="5013756"/>
            <a:ext cx="578679" cy="438016"/>
          </a:xfrm>
          <a:prstGeom prst="roundRect">
            <a:avLst>
              <a:gd name="adj" fmla="val 11429"/>
            </a:avLst>
          </a:prstGeom>
          <a:solidFill>
            <a:schemeClr val="tx1"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sp>
        <p:nvSpPr>
          <p:cNvPr id="41" name="圆角矩形 40"/>
          <p:cNvSpPr/>
          <p:nvPr/>
        </p:nvSpPr>
        <p:spPr>
          <a:xfrm>
            <a:off x="9747429" y="5191125"/>
            <a:ext cx="443809" cy="368342"/>
          </a:xfrm>
          <a:prstGeom prst="roundRect">
            <a:avLst>
              <a:gd name="adj" fmla="val 11429"/>
            </a:avLst>
          </a:prstGeom>
          <a:noFill/>
          <a:ln>
            <a:solidFill>
              <a:schemeClr val="tx1">
                <a:alpha val="2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grpSp>
        <p:nvGrpSpPr>
          <p:cNvPr id="42" name="组合 41"/>
          <p:cNvGrpSpPr/>
          <p:nvPr/>
        </p:nvGrpSpPr>
        <p:grpSpPr>
          <a:xfrm>
            <a:off x="-22274" y="304560"/>
            <a:ext cx="3395006" cy="652790"/>
            <a:chOff x="-22274" y="304560"/>
            <a:chExt cx="3395006" cy="652790"/>
          </a:xfrm>
        </p:grpSpPr>
        <p:grpSp>
          <p:nvGrpSpPr>
            <p:cNvPr id="43" name="组合 42"/>
            <p:cNvGrpSpPr/>
            <p:nvPr/>
          </p:nvGrpSpPr>
          <p:grpSpPr>
            <a:xfrm>
              <a:off x="-22274" y="526055"/>
              <a:ext cx="2726545" cy="431295"/>
              <a:chOff x="-22274" y="526055"/>
              <a:chExt cx="2726545" cy="431295"/>
            </a:xfrm>
          </p:grpSpPr>
          <p:sp>
            <p:nvSpPr>
              <p:cNvPr id="49" name="任意多边形 48"/>
              <p:cNvSpPr/>
              <p:nvPr/>
            </p:nvSpPr>
            <p:spPr>
              <a:xfrm>
                <a:off x="-22274" y="663087"/>
                <a:ext cx="2621280" cy="243840"/>
              </a:xfrm>
              <a:custGeom>
                <a:avLst/>
                <a:gdLst>
                  <a:gd name="connsiteX0" fmla="*/ 0 w 2621280"/>
                  <a:gd name="connsiteY0" fmla="*/ 0 h 243840"/>
                  <a:gd name="connsiteX1" fmla="*/ 937260 w 2621280"/>
                  <a:gd name="connsiteY1" fmla="*/ 0 h 243840"/>
                  <a:gd name="connsiteX2" fmla="*/ 1181100 w 2621280"/>
                  <a:gd name="connsiteY2" fmla="*/ 243840 h 243840"/>
                  <a:gd name="connsiteX3" fmla="*/ 2621280 w 2621280"/>
                  <a:gd name="connsiteY3" fmla="*/ 243840 h 24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1280" h="243840">
                    <a:moveTo>
                      <a:pt x="0" y="0"/>
                    </a:moveTo>
                    <a:lnTo>
                      <a:pt x="937260" y="0"/>
                    </a:lnTo>
                    <a:lnTo>
                      <a:pt x="1181100" y="243840"/>
                    </a:lnTo>
                    <a:lnTo>
                      <a:pt x="2621280" y="24384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grpSp>
            <p:nvGrpSpPr>
              <p:cNvPr id="50" name="组合 49"/>
              <p:cNvGrpSpPr/>
              <p:nvPr/>
            </p:nvGrpSpPr>
            <p:grpSpPr>
              <a:xfrm>
                <a:off x="206190" y="526055"/>
                <a:ext cx="276624" cy="276624"/>
                <a:chOff x="5216663" y="2206897"/>
                <a:chExt cx="276624" cy="276624"/>
              </a:xfrm>
            </p:grpSpPr>
            <p:sp>
              <p:nvSpPr>
                <p:cNvPr id="52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16663" y="2206897"/>
                  <a:ext cx="276624" cy="276624"/>
                </a:xfrm>
                <a:prstGeom prst="ellipse">
                  <a:avLst/>
                </a:prstGeom>
                <a:solidFill>
                  <a:schemeClr val="bg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latin typeface="+mj-lt"/>
                  </a:endParaRPr>
                </a:p>
              </p:txBody>
            </p:sp>
            <p:sp>
              <p:nvSpPr>
                <p:cNvPr id="53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82116" y="2273211"/>
                  <a:ext cx="144000" cy="144000"/>
                </a:xfrm>
                <a:prstGeom prst="ellipse">
                  <a:avLst/>
                </a:prstGeom>
                <a:solidFill>
                  <a:schemeClr val="tx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latin typeface="+mj-lt"/>
                  </a:endParaRPr>
                </a:p>
              </p:txBody>
            </p:sp>
          </p:grpSp>
          <p:sp>
            <p:nvSpPr>
              <p:cNvPr id="51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596271" y="84935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</p:grpSp>
        <p:sp>
          <p:nvSpPr>
            <p:cNvPr id="44" name="文本框 43"/>
            <p:cNvSpPr txBox="1"/>
            <p:nvPr/>
          </p:nvSpPr>
          <p:spPr>
            <a:xfrm>
              <a:off x="1006539" y="304560"/>
              <a:ext cx="2250593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tr-TR" altLang="zh-CN" sz="2600" b="1" dirty="0">
                  <a:latin typeface="+mj-lt"/>
                  <a:ea typeface="方正清刻本悦宋简体" panose="02000000000000000000" pitchFamily="2" charset="-122"/>
                </a:rPr>
                <a:t>TITLE HERE</a:t>
              </a:r>
              <a:endParaRPr lang="zh-CN" altLang="en-US" sz="2600" b="1" dirty="0">
                <a:latin typeface="+mj-lt"/>
                <a:ea typeface="方正清刻本悦宋简体" panose="02000000000000000000" pitchFamily="2" charset="-122"/>
              </a:endParaRPr>
            </a:p>
          </p:txBody>
        </p:sp>
        <p:grpSp>
          <p:nvGrpSpPr>
            <p:cNvPr id="45" name="组合 44"/>
            <p:cNvGrpSpPr/>
            <p:nvPr/>
          </p:nvGrpSpPr>
          <p:grpSpPr>
            <a:xfrm>
              <a:off x="2909925" y="529575"/>
              <a:ext cx="462807" cy="427775"/>
              <a:chOff x="2909925" y="529575"/>
              <a:chExt cx="462807" cy="427775"/>
            </a:xfrm>
          </p:grpSpPr>
          <p:sp>
            <p:nvSpPr>
              <p:cNvPr id="46" name="任意多边形 45"/>
              <p:cNvSpPr/>
              <p:nvPr/>
            </p:nvSpPr>
            <p:spPr>
              <a:xfrm>
                <a:off x="3003896" y="614253"/>
                <a:ext cx="309544" cy="291465"/>
              </a:xfrm>
              <a:custGeom>
                <a:avLst/>
                <a:gdLst>
                  <a:gd name="connsiteX0" fmla="*/ 411480 w 411480"/>
                  <a:gd name="connsiteY0" fmla="*/ 0 h 1036320"/>
                  <a:gd name="connsiteX1" fmla="*/ 411480 w 411480"/>
                  <a:gd name="connsiteY1" fmla="*/ 883920 h 1036320"/>
                  <a:gd name="connsiteX2" fmla="*/ 259080 w 411480"/>
                  <a:gd name="connsiteY2" fmla="*/ 1036320 h 1036320"/>
                  <a:gd name="connsiteX3" fmla="*/ 0 w 411480"/>
                  <a:gd name="connsiteY3" fmla="*/ 1036320 h 1036320"/>
                  <a:gd name="connsiteX0" fmla="*/ 309086 w 309086"/>
                  <a:gd name="connsiteY0" fmla="*/ 0 h 1036320"/>
                  <a:gd name="connsiteX1" fmla="*/ 309086 w 309086"/>
                  <a:gd name="connsiteY1" fmla="*/ 883920 h 1036320"/>
                  <a:gd name="connsiteX2" fmla="*/ 156686 w 309086"/>
                  <a:gd name="connsiteY2" fmla="*/ 1036320 h 1036320"/>
                  <a:gd name="connsiteX3" fmla="*/ 0 w 309086"/>
                  <a:gd name="connsiteY3" fmla="*/ 1036320 h 103632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1566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3090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432911"/>
                  <a:gd name="connsiteY0" fmla="*/ 0 h 434340"/>
                  <a:gd name="connsiteX1" fmla="*/ 432911 w 432911"/>
                  <a:gd name="connsiteY1" fmla="*/ 310515 h 434340"/>
                  <a:gd name="connsiteX2" fmla="*/ 309086 w 432911"/>
                  <a:gd name="connsiteY2" fmla="*/ 434340 h 434340"/>
                  <a:gd name="connsiteX3" fmla="*/ 0 w 432911"/>
                  <a:gd name="connsiteY3" fmla="*/ 434340 h 43434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09086 w 432911"/>
                  <a:gd name="connsiteY2" fmla="*/ 453390 h 453390"/>
                  <a:gd name="connsiteX3" fmla="*/ 0 w 432911"/>
                  <a:gd name="connsiteY3" fmla="*/ 453390 h 45339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56711 w 432911"/>
                  <a:gd name="connsiteY2" fmla="*/ 453390 h 453390"/>
                  <a:gd name="connsiteX3" fmla="*/ 0 w 432911"/>
                  <a:gd name="connsiteY3" fmla="*/ 453390 h 453390"/>
                  <a:gd name="connsiteX0" fmla="*/ 432911 w 451961"/>
                  <a:gd name="connsiteY0" fmla="*/ 0 h 453390"/>
                  <a:gd name="connsiteX1" fmla="*/ 451961 w 451961"/>
                  <a:gd name="connsiteY1" fmla="*/ 358140 h 453390"/>
                  <a:gd name="connsiteX2" fmla="*/ 356711 w 451961"/>
                  <a:gd name="connsiteY2" fmla="*/ 453390 h 453390"/>
                  <a:gd name="connsiteX3" fmla="*/ 0 w 451961"/>
                  <a:gd name="connsiteY3" fmla="*/ 453390 h 453390"/>
                  <a:gd name="connsiteX0" fmla="*/ 466249 w 466249"/>
                  <a:gd name="connsiteY0" fmla="*/ 0 h 443865"/>
                  <a:gd name="connsiteX1" fmla="*/ 451961 w 466249"/>
                  <a:gd name="connsiteY1" fmla="*/ 348615 h 443865"/>
                  <a:gd name="connsiteX2" fmla="*/ 356711 w 466249"/>
                  <a:gd name="connsiteY2" fmla="*/ 443865 h 443865"/>
                  <a:gd name="connsiteX3" fmla="*/ 0 w 466249"/>
                  <a:gd name="connsiteY3" fmla="*/ 443865 h 443865"/>
                  <a:gd name="connsiteX0" fmla="*/ 456724 w 456724"/>
                  <a:gd name="connsiteY0" fmla="*/ 0 h 443865"/>
                  <a:gd name="connsiteX1" fmla="*/ 451961 w 456724"/>
                  <a:gd name="connsiteY1" fmla="*/ 348615 h 443865"/>
                  <a:gd name="connsiteX2" fmla="*/ 356711 w 456724"/>
                  <a:gd name="connsiteY2" fmla="*/ 443865 h 443865"/>
                  <a:gd name="connsiteX3" fmla="*/ 0 w 456724"/>
                  <a:gd name="connsiteY3" fmla="*/ 443865 h 443865"/>
                  <a:gd name="connsiteX0" fmla="*/ 451961 w 452419"/>
                  <a:gd name="connsiteY0" fmla="*/ 0 h 443865"/>
                  <a:gd name="connsiteX1" fmla="*/ 451961 w 452419"/>
                  <a:gd name="connsiteY1" fmla="*/ 348615 h 443865"/>
                  <a:gd name="connsiteX2" fmla="*/ 356711 w 452419"/>
                  <a:gd name="connsiteY2" fmla="*/ 443865 h 443865"/>
                  <a:gd name="connsiteX3" fmla="*/ 0 w 452419"/>
                  <a:gd name="connsiteY3" fmla="*/ 443865 h 443865"/>
                  <a:gd name="connsiteX0" fmla="*/ 309086 w 309544"/>
                  <a:gd name="connsiteY0" fmla="*/ 0 h 443865"/>
                  <a:gd name="connsiteX1" fmla="*/ 309086 w 309544"/>
                  <a:gd name="connsiteY1" fmla="*/ 348615 h 443865"/>
                  <a:gd name="connsiteX2" fmla="*/ 213836 w 309544"/>
                  <a:gd name="connsiteY2" fmla="*/ 443865 h 443865"/>
                  <a:gd name="connsiteX3" fmla="*/ 0 w 309544"/>
                  <a:gd name="connsiteY3" fmla="*/ 443865 h 443865"/>
                  <a:gd name="connsiteX0" fmla="*/ 309086 w 309544"/>
                  <a:gd name="connsiteY0" fmla="*/ 0 h 291465"/>
                  <a:gd name="connsiteX1" fmla="*/ 309086 w 309544"/>
                  <a:gd name="connsiteY1" fmla="*/ 196215 h 291465"/>
                  <a:gd name="connsiteX2" fmla="*/ 213836 w 309544"/>
                  <a:gd name="connsiteY2" fmla="*/ 291465 h 291465"/>
                  <a:gd name="connsiteX3" fmla="*/ 0 w 309544"/>
                  <a:gd name="connsiteY3" fmla="*/ 291465 h 291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9544" h="291465">
                    <a:moveTo>
                      <a:pt x="309086" y="0"/>
                    </a:moveTo>
                    <a:cubicBezTo>
                      <a:pt x="307498" y="116205"/>
                      <a:pt x="310674" y="80010"/>
                      <a:pt x="309086" y="196215"/>
                    </a:cubicBezTo>
                    <a:lnTo>
                      <a:pt x="213836" y="291465"/>
                    </a:lnTo>
                    <a:lnTo>
                      <a:pt x="0" y="291465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sp>
            <p:nvSpPr>
              <p:cNvPr id="47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909925" y="849350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48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264732" y="52957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</p:grpSp>
      </p:grpSp>
      <p:grpSp>
        <p:nvGrpSpPr>
          <p:cNvPr id="3" name="组合 2"/>
          <p:cNvGrpSpPr/>
          <p:nvPr/>
        </p:nvGrpSpPr>
        <p:grpSpPr>
          <a:xfrm>
            <a:off x="678426" y="1891788"/>
            <a:ext cx="5741424" cy="3074423"/>
            <a:chOff x="678426" y="1891788"/>
            <a:chExt cx="5741424" cy="3074423"/>
          </a:xfrm>
        </p:grpSpPr>
        <p:pic>
          <p:nvPicPr>
            <p:cNvPr id="2" name="图片 1"/>
            <p:cNvPicPr>
              <a:picLocks noChangeAspect="1"/>
            </p:cNvPicPr>
            <p:nvPr/>
          </p:nvPicPr>
          <p:blipFill rotWithShape="1">
            <a:blip r:embed="rId3" cstate="email">
              <a:grayscl/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saturation sat="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78426" y="1891788"/>
              <a:ext cx="5741424" cy="3074423"/>
            </a:xfrm>
            <a:prstGeom prst="rect">
              <a:avLst/>
            </a:prstGeom>
          </p:spPr>
        </p:pic>
        <p:pic>
          <p:nvPicPr>
            <p:cNvPr id="56" name="图片 55"/>
            <p:cNvPicPr>
              <a:picLocks noChangeAspect="1"/>
            </p:cNvPicPr>
            <p:nvPr/>
          </p:nvPicPr>
          <p:blipFill>
            <a:blip r:embed="rId5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1644247" y="2293922"/>
              <a:ext cx="3628973" cy="2041297"/>
            </a:xfrm>
            <a:prstGeom prst="rect">
              <a:avLst/>
            </a:prstGeom>
          </p:spPr>
        </p:pic>
      </p:grpSp>
      <p:grpSp>
        <p:nvGrpSpPr>
          <p:cNvPr id="4" name="组合 3"/>
          <p:cNvGrpSpPr/>
          <p:nvPr/>
        </p:nvGrpSpPr>
        <p:grpSpPr>
          <a:xfrm>
            <a:off x="6026001" y="1819521"/>
            <a:ext cx="5055578" cy="1332208"/>
            <a:chOff x="6026001" y="1819521"/>
            <a:chExt cx="5055578" cy="1332208"/>
          </a:xfrm>
        </p:grpSpPr>
        <p:sp>
          <p:nvSpPr>
            <p:cNvPr id="61" name="矩形 60"/>
            <p:cNvSpPr/>
            <p:nvPr/>
          </p:nvSpPr>
          <p:spPr>
            <a:xfrm>
              <a:off x="6346994" y="2269219"/>
              <a:ext cx="4721071" cy="70788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altLang="zh-CN" sz="2000" dirty="0">
                  <a:latin typeface="+mj-lt"/>
                  <a:ea typeface="方正正黑简体" panose="02000000000000000000" pitchFamily="2" charset="-122"/>
                </a:rPr>
                <a:t>We hope that this template will return to you as a time, money and reputation.</a:t>
              </a:r>
              <a:endParaRPr lang="zh-CN" altLang="en-US" sz="2000" dirty="0">
                <a:latin typeface="+mj-lt"/>
                <a:ea typeface="方正正黑简体" panose="02000000000000000000" pitchFamily="2" charset="-122"/>
              </a:endParaRPr>
            </a:p>
          </p:txBody>
        </p:sp>
        <p:sp>
          <p:nvSpPr>
            <p:cNvPr id="62" name="圆角矩形 61"/>
            <p:cNvSpPr/>
            <p:nvPr/>
          </p:nvSpPr>
          <p:spPr>
            <a:xfrm>
              <a:off x="6249271" y="1998344"/>
              <a:ext cx="4832308" cy="1153385"/>
            </a:xfrm>
            <a:prstGeom prst="roundRect">
              <a:avLst>
                <a:gd name="adj" fmla="val 11429"/>
              </a:avLst>
            </a:prstGeom>
            <a:noFill/>
            <a:ln>
              <a:solidFill>
                <a:schemeClr val="tx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63" name="圆角矩形 62"/>
            <p:cNvSpPr/>
            <p:nvPr/>
          </p:nvSpPr>
          <p:spPr>
            <a:xfrm>
              <a:off x="6026001" y="1819521"/>
              <a:ext cx="382056" cy="317089"/>
            </a:xfrm>
            <a:prstGeom prst="roundRect">
              <a:avLst>
                <a:gd name="adj" fmla="val 26390"/>
              </a:avLst>
            </a:prstGeom>
            <a:noFill/>
            <a:ln>
              <a:solidFill>
                <a:schemeClr val="tx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480112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8" presetClass="entr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3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3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" dur="3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53" presetClass="entr" presetSubtype="16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3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3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3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53" presetClass="entr" presetSubtype="16" fill="hold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3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3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3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53" presetClass="entr" presetSubtype="16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3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3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3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53" presetClass="entr" presetSubtype="16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3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3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" dur="3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3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3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3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53" presetClass="entr" presetSubtype="16" fill="hold" grpId="0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3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3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3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53" presetClass="entr" presetSubtype="16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3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3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" dur="3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53" presetClass="entr" presetSubtype="16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" dur="3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3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" dur="3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53" presetClass="entr" presetSubtype="16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3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3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3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53" presetClass="entr" presetSubtype="16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3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3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2" dur="3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53" presetClass="entr" presetSubtype="16" fill="hold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3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3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" dur="3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53" presetClass="entr" presetSubtype="16" fill="hold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" dur="3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3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2" dur="3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53" presetClass="entr" presetSubtype="16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" dur="3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3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7" dur="3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53" presetClass="entr" presetSubtype="16" fill="hold" grpId="0" nodeType="withEffect">
                                  <p:stCondLst>
                                    <p:cond delay="190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0" dur="3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3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2" dur="3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53" presetClass="entr" presetSubtype="16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" dur="3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3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3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53" presetClass="entr" presetSubtype="16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3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3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2" dur="3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8" presetClass="entr" presetSubtype="6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9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4" grpId="0" animBg="1"/>
      <p:bldP spid="24" grpId="0" animBg="1"/>
      <p:bldP spid="25" grpId="0" animBg="1"/>
      <p:bldP spid="26" grpId="0" animBg="1"/>
      <p:bldP spid="30" grpId="0" animBg="1"/>
      <p:bldP spid="31" grpId="0" animBg="1"/>
      <p:bldP spid="38" grpId="0" animBg="1"/>
      <p:bldP spid="39" grpId="0" animBg="1"/>
      <p:bldP spid="40" grpId="0" animBg="1"/>
      <p:bldP spid="41" grpId="0" animBg="1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5" name="Freeform 811"/>
          <p:cNvSpPr>
            <a:spLocks/>
          </p:cNvSpPr>
          <p:nvPr/>
        </p:nvSpPr>
        <p:spPr bwMode="auto">
          <a:xfrm>
            <a:off x="6429376" y="-2705106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4 w 34"/>
              <a:gd name="T5" fmla="*/ 4 h 34"/>
              <a:gd name="T6" fmla="*/ 5 w 34"/>
              <a:gd name="T7" fmla="*/ 5 h 34"/>
              <a:gd name="T8" fmla="*/ 0 w 34"/>
              <a:gd name="T9" fmla="*/ 17 h 34"/>
              <a:gd name="T10" fmla="*/ 5 w 34"/>
              <a:gd name="T11" fmla="*/ 29 h 34"/>
              <a:gd name="T12" fmla="*/ 17 w 34"/>
              <a:gd name="T13" fmla="*/ 34 h 34"/>
              <a:gd name="T14" fmla="*/ 29 w 34"/>
              <a:gd name="T15" fmla="*/ 29 h 34"/>
              <a:gd name="T16" fmla="*/ 34 w 34"/>
              <a:gd name="T17" fmla="*/ 17 h 34"/>
              <a:gd name="T18" fmla="*/ 29 w 34"/>
              <a:gd name="T19" fmla="*/ 5 h 34"/>
              <a:gd name="T20" fmla="*/ 17 w 34"/>
              <a:gd name="T21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4" y="4"/>
                  <a:pt x="4" y="4"/>
                  <a:pt x="4" y="4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56" name="Freeform 812"/>
          <p:cNvSpPr>
            <a:spLocks noEditPoints="1"/>
          </p:cNvSpPr>
          <p:nvPr/>
        </p:nvSpPr>
        <p:spPr bwMode="auto">
          <a:xfrm>
            <a:off x="6413501" y="-2720982"/>
            <a:ext cx="173038" cy="174625"/>
          </a:xfrm>
          <a:custGeom>
            <a:avLst/>
            <a:gdLst>
              <a:gd name="T0" fmla="*/ 9 w 42"/>
              <a:gd name="T1" fmla="*/ 9 h 42"/>
              <a:gd name="T2" fmla="*/ 21 w 42"/>
              <a:gd name="T3" fmla="*/ 4 h 42"/>
              <a:gd name="T4" fmla="*/ 33 w 42"/>
              <a:gd name="T5" fmla="*/ 9 h 42"/>
              <a:gd name="T6" fmla="*/ 38 w 42"/>
              <a:gd name="T7" fmla="*/ 21 h 42"/>
              <a:gd name="T8" fmla="*/ 33 w 42"/>
              <a:gd name="T9" fmla="*/ 33 h 42"/>
              <a:gd name="T10" fmla="*/ 21 w 42"/>
              <a:gd name="T11" fmla="*/ 38 h 42"/>
              <a:gd name="T12" fmla="*/ 9 w 42"/>
              <a:gd name="T13" fmla="*/ 33 h 42"/>
              <a:gd name="T14" fmla="*/ 4 w 42"/>
              <a:gd name="T15" fmla="*/ 21 h 42"/>
              <a:gd name="T16" fmla="*/ 9 w 42"/>
              <a:gd name="T17" fmla="*/ 9 h 42"/>
              <a:gd name="T18" fmla="*/ 8 w 42"/>
              <a:gd name="T19" fmla="*/ 8 h 42"/>
              <a:gd name="T20" fmla="*/ 9 w 42"/>
              <a:gd name="T21" fmla="*/ 9 h 42"/>
              <a:gd name="T22" fmla="*/ 21 w 42"/>
              <a:gd name="T23" fmla="*/ 0 h 42"/>
              <a:gd name="T24" fmla="*/ 21 w 42"/>
              <a:gd name="T25" fmla="*/ 0 h 42"/>
              <a:gd name="T26" fmla="*/ 20 w 42"/>
              <a:gd name="T27" fmla="*/ 0 h 42"/>
              <a:gd name="T28" fmla="*/ 6 w 42"/>
              <a:gd name="T29" fmla="*/ 6 h 42"/>
              <a:gd name="T30" fmla="*/ 6 w 42"/>
              <a:gd name="T31" fmla="*/ 6 h 42"/>
              <a:gd name="T32" fmla="*/ 0 w 42"/>
              <a:gd name="T33" fmla="*/ 21 h 42"/>
              <a:gd name="T34" fmla="*/ 6 w 42"/>
              <a:gd name="T35" fmla="*/ 36 h 42"/>
              <a:gd name="T36" fmla="*/ 20 w 42"/>
              <a:gd name="T37" fmla="*/ 42 h 42"/>
              <a:gd name="T38" fmla="*/ 21 w 42"/>
              <a:gd name="T39" fmla="*/ 42 h 42"/>
              <a:gd name="T40" fmla="*/ 21 w 42"/>
              <a:gd name="T41" fmla="*/ 42 h 42"/>
              <a:gd name="T42" fmla="*/ 24 w 42"/>
              <a:gd name="T43" fmla="*/ 41 h 42"/>
              <a:gd name="T44" fmla="*/ 35 w 42"/>
              <a:gd name="T45" fmla="*/ 36 h 42"/>
              <a:gd name="T46" fmla="*/ 42 w 42"/>
              <a:gd name="T47" fmla="*/ 21 h 42"/>
              <a:gd name="T48" fmla="*/ 35 w 42"/>
              <a:gd name="T49" fmla="*/ 6 h 42"/>
              <a:gd name="T50" fmla="*/ 24 w 42"/>
              <a:gd name="T51" fmla="*/ 1 h 42"/>
              <a:gd name="T52" fmla="*/ 21 w 42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2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8"/>
                  <a:pt x="21" y="38"/>
                </a:cubicBezTo>
                <a:cubicBezTo>
                  <a:pt x="17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8" y="8"/>
                  <a:pt x="8" y="8"/>
                  <a:pt x="8" y="8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1" y="0"/>
                  <a:pt x="20" y="0"/>
                  <a:pt x="20" y="0"/>
                </a:cubicBezTo>
                <a:cubicBezTo>
                  <a:pt x="15" y="1"/>
                  <a:pt x="10" y="3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39"/>
                  <a:pt x="15" y="41"/>
                  <a:pt x="20" y="42"/>
                </a:cubicBezTo>
                <a:cubicBezTo>
                  <a:pt x="20" y="42"/>
                  <a:pt x="21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2" y="42"/>
                  <a:pt x="23" y="42"/>
                  <a:pt x="24" y="41"/>
                </a:cubicBezTo>
                <a:cubicBezTo>
                  <a:pt x="28" y="41"/>
                  <a:pt x="32" y="39"/>
                  <a:pt x="35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16"/>
                  <a:pt x="40" y="10"/>
                  <a:pt x="35" y="6"/>
                </a:cubicBezTo>
                <a:cubicBezTo>
                  <a:pt x="32" y="3"/>
                  <a:pt x="28" y="1"/>
                  <a:pt x="24" y="1"/>
                </a:cubicBezTo>
                <a:cubicBezTo>
                  <a:pt x="23" y="0"/>
                  <a:pt x="22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08" name="Freeform 965"/>
          <p:cNvSpPr>
            <a:spLocks/>
          </p:cNvSpPr>
          <p:nvPr/>
        </p:nvSpPr>
        <p:spPr bwMode="auto">
          <a:xfrm>
            <a:off x="6346826" y="5173663"/>
            <a:ext cx="1173163" cy="4090988"/>
          </a:xfrm>
          <a:custGeom>
            <a:avLst/>
            <a:gdLst>
              <a:gd name="T0" fmla="*/ 637 w 739"/>
              <a:gd name="T1" fmla="*/ 0 h 2577"/>
              <a:gd name="T2" fmla="*/ 629 w 739"/>
              <a:gd name="T3" fmla="*/ 7 h 2577"/>
              <a:gd name="T4" fmla="*/ 655 w 739"/>
              <a:gd name="T5" fmla="*/ 34 h 2577"/>
              <a:gd name="T6" fmla="*/ 723 w 739"/>
              <a:gd name="T7" fmla="*/ 102 h 2577"/>
              <a:gd name="T8" fmla="*/ 729 w 739"/>
              <a:gd name="T9" fmla="*/ 216 h 2577"/>
              <a:gd name="T10" fmla="*/ 535 w 739"/>
              <a:gd name="T11" fmla="*/ 404 h 2577"/>
              <a:gd name="T12" fmla="*/ 123 w 739"/>
              <a:gd name="T13" fmla="*/ 404 h 2577"/>
              <a:gd name="T14" fmla="*/ 0 w 739"/>
              <a:gd name="T15" fmla="*/ 525 h 2577"/>
              <a:gd name="T16" fmla="*/ 0 w 739"/>
              <a:gd name="T17" fmla="*/ 2577 h 2577"/>
              <a:gd name="T18" fmla="*/ 10 w 739"/>
              <a:gd name="T19" fmla="*/ 2577 h 2577"/>
              <a:gd name="T20" fmla="*/ 10 w 739"/>
              <a:gd name="T21" fmla="*/ 530 h 2577"/>
              <a:gd name="T22" fmla="*/ 128 w 739"/>
              <a:gd name="T23" fmla="*/ 415 h 2577"/>
              <a:gd name="T24" fmla="*/ 541 w 739"/>
              <a:gd name="T25" fmla="*/ 415 h 2577"/>
              <a:gd name="T26" fmla="*/ 739 w 739"/>
              <a:gd name="T27" fmla="*/ 222 h 2577"/>
              <a:gd name="T28" fmla="*/ 734 w 739"/>
              <a:gd name="T29" fmla="*/ 96 h 2577"/>
              <a:gd name="T30" fmla="*/ 661 w 739"/>
              <a:gd name="T31" fmla="*/ 26 h 2577"/>
              <a:gd name="T32" fmla="*/ 637 w 739"/>
              <a:gd name="T33" fmla="*/ 0 h 25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739" h="2577">
                <a:moveTo>
                  <a:pt x="637" y="0"/>
                </a:moveTo>
                <a:lnTo>
                  <a:pt x="629" y="7"/>
                </a:lnTo>
                <a:lnTo>
                  <a:pt x="655" y="34"/>
                </a:lnTo>
                <a:lnTo>
                  <a:pt x="723" y="102"/>
                </a:lnTo>
                <a:lnTo>
                  <a:pt x="729" y="216"/>
                </a:lnTo>
                <a:lnTo>
                  <a:pt x="535" y="404"/>
                </a:lnTo>
                <a:lnTo>
                  <a:pt x="123" y="404"/>
                </a:lnTo>
                <a:lnTo>
                  <a:pt x="0" y="525"/>
                </a:lnTo>
                <a:lnTo>
                  <a:pt x="0" y="2577"/>
                </a:lnTo>
                <a:lnTo>
                  <a:pt x="10" y="2577"/>
                </a:lnTo>
                <a:lnTo>
                  <a:pt x="10" y="530"/>
                </a:lnTo>
                <a:lnTo>
                  <a:pt x="128" y="415"/>
                </a:lnTo>
                <a:lnTo>
                  <a:pt x="541" y="415"/>
                </a:lnTo>
                <a:lnTo>
                  <a:pt x="739" y="222"/>
                </a:lnTo>
                <a:lnTo>
                  <a:pt x="734" y="96"/>
                </a:lnTo>
                <a:lnTo>
                  <a:pt x="661" y="26"/>
                </a:lnTo>
                <a:lnTo>
                  <a:pt x="637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09" name="Freeform 966"/>
          <p:cNvSpPr>
            <a:spLocks/>
          </p:cNvSpPr>
          <p:nvPr/>
        </p:nvSpPr>
        <p:spPr bwMode="auto">
          <a:xfrm>
            <a:off x="6346826" y="5173663"/>
            <a:ext cx="1173163" cy="4090988"/>
          </a:xfrm>
          <a:custGeom>
            <a:avLst/>
            <a:gdLst>
              <a:gd name="T0" fmla="*/ 637 w 739"/>
              <a:gd name="T1" fmla="*/ 0 h 2577"/>
              <a:gd name="T2" fmla="*/ 629 w 739"/>
              <a:gd name="T3" fmla="*/ 7 h 2577"/>
              <a:gd name="T4" fmla="*/ 655 w 739"/>
              <a:gd name="T5" fmla="*/ 34 h 2577"/>
              <a:gd name="T6" fmla="*/ 723 w 739"/>
              <a:gd name="T7" fmla="*/ 102 h 2577"/>
              <a:gd name="T8" fmla="*/ 729 w 739"/>
              <a:gd name="T9" fmla="*/ 216 h 2577"/>
              <a:gd name="T10" fmla="*/ 535 w 739"/>
              <a:gd name="T11" fmla="*/ 404 h 2577"/>
              <a:gd name="T12" fmla="*/ 123 w 739"/>
              <a:gd name="T13" fmla="*/ 404 h 2577"/>
              <a:gd name="T14" fmla="*/ 0 w 739"/>
              <a:gd name="T15" fmla="*/ 525 h 2577"/>
              <a:gd name="T16" fmla="*/ 0 w 739"/>
              <a:gd name="T17" fmla="*/ 2577 h 2577"/>
              <a:gd name="T18" fmla="*/ 10 w 739"/>
              <a:gd name="T19" fmla="*/ 2577 h 2577"/>
              <a:gd name="T20" fmla="*/ 10 w 739"/>
              <a:gd name="T21" fmla="*/ 530 h 2577"/>
              <a:gd name="T22" fmla="*/ 128 w 739"/>
              <a:gd name="T23" fmla="*/ 415 h 2577"/>
              <a:gd name="T24" fmla="*/ 541 w 739"/>
              <a:gd name="T25" fmla="*/ 415 h 2577"/>
              <a:gd name="T26" fmla="*/ 739 w 739"/>
              <a:gd name="T27" fmla="*/ 222 h 2577"/>
              <a:gd name="T28" fmla="*/ 734 w 739"/>
              <a:gd name="T29" fmla="*/ 96 h 2577"/>
              <a:gd name="T30" fmla="*/ 661 w 739"/>
              <a:gd name="T31" fmla="*/ 26 h 2577"/>
              <a:gd name="T32" fmla="*/ 637 w 739"/>
              <a:gd name="T33" fmla="*/ 0 h 25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739" h="2577">
                <a:moveTo>
                  <a:pt x="637" y="0"/>
                </a:moveTo>
                <a:lnTo>
                  <a:pt x="629" y="7"/>
                </a:lnTo>
                <a:lnTo>
                  <a:pt x="655" y="34"/>
                </a:lnTo>
                <a:lnTo>
                  <a:pt x="723" y="102"/>
                </a:lnTo>
                <a:lnTo>
                  <a:pt x="729" y="216"/>
                </a:lnTo>
                <a:lnTo>
                  <a:pt x="535" y="404"/>
                </a:lnTo>
                <a:lnTo>
                  <a:pt x="123" y="404"/>
                </a:lnTo>
                <a:lnTo>
                  <a:pt x="0" y="525"/>
                </a:lnTo>
                <a:lnTo>
                  <a:pt x="0" y="2577"/>
                </a:lnTo>
                <a:lnTo>
                  <a:pt x="10" y="2577"/>
                </a:lnTo>
                <a:lnTo>
                  <a:pt x="10" y="530"/>
                </a:lnTo>
                <a:lnTo>
                  <a:pt x="128" y="415"/>
                </a:lnTo>
                <a:lnTo>
                  <a:pt x="541" y="415"/>
                </a:lnTo>
                <a:lnTo>
                  <a:pt x="739" y="222"/>
                </a:lnTo>
                <a:lnTo>
                  <a:pt x="734" y="96"/>
                </a:lnTo>
                <a:lnTo>
                  <a:pt x="661" y="26"/>
                </a:lnTo>
                <a:lnTo>
                  <a:pt x="637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10" name="Freeform 967"/>
          <p:cNvSpPr>
            <a:spLocks/>
          </p:cNvSpPr>
          <p:nvPr/>
        </p:nvSpPr>
        <p:spPr bwMode="auto">
          <a:xfrm>
            <a:off x="6246813" y="5484813"/>
            <a:ext cx="1108075" cy="4260850"/>
          </a:xfrm>
          <a:custGeom>
            <a:avLst/>
            <a:gdLst>
              <a:gd name="T0" fmla="*/ 262 w 267"/>
              <a:gd name="T1" fmla="*/ 0 h 1028"/>
              <a:gd name="T2" fmla="*/ 263 w 267"/>
              <a:gd name="T3" fmla="*/ 14 h 1028"/>
              <a:gd name="T4" fmla="*/ 212 w 267"/>
              <a:gd name="T5" fmla="*/ 64 h 1028"/>
              <a:gd name="T6" fmla="*/ 51 w 267"/>
              <a:gd name="T7" fmla="*/ 64 h 1028"/>
              <a:gd name="T8" fmla="*/ 0 w 267"/>
              <a:gd name="T9" fmla="*/ 114 h 1028"/>
              <a:gd name="T10" fmla="*/ 0 w 267"/>
              <a:gd name="T11" fmla="*/ 1028 h 1028"/>
              <a:gd name="T12" fmla="*/ 4 w 267"/>
              <a:gd name="T13" fmla="*/ 1028 h 1028"/>
              <a:gd name="T14" fmla="*/ 4 w 267"/>
              <a:gd name="T15" fmla="*/ 116 h 1028"/>
              <a:gd name="T16" fmla="*/ 52 w 267"/>
              <a:gd name="T17" fmla="*/ 68 h 1028"/>
              <a:gd name="T18" fmla="*/ 214 w 267"/>
              <a:gd name="T19" fmla="*/ 68 h 1028"/>
              <a:gd name="T20" fmla="*/ 267 w 267"/>
              <a:gd name="T21" fmla="*/ 16 h 1028"/>
              <a:gd name="T22" fmla="*/ 266 w 267"/>
              <a:gd name="T23" fmla="*/ 1 h 1028"/>
              <a:gd name="T24" fmla="*/ 262 w 267"/>
              <a:gd name="T25" fmla="*/ 0 h 10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67" h="1028">
                <a:moveTo>
                  <a:pt x="262" y="0"/>
                </a:moveTo>
                <a:cubicBezTo>
                  <a:pt x="263" y="14"/>
                  <a:pt x="263" y="14"/>
                  <a:pt x="263" y="14"/>
                </a:cubicBezTo>
                <a:cubicBezTo>
                  <a:pt x="212" y="64"/>
                  <a:pt x="212" y="64"/>
                  <a:pt x="212" y="64"/>
                </a:cubicBezTo>
                <a:cubicBezTo>
                  <a:pt x="51" y="64"/>
                  <a:pt x="51" y="64"/>
                  <a:pt x="51" y="64"/>
                </a:cubicBezTo>
                <a:cubicBezTo>
                  <a:pt x="0" y="114"/>
                  <a:pt x="0" y="114"/>
                  <a:pt x="0" y="114"/>
                </a:cubicBezTo>
                <a:cubicBezTo>
                  <a:pt x="0" y="1028"/>
                  <a:pt x="0" y="1028"/>
                  <a:pt x="0" y="1028"/>
                </a:cubicBezTo>
                <a:cubicBezTo>
                  <a:pt x="4" y="1028"/>
                  <a:pt x="4" y="1028"/>
                  <a:pt x="4" y="1028"/>
                </a:cubicBezTo>
                <a:cubicBezTo>
                  <a:pt x="4" y="116"/>
                  <a:pt x="4" y="116"/>
                  <a:pt x="4" y="116"/>
                </a:cubicBezTo>
                <a:cubicBezTo>
                  <a:pt x="52" y="68"/>
                  <a:pt x="52" y="68"/>
                  <a:pt x="52" y="68"/>
                </a:cubicBezTo>
                <a:cubicBezTo>
                  <a:pt x="214" y="68"/>
                  <a:pt x="214" y="68"/>
                  <a:pt x="214" y="68"/>
                </a:cubicBezTo>
                <a:cubicBezTo>
                  <a:pt x="267" y="16"/>
                  <a:pt x="267" y="16"/>
                  <a:pt x="267" y="16"/>
                </a:cubicBezTo>
                <a:cubicBezTo>
                  <a:pt x="266" y="1"/>
                  <a:pt x="266" y="1"/>
                  <a:pt x="266" y="1"/>
                </a:cubicBezTo>
                <a:cubicBezTo>
                  <a:pt x="265" y="0"/>
                  <a:pt x="263" y="0"/>
                  <a:pt x="26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96" name="Freeform 652"/>
          <p:cNvSpPr>
            <a:spLocks/>
          </p:cNvSpPr>
          <p:nvPr/>
        </p:nvSpPr>
        <p:spPr bwMode="auto">
          <a:xfrm>
            <a:off x="12499206" y="-331788"/>
            <a:ext cx="169863" cy="152400"/>
          </a:xfrm>
          <a:custGeom>
            <a:avLst/>
            <a:gdLst>
              <a:gd name="T0" fmla="*/ 19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3 w 41"/>
              <a:gd name="T13" fmla="*/ 0 h 37"/>
              <a:gd name="T14" fmla="*/ 23 w 41"/>
              <a:gd name="T15" fmla="*/ 20 h 37"/>
              <a:gd name="T16" fmla="*/ 19 w 41"/>
              <a:gd name="T17" fmla="*/ 20 h 37"/>
              <a:gd name="T18" fmla="*/ 19 w 41"/>
              <a:gd name="T19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1" h="37">
                <a:moveTo>
                  <a:pt x="19" y="0"/>
                </a:moveTo>
                <a:cubicBezTo>
                  <a:pt x="15" y="0"/>
                  <a:pt x="10" y="2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1" y="2"/>
                  <a:pt x="27" y="0"/>
                  <a:pt x="23" y="0"/>
                </a:cubicBezTo>
                <a:cubicBezTo>
                  <a:pt x="23" y="20"/>
                  <a:pt x="23" y="20"/>
                  <a:pt x="23" y="20"/>
                </a:cubicBezTo>
                <a:cubicBezTo>
                  <a:pt x="19" y="20"/>
                  <a:pt x="19" y="20"/>
                  <a:pt x="19" y="20"/>
                </a:cubicBezTo>
                <a:cubicBezTo>
                  <a:pt x="19" y="0"/>
                  <a:pt x="19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97" name="Freeform 653"/>
          <p:cNvSpPr>
            <a:spLocks/>
          </p:cNvSpPr>
          <p:nvPr/>
        </p:nvSpPr>
        <p:spPr bwMode="auto">
          <a:xfrm>
            <a:off x="12203931" y="-1165227"/>
            <a:ext cx="161925" cy="152400"/>
          </a:xfrm>
          <a:custGeom>
            <a:avLst/>
            <a:gdLst>
              <a:gd name="T0" fmla="*/ 21 w 39"/>
              <a:gd name="T1" fmla="*/ 0 h 37"/>
              <a:gd name="T2" fmla="*/ 7 w 39"/>
              <a:gd name="T3" fmla="*/ 5 h 37"/>
              <a:gd name="T4" fmla="*/ 7 w 39"/>
              <a:gd name="T5" fmla="*/ 32 h 37"/>
              <a:gd name="T6" fmla="*/ 21 w 39"/>
              <a:gd name="T7" fmla="*/ 37 h 37"/>
              <a:gd name="T8" fmla="*/ 34 w 39"/>
              <a:gd name="T9" fmla="*/ 32 h 37"/>
              <a:gd name="T10" fmla="*/ 39 w 39"/>
              <a:gd name="T11" fmla="*/ 19 h 37"/>
              <a:gd name="T12" fmla="*/ 23 w 39"/>
              <a:gd name="T13" fmla="*/ 19 h 37"/>
              <a:gd name="T14" fmla="*/ 23 w 39"/>
              <a:gd name="T15" fmla="*/ 15 h 37"/>
              <a:gd name="T16" fmla="*/ 39 w 39"/>
              <a:gd name="T17" fmla="*/ 15 h 37"/>
              <a:gd name="T18" fmla="*/ 34 w 39"/>
              <a:gd name="T19" fmla="*/ 5 h 37"/>
              <a:gd name="T20" fmla="*/ 21 w 39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" h="37">
                <a:moveTo>
                  <a:pt x="21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37" y="28"/>
                  <a:pt x="39" y="24"/>
                  <a:pt x="39" y="19"/>
                </a:cubicBezTo>
                <a:cubicBezTo>
                  <a:pt x="23" y="19"/>
                  <a:pt x="23" y="19"/>
                  <a:pt x="23" y="19"/>
                </a:cubicBezTo>
                <a:cubicBezTo>
                  <a:pt x="23" y="15"/>
                  <a:pt x="23" y="15"/>
                  <a:pt x="23" y="15"/>
                </a:cubicBezTo>
                <a:cubicBezTo>
                  <a:pt x="39" y="15"/>
                  <a:pt x="39" y="15"/>
                  <a:pt x="39" y="15"/>
                </a:cubicBezTo>
                <a:cubicBezTo>
                  <a:pt x="38" y="11"/>
                  <a:pt x="37" y="8"/>
                  <a:pt x="34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98" name="Freeform 654"/>
          <p:cNvSpPr>
            <a:spLocks/>
          </p:cNvSpPr>
          <p:nvPr/>
        </p:nvSpPr>
        <p:spPr bwMode="auto">
          <a:xfrm>
            <a:off x="12638906" y="-4762"/>
            <a:ext cx="161925" cy="152400"/>
          </a:xfrm>
          <a:custGeom>
            <a:avLst/>
            <a:gdLst>
              <a:gd name="T0" fmla="*/ 20 w 39"/>
              <a:gd name="T1" fmla="*/ 0 h 37"/>
              <a:gd name="T2" fmla="*/ 7 w 39"/>
              <a:gd name="T3" fmla="*/ 5 h 37"/>
              <a:gd name="T4" fmla="*/ 7 w 39"/>
              <a:gd name="T5" fmla="*/ 32 h 37"/>
              <a:gd name="T6" fmla="*/ 20 w 39"/>
              <a:gd name="T7" fmla="*/ 37 h 37"/>
              <a:gd name="T8" fmla="*/ 34 w 39"/>
              <a:gd name="T9" fmla="*/ 32 h 37"/>
              <a:gd name="T10" fmla="*/ 39 w 39"/>
              <a:gd name="T11" fmla="*/ 18 h 37"/>
              <a:gd name="T12" fmla="*/ 26 w 39"/>
              <a:gd name="T13" fmla="*/ 18 h 37"/>
              <a:gd name="T14" fmla="*/ 26 w 39"/>
              <a:gd name="T15" fmla="*/ 14 h 37"/>
              <a:gd name="T16" fmla="*/ 38 w 39"/>
              <a:gd name="T17" fmla="*/ 14 h 37"/>
              <a:gd name="T18" fmla="*/ 34 w 39"/>
              <a:gd name="T19" fmla="*/ 5 h 37"/>
              <a:gd name="T20" fmla="*/ 20 w 39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" h="37">
                <a:moveTo>
                  <a:pt x="20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37" y="28"/>
                  <a:pt x="39" y="23"/>
                  <a:pt x="39" y="18"/>
                </a:cubicBezTo>
                <a:cubicBezTo>
                  <a:pt x="26" y="18"/>
                  <a:pt x="26" y="18"/>
                  <a:pt x="26" y="18"/>
                </a:cubicBezTo>
                <a:cubicBezTo>
                  <a:pt x="26" y="14"/>
                  <a:pt x="26" y="14"/>
                  <a:pt x="26" y="14"/>
                </a:cubicBezTo>
                <a:cubicBezTo>
                  <a:pt x="38" y="14"/>
                  <a:pt x="38" y="14"/>
                  <a:pt x="38" y="14"/>
                </a:cubicBezTo>
                <a:cubicBezTo>
                  <a:pt x="38" y="11"/>
                  <a:pt x="36" y="8"/>
                  <a:pt x="34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99" name="Freeform 655"/>
          <p:cNvSpPr>
            <a:spLocks/>
          </p:cNvSpPr>
          <p:nvPr/>
        </p:nvSpPr>
        <p:spPr bwMode="auto">
          <a:xfrm>
            <a:off x="10446567" y="2138367"/>
            <a:ext cx="169863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4 w 41"/>
              <a:gd name="T9" fmla="*/ 32 h 38"/>
              <a:gd name="T10" fmla="*/ 35 w 41"/>
              <a:gd name="T11" fmla="*/ 7 h 38"/>
              <a:gd name="T12" fmla="*/ 27 w 41"/>
              <a:gd name="T13" fmla="*/ 14 h 38"/>
              <a:gd name="T14" fmla="*/ 24 w 41"/>
              <a:gd name="T15" fmla="*/ 12 h 38"/>
              <a:gd name="T16" fmla="*/ 32 w 41"/>
              <a:gd name="T17" fmla="*/ 4 h 38"/>
              <a:gd name="T18" fmla="*/ 20 w 41"/>
              <a:gd name="T19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0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4"/>
                  <a:pt x="35" y="7"/>
                </a:cubicBezTo>
                <a:cubicBezTo>
                  <a:pt x="27" y="14"/>
                  <a:pt x="27" y="14"/>
                  <a:pt x="27" y="14"/>
                </a:cubicBezTo>
                <a:cubicBezTo>
                  <a:pt x="24" y="12"/>
                  <a:pt x="24" y="12"/>
                  <a:pt x="24" y="12"/>
                </a:cubicBezTo>
                <a:cubicBezTo>
                  <a:pt x="32" y="4"/>
                  <a:pt x="32" y="4"/>
                  <a:pt x="32" y="4"/>
                </a:cubicBezTo>
                <a:cubicBezTo>
                  <a:pt x="28" y="2"/>
                  <a:pt x="24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00" name="Freeform 656"/>
          <p:cNvSpPr>
            <a:spLocks/>
          </p:cNvSpPr>
          <p:nvPr/>
        </p:nvSpPr>
        <p:spPr bwMode="auto">
          <a:xfrm>
            <a:off x="11678468" y="3702057"/>
            <a:ext cx="169863" cy="152400"/>
          </a:xfrm>
          <a:custGeom>
            <a:avLst/>
            <a:gdLst>
              <a:gd name="T0" fmla="*/ 20 w 41"/>
              <a:gd name="T1" fmla="*/ 0 h 37"/>
              <a:gd name="T2" fmla="*/ 21 w 41"/>
              <a:gd name="T3" fmla="*/ 15 h 37"/>
              <a:gd name="T4" fmla="*/ 17 w 41"/>
              <a:gd name="T5" fmla="*/ 15 h 37"/>
              <a:gd name="T6" fmla="*/ 16 w 41"/>
              <a:gd name="T7" fmla="*/ 0 h 37"/>
              <a:gd name="T8" fmla="*/ 7 w 41"/>
              <a:gd name="T9" fmla="*/ 5 h 37"/>
              <a:gd name="T10" fmla="*/ 7 w 41"/>
              <a:gd name="T11" fmla="*/ 32 h 37"/>
              <a:gd name="T12" fmla="*/ 20 w 41"/>
              <a:gd name="T13" fmla="*/ 37 h 37"/>
              <a:gd name="T14" fmla="*/ 34 w 41"/>
              <a:gd name="T15" fmla="*/ 32 h 37"/>
              <a:gd name="T16" fmla="*/ 34 w 41"/>
              <a:gd name="T17" fmla="*/ 5 h 37"/>
              <a:gd name="T18" fmla="*/ 20 w 41"/>
              <a:gd name="T19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21" y="15"/>
                  <a:pt x="21" y="15"/>
                  <a:pt x="21" y="15"/>
                </a:cubicBezTo>
                <a:cubicBezTo>
                  <a:pt x="17" y="15"/>
                  <a:pt x="17" y="15"/>
                  <a:pt x="17" y="15"/>
                </a:cubicBezTo>
                <a:cubicBezTo>
                  <a:pt x="16" y="0"/>
                  <a:pt x="16" y="0"/>
                  <a:pt x="16" y="0"/>
                </a:cubicBezTo>
                <a:cubicBezTo>
                  <a:pt x="13" y="1"/>
                  <a:pt x="10" y="3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01" name="Freeform 657"/>
          <p:cNvSpPr>
            <a:spLocks/>
          </p:cNvSpPr>
          <p:nvPr/>
        </p:nvSpPr>
        <p:spPr bwMode="auto">
          <a:xfrm>
            <a:off x="11433993" y="1930404"/>
            <a:ext cx="165100" cy="153988"/>
          </a:xfrm>
          <a:custGeom>
            <a:avLst/>
            <a:gdLst>
              <a:gd name="T0" fmla="*/ 20 w 40"/>
              <a:gd name="T1" fmla="*/ 0 h 37"/>
              <a:gd name="T2" fmla="*/ 7 w 40"/>
              <a:gd name="T3" fmla="*/ 5 h 37"/>
              <a:gd name="T4" fmla="*/ 7 w 40"/>
              <a:gd name="T5" fmla="*/ 31 h 37"/>
              <a:gd name="T6" fmla="*/ 20 w 40"/>
              <a:gd name="T7" fmla="*/ 37 h 37"/>
              <a:gd name="T8" fmla="*/ 33 w 40"/>
              <a:gd name="T9" fmla="*/ 31 h 37"/>
              <a:gd name="T10" fmla="*/ 33 w 40"/>
              <a:gd name="T11" fmla="*/ 5 h 37"/>
              <a:gd name="T12" fmla="*/ 25 w 40"/>
              <a:gd name="T13" fmla="*/ 0 h 37"/>
              <a:gd name="T14" fmla="*/ 25 w 40"/>
              <a:gd name="T15" fmla="*/ 23 h 37"/>
              <a:gd name="T16" fmla="*/ 21 w 40"/>
              <a:gd name="T17" fmla="*/ 23 h 37"/>
              <a:gd name="T18" fmla="*/ 21 w 40"/>
              <a:gd name="T19" fmla="*/ 0 h 37"/>
              <a:gd name="T20" fmla="*/ 20 w 40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0" h="37">
                <a:moveTo>
                  <a:pt x="20" y="0"/>
                </a:moveTo>
                <a:cubicBezTo>
                  <a:pt x="15" y="0"/>
                  <a:pt x="10" y="1"/>
                  <a:pt x="7" y="5"/>
                </a:cubicBezTo>
                <a:cubicBezTo>
                  <a:pt x="0" y="12"/>
                  <a:pt x="0" y="24"/>
                  <a:pt x="7" y="31"/>
                </a:cubicBezTo>
                <a:cubicBezTo>
                  <a:pt x="10" y="35"/>
                  <a:pt x="15" y="37"/>
                  <a:pt x="20" y="37"/>
                </a:cubicBezTo>
                <a:cubicBezTo>
                  <a:pt x="25" y="37"/>
                  <a:pt x="30" y="35"/>
                  <a:pt x="33" y="31"/>
                </a:cubicBezTo>
                <a:cubicBezTo>
                  <a:pt x="40" y="24"/>
                  <a:pt x="40" y="12"/>
                  <a:pt x="33" y="5"/>
                </a:cubicBezTo>
                <a:cubicBezTo>
                  <a:pt x="31" y="3"/>
                  <a:pt x="28" y="1"/>
                  <a:pt x="25" y="0"/>
                </a:cubicBezTo>
                <a:cubicBezTo>
                  <a:pt x="25" y="23"/>
                  <a:pt x="25" y="23"/>
                  <a:pt x="25" y="23"/>
                </a:cubicBezTo>
                <a:cubicBezTo>
                  <a:pt x="21" y="23"/>
                  <a:pt x="21" y="23"/>
                  <a:pt x="21" y="23"/>
                </a:cubicBezTo>
                <a:cubicBezTo>
                  <a:pt x="21" y="0"/>
                  <a:pt x="21" y="0"/>
                  <a:pt x="21" y="0"/>
                </a:cubicBezTo>
                <a:cubicBezTo>
                  <a:pt x="21" y="0"/>
                  <a:pt x="20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02" name="Freeform 658"/>
          <p:cNvSpPr>
            <a:spLocks/>
          </p:cNvSpPr>
          <p:nvPr/>
        </p:nvSpPr>
        <p:spPr bwMode="auto">
          <a:xfrm>
            <a:off x="11081568" y="2374905"/>
            <a:ext cx="160338" cy="152400"/>
          </a:xfrm>
          <a:custGeom>
            <a:avLst/>
            <a:gdLst>
              <a:gd name="T0" fmla="*/ 20 w 39"/>
              <a:gd name="T1" fmla="*/ 0 h 37"/>
              <a:gd name="T2" fmla="*/ 7 w 39"/>
              <a:gd name="T3" fmla="*/ 6 h 37"/>
              <a:gd name="T4" fmla="*/ 7 w 39"/>
              <a:gd name="T5" fmla="*/ 32 h 37"/>
              <a:gd name="T6" fmla="*/ 20 w 39"/>
              <a:gd name="T7" fmla="*/ 37 h 37"/>
              <a:gd name="T8" fmla="*/ 33 w 39"/>
              <a:gd name="T9" fmla="*/ 32 h 37"/>
              <a:gd name="T10" fmla="*/ 39 w 39"/>
              <a:gd name="T11" fmla="*/ 22 h 37"/>
              <a:gd name="T12" fmla="*/ 18 w 39"/>
              <a:gd name="T13" fmla="*/ 22 h 37"/>
              <a:gd name="T14" fmla="*/ 18 w 39"/>
              <a:gd name="T15" fmla="*/ 18 h 37"/>
              <a:gd name="T16" fmla="*/ 39 w 39"/>
              <a:gd name="T17" fmla="*/ 18 h 37"/>
              <a:gd name="T18" fmla="*/ 33 w 39"/>
              <a:gd name="T19" fmla="*/ 6 h 37"/>
              <a:gd name="T20" fmla="*/ 20 w 39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" h="37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7"/>
                  <a:pt x="20" y="37"/>
                </a:cubicBezTo>
                <a:cubicBezTo>
                  <a:pt x="25" y="37"/>
                  <a:pt x="30" y="36"/>
                  <a:pt x="33" y="32"/>
                </a:cubicBezTo>
                <a:cubicBezTo>
                  <a:pt x="36" y="29"/>
                  <a:pt x="38" y="26"/>
                  <a:pt x="39" y="22"/>
                </a:cubicBezTo>
                <a:cubicBezTo>
                  <a:pt x="18" y="22"/>
                  <a:pt x="18" y="22"/>
                  <a:pt x="18" y="22"/>
                </a:cubicBezTo>
                <a:cubicBezTo>
                  <a:pt x="18" y="18"/>
                  <a:pt x="18" y="18"/>
                  <a:pt x="18" y="18"/>
                </a:cubicBezTo>
                <a:cubicBezTo>
                  <a:pt x="39" y="18"/>
                  <a:pt x="39" y="18"/>
                  <a:pt x="39" y="18"/>
                </a:cubicBezTo>
                <a:cubicBezTo>
                  <a:pt x="39" y="13"/>
                  <a:pt x="37" y="9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04" name="Freeform 660"/>
          <p:cNvSpPr>
            <a:spLocks/>
          </p:cNvSpPr>
          <p:nvPr/>
        </p:nvSpPr>
        <p:spPr bwMode="auto">
          <a:xfrm>
            <a:off x="10956155" y="2524130"/>
            <a:ext cx="136525" cy="136525"/>
          </a:xfrm>
          <a:custGeom>
            <a:avLst/>
            <a:gdLst>
              <a:gd name="T0" fmla="*/ 16 w 33"/>
              <a:gd name="T1" fmla="*/ 0 h 33"/>
              <a:gd name="T2" fmla="*/ 4 w 33"/>
              <a:gd name="T3" fmla="*/ 5 h 33"/>
              <a:gd name="T4" fmla="*/ 4 w 33"/>
              <a:gd name="T5" fmla="*/ 5 h 33"/>
              <a:gd name="T6" fmla="*/ 0 w 33"/>
              <a:gd name="T7" fmla="*/ 17 h 33"/>
              <a:gd name="T8" fmla="*/ 4 w 33"/>
              <a:gd name="T9" fmla="*/ 28 h 33"/>
              <a:gd name="T10" fmla="*/ 16 w 33"/>
              <a:gd name="T11" fmla="*/ 33 h 33"/>
              <a:gd name="T12" fmla="*/ 28 w 33"/>
              <a:gd name="T13" fmla="*/ 28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4" y="5"/>
                </a:cubicBezTo>
                <a:cubicBezTo>
                  <a:pt x="4" y="5"/>
                  <a:pt x="4" y="5"/>
                  <a:pt x="4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4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0" y="33"/>
                  <a:pt x="25" y="32"/>
                  <a:pt x="28" y="28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2"/>
                  <a:pt x="20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05" name="Freeform 661"/>
          <p:cNvSpPr>
            <a:spLocks noEditPoints="1"/>
          </p:cNvSpPr>
          <p:nvPr/>
        </p:nvSpPr>
        <p:spPr bwMode="auto">
          <a:xfrm>
            <a:off x="10940280" y="2506668"/>
            <a:ext cx="169863" cy="169863"/>
          </a:xfrm>
          <a:custGeom>
            <a:avLst/>
            <a:gdLst>
              <a:gd name="T0" fmla="*/ 8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2 h 41"/>
              <a:gd name="T10" fmla="*/ 20 w 41"/>
              <a:gd name="T11" fmla="*/ 37 h 41"/>
              <a:gd name="T12" fmla="*/ 8 w 41"/>
              <a:gd name="T13" fmla="*/ 32 h 41"/>
              <a:gd name="T14" fmla="*/ 4 w 41"/>
              <a:gd name="T15" fmla="*/ 21 h 41"/>
              <a:gd name="T16" fmla="*/ 8 w 41"/>
              <a:gd name="T17" fmla="*/ 9 h 41"/>
              <a:gd name="T18" fmla="*/ 8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6 w 41"/>
              <a:gd name="T31" fmla="*/ 35 h 41"/>
              <a:gd name="T32" fmla="*/ 20 w 41"/>
              <a:gd name="T33" fmla="*/ 41 h 41"/>
              <a:gd name="T34" fmla="*/ 20 w 41"/>
              <a:gd name="T35" fmla="*/ 41 h 41"/>
              <a:gd name="T36" fmla="*/ 35 w 41"/>
              <a:gd name="T37" fmla="*/ 35 h 41"/>
              <a:gd name="T38" fmla="*/ 41 w 41"/>
              <a:gd name="T39" fmla="*/ 21 h 41"/>
              <a:gd name="T40" fmla="*/ 35 w 41"/>
              <a:gd name="T41" fmla="*/ 6 h 41"/>
              <a:gd name="T42" fmla="*/ 20 w 41"/>
              <a:gd name="T4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1" h="41">
                <a:moveTo>
                  <a:pt x="8" y="9"/>
                </a:moveTo>
                <a:cubicBezTo>
                  <a:pt x="12" y="6"/>
                  <a:pt x="16" y="4"/>
                  <a:pt x="20" y="4"/>
                </a:cubicBezTo>
                <a:cubicBezTo>
                  <a:pt x="24" y="4"/>
                  <a:pt x="29" y="6"/>
                  <a:pt x="32" y="9"/>
                </a:cubicBezTo>
                <a:cubicBezTo>
                  <a:pt x="35" y="12"/>
                  <a:pt x="37" y="16"/>
                  <a:pt x="37" y="21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6"/>
                  <a:pt x="24" y="37"/>
                  <a:pt x="20" y="37"/>
                </a:cubicBezTo>
                <a:cubicBezTo>
                  <a:pt x="16" y="37"/>
                  <a:pt x="12" y="36"/>
                  <a:pt x="8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8" y="9"/>
                </a:cubicBezTo>
                <a:cubicBezTo>
                  <a:pt x="8" y="9"/>
                  <a:pt x="8" y="9"/>
                  <a:pt x="8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5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1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08" name="Freeform 664"/>
          <p:cNvSpPr>
            <a:spLocks/>
          </p:cNvSpPr>
          <p:nvPr/>
        </p:nvSpPr>
        <p:spPr bwMode="auto">
          <a:xfrm>
            <a:off x="10703743" y="2560643"/>
            <a:ext cx="169863" cy="158750"/>
          </a:xfrm>
          <a:custGeom>
            <a:avLst/>
            <a:gdLst>
              <a:gd name="T0" fmla="*/ 21 w 41"/>
              <a:gd name="T1" fmla="*/ 0 h 38"/>
              <a:gd name="T2" fmla="*/ 19 w 41"/>
              <a:gd name="T3" fmla="*/ 0 h 38"/>
              <a:gd name="T4" fmla="*/ 20 w 41"/>
              <a:gd name="T5" fmla="*/ 23 h 38"/>
              <a:gd name="T6" fmla="*/ 16 w 41"/>
              <a:gd name="T7" fmla="*/ 23 h 38"/>
              <a:gd name="T8" fmla="*/ 15 w 41"/>
              <a:gd name="T9" fmla="*/ 1 h 38"/>
              <a:gd name="T10" fmla="*/ 7 w 41"/>
              <a:gd name="T11" fmla="*/ 6 h 38"/>
              <a:gd name="T12" fmla="*/ 7 w 41"/>
              <a:gd name="T13" fmla="*/ 32 h 38"/>
              <a:gd name="T14" fmla="*/ 21 w 41"/>
              <a:gd name="T15" fmla="*/ 38 h 38"/>
              <a:gd name="T16" fmla="*/ 34 w 41"/>
              <a:gd name="T17" fmla="*/ 32 h 38"/>
              <a:gd name="T18" fmla="*/ 34 w 41"/>
              <a:gd name="T19" fmla="*/ 6 h 38"/>
              <a:gd name="T20" fmla="*/ 21 w 41"/>
              <a:gd name="T21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20" y="0"/>
                  <a:pt x="20" y="0"/>
                  <a:pt x="19" y="0"/>
                </a:cubicBezTo>
                <a:cubicBezTo>
                  <a:pt x="20" y="23"/>
                  <a:pt x="20" y="23"/>
                  <a:pt x="20" y="23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1"/>
                  <a:pt x="15" y="1"/>
                  <a:pt x="15" y="1"/>
                </a:cubicBezTo>
                <a:cubicBezTo>
                  <a:pt x="12" y="2"/>
                  <a:pt x="10" y="4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10" name="Freeform 666"/>
          <p:cNvSpPr>
            <a:spLocks/>
          </p:cNvSpPr>
          <p:nvPr/>
        </p:nvSpPr>
        <p:spPr bwMode="auto">
          <a:xfrm>
            <a:off x="10716443" y="1636716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32 w 41"/>
              <a:gd name="T13" fmla="*/ 4 h 37"/>
              <a:gd name="T14" fmla="*/ 19 w 41"/>
              <a:gd name="T15" fmla="*/ 17 h 37"/>
              <a:gd name="T16" fmla="*/ 16 w 41"/>
              <a:gd name="T17" fmla="*/ 14 h 37"/>
              <a:gd name="T18" fmla="*/ 28 w 41"/>
              <a:gd name="T19" fmla="*/ 1 h 37"/>
              <a:gd name="T20" fmla="*/ 20 w 41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3" y="5"/>
                  <a:pt x="32" y="4"/>
                  <a:pt x="32" y="4"/>
                </a:cubicBezTo>
                <a:cubicBezTo>
                  <a:pt x="19" y="17"/>
                  <a:pt x="19" y="17"/>
                  <a:pt x="19" y="17"/>
                </a:cubicBezTo>
                <a:cubicBezTo>
                  <a:pt x="16" y="14"/>
                  <a:pt x="16" y="14"/>
                  <a:pt x="16" y="14"/>
                </a:cubicBezTo>
                <a:cubicBezTo>
                  <a:pt x="28" y="1"/>
                  <a:pt x="28" y="1"/>
                  <a:pt x="28" y="1"/>
                </a:cubicBezTo>
                <a:cubicBezTo>
                  <a:pt x="26" y="0"/>
                  <a:pt x="23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11" name="Freeform 667"/>
          <p:cNvSpPr>
            <a:spLocks/>
          </p:cNvSpPr>
          <p:nvPr/>
        </p:nvSpPr>
        <p:spPr bwMode="auto">
          <a:xfrm>
            <a:off x="9286105" y="-261938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30 w 41"/>
              <a:gd name="T13" fmla="*/ 3 h 37"/>
              <a:gd name="T14" fmla="*/ 30 w 41"/>
              <a:gd name="T15" fmla="*/ 7 h 37"/>
              <a:gd name="T16" fmla="*/ 26 w 41"/>
              <a:gd name="T17" fmla="*/ 7 h 37"/>
              <a:gd name="T18" fmla="*/ 26 w 41"/>
              <a:gd name="T19" fmla="*/ 1 h 37"/>
              <a:gd name="T20" fmla="*/ 20 w 41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1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3" y="4"/>
                  <a:pt x="32" y="3"/>
                  <a:pt x="30" y="3"/>
                </a:cubicBezTo>
                <a:cubicBezTo>
                  <a:pt x="30" y="7"/>
                  <a:pt x="30" y="7"/>
                  <a:pt x="30" y="7"/>
                </a:cubicBezTo>
                <a:cubicBezTo>
                  <a:pt x="26" y="7"/>
                  <a:pt x="26" y="7"/>
                  <a:pt x="26" y="7"/>
                </a:cubicBezTo>
                <a:cubicBezTo>
                  <a:pt x="26" y="1"/>
                  <a:pt x="26" y="1"/>
                  <a:pt x="26" y="1"/>
                </a:cubicBezTo>
                <a:cubicBezTo>
                  <a:pt x="24" y="0"/>
                  <a:pt x="22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12" name="Freeform 668"/>
          <p:cNvSpPr>
            <a:spLocks/>
          </p:cNvSpPr>
          <p:nvPr/>
        </p:nvSpPr>
        <p:spPr bwMode="auto">
          <a:xfrm>
            <a:off x="11172055" y="123826"/>
            <a:ext cx="169863" cy="152400"/>
          </a:xfrm>
          <a:custGeom>
            <a:avLst/>
            <a:gdLst>
              <a:gd name="T0" fmla="*/ 21 w 41"/>
              <a:gd name="T1" fmla="*/ 0 h 37"/>
              <a:gd name="T2" fmla="*/ 20 w 41"/>
              <a:gd name="T3" fmla="*/ 0 h 37"/>
              <a:gd name="T4" fmla="*/ 20 w 41"/>
              <a:gd name="T5" fmla="*/ 22 h 37"/>
              <a:gd name="T6" fmla="*/ 16 w 41"/>
              <a:gd name="T7" fmla="*/ 22 h 37"/>
              <a:gd name="T8" fmla="*/ 16 w 41"/>
              <a:gd name="T9" fmla="*/ 1 h 37"/>
              <a:gd name="T10" fmla="*/ 8 w 41"/>
              <a:gd name="T11" fmla="*/ 5 h 37"/>
              <a:gd name="T12" fmla="*/ 8 w 41"/>
              <a:gd name="T13" fmla="*/ 32 h 37"/>
              <a:gd name="T14" fmla="*/ 21 w 41"/>
              <a:gd name="T15" fmla="*/ 37 h 37"/>
              <a:gd name="T16" fmla="*/ 34 w 41"/>
              <a:gd name="T17" fmla="*/ 32 h 37"/>
              <a:gd name="T18" fmla="*/ 34 w 41"/>
              <a:gd name="T19" fmla="*/ 5 h 37"/>
              <a:gd name="T20" fmla="*/ 21 w 41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20" y="0"/>
                  <a:pt x="20" y="0"/>
                  <a:pt x="20" y="0"/>
                </a:cubicBezTo>
                <a:cubicBezTo>
                  <a:pt x="20" y="22"/>
                  <a:pt x="20" y="22"/>
                  <a:pt x="20" y="22"/>
                </a:cubicBezTo>
                <a:cubicBezTo>
                  <a:pt x="16" y="22"/>
                  <a:pt x="16" y="22"/>
                  <a:pt x="16" y="22"/>
                </a:cubicBezTo>
                <a:cubicBezTo>
                  <a:pt x="16" y="1"/>
                  <a:pt x="16" y="1"/>
                  <a:pt x="16" y="1"/>
                </a:cubicBezTo>
                <a:cubicBezTo>
                  <a:pt x="13" y="2"/>
                  <a:pt x="10" y="3"/>
                  <a:pt x="8" y="5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41" y="25"/>
                  <a:pt x="41" y="13"/>
                  <a:pt x="34" y="5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13" name="Freeform 669"/>
          <p:cNvSpPr>
            <a:spLocks/>
          </p:cNvSpPr>
          <p:nvPr/>
        </p:nvSpPr>
        <p:spPr bwMode="auto">
          <a:xfrm>
            <a:off x="14040669" y="2735268"/>
            <a:ext cx="2366963" cy="1293815"/>
          </a:xfrm>
          <a:custGeom>
            <a:avLst/>
            <a:gdLst>
              <a:gd name="T0" fmla="*/ 571 w 571"/>
              <a:gd name="T1" fmla="*/ 0 h 312"/>
              <a:gd name="T2" fmla="*/ 568 w 571"/>
              <a:gd name="T3" fmla="*/ 0 h 312"/>
              <a:gd name="T4" fmla="*/ 568 w 571"/>
              <a:gd name="T5" fmla="*/ 0 h 312"/>
              <a:gd name="T6" fmla="*/ 567 w 571"/>
              <a:gd name="T7" fmla="*/ 0 h 312"/>
              <a:gd name="T8" fmla="*/ 567 w 571"/>
              <a:gd name="T9" fmla="*/ 15 h 312"/>
              <a:gd name="T10" fmla="*/ 521 w 571"/>
              <a:gd name="T11" fmla="*/ 61 h 312"/>
              <a:gd name="T12" fmla="*/ 415 w 571"/>
              <a:gd name="T13" fmla="*/ 64 h 312"/>
              <a:gd name="T14" fmla="*/ 334 w 571"/>
              <a:gd name="T15" fmla="*/ 145 h 312"/>
              <a:gd name="T16" fmla="*/ 247 w 571"/>
              <a:gd name="T17" fmla="*/ 147 h 312"/>
              <a:gd name="T18" fmla="*/ 196 w 571"/>
              <a:gd name="T19" fmla="*/ 198 h 312"/>
              <a:gd name="T20" fmla="*/ 141 w 571"/>
              <a:gd name="T21" fmla="*/ 196 h 312"/>
              <a:gd name="T22" fmla="*/ 29 w 571"/>
              <a:gd name="T23" fmla="*/ 308 h 312"/>
              <a:gd name="T24" fmla="*/ 0 w 571"/>
              <a:gd name="T25" fmla="*/ 307 h 312"/>
              <a:gd name="T26" fmla="*/ 1 w 571"/>
              <a:gd name="T27" fmla="*/ 311 h 312"/>
              <a:gd name="T28" fmla="*/ 31 w 571"/>
              <a:gd name="T29" fmla="*/ 312 h 312"/>
              <a:gd name="T30" fmla="*/ 142 w 571"/>
              <a:gd name="T31" fmla="*/ 200 h 312"/>
              <a:gd name="T32" fmla="*/ 198 w 571"/>
              <a:gd name="T33" fmla="*/ 202 h 312"/>
              <a:gd name="T34" fmla="*/ 249 w 571"/>
              <a:gd name="T35" fmla="*/ 151 h 312"/>
              <a:gd name="T36" fmla="*/ 336 w 571"/>
              <a:gd name="T37" fmla="*/ 149 h 312"/>
              <a:gd name="T38" fmla="*/ 416 w 571"/>
              <a:gd name="T39" fmla="*/ 68 h 312"/>
              <a:gd name="T40" fmla="*/ 522 w 571"/>
              <a:gd name="T41" fmla="*/ 65 h 312"/>
              <a:gd name="T42" fmla="*/ 571 w 571"/>
              <a:gd name="T43" fmla="*/ 17 h 312"/>
              <a:gd name="T44" fmla="*/ 571 w 571"/>
              <a:gd name="T45" fmla="*/ 0 h 3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571" h="312">
                <a:moveTo>
                  <a:pt x="571" y="0"/>
                </a:moveTo>
                <a:cubicBezTo>
                  <a:pt x="570" y="0"/>
                  <a:pt x="569" y="0"/>
                  <a:pt x="568" y="0"/>
                </a:cubicBezTo>
                <a:cubicBezTo>
                  <a:pt x="568" y="0"/>
                  <a:pt x="568" y="0"/>
                  <a:pt x="568" y="0"/>
                </a:cubicBezTo>
                <a:cubicBezTo>
                  <a:pt x="568" y="0"/>
                  <a:pt x="567" y="0"/>
                  <a:pt x="567" y="0"/>
                </a:cubicBezTo>
                <a:cubicBezTo>
                  <a:pt x="567" y="15"/>
                  <a:pt x="567" y="15"/>
                  <a:pt x="567" y="15"/>
                </a:cubicBezTo>
                <a:cubicBezTo>
                  <a:pt x="521" y="61"/>
                  <a:pt x="521" y="61"/>
                  <a:pt x="521" y="61"/>
                </a:cubicBezTo>
                <a:cubicBezTo>
                  <a:pt x="415" y="64"/>
                  <a:pt x="415" y="64"/>
                  <a:pt x="415" y="64"/>
                </a:cubicBezTo>
                <a:cubicBezTo>
                  <a:pt x="334" y="145"/>
                  <a:pt x="334" y="145"/>
                  <a:pt x="334" y="145"/>
                </a:cubicBezTo>
                <a:cubicBezTo>
                  <a:pt x="247" y="147"/>
                  <a:pt x="247" y="147"/>
                  <a:pt x="247" y="147"/>
                </a:cubicBezTo>
                <a:cubicBezTo>
                  <a:pt x="196" y="198"/>
                  <a:pt x="196" y="198"/>
                  <a:pt x="196" y="198"/>
                </a:cubicBezTo>
                <a:cubicBezTo>
                  <a:pt x="141" y="196"/>
                  <a:pt x="141" y="196"/>
                  <a:pt x="141" y="196"/>
                </a:cubicBezTo>
                <a:cubicBezTo>
                  <a:pt x="29" y="308"/>
                  <a:pt x="29" y="308"/>
                  <a:pt x="29" y="308"/>
                </a:cubicBezTo>
                <a:cubicBezTo>
                  <a:pt x="0" y="307"/>
                  <a:pt x="0" y="307"/>
                  <a:pt x="0" y="307"/>
                </a:cubicBezTo>
                <a:cubicBezTo>
                  <a:pt x="0" y="309"/>
                  <a:pt x="1" y="310"/>
                  <a:pt x="1" y="311"/>
                </a:cubicBezTo>
                <a:cubicBezTo>
                  <a:pt x="31" y="312"/>
                  <a:pt x="31" y="312"/>
                  <a:pt x="31" y="312"/>
                </a:cubicBezTo>
                <a:cubicBezTo>
                  <a:pt x="142" y="200"/>
                  <a:pt x="142" y="200"/>
                  <a:pt x="142" y="200"/>
                </a:cubicBezTo>
                <a:cubicBezTo>
                  <a:pt x="198" y="202"/>
                  <a:pt x="198" y="202"/>
                  <a:pt x="198" y="202"/>
                </a:cubicBezTo>
                <a:cubicBezTo>
                  <a:pt x="249" y="151"/>
                  <a:pt x="249" y="151"/>
                  <a:pt x="249" y="151"/>
                </a:cubicBezTo>
                <a:cubicBezTo>
                  <a:pt x="336" y="149"/>
                  <a:pt x="336" y="149"/>
                  <a:pt x="336" y="149"/>
                </a:cubicBezTo>
                <a:cubicBezTo>
                  <a:pt x="416" y="68"/>
                  <a:pt x="416" y="68"/>
                  <a:pt x="416" y="68"/>
                </a:cubicBezTo>
                <a:cubicBezTo>
                  <a:pt x="522" y="65"/>
                  <a:pt x="522" y="65"/>
                  <a:pt x="522" y="65"/>
                </a:cubicBezTo>
                <a:cubicBezTo>
                  <a:pt x="571" y="17"/>
                  <a:pt x="571" y="17"/>
                  <a:pt x="571" y="17"/>
                </a:cubicBezTo>
                <a:cubicBezTo>
                  <a:pt x="571" y="0"/>
                  <a:pt x="571" y="0"/>
                  <a:pt x="57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14" name="Freeform 670"/>
          <p:cNvSpPr>
            <a:spLocks/>
          </p:cNvSpPr>
          <p:nvPr/>
        </p:nvSpPr>
        <p:spPr bwMode="auto">
          <a:xfrm>
            <a:off x="10271942" y="2154242"/>
            <a:ext cx="7427915" cy="7359664"/>
          </a:xfrm>
          <a:custGeom>
            <a:avLst/>
            <a:gdLst>
              <a:gd name="T0" fmla="*/ 4672 w 4679"/>
              <a:gd name="T1" fmla="*/ 0 h 4636"/>
              <a:gd name="T2" fmla="*/ 4672 w 4679"/>
              <a:gd name="T3" fmla="*/ 0 h 4636"/>
              <a:gd name="T4" fmla="*/ 3839 w 4679"/>
              <a:gd name="T5" fmla="*/ 834 h 4636"/>
              <a:gd name="T6" fmla="*/ 3541 w 4679"/>
              <a:gd name="T7" fmla="*/ 836 h 4636"/>
              <a:gd name="T8" fmla="*/ 3212 w 4679"/>
              <a:gd name="T9" fmla="*/ 1163 h 4636"/>
              <a:gd name="T10" fmla="*/ 2959 w 4679"/>
              <a:gd name="T11" fmla="*/ 1163 h 4636"/>
              <a:gd name="T12" fmla="*/ 2656 w 4679"/>
              <a:gd name="T13" fmla="*/ 1468 h 4636"/>
              <a:gd name="T14" fmla="*/ 2585 w 4679"/>
              <a:gd name="T15" fmla="*/ 1463 h 4636"/>
              <a:gd name="T16" fmla="*/ 2392 w 4679"/>
              <a:gd name="T17" fmla="*/ 1656 h 4636"/>
              <a:gd name="T18" fmla="*/ 1820 w 4679"/>
              <a:gd name="T19" fmla="*/ 1667 h 4636"/>
              <a:gd name="T20" fmla="*/ 1486 w 4679"/>
              <a:gd name="T21" fmla="*/ 2001 h 4636"/>
              <a:gd name="T22" fmla="*/ 1369 w 4679"/>
              <a:gd name="T23" fmla="*/ 2001 h 4636"/>
              <a:gd name="T24" fmla="*/ 729 w 4679"/>
              <a:gd name="T25" fmla="*/ 2643 h 4636"/>
              <a:gd name="T26" fmla="*/ 732 w 4679"/>
              <a:gd name="T27" fmla="*/ 2831 h 4636"/>
              <a:gd name="T28" fmla="*/ 0 w 4679"/>
              <a:gd name="T29" fmla="*/ 3565 h 4636"/>
              <a:gd name="T30" fmla="*/ 0 w 4679"/>
              <a:gd name="T31" fmla="*/ 4636 h 4636"/>
              <a:gd name="T32" fmla="*/ 11 w 4679"/>
              <a:gd name="T33" fmla="*/ 4636 h 4636"/>
              <a:gd name="T34" fmla="*/ 11 w 4679"/>
              <a:gd name="T35" fmla="*/ 3570 h 4636"/>
              <a:gd name="T36" fmla="*/ 742 w 4679"/>
              <a:gd name="T37" fmla="*/ 2837 h 4636"/>
              <a:gd name="T38" fmla="*/ 739 w 4679"/>
              <a:gd name="T39" fmla="*/ 2646 h 4636"/>
              <a:gd name="T40" fmla="*/ 1371 w 4679"/>
              <a:gd name="T41" fmla="*/ 2011 h 4636"/>
              <a:gd name="T42" fmla="*/ 1491 w 4679"/>
              <a:gd name="T43" fmla="*/ 2011 h 4636"/>
              <a:gd name="T44" fmla="*/ 1826 w 4679"/>
              <a:gd name="T45" fmla="*/ 1677 h 4636"/>
              <a:gd name="T46" fmla="*/ 2395 w 4679"/>
              <a:gd name="T47" fmla="*/ 1667 h 4636"/>
              <a:gd name="T48" fmla="*/ 2588 w 4679"/>
              <a:gd name="T49" fmla="*/ 1476 h 4636"/>
              <a:gd name="T50" fmla="*/ 2661 w 4679"/>
              <a:gd name="T51" fmla="*/ 1479 h 4636"/>
              <a:gd name="T52" fmla="*/ 2964 w 4679"/>
              <a:gd name="T53" fmla="*/ 1173 h 4636"/>
              <a:gd name="T54" fmla="*/ 3217 w 4679"/>
              <a:gd name="T55" fmla="*/ 1173 h 4636"/>
              <a:gd name="T56" fmla="*/ 3544 w 4679"/>
              <a:gd name="T57" fmla="*/ 847 h 4636"/>
              <a:gd name="T58" fmla="*/ 3844 w 4679"/>
              <a:gd name="T59" fmla="*/ 844 h 4636"/>
              <a:gd name="T60" fmla="*/ 4679 w 4679"/>
              <a:gd name="T61" fmla="*/ 8 h 4636"/>
              <a:gd name="T62" fmla="*/ 4672 w 4679"/>
              <a:gd name="T63" fmla="*/ 0 h 4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679" h="4636">
                <a:moveTo>
                  <a:pt x="4672" y="0"/>
                </a:moveTo>
                <a:lnTo>
                  <a:pt x="4672" y="0"/>
                </a:lnTo>
                <a:lnTo>
                  <a:pt x="3839" y="834"/>
                </a:lnTo>
                <a:lnTo>
                  <a:pt x="3541" y="836"/>
                </a:lnTo>
                <a:lnTo>
                  <a:pt x="3212" y="1163"/>
                </a:lnTo>
                <a:lnTo>
                  <a:pt x="2959" y="1163"/>
                </a:lnTo>
                <a:lnTo>
                  <a:pt x="2656" y="1468"/>
                </a:lnTo>
                <a:lnTo>
                  <a:pt x="2585" y="1463"/>
                </a:lnTo>
                <a:lnTo>
                  <a:pt x="2392" y="1656"/>
                </a:lnTo>
                <a:lnTo>
                  <a:pt x="1820" y="1667"/>
                </a:lnTo>
                <a:lnTo>
                  <a:pt x="1486" y="2001"/>
                </a:lnTo>
                <a:lnTo>
                  <a:pt x="1369" y="2001"/>
                </a:lnTo>
                <a:lnTo>
                  <a:pt x="729" y="2643"/>
                </a:lnTo>
                <a:lnTo>
                  <a:pt x="732" y="2831"/>
                </a:lnTo>
                <a:lnTo>
                  <a:pt x="0" y="3565"/>
                </a:lnTo>
                <a:lnTo>
                  <a:pt x="0" y="4636"/>
                </a:lnTo>
                <a:lnTo>
                  <a:pt x="11" y="4636"/>
                </a:lnTo>
                <a:lnTo>
                  <a:pt x="11" y="3570"/>
                </a:lnTo>
                <a:lnTo>
                  <a:pt x="742" y="2837"/>
                </a:lnTo>
                <a:lnTo>
                  <a:pt x="739" y="2646"/>
                </a:lnTo>
                <a:lnTo>
                  <a:pt x="1371" y="2011"/>
                </a:lnTo>
                <a:lnTo>
                  <a:pt x="1491" y="2011"/>
                </a:lnTo>
                <a:lnTo>
                  <a:pt x="1826" y="1677"/>
                </a:lnTo>
                <a:lnTo>
                  <a:pt x="2395" y="1667"/>
                </a:lnTo>
                <a:lnTo>
                  <a:pt x="2588" y="1476"/>
                </a:lnTo>
                <a:lnTo>
                  <a:pt x="2661" y="1479"/>
                </a:lnTo>
                <a:lnTo>
                  <a:pt x="2964" y="1173"/>
                </a:lnTo>
                <a:lnTo>
                  <a:pt x="3217" y="1173"/>
                </a:lnTo>
                <a:lnTo>
                  <a:pt x="3544" y="847"/>
                </a:lnTo>
                <a:lnTo>
                  <a:pt x="3844" y="844"/>
                </a:lnTo>
                <a:lnTo>
                  <a:pt x="4679" y="8"/>
                </a:lnTo>
                <a:lnTo>
                  <a:pt x="4672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15" name="Freeform 671"/>
          <p:cNvSpPr>
            <a:spLocks/>
          </p:cNvSpPr>
          <p:nvPr/>
        </p:nvSpPr>
        <p:spPr bwMode="auto">
          <a:xfrm>
            <a:off x="10271942" y="2154242"/>
            <a:ext cx="7427915" cy="7359664"/>
          </a:xfrm>
          <a:custGeom>
            <a:avLst/>
            <a:gdLst>
              <a:gd name="T0" fmla="*/ 4672 w 4679"/>
              <a:gd name="T1" fmla="*/ 0 h 4636"/>
              <a:gd name="T2" fmla="*/ 4672 w 4679"/>
              <a:gd name="T3" fmla="*/ 0 h 4636"/>
              <a:gd name="T4" fmla="*/ 3839 w 4679"/>
              <a:gd name="T5" fmla="*/ 834 h 4636"/>
              <a:gd name="T6" fmla="*/ 3541 w 4679"/>
              <a:gd name="T7" fmla="*/ 836 h 4636"/>
              <a:gd name="T8" fmla="*/ 3212 w 4679"/>
              <a:gd name="T9" fmla="*/ 1163 h 4636"/>
              <a:gd name="T10" fmla="*/ 2959 w 4679"/>
              <a:gd name="T11" fmla="*/ 1163 h 4636"/>
              <a:gd name="T12" fmla="*/ 2656 w 4679"/>
              <a:gd name="T13" fmla="*/ 1468 h 4636"/>
              <a:gd name="T14" fmla="*/ 2585 w 4679"/>
              <a:gd name="T15" fmla="*/ 1463 h 4636"/>
              <a:gd name="T16" fmla="*/ 2392 w 4679"/>
              <a:gd name="T17" fmla="*/ 1656 h 4636"/>
              <a:gd name="T18" fmla="*/ 1820 w 4679"/>
              <a:gd name="T19" fmla="*/ 1667 h 4636"/>
              <a:gd name="T20" fmla="*/ 1486 w 4679"/>
              <a:gd name="T21" fmla="*/ 2001 h 4636"/>
              <a:gd name="T22" fmla="*/ 1369 w 4679"/>
              <a:gd name="T23" fmla="*/ 2001 h 4636"/>
              <a:gd name="T24" fmla="*/ 729 w 4679"/>
              <a:gd name="T25" fmla="*/ 2643 h 4636"/>
              <a:gd name="T26" fmla="*/ 732 w 4679"/>
              <a:gd name="T27" fmla="*/ 2831 h 4636"/>
              <a:gd name="T28" fmla="*/ 0 w 4679"/>
              <a:gd name="T29" fmla="*/ 3565 h 4636"/>
              <a:gd name="T30" fmla="*/ 0 w 4679"/>
              <a:gd name="T31" fmla="*/ 4636 h 4636"/>
              <a:gd name="T32" fmla="*/ 11 w 4679"/>
              <a:gd name="T33" fmla="*/ 4636 h 4636"/>
              <a:gd name="T34" fmla="*/ 11 w 4679"/>
              <a:gd name="T35" fmla="*/ 3570 h 4636"/>
              <a:gd name="T36" fmla="*/ 742 w 4679"/>
              <a:gd name="T37" fmla="*/ 2837 h 4636"/>
              <a:gd name="T38" fmla="*/ 739 w 4679"/>
              <a:gd name="T39" fmla="*/ 2646 h 4636"/>
              <a:gd name="T40" fmla="*/ 1371 w 4679"/>
              <a:gd name="T41" fmla="*/ 2011 h 4636"/>
              <a:gd name="T42" fmla="*/ 1491 w 4679"/>
              <a:gd name="T43" fmla="*/ 2011 h 4636"/>
              <a:gd name="T44" fmla="*/ 1826 w 4679"/>
              <a:gd name="T45" fmla="*/ 1677 h 4636"/>
              <a:gd name="T46" fmla="*/ 2395 w 4679"/>
              <a:gd name="T47" fmla="*/ 1667 h 4636"/>
              <a:gd name="T48" fmla="*/ 2588 w 4679"/>
              <a:gd name="T49" fmla="*/ 1476 h 4636"/>
              <a:gd name="T50" fmla="*/ 2661 w 4679"/>
              <a:gd name="T51" fmla="*/ 1479 h 4636"/>
              <a:gd name="T52" fmla="*/ 2964 w 4679"/>
              <a:gd name="T53" fmla="*/ 1173 h 4636"/>
              <a:gd name="T54" fmla="*/ 3217 w 4679"/>
              <a:gd name="T55" fmla="*/ 1173 h 4636"/>
              <a:gd name="T56" fmla="*/ 3544 w 4679"/>
              <a:gd name="T57" fmla="*/ 847 h 4636"/>
              <a:gd name="T58" fmla="*/ 3844 w 4679"/>
              <a:gd name="T59" fmla="*/ 844 h 4636"/>
              <a:gd name="T60" fmla="*/ 4679 w 4679"/>
              <a:gd name="T61" fmla="*/ 8 h 4636"/>
              <a:gd name="T62" fmla="*/ 4672 w 4679"/>
              <a:gd name="T63" fmla="*/ 0 h 4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679" h="4636">
                <a:moveTo>
                  <a:pt x="4672" y="0"/>
                </a:moveTo>
                <a:lnTo>
                  <a:pt x="4672" y="0"/>
                </a:lnTo>
                <a:lnTo>
                  <a:pt x="3839" y="834"/>
                </a:lnTo>
                <a:lnTo>
                  <a:pt x="3541" y="836"/>
                </a:lnTo>
                <a:lnTo>
                  <a:pt x="3212" y="1163"/>
                </a:lnTo>
                <a:lnTo>
                  <a:pt x="2959" y="1163"/>
                </a:lnTo>
                <a:lnTo>
                  <a:pt x="2656" y="1468"/>
                </a:lnTo>
                <a:lnTo>
                  <a:pt x="2585" y="1463"/>
                </a:lnTo>
                <a:lnTo>
                  <a:pt x="2392" y="1656"/>
                </a:lnTo>
                <a:lnTo>
                  <a:pt x="1820" y="1667"/>
                </a:lnTo>
                <a:lnTo>
                  <a:pt x="1486" y="2001"/>
                </a:lnTo>
                <a:lnTo>
                  <a:pt x="1369" y="2001"/>
                </a:lnTo>
                <a:lnTo>
                  <a:pt x="729" y="2643"/>
                </a:lnTo>
                <a:lnTo>
                  <a:pt x="732" y="2831"/>
                </a:lnTo>
                <a:lnTo>
                  <a:pt x="0" y="3565"/>
                </a:lnTo>
                <a:lnTo>
                  <a:pt x="0" y="4636"/>
                </a:lnTo>
                <a:lnTo>
                  <a:pt x="11" y="4636"/>
                </a:lnTo>
                <a:lnTo>
                  <a:pt x="11" y="3570"/>
                </a:lnTo>
                <a:lnTo>
                  <a:pt x="742" y="2837"/>
                </a:lnTo>
                <a:lnTo>
                  <a:pt x="739" y="2646"/>
                </a:lnTo>
                <a:lnTo>
                  <a:pt x="1371" y="2011"/>
                </a:lnTo>
                <a:lnTo>
                  <a:pt x="1491" y="2011"/>
                </a:lnTo>
                <a:lnTo>
                  <a:pt x="1826" y="1677"/>
                </a:lnTo>
                <a:lnTo>
                  <a:pt x="2395" y="1667"/>
                </a:lnTo>
                <a:lnTo>
                  <a:pt x="2588" y="1476"/>
                </a:lnTo>
                <a:lnTo>
                  <a:pt x="2661" y="1479"/>
                </a:lnTo>
                <a:lnTo>
                  <a:pt x="2964" y="1173"/>
                </a:lnTo>
                <a:lnTo>
                  <a:pt x="3217" y="1173"/>
                </a:lnTo>
                <a:lnTo>
                  <a:pt x="3544" y="847"/>
                </a:lnTo>
                <a:lnTo>
                  <a:pt x="3844" y="844"/>
                </a:lnTo>
                <a:lnTo>
                  <a:pt x="4679" y="8"/>
                </a:lnTo>
                <a:lnTo>
                  <a:pt x="467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16" name="Freeform 672"/>
          <p:cNvSpPr>
            <a:spLocks/>
          </p:cNvSpPr>
          <p:nvPr/>
        </p:nvSpPr>
        <p:spPr bwMode="auto">
          <a:xfrm>
            <a:off x="10421167" y="2200279"/>
            <a:ext cx="7321552" cy="7545402"/>
          </a:xfrm>
          <a:custGeom>
            <a:avLst/>
            <a:gdLst>
              <a:gd name="T0" fmla="*/ 4604 w 4612"/>
              <a:gd name="T1" fmla="*/ 0 h 4753"/>
              <a:gd name="T2" fmla="*/ 3753 w 4612"/>
              <a:gd name="T3" fmla="*/ 852 h 4753"/>
              <a:gd name="T4" fmla="*/ 3455 w 4612"/>
              <a:gd name="T5" fmla="*/ 854 h 4753"/>
              <a:gd name="T6" fmla="*/ 3129 w 4612"/>
              <a:gd name="T7" fmla="*/ 1181 h 4753"/>
              <a:gd name="T8" fmla="*/ 2883 w 4612"/>
              <a:gd name="T9" fmla="*/ 1191 h 4753"/>
              <a:gd name="T10" fmla="*/ 2580 w 4612"/>
              <a:gd name="T11" fmla="*/ 1494 h 4753"/>
              <a:gd name="T12" fmla="*/ 2510 w 4612"/>
              <a:gd name="T13" fmla="*/ 1491 h 4753"/>
              <a:gd name="T14" fmla="*/ 2316 w 4612"/>
              <a:gd name="T15" fmla="*/ 1685 h 4753"/>
              <a:gd name="T16" fmla="*/ 1745 w 4612"/>
              <a:gd name="T17" fmla="*/ 1692 h 4753"/>
              <a:gd name="T18" fmla="*/ 1410 w 4612"/>
              <a:gd name="T19" fmla="*/ 2029 h 4753"/>
              <a:gd name="T20" fmla="*/ 1293 w 4612"/>
              <a:gd name="T21" fmla="*/ 2029 h 4753"/>
              <a:gd name="T22" fmla="*/ 669 w 4612"/>
              <a:gd name="T23" fmla="*/ 2654 h 4753"/>
              <a:gd name="T24" fmla="*/ 666 w 4612"/>
              <a:gd name="T25" fmla="*/ 2844 h 4753"/>
              <a:gd name="T26" fmla="*/ 0 w 4612"/>
              <a:gd name="T27" fmla="*/ 3507 h 4753"/>
              <a:gd name="T28" fmla="*/ 0 w 4612"/>
              <a:gd name="T29" fmla="*/ 4753 h 4753"/>
              <a:gd name="T30" fmla="*/ 11 w 4612"/>
              <a:gd name="T31" fmla="*/ 4753 h 4753"/>
              <a:gd name="T32" fmla="*/ 11 w 4612"/>
              <a:gd name="T33" fmla="*/ 3513 h 4753"/>
              <a:gd name="T34" fmla="*/ 677 w 4612"/>
              <a:gd name="T35" fmla="*/ 2849 h 4753"/>
              <a:gd name="T36" fmla="*/ 679 w 4612"/>
              <a:gd name="T37" fmla="*/ 2656 h 4753"/>
              <a:gd name="T38" fmla="*/ 1296 w 4612"/>
              <a:gd name="T39" fmla="*/ 2040 h 4753"/>
              <a:gd name="T40" fmla="*/ 1416 w 4612"/>
              <a:gd name="T41" fmla="*/ 2040 h 4753"/>
              <a:gd name="T42" fmla="*/ 1750 w 4612"/>
              <a:gd name="T43" fmla="*/ 1703 h 4753"/>
              <a:gd name="T44" fmla="*/ 2319 w 4612"/>
              <a:gd name="T45" fmla="*/ 1695 h 4753"/>
              <a:gd name="T46" fmla="*/ 2512 w 4612"/>
              <a:gd name="T47" fmla="*/ 1502 h 4753"/>
              <a:gd name="T48" fmla="*/ 2585 w 4612"/>
              <a:gd name="T49" fmla="*/ 1504 h 4753"/>
              <a:gd name="T50" fmla="*/ 2888 w 4612"/>
              <a:gd name="T51" fmla="*/ 1201 h 4753"/>
              <a:gd name="T52" fmla="*/ 3134 w 4612"/>
              <a:gd name="T53" fmla="*/ 1191 h 4753"/>
              <a:gd name="T54" fmla="*/ 3460 w 4612"/>
              <a:gd name="T55" fmla="*/ 865 h 4753"/>
              <a:gd name="T56" fmla="*/ 3758 w 4612"/>
              <a:gd name="T57" fmla="*/ 862 h 4753"/>
              <a:gd name="T58" fmla="*/ 4612 w 4612"/>
              <a:gd name="T59" fmla="*/ 8 h 4753"/>
              <a:gd name="T60" fmla="*/ 4604 w 4612"/>
              <a:gd name="T61" fmla="*/ 0 h 4753"/>
              <a:gd name="T62" fmla="*/ 4604 w 4612"/>
              <a:gd name="T63" fmla="*/ 0 h 47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612" h="4753">
                <a:moveTo>
                  <a:pt x="4604" y="0"/>
                </a:moveTo>
                <a:lnTo>
                  <a:pt x="3753" y="852"/>
                </a:lnTo>
                <a:lnTo>
                  <a:pt x="3455" y="854"/>
                </a:lnTo>
                <a:lnTo>
                  <a:pt x="3129" y="1181"/>
                </a:lnTo>
                <a:lnTo>
                  <a:pt x="2883" y="1191"/>
                </a:lnTo>
                <a:lnTo>
                  <a:pt x="2580" y="1494"/>
                </a:lnTo>
                <a:lnTo>
                  <a:pt x="2510" y="1491"/>
                </a:lnTo>
                <a:lnTo>
                  <a:pt x="2316" y="1685"/>
                </a:lnTo>
                <a:lnTo>
                  <a:pt x="1745" y="1692"/>
                </a:lnTo>
                <a:lnTo>
                  <a:pt x="1410" y="2029"/>
                </a:lnTo>
                <a:lnTo>
                  <a:pt x="1293" y="2029"/>
                </a:lnTo>
                <a:lnTo>
                  <a:pt x="669" y="2654"/>
                </a:lnTo>
                <a:lnTo>
                  <a:pt x="666" y="2844"/>
                </a:lnTo>
                <a:lnTo>
                  <a:pt x="0" y="3507"/>
                </a:lnTo>
                <a:lnTo>
                  <a:pt x="0" y="4753"/>
                </a:lnTo>
                <a:lnTo>
                  <a:pt x="11" y="4753"/>
                </a:lnTo>
                <a:lnTo>
                  <a:pt x="11" y="3513"/>
                </a:lnTo>
                <a:lnTo>
                  <a:pt x="677" y="2849"/>
                </a:lnTo>
                <a:lnTo>
                  <a:pt x="679" y="2656"/>
                </a:lnTo>
                <a:lnTo>
                  <a:pt x="1296" y="2040"/>
                </a:lnTo>
                <a:lnTo>
                  <a:pt x="1416" y="2040"/>
                </a:lnTo>
                <a:lnTo>
                  <a:pt x="1750" y="1703"/>
                </a:lnTo>
                <a:lnTo>
                  <a:pt x="2319" y="1695"/>
                </a:lnTo>
                <a:lnTo>
                  <a:pt x="2512" y="1502"/>
                </a:lnTo>
                <a:lnTo>
                  <a:pt x="2585" y="1504"/>
                </a:lnTo>
                <a:lnTo>
                  <a:pt x="2888" y="1201"/>
                </a:lnTo>
                <a:lnTo>
                  <a:pt x="3134" y="1191"/>
                </a:lnTo>
                <a:lnTo>
                  <a:pt x="3460" y="865"/>
                </a:lnTo>
                <a:lnTo>
                  <a:pt x="3758" y="862"/>
                </a:lnTo>
                <a:lnTo>
                  <a:pt x="4612" y="8"/>
                </a:lnTo>
                <a:lnTo>
                  <a:pt x="4604" y="0"/>
                </a:lnTo>
                <a:lnTo>
                  <a:pt x="4604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17" name="Freeform 673"/>
          <p:cNvSpPr>
            <a:spLocks/>
          </p:cNvSpPr>
          <p:nvPr/>
        </p:nvSpPr>
        <p:spPr bwMode="auto">
          <a:xfrm>
            <a:off x="10421167" y="2200279"/>
            <a:ext cx="7321552" cy="7545402"/>
          </a:xfrm>
          <a:custGeom>
            <a:avLst/>
            <a:gdLst>
              <a:gd name="T0" fmla="*/ 4604 w 4612"/>
              <a:gd name="T1" fmla="*/ 0 h 4753"/>
              <a:gd name="T2" fmla="*/ 3753 w 4612"/>
              <a:gd name="T3" fmla="*/ 852 h 4753"/>
              <a:gd name="T4" fmla="*/ 3455 w 4612"/>
              <a:gd name="T5" fmla="*/ 854 h 4753"/>
              <a:gd name="T6" fmla="*/ 3129 w 4612"/>
              <a:gd name="T7" fmla="*/ 1181 h 4753"/>
              <a:gd name="T8" fmla="*/ 2883 w 4612"/>
              <a:gd name="T9" fmla="*/ 1191 h 4753"/>
              <a:gd name="T10" fmla="*/ 2580 w 4612"/>
              <a:gd name="T11" fmla="*/ 1494 h 4753"/>
              <a:gd name="T12" fmla="*/ 2510 w 4612"/>
              <a:gd name="T13" fmla="*/ 1491 h 4753"/>
              <a:gd name="T14" fmla="*/ 2316 w 4612"/>
              <a:gd name="T15" fmla="*/ 1685 h 4753"/>
              <a:gd name="T16" fmla="*/ 1745 w 4612"/>
              <a:gd name="T17" fmla="*/ 1692 h 4753"/>
              <a:gd name="T18" fmla="*/ 1410 w 4612"/>
              <a:gd name="T19" fmla="*/ 2029 h 4753"/>
              <a:gd name="T20" fmla="*/ 1293 w 4612"/>
              <a:gd name="T21" fmla="*/ 2029 h 4753"/>
              <a:gd name="T22" fmla="*/ 669 w 4612"/>
              <a:gd name="T23" fmla="*/ 2654 h 4753"/>
              <a:gd name="T24" fmla="*/ 666 w 4612"/>
              <a:gd name="T25" fmla="*/ 2844 h 4753"/>
              <a:gd name="T26" fmla="*/ 0 w 4612"/>
              <a:gd name="T27" fmla="*/ 3507 h 4753"/>
              <a:gd name="T28" fmla="*/ 0 w 4612"/>
              <a:gd name="T29" fmla="*/ 4753 h 4753"/>
              <a:gd name="T30" fmla="*/ 11 w 4612"/>
              <a:gd name="T31" fmla="*/ 4753 h 4753"/>
              <a:gd name="T32" fmla="*/ 11 w 4612"/>
              <a:gd name="T33" fmla="*/ 3513 h 4753"/>
              <a:gd name="T34" fmla="*/ 677 w 4612"/>
              <a:gd name="T35" fmla="*/ 2849 h 4753"/>
              <a:gd name="T36" fmla="*/ 679 w 4612"/>
              <a:gd name="T37" fmla="*/ 2656 h 4753"/>
              <a:gd name="T38" fmla="*/ 1296 w 4612"/>
              <a:gd name="T39" fmla="*/ 2040 h 4753"/>
              <a:gd name="T40" fmla="*/ 1416 w 4612"/>
              <a:gd name="T41" fmla="*/ 2040 h 4753"/>
              <a:gd name="T42" fmla="*/ 1750 w 4612"/>
              <a:gd name="T43" fmla="*/ 1703 h 4753"/>
              <a:gd name="T44" fmla="*/ 2319 w 4612"/>
              <a:gd name="T45" fmla="*/ 1695 h 4753"/>
              <a:gd name="T46" fmla="*/ 2512 w 4612"/>
              <a:gd name="T47" fmla="*/ 1502 h 4753"/>
              <a:gd name="T48" fmla="*/ 2585 w 4612"/>
              <a:gd name="T49" fmla="*/ 1504 h 4753"/>
              <a:gd name="T50" fmla="*/ 2888 w 4612"/>
              <a:gd name="T51" fmla="*/ 1201 h 4753"/>
              <a:gd name="T52" fmla="*/ 3134 w 4612"/>
              <a:gd name="T53" fmla="*/ 1191 h 4753"/>
              <a:gd name="T54" fmla="*/ 3460 w 4612"/>
              <a:gd name="T55" fmla="*/ 865 h 4753"/>
              <a:gd name="T56" fmla="*/ 3758 w 4612"/>
              <a:gd name="T57" fmla="*/ 862 h 4753"/>
              <a:gd name="T58" fmla="*/ 4612 w 4612"/>
              <a:gd name="T59" fmla="*/ 8 h 4753"/>
              <a:gd name="T60" fmla="*/ 4604 w 4612"/>
              <a:gd name="T61" fmla="*/ 0 h 4753"/>
              <a:gd name="T62" fmla="*/ 4604 w 4612"/>
              <a:gd name="T63" fmla="*/ 0 h 47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612" h="4753">
                <a:moveTo>
                  <a:pt x="4604" y="0"/>
                </a:moveTo>
                <a:lnTo>
                  <a:pt x="3753" y="852"/>
                </a:lnTo>
                <a:lnTo>
                  <a:pt x="3455" y="854"/>
                </a:lnTo>
                <a:lnTo>
                  <a:pt x="3129" y="1181"/>
                </a:lnTo>
                <a:lnTo>
                  <a:pt x="2883" y="1191"/>
                </a:lnTo>
                <a:lnTo>
                  <a:pt x="2580" y="1494"/>
                </a:lnTo>
                <a:lnTo>
                  <a:pt x="2510" y="1491"/>
                </a:lnTo>
                <a:lnTo>
                  <a:pt x="2316" y="1685"/>
                </a:lnTo>
                <a:lnTo>
                  <a:pt x="1745" y="1692"/>
                </a:lnTo>
                <a:lnTo>
                  <a:pt x="1410" y="2029"/>
                </a:lnTo>
                <a:lnTo>
                  <a:pt x="1293" y="2029"/>
                </a:lnTo>
                <a:lnTo>
                  <a:pt x="669" y="2654"/>
                </a:lnTo>
                <a:lnTo>
                  <a:pt x="666" y="2844"/>
                </a:lnTo>
                <a:lnTo>
                  <a:pt x="0" y="3507"/>
                </a:lnTo>
                <a:lnTo>
                  <a:pt x="0" y="4753"/>
                </a:lnTo>
                <a:lnTo>
                  <a:pt x="11" y="4753"/>
                </a:lnTo>
                <a:lnTo>
                  <a:pt x="11" y="3513"/>
                </a:lnTo>
                <a:lnTo>
                  <a:pt x="677" y="2849"/>
                </a:lnTo>
                <a:lnTo>
                  <a:pt x="679" y="2656"/>
                </a:lnTo>
                <a:lnTo>
                  <a:pt x="1296" y="2040"/>
                </a:lnTo>
                <a:lnTo>
                  <a:pt x="1416" y="2040"/>
                </a:lnTo>
                <a:lnTo>
                  <a:pt x="1750" y="1703"/>
                </a:lnTo>
                <a:lnTo>
                  <a:pt x="2319" y="1695"/>
                </a:lnTo>
                <a:lnTo>
                  <a:pt x="2512" y="1502"/>
                </a:lnTo>
                <a:lnTo>
                  <a:pt x="2585" y="1504"/>
                </a:lnTo>
                <a:lnTo>
                  <a:pt x="2888" y="1201"/>
                </a:lnTo>
                <a:lnTo>
                  <a:pt x="3134" y="1191"/>
                </a:lnTo>
                <a:lnTo>
                  <a:pt x="3460" y="865"/>
                </a:lnTo>
                <a:lnTo>
                  <a:pt x="3758" y="862"/>
                </a:lnTo>
                <a:lnTo>
                  <a:pt x="4612" y="8"/>
                </a:lnTo>
                <a:lnTo>
                  <a:pt x="4604" y="0"/>
                </a:lnTo>
                <a:lnTo>
                  <a:pt x="460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18" name="Freeform 674"/>
          <p:cNvSpPr>
            <a:spLocks/>
          </p:cNvSpPr>
          <p:nvPr/>
        </p:nvSpPr>
        <p:spPr bwMode="auto">
          <a:xfrm>
            <a:off x="10670405" y="2259017"/>
            <a:ext cx="7137402" cy="7288226"/>
          </a:xfrm>
          <a:custGeom>
            <a:avLst/>
            <a:gdLst>
              <a:gd name="T0" fmla="*/ 4489 w 4496"/>
              <a:gd name="T1" fmla="*/ 0 h 4591"/>
              <a:gd name="T2" fmla="*/ 3616 w 4496"/>
              <a:gd name="T3" fmla="*/ 869 h 4591"/>
              <a:gd name="T4" fmla="*/ 3319 w 4496"/>
              <a:gd name="T5" fmla="*/ 872 h 4591"/>
              <a:gd name="T6" fmla="*/ 2992 w 4496"/>
              <a:gd name="T7" fmla="*/ 1198 h 4591"/>
              <a:gd name="T8" fmla="*/ 2737 w 4496"/>
              <a:gd name="T9" fmla="*/ 1201 h 4591"/>
              <a:gd name="T10" fmla="*/ 2434 w 4496"/>
              <a:gd name="T11" fmla="*/ 1504 h 4591"/>
              <a:gd name="T12" fmla="*/ 2371 w 4496"/>
              <a:gd name="T13" fmla="*/ 1509 h 4591"/>
              <a:gd name="T14" fmla="*/ 2178 w 4496"/>
              <a:gd name="T15" fmla="*/ 1702 h 4591"/>
              <a:gd name="T16" fmla="*/ 1601 w 4496"/>
              <a:gd name="T17" fmla="*/ 1705 h 4591"/>
              <a:gd name="T18" fmla="*/ 1264 w 4496"/>
              <a:gd name="T19" fmla="*/ 2039 h 4591"/>
              <a:gd name="T20" fmla="*/ 1146 w 4496"/>
              <a:gd name="T21" fmla="*/ 2039 h 4591"/>
              <a:gd name="T22" fmla="*/ 538 w 4496"/>
              <a:gd name="T23" fmla="*/ 2648 h 4591"/>
              <a:gd name="T24" fmla="*/ 546 w 4496"/>
              <a:gd name="T25" fmla="*/ 2849 h 4591"/>
              <a:gd name="T26" fmla="*/ 0 w 4496"/>
              <a:gd name="T27" fmla="*/ 3395 h 4591"/>
              <a:gd name="T28" fmla="*/ 0 w 4496"/>
              <a:gd name="T29" fmla="*/ 4591 h 4591"/>
              <a:gd name="T30" fmla="*/ 11 w 4496"/>
              <a:gd name="T31" fmla="*/ 4591 h 4591"/>
              <a:gd name="T32" fmla="*/ 11 w 4496"/>
              <a:gd name="T33" fmla="*/ 3400 h 4591"/>
              <a:gd name="T34" fmla="*/ 556 w 4496"/>
              <a:gd name="T35" fmla="*/ 2852 h 4591"/>
              <a:gd name="T36" fmla="*/ 548 w 4496"/>
              <a:gd name="T37" fmla="*/ 2653 h 4591"/>
              <a:gd name="T38" fmla="*/ 1149 w 4496"/>
              <a:gd name="T39" fmla="*/ 2050 h 4591"/>
              <a:gd name="T40" fmla="*/ 1269 w 4496"/>
              <a:gd name="T41" fmla="*/ 2050 h 4591"/>
              <a:gd name="T42" fmla="*/ 1603 w 4496"/>
              <a:gd name="T43" fmla="*/ 1716 h 4591"/>
              <a:gd name="T44" fmla="*/ 2180 w 4496"/>
              <a:gd name="T45" fmla="*/ 1713 h 4591"/>
              <a:gd name="T46" fmla="*/ 2374 w 4496"/>
              <a:gd name="T47" fmla="*/ 1520 h 4591"/>
              <a:gd name="T48" fmla="*/ 2439 w 4496"/>
              <a:gd name="T49" fmla="*/ 1514 h 4591"/>
              <a:gd name="T50" fmla="*/ 2742 w 4496"/>
              <a:gd name="T51" fmla="*/ 1211 h 4591"/>
              <a:gd name="T52" fmla="*/ 2995 w 4496"/>
              <a:gd name="T53" fmla="*/ 1209 h 4591"/>
              <a:gd name="T54" fmla="*/ 3321 w 4496"/>
              <a:gd name="T55" fmla="*/ 882 h 4591"/>
              <a:gd name="T56" fmla="*/ 3622 w 4496"/>
              <a:gd name="T57" fmla="*/ 880 h 4591"/>
              <a:gd name="T58" fmla="*/ 4496 w 4496"/>
              <a:gd name="T59" fmla="*/ 5 h 4591"/>
              <a:gd name="T60" fmla="*/ 4489 w 4496"/>
              <a:gd name="T61" fmla="*/ 0 h 4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96" h="4591">
                <a:moveTo>
                  <a:pt x="4489" y="0"/>
                </a:moveTo>
                <a:lnTo>
                  <a:pt x="3616" y="869"/>
                </a:lnTo>
                <a:lnTo>
                  <a:pt x="3319" y="872"/>
                </a:lnTo>
                <a:lnTo>
                  <a:pt x="2992" y="1198"/>
                </a:lnTo>
                <a:lnTo>
                  <a:pt x="2737" y="1201"/>
                </a:lnTo>
                <a:lnTo>
                  <a:pt x="2434" y="1504"/>
                </a:lnTo>
                <a:lnTo>
                  <a:pt x="2371" y="1509"/>
                </a:lnTo>
                <a:lnTo>
                  <a:pt x="2178" y="1702"/>
                </a:lnTo>
                <a:lnTo>
                  <a:pt x="1601" y="1705"/>
                </a:lnTo>
                <a:lnTo>
                  <a:pt x="1264" y="2039"/>
                </a:lnTo>
                <a:lnTo>
                  <a:pt x="1146" y="2039"/>
                </a:lnTo>
                <a:lnTo>
                  <a:pt x="538" y="2648"/>
                </a:lnTo>
                <a:lnTo>
                  <a:pt x="546" y="2849"/>
                </a:lnTo>
                <a:lnTo>
                  <a:pt x="0" y="3395"/>
                </a:lnTo>
                <a:lnTo>
                  <a:pt x="0" y="4591"/>
                </a:lnTo>
                <a:lnTo>
                  <a:pt x="11" y="4591"/>
                </a:lnTo>
                <a:lnTo>
                  <a:pt x="11" y="3400"/>
                </a:lnTo>
                <a:lnTo>
                  <a:pt x="556" y="2852"/>
                </a:lnTo>
                <a:lnTo>
                  <a:pt x="548" y="2653"/>
                </a:lnTo>
                <a:lnTo>
                  <a:pt x="1149" y="2050"/>
                </a:lnTo>
                <a:lnTo>
                  <a:pt x="1269" y="2050"/>
                </a:lnTo>
                <a:lnTo>
                  <a:pt x="1603" y="1716"/>
                </a:lnTo>
                <a:lnTo>
                  <a:pt x="2180" y="1713"/>
                </a:lnTo>
                <a:lnTo>
                  <a:pt x="2374" y="1520"/>
                </a:lnTo>
                <a:lnTo>
                  <a:pt x="2439" y="1514"/>
                </a:lnTo>
                <a:lnTo>
                  <a:pt x="2742" y="1211"/>
                </a:lnTo>
                <a:lnTo>
                  <a:pt x="2995" y="1209"/>
                </a:lnTo>
                <a:lnTo>
                  <a:pt x="3321" y="882"/>
                </a:lnTo>
                <a:lnTo>
                  <a:pt x="3622" y="880"/>
                </a:lnTo>
                <a:lnTo>
                  <a:pt x="4496" y="5"/>
                </a:lnTo>
                <a:lnTo>
                  <a:pt x="448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19" name="Freeform 675"/>
          <p:cNvSpPr>
            <a:spLocks/>
          </p:cNvSpPr>
          <p:nvPr/>
        </p:nvSpPr>
        <p:spPr bwMode="auto">
          <a:xfrm>
            <a:off x="10670405" y="2259017"/>
            <a:ext cx="7137402" cy="7288226"/>
          </a:xfrm>
          <a:custGeom>
            <a:avLst/>
            <a:gdLst>
              <a:gd name="T0" fmla="*/ 4489 w 4496"/>
              <a:gd name="T1" fmla="*/ 0 h 4591"/>
              <a:gd name="T2" fmla="*/ 3616 w 4496"/>
              <a:gd name="T3" fmla="*/ 869 h 4591"/>
              <a:gd name="T4" fmla="*/ 3319 w 4496"/>
              <a:gd name="T5" fmla="*/ 872 h 4591"/>
              <a:gd name="T6" fmla="*/ 2992 w 4496"/>
              <a:gd name="T7" fmla="*/ 1198 h 4591"/>
              <a:gd name="T8" fmla="*/ 2737 w 4496"/>
              <a:gd name="T9" fmla="*/ 1201 h 4591"/>
              <a:gd name="T10" fmla="*/ 2434 w 4496"/>
              <a:gd name="T11" fmla="*/ 1504 h 4591"/>
              <a:gd name="T12" fmla="*/ 2371 w 4496"/>
              <a:gd name="T13" fmla="*/ 1509 h 4591"/>
              <a:gd name="T14" fmla="*/ 2178 w 4496"/>
              <a:gd name="T15" fmla="*/ 1702 h 4591"/>
              <a:gd name="T16" fmla="*/ 1601 w 4496"/>
              <a:gd name="T17" fmla="*/ 1705 h 4591"/>
              <a:gd name="T18" fmla="*/ 1264 w 4496"/>
              <a:gd name="T19" fmla="*/ 2039 h 4591"/>
              <a:gd name="T20" fmla="*/ 1146 w 4496"/>
              <a:gd name="T21" fmla="*/ 2039 h 4591"/>
              <a:gd name="T22" fmla="*/ 538 w 4496"/>
              <a:gd name="T23" fmla="*/ 2648 h 4591"/>
              <a:gd name="T24" fmla="*/ 546 w 4496"/>
              <a:gd name="T25" fmla="*/ 2849 h 4591"/>
              <a:gd name="T26" fmla="*/ 0 w 4496"/>
              <a:gd name="T27" fmla="*/ 3395 h 4591"/>
              <a:gd name="T28" fmla="*/ 0 w 4496"/>
              <a:gd name="T29" fmla="*/ 4591 h 4591"/>
              <a:gd name="T30" fmla="*/ 11 w 4496"/>
              <a:gd name="T31" fmla="*/ 4591 h 4591"/>
              <a:gd name="T32" fmla="*/ 11 w 4496"/>
              <a:gd name="T33" fmla="*/ 3400 h 4591"/>
              <a:gd name="T34" fmla="*/ 556 w 4496"/>
              <a:gd name="T35" fmla="*/ 2852 h 4591"/>
              <a:gd name="T36" fmla="*/ 548 w 4496"/>
              <a:gd name="T37" fmla="*/ 2653 h 4591"/>
              <a:gd name="T38" fmla="*/ 1149 w 4496"/>
              <a:gd name="T39" fmla="*/ 2050 h 4591"/>
              <a:gd name="T40" fmla="*/ 1269 w 4496"/>
              <a:gd name="T41" fmla="*/ 2050 h 4591"/>
              <a:gd name="T42" fmla="*/ 1603 w 4496"/>
              <a:gd name="T43" fmla="*/ 1716 h 4591"/>
              <a:gd name="T44" fmla="*/ 2180 w 4496"/>
              <a:gd name="T45" fmla="*/ 1713 h 4591"/>
              <a:gd name="T46" fmla="*/ 2374 w 4496"/>
              <a:gd name="T47" fmla="*/ 1520 h 4591"/>
              <a:gd name="T48" fmla="*/ 2439 w 4496"/>
              <a:gd name="T49" fmla="*/ 1514 h 4591"/>
              <a:gd name="T50" fmla="*/ 2742 w 4496"/>
              <a:gd name="T51" fmla="*/ 1211 h 4591"/>
              <a:gd name="T52" fmla="*/ 2995 w 4496"/>
              <a:gd name="T53" fmla="*/ 1209 h 4591"/>
              <a:gd name="T54" fmla="*/ 3321 w 4496"/>
              <a:gd name="T55" fmla="*/ 882 h 4591"/>
              <a:gd name="T56" fmla="*/ 3622 w 4496"/>
              <a:gd name="T57" fmla="*/ 880 h 4591"/>
              <a:gd name="T58" fmla="*/ 4496 w 4496"/>
              <a:gd name="T59" fmla="*/ 5 h 4591"/>
              <a:gd name="T60" fmla="*/ 4489 w 4496"/>
              <a:gd name="T61" fmla="*/ 0 h 4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96" h="4591">
                <a:moveTo>
                  <a:pt x="4489" y="0"/>
                </a:moveTo>
                <a:lnTo>
                  <a:pt x="3616" y="869"/>
                </a:lnTo>
                <a:lnTo>
                  <a:pt x="3319" y="872"/>
                </a:lnTo>
                <a:lnTo>
                  <a:pt x="2992" y="1198"/>
                </a:lnTo>
                <a:lnTo>
                  <a:pt x="2737" y="1201"/>
                </a:lnTo>
                <a:lnTo>
                  <a:pt x="2434" y="1504"/>
                </a:lnTo>
                <a:lnTo>
                  <a:pt x="2371" y="1509"/>
                </a:lnTo>
                <a:lnTo>
                  <a:pt x="2178" y="1702"/>
                </a:lnTo>
                <a:lnTo>
                  <a:pt x="1601" y="1705"/>
                </a:lnTo>
                <a:lnTo>
                  <a:pt x="1264" y="2039"/>
                </a:lnTo>
                <a:lnTo>
                  <a:pt x="1146" y="2039"/>
                </a:lnTo>
                <a:lnTo>
                  <a:pt x="538" y="2648"/>
                </a:lnTo>
                <a:lnTo>
                  <a:pt x="546" y="2849"/>
                </a:lnTo>
                <a:lnTo>
                  <a:pt x="0" y="3395"/>
                </a:lnTo>
                <a:lnTo>
                  <a:pt x="0" y="4591"/>
                </a:lnTo>
                <a:lnTo>
                  <a:pt x="11" y="4591"/>
                </a:lnTo>
                <a:lnTo>
                  <a:pt x="11" y="3400"/>
                </a:lnTo>
                <a:lnTo>
                  <a:pt x="556" y="2852"/>
                </a:lnTo>
                <a:lnTo>
                  <a:pt x="548" y="2653"/>
                </a:lnTo>
                <a:lnTo>
                  <a:pt x="1149" y="2050"/>
                </a:lnTo>
                <a:lnTo>
                  <a:pt x="1269" y="2050"/>
                </a:lnTo>
                <a:lnTo>
                  <a:pt x="1603" y="1716"/>
                </a:lnTo>
                <a:lnTo>
                  <a:pt x="2180" y="1713"/>
                </a:lnTo>
                <a:lnTo>
                  <a:pt x="2374" y="1520"/>
                </a:lnTo>
                <a:lnTo>
                  <a:pt x="2439" y="1514"/>
                </a:lnTo>
                <a:lnTo>
                  <a:pt x="2742" y="1211"/>
                </a:lnTo>
                <a:lnTo>
                  <a:pt x="2995" y="1209"/>
                </a:lnTo>
                <a:lnTo>
                  <a:pt x="3321" y="882"/>
                </a:lnTo>
                <a:lnTo>
                  <a:pt x="3622" y="880"/>
                </a:lnTo>
                <a:lnTo>
                  <a:pt x="4496" y="5"/>
                </a:lnTo>
                <a:lnTo>
                  <a:pt x="4489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20" name="Freeform 676"/>
          <p:cNvSpPr>
            <a:spLocks/>
          </p:cNvSpPr>
          <p:nvPr/>
        </p:nvSpPr>
        <p:spPr bwMode="auto">
          <a:xfrm>
            <a:off x="10719618" y="2320930"/>
            <a:ext cx="7142165" cy="7027876"/>
          </a:xfrm>
          <a:custGeom>
            <a:avLst/>
            <a:gdLst>
              <a:gd name="T0" fmla="*/ 4491 w 4499"/>
              <a:gd name="T1" fmla="*/ 0 h 4427"/>
              <a:gd name="T2" fmla="*/ 4491 w 4499"/>
              <a:gd name="T3" fmla="*/ 0 h 4427"/>
              <a:gd name="T4" fmla="*/ 3601 w 4499"/>
              <a:gd name="T5" fmla="*/ 888 h 4427"/>
              <a:gd name="T6" fmla="*/ 3303 w 4499"/>
              <a:gd name="T7" fmla="*/ 890 h 4427"/>
              <a:gd name="T8" fmla="*/ 2977 w 4499"/>
              <a:gd name="T9" fmla="*/ 1217 h 4427"/>
              <a:gd name="T10" fmla="*/ 2724 w 4499"/>
              <a:gd name="T11" fmla="*/ 1217 h 4427"/>
              <a:gd name="T12" fmla="*/ 2421 w 4499"/>
              <a:gd name="T13" fmla="*/ 1522 h 4427"/>
              <a:gd name="T14" fmla="*/ 2350 w 4499"/>
              <a:gd name="T15" fmla="*/ 1520 h 4427"/>
              <a:gd name="T16" fmla="*/ 2157 w 4499"/>
              <a:gd name="T17" fmla="*/ 1713 h 4427"/>
              <a:gd name="T18" fmla="*/ 1588 w 4499"/>
              <a:gd name="T19" fmla="*/ 1721 h 4427"/>
              <a:gd name="T20" fmla="*/ 1251 w 4499"/>
              <a:gd name="T21" fmla="*/ 2055 h 4427"/>
              <a:gd name="T22" fmla="*/ 1134 w 4499"/>
              <a:gd name="T23" fmla="*/ 2055 h 4427"/>
              <a:gd name="T24" fmla="*/ 541 w 4499"/>
              <a:gd name="T25" fmla="*/ 2648 h 4427"/>
              <a:gd name="T26" fmla="*/ 544 w 4499"/>
              <a:gd name="T27" fmla="*/ 2852 h 4427"/>
              <a:gd name="T28" fmla="*/ 0 w 4499"/>
              <a:gd name="T29" fmla="*/ 3395 h 4427"/>
              <a:gd name="T30" fmla="*/ 0 w 4499"/>
              <a:gd name="T31" fmla="*/ 4427 h 4427"/>
              <a:gd name="T32" fmla="*/ 11 w 4499"/>
              <a:gd name="T33" fmla="*/ 4427 h 4427"/>
              <a:gd name="T34" fmla="*/ 11 w 4499"/>
              <a:gd name="T35" fmla="*/ 3398 h 4427"/>
              <a:gd name="T36" fmla="*/ 554 w 4499"/>
              <a:gd name="T37" fmla="*/ 2854 h 4427"/>
              <a:gd name="T38" fmla="*/ 551 w 4499"/>
              <a:gd name="T39" fmla="*/ 2653 h 4427"/>
              <a:gd name="T40" fmla="*/ 1136 w 4499"/>
              <a:gd name="T41" fmla="*/ 2066 h 4427"/>
              <a:gd name="T42" fmla="*/ 1256 w 4499"/>
              <a:gd name="T43" fmla="*/ 2066 h 4427"/>
              <a:gd name="T44" fmla="*/ 1591 w 4499"/>
              <a:gd name="T45" fmla="*/ 1731 h 4427"/>
              <a:gd name="T46" fmla="*/ 2162 w 4499"/>
              <a:gd name="T47" fmla="*/ 1724 h 4427"/>
              <a:gd name="T48" fmla="*/ 2356 w 4499"/>
              <a:gd name="T49" fmla="*/ 1530 h 4427"/>
              <a:gd name="T50" fmla="*/ 2426 w 4499"/>
              <a:gd name="T51" fmla="*/ 1533 h 4427"/>
              <a:gd name="T52" fmla="*/ 2729 w 4499"/>
              <a:gd name="T53" fmla="*/ 1227 h 4427"/>
              <a:gd name="T54" fmla="*/ 2982 w 4499"/>
              <a:gd name="T55" fmla="*/ 1227 h 4427"/>
              <a:gd name="T56" fmla="*/ 3309 w 4499"/>
              <a:gd name="T57" fmla="*/ 901 h 4427"/>
              <a:gd name="T58" fmla="*/ 3606 w 4499"/>
              <a:gd name="T59" fmla="*/ 898 h 4427"/>
              <a:gd name="T60" fmla="*/ 4499 w 4499"/>
              <a:gd name="T61" fmla="*/ 8 h 4427"/>
              <a:gd name="T62" fmla="*/ 4491 w 4499"/>
              <a:gd name="T63" fmla="*/ 0 h 44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499" h="4427">
                <a:moveTo>
                  <a:pt x="4491" y="0"/>
                </a:moveTo>
                <a:lnTo>
                  <a:pt x="4491" y="0"/>
                </a:lnTo>
                <a:lnTo>
                  <a:pt x="3601" y="888"/>
                </a:lnTo>
                <a:lnTo>
                  <a:pt x="3303" y="890"/>
                </a:lnTo>
                <a:lnTo>
                  <a:pt x="2977" y="1217"/>
                </a:lnTo>
                <a:lnTo>
                  <a:pt x="2724" y="1217"/>
                </a:lnTo>
                <a:lnTo>
                  <a:pt x="2421" y="1522"/>
                </a:lnTo>
                <a:lnTo>
                  <a:pt x="2350" y="1520"/>
                </a:lnTo>
                <a:lnTo>
                  <a:pt x="2157" y="1713"/>
                </a:lnTo>
                <a:lnTo>
                  <a:pt x="1588" y="1721"/>
                </a:lnTo>
                <a:lnTo>
                  <a:pt x="1251" y="2055"/>
                </a:lnTo>
                <a:lnTo>
                  <a:pt x="1134" y="2055"/>
                </a:lnTo>
                <a:lnTo>
                  <a:pt x="541" y="2648"/>
                </a:lnTo>
                <a:lnTo>
                  <a:pt x="544" y="2852"/>
                </a:lnTo>
                <a:lnTo>
                  <a:pt x="0" y="3395"/>
                </a:lnTo>
                <a:lnTo>
                  <a:pt x="0" y="4427"/>
                </a:lnTo>
                <a:lnTo>
                  <a:pt x="11" y="4427"/>
                </a:lnTo>
                <a:lnTo>
                  <a:pt x="11" y="3398"/>
                </a:lnTo>
                <a:lnTo>
                  <a:pt x="554" y="2854"/>
                </a:lnTo>
                <a:lnTo>
                  <a:pt x="551" y="2653"/>
                </a:lnTo>
                <a:lnTo>
                  <a:pt x="1136" y="2066"/>
                </a:lnTo>
                <a:lnTo>
                  <a:pt x="1256" y="2066"/>
                </a:lnTo>
                <a:lnTo>
                  <a:pt x="1591" y="1731"/>
                </a:lnTo>
                <a:lnTo>
                  <a:pt x="2162" y="1724"/>
                </a:lnTo>
                <a:lnTo>
                  <a:pt x="2356" y="1530"/>
                </a:lnTo>
                <a:lnTo>
                  <a:pt x="2426" y="1533"/>
                </a:lnTo>
                <a:lnTo>
                  <a:pt x="2729" y="1227"/>
                </a:lnTo>
                <a:lnTo>
                  <a:pt x="2982" y="1227"/>
                </a:lnTo>
                <a:lnTo>
                  <a:pt x="3309" y="901"/>
                </a:lnTo>
                <a:lnTo>
                  <a:pt x="3606" y="898"/>
                </a:lnTo>
                <a:lnTo>
                  <a:pt x="4499" y="8"/>
                </a:lnTo>
                <a:lnTo>
                  <a:pt x="4491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21" name="Freeform 677"/>
          <p:cNvSpPr>
            <a:spLocks/>
          </p:cNvSpPr>
          <p:nvPr/>
        </p:nvSpPr>
        <p:spPr bwMode="auto">
          <a:xfrm>
            <a:off x="10719618" y="2320930"/>
            <a:ext cx="7142165" cy="7027876"/>
          </a:xfrm>
          <a:custGeom>
            <a:avLst/>
            <a:gdLst>
              <a:gd name="T0" fmla="*/ 4491 w 4499"/>
              <a:gd name="T1" fmla="*/ 0 h 4427"/>
              <a:gd name="T2" fmla="*/ 4491 w 4499"/>
              <a:gd name="T3" fmla="*/ 0 h 4427"/>
              <a:gd name="T4" fmla="*/ 3601 w 4499"/>
              <a:gd name="T5" fmla="*/ 888 h 4427"/>
              <a:gd name="T6" fmla="*/ 3303 w 4499"/>
              <a:gd name="T7" fmla="*/ 890 h 4427"/>
              <a:gd name="T8" fmla="*/ 2977 w 4499"/>
              <a:gd name="T9" fmla="*/ 1217 h 4427"/>
              <a:gd name="T10" fmla="*/ 2724 w 4499"/>
              <a:gd name="T11" fmla="*/ 1217 h 4427"/>
              <a:gd name="T12" fmla="*/ 2421 w 4499"/>
              <a:gd name="T13" fmla="*/ 1522 h 4427"/>
              <a:gd name="T14" fmla="*/ 2350 w 4499"/>
              <a:gd name="T15" fmla="*/ 1520 h 4427"/>
              <a:gd name="T16" fmla="*/ 2157 w 4499"/>
              <a:gd name="T17" fmla="*/ 1713 h 4427"/>
              <a:gd name="T18" fmla="*/ 1588 w 4499"/>
              <a:gd name="T19" fmla="*/ 1721 h 4427"/>
              <a:gd name="T20" fmla="*/ 1251 w 4499"/>
              <a:gd name="T21" fmla="*/ 2055 h 4427"/>
              <a:gd name="T22" fmla="*/ 1134 w 4499"/>
              <a:gd name="T23" fmla="*/ 2055 h 4427"/>
              <a:gd name="T24" fmla="*/ 541 w 4499"/>
              <a:gd name="T25" fmla="*/ 2648 h 4427"/>
              <a:gd name="T26" fmla="*/ 544 w 4499"/>
              <a:gd name="T27" fmla="*/ 2852 h 4427"/>
              <a:gd name="T28" fmla="*/ 0 w 4499"/>
              <a:gd name="T29" fmla="*/ 3395 h 4427"/>
              <a:gd name="T30" fmla="*/ 0 w 4499"/>
              <a:gd name="T31" fmla="*/ 4427 h 4427"/>
              <a:gd name="T32" fmla="*/ 11 w 4499"/>
              <a:gd name="T33" fmla="*/ 4427 h 4427"/>
              <a:gd name="T34" fmla="*/ 11 w 4499"/>
              <a:gd name="T35" fmla="*/ 3398 h 4427"/>
              <a:gd name="T36" fmla="*/ 554 w 4499"/>
              <a:gd name="T37" fmla="*/ 2854 h 4427"/>
              <a:gd name="T38" fmla="*/ 551 w 4499"/>
              <a:gd name="T39" fmla="*/ 2653 h 4427"/>
              <a:gd name="T40" fmla="*/ 1136 w 4499"/>
              <a:gd name="T41" fmla="*/ 2066 h 4427"/>
              <a:gd name="T42" fmla="*/ 1256 w 4499"/>
              <a:gd name="T43" fmla="*/ 2066 h 4427"/>
              <a:gd name="T44" fmla="*/ 1591 w 4499"/>
              <a:gd name="T45" fmla="*/ 1731 h 4427"/>
              <a:gd name="T46" fmla="*/ 2162 w 4499"/>
              <a:gd name="T47" fmla="*/ 1724 h 4427"/>
              <a:gd name="T48" fmla="*/ 2356 w 4499"/>
              <a:gd name="T49" fmla="*/ 1530 h 4427"/>
              <a:gd name="T50" fmla="*/ 2426 w 4499"/>
              <a:gd name="T51" fmla="*/ 1533 h 4427"/>
              <a:gd name="T52" fmla="*/ 2729 w 4499"/>
              <a:gd name="T53" fmla="*/ 1227 h 4427"/>
              <a:gd name="T54" fmla="*/ 2982 w 4499"/>
              <a:gd name="T55" fmla="*/ 1227 h 4427"/>
              <a:gd name="T56" fmla="*/ 3309 w 4499"/>
              <a:gd name="T57" fmla="*/ 901 h 4427"/>
              <a:gd name="T58" fmla="*/ 3606 w 4499"/>
              <a:gd name="T59" fmla="*/ 898 h 4427"/>
              <a:gd name="T60" fmla="*/ 4499 w 4499"/>
              <a:gd name="T61" fmla="*/ 8 h 4427"/>
              <a:gd name="T62" fmla="*/ 4491 w 4499"/>
              <a:gd name="T63" fmla="*/ 0 h 44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499" h="4427">
                <a:moveTo>
                  <a:pt x="4491" y="0"/>
                </a:moveTo>
                <a:lnTo>
                  <a:pt x="4491" y="0"/>
                </a:lnTo>
                <a:lnTo>
                  <a:pt x="3601" y="888"/>
                </a:lnTo>
                <a:lnTo>
                  <a:pt x="3303" y="890"/>
                </a:lnTo>
                <a:lnTo>
                  <a:pt x="2977" y="1217"/>
                </a:lnTo>
                <a:lnTo>
                  <a:pt x="2724" y="1217"/>
                </a:lnTo>
                <a:lnTo>
                  <a:pt x="2421" y="1522"/>
                </a:lnTo>
                <a:lnTo>
                  <a:pt x="2350" y="1520"/>
                </a:lnTo>
                <a:lnTo>
                  <a:pt x="2157" y="1713"/>
                </a:lnTo>
                <a:lnTo>
                  <a:pt x="1588" y="1721"/>
                </a:lnTo>
                <a:lnTo>
                  <a:pt x="1251" y="2055"/>
                </a:lnTo>
                <a:lnTo>
                  <a:pt x="1134" y="2055"/>
                </a:lnTo>
                <a:lnTo>
                  <a:pt x="541" y="2648"/>
                </a:lnTo>
                <a:lnTo>
                  <a:pt x="544" y="2852"/>
                </a:lnTo>
                <a:lnTo>
                  <a:pt x="0" y="3395"/>
                </a:lnTo>
                <a:lnTo>
                  <a:pt x="0" y="4427"/>
                </a:lnTo>
                <a:lnTo>
                  <a:pt x="11" y="4427"/>
                </a:lnTo>
                <a:lnTo>
                  <a:pt x="11" y="3398"/>
                </a:lnTo>
                <a:lnTo>
                  <a:pt x="554" y="2854"/>
                </a:lnTo>
                <a:lnTo>
                  <a:pt x="551" y="2653"/>
                </a:lnTo>
                <a:lnTo>
                  <a:pt x="1136" y="2066"/>
                </a:lnTo>
                <a:lnTo>
                  <a:pt x="1256" y="2066"/>
                </a:lnTo>
                <a:lnTo>
                  <a:pt x="1591" y="1731"/>
                </a:lnTo>
                <a:lnTo>
                  <a:pt x="2162" y="1724"/>
                </a:lnTo>
                <a:lnTo>
                  <a:pt x="2356" y="1530"/>
                </a:lnTo>
                <a:lnTo>
                  <a:pt x="2426" y="1533"/>
                </a:lnTo>
                <a:lnTo>
                  <a:pt x="2729" y="1227"/>
                </a:lnTo>
                <a:lnTo>
                  <a:pt x="2982" y="1227"/>
                </a:lnTo>
                <a:lnTo>
                  <a:pt x="3309" y="901"/>
                </a:lnTo>
                <a:lnTo>
                  <a:pt x="3606" y="898"/>
                </a:lnTo>
                <a:lnTo>
                  <a:pt x="4499" y="8"/>
                </a:lnTo>
                <a:lnTo>
                  <a:pt x="4491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22" name="Freeform 678"/>
          <p:cNvSpPr>
            <a:spLocks/>
          </p:cNvSpPr>
          <p:nvPr/>
        </p:nvSpPr>
        <p:spPr bwMode="auto">
          <a:xfrm>
            <a:off x="10786293" y="2366967"/>
            <a:ext cx="7126290" cy="6964375"/>
          </a:xfrm>
          <a:custGeom>
            <a:avLst/>
            <a:gdLst>
              <a:gd name="T0" fmla="*/ 4481 w 4489"/>
              <a:gd name="T1" fmla="*/ 0 h 4387"/>
              <a:gd name="T2" fmla="*/ 3572 w 4489"/>
              <a:gd name="T3" fmla="*/ 906 h 4387"/>
              <a:gd name="T4" fmla="*/ 3274 w 4489"/>
              <a:gd name="T5" fmla="*/ 908 h 4387"/>
              <a:gd name="T6" fmla="*/ 2948 w 4489"/>
              <a:gd name="T7" fmla="*/ 1235 h 4387"/>
              <a:gd name="T8" fmla="*/ 2700 w 4489"/>
              <a:gd name="T9" fmla="*/ 1245 h 4387"/>
              <a:gd name="T10" fmla="*/ 2397 w 4489"/>
              <a:gd name="T11" fmla="*/ 1548 h 4387"/>
              <a:gd name="T12" fmla="*/ 2327 w 4489"/>
              <a:gd name="T13" fmla="*/ 1546 h 4387"/>
              <a:gd name="T14" fmla="*/ 2133 w 4489"/>
              <a:gd name="T15" fmla="*/ 1739 h 4387"/>
              <a:gd name="T16" fmla="*/ 1556 w 4489"/>
              <a:gd name="T17" fmla="*/ 1739 h 4387"/>
              <a:gd name="T18" fmla="*/ 1220 w 4489"/>
              <a:gd name="T19" fmla="*/ 2076 h 4387"/>
              <a:gd name="T20" fmla="*/ 1110 w 4489"/>
              <a:gd name="T21" fmla="*/ 2084 h 4387"/>
              <a:gd name="T22" fmla="*/ 533 w 4489"/>
              <a:gd name="T23" fmla="*/ 2658 h 4387"/>
              <a:gd name="T24" fmla="*/ 538 w 4489"/>
              <a:gd name="T25" fmla="*/ 2865 h 4387"/>
              <a:gd name="T26" fmla="*/ 0 w 4489"/>
              <a:gd name="T27" fmla="*/ 3402 h 4387"/>
              <a:gd name="T28" fmla="*/ 0 w 4489"/>
              <a:gd name="T29" fmla="*/ 4387 h 4387"/>
              <a:gd name="T30" fmla="*/ 11 w 4489"/>
              <a:gd name="T31" fmla="*/ 4387 h 4387"/>
              <a:gd name="T32" fmla="*/ 11 w 4489"/>
              <a:gd name="T33" fmla="*/ 3405 h 4387"/>
              <a:gd name="T34" fmla="*/ 549 w 4489"/>
              <a:gd name="T35" fmla="*/ 2867 h 4387"/>
              <a:gd name="T36" fmla="*/ 543 w 4489"/>
              <a:gd name="T37" fmla="*/ 2663 h 4387"/>
              <a:gd name="T38" fmla="*/ 1113 w 4489"/>
              <a:gd name="T39" fmla="*/ 2094 h 4387"/>
              <a:gd name="T40" fmla="*/ 1225 w 4489"/>
              <a:gd name="T41" fmla="*/ 2086 h 4387"/>
              <a:gd name="T42" fmla="*/ 1559 w 4489"/>
              <a:gd name="T43" fmla="*/ 1749 h 4387"/>
              <a:gd name="T44" fmla="*/ 2139 w 4489"/>
              <a:gd name="T45" fmla="*/ 1749 h 4387"/>
              <a:gd name="T46" fmla="*/ 2332 w 4489"/>
              <a:gd name="T47" fmla="*/ 1556 h 4387"/>
              <a:gd name="T48" fmla="*/ 2402 w 4489"/>
              <a:gd name="T49" fmla="*/ 1559 h 4387"/>
              <a:gd name="T50" fmla="*/ 2705 w 4489"/>
              <a:gd name="T51" fmla="*/ 1256 h 4387"/>
              <a:gd name="T52" fmla="*/ 2951 w 4489"/>
              <a:gd name="T53" fmla="*/ 1245 h 4387"/>
              <a:gd name="T54" fmla="*/ 3277 w 4489"/>
              <a:gd name="T55" fmla="*/ 919 h 4387"/>
              <a:gd name="T56" fmla="*/ 3577 w 4489"/>
              <a:gd name="T57" fmla="*/ 916 h 4387"/>
              <a:gd name="T58" fmla="*/ 4489 w 4489"/>
              <a:gd name="T59" fmla="*/ 7 h 4387"/>
              <a:gd name="T60" fmla="*/ 4481 w 4489"/>
              <a:gd name="T61" fmla="*/ 0 h 43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9" h="4387">
                <a:moveTo>
                  <a:pt x="4481" y="0"/>
                </a:moveTo>
                <a:lnTo>
                  <a:pt x="3572" y="906"/>
                </a:lnTo>
                <a:lnTo>
                  <a:pt x="3274" y="908"/>
                </a:lnTo>
                <a:lnTo>
                  <a:pt x="2948" y="1235"/>
                </a:lnTo>
                <a:lnTo>
                  <a:pt x="2700" y="1245"/>
                </a:lnTo>
                <a:lnTo>
                  <a:pt x="2397" y="1548"/>
                </a:lnTo>
                <a:lnTo>
                  <a:pt x="2327" y="1546"/>
                </a:lnTo>
                <a:lnTo>
                  <a:pt x="2133" y="1739"/>
                </a:lnTo>
                <a:lnTo>
                  <a:pt x="1556" y="1739"/>
                </a:lnTo>
                <a:lnTo>
                  <a:pt x="1220" y="2076"/>
                </a:lnTo>
                <a:lnTo>
                  <a:pt x="1110" y="2084"/>
                </a:lnTo>
                <a:lnTo>
                  <a:pt x="533" y="2658"/>
                </a:lnTo>
                <a:lnTo>
                  <a:pt x="538" y="2865"/>
                </a:lnTo>
                <a:lnTo>
                  <a:pt x="0" y="3402"/>
                </a:lnTo>
                <a:lnTo>
                  <a:pt x="0" y="4387"/>
                </a:lnTo>
                <a:lnTo>
                  <a:pt x="11" y="4387"/>
                </a:lnTo>
                <a:lnTo>
                  <a:pt x="11" y="3405"/>
                </a:lnTo>
                <a:lnTo>
                  <a:pt x="549" y="2867"/>
                </a:lnTo>
                <a:lnTo>
                  <a:pt x="543" y="2663"/>
                </a:lnTo>
                <a:lnTo>
                  <a:pt x="1113" y="2094"/>
                </a:lnTo>
                <a:lnTo>
                  <a:pt x="1225" y="2086"/>
                </a:lnTo>
                <a:lnTo>
                  <a:pt x="1559" y="1749"/>
                </a:lnTo>
                <a:lnTo>
                  <a:pt x="2139" y="1749"/>
                </a:lnTo>
                <a:lnTo>
                  <a:pt x="2332" y="1556"/>
                </a:lnTo>
                <a:lnTo>
                  <a:pt x="2402" y="1559"/>
                </a:lnTo>
                <a:lnTo>
                  <a:pt x="2705" y="1256"/>
                </a:lnTo>
                <a:lnTo>
                  <a:pt x="2951" y="1245"/>
                </a:lnTo>
                <a:lnTo>
                  <a:pt x="3277" y="919"/>
                </a:lnTo>
                <a:lnTo>
                  <a:pt x="3577" y="916"/>
                </a:lnTo>
                <a:lnTo>
                  <a:pt x="4489" y="7"/>
                </a:lnTo>
                <a:lnTo>
                  <a:pt x="4481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23" name="Freeform 679"/>
          <p:cNvSpPr>
            <a:spLocks/>
          </p:cNvSpPr>
          <p:nvPr/>
        </p:nvSpPr>
        <p:spPr bwMode="auto">
          <a:xfrm>
            <a:off x="10786293" y="2366967"/>
            <a:ext cx="7126290" cy="6964375"/>
          </a:xfrm>
          <a:custGeom>
            <a:avLst/>
            <a:gdLst>
              <a:gd name="T0" fmla="*/ 4481 w 4489"/>
              <a:gd name="T1" fmla="*/ 0 h 4387"/>
              <a:gd name="T2" fmla="*/ 3572 w 4489"/>
              <a:gd name="T3" fmla="*/ 906 h 4387"/>
              <a:gd name="T4" fmla="*/ 3274 w 4489"/>
              <a:gd name="T5" fmla="*/ 908 h 4387"/>
              <a:gd name="T6" fmla="*/ 2948 w 4489"/>
              <a:gd name="T7" fmla="*/ 1235 h 4387"/>
              <a:gd name="T8" fmla="*/ 2700 w 4489"/>
              <a:gd name="T9" fmla="*/ 1245 h 4387"/>
              <a:gd name="T10" fmla="*/ 2397 w 4489"/>
              <a:gd name="T11" fmla="*/ 1548 h 4387"/>
              <a:gd name="T12" fmla="*/ 2327 w 4489"/>
              <a:gd name="T13" fmla="*/ 1546 h 4387"/>
              <a:gd name="T14" fmla="*/ 2133 w 4489"/>
              <a:gd name="T15" fmla="*/ 1739 h 4387"/>
              <a:gd name="T16" fmla="*/ 1556 w 4489"/>
              <a:gd name="T17" fmla="*/ 1739 h 4387"/>
              <a:gd name="T18" fmla="*/ 1220 w 4489"/>
              <a:gd name="T19" fmla="*/ 2076 h 4387"/>
              <a:gd name="T20" fmla="*/ 1110 w 4489"/>
              <a:gd name="T21" fmla="*/ 2084 h 4387"/>
              <a:gd name="T22" fmla="*/ 533 w 4489"/>
              <a:gd name="T23" fmla="*/ 2658 h 4387"/>
              <a:gd name="T24" fmla="*/ 538 w 4489"/>
              <a:gd name="T25" fmla="*/ 2865 h 4387"/>
              <a:gd name="T26" fmla="*/ 0 w 4489"/>
              <a:gd name="T27" fmla="*/ 3402 h 4387"/>
              <a:gd name="T28" fmla="*/ 0 w 4489"/>
              <a:gd name="T29" fmla="*/ 4387 h 4387"/>
              <a:gd name="T30" fmla="*/ 11 w 4489"/>
              <a:gd name="T31" fmla="*/ 4387 h 4387"/>
              <a:gd name="T32" fmla="*/ 11 w 4489"/>
              <a:gd name="T33" fmla="*/ 3405 h 4387"/>
              <a:gd name="T34" fmla="*/ 549 w 4489"/>
              <a:gd name="T35" fmla="*/ 2867 h 4387"/>
              <a:gd name="T36" fmla="*/ 543 w 4489"/>
              <a:gd name="T37" fmla="*/ 2663 h 4387"/>
              <a:gd name="T38" fmla="*/ 1113 w 4489"/>
              <a:gd name="T39" fmla="*/ 2094 h 4387"/>
              <a:gd name="T40" fmla="*/ 1225 w 4489"/>
              <a:gd name="T41" fmla="*/ 2086 h 4387"/>
              <a:gd name="T42" fmla="*/ 1559 w 4489"/>
              <a:gd name="T43" fmla="*/ 1749 h 4387"/>
              <a:gd name="T44" fmla="*/ 2139 w 4489"/>
              <a:gd name="T45" fmla="*/ 1749 h 4387"/>
              <a:gd name="T46" fmla="*/ 2332 w 4489"/>
              <a:gd name="T47" fmla="*/ 1556 h 4387"/>
              <a:gd name="T48" fmla="*/ 2402 w 4489"/>
              <a:gd name="T49" fmla="*/ 1559 h 4387"/>
              <a:gd name="T50" fmla="*/ 2705 w 4489"/>
              <a:gd name="T51" fmla="*/ 1256 h 4387"/>
              <a:gd name="T52" fmla="*/ 2951 w 4489"/>
              <a:gd name="T53" fmla="*/ 1245 h 4387"/>
              <a:gd name="T54" fmla="*/ 3277 w 4489"/>
              <a:gd name="T55" fmla="*/ 919 h 4387"/>
              <a:gd name="T56" fmla="*/ 3577 w 4489"/>
              <a:gd name="T57" fmla="*/ 916 h 4387"/>
              <a:gd name="T58" fmla="*/ 4489 w 4489"/>
              <a:gd name="T59" fmla="*/ 7 h 4387"/>
              <a:gd name="T60" fmla="*/ 4481 w 4489"/>
              <a:gd name="T61" fmla="*/ 0 h 43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9" h="4387">
                <a:moveTo>
                  <a:pt x="4481" y="0"/>
                </a:moveTo>
                <a:lnTo>
                  <a:pt x="3572" y="906"/>
                </a:lnTo>
                <a:lnTo>
                  <a:pt x="3274" y="908"/>
                </a:lnTo>
                <a:lnTo>
                  <a:pt x="2948" y="1235"/>
                </a:lnTo>
                <a:lnTo>
                  <a:pt x="2700" y="1245"/>
                </a:lnTo>
                <a:lnTo>
                  <a:pt x="2397" y="1548"/>
                </a:lnTo>
                <a:lnTo>
                  <a:pt x="2327" y="1546"/>
                </a:lnTo>
                <a:lnTo>
                  <a:pt x="2133" y="1739"/>
                </a:lnTo>
                <a:lnTo>
                  <a:pt x="1556" y="1739"/>
                </a:lnTo>
                <a:lnTo>
                  <a:pt x="1220" y="2076"/>
                </a:lnTo>
                <a:lnTo>
                  <a:pt x="1110" y="2084"/>
                </a:lnTo>
                <a:lnTo>
                  <a:pt x="533" y="2658"/>
                </a:lnTo>
                <a:lnTo>
                  <a:pt x="538" y="2865"/>
                </a:lnTo>
                <a:lnTo>
                  <a:pt x="0" y="3402"/>
                </a:lnTo>
                <a:lnTo>
                  <a:pt x="0" y="4387"/>
                </a:lnTo>
                <a:lnTo>
                  <a:pt x="11" y="4387"/>
                </a:lnTo>
                <a:lnTo>
                  <a:pt x="11" y="3405"/>
                </a:lnTo>
                <a:lnTo>
                  <a:pt x="549" y="2867"/>
                </a:lnTo>
                <a:lnTo>
                  <a:pt x="543" y="2663"/>
                </a:lnTo>
                <a:lnTo>
                  <a:pt x="1113" y="2094"/>
                </a:lnTo>
                <a:lnTo>
                  <a:pt x="1225" y="2086"/>
                </a:lnTo>
                <a:lnTo>
                  <a:pt x="1559" y="1749"/>
                </a:lnTo>
                <a:lnTo>
                  <a:pt x="2139" y="1749"/>
                </a:lnTo>
                <a:lnTo>
                  <a:pt x="2332" y="1556"/>
                </a:lnTo>
                <a:lnTo>
                  <a:pt x="2402" y="1559"/>
                </a:lnTo>
                <a:lnTo>
                  <a:pt x="2705" y="1256"/>
                </a:lnTo>
                <a:lnTo>
                  <a:pt x="2951" y="1245"/>
                </a:lnTo>
                <a:lnTo>
                  <a:pt x="3277" y="919"/>
                </a:lnTo>
                <a:lnTo>
                  <a:pt x="3577" y="916"/>
                </a:lnTo>
                <a:lnTo>
                  <a:pt x="4489" y="7"/>
                </a:lnTo>
                <a:lnTo>
                  <a:pt x="4481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24" name="Freeform 680"/>
          <p:cNvSpPr>
            <a:spLocks/>
          </p:cNvSpPr>
          <p:nvPr/>
        </p:nvSpPr>
        <p:spPr bwMode="auto">
          <a:xfrm>
            <a:off x="10902180" y="2482855"/>
            <a:ext cx="7126290" cy="6981838"/>
          </a:xfrm>
          <a:custGeom>
            <a:avLst/>
            <a:gdLst>
              <a:gd name="T0" fmla="*/ 4481 w 4489"/>
              <a:gd name="T1" fmla="*/ 0 h 4398"/>
              <a:gd name="T2" fmla="*/ 3536 w 4489"/>
              <a:gd name="T3" fmla="*/ 945 h 4398"/>
              <a:gd name="T4" fmla="*/ 3238 w 4489"/>
              <a:gd name="T5" fmla="*/ 948 h 4398"/>
              <a:gd name="T6" fmla="*/ 2912 w 4489"/>
              <a:gd name="T7" fmla="*/ 1274 h 4398"/>
              <a:gd name="T8" fmla="*/ 2658 w 4489"/>
              <a:gd name="T9" fmla="*/ 1274 h 4398"/>
              <a:gd name="T10" fmla="*/ 2353 w 4489"/>
              <a:gd name="T11" fmla="*/ 1580 h 4398"/>
              <a:gd name="T12" fmla="*/ 2282 w 4489"/>
              <a:gd name="T13" fmla="*/ 1577 h 4398"/>
              <a:gd name="T14" fmla="*/ 2089 w 4489"/>
              <a:gd name="T15" fmla="*/ 1770 h 4398"/>
              <a:gd name="T16" fmla="*/ 1520 w 4489"/>
              <a:gd name="T17" fmla="*/ 1778 h 4398"/>
              <a:gd name="T18" fmla="*/ 1183 w 4489"/>
              <a:gd name="T19" fmla="*/ 2113 h 4398"/>
              <a:gd name="T20" fmla="*/ 1066 w 4489"/>
              <a:gd name="T21" fmla="*/ 2115 h 4398"/>
              <a:gd name="T22" fmla="*/ 523 w 4489"/>
              <a:gd name="T23" fmla="*/ 2658 h 4398"/>
              <a:gd name="T24" fmla="*/ 528 w 4489"/>
              <a:gd name="T25" fmla="*/ 2872 h 4398"/>
              <a:gd name="T26" fmla="*/ 0 w 4489"/>
              <a:gd name="T27" fmla="*/ 3403 h 4398"/>
              <a:gd name="T28" fmla="*/ 0 w 4489"/>
              <a:gd name="T29" fmla="*/ 4398 h 4398"/>
              <a:gd name="T30" fmla="*/ 11 w 4489"/>
              <a:gd name="T31" fmla="*/ 4398 h 4398"/>
              <a:gd name="T32" fmla="*/ 11 w 4489"/>
              <a:gd name="T33" fmla="*/ 3408 h 4398"/>
              <a:gd name="T34" fmla="*/ 538 w 4489"/>
              <a:gd name="T35" fmla="*/ 2878 h 4398"/>
              <a:gd name="T36" fmla="*/ 533 w 4489"/>
              <a:gd name="T37" fmla="*/ 2661 h 4398"/>
              <a:gd name="T38" fmla="*/ 1071 w 4489"/>
              <a:gd name="T39" fmla="*/ 2126 h 4398"/>
              <a:gd name="T40" fmla="*/ 1188 w 4489"/>
              <a:gd name="T41" fmla="*/ 2123 h 4398"/>
              <a:gd name="T42" fmla="*/ 1523 w 4489"/>
              <a:gd name="T43" fmla="*/ 1789 h 4398"/>
              <a:gd name="T44" fmla="*/ 2094 w 4489"/>
              <a:gd name="T45" fmla="*/ 1781 h 4398"/>
              <a:gd name="T46" fmla="*/ 2288 w 4489"/>
              <a:gd name="T47" fmla="*/ 1588 h 4398"/>
              <a:gd name="T48" fmla="*/ 2358 w 4489"/>
              <a:gd name="T49" fmla="*/ 1590 h 4398"/>
              <a:gd name="T50" fmla="*/ 2661 w 4489"/>
              <a:gd name="T51" fmla="*/ 1285 h 4398"/>
              <a:gd name="T52" fmla="*/ 2914 w 4489"/>
              <a:gd name="T53" fmla="*/ 1285 h 4398"/>
              <a:gd name="T54" fmla="*/ 3241 w 4489"/>
              <a:gd name="T55" fmla="*/ 958 h 4398"/>
              <a:gd name="T56" fmla="*/ 3541 w 4489"/>
              <a:gd name="T57" fmla="*/ 956 h 4398"/>
              <a:gd name="T58" fmla="*/ 4489 w 4489"/>
              <a:gd name="T59" fmla="*/ 8 h 4398"/>
              <a:gd name="T60" fmla="*/ 4481 w 4489"/>
              <a:gd name="T61" fmla="*/ 0 h 43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9" h="4398">
                <a:moveTo>
                  <a:pt x="4481" y="0"/>
                </a:moveTo>
                <a:lnTo>
                  <a:pt x="3536" y="945"/>
                </a:lnTo>
                <a:lnTo>
                  <a:pt x="3238" y="948"/>
                </a:lnTo>
                <a:lnTo>
                  <a:pt x="2912" y="1274"/>
                </a:lnTo>
                <a:lnTo>
                  <a:pt x="2658" y="1274"/>
                </a:lnTo>
                <a:lnTo>
                  <a:pt x="2353" y="1580"/>
                </a:lnTo>
                <a:lnTo>
                  <a:pt x="2282" y="1577"/>
                </a:lnTo>
                <a:lnTo>
                  <a:pt x="2089" y="1770"/>
                </a:lnTo>
                <a:lnTo>
                  <a:pt x="1520" y="1778"/>
                </a:lnTo>
                <a:lnTo>
                  <a:pt x="1183" y="2113"/>
                </a:lnTo>
                <a:lnTo>
                  <a:pt x="1066" y="2115"/>
                </a:lnTo>
                <a:lnTo>
                  <a:pt x="523" y="2658"/>
                </a:lnTo>
                <a:lnTo>
                  <a:pt x="528" y="2872"/>
                </a:lnTo>
                <a:lnTo>
                  <a:pt x="0" y="3403"/>
                </a:lnTo>
                <a:lnTo>
                  <a:pt x="0" y="4398"/>
                </a:lnTo>
                <a:lnTo>
                  <a:pt x="11" y="4398"/>
                </a:lnTo>
                <a:lnTo>
                  <a:pt x="11" y="3408"/>
                </a:lnTo>
                <a:lnTo>
                  <a:pt x="538" y="2878"/>
                </a:lnTo>
                <a:lnTo>
                  <a:pt x="533" y="2661"/>
                </a:lnTo>
                <a:lnTo>
                  <a:pt x="1071" y="2126"/>
                </a:lnTo>
                <a:lnTo>
                  <a:pt x="1188" y="2123"/>
                </a:lnTo>
                <a:lnTo>
                  <a:pt x="1523" y="1789"/>
                </a:lnTo>
                <a:lnTo>
                  <a:pt x="2094" y="1781"/>
                </a:lnTo>
                <a:lnTo>
                  <a:pt x="2288" y="1588"/>
                </a:lnTo>
                <a:lnTo>
                  <a:pt x="2358" y="1590"/>
                </a:lnTo>
                <a:lnTo>
                  <a:pt x="2661" y="1285"/>
                </a:lnTo>
                <a:lnTo>
                  <a:pt x="2914" y="1285"/>
                </a:lnTo>
                <a:lnTo>
                  <a:pt x="3241" y="958"/>
                </a:lnTo>
                <a:lnTo>
                  <a:pt x="3541" y="956"/>
                </a:lnTo>
                <a:lnTo>
                  <a:pt x="4489" y="8"/>
                </a:lnTo>
                <a:lnTo>
                  <a:pt x="4481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25" name="Freeform 681"/>
          <p:cNvSpPr>
            <a:spLocks/>
          </p:cNvSpPr>
          <p:nvPr/>
        </p:nvSpPr>
        <p:spPr bwMode="auto">
          <a:xfrm>
            <a:off x="10902180" y="2482855"/>
            <a:ext cx="7126290" cy="6981838"/>
          </a:xfrm>
          <a:custGeom>
            <a:avLst/>
            <a:gdLst>
              <a:gd name="T0" fmla="*/ 4481 w 4489"/>
              <a:gd name="T1" fmla="*/ 0 h 4398"/>
              <a:gd name="T2" fmla="*/ 3536 w 4489"/>
              <a:gd name="T3" fmla="*/ 945 h 4398"/>
              <a:gd name="T4" fmla="*/ 3238 w 4489"/>
              <a:gd name="T5" fmla="*/ 948 h 4398"/>
              <a:gd name="T6" fmla="*/ 2912 w 4489"/>
              <a:gd name="T7" fmla="*/ 1274 h 4398"/>
              <a:gd name="T8" fmla="*/ 2658 w 4489"/>
              <a:gd name="T9" fmla="*/ 1274 h 4398"/>
              <a:gd name="T10" fmla="*/ 2353 w 4489"/>
              <a:gd name="T11" fmla="*/ 1580 h 4398"/>
              <a:gd name="T12" fmla="*/ 2282 w 4489"/>
              <a:gd name="T13" fmla="*/ 1577 h 4398"/>
              <a:gd name="T14" fmla="*/ 2089 w 4489"/>
              <a:gd name="T15" fmla="*/ 1770 h 4398"/>
              <a:gd name="T16" fmla="*/ 1520 w 4489"/>
              <a:gd name="T17" fmla="*/ 1778 h 4398"/>
              <a:gd name="T18" fmla="*/ 1183 w 4489"/>
              <a:gd name="T19" fmla="*/ 2113 h 4398"/>
              <a:gd name="T20" fmla="*/ 1066 w 4489"/>
              <a:gd name="T21" fmla="*/ 2115 h 4398"/>
              <a:gd name="T22" fmla="*/ 523 w 4489"/>
              <a:gd name="T23" fmla="*/ 2658 h 4398"/>
              <a:gd name="T24" fmla="*/ 528 w 4489"/>
              <a:gd name="T25" fmla="*/ 2872 h 4398"/>
              <a:gd name="T26" fmla="*/ 0 w 4489"/>
              <a:gd name="T27" fmla="*/ 3403 h 4398"/>
              <a:gd name="T28" fmla="*/ 0 w 4489"/>
              <a:gd name="T29" fmla="*/ 4398 h 4398"/>
              <a:gd name="T30" fmla="*/ 11 w 4489"/>
              <a:gd name="T31" fmla="*/ 4398 h 4398"/>
              <a:gd name="T32" fmla="*/ 11 w 4489"/>
              <a:gd name="T33" fmla="*/ 3408 h 4398"/>
              <a:gd name="T34" fmla="*/ 538 w 4489"/>
              <a:gd name="T35" fmla="*/ 2878 h 4398"/>
              <a:gd name="T36" fmla="*/ 533 w 4489"/>
              <a:gd name="T37" fmla="*/ 2661 h 4398"/>
              <a:gd name="T38" fmla="*/ 1071 w 4489"/>
              <a:gd name="T39" fmla="*/ 2126 h 4398"/>
              <a:gd name="T40" fmla="*/ 1188 w 4489"/>
              <a:gd name="T41" fmla="*/ 2123 h 4398"/>
              <a:gd name="T42" fmla="*/ 1523 w 4489"/>
              <a:gd name="T43" fmla="*/ 1789 h 4398"/>
              <a:gd name="T44" fmla="*/ 2094 w 4489"/>
              <a:gd name="T45" fmla="*/ 1781 h 4398"/>
              <a:gd name="T46" fmla="*/ 2288 w 4489"/>
              <a:gd name="T47" fmla="*/ 1588 h 4398"/>
              <a:gd name="T48" fmla="*/ 2358 w 4489"/>
              <a:gd name="T49" fmla="*/ 1590 h 4398"/>
              <a:gd name="T50" fmla="*/ 2661 w 4489"/>
              <a:gd name="T51" fmla="*/ 1285 h 4398"/>
              <a:gd name="T52" fmla="*/ 2914 w 4489"/>
              <a:gd name="T53" fmla="*/ 1285 h 4398"/>
              <a:gd name="T54" fmla="*/ 3241 w 4489"/>
              <a:gd name="T55" fmla="*/ 958 h 4398"/>
              <a:gd name="T56" fmla="*/ 3541 w 4489"/>
              <a:gd name="T57" fmla="*/ 956 h 4398"/>
              <a:gd name="T58" fmla="*/ 4489 w 4489"/>
              <a:gd name="T59" fmla="*/ 8 h 4398"/>
              <a:gd name="T60" fmla="*/ 4481 w 4489"/>
              <a:gd name="T61" fmla="*/ 0 h 43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9" h="4398">
                <a:moveTo>
                  <a:pt x="4481" y="0"/>
                </a:moveTo>
                <a:lnTo>
                  <a:pt x="3536" y="945"/>
                </a:lnTo>
                <a:lnTo>
                  <a:pt x="3238" y="948"/>
                </a:lnTo>
                <a:lnTo>
                  <a:pt x="2912" y="1274"/>
                </a:lnTo>
                <a:lnTo>
                  <a:pt x="2658" y="1274"/>
                </a:lnTo>
                <a:lnTo>
                  <a:pt x="2353" y="1580"/>
                </a:lnTo>
                <a:lnTo>
                  <a:pt x="2282" y="1577"/>
                </a:lnTo>
                <a:lnTo>
                  <a:pt x="2089" y="1770"/>
                </a:lnTo>
                <a:lnTo>
                  <a:pt x="1520" y="1778"/>
                </a:lnTo>
                <a:lnTo>
                  <a:pt x="1183" y="2113"/>
                </a:lnTo>
                <a:lnTo>
                  <a:pt x="1066" y="2115"/>
                </a:lnTo>
                <a:lnTo>
                  <a:pt x="523" y="2658"/>
                </a:lnTo>
                <a:lnTo>
                  <a:pt x="528" y="2872"/>
                </a:lnTo>
                <a:lnTo>
                  <a:pt x="0" y="3403"/>
                </a:lnTo>
                <a:lnTo>
                  <a:pt x="0" y="4398"/>
                </a:lnTo>
                <a:lnTo>
                  <a:pt x="11" y="4398"/>
                </a:lnTo>
                <a:lnTo>
                  <a:pt x="11" y="3408"/>
                </a:lnTo>
                <a:lnTo>
                  <a:pt x="538" y="2878"/>
                </a:lnTo>
                <a:lnTo>
                  <a:pt x="533" y="2661"/>
                </a:lnTo>
                <a:lnTo>
                  <a:pt x="1071" y="2126"/>
                </a:lnTo>
                <a:lnTo>
                  <a:pt x="1188" y="2123"/>
                </a:lnTo>
                <a:lnTo>
                  <a:pt x="1523" y="1789"/>
                </a:lnTo>
                <a:lnTo>
                  <a:pt x="2094" y="1781"/>
                </a:lnTo>
                <a:lnTo>
                  <a:pt x="2288" y="1588"/>
                </a:lnTo>
                <a:lnTo>
                  <a:pt x="2358" y="1590"/>
                </a:lnTo>
                <a:lnTo>
                  <a:pt x="2661" y="1285"/>
                </a:lnTo>
                <a:lnTo>
                  <a:pt x="2914" y="1285"/>
                </a:lnTo>
                <a:lnTo>
                  <a:pt x="3241" y="958"/>
                </a:lnTo>
                <a:lnTo>
                  <a:pt x="3541" y="956"/>
                </a:lnTo>
                <a:lnTo>
                  <a:pt x="4489" y="8"/>
                </a:lnTo>
                <a:lnTo>
                  <a:pt x="4481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26" name="Freeform 682"/>
          <p:cNvSpPr>
            <a:spLocks/>
          </p:cNvSpPr>
          <p:nvPr/>
        </p:nvSpPr>
        <p:spPr bwMode="auto">
          <a:xfrm>
            <a:off x="10952980" y="2527305"/>
            <a:ext cx="7116765" cy="6837375"/>
          </a:xfrm>
          <a:custGeom>
            <a:avLst/>
            <a:gdLst>
              <a:gd name="T0" fmla="*/ 4475 w 4483"/>
              <a:gd name="T1" fmla="*/ 0 h 4307"/>
              <a:gd name="T2" fmla="*/ 4475 w 4483"/>
              <a:gd name="T3" fmla="*/ 0 h 4307"/>
              <a:gd name="T4" fmla="*/ 3514 w 4483"/>
              <a:gd name="T5" fmla="*/ 964 h 4307"/>
              <a:gd name="T6" fmla="*/ 3216 w 4483"/>
              <a:gd name="T7" fmla="*/ 967 h 4307"/>
              <a:gd name="T8" fmla="*/ 2890 w 4483"/>
              <a:gd name="T9" fmla="*/ 1293 h 4307"/>
              <a:gd name="T10" fmla="*/ 2637 w 4483"/>
              <a:gd name="T11" fmla="*/ 1296 h 4307"/>
              <a:gd name="T12" fmla="*/ 2331 w 4483"/>
              <a:gd name="T13" fmla="*/ 1599 h 4307"/>
              <a:gd name="T14" fmla="*/ 2269 w 4483"/>
              <a:gd name="T15" fmla="*/ 1604 h 4307"/>
              <a:gd name="T16" fmla="*/ 2075 w 4483"/>
              <a:gd name="T17" fmla="*/ 1797 h 4307"/>
              <a:gd name="T18" fmla="*/ 1498 w 4483"/>
              <a:gd name="T19" fmla="*/ 1800 h 4307"/>
              <a:gd name="T20" fmla="*/ 1162 w 4483"/>
              <a:gd name="T21" fmla="*/ 2134 h 4307"/>
              <a:gd name="T22" fmla="*/ 1052 w 4483"/>
              <a:gd name="T23" fmla="*/ 2142 h 4307"/>
              <a:gd name="T24" fmla="*/ 524 w 4483"/>
              <a:gd name="T25" fmla="*/ 2670 h 4307"/>
              <a:gd name="T26" fmla="*/ 527 w 4483"/>
              <a:gd name="T27" fmla="*/ 2886 h 4307"/>
              <a:gd name="T28" fmla="*/ 0 w 4483"/>
              <a:gd name="T29" fmla="*/ 3411 h 4307"/>
              <a:gd name="T30" fmla="*/ 0 w 4483"/>
              <a:gd name="T31" fmla="*/ 4307 h 4307"/>
              <a:gd name="T32" fmla="*/ 10 w 4483"/>
              <a:gd name="T33" fmla="*/ 4307 h 4307"/>
              <a:gd name="T34" fmla="*/ 10 w 4483"/>
              <a:gd name="T35" fmla="*/ 3416 h 4307"/>
              <a:gd name="T36" fmla="*/ 538 w 4483"/>
              <a:gd name="T37" fmla="*/ 2891 h 4307"/>
              <a:gd name="T38" fmla="*/ 535 w 4483"/>
              <a:gd name="T39" fmla="*/ 2675 h 4307"/>
              <a:gd name="T40" fmla="*/ 1057 w 4483"/>
              <a:gd name="T41" fmla="*/ 2152 h 4307"/>
              <a:gd name="T42" fmla="*/ 1167 w 4483"/>
              <a:gd name="T43" fmla="*/ 2145 h 4307"/>
              <a:gd name="T44" fmla="*/ 1501 w 4483"/>
              <a:gd name="T45" fmla="*/ 1810 h 4307"/>
              <a:gd name="T46" fmla="*/ 2081 w 4483"/>
              <a:gd name="T47" fmla="*/ 1808 h 4307"/>
              <a:gd name="T48" fmla="*/ 2274 w 4483"/>
              <a:gd name="T49" fmla="*/ 1614 h 4307"/>
              <a:gd name="T50" fmla="*/ 2337 w 4483"/>
              <a:gd name="T51" fmla="*/ 1609 h 4307"/>
              <a:gd name="T52" fmla="*/ 2639 w 4483"/>
              <a:gd name="T53" fmla="*/ 1306 h 4307"/>
              <a:gd name="T54" fmla="*/ 2893 w 4483"/>
              <a:gd name="T55" fmla="*/ 1304 h 4307"/>
              <a:gd name="T56" fmla="*/ 3219 w 4483"/>
              <a:gd name="T57" fmla="*/ 977 h 4307"/>
              <a:gd name="T58" fmla="*/ 3517 w 4483"/>
              <a:gd name="T59" fmla="*/ 975 h 4307"/>
              <a:gd name="T60" fmla="*/ 4483 w 4483"/>
              <a:gd name="T61" fmla="*/ 8 h 4307"/>
              <a:gd name="T62" fmla="*/ 4475 w 4483"/>
              <a:gd name="T63" fmla="*/ 0 h 43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483" h="4307">
                <a:moveTo>
                  <a:pt x="4475" y="0"/>
                </a:moveTo>
                <a:lnTo>
                  <a:pt x="4475" y="0"/>
                </a:lnTo>
                <a:lnTo>
                  <a:pt x="3514" y="964"/>
                </a:lnTo>
                <a:lnTo>
                  <a:pt x="3216" y="967"/>
                </a:lnTo>
                <a:lnTo>
                  <a:pt x="2890" y="1293"/>
                </a:lnTo>
                <a:lnTo>
                  <a:pt x="2637" y="1296"/>
                </a:lnTo>
                <a:lnTo>
                  <a:pt x="2331" y="1599"/>
                </a:lnTo>
                <a:lnTo>
                  <a:pt x="2269" y="1604"/>
                </a:lnTo>
                <a:lnTo>
                  <a:pt x="2075" y="1797"/>
                </a:lnTo>
                <a:lnTo>
                  <a:pt x="1498" y="1800"/>
                </a:lnTo>
                <a:lnTo>
                  <a:pt x="1162" y="2134"/>
                </a:lnTo>
                <a:lnTo>
                  <a:pt x="1052" y="2142"/>
                </a:lnTo>
                <a:lnTo>
                  <a:pt x="524" y="2670"/>
                </a:lnTo>
                <a:lnTo>
                  <a:pt x="527" y="2886"/>
                </a:lnTo>
                <a:lnTo>
                  <a:pt x="0" y="3411"/>
                </a:lnTo>
                <a:lnTo>
                  <a:pt x="0" y="4307"/>
                </a:lnTo>
                <a:lnTo>
                  <a:pt x="10" y="4307"/>
                </a:lnTo>
                <a:lnTo>
                  <a:pt x="10" y="3416"/>
                </a:lnTo>
                <a:lnTo>
                  <a:pt x="538" y="2891"/>
                </a:lnTo>
                <a:lnTo>
                  <a:pt x="535" y="2675"/>
                </a:lnTo>
                <a:lnTo>
                  <a:pt x="1057" y="2152"/>
                </a:lnTo>
                <a:lnTo>
                  <a:pt x="1167" y="2145"/>
                </a:lnTo>
                <a:lnTo>
                  <a:pt x="1501" y="1810"/>
                </a:lnTo>
                <a:lnTo>
                  <a:pt x="2081" y="1808"/>
                </a:lnTo>
                <a:lnTo>
                  <a:pt x="2274" y="1614"/>
                </a:lnTo>
                <a:lnTo>
                  <a:pt x="2337" y="1609"/>
                </a:lnTo>
                <a:lnTo>
                  <a:pt x="2639" y="1306"/>
                </a:lnTo>
                <a:lnTo>
                  <a:pt x="2893" y="1304"/>
                </a:lnTo>
                <a:lnTo>
                  <a:pt x="3219" y="977"/>
                </a:lnTo>
                <a:lnTo>
                  <a:pt x="3517" y="975"/>
                </a:lnTo>
                <a:lnTo>
                  <a:pt x="4483" y="8"/>
                </a:lnTo>
                <a:lnTo>
                  <a:pt x="4475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27" name="Freeform 683"/>
          <p:cNvSpPr>
            <a:spLocks/>
          </p:cNvSpPr>
          <p:nvPr/>
        </p:nvSpPr>
        <p:spPr bwMode="auto">
          <a:xfrm>
            <a:off x="10952980" y="2527305"/>
            <a:ext cx="7116765" cy="6837375"/>
          </a:xfrm>
          <a:custGeom>
            <a:avLst/>
            <a:gdLst>
              <a:gd name="T0" fmla="*/ 4475 w 4483"/>
              <a:gd name="T1" fmla="*/ 0 h 4307"/>
              <a:gd name="T2" fmla="*/ 4475 w 4483"/>
              <a:gd name="T3" fmla="*/ 0 h 4307"/>
              <a:gd name="T4" fmla="*/ 3514 w 4483"/>
              <a:gd name="T5" fmla="*/ 964 h 4307"/>
              <a:gd name="T6" fmla="*/ 3216 w 4483"/>
              <a:gd name="T7" fmla="*/ 967 h 4307"/>
              <a:gd name="T8" fmla="*/ 2890 w 4483"/>
              <a:gd name="T9" fmla="*/ 1293 h 4307"/>
              <a:gd name="T10" fmla="*/ 2637 w 4483"/>
              <a:gd name="T11" fmla="*/ 1296 h 4307"/>
              <a:gd name="T12" fmla="*/ 2331 w 4483"/>
              <a:gd name="T13" fmla="*/ 1599 h 4307"/>
              <a:gd name="T14" fmla="*/ 2269 w 4483"/>
              <a:gd name="T15" fmla="*/ 1604 h 4307"/>
              <a:gd name="T16" fmla="*/ 2075 w 4483"/>
              <a:gd name="T17" fmla="*/ 1797 h 4307"/>
              <a:gd name="T18" fmla="*/ 1498 w 4483"/>
              <a:gd name="T19" fmla="*/ 1800 h 4307"/>
              <a:gd name="T20" fmla="*/ 1162 w 4483"/>
              <a:gd name="T21" fmla="*/ 2134 h 4307"/>
              <a:gd name="T22" fmla="*/ 1052 w 4483"/>
              <a:gd name="T23" fmla="*/ 2142 h 4307"/>
              <a:gd name="T24" fmla="*/ 524 w 4483"/>
              <a:gd name="T25" fmla="*/ 2670 h 4307"/>
              <a:gd name="T26" fmla="*/ 527 w 4483"/>
              <a:gd name="T27" fmla="*/ 2886 h 4307"/>
              <a:gd name="T28" fmla="*/ 0 w 4483"/>
              <a:gd name="T29" fmla="*/ 3411 h 4307"/>
              <a:gd name="T30" fmla="*/ 0 w 4483"/>
              <a:gd name="T31" fmla="*/ 4307 h 4307"/>
              <a:gd name="T32" fmla="*/ 10 w 4483"/>
              <a:gd name="T33" fmla="*/ 4307 h 4307"/>
              <a:gd name="T34" fmla="*/ 10 w 4483"/>
              <a:gd name="T35" fmla="*/ 3416 h 4307"/>
              <a:gd name="T36" fmla="*/ 538 w 4483"/>
              <a:gd name="T37" fmla="*/ 2891 h 4307"/>
              <a:gd name="T38" fmla="*/ 535 w 4483"/>
              <a:gd name="T39" fmla="*/ 2675 h 4307"/>
              <a:gd name="T40" fmla="*/ 1057 w 4483"/>
              <a:gd name="T41" fmla="*/ 2152 h 4307"/>
              <a:gd name="T42" fmla="*/ 1167 w 4483"/>
              <a:gd name="T43" fmla="*/ 2145 h 4307"/>
              <a:gd name="T44" fmla="*/ 1501 w 4483"/>
              <a:gd name="T45" fmla="*/ 1810 h 4307"/>
              <a:gd name="T46" fmla="*/ 2081 w 4483"/>
              <a:gd name="T47" fmla="*/ 1808 h 4307"/>
              <a:gd name="T48" fmla="*/ 2274 w 4483"/>
              <a:gd name="T49" fmla="*/ 1614 h 4307"/>
              <a:gd name="T50" fmla="*/ 2337 w 4483"/>
              <a:gd name="T51" fmla="*/ 1609 h 4307"/>
              <a:gd name="T52" fmla="*/ 2639 w 4483"/>
              <a:gd name="T53" fmla="*/ 1306 h 4307"/>
              <a:gd name="T54" fmla="*/ 2893 w 4483"/>
              <a:gd name="T55" fmla="*/ 1304 h 4307"/>
              <a:gd name="T56" fmla="*/ 3219 w 4483"/>
              <a:gd name="T57" fmla="*/ 977 h 4307"/>
              <a:gd name="T58" fmla="*/ 3517 w 4483"/>
              <a:gd name="T59" fmla="*/ 975 h 4307"/>
              <a:gd name="T60" fmla="*/ 4483 w 4483"/>
              <a:gd name="T61" fmla="*/ 8 h 4307"/>
              <a:gd name="T62" fmla="*/ 4475 w 4483"/>
              <a:gd name="T63" fmla="*/ 0 h 43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483" h="4307">
                <a:moveTo>
                  <a:pt x="4475" y="0"/>
                </a:moveTo>
                <a:lnTo>
                  <a:pt x="4475" y="0"/>
                </a:lnTo>
                <a:lnTo>
                  <a:pt x="3514" y="964"/>
                </a:lnTo>
                <a:lnTo>
                  <a:pt x="3216" y="967"/>
                </a:lnTo>
                <a:lnTo>
                  <a:pt x="2890" y="1293"/>
                </a:lnTo>
                <a:lnTo>
                  <a:pt x="2637" y="1296"/>
                </a:lnTo>
                <a:lnTo>
                  <a:pt x="2331" y="1599"/>
                </a:lnTo>
                <a:lnTo>
                  <a:pt x="2269" y="1604"/>
                </a:lnTo>
                <a:lnTo>
                  <a:pt x="2075" y="1797"/>
                </a:lnTo>
                <a:lnTo>
                  <a:pt x="1498" y="1800"/>
                </a:lnTo>
                <a:lnTo>
                  <a:pt x="1162" y="2134"/>
                </a:lnTo>
                <a:lnTo>
                  <a:pt x="1052" y="2142"/>
                </a:lnTo>
                <a:lnTo>
                  <a:pt x="524" y="2670"/>
                </a:lnTo>
                <a:lnTo>
                  <a:pt x="527" y="2886"/>
                </a:lnTo>
                <a:lnTo>
                  <a:pt x="0" y="3411"/>
                </a:lnTo>
                <a:lnTo>
                  <a:pt x="0" y="4307"/>
                </a:lnTo>
                <a:lnTo>
                  <a:pt x="10" y="4307"/>
                </a:lnTo>
                <a:lnTo>
                  <a:pt x="10" y="3416"/>
                </a:lnTo>
                <a:lnTo>
                  <a:pt x="538" y="2891"/>
                </a:lnTo>
                <a:lnTo>
                  <a:pt x="535" y="2675"/>
                </a:lnTo>
                <a:lnTo>
                  <a:pt x="1057" y="2152"/>
                </a:lnTo>
                <a:lnTo>
                  <a:pt x="1167" y="2145"/>
                </a:lnTo>
                <a:lnTo>
                  <a:pt x="1501" y="1810"/>
                </a:lnTo>
                <a:lnTo>
                  <a:pt x="2081" y="1808"/>
                </a:lnTo>
                <a:lnTo>
                  <a:pt x="2274" y="1614"/>
                </a:lnTo>
                <a:lnTo>
                  <a:pt x="2337" y="1609"/>
                </a:lnTo>
                <a:lnTo>
                  <a:pt x="2639" y="1306"/>
                </a:lnTo>
                <a:lnTo>
                  <a:pt x="2893" y="1304"/>
                </a:lnTo>
                <a:lnTo>
                  <a:pt x="3219" y="977"/>
                </a:lnTo>
                <a:lnTo>
                  <a:pt x="3517" y="975"/>
                </a:lnTo>
                <a:lnTo>
                  <a:pt x="4483" y="8"/>
                </a:lnTo>
                <a:lnTo>
                  <a:pt x="4475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28" name="Freeform 684"/>
          <p:cNvSpPr>
            <a:spLocks/>
          </p:cNvSpPr>
          <p:nvPr/>
        </p:nvSpPr>
        <p:spPr bwMode="auto">
          <a:xfrm>
            <a:off x="11018068" y="3074994"/>
            <a:ext cx="6745290" cy="6423037"/>
          </a:xfrm>
          <a:custGeom>
            <a:avLst/>
            <a:gdLst>
              <a:gd name="T0" fmla="*/ 4241 w 4249"/>
              <a:gd name="T1" fmla="*/ 0 h 4046"/>
              <a:gd name="T2" fmla="*/ 3468 w 4249"/>
              <a:gd name="T3" fmla="*/ 771 h 4046"/>
              <a:gd name="T4" fmla="*/ 3102 w 4249"/>
              <a:gd name="T5" fmla="*/ 768 h 4046"/>
              <a:gd name="T6" fmla="*/ 2867 w 4249"/>
              <a:gd name="T7" fmla="*/ 1003 h 4046"/>
              <a:gd name="T8" fmla="*/ 2614 w 4249"/>
              <a:gd name="T9" fmla="*/ 1006 h 4046"/>
              <a:gd name="T10" fmla="*/ 2309 w 4249"/>
              <a:gd name="T11" fmla="*/ 1311 h 4046"/>
              <a:gd name="T12" fmla="*/ 2238 w 4249"/>
              <a:gd name="T13" fmla="*/ 1306 h 4046"/>
              <a:gd name="T14" fmla="*/ 2045 w 4249"/>
              <a:gd name="T15" fmla="*/ 1499 h 4046"/>
              <a:gd name="T16" fmla="*/ 1476 w 4249"/>
              <a:gd name="T17" fmla="*/ 1510 h 4046"/>
              <a:gd name="T18" fmla="*/ 1139 w 4249"/>
              <a:gd name="T19" fmla="*/ 1844 h 4046"/>
              <a:gd name="T20" fmla="*/ 1021 w 4249"/>
              <a:gd name="T21" fmla="*/ 1844 h 4046"/>
              <a:gd name="T22" fmla="*/ 510 w 4249"/>
              <a:gd name="T23" fmla="*/ 2356 h 4046"/>
              <a:gd name="T24" fmla="*/ 520 w 4249"/>
              <a:gd name="T25" fmla="*/ 2583 h 4046"/>
              <a:gd name="T26" fmla="*/ 0 w 4249"/>
              <a:gd name="T27" fmla="*/ 3103 h 4046"/>
              <a:gd name="T28" fmla="*/ 0 w 4249"/>
              <a:gd name="T29" fmla="*/ 4046 h 4046"/>
              <a:gd name="T30" fmla="*/ 11 w 4249"/>
              <a:gd name="T31" fmla="*/ 4046 h 4046"/>
              <a:gd name="T32" fmla="*/ 11 w 4249"/>
              <a:gd name="T33" fmla="*/ 3108 h 4046"/>
              <a:gd name="T34" fmla="*/ 530 w 4249"/>
              <a:gd name="T35" fmla="*/ 2588 h 4046"/>
              <a:gd name="T36" fmla="*/ 520 w 4249"/>
              <a:gd name="T37" fmla="*/ 2361 h 4046"/>
              <a:gd name="T38" fmla="*/ 1027 w 4249"/>
              <a:gd name="T39" fmla="*/ 1854 h 4046"/>
              <a:gd name="T40" fmla="*/ 1144 w 4249"/>
              <a:gd name="T41" fmla="*/ 1854 h 4046"/>
              <a:gd name="T42" fmla="*/ 1478 w 4249"/>
              <a:gd name="T43" fmla="*/ 1520 h 4046"/>
              <a:gd name="T44" fmla="*/ 2050 w 4249"/>
              <a:gd name="T45" fmla="*/ 1510 h 4046"/>
              <a:gd name="T46" fmla="*/ 2243 w 4249"/>
              <a:gd name="T47" fmla="*/ 1316 h 4046"/>
              <a:gd name="T48" fmla="*/ 2314 w 4249"/>
              <a:gd name="T49" fmla="*/ 1322 h 4046"/>
              <a:gd name="T50" fmla="*/ 2617 w 4249"/>
              <a:gd name="T51" fmla="*/ 1016 h 4046"/>
              <a:gd name="T52" fmla="*/ 2870 w 4249"/>
              <a:gd name="T53" fmla="*/ 1013 h 4046"/>
              <a:gd name="T54" fmla="*/ 3108 w 4249"/>
              <a:gd name="T55" fmla="*/ 778 h 4046"/>
              <a:gd name="T56" fmla="*/ 3473 w 4249"/>
              <a:gd name="T57" fmla="*/ 781 h 4046"/>
              <a:gd name="T58" fmla="*/ 4249 w 4249"/>
              <a:gd name="T59" fmla="*/ 8 h 4046"/>
              <a:gd name="T60" fmla="*/ 4241 w 4249"/>
              <a:gd name="T61" fmla="*/ 0 h 40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249" h="4046">
                <a:moveTo>
                  <a:pt x="4241" y="0"/>
                </a:moveTo>
                <a:lnTo>
                  <a:pt x="3468" y="771"/>
                </a:lnTo>
                <a:lnTo>
                  <a:pt x="3102" y="768"/>
                </a:lnTo>
                <a:lnTo>
                  <a:pt x="2867" y="1003"/>
                </a:lnTo>
                <a:lnTo>
                  <a:pt x="2614" y="1006"/>
                </a:lnTo>
                <a:lnTo>
                  <a:pt x="2309" y="1311"/>
                </a:lnTo>
                <a:lnTo>
                  <a:pt x="2238" y="1306"/>
                </a:lnTo>
                <a:lnTo>
                  <a:pt x="2045" y="1499"/>
                </a:lnTo>
                <a:lnTo>
                  <a:pt x="1476" y="1510"/>
                </a:lnTo>
                <a:lnTo>
                  <a:pt x="1139" y="1844"/>
                </a:lnTo>
                <a:lnTo>
                  <a:pt x="1021" y="1844"/>
                </a:lnTo>
                <a:lnTo>
                  <a:pt x="510" y="2356"/>
                </a:lnTo>
                <a:lnTo>
                  <a:pt x="520" y="2583"/>
                </a:lnTo>
                <a:lnTo>
                  <a:pt x="0" y="3103"/>
                </a:lnTo>
                <a:lnTo>
                  <a:pt x="0" y="4046"/>
                </a:lnTo>
                <a:lnTo>
                  <a:pt x="11" y="4046"/>
                </a:lnTo>
                <a:lnTo>
                  <a:pt x="11" y="3108"/>
                </a:lnTo>
                <a:lnTo>
                  <a:pt x="530" y="2588"/>
                </a:lnTo>
                <a:lnTo>
                  <a:pt x="520" y="2361"/>
                </a:lnTo>
                <a:lnTo>
                  <a:pt x="1027" y="1854"/>
                </a:lnTo>
                <a:lnTo>
                  <a:pt x="1144" y="1854"/>
                </a:lnTo>
                <a:lnTo>
                  <a:pt x="1478" y="1520"/>
                </a:lnTo>
                <a:lnTo>
                  <a:pt x="2050" y="1510"/>
                </a:lnTo>
                <a:lnTo>
                  <a:pt x="2243" y="1316"/>
                </a:lnTo>
                <a:lnTo>
                  <a:pt x="2314" y="1322"/>
                </a:lnTo>
                <a:lnTo>
                  <a:pt x="2617" y="1016"/>
                </a:lnTo>
                <a:lnTo>
                  <a:pt x="2870" y="1013"/>
                </a:lnTo>
                <a:lnTo>
                  <a:pt x="3108" y="778"/>
                </a:lnTo>
                <a:lnTo>
                  <a:pt x="3473" y="781"/>
                </a:lnTo>
                <a:lnTo>
                  <a:pt x="4249" y="8"/>
                </a:lnTo>
                <a:lnTo>
                  <a:pt x="4241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29" name="Freeform 685"/>
          <p:cNvSpPr>
            <a:spLocks/>
          </p:cNvSpPr>
          <p:nvPr/>
        </p:nvSpPr>
        <p:spPr bwMode="auto">
          <a:xfrm>
            <a:off x="11018068" y="3074994"/>
            <a:ext cx="6745290" cy="6423037"/>
          </a:xfrm>
          <a:custGeom>
            <a:avLst/>
            <a:gdLst>
              <a:gd name="T0" fmla="*/ 4241 w 4249"/>
              <a:gd name="T1" fmla="*/ 0 h 4046"/>
              <a:gd name="T2" fmla="*/ 3468 w 4249"/>
              <a:gd name="T3" fmla="*/ 771 h 4046"/>
              <a:gd name="T4" fmla="*/ 3102 w 4249"/>
              <a:gd name="T5" fmla="*/ 768 h 4046"/>
              <a:gd name="T6" fmla="*/ 2867 w 4249"/>
              <a:gd name="T7" fmla="*/ 1003 h 4046"/>
              <a:gd name="T8" fmla="*/ 2614 w 4249"/>
              <a:gd name="T9" fmla="*/ 1006 h 4046"/>
              <a:gd name="T10" fmla="*/ 2309 w 4249"/>
              <a:gd name="T11" fmla="*/ 1311 h 4046"/>
              <a:gd name="T12" fmla="*/ 2238 w 4249"/>
              <a:gd name="T13" fmla="*/ 1306 h 4046"/>
              <a:gd name="T14" fmla="*/ 2045 w 4249"/>
              <a:gd name="T15" fmla="*/ 1499 h 4046"/>
              <a:gd name="T16" fmla="*/ 1476 w 4249"/>
              <a:gd name="T17" fmla="*/ 1510 h 4046"/>
              <a:gd name="T18" fmla="*/ 1139 w 4249"/>
              <a:gd name="T19" fmla="*/ 1844 h 4046"/>
              <a:gd name="T20" fmla="*/ 1021 w 4249"/>
              <a:gd name="T21" fmla="*/ 1844 h 4046"/>
              <a:gd name="T22" fmla="*/ 510 w 4249"/>
              <a:gd name="T23" fmla="*/ 2356 h 4046"/>
              <a:gd name="T24" fmla="*/ 520 w 4249"/>
              <a:gd name="T25" fmla="*/ 2583 h 4046"/>
              <a:gd name="T26" fmla="*/ 0 w 4249"/>
              <a:gd name="T27" fmla="*/ 3103 h 4046"/>
              <a:gd name="T28" fmla="*/ 0 w 4249"/>
              <a:gd name="T29" fmla="*/ 4046 h 4046"/>
              <a:gd name="T30" fmla="*/ 11 w 4249"/>
              <a:gd name="T31" fmla="*/ 4046 h 4046"/>
              <a:gd name="T32" fmla="*/ 11 w 4249"/>
              <a:gd name="T33" fmla="*/ 3108 h 4046"/>
              <a:gd name="T34" fmla="*/ 530 w 4249"/>
              <a:gd name="T35" fmla="*/ 2588 h 4046"/>
              <a:gd name="T36" fmla="*/ 520 w 4249"/>
              <a:gd name="T37" fmla="*/ 2361 h 4046"/>
              <a:gd name="T38" fmla="*/ 1027 w 4249"/>
              <a:gd name="T39" fmla="*/ 1854 h 4046"/>
              <a:gd name="T40" fmla="*/ 1144 w 4249"/>
              <a:gd name="T41" fmla="*/ 1854 h 4046"/>
              <a:gd name="T42" fmla="*/ 1478 w 4249"/>
              <a:gd name="T43" fmla="*/ 1520 h 4046"/>
              <a:gd name="T44" fmla="*/ 2050 w 4249"/>
              <a:gd name="T45" fmla="*/ 1510 h 4046"/>
              <a:gd name="T46" fmla="*/ 2243 w 4249"/>
              <a:gd name="T47" fmla="*/ 1316 h 4046"/>
              <a:gd name="T48" fmla="*/ 2314 w 4249"/>
              <a:gd name="T49" fmla="*/ 1322 h 4046"/>
              <a:gd name="T50" fmla="*/ 2617 w 4249"/>
              <a:gd name="T51" fmla="*/ 1016 h 4046"/>
              <a:gd name="T52" fmla="*/ 2870 w 4249"/>
              <a:gd name="T53" fmla="*/ 1013 h 4046"/>
              <a:gd name="T54" fmla="*/ 3108 w 4249"/>
              <a:gd name="T55" fmla="*/ 778 h 4046"/>
              <a:gd name="T56" fmla="*/ 3473 w 4249"/>
              <a:gd name="T57" fmla="*/ 781 h 4046"/>
              <a:gd name="T58" fmla="*/ 4249 w 4249"/>
              <a:gd name="T59" fmla="*/ 8 h 4046"/>
              <a:gd name="T60" fmla="*/ 4241 w 4249"/>
              <a:gd name="T61" fmla="*/ 0 h 40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249" h="4046">
                <a:moveTo>
                  <a:pt x="4241" y="0"/>
                </a:moveTo>
                <a:lnTo>
                  <a:pt x="3468" y="771"/>
                </a:lnTo>
                <a:lnTo>
                  <a:pt x="3102" y="768"/>
                </a:lnTo>
                <a:lnTo>
                  <a:pt x="2867" y="1003"/>
                </a:lnTo>
                <a:lnTo>
                  <a:pt x="2614" y="1006"/>
                </a:lnTo>
                <a:lnTo>
                  <a:pt x="2309" y="1311"/>
                </a:lnTo>
                <a:lnTo>
                  <a:pt x="2238" y="1306"/>
                </a:lnTo>
                <a:lnTo>
                  <a:pt x="2045" y="1499"/>
                </a:lnTo>
                <a:lnTo>
                  <a:pt x="1476" y="1510"/>
                </a:lnTo>
                <a:lnTo>
                  <a:pt x="1139" y="1844"/>
                </a:lnTo>
                <a:lnTo>
                  <a:pt x="1021" y="1844"/>
                </a:lnTo>
                <a:lnTo>
                  <a:pt x="510" y="2356"/>
                </a:lnTo>
                <a:lnTo>
                  <a:pt x="520" y="2583"/>
                </a:lnTo>
                <a:lnTo>
                  <a:pt x="0" y="3103"/>
                </a:lnTo>
                <a:lnTo>
                  <a:pt x="0" y="4046"/>
                </a:lnTo>
                <a:lnTo>
                  <a:pt x="11" y="4046"/>
                </a:lnTo>
                <a:lnTo>
                  <a:pt x="11" y="3108"/>
                </a:lnTo>
                <a:lnTo>
                  <a:pt x="530" y="2588"/>
                </a:lnTo>
                <a:lnTo>
                  <a:pt x="520" y="2361"/>
                </a:lnTo>
                <a:lnTo>
                  <a:pt x="1027" y="1854"/>
                </a:lnTo>
                <a:lnTo>
                  <a:pt x="1144" y="1854"/>
                </a:lnTo>
                <a:lnTo>
                  <a:pt x="1478" y="1520"/>
                </a:lnTo>
                <a:lnTo>
                  <a:pt x="2050" y="1510"/>
                </a:lnTo>
                <a:lnTo>
                  <a:pt x="2243" y="1316"/>
                </a:lnTo>
                <a:lnTo>
                  <a:pt x="2314" y="1322"/>
                </a:lnTo>
                <a:lnTo>
                  <a:pt x="2617" y="1016"/>
                </a:lnTo>
                <a:lnTo>
                  <a:pt x="2870" y="1013"/>
                </a:lnTo>
                <a:lnTo>
                  <a:pt x="3108" y="778"/>
                </a:lnTo>
                <a:lnTo>
                  <a:pt x="3473" y="781"/>
                </a:lnTo>
                <a:lnTo>
                  <a:pt x="4249" y="8"/>
                </a:lnTo>
                <a:lnTo>
                  <a:pt x="4241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30" name="Freeform 686"/>
          <p:cNvSpPr>
            <a:spLocks/>
          </p:cNvSpPr>
          <p:nvPr/>
        </p:nvSpPr>
        <p:spPr bwMode="auto">
          <a:xfrm>
            <a:off x="12448406" y="2420942"/>
            <a:ext cx="4440239" cy="2379667"/>
          </a:xfrm>
          <a:custGeom>
            <a:avLst/>
            <a:gdLst>
              <a:gd name="T0" fmla="*/ 1069 w 1071"/>
              <a:gd name="T1" fmla="*/ 0 h 574"/>
              <a:gd name="T2" fmla="*/ 1069 w 1071"/>
              <a:gd name="T3" fmla="*/ 0 h 574"/>
              <a:gd name="T4" fmla="*/ 914 w 1071"/>
              <a:gd name="T5" fmla="*/ 155 h 574"/>
              <a:gd name="T6" fmla="*/ 799 w 1071"/>
              <a:gd name="T7" fmla="*/ 156 h 574"/>
              <a:gd name="T8" fmla="*/ 661 w 1071"/>
              <a:gd name="T9" fmla="*/ 294 h 574"/>
              <a:gd name="T10" fmla="*/ 533 w 1071"/>
              <a:gd name="T11" fmla="*/ 293 h 574"/>
              <a:gd name="T12" fmla="*/ 447 w 1071"/>
              <a:gd name="T13" fmla="*/ 378 h 574"/>
              <a:gd name="T14" fmla="*/ 447 w 1071"/>
              <a:gd name="T15" fmla="*/ 407 h 574"/>
              <a:gd name="T16" fmla="*/ 415 w 1071"/>
              <a:gd name="T17" fmla="*/ 439 h 574"/>
              <a:gd name="T18" fmla="*/ 377 w 1071"/>
              <a:gd name="T19" fmla="*/ 437 h 574"/>
              <a:gd name="T20" fmla="*/ 308 w 1071"/>
              <a:gd name="T21" fmla="*/ 506 h 574"/>
              <a:gd name="T22" fmla="*/ 143 w 1071"/>
              <a:gd name="T23" fmla="*/ 507 h 574"/>
              <a:gd name="T24" fmla="*/ 117 w 1071"/>
              <a:gd name="T25" fmla="*/ 533 h 574"/>
              <a:gd name="T26" fmla="*/ 37 w 1071"/>
              <a:gd name="T27" fmla="*/ 534 h 574"/>
              <a:gd name="T28" fmla="*/ 0 w 1071"/>
              <a:gd name="T29" fmla="*/ 571 h 574"/>
              <a:gd name="T30" fmla="*/ 2 w 1071"/>
              <a:gd name="T31" fmla="*/ 574 h 574"/>
              <a:gd name="T32" fmla="*/ 39 w 1071"/>
              <a:gd name="T33" fmla="*/ 538 h 574"/>
              <a:gd name="T34" fmla="*/ 119 w 1071"/>
              <a:gd name="T35" fmla="*/ 537 h 574"/>
              <a:gd name="T36" fmla="*/ 144 w 1071"/>
              <a:gd name="T37" fmla="*/ 511 h 574"/>
              <a:gd name="T38" fmla="*/ 310 w 1071"/>
              <a:gd name="T39" fmla="*/ 510 h 574"/>
              <a:gd name="T40" fmla="*/ 379 w 1071"/>
              <a:gd name="T41" fmla="*/ 441 h 574"/>
              <a:gd name="T42" fmla="*/ 416 w 1071"/>
              <a:gd name="T43" fmla="*/ 443 h 574"/>
              <a:gd name="T44" fmla="*/ 450 w 1071"/>
              <a:gd name="T45" fmla="*/ 409 h 574"/>
              <a:gd name="T46" fmla="*/ 451 w 1071"/>
              <a:gd name="T47" fmla="*/ 380 h 574"/>
              <a:gd name="T48" fmla="*/ 534 w 1071"/>
              <a:gd name="T49" fmla="*/ 297 h 574"/>
              <a:gd name="T50" fmla="*/ 663 w 1071"/>
              <a:gd name="T51" fmla="*/ 298 h 574"/>
              <a:gd name="T52" fmla="*/ 801 w 1071"/>
              <a:gd name="T53" fmla="*/ 160 h 574"/>
              <a:gd name="T54" fmla="*/ 915 w 1071"/>
              <a:gd name="T55" fmla="*/ 159 h 574"/>
              <a:gd name="T56" fmla="*/ 1071 w 1071"/>
              <a:gd name="T57" fmla="*/ 3 h 574"/>
              <a:gd name="T58" fmla="*/ 1069 w 1071"/>
              <a:gd name="T59" fmla="*/ 0 h 5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071" h="574">
                <a:moveTo>
                  <a:pt x="1069" y="0"/>
                </a:moveTo>
                <a:cubicBezTo>
                  <a:pt x="1069" y="0"/>
                  <a:pt x="1069" y="0"/>
                  <a:pt x="1069" y="0"/>
                </a:cubicBezTo>
                <a:cubicBezTo>
                  <a:pt x="914" y="155"/>
                  <a:pt x="914" y="155"/>
                  <a:pt x="914" y="155"/>
                </a:cubicBezTo>
                <a:cubicBezTo>
                  <a:pt x="799" y="156"/>
                  <a:pt x="799" y="156"/>
                  <a:pt x="799" y="156"/>
                </a:cubicBezTo>
                <a:cubicBezTo>
                  <a:pt x="661" y="294"/>
                  <a:pt x="661" y="294"/>
                  <a:pt x="661" y="294"/>
                </a:cubicBezTo>
                <a:cubicBezTo>
                  <a:pt x="533" y="293"/>
                  <a:pt x="533" y="293"/>
                  <a:pt x="533" y="293"/>
                </a:cubicBezTo>
                <a:cubicBezTo>
                  <a:pt x="447" y="378"/>
                  <a:pt x="447" y="378"/>
                  <a:pt x="447" y="378"/>
                </a:cubicBezTo>
                <a:cubicBezTo>
                  <a:pt x="447" y="407"/>
                  <a:pt x="447" y="407"/>
                  <a:pt x="447" y="407"/>
                </a:cubicBezTo>
                <a:cubicBezTo>
                  <a:pt x="415" y="439"/>
                  <a:pt x="415" y="439"/>
                  <a:pt x="415" y="439"/>
                </a:cubicBezTo>
                <a:cubicBezTo>
                  <a:pt x="377" y="437"/>
                  <a:pt x="377" y="437"/>
                  <a:pt x="377" y="437"/>
                </a:cubicBezTo>
                <a:cubicBezTo>
                  <a:pt x="308" y="506"/>
                  <a:pt x="308" y="506"/>
                  <a:pt x="308" y="506"/>
                </a:cubicBezTo>
                <a:cubicBezTo>
                  <a:pt x="143" y="507"/>
                  <a:pt x="143" y="507"/>
                  <a:pt x="143" y="507"/>
                </a:cubicBezTo>
                <a:cubicBezTo>
                  <a:pt x="117" y="533"/>
                  <a:pt x="117" y="533"/>
                  <a:pt x="117" y="533"/>
                </a:cubicBezTo>
                <a:cubicBezTo>
                  <a:pt x="37" y="534"/>
                  <a:pt x="37" y="534"/>
                  <a:pt x="37" y="534"/>
                </a:cubicBezTo>
                <a:cubicBezTo>
                  <a:pt x="0" y="571"/>
                  <a:pt x="0" y="571"/>
                  <a:pt x="0" y="571"/>
                </a:cubicBezTo>
                <a:cubicBezTo>
                  <a:pt x="1" y="572"/>
                  <a:pt x="2" y="573"/>
                  <a:pt x="2" y="574"/>
                </a:cubicBezTo>
                <a:cubicBezTo>
                  <a:pt x="39" y="538"/>
                  <a:pt x="39" y="538"/>
                  <a:pt x="39" y="538"/>
                </a:cubicBezTo>
                <a:cubicBezTo>
                  <a:pt x="119" y="537"/>
                  <a:pt x="119" y="537"/>
                  <a:pt x="119" y="537"/>
                </a:cubicBezTo>
                <a:cubicBezTo>
                  <a:pt x="144" y="511"/>
                  <a:pt x="144" y="511"/>
                  <a:pt x="144" y="511"/>
                </a:cubicBezTo>
                <a:cubicBezTo>
                  <a:pt x="310" y="510"/>
                  <a:pt x="310" y="510"/>
                  <a:pt x="310" y="510"/>
                </a:cubicBezTo>
                <a:cubicBezTo>
                  <a:pt x="379" y="441"/>
                  <a:pt x="379" y="441"/>
                  <a:pt x="379" y="441"/>
                </a:cubicBezTo>
                <a:cubicBezTo>
                  <a:pt x="416" y="443"/>
                  <a:pt x="416" y="443"/>
                  <a:pt x="416" y="443"/>
                </a:cubicBezTo>
                <a:cubicBezTo>
                  <a:pt x="450" y="409"/>
                  <a:pt x="450" y="409"/>
                  <a:pt x="450" y="409"/>
                </a:cubicBezTo>
                <a:cubicBezTo>
                  <a:pt x="451" y="380"/>
                  <a:pt x="451" y="380"/>
                  <a:pt x="451" y="380"/>
                </a:cubicBezTo>
                <a:cubicBezTo>
                  <a:pt x="534" y="297"/>
                  <a:pt x="534" y="297"/>
                  <a:pt x="534" y="297"/>
                </a:cubicBezTo>
                <a:cubicBezTo>
                  <a:pt x="663" y="298"/>
                  <a:pt x="663" y="298"/>
                  <a:pt x="663" y="298"/>
                </a:cubicBezTo>
                <a:cubicBezTo>
                  <a:pt x="801" y="160"/>
                  <a:pt x="801" y="160"/>
                  <a:pt x="801" y="160"/>
                </a:cubicBezTo>
                <a:cubicBezTo>
                  <a:pt x="915" y="159"/>
                  <a:pt x="915" y="159"/>
                  <a:pt x="915" y="159"/>
                </a:cubicBezTo>
                <a:cubicBezTo>
                  <a:pt x="1071" y="3"/>
                  <a:pt x="1071" y="3"/>
                  <a:pt x="1071" y="3"/>
                </a:cubicBezTo>
                <a:cubicBezTo>
                  <a:pt x="1069" y="0"/>
                  <a:pt x="1069" y="0"/>
                  <a:pt x="106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31" name="Freeform 687"/>
          <p:cNvSpPr>
            <a:spLocks/>
          </p:cNvSpPr>
          <p:nvPr/>
        </p:nvSpPr>
        <p:spPr bwMode="auto">
          <a:xfrm>
            <a:off x="12175356" y="2490792"/>
            <a:ext cx="4762502" cy="2644780"/>
          </a:xfrm>
          <a:custGeom>
            <a:avLst/>
            <a:gdLst>
              <a:gd name="T0" fmla="*/ 1146 w 1149"/>
              <a:gd name="T1" fmla="*/ 0 h 638"/>
              <a:gd name="T2" fmla="*/ 989 w 1149"/>
              <a:gd name="T3" fmla="*/ 157 h 638"/>
              <a:gd name="T4" fmla="*/ 875 w 1149"/>
              <a:gd name="T5" fmla="*/ 158 h 638"/>
              <a:gd name="T6" fmla="*/ 737 w 1149"/>
              <a:gd name="T7" fmla="*/ 296 h 638"/>
              <a:gd name="T8" fmla="*/ 609 w 1149"/>
              <a:gd name="T9" fmla="*/ 294 h 638"/>
              <a:gd name="T10" fmla="*/ 523 w 1149"/>
              <a:gd name="T11" fmla="*/ 380 h 638"/>
              <a:gd name="T12" fmla="*/ 520 w 1149"/>
              <a:gd name="T13" fmla="*/ 406 h 638"/>
              <a:gd name="T14" fmla="*/ 488 w 1149"/>
              <a:gd name="T15" fmla="*/ 438 h 638"/>
              <a:gd name="T16" fmla="*/ 453 w 1149"/>
              <a:gd name="T17" fmla="*/ 439 h 638"/>
              <a:gd name="T18" fmla="*/ 384 w 1149"/>
              <a:gd name="T19" fmla="*/ 508 h 638"/>
              <a:gd name="T20" fmla="*/ 219 w 1149"/>
              <a:gd name="T21" fmla="*/ 509 h 638"/>
              <a:gd name="T22" fmla="*/ 193 w 1149"/>
              <a:gd name="T23" fmla="*/ 535 h 638"/>
              <a:gd name="T24" fmla="*/ 113 w 1149"/>
              <a:gd name="T25" fmla="*/ 535 h 638"/>
              <a:gd name="T26" fmla="*/ 14 w 1149"/>
              <a:gd name="T27" fmla="*/ 634 h 638"/>
              <a:gd name="T28" fmla="*/ 0 w 1149"/>
              <a:gd name="T29" fmla="*/ 634 h 638"/>
              <a:gd name="T30" fmla="*/ 1 w 1149"/>
              <a:gd name="T31" fmla="*/ 638 h 638"/>
              <a:gd name="T32" fmla="*/ 16 w 1149"/>
              <a:gd name="T33" fmla="*/ 638 h 638"/>
              <a:gd name="T34" fmla="*/ 115 w 1149"/>
              <a:gd name="T35" fmla="*/ 539 h 638"/>
              <a:gd name="T36" fmla="*/ 195 w 1149"/>
              <a:gd name="T37" fmla="*/ 539 h 638"/>
              <a:gd name="T38" fmla="*/ 220 w 1149"/>
              <a:gd name="T39" fmla="*/ 513 h 638"/>
              <a:gd name="T40" fmla="*/ 385 w 1149"/>
              <a:gd name="T41" fmla="*/ 512 h 638"/>
              <a:gd name="T42" fmla="*/ 455 w 1149"/>
              <a:gd name="T43" fmla="*/ 443 h 638"/>
              <a:gd name="T44" fmla="*/ 489 w 1149"/>
              <a:gd name="T45" fmla="*/ 442 h 638"/>
              <a:gd name="T46" fmla="*/ 523 w 1149"/>
              <a:gd name="T47" fmla="*/ 408 h 638"/>
              <a:gd name="T48" fmla="*/ 527 w 1149"/>
              <a:gd name="T49" fmla="*/ 382 h 638"/>
              <a:gd name="T50" fmla="*/ 610 w 1149"/>
              <a:gd name="T51" fmla="*/ 298 h 638"/>
              <a:gd name="T52" fmla="*/ 739 w 1149"/>
              <a:gd name="T53" fmla="*/ 300 h 638"/>
              <a:gd name="T54" fmla="*/ 877 w 1149"/>
              <a:gd name="T55" fmla="*/ 162 h 638"/>
              <a:gd name="T56" fmla="*/ 991 w 1149"/>
              <a:gd name="T57" fmla="*/ 161 h 638"/>
              <a:gd name="T58" fmla="*/ 1149 w 1149"/>
              <a:gd name="T59" fmla="*/ 3 h 638"/>
              <a:gd name="T60" fmla="*/ 1146 w 1149"/>
              <a:gd name="T61" fmla="*/ 0 h 638"/>
              <a:gd name="T62" fmla="*/ 1146 w 1149"/>
              <a:gd name="T63" fmla="*/ 0 h 6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149" h="638">
                <a:moveTo>
                  <a:pt x="1146" y="0"/>
                </a:moveTo>
                <a:cubicBezTo>
                  <a:pt x="989" y="157"/>
                  <a:pt x="989" y="157"/>
                  <a:pt x="989" y="157"/>
                </a:cubicBezTo>
                <a:cubicBezTo>
                  <a:pt x="875" y="158"/>
                  <a:pt x="875" y="158"/>
                  <a:pt x="875" y="158"/>
                </a:cubicBezTo>
                <a:cubicBezTo>
                  <a:pt x="737" y="296"/>
                  <a:pt x="737" y="296"/>
                  <a:pt x="737" y="296"/>
                </a:cubicBezTo>
                <a:cubicBezTo>
                  <a:pt x="609" y="294"/>
                  <a:pt x="609" y="294"/>
                  <a:pt x="609" y="294"/>
                </a:cubicBezTo>
                <a:cubicBezTo>
                  <a:pt x="523" y="380"/>
                  <a:pt x="523" y="380"/>
                  <a:pt x="523" y="380"/>
                </a:cubicBezTo>
                <a:cubicBezTo>
                  <a:pt x="520" y="406"/>
                  <a:pt x="520" y="406"/>
                  <a:pt x="520" y="406"/>
                </a:cubicBezTo>
                <a:cubicBezTo>
                  <a:pt x="488" y="438"/>
                  <a:pt x="488" y="438"/>
                  <a:pt x="488" y="438"/>
                </a:cubicBezTo>
                <a:cubicBezTo>
                  <a:pt x="453" y="439"/>
                  <a:pt x="453" y="439"/>
                  <a:pt x="453" y="439"/>
                </a:cubicBezTo>
                <a:cubicBezTo>
                  <a:pt x="384" y="508"/>
                  <a:pt x="384" y="508"/>
                  <a:pt x="384" y="508"/>
                </a:cubicBezTo>
                <a:cubicBezTo>
                  <a:pt x="219" y="509"/>
                  <a:pt x="219" y="509"/>
                  <a:pt x="219" y="509"/>
                </a:cubicBezTo>
                <a:cubicBezTo>
                  <a:pt x="193" y="535"/>
                  <a:pt x="193" y="535"/>
                  <a:pt x="193" y="535"/>
                </a:cubicBezTo>
                <a:cubicBezTo>
                  <a:pt x="113" y="535"/>
                  <a:pt x="113" y="535"/>
                  <a:pt x="113" y="535"/>
                </a:cubicBezTo>
                <a:cubicBezTo>
                  <a:pt x="14" y="634"/>
                  <a:pt x="14" y="634"/>
                  <a:pt x="14" y="634"/>
                </a:cubicBezTo>
                <a:cubicBezTo>
                  <a:pt x="0" y="634"/>
                  <a:pt x="0" y="634"/>
                  <a:pt x="0" y="634"/>
                </a:cubicBezTo>
                <a:cubicBezTo>
                  <a:pt x="0" y="636"/>
                  <a:pt x="1" y="637"/>
                  <a:pt x="1" y="638"/>
                </a:cubicBezTo>
                <a:cubicBezTo>
                  <a:pt x="16" y="638"/>
                  <a:pt x="16" y="638"/>
                  <a:pt x="16" y="638"/>
                </a:cubicBezTo>
                <a:cubicBezTo>
                  <a:pt x="115" y="539"/>
                  <a:pt x="115" y="539"/>
                  <a:pt x="115" y="539"/>
                </a:cubicBezTo>
                <a:cubicBezTo>
                  <a:pt x="195" y="539"/>
                  <a:pt x="195" y="539"/>
                  <a:pt x="195" y="539"/>
                </a:cubicBezTo>
                <a:cubicBezTo>
                  <a:pt x="220" y="513"/>
                  <a:pt x="220" y="513"/>
                  <a:pt x="220" y="513"/>
                </a:cubicBezTo>
                <a:cubicBezTo>
                  <a:pt x="385" y="512"/>
                  <a:pt x="385" y="512"/>
                  <a:pt x="385" y="512"/>
                </a:cubicBezTo>
                <a:cubicBezTo>
                  <a:pt x="455" y="443"/>
                  <a:pt x="455" y="443"/>
                  <a:pt x="455" y="443"/>
                </a:cubicBezTo>
                <a:cubicBezTo>
                  <a:pt x="489" y="442"/>
                  <a:pt x="489" y="442"/>
                  <a:pt x="489" y="442"/>
                </a:cubicBezTo>
                <a:cubicBezTo>
                  <a:pt x="523" y="408"/>
                  <a:pt x="523" y="408"/>
                  <a:pt x="523" y="408"/>
                </a:cubicBezTo>
                <a:cubicBezTo>
                  <a:pt x="527" y="382"/>
                  <a:pt x="527" y="382"/>
                  <a:pt x="527" y="382"/>
                </a:cubicBezTo>
                <a:cubicBezTo>
                  <a:pt x="610" y="298"/>
                  <a:pt x="610" y="298"/>
                  <a:pt x="610" y="298"/>
                </a:cubicBezTo>
                <a:cubicBezTo>
                  <a:pt x="739" y="300"/>
                  <a:pt x="739" y="300"/>
                  <a:pt x="739" y="300"/>
                </a:cubicBezTo>
                <a:cubicBezTo>
                  <a:pt x="877" y="162"/>
                  <a:pt x="877" y="162"/>
                  <a:pt x="877" y="162"/>
                </a:cubicBezTo>
                <a:cubicBezTo>
                  <a:pt x="991" y="161"/>
                  <a:pt x="991" y="161"/>
                  <a:pt x="991" y="161"/>
                </a:cubicBezTo>
                <a:cubicBezTo>
                  <a:pt x="1149" y="3"/>
                  <a:pt x="1149" y="3"/>
                  <a:pt x="1149" y="3"/>
                </a:cubicBezTo>
                <a:cubicBezTo>
                  <a:pt x="1146" y="0"/>
                  <a:pt x="1146" y="0"/>
                  <a:pt x="1146" y="0"/>
                </a:cubicBezTo>
                <a:cubicBezTo>
                  <a:pt x="1146" y="0"/>
                  <a:pt x="1146" y="0"/>
                  <a:pt x="114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32" name="Freeform 688"/>
          <p:cNvSpPr>
            <a:spLocks noEditPoints="1"/>
          </p:cNvSpPr>
          <p:nvPr/>
        </p:nvSpPr>
        <p:spPr bwMode="auto">
          <a:xfrm>
            <a:off x="11284768" y="6110299"/>
            <a:ext cx="2151063" cy="3586169"/>
          </a:xfrm>
          <a:custGeom>
            <a:avLst/>
            <a:gdLst>
              <a:gd name="T0" fmla="*/ 242 w 519"/>
              <a:gd name="T1" fmla="*/ 189 h 865"/>
              <a:gd name="T2" fmla="*/ 194 w 519"/>
              <a:gd name="T3" fmla="*/ 237 h 865"/>
              <a:gd name="T4" fmla="*/ 194 w 519"/>
              <a:gd name="T5" fmla="*/ 321 h 865"/>
              <a:gd name="T6" fmla="*/ 0 w 519"/>
              <a:gd name="T7" fmla="*/ 515 h 865"/>
              <a:gd name="T8" fmla="*/ 0 w 519"/>
              <a:gd name="T9" fmla="*/ 865 h 865"/>
              <a:gd name="T10" fmla="*/ 4 w 519"/>
              <a:gd name="T11" fmla="*/ 865 h 865"/>
              <a:gd name="T12" fmla="*/ 4 w 519"/>
              <a:gd name="T13" fmla="*/ 516 h 865"/>
              <a:gd name="T14" fmla="*/ 198 w 519"/>
              <a:gd name="T15" fmla="*/ 323 h 865"/>
              <a:gd name="T16" fmla="*/ 198 w 519"/>
              <a:gd name="T17" fmla="*/ 239 h 865"/>
              <a:gd name="T18" fmla="*/ 245 w 519"/>
              <a:gd name="T19" fmla="*/ 192 h 865"/>
              <a:gd name="T20" fmla="*/ 242 w 519"/>
              <a:gd name="T21" fmla="*/ 189 h 865"/>
              <a:gd name="T22" fmla="*/ 507 w 519"/>
              <a:gd name="T23" fmla="*/ 0 h 865"/>
              <a:gd name="T24" fmla="*/ 476 w 519"/>
              <a:gd name="T25" fmla="*/ 0 h 865"/>
              <a:gd name="T26" fmla="*/ 433 w 519"/>
              <a:gd name="T27" fmla="*/ 43 h 865"/>
              <a:gd name="T28" fmla="*/ 389 w 519"/>
              <a:gd name="T29" fmla="*/ 43 h 865"/>
              <a:gd name="T30" fmla="*/ 271 w 519"/>
              <a:gd name="T31" fmla="*/ 161 h 865"/>
              <a:gd name="T32" fmla="*/ 274 w 519"/>
              <a:gd name="T33" fmla="*/ 163 h 865"/>
              <a:gd name="T34" fmla="*/ 390 w 519"/>
              <a:gd name="T35" fmla="*/ 47 h 865"/>
              <a:gd name="T36" fmla="*/ 435 w 519"/>
              <a:gd name="T37" fmla="*/ 47 h 865"/>
              <a:gd name="T38" fmla="*/ 478 w 519"/>
              <a:gd name="T39" fmla="*/ 4 h 865"/>
              <a:gd name="T40" fmla="*/ 506 w 519"/>
              <a:gd name="T41" fmla="*/ 4 h 865"/>
              <a:gd name="T42" fmla="*/ 515 w 519"/>
              <a:gd name="T43" fmla="*/ 13 h 865"/>
              <a:gd name="T44" fmla="*/ 519 w 519"/>
              <a:gd name="T45" fmla="*/ 11 h 865"/>
              <a:gd name="T46" fmla="*/ 507 w 519"/>
              <a:gd name="T47" fmla="*/ 0 h 8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519" h="865">
                <a:moveTo>
                  <a:pt x="242" y="189"/>
                </a:moveTo>
                <a:cubicBezTo>
                  <a:pt x="194" y="237"/>
                  <a:pt x="194" y="237"/>
                  <a:pt x="194" y="237"/>
                </a:cubicBezTo>
                <a:cubicBezTo>
                  <a:pt x="194" y="321"/>
                  <a:pt x="194" y="321"/>
                  <a:pt x="194" y="321"/>
                </a:cubicBezTo>
                <a:cubicBezTo>
                  <a:pt x="0" y="515"/>
                  <a:pt x="0" y="515"/>
                  <a:pt x="0" y="515"/>
                </a:cubicBezTo>
                <a:cubicBezTo>
                  <a:pt x="0" y="865"/>
                  <a:pt x="0" y="865"/>
                  <a:pt x="0" y="865"/>
                </a:cubicBezTo>
                <a:cubicBezTo>
                  <a:pt x="4" y="865"/>
                  <a:pt x="4" y="865"/>
                  <a:pt x="4" y="865"/>
                </a:cubicBezTo>
                <a:cubicBezTo>
                  <a:pt x="4" y="516"/>
                  <a:pt x="4" y="516"/>
                  <a:pt x="4" y="516"/>
                </a:cubicBezTo>
                <a:cubicBezTo>
                  <a:pt x="198" y="323"/>
                  <a:pt x="198" y="323"/>
                  <a:pt x="198" y="323"/>
                </a:cubicBezTo>
                <a:cubicBezTo>
                  <a:pt x="198" y="239"/>
                  <a:pt x="198" y="239"/>
                  <a:pt x="198" y="239"/>
                </a:cubicBezTo>
                <a:cubicBezTo>
                  <a:pt x="245" y="192"/>
                  <a:pt x="245" y="192"/>
                  <a:pt x="245" y="192"/>
                </a:cubicBezTo>
                <a:cubicBezTo>
                  <a:pt x="244" y="191"/>
                  <a:pt x="243" y="190"/>
                  <a:pt x="242" y="189"/>
                </a:cubicBezTo>
                <a:moveTo>
                  <a:pt x="507" y="0"/>
                </a:moveTo>
                <a:cubicBezTo>
                  <a:pt x="476" y="0"/>
                  <a:pt x="476" y="0"/>
                  <a:pt x="476" y="0"/>
                </a:cubicBezTo>
                <a:cubicBezTo>
                  <a:pt x="433" y="43"/>
                  <a:pt x="433" y="43"/>
                  <a:pt x="433" y="43"/>
                </a:cubicBezTo>
                <a:cubicBezTo>
                  <a:pt x="389" y="43"/>
                  <a:pt x="389" y="43"/>
                  <a:pt x="389" y="43"/>
                </a:cubicBezTo>
                <a:cubicBezTo>
                  <a:pt x="271" y="161"/>
                  <a:pt x="271" y="161"/>
                  <a:pt x="271" y="161"/>
                </a:cubicBezTo>
                <a:cubicBezTo>
                  <a:pt x="272" y="161"/>
                  <a:pt x="273" y="162"/>
                  <a:pt x="274" y="163"/>
                </a:cubicBezTo>
                <a:cubicBezTo>
                  <a:pt x="390" y="47"/>
                  <a:pt x="390" y="47"/>
                  <a:pt x="390" y="47"/>
                </a:cubicBezTo>
                <a:cubicBezTo>
                  <a:pt x="435" y="47"/>
                  <a:pt x="435" y="47"/>
                  <a:pt x="435" y="47"/>
                </a:cubicBezTo>
                <a:cubicBezTo>
                  <a:pt x="478" y="4"/>
                  <a:pt x="478" y="4"/>
                  <a:pt x="478" y="4"/>
                </a:cubicBezTo>
                <a:cubicBezTo>
                  <a:pt x="506" y="4"/>
                  <a:pt x="506" y="4"/>
                  <a:pt x="506" y="4"/>
                </a:cubicBezTo>
                <a:cubicBezTo>
                  <a:pt x="515" y="13"/>
                  <a:pt x="515" y="13"/>
                  <a:pt x="515" y="13"/>
                </a:cubicBezTo>
                <a:cubicBezTo>
                  <a:pt x="516" y="12"/>
                  <a:pt x="517" y="12"/>
                  <a:pt x="519" y="11"/>
                </a:cubicBezTo>
                <a:cubicBezTo>
                  <a:pt x="507" y="0"/>
                  <a:pt x="507" y="0"/>
                  <a:pt x="50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33" name="Freeform 689"/>
          <p:cNvSpPr>
            <a:spLocks/>
          </p:cNvSpPr>
          <p:nvPr/>
        </p:nvSpPr>
        <p:spPr bwMode="auto">
          <a:xfrm>
            <a:off x="11349855" y="6424625"/>
            <a:ext cx="1895476" cy="3089281"/>
          </a:xfrm>
          <a:custGeom>
            <a:avLst/>
            <a:gdLst>
              <a:gd name="T0" fmla="*/ 450 w 457"/>
              <a:gd name="T1" fmla="*/ 0 h 745"/>
              <a:gd name="T2" fmla="*/ 371 w 457"/>
              <a:gd name="T3" fmla="*/ 2 h 745"/>
              <a:gd name="T4" fmla="*/ 280 w 457"/>
              <a:gd name="T5" fmla="*/ 94 h 745"/>
              <a:gd name="T6" fmla="*/ 283 w 457"/>
              <a:gd name="T7" fmla="*/ 198 h 745"/>
              <a:gd name="T8" fmla="*/ 265 w 457"/>
              <a:gd name="T9" fmla="*/ 216 h 745"/>
              <a:gd name="T10" fmla="*/ 237 w 457"/>
              <a:gd name="T11" fmla="*/ 216 h 745"/>
              <a:gd name="T12" fmla="*/ 0 w 457"/>
              <a:gd name="T13" fmla="*/ 453 h 745"/>
              <a:gd name="T14" fmla="*/ 0 w 457"/>
              <a:gd name="T15" fmla="*/ 745 h 745"/>
              <a:gd name="T16" fmla="*/ 4 w 457"/>
              <a:gd name="T17" fmla="*/ 745 h 745"/>
              <a:gd name="T18" fmla="*/ 4 w 457"/>
              <a:gd name="T19" fmla="*/ 454 h 745"/>
              <a:gd name="T20" fmla="*/ 239 w 457"/>
              <a:gd name="T21" fmla="*/ 220 h 745"/>
              <a:gd name="T22" fmla="*/ 267 w 457"/>
              <a:gd name="T23" fmla="*/ 220 h 745"/>
              <a:gd name="T24" fmla="*/ 287 w 457"/>
              <a:gd name="T25" fmla="*/ 199 h 745"/>
              <a:gd name="T26" fmla="*/ 284 w 457"/>
              <a:gd name="T27" fmla="*/ 95 h 745"/>
              <a:gd name="T28" fmla="*/ 373 w 457"/>
              <a:gd name="T29" fmla="*/ 6 h 745"/>
              <a:gd name="T30" fmla="*/ 448 w 457"/>
              <a:gd name="T31" fmla="*/ 4 h 745"/>
              <a:gd name="T32" fmla="*/ 454 w 457"/>
              <a:gd name="T33" fmla="*/ 10 h 745"/>
              <a:gd name="T34" fmla="*/ 456 w 457"/>
              <a:gd name="T35" fmla="*/ 9 h 745"/>
              <a:gd name="T36" fmla="*/ 457 w 457"/>
              <a:gd name="T37" fmla="*/ 7 h 745"/>
              <a:gd name="T38" fmla="*/ 450 w 457"/>
              <a:gd name="T39" fmla="*/ 0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57" h="745">
                <a:moveTo>
                  <a:pt x="450" y="0"/>
                </a:moveTo>
                <a:cubicBezTo>
                  <a:pt x="371" y="2"/>
                  <a:pt x="371" y="2"/>
                  <a:pt x="371" y="2"/>
                </a:cubicBezTo>
                <a:cubicBezTo>
                  <a:pt x="280" y="94"/>
                  <a:pt x="280" y="94"/>
                  <a:pt x="280" y="94"/>
                </a:cubicBezTo>
                <a:cubicBezTo>
                  <a:pt x="283" y="198"/>
                  <a:pt x="283" y="198"/>
                  <a:pt x="283" y="198"/>
                </a:cubicBezTo>
                <a:cubicBezTo>
                  <a:pt x="265" y="216"/>
                  <a:pt x="265" y="216"/>
                  <a:pt x="265" y="216"/>
                </a:cubicBezTo>
                <a:cubicBezTo>
                  <a:pt x="237" y="216"/>
                  <a:pt x="237" y="216"/>
                  <a:pt x="237" y="216"/>
                </a:cubicBezTo>
                <a:cubicBezTo>
                  <a:pt x="0" y="453"/>
                  <a:pt x="0" y="453"/>
                  <a:pt x="0" y="453"/>
                </a:cubicBezTo>
                <a:cubicBezTo>
                  <a:pt x="0" y="745"/>
                  <a:pt x="0" y="745"/>
                  <a:pt x="0" y="745"/>
                </a:cubicBezTo>
                <a:cubicBezTo>
                  <a:pt x="4" y="745"/>
                  <a:pt x="4" y="745"/>
                  <a:pt x="4" y="745"/>
                </a:cubicBezTo>
                <a:cubicBezTo>
                  <a:pt x="4" y="454"/>
                  <a:pt x="4" y="454"/>
                  <a:pt x="4" y="454"/>
                </a:cubicBezTo>
                <a:cubicBezTo>
                  <a:pt x="239" y="220"/>
                  <a:pt x="239" y="220"/>
                  <a:pt x="239" y="220"/>
                </a:cubicBezTo>
                <a:cubicBezTo>
                  <a:pt x="267" y="220"/>
                  <a:pt x="267" y="220"/>
                  <a:pt x="267" y="220"/>
                </a:cubicBezTo>
                <a:cubicBezTo>
                  <a:pt x="287" y="199"/>
                  <a:pt x="287" y="199"/>
                  <a:pt x="287" y="199"/>
                </a:cubicBezTo>
                <a:cubicBezTo>
                  <a:pt x="284" y="95"/>
                  <a:pt x="284" y="95"/>
                  <a:pt x="284" y="95"/>
                </a:cubicBezTo>
                <a:cubicBezTo>
                  <a:pt x="373" y="6"/>
                  <a:pt x="373" y="6"/>
                  <a:pt x="373" y="6"/>
                </a:cubicBezTo>
                <a:cubicBezTo>
                  <a:pt x="448" y="4"/>
                  <a:pt x="448" y="4"/>
                  <a:pt x="448" y="4"/>
                </a:cubicBezTo>
                <a:cubicBezTo>
                  <a:pt x="454" y="10"/>
                  <a:pt x="454" y="10"/>
                  <a:pt x="454" y="10"/>
                </a:cubicBezTo>
                <a:cubicBezTo>
                  <a:pt x="455" y="10"/>
                  <a:pt x="455" y="9"/>
                  <a:pt x="456" y="9"/>
                </a:cubicBezTo>
                <a:cubicBezTo>
                  <a:pt x="456" y="8"/>
                  <a:pt x="457" y="8"/>
                  <a:pt x="457" y="7"/>
                </a:cubicBezTo>
                <a:cubicBezTo>
                  <a:pt x="450" y="0"/>
                  <a:pt x="450" y="0"/>
                  <a:pt x="45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34" name="Freeform 690"/>
          <p:cNvSpPr>
            <a:spLocks/>
          </p:cNvSpPr>
          <p:nvPr/>
        </p:nvSpPr>
        <p:spPr bwMode="auto">
          <a:xfrm>
            <a:off x="11416530" y="6748475"/>
            <a:ext cx="1765301" cy="2814643"/>
          </a:xfrm>
          <a:custGeom>
            <a:avLst/>
            <a:gdLst>
              <a:gd name="T0" fmla="*/ 423 w 426"/>
              <a:gd name="T1" fmla="*/ 0 h 679"/>
              <a:gd name="T2" fmla="*/ 267 w 426"/>
              <a:gd name="T3" fmla="*/ 155 h 679"/>
              <a:gd name="T4" fmla="*/ 235 w 426"/>
              <a:gd name="T5" fmla="*/ 153 h 679"/>
              <a:gd name="T6" fmla="*/ 0 w 426"/>
              <a:gd name="T7" fmla="*/ 389 h 679"/>
              <a:gd name="T8" fmla="*/ 0 w 426"/>
              <a:gd name="T9" fmla="*/ 679 h 679"/>
              <a:gd name="T10" fmla="*/ 4 w 426"/>
              <a:gd name="T11" fmla="*/ 679 h 679"/>
              <a:gd name="T12" fmla="*/ 4 w 426"/>
              <a:gd name="T13" fmla="*/ 390 h 679"/>
              <a:gd name="T14" fmla="*/ 236 w 426"/>
              <a:gd name="T15" fmla="*/ 158 h 679"/>
              <a:gd name="T16" fmla="*/ 268 w 426"/>
              <a:gd name="T17" fmla="*/ 159 h 679"/>
              <a:gd name="T18" fmla="*/ 426 w 426"/>
              <a:gd name="T19" fmla="*/ 3 h 679"/>
              <a:gd name="T20" fmla="*/ 424 w 426"/>
              <a:gd name="T21" fmla="*/ 1 h 679"/>
              <a:gd name="T22" fmla="*/ 423 w 426"/>
              <a:gd name="T23" fmla="*/ 0 h 6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26" h="679">
                <a:moveTo>
                  <a:pt x="423" y="0"/>
                </a:moveTo>
                <a:cubicBezTo>
                  <a:pt x="267" y="155"/>
                  <a:pt x="267" y="155"/>
                  <a:pt x="267" y="155"/>
                </a:cubicBezTo>
                <a:cubicBezTo>
                  <a:pt x="235" y="153"/>
                  <a:pt x="235" y="153"/>
                  <a:pt x="235" y="153"/>
                </a:cubicBezTo>
                <a:cubicBezTo>
                  <a:pt x="0" y="389"/>
                  <a:pt x="0" y="389"/>
                  <a:pt x="0" y="389"/>
                </a:cubicBezTo>
                <a:cubicBezTo>
                  <a:pt x="0" y="679"/>
                  <a:pt x="0" y="679"/>
                  <a:pt x="0" y="679"/>
                </a:cubicBezTo>
                <a:cubicBezTo>
                  <a:pt x="4" y="679"/>
                  <a:pt x="4" y="679"/>
                  <a:pt x="4" y="679"/>
                </a:cubicBezTo>
                <a:cubicBezTo>
                  <a:pt x="4" y="390"/>
                  <a:pt x="4" y="390"/>
                  <a:pt x="4" y="390"/>
                </a:cubicBezTo>
                <a:cubicBezTo>
                  <a:pt x="236" y="158"/>
                  <a:pt x="236" y="158"/>
                  <a:pt x="236" y="158"/>
                </a:cubicBezTo>
                <a:cubicBezTo>
                  <a:pt x="268" y="159"/>
                  <a:pt x="268" y="159"/>
                  <a:pt x="268" y="159"/>
                </a:cubicBezTo>
                <a:cubicBezTo>
                  <a:pt x="426" y="3"/>
                  <a:pt x="426" y="3"/>
                  <a:pt x="426" y="3"/>
                </a:cubicBezTo>
                <a:cubicBezTo>
                  <a:pt x="425" y="2"/>
                  <a:pt x="424" y="2"/>
                  <a:pt x="424" y="1"/>
                </a:cubicBezTo>
                <a:cubicBezTo>
                  <a:pt x="423" y="1"/>
                  <a:pt x="423" y="0"/>
                  <a:pt x="42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35" name="Freeform 691"/>
          <p:cNvSpPr>
            <a:spLocks/>
          </p:cNvSpPr>
          <p:nvPr/>
        </p:nvSpPr>
        <p:spPr bwMode="auto">
          <a:xfrm>
            <a:off x="11449868" y="6284925"/>
            <a:ext cx="2271713" cy="3228981"/>
          </a:xfrm>
          <a:custGeom>
            <a:avLst/>
            <a:gdLst>
              <a:gd name="T0" fmla="*/ 548 w 548"/>
              <a:gd name="T1" fmla="*/ 0 h 779"/>
              <a:gd name="T2" fmla="*/ 545 w 548"/>
              <a:gd name="T3" fmla="*/ 0 h 779"/>
              <a:gd name="T4" fmla="*/ 545 w 548"/>
              <a:gd name="T5" fmla="*/ 0 h 779"/>
              <a:gd name="T6" fmla="*/ 544 w 548"/>
              <a:gd name="T7" fmla="*/ 0 h 779"/>
              <a:gd name="T8" fmla="*/ 544 w 548"/>
              <a:gd name="T9" fmla="*/ 32 h 779"/>
              <a:gd name="T10" fmla="*/ 284 w 548"/>
              <a:gd name="T11" fmla="*/ 292 h 779"/>
              <a:gd name="T12" fmla="*/ 218 w 548"/>
              <a:gd name="T13" fmla="*/ 291 h 779"/>
              <a:gd name="T14" fmla="*/ 0 w 548"/>
              <a:gd name="T15" fmla="*/ 509 h 779"/>
              <a:gd name="T16" fmla="*/ 0 w 548"/>
              <a:gd name="T17" fmla="*/ 779 h 779"/>
              <a:gd name="T18" fmla="*/ 4 w 548"/>
              <a:gd name="T19" fmla="*/ 779 h 779"/>
              <a:gd name="T20" fmla="*/ 4 w 548"/>
              <a:gd name="T21" fmla="*/ 511 h 779"/>
              <a:gd name="T22" fmla="*/ 219 w 548"/>
              <a:gd name="T23" fmla="*/ 295 h 779"/>
              <a:gd name="T24" fmla="*/ 285 w 548"/>
              <a:gd name="T25" fmla="*/ 296 h 779"/>
              <a:gd name="T26" fmla="*/ 548 w 548"/>
              <a:gd name="T27" fmla="*/ 34 h 779"/>
              <a:gd name="T28" fmla="*/ 548 w 548"/>
              <a:gd name="T29" fmla="*/ 0 h 7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548" h="779">
                <a:moveTo>
                  <a:pt x="548" y="0"/>
                </a:moveTo>
                <a:cubicBezTo>
                  <a:pt x="547" y="0"/>
                  <a:pt x="546" y="0"/>
                  <a:pt x="545" y="0"/>
                </a:cubicBezTo>
                <a:cubicBezTo>
                  <a:pt x="545" y="0"/>
                  <a:pt x="545" y="0"/>
                  <a:pt x="545" y="0"/>
                </a:cubicBezTo>
                <a:cubicBezTo>
                  <a:pt x="545" y="0"/>
                  <a:pt x="544" y="0"/>
                  <a:pt x="544" y="0"/>
                </a:cubicBezTo>
                <a:cubicBezTo>
                  <a:pt x="544" y="32"/>
                  <a:pt x="544" y="32"/>
                  <a:pt x="544" y="32"/>
                </a:cubicBezTo>
                <a:cubicBezTo>
                  <a:pt x="284" y="292"/>
                  <a:pt x="284" y="292"/>
                  <a:pt x="284" y="292"/>
                </a:cubicBezTo>
                <a:cubicBezTo>
                  <a:pt x="218" y="291"/>
                  <a:pt x="218" y="291"/>
                  <a:pt x="218" y="291"/>
                </a:cubicBezTo>
                <a:cubicBezTo>
                  <a:pt x="0" y="509"/>
                  <a:pt x="0" y="509"/>
                  <a:pt x="0" y="509"/>
                </a:cubicBezTo>
                <a:cubicBezTo>
                  <a:pt x="0" y="779"/>
                  <a:pt x="0" y="779"/>
                  <a:pt x="0" y="779"/>
                </a:cubicBezTo>
                <a:cubicBezTo>
                  <a:pt x="4" y="779"/>
                  <a:pt x="4" y="779"/>
                  <a:pt x="4" y="779"/>
                </a:cubicBezTo>
                <a:cubicBezTo>
                  <a:pt x="4" y="511"/>
                  <a:pt x="4" y="511"/>
                  <a:pt x="4" y="511"/>
                </a:cubicBezTo>
                <a:cubicBezTo>
                  <a:pt x="219" y="295"/>
                  <a:pt x="219" y="295"/>
                  <a:pt x="219" y="295"/>
                </a:cubicBezTo>
                <a:cubicBezTo>
                  <a:pt x="285" y="296"/>
                  <a:pt x="285" y="296"/>
                  <a:pt x="285" y="296"/>
                </a:cubicBezTo>
                <a:cubicBezTo>
                  <a:pt x="548" y="34"/>
                  <a:pt x="548" y="34"/>
                  <a:pt x="548" y="34"/>
                </a:cubicBezTo>
                <a:cubicBezTo>
                  <a:pt x="548" y="0"/>
                  <a:pt x="548" y="0"/>
                  <a:pt x="54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36" name="Freeform 692"/>
          <p:cNvSpPr>
            <a:spLocks/>
          </p:cNvSpPr>
          <p:nvPr/>
        </p:nvSpPr>
        <p:spPr bwMode="auto">
          <a:xfrm>
            <a:off x="11483205" y="5637223"/>
            <a:ext cx="3162301" cy="3810007"/>
          </a:xfrm>
          <a:custGeom>
            <a:avLst/>
            <a:gdLst>
              <a:gd name="T0" fmla="*/ 759 w 763"/>
              <a:gd name="T1" fmla="*/ 0 h 919"/>
              <a:gd name="T2" fmla="*/ 710 w 763"/>
              <a:gd name="T3" fmla="*/ 48 h 919"/>
              <a:gd name="T4" fmla="*/ 630 w 763"/>
              <a:gd name="T5" fmla="*/ 49 h 919"/>
              <a:gd name="T6" fmla="*/ 578 w 763"/>
              <a:gd name="T7" fmla="*/ 101 h 919"/>
              <a:gd name="T8" fmla="*/ 582 w 763"/>
              <a:gd name="T9" fmla="*/ 170 h 919"/>
              <a:gd name="T10" fmla="*/ 285 w 763"/>
              <a:gd name="T11" fmla="*/ 467 h 919"/>
              <a:gd name="T12" fmla="*/ 208 w 763"/>
              <a:gd name="T13" fmla="*/ 465 h 919"/>
              <a:gd name="T14" fmla="*/ 0 w 763"/>
              <a:gd name="T15" fmla="*/ 674 h 919"/>
              <a:gd name="T16" fmla="*/ 0 w 763"/>
              <a:gd name="T17" fmla="*/ 919 h 919"/>
              <a:gd name="T18" fmla="*/ 4 w 763"/>
              <a:gd name="T19" fmla="*/ 919 h 919"/>
              <a:gd name="T20" fmla="*/ 4 w 763"/>
              <a:gd name="T21" fmla="*/ 675 h 919"/>
              <a:gd name="T22" fmla="*/ 210 w 763"/>
              <a:gd name="T23" fmla="*/ 469 h 919"/>
              <a:gd name="T24" fmla="*/ 287 w 763"/>
              <a:gd name="T25" fmla="*/ 471 h 919"/>
              <a:gd name="T26" fmla="*/ 586 w 763"/>
              <a:gd name="T27" fmla="*/ 172 h 919"/>
              <a:gd name="T28" fmla="*/ 582 w 763"/>
              <a:gd name="T29" fmla="*/ 102 h 919"/>
              <a:gd name="T30" fmla="*/ 631 w 763"/>
              <a:gd name="T31" fmla="*/ 53 h 919"/>
              <a:gd name="T32" fmla="*/ 712 w 763"/>
              <a:gd name="T33" fmla="*/ 52 h 919"/>
              <a:gd name="T34" fmla="*/ 763 w 763"/>
              <a:gd name="T35" fmla="*/ 2 h 919"/>
              <a:gd name="T36" fmla="*/ 759 w 763"/>
              <a:gd name="T37" fmla="*/ 0 h 9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763" h="919">
                <a:moveTo>
                  <a:pt x="759" y="0"/>
                </a:moveTo>
                <a:cubicBezTo>
                  <a:pt x="710" y="48"/>
                  <a:pt x="710" y="48"/>
                  <a:pt x="710" y="48"/>
                </a:cubicBezTo>
                <a:cubicBezTo>
                  <a:pt x="630" y="49"/>
                  <a:pt x="630" y="49"/>
                  <a:pt x="630" y="49"/>
                </a:cubicBezTo>
                <a:cubicBezTo>
                  <a:pt x="578" y="101"/>
                  <a:pt x="578" y="101"/>
                  <a:pt x="578" y="101"/>
                </a:cubicBezTo>
                <a:cubicBezTo>
                  <a:pt x="582" y="170"/>
                  <a:pt x="582" y="170"/>
                  <a:pt x="582" y="170"/>
                </a:cubicBezTo>
                <a:cubicBezTo>
                  <a:pt x="285" y="467"/>
                  <a:pt x="285" y="467"/>
                  <a:pt x="285" y="467"/>
                </a:cubicBezTo>
                <a:cubicBezTo>
                  <a:pt x="208" y="465"/>
                  <a:pt x="208" y="465"/>
                  <a:pt x="208" y="465"/>
                </a:cubicBezTo>
                <a:cubicBezTo>
                  <a:pt x="0" y="674"/>
                  <a:pt x="0" y="674"/>
                  <a:pt x="0" y="674"/>
                </a:cubicBezTo>
                <a:cubicBezTo>
                  <a:pt x="0" y="919"/>
                  <a:pt x="0" y="919"/>
                  <a:pt x="0" y="919"/>
                </a:cubicBezTo>
                <a:cubicBezTo>
                  <a:pt x="4" y="919"/>
                  <a:pt x="4" y="919"/>
                  <a:pt x="4" y="919"/>
                </a:cubicBezTo>
                <a:cubicBezTo>
                  <a:pt x="4" y="675"/>
                  <a:pt x="4" y="675"/>
                  <a:pt x="4" y="675"/>
                </a:cubicBezTo>
                <a:cubicBezTo>
                  <a:pt x="210" y="469"/>
                  <a:pt x="210" y="469"/>
                  <a:pt x="210" y="469"/>
                </a:cubicBezTo>
                <a:cubicBezTo>
                  <a:pt x="287" y="471"/>
                  <a:pt x="287" y="471"/>
                  <a:pt x="287" y="471"/>
                </a:cubicBezTo>
                <a:cubicBezTo>
                  <a:pt x="586" y="172"/>
                  <a:pt x="586" y="172"/>
                  <a:pt x="586" y="172"/>
                </a:cubicBezTo>
                <a:cubicBezTo>
                  <a:pt x="582" y="102"/>
                  <a:pt x="582" y="102"/>
                  <a:pt x="582" y="102"/>
                </a:cubicBezTo>
                <a:cubicBezTo>
                  <a:pt x="631" y="53"/>
                  <a:pt x="631" y="53"/>
                  <a:pt x="631" y="53"/>
                </a:cubicBezTo>
                <a:cubicBezTo>
                  <a:pt x="712" y="52"/>
                  <a:pt x="712" y="52"/>
                  <a:pt x="712" y="52"/>
                </a:cubicBezTo>
                <a:cubicBezTo>
                  <a:pt x="763" y="2"/>
                  <a:pt x="763" y="2"/>
                  <a:pt x="763" y="2"/>
                </a:cubicBezTo>
                <a:cubicBezTo>
                  <a:pt x="762" y="1"/>
                  <a:pt x="761" y="0"/>
                  <a:pt x="75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37" name="Freeform 693"/>
          <p:cNvSpPr>
            <a:spLocks/>
          </p:cNvSpPr>
          <p:nvPr/>
        </p:nvSpPr>
        <p:spPr bwMode="auto">
          <a:xfrm>
            <a:off x="11532418" y="5467361"/>
            <a:ext cx="3403601" cy="3881445"/>
          </a:xfrm>
          <a:custGeom>
            <a:avLst/>
            <a:gdLst>
              <a:gd name="T0" fmla="*/ 817 w 821"/>
              <a:gd name="T1" fmla="*/ 0 h 936"/>
              <a:gd name="T2" fmla="*/ 713 w 821"/>
              <a:gd name="T3" fmla="*/ 103 h 936"/>
              <a:gd name="T4" fmla="*/ 632 w 821"/>
              <a:gd name="T5" fmla="*/ 104 h 936"/>
              <a:gd name="T6" fmla="*/ 580 w 821"/>
              <a:gd name="T7" fmla="*/ 156 h 936"/>
              <a:gd name="T8" fmla="*/ 581 w 821"/>
              <a:gd name="T9" fmla="*/ 223 h 936"/>
              <a:gd name="T10" fmla="*/ 285 w 821"/>
              <a:gd name="T11" fmla="*/ 519 h 936"/>
              <a:gd name="T12" fmla="*/ 208 w 821"/>
              <a:gd name="T13" fmla="*/ 517 h 936"/>
              <a:gd name="T14" fmla="*/ 0 w 821"/>
              <a:gd name="T15" fmla="*/ 726 h 936"/>
              <a:gd name="T16" fmla="*/ 0 w 821"/>
              <a:gd name="T17" fmla="*/ 936 h 936"/>
              <a:gd name="T18" fmla="*/ 4 w 821"/>
              <a:gd name="T19" fmla="*/ 936 h 936"/>
              <a:gd name="T20" fmla="*/ 4 w 821"/>
              <a:gd name="T21" fmla="*/ 728 h 936"/>
              <a:gd name="T22" fmla="*/ 210 w 821"/>
              <a:gd name="T23" fmla="*/ 521 h 936"/>
              <a:gd name="T24" fmla="*/ 286 w 821"/>
              <a:gd name="T25" fmla="*/ 523 h 936"/>
              <a:gd name="T26" fmla="*/ 585 w 821"/>
              <a:gd name="T27" fmla="*/ 224 h 936"/>
              <a:gd name="T28" fmla="*/ 584 w 821"/>
              <a:gd name="T29" fmla="*/ 157 h 936"/>
              <a:gd name="T30" fmla="*/ 634 w 821"/>
              <a:gd name="T31" fmla="*/ 108 h 936"/>
              <a:gd name="T32" fmla="*/ 714 w 821"/>
              <a:gd name="T33" fmla="*/ 107 h 936"/>
              <a:gd name="T34" fmla="*/ 821 w 821"/>
              <a:gd name="T35" fmla="*/ 1 h 936"/>
              <a:gd name="T36" fmla="*/ 817 w 821"/>
              <a:gd name="T37" fmla="*/ 0 h 9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821" h="936">
                <a:moveTo>
                  <a:pt x="817" y="0"/>
                </a:moveTo>
                <a:cubicBezTo>
                  <a:pt x="713" y="103"/>
                  <a:pt x="713" y="103"/>
                  <a:pt x="713" y="103"/>
                </a:cubicBezTo>
                <a:cubicBezTo>
                  <a:pt x="632" y="104"/>
                  <a:pt x="632" y="104"/>
                  <a:pt x="632" y="104"/>
                </a:cubicBezTo>
                <a:cubicBezTo>
                  <a:pt x="580" y="156"/>
                  <a:pt x="580" y="156"/>
                  <a:pt x="580" y="156"/>
                </a:cubicBezTo>
                <a:cubicBezTo>
                  <a:pt x="581" y="223"/>
                  <a:pt x="581" y="223"/>
                  <a:pt x="581" y="223"/>
                </a:cubicBezTo>
                <a:cubicBezTo>
                  <a:pt x="285" y="519"/>
                  <a:pt x="285" y="519"/>
                  <a:pt x="285" y="519"/>
                </a:cubicBezTo>
                <a:cubicBezTo>
                  <a:pt x="208" y="517"/>
                  <a:pt x="208" y="517"/>
                  <a:pt x="208" y="517"/>
                </a:cubicBezTo>
                <a:cubicBezTo>
                  <a:pt x="0" y="726"/>
                  <a:pt x="0" y="726"/>
                  <a:pt x="0" y="726"/>
                </a:cubicBezTo>
                <a:cubicBezTo>
                  <a:pt x="0" y="936"/>
                  <a:pt x="0" y="936"/>
                  <a:pt x="0" y="936"/>
                </a:cubicBezTo>
                <a:cubicBezTo>
                  <a:pt x="4" y="936"/>
                  <a:pt x="4" y="936"/>
                  <a:pt x="4" y="936"/>
                </a:cubicBezTo>
                <a:cubicBezTo>
                  <a:pt x="4" y="728"/>
                  <a:pt x="4" y="728"/>
                  <a:pt x="4" y="728"/>
                </a:cubicBezTo>
                <a:cubicBezTo>
                  <a:pt x="210" y="521"/>
                  <a:pt x="210" y="521"/>
                  <a:pt x="210" y="521"/>
                </a:cubicBezTo>
                <a:cubicBezTo>
                  <a:pt x="286" y="523"/>
                  <a:pt x="286" y="523"/>
                  <a:pt x="286" y="523"/>
                </a:cubicBezTo>
                <a:cubicBezTo>
                  <a:pt x="585" y="224"/>
                  <a:pt x="585" y="224"/>
                  <a:pt x="585" y="224"/>
                </a:cubicBezTo>
                <a:cubicBezTo>
                  <a:pt x="584" y="157"/>
                  <a:pt x="584" y="157"/>
                  <a:pt x="584" y="157"/>
                </a:cubicBezTo>
                <a:cubicBezTo>
                  <a:pt x="634" y="108"/>
                  <a:pt x="634" y="108"/>
                  <a:pt x="634" y="108"/>
                </a:cubicBezTo>
                <a:cubicBezTo>
                  <a:pt x="714" y="107"/>
                  <a:pt x="714" y="107"/>
                  <a:pt x="714" y="107"/>
                </a:cubicBezTo>
                <a:cubicBezTo>
                  <a:pt x="821" y="1"/>
                  <a:pt x="821" y="1"/>
                  <a:pt x="821" y="1"/>
                </a:cubicBezTo>
                <a:cubicBezTo>
                  <a:pt x="820" y="1"/>
                  <a:pt x="818" y="0"/>
                  <a:pt x="81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38" name="Freeform 694"/>
          <p:cNvSpPr>
            <a:spLocks/>
          </p:cNvSpPr>
          <p:nvPr/>
        </p:nvSpPr>
        <p:spPr bwMode="auto">
          <a:xfrm>
            <a:off x="11583218" y="3713170"/>
            <a:ext cx="5722939" cy="5684848"/>
          </a:xfrm>
          <a:custGeom>
            <a:avLst/>
            <a:gdLst>
              <a:gd name="T0" fmla="*/ 3600 w 3605"/>
              <a:gd name="T1" fmla="*/ 0 h 3581"/>
              <a:gd name="T2" fmla="*/ 3057 w 3605"/>
              <a:gd name="T3" fmla="*/ 541 h 3581"/>
              <a:gd name="T4" fmla="*/ 2720 w 3605"/>
              <a:gd name="T5" fmla="*/ 541 h 3581"/>
              <a:gd name="T6" fmla="*/ 1859 w 3605"/>
              <a:gd name="T7" fmla="*/ 1403 h 3581"/>
              <a:gd name="T8" fmla="*/ 1647 w 3605"/>
              <a:gd name="T9" fmla="*/ 1405 h 3581"/>
              <a:gd name="T10" fmla="*/ 1511 w 3605"/>
              <a:gd name="T11" fmla="*/ 1541 h 3581"/>
              <a:gd name="T12" fmla="*/ 1522 w 3605"/>
              <a:gd name="T13" fmla="*/ 1724 h 3581"/>
              <a:gd name="T14" fmla="*/ 749 w 3605"/>
              <a:gd name="T15" fmla="*/ 2497 h 3581"/>
              <a:gd name="T16" fmla="*/ 545 w 3605"/>
              <a:gd name="T17" fmla="*/ 2494 h 3581"/>
              <a:gd name="T18" fmla="*/ 0 w 3605"/>
              <a:gd name="T19" fmla="*/ 3040 h 3581"/>
              <a:gd name="T20" fmla="*/ 0 w 3605"/>
              <a:gd name="T21" fmla="*/ 3581 h 3581"/>
              <a:gd name="T22" fmla="*/ 10 w 3605"/>
              <a:gd name="T23" fmla="*/ 3581 h 3581"/>
              <a:gd name="T24" fmla="*/ 10 w 3605"/>
              <a:gd name="T25" fmla="*/ 3045 h 3581"/>
              <a:gd name="T26" fmla="*/ 550 w 3605"/>
              <a:gd name="T27" fmla="*/ 2505 h 3581"/>
              <a:gd name="T28" fmla="*/ 752 w 3605"/>
              <a:gd name="T29" fmla="*/ 2507 h 3581"/>
              <a:gd name="T30" fmla="*/ 1532 w 3605"/>
              <a:gd name="T31" fmla="*/ 1727 h 3581"/>
              <a:gd name="T32" fmla="*/ 1522 w 3605"/>
              <a:gd name="T33" fmla="*/ 1546 h 3581"/>
              <a:gd name="T34" fmla="*/ 1652 w 3605"/>
              <a:gd name="T35" fmla="*/ 1416 h 3581"/>
              <a:gd name="T36" fmla="*/ 1861 w 3605"/>
              <a:gd name="T37" fmla="*/ 1413 h 3581"/>
              <a:gd name="T38" fmla="*/ 2725 w 3605"/>
              <a:gd name="T39" fmla="*/ 551 h 3581"/>
              <a:gd name="T40" fmla="*/ 3060 w 3605"/>
              <a:gd name="T41" fmla="*/ 551 h 3581"/>
              <a:gd name="T42" fmla="*/ 3605 w 3605"/>
              <a:gd name="T43" fmla="*/ 6 h 3581"/>
              <a:gd name="T44" fmla="*/ 3600 w 3605"/>
              <a:gd name="T45" fmla="*/ 0 h 35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605" h="3581">
                <a:moveTo>
                  <a:pt x="3600" y="0"/>
                </a:moveTo>
                <a:lnTo>
                  <a:pt x="3057" y="541"/>
                </a:lnTo>
                <a:lnTo>
                  <a:pt x="2720" y="541"/>
                </a:lnTo>
                <a:lnTo>
                  <a:pt x="1859" y="1403"/>
                </a:lnTo>
                <a:lnTo>
                  <a:pt x="1647" y="1405"/>
                </a:lnTo>
                <a:lnTo>
                  <a:pt x="1511" y="1541"/>
                </a:lnTo>
                <a:lnTo>
                  <a:pt x="1522" y="1724"/>
                </a:lnTo>
                <a:lnTo>
                  <a:pt x="749" y="2497"/>
                </a:lnTo>
                <a:lnTo>
                  <a:pt x="545" y="2494"/>
                </a:lnTo>
                <a:lnTo>
                  <a:pt x="0" y="3040"/>
                </a:lnTo>
                <a:lnTo>
                  <a:pt x="0" y="3581"/>
                </a:lnTo>
                <a:lnTo>
                  <a:pt x="10" y="3581"/>
                </a:lnTo>
                <a:lnTo>
                  <a:pt x="10" y="3045"/>
                </a:lnTo>
                <a:lnTo>
                  <a:pt x="550" y="2505"/>
                </a:lnTo>
                <a:lnTo>
                  <a:pt x="752" y="2507"/>
                </a:lnTo>
                <a:lnTo>
                  <a:pt x="1532" y="1727"/>
                </a:lnTo>
                <a:lnTo>
                  <a:pt x="1522" y="1546"/>
                </a:lnTo>
                <a:lnTo>
                  <a:pt x="1652" y="1416"/>
                </a:lnTo>
                <a:lnTo>
                  <a:pt x="1861" y="1413"/>
                </a:lnTo>
                <a:lnTo>
                  <a:pt x="2725" y="551"/>
                </a:lnTo>
                <a:lnTo>
                  <a:pt x="3060" y="551"/>
                </a:lnTo>
                <a:lnTo>
                  <a:pt x="3605" y="6"/>
                </a:lnTo>
                <a:lnTo>
                  <a:pt x="360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39" name="Freeform 695"/>
          <p:cNvSpPr>
            <a:spLocks/>
          </p:cNvSpPr>
          <p:nvPr/>
        </p:nvSpPr>
        <p:spPr bwMode="auto">
          <a:xfrm>
            <a:off x="11583218" y="3713170"/>
            <a:ext cx="5722939" cy="5684848"/>
          </a:xfrm>
          <a:custGeom>
            <a:avLst/>
            <a:gdLst>
              <a:gd name="T0" fmla="*/ 3600 w 3605"/>
              <a:gd name="T1" fmla="*/ 0 h 3581"/>
              <a:gd name="T2" fmla="*/ 3057 w 3605"/>
              <a:gd name="T3" fmla="*/ 541 h 3581"/>
              <a:gd name="T4" fmla="*/ 2720 w 3605"/>
              <a:gd name="T5" fmla="*/ 541 h 3581"/>
              <a:gd name="T6" fmla="*/ 1859 w 3605"/>
              <a:gd name="T7" fmla="*/ 1403 h 3581"/>
              <a:gd name="T8" fmla="*/ 1647 w 3605"/>
              <a:gd name="T9" fmla="*/ 1405 h 3581"/>
              <a:gd name="T10" fmla="*/ 1511 w 3605"/>
              <a:gd name="T11" fmla="*/ 1541 h 3581"/>
              <a:gd name="T12" fmla="*/ 1522 w 3605"/>
              <a:gd name="T13" fmla="*/ 1724 h 3581"/>
              <a:gd name="T14" fmla="*/ 749 w 3605"/>
              <a:gd name="T15" fmla="*/ 2497 h 3581"/>
              <a:gd name="T16" fmla="*/ 545 w 3605"/>
              <a:gd name="T17" fmla="*/ 2494 h 3581"/>
              <a:gd name="T18" fmla="*/ 0 w 3605"/>
              <a:gd name="T19" fmla="*/ 3040 h 3581"/>
              <a:gd name="T20" fmla="*/ 0 w 3605"/>
              <a:gd name="T21" fmla="*/ 3581 h 3581"/>
              <a:gd name="T22" fmla="*/ 10 w 3605"/>
              <a:gd name="T23" fmla="*/ 3581 h 3581"/>
              <a:gd name="T24" fmla="*/ 10 w 3605"/>
              <a:gd name="T25" fmla="*/ 3045 h 3581"/>
              <a:gd name="T26" fmla="*/ 550 w 3605"/>
              <a:gd name="T27" fmla="*/ 2505 h 3581"/>
              <a:gd name="T28" fmla="*/ 752 w 3605"/>
              <a:gd name="T29" fmla="*/ 2507 h 3581"/>
              <a:gd name="T30" fmla="*/ 1532 w 3605"/>
              <a:gd name="T31" fmla="*/ 1727 h 3581"/>
              <a:gd name="T32" fmla="*/ 1522 w 3605"/>
              <a:gd name="T33" fmla="*/ 1546 h 3581"/>
              <a:gd name="T34" fmla="*/ 1652 w 3605"/>
              <a:gd name="T35" fmla="*/ 1416 h 3581"/>
              <a:gd name="T36" fmla="*/ 1861 w 3605"/>
              <a:gd name="T37" fmla="*/ 1413 h 3581"/>
              <a:gd name="T38" fmla="*/ 2725 w 3605"/>
              <a:gd name="T39" fmla="*/ 551 h 3581"/>
              <a:gd name="T40" fmla="*/ 3060 w 3605"/>
              <a:gd name="T41" fmla="*/ 551 h 3581"/>
              <a:gd name="T42" fmla="*/ 3605 w 3605"/>
              <a:gd name="T43" fmla="*/ 6 h 3581"/>
              <a:gd name="T44" fmla="*/ 3600 w 3605"/>
              <a:gd name="T45" fmla="*/ 0 h 35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605" h="3581">
                <a:moveTo>
                  <a:pt x="3600" y="0"/>
                </a:moveTo>
                <a:lnTo>
                  <a:pt x="3057" y="541"/>
                </a:lnTo>
                <a:lnTo>
                  <a:pt x="2720" y="541"/>
                </a:lnTo>
                <a:lnTo>
                  <a:pt x="1859" y="1403"/>
                </a:lnTo>
                <a:lnTo>
                  <a:pt x="1647" y="1405"/>
                </a:lnTo>
                <a:lnTo>
                  <a:pt x="1511" y="1541"/>
                </a:lnTo>
                <a:lnTo>
                  <a:pt x="1522" y="1724"/>
                </a:lnTo>
                <a:lnTo>
                  <a:pt x="749" y="2497"/>
                </a:lnTo>
                <a:lnTo>
                  <a:pt x="545" y="2494"/>
                </a:lnTo>
                <a:lnTo>
                  <a:pt x="0" y="3040"/>
                </a:lnTo>
                <a:lnTo>
                  <a:pt x="0" y="3581"/>
                </a:lnTo>
                <a:lnTo>
                  <a:pt x="10" y="3581"/>
                </a:lnTo>
                <a:lnTo>
                  <a:pt x="10" y="3045"/>
                </a:lnTo>
                <a:lnTo>
                  <a:pt x="550" y="2505"/>
                </a:lnTo>
                <a:lnTo>
                  <a:pt x="752" y="2507"/>
                </a:lnTo>
                <a:lnTo>
                  <a:pt x="1532" y="1727"/>
                </a:lnTo>
                <a:lnTo>
                  <a:pt x="1522" y="1546"/>
                </a:lnTo>
                <a:lnTo>
                  <a:pt x="1652" y="1416"/>
                </a:lnTo>
                <a:lnTo>
                  <a:pt x="1861" y="1413"/>
                </a:lnTo>
                <a:lnTo>
                  <a:pt x="2725" y="551"/>
                </a:lnTo>
                <a:lnTo>
                  <a:pt x="3060" y="551"/>
                </a:lnTo>
                <a:lnTo>
                  <a:pt x="3605" y="6"/>
                </a:lnTo>
                <a:lnTo>
                  <a:pt x="360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40" name="Freeform 696"/>
          <p:cNvSpPr>
            <a:spLocks/>
          </p:cNvSpPr>
          <p:nvPr/>
        </p:nvSpPr>
        <p:spPr bwMode="auto">
          <a:xfrm>
            <a:off x="11648305" y="6226187"/>
            <a:ext cx="2628901" cy="3089281"/>
          </a:xfrm>
          <a:custGeom>
            <a:avLst/>
            <a:gdLst>
              <a:gd name="T0" fmla="*/ 630 w 634"/>
              <a:gd name="T1" fmla="*/ 0 h 745"/>
              <a:gd name="T2" fmla="*/ 629 w 634"/>
              <a:gd name="T3" fmla="*/ 15 h 745"/>
              <a:gd name="T4" fmla="*/ 282 w 634"/>
              <a:gd name="T5" fmla="*/ 361 h 745"/>
              <a:gd name="T6" fmla="*/ 208 w 634"/>
              <a:gd name="T7" fmla="*/ 363 h 745"/>
              <a:gd name="T8" fmla="*/ 0 w 634"/>
              <a:gd name="T9" fmla="*/ 571 h 745"/>
              <a:gd name="T10" fmla="*/ 0 w 634"/>
              <a:gd name="T11" fmla="*/ 745 h 745"/>
              <a:gd name="T12" fmla="*/ 4 w 634"/>
              <a:gd name="T13" fmla="*/ 745 h 745"/>
              <a:gd name="T14" fmla="*/ 4 w 634"/>
              <a:gd name="T15" fmla="*/ 573 h 745"/>
              <a:gd name="T16" fmla="*/ 210 w 634"/>
              <a:gd name="T17" fmla="*/ 367 h 745"/>
              <a:gd name="T18" fmla="*/ 284 w 634"/>
              <a:gd name="T19" fmla="*/ 365 h 745"/>
              <a:gd name="T20" fmla="*/ 633 w 634"/>
              <a:gd name="T21" fmla="*/ 16 h 745"/>
              <a:gd name="T22" fmla="*/ 634 w 634"/>
              <a:gd name="T23" fmla="*/ 0 h 745"/>
              <a:gd name="T24" fmla="*/ 633 w 634"/>
              <a:gd name="T25" fmla="*/ 0 h 745"/>
              <a:gd name="T26" fmla="*/ 630 w 634"/>
              <a:gd name="T27" fmla="*/ 0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634" h="745">
                <a:moveTo>
                  <a:pt x="630" y="0"/>
                </a:moveTo>
                <a:cubicBezTo>
                  <a:pt x="629" y="15"/>
                  <a:pt x="629" y="15"/>
                  <a:pt x="629" y="15"/>
                </a:cubicBezTo>
                <a:cubicBezTo>
                  <a:pt x="282" y="361"/>
                  <a:pt x="282" y="361"/>
                  <a:pt x="282" y="361"/>
                </a:cubicBezTo>
                <a:cubicBezTo>
                  <a:pt x="208" y="363"/>
                  <a:pt x="208" y="363"/>
                  <a:pt x="208" y="363"/>
                </a:cubicBezTo>
                <a:cubicBezTo>
                  <a:pt x="0" y="571"/>
                  <a:pt x="0" y="571"/>
                  <a:pt x="0" y="571"/>
                </a:cubicBezTo>
                <a:cubicBezTo>
                  <a:pt x="0" y="745"/>
                  <a:pt x="0" y="745"/>
                  <a:pt x="0" y="745"/>
                </a:cubicBezTo>
                <a:cubicBezTo>
                  <a:pt x="4" y="745"/>
                  <a:pt x="4" y="745"/>
                  <a:pt x="4" y="745"/>
                </a:cubicBezTo>
                <a:cubicBezTo>
                  <a:pt x="4" y="573"/>
                  <a:pt x="4" y="573"/>
                  <a:pt x="4" y="573"/>
                </a:cubicBezTo>
                <a:cubicBezTo>
                  <a:pt x="210" y="367"/>
                  <a:pt x="210" y="367"/>
                  <a:pt x="210" y="367"/>
                </a:cubicBezTo>
                <a:cubicBezTo>
                  <a:pt x="284" y="365"/>
                  <a:pt x="284" y="365"/>
                  <a:pt x="284" y="365"/>
                </a:cubicBezTo>
                <a:cubicBezTo>
                  <a:pt x="633" y="16"/>
                  <a:pt x="633" y="16"/>
                  <a:pt x="633" y="16"/>
                </a:cubicBezTo>
                <a:cubicBezTo>
                  <a:pt x="634" y="0"/>
                  <a:pt x="634" y="0"/>
                  <a:pt x="634" y="0"/>
                </a:cubicBezTo>
                <a:cubicBezTo>
                  <a:pt x="634" y="0"/>
                  <a:pt x="633" y="0"/>
                  <a:pt x="633" y="0"/>
                </a:cubicBezTo>
                <a:cubicBezTo>
                  <a:pt x="632" y="0"/>
                  <a:pt x="631" y="0"/>
                  <a:pt x="63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41" name="Freeform 697"/>
          <p:cNvSpPr>
            <a:spLocks/>
          </p:cNvSpPr>
          <p:nvPr/>
        </p:nvSpPr>
        <p:spPr bwMode="auto">
          <a:xfrm>
            <a:off x="10040167" y="5202248"/>
            <a:ext cx="2454276" cy="4046545"/>
          </a:xfrm>
          <a:custGeom>
            <a:avLst/>
            <a:gdLst>
              <a:gd name="T0" fmla="*/ 572 w 592"/>
              <a:gd name="T1" fmla="*/ 0 h 976"/>
              <a:gd name="T2" fmla="*/ 0 w 592"/>
              <a:gd name="T3" fmla="*/ 572 h 976"/>
              <a:gd name="T4" fmla="*/ 0 w 592"/>
              <a:gd name="T5" fmla="*/ 976 h 976"/>
              <a:gd name="T6" fmla="*/ 4 w 592"/>
              <a:gd name="T7" fmla="*/ 976 h 976"/>
              <a:gd name="T8" fmla="*/ 4 w 592"/>
              <a:gd name="T9" fmla="*/ 574 h 976"/>
              <a:gd name="T10" fmla="*/ 573 w 592"/>
              <a:gd name="T11" fmla="*/ 4 h 976"/>
              <a:gd name="T12" fmla="*/ 592 w 592"/>
              <a:gd name="T13" fmla="*/ 5 h 976"/>
              <a:gd name="T14" fmla="*/ 592 w 592"/>
              <a:gd name="T15" fmla="*/ 1 h 976"/>
              <a:gd name="T16" fmla="*/ 572 w 592"/>
              <a:gd name="T17" fmla="*/ 0 h 9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92" h="976">
                <a:moveTo>
                  <a:pt x="572" y="0"/>
                </a:moveTo>
                <a:cubicBezTo>
                  <a:pt x="0" y="572"/>
                  <a:pt x="0" y="572"/>
                  <a:pt x="0" y="572"/>
                </a:cubicBezTo>
                <a:cubicBezTo>
                  <a:pt x="0" y="976"/>
                  <a:pt x="0" y="976"/>
                  <a:pt x="0" y="976"/>
                </a:cubicBezTo>
                <a:cubicBezTo>
                  <a:pt x="4" y="976"/>
                  <a:pt x="4" y="976"/>
                  <a:pt x="4" y="976"/>
                </a:cubicBezTo>
                <a:cubicBezTo>
                  <a:pt x="4" y="574"/>
                  <a:pt x="4" y="574"/>
                  <a:pt x="4" y="574"/>
                </a:cubicBezTo>
                <a:cubicBezTo>
                  <a:pt x="573" y="4"/>
                  <a:pt x="573" y="4"/>
                  <a:pt x="573" y="4"/>
                </a:cubicBezTo>
                <a:cubicBezTo>
                  <a:pt x="592" y="5"/>
                  <a:pt x="592" y="5"/>
                  <a:pt x="592" y="5"/>
                </a:cubicBezTo>
                <a:cubicBezTo>
                  <a:pt x="592" y="4"/>
                  <a:pt x="592" y="2"/>
                  <a:pt x="592" y="1"/>
                </a:cubicBezTo>
                <a:cubicBezTo>
                  <a:pt x="572" y="0"/>
                  <a:pt x="572" y="0"/>
                  <a:pt x="57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42" name="Freeform 698"/>
          <p:cNvSpPr>
            <a:spLocks/>
          </p:cNvSpPr>
          <p:nvPr/>
        </p:nvSpPr>
        <p:spPr bwMode="auto">
          <a:xfrm>
            <a:off x="9941742" y="5570548"/>
            <a:ext cx="1852613" cy="4059245"/>
          </a:xfrm>
          <a:custGeom>
            <a:avLst/>
            <a:gdLst>
              <a:gd name="T0" fmla="*/ 444 w 447"/>
              <a:gd name="T1" fmla="*/ 0 h 979"/>
              <a:gd name="T2" fmla="*/ 430 w 447"/>
              <a:gd name="T3" fmla="*/ 14 h 979"/>
              <a:gd name="T4" fmla="*/ 429 w 447"/>
              <a:gd name="T5" fmla="*/ 49 h 979"/>
              <a:gd name="T6" fmla="*/ 0 w 447"/>
              <a:gd name="T7" fmla="*/ 479 h 979"/>
              <a:gd name="T8" fmla="*/ 0 w 447"/>
              <a:gd name="T9" fmla="*/ 979 h 979"/>
              <a:gd name="T10" fmla="*/ 4 w 447"/>
              <a:gd name="T11" fmla="*/ 979 h 979"/>
              <a:gd name="T12" fmla="*/ 4 w 447"/>
              <a:gd name="T13" fmla="*/ 481 h 979"/>
              <a:gd name="T14" fmla="*/ 433 w 447"/>
              <a:gd name="T15" fmla="*/ 51 h 979"/>
              <a:gd name="T16" fmla="*/ 434 w 447"/>
              <a:gd name="T17" fmla="*/ 16 h 979"/>
              <a:gd name="T18" fmla="*/ 447 w 447"/>
              <a:gd name="T19" fmla="*/ 3 h 979"/>
              <a:gd name="T20" fmla="*/ 446 w 447"/>
              <a:gd name="T21" fmla="*/ 2 h 979"/>
              <a:gd name="T22" fmla="*/ 444 w 447"/>
              <a:gd name="T23" fmla="*/ 0 h 9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47" h="979">
                <a:moveTo>
                  <a:pt x="444" y="0"/>
                </a:moveTo>
                <a:cubicBezTo>
                  <a:pt x="430" y="14"/>
                  <a:pt x="430" y="14"/>
                  <a:pt x="430" y="14"/>
                </a:cubicBezTo>
                <a:cubicBezTo>
                  <a:pt x="429" y="49"/>
                  <a:pt x="429" y="49"/>
                  <a:pt x="429" y="49"/>
                </a:cubicBezTo>
                <a:cubicBezTo>
                  <a:pt x="0" y="479"/>
                  <a:pt x="0" y="479"/>
                  <a:pt x="0" y="479"/>
                </a:cubicBezTo>
                <a:cubicBezTo>
                  <a:pt x="0" y="979"/>
                  <a:pt x="0" y="979"/>
                  <a:pt x="0" y="979"/>
                </a:cubicBezTo>
                <a:cubicBezTo>
                  <a:pt x="4" y="979"/>
                  <a:pt x="4" y="979"/>
                  <a:pt x="4" y="979"/>
                </a:cubicBezTo>
                <a:cubicBezTo>
                  <a:pt x="4" y="481"/>
                  <a:pt x="4" y="481"/>
                  <a:pt x="4" y="481"/>
                </a:cubicBezTo>
                <a:cubicBezTo>
                  <a:pt x="433" y="51"/>
                  <a:pt x="433" y="51"/>
                  <a:pt x="433" y="51"/>
                </a:cubicBezTo>
                <a:cubicBezTo>
                  <a:pt x="434" y="16"/>
                  <a:pt x="434" y="16"/>
                  <a:pt x="434" y="16"/>
                </a:cubicBezTo>
                <a:cubicBezTo>
                  <a:pt x="447" y="3"/>
                  <a:pt x="447" y="3"/>
                  <a:pt x="447" y="3"/>
                </a:cubicBezTo>
                <a:cubicBezTo>
                  <a:pt x="447" y="3"/>
                  <a:pt x="446" y="2"/>
                  <a:pt x="446" y="2"/>
                </a:cubicBezTo>
                <a:cubicBezTo>
                  <a:pt x="445" y="1"/>
                  <a:pt x="445" y="1"/>
                  <a:pt x="44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43" name="Freeform 699"/>
          <p:cNvSpPr>
            <a:spLocks/>
          </p:cNvSpPr>
          <p:nvPr/>
        </p:nvSpPr>
        <p:spPr bwMode="auto">
          <a:xfrm>
            <a:off x="9841730" y="4376746"/>
            <a:ext cx="4348164" cy="5203835"/>
          </a:xfrm>
          <a:custGeom>
            <a:avLst/>
            <a:gdLst>
              <a:gd name="T0" fmla="*/ 1049 w 1049"/>
              <a:gd name="T1" fmla="*/ 0 h 1255"/>
              <a:gd name="T2" fmla="*/ 1027 w 1049"/>
              <a:gd name="T3" fmla="*/ 1 h 1255"/>
              <a:gd name="T4" fmla="*/ 952 w 1049"/>
              <a:gd name="T5" fmla="*/ 76 h 1255"/>
              <a:gd name="T6" fmla="*/ 784 w 1049"/>
              <a:gd name="T7" fmla="*/ 74 h 1255"/>
              <a:gd name="T8" fmla="*/ 759 w 1049"/>
              <a:gd name="T9" fmla="*/ 100 h 1255"/>
              <a:gd name="T10" fmla="*/ 674 w 1049"/>
              <a:gd name="T11" fmla="*/ 99 h 1255"/>
              <a:gd name="T12" fmla="*/ 593 w 1049"/>
              <a:gd name="T13" fmla="*/ 180 h 1255"/>
              <a:gd name="T14" fmla="*/ 594 w 1049"/>
              <a:gd name="T15" fmla="*/ 208 h 1255"/>
              <a:gd name="T16" fmla="*/ 552 w 1049"/>
              <a:gd name="T17" fmla="*/ 250 h 1255"/>
              <a:gd name="T18" fmla="*/ 522 w 1049"/>
              <a:gd name="T19" fmla="*/ 248 h 1255"/>
              <a:gd name="T20" fmla="*/ 493 w 1049"/>
              <a:gd name="T21" fmla="*/ 218 h 1255"/>
              <a:gd name="T22" fmla="*/ 427 w 1049"/>
              <a:gd name="T23" fmla="*/ 284 h 1255"/>
              <a:gd name="T24" fmla="*/ 428 w 1049"/>
              <a:gd name="T25" fmla="*/ 328 h 1255"/>
              <a:gd name="T26" fmla="*/ 0 w 1049"/>
              <a:gd name="T27" fmla="*/ 756 h 1255"/>
              <a:gd name="T28" fmla="*/ 0 w 1049"/>
              <a:gd name="T29" fmla="*/ 1255 h 1255"/>
              <a:gd name="T30" fmla="*/ 4 w 1049"/>
              <a:gd name="T31" fmla="*/ 1255 h 1255"/>
              <a:gd name="T32" fmla="*/ 4 w 1049"/>
              <a:gd name="T33" fmla="*/ 758 h 1255"/>
              <a:gd name="T34" fmla="*/ 432 w 1049"/>
              <a:gd name="T35" fmla="*/ 329 h 1255"/>
              <a:gd name="T36" fmla="*/ 431 w 1049"/>
              <a:gd name="T37" fmla="*/ 285 h 1255"/>
              <a:gd name="T38" fmla="*/ 493 w 1049"/>
              <a:gd name="T39" fmla="*/ 224 h 1255"/>
              <a:gd name="T40" fmla="*/ 520 w 1049"/>
              <a:gd name="T41" fmla="*/ 252 h 1255"/>
              <a:gd name="T42" fmla="*/ 553 w 1049"/>
              <a:gd name="T43" fmla="*/ 254 h 1255"/>
              <a:gd name="T44" fmla="*/ 598 w 1049"/>
              <a:gd name="T45" fmla="*/ 209 h 1255"/>
              <a:gd name="T46" fmla="*/ 597 w 1049"/>
              <a:gd name="T47" fmla="*/ 182 h 1255"/>
              <a:gd name="T48" fmla="*/ 676 w 1049"/>
              <a:gd name="T49" fmla="*/ 103 h 1255"/>
              <a:gd name="T50" fmla="*/ 760 w 1049"/>
              <a:gd name="T51" fmla="*/ 104 h 1255"/>
              <a:gd name="T52" fmla="*/ 786 w 1049"/>
              <a:gd name="T53" fmla="*/ 78 h 1255"/>
              <a:gd name="T54" fmla="*/ 954 w 1049"/>
              <a:gd name="T55" fmla="*/ 80 h 1255"/>
              <a:gd name="T56" fmla="*/ 1028 w 1049"/>
              <a:gd name="T57" fmla="*/ 5 h 1255"/>
              <a:gd name="T58" fmla="*/ 1049 w 1049"/>
              <a:gd name="T59" fmla="*/ 4 h 1255"/>
              <a:gd name="T60" fmla="*/ 1049 w 1049"/>
              <a:gd name="T61" fmla="*/ 0 h 12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049" h="1255">
                <a:moveTo>
                  <a:pt x="1049" y="0"/>
                </a:moveTo>
                <a:cubicBezTo>
                  <a:pt x="1027" y="1"/>
                  <a:pt x="1027" y="1"/>
                  <a:pt x="1027" y="1"/>
                </a:cubicBezTo>
                <a:cubicBezTo>
                  <a:pt x="952" y="76"/>
                  <a:pt x="952" y="76"/>
                  <a:pt x="952" y="76"/>
                </a:cubicBezTo>
                <a:cubicBezTo>
                  <a:pt x="784" y="74"/>
                  <a:pt x="784" y="74"/>
                  <a:pt x="784" y="74"/>
                </a:cubicBezTo>
                <a:cubicBezTo>
                  <a:pt x="759" y="100"/>
                  <a:pt x="759" y="100"/>
                  <a:pt x="759" y="100"/>
                </a:cubicBezTo>
                <a:cubicBezTo>
                  <a:pt x="674" y="99"/>
                  <a:pt x="674" y="99"/>
                  <a:pt x="674" y="99"/>
                </a:cubicBezTo>
                <a:cubicBezTo>
                  <a:pt x="593" y="180"/>
                  <a:pt x="593" y="180"/>
                  <a:pt x="593" y="180"/>
                </a:cubicBezTo>
                <a:cubicBezTo>
                  <a:pt x="594" y="208"/>
                  <a:pt x="594" y="208"/>
                  <a:pt x="594" y="208"/>
                </a:cubicBezTo>
                <a:cubicBezTo>
                  <a:pt x="552" y="250"/>
                  <a:pt x="552" y="250"/>
                  <a:pt x="552" y="250"/>
                </a:cubicBezTo>
                <a:cubicBezTo>
                  <a:pt x="522" y="248"/>
                  <a:pt x="522" y="248"/>
                  <a:pt x="522" y="248"/>
                </a:cubicBezTo>
                <a:cubicBezTo>
                  <a:pt x="493" y="218"/>
                  <a:pt x="493" y="218"/>
                  <a:pt x="493" y="218"/>
                </a:cubicBezTo>
                <a:cubicBezTo>
                  <a:pt x="427" y="284"/>
                  <a:pt x="427" y="284"/>
                  <a:pt x="427" y="284"/>
                </a:cubicBezTo>
                <a:cubicBezTo>
                  <a:pt x="428" y="328"/>
                  <a:pt x="428" y="328"/>
                  <a:pt x="428" y="328"/>
                </a:cubicBezTo>
                <a:cubicBezTo>
                  <a:pt x="0" y="756"/>
                  <a:pt x="0" y="756"/>
                  <a:pt x="0" y="756"/>
                </a:cubicBezTo>
                <a:cubicBezTo>
                  <a:pt x="0" y="1255"/>
                  <a:pt x="0" y="1255"/>
                  <a:pt x="0" y="1255"/>
                </a:cubicBezTo>
                <a:cubicBezTo>
                  <a:pt x="4" y="1255"/>
                  <a:pt x="4" y="1255"/>
                  <a:pt x="4" y="1255"/>
                </a:cubicBezTo>
                <a:cubicBezTo>
                  <a:pt x="4" y="758"/>
                  <a:pt x="4" y="758"/>
                  <a:pt x="4" y="758"/>
                </a:cubicBezTo>
                <a:cubicBezTo>
                  <a:pt x="432" y="329"/>
                  <a:pt x="432" y="329"/>
                  <a:pt x="432" y="329"/>
                </a:cubicBezTo>
                <a:cubicBezTo>
                  <a:pt x="431" y="285"/>
                  <a:pt x="431" y="285"/>
                  <a:pt x="431" y="285"/>
                </a:cubicBezTo>
                <a:cubicBezTo>
                  <a:pt x="493" y="224"/>
                  <a:pt x="493" y="224"/>
                  <a:pt x="493" y="224"/>
                </a:cubicBezTo>
                <a:cubicBezTo>
                  <a:pt x="520" y="252"/>
                  <a:pt x="520" y="252"/>
                  <a:pt x="520" y="252"/>
                </a:cubicBezTo>
                <a:cubicBezTo>
                  <a:pt x="553" y="254"/>
                  <a:pt x="553" y="254"/>
                  <a:pt x="553" y="254"/>
                </a:cubicBezTo>
                <a:cubicBezTo>
                  <a:pt x="598" y="209"/>
                  <a:pt x="598" y="209"/>
                  <a:pt x="598" y="209"/>
                </a:cubicBezTo>
                <a:cubicBezTo>
                  <a:pt x="597" y="182"/>
                  <a:pt x="597" y="182"/>
                  <a:pt x="597" y="182"/>
                </a:cubicBezTo>
                <a:cubicBezTo>
                  <a:pt x="676" y="103"/>
                  <a:pt x="676" y="103"/>
                  <a:pt x="676" y="103"/>
                </a:cubicBezTo>
                <a:cubicBezTo>
                  <a:pt x="760" y="104"/>
                  <a:pt x="760" y="104"/>
                  <a:pt x="760" y="104"/>
                </a:cubicBezTo>
                <a:cubicBezTo>
                  <a:pt x="786" y="78"/>
                  <a:pt x="786" y="78"/>
                  <a:pt x="786" y="78"/>
                </a:cubicBezTo>
                <a:cubicBezTo>
                  <a:pt x="954" y="80"/>
                  <a:pt x="954" y="80"/>
                  <a:pt x="954" y="80"/>
                </a:cubicBezTo>
                <a:cubicBezTo>
                  <a:pt x="1028" y="5"/>
                  <a:pt x="1028" y="5"/>
                  <a:pt x="1028" y="5"/>
                </a:cubicBezTo>
                <a:cubicBezTo>
                  <a:pt x="1049" y="4"/>
                  <a:pt x="1049" y="4"/>
                  <a:pt x="1049" y="4"/>
                </a:cubicBezTo>
                <a:cubicBezTo>
                  <a:pt x="1048" y="3"/>
                  <a:pt x="1048" y="2"/>
                  <a:pt x="104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44" name="Freeform 700"/>
          <p:cNvSpPr>
            <a:spLocks/>
          </p:cNvSpPr>
          <p:nvPr/>
        </p:nvSpPr>
        <p:spPr bwMode="auto">
          <a:xfrm>
            <a:off x="12618268" y="-1389065"/>
            <a:ext cx="5551489" cy="4314833"/>
          </a:xfrm>
          <a:custGeom>
            <a:avLst/>
            <a:gdLst>
              <a:gd name="T0" fmla="*/ 1336 w 1339"/>
              <a:gd name="T1" fmla="*/ 0 h 1041"/>
              <a:gd name="T2" fmla="*/ 476 w 1339"/>
              <a:gd name="T3" fmla="*/ 860 h 1041"/>
              <a:gd name="T4" fmla="*/ 375 w 1339"/>
              <a:gd name="T5" fmla="*/ 859 h 1041"/>
              <a:gd name="T6" fmla="*/ 199 w 1339"/>
              <a:gd name="T7" fmla="*/ 1035 h 1041"/>
              <a:gd name="T8" fmla="*/ 14 w 1339"/>
              <a:gd name="T9" fmla="*/ 1037 h 1041"/>
              <a:gd name="T10" fmla="*/ 3 w 1339"/>
              <a:gd name="T11" fmla="*/ 1026 h 1041"/>
              <a:gd name="T12" fmla="*/ 0 w 1339"/>
              <a:gd name="T13" fmla="*/ 1029 h 1041"/>
              <a:gd name="T14" fmla="*/ 12 w 1339"/>
              <a:gd name="T15" fmla="*/ 1041 h 1041"/>
              <a:gd name="T16" fmla="*/ 200 w 1339"/>
              <a:gd name="T17" fmla="*/ 1039 h 1041"/>
              <a:gd name="T18" fmla="*/ 376 w 1339"/>
              <a:gd name="T19" fmla="*/ 863 h 1041"/>
              <a:gd name="T20" fmla="*/ 477 w 1339"/>
              <a:gd name="T21" fmla="*/ 864 h 1041"/>
              <a:gd name="T22" fmla="*/ 1339 w 1339"/>
              <a:gd name="T23" fmla="*/ 2 h 1041"/>
              <a:gd name="T24" fmla="*/ 1336 w 1339"/>
              <a:gd name="T25" fmla="*/ 0 h 1041"/>
              <a:gd name="T26" fmla="*/ 1336 w 1339"/>
              <a:gd name="T27" fmla="*/ 0 h 10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339" h="1041">
                <a:moveTo>
                  <a:pt x="1336" y="0"/>
                </a:moveTo>
                <a:cubicBezTo>
                  <a:pt x="476" y="860"/>
                  <a:pt x="476" y="860"/>
                  <a:pt x="476" y="860"/>
                </a:cubicBezTo>
                <a:cubicBezTo>
                  <a:pt x="375" y="859"/>
                  <a:pt x="375" y="859"/>
                  <a:pt x="375" y="859"/>
                </a:cubicBezTo>
                <a:cubicBezTo>
                  <a:pt x="199" y="1035"/>
                  <a:pt x="199" y="1035"/>
                  <a:pt x="199" y="1035"/>
                </a:cubicBezTo>
                <a:cubicBezTo>
                  <a:pt x="14" y="1037"/>
                  <a:pt x="14" y="1037"/>
                  <a:pt x="14" y="1037"/>
                </a:cubicBezTo>
                <a:cubicBezTo>
                  <a:pt x="3" y="1026"/>
                  <a:pt x="3" y="1026"/>
                  <a:pt x="3" y="1026"/>
                </a:cubicBezTo>
                <a:cubicBezTo>
                  <a:pt x="2" y="1027"/>
                  <a:pt x="1" y="1028"/>
                  <a:pt x="0" y="1029"/>
                </a:cubicBezTo>
                <a:cubicBezTo>
                  <a:pt x="12" y="1041"/>
                  <a:pt x="12" y="1041"/>
                  <a:pt x="12" y="1041"/>
                </a:cubicBezTo>
                <a:cubicBezTo>
                  <a:pt x="200" y="1039"/>
                  <a:pt x="200" y="1039"/>
                  <a:pt x="200" y="1039"/>
                </a:cubicBezTo>
                <a:cubicBezTo>
                  <a:pt x="376" y="863"/>
                  <a:pt x="376" y="863"/>
                  <a:pt x="376" y="863"/>
                </a:cubicBezTo>
                <a:cubicBezTo>
                  <a:pt x="477" y="864"/>
                  <a:pt x="477" y="864"/>
                  <a:pt x="477" y="864"/>
                </a:cubicBezTo>
                <a:cubicBezTo>
                  <a:pt x="1339" y="2"/>
                  <a:pt x="1339" y="2"/>
                  <a:pt x="1339" y="2"/>
                </a:cubicBezTo>
                <a:cubicBezTo>
                  <a:pt x="1336" y="0"/>
                  <a:pt x="1336" y="0"/>
                  <a:pt x="1336" y="0"/>
                </a:cubicBezTo>
                <a:cubicBezTo>
                  <a:pt x="1336" y="0"/>
                  <a:pt x="1336" y="0"/>
                  <a:pt x="133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45" name="Freeform 701"/>
          <p:cNvSpPr>
            <a:spLocks/>
          </p:cNvSpPr>
          <p:nvPr/>
        </p:nvSpPr>
        <p:spPr bwMode="auto">
          <a:xfrm>
            <a:off x="12365856" y="-1331915"/>
            <a:ext cx="5861052" cy="4406908"/>
          </a:xfrm>
          <a:custGeom>
            <a:avLst/>
            <a:gdLst>
              <a:gd name="T0" fmla="*/ 1411 w 1414"/>
              <a:gd name="T1" fmla="*/ 0 h 1063"/>
              <a:gd name="T2" fmla="*/ 1411 w 1414"/>
              <a:gd name="T3" fmla="*/ 0 h 1063"/>
              <a:gd name="T4" fmla="*/ 551 w 1414"/>
              <a:gd name="T5" fmla="*/ 860 h 1063"/>
              <a:gd name="T6" fmla="*/ 450 w 1414"/>
              <a:gd name="T7" fmla="*/ 860 h 1063"/>
              <a:gd name="T8" fmla="*/ 274 w 1414"/>
              <a:gd name="T9" fmla="*/ 1035 h 1063"/>
              <a:gd name="T10" fmla="*/ 27 w 1414"/>
              <a:gd name="T11" fmla="*/ 1033 h 1063"/>
              <a:gd name="T12" fmla="*/ 0 w 1414"/>
              <a:gd name="T13" fmla="*/ 1060 h 1063"/>
              <a:gd name="T14" fmla="*/ 2 w 1414"/>
              <a:gd name="T15" fmla="*/ 1062 h 1063"/>
              <a:gd name="T16" fmla="*/ 3 w 1414"/>
              <a:gd name="T17" fmla="*/ 1063 h 1063"/>
              <a:gd name="T18" fmla="*/ 29 w 1414"/>
              <a:gd name="T19" fmla="*/ 1037 h 1063"/>
              <a:gd name="T20" fmla="*/ 275 w 1414"/>
              <a:gd name="T21" fmla="*/ 1039 h 1063"/>
              <a:gd name="T22" fmla="*/ 451 w 1414"/>
              <a:gd name="T23" fmla="*/ 864 h 1063"/>
              <a:gd name="T24" fmla="*/ 553 w 1414"/>
              <a:gd name="T25" fmla="*/ 864 h 1063"/>
              <a:gd name="T26" fmla="*/ 1414 w 1414"/>
              <a:gd name="T27" fmla="*/ 3 h 1063"/>
              <a:gd name="T28" fmla="*/ 1411 w 1414"/>
              <a:gd name="T29" fmla="*/ 0 h 10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414" h="1063">
                <a:moveTo>
                  <a:pt x="1411" y="0"/>
                </a:moveTo>
                <a:cubicBezTo>
                  <a:pt x="1411" y="0"/>
                  <a:pt x="1411" y="0"/>
                  <a:pt x="1411" y="0"/>
                </a:cubicBezTo>
                <a:cubicBezTo>
                  <a:pt x="551" y="860"/>
                  <a:pt x="551" y="860"/>
                  <a:pt x="551" y="860"/>
                </a:cubicBezTo>
                <a:cubicBezTo>
                  <a:pt x="450" y="860"/>
                  <a:pt x="450" y="860"/>
                  <a:pt x="450" y="860"/>
                </a:cubicBezTo>
                <a:cubicBezTo>
                  <a:pt x="274" y="1035"/>
                  <a:pt x="274" y="1035"/>
                  <a:pt x="274" y="1035"/>
                </a:cubicBezTo>
                <a:cubicBezTo>
                  <a:pt x="27" y="1033"/>
                  <a:pt x="27" y="1033"/>
                  <a:pt x="27" y="1033"/>
                </a:cubicBezTo>
                <a:cubicBezTo>
                  <a:pt x="0" y="1060"/>
                  <a:pt x="0" y="1060"/>
                  <a:pt x="0" y="1060"/>
                </a:cubicBezTo>
                <a:cubicBezTo>
                  <a:pt x="1" y="1061"/>
                  <a:pt x="1" y="1062"/>
                  <a:pt x="2" y="1062"/>
                </a:cubicBezTo>
                <a:cubicBezTo>
                  <a:pt x="2" y="1062"/>
                  <a:pt x="3" y="1063"/>
                  <a:pt x="3" y="1063"/>
                </a:cubicBezTo>
                <a:cubicBezTo>
                  <a:pt x="29" y="1037"/>
                  <a:pt x="29" y="1037"/>
                  <a:pt x="29" y="1037"/>
                </a:cubicBezTo>
                <a:cubicBezTo>
                  <a:pt x="275" y="1039"/>
                  <a:pt x="275" y="1039"/>
                  <a:pt x="275" y="1039"/>
                </a:cubicBezTo>
                <a:cubicBezTo>
                  <a:pt x="451" y="864"/>
                  <a:pt x="451" y="864"/>
                  <a:pt x="451" y="864"/>
                </a:cubicBezTo>
                <a:cubicBezTo>
                  <a:pt x="553" y="864"/>
                  <a:pt x="553" y="864"/>
                  <a:pt x="553" y="864"/>
                </a:cubicBezTo>
                <a:cubicBezTo>
                  <a:pt x="1414" y="3"/>
                  <a:pt x="1414" y="3"/>
                  <a:pt x="1414" y="3"/>
                </a:cubicBezTo>
                <a:cubicBezTo>
                  <a:pt x="1411" y="0"/>
                  <a:pt x="1411" y="0"/>
                  <a:pt x="141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46" name="Freeform 702"/>
          <p:cNvSpPr>
            <a:spLocks/>
          </p:cNvSpPr>
          <p:nvPr/>
        </p:nvSpPr>
        <p:spPr bwMode="auto">
          <a:xfrm>
            <a:off x="12875443" y="-1273177"/>
            <a:ext cx="5410202" cy="4564071"/>
          </a:xfrm>
          <a:custGeom>
            <a:avLst/>
            <a:gdLst>
              <a:gd name="T0" fmla="*/ 1302 w 1305"/>
              <a:gd name="T1" fmla="*/ 0 h 1101"/>
              <a:gd name="T2" fmla="*/ 442 w 1305"/>
              <a:gd name="T3" fmla="*/ 860 h 1101"/>
              <a:gd name="T4" fmla="*/ 338 w 1305"/>
              <a:gd name="T5" fmla="*/ 857 h 1101"/>
              <a:gd name="T6" fmla="*/ 123 w 1305"/>
              <a:gd name="T7" fmla="*/ 1072 h 1101"/>
              <a:gd name="T8" fmla="*/ 25 w 1305"/>
              <a:gd name="T9" fmla="*/ 1073 h 1101"/>
              <a:gd name="T10" fmla="*/ 0 w 1305"/>
              <a:gd name="T11" fmla="*/ 1099 h 1101"/>
              <a:gd name="T12" fmla="*/ 2 w 1305"/>
              <a:gd name="T13" fmla="*/ 1100 h 1101"/>
              <a:gd name="T14" fmla="*/ 3 w 1305"/>
              <a:gd name="T15" fmla="*/ 1101 h 1101"/>
              <a:gd name="T16" fmla="*/ 27 w 1305"/>
              <a:gd name="T17" fmla="*/ 1077 h 1101"/>
              <a:gd name="T18" fmla="*/ 125 w 1305"/>
              <a:gd name="T19" fmla="*/ 1076 h 1101"/>
              <a:gd name="T20" fmla="*/ 340 w 1305"/>
              <a:gd name="T21" fmla="*/ 861 h 1101"/>
              <a:gd name="T22" fmla="*/ 444 w 1305"/>
              <a:gd name="T23" fmla="*/ 864 h 1101"/>
              <a:gd name="T24" fmla="*/ 1305 w 1305"/>
              <a:gd name="T25" fmla="*/ 3 h 1101"/>
              <a:gd name="T26" fmla="*/ 1302 w 1305"/>
              <a:gd name="T27" fmla="*/ 0 h 1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305" h="1101">
                <a:moveTo>
                  <a:pt x="1302" y="0"/>
                </a:moveTo>
                <a:cubicBezTo>
                  <a:pt x="442" y="860"/>
                  <a:pt x="442" y="860"/>
                  <a:pt x="442" y="860"/>
                </a:cubicBezTo>
                <a:cubicBezTo>
                  <a:pt x="338" y="857"/>
                  <a:pt x="338" y="857"/>
                  <a:pt x="338" y="857"/>
                </a:cubicBezTo>
                <a:cubicBezTo>
                  <a:pt x="123" y="1072"/>
                  <a:pt x="123" y="1072"/>
                  <a:pt x="123" y="1072"/>
                </a:cubicBezTo>
                <a:cubicBezTo>
                  <a:pt x="25" y="1073"/>
                  <a:pt x="25" y="1073"/>
                  <a:pt x="25" y="1073"/>
                </a:cubicBezTo>
                <a:cubicBezTo>
                  <a:pt x="0" y="1099"/>
                  <a:pt x="0" y="1099"/>
                  <a:pt x="0" y="1099"/>
                </a:cubicBezTo>
                <a:cubicBezTo>
                  <a:pt x="1" y="1099"/>
                  <a:pt x="1" y="1100"/>
                  <a:pt x="2" y="1100"/>
                </a:cubicBezTo>
                <a:cubicBezTo>
                  <a:pt x="2" y="1101"/>
                  <a:pt x="3" y="1101"/>
                  <a:pt x="3" y="1101"/>
                </a:cubicBezTo>
                <a:cubicBezTo>
                  <a:pt x="27" y="1077"/>
                  <a:pt x="27" y="1077"/>
                  <a:pt x="27" y="1077"/>
                </a:cubicBezTo>
                <a:cubicBezTo>
                  <a:pt x="125" y="1076"/>
                  <a:pt x="125" y="1076"/>
                  <a:pt x="125" y="1076"/>
                </a:cubicBezTo>
                <a:cubicBezTo>
                  <a:pt x="340" y="861"/>
                  <a:pt x="340" y="861"/>
                  <a:pt x="340" y="861"/>
                </a:cubicBezTo>
                <a:cubicBezTo>
                  <a:pt x="444" y="864"/>
                  <a:pt x="444" y="864"/>
                  <a:pt x="444" y="864"/>
                </a:cubicBezTo>
                <a:cubicBezTo>
                  <a:pt x="1305" y="3"/>
                  <a:pt x="1305" y="3"/>
                  <a:pt x="1305" y="3"/>
                </a:cubicBezTo>
                <a:cubicBezTo>
                  <a:pt x="1302" y="0"/>
                  <a:pt x="1302" y="0"/>
                  <a:pt x="130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47" name="Freeform 703"/>
          <p:cNvSpPr>
            <a:spLocks/>
          </p:cNvSpPr>
          <p:nvPr/>
        </p:nvSpPr>
        <p:spPr bwMode="auto">
          <a:xfrm>
            <a:off x="11475268" y="-817564"/>
            <a:ext cx="6540502" cy="4502158"/>
          </a:xfrm>
          <a:custGeom>
            <a:avLst/>
            <a:gdLst>
              <a:gd name="T0" fmla="*/ 1576 w 1578"/>
              <a:gd name="T1" fmla="*/ 0 h 1086"/>
              <a:gd name="T2" fmla="*/ 1007 w 1578"/>
              <a:gd name="T3" fmla="*/ 569 h 1086"/>
              <a:gd name="T4" fmla="*/ 1004 w 1578"/>
              <a:gd name="T5" fmla="*/ 662 h 1086"/>
              <a:gd name="T6" fmla="*/ 887 w 1578"/>
              <a:gd name="T7" fmla="*/ 779 h 1086"/>
              <a:gd name="T8" fmla="*/ 678 w 1578"/>
              <a:gd name="T9" fmla="*/ 778 h 1086"/>
              <a:gd name="T10" fmla="*/ 395 w 1578"/>
              <a:gd name="T11" fmla="*/ 1062 h 1086"/>
              <a:gd name="T12" fmla="*/ 317 w 1578"/>
              <a:gd name="T13" fmla="*/ 1062 h 1086"/>
              <a:gd name="T14" fmla="*/ 282 w 1578"/>
              <a:gd name="T15" fmla="*/ 1026 h 1086"/>
              <a:gd name="T16" fmla="*/ 191 w 1578"/>
              <a:gd name="T17" fmla="*/ 1026 h 1086"/>
              <a:gd name="T18" fmla="*/ 162 w 1578"/>
              <a:gd name="T19" fmla="*/ 998 h 1086"/>
              <a:gd name="T20" fmla="*/ 116 w 1578"/>
              <a:gd name="T21" fmla="*/ 996 h 1086"/>
              <a:gd name="T22" fmla="*/ 53 w 1578"/>
              <a:gd name="T23" fmla="*/ 1059 h 1086"/>
              <a:gd name="T24" fmla="*/ 24 w 1578"/>
              <a:gd name="T25" fmla="*/ 1059 h 1086"/>
              <a:gd name="T26" fmla="*/ 0 w 1578"/>
              <a:gd name="T27" fmla="*/ 1083 h 1086"/>
              <a:gd name="T28" fmla="*/ 2 w 1578"/>
              <a:gd name="T29" fmla="*/ 1085 h 1086"/>
              <a:gd name="T30" fmla="*/ 3 w 1578"/>
              <a:gd name="T31" fmla="*/ 1086 h 1086"/>
              <a:gd name="T32" fmla="*/ 26 w 1578"/>
              <a:gd name="T33" fmla="*/ 1063 h 1086"/>
              <a:gd name="T34" fmla="*/ 55 w 1578"/>
              <a:gd name="T35" fmla="*/ 1063 h 1086"/>
              <a:gd name="T36" fmla="*/ 117 w 1578"/>
              <a:gd name="T37" fmla="*/ 1000 h 1086"/>
              <a:gd name="T38" fmla="*/ 161 w 1578"/>
              <a:gd name="T39" fmla="*/ 1002 h 1086"/>
              <a:gd name="T40" fmla="*/ 189 w 1578"/>
              <a:gd name="T41" fmla="*/ 1030 h 1086"/>
              <a:gd name="T42" fmla="*/ 280 w 1578"/>
              <a:gd name="T43" fmla="*/ 1030 h 1086"/>
              <a:gd name="T44" fmla="*/ 316 w 1578"/>
              <a:gd name="T45" fmla="*/ 1066 h 1086"/>
              <a:gd name="T46" fmla="*/ 397 w 1578"/>
              <a:gd name="T47" fmla="*/ 1066 h 1086"/>
              <a:gd name="T48" fmla="*/ 680 w 1578"/>
              <a:gd name="T49" fmla="*/ 782 h 1086"/>
              <a:gd name="T50" fmla="*/ 889 w 1578"/>
              <a:gd name="T51" fmla="*/ 783 h 1086"/>
              <a:gd name="T52" fmla="*/ 1008 w 1578"/>
              <a:gd name="T53" fmla="*/ 664 h 1086"/>
              <a:gd name="T54" fmla="*/ 1011 w 1578"/>
              <a:gd name="T55" fmla="*/ 571 h 1086"/>
              <a:gd name="T56" fmla="*/ 1578 w 1578"/>
              <a:gd name="T57" fmla="*/ 3 h 1086"/>
              <a:gd name="T58" fmla="*/ 1576 w 1578"/>
              <a:gd name="T59" fmla="*/ 0 h 10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578" h="1086">
                <a:moveTo>
                  <a:pt x="1576" y="0"/>
                </a:moveTo>
                <a:cubicBezTo>
                  <a:pt x="1007" y="569"/>
                  <a:pt x="1007" y="569"/>
                  <a:pt x="1007" y="569"/>
                </a:cubicBezTo>
                <a:cubicBezTo>
                  <a:pt x="1004" y="662"/>
                  <a:pt x="1004" y="662"/>
                  <a:pt x="1004" y="662"/>
                </a:cubicBezTo>
                <a:cubicBezTo>
                  <a:pt x="887" y="779"/>
                  <a:pt x="887" y="779"/>
                  <a:pt x="887" y="779"/>
                </a:cubicBezTo>
                <a:cubicBezTo>
                  <a:pt x="678" y="778"/>
                  <a:pt x="678" y="778"/>
                  <a:pt x="678" y="778"/>
                </a:cubicBezTo>
                <a:cubicBezTo>
                  <a:pt x="395" y="1062"/>
                  <a:pt x="395" y="1062"/>
                  <a:pt x="395" y="1062"/>
                </a:cubicBezTo>
                <a:cubicBezTo>
                  <a:pt x="317" y="1062"/>
                  <a:pt x="317" y="1062"/>
                  <a:pt x="317" y="1062"/>
                </a:cubicBezTo>
                <a:cubicBezTo>
                  <a:pt x="282" y="1026"/>
                  <a:pt x="282" y="1026"/>
                  <a:pt x="282" y="1026"/>
                </a:cubicBezTo>
                <a:cubicBezTo>
                  <a:pt x="191" y="1026"/>
                  <a:pt x="191" y="1026"/>
                  <a:pt x="191" y="1026"/>
                </a:cubicBezTo>
                <a:cubicBezTo>
                  <a:pt x="162" y="998"/>
                  <a:pt x="162" y="998"/>
                  <a:pt x="162" y="998"/>
                </a:cubicBezTo>
                <a:cubicBezTo>
                  <a:pt x="116" y="996"/>
                  <a:pt x="116" y="996"/>
                  <a:pt x="116" y="996"/>
                </a:cubicBezTo>
                <a:cubicBezTo>
                  <a:pt x="53" y="1059"/>
                  <a:pt x="53" y="1059"/>
                  <a:pt x="53" y="1059"/>
                </a:cubicBezTo>
                <a:cubicBezTo>
                  <a:pt x="24" y="1059"/>
                  <a:pt x="24" y="1059"/>
                  <a:pt x="24" y="1059"/>
                </a:cubicBezTo>
                <a:cubicBezTo>
                  <a:pt x="0" y="1083"/>
                  <a:pt x="0" y="1083"/>
                  <a:pt x="0" y="1083"/>
                </a:cubicBezTo>
                <a:cubicBezTo>
                  <a:pt x="1" y="1084"/>
                  <a:pt x="1" y="1085"/>
                  <a:pt x="2" y="1085"/>
                </a:cubicBezTo>
                <a:cubicBezTo>
                  <a:pt x="2" y="1086"/>
                  <a:pt x="3" y="1086"/>
                  <a:pt x="3" y="1086"/>
                </a:cubicBezTo>
                <a:cubicBezTo>
                  <a:pt x="26" y="1063"/>
                  <a:pt x="26" y="1063"/>
                  <a:pt x="26" y="1063"/>
                </a:cubicBezTo>
                <a:cubicBezTo>
                  <a:pt x="55" y="1063"/>
                  <a:pt x="55" y="1063"/>
                  <a:pt x="55" y="1063"/>
                </a:cubicBezTo>
                <a:cubicBezTo>
                  <a:pt x="117" y="1000"/>
                  <a:pt x="117" y="1000"/>
                  <a:pt x="117" y="1000"/>
                </a:cubicBezTo>
                <a:cubicBezTo>
                  <a:pt x="161" y="1002"/>
                  <a:pt x="161" y="1002"/>
                  <a:pt x="161" y="1002"/>
                </a:cubicBezTo>
                <a:cubicBezTo>
                  <a:pt x="189" y="1030"/>
                  <a:pt x="189" y="1030"/>
                  <a:pt x="189" y="1030"/>
                </a:cubicBezTo>
                <a:cubicBezTo>
                  <a:pt x="280" y="1030"/>
                  <a:pt x="280" y="1030"/>
                  <a:pt x="280" y="1030"/>
                </a:cubicBezTo>
                <a:cubicBezTo>
                  <a:pt x="316" y="1066"/>
                  <a:pt x="316" y="1066"/>
                  <a:pt x="316" y="1066"/>
                </a:cubicBezTo>
                <a:cubicBezTo>
                  <a:pt x="397" y="1066"/>
                  <a:pt x="397" y="1066"/>
                  <a:pt x="397" y="1066"/>
                </a:cubicBezTo>
                <a:cubicBezTo>
                  <a:pt x="680" y="782"/>
                  <a:pt x="680" y="782"/>
                  <a:pt x="680" y="782"/>
                </a:cubicBezTo>
                <a:cubicBezTo>
                  <a:pt x="889" y="783"/>
                  <a:pt x="889" y="783"/>
                  <a:pt x="889" y="783"/>
                </a:cubicBezTo>
                <a:cubicBezTo>
                  <a:pt x="1008" y="664"/>
                  <a:pt x="1008" y="664"/>
                  <a:pt x="1008" y="664"/>
                </a:cubicBezTo>
                <a:cubicBezTo>
                  <a:pt x="1011" y="571"/>
                  <a:pt x="1011" y="571"/>
                  <a:pt x="1011" y="571"/>
                </a:cubicBezTo>
                <a:cubicBezTo>
                  <a:pt x="1578" y="3"/>
                  <a:pt x="1578" y="3"/>
                  <a:pt x="1578" y="3"/>
                </a:cubicBezTo>
                <a:cubicBezTo>
                  <a:pt x="1576" y="0"/>
                  <a:pt x="1576" y="0"/>
                  <a:pt x="157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48" name="Freeform 704"/>
          <p:cNvSpPr>
            <a:spLocks/>
          </p:cNvSpPr>
          <p:nvPr/>
        </p:nvSpPr>
        <p:spPr bwMode="auto">
          <a:xfrm>
            <a:off x="11743555" y="-758826"/>
            <a:ext cx="6329365" cy="4522796"/>
          </a:xfrm>
          <a:custGeom>
            <a:avLst/>
            <a:gdLst>
              <a:gd name="T0" fmla="*/ 3982 w 3987"/>
              <a:gd name="T1" fmla="*/ 0 h 2849"/>
              <a:gd name="T2" fmla="*/ 2515 w 3987"/>
              <a:gd name="T3" fmla="*/ 1467 h 2849"/>
              <a:gd name="T4" fmla="*/ 2504 w 3987"/>
              <a:gd name="T5" fmla="*/ 1713 h 2849"/>
              <a:gd name="T6" fmla="*/ 2183 w 3987"/>
              <a:gd name="T7" fmla="*/ 2034 h 2849"/>
              <a:gd name="T8" fmla="*/ 1640 w 3987"/>
              <a:gd name="T9" fmla="*/ 2034 h 2849"/>
              <a:gd name="T10" fmla="*/ 899 w 3987"/>
              <a:gd name="T11" fmla="*/ 2773 h 2849"/>
              <a:gd name="T12" fmla="*/ 645 w 3987"/>
              <a:gd name="T13" fmla="*/ 2768 h 2849"/>
              <a:gd name="T14" fmla="*/ 554 w 3987"/>
              <a:gd name="T15" fmla="*/ 2676 h 2849"/>
              <a:gd name="T16" fmla="*/ 322 w 3987"/>
              <a:gd name="T17" fmla="*/ 2682 h 2849"/>
              <a:gd name="T18" fmla="*/ 243 w 3987"/>
              <a:gd name="T19" fmla="*/ 2603 h 2849"/>
              <a:gd name="T20" fmla="*/ 144 w 3987"/>
              <a:gd name="T21" fmla="*/ 2598 h 2849"/>
              <a:gd name="T22" fmla="*/ 0 w 3987"/>
              <a:gd name="T23" fmla="*/ 2742 h 2849"/>
              <a:gd name="T24" fmla="*/ 0 w 3987"/>
              <a:gd name="T25" fmla="*/ 2810 h 2849"/>
              <a:gd name="T26" fmla="*/ 3 w 3987"/>
              <a:gd name="T27" fmla="*/ 2849 h 2849"/>
              <a:gd name="T28" fmla="*/ 13 w 3987"/>
              <a:gd name="T29" fmla="*/ 2849 h 2849"/>
              <a:gd name="T30" fmla="*/ 11 w 3987"/>
              <a:gd name="T31" fmla="*/ 2810 h 2849"/>
              <a:gd name="T32" fmla="*/ 11 w 3987"/>
              <a:gd name="T33" fmla="*/ 2747 h 2849"/>
              <a:gd name="T34" fmla="*/ 149 w 3987"/>
              <a:gd name="T35" fmla="*/ 2608 h 2849"/>
              <a:gd name="T36" fmla="*/ 241 w 3987"/>
              <a:gd name="T37" fmla="*/ 2611 h 2849"/>
              <a:gd name="T38" fmla="*/ 319 w 3987"/>
              <a:gd name="T39" fmla="*/ 2692 h 2849"/>
              <a:gd name="T40" fmla="*/ 551 w 3987"/>
              <a:gd name="T41" fmla="*/ 2687 h 2849"/>
              <a:gd name="T42" fmla="*/ 643 w 3987"/>
              <a:gd name="T43" fmla="*/ 2778 h 2849"/>
              <a:gd name="T44" fmla="*/ 904 w 3987"/>
              <a:gd name="T45" fmla="*/ 2783 h 2849"/>
              <a:gd name="T46" fmla="*/ 1643 w 3987"/>
              <a:gd name="T47" fmla="*/ 2044 h 2849"/>
              <a:gd name="T48" fmla="*/ 2188 w 3987"/>
              <a:gd name="T49" fmla="*/ 2044 h 2849"/>
              <a:gd name="T50" fmla="*/ 2515 w 3987"/>
              <a:gd name="T51" fmla="*/ 1718 h 2849"/>
              <a:gd name="T52" fmla="*/ 2523 w 3987"/>
              <a:gd name="T53" fmla="*/ 1472 h 2849"/>
              <a:gd name="T54" fmla="*/ 3987 w 3987"/>
              <a:gd name="T55" fmla="*/ 7 h 2849"/>
              <a:gd name="T56" fmla="*/ 3982 w 3987"/>
              <a:gd name="T57" fmla="*/ 0 h 2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987" h="2849">
                <a:moveTo>
                  <a:pt x="3982" y="0"/>
                </a:moveTo>
                <a:lnTo>
                  <a:pt x="2515" y="1467"/>
                </a:lnTo>
                <a:lnTo>
                  <a:pt x="2504" y="1713"/>
                </a:lnTo>
                <a:lnTo>
                  <a:pt x="2183" y="2034"/>
                </a:lnTo>
                <a:lnTo>
                  <a:pt x="1640" y="2034"/>
                </a:lnTo>
                <a:lnTo>
                  <a:pt x="899" y="2773"/>
                </a:lnTo>
                <a:lnTo>
                  <a:pt x="645" y="2768"/>
                </a:lnTo>
                <a:lnTo>
                  <a:pt x="554" y="2676"/>
                </a:lnTo>
                <a:lnTo>
                  <a:pt x="322" y="2682"/>
                </a:lnTo>
                <a:lnTo>
                  <a:pt x="243" y="2603"/>
                </a:lnTo>
                <a:lnTo>
                  <a:pt x="144" y="2598"/>
                </a:lnTo>
                <a:lnTo>
                  <a:pt x="0" y="2742"/>
                </a:lnTo>
                <a:lnTo>
                  <a:pt x="0" y="2810"/>
                </a:lnTo>
                <a:lnTo>
                  <a:pt x="3" y="2849"/>
                </a:lnTo>
                <a:lnTo>
                  <a:pt x="13" y="2849"/>
                </a:lnTo>
                <a:lnTo>
                  <a:pt x="11" y="2810"/>
                </a:lnTo>
                <a:lnTo>
                  <a:pt x="11" y="2747"/>
                </a:lnTo>
                <a:lnTo>
                  <a:pt x="149" y="2608"/>
                </a:lnTo>
                <a:lnTo>
                  <a:pt x="241" y="2611"/>
                </a:lnTo>
                <a:lnTo>
                  <a:pt x="319" y="2692"/>
                </a:lnTo>
                <a:lnTo>
                  <a:pt x="551" y="2687"/>
                </a:lnTo>
                <a:lnTo>
                  <a:pt x="643" y="2778"/>
                </a:lnTo>
                <a:lnTo>
                  <a:pt x="904" y="2783"/>
                </a:lnTo>
                <a:lnTo>
                  <a:pt x="1643" y="2044"/>
                </a:lnTo>
                <a:lnTo>
                  <a:pt x="2188" y="2044"/>
                </a:lnTo>
                <a:lnTo>
                  <a:pt x="2515" y="1718"/>
                </a:lnTo>
                <a:lnTo>
                  <a:pt x="2523" y="1472"/>
                </a:lnTo>
                <a:lnTo>
                  <a:pt x="3987" y="7"/>
                </a:lnTo>
                <a:lnTo>
                  <a:pt x="3982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49" name="Freeform 705"/>
          <p:cNvSpPr>
            <a:spLocks/>
          </p:cNvSpPr>
          <p:nvPr/>
        </p:nvSpPr>
        <p:spPr bwMode="auto">
          <a:xfrm>
            <a:off x="11743555" y="-758826"/>
            <a:ext cx="6329365" cy="4522796"/>
          </a:xfrm>
          <a:custGeom>
            <a:avLst/>
            <a:gdLst>
              <a:gd name="T0" fmla="*/ 3982 w 3987"/>
              <a:gd name="T1" fmla="*/ 0 h 2849"/>
              <a:gd name="T2" fmla="*/ 2515 w 3987"/>
              <a:gd name="T3" fmla="*/ 1467 h 2849"/>
              <a:gd name="T4" fmla="*/ 2504 w 3987"/>
              <a:gd name="T5" fmla="*/ 1713 h 2849"/>
              <a:gd name="T6" fmla="*/ 2183 w 3987"/>
              <a:gd name="T7" fmla="*/ 2034 h 2849"/>
              <a:gd name="T8" fmla="*/ 1640 w 3987"/>
              <a:gd name="T9" fmla="*/ 2034 h 2849"/>
              <a:gd name="T10" fmla="*/ 899 w 3987"/>
              <a:gd name="T11" fmla="*/ 2773 h 2849"/>
              <a:gd name="T12" fmla="*/ 645 w 3987"/>
              <a:gd name="T13" fmla="*/ 2768 h 2849"/>
              <a:gd name="T14" fmla="*/ 554 w 3987"/>
              <a:gd name="T15" fmla="*/ 2676 h 2849"/>
              <a:gd name="T16" fmla="*/ 322 w 3987"/>
              <a:gd name="T17" fmla="*/ 2682 h 2849"/>
              <a:gd name="T18" fmla="*/ 243 w 3987"/>
              <a:gd name="T19" fmla="*/ 2603 h 2849"/>
              <a:gd name="T20" fmla="*/ 144 w 3987"/>
              <a:gd name="T21" fmla="*/ 2598 h 2849"/>
              <a:gd name="T22" fmla="*/ 0 w 3987"/>
              <a:gd name="T23" fmla="*/ 2742 h 2849"/>
              <a:gd name="T24" fmla="*/ 0 w 3987"/>
              <a:gd name="T25" fmla="*/ 2810 h 2849"/>
              <a:gd name="T26" fmla="*/ 3 w 3987"/>
              <a:gd name="T27" fmla="*/ 2849 h 2849"/>
              <a:gd name="T28" fmla="*/ 13 w 3987"/>
              <a:gd name="T29" fmla="*/ 2849 h 2849"/>
              <a:gd name="T30" fmla="*/ 11 w 3987"/>
              <a:gd name="T31" fmla="*/ 2810 h 2849"/>
              <a:gd name="T32" fmla="*/ 11 w 3987"/>
              <a:gd name="T33" fmla="*/ 2747 h 2849"/>
              <a:gd name="T34" fmla="*/ 149 w 3987"/>
              <a:gd name="T35" fmla="*/ 2608 h 2849"/>
              <a:gd name="T36" fmla="*/ 241 w 3987"/>
              <a:gd name="T37" fmla="*/ 2611 h 2849"/>
              <a:gd name="T38" fmla="*/ 319 w 3987"/>
              <a:gd name="T39" fmla="*/ 2692 h 2849"/>
              <a:gd name="T40" fmla="*/ 551 w 3987"/>
              <a:gd name="T41" fmla="*/ 2687 h 2849"/>
              <a:gd name="T42" fmla="*/ 643 w 3987"/>
              <a:gd name="T43" fmla="*/ 2778 h 2849"/>
              <a:gd name="T44" fmla="*/ 904 w 3987"/>
              <a:gd name="T45" fmla="*/ 2783 h 2849"/>
              <a:gd name="T46" fmla="*/ 1643 w 3987"/>
              <a:gd name="T47" fmla="*/ 2044 h 2849"/>
              <a:gd name="T48" fmla="*/ 2188 w 3987"/>
              <a:gd name="T49" fmla="*/ 2044 h 2849"/>
              <a:gd name="T50" fmla="*/ 2515 w 3987"/>
              <a:gd name="T51" fmla="*/ 1718 h 2849"/>
              <a:gd name="T52" fmla="*/ 2523 w 3987"/>
              <a:gd name="T53" fmla="*/ 1472 h 2849"/>
              <a:gd name="T54" fmla="*/ 3987 w 3987"/>
              <a:gd name="T55" fmla="*/ 7 h 2849"/>
              <a:gd name="T56" fmla="*/ 3982 w 3987"/>
              <a:gd name="T57" fmla="*/ 0 h 2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987" h="2849">
                <a:moveTo>
                  <a:pt x="3982" y="0"/>
                </a:moveTo>
                <a:lnTo>
                  <a:pt x="2515" y="1467"/>
                </a:lnTo>
                <a:lnTo>
                  <a:pt x="2504" y="1713"/>
                </a:lnTo>
                <a:lnTo>
                  <a:pt x="2183" y="2034"/>
                </a:lnTo>
                <a:lnTo>
                  <a:pt x="1640" y="2034"/>
                </a:lnTo>
                <a:lnTo>
                  <a:pt x="899" y="2773"/>
                </a:lnTo>
                <a:lnTo>
                  <a:pt x="645" y="2768"/>
                </a:lnTo>
                <a:lnTo>
                  <a:pt x="554" y="2676"/>
                </a:lnTo>
                <a:lnTo>
                  <a:pt x="322" y="2682"/>
                </a:lnTo>
                <a:lnTo>
                  <a:pt x="243" y="2603"/>
                </a:lnTo>
                <a:lnTo>
                  <a:pt x="144" y="2598"/>
                </a:lnTo>
                <a:lnTo>
                  <a:pt x="0" y="2742"/>
                </a:lnTo>
                <a:lnTo>
                  <a:pt x="0" y="2810"/>
                </a:lnTo>
                <a:lnTo>
                  <a:pt x="3" y="2849"/>
                </a:lnTo>
                <a:lnTo>
                  <a:pt x="13" y="2849"/>
                </a:lnTo>
                <a:lnTo>
                  <a:pt x="11" y="2810"/>
                </a:lnTo>
                <a:lnTo>
                  <a:pt x="11" y="2747"/>
                </a:lnTo>
                <a:lnTo>
                  <a:pt x="149" y="2608"/>
                </a:lnTo>
                <a:lnTo>
                  <a:pt x="241" y="2611"/>
                </a:lnTo>
                <a:lnTo>
                  <a:pt x="319" y="2692"/>
                </a:lnTo>
                <a:lnTo>
                  <a:pt x="551" y="2687"/>
                </a:lnTo>
                <a:lnTo>
                  <a:pt x="643" y="2778"/>
                </a:lnTo>
                <a:lnTo>
                  <a:pt x="904" y="2783"/>
                </a:lnTo>
                <a:lnTo>
                  <a:pt x="1643" y="2044"/>
                </a:lnTo>
                <a:lnTo>
                  <a:pt x="2188" y="2044"/>
                </a:lnTo>
                <a:lnTo>
                  <a:pt x="2515" y="1718"/>
                </a:lnTo>
                <a:lnTo>
                  <a:pt x="2523" y="1472"/>
                </a:lnTo>
                <a:lnTo>
                  <a:pt x="3987" y="7"/>
                </a:lnTo>
                <a:lnTo>
                  <a:pt x="398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50" name="Freeform 706"/>
          <p:cNvSpPr>
            <a:spLocks/>
          </p:cNvSpPr>
          <p:nvPr/>
        </p:nvSpPr>
        <p:spPr bwMode="auto">
          <a:xfrm>
            <a:off x="12211868" y="7938"/>
            <a:ext cx="5567364" cy="4108458"/>
          </a:xfrm>
          <a:custGeom>
            <a:avLst/>
            <a:gdLst>
              <a:gd name="T0" fmla="*/ 1340 w 1343"/>
              <a:gd name="T1" fmla="*/ 0 h 991"/>
              <a:gd name="T2" fmla="*/ 730 w 1343"/>
              <a:gd name="T3" fmla="*/ 610 h 991"/>
              <a:gd name="T4" fmla="*/ 522 w 1343"/>
              <a:gd name="T5" fmla="*/ 614 h 991"/>
              <a:gd name="T6" fmla="*/ 279 w 1343"/>
              <a:gd name="T7" fmla="*/ 857 h 991"/>
              <a:gd name="T8" fmla="*/ 277 w 1343"/>
              <a:gd name="T9" fmla="*/ 928 h 991"/>
              <a:gd name="T10" fmla="*/ 219 w 1343"/>
              <a:gd name="T11" fmla="*/ 986 h 991"/>
              <a:gd name="T12" fmla="*/ 190 w 1343"/>
              <a:gd name="T13" fmla="*/ 987 h 991"/>
              <a:gd name="T14" fmla="*/ 89 w 1343"/>
              <a:gd name="T15" fmla="*/ 886 h 991"/>
              <a:gd name="T16" fmla="*/ 0 w 1343"/>
              <a:gd name="T17" fmla="*/ 885 h 991"/>
              <a:gd name="T18" fmla="*/ 0 w 1343"/>
              <a:gd name="T19" fmla="*/ 889 h 991"/>
              <a:gd name="T20" fmla="*/ 87 w 1343"/>
              <a:gd name="T21" fmla="*/ 890 h 991"/>
              <a:gd name="T22" fmla="*/ 188 w 1343"/>
              <a:gd name="T23" fmla="*/ 991 h 991"/>
              <a:gd name="T24" fmla="*/ 220 w 1343"/>
              <a:gd name="T25" fmla="*/ 990 h 991"/>
              <a:gd name="T26" fmla="*/ 281 w 1343"/>
              <a:gd name="T27" fmla="*/ 929 h 991"/>
              <a:gd name="T28" fmla="*/ 283 w 1343"/>
              <a:gd name="T29" fmla="*/ 859 h 991"/>
              <a:gd name="T30" fmla="*/ 524 w 1343"/>
              <a:gd name="T31" fmla="*/ 618 h 991"/>
              <a:gd name="T32" fmla="*/ 732 w 1343"/>
              <a:gd name="T33" fmla="*/ 614 h 991"/>
              <a:gd name="T34" fmla="*/ 1343 w 1343"/>
              <a:gd name="T35" fmla="*/ 3 h 991"/>
              <a:gd name="T36" fmla="*/ 1340 w 1343"/>
              <a:gd name="T37" fmla="*/ 0 h 9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343" h="991">
                <a:moveTo>
                  <a:pt x="1340" y="0"/>
                </a:moveTo>
                <a:cubicBezTo>
                  <a:pt x="730" y="610"/>
                  <a:pt x="730" y="610"/>
                  <a:pt x="730" y="610"/>
                </a:cubicBezTo>
                <a:cubicBezTo>
                  <a:pt x="522" y="614"/>
                  <a:pt x="522" y="614"/>
                  <a:pt x="522" y="614"/>
                </a:cubicBezTo>
                <a:cubicBezTo>
                  <a:pt x="279" y="857"/>
                  <a:pt x="279" y="857"/>
                  <a:pt x="279" y="857"/>
                </a:cubicBezTo>
                <a:cubicBezTo>
                  <a:pt x="277" y="928"/>
                  <a:pt x="277" y="928"/>
                  <a:pt x="277" y="928"/>
                </a:cubicBezTo>
                <a:cubicBezTo>
                  <a:pt x="219" y="986"/>
                  <a:pt x="219" y="986"/>
                  <a:pt x="219" y="986"/>
                </a:cubicBezTo>
                <a:cubicBezTo>
                  <a:pt x="190" y="987"/>
                  <a:pt x="190" y="987"/>
                  <a:pt x="190" y="987"/>
                </a:cubicBezTo>
                <a:cubicBezTo>
                  <a:pt x="89" y="886"/>
                  <a:pt x="89" y="886"/>
                  <a:pt x="89" y="886"/>
                </a:cubicBezTo>
                <a:cubicBezTo>
                  <a:pt x="0" y="885"/>
                  <a:pt x="0" y="885"/>
                  <a:pt x="0" y="885"/>
                </a:cubicBezTo>
                <a:cubicBezTo>
                  <a:pt x="1" y="886"/>
                  <a:pt x="1" y="887"/>
                  <a:pt x="0" y="889"/>
                </a:cubicBezTo>
                <a:cubicBezTo>
                  <a:pt x="87" y="890"/>
                  <a:pt x="87" y="890"/>
                  <a:pt x="87" y="890"/>
                </a:cubicBezTo>
                <a:cubicBezTo>
                  <a:pt x="188" y="991"/>
                  <a:pt x="188" y="991"/>
                  <a:pt x="188" y="991"/>
                </a:cubicBezTo>
                <a:cubicBezTo>
                  <a:pt x="220" y="990"/>
                  <a:pt x="220" y="990"/>
                  <a:pt x="220" y="990"/>
                </a:cubicBezTo>
                <a:cubicBezTo>
                  <a:pt x="281" y="929"/>
                  <a:pt x="281" y="929"/>
                  <a:pt x="281" y="929"/>
                </a:cubicBezTo>
                <a:cubicBezTo>
                  <a:pt x="283" y="859"/>
                  <a:pt x="283" y="859"/>
                  <a:pt x="283" y="859"/>
                </a:cubicBezTo>
                <a:cubicBezTo>
                  <a:pt x="524" y="618"/>
                  <a:pt x="524" y="618"/>
                  <a:pt x="524" y="618"/>
                </a:cubicBezTo>
                <a:cubicBezTo>
                  <a:pt x="732" y="614"/>
                  <a:pt x="732" y="614"/>
                  <a:pt x="732" y="614"/>
                </a:cubicBezTo>
                <a:cubicBezTo>
                  <a:pt x="1343" y="3"/>
                  <a:pt x="1343" y="3"/>
                  <a:pt x="1343" y="3"/>
                </a:cubicBezTo>
                <a:cubicBezTo>
                  <a:pt x="1340" y="0"/>
                  <a:pt x="1340" y="0"/>
                  <a:pt x="134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51" name="Freeform 707"/>
          <p:cNvSpPr>
            <a:spLocks/>
          </p:cNvSpPr>
          <p:nvPr/>
        </p:nvSpPr>
        <p:spPr bwMode="auto">
          <a:xfrm>
            <a:off x="12072168" y="65088"/>
            <a:ext cx="5765802" cy="4149733"/>
          </a:xfrm>
          <a:custGeom>
            <a:avLst/>
            <a:gdLst>
              <a:gd name="T0" fmla="*/ 1388 w 1391"/>
              <a:gd name="T1" fmla="*/ 0 h 1001"/>
              <a:gd name="T2" fmla="*/ 1388 w 1391"/>
              <a:gd name="T3" fmla="*/ 0 h 1001"/>
              <a:gd name="T4" fmla="*/ 770 w 1391"/>
              <a:gd name="T5" fmla="*/ 619 h 1001"/>
              <a:gd name="T6" fmla="*/ 559 w 1391"/>
              <a:gd name="T7" fmla="*/ 620 h 1001"/>
              <a:gd name="T8" fmla="*/ 333 w 1391"/>
              <a:gd name="T9" fmla="*/ 846 h 1001"/>
              <a:gd name="T10" fmla="*/ 331 w 1391"/>
              <a:gd name="T11" fmla="*/ 916 h 1001"/>
              <a:gd name="T12" fmla="*/ 251 w 1391"/>
              <a:gd name="T13" fmla="*/ 996 h 1001"/>
              <a:gd name="T14" fmla="*/ 225 w 1391"/>
              <a:gd name="T15" fmla="*/ 997 h 1001"/>
              <a:gd name="T16" fmla="*/ 124 w 1391"/>
              <a:gd name="T17" fmla="*/ 896 h 1001"/>
              <a:gd name="T18" fmla="*/ 22 w 1391"/>
              <a:gd name="T19" fmla="*/ 897 h 1001"/>
              <a:gd name="T20" fmla="*/ 0 w 1391"/>
              <a:gd name="T21" fmla="*/ 919 h 1001"/>
              <a:gd name="T22" fmla="*/ 2 w 1391"/>
              <a:gd name="T23" fmla="*/ 920 h 1001"/>
              <a:gd name="T24" fmla="*/ 3 w 1391"/>
              <a:gd name="T25" fmla="*/ 921 h 1001"/>
              <a:gd name="T26" fmla="*/ 24 w 1391"/>
              <a:gd name="T27" fmla="*/ 901 h 1001"/>
              <a:gd name="T28" fmla="*/ 123 w 1391"/>
              <a:gd name="T29" fmla="*/ 900 h 1001"/>
              <a:gd name="T30" fmla="*/ 224 w 1391"/>
              <a:gd name="T31" fmla="*/ 1001 h 1001"/>
              <a:gd name="T32" fmla="*/ 253 w 1391"/>
              <a:gd name="T33" fmla="*/ 1000 h 1001"/>
              <a:gd name="T34" fmla="*/ 335 w 1391"/>
              <a:gd name="T35" fmla="*/ 918 h 1001"/>
              <a:gd name="T36" fmla="*/ 337 w 1391"/>
              <a:gd name="T37" fmla="*/ 847 h 1001"/>
              <a:gd name="T38" fmla="*/ 560 w 1391"/>
              <a:gd name="T39" fmla="*/ 624 h 1001"/>
              <a:gd name="T40" fmla="*/ 771 w 1391"/>
              <a:gd name="T41" fmla="*/ 623 h 1001"/>
              <a:gd name="T42" fmla="*/ 1391 w 1391"/>
              <a:gd name="T43" fmla="*/ 3 h 1001"/>
              <a:gd name="T44" fmla="*/ 1388 w 1391"/>
              <a:gd name="T45" fmla="*/ 0 h 10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391" h="1001">
                <a:moveTo>
                  <a:pt x="1388" y="0"/>
                </a:moveTo>
                <a:cubicBezTo>
                  <a:pt x="1388" y="0"/>
                  <a:pt x="1388" y="0"/>
                  <a:pt x="1388" y="0"/>
                </a:cubicBezTo>
                <a:cubicBezTo>
                  <a:pt x="770" y="619"/>
                  <a:pt x="770" y="619"/>
                  <a:pt x="770" y="619"/>
                </a:cubicBezTo>
                <a:cubicBezTo>
                  <a:pt x="559" y="620"/>
                  <a:pt x="559" y="620"/>
                  <a:pt x="559" y="620"/>
                </a:cubicBezTo>
                <a:cubicBezTo>
                  <a:pt x="333" y="846"/>
                  <a:pt x="333" y="846"/>
                  <a:pt x="333" y="846"/>
                </a:cubicBezTo>
                <a:cubicBezTo>
                  <a:pt x="331" y="916"/>
                  <a:pt x="331" y="916"/>
                  <a:pt x="331" y="916"/>
                </a:cubicBezTo>
                <a:cubicBezTo>
                  <a:pt x="251" y="996"/>
                  <a:pt x="251" y="996"/>
                  <a:pt x="251" y="996"/>
                </a:cubicBezTo>
                <a:cubicBezTo>
                  <a:pt x="225" y="997"/>
                  <a:pt x="225" y="997"/>
                  <a:pt x="225" y="997"/>
                </a:cubicBezTo>
                <a:cubicBezTo>
                  <a:pt x="124" y="896"/>
                  <a:pt x="124" y="896"/>
                  <a:pt x="124" y="896"/>
                </a:cubicBezTo>
                <a:cubicBezTo>
                  <a:pt x="22" y="897"/>
                  <a:pt x="22" y="897"/>
                  <a:pt x="22" y="897"/>
                </a:cubicBezTo>
                <a:cubicBezTo>
                  <a:pt x="0" y="919"/>
                  <a:pt x="0" y="919"/>
                  <a:pt x="0" y="919"/>
                </a:cubicBezTo>
                <a:cubicBezTo>
                  <a:pt x="1" y="919"/>
                  <a:pt x="2" y="920"/>
                  <a:pt x="2" y="920"/>
                </a:cubicBezTo>
                <a:cubicBezTo>
                  <a:pt x="3" y="921"/>
                  <a:pt x="3" y="921"/>
                  <a:pt x="3" y="921"/>
                </a:cubicBezTo>
                <a:cubicBezTo>
                  <a:pt x="24" y="901"/>
                  <a:pt x="24" y="901"/>
                  <a:pt x="24" y="901"/>
                </a:cubicBezTo>
                <a:cubicBezTo>
                  <a:pt x="123" y="900"/>
                  <a:pt x="123" y="900"/>
                  <a:pt x="123" y="900"/>
                </a:cubicBezTo>
                <a:cubicBezTo>
                  <a:pt x="224" y="1001"/>
                  <a:pt x="224" y="1001"/>
                  <a:pt x="224" y="1001"/>
                </a:cubicBezTo>
                <a:cubicBezTo>
                  <a:pt x="253" y="1000"/>
                  <a:pt x="253" y="1000"/>
                  <a:pt x="253" y="1000"/>
                </a:cubicBezTo>
                <a:cubicBezTo>
                  <a:pt x="335" y="918"/>
                  <a:pt x="335" y="918"/>
                  <a:pt x="335" y="918"/>
                </a:cubicBezTo>
                <a:cubicBezTo>
                  <a:pt x="337" y="847"/>
                  <a:pt x="337" y="847"/>
                  <a:pt x="337" y="847"/>
                </a:cubicBezTo>
                <a:cubicBezTo>
                  <a:pt x="560" y="624"/>
                  <a:pt x="560" y="624"/>
                  <a:pt x="560" y="624"/>
                </a:cubicBezTo>
                <a:cubicBezTo>
                  <a:pt x="771" y="623"/>
                  <a:pt x="771" y="623"/>
                  <a:pt x="771" y="623"/>
                </a:cubicBezTo>
                <a:cubicBezTo>
                  <a:pt x="1391" y="3"/>
                  <a:pt x="1391" y="3"/>
                  <a:pt x="1391" y="3"/>
                </a:cubicBezTo>
                <a:cubicBezTo>
                  <a:pt x="1388" y="0"/>
                  <a:pt x="1388" y="0"/>
                  <a:pt x="138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52" name="Freeform 708"/>
          <p:cNvSpPr>
            <a:spLocks/>
          </p:cNvSpPr>
          <p:nvPr/>
        </p:nvSpPr>
        <p:spPr bwMode="auto">
          <a:xfrm>
            <a:off x="14185131" y="127001"/>
            <a:ext cx="3709989" cy="2836868"/>
          </a:xfrm>
          <a:custGeom>
            <a:avLst/>
            <a:gdLst>
              <a:gd name="T0" fmla="*/ 892 w 895"/>
              <a:gd name="T1" fmla="*/ 0 h 684"/>
              <a:gd name="T2" fmla="*/ 269 w 895"/>
              <a:gd name="T3" fmla="*/ 622 h 684"/>
              <a:gd name="T4" fmla="*/ 62 w 895"/>
              <a:gd name="T5" fmla="*/ 620 h 684"/>
              <a:gd name="T6" fmla="*/ 0 w 895"/>
              <a:gd name="T7" fmla="*/ 682 h 684"/>
              <a:gd name="T8" fmla="*/ 4 w 895"/>
              <a:gd name="T9" fmla="*/ 684 h 684"/>
              <a:gd name="T10" fmla="*/ 64 w 895"/>
              <a:gd name="T11" fmla="*/ 624 h 684"/>
              <a:gd name="T12" fmla="*/ 271 w 895"/>
              <a:gd name="T13" fmla="*/ 626 h 684"/>
              <a:gd name="T14" fmla="*/ 895 w 895"/>
              <a:gd name="T15" fmla="*/ 2 h 684"/>
              <a:gd name="T16" fmla="*/ 892 w 895"/>
              <a:gd name="T17" fmla="*/ 0 h 6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95" h="684">
                <a:moveTo>
                  <a:pt x="892" y="0"/>
                </a:moveTo>
                <a:cubicBezTo>
                  <a:pt x="269" y="622"/>
                  <a:pt x="269" y="622"/>
                  <a:pt x="269" y="622"/>
                </a:cubicBezTo>
                <a:cubicBezTo>
                  <a:pt x="62" y="620"/>
                  <a:pt x="62" y="620"/>
                  <a:pt x="62" y="620"/>
                </a:cubicBezTo>
                <a:cubicBezTo>
                  <a:pt x="0" y="682"/>
                  <a:pt x="0" y="682"/>
                  <a:pt x="0" y="682"/>
                </a:cubicBezTo>
                <a:cubicBezTo>
                  <a:pt x="1" y="683"/>
                  <a:pt x="2" y="684"/>
                  <a:pt x="4" y="684"/>
                </a:cubicBezTo>
                <a:cubicBezTo>
                  <a:pt x="64" y="624"/>
                  <a:pt x="64" y="624"/>
                  <a:pt x="64" y="624"/>
                </a:cubicBezTo>
                <a:cubicBezTo>
                  <a:pt x="271" y="626"/>
                  <a:pt x="271" y="626"/>
                  <a:pt x="271" y="626"/>
                </a:cubicBezTo>
                <a:cubicBezTo>
                  <a:pt x="895" y="2"/>
                  <a:pt x="895" y="2"/>
                  <a:pt x="895" y="2"/>
                </a:cubicBezTo>
                <a:cubicBezTo>
                  <a:pt x="892" y="0"/>
                  <a:pt x="892" y="0"/>
                  <a:pt x="89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53" name="Freeform 709"/>
          <p:cNvSpPr>
            <a:spLocks/>
          </p:cNvSpPr>
          <p:nvPr/>
        </p:nvSpPr>
        <p:spPr bwMode="auto">
          <a:xfrm>
            <a:off x="13642206" y="160338"/>
            <a:ext cx="4286251" cy="3619507"/>
          </a:xfrm>
          <a:custGeom>
            <a:avLst/>
            <a:gdLst>
              <a:gd name="T0" fmla="*/ 1032 w 1034"/>
              <a:gd name="T1" fmla="*/ 0 h 873"/>
              <a:gd name="T2" fmla="*/ 400 w 1034"/>
              <a:gd name="T3" fmla="*/ 631 h 873"/>
              <a:gd name="T4" fmla="*/ 235 w 1034"/>
              <a:gd name="T5" fmla="*/ 632 h 873"/>
              <a:gd name="T6" fmla="*/ 194 w 1034"/>
              <a:gd name="T7" fmla="*/ 674 h 873"/>
              <a:gd name="T8" fmla="*/ 182 w 1034"/>
              <a:gd name="T9" fmla="*/ 713 h 873"/>
              <a:gd name="T10" fmla="*/ 163 w 1034"/>
              <a:gd name="T11" fmla="*/ 733 h 873"/>
              <a:gd name="T12" fmla="*/ 100 w 1034"/>
              <a:gd name="T13" fmla="*/ 734 h 873"/>
              <a:gd name="T14" fmla="*/ 0 w 1034"/>
              <a:gd name="T15" fmla="*/ 834 h 873"/>
              <a:gd name="T16" fmla="*/ 0 w 1034"/>
              <a:gd name="T17" fmla="*/ 873 h 873"/>
              <a:gd name="T18" fmla="*/ 85 w 1034"/>
              <a:gd name="T19" fmla="*/ 788 h 873"/>
              <a:gd name="T20" fmla="*/ 111 w 1034"/>
              <a:gd name="T21" fmla="*/ 788 h 873"/>
              <a:gd name="T22" fmla="*/ 111 w 1034"/>
              <a:gd name="T23" fmla="*/ 785 h 873"/>
              <a:gd name="T24" fmla="*/ 111 w 1034"/>
              <a:gd name="T25" fmla="*/ 784 h 873"/>
              <a:gd name="T26" fmla="*/ 83 w 1034"/>
              <a:gd name="T27" fmla="*/ 784 h 873"/>
              <a:gd name="T28" fmla="*/ 4 w 1034"/>
              <a:gd name="T29" fmla="*/ 864 h 873"/>
              <a:gd name="T30" fmla="*/ 4 w 1034"/>
              <a:gd name="T31" fmla="*/ 835 h 873"/>
              <a:gd name="T32" fmla="*/ 102 w 1034"/>
              <a:gd name="T33" fmla="*/ 738 h 873"/>
              <a:gd name="T34" fmla="*/ 164 w 1034"/>
              <a:gd name="T35" fmla="*/ 737 h 873"/>
              <a:gd name="T36" fmla="*/ 186 w 1034"/>
              <a:gd name="T37" fmla="*/ 715 h 873"/>
              <a:gd name="T38" fmla="*/ 197 w 1034"/>
              <a:gd name="T39" fmla="*/ 676 h 873"/>
              <a:gd name="T40" fmla="*/ 237 w 1034"/>
              <a:gd name="T41" fmla="*/ 636 h 873"/>
              <a:gd name="T42" fmla="*/ 402 w 1034"/>
              <a:gd name="T43" fmla="*/ 635 h 873"/>
              <a:gd name="T44" fmla="*/ 1034 w 1034"/>
              <a:gd name="T45" fmla="*/ 3 h 873"/>
              <a:gd name="T46" fmla="*/ 1032 w 1034"/>
              <a:gd name="T47" fmla="*/ 0 h 8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034" h="873">
                <a:moveTo>
                  <a:pt x="1032" y="0"/>
                </a:moveTo>
                <a:cubicBezTo>
                  <a:pt x="400" y="631"/>
                  <a:pt x="400" y="631"/>
                  <a:pt x="400" y="631"/>
                </a:cubicBezTo>
                <a:cubicBezTo>
                  <a:pt x="235" y="632"/>
                  <a:pt x="235" y="632"/>
                  <a:pt x="235" y="632"/>
                </a:cubicBezTo>
                <a:cubicBezTo>
                  <a:pt x="194" y="674"/>
                  <a:pt x="194" y="674"/>
                  <a:pt x="194" y="674"/>
                </a:cubicBezTo>
                <a:cubicBezTo>
                  <a:pt x="182" y="713"/>
                  <a:pt x="182" y="713"/>
                  <a:pt x="182" y="713"/>
                </a:cubicBezTo>
                <a:cubicBezTo>
                  <a:pt x="163" y="733"/>
                  <a:pt x="163" y="733"/>
                  <a:pt x="163" y="733"/>
                </a:cubicBezTo>
                <a:cubicBezTo>
                  <a:pt x="100" y="734"/>
                  <a:pt x="100" y="734"/>
                  <a:pt x="100" y="734"/>
                </a:cubicBezTo>
                <a:cubicBezTo>
                  <a:pt x="0" y="834"/>
                  <a:pt x="0" y="834"/>
                  <a:pt x="0" y="834"/>
                </a:cubicBezTo>
                <a:cubicBezTo>
                  <a:pt x="0" y="873"/>
                  <a:pt x="0" y="873"/>
                  <a:pt x="0" y="873"/>
                </a:cubicBezTo>
                <a:cubicBezTo>
                  <a:pt x="85" y="788"/>
                  <a:pt x="85" y="788"/>
                  <a:pt x="85" y="788"/>
                </a:cubicBezTo>
                <a:cubicBezTo>
                  <a:pt x="111" y="788"/>
                  <a:pt x="111" y="788"/>
                  <a:pt x="111" y="788"/>
                </a:cubicBezTo>
                <a:cubicBezTo>
                  <a:pt x="111" y="787"/>
                  <a:pt x="111" y="786"/>
                  <a:pt x="111" y="785"/>
                </a:cubicBezTo>
                <a:cubicBezTo>
                  <a:pt x="111" y="784"/>
                  <a:pt x="111" y="784"/>
                  <a:pt x="111" y="784"/>
                </a:cubicBezTo>
                <a:cubicBezTo>
                  <a:pt x="83" y="784"/>
                  <a:pt x="83" y="784"/>
                  <a:pt x="83" y="784"/>
                </a:cubicBezTo>
                <a:cubicBezTo>
                  <a:pt x="4" y="864"/>
                  <a:pt x="4" y="864"/>
                  <a:pt x="4" y="864"/>
                </a:cubicBezTo>
                <a:cubicBezTo>
                  <a:pt x="4" y="835"/>
                  <a:pt x="4" y="835"/>
                  <a:pt x="4" y="835"/>
                </a:cubicBezTo>
                <a:cubicBezTo>
                  <a:pt x="102" y="738"/>
                  <a:pt x="102" y="738"/>
                  <a:pt x="102" y="738"/>
                </a:cubicBezTo>
                <a:cubicBezTo>
                  <a:pt x="164" y="737"/>
                  <a:pt x="164" y="737"/>
                  <a:pt x="164" y="737"/>
                </a:cubicBezTo>
                <a:cubicBezTo>
                  <a:pt x="186" y="715"/>
                  <a:pt x="186" y="715"/>
                  <a:pt x="186" y="715"/>
                </a:cubicBezTo>
                <a:cubicBezTo>
                  <a:pt x="197" y="676"/>
                  <a:pt x="197" y="676"/>
                  <a:pt x="197" y="676"/>
                </a:cubicBezTo>
                <a:cubicBezTo>
                  <a:pt x="237" y="636"/>
                  <a:pt x="237" y="636"/>
                  <a:pt x="237" y="636"/>
                </a:cubicBezTo>
                <a:cubicBezTo>
                  <a:pt x="402" y="635"/>
                  <a:pt x="402" y="635"/>
                  <a:pt x="402" y="635"/>
                </a:cubicBezTo>
                <a:cubicBezTo>
                  <a:pt x="1034" y="3"/>
                  <a:pt x="1034" y="3"/>
                  <a:pt x="1034" y="3"/>
                </a:cubicBezTo>
                <a:cubicBezTo>
                  <a:pt x="1032" y="0"/>
                  <a:pt x="1032" y="0"/>
                  <a:pt x="10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54" name="Freeform 710"/>
          <p:cNvSpPr>
            <a:spLocks/>
          </p:cNvSpPr>
          <p:nvPr/>
        </p:nvSpPr>
        <p:spPr bwMode="auto">
          <a:xfrm>
            <a:off x="14529619" y="2092329"/>
            <a:ext cx="3108326" cy="2271717"/>
          </a:xfrm>
          <a:custGeom>
            <a:avLst/>
            <a:gdLst>
              <a:gd name="T0" fmla="*/ 748 w 750"/>
              <a:gd name="T1" fmla="*/ 0 h 548"/>
              <a:gd name="T2" fmla="*/ 433 w 750"/>
              <a:gd name="T3" fmla="*/ 315 h 548"/>
              <a:gd name="T4" fmla="*/ 319 w 750"/>
              <a:gd name="T5" fmla="*/ 316 h 548"/>
              <a:gd name="T6" fmla="*/ 194 w 750"/>
              <a:gd name="T7" fmla="*/ 441 h 548"/>
              <a:gd name="T8" fmla="*/ 99 w 750"/>
              <a:gd name="T9" fmla="*/ 445 h 548"/>
              <a:gd name="T10" fmla="*/ 0 w 750"/>
              <a:gd name="T11" fmla="*/ 544 h 548"/>
              <a:gd name="T12" fmla="*/ 1 w 750"/>
              <a:gd name="T13" fmla="*/ 548 h 548"/>
              <a:gd name="T14" fmla="*/ 101 w 750"/>
              <a:gd name="T15" fmla="*/ 449 h 548"/>
              <a:gd name="T16" fmla="*/ 195 w 750"/>
              <a:gd name="T17" fmla="*/ 445 h 548"/>
              <a:gd name="T18" fmla="*/ 320 w 750"/>
              <a:gd name="T19" fmla="*/ 320 h 548"/>
              <a:gd name="T20" fmla="*/ 434 w 750"/>
              <a:gd name="T21" fmla="*/ 319 h 548"/>
              <a:gd name="T22" fmla="*/ 750 w 750"/>
              <a:gd name="T23" fmla="*/ 3 h 548"/>
              <a:gd name="T24" fmla="*/ 748 w 750"/>
              <a:gd name="T25" fmla="*/ 0 h 5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750" h="548">
                <a:moveTo>
                  <a:pt x="748" y="0"/>
                </a:moveTo>
                <a:cubicBezTo>
                  <a:pt x="433" y="315"/>
                  <a:pt x="433" y="315"/>
                  <a:pt x="433" y="315"/>
                </a:cubicBezTo>
                <a:cubicBezTo>
                  <a:pt x="319" y="316"/>
                  <a:pt x="319" y="316"/>
                  <a:pt x="319" y="316"/>
                </a:cubicBezTo>
                <a:cubicBezTo>
                  <a:pt x="194" y="441"/>
                  <a:pt x="194" y="441"/>
                  <a:pt x="194" y="441"/>
                </a:cubicBezTo>
                <a:cubicBezTo>
                  <a:pt x="99" y="445"/>
                  <a:pt x="99" y="445"/>
                  <a:pt x="99" y="445"/>
                </a:cubicBezTo>
                <a:cubicBezTo>
                  <a:pt x="0" y="544"/>
                  <a:pt x="0" y="544"/>
                  <a:pt x="0" y="544"/>
                </a:cubicBezTo>
                <a:cubicBezTo>
                  <a:pt x="0" y="545"/>
                  <a:pt x="1" y="547"/>
                  <a:pt x="1" y="548"/>
                </a:cubicBezTo>
                <a:cubicBezTo>
                  <a:pt x="101" y="449"/>
                  <a:pt x="101" y="449"/>
                  <a:pt x="101" y="449"/>
                </a:cubicBezTo>
                <a:cubicBezTo>
                  <a:pt x="195" y="445"/>
                  <a:pt x="195" y="445"/>
                  <a:pt x="195" y="445"/>
                </a:cubicBezTo>
                <a:cubicBezTo>
                  <a:pt x="320" y="320"/>
                  <a:pt x="320" y="320"/>
                  <a:pt x="320" y="320"/>
                </a:cubicBezTo>
                <a:cubicBezTo>
                  <a:pt x="434" y="319"/>
                  <a:pt x="434" y="319"/>
                  <a:pt x="434" y="319"/>
                </a:cubicBezTo>
                <a:cubicBezTo>
                  <a:pt x="750" y="3"/>
                  <a:pt x="750" y="3"/>
                  <a:pt x="750" y="3"/>
                </a:cubicBezTo>
                <a:cubicBezTo>
                  <a:pt x="748" y="0"/>
                  <a:pt x="748" y="0"/>
                  <a:pt x="74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55" name="Freeform 711"/>
          <p:cNvSpPr>
            <a:spLocks/>
          </p:cNvSpPr>
          <p:nvPr/>
        </p:nvSpPr>
        <p:spPr bwMode="auto">
          <a:xfrm>
            <a:off x="14694719" y="2047879"/>
            <a:ext cx="2898776" cy="2030416"/>
          </a:xfrm>
          <a:custGeom>
            <a:avLst/>
            <a:gdLst>
              <a:gd name="T0" fmla="*/ 696 w 699"/>
              <a:gd name="T1" fmla="*/ 0 h 490"/>
              <a:gd name="T2" fmla="*/ 390 w 699"/>
              <a:gd name="T3" fmla="*/ 306 h 490"/>
              <a:gd name="T4" fmla="*/ 276 w 699"/>
              <a:gd name="T5" fmla="*/ 307 h 490"/>
              <a:gd name="T6" fmla="*/ 151 w 699"/>
              <a:gd name="T7" fmla="*/ 432 h 490"/>
              <a:gd name="T8" fmla="*/ 54 w 699"/>
              <a:gd name="T9" fmla="*/ 433 h 490"/>
              <a:gd name="T10" fmla="*/ 0 w 699"/>
              <a:gd name="T11" fmla="*/ 486 h 490"/>
              <a:gd name="T12" fmla="*/ 2 w 699"/>
              <a:gd name="T13" fmla="*/ 490 h 490"/>
              <a:gd name="T14" fmla="*/ 56 w 699"/>
              <a:gd name="T15" fmla="*/ 437 h 490"/>
              <a:gd name="T16" fmla="*/ 153 w 699"/>
              <a:gd name="T17" fmla="*/ 436 h 490"/>
              <a:gd name="T18" fmla="*/ 278 w 699"/>
              <a:gd name="T19" fmla="*/ 311 h 490"/>
              <a:gd name="T20" fmla="*/ 392 w 699"/>
              <a:gd name="T21" fmla="*/ 310 h 490"/>
              <a:gd name="T22" fmla="*/ 699 w 699"/>
              <a:gd name="T23" fmla="*/ 3 h 490"/>
              <a:gd name="T24" fmla="*/ 696 w 699"/>
              <a:gd name="T25" fmla="*/ 0 h 4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699" h="490">
                <a:moveTo>
                  <a:pt x="696" y="0"/>
                </a:moveTo>
                <a:cubicBezTo>
                  <a:pt x="390" y="306"/>
                  <a:pt x="390" y="306"/>
                  <a:pt x="390" y="306"/>
                </a:cubicBezTo>
                <a:cubicBezTo>
                  <a:pt x="276" y="307"/>
                  <a:pt x="276" y="307"/>
                  <a:pt x="276" y="307"/>
                </a:cubicBezTo>
                <a:cubicBezTo>
                  <a:pt x="151" y="432"/>
                  <a:pt x="151" y="432"/>
                  <a:pt x="151" y="432"/>
                </a:cubicBezTo>
                <a:cubicBezTo>
                  <a:pt x="54" y="433"/>
                  <a:pt x="54" y="433"/>
                  <a:pt x="54" y="433"/>
                </a:cubicBezTo>
                <a:cubicBezTo>
                  <a:pt x="0" y="486"/>
                  <a:pt x="0" y="486"/>
                  <a:pt x="0" y="486"/>
                </a:cubicBezTo>
                <a:cubicBezTo>
                  <a:pt x="1" y="488"/>
                  <a:pt x="2" y="489"/>
                  <a:pt x="2" y="490"/>
                </a:cubicBezTo>
                <a:cubicBezTo>
                  <a:pt x="56" y="437"/>
                  <a:pt x="56" y="437"/>
                  <a:pt x="56" y="437"/>
                </a:cubicBezTo>
                <a:cubicBezTo>
                  <a:pt x="153" y="436"/>
                  <a:pt x="153" y="436"/>
                  <a:pt x="153" y="436"/>
                </a:cubicBezTo>
                <a:cubicBezTo>
                  <a:pt x="278" y="311"/>
                  <a:pt x="278" y="311"/>
                  <a:pt x="278" y="311"/>
                </a:cubicBezTo>
                <a:cubicBezTo>
                  <a:pt x="392" y="310"/>
                  <a:pt x="392" y="310"/>
                  <a:pt x="392" y="310"/>
                </a:cubicBezTo>
                <a:cubicBezTo>
                  <a:pt x="699" y="3"/>
                  <a:pt x="699" y="3"/>
                  <a:pt x="699" y="3"/>
                </a:cubicBezTo>
                <a:cubicBezTo>
                  <a:pt x="696" y="0"/>
                  <a:pt x="696" y="0"/>
                  <a:pt x="69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56" name="Freeform 712"/>
          <p:cNvSpPr>
            <a:spLocks/>
          </p:cNvSpPr>
          <p:nvPr/>
        </p:nvSpPr>
        <p:spPr bwMode="auto">
          <a:xfrm>
            <a:off x="14856644" y="288926"/>
            <a:ext cx="3200401" cy="2665417"/>
          </a:xfrm>
          <a:custGeom>
            <a:avLst/>
            <a:gdLst>
              <a:gd name="T0" fmla="*/ 770 w 772"/>
              <a:gd name="T1" fmla="*/ 0 h 643"/>
              <a:gd name="T2" fmla="*/ 212 w 772"/>
              <a:gd name="T3" fmla="*/ 557 h 643"/>
              <a:gd name="T4" fmla="*/ 187 w 772"/>
              <a:gd name="T5" fmla="*/ 555 h 643"/>
              <a:gd name="T6" fmla="*/ 102 w 772"/>
              <a:gd name="T7" fmla="*/ 639 h 643"/>
              <a:gd name="T8" fmla="*/ 0 w 772"/>
              <a:gd name="T9" fmla="*/ 638 h 643"/>
              <a:gd name="T10" fmla="*/ 1 w 772"/>
              <a:gd name="T11" fmla="*/ 642 h 643"/>
              <a:gd name="T12" fmla="*/ 104 w 772"/>
              <a:gd name="T13" fmla="*/ 643 h 643"/>
              <a:gd name="T14" fmla="*/ 188 w 772"/>
              <a:gd name="T15" fmla="*/ 559 h 643"/>
              <a:gd name="T16" fmla="*/ 214 w 772"/>
              <a:gd name="T17" fmla="*/ 562 h 643"/>
              <a:gd name="T18" fmla="*/ 772 w 772"/>
              <a:gd name="T19" fmla="*/ 3 h 643"/>
              <a:gd name="T20" fmla="*/ 770 w 772"/>
              <a:gd name="T21" fmla="*/ 0 h 6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772" h="643">
                <a:moveTo>
                  <a:pt x="770" y="0"/>
                </a:moveTo>
                <a:cubicBezTo>
                  <a:pt x="212" y="557"/>
                  <a:pt x="212" y="557"/>
                  <a:pt x="212" y="557"/>
                </a:cubicBezTo>
                <a:cubicBezTo>
                  <a:pt x="187" y="555"/>
                  <a:pt x="187" y="555"/>
                  <a:pt x="187" y="555"/>
                </a:cubicBezTo>
                <a:cubicBezTo>
                  <a:pt x="102" y="639"/>
                  <a:pt x="102" y="639"/>
                  <a:pt x="102" y="639"/>
                </a:cubicBezTo>
                <a:cubicBezTo>
                  <a:pt x="0" y="638"/>
                  <a:pt x="0" y="638"/>
                  <a:pt x="0" y="638"/>
                </a:cubicBezTo>
                <a:cubicBezTo>
                  <a:pt x="1" y="640"/>
                  <a:pt x="1" y="641"/>
                  <a:pt x="1" y="642"/>
                </a:cubicBezTo>
                <a:cubicBezTo>
                  <a:pt x="104" y="643"/>
                  <a:pt x="104" y="643"/>
                  <a:pt x="104" y="643"/>
                </a:cubicBezTo>
                <a:cubicBezTo>
                  <a:pt x="188" y="559"/>
                  <a:pt x="188" y="559"/>
                  <a:pt x="188" y="559"/>
                </a:cubicBezTo>
                <a:cubicBezTo>
                  <a:pt x="214" y="562"/>
                  <a:pt x="214" y="562"/>
                  <a:pt x="214" y="562"/>
                </a:cubicBezTo>
                <a:cubicBezTo>
                  <a:pt x="772" y="3"/>
                  <a:pt x="772" y="3"/>
                  <a:pt x="772" y="3"/>
                </a:cubicBezTo>
                <a:cubicBezTo>
                  <a:pt x="770" y="0"/>
                  <a:pt x="770" y="0"/>
                  <a:pt x="77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57" name="Freeform 713"/>
          <p:cNvSpPr>
            <a:spLocks/>
          </p:cNvSpPr>
          <p:nvPr/>
        </p:nvSpPr>
        <p:spPr bwMode="auto">
          <a:xfrm>
            <a:off x="12283306" y="476251"/>
            <a:ext cx="5964239" cy="4211645"/>
          </a:xfrm>
          <a:custGeom>
            <a:avLst/>
            <a:gdLst>
              <a:gd name="T0" fmla="*/ 1436 w 1439"/>
              <a:gd name="T1" fmla="*/ 0 h 1016"/>
              <a:gd name="T2" fmla="*/ 1436 w 1439"/>
              <a:gd name="T3" fmla="*/ 0 h 1016"/>
              <a:gd name="T4" fmla="*/ 857 w 1439"/>
              <a:gd name="T5" fmla="*/ 580 h 1016"/>
              <a:gd name="T6" fmla="*/ 821 w 1439"/>
              <a:gd name="T7" fmla="*/ 581 h 1016"/>
              <a:gd name="T8" fmla="*/ 735 w 1439"/>
              <a:gd name="T9" fmla="*/ 667 h 1016"/>
              <a:gd name="T10" fmla="*/ 666 w 1439"/>
              <a:gd name="T11" fmla="*/ 669 h 1016"/>
              <a:gd name="T12" fmla="*/ 610 w 1439"/>
              <a:gd name="T13" fmla="*/ 724 h 1016"/>
              <a:gd name="T14" fmla="*/ 558 w 1439"/>
              <a:gd name="T15" fmla="*/ 725 h 1016"/>
              <a:gd name="T16" fmla="*/ 472 w 1439"/>
              <a:gd name="T17" fmla="*/ 812 h 1016"/>
              <a:gd name="T18" fmla="*/ 360 w 1439"/>
              <a:gd name="T19" fmla="*/ 811 h 1016"/>
              <a:gd name="T20" fmla="*/ 228 w 1439"/>
              <a:gd name="T21" fmla="*/ 942 h 1016"/>
              <a:gd name="T22" fmla="*/ 165 w 1439"/>
              <a:gd name="T23" fmla="*/ 944 h 1016"/>
              <a:gd name="T24" fmla="*/ 140 w 1439"/>
              <a:gd name="T25" fmla="*/ 968 h 1016"/>
              <a:gd name="T26" fmla="*/ 46 w 1439"/>
              <a:gd name="T27" fmla="*/ 967 h 1016"/>
              <a:gd name="T28" fmla="*/ 0 w 1439"/>
              <a:gd name="T29" fmla="*/ 1012 h 1016"/>
              <a:gd name="T30" fmla="*/ 2 w 1439"/>
              <a:gd name="T31" fmla="*/ 1016 h 1016"/>
              <a:gd name="T32" fmla="*/ 47 w 1439"/>
              <a:gd name="T33" fmla="*/ 971 h 1016"/>
              <a:gd name="T34" fmla="*/ 142 w 1439"/>
              <a:gd name="T35" fmla="*/ 972 h 1016"/>
              <a:gd name="T36" fmla="*/ 166 w 1439"/>
              <a:gd name="T37" fmla="*/ 948 h 1016"/>
              <a:gd name="T38" fmla="*/ 230 w 1439"/>
              <a:gd name="T39" fmla="*/ 946 h 1016"/>
              <a:gd name="T40" fmla="*/ 361 w 1439"/>
              <a:gd name="T41" fmla="*/ 815 h 1016"/>
              <a:gd name="T42" fmla="*/ 473 w 1439"/>
              <a:gd name="T43" fmla="*/ 816 h 1016"/>
              <a:gd name="T44" fmla="*/ 560 w 1439"/>
              <a:gd name="T45" fmla="*/ 729 h 1016"/>
              <a:gd name="T46" fmla="*/ 612 w 1439"/>
              <a:gd name="T47" fmla="*/ 728 h 1016"/>
              <a:gd name="T48" fmla="*/ 667 w 1439"/>
              <a:gd name="T49" fmla="*/ 673 h 1016"/>
              <a:gd name="T50" fmla="*/ 737 w 1439"/>
              <a:gd name="T51" fmla="*/ 671 h 1016"/>
              <a:gd name="T52" fmla="*/ 823 w 1439"/>
              <a:gd name="T53" fmla="*/ 585 h 1016"/>
              <a:gd name="T54" fmla="*/ 858 w 1439"/>
              <a:gd name="T55" fmla="*/ 584 h 1016"/>
              <a:gd name="T56" fmla="*/ 1439 w 1439"/>
              <a:gd name="T57" fmla="*/ 3 h 1016"/>
              <a:gd name="T58" fmla="*/ 1436 w 1439"/>
              <a:gd name="T59" fmla="*/ 0 h 10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439" h="1016">
                <a:moveTo>
                  <a:pt x="1436" y="0"/>
                </a:moveTo>
                <a:cubicBezTo>
                  <a:pt x="1436" y="0"/>
                  <a:pt x="1436" y="0"/>
                  <a:pt x="1436" y="0"/>
                </a:cubicBezTo>
                <a:cubicBezTo>
                  <a:pt x="857" y="580"/>
                  <a:pt x="857" y="580"/>
                  <a:pt x="857" y="580"/>
                </a:cubicBezTo>
                <a:cubicBezTo>
                  <a:pt x="821" y="581"/>
                  <a:pt x="821" y="581"/>
                  <a:pt x="821" y="581"/>
                </a:cubicBezTo>
                <a:cubicBezTo>
                  <a:pt x="735" y="667"/>
                  <a:pt x="735" y="667"/>
                  <a:pt x="735" y="667"/>
                </a:cubicBezTo>
                <a:cubicBezTo>
                  <a:pt x="666" y="669"/>
                  <a:pt x="666" y="669"/>
                  <a:pt x="666" y="669"/>
                </a:cubicBezTo>
                <a:cubicBezTo>
                  <a:pt x="610" y="724"/>
                  <a:pt x="610" y="724"/>
                  <a:pt x="610" y="724"/>
                </a:cubicBezTo>
                <a:cubicBezTo>
                  <a:pt x="558" y="725"/>
                  <a:pt x="558" y="725"/>
                  <a:pt x="558" y="725"/>
                </a:cubicBezTo>
                <a:cubicBezTo>
                  <a:pt x="472" y="812"/>
                  <a:pt x="472" y="812"/>
                  <a:pt x="472" y="812"/>
                </a:cubicBezTo>
                <a:cubicBezTo>
                  <a:pt x="360" y="811"/>
                  <a:pt x="360" y="811"/>
                  <a:pt x="360" y="811"/>
                </a:cubicBezTo>
                <a:cubicBezTo>
                  <a:pt x="228" y="942"/>
                  <a:pt x="228" y="942"/>
                  <a:pt x="228" y="942"/>
                </a:cubicBezTo>
                <a:cubicBezTo>
                  <a:pt x="165" y="944"/>
                  <a:pt x="165" y="944"/>
                  <a:pt x="165" y="944"/>
                </a:cubicBezTo>
                <a:cubicBezTo>
                  <a:pt x="140" y="968"/>
                  <a:pt x="140" y="968"/>
                  <a:pt x="140" y="968"/>
                </a:cubicBezTo>
                <a:cubicBezTo>
                  <a:pt x="46" y="967"/>
                  <a:pt x="46" y="967"/>
                  <a:pt x="46" y="967"/>
                </a:cubicBezTo>
                <a:cubicBezTo>
                  <a:pt x="0" y="1012"/>
                  <a:pt x="0" y="1012"/>
                  <a:pt x="0" y="1012"/>
                </a:cubicBezTo>
                <a:cubicBezTo>
                  <a:pt x="1" y="1013"/>
                  <a:pt x="1" y="1015"/>
                  <a:pt x="2" y="1016"/>
                </a:cubicBezTo>
                <a:cubicBezTo>
                  <a:pt x="47" y="971"/>
                  <a:pt x="47" y="971"/>
                  <a:pt x="47" y="971"/>
                </a:cubicBezTo>
                <a:cubicBezTo>
                  <a:pt x="142" y="972"/>
                  <a:pt x="142" y="972"/>
                  <a:pt x="142" y="972"/>
                </a:cubicBezTo>
                <a:cubicBezTo>
                  <a:pt x="166" y="948"/>
                  <a:pt x="166" y="948"/>
                  <a:pt x="166" y="948"/>
                </a:cubicBezTo>
                <a:cubicBezTo>
                  <a:pt x="230" y="946"/>
                  <a:pt x="230" y="946"/>
                  <a:pt x="230" y="946"/>
                </a:cubicBezTo>
                <a:cubicBezTo>
                  <a:pt x="361" y="815"/>
                  <a:pt x="361" y="815"/>
                  <a:pt x="361" y="815"/>
                </a:cubicBezTo>
                <a:cubicBezTo>
                  <a:pt x="473" y="816"/>
                  <a:pt x="473" y="816"/>
                  <a:pt x="473" y="816"/>
                </a:cubicBezTo>
                <a:cubicBezTo>
                  <a:pt x="560" y="729"/>
                  <a:pt x="560" y="729"/>
                  <a:pt x="560" y="729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67" y="673"/>
                  <a:pt x="667" y="673"/>
                  <a:pt x="667" y="673"/>
                </a:cubicBezTo>
                <a:cubicBezTo>
                  <a:pt x="737" y="671"/>
                  <a:pt x="737" y="671"/>
                  <a:pt x="737" y="671"/>
                </a:cubicBezTo>
                <a:cubicBezTo>
                  <a:pt x="823" y="585"/>
                  <a:pt x="823" y="585"/>
                  <a:pt x="823" y="585"/>
                </a:cubicBezTo>
                <a:cubicBezTo>
                  <a:pt x="858" y="584"/>
                  <a:pt x="858" y="584"/>
                  <a:pt x="858" y="584"/>
                </a:cubicBezTo>
                <a:cubicBezTo>
                  <a:pt x="1439" y="3"/>
                  <a:pt x="1439" y="3"/>
                  <a:pt x="1439" y="3"/>
                </a:cubicBezTo>
                <a:cubicBezTo>
                  <a:pt x="1436" y="0"/>
                  <a:pt x="1436" y="0"/>
                  <a:pt x="143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58" name="Freeform 714"/>
          <p:cNvSpPr>
            <a:spLocks/>
          </p:cNvSpPr>
          <p:nvPr/>
        </p:nvSpPr>
        <p:spPr bwMode="auto">
          <a:xfrm>
            <a:off x="12221393" y="430214"/>
            <a:ext cx="5976939" cy="4191008"/>
          </a:xfrm>
          <a:custGeom>
            <a:avLst/>
            <a:gdLst>
              <a:gd name="T0" fmla="*/ 1440 w 1442"/>
              <a:gd name="T1" fmla="*/ 0 h 1011"/>
              <a:gd name="T2" fmla="*/ 865 w 1442"/>
              <a:gd name="T3" fmla="*/ 575 h 1011"/>
              <a:gd name="T4" fmla="*/ 829 w 1442"/>
              <a:gd name="T5" fmla="*/ 576 h 1011"/>
              <a:gd name="T6" fmla="*/ 743 w 1442"/>
              <a:gd name="T7" fmla="*/ 662 h 1011"/>
              <a:gd name="T8" fmla="*/ 671 w 1442"/>
              <a:gd name="T9" fmla="*/ 661 h 1011"/>
              <a:gd name="T10" fmla="*/ 615 w 1442"/>
              <a:gd name="T11" fmla="*/ 717 h 1011"/>
              <a:gd name="T12" fmla="*/ 563 w 1442"/>
              <a:gd name="T13" fmla="*/ 718 h 1011"/>
              <a:gd name="T14" fmla="*/ 477 w 1442"/>
              <a:gd name="T15" fmla="*/ 805 h 1011"/>
              <a:gd name="T16" fmla="*/ 365 w 1442"/>
              <a:gd name="T17" fmla="*/ 803 h 1011"/>
              <a:gd name="T18" fmla="*/ 233 w 1442"/>
              <a:gd name="T19" fmla="*/ 935 h 1011"/>
              <a:gd name="T20" fmla="*/ 170 w 1442"/>
              <a:gd name="T21" fmla="*/ 936 h 1011"/>
              <a:gd name="T22" fmla="*/ 146 w 1442"/>
              <a:gd name="T23" fmla="*/ 960 h 1011"/>
              <a:gd name="T24" fmla="*/ 51 w 1442"/>
              <a:gd name="T25" fmla="*/ 959 h 1011"/>
              <a:gd name="T26" fmla="*/ 0 w 1442"/>
              <a:gd name="T27" fmla="*/ 1009 h 1011"/>
              <a:gd name="T28" fmla="*/ 4 w 1442"/>
              <a:gd name="T29" fmla="*/ 1011 h 1011"/>
              <a:gd name="T30" fmla="*/ 52 w 1442"/>
              <a:gd name="T31" fmla="*/ 963 h 1011"/>
              <a:gd name="T32" fmla="*/ 147 w 1442"/>
              <a:gd name="T33" fmla="*/ 964 h 1011"/>
              <a:gd name="T34" fmla="*/ 172 w 1442"/>
              <a:gd name="T35" fmla="*/ 940 h 1011"/>
              <a:gd name="T36" fmla="*/ 235 w 1442"/>
              <a:gd name="T37" fmla="*/ 939 h 1011"/>
              <a:gd name="T38" fmla="*/ 366 w 1442"/>
              <a:gd name="T39" fmla="*/ 807 h 1011"/>
              <a:gd name="T40" fmla="*/ 478 w 1442"/>
              <a:gd name="T41" fmla="*/ 809 h 1011"/>
              <a:gd name="T42" fmla="*/ 565 w 1442"/>
              <a:gd name="T43" fmla="*/ 722 h 1011"/>
              <a:gd name="T44" fmla="*/ 617 w 1442"/>
              <a:gd name="T45" fmla="*/ 721 h 1011"/>
              <a:gd name="T46" fmla="*/ 672 w 1442"/>
              <a:gd name="T47" fmla="*/ 665 h 1011"/>
              <a:gd name="T48" fmla="*/ 745 w 1442"/>
              <a:gd name="T49" fmla="*/ 666 h 1011"/>
              <a:gd name="T50" fmla="*/ 831 w 1442"/>
              <a:gd name="T51" fmla="*/ 580 h 1011"/>
              <a:gd name="T52" fmla="*/ 867 w 1442"/>
              <a:gd name="T53" fmla="*/ 579 h 1011"/>
              <a:gd name="T54" fmla="*/ 1442 w 1442"/>
              <a:gd name="T55" fmla="*/ 3 h 1011"/>
              <a:gd name="T56" fmla="*/ 1440 w 1442"/>
              <a:gd name="T57" fmla="*/ 0 h 10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442" h="1011">
                <a:moveTo>
                  <a:pt x="1440" y="0"/>
                </a:moveTo>
                <a:cubicBezTo>
                  <a:pt x="865" y="575"/>
                  <a:pt x="865" y="575"/>
                  <a:pt x="865" y="575"/>
                </a:cubicBezTo>
                <a:cubicBezTo>
                  <a:pt x="829" y="576"/>
                  <a:pt x="829" y="576"/>
                  <a:pt x="829" y="576"/>
                </a:cubicBezTo>
                <a:cubicBezTo>
                  <a:pt x="743" y="662"/>
                  <a:pt x="743" y="662"/>
                  <a:pt x="743" y="662"/>
                </a:cubicBezTo>
                <a:cubicBezTo>
                  <a:pt x="671" y="661"/>
                  <a:pt x="671" y="661"/>
                  <a:pt x="671" y="661"/>
                </a:cubicBezTo>
                <a:cubicBezTo>
                  <a:pt x="615" y="717"/>
                  <a:pt x="615" y="717"/>
                  <a:pt x="615" y="717"/>
                </a:cubicBezTo>
                <a:cubicBezTo>
                  <a:pt x="563" y="718"/>
                  <a:pt x="563" y="718"/>
                  <a:pt x="563" y="718"/>
                </a:cubicBezTo>
                <a:cubicBezTo>
                  <a:pt x="477" y="805"/>
                  <a:pt x="477" y="805"/>
                  <a:pt x="477" y="805"/>
                </a:cubicBezTo>
                <a:cubicBezTo>
                  <a:pt x="365" y="803"/>
                  <a:pt x="365" y="803"/>
                  <a:pt x="365" y="803"/>
                </a:cubicBezTo>
                <a:cubicBezTo>
                  <a:pt x="233" y="935"/>
                  <a:pt x="233" y="935"/>
                  <a:pt x="233" y="935"/>
                </a:cubicBezTo>
                <a:cubicBezTo>
                  <a:pt x="170" y="936"/>
                  <a:pt x="170" y="936"/>
                  <a:pt x="170" y="936"/>
                </a:cubicBezTo>
                <a:cubicBezTo>
                  <a:pt x="146" y="960"/>
                  <a:pt x="146" y="960"/>
                  <a:pt x="146" y="960"/>
                </a:cubicBezTo>
                <a:cubicBezTo>
                  <a:pt x="51" y="959"/>
                  <a:pt x="51" y="959"/>
                  <a:pt x="51" y="959"/>
                </a:cubicBezTo>
                <a:cubicBezTo>
                  <a:pt x="0" y="1009"/>
                  <a:pt x="0" y="1009"/>
                  <a:pt x="0" y="1009"/>
                </a:cubicBezTo>
                <a:cubicBezTo>
                  <a:pt x="2" y="1010"/>
                  <a:pt x="3" y="1011"/>
                  <a:pt x="4" y="1011"/>
                </a:cubicBezTo>
                <a:cubicBezTo>
                  <a:pt x="52" y="963"/>
                  <a:pt x="52" y="963"/>
                  <a:pt x="52" y="963"/>
                </a:cubicBezTo>
                <a:cubicBezTo>
                  <a:pt x="147" y="964"/>
                  <a:pt x="147" y="964"/>
                  <a:pt x="147" y="964"/>
                </a:cubicBezTo>
                <a:cubicBezTo>
                  <a:pt x="172" y="940"/>
                  <a:pt x="172" y="940"/>
                  <a:pt x="172" y="940"/>
                </a:cubicBezTo>
                <a:cubicBezTo>
                  <a:pt x="235" y="939"/>
                  <a:pt x="235" y="939"/>
                  <a:pt x="235" y="939"/>
                </a:cubicBezTo>
                <a:cubicBezTo>
                  <a:pt x="366" y="807"/>
                  <a:pt x="366" y="807"/>
                  <a:pt x="366" y="807"/>
                </a:cubicBezTo>
                <a:cubicBezTo>
                  <a:pt x="478" y="809"/>
                  <a:pt x="478" y="809"/>
                  <a:pt x="478" y="809"/>
                </a:cubicBezTo>
                <a:cubicBezTo>
                  <a:pt x="565" y="722"/>
                  <a:pt x="565" y="722"/>
                  <a:pt x="565" y="722"/>
                </a:cubicBezTo>
                <a:cubicBezTo>
                  <a:pt x="617" y="721"/>
                  <a:pt x="617" y="721"/>
                  <a:pt x="617" y="721"/>
                </a:cubicBezTo>
                <a:cubicBezTo>
                  <a:pt x="672" y="665"/>
                  <a:pt x="672" y="665"/>
                  <a:pt x="672" y="665"/>
                </a:cubicBezTo>
                <a:cubicBezTo>
                  <a:pt x="745" y="666"/>
                  <a:pt x="745" y="666"/>
                  <a:pt x="745" y="666"/>
                </a:cubicBezTo>
                <a:cubicBezTo>
                  <a:pt x="831" y="580"/>
                  <a:pt x="831" y="580"/>
                  <a:pt x="831" y="580"/>
                </a:cubicBezTo>
                <a:cubicBezTo>
                  <a:pt x="867" y="579"/>
                  <a:pt x="867" y="579"/>
                  <a:pt x="867" y="579"/>
                </a:cubicBezTo>
                <a:cubicBezTo>
                  <a:pt x="1442" y="3"/>
                  <a:pt x="1442" y="3"/>
                  <a:pt x="1442" y="3"/>
                </a:cubicBezTo>
                <a:cubicBezTo>
                  <a:pt x="1440" y="0"/>
                  <a:pt x="1440" y="0"/>
                  <a:pt x="144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59" name="Freeform 715"/>
          <p:cNvSpPr>
            <a:spLocks/>
          </p:cNvSpPr>
          <p:nvPr/>
        </p:nvSpPr>
        <p:spPr bwMode="auto">
          <a:xfrm>
            <a:off x="10932343" y="123826"/>
            <a:ext cx="1312863" cy="1944691"/>
          </a:xfrm>
          <a:custGeom>
            <a:avLst/>
            <a:gdLst>
              <a:gd name="T0" fmla="*/ 314 w 317"/>
              <a:gd name="T1" fmla="*/ 0 h 469"/>
              <a:gd name="T2" fmla="*/ 312 w 317"/>
              <a:gd name="T3" fmla="*/ 3 h 469"/>
              <a:gd name="T4" fmla="*/ 312 w 317"/>
              <a:gd name="T5" fmla="*/ 3 h 469"/>
              <a:gd name="T6" fmla="*/ 313 w 317"/>
              <a:gd name="T7" fmla="*/ 69 h 469"/>
              <a:gd name="T8" fmla="*/ 79 w 317"/>
              <a:gd name="T9" fmla="*/ 303 h 469"/>
              <a:gd name="T10" fmla="*/ 80 w 317"/>
              <a:gd name="T11" fmla="*/ 387 h 469"/>
              <a:gd name="T12" fmla="*/ 0 w 317"/>
              <a:gd name="T13" fmla="*/ 467 h 469"/>
              <a:gd name="T14" fmla="*/ 4 w 317"/>
              <a:gd name="T15" fmla="*/ 469 h 469"/>
              <a:gd name="T16" fmla="*/ 84 w 317"/>
              <a:gd name="T17" fmla="*/ 389 h 469"/>
              <a:gd name="T18" fmla="*/ 83 w 317"/>
              <a:gd name="T19" fmla="*/ 305 h 469"/>
              <a:gd name="T20" fmla="*/ 317 w 317"/>
              <a:gd name="T21" fmla="*/ 71 h 469"/>
              <a:gd name="T22" fmla="*/ 316 w 317"/>
              <a:gd name="T23" fmla="*/ 2 h 469"/>
              <a:gd name="T24" fmla="*/ 314 w 317"/>
              <a:gd name="T25" fmla="*/ 0 h 4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17" h="469">
                <a:moveTo>
                  <a:pt x="314" y="0"/>
                </a:moveTo>
                <a:cubicBezTo>
                  <a:pt x="312" y="3"/>
                  <a:pt x="312" y="3"/>
                  <a:pt x="312" y="3"/>
                </a:cubicBezTo>
                <a:cubicBezTo>
                  <a:pt x="312" y="3"/>
                  <a:pt x="312" y="3"/>
                  <a:pt x="312" y="3"/>
                </a:cubicBezTo>
                <a:cubicBezTo>
                  <a:pt x="313" y="69"/>
                  <a:pt x="313" y="69"/>
                  <a:pt x="313" y="69"/>
                </a:cubicBezTo>
                <a:cubicBezTo>
                  <a:pt x="79" y="303"/>
                  <a:pt x="79" y="303"/>
                  <a:pt x="79" y="303"/>
                </a:cubicBezTo>
                <a:cubicBezTo>
                  <a:pt x="80" y="387"/>
                  <a:pt x="80" y="387"/>
                  <a:pt x="80" y="387"/>
                </a:cubicBezTo>
                <a:cubicBezTo>
                  <a:pt x="0" y="467"/>
                  <a:pt x="0" y="467"/>
                  <a:pt x="0" y="467"/>
                </a:cubicBezTo>
                <a:cubicBezTo>
                  <a:pt x="1" y="467"/>
                  <a:pt x="3" y="468"/>
                  <a:pt x="4" y="469"/>
                </a:cubicBezTo>
                <a:cubicBezTo>
                  <a:pt x="84" y="389"/>
                  <a:pt x="84" y="389"/>
                  <a:pt x="84" y="389"/>
                </a:cubicBezTo>
                <a:cubicBezTo>
                  <a:pt x="83" y="305"/>
                  <a:pt x="83" y="305"/>
                  <a:pt x="83" y="305"/>
                </a:cubicBezTo>
                <a:cubicBezTo>
                  <a:pt x="317" y="71"/>
                  <a:pt x="317" y="71"/>
                  <a:pt x="317" y="71"/>
                </a:cubicBezTo>
                <a:cubicBezTo>
                  <a:pt x="316" y="2"/>
                  <a:pt x="316" y="2"/>
                  <a:pt x="316" y="2"/>
                </a:cubicBezTo>
                <a:cubicBezTo>
                  <a:pt x="314" y="0"/>
                  <a:pt x="314" y="0"/>
                  <a:pt x="31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60" name="Freeform 716"/>
          <p:cNvSpPr>
            <a:spLocks noEditPoints="1"/>
          </p:cNvSpPr>
          <p:nvPr/>
        </p:nvSpPr>
        <p:spPr bwMode="auto">
          <a:xfrm>
            <a:off x="9049567" y="-4473583"/>
            <a:ext cx="2022476" cy="4240220"/>
          </a:xfrm>
          <a:custGeom>
            <a:avLst/>
            <a:gdLst>
              <a:gd name="T0" fmla="*/ 7 w 488"/>
              <a:gd name="T1" fmla="*/ 879 h 1023"/>
              <a:gd name="T2" fmla="*/ 4 w 488"/>
              <a:gd name="T3" fmla="*/ 880 h 1023"/>
              <a:gd name="T4" fmla="*/ 4 w 488"/>
              <a:gd name="T5" fmla="*/ 880 h 1023"/>
              <a:gd name="T6" fmla="*/ 3 w 488"/>
              <a:gd name="T7" fmla="*/ 880 h 1023"/>
              <a:gd name="T8" fmla="*/ 4 w 488"/>
              <a:gd name="T9" fmla="*/ 921 h 1023"/>
              <a:gd name="T10" fmla="*/ 84 w 488"/>
              <a:gd name="T11" fmla="*/ 1001 h 1023"/>
              <a:gd name="T12" fmla="*/ 83 w 488"/>
              <a:gd name="T13" fmla="*/ 1017 h 1023"/>
              <a:gd name="T14" fmla="*/ 83 w 488"/>
              <a:gd name="T15" fmla="*/ 1023 h 1023"/>
              <a:gd name="T16" fmla="*/ 87 w 488"/>
              <a:gd name="T17" fmla="*/ 1023 h 1023"/>
              <a:gd name="T18" fmla="*/ 87 w 488"/>
              <a:gd name="T19" fmla="*/ 1019 h 1023"/>
              <a:gd name="T20" fmla="*/ 88 w 488"/>
              <a:gd name="T21" fmla="*/ 1000 h 1023"/>
              <a:gd name="T22" fmla="*/ 8 w 488"/>
              <a:gd name="T23" fmla="*/ 919 h 1023"/>
              <a:gd name="T24" fmla="*/ 7 w 488"/>
              <a:gd name="T25" fmla="*/ 879 h 1023"/>
              <a:gd name="T26" fmla="*/ 486 w 488"/>
              <a:gd name="T27" fmla="*/ 0 h 1023"/>
              <a:gd name="T28" fmla="*/ 486 w 488"/>
              <a:gd name="T29" fmla="*/ 0 h 1023"/>
              <a:gd name="T30" fmla="*/ 0 w 488"/>
              <a:gd name="T31" fmla="*/ 486 h 1023"/>
              <a:gd name="T32" fmla="*/ 3 w 488"/>
              <a:gd name="T33" fmla="*/ 838 h 1023"/>
              <a:gd name="T34" fmla="*/ 4 w 488"/>
              <a:gd name="T35" fmla="*/ 838 h 1023"/>
              <a:gd name="T36" fmla="*/ 4 w 488"/>
              <a:gd name="T37" fmla="*/ 838 h 1023"/>
              <a:gd name="T38" fmla="*/ 7 w 488"/>
              <a:gd name="T39" fmla="*/ 839 h 1023"/>
              <a:gd name="T40" fmla="*/ 4 w 488"/>
              <a:gd name="T41" fmla="*/ 488 h 1023"/>
              <a:gd name="T42" fmla="*/ 488 w 488"/>
              <a:gd name="T43" fmla="*/ 3 h 1023"/>
              <a:gd name="T44" fmla="*/ 486 w 488"/>
              <a:gd name="T45" fmla="*/ 0 h 10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488" h="1023">
                <a:moveTo>
                  <a:pt x="7" y="879"/>
                </a:moveTo>
                <a:cubicBezTo>
                  <a:pt x="6" y="880"/>
                  <a:pt x="5" y="880"/>
                  <a:pt x="4" y="880"/>
                </a:cubicBezTo>
                <a:cubicBezTo>
                  <a:pt x="4" y="880"/>
                  <a:pt x="4" y="880"/>
                  <a:pt x="4" y="880"/>
                </a:cubicBezTo>
                <a:cubicBezTo>
                  <a:pt x="4" y="880"/>
                  <a:pt x="3" y="880"/>
                  <a:pt x="3" y="880"/>
                </a:cubicBezTo>
                <a:cubicBezTo>
                  <a:pt x="4" y="921"/>
                  <a:pt x="4" y="921"/>
                  <a:pt x="4" y="921"/>
                </a:cubicBezTo>
                <a:cubicBezTo>
                  <a:pt x="84" y="1001"/>
                  <a:pt x="84" y="1001"/>
                  <a:pt x="84" y="1001"/>
                </a:cubicBezTo>
                <a:cubicBezTo>
                  <a:pt x="83" y="1017"/>
                  <a:pt x="83" y="1017"/>
                  <a:pt x="83" y="1017"/>
                </a:cubicBezTo>
                <a:cubicBezTo>
                  <a:pt x="83" y="1023"/>
                  <a:pt x="83" y="1023"/>
                  <a:pt x="83" y="1023"/>
                </a:cubicBezTo>
                <a:cubicBezTo>
                  <a:pt x="87" y="1023"/>
                  <a:pt x="87" y="1023"/>
                  <a:pt x="87" y="1023"/>
                </a:cubicBezTo>
                <a:cubicBezTo>
                  <a:pt x="87" y="1019"/>
                  <a:pt x="87" y="1019"/>
                  <a:pt x="87" y="1019"/>
                </a:cubicBezTo>
                <a:cubicBezTo>
                  <a:pt x="88" y="1000"/>
                  <a:pt x="88" y="1000"/>
                  <a:pt x="88" y="1000"/>
                </a:cubicBezTo>
                <a:cubicBezTo>
                  <a:pt x="8" y="919"/>
                  <a:pt x="8" y="919"/>
                  <a:pt x="8" y="919"/>
                </a:cubicBezTo>
                <a:cubicBezTo>
                  <a:pt x="7" y="879"/>
                  <a:pt x="7" y="879"/>
                  <a:pt x="7" y="879"/>
                </a:cubicBezTo>
                <a:moveTo>
                  <a:pt x="486" y="0"/>
                </a:moveTo>
                <a:cubicBezTo>
                  <a:pt x="486" y="0"/>
                  <a:pt x="486" y="0"/>
                  <a:pt x="486" y="0"/>
                </a:cubicBezTo>
                <a:cubicBezTo>
                  <a:pt x="0" y="486"/>
                  <a:pt x="0" y="486"/>
                  <a:pt x="0" y="486"/>
                </a:cubicBezTo>
                <a:cubicBezTo>
                  <a:pt x="3" y="838"/>
                  <a:pt x="3" y="838"/>
                  <a:pt x="3" y="838"/>
                </a:cubicBezTo>
                <a:cubicBezTo>
                  <a:pt x="3" y="838"/>
                  <a:pt x="4" y="838"/>
                  <a:pt x="4" y="838"/>
                </a:cubicBezTo>
                <a:cubicBezTo>
                  <a:pt x="4" y="838"/>
                  <a:pt x="4" y="838"/>
                  <a:pt x="4" y="838"/>
                </a:cubicBezTo>
                <a:cubicBezTo>
                  <a:pt x="5" y="838"/>
                  <a:pt x="6" y="838"/>
                  <a:pt x="7" y="839"/>
                </a:cubicBezTo>
                <a:cubicBezTo>
                  <a:pt x="4" y="488"/>
                  <a:pt x="4" y="488"/>
                  <a:pt x="4" y="488"/>
                </a:cubicBezTo>
                <a:cubicBezTo>
                  <a:pt x="488" y="3"/>
                  <a:pt x="488" y="3"/>
                  <a:pt x="488" y="3"/>
                </a:cubicBezTo>
                <a:cubicBezTo>
                  <a:pt x="486" y="0"/>
                  <a:pt x="486" y="0"/>
                  <a:pt x="48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61" name="Freeform 717"/>
          <p:cNvSpPr>
            <a:spLocks/>
          </p:cNvSpPr>
          <p:nvPr/>
        </p:nvSpPr>
        <p:spPr bwMode="auto">
          <a:xfrm>
            <a:off x="9095605" y="-4324358"/>
            <a:ext cx="2135188" cy="4618046"/>
          </a:xfrm>
          <a:custGeom>
            <a:avLst/>
            <a:gdLst>
              <a:gd name="T0" fmla="*/ 1337 w 1345"/>
              <a:gd name="T1" fmla="*/ 0 h 2909"/>
              <a:gd name="T2" fmla="*/ 130 w 1345"/>
              <a:gd name="T3" fmla="*/ 1206 h 2909"/>
              <a:gd name="T4" fmla="*/ 133 w 1345"/>
              <a:gd name="T5" fmla="*/ 2313 h 2909"/>
              <a:gd name="T6" fmla="*/ 405 w 1345"/>
              <a:gd name="T7" fmla="*/ 2585 h 2909"/>
              <a:gd name="T8" fmla="*/ 407 w 1345"/>
              <a:gd name="T9" fmla="*/ 2624 h 2909"/>
              <a:gd name="T10" fmla="*/ 133 w 1345"/>
              <a:gd name="T11" fmla="*/ 2898 h 2909"/>
              <a:gd name="T12" fmla="*/ 65 w 1345"/>
              <a:gd name="T13" fmla="*/ 2898 h 2909"/>
              <a:gd name="T14" fmla="*/ 0 w 1345"/>
              <a:gd name="T15" fmla="*/ 2898 h 2909"/>
              <a:gd name="T16" fmla="*/ 0 w 1345"/>
              <a:gd name="T17" fmla="*/ 2909 h 2909"/>
              <a:gd name="T18" fmla="*/ 68 w 1345"/>
              <a:gd name="T19" fmla="*/ 2909 h 2909"/>
              <a:gd name="T20" fmla="*/ 138 w 1345"/>
              <a:gd name="T21" fmla="*/ 2909 h 2909"/>
              <a:gd name="T22" fmla="*/ 420 w 1345"/>
              <a:gd name="T23" fmla="*/ 2629 h 2909"/>
              <a:gd name="T24" fmla="*/ 412 w 1345"/>
              <a:gd name="T25" fmla="*/ 2580 h 2909"/>
              <a:gd name="T26" fmla="*/ 144 w 1345"/>
              <a:gd name="T27" fmla="*/ 2311 h 2909"/>
              <a:gd name="T28" fmla="*/ 141 w 1345"/>
              <a:gd name="T29" fmla="*/ 1211 h 2909"/>
              <a:gd name="T30" fmla="*/ 1345 w 1345"/>
              <a:gd name="T31" fmla="*/ 7 h 2909"/>
              <a:gd name="T32" fmla="*/ 1337 w 1345"/>
              <a:gd name="T33" fmla="*/ 0 h 29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345" h="2909">
                <a:moveTo>
                  <a:pt x="1337" y="0"/>
                </a:moveTo>
                <a:lnTo>
                  <a:pt x="130" y="1206"/>
                </a:lnTo>
                <a:lnTo>
                  <a:pt x="133" y="2313"/>
                </a:lnTo>
                <a:lnTo>
                  <a:pt x="405" y="2585"/>
                </a:lnTo>
                <a:lnTo>
                  <a:pt x="407" y="2624"/>
                </a:lnTo>
                <a:lnTo>
                  <a:pt x="133" y="2898"/>
                </a:lnTo>
                <a:lnTo>
                  <a:pt x="65" y="2898"/>
                </a:lnTo>
                <a:lnTo>
                  <a:pt x="0" y="2898"/>
                </a:lnTo>
                <a:lnTo>
                  <a:pt x="0" y="2909"/>
                </a:lnTo>
                <a:lnTo>
                  <a:pt x="68" y="2909"/>
                </a:lnTo>
                <a:lnTo>
                  <a:pt x="138" y="2909"/>
                </a:lnTo>
                <a:lnTo>
                  <a:pt x="420" y="2629"/>
                </a:lnTo>
                <a:lnTo>
                  <a:pt x="412" y="2580"/>
                </a:lnTo>
                <a:lnTo>
                  <a:pt x="144" y="2311"/>
                </a:lnTo>
                <a:lnTo>
                  <a:pt x="141" y="1211"/>
                </a:lnTo>
                <a:lnTo>
                  <a:pt x="1345" y="7"/>
                </a:lnTo>
                <a:lnTo>
                  <a:pt x="1337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62" name="Freeform 718"/>
          <p:cNvSpPr>
            <a:spLocks/>
          </p:cNvSpPr>
          <p:nvPr/>
        </p:nvSpPr>
        <p:spPr bwMode="auto">
          <a:xfrm>
            <a:off x="9095605" y="-4324358"/>
            <a:ext cx="2135188" cy="4618046"/>
          </a:xfrm>
          <a:custGeom>
            <a:avLst/>
            <a:gdLst>
              <a:gd name="T0" fmla="*/ 1337 w 1345"/>
              <a:gd name="T1" fmla="*/ 0 h 2909"/>
              <a:gd name="T2" fmla="*/ 130 w 1345"/>
              <a:gd name="T3" fmla="*/ 1206 h 2909"/>
              <a:gd name="T4" fmla="*/ 133 w 1345"/>
              <a:gd name="T5" fmla="*/ 2313 h 2909"/>
              <a:gd name="T6" fmla="*/ 405 w 1345"/>
              <a:gd name="T7" fmla="*/ 2585 h 2909"/>
              <a:gd name="T8" fmla="*/ 407 w 1345"/>
              <a:gd name="T9" fmla="*/ 2624 h 2909"/>
              <a:gd name="T10" fmla="*/ 133 w 1345"/>
              <a:gd name="T11" fmla="*/ 2898 h 2909"/>
              <a:gd name="T12" fmla="*/ 65 w 1345"/>
              <a:gd name="T13" fmla="*/ 2898 h 2909"/>
              <a:gd name="T14" fmla="*/ 0 w 1345"/>
              <a:gd name="T15" fmla="*/ 2898 h 2909"/>
              <a:gd name="T16" fmla="*/ 0 w 1345"/>
              <a:gd name="T17" fmla="*/ 2909 h 2909"/>
              <a:gd name="T18" fmla="*/ 68 w 1345"/>
              <a:gd name="T19" fmla="*/ 2909 h 2909"/>
              <a:gd name="T20" fmla="*/ 138 w 1345"/>
              <a:gd name="T21" fmla="*/ 2909 h 2909"/>
              <a:gd name="T22" fmla="*/ 420 w 1345"/>
              <a:gd name="T23" fmla="*/ 2629 h 2909"/>
              <a:gd name="T24" fmla="*/ 412 w 1345"/>
              <a:gd name="T25" fmla="*/ 2580 h 2909"/>
              <a:gd name="T26" fmla="*/ 144 w 1345"/>
              <a:gd name="T27" fmla="*/ 2311 h 2909"/>
              <a:gd name="T28" fmla="*/ 141 w 1345"/>
              <a:gd name="T29" fmla="*/ 1211 h 2909"/>
              <a:gd name="T30" fmla="*/ 1345 w 1345"/>
              <a:gd name="T31" fmla="*/ 7 h 2909"/>
              <a:gd name="T32" fmla="*/ 1337 w 1345"/>
              <a:gd name="T33" fmla="*/ 0 h 29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345" h="2909">
                <a:moveTo>
                  <a:pt x="1337" y="0"/>
                </a:moveTo>
                <a:lnTo>
                  <a:pt x="130" y="1206"/>
                </a:lnTo>
                <a:lnTo>
                  <a:pt x="133" y="2313"/>
                </a:lnTo>
                <a:lnTo>
                  <a:pt x="405" y="2585"/>
                </a:lnTo>
                <a:lnTo>
                  <a:pt x="407" y="2624"/>
                </a:lnTo>
                <a:lnTo>
                  <a:pt x="133" y="2898"/>
                </a:lnTo>
                <a:lnTo>
                  <a:pt x="65" y="2898"/>
                </a:lnTo>
                <a:lnTo>
                  <a:pt x="0" y="2898"/>
                </a:lnTo>
                <a:lnTo>
                  <a:pt x="0" y="2909"/>
                </a:lnTo>
                <a:lnTo>
                  <a:pt x="68" y="2909"/>
                </a:lnTo>
                <a:lnTo>
                  <a:pt x="138" y="2909"/>
                </a:lnTo>
                <a:lnTo>
                  <a:pt x="420" y="2629"/>
                </a:lnTo>
                <a:lnTo>
                  <a:pt x="412" y="2580"/>
                </a:lnTo>
                <a:lnTo>
                  <a:pt x="144" y="2311"/>
                </a:lnTo>
                <a:lnTo>
                  <a:pt x="141" y="1211"/>
                </a:lnTo>
                <a:lnTo>
                  <a:pt x="1345" y="7"/>
                </a:lnTo>
                <a:lnTo>
                  <a:pt x="1337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63" name="Freeform 719"/>
          <p:cNvSpPr>
            <a:spLocks/>
          </p:cNvSpPr>
          <p:nvPr/>
        </p:nvSpPr>
        <p:spPr bwMode="auto">
          <a:xfrm>
            <a:off x="9090842" y="-4262445"/>
            <a:ext cx="2193926" cy="4911734"/>
          </a:xfrm>
          <a:custGeom>
            <a:avLst/>
            <a:gdLst>
              <a:gd name="T0" fmla="*/ 1376 w 1382"/>
              <a:gd name="T1" fmla="*/ 0 h 3094"/>
              <a:gd name="T2" fmla="*/ 186 w 1382"/>
              <a:gd name="T3" fmla="*/ 1188 h 3094"/>
              <a:gd name="T4" fmla="*/ 191 w 1382"/>
              <a:gd name="T5" fmla="*/ 2256 h 3094"/>
              <a:gd name="T6" fmla="*/ 489 w 1382"/>
              <a:gd name="T7" fmla="*/ 2554 h 3094"/>
              <a:gd name="T8" fmla="*/ 481 w 1382"/>
              <a:gd name="T9" fmla="*/ 2606 h 3094"/>
              <a:gd name="T10" fmla="*/ 21 w 1382"/>
              <a:gd name="T11" fmla="*/ 3068 h 3094"/>
              <a:gd name="T12" fmla="*/ 0 w 1382"/>
              <a:gd name="T13" fmla="*/ 3087 h 3094"/>
              <a:gd name="T14" fmla="*/ 8 w 1382"/>
              <a:gd name="T15" fmla="*/ 3094 h 3094"/>
              <a:gd name="T16" fmla="*/ 29 w 1382"/>
              <a:gd name="T17" fmla="*/ 3076 h 3094"/>
              <a:gd name="T18" fmla="*/ 491 w 1382"/>
              <a:gd name="T19" fmla="*/ 2611 h 3094"/>
              <a:gd name="T20" fmla="*/ 499 w 1382"/>
              <a:gd name="T21" fmla="*/ 2551 h 3094"/>
              <a:gd name="T22" fmla="*/ 201 w 1382"/>
              <a:gd name="T23" fmla="*/ 2254 h 3094"/>
              <a:gd name="T24" fmla="*/ 196 w 1382"/>
              <a:gd name="T25" fmla="*/ 1193 h 3094"/>
              <a:gd name="T26" fmla="*/ 1382 w 1382"/>
              <a:gd name="T27" fmla="*/ 8 h 3094"/>
              <a:gd name="T28" fmla="*/ 1376 w 1382"/>
              <a:gd name="T29" fmla="*/ 0 h 30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382" h="3094">
                <a:moveTo>
                  <a:pt x="1376" y="0"/>
                </a:moveTo>
                <a:lnTo>
                  <a:pt x="186" y="1188"/>
                </a:lnTo>
                <a:lnTo>
                  <a:pt x="191" y="2256"/>
                </a:lnTo>
                <a:lnTo>
                  <a:pt x="489" y="2554"/>
                </a:lnTo>
                <a:lnTo>
                  <a:pt x="481" y="2606"/>
                </a:lnTo>
                <a:lnTo>
                  <a:pt x="21" y="3068"/>
                </a:lnTo>
                <a:lnTo>
                  <a:pt x="0" y="3087"/>
                </a:lnTo>
                <a:lnTo>
                  <a:pt x="8" y="3094"/>
                </a:lnTo>
                <a:lnTo>
                  <a:pt x="29" y="3076"/>
                </a:lnTo>
                <a:lnTo>
                  <a:pt x="491" y="2611"/>
                </a:lnTo>
                <a:lnTo>
                  <a:pt x="499" y="2551"/>
                </a:lnTo>
                <a:lnTo>
                  <a:pt x="201" y="2254"/>
                </a:lnTo>
                <a:lnTo>
                  <a:pt x="196" y="1193"/>
                </a:lnTo>
                <a:lnTo>
                  <a:pt x="1382" y="8"/>
                </a:lnTo>
                <a:lnTo>
                  <a:pt x="137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64" name="Freeform 720"/>
          <p:cNvSpPr>
            <a:spLocks/>
          </p:cNvSpPr>
          <p:nvPr/>
        </p:nvSpPr>
        <p:spPr bwMode="auto">
          <a:xfrm>
            <a:off x="9090842" y="-4262445"/>
            <a:ext cx="2193926" cy="4911734"/>
          </a:xfrm>
          <a:custGeom>
            <a:avLst/>
            <a:gdLst>
              <a:gd name="T0" fmla="*/ 1376 w 1382"/>
              <a:gd name="T1" fmla="*/ 0 h 3094"/>
              <a:gd name="T2" fmla="*/ 186 w 1382"/>
              <a:gd name="T3" fmla="*/ 1188 h 3094"/>
              <a:gd name="T4" fmla="*/ 191 w 1382"/>
              <a:gd name="T5" fmla="*/ 2256 h 3094"/>
              <a:gd name="T6" fmla="*/ 489 w 1382"/>
              <a:gd name="T7" fmla="*/ 2554 h 3094"/>
              <a:gd name="T8" fmla="*/ 481 w 1382"/>
              <a:gd name="T9" fmla="*/ 2606 h 3094"/>
              <a:gd name="T10" fmla="*/ 21 w 1382"/>
              <a:gd name="T11" fmla="*/ 3068 h 3094"/>
              <a:gd name="T12" fmla="*/ 0 w 1382"/>
              <a:gd name="T13" fmla="*/ 3087 h 3094"/>
              <a:gd name="T14" fmla="*/ 8 w 1382"/>
              <a:gd name="T15" fmla="*/ 3094 h 3094"/>
              <a:gd name="T16" fmla="*/ 29 w 1382"/>
              <a:gd name="T17" fmla="*/ 3076 h 3094"/>
              <a:gd name="T18" fmla="*/ 491 w 1382"/>
              <a:gd name="T19" fmla="*/ 2611 h 3094"/>
              <a:gd name="T20" fmla="*/ 499 w 1382"/>
              <a:gd name="T21" fmla="*/ 2551 h 3094"/>
              <a:gd name="T22" fmla="*/ 201 w 1382"/>
              <a:gd name="T23" fmla="*/ 2254 h 3094"/>
              <a:gd name="T24" fmla="*/ 196 w 1382"/>
              <a:gd name="T25" fmla="*/ 1193 h 3094"/>
              <a:gd name="T26" fmla="*/ 1382 w 1382"/>
              <a:gd name="T27" fmla="*/ 8 h 3094"/>
              <a:gd name="T28" fmla="*/ 1376 w 1382"/>
              <a:gd name="T29" fmla="*/ 0 h 30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382" h="3094">
                <a:moveTo>
                  <a:pt x="1376" y="0"/>
                </a:moveTo>
                <a:lnTo>
                  <a:pt x="186" y="1188"/>
                </a:lnTo>
                <a:lnTo>
                  <a:pt x="191" y="2256"/>
                </a:lnTo>
                <a:lnTo>
                  <a:pt x="489" y="2554"/>
                </a:lnTo>
                <a:lnTo>
                  <a:pt x="481" y="2606"/>
                </a:lnTo>
                <a:lnTo>
                  <a:pt x="21" y="3068"/>
                </a:lnTo>
                <a:lnTo>
                  <a:pt x="0" y="3087"/>
                </a:lnTo>
                <a:lnTo>
                  <a:pt x="8" y="3094"/>
                </a:lnTo>
                <a:lnTo>
                  <a:pt x="29" y="3076"/>
                </a:lnTo>
                <a:lnTo>
                  <a:pt x="491" y="2611"/>
                </a:lnTo>
                <a:lnTo>
                  <a:pt x="499" y="2551"/>
                </a:lnTo>
                <a:lnTo>
                  <a:pt x="201" y="2254"/>
                </a:lnTo>
                <a:lnTo>
                  <a:pt x="196" y="1193"/>
                </a:lnTo>
                <a:lnTo>
                  <a:pt x="1382" y="8"/>
                </a:lnTo>
                <a:lnTo>
                  <a:pt x="1376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65" name="Freeform 721"/>
          <p:cNvSpPr>
            <a:spLocks/>
          </p:cNvSpPr>
          <p:nvPr/>
        </p:nvSpPr>
        <p:spPr bwMode="auto">
          <a:xfrm>
            <a:off x="9460730" y="-4217995"/>
            <a:ext cx="1873251" cy="4457708"/>
          </a:xfrm>
          <a:custGeom>
            <a:avLst/>
            <a:gdLst>
              <a:gd name="T0" fmla="*/ 449 w 452"/>
              <a:gd name="T1" fmla="*/ 0 h 1075"/>
              <a:gd name="T2" fmla="*/ 449 w 452"/>
              <a:gd name="T3" fmla="*/ 0 h 1075"/>
              <a:gd name="T4" fmla="*/ 0 w 452"/>
              <a:gd name="T5" fmla="*/ 449 h 1075"/>
              <a:gd name="T6" fmla="*/ 5 w 452"/>
              <a:gd name="T7" fmla="*/ 847 h 1075"/>
              <a:gd name="T8" fmla="*/ 129 w 452"/>
              <a:gd name="T9" fmla="*/ 971 h 1075"/>
              <a:gd name="T10" fmla="*/ 129 w 452"/>
              <a:gd name="T11" fmla="*/ 999 h 1075"/>
              <a:gd name="T12" fmla="*/ 56 w 452"/>
              <a:gd name="T13" fmla="*/ 1072 h 1075"/>
              <a:gd name="T14" fmla="*/ 58 w 452"/>
              <a:gd name="T15" fmla="*/ 1074 h 1075"/>
              <a:gd name="T16" fmla="*/ 59 w 452"/>
              <a:gd name="T17" fmla="*/ 1075 h 1075"/>
              <a:gd name="T18" fmla="*/ 133 w 452"/>
              <a:gd name="T19" fmla="*/ 1001 h 1075"/>
              <a:gd name="T20" fmla="*/ 133 w 452"/>
              <a:gd name="T21" fmla="*/ 969 h 1075"/>
              <a:gd name="T22" fmla="*/ 9 w 452"/>
              <a:gd name="T23" fmla="*/ 845 h 1075"/>
              <a:gd name="T24" fmla="*/ 4 w 452"/>
              <a:gd name="T25" fmla="*/ 450 h 1075"/>
              <a:gd name="T26" fmla="*/ 452 w 452"/>
              <a:gd name="T27" fmla="*/ 3 h 1075"/>
              <a:gd name="T28" fmla="*/ 449 w 452"/>
              <a:gd name="T29" fmla="*/ 0 h 10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452" h="1075">
                <a:moveTo>
                  <a:pt x="449" y="0"/>
                </a:moveTo>
                <a:cubicBezTo>
                  <a:pt x="449" y="0"/>
                  <a:pt x="449" y="0"/>
                  <a:pt x="449" y="0"/>
                </a:cubicBezTo>
                <a:cubicBezTo>
                  <a:pt x="0" y="449"/>
                  <a:pt x="0" y="449"/>
                  <a:pt x="0" y="449"/>
                </a:cubicBezTo>
                <a:cubicBezTo>
                  <a:pt x="5" y="847"/>
                  <a:pt x="5" y="847"/>
                  <a:pt x="5" y="847"/>
                </a:cubicBezTo>
                <a:cubicBezTo>
                  <a:pt x="129" y="971"/>
                  <a:pt x="129" y="971"/>
                  <a:pt x="129" y="971"/>
                </a:cubicBezTo>
                <a:cubicBezTo>
                  <a:pt x="129" y="999"/>
                  <a:pt x="129" y="999"/>
                  <a:pt x="129" y="999"/>
                </a:cubicBezTo>
                <a:cubicBezTo>
                  <a:pt x="56" y="1072"/>
                  <a:pt x="56" y="1072"/>
                  <a:pt x="56" y="1072"/>
                </a:cubicBezTo>
                <a:cubicBezTo>
                  <a:pt x="57" y="1072"/>
                  <a:pt x="57" y="1073"/>
                  <a:pt x="58" y="1074"/>
                </a:cubicBezTo>
                <a:cubicBezTo>
                  <a:pt x="58" y="1074"/>
                  <a:pt x="59" y="1074"/>
                  <a:pt x="59" y="1075"/>
                </a:cubicBezTo>
                <a:cubicBezTo>
                  <a:pt x="133" y="1001"/>
                  <a:pt x="133" y="1001"/>
                  <a:pt x="133" y="1001"/>
                </a:cubicBezTo>
                <a:cubicBezTo>
                  <a:pt x="133" y="969"/>
                  <a:pt x="133" y="969"/>
                  <a:pt x="133" y="969"/>
                </a:cubicBezTo>
                <a:cubicBezTo>
                  <a:pt x="9" y="845"/>
                  <a:pt x="9" y="845"/>
                  <a:pt x="9" y="845"/>
                </a:cubicBezTo>
                <a:cubicBezTo>
                  <a:pt x="4" y="450"/>
                  <a:pt x="4" y="450"/>
                  <a:pt x="4" y="450"/>
                </a:cubicBezTo>
                <a:cubicBezTo>
                  <a:pt x="452" y="3"/>
                  <a:pt x="452" y="3"/>
                  <a:pt x="452" y="3"/>
                </a:cubicBezTo>
                <a:cubicBezTo>
                  <a:pt x="449" y="0"/>
                  <a:pt x="449" y="0"/>
                  <a:pt x="44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66" name="Freeform 722"/>
          <p:cNvSpPr>
            <a:spLocks/>
          </p:cNvSpPr>
          <p:nvPr/>
        </p:nvSpPr>
        <p:spPr bwMode="auto">
          <a:xfrm>
            <a:off x="9548042" y="-4159257"/>
            <a:ext cx="1843088" cy="4702184"/>
          </a:xfrm>
          <a:custGeom>
            <a:avLst/>
            <a:gdLst>
              <a:gd name="T0" fmla="*/ 442 w 445"/>
              <a:gd name="T1" fmla="*/ 0 h 1134"/>
              <a:gd name="T2" fmla="*/ 0 w 445"/>
              <a:gd name="T3" fmla="*/ 442 h 1134"/>
              <a:gd name="T4" fmla="*/ 3 w 445"/>
              <a:gd name="T5" fmla="*/ 828 h 1134"/>
              <a:gd name="T6" fmla="*/ 137 w 445"/>
              <a:gd name="T7" fmla="*/ 963 h 1134"/>
              <a:gd name="T8" fmla="*/ 139 w 445"/>
              <a:gd name="T9" fmla="*/ 999 h 1134"/>
              <a:gd name="T10" fmla="*/ 7 w 445"/>
              <a:gd name="T11" fmla="*/ 1132 h 1134"/>
              <a:gd name="T12" fmla="*/ 9 w 445"/>
              <a:gd name="T13" fmla="*/ 1133 h 1134"/>
              <a:gd name="T14" fmla="*/ 9 w 445"/>
              <a:gd name="T15" fmla="*/ 1134 h 1134"/>
              <a:gd name="T16" fmla="*/ 143 w 445"/>
              <a:gd name="T17" fmla="*/ 1001 h 1134"/>
              <a:gd name="T18" fmla="*/ 141 w 445"/>
              <a:gd name="T19" fmla="*/ 961 h 1134"/>
              <a:gd name="T20" fmla="*/ 7 w 445"/>
              <a:gd name="T21" fmla="*/ 827 h 1134"/>
              <a:gd name="T22" fmla="*/ 4 w 445"/>
              <a:gd name="T23" fmla="*/ 444 h 1134"/>
              <a:gd name="T24" fmla="*/ 445 w 445"/>
              <a:gd name="T25" fmla="*/ 3 h 1134"/>
              <a:gd name="T26" fmla="*/ 442 w 445"/>
              <a:gd name="T27" fmla="*/ 0 h 1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45" h="1134">
                <a:moveTo>
                  <a:pt x="442" y="0"/>
                </a:moveTo>
                <a:cubicBezTo>
                  <a:pt x="0" y="442"/>
                  <a:pt x="0" y="442"/>
                  <a:pt x="0" y="442"/>
                </a:cubicBezTo>
                <a:cubicBezTo>
                  <a:pt x="3" y="828"/>
                  <a:pt x="3" y="828"/>
                  <a:pt x="3" y="828"/>
                </a:cubicBezTo>
                <a:cubicBezTo>
                  <a:pt x="137" y="963"/>
                  <a:pt x="137" y="963"/>
                  <a:pt x="137" y="963"/>
                </a:cubicBezTo>
                <a:cubicBezTo>
                  <a:pt x="139" y="999"/>
                  <a:pt x="139" y="999"/>
                  <a:pt x="139" y="999"/>
                </a:cubicBezTo>
                <a:cubicBezTo>
                  <a:pt x="7" y="1132"/>
                  <a:pt x="7" y="1132"/>
                  <a:pt x="7" y="1132"/>
                </a:cubicBezTo>
                <a:cubicBezTo>
                  <a:pt x="7" y="1132"/>
                  <a:pt x="8" y="1133"/>
                  <a:pt x="9" y="1133"/>
                </a:cubicBezTo>
                <a:cubicBezTo>
                  <a:pt x="9" y="1134"/>
                  <a:pt x="9" y="1134"/>
                  <a:pt x="9" y="1134"/>
                </a:cubicBezTo>
                <a:cubicBezTo>
                  <a:pt x="143" y="1001"/>
                  <a:pt x="143" y="1001"/>
                  <a:pt x="143" y="1001"/>
                </a:cubicBezTo>
                <a:cubicBezTo>
                  <a:pt x="141" y="961"/>
                  <a:pt x="141" y="961"/>
                  <a:pt x="141" y="961"/>
                </a:cubicBezTo>
                <a:cubicBezTo>
                  <a:pt x="7" y="827"/>
                  <a:pt x="7" y="827"/>
                  <a:pt x="7" y="827"/>
                </a:cubicBezTo>
                <a:cubicBezTo>
                  <a:pt x="4" y="444"/>
                  <a:pt x="4" y="444"/>
                  <a:pt x="4" y="444"/>
                </a:cubicBezTo>
                <a:cubicBezTo>
                  <a:pt x="445" y="3"/>
                  <a:pt x="445" y="3"/>
                  <a:pt x="445" y="3"/>
                </a:cubicBezTo>
                <a:cubicBezTo>
                  <a:pt x="442" y="0"/>
                  <a:pt x="442" y="0"/>
                  <a:pt x="44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67" name="Freeform 723"/>
          <p:cNvSpPr>
            <a:spLocks/>
          </p:cNvSpPr>
          <p:nvPr/>
        </p:nvSpPr>
        <p:spPr bwMode="auto">
          <a:xfrm>
            <a:off x="9625830" y="-4110045"/>
            <a:ext cx="1811338" cy="4216408"/>
          </a:xfrm>
          <a:custGeom>
            <a:avLst/>
            <a:gdLst>
              <a:gd name="T0" fmla="*/ 434 w 437"/>
              <a:gd name="T1" fmla="*/ 0 h 1017"/>
              <a:gd name="T2" fmla="*/ 434 w 437"/>
              <a:gd name="T3" fmla="*/ 0 h 1017"/>
              <a:gd name="T4" fmla="*/ 0 w 437"/>
              <a:gd name="T5" fmla="*/ 435 h 1017"/>
              <a:gd name="T6" fmla="*/ 5 w 437"/>
              <a:gd name="T7" fmla="*/ 809 h 1017"/>
              <a:gd name="T8" fmla="*/ 150 w 437"/>
              <a:gd name="T9" fmla="*/ 954 h 1017"/>
              <a:gd name="T10" fmla="*/ 149 w 437"/>
              <a:gd name="T11" fmla="*/ 1016 h 1017"/>
              <a:gd name="T12" fmla="*/ 153 w 437"/>
              <a:gd name="T13" fmla="*/ 1017 h 1017"/>
              <a:gd name="T14" fmla="*/ 154 w 437"/>
              <a:gd name="T15" fmla="*/ 952 h 1017"/>
              <a:gd name="T16" fmla="*/ 9 w 437"/>
              <a:gd name="T17" fmla="*/ 808 h 1017"/>
              <a:gd name="T18" fmla="*/ 4 w 437"/>
              <a:gd name="T19" fmla="*/ 436 h 1017"/>
              <a:gd name="T20" fmla="*/ 437 w 437"/>
              <a:gd name="T21" fmla="*/ 3 h 1017"/>
              <a:gd name="T22" fmla="*/ 434 w 437"/>
              <a:gd name="T23" fmla="*/ 0 h 10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37" h="1017">
                <a:moveTo>
                  <a:pt x="434" y="0"/>
                </a:moveTo>
                <a:cubicBezTo>
                  <a:pt x="434" y="0"/>
                  <a:pt x="434" y="0"/>
                  <a:pt x="434" y="0"/>
                </a:cubicBezTo>
                <a:cubicBezTo>
                  <a:pt x="0" y="435"/>
                  <a:pt x="0" y="435"/>
                  <a:pt x="0" y="435"/>
                </a:cubicBezTo>
                <a:cubicBezTo>
                  <a:pt x="5" y="809"/>
                  <a:pt x="5" y="809"/>
                  <a:pt x="5" y="809"/>
                </a:cubicBezTo>
                <a:cubicBezTo>
                  <a:pt x="150" y="954"/>
                  <a:pt x="150" y="954"/>
                  <a:pt x="150" y="954"/>
                </a:cubicBezTo>
                <a:cubicBezTo>
                  <a:pt x="149" y="1016"/>
                  <a:pt x="149" y="1016"/>
                  <a:pt x="149" y="1016"/>
                </a:cubicBezTo>
                <a:cubicBezTo>
                  <a:pt x="150" y="1016"/>
                  <a:pt x="152" y="1017"/>
                  <a:pt x="153" y="1017"/>
                </a:cubicBezTo>
                <a:cubicBezTo>
                  <a:pt x="154" y="952"/>
                  <a:pt x="154" y="952"/>
                  <a:pt x="154" y="952"/>
                </a:cubicBezTo>
                <a:cubicBezTo>
                  <a:pt x="9" y="808"/>
                  <a:pt x="9" y="808"/>
                  <a:pt x="9" y="808"/>
                </a:cubicBezTo>
                <a:cubicBezTo>
                  <a:pt x="4" y="436"/>
                  <a:pt x="4" y="436"/>
                  <a:pt x="4" y="436"/>
                </a:cubicBezTo>
                <a:cubicBezTo>
                  <a:pt x="437" y="3"/>
                  <a:pt x="437" y="3"/>
                  <a:pt x="437" y="3"/>
                </a:cubicBezTo>
                <a:cubicBezTo>
                  <a:pt x="434" y="0"/>
                  <a:pt x="434" y="0"/>
                  <a:pt x="43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68" name="Freeform 724"/>
          <p:cNvSpPr>
            <a:spLocks/>
          </p:cNvSpPr>
          <p:nvPr/>
        </p:nvSpPr>
        <p:spPr bwMode="auto">
          <a:xfrm>
            <a:off x="9713142" y="-4051307"/>
            <a:ext cx="1782763" cy="4594234"/>
          </a:xfrm>
          <a:custGeom>
            <a:avLst/>
            <a:gdLst>
              <a:gd name="T0" fmla="*/ 427 w 430"/>
              <a:gd name="T1" fmla="*/ 0 h 1108"/>
              <a:gd name="T2" fmla="*/ 0 w 430"/>
              <a:gd name="T3" fmla="*/ 428 h 1108"/>
              <a:gd name="T4" fmla="*/ 3 w 430"/>
              <a:gd name="T5" fmla="*/ 791 h 1108"/>
              <a:gd name="T6" fmla="*/ 184 w 430"/>
              <a:gd name="T7" fmla="*/ 972 h 1108"/>
              <a:gd name="T8" fmla="*/ 185 w 430"/>
              <a:gd name="T9" fmla="*/ 1063 h 1108"/>
              <a:gd name="T10" fmla="*/ 144 w 430"/>
              <a:gd name="T11" fmla="*/ 1104 h 1108"/>
              <a:gd name="T12" fmla="*/ 60 w 430"/>
              <a:gd name="T13" fmla="*/ 1104 h 1108"/>
              <a:gd name="T14" fmla="*/ 60 w 430"/>
              <a:gd name="T15" fmla="*/ 1105 h 1108"/>
              <a:gd name="T16" fmla="*/ 60 w 430"/>
              <a:gd name="T17" fmla="*/ 1108 h 1108"/>
              <a:gd name="T18" fmla="*/ 145 w 430"/>
              <a:gd name="T19" fmla="*/ 1108 h 1108"/>
              <a:gd name="T20" fmla="*/ 189 w 430"/>
              <a:gd name="T21" fmla="*/ 1065 h 1108"/>
              <a:gd name="T22" fmla="*/ 188 w 430"/>
              <a:gd name="T23" fmla="*/ 971 h 1108"/>
              <a:gd name="T24" fmla="*/ 6 w 430"/>
              <a:gd name="T25" fmla="*/ 790 h 1108"/>
              <a:gd name="T26" fmla="*/ 4 w 430"/>
              <a:gd name="T27" fmla="*/ 429 h 1108"/>
              <a:gd name="T28" fmla="*/ 430 w 430"/>
              <a:gd name="T29" fmla="*/ 3 h 1108"/>
              <a:gd name="T30" fmla="*/ 427 w 430"/>
              <a:gd name="T31" fmla="*/ 0 h 1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430" h="1108">
                <a:moveTo>
                  <a:pt x="427" y="0"/>
                </a:moveTo>
                <a:cubicBezTo>
                  <a:pt x="0" y="428"/>
                  <a:pt x="0" y="428"/>
                  <a:pt x="0" y="428"/>
                </a:cubicBezTo>
                <a:cubicBezTo>
                  <a:pt x="3" y="791"/>
                  <a:pt x="3" y="791"/>
                  <a:pt x="3" y="791"/>
                </a:cubicBezTo>
                <a:cubicBezTo>
                  <a:pt x="184" y="972"/>
                  <a:pt x="184" y="972"/>
                  <a:pt x="184" y="972"/>
                </a:cubicBezTo>
                <a:cubicBezTo>
                  <a:pt x="185" y="1063"/>
                  <a:pt x="185" y="1063"/>
                  <a:pt x="185" y="1063"/>
                </a:cubicBezTo>
                <a:cubicBezTo>
                  <a:pt x="144" y="1104"/>
                  <a:pt x="144" y="1104"/>
                  <a:pt x="144" y="1104"/>
                </a:cubicBezTo>
                <a:cubicBezTo>
                  <a:pt x="60" y="1104"/>
                  <a:pt x="60" y="1104"/>
                  <a:pt x="60" y="1104"/>
                </a:cubicBezTo>
                <a:cubicBezTo>
                  <a:pt x="60" y="1104"/>
                  <a:pt x="60" y="1104"/>
                  <a:pt x="60" y="1105"/>
                </a:cubicBezTo>
                <a:cubicBezTo>
                  <a:pt x="60" y="1106"/>
                  <a:pt x="60" y="1107"/>
                  <a:pt x="60" y="1108"/>
                </a:cubicBezTo>
                <a:cubicBezTo>
                  <a:pt x="145" y="1108"/>
                  <a:pt x="145" y="1108"/>
                  <a:pt x="145" y="1108"/>
                </a:cubicBezTo>
                <a:cubicBezTo>
                  <a:pt x="189" y="1065"/>
                  <a:pt x="189" y="1065"/>
                  <a:pt x="189" y="1065"/>
                </a:cubicBezTo>
                <a:cubicBezTo>
                  <a:pt x="188" y="971"/>
                  <a:pt x="188" y="971"/>
                  <a:pt x="188" y="971"/>
                </a:cubicBezTo>
                <a:cubicBezTo>
                  <a:pt x="6" y="790"/>
                  <a:pt x="6" y="790"/>
                  <a:pt x="6" y="790"/>
                </a:cubicBezTo>
                <a:cubicBezTo>
                  <a:pt x="4" y="429"/>
                  <a:pt x="4" y="429"/>
                  <a:pt x="4" y="429"/>
                </a:cubicBezTo>
                <a:cubicBezTo>
                  <a:pt x="430" y="3"/>
                  <a:pt x="430" y="3"/>
                  <a:pt x="430" y="3"/>
                </a:cubicBezTo>
                <a:cubicBezTo>
                  <a:pt x="427" y="0"/>
                  <a:pt x="427" y="0"/>
                  <a:pt x="42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69" name="Freeform 725"/>
          <p:cNvSpPr>
            <a:spLocks/>
          </p:cNvSpPr>
          <p:nvPr/>
        </p:nvSpPr>
        <p:spPr bwMode="auto">
          <a:xfrm>
            <a:off x="9738542" y="-3994157"/>
            <a:ext cx="1814513" cy="4913322"/>
          </a:xfrm>
          <a:custGeom>
            <a:avLst/>
            <a:gdLst>
              <a:gd name="T0" fmla="*/ 1138 w 1143"/>
              <a:gd name="T1" fmla="*/ 0 h 3095"/>
              <a:gd name="T2" fmla="*/ 39 w 1143"/>
              <a:gd name="T3" fmla="*/ 1100 h 3095"/>
              <a:gd name="T4" fmla="*/ 47 w 1143"/>
              <a:gd name="T5" fmla="*/ 2011 h 3095"/>
              <a:gd name="T6" fmla="*/ 522 w 1143"/>
              <a:gd name="T7" fmla="*/ 2489 h 3095"/>
              <a:gd name="T8" fmla="*/ 524 w 1143"/>
              <a:gd name="T9" fmla="*/ 2740 h 3095"/>
              <a:gd name="T10" fmla="*/ 389 w 1143"/>
              <a:gd name="T11" fmla="*/ 2876 h 3095"/>
              <a:gd name="T12" fmla="*/ 209 w 1143"/>
              <a:gd name="T13" fmla="*/ 2878 h 3095"/>
              <a:gd name="T14" fmla="*/ 34 w 1143"/>
              <a:gd name="T15" fmla="*/ 3053 h 3095"/>
              <a:gd name="T16" fmla="*/ 0 w 1143"/>
              <a:gd name="T17" fmla="*/ 3087 h 3095"/>
              <a:gd name="T18" fmla="*/ 7 w 1143"/>
              <a:gd name="T19" fmla="*/ 3095 h 3095"/>
              <a:gd name="T20" fmla="*/ 41 w 1143"/>
              <a:gd name="T21" fmla="*/ 3061 h 3095"/>
              <a:gd name="T22" fmla="*/ 214 w 1143"/>
              <a:gd name="T23" fmla="*/ 2889 h 3095"/>
              <a:gd name="T24" fmla="*/ 394 w 1143"/>
              <a:gd name="T25" fmla="*/ 2886 h 3095"/>
              <a:gd name="T26" fmla="*/ 535 w 1143"/>
              <a:gd name="T27" fmla="*/ 2745 h 3095"/>
              <a:gd name="T28" fmla="*/ 532 w 1143"/>
              <a:gd name="T29" fmla="*/ 2484 h 3095"/>
              <a:gd name="T30" fmla="*/ 57 w 1143"/>
              <a:gd name="T31" fmla="*/ 2009 h 3095"/>
              <a:gd name="T32" fmla="*/ 49 w 1143"/>
              <a:gd name="T33" fmla="*/ 1105 h 3095"/>
              <a:gd name="T34" fmla="*/ 1143 w 1143"/>
              <a:gd name="T35" fmla="*/ 8 h 3095"/>
              <a:gd name="T36" fmla="*/ 1138 w 1143"/>
              <a:gd name="T37" fmla="*/ 0 h 30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43" h="3095">
                <a:moveTo>
                  <a:pt x="1138" y="0"/>
                </a:moveTo>
                <a:lnTo>
                  <a:pt x="39" y="1100"/>
                </a:lnTo>
                <a:lnTo>
                  <a:pt x="47" y="2011"/>
                </a:lnTo>
                <a:lnTo>
                  <a:pt x="522" y="2489"/>
                </a:lnTo>
                <a:lnTo>
                  <a:pt x="524" y="2740"/>
                </a:lnTo>
                <a:lnTo>
                  <a:pt x="389" y="2876"/>
                </a:lnTo>
                <a:lnTo>
                  <a:pt x="209" y="2878"/>
                </a:lnTo>
                <a:lnTo>
                  <a:pt x="34" y="3053"/>
                </a:lnTo>
                <a:lnTo>
                  <a:pt x="0" y="3087"/>
                </a:lnTo>
                <a:lnTo>
                  <a:pt x="7" y="3095"/>
                </a:lnTo>
                <a:lnTo>
                  <a:pt x="41" y="3061"/>
                </a:lnTo>
                <a:lnTo>
                  <a:pt x="214" y="2889"/>
                </a:lnTo>
                <a:lnTo>
                  <a:pt x="394" y="2886"/>
                </a:lnTo>
                <a:lnTo>
                  <a:pt x="535" y="2745"/>
                </a:lnTo>
                <a:lnTo>
                  <a:pt x="532" y="2484"/>
                </a:lnTo>
                <a:lnTo>
                  <a:pt x="57" y="2009"/>
                </a:lnTo>
                <a:lnTo>
                  <a:pt x="49" y="1105"/>
                </a:lnTo>
                <a:lnTo>
                  <a:pt x="1143" y="8"/>
                </a:lnTo>
                <a:lnTo>
                  <a:pt x="113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70" name="Freeform 726"/>
          <p:cNvSpPr>
            <a:spLocks/>
          </p:cNvSpPr>
          <p:nvPr/>
        </p:nvSpPr>
        <p:spPr bwMode="auto">
          <a:xfrm>
            <a:off x="9738542" y="-3994157"/>
            <a:ext cx="1814513" cy="4913322"/>
          </a:xfrm>
          <a:custGeom>
            <a:avLst/>
            <a:gdLst>
              <a:gd name="T0" fmla="*/ 1138 w 1143"/>
              <a:gd name="T1" fmla="*/ 0 h 3095"/>
              <a:gd name="T2" fmla="*/ 39 w 1143"/>
              <a:gd name="T3" fmla="*/ 1100 h 3095"/>
              <a:gd name="T4" fmla="*/ 47 w 1143"/>
              <a:gd name="T5" fmla="*/ 2011 h 3095"/>
              <a:gd name="T6" fmla="*/ 522 w 1143"/>
              <a:gd name="T7" fmla="*/ 2489 h 3095"/>
              <a:gd name="T8" fmla="*/ 524 w 1143"/>
              <a:gd name="T9" fmla="*/ 2740 h 3095"/>
              <a:gd name="T10" fmla="*/ 389 w 1143"/>
              <a:gd name="T11" fmla="*/ 2876 h 3095"/>
              <a:gd name="T12" fmla="*/ 209 w 1143"/>
              <a:gd name="T13" fmla="*/ 2878 h 3095"/>
              <a:gd name="T14" fmla="*/ 34 w 1143"/>
              <a:gd name="T15" fmla="*/ 3053 h 3095"/>
              <a:gd name="T16" fmla="*/ 0 w 1143"/>
              <a:gd name="T17" fmla="*/ 3087 h 3095"/>
              <a:gd name="T18" fmla="*/ 7 w 1143"/>
              <a:gd name="T19" fmla="*/ 3095 h 3095"/>
              <a:gd name="T20" fmla="*/ 41 w 1143"/>
              <a:gd name="T21" fmla="*/ 3061 h 3095"/>
              <a:gd name="T22" fmla="*/ 214 w 1143"/>
              <a:gd name="T23" fmla="*/ 2889 h 3095"/>
              <a:gd name="T24" fmla="*/ 394 w 1143"/>
              <a:gd name="T25" fmla="*/ 2886 h 3095"/>
              <a:gd name="T26" fmla="*/ 535 w 1143"/>
              <a:gd name="T27" fmla="*/ 2745 h 3095"/>
              <a:gd name="T28" fmla="*/ 532 w 1143"/>
              <a:gd name="T29" fmla="*/ 2484 h 3095"/>
              <a:gd name="T30" fmla="*/ 57 w 1143"/>
              <a:gd name="T31" fmla="*/ 2009 h 3095"/>
              <a:gd name="T32" fmla="*/ 49 w 1143"/>
              <a:gd name="T33" fmla="*/ 1105 h 3095"/>
              <a:gd name="T34" fmla="*/ 1143 w 1143"/>
              <a:gd name="T35" fmla="*/ 8 h 3095"/>
              <a:gd name="T36" fmla="*/ 1138 w 1143"/>
              <a:gd name="T37" fmla="*/ 0 h 30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43" h="3095">
                <a:moveTo>
                  <a:pt x="1138" y="0"/>
                </a:moveTo>
                <a:lnTo>
                  <a:pt x="39" y="1100"/>
                </a:lnTo>
                <a:lnTo>
                  <a:pt x="47" y="2011"/>
                </a:lnTo>
                <a:lnTo>
                  <a:pt x="522" y="2489"/>
                </a:lnTo>
                <a:lnTo>
                  <a:pt x="524" y="2740"/>
                </a:lnTo>
                <a:lnTo>
                  <a:pt x="389" y="2876"/>
                </a:lnTo>
                <a:lnTo>
                  <a:pt x="209" y="2878"/>
                </a:lnTo>
                <a:lnTo>
                  <a:pt x="34" y="3053"/>
                </a:lnTo>
                <a:lnTo>
                  <a:pt x="0" y="3087"/>
                </a:lnTo>
                <a:lnTo>
                  <a:pt x="7" y="3095"/>
                </a:lnTo>
                <a:lnTo>
                  <a:pt x="41" y="3061"/>
                </a:lnTo>
                <a:lnTo>
                  <a:pt x="214" y="2889"/>
                </a:lnTo>
                <a:lnTo>
                  <a:pt x="394" y="2886"/>
                </a:lnTo>
                <a:lnTo>
                  <a:pt x="535" y="2745"/>
                </a:lnTo>
                <a:lnTo>
                  <a:pt x="532" y="2484"/>
                </a:lnTo>
                <a:lnTo>
                  <a:pt x="57" y="2009"/>
                </a:lnTo>
                <a:lnTo>
                  <a:pt x="49" y="1105"/>
                </a:lnTo>
                <a:lnTo>
                  <a:pt x="1143" y="8"/>
                </a:lnTo>
                <a:lnTo>
                  <a:pt x="113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71" name="Freeform 727"/>
          <p:cNvSpPr>
            <a:spLocks noEditPoints="1"/>
          </p:cNvSpPr>
          <p:nvPr/>
        </p:nvSpPr>
        <p:spPr bwMode="auto">
          <a:xfrm>
            <a:off x="9983017" y="-3897319"/>
            <a:ext cx="1665288" cy="2362204"/>
          </a:xfrm>
          <a:custGeom>
            <a:avLst/>
            <a:gdLst>
              <a:gd name="T0" fmla="*/ 36 w 402"/>
              <a:gd name="T1" fmla="*/ 363 h 570"/>
              <a:gd name="T2" fmla="*/ 0 w 402"/>
              <a:gd name="T3" fmla="*/ 399 h 570"/>
              <a:gd name="T4" fmla="*/ 0 w 402"/>
              <a:gd name="T5" fmla="*/ 569 h 570"/>
              <a:gd name="T6" fmla="*/ 4 w 402"/>
              <a:gd name="T7" fmla="*/ 570 h 570"/>
              <a:gd name="T8" fmla="*/ 4 w 402"/>
              <a:gd name="T9" fmla="*/ 401 h 570"/>
              <a:gd name="T10" fmla="*/ 39 w 402"/>
              <a:gd name="T11" fmla="*/ 366 h 570"/>
              <a:gd name="T12" fmla="*/ 38 w 402"/>
              <a:gd name="T13" fmla="*/ 365 h 570"/>
              <a:gd name="T14" fmla="*/ 36 w 402"/>
              <a:gd name="T15" fmla="*/ 363 h 570"/>
              <a:gd name="T16" fmla="*/ 399 w 402"/>
              <a:gd name="T17" fmla="*/ 0 h 570"/>
              <a:gd name="T18" fmla="*/ 65 w 402"/>
              <a:gd name="T19" fmla="*/ 334 h 570"/>
              <a:gd name="T20" fmla="*/ 67 w 402"/>
              <a:gd name="T21" fmla="*/ 336 h 570"/>
              <a:gd name="T22" fmla="*/ 68 w 402"/>
              <a:gd name="T23" fmla="*/ 337 h 570"/>
              <a:gd name="T24" fmla="*/ 402 w 402"/>
              <a:gd name="T25" fmla="*/ 3 h 570"/>
              <a:gd name="T26" fmla="*/ 399 w 402"/>
              <a:gd name="T27" fmla="*/ 0 h 5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02" h="570">
                <a:moveTo>
                  <a:pt x="36" y="363"/>
                </a:moveTo>
                <a:cubicBezTo>
                  <a:pt x="0" y="399"/>
                  <a:pt x="0" y="399"/>
                  <a:pt x="0" y="399"/>
                </a:cubicBezTo>
                <a:cubicBezTo>
                  <a:pt x="0" y="569"/>
                  <a:pt x="0" y="569"/>
                  <a:pt x="0" y="569"/>
                </a:cubicBezTo>
                <a:cubicBezTo>
                  <a:pt x="1" y="569"/>
                  <a:pt x="2" y="569"/>
                  <a:pt x="4" y="570"/>
                </a:cubicBezTo>
                <a:cubicBezTo>
                  <a:pt x="4" y="401"/>
                  <a:pt x="4" y="401"/>
                  <a:pt x="4" y="401"/>
                </a:cubicBezTo>
                <a:cubicBezTo>
                  <a:pt x="39" y="366"/>
                  <a:pt x="39" y="366"/>
                  <a:pt x="39" y="366"/>
                </a:cubicBezTo>
                <a:cubicBezTo>
                  <a:pt x="38" y="366"/>
                  <a:pt x="38" y="365"/>
                  <a:pt x="38" y="365"/>
                </a:cubicBezTo>
                <a:cubicBezTo>
                  <a:pt x="37" y="364"/>
                  <a:pt x="37" y="364"/>
                  <a:pt x="36" y="363"/>
                </a:cubicBezTo>
                <a:moveTo>
                  <a:pt x="399" y="0"/>
                </a:moveTo>
                <a:cubicBezTo>
                  <a:pt x="65" y="334"/>
                  <a:pt x="65" y="334"/>
                  <a:pt x="65" y="334"/>
                </a:cubicBezTo>
                <a:cubicBezTo>
                  <a:pt x="66" y="335"/>
                  <a:pt x="66" y="335"/>
                  <a:pt x="67" y="336"/>
                </a:cubicBezTo>
                <a:cubicBezTo>
                  <a:pt x="67" y="336"/>
                  <a:pt x="68" y="336"/>
                  <a:pt x="68" y="337"/>
                </a:cubicBezTo>
                <a:cubicBezTo>
                  <a:pt x="402" y="3"/>
                  <a:pt x="402" y="3"/>
                  <a:pt x="402" y="3"/>
                </a:cubicBezTo>
                <a:cubicBezTo>
                  <a:pt x="399" y="0"/>
                  <a:pt x="399" y="0"/>
                  <a:pt x="39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72" name="Freeform 728"/>
          <p:cNvSpPr>
            <a:spLocks/>
          </p:cNvSpPr>
          <p:nvPr/>
        </p:nvSpPr>
        <p:spPr bwMode="auto">
          <a:xfrm>
            <a:off x="10081442" y="-3748094"/>
            <a:ext cx="1720851" cy="4162433"/>
          </a:xfrm>
          <a:custGeom>
            <a:avLst/>
            <a:gdLst>
              <a:gd name="T0" fmla="*/ 412 w 415"/>
              <a:gd name="T1" fmla="*/ 0 h 1004"/>
              <a:gd name="T2" fmla="*/ 4 w 415"/>
              <a:gd name="T3" fmla="*/ 408 h 1004"/>
              <a:gd name="T4" fmla="*/ 0 w 415"/>
              <a:gd name="T5" fmla="*/ 709 h 1004"/>
              <a:gd name="T6" fmla="*/ 206 w 415"/>
              <a:gd name="T7" fmla="*/ 915 h 1004"/>
              <a:gd name="T8" fmla="*/ 205 w 415"/>
              <a:gd name="T9" fmla="*/ 982 h 1004"/>
              <a:gd name="T10" fmla="*/ 228 w 415"/>
              <a:gd name="T11" fmla="*/ 1004 h 1004"/>
              <a:gd name="T12" fmla="*/ 230 w 415"/>
              <a:gd name="T13" fmla="*/ 1001 h 1004"/>
              <a:gd name="T14" fmla="*/ 209 w 415"/>
              <a:gd name="T15" fmla="*/ 980 h 1004"/>
              <a:gd name="T16" fmla="*/ 210 w 415"/>
              <a:gd name="T17" fmla="*/ 913 h 1004"/>
              <a:gd name="T18" fmla="*/ 4 w 415"/>
              <a:gd name="T19" fmla="*/ 707 h 1004"/>
              <a:gd name="T20" fmla="*/ 8 w 415"/>
              <a:gd name="T21" fmla="*/ 410 h 1004"/>
              <a:gd name="T22" fmla="*/ 415 w 415"/>
              <a:gd name="T23" fmla="*/ 3 h 1004"/>
              <a:gd name="T24" fmla="*/ 412 w 415"/>
              <a:gd name="T25" fmla="*/ 0 h 10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15" h="1004">
                <a:moveTo>
                  <a:pt x="412" y="0"/>
                </a:moveTo>
                <a:cubicBezTo>
                  <a:pt x="4" y="408"/>
                  <a:pt x="4" y="408"/>
                  <a:pt x="4" y="408"/>
                </a:cubicBezTo>
                <a:cubicBezTo>
                  <a:pt x="0" y="709"/>
                  <a:pt x="0" y="709"/>
                  <a:pt x="0" y="709"/>
                </a:cubicBezTo>
                <a:cubicBezTo>
                  <a:pt x="206" y="915"/>
                  <a:pt x="206" y="915"/>
                  <a:pt x="206" y="915"/>
                </a:cubicBezTo>
                <a:cubicBezTo>
                  <a:pt x="205" y="982"/>
                  <a:pt x="205" y="982"/>
                  <a:pt x="205" y="982"/>
                </a:cubicBezTo>
                <a:cubicBezTo>
                  <a:pt x="228" y="1004"/>
                  <a:pt x="228" y="1004"/>
                  <a:pt x="228" y="1004"/>
                </a:cubicBezTo>
                <a:cubicBezTo>
                  <a:pt x="228" y="1003"/>
                  <a:pt x="229" y="1002"/>
                  <a:pt x="230" y="1001"/>
                </a:cubicBezTo>
                <a:cubicBezTo>
                  <a:pt x="209" y="980"/>
                  <a:pt x="209" y="980"/>
                  <a:pt x="209" y="980"/>
                </a:cubicBezTo>
                <a:cubicBezTo>
                  <a:pt x="210" y="913"/>
                  <a:pt x="210" y="913"/>
                  <a:pt x="210" y="913"/>
                </a:cubicBezTo>
                <a:cubicBezTo>
                  <a:pt x="4" y="707"/>
                  <a:pt x="4" y="707"/>
                  <a:pt x="4" y="707"/>
                </a:cubicBezTo>
                <a:cubicBezTo>
                  <a:pt x="8" y="410"/>
                  <a:pt x="8" y="410"/>
                  <a:pt x="8" y="410"/>
                </a:cubicBezTo>
                <a:cubicBezTo>
                  <a:pt x="415" y="3"/>
                  <a:pt x="415" y="3"/>
                  <a:pt x="415" y="3"/>
                </a:cubicBezTo>
                <a:cubicBezTo>
                  <a:pt x="412" y="0"/>
                  <a:pt x="412" y="0"/>
                  <a:pt x="41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73" name="Freeform 729"/>
          <p:cNvSpPr>
            <a:spLocks/>
          </p:cNvSpPr>
          <p:nvPr/>
        </p:nvSpPr>
        <p:spPr bwMode="auto">
          <a:xfrm>
            <a:off x="10181455" y="-3711582"/>
            <a:ext cx="1654176" cy="3698882"/>
          </a:xfrm>
          <a:custGeom>
            <a:avLst/>
            <a:gdLst>
              <a:gd name="T0" fmla="*/ 396 w 399"/>
              <a:gd name="T1" fmla="*/ 0 h 892"/>
              <a:gd name="T2" fmla="*/ 1 w 399"/>
              <a:gd name="T3" fmla="*/ 395 h 892"/>
              <a:gd name="T4" fmla="*/ 0 w 399"/>
              <a:gd name="T5" fmla="*/ 684 h 892"/>
              <a:gd name="T6" fmla="*/ 208 w 399"/>
              <a:gd name="T7" fmla="*/ 892 h 892"/>
              <a:gd name="T8" fmla="*/ 208 w 399"/>
              <a:gd name="T9" fmla="*/ 892 h 892"/>
              <a:gd name="T10" fmla="*/ 208 w 399"/>
              <a:gd name="T11" fmla="*/ 892 h 892"/>
              <a:gd name="T12" fmla="*/ 211 w 399"/>
              <a:gd name="T13" fmla="*/ 890 h 892"/>
              <a:gd name="T14" fmla="*/ 4 w 399"/>
              <a:gd name="T15" fmla="*/ 683 h 892"/>
              <a:gd name="T16" fmla="*/ 5 w 399"/>
              <a:gd name="T17" fmla="*/ 397 h 892"/>
              <a:gd name="T18" fmla="*/ 399 w 399"/>
              <a:gd name="T19" fmla="*/ 3 h 892"/>
              <a:gd name="T20" fmla="*/ 396 w 399"/>
              <a:gd name="T21" fmla="*/ 0 h 8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9" h="892">
                <a:moveTo>
                  <a:pt x="396" y="0"/>
                </a:moveTo>
                <a:cubicBezTo>
                  <a:pt x="1" y="395"/>
                  <a:pt x="1" y="395"/>
                  <a:pt x="1" y="395"/>
                </a:cubicBezTo>
                <a:cubicBezTo>
                  <a:pt x="0" y="684"/>
                  <a:pt x="0" y="684"/>
                  <a:pt x="0" y="684"/>
                </a:cubicBezTo>
                <a:cubicBezTo>
                  <a:pt x="208" y="892"/>
                  <a:pt x="208" y="892"/>
                  <a:pt x="208" y="892"/>
                </a:cubicBezTo>
                <a:cubicBezTo>
                  <a:pt x="208" y="892"/>
                  <a:pt x="208" y="892"/>
                  <a:pt x="208" y="892"/>
                </a:cubicBezTo>
                <a:cubicBezTo>
                  <a:pt x="208" y="892"/>
                  <a:pt x="208" y="892"/>
                  <a:pt x="208" y="892"/>
                </a:cubicBezTo>
                <a:cubicBezTo>
                  <a:pt x="209" y="891"/>
                  <a:pt x="210" y="890"/>
                  <a:pt x="211" y="890"/>
                </a:cubicBezTo>
                <a:cubicBezTo>
                  <a:pt x="4" y="683"/>
                  <a:pt x="4" y="683"/>
                  <a:pt x="4" y="683"/>
                </a:cubicBezTo>
                <a:cubicBezTo>
                  <a:pt x="5" y="397"/>
                  <a:pt x="5" y="397"/>
                  <a:pt x="5" y="397"/>
                </a:cubicBezTo>
                <a:cubicBezTo>
                  <a:pt x="399" y="3"/>
                  <a:pt x="399" y="3"/>
                  <a:pt x="399" y="3"/>
                </a:cubicBezTo>
                <a:cubicBezTo>
                  <a:pt x="396" y="0"/>
                  <a:pt x="396" y="0"/>
                  <a:pt x="39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74" name="Freeform 730"/>
          <p:cNvSpPr>
            <a:spLocks/>
          </p:cNvSpPr>
          <p:nvPr/>
        </p:nvSpPr>
        <p:spPr bwMode="auto">
          <a:xfrm>
            <a:off x="10294167" y="-3652844"/>
            <a:ext cx="1598613" cy="3867157"/>
          </a:xfrm>
          <a:custGeom>
            <a:avLst/>
            <a:gdLst>
              <a:gd name="T0" fmla="*/ 1002 w 1007"/>
              <a:gd name="T1" fmla="*/ 0 h 2436"/>
              <a:gd name="T2" fmla="*/ 1002 w 1007"/>
              <a:gd name="T3" fmla="*/ 0 h 2436"/>
              <a:gd name="T4" fmla="*/ 10 w 1007"/>
              <a:gd name="T5" fmla="*/ 992 h 2436"/>
              <a:gd name="T6" fmla="*/ 0 w 1007"/>
              <a:gd name="T7" fmla="*/ 1718 h 2436"/>
              <a:gd name="T8" fmla="*/ 592 w 1007"/>
              <a:gd name="T9" fmla="*/ 2308 h 2436"/>
              <a:gd name="T10" fmla="*/ 595 w 1007"/>
              <a:gd name="T11" fmla="*/ 2381 h 2436"/>
              <a:gd name="T12" fmla="*/ 595 w 1007"/>
              <a:gd name="T13" fmla="*/ 2436 h 2436"/>
              <a:gd name="T14" fmla="*/ 605 w 1007"/>
              <a:gd name="T15" fmla="*/ 2436 h 2436"/>
              <a:gd name="T16" fmla="*/ 605 w 1007"/>
              <a:gd name="T17" fmla="*/ 2379 h 2436"/>
              <a:gd name="T18" fmla="*/ 603 w 1007"/>
              <a:gd name="T19" fmla="*/ 2306 h 2436"/>
              <a:gd name="T20" fmla="*/ 10 w 1007"/>
              <a:gd name="T21" fmla="*/ 1713 h 2436"/>
              <a:gd name="T22" fmla="*/ 20 w 1007"/>
              <a:gd name="T23" fmla="*/ 997 h 2436"/>
              <a:gd name="T24" fmla="*/ 1007 w 1007"/>
              <a:gd name="T25" fmla="*/ 7 h 2436"/>
              <a:gd name="T26" fmla="*/ 1002 w 1007"/>
              <a:gd name="T27" fmla="*/ 0 h 24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007" h="2436">
                <a:moveTo>
                  <a:pt x="1002" y="0"/>
                </a:moveTo>
                <a:lnTo>
                  <a:pt x="1002" y="0"/>
                </a:lnTo>
                <a:lnTo>
                  <a:pt x="10" y="992"/>
                </a:lnTo>
                <a:lnTo>
                  <a:pt x="0" y="1718"/>
                </a:lnTo>
                <a:lnTo>
                  <a:pt x="592" y="2308"/>
                </a:lnTo>
                <a:lnTo>
                  <a:pt x="595" y="2381"/>
                </a:lnTo>
                <a:lnTo>
                  <a:pt x="595" y="2436"/>
                </a:lnTo>
                <a:lnTo>
                  <a:pt x="605" y="2436"/>
                </a:lnTo>
                <a:lnTo>
                  <a:pt x="605" y="2379"/>
                </a:lnTo>
                <a:lnTo>
                  <a:pt x="603" y="2306"/>
                </a:lnTo>
                <a:lnTo>
                  <a:pt x="10" y="1713"/>
                </a:lnTo>
                <a:lnTo>
                  <a:pt x="20" y="997"/>
                </a:lnTo>
                <a:lnTo>
                  <a:pt x="1007" y="7"/>
                </a:lnTo>
                <a:lnTo>
                  <a:pt x="1002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75" name="Freeform 731"/>
          <p:cNvSpPr>
            <a:spLocks/>
          </p:cNvSpPr>
          <p:nvPr/>
        </p:nvSpPr>
        <p:spPr bwMode="auto">
          <a:xfrm>
            <a:off x="10294167" y="-3652844"/>
            <a:ext cx="1598613" cy="3867157"/>
          </a:xfrm>
          <a:custGeom>
            <a:avLst/>
            <a:gdLst>
              <a:gd name="T0" fmla="*/ 1002 w 1007"/>
              <a:gd name="T1" fmla="*/ 0 h 2436"/>
              <a:gd name="T2" fmla="*/ 1002 w 1007"/>
              <a:gd name="T3" fmla="*/ 0 h 2436"/>
              <a:gd name="T4" fmla="*/ 10 w 1007"/>
              <a:gd name="T5" fmla="*/ 992 h 2436"/>
              <a:gd name="T6" fmla="*/ 0 w 1007"/>
              <a:gd name="T7" fmla="*/ 1718 h 2436"/>
              <a:gd name="T8" fmla="*/ 592 w 1007"/>
              <a:gd name="T9" fmla="*/ 2308 h 2436"/>
              <a:gd name="T10" fmla="*/ 595 w 1007"/>
              <a:gd name="T11" fmla="*/ 2381 h 2436"/>
              <a:gd name="T12" fmla="*/ 595 w 1007"/>
              <a:gd name="T13" fmla="*/ 2436 h 2436"/>
              <a:gd name="T14" fmla="*/ 605 w 1007"/>
              <a:gd name="T15" fmla="*/ 2436 h 2436"/>
              <a:gd name="T16" fmla="*/ 605 w 1007"/>
              <a:gd name="T17" fmla="*/ 2379 h 2436"/>
              <a:gd name="T18" fmla="*/ 603 w 1007"/>
              <a:gd name="T19" fmla="*/ 2306 h 2436"/>
              <a:gd name="T20" fmla="*/ 10 w 1007"/>
              <a:gd name="T21" fmla="*/ 1713 h 2436"/>
              <a:gd name="T22" fmla="*/ 20 w 1007"/>
              <a:gd name="T23" fmla="*/ 997 h 2436"/>
              <a:gd name="T24" fmla="*/ 1007 w 1007"/>
              <a:gd name="T25" fmla="*/ 7 h 2436"/>
              <a:gd name="T26" fmla="*/ 1002 w 1007"/>
              <a:gd name="T27" fmla="*/ 0 h 24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007" h="2436">
                <a:moveTo>
                  <a:pt x="1002" y="0"/>
                </a:moveTo>
                <a:lnTo>
                  <a:pt x="1002" y="0"/>
                </a:lnTo>
                <a:lnTo>
                  <a:pt x="10" y="992"/>
                </a:lnTo>
                <a:lnTo>
                  <a:pt x="0" y="1718"/>
                </a:lnTo>
                <a:lnTo>
                  <a:pt x="592" y="2308"/>
                </a:lnTo>
                <a:lnTo>
                  <a:pt x="595" y="2381"/>
                </a:lnTo>
                <a:lnTo>
                  <a:pt x="595" y="2436"/>
                </a:lnTo>
                <a:lnTo>
                  <a:pt x="605" y="2436"/>
                </a:lnTo>
                <a:lnTo>
                  <a:pt x="605" y="2379"/>
                </a:lnTo>
                <a:lnTo>
                  <a:pt x="603" y="2306"/>
                </a:lnTo>
                <a:lnTo>
                  <a:pt x="10" y="1713"/>
                </a:lnTo>
                <a:lnTo>
                  <a:pt x="20" y="997"/>
                </a:lnTo>
                <a:lnTo>
                  <a:pt x="1007" y="7"/>
                </a:lnTo>
                <a:lnTo>
                  <a:pt x="100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76" name="Freeform 732"/>
          <p:cNvSpPr>
            <a:spLocks/>
          </p:cNvSpPr>
          <p:nvPr/>
        </p:nvSpPr>
        <p:spPr bwMode="auto">
          <a:xfrm>
            <a:off x="10495780" y="-3524256"/>
            <a:ext cx="1530350" cy="4675196"/>
          </a:xfrm>
          <a:custGeom>
            <a:avLst/>
            <a:gdLst>
              <a:gd name="T0" fmla="*/ 366 w 369"/>
              <a:gd name="T1" fmla="*/ 0 h 1128"/>
              <a:gd name="T2" fmla="*/ 366 w 369"/>
              <a:gd name="T3" fmla="*/ 0 h 1128"/>
              <a:gd name="T4" fmla="*/ 2 w 369"/>
              <a:gd name="T5" fmla="*/ 364 h 1128"/>
              <a:gd name="T6" fmla="*/ 0 w 369"/>
              <a:gd name="T7" fmla="*/ 618 h 1128"/>
              <a:gd name="T8" fmla="*/ 242 w 369"/>
              <a:gd name="T9" fmla="*/ 861 h 1128"/>
              <a:gd name="T10" fmla="*/ 244 w 369"/>
              <a:gd name="T11" fmla="*/ 948 h 1128"/>
              <a:gd name="T12" fmla="*/ 66 w 369"/>
              <a:gd name="T13" fmla="*/ 1126 h 1128"/>
              <a:gd name="T14" fmla="*/ 68 w 369"/>
              <a:gd name="T15" fmla="*/ 1127 h 1128"/>
              <a:gd name="T16" fmla="*/ 69 w 369"/>
              <a:gd name="T17" fmla="*/ 1128 h 1128"/>
              <a:gd name="T18" fmla="*/ 248 w 369"/>
              <a:gd name="T19" fmla="*/ 950 h 1128"/>
              <a:gd name="T20" fmla="*/ 246 w 369"/>
              <a:gd name="T21" fmla="*/ 859 h 1128"/>
              <a:gd name="T22" fmla="*/ 4 w 369"/>
              <a:gd name="T23" fmla="*/ 617 h 1128"/>
              <a:gd name="T24" fmla="*/ 6 w 369"/>
              <a:gd name="T25" fmla="*/ 365 h 1128"/>
              <a:gd name="T26" fmla="*/ 369 w 369"/>
              <a:gd name="T27" fmla="*/ 3 h 1128"/>
              <a:gd name="T28" fmla="*/ 366 w 369"/>
              <a:gd name="T29" fmla="*/ 0 h 1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69" h="1128">
                <a:moveTo>
                  <a:pt x="366" y="0"/>
                </a:moveTo>
                <a:cubicBezTo>
                  <a:pt x="366" y="0"/>
                  <a:pt x="366" y="0"/>
                  <a:pt x="366" y="0"/>
                </a:cubicBezTo>
                <a:cubicBezTo>
                  <a:pt x="2" y="364"/>
                  <a:pt x="2" y="364"/>
                  <a:pt x="2" y="364"/>
                </a:cubicBezTo>
                <a:cubicBezTo>
                  <a:pt x="0" y="618"/>
                  <a:pt x="0" y="618"/>
                  <a:pt x="0" y="618"/>
                </a:cubicBezTo>
                <a:cubicBezTo>
                  <a:pt x="242" y="861"/>
                  <a:pt x="242" y="861"/>
                  <a:pt x="242" y="861"/>
                </a:cubicBezTo>
                <a:cubicBezTo>
                  <a:pt x="244" y="948"/>
                  <a:pt x="244" y="948"/>
                  <a:pt x="244" y="948"/>
                </a:cubicBezTo>
                <a:cubicBezTo>
                  <a:pt x="66" y="1126"/>
                  <a:pt x="66" y="1126"/>
                  <a:pt x="66" y="1126"/>
                </a:cubicBezTo>
                <a:cubicBezTo>
                  <a:pt x="67" y="1126"/>
                  <a:pt x="68" y="1127"/>
                  <a:pt x="68" y="1127"/>
                </a:cubicBezTo>
                <a:cubicBezTo>
                  <a:pt x="69" y="1128"/>
                  <a:pt x="69" y="1128"/>
                  <a:pt x="69" y="1128"/>
                </a:cubicBezTo>
                <a:cubicBezTo>
                  <a:pt x="248" y="950"/>
                  <a:pt x="248" y="950"/>
                  <a:pt x="248" y="950"/>
                </a:cubicBezTo>
                <a:cubicBezTo>
                  <a:pt x="246" y="859"/>
                  <a:pt x="246" y="859"/>
                  <a:pt x="246" y="859"/>
                </a:cubicBezTo>
                <a:cubicBezTo>
                  <a:pt x="4" y="617"/>
                  <a:pt x="4" y="617"/>
                  <a:pt x="4" y="617"/>
                </a:cubicBezTo>
                <a:cubicBezTo>
                  <a:pt x="6" y="365"/>
                  <a:pt x="6" y="365"/>
                  <a:pt x="6" y="365"/>
                </a:cubicBezTo>
                <a:cubicBezTo>
                  <a:pt x="369" y="3"/>
                  <a:pt x="369" y="3"/>
                  <a:pt x="369" y="3"/>
                </a:cubicBezTo>
                <a:cubicBezTo>
                  <a:pt x="366" y="0"/>
                  <a:pt x="366" y="0"/>
                  <a:pt x="36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77" name="Freeform 733"/>
          <p:cNvSpPr>
            <a:spLocks/>
          </p:cNvSpPr>
          <p:nvPr/>
        </p:nvSpPr>
        <p:spPr bwMode="auto">
          <a:xfrm>
            <a:off x="10546580" y="-3487744"/>
            <a:ext cx="1512888" cy="5245110"/>
          </a:xfrm>
          <a:custGeom>
            <a:avLst/>
            <a:gdLst>
              <a:gd name="T0" fmla="*/ 362 w 365"/>
              <a:gd name="T1" fmla="*/ 0 h 1265"/>
              <a:gd name="T2" fmla="*/ 3 w 365"/>
              <a:gd name="T3" fmla="*/ 359 h 1265"/>
              <a:gd name="T4" fmla="*/ 0 w 365"/>
              <a:gd name="T5" fmla="*/ 600 h 1265"/>
              <a:gd name="T6" fmla="*/ 253 w 365"/>
              <a:gd name="T7" fmla="*/ 853 h 1265"/>
              <a:gd name="T8" fmla="*/ 253 w 365"/>
              <a:gd name="T9" fmla="*/ 940 h 1265"/>
              <a:gd name="T10" fmla="*/ 79 w 365"/>
              <a:gd name="T11" fmla="*/ 1115 h 1265"/>
              <a:gd name="T12" fmla="*/ 81 w 365"/>
              <a:gd name="T13" fmla="*/ 1186 h 1265"/>
              <a:gd name="T14" fmla="*/ 15 w 365"/>
              <a:gd name="T15" fmla="*/ 1252 h 1265"/>
              <a:gd name="T16" fmla="*/ 15 w 365"/>
              <a:gd name="T17" fmla="*/ 1265 h 1265"/>
              <a:gd name="T18" fmla="*/ 19 w 365"/>
              <a:gd name="T19" fmla="*/ 1265 h 1265"/>
              <a:gd name="T20" fmla="*/ 19 w 365"/>
              <a:gd name="T21" fmla="*/ 1253 h 1265"/>
              <a:gd name="T22" fmla="*/ 85 w 365"/>
              <a:gd name="T23" fmla="*/ 1187 h 1265"/>
              <a:gd name="T24" fmla="*/ 83 w 365"/>
              <a:gd name="T25" fmla="*/ 1117 h 1265"/>
              <a:gd name="T26" fmla="*/ 257 w 365"/>
              <a:gd name="T27" fmla="*/ 942 h 1265"/>
              <a:gd name="T28" fmla="*/ 257 w 365"/>
              <a:gd name="T29" fmla="*/ 851 h 1265"/>
              <a:gd name="T30" fmla="*/ 4 w 365"/>
              <a:gd name="T31" fmla="*/ 598 h 1265"/>
              <a:gd name="T32" fmla="*/ 7 w 365"/>
              <a:gd name="T33" fmla="*/ 361 h 1265"/>
              <a:gd name="T34" fmla="*/ 365 w 365"/>
              <a:gd name="T35" fmla="*/ 3 h 1265"/>
              <a:gd name="T36" fmla="*/ 362 w 365"/>
              <a:gd name="T37" fmla="*/ 0 h 12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365" h="1265">
                <a:moveTo>
                  <a:pt x="362" y="0"/>
                </a:moveTo>
                <a:cubicBezTo>
                  <a:pt x="3" y="359"/>
                  <a:pt x="3" y="359"/>
                  <a:pt x="3" y="359"/>
                </a:cubicBezTo>
                <a:cubicBezTo>
                  <a:pt x="0" y="600"/>
                  <a:pt x="0" y="600"/>
                  <a:pt x="0" y="600"/>
                </a:cubicBezTo>
                <a:cubicBezTo>
                  <a:pt x="253" y="853"/>
                  <a:pt x="253" y="853"/>
                  <a:pt x="253" y="853"/>
                </a:cubicBezTo>
                <a:cubicBezTo>
                  <a:pt x="253" y="940"/>
                  <a:pt x="253" y="940"/>
                  <a:pt x="253" y="940"/>
                </a:cubicBezTo>
                <a:cubicBezTo>
                  <a:pt x="79" y="1115"/>
                  <a:pt x="79" y="1115"/>
                  <a:pt x="79" y="1115"/>
                </a:cubicBezTo>
                <a:cubicBezTo>
                  <a:pt x="81" y="1186"/>
                  <a:pt x="81" y="1186"/>
                  <a:pt x="81" y="1186"/>
                </a:cubicBezTo>
                <a:cubicBezTo>
                  <a:pt x="15" y="1252"/>
                  <a:pt x="15" y="1252"/>
                  <a:pt x="15" y="1252"/>
                </a:cubicBezTo>
                <a:cubicBezTo>
                  <a:pt x="15" y="1265"/>
                  <a:pt x="15" y="1265"/>
                  <a:pt x="15" y="1265"/>
                </a:cubicBezTo>
                <a:cubicBezTo>
                  <a:pt x="17" y="1265"/>
                  <a:pt x="18" y="1265"/>
                  <a:pt x="19" y="1265"/>
                </a:cubicBezTo>
                <a:cubicBezTo>
                  <a:pt x="19" y="1253"/>
                  <a:pt x="19" y="1253"/>
                  <a:pt x="19" y="1253"/>
                </a:cubicBezTo>
                <a:cubicBezTo>
                  <a:pt x="85" y="1187"/>
                  <a:pt x="85" y="1187"/>
                  <a:pt x="85" y="1187"/>
                </a:cubicBezTo>
                <a:cubicBezTo>
                  <a:pt x="83" y="1117"/>
                  <a:pt x="83" y="1117"/>
                  <a:pt x="83" y="1117"/>
                </a:cubicBezTo>
                <a:cubicBezTo>
                  <a:pt x="257" y="942"/>
                  <a:pt x="257" y="942"/>
                  <a:pt x="257" y="942"/>
                </a:cubicBezTo>
                <a:cubicBezTo>
                  <a:pt x="257" y="851"/>
                  <a:pt x="257" y="851"/>
                  <a:pt x="257" y="851"/>
                </a:cubicBezTo>
                <a:cubicBezTo>
                  <a:pt x="4" y="598"/>
                  <a:pt x="4" y="598"/>
                  <a:pt x="4" y="598"/>
                </a:cubicBezTo>
                <a:cubicBezTo>
                  <a:pt x="7" y="361"/>
                  <a:pt x="7" y="361"/>
                  <a:pt x="7" y="361"/>
                </a:cubicBezTo>
                <a:cubicBezTo>
                  <a:pt x="365" y="3"/>
                  <a:pt x="365" y="3"/>
                  <a:pt x="365" y="3"/>
                </a:cubicBezTo>
                <a:cubicBezTo>
                  <a:pt x="362" y="0"/>
                  <a:pt x="362" y="0"/>
                  <a:pt x="36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78" name="Freeform 734"/>
          <p:cNvSpPr>
            <a:spLocks/>
          </p:cNvSpPr>
          <p:nvPr/>
        </p:nvSpPr>
        <p:spPr bwMode="auto">
          <a:xfrm>
            <a:off x="10633893" y="-3441706"/>
            <a:ext cx="1471613" cy="5148272"/>
          </a:xfrm>
          <a:custGeom>
            <a:avLst/>
            <a:gdLst>
              <a:gd name="T0" fmla="*/ 921 w 927"/>
              <a:gd name="T1" fmla="*/ 0 h 3243"/>
              <a:gd name="T2" fmla="*/ 921 w 927"/>
              <a:gd name="T3" fmla="*/ 0 h 3243"/>
              <a:gd name="T4" fmla="*/ 0 w 927"/>
              <a:gd name="T5" fmla="*/ 922 h 3243"/>
              <a:gd name="T6" fmla="*/ 2 w 927"/>
              <a:gd name="T7" fmla="*/ 1520 h 3243"/>
              <a:gd name="T8" fmla="*/ 689 w 927"/>
              <a:gd name="T9" fmla="*/ 2207 h 3243"/>
              <a:gd name="T10" fmla="*/ 686 w 927"/>
              <a:gd name="T11" fmla="*/ 2449 h 3243"/>
              <a:gd name="T12" fmla="*/ 224 w 927"/>
              <a:gd name="T13" fmla="*/ 2912 h 3243"/>
              <a:gd name="T14" fmla="*/ 216 w 927"/>
              <a:gd name="T15" fmla="*/ 3110 h 3243"/>
              <a:gd name="T16" fmla="*/ 125 w 927"/>
              <a:gd name="T17" fmla="*/ 3202 h 3243"/>
              <a:gd name="T18" fmla="*/ 94 w 927"/>
              <a:gd name="T19" fmla="*/ 3236 h 3243"/>
              <a:gd name="T20" fmla="*/ 101 w 927"/>
              <a:gd name="T21" fmla="*/ 3243 h 3243"/>
              <a:gd name="T22" fmla="*/ 135 w 927"/>
              <a:gd name="T23" fmla="*/ 3209 h 3243"/>
              <a:gd name="T24" fmla="*/ 227 w 927"/>
              <a:gd name="T25" fmla="*/ 3115 h 3243"/>
              <a:gd name="T26" fmla="*/ 235 w 927"/>
              <a:gd name="T27" fmla="*/ 2917 h 3243"/>
              <a:gd name="T28" fmla="*/ 697 w 927"/>
              <a:gd name="T29" fmla="*/ 2455 h 3243"/>
              <a:gd name="T30" fmla="*/ 699 w 927"/>
              <a:gd name="T31" fmla="*/ 2201 h 3243"/>
              <a:gd name="T32" fmla="*/ 13 w 927"/>
              <a:gd name="T33" fmla="*/ 1515 h 3243"/>
              <a:gd name="T34" fmla="*/ 10 w 927"/>
              <a:gd name="T35" fmla="*/ 924 h 3243"/>
              <a:gd name="T36" fmla="*/ 927 w 927"/>
              <a:gd name="T37" fmla="*/ 8 h 3243"/>
              <a:gd name="T38" fmla="*/ 921 w 927"/>
              <a:gd name="T39" fmla="*/ 0 h 3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927" h="3243">
                <a:moveTo>
                  <a:pt x="921" y="0"/>
                </a:moveTo>
                <a:lnTo>
                  <a:pt x="921" y="0"/>
                </a:lnTo>
                <a:lnTo>
                  <a:pt x="0" y="922"/>
                </a:lnTo>
                <a:lnTo>
                  <a:pt x="2" y="1520"/>
                </a:lnTo>
                <a:lnTo>
                  <a:pt x="689" y="2207"/>
                </a:lnTo>
                <a:lnTo>
                  <a:pt x="686" y="2449"/>
                </a:lnTo>
                <a:lnTo>
                  <a:pt x="224" y="2912"/>
                </a:lnTo>
                <a:lnTo>
                  <a:pt x="216" y="3110"/>
                </a:lnTo>
                <a:lnTo>
                  <a:pt x="125" y="3202"/>
                </a:lnTo>
                <a:lnTo>
                  <a:pt x="94" y="3236"/>
                </a:lnTo>
                <a:lnTo>
                  <a:pt x="101" y="3243"/>
                </a:lnTo>
                <a:lnTo>
                  <a:pt x="135" y="3209"/>
                </a:lnTo>
                <a:lnTo>
                  <a:pt x="227" y="3115"/>
                </a:lnTo>
                <a:lnTo>
                  <a:pt x="235" y="2917"/>
                </a:lnTo>
                <a:lnTo>
                  <a:pt x="697" y="2455"/>
                </a:lnTo>
                <a:lnTo>
                  <a:pt x="699" y="2201"/>
                </a:lnTo>
                <a:lnTo>
                  <a:pt x="13" y="1515"/>
                </a:lnTo>
                <a:lnTo>
                  <a:pt x="10" y="924"/>
                </a:lnTo>
                <a:lnTo>
                  <a:pt x="927" y="8"/>
                </a:lnTo>
                <a:lnTo>
                  <a:pt x="921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79" name="Freeform 735"/>
          <p:cNvSpPr>
            <a:spLocks/>
          </p:cNvSpPr>
          <p:nvPr/>
        </p:nvSpPr>
        <p:spPr bwMode="auto">
          <a:xfrm>
            <a:off x="10633893" y="-3441706"/>
            <a:ext cx="1471613" cy="5148272"/>
          </a:xfrm>
          <a:custGeom>
            <a:avLst/>
            <a:gdLst>
              <a:gd name="T0" fmla="*/ 921 w 927"/>
              <a:gd name="T1" fmla="*/ 0 h 3243"/>
              <a:gd name="T2" fmla="*/ 921 w 927"/>
              <a:gd name="T3" fmla="*/ 0 h 3243"/>
              <a:gd name="T4" fmla="*/ 0 w 927"/>
              <a:gd name="T5" fmla="*/ 922 h 3243"/>
              <a:gd name="T6" fmla="*/ 2 w 927"/>
              <a:gd name="T7" fmla="*/ 1520 h 3243"/>
              <a:gd name="T8" fmla="*/ 689 w 927"/>
              <a:gd name="T9" fmla="*/ 2207 h 3243"/>
              <a:gd name="T10" fmla="*/ 686 w 927"/>
              <a:gd name="T11" fmla="*/ 2449 h 3243"/>
              <a:gd name="T12" fmla="*/ 224 w 927"/>
              <a:gd name="T13" fmla="*/ 2912 h 3243"/>
              <a:gd name="T14" fmla="*/ 216 w 927"/>
              <a:gd name="T15" fmla="*/ 3110 h 3243"/>
              <a:gd name="T16" fmla="*/ 125 w 927"/>
              <a:gd name="T17" fmla="*/ 3202 h 3243"/>
              <a:gd name="T18" fmla="*/ 94 w 927"/>
              <a:gd name="T19" fmla="*/ 3236 h 3243"/>
              <a:gd name="T20" fmla="*/ 101 w 927"/>
              <a:gd name="T21" fmla="*/ 3243 h 3243"/>
              <a:gd name="T22" fmla="*/ 135 w 927"/>
              <a:gd name="T23" fmla="*/ 3209 h 3243"/>
              <a:gd name="T24" fmla="*/ 227 w 927"/>
              <a:gd name="T25" fmla="*/ 3115 h 3243"/>
              <a:gd name="T26" fmla="*/ 235 w 927"/>
              <a:gd name="T27" fmla="*/ 2917 h 3243"/>
              <a:gd name="T28" fmla="*/ 697 w 927"/>
              <a:gd name="T29" fmla="*/ 2455 h 3243"/>
              <a:gd name="T30" fmla="*/ 699 w 927"/>
              <a:gd name="T31" fmla="*/ 2201 h 3243"/>
              <a:gd name="T32" fmla="*/ 13 w 927"/>
              <a:gd name="T33" fmla="*/ 1515 h 3243"/>
              <a:gd name="T34" fmla="*/ 10 w 927"/>
              <a:gd name="T35" fmla="*/ 924 h 3243"/>
              <a:gd name="T36" fmla="*/ 927 w 927"/>
              <a:gd name="T37" fmla="*/ 8 h 3243"/>
              <a:gd name="T38" fmla="*/ 921 w 927"/>
              <a:gd name="T39" fmla="*/ 0 h 3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927" h="3243">
                <a:moveTo>
                  <a:pt x="921" y="0"/>
                </a:moveTo>
                <a:lnTo>
                  <a:pt x="921" y="0"/>
                </a:lnTo>
                <a:lnTo>
                  <a:pt x="0" y="922"/>
                </a:lnTo>
                <a:lnTo>
                  <a:pt x="2" y="1520"/>
                </a:lnTo>
                <a:lnTo>
                  <a:pt x="689" y="2207"/>
                </a:lnTo>
                <a:lnTo>
                  <a:pt x="686" y="2449"/>
                </a:lnTo>
                <a:lnTo>
                  <a:pt x="224" y="2912"/>
                </a:lnTo>
                <a:lnTo>
                  <a:pt x="216" y="3110"/>
                </a:lnTo>
                <a:lnTo>
                  <a:pt x="125" y="3202"/>
                </a:lnTo>
                <a:lnTo>
                  <a:pt x="94" y="3236"/>
                </a:lnTo>
                <a:lnTo>
                  <a:pt x="101" y="3243"/>
                </a:lnTo>
                <a:lnTo>
                  <a:pt x="135" y="3209"/>
                </a:lnTo>
                <a:lnTo>
                  <a:pt x="227" y="3115"/>
                </a:lnTo>
                <a:lnTo>
                  <a:pt x="235" y="2917"/>
                </a:lnTo>
                <a:lnTo>
                  <a:pt x="697" y="2455"/>
                </a:lnTo>
                <a:lnTo>
                  <a:pt x="699" y="2201"/>
                </a:lnTo>
                <a:lnTo>
                  <a:pt x="13" y="1515"/>
                </a:lnTo>
                <a:lnTo>
                  <a:pt x="10" y="924"/>
                </a:lnTo>
                <a:lnTo>
                  <a:pt x="927" y="8"/>
                </a:lnTo>
                <a:lnTo>
                  <a:pt x="921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80" name="Freeform 736"/>
          <p:cNvSpPr>
            <a:spLocks noEditPoints="1"/>
          </p:cNvSpPr>
          <p:nvPr/>
        </p:nvSpPr>
        <p:spPr bwMode="auto">
          <a:xfrm>
            <a:off x="10546580" y="-3384556"/>
            <a:ext cx="1616076" cy="5581660"/>
          </a:xfrm>
          <a:custGeom>
            <a:avLst/>
            <a:gdLst>
              <a:gd name="T0" fmla="*/ 314 w 390"/>
              <a:gd name="T1" fmla="*/ 905 h 1346"/>
              <a:gd name="T2" fmla="*/ 314 w 390"/>
              <a:gd name="T3" fmla="*/ 934 h 1346"/>
              <a:gd name="T4" fmla="*/ 127 w 390"/>
              <a:gd name="T5" fmla="*/ 1121 h 1346"/>
              <a:gd name="T6" fmla="*/ 128 w 390"/>
              <a:gd name="T7" fmla="*/ 1216 h 1346"/>
              <a:gd name="T8" fmla="*/ 8 w 390"/>
              <a:gd name="T9" fmla="*/ 1336 h 1346"/>
              <a:gd name="T10" fmla="*/ 0 w 390"/>
              <a:gd name="T11" fmla="*/ 1344 h 1346"/>
              <a:gd name="T12" fmla="*/ 3 w 390"/>
              <a:gd name="T13" fmla="*/ 1346 h 1346"/>
              <a:gd name="T14" fmla="*/ 11 w 390"/>
              <a:gd name="T15" fmla="*/ 1339 h 1346"/>
              <a:gd name="T16" fmla="*/ 132 w 390"/>
              <a:gd name="T17" fmla="*/ 1218 h 1346"/>
              <a:gd name="T18" fmla="*/ 131 w 390"/>
              <a:gd name="T19" fmla="*/ 1122 h 1346"/>
              <a:gd name="T20" fmla="*/ 318 w 390"/>
              <a:gd name="T21" fmla="*/ 936 h 1346"/>
              <a:gd name="T22" fmla="*/ 318 w 390"/>
              <a:gd name="T23" fmla="*/ 905 h 1346"/>
              <a:gd name="T24" fmla="*/ 316 w 390"/>
              <a:gd name="T25" fmla="*/ 905 h 1346"/>
              <a:gd name="T26" fmla="*/ 316 w 390"/>
              <a:gd name="T27" fmla="*/ 905 h 1346"/>
              <a:gd name="T28" fmla="*/ 314 w 390"/>
              <a:gd name="T29" fmla="*/ 905 h 1346"/>
              <a:gd name="T30" fmla="*/ 388 w 390"/>
              <a:gd name="T31" fmla="*/ 0 h 1346"/>
              <a:gd name="T32" fmla="*/ 42 w 390"/>
              <a:gd name="T33" fmla="*/ 346 h 1346"/>
              <a:gd name="T34" fmla="*/ 40 w 390"/>
              <a:gd name="T35" fmla="*/ 563 h 1346"/>
              <a:gd name="T36" fmla="*/ 314 w 390"/>
              <a:gd name="T37" fmla="*/ 837 h 1346"/>
              <a:gd name="T38" fmla="*/ 314 w 390"/>
              <a:gd name="T39" fmla="*/ 864 h 1346"/>
              <a:gd name="T40" fmla="*/ 316 w 390"/>
              <a:gd name="T41" fmla="*/ 864 h 1346"/>
              <a:gd name="T42" fmla="*/ 316 w 390"/>
              <a:gd name="T43" fmla="*/ 864 h 1346"/>
              <a:gd name="T44" fmla="*/ 318 w 390"/>
              <a:gd name="T45" fmla="*/ 864 h 1346"/>
              <a:gd name="T46" fmla="*/ 318 w 390"/>
              <a:gd name="T47" fmla="*/ 835 h 1346"/>
              <a:gd name="T48" fmla="*/ 44 w 390"/>
              <a:gd name="T49" fmla="*/ 562 h 1346"/>
              <a:gd name="T50" fmla="*/ 46 w 390"/>
              <a:gd name="T51" fmla="*/ 348 h 1346"/>
              <a:gd name="T52" fmla="*/ 390 w 390"/>
              <a:gd name="T53" fmla="*/ 3 h 1346"/>
              <a:gd name="T54" fmla="*/ 388 w 390"/>
              <a:gd name="T55" fmla="*/ 0 h 13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390" h="1346">
                <a:moveTo>
                  <a:pt x="314" y="905"/>
                </a:moveTo>
                <a:cubicBezTo>
                  <a:pt x="314" y="934"/>
                  <a:pt x="314" y="934"/>
                  <a:pt x="314" y="934"/>
                </a:cubicBezTo>
                <a:cubicBezTo>
                  <a:pt x="127" y="1121"/>
                  <a:pt x="127" y="1121"/>
                  <a:pt x="127" y="1121"/>
                </a:cubicBezTo>
                <a:cubicBezTo>
                  <a:pt x="128" y="1216"/>
                  <a:pt x="128" y="1216"/>
                  <a:pt x="128" y="1216"/>
                </a:cubicBezTo>
                <a:cubicBezTo>
                  <a:pt x="8" y="1336"/>
                  <a:pt x="8" y="1336"/>
                  <a:pt x="8" y="1336"/>
                </a:cubicBezTo>
                <a:cubicBezTo>
                  <a:pt x="0" y="1344"/>
                  <a:pt x="0" y="1344"/>
                  <a:pt x="0" y="1344"/>
                </a:cubicBezTo>
                <a:cubicBezTo>
                  <a:pt x="3" y="1346"/>
                  <a:pt x="3" y="1346"/>
                  <a:pt x="3" y="1346"/>
                </a:cubicBezTo>
                <a:cubicBezTo>
                  <a:pt x="11" y="1339"/>
                  <a:pt x="11" y="1339"/>
                  <a:pt x="11" y="1339"/>
                </a:cubicBezTo>
                <a:cubicBezTo>
                  <a:pt x="132" y="1218"/>
                  <a:pt x="132" y="1218"/>
                  <a:pt x="132" y="1218"/>
                </a:cubicBezTo>
                <a:cubicBezTo>
                  <a:pt x="131" y="1122"/>
                  <a:pt x="131" y="1122"/>
                  <a:pt x="131" y="1122"/>
                </a:cubicBezTo>
                <a:cubicBezTo>
                  <a:pt x="318" y="936"/>
                  <a:pt x="318" y="936"/>
                  <a:pt x="318" y="936"/>
                </a:cubicBezTo>
                <a:cubicBezTo>
                  <a:pt x="318" y="905"/>
                  <a:pt x="318" y="905"/>
                  <a:pt x="318" y="905"/>
                </a:cubicBezTo>
                <a:cubicBezTo>
                  <a:pt x="317" y="905"/>
                  <a:pt x="317" y="905"/>
                  <a:pt x="316" y="905"/>
                </a:cubicBezTo>
                <a:cubicBezTo>
                  <a:pt x="316" y="905"/>
                  <a:pt x="316" y="905"/>
                  <a:pt x="316" y="905"/>
                </a:cubicBezTo>
                <a:cubicBezTo>
                  <a:pt x="315" y="905"/>
                  <a:pt x="314" y="905"/>
                  <a:pt x="314" y="905"/>
                </a:cubicBezTo>
                <a:moveTo>
                  <a:pt x="388" y="0"/>
                </a:moveTo>
                <a:cubicBezTo>
                  <a:pt x="42" y="346"/>
                  <a:pt x="42" y="346"/>
                  <a:pt x="42" y="346"/>
                </a:cubicBezTo>
                <a:cubicBezTo>
                  <a:pt x="40" y="563"/>
                  <a:pt x="40" y="563"/>
                  <a:pt x="40" y="563"/>
                </a:cubicBezTo>
                <a:cubicBezTo>
                  <a:pt x="314" y="837"/>
                  <a:pt x="314" y="837"/>
                  <a:pt x="314" y="837"/>
                </a:cubicBezTo>
                <a:cubicBezTo>
                  <a:pt x="314" y="864"/>
                  <a:pt x="314" y="864"/>
                  <a:pt x="314" y="864"/>
                </a:cubicBezTo>
                <a:cubicBezTo>
                  <a:pt x="314" y="864"/>
                  <a:pt x="315" y="864"/>
                  <a:pt x="316" y="864"/>
                </a:cubicBezTo>
                <a:cubicBezTo>
                  <a:pt x="316" y="864"/>
                  <a:pt x="316" y="864"/>
                  <a:pt x="316" y="864"/>
                </a:cubicBezTo>
                <a:cubicBezTo>
                  <a:pt x="317" y="864"/>
                  <a:pt x="317" y="864"/>
                  <a:pt x="318" y="864"/>
                </a:cubicBezTo>
                <a:cubicBezTo>
                  <a:pt x="318" y="835"/>
                  <a:pt x="318" y="835"/>
                  <a:pt x="318" y="835"/>
                </a:cubicBezTo>
                <a:cubicBezTo>
                  <a:pt x="44" y="562"/>
                  <a:pt x="44" y="562"/>
                  <a:pt x="44" y="562"/>
                </a:cubicBezTo>
                <a:cubicBezTo>
                  <a:pt x="46" y="348"/>
                  <a:pt x="46" y="348"/>
                  <a:pt x="46" y="348"/>
                </a:cubicBezTo>
                <a:cubicBezTo>
                  <a:pt x="390" y="3"/>
                  <a:pt x="390" y="3"/>
                  <a:pt x="390" y="3"/>
                </a:cubicBezTo>
                <a:cubicBezTo>
                  <a:pt x="388" y="0"/>
                  <a:pt x="388" y="0"/>
                  <a:pt x="38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81" name="Freeform 737"/>
          <p:cNvSpPr>
            <a:spLocks/>
          </p:cNvSpPr>
          <p:nvPr/>
        </p:nvSpPr>
        <p:spPr bwMode="auto">
          <a:xfrm>
            <a:off x="10752955" y="-3276606"/>
            <a:ext cx="1517650" cy="5527685"/>
          </a:xfrm>
          <a:custGeom>
            <a:avLst/>
            <a:gdLst>
              <a:gd name="T0" fmla="*/ 363 w 366"/>
              <a:gd name="T1" fmla="*/ 0 h 1333"/>
              <a:gd name="T2" fmla="*/ 31 w 366"/>
              <a:gd name="T3" fmla="*/ 332 h 1333"/>
              <a:gd name="T4" fmla="*/ 33 w 366"/>
              <a:gd name="T5" fmla="*/ 523 h 1333"/>
              <a:gd name="T6" fmla="*/ 327 w 366"/>
              <a:gd name="T7" fmla="*/ 817 h 1333"/>
              <a:gd name="T8" fmla="*/ 326 w 366"/>
              <a:gd name="T9" fmla="*/ 879 h 1333"/>
              <a:gd name="T10" fmla="*/ 98 w 366"/>
              <a:gd name="T11" fmla="*/ 1107 h 1333"/>
              <a:gd name="T12" fmla="*/ 100 w 366"/>
              <a:gd name="T13" fmla="*/ 1197 h 1333"/>
              <a:gd name="T14" fmla="*/ 0 w 366"/>
              <a:gd name="T15" fmla="*/ 1296 h 1333"/>
              <a:gd name="T16" fmla="*/ 0 w 366"/>
              <a:gd name="T17" fmla="*/ 1333 h 1333"/>
              <a:gd name="T18" fmla="*/ 3 w 366"/>
              <a:gd name="T19" fmla="*/ 1333 h 1333"/>
              <a:gd name="T20" fmla="*/ 3 w 366"/>
              <a:gd name="T21" fmla="*/ 1333 h 1333"/>
              <a:gd name="T22" fmla="*/ 4 w 366"/>
              <a:gd name="T23" fmla="*/ 1333 h 1333"/>
              <a:gd name="T24" fmla="*/ 4 w 366"/>
              <a:gd name="T25" fmla="*/ 1298 h 1333"/>
              <a:gd name="T26" fmla="*/ 104 w 366"/>
              <a:gd name="T27" fmla="*/ 1198 h 1333"/>
              <a:gd name="T28" fmla="*/ 102 w 366"/>
              <a:gd name="T29" fmla="*/ 1109 h 1333"/>
              <a:gd name="T30" fmla="*/ 330 w 366"/>
              <a:gd name="T31" fmla="*/ 881 h 1333"/>
              <a:gd name="T32" fmla="*/ 331 w 366"/>
              <a:gd name="T33" fmla="*/ 816 h 1333"/>
              <a:gd name="T34" fmla="*/ 37 w 366"/>
              <a:gd name="T35" fmla="*/ 522 h 1333"/>
              <a:gd name="T36" fmla="*/ 35 w 366"/>
              <a:gd name="T37" fmla="*/ 333 h 1333"/>
              <a:gd name="T38" fmla="*/ 366 w 366"/>
              <a:gd name="T39" fmla="*/ 2 h 1333"/>
              <a:gd name="T40" fmla="*/ 363 w 366"/>
              <a:gd name="T41" fmla="*/ 0 h 13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66" h="1333">
                <a:moveTo>
                  <a:pt x="363" y="0"/>
                </a:moveTo>
                <a:cubicBezTo>
                  <a:pt x="31" y="332"/>
                  <a:pt x="31" y="332"/>
                  <a:pt x="31" y="332"/>
                </a:cubicBezTo>
                <a:cubicBezTo>
                  <a:pt x="33" y="523"/>
                  <a:pt x="33" y="523"/>
                  <a:pt x="33" y="523"/>
                </a:cubicBezTo>
                <a:cubicBezTo>
                  <a:pt x="327" y="817"/>
                  <a:pt x="327" y="817"/>
                  <a:pt x="327" y="817"/>
                </a:cubicBezTo>
                <a:cubicBezTo>
                  <a:pt x="326" y="879"/>
                  <a:pt x="326" y="879"/>
                  <a:pt x="326" y="879"/>
                </a:cubicBezTo>
                <a:cubicBezTo>
                  <a:pt x="98" y="1107"/>
                  <a:pt x="98" y="1107"/>
                  <a:pt x="98" y="1107"/>
                </a:cubicBezTo>
                <a:cubicBezTo>
                  <a:pt x="100" y="1197"/>
                  <a:pt x="100" y="1197"/>
                  <a:pt x="100" y="1197"/>
                </a:cubicBezTo>
                <a:cubicBezTo>
                  <a:pt x="0" y="1296"/>
                  <a:pt x="0" y="1296"/>
                  <a:pt x="0" y="1296"/>
                </a:cubicBezTo>
                <a:cubicBezTo>
                  <a:pt x="0" y="1333"/>
                  <a:pt x="0" y="1333"/>
                  <a:pt x="0" y="1333"/>
                </a:cubicBezTo>
                <a:cubicBezTo>
                  <a:pt x="1" y="1333"/>
                  <a:pt x="2" y="1333"/>
                  <a:pt x="3" y="1333"/>
                </a:cubicBezTo>
                <a:cubicBezTo>
                  <a:pt x="3" y="1333"/>
                  <a:pt x="3" y="1333"/>
                  <a:pt x="3" y="1333"/>
                </a:cubicBezTo>
                <a:cubicBezTo>
                  <a:pt x="3" y="1333"/>
                  <a:pt x="4" y="1333"/>
                  <a:pt x="4" y="1333"/>
                </a:cubicBezTo>
                <a:cubicBezTo>
                  <a:pt x="4" y="1298"/>
                  <a:pt x="4" y="1298"/>
                  <a:pt x="4" y="1298"/>
                </a:cubicBezTo>
                <a:cubicBezTo>
                  <a:pt x="104" y="1198"/>
                  <a:pt x="104" y="1198"/>
                  <a:pt x="104" y="1198"/>
                </a:cubicBezTo>
                <a:cubicBezTo>
                  <a:pt x="102" y="1109"/>
                  <a:pt x="102" y="1109"/>
                  <a:pt x="102" y="1109"/>
                </a:cubicBezTo>
                <a:cubicBezTo>
                  <a:pt x="330" y="881"/>
                  <a:pt x="330" y="881"/>
                  <a:pt x="330" y="881"/>
                </a:cubicBezTo>
                <a:cubicBezTo>
                  <a:pt x="331" y="816"/>
                  <a:pt x="331" y="816"/>
                  <a:pt x="331" y="816"/>
                </a:cubicBezTo>
                <a:cubicBezTo>
                  <a:pt x="37" y="522"/>
                  <a:pt x="37" y="522"/>
                  <a:pt x="37" y="522"/>
                </a:cubicBezTo>
                <a:cubicBezTo>
                  <a:pt x="35" y="333"/>
                  <a:pt x="35" y="333"/>
                  <a:pt x="35" y="333"/>
                </a:cubicBezTo>
                <a:cubicBezTo>
                  <a:pt x="366" y="2"/>
                  <a:pt x="366" y="2"/>
                  <a:pt x="366" y="2"/>
                </a:cubicBezTo>
                <a:cubicBezTo>
                  <a:pt x="363" y="0"/>
                  <a:pt x="363" y="0"/>
                  <a:pt x="36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82" name="Freeform 738"/>
          <p:cNvSpPr>
            <a:spLocks/>
          </p:cNvSpPr>
          <p:nvPr/>
        </p:nvSpPr>
        <p:spPr bwMode="auto">
          <a:xfrm>
            <a:off x="10964093" y="-3217868"/>
            <a:ext cx="1365250" cy="3354394"/>
          </a:xfrm>
          <a:custGeom>
            <a:avLst/>
            <a:gdLst>
              <a:gd name="T0" fmla="*/ 852 w 860"/>
              <a:gd name="T1" fmla="*/ 0 h 2113"/>
              <a:gd name="T2" fmla="*/ 3 w 860"/>
              <a:gd name="T3" fmla="*/ 849 h 2113"/>
              <a:gd name="T4" fmla="*/ 0 w 860"/>
              <a:gd name="T5" fmla="*/ 1319 h 2113"/>
              <a:gd name="T6" fmla="*/ 794 w 860"/>
              <a:gd name="T7" fmla="*/ 2113 h 2113"/>
              <a:gd name="T8" fmla="*/ 799 w 860"/>
              <a:gd name="T9" fmla="*/ 2105 h 2113"/>
              <a:gd name="T10" fmla="*/ 11 w 860"/>
              <a:gd name="T11" fmla="*/ 1316 h 2113"/>
              <a:gd name="T12" fmla="*/ 14 w 860"/>
              <a:gd name="T13" fmla="*/ 854 h 2113"/>
              <a:gd name="T14" fmla="*/ 860 w 860"/>
              <a:gd name="T15" fmla="*/ 8 h 2113"/>
              <a:gd name="T16" fmla="*/ 852 w 860"/>
              <a:gd name="T17" fmla="*/ 0 h 2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60" h="2113">
                <a:moveTo>
                  <a:pt x="852" y="0"/>
                </a:moveTo>
                <a:lnTo>
                  <a:pt x="3" y="849"/>
                </a:lnTo>
                <a:lnTo>
                  <a:pt x="0" y="1319"/>
                </a:lnTo>
                <a:lnTo>
                  <a:pt x="794" y="2113"/>
                </a:lnTo>
                <a:lnTo>
                  <a:pt x="799" y="2105"/>
                </a:lnTo>
                <a:lnTo>
                  <a:pt x="11" y="1316"/>
                </a:lnTo>
                <a:lnTo>
                  <a:pt x="14" y="854"/>
                </a:lnTo>
                <a:lnTo>
                  <a:pt x="860" y="8"/>
                </a:lnTo>
                <a:lnTo>
                  <a:pt x="852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83" name="Freeform 739"/>
          <p:cNvSpPr>
            <a:spLocks/>
          </p:cNvSpPr>
          <p:nvPr/>
        </p:nvSpPr>
        <p:spPr bwMode="auto">
          <a:xfrm>
            <a:off x="10964093" y="-3217868"/>
            <a:ext cx="1365250" cy="3354394"/>
          </a:xfrm>
          <a:custGeom>
            <a:avLst/>
            <a:gdLst>
              <a:gd name="T0" fmla="*/ 852 w 860"/>
              <a:gd name="T1" fmla="*/ 0 h 2113"/>
              <a:gd name="T2" fmla="*/ 3 w 860"/>
              <a:gd name="T3" fmla="*/ 849 h 2113"/>
              <a:gd name="T4" fmla="*/ 0 w 860"/>
              <a:gd name="T5" fmla="*/ 1319 h 2113"/>
              <a:gd name="T6" fmla="*/ 794 w 860"/>
              <a:gd name="T7" fmla="*/ 2113 h 2113"/>
              <a:gd name="T8" fmla="*/ 799 w 860"/>
              <a:gd name="T9" fmla="*/ 2105 h 2113"/>
              <a:gd name="T10" fmla="*/ 11 w 860"/>
              <a:gd name="T11" fmla="*/ 1316 h 2113"/>
              <a:gd name="T12" fmla="*/ 14 w 860"/>
              <a:gd name="T13" fmla="*/ 854 h 2113"/>
              <a:gd name="T14" fmla="*/ 860 w 860"/>
              <a:gd name="T15" fmla="*/ 8 h 2113"/>
              <a:gd name="T16" fmla="*/ 852 w 860"/>
              <a:gd name="T17" fmla="*/ 0 h 2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60" h="2113">
                <a:moveTo>
                  <a:pt x="852" y="0"/>
                </a:moveTo>
                <a:lnTo>
                  <a:pt x="3" y="849"/>
                </a:lnTo>
                <a:lnTo>
                  <a:pt x="0" y="1319"/>
                </a:lnTo>
                <a:lnTo>
                  <a:pt x="794" y="2113"/>
                </a:lnTo>
                <a:lnTo>
                  <a:pt x="799" y="2105"/>
                </a:lnTo>
                <a:lnTo>
                  <a:pt x="11" y="1316"/>
                </a:lnTo>
                <a:lnTo>
                  <a:pt x="14" y="854"/>
                </a:lnTo>
                <a:lnTo>
                  <a:pt x="860" y="8"/>
                </a:lnTo>
                <a:lnTo>
                  <a:pt x="85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84" name="Freeform 740"/>
          <p:cNvSpPr>
            <a:spLocks/>
          </p:cNvSpPr>
          <p:nvPr/>
        </p:nvSpPr>
        <p:spPr bwMode="auto">
          <a:xfrm>
            <a:off x="13778731" y="1343028"/>
            <a:ext cx="1227138" cy="977902"/>
          </a:xfrm>
          <a:custGeom>
            <a:avLst/>
            <a:gdLst>
              <a:gd name="T0" fmla="*/ 296 w 296"/>
              <a:gd name="T1" fmla="*/ 0 h 236"/>
              <a:gd name="T2" fmla="*/ 277 w 296"/>
              <a:gd name="T3" fmla="*/ 1 h 236"/>
              <a:gd name="T4" fmla="*/ 102 w 296"/>
              <a:gd name="T5" fmla="*/ 176 h 236"/>
              <a:gd name="T6" fmla="*/ 56 w 296"/>
              <a:gd name="T7" fmla="*/ 177 h 236"/>
              <a:gd name="T8" fmla="*/ 0 w 296"/>
              <a:gd name="T9" fmla="*/ 233 h 236"/>
              <a:gd name="T10" fmla="*/ 2 w 296"/>
              <a:gd name="T11" fmla="*/ 235 h 236"/>
              <a:gd name="T12" fmla="*/ 3 w 296"/>
              <a:gd name="T13" fmla="*/ 236 h 236"/>
              <a:gd name="T14" fmla="*/ 58 w 296"/>
              <a:gd name="T15" fmla="*/ 181 h 236"/>
              <a:gd name="T16" fmla="*/ 103 w 296"/>
              <a:gd name="T17" fmla="*/ 180 h 236"/>
              <a:gd name="T18" fmla="*/ 279 w 296"/>
              <a:gd name="T19" fmla="*/ 5 h 236"/>
              <a:gd name="T20" fmla="*/ 296 w 296"/>
              <a:gd name="T21" fmla="*/ 4 h 236"/>
              <a:gd name="T22" fmla="*/ 296 w 296"/>
              <a:gd name="T23" fmla="*/ 0 h 2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96" h="236">
                <a:moveTo>
                  <a:pt x="296" y="0"/>
                </a:moveTo>
                <a:cubicBezTo>
                  <a:pt x="277" y="1"/>
                  <a:pt x="277" y="1"/>
                  <a:pt x="277" y="1"/>
                </a:cubicBezTo>
                <a:cubicBezTo>
                  <a:pt x="102" y="176"/>
                  <a:pt x="102" y="176"/>
                  <a:pt x="102" y="176"/>
                </a:cubicBezTo>
                <a:cubicBezTo>
                  <a:pt x="56" y="177"/>
                  <a:pt x="56" y="177"/>
                  <a:pt x="56" y="177"/>
                </a:cubicBezTo>
                <a:cubicBezTo>
                  <a:pt x="0" y="233"/>
                  <a:pt x="0" y="233"/>
                  <a:pt x="0" y="233"/>
                </a:cubicBezTo>
                <a:cubicBezTo>
                  <a:pt x="0" y="234"/>
                  <a:pt x="1" y="234"/>
                  <a:pt x="2" y="235"/>
                </a:cubicBezTo>
                <a:cubicBezTo>
                  <a:pt x="2" y="235"/>
                  <a:pt x="2" y="235"/>
                  <a:pt x="3" y="236"/>
                </a:cubicBezTo>
                <a:cubicBezTo>
                  <a:pt x="58" y="181"/>
                  <a:pt x="58" y="181"/>
                  <a:pt x="58" y="181"/>
                </a:cubicBezTo>
                <a:cubicBezTo>
                  <a:pt x="103" y="180"/>
                  <a:pt x="103" y="180"/>
                  <a:pt x="103" y="180"/>
                </a:cubicBezTo>
                <a:cubicBezTo>
                  <a:pt x="279" y="5"/>
                  <a:pt x="279" y="5"/>
                  <a:pt x="279" y="5"/>
                </a:cubicBezTo>
                <a:cubicBezTo>
                  <a:pt x="296" y="4"/>
                  <a:pt x="296" y="4"/>
                  <a:pt x="296" y="4"/>
                </a:cubicBezTo>
                <a:cubicBezTo>
                  <a:pt x="296" y="3"/>
                  <a:pt x="296" y="2"/>
                  <a:pt x="29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85" name="Freeform 741"/>
          <p:cNvSpPr>
            <a:spLocks noEditPoints="1"/>
          </p:cNvSpPr>
          <p:nvPr/>
        </p:nvSpPr>
        <p:spPr bwMode="auto">
          <a:xfrm>
            <a:off x="12842106" y="-1709740"/>
            <a:ext cx="5011739" cy="4532321"/>
          </a:xfrm>
          <a:custGeom>
            <a:avLst/>
            <a:gdLst>
              <a:gd name="T0" fmla="*/ 2 w 1209"/>
              <a:gd name="T1" fmla="*/ 982 h 1093"/>
              <a:gd name="T2" fmla="*/ 0 w 1209"/>
              <a:gd name="T3" fmla="*/ 1030 h 1093"/>
              <a:gd name="T4" fmla="*/ 22 w 1209"/>
              <a:gd name="T5" fmla="*/ 1052 h 1093"/>
              <a:gd name="T6" fmla="*/ 25 w 1209"/>
              <a:gd name="T7" fmla="*/ 1049 h 1093"/>
              <a:gd name="T8" fmla="*/ 4 w 1209"/>
              <a:gd name="T9" fmla="*/ 1028 h 1093"/>
              <a:gd name="T10" fmla="*/ 6 w 1209"/>
              <a:gd name="T11" fmla="*/ 983 h 1093"/>
              <a:gd name="T12" fmla="*/ 2 w 1209"/>
              <a:gd name="T13" fmla="*/ 982 h 1093"/>
              <a:gd name="T14" fmla="*/ 543 w 1209"/>
              <a:gd name="T15" fmla="*/ 663 h 1093"/>
              <a:gd name="T16" fmla="*/ 315 w 1209"/>
              <a:gd name="T17" fmla="*/ 891 h 1093"/>
              <a:gd name="T18" fmla="*/ 260 w 1209"/>
              <a:gd name="T19" fmla="*/ 890 h 1093"/>
              <a:gd name="T20" fmla="*/ 181 w 1209"/>
              <a:gd name="T21" fmla="*/ 968 h 1093"/>
              <a:gd name="T22" fmla="*/ 183 w 1209"/>
              <a:gd name="T23" fmla="*/ 1045 h 1093"/>
              <a:gd name="T24" fmla="*/ 139 w 1209"/>
              <a:gd name="T25" fmla="*/ 1089 h 1093"/>
              <a:gd name="T26" fmla="*/ 65 w 1209"/>
              <a:gd name="T27" fmla="*/ 1089 h 1093"/>
              <a:gd name="T28" fmla="*/ 54 w 1209"/>
              <a:gd name="T29" fmla="*/ 1078 h 1093"/>
              <a:gd name="T30" fmla="*/ 51 w 1209"/>
              <a:gd name="T31" fmla="*/ 1080 h 1093"/>
              <a:gd name="T32" fmla="*/ 63 w 1209"/>
              <a:gd name="T33" fmla="*/ 1093 h 1093"/>
              <a:gd name="T34" fmla="*/ 141 w 1209"/>
              <a:gd name="T35" fmla="*/ 1093 h 1093"/>
              <a:gd name="T36" fmla="*/ 187 w 1209"/>
              <a:gd name="T37" fmla="*/ 1047 h 1093"/>
              <a:gd name="T38" fmla="*/ 185 w 1209"/>
              <a:gd name="T39" fmla="*/ 970 h 1093"/>
              <a:gd name="T40" fmla="*/ 261 w 1209"/>
              <a:gd name="T41" fmla="*/ 894 h 1093"/>
              <a:gd name="T42" fmla="*/ 317 w 1209"/>
              <a:gd name="T43" fmla="*/ 895 h 1093"/>
              <a:gd name="T44" fmla="*/ 546 w 1209"/>
              <a:gd name="T45" fmla="*/ 666 h 1093"/>
              <a:gd name="T46" fmla="*/ 545 w 1209"/>
              <a:gd name="T47" fmla="*/ 665 h 1093"/>
              <a:gd name="T48" fmla="*/ 543 w 1209"/>
              <a:gd name="T49" fmla="*/ 663 h 1093"/>
              <a:gd name="T50" fmla="*/ 1206 w 1209"/>
              <a:gd name="T51" fmla="*/ 0 h 1093"/>
              <a:gd name="T52" fmla="*/ 572 w 1209"/>
              <a:gd name="T53" fmla="*/ 634 h 1093"/>
              <a:gd name="T54" fmla="*/ 574 w 1209"/>
              <a:gd name="T55" fmla="*/ 636 h 1093"/>
              <a:gd name="T56" fmla="*/ 575 w 1209"/>
              <a:gd name="T57" fmla="*/ 637 h 1093"/>
              <a:gd name="T58" fmla="*/ 1209 w 1209"/>
              <a:gd name="T59" fmla="*/ 3 h 1093"/>
              <a:gd name="T60" fmla="*/ 1206 w 1209"/>
              <a:gd name="T61" fmla="*/ 0 h 10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209" h="1093">
                <a:moveTo>
                  <a:pt x="2" y="982"/>
                </a:moveTo>
                <a:cubicBezTo>
                  <a:pt x="0" y="1030"/>
                  <a:pt x="0" y="1030"/>
                  <a:pt x="0" y="1030"/>
                </a:cubicBezTo>
                <a:cubicBezTo>
                  <a:pt x="22" y="1052"/>
                  <a:pt x="22" y="1052"/>
                  <a:pt x="22" y="1052"/>
                </a:cubicBezTo>
                <a:cubicBezTo>
                  <a:pt x="23" y="1051"/>
                  <a:pt x="24" y="1050"/>
                  <a:pt x="25" y="1049"/>
                </a:cubicBezTo>
                <a:cubicBezTo>
                  <a:pt x="4" y="1028"/>
                  <a:pt x="4" y="1028"/>
                  <a:pt x="4" y="1028"/>
                </a:cubicBezTo>
                <a:cubicBezTo>
                  <a:pt x="6" y="983"/>
                  <a:pt x="6" y="983"/>
                  <a:pt x="6" y="983"/>
                </a:cubicBezTo>
                <a:cubicBezTo>
                  <a:pt x="5" y="983"/>
                  <a:pt x="4" y="982"/>
                  <a:pt x="2" y="982"/>
                </a:cubicBezTo>
                <a:moveTo>
                  <a:pt x="543" y="663"/>
                </a:moveTo>
                <a:cubicBezTo>
                  <a:pt x="315" y="891"/>
                  <a:pt x="315" y="891"/>
                  <a:pt x="315" y="891"/>
                </a:cubicBezTo>
                <a:cubicBezTo>
                  <a:pt x="260" y="890"/>
                  <a:pt x="260" y="890"/>
                  <a:pt x="260" y="890"/>
                </a:cubicBezTo>
                <a:cubicBezTo>
                  <a:pt x="181" y="968"/>
                  <a:pt x="181" y="968"/>
                  <a:pt x="181" y="968"/>
                </a:cubicBezTo>
                <a:cubicBezTo>
                  <a:pt x="183" y="1045"/>
                  <a:pt x="183" y="1045"/>
                  <a:pt x="183" y="1045"/>
                </a:cubicBezTo>
                <a:cubicBezTo>
                  <a:pt x="139" y="1089"/>
                  <a:pt x="139" y="1089"/>
                  <a:pt x="139" y="1089"/>
                </a:cubicBezTo>
                <a:cubicBezTo>
                  <a:pt x="65" y="1089"/>
                  <a:pt x="65" y="1089"/>
                  <a:pt x="65" y="1089"/>
                </a:cubicBezTo>
                <a:cubicBezTo>
                  <a:pt x="54" y="1078"/>
                  <a:pt x="54" y="1078"/>
                  <a:pt x="54" y="1078"/>
                </a:cubicBezTo>
                <a:cubicBezTo>
                  <a:pt x="53" y="1079"/>
                  <a:pt x="52" y="1080"/>
                  <a:pt x="51" y="1080"/>
                </a:cubicBezTo>
                <a:cubicBezTo>
                  <a:pt x="63" y="1093"/>
                  <a:pt x="63" y="1093"/>
                  <a:pt x="63" y="1093"/>
                </a:cubicBezTo>
                <a:cubicBezTo>
                  <a:pt x="141" y="1093"/>
                  <a:pt x="141" y="1093"/>
                  <a:pt x="141" y="1093"/>
                </a:cubicBezTo>
                <a:cubicBezTo>
                  <a:pt x="187" y="1047"/>
                  <a:pt x="187" y="1047"/>
                  <a:pt x="187" y="1047"/>
                </a:cubicBezTo>
                <a:cubicBezTo>
                  <a:pt x="185" y="970"/>
                  <a:pt x="185" y="970"/>
                  <a:pt x="185" y="970"/>
                </a:cubicBezTo>
                <a:cubicBezTo>
                  <a:pt x="261" y="894"/>
                  <a:pt x="261" y="894"/>
                  <a:pt x="261" y="894"/>
                </a:cubicBezTo>
                <a:cubicBezTo>
                  <a:pt x="317" y="895"/>
                  <a:pt x="317" y="895"/>
                  <a:pt x="317" y="895"/>
                </a:cubicBezTo>
                <a:cubicBezTo>
                  <a:pt x="546" y="666"/>
                  <a:pt x="546" y="666"/>
                  <a:pt x="546" y="666"/>
                </a:cubicBezTo>
                <a:cubicBezTo>
                  <a:pt x="546" y="665"/>
                  <a:pt x="545" y="665"/>
                  <a:pt x="545" y="665"/>
                </a:cubicBezTo>
                <a:cubicBezTo>
                  <a:pt x="544" y="664"/>
                  <a:pt x="544" y="663"/>
                  <a:pt x="543" y="663"/>
                </a:cubicBezTo>
                <a:moveTo>
                  <a:pt x="1206" y="0"/>
                </a:moveTo>
                <a:cubicBezTo>
                  <a:pt x="572" y="634"/>
                  <a:pt x="572" y="634"/>
                  <a:pt x="572" y="634"/>
                </a:cubicBezTo>
                <a:cubicBezTo>
                  <a:pt x="573" y="634"/>
                  <a:pt x="574" y="635"/>
                  <a:pt x="574" y="636"/>
                </a:cubicBezTo>
                <a:cubicBezTo>
                  <a:pt x="575" y="636"/>
                  <a:pt x="575" y="636"/>
                  <a:pt x="575" y="637"/>
                </a:cubicBezTo>
                <a:cubicBezTo>
                  <a:pt x="1209" y="3"/>
                  <a:pt x="1209" y="3"/>
                  <a:pt x="1209" y="3"/>
                </a:cubicBezTo>
                <a:cubicBezTo>
                  <a:pt x="1206" y="0"/>
                  <a:pt x="1206" y="0"/>
                  <a:pt x="120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86" name="Freeform 742"/>
          <p:cNvSpPr>
            <a:spLocks/>
          </p:cNvSpPr>
          <p:nvPr/>
        </p:nvSpPr>
        <p:spPr bwMode="auto">
          <a:xfrm>
            <a:off x="13104043" y="-2222504"/>
            <a:ext cx="4724402" cy="4675196"/>
          </a:xfrm>
          <a:custGeom>
            <a:avLst/>
            <a:gdLst>
              <a:gd name="T0" fmla="*/ 1137 w 1140"/>
              <a:gd name="T1" fmla="*/ 0 h 1128"/>
              <a:gd name="T2" fmla="*/ 255 w 1140"/>
              <a:gd name="T3" fmla="*/ 882 h 1128"/>
              <a:gd name="T4" fmla="*/ 257 w 1140"/>
              <a:gd name="T5" fmla="*/ 931 h 1128"/>
              <a:gd name="T6" fmla="*/ 64 w 1140"/>
              <a:gd name="T7" fmla="*/ 1123 h 1128"/>
              <a:gd name="T8" fmla="*/ 0 w 1140"/>
              <a:gd name="T9" fmla="*/ 1124 h 1128"/>
              <a:gd name="T10" fmla="*/ 0 w 1140"/>
              <a:gd name="T11" fmla="*/ 1128 h 1128"/>
              <a:gd name="T12" fmla="*/ 66 w 1140"/>
              <a:gd name="T13" fmla="*/ 1127 h 1128"/>
              <a:gd name="T14" fmla="*/ 261 w 1140"/>
              <a:gd name="T15" fmla="*/ 933 h 1128"/>
              <a:gd name="T16" fmla="*/ 259 w 1140"/>
              <a:gd name="T17" fmla="*/ 883 h 1128"/>
              <a:gd name="T18" fmla="*/ 1140 w 1140"/>
              <a:gd name="T19" fmla="*/ 3 h 1128"/>
              <a:gd name="T20" fmla="*/ 1137 w 1140"/>
              <a:gd name="T21" fmla="*/ 0 h 1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140" h="1128">
                <a:moveTo>
                  <a:pt x="1137" y="0"/>
                </a:moveTo>
                <a:cubicBezTo>
                  <a:pt x="255" y="882"/>
                  <a:pt x="255" y="882"/>
                  <a:pt x="255" y="882"/>
                </a:cubicBezTo>
                <a:cubicBezTo>
                  <a:pt x="257" y="931"/>
                  <a:pt x="257" y="931"/>
                  <a:pt x="257" y="931"/>
                </a:cubicBezTo>
                <a:cubicBezTo>
                  <a:pt x="64" y="1123"/>
                  <a:pt x="64" y="1123"/>
                  <a:pt x="64" y="1123"/>
                </a:cubicBezTo>
                <a:cubicBezTo>
                  <a:pt x="0" y="1124"/>
                  <a:pt x="0" y="1124"/>
                  <a:pt x="0" y="1124"/>
                </a:cubicBezTo>
                <a:cubicBezTo>
                  <a:pt x="1" y="1125"/>
                  <a:pt x="1" y="1126"/>
                  <a:pt x="0" y="1128"/>
                </a:cubicBezTo>
                <a:cubicBezTo>
                  <a:pt x="66" y="1127"/>
                  <a:pt x="66" y="1127"/>
                  <a:pt x="66" y="1127"/>
                </a:cubicBezTo>
                <a:cubicBezTo>
                  <a:pt x="261" y="933"/>
                  <a:pt x="261" y="933"/>
                  <a:pt x="261" y="933"/>
                </a:cubicBezTo>
                <a:cubicBezTo>
                  <a:pt x="259" y="883"/>
                  <a:pt x="259" y="883"/>
                  <a:pt x="259" y="883"/>
                </a:cubicBezTo>
                <a:cubicBezTo>
                  <a:pt x="1140" y="3"/>
                  <a:pt x="1140" y="3"/>
                  <a:pt x="1140" y="3"/>
                </a:cubicBezTo>
                <a:cubicBezTo>
                  <a:pt x="1137" y="0"/>
                  <a:pt x="1137" y="0"/>
                  <a:pt x="113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87" name="Freeform 743"/>
          <p:cNvSpPr>
            <a:spLocks/>
          </p:cNvSpPr>
          <p:nvPr/>
        </p:nvSpPr>
        <p:spPr bwMode="auto">
          <a:xfrm>
            <a:off x="11138718" y="-2381254"/>
            <a:ext cx="6707190" cy="6029336"/>
          </a:xfrm>
          <a:custGeom>
            <a:avLst/>
            <a:gdLst>
              <a:gd name="T0" fmla="*/ 1615 w 1618"/>
              <a:gd name="T1" fmla="*/ 0 h 1454"/>
              <a:gd name="T2" fmla="*/ 1615 w 1618"/>
              <a:gd name="T3" fmla="*/ 0 h 1454"/>
              <a:gd name="T4" fmla="*/ 712 w 1618"/>
              <a:gd name="T5" fmla="*/ 903 h 1454"/>
              <a:gd name="T6" fmla="*/ 714 w 1618"/>
              <a:gd name="T7" fmla="*/ 963 h 1454"/>
              <a:gd name="T8" fmla="*/ 536 w 1618"/>
              <a:gd name="T9" fmla="*/ 1141 h 1454"/>
              <a:gd name="T10" fmla="*/ 499 w 1618"/>
              <a:gd name="T11" fmla="*/ 1144 h 1454"/>
              <a:gd name="T12" fmla="*/ 433 w 1618"/>
              <a:gd name="T13" fmla="*/ 1078 h 1454"/>
              <a:gd name="T14" fmla="*/ 407 w 1618"/>
              <a:gd name="T15" fmla="*/ 1078 h 1454"/>
              <a:gd name="T16" fmla="*/ 369 w 1618"/>
              <a:gd name="T17" fmla="*/ 1116 h 1454"/>
              <a:gd name="T18" fmla="*/ 371 w 1618"/>
              <a:gd name="T19" fmla="*/ 1160 h 1454"/>
              <a:gd name="T20" fmla="*/ 210 w 1618"/>
              <a:gd name="T21" fmla="*/ 1320 h 1454"/>
              <a:gd name="T22" fmla="*/ 160 w 1618"/>
              <a:gd name="T23" fmla="*/ 1320 h 1454"/>
              <a:gd name="T24" fmla="*/ 124 w 1618"/>
              <a:gd name="T25" fmla="*/ 1356 h 1454"/>
              <a:gd name="T26" fmla="*/ 43 w 1618"/>
              <a:gd name="T27" fmla="*/ 1357 h 1454"/>
              <a:gd name="T28" fmla="*/ 0 w 1618"/>
              <a:gd name="T29" fmla="*/ 1400 h 1454"/>
              <a:gd name="T30" fmla="*/ 0 w 1618"/>
              <a:gd name="T31" fmla="*/ 1453 h 1454"/>
              <a:gd name="T32" fmla="*/ 4 w 1618"/>
              <a:gd name="T33" fmla="*/ 1454 h 1454"/>
              <a:gd name="T34" fmla="*/ 4 w 1618"/>
              <a:gd name="T35" fmla="*/ 1401 h 1454"/>
              <a:gd name="T36" fmla="*/ 44 w 1618"/>
              <a:gd name="T37" fmla="*/ 1361 h 1454"/>
              <a:gd name="T38" fmla="*/ 125 w 1618"/>
              <a:gd name="T39" fmla="*/ 1360 h 1454"/>
              <a:gd name="T40" fmla="*/ 161 w 1618"/>
              <a:gd name="T41" fmla="*/ 1324 h 1454"/>
              <a:gd name="T42" fmla="*/ 212 w 1618"/>
              <a:gd name="T43" fmla="*/ 1324 h 1454"/>
              <a:gd name="T44" fmla="*/ 375 w 1618"/>
              <a:gd name="T45" fmla="*/ 1161 h 1454"/>
              <a:gd name="T46" fmla="*/ 373 w 1618"/>
              <a:gd name="T47" fmla="*/ 1118 h 1454"/>
              <a:gd name="T48" fmla="*/ 409 w 1618"/>
              <a:gd name="T49" fmla="*/ 1082 h 1454"/>
              <a:gd name="T50" fmla="*/ 431 w 1618"/>
              <a:gd name="T51" fmla="*/ 1082 h 1454"/>
              <a:gd name="T52" fmla="*/ 498 w 1618"/>
              <a:gd name="T53" fmla="*/ 1148 h 1454"/>
              <a:gd name="T54" fmla="*/ 538 w 1618"/>
              <a:gd name="T55" fmla="*/ 1145 h 1454"/>
              <a:gd name="T56" fmla="*/ 718 w 1618"/>
              <a:gd name="T57" fmla="*/ 965 h 1454"/>
              <a:gd name="T58" fmla="*/ 716 w 1618"/>
              <a:gd name="T59" fmla="*/ 904 h 1454"/>
              <a:gd name="T60" fmla="*/ 1618 w 1618"/>
              <a:gd name="T61" fmla="*/ 3 h 1454"/>
              <a:gd name="T62" fmla="*/ 1615 w 1618"/>
              <a:gd name="T63" fmla="*/ 0 h 14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18" h="1454">
                <a:moveTo>
                  <a:pt x="1615" y="0"/>
                </a:moveTo>
                <a:cubicBezTo>
                  <a:pt x="1615" y="0"/>
                  <a:pt x="1615" y="0"/>
                  <a:pt x="1615" y="0"/>
                </a:cubicBezTo>
                <a:cubicBezTo>
                  <a:pt x="712" y="903"/>
                  <a:pt x="712" y="903"/>
                  <a:pt x="712" y="903"/>
                </a:cubicBezTo>
                <a:cubicBezTo>
                  <a:pt x="714" y="963"/>
                  <a:pt x="714" y="963"/>
                  <a:pt x="714" y="963"/>
                </a:cubicBezTo>
                <a:cubicBezTo>
                  <a:pt x="536" y="1141"/>
                  <a:pt x="536" y="1141"/>
                  <a:pt x="536" y="1141"/>
                </a:cubicBezTo>
                <a:cubicBezTo>
                  <a:pt x="499" y="1144"/>
                  <a:pt x="499" y="1144"/>
                  <a:pt x="499" y="1144"/>
                </a:cubicBezTo>
                <a:cubicBezTo>
                  <a:pt x="433" y="1078"/>
                  <a:pt x="433" y="1078"/>
                  <a:pt x="433" y="1078"/>
                </a:cubicBezTo>
                <a:cubicBezTo>
                  <a:pt x="407" y="1078"/>
                  <a:pt x="407" y="1078"/>
                  <a:pt x="407" y="1078"/>
                </a:cubicBezTo>
                <a:cubicBezTo>
                  <a:pt x="369" y="1116"/>
                  <a:pt x="369" y="1116"/>
                  <a:pt x="369" y="1116"/>
                </a:cubicBezTo>
                <a:cubicBezTo>
                  <a:pt x="371" y="1160"/>
                  <a:pt x="371" y="1160"/>
                  <a:pt x="371" y="1160"/>
                </a:cubicBezTo>
                <a:cubicBezTo>
                  <a:pt x="210" y="1320"/>
                  <a:pt x="210" y="1320"/>
                  <a:pt x="210" y="1320"/>
                </a:cubicBezTo>
                <a:cubicBezTo>
                  <a:pt x="160" y="1320"/>
                  <a:pt x="160" y="1320"/>
                  <a:pt x="160" y="1320"/>
                </a:cubicBezTo>
                <a:cubicBezTo>
                  <a:pt x="124" y="1356"/>
                  <a:pt x="124" y="1356"/>
                  <a:pt x="124" y="1356"/>
                </a:cubicBezTo>
                <a:cubicBezTo>
                  <a:pt x="43" y="1357"/>
                  <a:pt x="43" y="1357"/>
                  <a:pt x="43" y="1357"/>
                </a:cubicBezTo>
                <a:cubicBezTo>
                  <a:pt x="0" y="1400"/>
                  <a:pt x="0" y="1400"/>
                  <a:pt x="0" y="1400"/>
                </a:cubicBezTo>
                <a:cubicBezTo>
                  <a:pt x="0" y="1453"/>
                  <a:pt x="0" y="1453"/>
                  <a:pt x="0" y="1453"/>
                </a:cubicBezTo>
                <a:cubicBezTo>
                  <a:pt x="1" y="1453"/>
                  <a:pt x="3" y="1453"/>
                  <a:pt x="4" y="1454"/>
                </a:cubicBezTo>
                <a:cubicBezTo>
                  <a:pt x="4" y="1401"/>
                  <a:pt x="4" y="1401"/>
                  <a:pt x="4" y="1401"/>
                </a:cubicBezTo>
                <a:cubicBezTo>
                  <a:pt x="44" y="1361"/>
                  <a:pt x="44" y="1361"/>
                  <a:pt x="44" y="1361"/>
                </a:cubicBezTo>
                <a:cubicBezTo>
                  <a:pt x="125" y="1360"/>
                  <a:pt x="125" y="1360"/>
                  <a:pt x="125" y="1360"/>
                </a:cubicBezTo>
                <a:cubicBezTo>
                  <a:pt x="161" y="1324"/>
                  <a:pt x="161" y="1324"/>
                  <a:pt x="161" y="1324"/>
                </a:cubicBezTo>
                <a:cubicBezTo>
                  <a:pt x="212" y="1324"/>
                  <a:pt x="212" y="1324"/>
                  <a:pt x="212" y="1324"/>
                </a:cubicBezTo>
                <a:cubicBezTo>
                  <a:pt x="375" y="1161"/>
                  <a:pt x="375" y="1161"/>
                  <a:pt x="375" y="1161"/>
                </a:cubicBezTo>
                <a:cubicBezTo>
                  <a:pt x="373" y="1118"/>
                  <a:pt x="373" y="1118"/>
                  <a:pt x="373" y="1118"/>
                </a:cubicBezTo>
                <a:cubicBezTo>
                  <a:pt x="409" y="1082"/>
                  <a:pt x="409" y="1082"/>
                  <a:pt x="409" y="1082"/>
                </a:cubicBezTo>
                <a:cubicBezTo>
                  <a:pt x="431" y="1082"/>
                  <a:pt x="431" y="1082"/>
                  <a:pt x="431" y="1082"/>
                </a:cubicBezTo>
                <a:cubicBezTo>
                  <a:pt x="498" y="1148"/>
                  <a:pt x="498" y="1148"/>
                  <a:pt x="498" y="1148"/>
                </a:cubicBezTo>
                <a:cubicBezTo>
                  <a:pt x="538" y="1145"/>
                  <a:pt x="538" y="1145"/>
                  <a:pt x="538" y="1145"/>
                </a:cubicBezTo>
                <a:cubicBezTo>
                  <a:pt x="718" y="965"/>
                  <a:pt x="718" y="965"/>
                  <a:pt x="718" y="965"/>
                </a:cubicBezTo>
                <a:cubicBezTo>
                  <a:pt x="716" y="904"/>
                  <a:pt x="716" y="904"/>
                  <a:pt x="716" y="904"/>
                </a:cubicBezTo>
                <a:cubicBezTo>
                  <a:pt x="1618" y="3"/>
                  <a:pt x="1618" y="3"/>
                  <a:pt x="1618" y="3"/>
                </a:cubicBezTo>
                <a:cubicBezTo>
                  <a:pt x="1615" y="0"/>
                  <a:pt x="1615" y="0"/>
                  <a:pt x="161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88" name="Freeform 744"/>
          <p:cNvSpPr>
            <a:spLocks noEditPoints="1"/>
          </p:cNvSpPr>
          <p:nvPr/>
        </p:nvSpPr>
        <p:spPr bwMode="auto">
          <a:xfrm>
            <a:off x="13315181" y="-2679705"/>
            <a:ext cx="4662489" cy="4879984"/>
          </a:xfrm>
          <a:custGeom>
            <a:avLst/>
            <a:gdLst>
              <a:gd name="T0" fmla="*/ 432 w 1125"/>
              <a:gd name="T1" fmla="*/ 690 h 1177"/>
              <a:gd name="T2" fmla="*/ 168 w 1125"/>
              <a:gd name="T3" fmla="*/ 955 h 1177"/>
              <a:gd name="T4" fmla="*/ 170 w 1125"/>
              <a:gd name="T5" fmla="*/ 1026 h 1177"/>
              <a:gd name="T6" fmla="*/ 23 w 1125"/>
              <a:gd name="T7" fmla="*/ 1173 h 1177"/>
              <a:gd name="T8" fmla="*/ 0 w 1125"/>
              <a:gd name="T9" fmla="*/ 1173 h 1177"/>
              <a:gd name="T10" fmla="*/ 0 w 1125"/>
              <a:gd name="T11" fmla="*/ 1177 h 1177"/>
              <a:gd name="T12" fmla="*/ 25 w 1125"/>
              <a:gd name="T13" fmla="*/ 1177 h 1177"/>
              <a:gd name="T14" fmla="*/ 174 w 1125"/>
              <a:gd name="T15" fmla="*/ 1027 h 1177"/>
              <a:gd name="T16" fmla="*/ 172 w 1125"/>
              <a:gd name="T17" fmla="*/ 956 h 1177"/>
              <a:gd name="T18" fmla="*/ 435 w 1125"/>
              <a:gd name="T19" fmla="*/ 693 h 1177"/>
              <a:gd name="T20" fmla="*/ 434 w 1125"/>
              <a:gd name="T21" fmla="*/ 692 h 1177"/>
              <a:gd name="T22" fmla="*/ 432 w 1125"/>
              <a:gd name="T23" fmla="*/ 690 h 1177"/>
              <a:gd name="T24" fmla="*/ 1122 w 1125"/>
              <a:gd name="T25" fmla="*/ 0 h 1177"/>
              <a:gd name="T26" fmla="*/ 461 w 1125"/>
              <a:gd name="T27" fmla="*/ 661 h 1177"/>
              <a:gd name="T28" fmla="*/ 463 w 1125"/>
              <a:gd name="T29" fmla="*/ 663 h 1177"/>
              <a:gd name="T30" fmla="*/ 464 w 1125"/>
              <a:gd name="T31" fmla="*/ 664 h 1177"/>
              <a:gd name="T32" fmla="*/ 1125 w 1125"/>
              <a:gd name="T33" fmla="*/ 3 h 1177"/>
              <a:gd name="T34" fmla="*/ 1122 w 1125"/>
              <a:gd name="T35" fmla="*/ 0 h 11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125" h="1177">
                <a:moveTo>
                  <a:pt x="432" y="690"/>
                </a:moveTo>
                <a:cubicBezTo>
                  <a:pt x="168" y="955"/>
                  <a:pt x="168" y="955"/>
                  <a:pt x="168" y="955"/>
                </a:cubicBezTo>
                <a:cubicBezTo>
                  <a:pt x="170" y="1026"/>
                  <a:pt x="170" y="1026"/>
                  <a:pt x="170" y="1026"/>
                </a:cubicBezTo>
                <a:cubicBezTo>
                  <a:pt x="23" y="1173"/>
                  <a:pt x="23" y="1173"/>
                  <a:pt x="23" y="1173"/>
                </a:cubicBezTo>
                <a:cubicBezTo>
                  <a:pt x="0" y="1173"/>
                  <a:pt x="0" y="1173"/>
                  <a:pt x="0" y="1173"/>
                </a:cubicBezTo>
                <a:cubicBezTo>
                  <a:pt x="0" y="1174"/>
                  <a:pt x="0" y="1176"/>
                  <a:pt x="0" y="1177"/>
                </a:cubicBezTo>
                <a:cubicBezTo>
                  <a:pt x="25" y="1177"/>
                  <a:pt x="25" y="1177"/>
                  <a:pt x="25" y="1177"/>
                </a:cubicBezTo>
                <a:cubicBezTo>
                  <a:pt x="174" y="1027"/>
                  <a:pt x="174" y="1027"/>
                  <a:pt x="174" y="1027"/>
                </a:cubicBezTo>
                <a:cubicBezTo>
                  <a:pt x="172" y="956"/>
                  <a:pt x="172" y="956"/>
                  <a:pt x="172" y="956"/>
                </a:cubicBezTo>
                <a:cubicBezTo>
                  <a:pt x="435" y="693"/>
                  <a:pt x="435" y="693"/>
                  <a:pt x="435" y="693"/>
                </a:cubicBezTo>
                <a:cubicBezTo>
                  <a:pt x="435" y="693"/>
                  <a:pt x="434" y="693"/>
                  <a:pt x="434" y="692"/>
                </a:cubicBezTo>
                <a:cubicBezTo>
                  <a:pt x="433" y="692"/>
                  <a:pt x="433" y="691"/>
                  <a:pt x="432" y="690"/>
                </a:cubicBezTo>
                <a:moveTo>
                  <a:pt x="1122" y="0"/>
                </a:moveTo>
                <a:cubicBezTo>
                  <a:pt x="461" y="661"/>
                  <a:pt x="461" y="661"/>
                  <a:pt x="461" y="661"/>
                </a:cubicBezTo>
                <a:cubicBezTo>
                  <a:pt x="462" y="662"/>
                  <a:pt x="462" y="662"/>
                  <a:pt x="463" y="663"/>
                </a:cubicBezTo>
                <a:cubicBezTo>
                  <a:pt x="463" y="663"/>
                  <a:pt x="464" y="664"/>
                  <a:pt x="464" y="664"/>
                </a:cubicBezTo>
                <a:cubicBezTo>
                  <a:pt x="1125" y="3"/>
                  <a:pt x="1125" y="3"/>
                  <a:pt x="1125" y="3"/>
                </a:cubicBezTo>
                <a:cubicBezTo>
                  <a:pt x="1122" y="0"/>
                  <a:pt x="1122" y="0"/>
                  <a:pt x="112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89" name="Freeform 745"/>
          <p:cNvSpPr>
            <a:spLocks/>
          </p:cNvSpPr>
          <p:nvPr/>
        </p:nvSpPr>
        <p:spPr bwMode="auto">
          <a:xfrm>
            <a:off x="9227367" y="4124333"/>
            <a:ext cx="2930526" cy="4991109"/>
          </a:xfrm>
          <a:custGeom>
            <a:avLst/>
            <a:gdLst>
              <a:gd name="T0" fmla="*/ 654 w 707"/>
              <a:gd name="T1" fmla="*/ 0 h 1204"/>
              <a:gd name="T2" fmla="*/ 635 w 707"/>
              <a:gd name="T3" fmla="*/ 19 h 1204"/>
              <a:gd name="T4" fmla="*/ 512 w 707"/>
              <a:gd name="T5" fmla="*/ 18 h 1204"/>
              <a:gd name="T6" fmla="*/ 463 w 707"/>
              <a:gd name="T7" fmla="*/ 67 h 1204"/>
              <a:gd name="T8" fmla="*/ 463 w 707"/>
              <a:gd name="T9" fmla="*/ 197 h 1204"/>
              <a:gd name="T10" fmla="*/ 328 w 707"/>
              <a:gd name="T11" fmla="*/ 332 h 1204"/>
              <a:gd name="T12" fmla="*/ 330 w 707"/>
              <a:gd name="T13" fmla="*/ 375 h 1204"/>
              <a:gd name="T14" fmla="*/ 225 w 707"/>
              <a:gd name="T15" fmla="*/ 480 h 1204"/>
              <a:gd name="T16" fmla="*/ 24 w 707"/>
              <a:gd name="T17" fmla="*/ 480 h 1204"/>
              <a:gd name="T18" fmla="*/ 0 w 707"/>
              <a:gd name="T19" fmla="*/ 505 h 1204"/>
              <a:gd name="T20" fmla="*/ 0 w 707"/>
              <a:gd name="T21" fmla="*/ 1204 h 1204"/>
              <a:gd name="T22" fmla="*/ 4 w 707"/>
              <a:gd name="T23" fmla="*/ 1204 h 1204"/>
              <a:gd name="T24" fmla="*/ 4 w 707"/>
              <a:gd name="T25" fmla="*/ 506 h 1204"/>
              <a:gd name="T26" fmla="*/ 26 w 707"/>
              <a:gd name="T27" fmla="*/ 484 h 1204"/>
              <a:gd name="T28" fmla="*/ 227 w 707"/>
              <a:gd name="T29" fmla="*/ 484 h 1204"/>
              <a:gd name="T30" fmla="*/ 334 w 707"/>
              <a:gd name="T31" fmla="*/ 376 h 1204"/>
              <a:gd name="T32" fmla="*/ 332 w 707"/>
              <a:gd name="T33" fmla="*/ 334 h 1204"/>
              <a:gd name="T34" fmla="*/ 467 w 707"/>
              <a:gd name="T35" fmla="*/ 198 h 1204"/>
              <a:gd name="T36" fmla="*/ 467 w 707"/>
              <a:gd name="T37" fmla="*/ 69 h 1204"/>
              <a:gd name="T38" fmla="*/ 513 w 707"/>
              <a:gd name="T39" fmla="*/ 22 h 1204"/>
              <a:gd name="T40" fmla="*/ 636 w 707"/>
              <a:gd name="T41" fmla="*/ 23 h 1204"/>
              <a:gd name="T42" fmla="*/ 656 w 707"/>
              <a:gd name="T43" fmla="*/ 4 h 1204"/>
              <a:gd name="T44" fmla="*/ 707 w 707"/>
              <a:gd name="T45" fmla="*/ 4 h 1204"/>
              <a:gd name="T46" fmla="*/ 707 w 707"/>
              <a:gd name="T47" fmla="*/ 4 h 1204"/>
              <a:gd name="T48" fmla="*/ 707 w 707"/>
              <a:gd name="T49" fmla="*/ 0 h 1204"/>
              <a:gd name="T50" fmla="*/ 654 w 707"/>
              <a:gd name="T51" fmla="*/ 0 h 12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07" h="1204">
                <a:moveTo>
                  <a:pt x="654" y="0"/>
                </a:moveTo>
                <a:cubicBezTo>
                  <a:pt x="635" y="19"/>
                  <a:pt x="635" y="19"/>
                  <a:pt x="635" y="19"/>
                </a:cubicBezTo>
                <a:cubicBezTo>
                  <a:pt x="512" y="18"/>
                  <a:pt x="512" y="18"/>
                  <a:pt x="512" y="18"/>
                </a:cubicBezTo>
                <a:cubicBezTo>
                  <a:pt x="463" y="67"/>
                  <a:pt x="463" y="67"/>
                  <a:pt x="463" y="67"/>
                </a:cubicBezTo>
                <a:cubicBezTo>
                  <a:pt x="463" y="197"/>
                  <a:pt x="463" y="197"/>
                  <a:pt x="463" y="197"/>
                </a:cubicBezTo>
                <a:cubicBezTo>
                  <a:pt x="328" y="332"/>
                  <a:pt x="328" y="332"/>
                  <a:pt x="328" y="332"/>
                </a:cubicBezTo>
                <a:cubicBezTo>
                  <a:pt x="330" y="375"/>
                  <a:pt x="330" y="375"/>
                  <a:pt x="330" y="375"/>
                </a:cubicBezTo>
                <a:cubicBezTo>
                  <a:pt x="225" y="480"/>
                  <a:pt x="225" y="480"/>
                  <a:pt x="225" y="480"/>
                </a:cubicBezTo>
                <a:cubicBezTo>
                  <a:pt x="24" y="480"/>
                  <a:pt x="24" y="480"/>
                  <a:pt x="24" y="480"/>
                </a:cubicBezTo>
                <a:cubicBezTo>
                  <a:pt x="0" y="505"/>
                  <a:pt x="0" y="505"/>
                  <a:pt x="0" y="505"/>
                </a:cubicBezTo>
                <a:cubicBezTo>
                  <a:pt x="0" y="1204"/>
                  <a:pt x="0" y="1204"/>
                  <a:pt x="0" y="1204"/>
                </a:cubicBezTo>
                <a:cubicBezTo>
                  <a:pt x="4" y="1204"/>
                  <a:pt x="4" y="1204"/>
                  <a:pt x="4" y="1204"/>
                </a:cubicBezTo>
                <a:cubicBezTo>
                  <a:pt x="4" y="506"/>
                  <a:pt x="4" y="506"/>
                  <a:pt x="4" y="506"/>
                </a:cubicBezTo>
                <a:cubicBezTo>
                  <a:pt x="26" y="484"/>
                  <a:pt x="26" y="484"/>
                  <a:pt x="26" y="484"/>
                </a:cubicBezTo>
                <a:cubicBezTo>
                  <a:pt x="227" y="484"/>
                  <a:pt x="227" y="484"/>
                  <a:pt x="227" y="484"/>
                </a:cubicBezTo>
                <a:cubicBezTo>
                  <a:pt x="334" y="376"/>
                  <a:pt x="334" y="376"/>
                  <a:pt x="334" y="376"/>
                </a:cubicBezTo>
                <a:cubicBezTo>
                  <a:pt x="332" y="334"/>
                  <a:pt x="332" y="334"/>
                  <a:pt x="332" y="334"/>
                </a:cubicBezTo>
                <a:cubicBezTo>
                  <a:pt x="467" y="198"/>
                  <a:pt x="467" y="198"/>
                  <a:pt x="467" y="198"/>
                </a:cubicBezTo>
                <a:cubicBezTo>
                  <a:pt x="467" y="69"/>
                  <a:pt x="467" y="69"/>
                  <a:pt x="467" y="69"/>
                </a:cubicBezTo>
                <a:cubicBezTo>
                  <a:pt x="513" y="22"/>
                  <a:pt x="513" y="22"/>
                  <a:pt x="513" y="22"/>
                </a:cubicBezTo>
                <a:cubicBezTo>
                  <a:pt x="636" y="23"/>
                  <a:pt x="636" y="23"/>
                  <a:pt x="636" y="23"/>
                </a:cubicBezTo>
                <a:cubicBezTo>
                  <a:pt x="656" y="4"/>
                  <a:pt x="656" y="4"/>
                  <a:pt x="656" y="4"/>
                </a:cubicBezTo>
                <a:cubicBezTo>
                  <a:pt x="707" y="4"/>
                  <a:pt x="707" y="4"/>
                  <a:pt x="707" y="4"/>
                </a:cubicBezTo>
                <a:cubicBezTo>
                  <a:pt x="707" y="4"/>
                  <a:pt x="707" y="4"/>
                  <a:pt x="707" y="4"/>
                </a:cubicBezTo>
                <a:cubicBezTo>
                  <a:pt x="707" y="3"/>
                  <a:pt x="707" y="1"/>
                  <a:pt x="707" y="0"/>
                </a:cubicBezTo>
                <a:cubicBezTo>
                  <a:pt x="654" y="0"/>
                  <a:pt x="654" y="0"/>
                  <a:pt x="65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90" name="Freeform 746"/>
          <p:cNvSpPr>
            <a:spLocks/>
          </p:cNvSpPr>
          <p:nvPr/>
        </p:nvSpPr>
        <p:spPr bwMode="auto">
          <a:xfrm>
            <a:off x="9394055" y="4268796"/>
            <a:ext cx="2490788" cy="5178435"/>
          </a:xfrm>
          <a:custGeom>
            <a:avLst/>
            <a:gdLst>
              <a:gd name="T0" fmla="*/ 488 w 601"/>
              <a:gd name="T1" fmla="*/ 0 h 1249"/>
              <a:gd name="T2" fmla="*/ 439 w 601"/>
              <a:gd name="T3" fmla="*/ 49 h 1249"/>
              <a:gd name="T4" fmla="*/ 440 w 601"/>
              <a:gd name="T5" fmla="*/ 179 h 1249"/>
              <a:gd name="T6" fmla="*/ 304 w 601"/>
              <a:gd name="T7" fmla="*/ 314 h 1249"/>
              <a:gd name="T8" fmla="*/ 307 w 601"/>
              <a:gd name="T9" fmla="*/ 356 h 1249"/>
              <a:gd name="T10" fmla="*/ 202 w 601"/>
              <a:gd name="T11" fmla="*/ 461 h 1249"/>
              <a:gd name="T12" fmla="*/ 27 w 601"/>
              <a:gd name="T13" fmla="*/ 461 h 1249"/>
              <a:gd name="T14" fmla="*/ 0 w 601"/>
              <a:gd name="T15" fmla="*/ 487 h 1249"/>
              <a:gd name="T16" fmla="*/ 0 w 601"/>
              <a:gd name="T17" fmla="*/ 1249 h 1249"/>
              <a:gd name="T18" fmla="*/ 4 w 601"/>
              <a:gd name="T19" fmla="*/ 1249 h 1249"/>
              <a:gd name="T20" fmla="*/ 4 w 601"/>
              <a:gd name="T21" fmla="*/ 489 h 1249"/>
              <a:gd name="T22" fmla="*/ 29 w 601"/>
              <a:gd name="T23" fmla="*/ 465 h 1249"/>
              <a:gd name="T24" fmla="*/ 204 w 601"/>
              <a:gd name="T25" fmla="*/ 465 h 1249"/>
              <a:gd name="T26" fmla="*/ 311 w 601"/>
              <a:gd name="T27" fmla="*/ 358 h 1249"/>
              <a:gd name="T28" fmla="*/ 309 w 601"/>
              <a:gd name="T29" fmla="*/ 316 h 1249"/>
              <a:gd name="T30" fmla="*/ 444 w 601"/>
              <a:gd name="T31" fmla="*/ 180 h 1249"/>
              <a:gd name="T32" fmla="*/ 443 w 601"/>
              <a:gd name="T33" fmla="*/ 51 h 1249"/>
              <a:gd name="T34" fmla="*/ 490 w 601"/>
              <a:gd name="T35" fmla="*/ 4 h 1249"/>
              <a:gd name="T36" fmla="*/ 601 w 601"/>
              <a:gd name="T37" fmla="*/ 5 h 1249"/>
              <a:gd name="T38" fmla="*/ 601 w 601"/>
              <a:gd name="T39" fmla="*/ 1 h 1249"/>
              <a:gd name="T40" fmla="*/ 488 w 601"/>
              <a:gd name="T41" fmla="*/ 0 h 12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601" h="1249">
                <a:moveTo>
                  <a:pt x="488" y="0"/>
                </a:moveTo>
                <a:cubicBezTo>
                  <a:pt x="439" y="49"/>
                  <a:pt x="439" y="49"/>
                  <a:pt x="439" y="49"/>
                </a:cubicBezTo>
                <a:cubicBezTo>
                  <a:pt x="440" y="179"/>
                  <a:pt x="440" y="179"/>
                  <a:pt x="440" y="179"/>
                </a:cubicBezTo>
                <a:cubicBezTo>
                  <a:pt x="304" y="314"/>
                  <a:pt x="304" y="314"/>
                  <a:pt x="304" y="314"/>
                </a:cubicBezTo>
                <a:cubicBezTo>
                  <a:pt x="307" y="356"/>
                  <a:pt x="307" y="356"/>
                  <a:pt x="307" y="356"/>
                </a:cubicBezTo>
                <a:cubicBezTo>
                  <a:pt x="202" y="461"/>
                  <a:pt x="202" y="461"/>
                  <a:pt x="202" y="461"/>
                </a:cubicBezTo>
                <a:cubicBezTo>
                  <a:pt x="27" y="461"/>
                  <a:pt x="27" y="461"/>
                  <a:pt x="27" y="461"/>
                </a:cubicBezTo>
                <a:cubicBezTo>
                  <a:pt x="0" y="487"/>
                  <a:pt x="0" y="487"/>
                  <a:pt x="0" y="487"/>
                </a:cubicBezTo>
                <a:cubicBezTo>
                  <a:pt x="0" y="1249"/>
                  <a:pt x="0" y="1249"/>
                  <a:pt x="0" y="1249"/>
                </a:cubicBezTo>
                <a:cubicBezTo>
                  <a:pt x="4" y="1249"/>
                  <a:pt x="4" y="1249"/>
                  <a:pt x="4" y="1249"/>
                </a:cubicBezTo>
                <a:cubicBezTo>
                  <a:pt x="4" y="489"/>
                  <a:pt x="4" y="489"/>
                  <a:pt x="4" y="489"/>
                </a:cubicBezTo>
                <a:cubicBezTo>
                  <a:pt x="29" y="465"/>
                  <a:pt x="29" y="465"/>
                  <a:pt x="29" y="465"/>
                </a:cubicBezTo>
                <a:cubicBezTo>
                  <a:pt x="204" y="465"/>
                  <a:pt x="204" y="465"/>
                  <a:pt x="204" y="465"/>
                </a:cubicBezTo>
                <a:cubicBezTo>
                  <a:pt x="311" y="358"/>
                  <a:pt x="311" y="358"/>
                  <a:pt x="311" y="358"/>
                </a:cubicBezTo>
                <a:cubicBezTo>
                  <a:pt x="309" y="316"/>
                  <a:pt x="309" y="316"/>
                  <a:pt x="309" y="316"/>
                </a:cubicBezTo>
                <a:cubicBezTo>
                  <a:pt x="444" y="180"/>
                  <a:pt x="444" y="180"/>
                  <a:pt x="444" y="180"/>
                </a:cubicBezTo>
                <a:cubicBezTo>
                  <a:pt x="443" y="51"/>
                  <a:pt x="443" y="51"/>
                  <a:pt x="443" y="51"/>
                </a:cubicBezTo>
                <a:cubicBezTo>
                  <a:pt x="490" y="4"/>
                  <a:pt x="490" y="4"/>
                  <a:pt x="490" y="4"/>
                </a:cubicBezTo>
                <a:cubicBezTo>
                  <a:pt x="601" y="5"/>
                  <a:pt x="601" y="5"/>
                  <a:pt x="601" y="5"/>
                </a:cubicBezTo>
                <a:cubicBezTo>
                  <a:pt x="601" y="4"/>
                  <a:pt x="601" y="3"/>
                  <a:pt x="601" y="1"/>
                </a:cubicBezTo>
                <a:cubicBezTo>
                  <a:pt x="488" y="0"/>
                  <a:pt x="488" y="0"/>
                  <a:pt x="48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91" name="Freeform 747"/>
          <p:cNvSpPr>
            <a:spLocks/>
          </p:cNvSpPr>
          <p:nvPr/>
        </p:nvSpPr>
        <p:spPr bwMode="auto">
          <a:xfrm>
            <a:off x="9525817" y="4438659"/>
            <a:ext cx="2184401" cy="4610109"/>
          </a:xfrm>
          <a:custGeom>
            <a:avLst/>
            <a:gdLst>
              <a:gd name="T0" fmla="*/ 527 w 527"/>
              <a:gd name="T1" fmla="*/ 0 h 1112"/>
              <a:gd name="T2" fmla="*/ 489 w 527"/>
              <a:gd name="T3" fmla="*/ 0 h 1112"/>
              <a:gd name="T4" fmla="*/ 448 w 527"/>
              <a:gd name="T5" fmla="*/ 41 h 1112"/>
              <a:gd name="T6" fmla="*/ 447 w 527"/>
              <a:gd name="T7" fmla="*/ 133 h 1112"/>
              <a:gd name="T8" fmla="*/ 289 w 527"/>
              <a:gd name="T9" fmla="*/ 290 h 1112"/>
              <a:gd name="T10" fmla="*/ 292 w 527"/>
              <a:gd name="T11" fmla="*/ 332 h 1112"/>
              <a:gd name="T12" fmla="*/ 187 w 527"/>
              <a:gd name="T13" fmla="*/ 436 h 1112"/>
              <a:gd name="T14" fmla="*/ 39 w 527"/>
              <a:gd name="T15" fmla="*/ 436 h 1112"/>
              <a:gd name="T16" fmla="*/ 0 w 527"/>
              <a:gd name="T17" fmla="*/ 474 h 1112"/>
              <a:gd name="T18" fmla="*/ 0 w 527"/>
              <a:gd name="T19" fmla="*/ 1112 h 1112"/>
              <a:gd name="T20" fmla="*/ 4 w 527"/>
              <a:gd name="T21" fmla="*/ 1112 h 1112"/>
              <a:gd name="T22" fmla="*/ 4 w 527"/>
              <a:gd name="T23" fmla="*/ 476 h 1112"/>
              <a:gd name="T24" fmla="*/ 41 w 527"/>
              <a:gd name="T25" fmla="*/ 440 h 1112"/>
              <a:gd name="T26" fmla="*/ 189 w 527"/>
              <a:gd name="T27" fmla="*/ 440 h 1112"/>
              <a:gd name="T28" fmla="*/ 296 w 527"/>
              <a:gd name="T29" fmla="*/ 333 h 1112"/>
              <a:gd name="T30" fmla="*/ 294 w 527"/>
              <a:gd name="T31" fmla="*/ 292 h 1112"/>
              <a:gd name="T32" fmla="*/ 451 w 527"/>
              <a:gd name="T33" fmla="*/ 134 h 1112"/>
              <a:gd name="T34" fmla="*/ 452 w 527"/>
              <a:gd name="T35" fmla="*/ 42 h 1112"/>
              <a:gd name="T36" fmla="*/ 490 w 527"/>
              <a:gd name="T37" fmla="*/ 4 h 1112"/>
              <a:gd name="T38" fmla="*/ 526 w 527"/>
              <a:gd name="T39" fmla="*/ 4 h 1112"/>
              <a:gd name="T40" fmla="*/ 527 w 527"/>
              <a:gd name="T41" fmla="*/ 0 h 1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27" h="1112">
                <a:moveTo>
                  <a:pt x="527" y="0"/>
                </a:moveTo>
                <a:cubicBezTo>
                  <a:pt x="489" y="0"/>
                  <a:pt x="489" y="0"/>
                  <a:pt x="489" y="0"/>
                </a:cubicBezTo>
                <a:cubicBezTo>
                  <a:pt x="448" y="41"/>
                  <a:pt x="448" y="41"/>
                  <a:pt x="448" y="41"/>
                </a:cubicBezTo>
                <a:cubicBezTo>
                  <a:pt x="447" y="133"/>
                  <a:pt x="447" y="133"/>
                  <a:pt x="447" y="133"/>
                </a:cubicBezTo>
                <a:cubicBezTo>
                  <a:pt x="289" y="290"/>
                  <a:pt x="289" y="290"/>
                  <a:pt x="289" y="290"/>
                </a:cubicBezTo>
                <a:cubicBezTo>
                  <a:pt x="292" y="332"/>
                  <a:pt x="292" y="332"/>
                  <a:pt x="292" y="332"/>
                </a:cubicBezTo>
                <a:cubicBezTo>
                  <a:pt x="187" y="436"/>
                  <a:pt x="187" y="436"/>
                  <a:pt x="187" y="436"/>
                </a:cubicBezTo>
                <a:cubicBezTo>
                  <a:pt x="39" y="436"/>
                  <a:pt x="39" y="436"/>
                  <a:pt x="39" y="436"/>
                </a:cubicBezTo>
                <a:cubicBezTo>
                  <a:pt x="0" y="474"/>
                  <a:pt x="0" y="474"/>
                  <a:pt x="0" y="474"/>
                </a:cubicBezTo>
                <a:cubicBezTo>
                  <a:pt x="0" y="1112"/>
                  <a:pt x="0" y="1112"/>
                  <a:pt x="0" y="1112"/>
                </a:cubicBezTo>
                <a:cubicBezTo>
                  <a:pt x="4" y="1112"/>
                  <a:pt x="4" y="1112"/>
                  <a:pt x="4" y="1112"/>
                </a:cubicBezTo>
                <a:cubicBezTo>
                  <a:pt x="4" y="476"/>
                  <a:pt x="4" y="476"/>
                  <a:pt x="4" y="476"/>
                </a:cubicBezTo>
                <a:cubicBezTo>
                  <a:pt x="41" y="440"/>
                  <a:pt x="41" y="440"/>
                  <a:pt x="41" y="440"/>
                </a:cubicBezTo>
                <a:cubicBezTo>
                  <a:pt x="189" y="440"/>
                  <a:pt x="189" y="440"/>
                  <a:pt x="189" y="440"/>
                </a:cubicBezTo>
                <a:cubicBezTo>
                  <a:pt x="296" y="333"/>
                  <a:pt x="296" y="333"/>
                  <a:pt x="296" y="333"/>
                </a:cubicBezTo>
                <a:cubicBezTo>
                  <a:pt x="294" y="292"/>
                  <a:pt x="294" y="292"/>
                  <a:pt x="294" y="292"/>
                </a:cubicBezTo>
                <a:cubicBezTo>
                  <a:pt x="451" y="134"/>
                  <a:pt x="451" y="134"/>
                  <a:pt x="451" y="134"/>
                </a:cubicBezTo>
                <a:cubicBezTo>
                  <a:pt x="452" y="42"/>
                  <a:pt x="452" y="42"/>
                  <a:pt x="452" y="42"/>
                </a:cubicBezTo>
                <a:cubicBezTo>
                  <a:pt x="490" y="4"/>
                  <a:pt x="490" y="4"/>
                  <a:pt x="490" y="4"/>
                </a:cubicBezTo>
                <a:cubicBezTo>
                  <a:pt x="526" y="4"/>
                  <a:pt x="526" y="4"/>
                  <a:pt x="526" y="4"/>
                </a:cubicBezTo>
                <a:cubicBezTo>
                  <a:pt x="526" y="3"/>
                  <a:pt x="527" y="1"/>
                  <a:pt x="52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92" name="Freeform 748"/>
          <p:cNvSpPr>
            <a:spLocks/>
          </p:cNvSpPr>
          <p:nvPr/>
        </p:nvSpPr>
        <p:spPr bwMode="auto">
          <a:xfrm>
            <a:off x="10140180" y="4132271"/>
            <a:ext cx="2325688" cy="2459042"/>
          </a:xfrm>
          <a:custGeom>
            <a:avLst/>
            <a:gdLst>
              <a:gd name="T0" fmla="*/ 561 w 561"/>
              <a:gd name="T1" fmla="*/ 0 h 593"/>
              <a:gd name="T2" fmla="*/ 558 w 561"/>
              <a:gd name="T3" fmla="*/ 0 h 593"/>
              <a:gd name="T4" fmla="*/ 558 w 561"/>
              <a:gd name="T5" fmla="*/ 0 h 593"/>
              <a:gd name="T6" fmla="*/ 557 w 561"/>
              <a:gd name="T7" fmla="*/ 0 h 593"/>
              <a:gd name="T8" fmla="*/ 556 w 561"/>
              <a:gd name="T9" fmla="*/ 29 h 593"/>
              <a:gd name="T10" fmla="*/ 509 w 561"/>
              <a:gd name="T11" fmla="*/ 76 h 593"/>
              <a:gd name="T12" fmla="*/ 440 w 561"/>
              <a:gd name="T13" fmla="*/ 77 h 593"/>
              <a:gd name="T14" fmla="*/ 334 w 561"/>
              <a:gd name="T15" fmla="*/ 183 h 593"/>
              <a:gd name="T16" fmla="*/ 335 w 561"/>
              <a:gd name="T17" fmla="*/ 232 h 593"/>
              <a:gd name="T18" fmla="*/ 260 w 561"/>
              <a:gd name="T19" fmla="*/ 308 h 593"/>
              <a:gd name="T20" fmla="*/ 258 w 561"/>
              <a:gd name="T21" fmla="*/ 333 h 593"/>
              <a:gd name="T22" fmla="*/ 0 w 561"/>
              <a:gd name="T23" fmla="*/ 590 h 593"/>
              <a:gd name="T24" fmla="*/ 3 w 561"/>
              <a:gd name="T25" fmla="*/ 592 h 593"/>
              <a:gd name="T26" fmla="*/ 3 w 561"/>
              <a:gd name="T27" fmla="*/ 593 h 593"/>
              <a:gd name="T28" fmla="*/ 262 w 561"/>
              <a:gd name="T29" fmla="*/ 335 h 593"/>
              <a:gd name="T30" fmla="*/ 264 w 561"/>
              <a:gd name="T31" fmla="*/ 310 h 593"/>
              <a:gd name="T32" fmla="*/ 339 w 561"/>
              <a:gd name="T33" fmla="*/ 234 h 593"/>
              <a:gd name="T34" fmla="*/ 338 w 561"/>
              <a:gd name="T35" fmla="*/ 184 h 593"/>
              <a:gd name="T36" fmla="*/ 441 w 561"/>
              <a:gd name="T37" fmla="*/ 81 h 593"/>
              <a:gd name="T38" fmla="*/ 510 w 561"/>
              <a:gd name="T39" fmla="*/ 80 h 593"/>
              <a:gd name="T40" fmla="*/ 560 w 561"/>
              <a:gd name="T41" fmla="*/ 31 h 593"/>
              <a:gd name="T42" fmla="*/ 561 w 561"/>
              <a:gd name="T43" fmla="*/ 0 h 5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61" h="593">
                <a:moveTo>
                  <a:pt x="561" y="0"/>
                </a:moveTo>
                <a:cubicBezTo>
                  <a:pt x="560" y="0"/>
                  <a:pt x="559" y="0"/>
                  <a:pt x="558" y="0"/>
                </a:cubicBezTo>
                <a:cubicBezTo>
                  <a:pt x="558" y="0"/>
                  <a:pt x="558" y="0"/>
                  <a:pt x="558" y="0"/>
                </a:cubicBezTo>
                <a:cubicBezTo>
                  <a:pt x="558" y="0"/>
                  <a:pt x="557" y="0"/>
                  <a:pt x="557" y="0"/>
                </a:cubicBezTo>
                <a:cubicBezTo>
                  <a:pt x="556" y="29"/>
                  <a:pt x="556" y="29"/>
                  <a:pt x="556" y="29"/>
                </a:cubicBezTo>
                <a:cubicBezTo>
                  <a:pt x="509" y="76"/>
                  <a:pt x="509" y="76"/>
                  <a:pt x="509" y="76"/>
                </a:cubicBezTo>
                <a:cubicBezTo>
                  <a:pt x="440" y="77"/>
                  <a:pt x="440" y="77"/>
                  <a:pt x="440" y="77"/>
                </a:cubicBezTo>
                <a:cubicBezTo>
                  <a:pt x="334" y="183"/>
                  <a:pt x="334" y="183"/>
                  <a:pt x="334" y="183"/>
                </a:cubicBezTo>
                <a:cubicBezTo>
                  <a:pt x="335" y="232"/>
                  <a:pt x="335" y="232"/>
                  <a:pt x="335" y="232"/>
                </a:cubicBezTo>
                <a:cubicBezTo>
                  <a:pt x="260" y="308"/>
                  <a:pt x="260" y="308"/>
                  <a:pt x="260" y="308"/>
                </a:cubicBezTo>
                <a:cubicBezTo>
                  <a:pt x="258" y="333"/>
                  <a:pt x="258" y="333"/>
                  <a:pt x="258" y="333"/>
                </a:cubicBezTo>
                <a:cubicBezTo>
                  <a:pt x="0" y="590"/>
                  <a:pt x="0" y="590"/>
                  <a:pt x="0" y="590"/>
                </a:cubicBezTo>
                <a:cubicBezTo>
                  <a:pt x="1" y="591"/>
                  <a:pt x="2" y="591"/>
                  <a:pt x="3" y="592"/>
                </a:cubicBezTo>
                <a:cubicBezTo>
                  <a:pt x="3" y="592"/>
                  <a:pt x="3" y="593"/>
                  <a:pt x="3" y="593"/>
                </a:cubicBezTo>
                <a:cubicBezTo>
                  <a:pt x="262" y="335"/>
                  <a:pt x="262" y="335"/>
                  <a:pt x="262" y="335"/>
                </a:cubicBezTo>
                <a:cubicBezTo>
                  <a:pt x="264" y="310"/>
                  <a:pt x="264" y="310"/>
                  <a:pt x="264" y="310"/>
                </a:cubicBezTo>
                <a:cubicBezTo>
                  <a:pt x="339" y="234"/>
                  <a:pt x="339" y="234"/>
                  <a:pt x="339" y="234"/>
                </a:cubicBezTo>
                <a:cubicBezTo>
                  <a:pt x="338" y="184"/>
                  <a:pt x="338" y="184"/>
                  <a:pt x="338" y="184"/>
                </a:cubicBezTo>
                <a:cubicBezTo>
                  <a:pt x="441" y="81"/>
                  <a:pt x="441" y="81"/>
                  <a:pt x="441" y="81"/>
                </a:cubicBezTo>
                <a:cubicBezTo>
                  <a:pt x="510" y="80"/>
                  <a:pt x="510" y="80"/>
                  <a:pt x="510" y="80"/>
                </a:cubicBezTo>
                <a:cubicBezTo>
                  <a:pt x="560" y="31"/>
                  <a:pt x="560" y="31"/>
                  <a:pt x="560" y="31"/>
                </a:cubicBezTo>
                <a:cubicBezTo>
                  <a:pt x="561" y="0"/>
                  <a:pt x="561" y="0"/>
                  <a:pt x="56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93" name="Freeform 749"/>
          <p:cNvSpPr>
            <a:spLocks noEditPoints="1"/>
          </p:cNvSpPr>
          <p:nvPr/>
        </p:nvSpPr>
        <p:spPr bwMode="auto">
          <a:xfrm>
            <a:off x="10819630" y="4754572"/>
            <a:ext cx="1039813" cy="1438278"/>
          </a:xfrm>
          <a:custGeom>
            <a:avLst/>
            <a:gdLst>
              <a:gd name="T0" fmla="*/ 211 w 251"/>
              <a:gd name="T1" fmla="*/ 58 h 347"/>
              <a:gd name="T2" fmla="*/ 210 w 251"/>
              <a:gd name="T3" fmla="*/ 89 h 347"/>
              <a:gd name="T4" fmla="*/ 131 w 251"/>
              <a:gd name="T5" fmla="*/ 168 h 347"/>
              <a:gd name="T6" fmla="*/ 132 w 251"/>
              <a:gd name="T7" fmla="*/ 212 h 347"/>
              <a:gd name="T8" fmla="*/ 0 w 251"/>
              <a:gd name="T9" fmla="*/ 344 h 347"/>
              <a:gd name="T10" fmla="*/ 3 w 251"/>
              <a:gd name="T11" fmla="*/ 346 h 347"/>
              <a:gd name="T12" fmla="*/ 3 w 251"/>
              <a:gd name="T13" fmla="*/ 347 h 347"/>
              <a:gd name="T14" fmla="*/ 136 w 251"/>
              <a:gd name="T15" fmla="*/ 214 h 347"/>
              <a:gd name="T16" fmla="*/ 135 w 251"/>
              <a:gd name="T17" fmla="*/ 170 h 347"/>
              <a:gd name="T18" fmla="*/ 214 w 251"/>
              <a:gd name="T19" fmla="*/ 91 h 347"/>
              <a:gd name="T20" fmla="*/ 215 w 251"/>
              <a:gd name="T21" fmla="*/ 59 h 347"/>
              <a:gd name="T22" fmla="*/ 211 w 251"/>
              <a:gd name="T23" fmla="*/ 58 h 347"/>
              <a:gd name="T24" fmla="*/ 248 w 251"/>
              <a:gd name="T25" fmla="*/ 0 h 347"/>
              <a:gd name="T26" fmla="*/ 228 w 251"/>
              <a:gd name="T27" fmla="*/ 20 h 347"/>
              <a:gd name="T28" fmla="*/ 232 w 251"/>
              <a:gd name="T29" fmla="*/ 22 h 347"/>
              <a:gd name="T30" fmla="*/ 251 w 251"/>
              <a:gd name="T31" fmla="*/ 3 h 347"/>
              <a:gd name="T32" fmla="*/ 250 w 251"/>
              <a:gd name="T33" fmla="*/ 2 h 347"/>
              <a:gd name="T34" fmla="*/ 248 w 251"/>
              <a:gd name="T35" fmla="*/ 0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51" h="347">
                <a:moveTo>
                  <a:pt x="211" y="58"/>
                </a:moveTo>
                <a:cubicBezTo>
                  <a:pt x="210" y="89"/>
                  <a:pt x="210" y="89"/>
                  <a:pt x="210" y="89"/>
                </a:cubicBezTo>
                <a:cubicBezTo>
                  <a:pt x="131" y="168"/>
                  <a:pt x="131" y="168"/>
                  <a:pt x="131" y="168"/>
                </a:cubicBezTo>
                <a:cubicBezTo>
                  <a:pt x="132" y="212"/>
                  <a:pt x="132" y="212"/>
                  <a:pt x="132" y="212"/>
                </a:cubicBezTo>
                <a:cubicBezTo>
                  <a:pt x="0" y="344"/>
                  <a:pt x="0" y="344"/>
                  <a:pt x="0" y="344"/>
                </a:cubicBezTo>
                <a:cubicBezTo>
                  <a:pt x="1" y="345"/>
                  <a:pt x="2" y="345"/>
                  <a:pt x="3" y="346"/>
                </a:cubicBezTo>
                <a:cubicBezTo>
                  <a:pt x="3" y="346"/>
                  <a:pt x="3" y="347"/>
                  <a:pt x="3" y="347"/>
                </a:cubicBezTo>
                <a:cubicBezTo>
                  <a:pt x="136" y="214"/>
                  <a:pt x="136" y="214"/>
                  <a:pt x="136" y="214"/>
                </a:cubicBezTo>
                <a:cubicBezTo>
                  <a:pt x="135" y="170"/>
                  <a:pt x="135" y="170"/>
                  <a:pt x="135" y="170"/>
                </a:cubicBezTo>
                <a:cubicBezTo>
                  <a:pt x="214" y="91"/>
                  <a:pt x="214" y="91"/>
                  <a:pt x="214" y="91"/>
                </a:cubicBezTo>
                <a:cubicBezTo>
                  <a:pt x="215" y="59"/>
                  <a:pt x="215" y="59"/>
                  <a:pt x="215" y="59"/>
                </a:cubicBezTo>
                <a:cubicBezTo>
                  <a:pt x="214" y="59"/>
                  <a:pt x="212" y="58"/>
                  <a:pt x="211" y="58"/>
                </a:cubicBezTo>
                <a:moveTo>
                  <a:pt x="248" y="0"/>
                </a:moveTo>
                <a:cubicBezTo>
                  <a:pt x="228" y="20"/>
                  <a:pt x="228" y="20"/>
                  <a:pt x="228" y="20"/>
                </a:cubicBezTo>
                <a:cubicBezTo>
                  <a:pt x="229" y="21"/>
                  <a:pt x="230" y="21"/>
                  <a:pt x="232" y="22"/>
                </a:cubicBezTo>
                <a:cubicBezTo>
                  <a:pt x="251" y="3"/>
                  <a:pt x="251" y="3"/>
                  <a:pt x="251" y="3"/>
                </a:cubicBezTo>
                <a:cubicBezTo>
                  <a:pt x="250" y="3"/>
                  <a:pt x="250" y="3"/>
                  <a:pt x="250" y="2"/>
                </a:cubicBezTo>
                <a:cubicBezTo>
                  <a:pt x="249" y="2"/>
                  <a:pt x="248" y="1"/>
                  <a:pt x="24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94" name="Freeform 750"/>
          <p:cNvSpPr>
            <a:spLocks/>
          </p:cNvSpPr>
          <p:nvPr/>
        </p:nvSpPr>
        <p:spPr bwMode="auto">
          <a:xfrm>
            <a:off x="11349855" y="177801"/>
            <a:ext cx="3333751" cy="2984506"/>
          </a:xfrm>
          <a:custGeom>
            <a:avLst/>
            <a:gdLst>
              <a:gd name="T0" fmla="*/ 804 w 804"/>
              <a:gd name="T1" fmla="*/ 0 h 720"/>
              <a:gd name="T2" fmla="*/ 791 w 804"/>
              <a:gd name="T3" fmla="*/ 0 h 720"/>
              <a:gd name="T4" fmla="*/ 761 w 804"/>
              <a:gd name="T5" fmla="*/ 31 h 720"/>
              <a:gd name="T6" fmla="*/ 678 w 804"/>
              <a:gd name="T7" fmla="*/ 31 h 720"/>
              <a:gd name="T8" fmla="*/ 612 w 804"/>
              <a:gd name="T9" fmla="*/ 97 h 720"/>
              <a:gd name="T10" fmla="*/ 613 w 804"/>
              <a:gd name="T11" fmla="*/ 125 h 720"/>
              <a:gd name="T12" fmla="*/ 435 w 804"/>
              <a:gd name="T13" fmla="*/ 303 h 720"/>
              <a:gd name="T14" fmla="*/ 436 w 804"/>
              <a:gd name="T15" fmla="*/ 352 h 720"/>
              <a:gd name="T16" fmla="*/ 299 w 804"/>
              <a:gd name="T17" fmla="*/ 489 h 720"/>
              <a:gd name="T18" fmla="*/ 299 w 804"/>
              <a:gd name="T19" fmla="*/ 529 h 720"/>
              <a:gd name="T20" fmla="*/ 151 w 804"/>
              <a:gd name="T21" fmla="*/ 677 h 720"/>
              <a:gd name="T22" fmla="*/ 97 w 804"/>
              <a:gd name="T23" fmla="*/ 680 h 720"/>
              <a:gd name="T24" fmla="*/ 60 w 804"/>
              <a:gd name="T25" fmla="*/ 716 h 720"/>
              <a:gd name="T26" fmla="*/ 1 w 804"/>
              <a:gd name="T27" fmla="*/ 715 h 720"/>
              <a:gd name="T28" fmla="*/ 0 w 804"/>
              <a:gd name="T29" fmla="*/ 719 h 720"/>
              <a:gd name="T30" fmla="*/ 62 w 804"/>
              <a:gd name="T31" fmla="*/ 720 h 720"/>
              <a:gd name="T32" fmla="*/ 99 w 804"/>
              <a:gd name="T33" fmla="*/ 684 h 720"/>
              <a:gd name="T34" fmla="*/ 152 w 804"/>
              <a:gd name="T35" fmla="*/ 681 h 720"/>
              <a:gd name="T36" fmla="*/ 303 w 804"/>
              <a:gd name="T37" fmla="*/ 530 h 720"/>
              <a:gd name="T38" fmla="*/ 303 w 804"/>
              <a:gd name="T39" fmla="*/ 491 h 720"/>
              <a:gd name="T40" fmla="*/ 440 w 804"/>
              <a:gd name="T41" fmla="*/ 354 h 720"/>
              <a:gd name="T42" fmla="*/ 439 w 804"/>
              <a:gd name="T43" fmla="*/ 304 h 720"/>
              <a:gd name="T44" fmla="*/ 617 w 804"/>
              <a:gd name="T45" fmla="*/ 126 h 720"/>
              <a:gd name="T46" fmla="*/ 616 w 804"/>
              <a:gd name="T47" fmla="*/ 99 h 720"/>
              <a:gd name="T48" fmla="*/ 680 w 804"/>
              <a:gd name="T49" fmla="*/ 35 h 720"/>
              <a:gd name="T50" fmla="*/ 763 w 804"/>
              <a:gd name="T51" fmla="*/ 35 h 720"/>
              <a:gd name="T52" fmla="*/ 793 w 804"/>
              <a:gd name="T53" fmla="*/ 4 h 720"/>
              <a:gd name="T54" fmla="*/ 803 w 804"/>
              <a:gd name="T55" fmla="*/ 4 h 720"/>
              <a:gd name="T56" fmla="*/ 804 w 804"/>
              <a:gd name="T57" fmla="*/ 0 h 7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804" h="720">
                <a:moveTo>
                  <a:pt x="804" y="0"/>
                </a:moveTo>
                <a:cubicBezTo>
                  <a:pt x="791" y="0"/>
                  <a:pt x="791" y="0"/>
                  <a:pt x="791" y="0"/>
                </a:cubicBezTo>
                <a:cubicBezTo>
                  <a:pt x="761" y="31"/>
                  <a:pt x="761" y="31"/>
                  <a:pt x="761" y="31"/>
                </a:cubicBezTo>
                <a:cubicBezTo>
                  <a:pt x="678" y="31"/>
                  <a:pt x="678" y="31"/>
                  <a:pt x="678" y="31"/>
                </a:cubicBezTo>
                <a:cubicBezTo>
                  <a:pt x="612" y="97"/>
                  <a:pt x="612" y="97"/>
                  <a:pt x="612" y="97"/>
                </a:cubicBezTo>
                <a:cubicBezTo>
                  <a:pt x="613" y="125"/>
                  <a:pt x="613" y="125"/>
                  <a:pt x="613" y="125"/>
                </a:cubicBezTo>
                <a:cubicBezTo>
                  <a:pt x="435" y="303"/>
                  <a:pt x="435" y="303"/>
                  <a:pt x="435" y="303"/>
                </a:cubicBezTo>
                <a:cubicBezTo>
                  <a:pt x="436" y="352"/>
                  <a:pt x="436" y="352"/>
                  <a:pt x="436" y="352"/>
                </a:cubicBezTo>
                <a:cubicBezTo>
                  <a:pt x="299" y="489"/>
                  <a:pt x="299" y="489"/>
                  <a:pt x="299" y="489"/>
                </a:cubicBezTo>
                <a:cubicBezTo>
                  <a:pt x="299" y="529"/>
                  <a:pt x="299" y="529"/>
                  <a:pt x="299" y="529"/>
                </a:cubicBezTo>
                <a:cubicBezTo>
                  <a:pt x="151" y="677"/>
                  <a:pt x="151" y="677"/>
                  <a:pt x="151" y="677"/>
                </a:cubicBezTo>
                <a:cubicBezTo>
                  <a:pt x="97" y="680"/>
                  <a:pt x="97" y="680"/>
                  <a:pt x="97" y="680"/>
                </a:cubicBezTo>
                <a:cubicBezTo>
                  <a:pt x="60" y="716"/>
                  <a:pt x="60" y="716"/>
                  <a:pt x="60" y="716"/>
                </a:cubicBezTo>
                <a:cubicBezTo>
                  <a:pt x="1" y="715"/>
                  <a:pt x="1" y="715"/>
                  <a:pt x="1" y="715"/>
                </a:cubicBezTo>
                <a:cubicBezTo>
                  <a:pt x="1" y="717"/>
                  <a:pt x="1" y="718"/>
                  <a:pt x="0" y="719"/>
                </a:cubicBezTo>
                <a:cubicBezTo>
                  <a:pt x="62" y="720"/>
                  <a:pt x="62" y="720"/>
                  <a:pt x="62" y="720"/>
                </a:cubicBezTo>
                <a:cubicBezTo>
                  <a:pt x="99" y="684"/>
                  <a:pt x="99" y="684"/>
                  <a:pt x="99" y="684"/>
                </a:cubicBezTo>
                <a:cubicBezTo>
                  <a:pt x="152" y="681"/>
                  <a:pt x="152" y="681"/>
                  <a:pt x="152" y="681"/>
                </a:cubicBezTo>
                <a:cubicBezTo>
                  <a:pt x="303" y="530"/>
                  <a:pt x="303" y="530"/>
                  <a:pt x="303" y="530"/>
                </a:cubicBezTo>
                <a:cubicBezTo>
                  <a:pt x="303" y="491"/>
                  <a:pt x="303" y="491"/>
                  <a:pt x="303" y="491"/>
                </a:cubicBezTo>
                <a:cubicBezTo>
                  <a:pt x="440" y="354"/>
                  <a:pt x="440" y="354"/>
                  <a:pt x="440" y="354"/>
                </a:cubicBezTo>
                <a:cubicBezTo>
                  <a:pt x="439" y="304"/>
                  <a:pt x="439" y="304"/>
                  <a:pt x="439" y="304"/>
                </a:cubicBezTo>
                <a:cubicBezTo>
                  <a:pt x="617" y="126"/>
                  <a:pt x="617" y="126"/>
                  <a:pt x="617" y="126"/>
                </a:cubicBezTo>
                <a:cubicBezTo>
                  <a:pt x="616" y="99"/>
                  <a:pt x="616" y="99"/>
                  <a:pt x="616" y="99"/>
                </a:cubicBezTo>
                <a:cubicBezTo>
                  <a:pt x="680" y="35"/>
                  <a:pt x="680" y="35"/>
                  <a:pt x="680" y="35"/>
                </a:cubicBezTo>
                <a:cubicBezTo>
                  <a:pt x="763" y="35"/>
                  <a:pt x="763" y="35"/>
                  <a:pt x="763" y="35"/>
                </a:cubicBezTo>
                <a:cubicBezTo>
                  <a:pt x="793" y="4"/>
                  <a:pt x="793" y="4"/>
                  <a:pt x="793" y="4"/>
                </a:cubicBezTo>
                <a:cubicBezTo>
                  <a:pt x="803" y="4"/>
                  <a:pt x="803" y="4"/>
                  <a:pt x="803" y="4"/>
                </a:cubicBezTo>
                <a:cubicBezTo>
                  <a:pt x="803" y="3"/>
                  <a:pt x="803" y="1"/>
                  <a:pt x="80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95" name="Freeform 751"/>
          <p:cNvSpPr>
            <a:spLocks/>
          </p:cNvSpPr>
          <p:nvPr/>
        </p:nvSpPr>
        <p:spPr bwMode="auto">
          <a:xfrm>
            <a:off x="11354618" y="-100012"/>
            <a:ext cx="3457576" cy="3221044"/>
          </a:xfrm>
          <a:custGeom>
            <a:avLst/>
            <a:gdLst>
              <a:gd name="T0" fmla="*/ 832 w 834"/>
              <a:gd name="T1" fmla="*/ 0 h 777"/>
              <a:gd name="T2" fmla="*/ 746 w 834"/>
              <a:gd name="T3" fmla="*/ 86 h 777"/>
              <a:gd name="T4" fmla="*/ 663 w 834"/>
              <a:gd name="T5" fmla="*/ 84 h 777"/>
              <a:gd name="T6" fmla="*/ 597 w 834"/>
              <a:gd name="T7" fmla="*/ 150 h 777"/>
              <a:gd name="T8" fmla="*/ 598 w 834"/>
              <a:gd name="T9" fmla="*/ 178 h 777"/>
              <a:gd name="T10" fmla="*/ 420 w 834"/>
              <a:gd name="T11" fmla="*/ 356 h 777"/>
              <a:gd name="T12" fmla="*/ 421 w 834"/>
              <a:gd name="T13" fmla="*/ 405 h 777"/>
              <a:gd name="T14" fmla="*/ 284 w 834"/>
              <a:gd name="T15" fmla="*/ 542 h 777"/>
              <a:gd name="T16" fmla="*/ 287 w 834"/>
              <a:gd name="T17" fmla="*/ 585 h 777"/>
              <a:gd name="T18" fmla="*/ 138 w 834"/>
              <a:gd name="T19" fmla="*/ 733 h 777"/>
              <a:gd name="T20" fmla="*/ 85 w 834"/>
              <a:gd name="T21" fmla="*/ 736 h 777"/>
              <a:gd name="T22" fmla="*/ 48 w 834"/>
              <a:gd name="T23" fmla="*/ 773 h 777"/>
              <a:gd name="T24" fmla="*/ 0 w 834"/>
              <a:gd name="T25" fmla="*/ 772 h 777"/>
              <a:gd name="T26" fmla="*/ 1 w 834"/>
              <a:gd name="T27" fmla="*/ 776 h 777"/>
              <a:gd name="T28" fmla="*/ 49 w 834"/>
              <a:gd name="T29" fmla="*/ 777 h 777"/>
              <a:gd name="T30" fmla="*/ 86 w 834"/>
              <a:gd name="T31" fmla="*/ 740 h 777"/>
              <a:gd name="T32" fmla="*/ 140 w 834"/>
              <a:gd name="T33" fmla="*/ 737 h 777"/>
              <a:gd name="T34" fmla="*/ 291 w 834"/>
              <a:gd name="T35" fmla="*/ 586 h 777"/>
              <a:gd name="T36" fmla="*/ 288 w 834"/>
              <a:gd name="T37" fmla="*/ 544 h 777"/>
              <a:gd name="T38" fmla="*/ 425 w 834"/>
              <a:gd name="T39" fmla="*/ 407 h 777"/>
              <a:gd name="T40" fmla="*/ 424 w 834"/>
              <a:gd name="T41" fmla="*/ 357 h 777"/>
              <a:gd name="T42" fmla="*/ 602 w 834"/>
              <a:gd name="T43" fmla="*/ 179 h 777"/>
              <a:gd name="T44" fmla="*/ 601 w 834"/>
              <a:gd name="T45" fmla="*/ 152 h 777"/>
              <a:gd name="T46" fmla="*/ 665 w 834"/>
              <a:gd name="T47" fmla="*/ 88 h 777"/>
              <a:gd name="T48" fmla="*/ 748 w 834"/>
              <a:gd name="T49" fmla="*/ 90 h 777"/>
              <a:gd name="T50" fmla="*/ 834 w 834"/>
              <a:gd name="T51" fmla="*/ 3 h 777"/>
              <a:gd name="T52" fmla="*/ 833 w 834"/>
              <a:gd name="T53" fmla="*/ 2 h 777"/>
              <a:gd name="T54" fmla="*/ 832 w 834"/>
              <a:gd name="T55" fmla="*/ 0 h 7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834" h="777">
                <a:moveTo>
                  <a:pt x="832" y="0"/>
                </a:moveTo>
                <a:cubicBezTo>
                  <a:pt x="746" y="86"/>
                  <a:pt x="746" y="86"/>
                  <a:pt x="746" y="86"/>
                </a:cubicBezTo>
                <a:cubicBezTo>
                  <a:pt x="663" y="84"/>
                  <a:pt x="663" y="84"/>
                  <a:pt x="663" y="84"/>
                </a:cubicBezTo>
                <a:cubicBezTo>
                  <a:pt x="597" y="150"/>
                  <a:pt x="597" y="150"/>
                  <a:pt x="597" y="150"/>
                </a:cubicBezTo>
                <a:cubicBezTo>
                  <a:pt x="598" y="178"/>
                  <a:pt x="598" y="178"/>
                  <a:pt x="598" y="178"/>
                </a:cubicBezTo>
                <a:cubicBezTo>
                  <a:pt x="420" y="356"/>
                  <a:pt x="420" y="356"/>
                  <a:pt x="420" y="356"/>
                </a:cubicBezTo>
                <a:cubicBezTo>
                  <a:pt x="421" y="405"/>
                  <a:pt x="421" y="405"/>
                  <a:pt x="421" y="405"/>
                </a:cubicBezTo>
                <a:cubicBezTo>
                  <a:pt x="284" y="542"/>
                  <a:pt x="284" y="542"/>
                  <a:pt x="284" y="542"/>
                </a:cubicBezTo>
                <a:cubicBezTo>
                  <a:pt x="287" y="585"/>
                  <a:pt x="287" y="585"/>
                  <a:pt x="287" y="585"/>
                </a:cubicBezTo>
                <a:cubicBezTo>
                  <a:pt x="138" y="733"/>
                  <a:pt x="138" y="733"/>
                  <a:pt x="138" y="733"/>
                </a:cubicBezTo>
                <a:cubicBezTo>
                  <a:pt x="85" y="736"/>
                  <a:pt x="85" y="736"/>
                  <a:pt x="85" y="736"/>
                </a:cubicBezTo>
                <a:cubicBezTo>
                  <a:pt x="48" y="773"/>
                  <a:pt x="48" y="773"/>
                  <a:pt x="48" y="773"/>
                </a:cubicBezTo>
                <a:cubicBezTo>
                  <a:pt x="0" y="772"/>
                  <a:pt x="0" y="772"/>
                  <a:pt x="0" y="772"/>
                </a:cubicBezTo>
                <a:cubicBezTo>
                  <a:pt x="0" y="773"/>
                  <a:pt x="1" y="775"/>
                  <a:pt x="1" y="776"/>
                </a:cubicBezTo>
                <a:cubicBezTo>
                  <a:pt x="49" y="777"/>
                  <a:pt x="49" y="777"/>
                  <a:pt x="49" y="777"/>
                </a:cubicBezTo>
                <a:cubicBezTo>
                  <a:pt x="86" y="740"/>
                  <a:pt x="86" y="740"/>
                  <a:pt x="86" y="740"/>
                </a:cubicBezTo>
                <a:cubicBezTo>
                  <a:pt x="140" y="737"/>
                  <a:pt x="140" y="737"/>
                  <a:pt x="140" y="737"/>
                </a:cubicBezTo>
                <a:cubicBezTo>
                  <a:pt x="291" y="586"/>
                  <a:pt x="291" y="586"/>
                  <a:pt x="291" y="586"/>
                </a:cubicBezTo>
                <a:cubicBezTo>
                  <a:pt x="288" y="544"/>
                  <a:pt x="288" y="544"/>
                  <a:pt x="288" y="544"/>
                </a:cubicBezTo>
                <a:cubicBezTo>
                  <a:pt x="425" y="407"/>
                  <a:pt x="425" y="407"/>
                  <a:pt x="425" y="407"/>
                </a:cubicBezTo>
                <a:cubicBezTo>
                  <a:pt x="424" y="357"/>
                  <a:pt x="424" y="357"/>
                  <a:pt x="424" y="357"/>
                </a:cubicBezTo>
                <a:cubicBezTo>
                  <a:pt x="602" y="179"/>
                  <a:pt x="602" y="179"/>
                  <a:pt x="602" y="179"/>
                </a:cubicBezTo>
                <a:cubicBezTo>
                  <a:pt x="601" y="152"/>
                  <a:pt x="601" y="152"/>
                  <a:pt x="601" y="152"/>
                </a:cubicBezTo>
                <a:cubicBezTo>
                  <a:pt x="665" y="88"/>
                  <a:pt x="665" y="88"/>
                  <a:pt x="665" y="88"/>
                </a:cubicBezTo>
                <a:cubicBezTo>
                  <a:pt x="748" y="90"/>
                  <a:pt x="748" y="90"/>
                  <a:pt x="748" y="90"/>
                </a:cubicBezTo>
                <a:cubicBezTo>
                  <a:pt x="834" y="3"/>
                  <a:pt x="834" y="3"/>
                  <a:pt x="834" y="3"/>
                </a:cubicBezTo>
                <a:cubicBezTo>
                  <a:pt x="834" y="3"/>
                  <a:pt x="834" y="3"/>
                  <a:pt x="833" y="2"/>
                </a:cubicBezTo>
                <a:cubicBezTo>
                  <a:pt x="833" y="2"/>
                  <a:pt x="832" y="1"/>
                  <a:pt x="8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96" name="Freeform 752"/>
          <p:cNvSpPr>
            <a:spLocks noEditPoints="1"/>
          </p:cNvSpPr>
          <p:nvPr/>
        </p:nvSpPr>
        <p:spPr bwMode="auto">
          <a:xfrm>
            <a:off x="11532418" y="-3960820"/>
            <a:ext cx="6296027" cy="6862775"/>
          </a:xfrm>
          <a:custGeom>
            <a:avLst/>
            <a:gdLst>
              <a:gd name="T0" fmla="*/ 132 w 1519"/>
              <a:gd name="T1" fmla="*/ 1582 h 1655"/>
              <a:gd name="T2" fmla="*/ 95 w 1519"/>
              <a:gd name="T3" fmla="*/ 1620 h 1655"/>
              <a:gd name="T4" fmla="*/ 34 w 1519"/>
              <a:gd name="T5" fmla="*/ 1618 h 1655"/>
              <a:gd name="T6" fmla="*/ 0 w 1519"/>
              <a:gd name="T7" fmla="*/ 1652 h 1655"/>
              <a:gd name="T8" fmla="*/ 2 w 1519"/>
              <a:gd name="T9" fmla="*/ 1654 h 1655"/>
              <a:gd name="T10" fmla="*/ 3 w 1519"/>
              <a:gd name="T11" fmla="*/ 1655 h 1655"/>
              <a:gd name="T12" fmla="*/ 36 w 1519"/>
              <a:gd name="T13" fmla="*/ 1622 h 1655"/>
              <a:gd name="T14" fmla="*/ 96 w 1519"/>
              <a:gd name="T15" fmla="*/ 1624 h 1655"/>
              <a:gd name="T16" fmla="*/ 136 w 1519"/>
              <a:gd name="T17" fmla="*/ 1584 h 1655"/>
              <a:gd name="T18" fmla="*/ 132 w 1519"/>
              <a:gd name="T19" fmla="*/ 1582 h 1655"/>
              <a:gd name="T20" fmla="*/ 523 w 1519"/>
              <a:gd name="T21" fmla="*/ 994 h 1655"/>
              <a:gd name="T22" fmla="*/ 482 w 1519"/>
              <a:gd name="T23" fmla="*/ 1035 h 1655"/>
              <a:gd name="T24" fmla="*/ 482 w 1519"/>
              <a:gd name="T25" fmla="*/ 1074 h 1655"/>
              <a:gd name="T26" fmla="*/ 388 w 1519"/>
              <a:gd name="T27" fmla="*/ 1168 h 1655"/>
              <a:gd name="T28" fmla="*/ 390 w 1519"/>
              <a:gd name="T29" fmla="*/ 1228 h 1655"/>
              <a:gd name="T30" fmla="*/ 332 w 1519"/>
              <a:gd name="T31" fmla="*/ 1286 h 1655"/>
              <a:gd name="T32" fmla="*/ 332 w 1519"/>
              <a:gd name="T33" fmla="*/ 1332 h 1655"/>
              <a:gd name="T34" fmla="*/ 194 w 1519"/>
              <a:gd name="T35" fmla="*/ 1469 h 1655"/>
              <a:gd name="T36" fmla="*/ 195 w 1519"/>
              <a:gd name="T37" fmla="*/ 1519 h 1655"/>
              <a:gd name="T38" fmla="*/ 161 w 1519"/>
              <a:gd name="T39" fmla="*/ 1553 h 1655"/>
              <a:gd name="T40" fmla="*/ 164 w 1519"/>
              <a:gd name="T41" fmla="*/ 1556 h 1655"/>
              <a:gd name="T42" fmla="*/ 199 w 1519"/>
              <a:gd name="T43" fmla="*/ 1521 h 1655"/>
              <a:gd name="T44" fmla="*/ 198 w 1519"/>
              <a:gd name="T45" fmla="*/ 1471 h 1655"/>
              <a:gd name="T46" fmla="*/ 336 w 1519"/>
              <a:gd name="T47" fmla="*/ 1333 h 1655"/>
              <a:gd name="T48" fmla="*/ 336 w 1519"/>
              <a:gd name="T49" fmla="*/ 1287 h 1655"/>
              <a:gd name="T50" fmla="*/ 394 w 1519"/>
              <a:gd name="T51" fmla="*/ 1230 h 1655"/>
              <a:gd name="T52" fmla="*/ 392 w 1519"/>
              <a:gd name="T53" fmla="*/ 1169 h 1655"/>
              <a:gd name="T54" fmla="*/ 485 w 1519"/>
              <a:gd name="T55" fmla="*/ 1076 h 1655"/>
              <a:gd name="T56" fmla="*/ 486 w 1519"/>
              <a:gd name="T57" fmla="*/ 1036 h 1655"/>
              <a:gd name="T58" fmla="*/ 525 w 1519"/>
              <a:gd name="T59" fmla="*/ 997 h 1655"/>
              <a:gd name="T60" fmla="*/ 524 w 1519"/>
              <a:gd name="T61" fmla="*/ 996 h 1655"/>
              <a:gd name="T62" fmla="*/ 523 w 1519"/>
              <a:gd name="T63" fmla="*/ 994 h 1655"/>
              <a:gd name="T64" fmla="*/ 790 w 1519"/>
              <a:gd name="T65" fmla="*/ 726 h 1655"/>
              <a:gd name="T66" fmla="*/ 552 w 1519"/>
              <a:gd name="T67" fmla="*/ 965 h 1655"/>
              <a:gd name="T68" fmla="*/ 554 w 1519"/>
              <a:gd name="T69" fmla="*/ 966 h 1655"/>
              <a:gd name="T70" fmla="*/ 555 w 1519"/>
              <a:gd name="T71" fmla="*/ 967 h 1655"/>
              <a:gd name="T72" fmla="*/ 793 w 1519"/>
              <a:gd name="T73" fmla="*/ 729 h 1655"/>
              <a:gd name="T74" fmla="*/ 790 w 1519"/>
              <a:gd name="T75" fmla="*/ 726 h 1655"/>
              <a:gd name="T76" fmla="*/ 1517 w 1519"/>
              <a:gd name="T77" fmla="*/ 0 h 1655"/>
              <a:gd name="T78" fmla="*/ 819 w 1519"/>
              <a:gd name="T79" fmla="*/ 698 h 1655"/>
              <a:gd name="T80" fmla="*/ 822 w 1519"/>
              <a:gd name="T81" fmla="*/ 700 h 1655"/>
              <a:gd name="T82" fmla="*/ 1519 w 1519"/>
              <a:gd name="T83" fmla="*/ 3 h 1655"/>
              <a:gd name="T84" fmla="*/ 1517 w 1519"/>
              <a:gd name="T85" fmla="*/ 0 h 1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19" h="1655">
                <a:moveTo>
                  <a:pt x="132" y="1582"/>
                </a:moveTo>
                <a:cubicBezTo>
                  <a:pt x="95" y="1620"/>
                  <a:pt x="95" y="1620"/>
                  <a:pt x="95" y="1620"/>
                </a:cubicBezTo>
                <a:cubicBezTo>
                  <a:pt x="34" y="1618"/>
                  <a:pt x="34" y="1618"/>
                  <a:pt x="34" y="1618"/>
                </a:cubicBezTo>
                <a:cubicBezTo>
                  <a:pt x="0" y="1652"/>
                  <a:pt x="0" y="1652"/>
                  <a:pt x="0" y="1652"/>
                </a:cubicBezTo>
                <a:cubicBezTo>
                  <a:pt x="1" y="1653"/>
                  <a:pt x="1" y="1653"/>
                  <a:pt x="2" y="1654"/>
                </a:cubicBezTo>
                <a:cubicBezTo>
                  <a:pt x="2" y="1654"/>
                  <a:pt x="3" y="1654"/>
                  <a:pt x="3" y="1655"/>
                </a:cubicBezTo>
                <a:cubicBezTo>
                  <a:pt x="36" y="1622"/>
                  <a:pt x="36" y="1622"/>
                  <a:pt x="36" y="1622"/>
                </a:cubicBezTo>
                <a:cubicBezTo>
                  <a:pt x="96" y="1624"/>
                  <a:pt x="96" y="1624"/>
                  <a:pt x="96" y="1624"/>
                </a:cubicBezTo>
                <a:cubicBezTo>
                  <a:pt x="136" y="1584"/>
                  <a:pt x="136" y="1584"/>
                  <a:pt x="136" y="1584"/>
                </a:cubicBezTo>
                <a:cubicBezTo>
                  <a:pt x="134" y="1584"/>
                  <a:pt x="133" y="1583"/>
                  <a:pt x="132" y="1582"/>
                </a:cubicBezTo>
                <a:moveTo>
                  <a:pt x="523" y="994"/>
                </a:moveTo>
                <a:cubicBezTo>
                  <a:pt x="482" y="1035"/>
                  <a:pt x="482" y="1035"/>
                  <a:pt x="482" y="1035"/>
                </a:cubicBezTo>
                <a:cubicBezTo>
                  <a:pt x="482" y="1074"/>
                  <a:pt x="482" y="1074"/>
                  <a:pt x="482" y="1074"/>
                </a:cubicBezTo>
                <a:cubicBezTo>
                  <a:pt x="388" y="1168"/>
                  <a:pt x="388" y="1168"/>
                  <a:pt x="388" y="1168"/>
                </a:cubicBezTo>
                <a:cubicBezTo>
                  <a:pt x="390" y="1228"/>
                  <a:pt x="390" y="1228"/>
                  <a:pt x="390" y="1228"/>
                </a:cubicBezTo>
                <a:cubicBezTo>
                  <a:pt x="332" y="1286"/>
                  <a:pt x="332" y="1286"/>
                  <a:pt x="332" y="1286"/>
                </a:cubicBezTo>
                <a:cubicBezTo>
                  <a:pt x="332" y="1332"/>
                  <a:pt x="332" y="1332"/>
                  <a:pt x="332" y="1332"/>
                </a:cubicBezTo>
                <a:cubicBezTo>
                  <a:pt x="194" y="1469"/>
                  <a:pt x="194" y="1469"/>
                  <a:pt x="194" y="1469"/>
                </a:cubicBezTo>
                <a:cubicBezTo>
                  <a:pt x="195" y="1519"/>
                  <a:pt x="195" y="1519"/>
                  <a:pt x="195" y="1519"/>
                </a:cubicBezTo>
                <a:cubicBezTo>
                  <a:pt x="161" y="1553"/>
                  <a:pt x="161" y="1553"/>
                  <a:pt x="161" y="1553"/>
                </a:cubicBezTo>
                <a:cubicBezTo>
                  <a:pt x="162" y="1554"/>
                  <a:pt x="163" y="1555"/>
                  <a:pt x="164" y="1556"/>
                </a:cubicBezTo>
                <a:cubicBezTo>
                  <a:pt x="199" y="1521"/>
                  <a:pt x="199" y="1521"/>
                  <a:pt x="199" y="1521"/>
                </a:cubicBezTo>
                <a:cubicBezTo>
                  <a:pt x="198" y="1471"/>
                  <a:pt x="198" y="1471"/>
                  <a:pt x="198" y="1471"/>
                </a:cubicBezTo>
                <a:cubicBezTo>
                  <a:pt x="336" y="1333"/>
                  <a:pt x="336" y="1333"/>
                  <a:pt x="336" y="1333"/>
                </a:cubicBezTo>
                <a:cubicBezTo>
                  <a:pt x="336" y="1287"/>
                  <a:pt x="336" y="1287"/>
                  <a:pt x="336" y="1287"/>
                </a:cubicBezTo>
                <a:cubicBezTo>
                  <a:pt x="394" y="1230"/>
                  <a:pt x="394" y="1230"/>
                  <a:pt x="394" y="1230"/>
                </a:cubicBezTo>
                <a:cubicBezTo>
                  <a:pt x="392" y="1169"/>
                  <a:pt x="392" y="1169"/>
                  <a:pt x="392" y="1169"/>
                </a:cubicBezTo>
                <a:cubicBezTo>
                  <a:pt x="485" y="1076"/>
                  <a:pt x="485" y="1076"/>
                  <a:pt x="485" y="1076"/>
                </a:cubicBezTo>
                <a:cubicBezTo>
                  <a:pt x="486" y="1036"/>
                  <a:pt x="486" y="1036"/>
                  <a:pt x="486" y="1036"/>
                </a:cubicBezTo>
                <a:cubicBezTo>
                  <a:pt x="525" y="997"/>
                  <a:pt x="525" y="997"/>
                  <a:pt x="525" y="997"/>
                </a:cubicBezTo>
                <a:cubicBezTo>
                  <a:pt x="525" y="996"/>
                  <a:pt x="525" y="996"/>
                  <a:pt x="524" y="996"/>
                </a:cubicBezTo>
                <a:cubicBezTo>
                  <a:pt x="524" y="995"/>
                  <a:pt x="523" y="994"/>
                  <a:pt x="523" y="994"/>
                </a:cubicBezTo>
                <a:moveTo>
                  <a:pt x="790" y="726"/>
                </a:moveTo>
                <a:cubicBezTo>
                  <a:pt x="552" y="965"/>
                  <a:pt x="552" y="965"/>
                  <a:pt x="552" y="965"/>
                </a:cubicBezTo>
                <a:cubicBezTo>
                  <a:pt x="552" y="965"/>
                  <a:pt x="553" y="966"/>
                  <a:pt x="554" y="966"/>
                </a:cubicBezTo>
                <a:cubicBezTo>
                  <a:pt x="554" y="967"/>
                  <a:pt x="554" y="967"/>
                  <a:pt x="555" y="967"/>
                </a:cubicBezTo>
                <a:cubicBezTo>
                  <a:pt x="793" y="729"/>
                  <a:pt x="793" y="729"/>
                  <a:pt x="793" y="729"/>
                </a:cubicBezTo>
                <a:cubicBezTo>
                  <a:pt x="792" y="728"/>
                  <a:pt x="791" y="727"/>
                  <a:pt x="790" y="726"/>
                </a:cubicBezTo>
                <a:moveTo>
                  <a:pt x="1517" y="0"/>
                </a:moveTo>
                <a:cubicBezTo>
                  <a:pt x="819" y="698"/>
                  <a:pt x="819" y="698"/>
                  <a:pt x="819" y="698"/>
                </a:cubicBezTo>
                <a:cubicBezTo>
                  <a:pt x="820" y="698"/>
                  <a:pt x="821" y="699"/>
                  <a:pt x="822" y="700"/>
                </a:cubicBezTo>
                <a:cubicBezTo>
                  <a:pt x="1519" y="3"/>
                  <a:pt x="1519" y="3"/>
                  <a:pt x="1519" y="3"/>
                </a:cubicBezTo>
                <a:cubicBezTo>
                  <a:pt x="1517" y="0"/>
                  <a:pt x="1517" y="0"/>
                  <a:pt x="151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97" name="Freeform 753"/>
          <p:cNvSpPr>
            <a:spLocks/>
          </p:cNvSpPr>
          <p:nvPr/>
        </p:nvSpPr>
        <p:spPr bwMode="auto">
          <a:xfrm>
            <a:off x="12249968" y="-3536956"/>
            <a:ext cx="4687889" cy="5199072"/>
          </a:xfrm>
          <a:custGeom>
            <a:avLst/>
            <a:gdLst>
              <a:gd name="T0" fmla="*/ 1128 w 1131"/>
              <a:gd name="T1" fmla="*/ 0 h 1254"/>
              <a:gd name="T2" fmla="*/ 204 w 1131"/>
              <a:gd name="T3" fmla="*/ 924 h 1254"/>
              <a:gd name="T4" fmla="*/ 205 w 1131"/>
              <a:gd name="T5" fmla="*/ 969 h 1254"/>
              <a:gd name="T6" fmla="*/ 170 w 1131"/>
              <a:gd name="T7" fmla="*/ 1003 h 1254"/>
              <a:gd name="T8" fmla="*/ 168 w 1131"/>
              <a:gd name="T9" fmla="*/ 1096 h 1254"/>
              <a:gd name="T10" fmla="*/ 121 w 1131"/>
              <a:gd name="T11" fmla="*/ 1143 h 1254"/>
              <a:gd name="T12" fmla="*/ 81 w 1131"/>
              <a:gd name="T13" fmla="*/ 1144 h 1254"/>
              <a:gd name="T14" fmla="*/ 0 w 1131"/>
              <a:gd name="T15" fmla="*/ 1224 h 1254"/>
              <a:gd name="T16" fmla="*/ 0 w 1131"/>
              <a:gd name="T17" fmla="*/ 1254 h 1254"/>
              <a:gd name="T18" fmla="*/ 4 w 1131"/>
              <a:gd name="T19" fmla="*/ 1252 h 1254"/>
              <a:gd name="T20" fmla="*/ 4 w 1131"/>
              <a:gd name="T21" fmla="*/ 1226 h 1254"/>
              <a:gd name="T22" fmla="*/ 82 w 1131"/>
              <a:gd name="T23" fmla="*/ 1148 h 1254"/>
              <a:gd name="T24" fmla="*/ 123 w 1131"/>
              <a:gd name="T25" fmla="*/ 1147 h 1254"/>
              <a:gd name="T26" fmla="*/ 172 w 1131"/>
              <a:gd name="T27" fmla="*/ 1097 h 1254"/>
              <a:gd name="T28" fmla="*/ 174 w 1131"/>
              <a:gd name="T29" fmla="*/ 1005 h 1254"/>
              <a:gd name="T30" fmla="*/ 209 w 1131"/>
              <a:gd name="T31" fmla="*/ 970 h 1254"/>
              <a:gd name="T32" fmla="*/ 208 w 1131"/>
              <a:gd name="T33" fmla="*/ 926 h 1254"/>
              <a:gd name="T34" fmla="*/ 1131 w 1131"/>
              <a:gd name="T35" fmla="*/ 3 h 1254"/>
              <a:gd name="T36" fmla="*/ 1128 w 1131"/>
              <a:gd name="T37" fmla="*/ 0 h 12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31" h="1254">
                <a:moveTo>
                  <a:pt x="1128" y="0"/>
                </a:moveTo>
                <a:cubicBezTo>
                  <a:pt x="204" y="924"/>
                  <a:pt x="204" y="924"/>
                  <a:pt x="204" y="924"/>
                </a:cubicBezTo>
                <a:cubicBezTo>
                  <a:pt x="205" y="969"/>
                  <a:pt x="205" y="969"/>
                  <a:pt x="205" y="969"/>
                </a:cubicBezTo>
                <a:cubicBezTo>
                  <a:pt x="170" y="1003"/>
                  <a:pt x="170" y="1003"/>
                  <a:pt x="170" y="1003"/>
                </a:cubicBezTo>
                <a:cubicBezTo>
                  <a:pt x="168" y="1096"/>
                  <a:pt x="168" y="1096"/>
                  <a:pt x="168" y="1096"/>
                </a:cubicBezTo>
                <a:cubicBezTo>
                  <a:pt x="121" y="1143"/>
                  <a:pt x="121" y="1143"/>
                  <a:pt x="121" y="1143"/>
                </a:cubicBezTo>
                <a:cubicBezTo>
                  <a:pt x="81" y="1144"/>
                  <a:pt x="81" y="1144"/>
                  <a:pt x="81" y="1144"/>
                </a:cubicBezTo>
                <a:cubicBezTo>
                  <a:pt x="0" y="1224"/>
                  <a:pt x="0" y="1224"/>
                  <a:pt x="0" y="1224"/>
                </a:cubicBezTo>
                <a:cubicBezTo>
                  <a:pt x="0" y="1254"/>
                  <a:pt x="0" y="1254"/>
                  <a:pt x="0" y="1254"/>
                </a:cubicBezTo>
                <a:cubicBezTo>
                  <a:pt x="1" y="1253"/>
                  <a:pt x="2" y="1253"/>
                  <a:pt x="4" y="1252"/>
                </a:cubicBezTo>
                <a:cubicBezTo>
                  <a:pt x="4" y="1226"/>
                  <a:pt x="4" y="1226"/>
                  <a:pt x="4" y="1226"/>
                </a:cubicBezTo>
                <a:cubicBezTo>
                  <a:pt x="82" y="1148"/>
                  <a:pt x="82" y="1148"/>
                  <a:pt x="82" y="1148"/>
                </a:cubicBezTo>
                <a:cubicBezTo>
                  <a:pt x="123" y="1147"/>
                  <a:pt x="123" y="1147"/>
                  <a:pt x="123" y="1147"/>
                </a:cubicBezTo>
                <a:cubicBezTo>
                  <a:pt x="172" y="1097"/>
                  <a:pt x="172" y="1097"/>
                  <a:pt x="172" y="1097"/>
                </a:cubicBezTo>
                <a:cubicBezTo>
                  <a:pt x="174" y="1005"/>
                  <a:pt x="174" y="1005"/>
                  <a:pt x="174" y="1005"/>
                </a:cubicBezTo>
                <a:cubicBezTo>
                  <a:pt x="209" y="970"/>
                  <a:pt x="209" y="970"/>
                  <a:pt x="209" y="970"/>
                </a:cubicBezTo>
                <a:cubicBezTo>
                  <a:pt x="208" y="926"/>
                  <a:pt x="208" y="926"/>
                  <a:pt x="208" y="926"/>
                </a:cubicBezTo>
                <a:cubicBezTo>
                  <a:pt x="1131" y="3"/>
                  <a:pt x="1131" y="3"/>
                  <a:pt x="1131" y="3"/>
                </a:cubicBezTo>
                <a:cubicBezTo>
                  <a:pt x="1128" y="0"/>
                  <a:pt x="1128" y="0"/>
                  <a:pt x="112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98" name="Freeform 754"/>
          <p:cNvSpPr>
            <a:spLocks/>
          </p:cNvSpPr>
          <p:nvPr/>
        </p:nvSpPr>
        <p:spPr bwMode="auto">
          <a:xfrm>
            <a:off x="10814868" y="-3544894"/>
            <a:ext cx="6015039" cy="6442087"/>
          </a:xfrm>
          <a:custGeom>
            <a:avLst/>
            <a:gdLst>
              <a:gd name="T0" fmla="*/ 1448 w 1451"/>
              <a:gd name="T1" fmla="*/ 0 h 1554"/>
              <a:gd name="T2" fmla="*/ 536 w 1451"/>
              <a:gd name="T3" fmla="*/ 912 h 1554"/>
              <a:gd name="T4" fmla="*/ 537 w 1451"/>
              <a:gd name="T5" fmla="*/ 957 h 1554"/>
              <a:gd name="T6" fmla="*/ 280 w 1451"/>
              <a:gd name="T7" fmla="*/ 1213 h 1554"/>
              <a:gd name="T8" fmla="*/ 278 w 1451"/>
              <a:gd name="T9" fmla="*/ 1334 h 1554"/>
              <a:gd name="T10" fmla="*/ 62 w 1451"/>
              <a:gd name="T11" fmla="*/ 1550 h 1554"/>
              <a:gd name="T12" fmla="*/ 0 w 1451"/>
              <a:gd name="T13" fmla="*/ 1550 h 1554"/>
              <a:gd name="T14" fmla="*/ 1 w 1451"/>
              <a:gd name="T15" fmla="*/ 1551 h 1554"/>
              <a:gd name="T16" fmla="*/ 0 w 1451"/>
              <a:gd name="T17" fmla="*/ 1554 h 1554"/>
              <a:gd name="T18" fmla="*/ 64 w 1451"/>
              <a:gd name="T19" fmla="*/ 1554 h 1554"/>
              <a:gd name="T20" fmla="*/ 282 w 1451"/>
              <a:gd name="T21" fmla="*/ 1335 h 1554"/>
              <a:gd name="T22" fmla="*/ 284 w 1451"/>
              <a:gd name="T23" fmla="*/ 1215 h 1554"/>
              <a:gd name="T24" fmla="*/ 541 w 1451"/>
              <a:gd name="T25" fmla="*/ 958 h 1554"/>
              <a:gd name="T26" fmla="*/ 540 w 1451"/>
              <a:gd name="T27" fmla="*/ 914 h 1554"/>
              <a:gd name="T28" fmla="*/ 1451 w 1451"/>
              <a:gd name="T29" fmla="*/ 3 h 1554"/>
              <a:gd name="T30" fmla="*/ 1448 w 1451"/>
              <a:gd name="T31" fmla="*/ 0 h 15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451" h="1554">
                <a:moveTo>
                  <a:pt x="1448" y="0"/>
                </a:moveTo>
                <a:cubicBezTo>
                  <a:pt x="536" y="912"/>
                  <a:pt x="536" y="912"/>
                  <a:pt x="536" y="912"/>
                </a:cubicBezTo>
                <a:cubicBezTo>
                  <a:pt x="537" y="957"/>
                  <a:pt x="537" y="957"/>
                  <a:pt x="537" y="957"/>
                </a:cubicBezTo>
                <a:cubicBezTo>
                  <a:pt x="280" y="1213"/>
                  <a:pt x="280" y="1213"/>
                  <a:pt x="280" y="1213"/>
                </a:cubicBezTo>
                <a:cubicBezTo>
                  <a:pt x="278" y="1334"/>
                  <a:pt x="278" y="1334"/>
                  <a:pt x="278" y="1334"/>
                </a:cubicBezTo>
                <a:cubicBezTo>
                  <a:pt x="62" y="1550"/>
                  <a:pt x="62" y="1550"/>
                  <a:pt x="62" y="1550"/>
                </a:cubicBezTo>
                <a:cubicBezTo>
                  <a:pt x="0" y="1550"/>
                  <a:pt x="0" y="1550"/>
                  <a:pt x="0" y="1550"/>
                </a:cubicBezTo>
                <a:cubicBezTo>
                  <a:pt x="1" y="1551"/>
                  <a:pt x="1" y="1551"/>
                  <a:pt x="1" y="1551"/>
                </a:cubicBezTo>
                <a:cubicBezTo>
                  <a:pt x="1" y="1552"/>
                  <a:pt x="0" y="1553"/>
                  <a:pt x="0" y="1554"/>
                </a:cubicBezTo>
                <a:cubicBezTo>
                  <a:pt x="64" y="1554"/>
                  <a:pt x="64" y="1554"/>
                  <a:pt x="64" y="1554"/>
                </a:cubicBezTo>
                <a:cubicBezTo>
                  <a:pt x="282" y="1335"/>
                  <a:pt x="282" y="1335"/>
                  <a:pt x="282" y="1335"/>
                </a:cubicBezTo>
                <a:cubicBezTo>
                  <a:pt x="284" y="1215"/>
                  <a:pt x="284" y="1215"/>
                  <a:pt x="284" y="1215"/>
                </a:cubicBezTo>
                <a:cubicBezTo>
                  <a:pt x="541" y="958"/>
                  <a:pt x="541" y="958"/>
                  <a:pt x="541" y="958"/>
                </a:cubicBezTo>
                <a:cubicBezTo>
                  <a:pt x="540" y="914"/>
                  <a:pt x="540" y="914"/>
                  <a:pt x="540" y="914"/>
                </a:cubicBezTo>
                <a:cubicBezTo>
                  <a:pt x="1451" y="3"/>
                  <a:pt x="1451" y="3"/>
                  <a:pt x="1451" y="3"/>
                </a:cubicBezTo>
                <a:cubicBezTo>
                  <a:pt x="1448" y="0"/>
                  <a:pt x="1448" y="0"/>
                  <a:pt x="144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99" name="Freeform 755"/>
          <p:cNvSpPr>
            <a:spLocks/>
          </p:cNvSpPr>
          <p:nvPr/>
        </p:nvSpPr>
        <p:spPr bwMode="auto">
          <a:xfrm>
            <a:off x="11110143" y="-3636969"/>
            <a:ext cx="5716589" cy="6256349"/>
          </a:xfrm>
          <a:custGeom>
            <a:avLst/>
            <a:gdLst>
              <a:gd name="T0" fmla="*/ 3593 w 3601"/>
              <a:gd name="T1" fmla="*/ 0 h 3941"/>
              <a:gd name="T2" fmla="*/ 1172 w 3601"/>
              <a:gd name="T3" fmla="*/ 2421 h 3941"/>
              <a:gd name="T4" fmla="*/ 1167 w 3601"/>
              <a:gd name="T5" fmla="*/ 2531 h 3941"/>
              <a:gd name="T6" fmla="*/ 499 w 3601"/>
              <a:gd name="T7" fmla="*/ 3199 h 3941"/>
              <a:gd name="T8" fmla="*/ 501 w 3601"/>
              <a:gd name="T9" fmla="*/ 3523 h 3941"/>
              <a:gd name="T10" fmla="*/ 96 w 3601"/>
              <a:gd name="T11" fmla="*/ 3928 h 3941"/>
              <a:gd name="T12" fmla="*/ 0 w 3601"/>
              <a:gd name="T13" fmla="*/ 3930 h 3941"/>
              <a:gd name="T14" fmla="*/ 0 w 3601"/>
              <a:gd name="T15" fmla="*/ 3941 h 3941"/>
              <a:gd name="T16" fmla="*/ 99 w 3601"/>
              <a:gd name="T17" fmla="*/ 3938 h 3941"/>
              <a:gd name="T18" fmla="*/ 512 w 3601"/>
              <a:gd name="T19" fmla="*/ 3526 h 3941"/>
              <a:gd name="T20" fmla="*/ 509 w 3601"/>
              <a:gd name="T21" fmla="*/ 3204 h 3941"/>
              <a:gd name="T22" fmla="*/ 1177 w 3601"/>
              <a:gd name="T23" fmla="*/ 2536 h 3941"/>
              <a:gd name="T24" fmla="*/ 1183 w 3601"/>
              <a:gd name="T25" fmla="*/ 2426 h 3941"/>
              <a:gd name="T26" fmla="*/ 3601 w 3601"/>
              <a:gd name="T27" fmla="*/ 8 h 3941"/>
              <a:gd name="T28" fmla="*/ 3593 w 3601"/>
              <a:gd name="T29" fmla="*/ 0 h 3941"/>
              <a:gd name="T30" fmla="*/ 3593 w 3601"/>
              <a:gd name="T31" fmla="*/ 0 h 39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3601" h="3941">
                <a:moveTo>
                  <a:pt x="3593" y="0"/>
                </a:moveTo>
                <a:lnTo>
                  <a:pt x="1172" y="2421"/>
                </a:lnTo>
                <a:lnTo>
                  <a:pt x="1167" y="2531"/>
                </a:lnTo>
                <a:lnTo>
                  <a:pt x="499" y="3199"/>
                </a:lnTo>
                <a:lnTo>
                  <a:pt x="501" y="3523"/>
                </a:lnTo>
                <a:lnTo>
                  <a:pt x="96" y="3928"/>
                </a:lnTo>
                <a:lnTo>
                  <a:pt x="0" y="3930"/>
                </a:lnTo>
                <a:lnTo>
                  <a:pt x="0" y="3941"/>
                </a:lnTo>
                <a:lnTo>
                  <a:pt x="99" y="3938"/>
                </a:lnTo>
                <a:lnTo>
                  <a:pt x="512" y="3526"/>
                </a:lnTo>
                <a:lnTo>
                  <a:pt x="509" y="3204"/>
                </a:lnTo>
                <a:lnTo>
                  <a:pt x="1177" y="2536"/>
                </a:lnTo>
                <a:lnTo>
                  <a:pt x="1183" y="2426"/>
                </a:lnTo>
                <a:lnTo>
                  <a:pt x="3601" y="8"/>
                </a:lnTo>
                <a:lnTo>
                  <a:pt x="3593" y="0"/>
                </a:lnTo>
                <a:lnTo>
                  <a:pt x="3593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00" name="Freeform 756"/>
          <p:cNvSpPr>
            <a:spLocks/>
          </p:cNvSpPr>
          <p:nvPr/>
        </p:nvSpPr>
        <p:spPr bwMode="auto">
          <a:xfrm>
            <a:off x="11110143" y="-3636969"/>
            <a:ext cx="5716589" cy="6256349"/>
          </a:xfrm>
          <a:custGeom>
            <a:avLst/>
            <a:gdLst>
              <a:gd name="T0" fmla="*/ 3593 w 3601"/>
              <a:gd name="T1" fmla="*/ 0 h 3941"/>
              <a:gd name="T2" fmla="*/ 1172 w 3601"/>
              <a:gd name="T3" fmla="*/ 2421 h 3941"/>
              <a:gd name="T4" fmla="*/ 1167 w 3601"/>
              <a:gd name="T5" fmla="*/ 2531 h 3941"/>
              <a:gd name="T6" fmla="*/ 499 w 3601"/>
              <a:gd name="T7" fmla="*/ 3199 h 3941"/>
              <a:gd name="T8" fmla="*/ 501 w 3601"/>
              <a:gd name="T9" fmla="*/ 3523 h 3941"/>
              <a:gd name="T10" fmla="*/ 96 w 3601"/>
              <a:gd name="T11" fmla="*/ 3928 h 3941"/>
              <a:gd name="T12" fmla="*/ 0 w 3601"/>
              <a:gd name="T13" fmla="*/ 3930 h 3941"/>
              <a:gd name="T14" fmla="*/ 0 w 3601"/>
              <a:gd name="T15" fmla="*/ 3941 h 3941"/>
              <a:gd name="T16" fmla="*/ 99 w 3601"/>
              <a:gd name="T17" fmla="*/ 3938 h 3941"/>
              <a:gd name="T18" fmla="*/ 512 w 3601"/>
              <a:gd name="T19" fmla="*/ 3526 h 3941"/>
              <a:gd name="T20" fmla="*/ 509 w 3601"/>
              <a:gd name="T21" fmla="*/ 3204 h 3941"/>
              <a:gd name="T22" fmla="*/ 1177 w 3601"/>
              <a:gd name="T23" fmla="*/ 2536 h 3941"/>
              <a:gd name="T24" fmla="*/ 1183 w 3601"/>
              <a:gd name="T25" fmla="*/ 2426 h 3941"/>
              <a:gd name="T26" fmla="*/ 3601 w 3601"/>
              <a:gd name="T27" fmla="*/ 8 h 3941"/>
              <a:gd name="T28" fmla="*/ 3593 w 3601"/>
              <a:gd name="T29" fmla="*/ 0 h 3941"/>
              <a:gd name="T30" fmla="*/ 3593 w 3601"/>
              <a:gd name="T31" fmla="*/ 0 h 39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3601" h="3941">
                <a:moveTo>
                  <a:pt x="3593" y="0"/>
                </a:moveTo>
                <a:lnTo>
                  <a:pt x="1172" y="2421"/>
                </a:lnTo>
                <a:lnTo>
                  <a:pt x="1167" y="2531"/>
                </a:lnTo>
                <a:lnTo>
                  <a:pt x="499" y="3199"/>
                </a:lnTo>
                <a:lnTo>
                  <a:pt x="501" y="3523"/>
                </a:lnTo>
                <a:lnTo>
                  <a:pt x="96" y="3928"/>
                </a:lnTo>
                <a:lnTo>
                  <a:pt x="0" y="3930"/>
                </a:lnTo>
                <a:lnTo>
                  <a:pt x="0" y="3941"/>
                </a:lnTo>
                <a:lnTo>
                  <a:pt x="99" y="3938"/>
                </a:lnTo>
                <a:lnTo>
                  <a:pt x="512" y="3526"/>
                </a:lnTo>
                <a:lnTo>
                  <a:pt x="509" y="3204"/>
                </a:lnTo>
                <a:lnTo>
                  <a:pt x="1177" y="2536"/>
                </a:lnTo>
                <a:lnTo>
                  <a:pt x="1183" y="2426"/>
                </a:lnTo>
                <a:lnTo>
                  <a:pt x="3601" y="8"/>
                </a:lnTo>
                <a:lnTo>
                  <a:pt x="3593" y="0"/>
                </a:lnTo>
                <a:lnTo>
                  <a:pt x="3593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01" name="Freeform 757"/>
          <p:cNvSpPr>
            <a:spLocks/>
          </p:cNvSpPr>
          <p:nvPr/>
        </p:nvSpPr>
        <p:spPr bwMode="auto">
          <a:xfrm>
            <a:off x="12296006" y="-3475044"/>
            <a:ext cx="4670427" cy="5124460"/>
          </a:xfrm>
          <a:custGeom>
            <a:avLst/>
            <a:gdLst>
              <a:gd name="T0" fmla="*/ 1125 w 1127"/>
              <a:gd name="T1" fmla="*/ 0 h 1236"/>
              <a:gd name="T2" fmla="*/ 209 w 1127"/>
              <a:gd name="T3" fmla="*/ 916 h 1236"/>
              <a:gd name="T4" fmla="*/ 209 w 1127"/>
              <a:gd name="T5" fmla="*/ 961 h 1236"/>
              <a:gd name="T6" fmla="*/ 175 w 1127"/>
              <a:gd name="T7" fmla="*/ 995 h 1236"/>
              <a:gd name="T8" fmla="*/ 176 w 1127"/>
              <a:gd name="T9" fmla="*/ 1090 h 1236"/>
              <a:gd name="T10" fmla="*/ 124 w 1127"/>
              <a:gd name="T11" fmla="*/ 1142 h 1236"/>
              <a:gd name="T12" fmla="*/ 81 w 1127"/>
              <a:gd name="T13" fmla="*/ 1140 h 1236"/>
              <a:gd name="T14" fmla="*/ 0 w 1127"/>
              <a:gd name="T15" fmla="*/ 1221 h 1236"/>
              <a:gd name="T16" fmla="*/ 0 w 1127"/>
              <a:gd name="T17" fmla="*/ 1236 h 1236"/>
              <a:gd name="T18" fmla="*/ 1 w 1127"/>
              <a:gd name="T19" fmla="*/ 1236 h 1236"/>
              <a:gd name="T20" fmla="*/ 2 w 1127"/>
              <a:gd name="T21" fmla="*/ 1236 h 1236"/>
              <a:gd name="T22" fmla="*/ 4 w 1127"/>
              <a:gd name="T23" fmla="*/ 1236 h 1236"/>
              <a:gd name="T24" fmla="*/ 4 w 1127"/>
              <a:gd name="T25" fmla="*/ 1222 h 1236"/>
              <a:gd name="T26" fmla="*/ 82 w 1127"/>
              <a:gd name="T27" fmla="*/ 1144 h 1236"/>
              <a:gd name="T28" fmla="*/ 126 w 1127"/>
              <a:gd name="T29" fmla="*/ 1146 h 1236"/>
              <a:gd name="T30" fmla="*/ 180 w 1127"/>
              <a:gd name="T31" fmla="*/ 1092 h 1236"/>
              <a:gd name="T32" fmla="*/ 179 w 1127"/>
              <a:gd name="T33" fmla="*/ 997 h 1236"/>
              <a:gd name="T34" fmla="*/ 213 w 1127"/>
              <a:gd name="T35" fmla="*/ 962 h 1236"/>
              <a:gd name="T36" fmla="*/ 213 w 1127"/>
              <a:gd name="T37" fmla="*/ 918 h 1236"/>
              <a:gd name="T38" fmla="*/ 1127 w 1127"/>
              <a:gd name="T39" fmla="*/ 3 h 1236"/>
              <a:gd name="T40" fmla="*/ 1125 w 1127"/>
              <a:gd name="T41" fmla="*/ 0 h 12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127" h="1236">
                <a:moveTo>
                  <a:pt x="1125" y="0"/>
                </a:moveTo>
                <a:cubicBezTo>
                  <a:pt x="209" y="916"/>
                  <a:pt x="209" y="916"/>
                  <a:pt x="209" y="916"/>
                </a:cubicBezTo>
                <a:cubicBezTo>
                  <a:pt x="209" y="961"/>
                  <a:pt x="209" y="961"/>
                  <a:pt x="209" y="961"/>
                </a:cubicBezTo>
                <a:cubicBezTo>
                  <a:pt x="175" y="995"/>
                  <a:pt x="175" y="995"/>
                  <a:pt x="175" y="995"/>
                </a:cubicBezTo>
                <a:cubicBezTo>
                  <a:pt x="176" y="1090"/>
                  <a:pt x="176" y="1090"/>
                  <a:pt x="176" y="1090"/>
                </a:cubicBezTo>
                <a:cubicBezTo>
                  <a:pt x="124" y="1142"/>
                  <a:pt x="124" y="1142"/>
                  <a:pt x="124" y="1142"/>
                </a:cubicBezTo>
                <a:cubicBezTo>
                  <a:pt x="81" y="1140"/>
                  <a:pt x="81" y="1140"/>
                  <a:pt x="81" y="1140"/>
                </a:cubicBezTo>
                <a:cubicBezTo>
                  <a:pt x="0" y="1221"/>
                  <a:pt x="0" y="1221"/>
                  <a:pt x="0" y="1221"/>
                </a:cubicBezTo>
                <a:cubicBezTo>
                  <a:pt x="0" y="1236"/>
                  <a:pt x="0" y="1236"/>
                  <a:pt x="0" y="1236"/>
                </a:cubicBezTo>
                <a:cubicBezTo>
                  <a:pt x="1" y="1236"/>
                  <a:pt x="1" y="1236"/>
                  <a:pt x="1" y="1236"/>
                </a:cubicBezTo>
                <a:cubicBezTo>
                  <a:pt x="2" y="1236"/>
                  <a:pt x="2" y="1236"/>
                  <a:pt x="2" y="1236"/>
                </a:cubicBezTo>
                <a:cubicBezTo>
                  <a:pt x="2" y="1236"/>
                  <a:pt x="3" y="1236"/>
                  <a:pt x="4" y="1236"/>
                </a:cubicBezTo>
                <a:cubicBezTo>
                  <a:pt x="4" y="1222"/>
                  <a:pt x="4" y="1222"/>
                  <a:pt x="4" y="1222"/>
                </a:cubicBezTo>
                <a:cubicBezTo>
                  <a:pt x="82" y="1144"/>
                  <a:pt x="82" y="1144"/>
                  <a:pt x="82" y="1144"/>
                </a:cubicBezTo>
                <a:cubicBezTo>
                  <a:pt x="126" y="1146"/>
                  <a:pt x="126" y="1146"/>
                  <a:pt x="126" y="1146"/>
                </a:cubicBezTo>
                <a:cubicBezTo>
                  <a:pt x="180" y="1092"/>
                  <a:pt x="180" y="1092"/>
                  <a:pt x="180" y="1092"/>
                </a:cubicBezTo>
                <a:cubicBezTo>
                  <a:pt x="179" y="997"/>
                  <a:pt x="179" y="997"/>
                  <a:pt x="179" y="997"/>
                </a:cubicBezTo>
                <a:cubicBezTo>
                  <a:pt x="213" y="962"/>
                  <a:pt x="213" y="962"/>
                  <a:pt x="213" y="962"/>
                </a:cubicBezTo>
                <a:cubicBezTo>
                  <a:pt x="213" y="918"/>
                  <a:pt x="213" y="918"/>
                  <a:pt x="213" y="918"/>
                </a:cubicBezTo>
                <a:cubicBezTo>
                  <a:pt x="1127" y="3"/>
                  <a:pt x="1127" y="3"/>
                  <a:pt x="1127" y="3"/>
                </a:cubicBezTo>
                <a:cubicBezTo>
                  <a:pt x="1125" y="0"/>
                  <a:pt x="1125" y="0"/>
                  <a:pt x="112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02" name="Freeform 758"/>
          <p:cNvSpPr>
            <a:spLocks/>
          </p:cNvSpPr>
          <p:nvPr/>
        </p:nvSpPr>
        <p:spPr bwMode="auto">
          <a:xfrm>
            <a:off x="11156180" y="-3644906"/>
            <a:ext cx="5562602" cy="6110299"/>
          </a:xfrm>
          <a:custGeom>
            <a:avLst/>
            <a:gdLst>
              <a:gd name="T0" fmla="*/ 3496 w 3504"/>
              <a:gd name="T1" fmla="*/ 0 h 3849"/>
              <a:gd name="T2" fmla="*/ 3496 w 3504"/>
              <a:gd name="T3" fmla="*/ 0 h 3849"/>
              <a:gd name="T4" fmla="*/ 1039 w 3504"/>
              <a:gd name="T5" fmla="*/ 2457 h 3849"/>
              <a:gd name="T6" fmla="*/ 1036 w 3504"/>
              <a:gd name="T7" fmla="*/ 2549 h 3849"/>
              <a:gd name="T8" fmla="*/ 323 w 3504"/>
              <a:gd name="T9" fmla="*/ 3262 h 3849"/>
              <a:gd name="T10" fmla="*/ 321 w 3504"/>
              <a:gd name="T11" fmla="*/ 3604 h 3849"/>
              <a:gd name="T12" fmla="*/ 86 w 3504"/>
              <a:gd name="T13" fmla="*/ 3839 h 3849"/>
              <a:gd name="T14" fmla="*/ 54 w 3504"/>
              <a:gd name="T15" fmla="*/ 3839 h 3849"/>
              <a:gd name="T16" fmla="*/ 0 w 3504"/>
              <a:gd name="T17" fmla="*/ 3839 h 3849"/>
              <a:gd name="T18" fmla="*/ 0 w 3504"/>
              <a:gd name="T19" fmla="*/ 3849 h 3849"/>
              <a:gd name="T20" fmla="*/ 54 w 3504"/>
              <a:gd name="T21" fmla="*/ 3849 h 3849"/>
              <a:gd name="T22" fmla="*/ 91 w 3504"/>
              <a:gd name="T23" fmla="*/ 3849 h 3849"/>
              <a:gd name="T24" fmla="*/ 331 w 3504"/>
              <a:gd name="T25" fmla="*/ 3609 h 3849"/>
              <a:gd name="T26" fmla="*/ 334 w 3504"/>
              <a:gd name="T27" fmla="*/ 3267 h 3849"/>
              <a:gd name="T28" fmla="*/ 1047 w 3504"/>
              <a:gd name="T29" fmla="*/ 2554 h 3849"/>
              <a:gd name="T30" fmla="*/ 1049 w 3504"/>
              <a:gd name="T31" fmla="*/ 2463 h 3849"/>
              <a:gd name="T32" fmla="*/ 3504 w 3504"/>
              <a:gd name="T33" fmla="*/ 8 h 3849"/>
              <a:gd name="T34" fmla="*/ 3496 w 3504"/>
              <a:gd name="T35" fmla="*/ 0 h 3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504" h="3849">
                <a:moveTo>
                  <a:pt x="3496" y="0"/>
                </a:moveTo>
                <a:lnTo>
                  <a:pt x="3496" y="0"/>
                </a:lnTo>
                <a:lnTo>
                  <a:pt x="1039" y="2457"/>
                </a:lnTo>
                <a:lnTo>
                  <a:pt x="1036" y="2549"/>
                </a:lnTo>
                <a:lnTo>
                  <a:pt x="323" y="3262"/>
                </a:lnTo>
                <a:lnTo>
                  <a:pt x="321" y="3604"/>
                </a:lnTo>
                <a:lnTo>
                  <a:pt x="86" y="3839"/>
                </a:lnTo>
                <a:lnTo>
                  <a:pt x="54" y="3839"/>
                </a:lnTo>
                <a:lnTo>
                  <a:pt x="0" y="3839"/>
                </a:lnTo>
                <a:lnTo>
                  <a:pt x="0" y="3849"/>
                </a:lnTo>
                <a:lnTo>
                  <a:pt x="54" y="3849"/>
                </a:lnTo>
                <a:lnTo>
                  <a:pt x="91" y="3849"/>
                </a:lnTo>
                <a:lnTo>
                  <a:pt x="331" y="3609"/>
                </a:lnTo>
                <a:lnTo>
                  <a:pt x="334" y="3267"/>
                </a:lnTo>
                <a:lnTo>
                  <a:pt x="1047" y="2554"/>
                </a:lnTo>
                <a:lnTo>
                  <a:pt x="1049" y="2463"/>
                </a:lnTo>
                <a:lnTo>
                  <a:pt x="3504" y="8"/>
                </a:lnTo>
                <a:lnTo>
                  <a:pt x="349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03" name="Freeform 759"/>
          <p:cNvSpPr>
            <a:spLocks/>
          </p:cNvSpPr>
          <p:nvPr/>
        </p:nvSpPr>
        <p:spPr bwMode="auto">
          <a:xfrm>
            <a:off x="11156180" y="-3644906"/>
            <a:ext cx="5562602" cy="6110299"/>
          </a:xfrm>
          <a:custGeom>
            <a:avLst/>
            <a:gdLst>
              <a:gd name="T0" fmla="*/ 3496 w 3504"/>
              <a:gd name="T1" fmla="*/ 0 h 3849"/>
              <a:gd name="T2" fmla="*/ 3496 w 3504"/>
              <a:gd name="T3" fmla="*/ 0 h 3849"/>
              <a:gd name="T4" fmla="*/ 1039 w 3504"/>
              <a:gd name="T5" fmla="*/ 2457 h 3849"/>
              <a:gd name="T6" fmla="*/ 1036 w 3504"/>
              <a:gd name="T7" fmla="*/ 2549 h 3849"/>
              <a:gd name="T8" fmla="*/ 323 w 3504"/>
              <a:gd name="T9" fmla="*/ 3262 h 3849"/>
              <a:gd name="T10" fmla="*/ 321 w 3504"/>
              <a:gd name="T11" fmla="*/ 3604 h 3849"/>
              <a:gd name="T12" fmla="*/ 86 w 3504"/>
              <a:gd name="T13" fmla="*/ 3839 h 3849"/>
              <a:gd name="T14" fmla="*/ 54 w 3504"/>
              <a:gd name="T15" fmla="*/ 3839 h 3849"/>
              <a:gd name="T16" fmla="*/ 0 w 3504"/>
              <a:gd name="T17" fmla="*/ 3839 h 3849"/>
              <a:gd name="T18" fmla="*/ 0 w 3504"/>
              <a:gd name="T19" fmla="*/ 3849 h 3849"/>
              <a:gd name="T20" fmla="*/ 54 w 3504"/>
              <a:gd name="T21" fmla="*/ 3849 h 3849"/>
              <a:gd name="T22" fmla="*/ 91 w 3504"/>
              <a:gd name="T23" fmla="*/ 3849 h 3849"/>
              <a:gd name="T24" fmla="*/ 331 w 3504"/>
              <a:gd name="T25" fmla="*/ 3609 h 3849"/>
              <a:gd name="T26" fmla="*/ 334 w 3504"/>
              <a:gd name="T27" fmla="*/ 3267 h 3849"/>
              <a:gd name="T28" fmla="*/ 1047 w 3504"/>
              <a:gd name="T29" fmla="*/ 2554 h 3849"/>
              <a:gd name="T30" fmla="*/ 1049 w 3504"/>
              <a:gd name="T31" fmla="*/ 2463 h 3849"/>
              <a:gd name="T32" fmla="*/ 3504 w 3504"/>
              <a:gd name="T33" fmla="*/ 8 h 3849"/>
              <a:gd name="T34" fmla="*/ 3496 w 3504"/>
              <a:gd name="T35" fmla="*/ 0 h 3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504" h="3849">
                <a:moveTo>
                  <a:pt x="3496" y="0"/>
                </a:moveTo>
                <a:lnTo>
                  <a:pt x="3496" y="0"/>
                </a:lnTo>
                <a:lnTo>
                  <a:pt x="1039" y="2457"/>
                </a:lnTo>
                <a:lnTo>
                  <a:pt x="1036" y="2549"/>
                </a:lnTo>
                <a:lnTo>
                  <a:pt x="323" y="3262"/>
                </a:lnTo>
                <a:lnTo>
                  <a:pt x="321" y="3604"/>
                </a:lnTo>
                <a:lnTo>
                  <a:pt x="86" y="3839"/>
                </a:lnTo>
                <a:lnTo>
                  <a:pt x="54" y="3839"/>
                </a:lnTo>
                <a:lnTo>
                  <a:pt x="0" y="3839"/>
                </a:lnTo>
                <a:lnTo>
                  <a:pt x="0" y="3849"/>
                </a:lnTo>
                <a:lnTo>
                  <a:pt x="54" y="3849"/>
                </a:lnTo>
                <a:lnTo>
                  <a:pt x="91" y="3849"/>
                </a:lnTo>
                <a:lnTo>
                  <a:pt x="331" y="3609"/>
                </a:lnTo>
                <a:lnTo>
                  <a:pt x="334" y="3267"/>
                </a:lnTo>
                <a:lnTo>
                  <a:pt x="1047" y="2554"/>
                </a:lnTo>
                <a:lnTo>
                  <a:pt x="1049" y="2463"/>
                </a:lnTo>
                <a:lnTo>
                  <a:pt x="3504" y="8"/>
                </a:lnTo>
                <a:lnTo>
                  <a:pt x="3496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04" name="Freeform 760"/>
          <p:cNvSpPr>
            <a:spLocks/>
          </p:cNvSpPr>
          <p:nvPr/>
        </p:nvSpPr>
        <p:spPr bwMode="auto">
          <a:xfrm>
            <a:off x="12746856" y="-3598869"/>
            <a:ext cx="3784601" cy="3668719"/>
          </a:xfrm>
          <a:custGeom>
            <a:avLst/>
            <a:gdLst>
              <a:gd name="T0" fmla="*/ 2376 w 2384"/>
              <a:gd name="T1" fmla="*/ 0 h 2311"/>
              <a:gd name="T2" fmla="*/ 76 w 2384"/>
              <a:gd name="T3" fmla="*/ 2300 h 2311"/>
              <a:gd name="T4" fmla="*/ 32 w 2384"/>
              <a:gd name="T5" fmla="*/ 2300 h 2311"/>
              <a:gd name="T6" fmla="*/ 0 w 2384"/>
              <a:gd name="T7" fmla="*/ 2300 h 2311"/>
              <a:gd name="T8" fmla="*/ 0 w 2384"/>
              <a:gd name="T9" fmla="*/ 2311 h 2311"/>
              <a:gd name="T10" fmla="*/ 34 w 2384"/>
              <a:gd name="T11" fmla="*/ 2311 h 2311"/>
              <a:gd name="T12" fmla="*/ 79 w 2384"/>
              <a:gd name="T13" fmla="*/ 2311 h 2311"/>
              <a:gd name="T14" fmla="*/ 2384 w 2384"/>
              <a:gd name="T15" fmla="*/ 7 h 2311"/>
              <a:gd name="T16" fmla="*/ 2376 w 2384"/>
              <a:gd name="T17" fmla="*/ 0 h 2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84" h="2311">
                <a:moveTo>
                  <a:pt x="2376" y="0"/>
                </a:moveTo>
                <a:lnTo>
                  <a:pt x="76" y="2300"/>
                </a:lnTo>
                <a:lnTo>
                  <a:pt x="32" y="2300"/>
                </a:lnTo>
                <a:lnTo>
                  <a:pt x="0" y="2300"/>
                </a:lnTo>
                <a:lnTo>
                  <a:pt x="0" y="2311"/>
                </a:lnTo>
                <a:lnTo>
                  <a:pt x="34" y="2311"/>
                </a:lnTo>
                <a:lnTo>
                  <a:pt x="79" y="2311"/>
                </a:lnTo>
                <a:lnTo>
                  <a:pt x="2384" y="7"/>
                </a:lnTo>
                <a:lnTo>
                  <a:pt x="237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05" name="Freeform 761"/>
          <p:cNvSpPr>
            <a:spLocks/>
          </p:cNvSpPr>
          <p:nvPr/>
        </p:nvSpPr>
        <p:spPr bwMode="auto">
          <a:xfrm>
            <a:off x="12746856" y="-3598869"/>
            <a:ext cx="3784601" cy="3668719"/>
          </a:xfrm>
          <a:custGeom>
            <a:avLst/>
            <a:gdLst>
              <a:gd name="T0" fmla="*/ 2376 w 2384"/>
              <a:gd name="T1" fmla="*/ 0 h 2311"/>
              <a:gd name="T2" fmla="*/ 76 w 2384"/>
              <a:gd name="T3" fmla="*/ 2300 h 2311"/>
              <a:gd name="T4" fmla="*/ 32 w 2384"/>
              <a:gd name="T5" fmla="*/ 2300 h 2311"/>
              <a:gd name="T6" fmla="*/ 0 w 2384"/>
              <a:gd name="T7" fmla="*/ 2300 h 2311"/>
              <a:gd name="T8" fmla="*/ 0 w 2384"/>
              <a:gd name="T9" fmla="*/ 2311 h 2311"/>
              <a:gd name="T10" fmla="*/ 34 w 2384"/>
              <a:gd name="T11" fmla="*/ 2311 h 2311"/>
              <a:gd name="T12" fmla="*/ 79 w 2384"/>
              <a:gd name="T13" fmla="*/ 2311 h 2311"/>
              <a:gd name="T14" fmla="*/ 2384 w 2384"/>
              <a:gd name="T15" fmla="*/ 7 h 2311"/>
              <a:gd name="T16" fmla="*/ 2376 w 2384"/>
              <a:gd name="T17" fmla="*/ 0 h 2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84" h="2311">
                <a:moveTo>
                  <a:pt x="2376" y="0"/>
                </a:moveTo>
                <a:lnTo>
                  <a:pt x="76" y="2300"/>
                </a:lnTo>
                <a:lnTo>
                  <a:pt x="32" y="2300"/>
                </a:lnTo>
                <a:lnTo>
                  <a:pt x="0" y="2300"/>
                </a:lnTo>
                <a:lnTo>
                  <a:pt x="0" y="2311"/>
                </a:lnTo>
                <a:lnTo>
                  <a:pt x="34" y="2311"/>
                </a:lnTo>
                <a:lnTo>
                  <a:pt x="79" y="2311"/>
                </a:lnTo>
                <a:lnTo>
                  <a:pt x="2384" y="7"/>
                </a:lnTo>
                <a:lnTo>
                  <a:pt x="2376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06" name="Freeform 762"/>
          <p:cNvSpPr>
            <a:spLocks noEditPoints="1"/>
          </p:cNvSpPr>
          <p:nvPr/>
        </p:nvSpPr>
        <p:spPr bwMode="auto">
          <a:xfrm>
            <a:off x="12576993" y="-3106743"/>
            <a:ext cx="3017838" cy="2857505"/>
          </a:xfrm>
          <a:custGeom>
            <a:avLst/>
            <a:gdLst>
              <a:gd name="T0" fmla="*/ 258 w 728"/>
              <a:gd name="T1" fmla="*/ 467 h 689"/>
              <a:gd name="T2" fmla="*/ 181 w 728"/>
              <a:gd name="T3" fmla="*/ 543 h 689"/>
              <a:gd name="T4" fmla="*/ 107 w 728"/>
              <a:gd name="T5" fmla="*/ 544 h 689"/>
              <a:gd name="T6" fmla="*/ 0 w 728"/>
              <a:gd name="T7" fmla="*/ 651 h 689"/>
              <a:gd name="T8" fmla="*/ 0 w 728"/>
              <a:gd name="T9" fmla="*/ 669 h 689"/>
              <a:gd name="T10" fmla="*/ 0 w 728"/>
              <a:gd name="T11" fmla="*/ 689 h 689"/>
              <a:gd name="T12" fmla="*/ 4 w 728"/>
              <a:gd name="T13" fmla="*/ 689 h 689"/>
              <a:gd name="T14" fmla="*/ 4 w 728"/>
              <a:gd name="T15" fmla="*/ 669 h 689"/>
              <a:gd name="T16" fmla="*/ 4 w 728"/>
              <a:gd name="T17" fmla="*/ 653 h 689"/>
              <a:gd name="T18" fmla="*/ 109 w 728"/>
              <a:gd name="T19" fmla="*/ 548 h 689"/>
              <a:gd name="T20" fmla="*/ 183 w 728"/>
              <a:gd name="T21" fmla="*/ 547 h 689"/>
              <a:gd name="T22" fmla="*/ 260 w 728"/>
              <a:gd name="T23" fmla="*/ 470 h 689"/>
              <a:gd name="T24" fmla="*/ 258 w 728"/>
              <a:gd name="T25" fmla="*/ 467 h 689"/>
              <a:gd name="T26" fmla="*/ 725 w 728"/>
              <a:gd name="T27" fmla="*/ 0 h 689"/>
              <a:gd name="T28" fmla="*/ 286 w 728"/>
              <a:gd name="T29" fmla="*/ 439 h 689"/>
              <a:gd name="T30" fmla="*/ 289 w 728"/>
              <a:gd name="T31" fmla="*/ 441 h 689"/>
              <a:gd name="T32" fmla="*/ 728 w 728"/>
              <a:gd name="T33" fmla="*/ 2 h 689"/>
              <a:gd name="T34" fmla="*/ 725 w 728"/>
              <a:gd name="T35" fmla="*/ 0 h 6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728" h="689">
                <a:moveTo>
                  <a:pt x="258" y="467"/>
                </a:moveTo>
                <a:cubicBezTo>
                  <a:pt x="181" y="543"/>
                  <a:pt x="181" y="543"/>
                  <a:pt x="181" y="543"/>
                </a:cubicBezTo>
                <a:cubicBezTo>
                  <a:pt x="107" y="544"/>
                  <a:pt x="107" y="544"/>
                  <a:pt x="107" y="544"/>
                </a:cubicBezTo>
                <a:cubicBezTo>
                  <a:pt x="0" y="651"/>
                  <a:pt x="0" y="651"/>
                  <a:pt x="0" y="651"/>
                </a:cubicBezTo>
                <a:cubicBezTo>
                  <a:pt x="0" y="669"/>
                  <a:pt x="0" y="669"/>
                  <a:pt x="0" y="669"/>
                </a:cubicBezTo>
                <a:cubicBezTo>
                  <a:pt x="0" y="689"/>
                  <a:pt x="0" y="689"/>
                  <a:pt x="0" y="689"/>
                </a:cubicBezTo>
                <a:cubicBezTo>
                  <a:pt x="4" y="689"/>
                  <a:pt x="4" y="689"/>
                  <a:pt x="4" y="689"/>
                </a:cubicBezTo>
                <a:cubicBezTo>
                  <a:pt x="4" y="669"/>
                  <a:pt x="4" y="669"/>
                  <a:pt x="4" y="669"/>
                </a:cubicBezTo>
                <a:cubicBezTo>
                  <a:pt x="4" y="653"/>
                  <a:pt x="4" y="653"/>
                  <a:pt x="4" y="653"/>
                </a:cubicBezTo>
                <a:cubicBezTo>
                  <a:pt x="109" y="548"/>
                  <a:pt x="109" y="548"/>
                  <a:pt x="109" y="548"/>
                </a:cubicBezTo>
                <a:cubicBezTo>
                  <a:pt x="183" y="547"/>
                  <a:pt x="183" y="547"/>
                  <a:pt x="183" y="547"/>
                </a:cubicBezTo>
                <a:cubicBezTo>
                  <a:pt x="260" y="470"/>
                  <a:pt x="260" y="470"/>
                  <a:pt x="260" y="470"/>
                </a:cubicBezTo>
                <a:cubicBezTo>
                  <a:pt x="259" y="469"/>
                  <a:pt x="258" y="468"/>
                  <a:pt x="258" y="467"/>
                </a:cubicBezTo>
                <a:moveTo>
                  <a:pt x="725" y="0"/>
                </a:moveTo>
                <a:cubicBezTo>
                  <a:pt x="286" y="439"/>
                  <a:pt x="286" y="439"/>
                  <a:pt x="286" y="439"/>
                </a:cubicBezTo>
                <a:cubicBezTo>
                  <a:pt x="287" y="440"/>
                  <a:pt x="288" y="440"/>
                  <a:pt x="289" y="441"/>
                </a:cubicBezTo>
                <a:cubicBezTo>
                  <a:pt x="728" y="2"/>
                  <a:pt x="728" y="2"/>
                  <a:pt x="728" y="2"/>
                </a:cubicBezTo>
                <a:cubicBezTo>
                  <a:pt x="725" y="0"/>
                  <a:pt x="725" y="0"/>
                  <a:pt x="72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07" name="Freeform 763"/>
          <p:cNvSpPr>
            <a:spLocks noEditPoints="1"/>
          </p:cNvSpPr>
          <p:nvPr/>
        </p:nvSpPr>
        <p:spPr bwMode="auto">
          <a:xfrm>
            <a:off x="12299181" y="-3246443"/>
            <a:ext cx="3221039" cy="2287592"/>
          </a:xfrm>
          <a:custGeom>
            <a:avLst/>
            <a:gdLst>
              <a:gd name="T0" fmla="*/ 0 w 777"/>
              <a:gd name="T1" fmla="*/ 517 h 552"/>
              <a:gd name="T2" fmla="*/ 0 w 777"/>
              <a:gd name="T3" fmla="*/ 521 h 552"/>
              <a:gd name="T4" fmla="*/ 16 w 777"/>
              <a:gd name="T5" fmla="*/ 521 h 552"/>
              <a:gd name="T6" fmla="*/ 45 w 777"/>
              <a:gd name="T7" fmla="*/ 521 h 552"/>
              <a:gd name="T8" fmla="*/ 45 w 777"/>
              <a:gd name="T9" fmla="*/ 521 h 552"/>
              <a:gd name="T10" fmla="*/ 45 w 777"/>
              <a:gd name="T11" fmla="*/ 517 h 552"/>
              <a:gd name="T12" fmla="*/ 16 w 777"/>
              <a:gd name="T13" fmla="*/ 517 h 552"/>
              <a:gd name="T14" fmla="*/ 0 w 777"/>
              <a:gd name="T15" fmla="*/ 517 h 552"/>
              <a:gd name="T16" fmla="*/ 775 w 777"/>
              <a:gd name="T17" fmla="*/ 0 h 552"/>
              <a:gd name="T18" fmla="*/ 226 w 777"/>
              <a:gd name="T19" fmla="*/ 548 h 552"/>
              <a:gd name="T20" fmla="*/ 155 w 777"/>
              <a:gd name="T21" fmla="*/ 548 h 552"/>
              <a:gd name="T22" fmla="*/ 125 w 777"/>
              <a:gd name="T23" fmla="*/ 518 h 552"/>
              <a:gd name="T24" fmla="*/ 86 w 777"/>
              <a:gd name="T25" fmla="*/ 517 h 552"/>
              <a:gd name="T26" fmla="*/ 86 w 777"/>
              <a:gd name="T27" fmla="*/ 521 h 552"/>
              <a:gd name="T28" fmla="*/ 86 w 777"/>
              <a:gd name="T29" fmla="*/ 521 h 552"/>
              <a:gd name="T30" fmla="*/ 123 w 777"/>
              <a:gd name="T31" fmla="*/ 522 h 552"/>
              <a:gd name="T32" fmla="*/ 153 w 777"/>
              <a:gd name="T33" fmla="*/ 552 h 552"/>
              <a:gd name="T34" fmla="*/ 228 w 777"/>
              <a:gd name="T35" fmla="*/ 552 h 552"/>
              <a:gd name="T36" fmla="*/ 777 w 777"/>
              <a:gd name="T37" fmla="*/ 3 h 552"/>
              <a:gd name="T38" fmla="*/ 775 w 777"/>
              <a:gd name="T39" fmla="*/ 0 h 5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777" h="552">
                <a:moveTo>
                  <a:pt x="0" y="517"/>
                </a:moveTo>
                <a:cubicBezTo>
                  <a:pt x="0" y="521"/>
                  <a:pt x="0" y="521"/>
                  <a:pt x="0" y="521"/>
                </a:cubicBezTo>
                <a:cubicBezTo>
                  <a:pt x="16" y="521"/>
                  <a:pt x="16" y="521"/>
                  <a:pt x="16" y="521"/>
                </a:cubicBezTo>
                <a:cubicBezTo>
                  <a:pt x="45" y="521"/>
                  <a:pt x="45" y="521"/>
                  <a:pt x="45" y="521"/>
                </a:cubicBezTo>
                <a:cubicBezTo>
                  <a:pt x="45" y="521"/>
                  <a:pt x="45" y="521"/>
                  <a:pt x="45" y="521"/>
                </a:cubicBezTo>
                <a:cubicBezTo>
                  <a:pt x="45" y="519"/>
                  <a:pt x="45" y="518"/>
                  <a:pt x="45" y="517"/>
                </a:cubicBezTo>
                <a:cubicBezTo>
                  <a:pt x="16" y="517"/>
                  <a:pt x="16" y="517"/>
                  <a:pt x="16" y="517"/>
                </a:cubicBezTo>
                <a:cubicBezTo>
                  <a:pt x="0" y="517"/>
                  <a:pt x="0" y="517"/>
                  <a:pt x="0" y="517"/>
                </a:cubicBezTo>
                <a:moveTo>
                  <a:pt x="775" y="0"/>
                </a:moveTo>
                <a:cubicBezTo>
                  <a:pt x="226" y="548"/>
                  <a:pt x="226" y="548"/>
                  <a:pt x="226" y="548"/>
                </a:cubicBezTo>
                <a:cubicBezTo>
                  <a:pt x="155" y="548"/>
                  <a:pt x="155" y="548"/>
                  <a:pt x="155" y="548"/>
                </a:cubicBezTo>
                <a:cubicBezTo>
                  <a:pt x="125" y="518"/>
                  <a:pt x="125" y="518"/>
                  <a:pt x="125" y="518"/>
                </a:cubicBezTo>
                <a:cubicBezTo>
                  <a:pt x="86" y="517"/>
                  <a:pt x="86" y="517"/>
                  <a:pt x="86" y="517"/>
                </a:cubicBezTo>
                <a:cubicBezTo>
                  <a:pt x="86" y="518"/>
                  <a:pt x="86" y="519"/>
                  <a:pt x="86" y="521"/>
                </a:cubicBezTo>
                <a:cubicBezTo>
                  <a:pt x="86" y="521"/>
                  <a:pt x="86" y="521"/>
                  <a:pt x="86" y="521"/>
                </a:cubicBezTo>
                <a:cubicBezTo>
                  <a:pt x="123" y="522"/>
                  <a:pt x="123" y="522"/>
                  <a:pt x="123" y="522"/>
                </a:cubicBezTo>
                <a:cubicBezTo>
                  <a:pt x="153" y="552"/>
                  <a:pt x="153" y="552"/>
                  <a:pt x="153" y="552"/>
                </a:cubicBezTo>
                <a:cubicBezTo>
                  <a:pt x="228" y="552"/>
                  <a:pt x="228" y="552"/>
                  <a:pt x="228" y="552"/>
                </a:cubicBezTo>
                <a:cubicBezTo>
                  <a:pt x="777" y="3"/>
                  <a:pt x="777" y="3"/>
                  <a:pt x="777" y="3"/>
                </a:cubicBezTo>
                <a:cubicBezTo>
                  <a:pt x="775" y="0"/>
                  <a:pt x="775" y="0"/>
                  <a:pt x="77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08" name="Freeform 764"/>
          <p:cNvSpPr>
            <a:spLocks noEditPoints="1"/>
          </p:cNvSpPr>
          <p:nvPr/>
        </p:nvSpPr>
        <p:spPr bwMode="auto">
          <a:xfrm>
            <a:off x="11519718" y="-3421069"/>
            <a:ext cx="1435100" cy="5446723"/>
          </a:xfrm>
          <a:custGeom>
            <a:avLst/>
            <a:gdLst>
              <a:gd name="T0" fmla="*/ 136 w 346"/>
              <a:gd name="T1" fmla="*/ 701 h 1314"/>
              <a:gd name="T2" fmla="*/ 135 w 346"/>
              <a:gd name="T3" fmla="*/ 727 h 1314"/>
              <a:gd name="T4" fmla="*/ 245 w 346"/>
              <a:gd name="T5" fmla="*/ 836 h 1314"/>
              <a:gd name="T6" fmla="*/ 243 w 346"/>
              <a:gd name="T7" fmla="*/ 943 h 1314"/>
              <a:gd name="T8" fmla="*/ 0 w 346"/>
              <a:gd name="T9" fmla="*/ 1186 h 1314"/>
              <a:gd name="T10" fmla="*/ 0 w 346"/>
              <a:gd name="T11" fmla="*/ 1291 h 1314"/>
              <a:gd name="T12" fmla="*/ 0 w 346"/>
              <a:gd name="T13" fmla="*/ 1314 h 1314"/>
              <a:gd name="T14" fmla="*/ 4 w 346"/>
              <a:gd name="T15" fmla="*/ 1314 h 1314"/>
              <a:gd name="T16" fmla="*/ 4 w 346"/>
              <a:gd name="T17" fmla="*/ 1291 h 1314"/>
              <a:gd name="T18" fmla="*/ 4 w 346"/>
              <a:gd name="T19" fmla="*/ 1187 h 1314"/>
              <a:gd name="T20" fmla="*/ 247 w 346"/>
              <a:gd name="T21" fmla="*/ 945 h 1314"/>
              <a:gd name="T22" fmla="*/ 249 w 346"/>
              <a:gd name="T23" fmla="*/ 835 h 1314"/>
              <a:gd name="T24" fmla="*/ 139 w 346"/>
              <a:gd name="T25" fmla="*/ 726 h 1314"/>
              <a:gd name="T26" fmla="*/ 140 w 346"/>
              <a:gd name="T27" fmla="*/ 702 h 1314"/>
              <a:gd name="T28" fmla="*/ 136 w 346"/>
              <a:gd name="T29" fmla="*/ 701 h 1314"/>
              <a:gd name="T30" fmla="*/ 343 w 346"/>
              <a:gd name="T31" fmla="*/ 0 h 1314"/>
              <a:gd name="T32" fmla="*/ 22 w 346"/>
              <a:gd name="T33" fmla="*/ 321 h 1314"/>
              <a:gd name="T34" fmla="*/ 24 w 346"/>
              <a:gd name="T35" fmla="*/ 356 h 1314"/>
              <a:gd name="T36" fmla="*/ 67 w 346"/>
              <a:gd name="T37" fmla="*/ 399 h 1314"/>
              <a:gd name="T38" fmla="*/ 140 w 346"/>
              <a:gd name="T39" fmla="*/ 398 h 1314"/>
              <a:gd name="T40" fmla="*/ 185 w 346"/>
              <a:gd name="T41" fmla="*/ 443 h 1314"/>
              <a:gd name="T42" fmla="*/ 182 w 346"/>
              <a:gd name="T43" fmla="*/ 484 h 1314"/>
              <a:gd name="T44" fmla="*/ 110 w 346"/>
              <a:gd name="T45" fmla="*/ 556 h 1314"/>
              <a:gd name="T46" fmla="*/ 108 w 346"/>
              <a:gd name="T47" fmla="*/ 604 h 1314"/>
              <a:gd name="T48" fmla="*/ 136 w 346"/>
              <a:gd name="T49" fmla="*/ 632 h 1314"/>
              <a:gd name="T50" fmla="*/ 136 w 346"/>
              <a:gd name="T51" fmla="*/ 661 h 1314"/>
              <a:gd name="T52" fmla="*/ 140 w 346"/>
              <a:gd name="T53" fmla="*/ 661 h 1314"/>
              <a:gd name="T54" fmla="*/ 140 w 346"/>
              <a:gd name="T55" fmla="*/ 630 h 1314"/>
              <a:gd name="T56" fmla="*/ 112 w 346"/>
              <a:gd name="T57" fmla="*/ 602 h 1314"/>
              <a:gd name="T58" fmla="*/ 113 w 346"/>
              <a:gd name="T59" fmla="*/ 557 h 1314"/>
              <a:gd name="T60" fmla="*/ 186 w 346"/>
              <a:gd name="T61" fmla="*/ 485 h 1314"/>
              <a:gd name="T62" fmla="*/ 189 w 346"/>
              <a:gd name="T63" fmla="*/ 442 h 1314"/>
              <a:gd name="T64" fmla="*/ 141 w 346"/>
              <a:gd name="T65" fmla="*/ 394 h 1314"/>
              <a:gd name="T66" fmla="*/ 69 w 346"/>
              <a:gd name="T67" fmla="*/ 395 h 1314"/>
              <a:gd name="T68" fmla="*/ 28 w 346"/>
              <a:gd name="T69" fmla="*/ 354 h 1314"/>
              <a:gd name="T70" fmla="*/ 26 w 346"/>
              <a:gd name="T71" fmla="*/ 322 h 1314"/>
              <a:gd name="T72" fmla="*/ 346 w 346"/>
              <a:gd name="T73" fmla="*/ 3 h 1314"/>
              <a:gd name="T74" fmla="*/ 343 w 346"/>
              <a:gd name="T75" fmla="*/ 0 h 13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46" h="1314">
                <a:moveTo>
                  <a:pt x="136" y="701"/>
                </a:moveTo>
                <a:cubicBezTo>
                  <a:pt x="135" y="727"/>
                  <a:pt x="135" y="727"/>
                  <a:pt x="135" y="727"/>
                </a:cubicBezTo>
                <a:cubicBezTo>
                  <a:pt x="245" y="836"/>
                  <a:pt x="245" y="836"/>
                  <a:pt x="245" y="836"/>
                </a:cubicBezTo>
                <a:cubicBezTo>
                  <a:pt x="243" y="943"/>
                  <a:pt x="243" y="943"/>
                  <a:pt x="243" y="943"/>
                </a:cubicBezTo>
                <a:cubicBezTo>
                  <a:pt x="0" y="1186"/>
                  <a:pt x="0" y="1186"/>
                  <a:pt x="0" y="1186"/>
                </a:cubicBezTo>
                <a:cubicBezTo>
                  <a:pt x="0" y="1291"/>
                  <a:pt x="0" y="1291"/>
                  <a:pt x="0" y="1291"/>
                </a:cubicBezTo>
                <a:cubicBezTo>
                  <a:pt x="0" y="1314"/>
                  <a:pt x="0" y="1314"/>
                  <a:pt x="0" y="1314"/>
                </a:cubicBezTo>
                <a:cubicBezTo>
                  <a:pt x="4" y="1314"/>
                  <a:pt x="4" y="1314"/>
                  <a:pt x="4" y="1314"/>
                </a:cubicBezTo>
                <a:cubicBezTo>
                  <a:pt x="4" y="1291"/>
                  <a:pt x="4" y="1291"/>
                  <a:pt x="4" y="1291"/>
                </a:cubicBezTo>
                <a:cubicBezTo>
                  <a:pt x="4" y="1187"/>
                  <a:pt x="4" y="1187"/>
                  <a:pt x="4" y="1187"/>
                </a:cubicBezTo>
                <a:cubicBezTo>
                  <a:pt x="247" y="945"/>
                  <a:pt x="247" y="945"/>
                  <a:pt x="247" y="945"/>
                </a:cubicBezTo>
                <a:cubicBezTo>
                  <a:pt x="249" y="835"/>
                  <a:pt x="249" y="835"/>
                  <a:pt x="249" y="835"/>
                </a:cubicBezTo>
                <a:cubicBezTo>
                  <a:pt x="139" y="726"/>
                  <a:pt x="139" y="726"/>
                  <a:pt x="139" y="726"/>
                </a:cubicBezTo>
                <a:cubicBezTo>
                  <a:pt x="140" y="702"/>
                  <a:pt x="140" y="702"/>
                  <a:pt x="140" y="702"/>
                </a:cubicBezTo>
                <a:cubicBezTo>
                  <a:pt x="138" y="702"/>
                  <a:pt x="137" y="702"/>
                  <a:pt x="136" y="701"/>
                </a:cubicBezTo>
                <a:moveTo>
                  <a:pt x="343" y="0"/>
                </a:moveTo>
                <a:cubicBezTo>
                  <a:pt x="22" y="321"/>
                  <a:pt x="22" y="321"/>
                  <a:pt x="22" y="321"/>
                </a:cubicBezTo>
                <a:cubicBezTo>
                  <a:pt x="24" y="356"/>
                  <a:pt x="24" y="356"/>
                  <a:pt x="24" y="356"/>
                </a:cubicBezTo>
                <a:cubicBezTo>
                  <a:pt x="67" y="399"/>
                  <a:pt x="67" y="399"/>
                  <a:pt x="67" y="399"/>
                </a:cubicBezTo>
                <a:cubicBezTo>
                  <a:pt x="140" y="398"/>
                  <a:pt x="140" y="398"/>
                  <a:pt x="140" y="398"/>
                </a:cubicBezTo>
                <a:cubicBezTo>
                  <a:pt x="185" y="443"/>
                  <a:pt x="185" y="443"/>
                  <a:pt x="185" y="443"/>
                </a:cubicBezTo>
                <a:cubicBezTo>
                  <a:pt x="182" y="484"/>
                  <a:pt x="182" y="484"/>
                  <a:pt x="182" y="484"/>
                </a:cubicBezTo>
                <a:cubicBezTo>
                  <a:pt x="110" y="556"/>
                  <a:pt x="110" y="556"/>
                  <a:pt x="110" y="556"/>
                </a:cubicBezTo>
                <a:cubicBezTo>
                  <a:pt x="108" y="604"/>
                  <a:pt x="108" y="604"/>
                  <a:pt x="108" y="604"/>
                </a:cubicBezTo>
                <a:cubicBezTo>
                  <a:pt x="136" y="632"/>
                  <a:pt x="136" y="632"/>
                  <a:pt x="136" y="632"/>
                </a:cubicBezTo>
                <a:cubicBezTo>
                  <a:pt x="136" y="661"/>
                  <a:pt x="136" y="661"/>
                  <a:pt x="136" y="661"/>
                </a:cubicBezTo>
                <a:cubicBezTo>
                  <a:pt x="137" y="661"/>
                  <a:pt x="139" y="661"/>
                  <a:pt x="140" y="661"/>
                </a:cubicBezTo>
                <a:cubicBezTo>
                  <a:pt x="140" y="630"/>
                  <a:pt x="140" y="630"/>
                  <a:pt x="140" y="630"/>
                </a:cubicBezTo>
                <a:cubicBezTo>
                  <a:pt x="112" y="602"/>
                  <a:pt x="112" y="602"/>
                  <a:pt x="112" y="602"/>
                </a:cubicBezTo>
                <a:cubicBezTo>
                  <a:pt x="113" y="557"/>
                  <a:pt x="113" y="557"/>
                  <a:pt x="113" y="557"/>
                </a:cubicBezTo>
                <a:cubicBezTo>
                  <a:pt x="186" y="485"/>
                  <a:pt x="186" y="485"/>
                  <a:pt x="186" y="485"/>
                </a:cubicBezTo>
                <a:cubicBezTo>
                  <a:pt x="189" y="442"/>
                  <a:pt x="189" y="442"/>
                  <a:pt x="189" y="442"/>
                </a:cubicBezTo>
                <a:cubicBezTo>
                  <a:pt x="141" y="394"/>
                  <a:pt x="141" y="394"/>
                  <a:pt x="141" y="394"/>
                </a:cubicBezTo>
                <a:cubicBezTo>
                  <a:pt x="69" y="395"/>
                  <a:pt x="69" y="395"/>
                  <a:pt x="69" y="395"/>
                </a:cubicBezTo>
                <a:cubicBezTo>
                  <a:pt x="28" y="354"/>
                  <a:pt x="28" y="354"/>
                  <a:pt x="28" y="354"/>
                </a:cubicBezTo>
                <a:cubicBezTo>
                  <a:pt x="26" y="322"/>
                  <a:pt x="26" y="322"/>
                  <a:pt x="26" y="322"/>
                </a:cubicBezTo>
                <a:cubicBezTo>
                  <a:pt x="346" y="3"/>
                  <a:pt x="346" y="3"/>
                  <a:pt x="346" y="3"/>
                </a:cubicBezTo>
                <a:cubicBezTo>
                  <a:pt x="343" y="0"/>
                  <a:pt x="343" y="0"/>
                  <a:pt x="34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09" name="Freeform 765"/>
          <p:cNvSpPr>
            <a:spLocks noEditPoints="1"/>
          </p:cNvSpPr>
          <p:nvPr/>
        </p:nvSpPr>
        <p:spPr bwMode="auto">
          <a:xfrm>
            <a:off x="10765655" y="-3470281"/>
            <a:ext cx="2143126" cy="6126174"/>
          </a:xfrm>
          <a:custGeom>
            <a:avLst/>
            <a:gdLst>
              <a:gd name="T0" fmla="*/ 244 w 517"/>
              <a:gd name="T1" fmla="*/ 479 h 1478"/>
              <a:gd name="T2" fmla="*/ 240 w 517"/>
              <a:gd name="T3" fmla="*/ 479 h 1478"/>
              <a:gd name="T4" fmla="*/ 240 w 517"/>
              <a:gd name="T5" fmla="*/ 479 h 1478"/>
              <a:gd name="T6" fmla="*/ 240 w 517"/>
              <a:gd name="T7" fmla="*/ 479 h 1478"/>
              <a:gd name="T8" fmla="*/ 239 w 517"/>
              <a:gd name="T9" fmla="*/ 497 h 1478"/>
              <a:gd name="T10" fmla="*/ 278 w 517"/>
              <a:gd name="T11" fmla="*/ 536 h 1478"/>
              <a:gd name="T12" fmla="*/ 280 w 517"/>
              <a:gd name="T13" fmla="*/ 562 h 1478"/>
              <a:gd name="T14" fmla="*/ 253 w 517"/>
              <a:gd name="T15" fmla="*/ 590 h 1478"/>
              <a:gd name="T16" fmla="*/ 252 w 517"/>
              <a:gd name="T17" fmla="*/ 619 h 1478"/>
              <a:gd name="T18" fmla="*/ 232 w 517"/>
              <a:gd name="T19" fmla="*/ 639 h 1478"/>
              <a:gd name="T20" fmla="*/ 229 w 517"/>
              <a:gd name="T21" fmla="*/ 696 h 1478"/>
              <a:gd name="T22" fmla="*/ 400 w 517"/>
              <a:gd name="T23" fmla="*/ 867 h 1478"/>
              <a:gd name="T24" fmla="*/ 403 w 517"/>
              <a:gd name="T25" fmla="*/ 938 h 1478"/>
              <a:gd name="T26" fmla="*/ 145 w 517"/>
              <a:gd name="T27" fmla="*/ 1195 h 1478"/>
              <a:gd name="T28" fmla="*/ 143 w 517"/>
              <a:gd name="T29" fmla="*/ 1299 h 1478"/>
              <a:gd name="T30" fmla="*/ 0 w 517"/>
              <a:gd name="T31" fmla="*/ 1442 h 1478"/>
              <a:gd name="T32" fmla="*/ 0 w 517"/>
              <a:gd name="T33" fmla="*/ 1456 h 1478"/>
              <a:gd name="T34" fmla="*/ 1 w 517"/>
              <a:gd name="T35" fmla="*/ 1478 h 1478"/>
              <a:gd name="T36" fmla="*/ 5 w 517"/>
              <a:gd name="T37" fmla="*/ 1478 h 1478"/>
              <a:gd name="T38" fmla="*/ 4 w 517"/>
              <a:gd name="T39" fmla="*/ 1455 h 1478"/>
              <a:gd name="T40" fmla="*/ 4 w 517"/>
              <a:gd name="T41" fmla="*/ 1444 h 1478"/>
              <a:gd name="T42" fmla="*/ 147 w 517"/>
              <a:gd name="T43" fmla="*/ 1300 h 1478"/>
              <a:gd name="T44" fmla="*/ 149 w 517"/>
              <a:gd name="T45" fmla="*/ 1197 h 1478"/>
              <a:gd name="T46" fmla="*/ 407 w 517"/>
              <a:gd name="T47" fmla="*/ 939 h 1478"/>
              <a:gd name="T48" fmla="*/ 404 w 517"/>
              <a:gd name="T49" fmla="*/ 865 h 1478"/>
              <a:gd name="T50" fmla="*/ 233 w 517"/>
              <a:gd name="T51" fmla="*/ 694 h 1478"/>
              <a:gd name="T52" fmla="*/ 236 w 517"/>
              <a:gd name="T53" fmla="*/ 640 h 1478"/>
              <a:gd name="T54" fmla="*/ 256 w 517"/>
              <a:gd name="T55" fmla="*/ 620 h 1478"/>
              <a:gd name="T56" fmla="*/ 257 w 517"/>
              <a:gd name="T57" fmla="*/ 591 h 1478"/>
              <a:gd name="T58" fmla="*/ 285 w 517"/>
              <a:gd name="T59" fmla="*/ 563 h 1478"/>
              <a:gd name="T60" fmla="*/ 282 w 517"/>
              <a:gd name="T61" fmla="*/ 534 h 1478"/>
              <a:gd name="T62" fmla="*/ 243 w 517"/>
              <a:gd name="T63" fmla="*/ 495 h 1478"/>
              <a:gd name="T64" fmla="*/ 244 w 517"/>
              <a:gd name="T65" fmla="*/ 479 h 1478"/>
              <a:gd name="T66" fmla="*/ 514 w 517"/>
              <a:gd name="T67" fmla="*/ 0 h 1478"/>
              <a:gd name="T68" fmla="*/ 180 w 517"/>
              <a:gd name="T69" fmla="*/ 334 h 1478"/>
              <a:gd name="T70" fmla="*/ 182 w 517"/>
              <a:gd name="T71" fmla="*/ 366 h 1478"/>
              <a:gd name="T72" fmla="*/ 241 w 517"/>
              <a:gd name="T73" fmla="*/ 425 h 1478"/>
              <a:gd name="T74" fmla="*/ 241 w 517"/>
              <a:gd name="T75" fmla="*/ 438 h 1478"/>
              <a:gd name="T76" fmla="*/ 245 w 517"/>
              <a:gd name="T77" fmla="*/ 438 h 1478"/>
              <a:gd name="T78" fmla="*/ 245 w 517"/>
              <a:gd name="T79" fmla="*/ 424 h 1478"/>
              <a:gd name="T80" fmla="*/ 186 w 517"/>
              <a:gd name="T81" fmla="*/ 364 h 1478"/>
              <a:gd name="T82" fmla="*/ 184 w 517"/>
              <a:gd name="T83" fmla="*/ 336 h 1478"/>
              <a:gd name="T84" fmla="*/ 517 w 517"/>
              <a:gd name="T85" fmla="*/ 3 h 1478"/>
              <a:gd name="T86" fmla="*/ 514 w 517"/>
              <a:gd name="T87" fmla="*/ 0 h 14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17" h="1478">
                <a:moveTo>
                  <a:pt x="244" y="479"/>
                </a:moveTo>
                <a:cubicBezTo>
                  <a:pt x="243" y="479"/>
                  <a:pt x="241" y="479"/>
                  <a:pt x="240" y="479"/>
                </a:cubicBezTo>
                <a:cubicBezTo>
                  <a:pt x="240" y="479"/>
                  <a:pt x="240" y="479"/>
                  <a:pt x="240" y="479"/>
                </a:cubicBezTo>
                <a:cubicBezTo>
                  <a:pt x="240" y="479"/>
                  <a:pt x="240" y="479"/>
                  <a:pt x="240" y="479"/>
                </a:cubicBezTo>
                <a:cubicBezTo>
                  <a:pt x="239" y="497"/>
                  <a:pt x="239" y="497"/>
                  <a:pt x="239" y="497"/>
                </a:cubicBezTo>
                <a:cubicBezTo>
                  <a:pt x="278" y="536"/>
                  <a:pt x="278" y="536"/>
                  <a:pt x="278" y="536"/>
                </a:cubicBezTo>
                <a:cubicBezTo>
                  <a:pt x="280" y="562"/>
                  <a:pt x="280" y="562"/>
                  <a:pt x="280" y="562"/>
                </a:cubicBezTo>
                <a:cubicBezTo>
                  <a:pt x="253" y="590"/>
                  <a:pt x="253" y="590"/>
                  <a:pt x="253" y="590"/>
                </a:cubicBezTo>
                <a:cubicBezTo>
                  <a:pt x="252" y="619"/>
                  <a:pt x="252" y="619"/>
                  <a:pt x="252" y="619"/>
                </a:cubicBezTo>
                <a:cubicBezTo>
                  <a:pt x="232" y="639"/>
                  <a:pt x="232" y="639"/>
                  <a:pt x="232" y="639"/>
                </a:cubicBezTo>
                <a:cubicBezTo>
                  <a:pt x="229" y="696"/>
                  <a:pt x="229" y="696"/>
                  <a:pt x="229" y="696"/>
                </a:cubicBezTo>
                <a:cubicBezTo>
                  <a:pt x="400" y="867"/>
                  <a:pt x="400" y="867"/>
                  <a:pt x="400" y="867"/>
                </a:cubicBezTo>
                <a:cubicBezTo>
                  <a:pt x="403" y="938"/>
                  <a:pt x="403" y="938"/>
                  <a:pt x="403" y="938"/>
                </a:cubicBezTo>
                <a:cubicBezTo>
                  <a:pt x="145" y="1195"/>
                  <a:pt x="145" y="1195"/>
                  <a:pt x="145" y="1195"/>
                </a:cubicBezTo>
                <a:cubicBezTo>
                  <a:pt x="143" y="1299"/>
                  <a:pt x="143" y="1299"/>
                  <a:pt x="143" y="1299"/>
                </a:cubicBezTo>
                <a:cubicBezTo>
                  <a:pt x="0" y="1442"/>
                  <a:pt x="0" y="1442"/>
                  <a:pt x="0" y="1442"/>
                </a:cubicBezTo>
                <a:cubicBezTo>
                  <a:pt x="0" y="1456"/>
                  <a:pt x="0" y="1456"/>
                  <a:pt x="0" y="1456"/>
                </a:cubicBezTo>
                <a:cubicBezTo>
                  <a:pt x="1" y="1478"/>
                  <a:pt x="1" y="1478"/>
                  <a:pt x="1" y="1478"/>
                </a:cubicBezTo>
                <a:cubicBezTo>
                  <a:pt x="5" y="1478"/>
                  <a:pt x="5" y="1478"/>
                  <a:pt x="5" y="1478"/>
                </a:cubicBezTo>
                <a:cubicBezTo>
                  <a:pt x="4" y="1455"/>
                  <a:pt x="4" y="1455"/>
                  <a:pt x="4" y="1455"/>
                </a:cubicBezTo>
                <a:cubicBezTo>
                  <a:pt x="4" y="1444"/>
                  <a:pt x="4" y="1444"/>
                  <a:pt x="4" y="1444"/>
                </a:cubicBezTo>
                <a:cubicBezTo>
                  <a:pt x="147" y="1300"/>
                  <a:pt x="147" y="1300"/>
                  <a:pt x="147" y="1300"/>
                </a:cubicBezTo>
                <a:cubicBezTo>
                  <a:pt x="149" y="1197"/>
                  <a:pt x="149" y="1197"/>
                  <a:pt x="149" y="1197"/>
                </a:cubicBezTo>
                <a:cubicBezTo>
                  <a:pt x="407" y="939"/>
                  <a:pt x="407" y="939"/>
                  <a:pt x="407" y="939"/>
                </a:cubicBezTo>
                <a:cubicBezTo>
                  <a:pt x="404" y="865"/>
                  <a:pt x="404" y="865"/>
                  <a:pt x="404" y="865"/>
                </a:cubicBezTo>
                <a:cubicBezTo>
                  <a:pt x="233" y="694"/>
                  <a:pt x="233" y="694"/>
                  <a:pt x="233" y="694"/>
                </a:cubicBezTo>
                <a:cubicBezTo>
                  <a:pt x="236" y="640"/>
                  <a:pt x="236" y="640"/>
                  <a:pt x="236" y="640"/>
                </a:cubicBezTo>
                <a:cubicBezTo>
                  <a:pt x="256" y="620"/>
                  <a:pt x="256" y="620"/>
                  <a:pt x="256" y="620"/>
                </a:cubicBezTo>
                <a:cubicBezTo>
                  <a:pt x="257" y="591"/>
                  <a:pt x="257" y="591"/>
                  <a:pt x="257" y="591"/>
                </a:cubicBezTo>
                <a:cubicBezTo>
                  <a:pt x="285" y="563"/>
                  <a:pt x="285" y="563"/>
                  <a:pt x="285" y="563"/>
                </a:cubicBezTo>
                <a:cubicBezTo>
                  <a:pt x="282" y="534"/>
                  <a:pt x="282" y="534"/>
                  <a:pt x="282" y="534"/>
                </a:cubicBezTo>
                <a:cubicBezTo>
                  <a:pt x="243" y="495"/>
                  <a:pt x="243" y="495"/>
                  <a:pt x="243" y="495"/>
                </a:cubicBezTo>
                <a:cubicBezTo>
                  <a:pt x="244" y="479"/>
                  <a:pt x="244" y="479"/>
                  <a:pt x="244" y="479"/>
                </a:cubicBezTo>
                <a:moveTo>
                  <a:pt x="514" y="0"/>
                </a:moveTo>
                <a:cubicBezTo>
                  <a:pt x="180" y="334"/>
                  <a:pt x="180" y="334"/>
                  <a:pt x="180" y="334"/>
                </a:cubicBezTo>
                <a:cubicBezTo>
                  <a:pt x="182" y="366"/>
                  <a:pt x="182" y="366"/>
                  <a:pt x="182" y="366"/>
                </a:cubicBezTo>
                <a:cubicBezTo>
                  <a:pt x="241" y="425"/>
                  <a:pt x="241" y="425"/>
                  <a:pt x="241" y="425"/>
                </a:cubicBezTo>
                <a:cubicBezTo>
                  <a:pt x="241" y="438"/>
                  <a:pt x="241" y="438"/>
                  <a:pt x="241" y="438"/>
                </a:cubicBezTo>
                <a:cubicBezTo>
                  <a:pt x="242" y="438"/>
                  <a:pt x="243" y="438"/>
                  <a:pt x="245" y="438"/>
                </a:cubicBezTo>
                <a:cubicBezTo>
                  <a:pt x="245" y="424"/>
                  <a:pt x="245" y="424"/>
                  <a:pt x="245" y="424"/>
                </a:cubicBezTo>
                <a:cubicBezTo>
                  <a:pt x="186" y="364"/>
                  <a:pt x="186" y="364"/>
                  <a:pt x="186" y="364"/>
                </a:cubicBezTo>
                <a:cubicBezTo>
                  <a:pt x="184" y="336"/>
                  <a:pt x="184" y="336"/>
                  <a:pt x="184" y="336"/>
                </a:cubicBezTo>
                <a:cubicBezTo>
                  <a:pt x="517" y="3"/>
                  <a:pt x="517" y="3"/>
                  <a:pt x="517" y="3"/>
                </a:cubicBezTo>
                <a:cubicBezTo>
                  <a:pt x="514" y="0"/>
                  <a:pt x="514" y="0"/>
                  <a:pt x="51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10" name="Freeform 766"/>
          <p:cNvSpPr>
            <a:spLocks/>
          </p:cNvSpPr>
          <p:nvPr/>
        </p:nvSpPr>
        <p:spPr bwMode="auto">
          <a:xfrm>
            <a:off x="11272068" y="-3441706"/>
            <a:ext cx="1536700" cy="2433642"/>
          </a:xfrm>
          <a:custGeom>
            <a:avLst/>
            <a:gdLst>
              <a:gd name="T0" fmla="*/ 368 w 371"/>
              <a:gd name="T1" fmla="*/ 0 h 587"/>
              <a:gd name="T2" fmla="*/ 368 w 371"/>
              <a:gd name="T3" fmla="*/ 0 h 587"/>
              <a:gd name="T4" fmla="*/ 2 w 371"/>
              <a:gd name="T5" fmla="*/ 367 h 587"/>
              <a:gd name="T6" fmla="*/ 0 w 371"/>
              <a:gd name="T7" fmla="*/ 424 h 587"/>
              <a:gd name="T8" fmla="*/ 70 w 371"/>
              <a:gd name="T9" fmla="*/ 494 h 587"/>
              <a:gd name="T10" fmla="*/ 72 w 371"/>
              <a:gd name="T11" fmla="*/ 522 h 587"/>
              <a:gd name="T12" fmla="*/ 32 w 371"/>
              <a:gd name="T13" fmla="*/ 563 h 587"/>
              <a:gd name="T14" fmla="*/ 32 w 371"/>
              <a:gd name="T15" fmla="*/ 587 h 587"/>
              <a:gd name="T16" fmla="*/ 36 w 371"/>
              <a:gd name="T17" fmla="*/ 586 h 587"/>
              <a:gd name="T18" fmla="*/ 36 w 371"/>
              <a:gd name="T19" fmla="*/ 586 h 587"/>
              <a:gd name="T20" fmla="*/ 36 w 371"/>
              <a:gd name="T21" fmla="*/ 586 h 587"/>
              <a:gd name="T22" fmla="*/ 36 w 371"/>
              <a:gd name="T23" fmla="*/ 564 h 587"/>
              <a:gd name="T24" fmla="*/ 76 w 371"/>
              <a:gd name="T25" fmla="*/ 524 h 587"/>
              <a:gd name="T26" fmla="*/ 74 w 371"/>
              <a:gd name="T27" fmla="*/ 492 h 587"/>
              <a:gd name="T28" fmla="*/ 4 w 371"/>
              <a:gd name="T29" fmla="*/ 423 h 587"/>
              <a:gd name="T30" fmla="*/ 6 w 371"/>
              <a:gd name="T31" fmla="*/ 368 h 587"/>
              <a:gd name="T32" fmla="*/ 371 w 371"/>
              <a:gd name="T33" fmla="*/ 3 h 587"/>
              <a:gd name="T34" fmla="*/ 368 w 371"/>
              <a:gd name="T35" fmla="*/ 0 h 5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71" h="587">
                <a:moveTo>
                  <a:pt x="368" y="0"/>
                </a:moveTo>
                <a:cubicBezTo>
                  <a:pt x="368" y="0"/>
                  <a:pt x="368" y="0"/>
                  <a:pt x="368" y="0"/>
                </a:cubicBezTo>
                <a:cubicBezTo>
                  <a:pt x="2" y="367"/>
                  <a:pt x="2" y="367"/>
                  <a:pt x="2" y="367"/>
                </a:cubicBezTo>
                <a:cubicBezTo>
                  <a:pt x="0" y="424"/>
                  <a:pt x="0" y="424"/>
                  <a:pt x="0" y="424"/>
                </a:cubicBezTo>
                <a:cubicBezTo>
                  <a:pt x="70" y="494"/>
                  <a:pt x="70" y="494"/>
                  <a:pt x="70" y="494"/>
                </a:cubicBezTo>
                <a:cubicBezTo>
                  <a:pt x="72" y="522"/>
                  <a:pt x="72" y="522"/>
                  <a:pt x="72" y="522"/>
                </a:cubicBezTo>
                <a:cubicBezTo>
                  <a:pt x="32" y="563"/>
                  <a:pt x="32" y="563"/>
                  <a:pt x="32" y="563"/>
                </a:cubicBezTo>
                <a:cubicBezTo>
                  <a:pt x="32" y="587"/>
                  <a:pt x="32" y="587"/>
                  <a:pt x="32" y="587"/>
                </a:cubicBezTo>
                <a:cubicBezTo>
                  <a:pt x="34" y="587"/>
                  <a:pt x="35" y="586"/>
                  <a:pt x="36" y="586"/>
                </a:cubicBezTo>
                <a:cubicBezTo>
                  <a:pt x="36" y="586"/>
                  <a:pt x="36" y="586"/>
                  <a:pt x="36" y="586"/>
                </a:cubicBezTo>
                <a:cubicBezTo>
                  <a:pt x="36" y="586"/>
                  <a:pt x="36" y="586"/>
                  <a:pt x="36" y="586"/>
                </a:cubicBezTo>
                <a:cubicBezTo>
                  <a:pt x="36" y="564"/>
                  <a:pt x="36" y="564"/>
                  <a:pt x="36" y="564"/>
                </a:cubicBezTo>
                <a:cubicBezTo>
                  <a:pt x="76" y="524"/>
                  <a:pt x="76" y="524"/>
                  <a:pt x="76" y="524"/>
                </a:cubicBezTo>
                <a:cubicBezTo>
                  <a:pt x="74" y="492"/>
                  <a:pt x="74" y="492"/>
                  <a:pt x="74" y="492"/>
                </a:cubicBezTo>
                <a:cubicBezTo>
                  <a:pt x="4" y="423"/>
                  <a:pt x="4" y="423"/>
                  <a:pt x="4" y="423"/>
                </a:cubicBezTo>
                <a:cubicBezTo>
                  <a:pt x="6" y="368"/>
                  <a:pt x="6" y="368"/>
                  <a:pt x="6" y="368"/>
                </a:cubicBezTo>
                <a:cubicBezTo>
                  <a:pt x="371" y="3"/>
                  <a:pt x="371" y="3"/>
                  <a:pt x="371" y="3"/>
                </a:cubicBezTo>
                <a:cubicBezTo>
                  <a:pt x="368" y="0"/>
                  <a:pt x="368" y="0"/>
                  <a:pt x="36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11" name="Freeform 767"/>
          <p:cNvSpPr>
            <a:spLocks/>
          </p:cNvSpPr>
          <p:nvPr/>
        </p:nvSpPr>
        <p:spPr bwMode="auto">
          <a:xfrm>
            <a:off x="11176818" y="-3706819"/>
            <a:ext cx="1781176" cy="2251079"/>
          </a:xfrm>
          <a:custGeom>
            <a:avLst/>
            <a:gdLst>
              <a:gd name="T0" fmla="*/ 427 w 430"/>
              <a:gd name="T1" fmla="*/ 0 h 543"/>
              <a:gd name="T2" fmla="*/ 2 w 430"/>
              <a:gd name="T3" fmla="*/ 425 h 543"/>
              <a:gd name="T4" fmla="*/ 0 w 430"/>
              <a:gd name="T5" fmla="*/ 499 h 543"/>
              <a:gd name="T6" fmla="*/ 37 w 430"/>
              <a:gd name="T7" fmla="*/ 535 h 543"/>
              <a:gd name="T8" fmla="*/ 37 w 430"/>
              <a:gd name="T9" fmla="*/ 543 h 543"/>
              <a:gd name="T10" fmla="*/ 41 w 430"/>
              <a:gd name="T11" fmla="*/ 543 h 543"/>
              <a:gd name="T12" fmla="*/ 41 w 430"/>
              <a:gd name="T13" fmla="*/ 534 h 543"/>
              <a:gd name="T14" fmla="*/ 4 w 430"/>
              <a:gd name="T15" fmla="*/ 497 h 543"/>
              <a:gd name="T16" fmla="*/ 6 w 430"/>
              <a:gd name="T17" fmla="*/ 427 h 543"/>
              <a:gd name="T18" fmla="*/ 430 w 430"/>
              <a:gd name="T19" fmla="*/ 3 h 543"/>
              <a:gd name="T20" fmla="*/ 427 w 430"/>
              <a:gd name="T21" fmla="*/ 0 h 5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30" h="543">
                <a:moveTo>
                  <a:pt x="427" y="0"/>
                </a:moveTo>
                <a:cubicBezTo>
                  <a:pt x="2" y="425"/>
                  <a:pt x="2" y="425"/>
                  <a:pt x="2" y="425"/>
                </a:cubicBezTo>
                <a:cubicBezTo>
                  <a:pt x="0" y="499"/>
                  <a:pt x="0" y="499"/>
                  <a:pt x="0" y="499"/>
                </a:cubicBezTo>
                <a:cubicBezTo>
                  <a:pt x="37" y="535"/>
                  <a:pt x="37" y="535"/>
                  <a:pt x="37" y="535"/>
                </a:cubicBezTo>
                <a:cubicBezTo>
                  <a:pt x="37" y="543"/>
                  <a:pt x="37" y="543"/>
                  <a:pt x="37" y="543"/>
                </a:cubicBezTo>
                <a:cubicBezTo>
                  <a:pt x="38" y="543"/>
                  <a:pt x="40" y="543"/>
                  <a:pt x="41" y="543"/>
                </a:cubicBezTo>
                <a:cubicBezTo>
                  <a:pt x="41" y="534"/>
                  <a:pt x="41" y="534"/>
                  <a:pt x="41" y="534"/>
                </a:cubicBezTo>
                <a:cubicBezTo>
                  <a:pt x="4" y="497"/>
                  <a:pt x="4" y="497"/>
                  <a:pt x="4" y="497"/>
                </a:cubicBezTo>
                <a:cubicBezTo>
                  <a:pt x="6" y="427"/>
                  <a:pt x="6" y="427"/>
                  <a:pt x="6" y="427"/>
                </a:cubicBezTo>
                <a:cubicBezTo>
                  <a:pt x="430" y="3"/>
                  <a:pt x="430" y="3"/>
                  <a:pt x="430" y="3"/>
                </a:cubicBezTo>
                <a:cubicBezTo>
                  <a:pt x="427" y="0"/>
                  <a:pt x="427" y="0"/>
                  <a:pt x="42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12" name="Freeform 768"/>
          <p:cNvSpPr>
            <a:spLocks/>
          </p:cNvSpPr>
          <p:nvPr/>
        </p:nvSpPr>
        <p:spPr bwMode="auto">
          <a:xfrm>
            <a:off x="12502381" y="-1157289"/>
            <a:ext cx="136525" cy="136525"/>
          </a:xfrm>
          <a:custGeom>
            <a:avLst/>
            <a:gdLst>
              <a:gd name="T0" fmla="*/ 17 w 33"/>
              <a:gd name="T1" fmla="*/ 0 h 33"/>
              <a:gd name="T2" fmla="*/ 5 w 33"/>
              <a:gd name="T3" fmla="*/ 5 h 33"/>
              <a:gd name="T4" fmla="*/ 3 w 33"/>
              <a:gd name="T5" fmla="*/ 3 h 33"/>
              <a:gd name="T6" fmla="*/ 5 w 33"/>
              <a:gd name="T7" fmla="*/ 5 h 33"/>
              <a:gd name="T8" fmla="*/ 0 w 33"/>
              <a:gd name="T9" fmla="*/ 17 h 33"/>
              <a:gd name="T10" fmla="*/ 5 w 33"/>
              <a:gd name="T11" fmla="*/ 28 h 33"/>
              <a:gd name="T12" fmla="*/ 17 w 33"/>
              <a:gd name="T13" fmla="*/ 33 h 33"/>
              <a:gd name="T14" fmla="*/ 28 w 33"/>
              <a:gd name="T15" fmla="*/ 28 h 33"/>
              <a:gd name="T16" fmla="*/ 33 w 33"/>
              <a:gd name="T17" fmla="*/ 17 h 33"/>
              <a:gd name="T18" fmla="*/ 28 w 33"/>
              <a:gd name="T19" fmla="*/ 5 h 33"/>
              <a:gd name="T20" fmla="*/ 17 w 33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3" h="33">
                <a:moveTo>
                  <a:pt x="17" y="0"/>
                </a:moveTo>
                <a:cubicBezTo>
                  <a:pt x="12" y="0"/>
                  <a:pt x="8" y="1"/>
                  <a:pt x="5" y="5"/>
                </a:cubicBezTo>
                <a:cubicBezTo>
                  <a:pt x="3" y="3"/>
                  <a:pt x="3" y="3"/>
                  <a:pt x="3" y="3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2" y="33"/>
                  <a:pt x="17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13" name="Freeform 769"/>
          <p:cNvSpPr>
            <a:spLocks noEditPoints="1"/>
          </p:cNvSpPr>
          <p:nvPr/>
        </p:nvSpPr>
        <p:spPr bwMode="auto">
          <a:xfrm>
            <a:off x="12486506" y="-1174752"/>
            <a:ext cx="169863" cy="169863"/>
          </a:xfrm>
          <a:custGeom>
            <a:avLst/>
            <a:gdLst>
              <a:gd name="T0" fmla="*/ 9 w 41"/>
              <a:gd name="T1" fmla="*/ 9 h 41"/>
              <a:gd name="T2" fmla="*/ 21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2 h 41"/>
              <a:gd name="T10" fmla="*/ 21 w 41"/>
              <a:gd name="T11" fmla="*/ 37 h 41"/>
              <a:gd name="T12" fmla="*/ 9 w 41"/>
              <a:gd name="T13" fmla="*/ 32 h 41"/>
              <a:gd name="T14" fmla="*/ 4 w 41"/>
              <a:gd name="T15" fmla="*/ 21 h 41"/>
              <a:gd name="T16" fmla="*/ 9 w 41"/>
              <a:gd name="T17" fmla="*/ 9 h 41"/>
              <a:gd name="T18" fmla="*/ 7 w 41"/>
              <a:gd name="T19" fmla="*/ 7 h 41"/>
              <a:gd name="T20" fmla="*/ 9 w 41"/>
              <a:gd name="T21" fmla="*/ 9 h 41"/>
              <a:gd name="T22" fmla="*/ 21 w 41"/>
              <a:gd name="T23" fmla="*/ 0 h 41"/>
              <a:gd name="T24" fmla="*/ 21 w 41"/>
              <a:gd name="T25" fmla="*/ 0 h 41"/>
              <a:gd name="T26" fmla="*/ 6 w 41"/>
              <a:gd name="T27" fmla="*/ 6 h 41"/>
              <a:gd name="T28" fmla="*/ 6 w 41"/>
              <a:gd name="T29" fmla="*/ 6 h 41"/>
              <a:gd name="T30" fmla="*/ 0 w 41"/>
              <a:gd name="T31" fmla="*/ 17 h 41"/>
              <a:gd name="T32" fmla="*/ 0 w 41"/>
              <a:gd name="T33" fmla="*/ 21 h 41"/>
              <a:gd name="T34" fmla="*/ 0 w 41"/>
              <a:gd name="T35" fmla="*/ 21 h 41"/>
              <a:gd name="T36" fmla="*/ 6 w 41"/>
              <a:gd name="T37" fmla="*/ 35 h 41"/>
              <a:gd name="T38" fmla="*/ 21 w 41"/>
              <a:gd name="T39" fmla="*/ 41 h 41"/>
              <a:gd name="T40" fmla="*/ 21 w 41"/>
              <a:gd name="T41" fmla="*/ 41 h 41"/>
              <a:gd name="T42" fmla="*/ 35 w 41"/>
              <a:gd name="T43" fmla="*/ 35 h 41"/>
              <a:gd name="T44" fmla="*/ 41 w 41"/>
              <a:gd name="T45" fmla="*/ 21 h 41"/>
              <a:gd name="T46" fmla="*/ 41 w 41"/>
              <a:gd name="T47" fmla="*/ 21 h 41"/>
              <a:gd name="T48" fmla="*/ 41 w 41"/>
              <a:gd name="T49" fmla="*/ 17 h 41"/>
              <a:gd name="T50" fmla="*/ 35 w 41"/>
              <a:gd name="T51" fmla="*/ 6 h 41"/>
              <a:gd name="T52" fmla="*/ 21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5"/>
                  <a:pt x="16" y="4"/>
                  <a:pt x="21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6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7" y="7"/>
                  <a:pt x="7" y="7"/>
                  <a:pt x="7" y="7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3" y="9"/>
                  <a:pt x="1" y="13"/>
                  <a:pt x="0" y="17"/>
                </a:cubicBezTo>
                <a:cubicBezTo>
                  <a:pt x="0" y="18"/>
                  <a:pt x="0" y="19"/>
                  <a:pt x="0" y="21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21"/>
                  <a:pt x="41" y="21"/>
                  <a:pt x="41" y="21"/>
                </a:cubicBezTo>
                <a:cubicBezTo>
                  <a:pt x="41" y="19"/>
                  <a:pt x="41" y="18"/>
                  <a:pt x="41" y="17"/>
                </a:cubicBezTo>
                <a:cubicBezTo>
                  <a:pt x="40" y="13"/>
                  <a:pt x="38" y="9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14" name="Freeform 770"/>
          <p:cNvSpPr>
            <a:spLocks/>
          </p:cNvSpPr>
          <p:nvPr/>
        </p:nvSpPr>
        <p:spPr bwMode="auto">
          <a:xfrm>
            <a:off x="11694343" y="-1638303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8 h 33"/>
              <a:gd name="T10" fmla="*/ 16 w 33"/>
              <a:gd name="T11" fmla="*/ 33 h 33"/>
              <a:gd name="T12" fmla="*/ 28 w 33"/>
              <a:gd name="T13" fmla="*/ 28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15" name="Freeform 771"/>
          <p:cNvSpPr>
            <a:spLocks noEditPoints="1"/>
          </p:cNvSpPr>
          <p:nvPr/>
        </p:nvSpPr>
        <p:spPr bwMode="auto">
          <a:xfrm>
            <a:off x="11678468" y="-1655765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2 h 41"/>
              <a:gd name="T10" fmla="*/ 20 w 41"/>
              <a:gd name="T11" fmla="*/ 37 h 41"/>
              <a:gd name="T12" fmla="*/ 9 w 41"/>
              <a:gd name="T13" fmla="*/ 32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6 w 41"/>
              <a:gd name="T29" fmla="*/ 6 h 41"/>
              <a:gd name="T30" fmla="*/ 6 w 41"/>
              <a:gd name="T31" fmla="*/ 6 h 41"/>
              <a:gd name="T32" fmla="*/ 6 w 41"/>
              <a:gd name="T33" fmla="*/ 6 h 41"/>
              <a:gd name="T34" fmla="*/ 0 w 41"/>
              <a:gd name="T35" fmla="*/ 21 h 41"/>
              <a:gd name="T36" fmla="*/ 6 w 41"/>
              <a:gd name="T37" fmla="*/ 35 h 41"/>
              <a:gd name="T38" fmla="*/ 20 w 41"/>
              <a:gd name="T39" fmla="*/ 41 h 41"/>
              <a:gd name="T40" fmla="*/ 20 w 41"/>
              <a:gd name="T41" fmla="*/ 41 h 41"/>
              <a:gd name="T42" fmla="*/ 20 w 41"/>
              <a:gd name="T43" fmla="*/ 41 h 41"/>
              <a:gd name="T44" fmla="*/ 24 w 41"/>
              <a:gd name="T45" fmla="*/ 41 h 41"/>
              <a:gd name="T46" fmla="*/ 35 w 41"/>
              <a:gd name="T47" fmla="*/ 35 h 41"/>
              <a:gd name="T48" fmla="*/ 41 w 41"/>
              <a:gd name="T49" fmla="*/ 21 h 41"/>
              <a:gd name="T50" fmla="*/ 35 w 41"/>
              <a:gd name="T51" fmla="*/ 6 h 41"/>
              <a:gd name="T52" fmla="*/ 25 w 41"/>
              <a:gd name="T53" fmla="*/ 0 h 41"/>
              <a:gd name="T54" fmla="*/ 21 w 41"/>
              <a:gd name="T55" fmla="*/ 0 h 41"/>
              <a:gd name="T56" fmla="*/ 20 w 41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2"/>
                  <a:pt x="37" y="16"/>
                  <a:pt x="37" y="21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1" y="41"/>
                  <a:pt x="23" y="41"/>
                  <a:pt x="24" y="41"/>
                </a:cubicBezTo>
                <a:cubicBezTo>
                  <a:pt x="28" y="40"/>
                  <a:pt x="32" y="38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2" y="3"/>
                  <a:pt x="28" y="1"/>
                  <a:pt x="25" y="0"/>
                </a:cubicBezTo>
                <a:cubicBezTo>
                  <a:pt x="23" y="0"/>
                  <a:pt x="22" y="0"/>
                  <a:pt x="21" y="0"/>
                </a:cubicBezTo>
                <a:cubicBezTo>
                  <a:pt x="21" y="0"/>
                  <a:pt x="20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16" name="Freeform 772"/>
          <p:cNvSpPr>
            <a:spLocks noEditPoints="1"/>
          </p:cNvSpPr>
          <p:nvPr/>
        </p:nvSpPr>
        <p:spPr bwMode="auto">
          <a:xfrm>
            <a:off x="9368655" y="517526"/>
            <a:ext cx="236538" cy="236538"/>
          </a:xfrm>
          <a:custGeom>
            <a:avLst/>
            <a:gdLst>
              <a:gd name="T0" fmla="*/ 29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8 h 57"/>
              <a:gd name="T18" fmla="*/ 7 w 57"/>
              <a:gd name="T19" fmla="*/ 7 h 57"/>
              <a:gd name="T20" fmla="*/ 9 w 57"/>
              <a:gd name="T21" fmla="*/ 8 h 57"/>
              <a:gd name="T22" fmla="*/ 0 w 57"/>
              <a:gd name="T23" fmla="*/ 28 h 57"/>
              <a:gd name="T24" fmla="*/ 9 w 57"/>
              <a:gd name="T25" fmla="*/ 48 h 57"/>
              <a:gd name="T26" fmla="*/ 29 w 57"/>
              <a:gd name="T27" fmla="*/ 57 h 57"/>
              <a:gd name="T28" fmla="*/ 49 w 57"/>
              <a:gd name="T29" fmla="*/ 48 h 57"/>
              <a:gd name="T30" fmla="*/ 57 w 57"/>
              <a:gd name="T31" fmla="*/ 28 h 57"/>
              <a:gd name="T32" fmla="*/ 49 w 57"/>
              <a:gd name="T33" fmla="*/ 8 h 57"/>
              <a:gd name="T34" fmla="*/ 29 w 57"/>
              <a:gd name="T35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5" y="42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10"/>
                  <a:pt x="29" y="10"/>
                </a:cubicBezTo>
                <a:cubicBezTo>
                  <a:pt x="33" y="10"/>
                  <a:pt x="38" y="11"/>
                  <a:pt x="42" y="15"/>
                </a:cubicBezTo>
                <a:cubicBezTo>
                  <a:pt x="49" y="22"/>
                  <a:pt x="49" y="34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8"/>
                </a:cubicBezTo>
                <a:cubicBezTo>
                  <a:pt x="7" y="7"/>
                  <a:pt x="7" y="7"/>
                  <a:pt x="7" y="7"/>
                </a:cubicBezTo>
                <a:cubicBezTo>
                  <a:pt x="9" y="8"/>
                  <a:pt x="9" y="8"/>
                  <a:pt x="9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9" y="48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8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9" y="8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17" name="Freeform 773"/>
          <p:cNvSpPr>
            <a:spLocks noEditPoints="1"/>
          </p:cNvSpPr>
          <p:nvPr/>
        </p:nvSpPr>
        <p:spPr bwMode="auto">
          <a:xfrm>
            <a:off x="9352780" y="500064"/>
            <a:ext cx="269875" cy="269876"/>
          </a:xfrm>
          <a:custGeom>
            <a:avLst/>
            <a:gdLst>
              <a:gd name="T0" fmla="*/ 13 w 65"/>
              <a:gd name="T1" fmla="*/ 12 h 65"/>
              <a:gd name="T2" fmla="*/ 33 w 65"/>
              <a:gd name="T3" fmla="*/ 4 h 65"/>
              <a:gd name="T4" fmla="*/ 53 w 65"/>
              <a:gd name="T5" fmla="*/ 12 h 65"/>
              <a:gd name="T6" fmla="*/ 61 w 65"/>
              <a:gd name="T7" fmla="*/ 32 h 65"/>
              <a:gd name="T8" fmla="*/ 53 w 65"/>
              <a:gd name="T9" fmla="*/ 52 h 65"/>
              <a:gd name="T10" fmla="*/ 33 w 65"/>
              <a:gd name="T11" fmla="*/ 61 h 65"/>
              <a:gd name="T12" fmla="*/ 13 w 65"/>
              <a:gd name="T13" fmla="*/ 52 h 65"/>
              <a:gd name="T14" fmla="*/ 4 w 65"/>
              <a:gd name="T15" fmla="*/ 32 h 65"/>
              <a:gd name="T16" fmla="*/ 13 w 65"/>
              <a:gd name="T17" fmla="*/ 12 h 65"/>
              <a:gd name="T18" fmla="*/ 11 w 65"/>
              <a:gd name="T19" fmla="*/ 11 h 65"/>
              <a:gd name="T20" fmla="*/ 13 w 65"/>
              <a:gd name="T21" fmla="*/ 12 h 65"/>
              <a:gd name="T22" fmla="*/ 33 w 65"/>
              <a:gd name="T23" fmla="*/ 0 h 65"/>
              <a:gd name="T24" fmla="*/ 33 w 65"/>
              <a:gd name="T25" fmla="*/ 0 h 65"/>
              <a:gd name="T26" fmla="*/ 10 w 65"/>
              <a:gd name="T27" fmla="*/ 9 h 65"/>
              <a:gd name="T28" fmla="*/ 10 w 65"/>
              <a:gd name="T29" fmla="*/ 9 h 65"/>
              <a:gd name="T30" fmla="*/ 0 w 65"/>
              <a:gd name="T31" fmla="*/ 32 h 65"/>
              <a:gd name="T32" fmla="*/ 10 w 65"/>
              <a:gd name="T33" fmla="*/ 55 h 65"/>
              <a:gd name="T34" fmla="*/ 33 w 65"/>
              <a:gd name="T35" fmla="*/ 65 h 65"/>
              <a:gd name="T36" fmla="*/ 33 w 65"/>
              <a:gd name="T37" fmla="*/ 65 h 65"/>
              <a:gd name="T38" fmla="*/ 56 w 65"/>
              <a:gd name="T39" fmla="*/ 55 h 65"/>
              <a:gd name="T40" fmla="*/ 65 w 65"/>
              <a:gd name="T41" fmla="*/ 32 h 65"/>
              <a:gd name="T42" fmla="*/ 56 w 65"/>
              <a:gd name="T43" fmla="*/ 10 h 65"/>
              <a:gd name="T44" fmla="*/ 56 w 65"/>
              <a:gd name="T45" fmla="*/ 9 h 65"/>
              <a:gd name="T46" fmla="*/ 54 w 65"/>
              <a:gd name="T47" fmla="*/ 8 h 65"/>
              <a:gd name="T48" fmla="*/ 33 w 65"/>
              <a:gd name="T49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5" h="65">
                <a:moveTo>
                  <a:pt x="13" y="12"/>
                </a:move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3" y="52"/>
                </a:cubicBezTo>
                <a:cubicBezTo>
                  <a:pt x="47" y="58"/>
                  <a:pt x="40" y="61"/>
                  <a:pt x="33" y="61"/>
                </a:cubicBezTo>
                <a:cubicBezTo>
                  <a:pt x="25" y="61"/>
                  <a:pt x="18" y="58"/>
                  <a:pt x="13" y="52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3" y="12"/>
                </a:cubicBezTo>
                <a:cubicBezTo>
                  <a:pt x="11" y="11"/>
                  <a:pt x="11" y="11"/>
                  <a:pt x="11" y="11"/>
                </a:cubicBezTo>
                <a:cubicBezTo>
                  <a:pt x="13" y="12"/>
                  <a:pt x="13" y="12"/>
                  <a:pt x="13" y="12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4" y="16"/>
                  <a:pt x="0" y="24"/>
                  <a:pt x="0" y="32"/>
                </a:cubicBezTo>
                <a:cubicBezTo>
                  <a:pt x="0" y="41"/>
                  <a:pt x="4" y="49"/>
                  <a:pt x="10" y="55"/>
                </a:cubicBezTo>
                <a:cubicBezTo>
                  <a:pt x="16" y="61"/>
                  <a:pt x="24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1"/>
                  <a:pt x="56" y="55"/>
                </a:cubicBezTo>
                <a:cubicBezTo>
                  <a:pt x="62" y="49"/>
                  <a:pt x="65" y="41"/>
                  <a:pt x="65" y="32"/>
                </a:cubicBezTo>
                <a:cubicBezTo>
                  <a:pt x="65" y="24"/>
                  <a:pt x="62" y="17"/>
                  <a:pt x="56" y="10"/>
                </a:cubicBezTo>
                <a:cubicBezTo>
                  <a:pt x="56" y="10"/>
                  <a:pt x="56" y="10"/>
                  <a:pt x="56" y="9"/>
                </a:cubicBezTo>
                <a:cubicBezTo>
                  <a:pt x="55" y="9"/>
                  <a:pt x="54" y="8"/>
                  <a:pt x="54" y="8"/>
                </a:cubicBezTo>
                <a:cubicBezTo>
                  <a:pt x="48" y="3"/>
                  <a:pt x="40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18" name="Freeform 774"/>
          <p:cNvSpPr>
            <a:spLocks/>
          </p:cNvSpPr>
          <p:nvPr/>
        </p:nvSpPr>
        <p:spPr bwMode="auto">
          <a:xfrm>
            <a:off x="9401992" y="558801"/>
            <a:ext cx="169863" cy="153988"/>
          </a:xfrm>
          <a:custGeom>
            <a:avLst/>
            <a:gdLst>
              <a:gd name="T0" fmla="*/ 21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1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19" name="Freeform 775"/>
          <p:cNvSpPr>
            <a:spLocks noEditPoints="1"/>
          </p:cNvSpPr>
          <p:nvPr/>
        </p:nvSpPr>
        <p:spPr bwMode="auto">
          <a:xfrm>
            <a:off x="10484667" y="1773241"/>
            <a:ext cx="234950" cy="231775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8 w 57"/>
              <a:gd name="T19" fmla="*/ 8 h 56"/>
              <a:gd name="T20" fmla="*/ 0 w 57"/>
              <a:gd name="T21" fmla="*/ 28 h 56"/>
              <a:gd name="T22" fmla="*/ 8 w 57"/>
              <a:gd name="T23" fmla="*/ 48 h 56"/>
              <a:gd name="T24" fmla="*/ 28 w 57"/>
              <a:gd name="T25" fmla="*/ 56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9"/>
                  <a:pt x="28" y="9"/>
                </a:cubicBezTo>
                <a:cubicBezTo>
                  <a:pt x="33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6" y="56"/>
                  <a:pt x="43" y="54"/>
                  <a:pt x="48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8" y="8"/>
                </a:cubicBezTo>
                <a:cubicBezTo>
                  <a:pt x="43" y="2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20" name="Freeform 776"/>
          <p:cNvSpPr>
            <a:spLocks noEditPoints="1"/>
          </p:cNvSpPr>
          <p:nvPr/>
        </p:nvSpPr>
        <p:spPr bwMode="auto">
          <a:xfrm>
            <a:off x="10467205" y="1757366"/>
            <a:ext cx="269875" cy="265113"/>
          </a:xfrm>
          <a:custGeom>
            <a:avLst/>
            <a:gdLst>
              <a:gd name="T0" fmla="*/ 12 w 65"/>
              <a:gd name="T1" fmla="*/ 12 h 64"/>
              <a:gd name="T2" fmla="*/ 32 w 65"/>
              <a:gd name="T3" fmla="*/ 4 h 64"/>
              <a:gd name="T4" fmla="*/ 52 w 65"/>
              <a:gd name="T5" fmla="*/ 12 h 64"/>
              <a:gd name="T6" fmla="*/ 61 w 65"/>
              <a:gd name="T7" fmla="*/ 32 h 64"/>
              <a:gd name="T8" fmla="*/ 52 w 65"/>
              <a:gd name="T9" fmla="*/ 52 h 64"/>
              <a:gd name="T10" fmla="*/ 32 w 65"/>
              <a:gd name="T11" fmla="*/ 60 h 64"/>
              <a:gd name="T12" fmla="*/ 12 w 65"/>
              <a:gd name="T13" fmla="*/ 52 h 64"/>
              <a:gd name="T14" fmla="*/ 4 w 65"/>
              <a:gd name="T15" fmla="*/ 32 h 64"/>
              <a:gd name="T16" fmla="*/ 12 w 65"/>
              <a:gd name="T17" fmla="*/ 12 h 64"/>
              <a:gd name="T18" fmla="*/ 12 w 65"/>
              <a:gd name="T19" fmla="*/ 12 h 64"/>
              <a:gd name="T20" fmla="*/ 32 w 65"/>
              <a:gd name="T21" fmla="*/ 0 h 64"/>
              <a:gd name="T22" fmla="*/ 32 w 65"/>
              <a:gd name="T23" fmla="*/ 0 h 64"/>
              <a:gd name="T24" fmla="*/ 10 w 65"/>
              <a:gd name="T25" fmla="*/ 9 h 64"/>
              <a:gd name="T26" fmla="*/ 10 w 65"/>
              <a:gd name="T27" fmla="*/ 9 h 64"/>
              <a:gd name="T28" fmla="*/ 0 w 65"/>
              <a:gd name="T29" fmla="*/ 32 h 64"/>
              <a:gd name="T30" fmla="*/ 10 w 65"/>
              <a:gd name="T31" fmla="*/ 55 h 64"/>
              <a:gd name="T32" fmla="*/ 32 w 65"/>
              <a:gd name="T33" fmla="*/ 64 h 64"/>
              <a:gd name="T34" fmla="*/ 32 w 65"/>
              <a:gd name="T35" fmla="*/ 64 h 64"/>
              <a:gd name="T36" fmla="*/ 55 w 65"/>
              <a:gd name="T37" fmla="*/ 55 h 64"/>
              <a:gd name="T38" fmla="*/ 65 w 65"/>
              <a:gd name="T39" fmla="*/ 32 h 64"/>
              <a:gd name="T40" fmla="*/ 55 w 65"/>
              <a:gd name="T41" fmla="*/ 9 h 64"/>
              <a:gd name="T42" fmla="*/ 38 w 65"/>
              <a:gd name="T43" fmla="*/ 0 h 64"/>
              <a:gd name="T44" fmla="*/ 34 w 65"/>
              <a:gd name="T45" fmla="*/ 0 h 64"/>
              <a:gd name="T46" fmla="*/ 32 w 65"/>
              <a:gd name="T4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4">
                <a:moveTo>
                  <a:pt x="12" y="12"/>
                </a:moveTo>
                <a:cubicBezTo>
                  <a:pt x="18" y="6"/>
                  <a:pt x="25" y="4"/>
                  <a:pt x="32" y="4"/>
                </a:cubicBezTo>
                <a:cubicBezTo>
                  <a:pt x="40" y="4"/>
                  <a:pt x="47" y="6"/>
                  <a:pt x="52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2" y="52"/>
                </a:cubicBezTo>
                <a:cubicBezTo>
                  <a:pt x="47" y="58"/>
                  <a:pt x="40" y="60"/>
                  <a:pt x="32" y="60"/>
                </a:cubicBezTo>
                <a:cubicBezTo>
                  <a:pt x="25" y="60"/>
                  <a:pt x="18" y="58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9"/>
                  <a:pt x="10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1" y="64"/>
                  <a:pt x="49" y="61"/>
                  <a:pt x="55" y="55"/>
                </a:cubicBezTo>
                <a:cubicBezTo>
                  <a:pt x="62" y="49"/>
                  <a:pt x="65" y="40"/>
                  <a:pt x="65" y="32"/>
                </a:cubicBezTo>
                <a:cubicBezTo>
                  <a:pt x="65" y="24"/>
                  <a:pt x="62" y="15"/>
                  <a:pt x="55" y="9"/>
                </a:cubicBezTo>
                <a:cubicBezTo>
                  <a:pt x="50" y="4"/>
                  <a:pt x="45" y="1"/>
                  <a:pt x="38" y="0"/>
                </a:cubicBezTo>
                <a:cubicBezTo>
                  <a:pt x="37" y="0"/>
                  <a:pt x="36" y="0"/>
                  <a:pt x="34" y="0"/>
                </a:cubicBezTo>
                <a:cubicBezTo>
                  <a:pt x="34" y="0"/>
                  <a:pt x="33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21" name="Freeform 777"/>
          <p:cNvSpPr>
            <a:spLocks/>
          </p:cNvSpPr>
          <p:nvPr/>
        </p:nvSpPr>
        <p:spPr bwMode="auto">
          <a:xfrm>
            <a:off x="10518005" y="1811341"/>
            <a:ext cx="169863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0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22" name="Freeform 778"/>
          <p:cNvSpPr>
            <a:spLocks noEditPoints="1"/>
          </p:cNvSpPr>
          <p:nvPr/>
        </p:nvSpPr>
        <p:spPr bwMode="auto">
          <a:xfrm>
            <a:off x="11010130" y="3659195"/>
            <a:ext cx="236538" cy="236538"/>
          </a:xfrm>
          <a:custGeom>
            <a:avLst/>
            <a:gdLst>
              <a:gd name="T0" fmla="*/ 29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8 h 57"/>
              <a:gd name="T18" fmla="*/ 9 w 57"/>
              <a:gd name="T19" fmla="*/ 8 h 57"/>
              <a:gd name="T20" fmla="*/ 0 w 57"/>
              <a:gd name="T21" fmla="*/ 28 h 57"/>
              <a:gd name="T22" fmla="*/ 9 w 57"/>
              <a:gd name="T23" fmla="*/ 48 h 57"/>
              <a:gd name="T24" fmla="*/ 29 w 57"/>
              <a:gd name="T25" fmla="*/ 57 h 57"/>
              <a:gd name="T26" fmla="*/ 49 w 57"/>
              <a:gd name="T27" fmla="*/ 48 h 57"/>
              <a:gd name="T28" fmla="*/ 57 w 57"/>
              <a:gd name="T29" fmla="*/ 28 h 57"/>
              <a:gd name="T30" fmla="*/ 49 w 57"/>
              <a:gd name="T31" fmla="*/ 8 h 57"/>
              <a:gd name="T32" fmla="*/ 29 w 57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5" y="42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10"/>
                  <a:pt x="29" y="10"/>
                </a:cubicBezTo>
                <a:cubicBezTo>
                  <a:pt x="33" y="10"/>
                  <a:pt x="38" y="11"/>
                  <a:pt x="42" y="15"/>
                </a:cubicBezTo>
                <a:cubicBezTo>
                  <a:pt x="49" y="22"/>
                  <a:pt x="49" y="34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8"/>
                </a:cubicBezTo>
                <a:cubicBezTo>
                  <a:pt x="9" y="8"/>
                  <a:pt x="9" y="8"/>
                  <a:pt x="9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9" y="48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8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9" y="8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23" name="Freeform 779"/>
          <p:cNvSpPr>
            <a:spLocks noEditPoints="1"/>
          </p:cNvSpPr>
          <p:nvPr/>
        </p:nvSpPr>
        <p:spPr bwMode="auto">
          <a:xfrm>
            <a:off x="10994255" y="3643320"/>
            <a:ext cx="268288" cy="269876"/>
          </a:xfrm>
          <a:custGeom>
            <a:avLst/>
            <a:gdLst>
              <a:gd name="T0" fmla="*/ 13 w 65"/>
              <a:gd name="T1" fmla="*/ 12 h 65"/>
              <a:gd name="T2" fmla="*/ 33 w 65"/>
              <a:gd name="T3" fmla="*/ 4 h 65"/>
              <a:gd name="T4" fmla="*/ 53 w 65"/>
              <a:gd name="T5" fmla="*/ 12 h 65"/>
              <a:gd name="T6" fmla="*/ 61 w 65"/>
              <a:gd name="T7" fmla="*/ 32 h 65"/>
              <a:gd name="T8" fmla="*/ 53 w 65"/>
              <a:gd name="T9" fmla="*/ 52 h 65"/>
              <a:gd name="T10" fmla="*/ 33 w 65"/>
              <a:gd name="T11" fmla="*/ 61 h 65"/>
              <a:gd name="T12" fmla="*/ 13 w 65"/>
              <a:gd name="T13" fmla="*/ 52 h 65"/>
              <a:gd name="T14" fmla="*/ 4 w 65"/>
              <a:gd name="T15" fmla="*/ 32 h 65"/>
              <a:gd name="T16" fmla="*/ 13 w 65"/>
              <a:gd name="T17" fmla="*/ 12 h 65"/>
              <a:gd name="T18" fmla="*/ 13 w 65"/>
              <a:gd name="T19" fmla="*/ 12 h 65"/>
              <a:gd name="T20" fmla="*/ 33 w 65"/>
              <a:gd name="T21" fmla="*/ 0 h 65"/>
              <a:gd name="T22" fmla="*/ 33 w 65"/>
              <a:gd name="T23" fmla="*/ 0 h 65"/>
              <a:gd name="T24" fmla="*/ 10 w 65"/>
              <a:gd name="T25" fmla="*/ 9 h 65"/>
              <a:gd name="T26" fmla="*/ 10 w 65"/>
              <a:gd name="T27" fmla="*/ 9 h 65"/>
              <a:gd name="T28" fmla="*/ 0 w 65"/>
              <a:gd name="T29" fmla="*/ 32 h 65"/>
              <a:gd name="T30" fmla="*/ 10 w 65"/>
              <a:gd name="T31" fmla="*/ 55 h 65"/>
              <a:gd name="T32" fmla="*/ 33 w 65"/>
              <a:gd name="T33" fmla="*/ 65 h 65"/>
              <a:gd name="T34" fmla="*/ 33 w 65"/>
              <a:gd name="T35" fmla="*/ 65 h 65"/>
              <a:gd name="T36" fmla="*/ 56 w 65"/>
              <a:gd name="T37" fmla="*/ 55 h 65"/>
              <a:gd name="T38" fmla="*/ 65 w 65"/>
              <a:gd name="T39" fmla="*/ 32 h 65"/>
              <a:gd name="T40" fmla="*/ 56 w 65"/>
              <a:gd name="T41" fmla="*/ 9 h 65"/>
              <a:gd name="T42" fmla="*/ 39 w 65"/>
              <a:gd name="T43" fmla="*/ 1 h 65"/>
              <a:gd name="T44" fmla="*/ 35 w 65"/>
              <a:gd name="T45" fmla="*/ 0 h 65"/>
              <a:gd name="T46" fmla="*/ 33 w 65"/>
              <a:gd name="T47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5">
                <a:moveTo>
                  <a:pt x="13" y="12"/>
                </a:move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3" y="52"/>
                </a:cubicBezTo>
                <a:cubicBezTo>
                  <a:pt x="47" y="58"/>
                  <a:pt x="40" y="61"/>
                  <a:pt x="33" y="61"/>
                </a:cubicBezTo>
                <a:cubicBezTo>
                  <a:pt x="25" y="61"/>
                  <a:pt x="18" y="58"/>
                  <a:pt x="13" y="52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3" y="12"/>
                </a:cubicBezTo>
                <a:cubicBezTo>
                  <a:pt x="13" y="12"/>
                  <a:pt x="13" y="12"/>
                  <a:pt x="13" y="12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1"/>
                  <a:pt x="3" y="49"/>
                  <a:pt x="10" y="55"/>
                </a:cubicBezTo>
                <a:cubicBezTo>
                  <a:pt x="16" y="62"/>
                  <a:pt x="24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2"/>
                  <a:pt x="56" y="55"/>
                </a:cubicBezTo>
                <a:cubicBezTo>
                  <a:pt x="62" y="49"/>
                  <a:pt x="65" y="41"/>
                  <a:pt x="65" y="32"/>
                </a:cubicBezTo>
                <a:cubicBezTo>
                  <a:pt x="65" y="24"/>
                  <a:pt x="62" y="16"/>
                  <a:pt x="56" y="9"/>
                </a:cubicBezTo>
                <a:cubicBezTo>
                  <a:pt x="51" y="5"/>
                  <a:pt x="45" y="2"/>
                  <a:pt x="39" y="1"/>
                </a:cubicBezTo>
                <a:cubicBezTo>
                  <a:pt x="38" y="0"/>
                  <a:pt x="36" y="0"/>
                  <a:pt x="35" y="0"/>
                </a:cubicBezTo>
                <a:cubicBezTo>
                  <a:pt x="34" y="0"/>
                  <a:pt x="33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24" name="Freeform 780"/>
          <p:cNvSpPr>
            <a:spLocks/>
          </p:cNvSpPr>
          <p:nvPr/>
        </p:nvSpPr>
        <p:spPr bwMode="auto">
          <a:xfrm>
            <a:off x="11043468" y="3702057"/>
            <a:ext cx="169863" cy="152400"/>
          </a:xfrm>
          <a:custGeom>
            <a:avLst/>
            <a:gdLst>
              <a:gd name="T0" fmla="*/ 21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1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25" name="Freeform 781"/>
          <p:cNvSpPr>
            <a:spLocks noEditPoints="1"/>
          </p:cNvSpPr>
          <p:nvPr/>
        </p:nvSpPr>
        <p:spPr bwMode="auto">
          <a:xfrm>
            <a:off x="14612169" y="2851156"/>
            <a:ext cx="231775" cy="236538"/>
          </a:xfrm>
          <a:custGeom>
            <a:avLst/>
            <a:gdLst>
              <a:gd name="T0" fmla="*/ 28 w 56"/>
              <a:gd name="T1" fmla="*/ 47 h 57"/>
              <a:gd name="T2" fmla="*/ 15 w 56"/>
              <a:gd name="T3" fmla="*/ 41 h 57"/>
              <a:gd name="T4" fmla="*/ 15 w 56"/>
              <a:gd name="T5" fmla="*/ 15 h 57"/>
              <a:gd name="T6" fmla="*/ 28 w 56"/>
              <a:gd name="T7" fmla="*/ 10 h 57"/>
              <a:gd name="T8" fmla="*/ 41 w 56"/>
              <a:gd name="T9" fmla="*/ 15 h 57"/>
              <a:gd name="T10" fmla="*/ 41 w 56"/>
              <a:gd name="T11" fmla="*/ 41 h 57"/>
              <a:gd name="T12" fmla="*/ 28 w 56"/>
              <a:gd name="T13" fmla="*/ 47 h 57"/>
              <a:gd name="T14" fmla="*/ 28 w 56"/>
              <a:gd name="T15" fmla="*/ 0 h 57"/>
              <a:gd name="T16" fmla="*/ 8 w 56"/>
              <a:gd name="T17" fmla="*/ 8 h 57"/>
              <a:gd name="T18" fmla="*/ 8 w 56"/>
              <a:gd name="T19" fmla="*/ 8 h 57"/>
              <a:gd name="T20" fmla="*/ 0 w 56"/>
              <a:gd name="T21" fmla="*/ 28 h 57"/>
              <a:gd name="T22" fmla="*/ 8 w 56"/>
              <a:gd name="T23" fmla="*/ 48 h 57"/>
              <a:gd name="T24" fmla="*/ 28 w 56"/>
              <a:gd name="T25" fmla="*/ 57 h 57"/>
              <a:gd name="T26" fmla="*/ 48 w 56"/>
              <a:gd name="T27" fmla="*/ 48 h 57"/>
              <a:gd name="T28" fmla="*/ 56 w 56"/>
              <a:gd name="T29" fmla="*/ 28 h 57"/>
              <a:gd name="T30" fmla="*/ 48 w 56"/>
              <a:gd name="T31" fmla="*/ 8 h 57"/>
              <a:gd name="T32" fmla="*/ 28 w 56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6" h="57">
                <a:moveTo>
                  <a:pt x="28" y="47"/>
                </a:moveTo>
                <a:cubicBezTo>
                  <a:pt x="23" y="47"/>
                  <a:pt x="18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8" y="11"/>
                  <a:pt x="23" y="10"/>
                  <a:pt x="28" y="10"/>
                </a:cubicBezTo>
                <a:cubicBezTo>
                  <a:pt x="33" y="10"/>
                  <a:pt x="38" y="11"/>
                  <a:pt x="41" y="15"/>
                </a:cubicBezTo>
                <a:cubicBezTo>
                  <a:pt x="48" y="22"/>
                  <a:pt x="48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3" y="3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2" y="14"/>
                  <a:pt x="0" y="21"/>
                  <a:pt x="0" y="28"/>
                </a:cubicBezTo>
                <a:cubicBezTo>
                  <a:pt x="0" y="35"/>
                  <a:pt x="2" y="43"/>
                  <a:pt x="8" y="48"/>
                </a:cubicBezTo>
                <a:cubicBezTo>
                  <a:pt x="13" y="54"/>
                  <a:pt x="21" y="57"/>
                  <a:pt x="28" y="57"/>
                </a:cubicBezTo>
                <a:cubicBezTo>
                  <a:pt x="35" y="57"/>
                  <a:pt x="42" y="54"/>
                  <a:pt x="48" y="48"/>
                </a:cubicBezTo>
                <a:cubicBezTo>
                  <a:pt x="54" y="43"/>
                  <a:pt x="56" y="35"/>
                  <a:pt x="56" y="28"/>
                </a:cubicBezTo>
                <a:cubicBezTo>
                  <a:pt x="56" y="21"/>
                  <a:pt x="54" y="14"/>
                  <a:pt x="48" y="8"/>
                </a:cubicBezTo>
                <a:cubicBezTo>
                  <a:pt x="42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26" name="Freeform 782"/>
          <p:cNvSpPr>
            <a:spLocks noEditPoints="1"/>
          </p:cNvSpPr>
          <p:nvPr/>
        </p:nvSpPr>
        <p:spPr bwMode="auto">
          <a:xfrm>
            <a:off x="14596294" y="2835281"/>
            <a:ext cx="265113" cy="268288"/>
          </a:xfrm>
          <a:custGeom>
            <a:avLst/>
            <a:gdLst>
              <a:gd name="T0" fmla="*/ 12 w 64"/>
              <a:gd name="T1" fmla="*/ 12 h 65"/>
              <a:gd name="T2" fmla="*/ 32 w 64"/>
              <a:gd name="T3" fmla="*/ 4 h 65"/>
              <a:gd name="T4" fmla="*/ 52 w 64"/>
              <a:gd name="T5" fmla="*/ 12 h 65"/>
              <a:gd name="T6" fmla="*/ 60 w 64"/>
              <a:gd name="T7" fmla="*/ 32 h 65"/>
              <a:gd name="T8" fmla="*/ 52 w 64"/>
              <a:gd name="T9" fmla="*/ 52 h 65"/>
              <a:gd name="T10" fmla="*/ 32 w 64"/>
              <a:gd name="T11" fmla="*/ 61 h 65"/>
              <a:gd name="T12" fmla="*/ 12 w 64"/>
              <a:gd name="T13" fmla="*/ 52 h 65"/>
              <a:gd name="T14" fmla="*/ 4 w 64"/>
              <a:gd name="T15" fmla="*/ 32 h 65"/>
              <a:gd name="T16" fmla="*/ 12 w 64"/>
              <a:gd name="T17" fmla="*/ 12 h 65"/>
              <a:gd name="T18" fmla="*/ 12 w 64"/>
              <a:gd name="T19" fmla="*/ 12 h 65"/>
              <a:gd name="T20" fmla="*/ 32 w 64"/>
              <a:gd name="T21" fmla="*/ 0 h 65"/>
              <a:gd name="T22" fmla="*/ 32 w 64"/>
              <a:gd name="T23" fmla="*/ 0 h 65"/>
              <a:gd name="T24" fmla="*/ 9 w 64"/>
              <a:gd name="T25" fmla="*/ 9 h 65"/>
              <a:gd name="T26" fmla="*/ 9 w 64"/>
              <a:gd name="T27" fmla="*/ 9 h 65"/>
              <a:gd name="T28" fmla="*/ 0 w 64"/>
              <a:gd name="T29" fmla="*/ 32 h 65"/>
              <a:gd name="T30" fmla="*/ 9 w 64"/>
              <a:gd name="T31" fmla="*/ 55 h 65"/>
              <a:gd name="T32" fmla="*/ 32 w 64"/>
              <a:gd name="T33" fmla="*/ 65 h 65"/>
              <a:gd name="T34" fmla="*/ 32 w 64"/>
              <a:gd name="T35" fmla="*/ 65 h 65"/>
              <a:gd name="T36" fmla="*/ 55 w 64"/>
              <a:gd name="T37" fmla="*/ 55 h 65"/>
              <a:gd name="T38" fmla="*/ 64 w 64"/>
              <a:gd name="T39" fmla="*/ 32 h 65"/>
              <a:gd name="T40" fmla="*/ 64 w 64"/>
              <a:gd name="T41" fmla="*/ 28 h 65"/>
              <a:gd name="T42" fmla="*/ 63 w 64"/>
              <a:gd name="T43" fmla="*/ 24 h 65"/>
              <a:gd name="T44" fmla="*/ 55 w 64"/>
              <a:gd name="T45" fmla="*/ 9 h 65"/>
              <a:gd name="T46" fmla="*/ 32 w 64"/>
              <a:gd name="T47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4" h="65">
                <a:moveTo>
                  <a:pt x="12" y="12"/>
                </a:moveTo>
                <a:cubicBezTo>
                  <a:pt x="17" y="7"/>
                  <a:pt x="25" y="4"/>
                  <a:pt x="32" y="4"/>
                </a:cubicBezTo>
                <a:cubicBezTo>
                  <a:pt x="39" y="4"/>
                  <a:pt x="46" y="7"/>
                  <a:pt x="52" y="12"/>
                </a:cubicBezTo>
                <a:cubicBezTo>
                  <a:pt x="58" y="18"/>
                  <a:pt x="60" y="25"/>
                  <a:pt x="60" y="32"/>
                </a:cubicBezTo>
                <a:cubicBezTo>
                  <a:pt x="60" y="39"/>
                  <a:pt x="58" y="47"/>
                  <a:pt x="52" y="52"/>
                </a:cubicBezTo>
                <a:cubicBezTo>
                  <a:pt x="46" y="58"/>
                  <a:pt x="39" y="61"/>
                  <a:pt x="32" y="61"/>
                </a:cubicBezTo>
                <a:cubicBezTo>
                  <a:pt x="25" y="61"/>
                  <a:pt x="17" y="58"/>
                  <a:pt x="12" y="52"/>
                </a:cubicBezTo>
                <a:cubicBezTo>
                  <a:pt x="6" y="47"/>
                  <a:pt x="4" y="39"/>
                  <a:pt x="4" y="32"/>
                </a:cubicBezTo>
                <a:cubicBezTo>
                  <a:pt x="4" y="25"/>
                  <a:pt x="6" y="18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5" y="3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5" y="61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0" y="65"/>
                  <a:pt x="49" y="61"/>
                  <a:pt x="55" y="55"/>
                </a:cubicBezTo>
                <a:cubicBezTo>
                  <a:pt x="61" y="49"/>
                  <a:pt x="64" y="40"/>
                  <a:pt x="64" y="32"/>
                </a:cubicBezTo>
                <a:cubicBezTo>
                  <a:pt x="64" y="31"/>
                  <a:pt x="64" y="30"/>
                  <a:pt x="64" y="28"/>
                </a:cubicBezTo>
                <a:cubicBezTo>
                  <a:pt x="64" y="27"/>
                  <a:pt x="64" y="26"/>
                  <a:pt x="63" y="24"/>
                </a:cubicBezTo>
                <a:cubicBezTo>
                  <a:pt x="62" y="19"/>
                  <a:pt x="59" y="14"/>
                  <a:pt x="55" y="9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27" name="Freeform 783"/>
          <p:cNvSpPr>
            <a:spLocks/>
          </p:cNvSpPr>
          <p:nvPr/>
        </p:nvSpPr>
        <p:spPr bwMode="auto">
          <a:xfrm>
            <a:off x="14645506" y="2892431"/>
            <a:ext cx="166688" cy="153988"/>
          </a:xfrm>
          <a:custGeom>
            <a:avLst/>
            <a:gdLst>
              <a:gd name="T0" fmla="*/ 20 w 40"/>
              <a:gd name="T1" fmla="*/ 0 h 37"/>
              <a:gd name="T2" fmla="*/ 7 w 40"/>
              <a:gd name="T3" fmla="*/ 5 h 37"/>
              <a:gd name="T4" fmla="*/ 7 w 40"/>
              <a:gd name="T5" fmla="*/ 31 h 37"/>
              <a:gd name="T6" fmla="*/ 20 w 40"/>
              <a:gd name="T7" fmla="*/ 37 h 37"/>
              <a:gd name="T8" fmla="*/ 33 w 40"/>
              <a:gd name="T9" fmla="*/ 31 h 37"/>
              <a:gd name="T10" fmla="*/ 33 w 40"/>
              <a:gd name="T11" fmla="*/ 5 h 37"/>
              <a:gd name="T12" fmla="*/ 20 w 40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" h="37">
                <a:moveTo>
                  <a:pt x="20" y="0"/>
                </a:moveTo>
                <a:cubicBezTo>
                  <a:pt x="15" y="0"/>
                  <a:pt x="10" y="1"/>
                  <a:pt x="7" y="5"/>
                </a:cubicBezTo>
                <a:cubicBezTo>
                  <a:pt x="0" y="12"/>
                  <a:pt x="0" y="24"/>
                  <a:pt x="7" y="31"/>
                </a:cubicBezTo>
                <a:cubicBezTo>
                  <a:pt x="10" y="35"/>
                  <a:pt x="15" y="37"/>
                  <a:pt x="20" y="37"/>
                </a:cubicBezTo>
                <a:cubicBezTo>
                  <a:pt x="25" y="37"/>
                  <a:pt x="30" y="35"/>
                  <a:pt x="33" y="31"/>
                </a:cubicBezTo>
                <a:cubicBezTo>
                  <a:pt x="40" y="24"/>
                  <a:pt x="40" y="12"/>
                  <a:pt x="33" y="5"/>
                </a:cubicBezTo>
                <a:cubicBezTo>
                  <a:pt x="30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28" name="Freeform 784"/>
          <p:cNvSpPr>
            <a:spLocks noEditPoints="1"/>
          </p:cNvSpPr>
          <p:nvPr/>
        </p:nvSpPr>
        <p:spPr bwMode="auto">
          <a:xfrm>
            <a:off x="10567218" y="2768605"/>
            <a:ext cx="236538" cy="236538"/>
          </a:xfrm>
          <a:custGeom>
            <a:avLst/>
            <a:gdLst>
              <a:gd name="T0" fmla="*/ 28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8 w 57"/>
              <a:gd name="T7" fmla="*/ 10 h 57"/>
              <a:gd name="T8" fmla="*/ 41 w 57"/>
              <a:gd name="T9" fmla="*/ 15 h 57"/>
              <a:gd name="T10" fmla="*/ 41 w 57"/>
              <a:gd name="T11" fmla="*/ 42 h 57"/>
              <a:gd name="T12" fmla="*/ 28 w 57"/>
              <a:gd name="T13" fmla="*/ 47 h 57"/>
              <a:gd name="T14" fmla="*/ 28 w 57"/>
              <a:gd name="T15" fmla="*/ 0 h 57"/>
              <a:gd name="T16" fmla="*/ 8 w 57"/>
              <a:gd name="T17" fmla="*/ 8 h 57"/>
              <a:gd name="T18" fmla="*/ 8 w 57"/>
              <a:gd name="T19" fmla="*/ 8 h 57"/>
              <a:gd name="T20" fmla="*/ 0 w 57"/>
              <a:gd name="T21" fmla="*/ 28 h 57"/>
              <a:gd name="T22" fmla="*/ 8 w 57"/>
              <a:gd name="T23" fmla="*/ 48 h 57"/>
              <a:gd name="T24" fmla="*/ 28 w 57"/>
              <a:gd name="T25" fmla="*/ 57 h 57"/>
              <a:gd name="T26" fmla="*/ 48 w 57"/>
              <a:gd name="T27" fmla="*/ 48 h 57"/>
              <a:gd name="T28" fmla="*/ 57 w 57"/>
              <a:gd name="T29" fmla="*/ 28 h 57"/>
              <a:gd name="T30" fmla="*/ 48 w 57"/>
              <a:gd name="T31" fmla="*/ 8 h 57"/>
              <a:gd name="T32" fmla="*/ 28 w 57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7">
                <a:moveTo>
                  <a:pt x="28" y="47"/>
                </a:moveTo>
                <a:cubicBezTo>
                  <a:pt x="23" y="47"/>
                  <a:pt x="19" y="45"/>
                  <a:pt x="15" y="42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2"/>
                  <a:pt x="23" y="10"/>
                  <a:pt x="28" y="10"/>
                </a:cubicBezTo>
                <a:cubicBezTo>
                  <a:pt x="33" y="10"/>
                  <a:pt x="38" y="12"/>
                  <a:pt x="41" y="15"/>
                </a:cubicBezTo>
                <a:cubicBezTo>
                  <a:pt x="49" y="22"/>
                  <a:pt x="49" y="34"/>
                  <a:pt x="41" y="42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8" y="48"/>
                </a:cubicBezTo>
                <a:cubicBezTo>
                  <a:pt x="14" y="54"/>
                  <a:pt x="21" y="57"/>
                  <a:pt x="28" y="57"/>
                </a:cubicBezTo>
                <a:cubicBezTo>
                  <a:pt x="35" y="57"/>
                  <a:pt x="43" y="54"/>
                  <a:pt x="48" y="48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8" y="8"/>
                </a:cubicBezTo>
                <a:cubicBezTo>
                  <a:pt x="43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29" name="Freeform 785"/>
          <p:cNvSpPr>
            <a:spLocks noEditPoints="1"/>
          </p:cNvSpPr>
          <p:nvPr/>
        </p:nvSpPr>
        <p:spPr bwMode="auto">
          <a:xfrm>
            <a:off x="10549755" y="2752730"/>
            <a:ext cx="269875" cy="268288"/>
          </a:xfrm>
          <a:custGeom>
            <a:avLst/>
            <a:gdLst>
              <a:gd name="T0" fmla="*/ 12 w 65"/>
              <a:gd name="T1" fmla="*/ 12 h 65"/>
              <a:gd name="T2" fmla="*/ 32 w 65"/>
              <a:gd name="T3" fmla="*/ 4 h 65"/>
              <a:gd name="T4" fmla="*/ 52 w 65"/>
              <a:gd name="T5" fmla="*/ 12 h 65"/>
              <a:gd name="T6" fmla="*/ 61 w 65"/>
              <a:gd name="T7" fmla="*/ 32 h 65"/>
              <a:gd name="T8" fmla="*/ 52 w 65"/>
              <a:gd name="T9" fmla="*/ 52 h 65"/>
              <a:gd name="T10" fmla="*/ 32 w 65"/>
              <a:gd name="T11" fmla="*/ 61 h 65"/>
              <a:gd name="T12" fmla="*/ 12 w 65"/>
              <a:gd name="T13" fmla="*/ 52 h 65"/>
              <a:gd name="T14" fmla="*/ 4 w 65"/>
              <a:gd name="T15" fmla="*/ 32 h 65"/>
              <a:gd name="T16" fmla="*/ 12 w 65"/>
              <a:gd name="T17" fmla="*/ 12 h 65"/>
              <a:gd name="T18" fmla="*/ 12 w 65"/>
              <a:gd name="T19" fmla="*/ 12 h 65"/>
              <a:gd name="T20" fmla="*/ 32 w 65"/>
              <a:gd name="T21" fmla="*/ 0 h 65"/>
              <a:gd name="T22" fmla="*/ 32 w 65"/>
              <a:gd name="T23" fmla="*/ 0 h 65"/>
              <a:gd name="T24" fmla="*/ 9 w 65"/>
              <a:gd name="T25" fmla="*/ 10 h 65"/>
              <a:gd name="T26" fmla="*/ 9 w 65"/>
              <a:gd name="T27" fmla="*/ 10 h 65"/>
              <a:gd name="T28" fmla="*/ 9 w 65"/>
              <a:gd name="T29" fmla="*/ 10 h 65"/>
              <a:gd name="T30" fmla="*/ 9 w 65"/>
              <a:gd name="T31" fmla="*/ 10 h 65"/>
              <a:gd name="T32" fmla="*/ 9 w 65"/>
              <a:gd name="T33" fmla="*/ 10 h 65"/>
              <a:gd name="T34" fmla="*/ 0 w 65"/>
              <a:gd name="T35" fmla="*/ 32 h 65"/>
              <a:gd name="T36" fmla="*/ 9 w 65"/>
              <a:gd name="T37" fmla="*/ 55 h 65"/>
              <a:gd name="T38" fmla="*/ 32 w 65"/>
              <a:gd name="T39" fmla="*/ 65 h 65"/>
              <a:gd name="T40" fmla="*/ 32 w 65"/>
              <a:gd name="T41" fmla="*/ 65 h 65"/>
              <a:gd name="T42" fmla="*/ 55 w 65"/>
              <a:gd name="T43" fmla="*/ 55 h 65"/>
              <a:gd name="T44" fmla="*/ 64 w 65"/>
              <a:gd name="T45" fmla="*/ 35 h 65"/>
              <a:gd name="T46" fmla="*/ 65 w 65"/>
              <a:gd name="T47" fmla="*/ 32 h 65"/>
              <a:gd name="T48" fmla="*/ 64 w 65"/>
              <a:gd name="T49" fmla="*/ 31 h 65"/>
              <a:gd name="T50" fmla="*/ 55 w 65"/>
              <a:gd name="T51" fmla="*/ 10 h 65"/>
              <a:gd name="T52" fmla="*/ 32 w 65"/>
              <a:gd name="T53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5" h="65">
                <a:moveTo>
                  <a:pt x="12" y="12"/>
                </a:moveTo>
                <a:cubicBezTo>
                  <a:pt x="18" y="7"/>
                  <a:pt x="25" y="4"/>
                  <a:pt x="32" y="4"/>
                </a:cubicBezTo>
                <a:cubicBezTo>
                  <a:pt x="39" y="4"/>
                  <a:pt x="47" y="7"/>
                  <a:pt x="52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2" y="52"/>
                </a:cubicBezTo>
                <a:cubicBezTo>
                  <a:pt x="47" y="58"/>
                  <a:pt x="39" y="61"/>
                  <a:pt x="32" y="61"/>
                </a:cubicBezTo>
                <a:cubicBezTo>
                  <a:pt x="25" y="61"/>
                  <a:pt x="18" y="58"/>
                  <a:pt x="12" y="52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1"/>
                  <a:pt x="3" y="49"/>
                  <a:pt x="9" y="55"/>
                </a:cubicBezTo>
                <a:cubicBezTo>
                  <a:pt x="16" y="62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0" y="65"/>
                  <a:pt x="49" y="62"/>
                  <a:pt x="55" y="55"/>
                </a:cubicBezTo>
                <a:cubicBezTo>
                  <a:pt x="61" y="50"/>
                  <a:pt x="64" y="42"/>
                  <a:pt x="64" y="35"/>
                </a:cubicBezTo>
                <a:cubicBezTo>
                  <a:pt x="64" y="34"/>
                  <a:pt x="65" y="33"/>
                  <a:pt x="65" y="32"/>
                </a:cubicBezTo>
                <a:cubicBezTo>
                  <a:pt x="65" y="32"/>
                  <a:pt x="65" y="32"/>
                  <a:pt x="64" y="31"/>
                </a:cubicBezTo>
                <a:cubicBezTo>
                  <a:pt x="64" y="23"/>
                  <a:pt x="61" y="15"/>
                  <a:pt x="55" y="10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30" name="Freeform 786"/>
          <p:cNvSpPr>
            <a:spLocks/>
          </p:cNvSpPr>
          <p:nvPr/>
        </p:nvSpPr>
        <p:spPr bwMode="auto">
          <a:xfrm>
            <a:off x="10600555" y="2809881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3 w 41"/>
              <a:gd name="T9" fmla="*/ 32 h 37"/>
              <a:gd name="T10" fmla="*/ 33 w 41"/>
              <a:gd name="T11" fmla="*/ 5 h 37"/>
              <a:gd name="T12" fmla="*/ 20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5" y="0"/>
                  <a:pt x="11" y="2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5" y="37"/>
                  <a:pt x="20" y="37"/>
                </a:cubicBezTo>
                <a:cubicBezTo>
                  <a:pt x="25" y="37"/>
                  <a:pt x="30" y="35"/>
                  <a:pt x="33" y="32"/>
                </a:cubicBezTo>
                <a:cubicBezTo>
                  <a:pt x="41" y="24"/>
                  <a:pt x="41" y="12"/>
                  <a:pt x="33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31" name="Freeform 787"/>
          <p:cNvSpPr>
            <a:spLocks noEditPoints="1"/>
          </p:cNvSpPr>
          <p:nvPr/>
        </p:nvSpPr>
        <p:spPr bwMode="auto">
          <a:xfrm>
            <a:off x="12337281" y="3883033"/>
            <a:ext cx="236538" cy="233363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1 w 57"/>
              <a:gd name="T9" fmla="*/ 15 h 56"/>
              <a:gd name="T10" fmla="*/ 41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8 w 57"/>
              <a:gd name="T19" fmla="*/ 8 h 56"/>
              <a:gd name="T20" fmla="*/ 0 w 57"/>
              <a:gd name="T21" fmla="*/ 28 h 56"/>
              <a:gd name="T22" fmla="*/ 8 w 57"/>
              <a:gd name="T23" fmla="*/ 48 h 56"/>
              <a:gd name="T24" fmla="*/ 28 w 57"/>
              <a:gd name="T25" fmla="*/ 56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5"/>
                  <a:pt x="3" y="43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6" y="56"/>
                  <a:pt x="43" y="54"/>
                  <a:pt x="48" y="48"/>
                </a:cubicBezTo>
                <a:cubicBezTo>
                  <a:pt x="54" y="43"/>
                  <a:pt x="57" y="35"/>
                  <a:pt x="57" y="28"/>
                </a:cubicBezTo>
                <a:cubicBezTo>
                  <a:pt x="57" y="21"/>
                  <a:pt x="54" y="14"/>
                  <a:pt x="48" y="8"/>
                </a:cubicBezTo>
                <a:cubicBezTo>
                  <a:pt x="43" y="3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32" name="Freeform 788"/>
          <p:cNvSpPr>
            <a:spLocks noEditPoints="1"/>
          </p:cNvSpPr>
          <p:nvPr/>
        </p:nvSpPr>
        <p:spPr bwMode="auto">
          <a:xfrm>
            <a:off x="12319818" y="3867158"/>
            <a:ext cx="269875" cy="265113"/>
          </a:xfrm>
          <a:custGeom>
            <a:avLst/>
            <a:gdLst>
              <a:gd name="T0" fmla="*/ 12 w 65"/>
              <a:gd name="T1" fmla="*/ 12 h 64"/>
              <a:gd name="T2" fmla="*/ 32 w 65"/>
              <a:gd name="T3" fmla="*/ 4 h 64"/>
              <a:gd name="T4" fmla="*/ 52 w 65"/>
              <a:gd name="T5" fmla="*/ 12 h 64"/>
              <a:gd name="T6" fmla="*/ 61 w 65"/>
              <a:gd name="T7" fmla="*/ 32 h 64"/>
              <a:gd name="T8" fmla="*/ 52 w 65"/>
              <a:gd name="T9" fmla="*/ 52 h 64"/>
              <a:gd name="T10" fmla="*/ 32 w 65"/>
              <a:gd name="T11" fmla="*/ 60 h 64"/>
              <a:gd name="T12" fmla="*/ 12 w 65"/>
              <a:gd name="T13" fmla="*/ 52 h 64"/>
              <a:gd name="T14" fmla="*/ 4 w 65"/>
              <a:gd name="T15" fmla="*/ 32 h 64"/>
              <a:gd name="T16" fmla="*/ 12 w 65"/>
              <a:gd name="T17" fmla="*/ 12 h 64"/>
              <a:gd name="T18" fmla="*/ 12 w 65"/>
              <a:gd name="T19" fmla="*/ 12 h 64"/>
              <a:gd name="T20" fmla="*/ 32 w 65"/>
              <a:gd name="T21" fmla="*/ 0 h 64"/>
              <a:gd name="T22" fmla="*/ 32 w 65"/>
              <a:gd name="T23" fmla="*/ 0 h 64"/>
              <a:gd name="T24" fmla="*/ 9 w 65"/>
              <a:gd name="T25" fmla="*/ 9 h 64"/>
              <a:gd name="T26" fmla="*/ 9 w 65"/>
              <a:gd name="T27" fmla="*/ 9 h 64"/>
              <a:gd name="T28" fmla="*/ 0 w 65"/>
              <a:gd name="T29" fmla="*/ 32 h 64"/>
              <a:gd name="T30" fmla="*/ 9 w 65"/>
              <a:gd name="T31" fmla="*/ 55 h 64"/>
              <a:gd name="T32" fmla="*/ 31 w 65"/>
              <a:gd name="T33" fmla="*/ 64 h 64"/>
              <a:gd name="T34" fmla="*/ 32 w 65"/>
              <a:gd name="T35" fmla="*/ 64 h 64"/>
              <a:gd name="T36" fmla="*/ 32 w 65"/>
              <a:gd name="T37" fmla="*/ 64 h 64"/>
              <a:gd name="T38" fmla="*/ 35 w 65"/>
              <a:gd name="T39" fmla="*/ 64 h 64"/>
              <a:gd name="T40" fmla="*/ 55 w 65"/>
              <a:gd name="T41" fmla="*/ 55 h 64"/>
              <a:gd name="T42" fmla="*/ 65 w 65"/>
              <a:gd name="T43" fmla="*/ 32 h 64"/>
              <a:gd name="T44" fmla="*/ 55 w 65"/>
              <a:gd name="T45" fmla="*/ 9 h 64"/>
              <a:gd name="T46" fmla="*/ 32 w 65"/>
              <a:gd name="T4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4">
                <a:moveTo>
                  <a:pt x="12" y="12"/>
                </a:moveTo>
                <a:cubicBezTo>
                  <a:pt x="18" y="7"/>
                  <a:pt x="25" y="4"/>
                  <a:pt x="32" y="4"/>
                </a:cubicBezTo>
                <a:cubicBezTo>
                  <a:pt x="40" y="4"/>
                  <a:pt x="47" y="7"/>
                  <a:pt x="52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39"/>
                  <a:pt x="58" y="47"/>
                  <a:pt x="52" y="52"/>
                </a:cubicBezTo>
                <a:cubicBezTo>
                  <a:pt x="47" y="58"/>
                  <a:pt x="40" y="60"/>
                  <a:pt x="32" y="60"/>
                </a:cubicBezTo>
                <a:cubicBezTo>
                  <a:pt x="25" y="60"/>
                  <a:pt x="18" y="58"/>
                  <a:pt x="12" y="52"/>
                </a:cubicBezTo>
                <a:cubicBezTo>
                  <a:pt x="7" y="47"/>
                  <a:pt x="4" y="39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5" y="61"/>
                  <a:pt x="23" y="64"/>
                  <a:pt x="31" y="64"/>
                </a:cubicBezTo>
                <a:cubicBezTo>
                  <a:pt x="31" y="64"/>
                  <a:pt x="32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33" y="64"/>
                  <a:pt x="34" y="64"/>
                  <a:pt x="35" y="64"/>
                </a:cubicBezTo>
                <a:cubicBezTo>
                  <a:pt x="42" y="64"/>
                  <a:pt x="49" y="61"/>
                  <a:pt x="55" y="55"/>
                </a:cubicBezTo>
                <a:cubicBezTo>
                  <a:pt x="61" y="49"/>
                  <a:pt x="65" y="40"/>
                  <a:pt x="65" y="32"/>
                </a:cubicBezTo>
                <a:cubicBezTo>
                  <a:pt x="65" y="24"/>
                  <a:pt x="61" y="16"/>
                  <a:pt x="55" y="9"/>
                </a:cubicBezTo>
                <a:cubicBezTo>
                  <a:pt x="49" y="3"/>
                  <a:pt x="41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33" name="Freeform 789"/>
          <p:cNvSpPr>
            <a:spLocks/>
          </p:cNvSpPr>
          <p:nvPr/>
        </p:nvSpPr>
        <p:spPr bwMode="auto">
          <a:xfrm>
            <a:off x="12370618" y="3921133"/>
            <a:ext cx="169863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34" name="Freeform 790"/>
          <p:cNvSpPr>
            <a:spLocks noEditPoints="1"/>
          </p:cNvSpPr>
          <p:nvPr/>
        </p:nvSpPr>
        <p:spPr bwMode="auto">
          <a:xfrm>
            <a:off x="15023331" y="1243015"/>
            <a:ext cx="231775" cy="236538"/>
          </a:xfrm>
          <a:custGeom>
            <a:avLst/>
            <a:gdLst>
              <a:gd name="T0" fmla="*/ 28 w 56"/>
              <a:gd name="T1" fmla="*/ 47 h 57"/>
              <a:gd name="T2" fmla="*/ 15 w 56"/>
              <a:gd name="T3" fmla="*/ 42 h 57"/>
              <a:gd name="T4" fmla="*/ 15 w 56"/>
              <a:gd name="T5" fmla="*/ 15 h 57"/>
              <a:gd name="T6" fmla="*/ 28 w 56"/>
              <a:gd name="T7" fmla="*/ 10 h 57"/>
              <a:gd name="T8" fmla="*/ 41 w 56"/>
              <a:gd name="T9" fmla="*/ 15 h 57"/>
              <a:gd name="T10" fmla="*/ 41 w 56"/>
              <a:gd name="T11" fmla="*/ 42 h 57"/>
              <a:gd name="T12" fmla="*/ 28 w 56"/>
              <a:gd name="T13" fmla="*/ 47 h 57"/>
              <a:gd name="T14" fmla="*/ 28 w 56"/>
              <a:gd name="T15" fmla="*/ 0 h 57"/>
              <a:gd name="T16" fmla="*/ 8 w 56"/>
              <a:gd name="T17" fmla="*/ 9 h 57"/>
              <a:gd name="T18" fmla="*/ 8 w 56"/>
              <a:gd name="T19" fmla="*/ 9 h 57"/>
              <a:gd name="T20" fmla="*/ 0 w 56"/>
              <a:gd name="T21" fmla="*/ 29 h 57"/>
              <a:gd name="T22" fmla="*/ 8 w 56"/>
              <a:gd name="T23" fmla="*/ 49 h 57"/>
              <a:gd name="T24" fmla="*/ 28 w 56"/>
              <a:gd name="T25" fmla="*/ 57 h 57"/>
              <a:gd name="T26" fmla="*/ 48 w 56"/>
              <a:gd name="T27" fmla="*/ 49 h 57"/>
              <a:gd name="T28" fmla="*/ 56 w 56"/>
              <a:gd name="T29" fmla="*/ 29 h 57"/>
              <a:gd name="T30" fmla="*/ 48 w 56"/>
              <a:gd name="T31" fmla="*/ 9 h 57"/>
              <a:gd name="T32" fmla="*/ 28 w 56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6" h="57">
                <a:moveTo>
                  <a:pt x="28" y="47"/>
                </a:moveTo>
                <a:cubicBezTo>
                  <a:pt x="23" y="47"/>
                  <a:pt x="18" y="46"/>
                  <a:pt x="15" y="42"/>
                </a:cubicBezTo>
                <a:cubicBezTo>
                  <a:pt x="7" y="35"/>
                  <a:pt x="7" y="23"/>
                  <a:pt x="15" y="15"/>
                </a:cubicBezTo>
                <a:cubicBezTo>
                  <a:pt x="18" y="12"/>
                  <a:pt x="23" y="10"/>
                  <a:pt x="28" y="10"/>
                </a:cubicBezTo>
                <a:cubicBezTo>
                  <a:pt x="33" y="10"/>
                  <a:pt x="38" y="12"/>
                  <a:pt x="41" y="15"/>
                </a:cubicBezTo>
                <a:cubicBezTo>
                  <a:pt x="48" y="23"/>
                  <a:pt x="48" y="35"/>
                  <a:pt x="41" y="42"/>
                </a:cubicBezTo>
                <a:cubicBezTo>
                  <a:pt x="38" y="46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3" y="3"/>
                  <a:pt x="8" y="9"/>
                </a:cubicBezTo>
                <a:cubicBezTo>
                  <a:pt x="8" y="9"/>
                  <a:pt x="8" y="9"/>
                  <a:pt x="8" y="9"/>
                </a:cubicBezTo>
                <a:cubicBezTo>
                  <a:pt x="2" y="14"/>
                  <a:pt x="0" y="21"/>
                  <a:pt x="0" y="29"/>
                </a:cubicBezTo>
                <a:cubicBezTo>
                  <a:pt x="0" y="36"/>
                  <a:pt x="2" y="43"/>
                  <a:pt x="8" y="49"/>
                </a:cubicBezTo>
                <a:cubicBezTo>
                  <a:pt x="13" y="54"/>
                  <a:pt x="21" y="57"/>
                  <a:pt x="28" y="57"/>
                </a:cubicBezTo>
                <a:cubicBezTo>
                  <a:pt x="35" y="57"/>
                  <a:pt x="42" y="54"/>
                  <a:pt x="48" y="49"/>
                </a:cubicBezTo>
                <a:cubicBezTo>
                  <a:pt x="54" y="43"/>
                  <a:pt x="56" y="36"/>
                  <a:pt x="56" y="29"/>
                </a:cubicBezTo>
                <a:cubicBezTo>
                  <a:pt x="56" y="21"/>
                  <a:pt x="54" y="14"/>
                  <a:pt x="48" y="9"/>
                </a:cubicBezTo>
                <a:cubicBezTo>
                  <a:pt x="42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35" name="Freeform 791"/>
          <p:cNvSpPr>
            <a:spLocks noEditPoints="1"/>
          </p:cNvSpPr>
          <p:nvPr/>
        </p:nvSpPr>
        <p:spPr bwMode="auto">
          <a:xfrm>
            <a:off x="15005869" y="1225553"/>
            <a:ext cx="265113" cy="269876"/>
          </a:xfrm>
          <a:custGeom>
            <a:avLst/>
            <a:gdLst>
              <a:gd name="T0" fmla="*/ 12 w 64"/>
              <a:gd name="T1" fmla="*/ 13 h 65"/>
              <a:gd name="T2" fmla="*/ 32 w 64"/>
              <a:gd name="T3" fmla="*/ 4 h 65"/>
              <a:gd name="T4" fmla="*/ 52 w 64"/>
              <a:gd name="T5" fmla="*/ 13 h 65"/>
              <a:gd name="T6" fmla="*/ 60 w 64"/>
              <a:gd name="T7" fmla="*/ 33 h 65"/>
              <a:gd name="T8" fmla="*/ 52 w 64"/>
              <a:gd name="T9" fmla="*/ 53 h 65"/>
              <a:gd name="T10" fmla="*/ 32 w 64"/>
              <a:gd name="T11" fmla="*/ 61 h 65"/>
              <a:gd name="T12" fmla="*/ 12 w 64"/>
              <a:gd name="T13" fmla="*/ 53 h 65"/>
              <a:gd name="T14" fmla="*/ 4 w 64"/>
              <a:gd name="T15" fmla="*/ 33 h 65"/>
              <a:gd name="T16" fmla="*/ 12 w 64"/>
              <a:gd name="T17" fmla="*/ 13 h 65"/>
              <a:gd name="T18" fmla="*/ 12 w 64"/>
              <a:gd name="T19" fmla="*/ 13 h 65"/>
              <a:gd name="T20" fmla="*/ 32 w 64"/>
              <a:gd name="T21" fmla="*/ 0 h 65"/>
              <a:gd name="T22" fmla="*/ 32 w 64"/>
              <a:gd name="T23" fmla="*/ 0 h 65"/>
              <a:gd name="T24" fmla="*/ 9 w 64"/>
              <a:gd name="T25" fmla="*/ 10 h 65"/>
              <a:gd name="T26" fmla="*/ 9 w 64"/>
              <a:gd name="T27" fmla="*/ 10 h 65"/>
              <a:gd name="T28" fmla="*/ 0 w 64"/>
              <a:gd name="T29" fmla="*/ 28 h 65"/>
              <a:gd name="T30" fmla="*/ 0 w 64"/>
              <a:gd name="T31" fmla="*/ 32 h 65"/>
              <a:gd name="T32" fmla="*/ 0 w 64"/>
              <a:gd name="T33" fmla="*/ 33 h 65"/>
              <a:gd name="T34" fmla="*/ 9 w 64"/>
              <a:gd name="T35" fmla="*/ 56 h 65"/>
              <a:gd name="T36" fmla="*/ 32 w 64"/>
              <a:gd name="T37" fmla="*/ 65 h 65"/>
              <a:gd name="T38" fmla="*/ 32 w 64"/>
              <a:gd name="T39" fmla="*/ 65 h 65"/>
              <a:gd name="T40" fmla="*/ 55 w 64"/>
              <a:gd name="T41" fmla="*/ 56 h 65"/>
              <a:gd name="T42" fmla="*/ 64 w 64"/>
              <a:gd name="T43" fmla="*/ 33 h 65"/>
              <a:gd name="T44" fmla="*/ 55 w 64"/>
              <a:gd name="T45" fmla="*/ 10 h 65"/>
              <a:gd name="T46" fmla="*/ 32 w 64"/>
              <a:gd name="T47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4" h="65">
                <a:moveTo>
                  <a:pt x="12" y="13"/>
                </a:moveTo>
                <a:cubicBezTo>
                  <a:pt x="17" y="7"/>
                  <a:pt x="25" y="4"/>
                  <a:pt x="32" y="4"/>
                </a:cubicBezTo>
                <a:cubicBezTo>
                  <a:pt x="39" y="4"/>
                  <a:pt x="46" y="7"/>
                  <a:pt x="52" y="13"/>
                </a:cubicBezTo>
                <a:cubicBezTo>
                  <a:pt x="58" y="18"/>
                  <a:pt x="60" y="25"/>
                  <a:pt x="60" y="33"/>
                </a:cubicBezTo>
                <a:cubicBezTo>
                  <a:pt x="60" y="40"/>
                  <a:pt x="58" y="47"/>
                  <a:pt x="52" y="53"/>
                </a:cubicBezTo>
                <a:cubicBezTo>
                  <a:pt x="46" y="58"/>
                  <a:pt x="39" y="61"/>
                  <a:pt x="32" y="61"/>
                </a:cubicBezTo>
                <a:cubicBezTo>
                  <a:pt x="25" y="61"/>
                  <a:pt x="17" y="58"/>
                  <a:pt x="12" y="53"/>
                </a:cubicBezTo>
                <a:cubicBezTo>
                  <a:pt x="6" y="47"/>
                  <a:pt x="4" y="40"/>
                  <a:pt x="4" y="33"/>
                </a:cubicBezTo>
                <a:cubicBezTo>
                  <a:pt x="4" y="25"/>
                  <a:pt x="6" y="18"/>
                  <a:pt x="12" y="13"/>
                </a:cubicBezTo>
                <a:cubicBezTo>
                  <a:pt x="12" y="13"/>
                  <a:pt x="12" y="13"/>
                  <a:pt x="12" y="13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5" y="4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4" y="15"/>
                  <a:pt x="1" y="21"/>
                  <a:pt x="0" y="28"/>
                </a:cubicBezTo>
                <a:cubicBezTo>
                  <a:pt x="0" y="30"/>
                  <a:pt x="0" y="31"/>
                  <a:pt x="0" y="32"/>
                </a:cubicBezTo>
                <a:cubicBezTo>
                  <a:pt x="0" y="32"/>
                  <a:pt x="0" y="33"/>
                  <a:pt x="0" y="33"/>
                </a:cubicBezTo>
                <a:cubicBezTo>
                  <a:pt x="0" y="41"/>
                  <a:pt x="3" y="49"/>
                  <a:pt x="9" y="56"/>
                </a:cubicBezTo>
                <a:cubicBezTo>
                  <a:pt x="15" y="62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0" y="65"/>
                  <a:pt x="49" y="62"/>
                  <a:pt x="55" y="56"/>
                </a:cubicBezTo>
                <a:cubicBezTo>
                  <a:pt x="61" y="49"/>
                  <a:pt x="64" y="41"/>
                  <a:pt x="64" y="33"/>
                </a:cubicBezTo>
                <a:cubicBezTo>
                  <a:pt x="64" y="24"/>
                  <a:pt x="61" y="16"/>
                  <a:pt x="55" y="10"/>
                </a:cubicBezTo>
                <a:cubicBezTo>
                  <a:pt x="49" y="4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36" name="Freeform 792"/>
          <p:cNvSpPr>
            <a:spLocks/>
          </p:cNvSpPr>
          <p:nvPr/>
        </p:nvSpPr>
        <p:spPr bwMode="auto">
          <a:xfrm>
            <a:off x="15051906" y="1284290"/>
            <a:ext cx="169863" cy="153988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5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1" y="36"/>
                  <a:pt x="34" y="32"/>
                </a:cubicBezTo>
                <a:cubicBezTo>
                  <a:pt x="41" y="25"/>
                  <a:pt x="41" y="13"/>
                  <a:pt x="34" y="5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37" name="Freeform 793"/>
          <p:cNvSpPr>
            <a:spLocks noEditPoints="1"/>
          </p:cNvSpPr>
          <p:nvPr/>
        </p:nvSpPr>
        <p:spPr bwMode="auto">
          <a:xfrm>
            <a:off x="11210155" y="-1439865"/>
            <a:ext cx="234950" cy="231775"/>
          </a:xfrm>
          <a:custGeom>
            <a:avLst/>
            <a:gdLst>
              <a:gd name="T0" fmla="*/ 29 w 57"/>
              <a:gd name="T1" fmla="*/ 47 h 56"/>
              <a:gd name="T2" fmla="*/ 16 w 57"/>
              <a:gd name="T3" fmla="*/ 41 h 56"/>
              <a:gd name="T4" fmla="*/ 16 w 57"/>
              <a:gd name="T5" fmla="*/ 15 h 56"/>
              <a:gd name="T6" fmla="*/ 29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9 w 57"/>
              <a:gd name="T13" fmla="*/ 47 h 56"/>
              <a:gd name="T14" fmla="*/ 29 w 57"/>
              <a:gd name="T15" fmla="*/ 0 h 56"/>
              <a:gd name="T16" fmla="*/ 9 w 57"/>
              <a:gd name="T17" fmla="*/ 8 h 56"/>
              <a:gd name="T18" fmla="*/ 9 w 57"/>
              <a:gd name="T19" fmla="*/ 8 h 56"/>
              <a:gd name="T20" fmla="*/ 0 w 57"/>
              <a:gd name="T21" fmla="*/ 28 h 56"/>
              <a:gd name="T22" fmla="*/ 9 w 57"/>
              <a:gd name="T23" fmla="*/ 48 h 56"/>
              <a:gd name="T24" fmla="*/ 29 w 57"/>
              <a:gd name="T25" fmla="*/ 56 h 56"/>
              <a:gd name="T26" fmla="*/ 49 w 57"/>
              <a:gd name="T27" fmla="*/ 48 h 56"/>
              <a:gd name="T28" fmla="*/ 57 w 57"/>
              <a:gd name="T29" fmla="*/ 28 h 56"/>
              <a:gd name="T30" fmla="*/ 49 w 57"/>
              <a:gd name="T31" fmla="*/ 8 h 56"/>
              <a:gd name="T32" fmla="*/ 29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9" y="47"/>
                </a:moveTo>
                <a:cubicBezTo>
                  <a:pt x="24" y="47"/>
                  <a:pt x="19" y="45"/>
                  <a:pt x="16" y="41"/>
                </a:cubicBezTo>
                <a:cubicBezTo>
                  <a:pt x="8" y="34"/>
                  <a:pt x="8" y="22"/>
                  <a:pt x="16" y="15"/>
                </a:cubicBezTo>
                <a:cubicBezTo>
                  <a:pt x="19" y="11"/>
                  <a:pt x="24" y="9"/>
                  <a:pt x="29" y="9"/>
                </a:cubicBezTo>
                <a:cubicBezTo>
                  <a:pt x="34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4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2"/>
                  <a:pt x="9" y="8"/>
                </a:cubicBezTo>
                <a:cubicBezTo>
                  <a:pt x="9" y="8"/>
                  <a:pt x="9" y="8"/>
                  <a:pt x="9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9" y="48"/>
                </a:cubicBezTo>
                <a:cubicBezTo>
                  <a:pt x="14" y="54"/>
                  <a:pt x="21" y="56"/>
                  <a:pt x="29" y="56"/>
                </a:cubicBezTo>
                <a:cubicBezTo>
                  <a:pt x="36" y="56"/>
                  <a:pt x="43" y="54"/>
                  <a:pt x="49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9" y="8"/>
                </a:cubicBezTo>
                <a:cubicBezTo>
                  <a:pt x="43" y="2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38" name="Freeform 794"/>
          <p:cNvSpPr>
            <a:spLocks noEditPoints="1"/>
          </p:cNvSpPr>
          <p:nvPr/>
        </p:nvSpPr>
        <p:spPr bwMode="auto">
          <a:xfrm>
            <a:off x="11192693" y="-1455740"/>
            <a:ext cx="269875" cy="265113"/>
          </a:xfrm>
          <a:custGeom>
            <a:avLst/>
            <a:gdLst>
              <a:gd name="T0" fmla="*/ 13 w 65"/>
              <a:gd name="T1" fmla="*/ 12 h 64"/>
              <a:gd name="T2" fmla="*/ 33 w 65"/>
              <a:gd name="T3" fmla="*/ 4 h 64"/>
              <a:gd name="T4" fmla="*/ 53 w 65"/>
              <a:gd name="T5" fmla="*/ 12 h 64"/>
              <a:gd name="T6" fmla="*/ 61 w 65"/>
              <a:gd name="T7" fmla="*/ 32 h 64"/>
              <a:gd name="T8" fmla="*/ 53 w 65"/>
              <a:gd name="T9" fmla="*/ 52 h 64"/>
              <a:gd name="T10" fmla="*/ 33 w 65"/>
              <a:gd name="T11" fmla="*/ 60 h 64"/>
              <a:gd name="T12" fmla="*/ 13 w 65"/>
              <a:gd name="T13" fmla="*/ 52 h 64"/>
              <a:gd name="T14" fmla="*/ 4 w 65"/>
              <a:gd name="T15" fmla="*/ 32 h 64"/>
              <a:gd name="T16" fmla="*/ 13 w 65"/>
              <a:gd name="T17" fmla="*/ 12 h 64"/>
              <a:gd name="T18" fmla="*/ 13 w 65"/>
              <a:gd name="T19" fmla="*/ 12 h 64"/>
              <a:gd name="T20" fmla="*/ 33 w 65"/>
              <a:gd name="T21" fmla="*/ 0 h 64"/>
              <a:gd name="T22" fmla="*/ 33 w 65"/>
              <a:gd name="T23" fmla="*/ 0 h 64"/>
              <a:gd name="T24" fmla="*/ 10 w 65"/>
              <a:gd name="T25" fmla="*/ 9 h 64"/>
              <a:gd name="T26" fmla="*/ 10 w 65"/>
              <a:gd name="T27" fmla="*/ 9 h 64"/>
              <a:gd name="T28" fmla="*/ 0 w 65"/>
              <a:gd name="T29" fmla="*/ 32 h 64"/>
              <a:gd name="T30" fmla="*/ 10 w 65"/>
              <a:gd name="T31" fmla="*/ 55 h 64"/>
              <a:gd name="T32" fmla="*/ 33 w 65"/>
              <a:gd name="T33" fmla="*/ 64 h 64"/>
              <a:gd name="T34" fmla="*/ 33 w 65"/>
              <a:gd name="T35" fmla="*/ 64 h 64"/>
              <a:gd name="T36" fmla="*/ 56 w 65"/>
              <a:gd name="T37" fmla="*/ 55 h 64"/>
              <a:gd name="T38" fmla="*/ 65 w 65"/>
              <a:gd name="T39" fmla="*/ 32 h 64"/>
              <a:gd name="T40" fmla="*/ 56 w 65"/>
              <a:gd name="T41" fmla="*/ 9 h 64"/>
              <a:gd name="T42" fmla="*/ 37 w 65"/>
              <a:gd name="T43" fmla="*/ 0 h 64"/>
              <a:gd name="T44" fmla="*/ 33 w 65"/>
              <a:gd name="T45" fmla="*/ 0 h 64"/>
              <a:gd name="T46" fmla="*/ 33 w 65"/>
              <a:gd name="T4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4">
                <a:moveTo>
                  <a:pt x="13" y="12"/>
                </a:moveTo>
                <a:cubicBezTo>
                  <a:pt x="18" y="6"/>
                  <a:pt x="25" y="4"/>
                  <a:pt x="33" y="4"/>
                </a:cubicBezTo>
                <a:cubicBezTo>
                  <a:pt x="40" y="4"/>
                  <a:pt x="47" y="6"/>
                  <a:pt x="53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3" y="52"/>
                </a:cubicBezTo>
                <a:cubicBezTo>
                  <a:pt x="47" y="58"/>
                  <a:pt x="40" y="60"/>
                  <a:pt x="33" y="60"/>
                </a:cubicBezTo>
                <a:cubicBezTo>
                  <a:pt x="25" y="60"/>
                  <a:pt x="18" y="58"/>
                  <a:pt x="13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3" y="12"/>
                </a:cubicBezTo>
                <a:cubicBezTo>
                  <a:pt x="13" y="12"/>
                  <a:pt x="13" y="12"/>
                  <a:pt x="13" y="12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4" y="15"/>
                  <a:pt x="0" y="24"/>
                  <a:pt x="0" y="32"/>
                </a:cubicBezTo>
                <a:cubicBezTo>
                  <a:pt x="0" y="40"/>
                  <a:pt x="4" y="49"/>
                  <a:pt x="10" y="55"/>
                </a:cubicBezTo>
                <a:cubicBezTo>
                  <a:pt x="16" y="61"/>
                  <a:pt x="24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1" y="64"/>
                  <a:pt x="49" y="61"/>
                  <a:pt x="56" y="55"/>
                </a:cubicBezTo>
                <a:cubicBezTo>
                  <a:pt x="62" y="49"/>
                  <a:pt x="65" y="40"/>
                  <a:pt x="65" y="32"/>
                </a:cubicBezTo>
                <a:cubicBezTo>
                  <a:pt x="65" y="24"/>
                  <a:pt x="62" y="15"/>
                  <a:pt x="56" y="9"/>
                </a:cubicBezTo>
                <a:cubicBezTo>
                  <a:pt x="50" y="4"/>
                  <a:pt x="44" y="1"/>
                  <a:pt x="37" y="0"/>
                </a:cubicBezTo>
                <a:cubicBezTo>
                  <a:pt x="36" y="0"/>
                  <a:pt x="34" y="0"/>
                  <a:pt x="33" y="0"/>
                </a:cubicBezTo>
                <a:cubicBezTo>
                  <a:pt x="33" y="0"/>
                  <a:pt x="33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39" name="Freeform 795"/>
          <p:cNvSpPr>
            <a:spLocks/>
          </p:cNvSpPr>
          <p:nvPr/>
        </p:nvSpPr>
        <p:spPr bwMode="auto">
          <a:xfrm>
            <a:off x="11241905" y="-1401765"/>
            <a:ext cx="169863" cy="157163"/>
          </a:xfrm>
          <a:custGeom>
            <a:avLst/>
            <a:gdLst>
              <a:gd name="T0" fmla="*/ 21 w 41"/>
              <a:gd name="T1" fmla="*/ 0 h 38"/>
              <a:gd name="T2" fmla="*/ 8 w 41"/>
              <a:gd name="T3" fmla="*/ 6 h 38"/>
              <a:gd name="T4" fmla="*/ 8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40" name="Freeform 796"/>
          <p:cNvSpPr>
            <a:spLocks noEditPoints="1"/>
          </p:cNvSpPr>
          <p:nvPr/>
        </p:nvSpPr>
        <p:spPr bwMode="auto">
          <a:xfrm>
            <a:off x="11022830" y="363539"/>
            <a:ext cx="236538" cy="236538"/>
          </a:xfrm>
          <a:custGeom>
            <a:avLst/>
            <a:gdLst>
              <a:gd name="T0" fmla="*/ 28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8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8 w 57"/>
              <a:gd name="T13" fmla="*/ 47 h 57"/>
              <a:gd name="T14" fmla="*/ 28 w 57"/>
              <a:gd name="T15" fmla="*/ 0 h 57"/>
              <a:gd name="T16" fmla="*/ 8 w 57"/>
              <a:gd name="T17" fmla="*/ 9 h 57"/>
              <a:gd name="T18" fmla="*/ 7 w 57"/>
              <a:gd name="T19" fmla="*/ 7 h 57"/>
              <a:gd name="T20" fmla="*/ 8 w 57"/>
              <a:gd name="T21" fmla="*/ 9 h 57"/>
              <a:gd name="T22" fmla="*/ 0 w 57"/>
              <a:gd name="T23" fmla="*/ 29 h 57"/>
              <a:gd name="T24" fmla="*/ 8 w 57"/>
              <a:gd name="T25" fmla="*/ 49 h 57"/>
              <a:gd name="T26" fmla="*/ 28 w 57"/>
              <a:gd name="T27" fmla="*/ 57 h 57"/>
              <a:gd name="T28" fmla="*/ 49 w 57"/>
              <a:gd name="T29" fmla="*/ 49 h 57"/>
              <a:gd name="T30" fmla="*/ 57 w 57"/>
              <a:gd name="T31" fmla="*/ 29 h 57"/>
              <a:gd name="T32" fmla="*/ 49 w 57"/>
              <a:gd name="T33" fmla="*/ 9 h 57"/>
              <a:gd name="T34" fmla="*/ 28 w 57"/>
              <a:gd name="T35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57" h="57">
                <a:moveTo>
                  <a:pt x="28" y="47"/>
                </a:moveTo>
                <a:cubicBezTo>
                  <a:pt x="24" y="47"/>
                  <a:pt x="19" y="45"/>
                  <a:pt x="15" y="42"/>
                </a:cubicBezTo>
                <a:cubicBezTo>
                  <a:pt x="8" y="34"/>
                  <a:pt x="8" y="23"/>
                  <a:pt x="15" y="15"/>
                </a:cubicBezTo>
                <a:cubicBezTo>
                  <a:pt x="19" y="12"/>
                  <a:pt x="24" y="10"/>
                  <a:pt x="28" y="10"/>
                </a:cubicBezTo>
                <a:cubicBezTo>
                  <a:pt x="33" y="10"/>
                  <a:pt x="38" y="12"/>
                  <a:pt x="42" y="15"/>
                </a:cubicBezTo>
                <a:cubicBezTo>
                  <a:pt x="49" y="23"/>
                  <a:pt x="49" y="34"/>
                  <a:pt x="42" y="42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9"/>
                </a:cubicBezTo>
                <a:cubicBezTo>
                  <a:pt x="7" y="7"/>
                  <a:pt x="7" y="7"/>
                  <a:pt x="7" y="7"/>
                </a:cubicBezTo>
                <a:cubicBezTo>
                  <a:pt x="8" y="9"/>
                  <a:pt x="8" y="9"/>
                  <a:pt x="8" y="9"/>
                </a:cubicBezTo>
                <a:cubicBezTo>
                  <a:pt x="3" y="14"/>
                  <a:pt x="0" y="21"/>
                  <a:pt x="0" y="29"/>
                </a:cubicBezTo>
                <a:cubicBezTo>
                  <a:pt x="0" y="36"/>
                  <a:pt x="3" y="43"/>
                  <a:pt x="8" y="49"/>
                </a:cubicBezTo>
                <a:cubicBezTo>
                  <a:pt x="14" y="54"/>
                  <a:pt x="21" y="57"/>
                  <a:pt x="28" y="57"/>
                </a:cubicBezTo>
                <a:cubicBezTo>
                  <a:pt x="36" y="57"/>
                  <a:pt x="43" y="54"/>
                  <a:pt x="49" y="49"/>
                </a:cubicBezTo>
                <a:cubicBezTo>
                  <a:pt x="54" y="43"/>
                  <a:pt x="57" y="36"/>
                  <a:pt x="57" y="29"/>
                </a:cubicBezTo>
                <a:cubicBezTo>
                  <a:pt x="57" y="21"/>
                  <a:pt x="54" y="14"/>
                  <a:pt x="49" y="9"/>
                </a:cubicBezTo>
                <a:cubicBezTo>
                  <a:pt x="43" y="3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41" name="Freeform 797"/>
          <p:cNvSpPr>
            <a:spLocks noEditPoints="1"/>
          </p:cNvSpPr>
          <p:nvPr/>
        </p:nvSpPr>
        <p:spPr bwMode="auto">
          <a:xfrm>
            <a:off x="11006955" y="347663"/>
            <a:ext cx="268288" cy="269876"/>
          </a:xfrm>
          <a:custGeom>
            <a:avLst/>
            <a:gdLst>
              <a:gd name="T0" fmla="*/ 12 w 65"/>
              <a:gd name="T1" fmla="*/ 13 h 65"/>
              <a:gd name="T2" fmla="*/ 32 w 65"/>
              <a:gd name="T3" fmla="*/ 4 h 65"/>
              <a:gd name="T4" fmla="*/ 53 w 65"/>
              <a:gd name="T5" fmla="*/ 13 h 65"/>
              <a:gd name="T6" fmla="*/ 61 w 65"/>
              <a:gd name="T7" fmla="*/ 33 h 65"/>
              <a:gd name="T8" fmla="*/ 53 w 65"/>
              <a:gd name="T9" fmla="*/ 53 h 65"/>
              <a:gd name="T10" fmla="*/ 32 w 65"/>
              <a:gd name="T11" fmla="*/ 61 h 65"/>
              <a:gd name="T12" fmla="*/ 12 w 65"/>
              <a:gd name="T13" fmla="*/ 53 h 65"/>
              <a:gd name="T14" fmla="*/ 4 w 65"/>
              <a:gd name="T15" fmla="*/ 33 h 65"/>
              <a:gd name="T16" fmla="*/ 12 w 65"/>
              <a:gd name="T17" fmla="*/ 13 h 65"/>
              <a:gd name="T18" fmla="*/ 11 w 65"/>
              <a:gd name="T19" fmla="*/ 11 h 65"/>
              <a:gd name="T20" fmla="*/ 12 w 65"/>
              <a:gd name="T21" fmla="*/ 13 h 65"/>
              <a:gd name="T22" fmla="*/ 32 w 65"/>
              <a:gd name="T23" fmla="*/ 0 h 65"/>
              <a:gd name="T24" fmla="*/ 32 w 65"/>
              <a:gd name="T25" fmla="*/ 0 h 65"/>
              <a:gd name="T26" fmla="*/ 10 w 65"/>
              <a:gd name="T27" fmla="*/ 10 h 65"/>
              <a:gd name="T28" fmla="*/ 10 w 65"/>
              <a:gd name="T29" fmla="*/ 10 h 65"/>
              <a:gd name="T30" fmla="*/ 7 w 65"/>
              <a:gd name="T31" fmla="*/ 13 h 65"/>
              <a:gd name="T32" fmla="*/ 5 w 65"/>
              <a:gd name="T33" fmla="*/ 16 h 65"/>
              <a:gd name="T34" fmla="*/ 0 w 65"/>
              <a:gd name="T35" fmla="*/ 33 h 65"/>
              <a:gd name="T36" fmla="*/ 10 w 65"/>
              <a:gd name="T37" fmla="*/ 55 h 65"/>
              <a:gd name="T38" fmla="*/ 32 w 65"/>
              <a:gd name="T39" fmla="*/ 65 h 65"/>
              <a:gd name="T40" fmla="*/ 32 w 65"/>
              <a:gd name="T41" fmla="*/ 65 h 65"/>
              <a:gd name="T42" fmla="*/ 55 w 65"/>
              <a:gd name="T43" fmla="*/ 55 h 65"/>
              <a:gd name="T44" fmla="*/ 65 w 65"/>
              <a:gd name="T45" fmla="*/ 33 h 65"/>
              <a:gd name="T46" fmla="*/ 55 w 65"/>
              <a:gd name="T47" fmla="*/ 10 h 65"/>
              <a:gd name="T48" fmla="*/ 32 w 65"/>
              <a:gd name="T49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5" h="65">
                <a:moveTo>
                  <a:pt x="12" y="13"/>
                </a:moveTo>
                <a:cubicBezTo>
                  <a:pt x="18" y="7"/>
                  <a:pt x="25" y="4"/>
                  <a:pt x="32" y="4"/>
                </a:cubicBezTo>
                <a:cubicBezTo>
                  <a:pt x="40" y="4"/>
                  <a:pt x="47" y="7"/>
                  <a:pt x="53" y="13"/>
                </a:cubicBezTo>
                <a:cubicBezTo>
                  <a:pt x="58" y="18"/>
                  <a:pt x="61" y="25"/>
                  <a:pt x="61" y="33"/>
                </a:cubicBezTo>
                <a:cubicBezTo>
                  <a:pt x="61" y="40"/>
                  <a:pt x="58" y="47"/>
                  <a:pt x="53" y="53"/>
                </a:cubicBezTo>
                <a:cubicBezTo>
                  <a:pt x="47" y="58"/>
                  <a:pt x="40" y="61"/>
                  <a:pt x="32" y="61"/>
                </a:cubicBezTo>
                <a:cubicBezTo>
                  <a:pt x="25" y="61"/>
                  <a:pt x="18" y="58"/>
                  <a:pt x="12" y="53"/>
                </a:cubicBezTo>
                <a:cubicBezTo>
                  <a:pt x="7" y="47"/>
                  <a:pt x="4" y="40"/>
                  <a:pt x="4" y="33"/>
                </a:cubicBezTo>
                <a:cubicBezTo>
                  <a:pt x="4" y="25"/>
                  <a:pt x="7" y="18"/>
                  <a:pt x="12" y="13"/>
                </a:cubicBezTo>
                <a:cubicBezTo>
                  <a:pt x="11" y="11"/>
                  <a:pt x="11" y="11"/>
                  <a:pt x="11" y="11"/>
                </a:cubicBezTo>
                <a:cubicBezTo>
                  <a:pt x="12" y="13"/>
                  <a:pt x="12" y="13"/>
                  <a:pt x="12" y="13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9" y="11"/>
                  <a:pt x="8" y="12"/>
                  <a:pt x="7" y="13"/>
                </a:cubicBezTo>
                <a:cubicBezTo>
                  <a:pt x="6" y="14"/>
                  <a:pt x="5" y="15"/>
                  <a:pt x="5" y="16"/>
                </a:cubicBezTo>
                <a:cubicBezTo>
                  <a:pt x="2" y="21"/>
                  <a:pt x="0" y="27"/>
                  <a:pt x="0" y="33"/>
                </a:cubicBezTo>
                <a:cubicBezTo>
                  <a:pt x="0" y="41"/>
                  <a:pt x="3" y="49"/>
                  <a:pt x="10" y="55"/>
                </a:cubicBezTo>
                <a:cubicBezTo>
                  <a:pt x="16" y="62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1" y="65"/>
                  <a:pt x="49" y="62"/>
                  <a:pt x="55" y="55"/>
                </a:cubicBezTo>
                <a:cubicBezTo>
                  <a:pt x="62" y="49"/>
                  <a:pt x="65" y="41"/>
                  <a:pt x="65" y="33"/>
                </a:cubicBezTo>
                <a:cubicBezTo>
                  <a:pt x="65" y="24"/>
                  <a:pt x="62" y="16"/>
                  <a:pt x="55" y="10"/>
                </a:cubicBezTo>
                <a:cubicBezTo>
                  <a:pt x="49" y="3"/>
                  <a:pt x="41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42" name="Freeform 798"/>
          <p:cNvSpPr>
            <a:spLocks/>
          </p:cNvSpPr>
          <p:nvPr/>
        </p:nvSpPr>
        <p:spPr bwMode="auto">
          <a:xfrm>
            <a:off x="11056168" y="404814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0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43" name="Freeform 799"/>
          <p:cNvSpPr>
            <a:spLocks/>
          </p:cNvSpPr>
          <p:nvPr/>
        </p:nvSpPr>
        <p:spPr bwMode="auto">
          <a:xfrm>
            <a:off x="9571855" y="227013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6 h 33"/>
              <a:gd name="T8" fmla="*/ 5 w 33"/>
              <a:gd name="T9" fmla="*/ 28 h 33"/>
              <a:gd name="T10" fmla="*/ 16 w 33"/>
              <a:gd name="T11" fmla="*/ 33 h 33"/>
              <a:gd name="T12" fmla="*/ 28 w 33"/>
              <a:gd name="T13" fmla="*/ 28 h 33"/>
              <a:gd name="T14" fmla="*/ 33 w 33"/>
              <a:gd name="T15" fmla="*/ 16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1"/>
                  <a:pt x="12" y="33"/>
                  <a:pt x="16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1" y="25"/>
                  <a:pt x="33" y="21"/>
                  <a:pt x="33" y="16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44" name="Freeform 800"/>
          <p:cNvSpPr>
            <a:spLocks noEditPoints="1"/>
          </p:cNvSpPr>
          <p:nvPr/>
        </p:nvSpPr>
        <p:spPr bwMode="auto">
          <a:xfrm>
            <a:off x="9555980" y="211138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0 h 41"/>
              <a:gd name="T8" fmla="*/ 32 w 41"/>
              <a:gd name="T9" fmla="*/ 32 h 41"/>
              <a:gd name="T10" fmla="*/ 20 w 41"/>
              <a:gd name="T11" fmla="*/ 37 h 41"/>
              <a:gd name="T12" fmla="*/ 9 w 41"/>
              <a:gd name="T13" fmla="*/ 32 h 41"/>
              <a:gd name="T14" fmla="*/ 4 w 41"/>
              <a:gd name="T15" fmla="*/ 20 h 41"/>
              <a:gd name="T16" fmla="*/ 9 w 41"/>
              <a:gd name="T17" fmla="*/ 9 h 41"/>
              <a:gd name="T18" fmla="*/ 9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0 h 41"/>
              <a:gd name="T30" fmla="*/ 6 w 41"/>
              <a:gd name="T31" fmla="*/ 35 h 41"/>
              <a:gd name="T32" fmla="*/ 20 w 41"/>
              <a:gd name="T33" fmla="*/ 41 h 41"/>
              <a:gd name="T34" fmla="*/ 20 w 41"/>
              <a:gd name="T35" fmla="*/ 41 h 41"/>
              <a:gd name="T36" fmla="*/ 35 w 41"/>
              <a:gd name="T37" fmla="*/ 35 h 41"/>
              <a:gd name="T38" fmla="*/ 41 w 41"/>
              <a:gd name="T39" fmla="*/ 20 h 41"/>
              <a:gd name="T40" fmla="*/ 36 w 41"/>
              <a:gd name="T41" fmla="*/ 7 h 41"/>
              <a:gd name="T42" fmla="*/ 35 w 41"/>
              <a:gd name="T43" fmla="*/ 6 h 41"/>
              <a:gd name="T44" fmla="*/ 33 w 41"/>
              <a:gd name="T45" fmla="*/ 4 h 41"/>
              <a:gd name="T46" fmla="*/ 20 w 41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5" y="12"/>
                  <a:pt x="37" y="16"/>
                  <a:pt x="37" y="20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5"/>
                  <a:pt x="25" y="37"/>
                  <a:pt x="20" y="37"/>
                </a:cubicBezTo>
                <a:cubicBezTo>
                  <a:pt x="16" y="37"/>
                  <a:pt x="12" y="35"/>
                  <a:pt x="9" y="32"/>
                </a:cubicBezTo>
                <a:cubicBezTo>
                  <a:pt x="5" y="29"/>
                  <a:pt x="4" y="25"/>
                  <a:pt x="4" y="20"/>
                </a:cubicBezTo>
                <a:cubicBezTo>
                  <a:pt x="4" y="16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0"/>
                </a:cubicBezTo>
                <a:cubicBezTo>
                  <a:pt x="41" y="15"/>
                  <a:pt x="39" y="11"/>
                  <a:pt x="36" y="7"/>
                </a:cubicBezTo>
                <a:cubicBezTo>
                  <a:pt x="36" y="6"/>
                  <a:pt x="35" y="6"/>
                  <a:pt x="35" y="6"/>
                </a:cubicBezTo>
                <a:cubicBezTo>
                  <a:pt x="34" y="5"/>
                  <a:pt x="34" y="4"/>
                  <a:pt x="33" y="4"/>
                </a:cubicBezTo>
                <a:cubicBezTo>
                  <a:pt x="29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45" name="Freeform 801"/>
          <p:cNvSpPr>
            <a:spLocks/>
          </p:cNvSpPr>
          <p:nvPr/>
        </p:nvSpPr>
        <p:spPr bwMode="auto">
          <a:xfrm>
            <a:off x="9803630" y="458789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4 w 34"/>
              <a:gd name="T5" fmla="*/ 4 h 34"/>
              <a:gd name="T6" fmla="*/ 5 w 34"/>
              <a:gd name="T7" fmla="*/ 5 h 34"/>
              <a:gd name="T8" fmla="*/ 0 w 34"/>
              <a:gd name="T9" fmla="*/ 17 h 34"/>
              <a:gd name="T10" fmla="*/ 5 w 34"/>
              <a:gd name="T11" fmla="*/ 29 h 34"/>
              <a:gd name="T12" fmla="*/ 17 w 34"/>
              <a:gd name="T13" fmla="*/ 34 h 34"/>
              <a:gd name="T14" fmla="*/ 29 w 34"/>
              <a:gd name="T15" fmla="*/ 29 h 34"/>
              <a:gd name="T16" fmla="*/ 34 w 34"/>
              <a:gd name="T17" fmla="*/ 17 h 34"/>
              <a:gd name="T18" fmla="*/ 29 w 34"/>
              <a:gd name="T19" fmla="*/ 5 h 34"/>
              <a:gd name="T20" fmla="*/ 17 w 34"/>
              <a:gd name="T21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4" y="4"/>
                  <a:pt x="4" y="4"/>
                  <a:pt x="4" y="4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46" name="Freeform 802"/>
          <p:cNvSpPr>
            <a:spLocks noEditPoints="1"/>
          </p:cNvSpPr>
          <p:nvPr/>
        </p:nvSpPr>
        <p:spPr bwMode="auto">
          <a:xfrm>
            <a:off x="9787755" y="442914"/>
            <a:ext cx="174625" cy="174625"/>
          </a:xfrm>
          <a:custGeom>
            <a:avLst/>
            <a:gdLst>
              <a:gd name="T0" fmla="*/ 9 w 42"/>
              <a:gd name="T1" fmla="*/ 9 h 42"/>
              <a:gd name="T2" fmla="*/ 21 w 42"/>
              <a:gd name="T3" fmla="*/ 4 h 42"/>
              <a:gd name="T4" fmla="*/ 33 w 42"/>
              <a:gd name="T5" fmla="*/ 9 h 42"/>
              <a:gd name="T6" fmla="*/ 38 w 42"/>
              <a:gd name="T7" fmla="*/ 21 h 42"/>
              <a:gd name="T8" fmla="*/ 33 w 42"/>
              <a:gd name="T9" fmla="*/ 33 h 42"/>
              <a:gd name="T10" fmla="*/ 21 w 42"/>
              <a:gd name="T11" fmla="*/ 38 h 42"/>
              <a:gd name="T12" fmla="*/ 9 w 42"/>
              <a:gd name="T13" fmla="*/ 33 h 42"/>
              <a:gd name="T14" fmla="*/ 4 w 42"/>
              <a:gd name="T15" fmla="*/ 21 h 42"/>
              <a:gd name="T16" fmla="*/ 9 w 42"/>
              <a:gd name="T17" fmla="*/ 9 h 42"/>
              <a:gd name="T18" fmla="*/ 8 w 42"/>
              <a:gd name="T19" fmla="*/ 8 h 42"/>
              <a:gd name="T20" fmla="*/ 9 w 42"/>
              <a:gd name="T21" fmla="*/ 9 h 42"/>
              <a:gd name="T22" fmla="*/ 21 w 42"/>
              <a:gd name="T23" fmla="*/ 0 h 42"/>
              <a:gd name="T24" fmla="*/ 21 w 42"/>
              <a:gd name="T25" fmla="*/ 0 h 42"/>
              <a:gd name="T26" fmla="*/ 6 w 42"/>
              <a:gd name="T27" fmla="*/ 6 h 42"/>
              <a:gd name="T28" fmla="*/ 6 w 42"/>
              <a:gd name="T29" fmla="*/ 6 h 42"/>
              <a:gd name="T30" fmla="*/ 0 w 42"/>
              <a:gd name="T31" fmla="*/ 21 h 42"/>
              <a:gd name="T32" fmla="*/ 6 w 42"/>
              <a:gd name="T33" fmla="*/ 35 h 42"/>
              <a:gd name="T34" fmla="*/ 21 w 42"/>
              <a:gd name="T35" fmla="*/ 42 h 42"/>
              <a:gd name="T36" fmla="*/ 21 w 42"/>
              <a:gd name="T37" fmla="*/ 42 h 42"/>
              <a:gd name="T38" fmla="*/ 36 w 42"/>
              <a:gd name="T39" fmla="*/ 35 h 42"/>
              <a:gd name="T40" fmla="*/ 42 w 42"/>
              <a:gd name="T41" fmla="*/ 24 h 42"/>
              <a:gd name="T42" fmla="*/ 42 w 42"/>
              <a:gd name="T43" fmla="*/ 21 h 42"/>
              <a:gd name="T44" fmla="*/ 42 w 42"/>
              <a:gd name="T45" fmla="*/ 20 h 42"/>
              <a:gd name="T46" fmla="*/ 36 w 42"/>
              <a:gd name="T47" fmla="*/ 6 h 42"/>
              <a:gd name="T48" fmla="*/ 21 w 42"/>
              <a:gd name="T4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2" h="42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30" y="36"/>
                  <a:pt x="25" y="38"/>
                  <a:pt x="21" y="38"/>
                </a:cubicBezTo>
                <a:cubicBezTo>
                  <a:pt x="17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8" y="8"/>
                  <a:pt x="8" y="8"/>
                  <a:pt x="8" y="8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40"/>
                  <a:pt x="36" y="35"/>
                </a:cubicBezTo>
                <a:cubicBezTo>
                  <a:pt x="39" y="32"/>
                  <a:pt x="41" y="28"/>
                  <a:pt x="42" y="24"/>
                </a:cubicBezTo>
                <a:cubicBezTo>
                  <a:pt x="42" y="23"/>
                  <a:pt x="42" y="22"/>
                  <a:pt x="42" y="21"/>
                </a:cubicBezTo>
                <a:cubicBezTo>
                  <a:pt x="42" y="20"/>
                  <a:pt x="42" y="20"/>
                  <a:pt x="42" y="20"/>
                </a:cubicBezTo>
                <a:cubicBezTo>
                  <a:pt x="41" y="15"/>
                  <a:pt x="39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47" name="Freeform 803"/>
          <p:cNvSpPr>
            <a:spLocks/>
          </p:cNvSpPr>
          <p:nvPr/>
        </p:nvSpPr>
        <p:spPr bwMode="auto">
          <a:xfrm>
            <a:off x="11035530" y="-22225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5 w 34"/>
              <a:gd name="T5" fmla="*/ 5 h 34"/>
              <a:gd name="T6" fmla="*/ 0 w 34"/>
              <a:gd name="T7" fmla="*/ 17 h 34"/>
              <a:gd name="T8" fmla="*/ 5 w 34"/>
              <a:gd name="T9" fmla="*/ 29 h 34"/>
              <a:gd name="T10" fmla="*/ 17 w 34"/>
              <a:gd name="T11" fmla="*/ 34 h 34"/>
              <a:gd name="T12" fmla="*/ 29 w 34"/>
              <a:gd name="T13" fmla="*/ 29 h 34"/>
              <a:gd name="T14" fmla="*/ 34 w 34"/>
              <a:gd name="T15" fmla="*/ 17 h 34"/>
              <a:gd name="T16" fmla="*/ 29 w 34"/>
              <a:gd name="T17" fmla="*/ 5 h 34"/>
              <a:gd name="T18" fmla="*/ 17 w 34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48" name="Freeform 804"/>
          <p:cNvSpPr>
            <a:spLocks noEditPoints="1"/>
          </p:cNvSpPr>
          <p:nvPr/>
        </p:nvSpPr>
        <p:spPr bwMode="auto">
          <a:xfrm>
            <a:off x="11018068" y="-38100"/>
            <a:ext cx="174625" cy="174625"/>
          </a:xfrm>
          <a:custGeom>
            <a:avLst/>
            <a:gdLst>
              <a:gd name="T0" fmla="*/ 9 w 42"/>
              <a:gd name="T1" fmla="*/ 9 h 42"/>
              <a:gd name="T2" fmla="*/ 21 w 42"/>
              <a:gd name="T3" fmla="*/ 4 h 42"/>
              <a:gd name="T4" fmla="*/ 33 w 42"/>
              <a:gd name="T5" fmla="*/ 9 h 42"/>
              <a:gd name="T6" fmla="*/ 38 w 42"/>
              <a:gd name="T7" fmla="*/ 21 h 42"/>
              <a:gd name="T8" fmla="*/ 33 w 42"/>
              <a:gd name="T9" fmla="*/ 33 h 42"/>
              <a:gd name="T10" fmla="*/ 21 w 42"/>
              <a:gd name="T11" fmla="*/ 38 h 42"/>
              <a:gd name="T12" fmla="*/ 9 w 42"/>
              <a:gd name="T13" fmla="*/ 33 h 42"/>
              <a:gd name="T14" fmla="*/ 4 w 42"/>
              <a:gd name="T15" fmla="*/ 21 h 42"/>
              <a:gd name="T16" fmla="*/ 9 w 42"/>
              <a:gd name="T17" fmla="*/ 9 h 42"/>
              <a:gd name="T18" fmla="*/ 9 w 42"/>
              <a:gd name="T19" fmla="*/ 9 h 42"/>
              <a:gd name="T20" fmla="*/ 21 w 42"/>
              <a:gd name="T21" fmla="*/ 0 h 42"/>
              <a:gd name="T22" fmla="*/ 21 w 42"/>
              <a:gd name="T23" fmla="*/ 0 h 42"/>
              <a:gd name="T24" fmla="*/ 9 w 42"/>
              <a:gd name="T25" fmla="*/ 4 h 42"/>
              <a:gd name="T26" fmla="*/ 6 w 42"/>
              <a:gd name="T27" fmla="*/ 6 h 42"/>
              <a:gd name="T28" fmla="*/ 6 w 42"/>
              <a:gd name="T29" fmla="*/ 6 h 42"/>
              <a:gd name="T30" fmla="*/ 6 w 42"/>
              <a:gd name="T31" fmla="*/ 6 h 42"/>
              <a:gd name="T32" fmla="*/ 0 w 42"/>
              <a:gd name="T33" fmla="*/ 21 h 42"/>
              <a:gd name="T34" fmla="*/ 6 w 42"/>
              <a:gd name="T35" fmla="*/ 36 h 42"/>
              <a:gd name="T36" fmla="*/ 21 w 42"/>
              <a:gd name="T37" fmla="*/ 42 h 42"/>
              <a:gd name="T38" fmla="*/ 21 w 42"/>
              <a:gd name="T39" fmla="*/ 42 h 42"/>
              <a:gd name="T40" fmla="*/ 36 w 42"/>
              <a:gd name="T41" fmla="*/ 36 h 42"/>
              <a:gd name="T42" fmla="*/ 42 w 42"/>
              <a:gd name="T43" fmla="*/ 21 h 42"/>
              <a:gd name="T44" fmla="*/ 36 w 42"/>
              <a:gd name="T45" fmla="*/ 6 h 42"/>
              <a:gd name="T46" fmla="*/ 21 w 42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2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30" y="36"/>
                  <a:pt x="25" y="38"/>
                  <a:pt x="21" y="38"/>
                </a:cubicBezTo>
                <a:cubicBezTo>
                  <a:pt x="17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7" y="0"/>
                  <a:pt x="13" y="1"/>
                  <a:pt x="9" y="4"/>
                </a:cubicBezTo>
                <a:cubicBezTo>
                  <a:pt x="8" y="4"/>
                  <a:pt x="7" y="5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6"/>
                </a:cubicBezTo>
                <a:cubicBezTo>
                  <a:pt x="10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40"/>
                  <a:pt x="36" y="36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49" name="Freeform 805"/>
          <p:cNvSpPr>
            <a:spLocks/>
          </p:cNvSpPr>
          <p:nvPr/>
        </p:nvSpPr>
        <p:spPr bwMode="auto">
          <a:xfrm>
            <a:off x="10168755" y="119063"/>
            <a:ext cx="136525" cy="141288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7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7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2" y="33"/>
                  <a:pt x="17" y="34"/>
                </a:cubicBezTo>
                <a:cubicBezTo>
                  <a:pt x="21" y="33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50" name="Freeform 806"/>
          <p:cNvSpPr>
            <a:spLocks noEditPoints="1"/>
          </p:cNvSpPr>
          <p:nvPr/>
        </p:nvSpPr>
        <p:spPr bwMode="auto">
          <a:xfrm>
            <a:off x="10152880" y="103188"/>
            <a:ext cx="169863" cy="173038"/>
          </a:xfrm>
          <a:custGeom>
            <a:avLst/>
            <a:gdLst>
              <a:gd name="T0" fmla="*/ 9 w 41"/>
              <a:gd name="T1" fmla="*/ 9 h 42"/>
              <a:gd name="T2" fmla="*/ 21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1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1 w 41"/>
              <a:gd name="T21" fmla="*/ 0 h 42"/>
              <a:gd name="T22" fmla="*/ 21 w 41"/>
              <a:gd name="T23" fmla="*/ 0 h 42"/>
              <a:gd name="T24" fmla="*/ 6 w 41"/>
              <a:gd name="T25" fmla="*/ 6 h 42"/>
              <a:gd name="T26" fmla="*/ 6 w 41"/>
              <a:gd name="T27" fmla="*/ 6 h 42"/>
              <a:gd name="T28" fmla="*/ 6 w 41"/>
              <a:gd name="T29" fmla="*/ 6 h 42"/>
              <a:gd name="T30" fmla="*/ 6 w 41"/>
              <a:gd name="T31" fmla="*/ 6 h 42"/>
              <a:gd name="T32" fmla="*/ 6 w 41"/>
              <a:gd name="T33" fmla="*/ 6 h 42"/>
              <a:gd name="T34" fmla="*/ 0 w 41"/>
              <a:gd name="T35" fmla="*/ 21 h 42"/>
              <a:gd name="T36" fmla="*/ 6 w 41"/>
              <a:gd name="T37" fmla="*/ 35 h 42"/>
              <a:gd name="T38" fmla="*/ 21 w 41"/>
              <a:gd name="T39" fmla="*/ 42 h 42"/>
              <a:gd name="T40" fmla="*/ 21 w 41"/>
              <a:gd name="T41" fmla="*/ 42 h 42"/>
              <a:gd name="T42" fmla="*/ 35 w 41"/>
              <a:gd name="T43" fmla="*/ 35 h 42"/>
              <a:gd name="T44" fmla="*/ 41 w 41"/>
              <a:gd name="T45" fmla="*/ 21 h 42"/>
              <a:gd name="T46" fmla="*/ 35 w 41"/>
              <a:gd name="T47" fmla="*/ 6 h 42"/>
              <a:gd name="T48" fmla="*/ 26 w 41"/>
              <a:gd name="T49" fmla="*/ 1 h 42"/>
              <a:gd name="T50" fmla="*/ 22 w 41"/>
              <a:gd name="T51" fmla="*/ 0 h 42"/>
              <a:gd name="T52" fmla="*/ 21 w 41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7"/>
                  <a:pt x="21" y="38"/>
                </a:cubicBezTo>
                <a:cubicBezTo>
                  <a:pt x="16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3" y="4"/>
                  <a:pt x="29" y="2"/>
                  <a:pt x="26" y="1"/>
                </a:cubicBezTo>
                <a:cubicBezTo>
                  <a:pt x="25" y="1"/>
                  <a:pt x="23" y="0"/>
                  <a:pt x="22" y="0"/>
                </a:cubicBezTo>
                <a:cubicBezTo>
                  <a:pt x="22" y="0"/>
                  <a:pt x="21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51" name="Freeform 807"/>
          <p:cNvSpPr>
            <a:spLocks/>
          </p:cNvSpPr>
          <p:nvPr/>
        </p:nvSpPr>
        <p:spPr bwMode="auto">
          <a:xfrm>
            <a:off x="9911580" y="-1522415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3 w 33"/>
              <a:gd name="T5" fmla="*/ 4 h 34"/>
              <a:gd name="T6" fmla="*/ 5 w 33"/>
              <a:gd name="T7" fmla="*/ 5 h 34"/>
              <a:gd name="T8" fmla="*/ 0 w 33"/>
              <a:gd name="T9" fmla="*/ 17 h 34"/>
              <a:gd name="T10" fmla="*/ 5 w 33"/>
              <a:gd name="T11" fmla="*/ 29 h 34"/>
              <a:gd name="T12" fmla="*/ 16 w 33"/>
              <a:gd name="T13" fmla="*/ 34 h 34"/>
              <a:gd name="T14" fmla="*/ 28 w 33"/>
              <a:gd name="T15" fmla="*/ 29 h 34"/>
              <a:gd name="T16" fmla="*/ 33 w 33"/>
              <a:gd name="T17" fmla="*/ 17 h 34"/>
              <a:gd name="T18" fmla="*/ 28 w 33"/>
              <a:gd name="T19" fmla="*/ 5 h 34"/>
              <a:gd name="T20" fmla="*/ 16 w 33"/>
              <a:gd name="T21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3" y="4"/>
                  <a:pt x="3" y="4"/>
                  <a:pt x="3" y="4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52" name="Freeform 808"/>
          <p:cNvSpPr>
            <a:spLocks noEditPoints="1"/>
          </p:cNvSpPr>
          <p:nvPr/>
        </p:nvSpPr>
        <p:spPr bwMode="auto">
          <a:xfrm>
            <a:off x="9895705" y="-1538290"/>
            <a:ext cx="169863" cy="173038"/>
          </a:xfrm>
          <a:custGeom>
            <a:avLst/>
            <a:gdLst>
              <a:gd name="T0" fmla="*/ 9 w 41"/>
              <a:gd name="T1" fmla="*/ 9 h 42"/>
              <a:gd name="T2" fmla="*/ 20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0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7 w 41"/>
              <a:gd name="T19" fmla="*/ 8 h 42"/>
              <a:gd name="T20" fmla="*/ 9 w 41"/>
              <a:gd name="T21" fmla="*/ 9 h 42"/>
              <a:gd name="T22" fmla="*/ 20 w 41"/>
              <a:gd name="T23" fmla="*/ 0 h 42"/>
              <a:gd name="T24" fmla="*/ 20 w 41"/>
              <a:gd name="T25" fmla="*/ 0 h 42"/>
              <a:gd name="T26" fmla="*/ 6 w 41"/>
              <a:gd name="T27" fmla="*/ 6 h 42"/>
              <a:gd name="T28" fmla="*/ 6 w 41"/>
              <a:gd name="T29" fmla="*/ 6 h 42"/>
              <a:gd name="T30" fmla="*/ 0 w 41"/>
              <a:gd name="T31" fmla="*/ 21 h 42"/>
              <a:gd name="T32" fmla="*/ 6 w 41"/>
              <a:gd name="T33" fmla="*/ 35 h 42"/>
              <a:gd name="T34" fmla="*/ 20 w 41"/>
              <a:gd name="T35" fmla="*/ 42 h 42"/>
              <a:gd name="T36" fmla="*/ 20 w 41"/>
              <a:gd name="T37" fmla="*/ 42 h 42"/>
              <a:gd name="T38" fmla="*/ 35 w 41"/>
              <a:gd name="T39" fmla="*/ 35 h 42"/>
              <a:gd name="T40" fmla="*/ 41 w 41"/>
              <a:gd name="T41" fmla="*/ 21 h 42"/>
              <a:gd name="T42" fmla="*/ 35 w 41"/>
              <a:gd name="T43" fmla="*/ 6 h 42"/>
              <a:gd name="T44" fmla="*/ 25 w 41"/>
              <a:gd name="T45" fmla="*/ 1 h 42"/>
              <a:gd name="T46" fmla="*/ 21 w 41"/>
              <a:gd name="T47" fmla="*/ 0 h 42"/>
              <a:gd name="T48" fmla="*/ 20 w 41"/>
              <a:gd name="T4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8"/>
                  <a:pt x="20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7" y="8"/>
                  <a:pt x="7" y="8"/>
                  <a:pt x="7" y="8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2" y="3"/>
                  <a:pt x="28" y="1"/>
                  <a:pt x="25" y="1"/>
                </a:cubicBezTo>
                <a:cubicBezTo>
                  <a:pt x="23" y="0"/>
                  <a:pt x="22" y="0"/>
                  <a:pt x="21" y="0"/>
                </a:cubicBezTo>
                <a:cubicBezTo>
                  <a:pt x="21" y="0"/>
                  <a:pt x="21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53" name="Freeform 809"/>
          <p:cNvSpPr>
            <a:spLocks/>
          </p:cNvSpPr>
          <p:nvPr/>
        </p:nvSpPr>
        <p:spPr bwMode="auto">
          <a:xfrm>
            <a:off x="10132242" y="-2513017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3 w 33"/>
              <a:gd name="T5" fmla="*/ 3 h 33"/>
              <a:gd name="T6" fmla="*/ 5 w 33"/>
              <a:gd name="T7" fmla="*/ 5 h 33"/>
              <a:gd name="T8" fmla="*/ 0 w 33"/>
              <a:gd name="T9" fmla="*/ 16 h 33"/>
              <a:gd name="T10" fmla="*/ 5 w 33"/>
              <a:gd name="T11" fmla="*/ 28 h 33"/>
              <a:gd name="T12" fmla="*/ 16 w 33"/>
              <a:gd name="T13" fmla="*/ 33 h 33"/>
              <a:gd name="T14" fmla="*/ 28 w 33"/>
              <a:gd name="T15" fmla="*/ 28 h 33"/>
              <a:gd name="T16" fmla="*/ 33 w 33"/>
              <a:gd name="T17" fmla="*/ 16 h 33"/>
              <a:gd name="T18" fmla="*/ 28 w 33"/>
              <a:gd name="T19" fmla="*/ 5 h 33"/>
              <a:gd name="T20" fmla="*/ 16 w 33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5"/>
                </a:cubicBezTo>
                <a:cubicBezTo>
                  <a:pt x="3" y="3"/>
                  <a:pt x="3" y="3"/>
                  <a:pt x="3" y="3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1"/>
                  <a:pt x="12" y="33"/>
                  <a:pt x="16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1" y="25"/>
                  <a:pt x="33" y="21"/>
                  <a:pt x="33" y="16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54" name="Freeform 810"/>
          <p:cNvSpPr>
            <a:spLocks noEditPoints="1"/>
          </p:cNvSpPr>
          <p:nvPr/>
        </p:nvSpPr>
        <p:spPr bwMode="auto">
          <a:xfrm>
            <a:off x="10114780" y="-2530479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0 h 41"/>
              <a:gd name="T8" fmla="*/ 32 w 41"/>
              <a:gd name="T9" fmla="*/ 32 h 41"/>
              <a:gd name="T10" fmla="*/ 20 w 41"/>
              <a:gd name="T11" fmla="*/ 37 h 41"/>
              <a:gd name="T12" fmla="*/ 9 w 41"/>
              <a:gd name="T13" fmla="*/ 32 h 41"/>
              <a:gd name="T14" fmla="*/ 4 w 41"/>
              <a:gd name="T15" fmla="*/ 20 h 41"/>
              <a:gd name="T16" fmla="*/ 9 w 41"/>
              <a:gd name="T17" fmla="*/ 9 h 41"/>
              <a:gd name="T18" fmla="*/ 7 w 41"/>
              <a:gd name="T19" fmla="*/ 7 h 41"/>
              <a:gd name="T20" fmla="*/ 9 w 41"/>
              <a:gd name="T21" fmla="*/ 9 h 41"/>
              <a:gd name="T22" fmla="*/ 20 w 41"/>
              <a:gd name="T23" fmla="*/ 0 h 41"/>
              <a:gd name="T24" fmla="*/ 20 w 41"/>
              <a:gd name="T25" fmla="*/ 0 h 41"/>
              <a:gd name="T26" fmla="*/ 6 w 41"/>
              <a:gd name="T27" fmla="*/ 6 h 41"/>
              <a:gd name="T28" fmla="*/ 6 w 41"/>
              <a:gd name="T29" fmla="*/ 6 h 41"/>
              <a:gd name="T30" fmla="*/ 0 w 41"/>
              <a:gd name="T31" fmla="*/ 20 h 41"/>
              <a:gd name="T32" fmla="*/ 4 w 41"/>
              <a:gd name="T33" fmla="*/ 33 h 41"/>
              <a:gd name="T34" fmla="*/ 6 w 41"/>
              <a:gd name="T35" fmla="*/ 35 h 41"/>
              <a:gd name="T36" fmla="*/ 7 w 41"/>
              <a:gd name="T37" fmla="*/ 36 h 41"/>
              <a:gd name="T38" fmla="*/ 20 w 41"/>
              <a:gd name="T39" fmla="*/ 41 h 41"/>
              <a:gd name="T40" fmla="*/ 20 w 41"/>
              <a:gd name="T41" fmla="*/ 41 h 41"/>
              <a:gd name="T42" fmla="*/ 35 w 41"/>
              <a:gd name="T43" fmla="*/ 35 h 41"/>
              <a:gd name="T44" fmla="*/ 41 w 41"/>
              <a:gd name="T45" fmla="*/ 20 h 41"/>
              <a:gd name="T46" fmla="*/ 36 w 41"/>
              <a:gd name="T47" fmla="*/ 7 h 41"/>
              <a:gd name="T48" fmla="*/ 35 w 41"/>
              <a:gd name="T49" fmla="*/ 6 h 41"/>
              <a:gd name="T50" fmla="*/ 33 w 41"/>
              <a:gd name="T51" fmla="*/ 4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5" y="12"/>
                  <a:pt x="37" y="16"/>
                  <a:pt x="37" y="20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5"/>
                  <a:pt x="25" y="37"/>
                  <a:pt x="20" y="37"/>
                </a:cubicBezTo>
                <a:cubicBezTo>
                  <a:pt x="16" y="37"/>
                  <a:pt x="12" y="35"/>
                  <a:pt x="9" y="32"/>
                </a:cubicBezTo>
                <a:cubicBezTo>
                  <a:pt x="5" y="29"/>
                  <a:pt x="4" y="25"/>
                  <a:pt x="4" y="20"/>
                </a:cubicBezTo>
                <a:cubicBezTo>
                  <a:pt x="4" y="16"/>
                  <a:pt x="5" y="12"/>
                  <a:pt x="9" y="9"/>
                </a:cubicBezTo>
                <a:cubicBezTo>
                  <a:pt x="7" y="7"/>
                  <a:pt x="7" y="7"/>
                  <a:pt x="7" y="7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5"/>
                  <a:pt x="1" y="29"/>
                  <a:pt x="4" y="33"/>
                </a:cubicBezTo>
                <a:cubicBezTo>
                  <a:pt x="5" y="34"/>
                  <a:pt x="5" y="34"/>
                  <a:pt x="6" y="35"/>
                </a:cubicBezTo>
                <a:cubicBezTo>
                  <a:pt x="6" y="35"/>
                  <a:pt x="6" y="36"/>
                  <a:pt x="7" y="36"/>
                </a:cubicBezTo>
                <a:cubicBezTo>
                  <a:pt x="11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0"/>
                </a:cubicBezTo>
                <a:cubicBezTo>
                  <a:pt x="41" y="15"/>
                  <a:pt x="39" y="11"/>
                  <a:pt x="36" y="7"/>
                </a:cubicBezTo>
                <a:cubicBezTo>
                  <a:pt x="36" y="6"/>
                  <a:pt x="35" y="6"/>
                  <a:pt x="35" y="6"/>
                </a:cubicBezTo>
                <a:cubicBezTo>
                  <a:pt x="34" y="5"/>
                  <a:pt x="34" y="5"/>
                  <a:pt x="33" y="4"/>
                </a:cubicBezTo>
                <a:cubicBezTo>
                  <a:pt x="29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57" name="Freeform 813"/>
          <p:cNvSpPr>
            <a:spLocks/>
          </p:cNvSpPr>
          <p:nvPr/>
        </p:nvSpPr>
        <p:spPr bwMode="auto">
          <a:xfrm>
            <a:off x="12942118" y="-3155956"/>
            <a:ext cx="2305051" cy="2001841"/>
          </a:xfrm>
          <a:custGeom>
            <a:avLst/>
            <a:gdLst>
              <a:gd name="T0" fmla="*/ 553 w 556"/>
              <a:gd name="T1" fmla="*/ 0 h 483"/>
              <a:gd name="T2" fmla="*/ 73 w 556"/>
              <a:gd name="T3" fmla="*/ 479 h 483"/>
              <a:gd name="T4" fmla="*/ 26 w 556"/>
              <a:gd name="T5" fmla="*/ 478 h 483"/>
              <a:gd name="T6" fmla="*/ 3 w 556"/>
              <a:gd name="T7" fmla="*/ 455 h 483"/>
              <a:gd name="T8" fmla="*/ 0 w 556"/>
              <a:gd name="T9" fmla="*/ 458 h 483"/>
              <a:gd name="T10" fmla="*/ 24 w 556"/>
              <a:gd name="T11" fmla="*/ 482 h 483"/>
              <a:gd name="T12" fmla="*/ 75 w 556"/>
              <a:gd name="T13" fmla="*/ 483 h 483"/>
              <a:gd name="T14" fmla="*/ 556 w 556"/>
              <a:gd name="T15" fmla="*/ 2 h 483"/>
              <a:gd name="T16" fmla="*/ 553 w 556"/>
              <a:gd name="T17" fmla="*/ 0 h 4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56" h="483">
                <a:moveTo>
                  <a:pt x="553" y="0"/>
                </a:moveTo>
                <a:cubicBezTo>
                  <a:pt x="73" y="479"/>
                  <a:pt x="73" y="479"/>
                  <a:pt x="73" y="479"/>
                </a:cubicBezTo>
                <a:cubicBezTo>
                  <a:pt x="26" y="478"/>
                  <a:pt x="26" y="478"/>
                  <a:pt x="26" y="478"/>
                </a:cubicBezTo>
                <a:cubicBezTo>
                  <a:pt x="3" y="455"/>
                  <a:pt x="3" y="455"/>
                  <a:pt x="3" y="455"/>
                </a:cubicBezTo>
                <a:cubicBezTo>
                  <a:pt x="2" y="456"/>
                  <a:pt x="1" y="457"/>
                  <a:pt x="0" y="458"/>
                </a:cubicBezTo>
                <a:cubicBezTo>
                  <a:pt x="24" y="482"/>
                  <a:pt x="24" y="482"/>
                  <a:pt x="24" y="482"/>
                </a:cubicBezTo>
                <a:cubicBezTo>
                  <a:pt x="75" y="483"/>
                  <a:pt x="75" y="483"/>
                  <a:pt x="75" y="483"/>
                </a:cubicBezTo>
                <a:cubicBezTo>
                  <a:pt x="556" y="2"/>
                  <a:pt x="556" y="2"/>
                  <a:pt x="556" y="2"/>
                </a:cubicBezTo>
                <a:cubicBezTo>
                  <a:pt x="553" y="0"/>
                  <a:pt x="553" y="0"/>
                  <a:pt x="55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58" name="Freeform 814"/>
          <p:cNvSpPr>
            <a:spLocks noEditPoints="1"/>
          </p:cNvSpPr>
          <p:nvPr/>
        </p:nvSpPr>
        <p:spPr bwMode="auto">
          <a:xfrm>
            <a:off x="12361093" y="-3387731"/>
            <a:ext cx="1193800" cy="1425578"/>
          </a:xfrm>
          <a:custGeom>
            <a:avLst/>
            <a:gdLst>
              <a:gd name="T0" fmla="*/ 32 w 288"/>
              <a:gd name="T1" fmla="*/ 253 h 344"/>
              <a:gd name="T2" fmla="*/ 0 w 288"/>
              <a:gd name="T3" fmla="*/ 285 h 344"/>
              <a:gd name="T4" fmla="*/ 0 w 288"/>
              <a:gd name="T5" fmla="*/ 344 h 344"/>
              <a:gd name="T6" fmla="*/ 2 w 288"/>
              <a:gd name="T7" fmla="*/ 344 h 344"/>
              <a:gd name="T8" fmla="*/ 2 w 288"/>
              <a:gd name="T9" fmla="*/ 344 h 344"/>
              <a:gd name="T10" fmla="*/ 4 w 288"/>
              <a:gd name="T11" fmla="*/ 344 h 344"/>
              <a:gd name="T12" fmla="*/ 4 w 288"/>
              <a:gd name="T13" fmla="*/ 286 h 344"/>
              <a:gd name="T14" fmla="*/ 34 w 288"/>
              <a:gd name="T15" fmla="*/ 256 h 344"/>
              <a:gd name="T16" fmla="*/ 33 w 288"/>
              <a:gd name="T17" fmla="*/ 255 h 344"/>
              <a:gd name="T18" fmla="*/ 32 w 288"/>
              <a:gd name="T19" fmla="*/ 253 h 344"/>
              <a:gd name="T20" fmla="*/ 285 w 288"/>
              <a:gd name="T21" fmla="*/ 0 h 344"/>
              <a:gd name="T22" fmla="*/ 285 w 288"/>
              <a:gd name="T23" fmla="*/ 0 h 344"/>
              <a:gd name="T24" fmla="*/ 77 w 288"/>
              <a:gd name="T25" fmla="*/ 207 h 344"/>
              <a:gd name="T26" fmla="*/ 79 w 288"/>
              <a:gd name="T27" fmla="*/ 209 h 344"/>
              <a:gd name="T28" fmla="*/ 80 w 288"/>
              <a:gd name="T29" fmla="*/ 210 h 344"/>
              <a:gd name="T30" fmla="*/ 288 w 288"/>
              <a:gd name="T31" fmla="*/ 2 h 344"/>
              <a:gd name="T32" fmla="*/ 285 w 288"/>
              <a:gd name="T33" fmla="*/ 0 h 3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88" h="344">
                <a:moveTo>
                  <a:pt x="32" y="253"/>
                </a:moveTo>
                <a:cubicBezTo>
                  <a:pt x="0" y="285"/>
                  <a:pt x="0" y="285"/>
                  <a:pt x="0" y="285"/>
                </a:cubicBezTo>
                <a:cubicBezTo>
                  <a:pt x="0" y="344"/>
                  <a:pt x="0" y="344"/>
                  <a:pt x="0" y="344"/>
                </a:cubicBezTo>
                <a:cubicBezTo>
                  <a:pt x="1" y="344"/>
                  <a:pt x="2" y="344"/>
                  <a:pt x="2" y="344"/>
                </a:cubicBezTo>
                <a:cubicBezTo>
                  <a:pt x="2" y="344"/>
                  <a:pt x="2" y="344"/>
                  <a:pt x="2" y="344"/>
                </a:cubicBezTo>
                <a:cubicBezTo>
                  <a:pt x="3" y="344"/>
                  <a:pt x="4" y="344"/>
                  <a:pt x="4" y="344"/>
                </a:cubicBezTo>
                <a:cubicBezTo>
                  <a:pt x="4" y="286"/>
                  <a:pt x="4" y="286"/>
                  <a:pt x="4" y="286"/>
                </a:cubicBezTo>
                <a:cubicBezTo>
                  <a:pt x="34" y="256"/>
                  <a:pt x="34" y="256"/>
                  <a:pt x="34" y="256"/>
                </a:cubicBezTo>
                <a:cubicBezTo>
                  <a:pt x="34" y="256"/>
                  <a:pt x="34" y="255"/>
                  <a:pt x="33" y="255"/>
                </a:cubicBezTo>
                <a:cubicBezTo>
                  <a:pt x="33" y="254"/>
                  <a:pt x="32" y="254"/>
                  <a:pt x="32" y="253"/>
                </a:cubicBezTo>
                <a:moveTo>
                  <a:pt x="285" y="0"/>
                </a:moveTo>
                <a:cubicBezTo>
                  <a:pt x="285" y="0"/>
                  <a:pt x="285" y="0"/>
                  <a:pt x="285" y="0"/>
                </a:cubicBezTo>
                <a:cubicBezTo>
                  <a:pt x="77" y="207"/>
                  <a:pt x="77" y="207"/>
                  <a:pt x="77" y="207"/>
                </a:cubicBezTo>
                <a:cubicBezTo>
                  <a:pt x="78" y="208"/>
                  <a:pt x="78" y="209"/>
                  <a:pt x="79" y="209"/>
                </a:cubicBezTo>
                <a:cubicBezTo>
                  <a:pt x="79" y="210"/>
                  <a:pt x="80" y="210"/>
                  <a:pt x="80" y="210"/>
                </a:cubicBezTo>
                <a:cubicBezTo>
                  <a:pt x="288" y="2"/>
                  <a:pt x="288" y="2"/>
                  <a:pt x="288" y="2"/>
                </a:cubicBezTo>
                <a:cubicBezTo>
                  <a:pt x="285" y="0"/>
                  <a:pt x="285" y="0"/>
                  <a:pt x="28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59" name="Freeform 815"/>
          <p:cNvSpPr>
            <a:spLocks/>
          </p:cNvSpPr>
          <p:nvPr/>
        </p:nvSpPr>
        <p:spPr bwMode="auto">
          <a:xfrm>
            <a:off x="13199293" y="-3832232"/>
            <a:ext cx="2570163" cy="2500317"/>
          </a:xfrm>
          <a:custGeom>
            <a:avLst/>
            <a:gdLst>
              <a:gd name="T0" fmla="*/ 617 w 620"/>
              <a:gd name="T1" fmla="*/ 0 h 603"/>
              <a:gd name="T2" fmla="*/ 17 w 620"/>
              <a:gd name="T3" fmla="*/ 599 h 603"/>
              <a:gd name="T4" fmla="*/ 0 w 620"/>
              <a:gd name="T5" fmla="*/ 599 h 603"/>
              <a:gd name="T6" fmla="*/ 2 w 620"/>
              <a:gd name="T7" fmla="*/ 603 h 603"/>
              <a:gd name="T8" fmla="*/ 19 w 620"/>
              <a:gd name="T9" fmla="*/ 603 h 603"/>
              <a:gd name="T10" fmla="*/ 620 w 620"/>
              <a:gd name="T11" fmla="*/ 3 h 603"/>
              <a:gd name="T12" fmla="*/ 617 w 620"/>
              <a:gd name="T13" fmla="*/ 0 h 6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20" h="603">
                <a:moveTo>
                  <a:pt x="617" y="0"/>
                </a:moveTo>
                <a:cubicBezTo>
                  <a:pt x="17" y="599"/>
                  <a:pt x="17" y="599"/>
                  <a:pt x="17" y="599"/>
                </a:cubicBezTo>
                <a:cubicBezTo>
                  <a:pt x="0" y="599"/>
                  <a:pt x="0" y="599"/>
                  <a:pt x="0" y="599"/>
                </a:cubicBezTo>
                <a:cubicBezTo>
                  <a:pt x="1" y="600"/>
                  <a:pt x="1" y="602"/>
                  <a:pt x="2" y="603"/>
                </a:cubicBezTo>
                <a:cubicBezTo>
                  <a:pt x="19" y="603"/>
                  <a:pt x="19" y="603"/>
                  <a:pt x="19" y="603"/>
                </a:cubicBezTo>
                <a:cubicBezTo>
                  <a:pt x="620" y="3"/>
                  <a:pt x="620" y="3"/>
                  <a:pt x="620" y="3"/>
                </a:cubicBezTo>
                <a:cubicBezTo>
                  <a:pt x="617" y="0"/>
                  <a:pt x="617" y="0"/>
                  <a:pt x="61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60" name="Freeform 816"/>
          <p:cNvSpPr>
            <a:spLocks/>
          </p:cNvSpPr>
          <p:nvPr/>
        </p:nvSpPr>
        <p:spPr bwMode="auto">
          <a:xfrm>
            <a:off x="12303943" y="-1944691"/>
            <a:ext cx="136525" cy="139700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6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6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9"/>
                  <a:pt x="0" y="13"/>
                  <a:pt x="0" y="17"/>
                </a:cubicBezTo>
                <a:cubicBezTo>
                  <a:pt x="0" y="21"/>
                  <a:pt x="1" y="26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6"/>
                  <a:pt x="33" y="21"/>
                  <a:pt x="33" y="17"/>
                </a:cubicBezTo>
                <a:cubicBezTo>
                  <a:pt x="33" y="13"/>
                  <a:pt x="32" y="9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61" name="Freeform 817"/>
          <p:cNvSpPr>
            <a:spLocks noEditPoints="1"/>
          </p:cNvSpPr>
          <p:nvPr/>
        </p:nvSpPr>
        <p:spPr bwMode="auto">
          <a:xfrm>
            <a:off x="12286481" y="-1962153"/>
            <a:ext cx="169863" cy="174625"/>
          </a:xfrm>
          <a:custGeom>
            <a:avLst/>
            <a:gdLst>
              <a:gd name="T0" fmla="*/ 9 w 41"/>
              <a:gd name="T1" fmla="*/ 9 h 42"/>
              <a:gd name="T2" fmla="*/ 20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0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0 w 41"/>
              <a:gd name="T21" fmla="*/ 0 h 42"/>
              <a:gd name="T22" fmla="*/ 20 w 41"/>
              <a:gd name="T23" fmla="*/ 0 h 42"/>
              <a:gd name="T24" fmla="*/ 18 w 41"/>
              <a:gd name="T25" fmla="*/ 0 h 42"/>
              <a:gd name="T26" fmla="*/ 6 w 41"/>
              <a:gd name="T27" fmla="*/ 6 h 42"/>
              <a:gd name="T28" fmla="*/ 6 w 41"/>
              <a:gd name="T29" fmla="*/ 6 h 42"/>
              <a:gd name="T30" fmla="*/ 0 w 41"/>
              <a:gd name="T31" fmla="*/ 21 h 42"/>
              <a:gd name="T32" fmla="*/ 6 w 41"/>
              <a:gd name="T33" fmla="*/ 36 h 42"/>
              <a:gd name="T34" fmla="*/ 20 w 41"/>
              <a:gd name="T35" fmla="*/ 42 h 42"/>
              <a:gd name="T36" fmla="*/ 20 w 41"/>
              <a:gd name="T37" fmla="*/ 42 h 42"/>
              <a:gd name="T38" fmla="*/ 35 w 41"/>
              <a:gd name="T39" fmla="*/ 36 h 42"/>
              <a:gd name="T40" fmla="*/ 41 w 41"/>
              <a:gd name="T41" fmla="*/ 21 h 42"/>
              <a:gd name="T42" fmla="*/ 35 w 41"/>
              <a:gd name="T43" fmla="*/ 6 h 42"/>
              <a:gd name="T44" fmla="*/ 22 w 41"/>
              <a:gd name="T45" fmla="*/ 0 h 42"/>
              <a:gd name="T46" fmla="*/ 20 w 41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3"/>
                  <a:pt x="37" y="17"/>
                  <a:pt x="37" y="21"/>
                </a:cubicBezTo>
                <a:cubicBezTo>
                  <a:pt x="37" y="25"/>
                  <a:pt x="36" y="30"/>
                  <a:pt x="32" y="33"/>
                </a:cubicBezTo>
                <a:cubicBezTo>
                  <a:pt x="29" y="36"/>
                  <a:pt x="25" y="38"/>
                  <a:pt x="20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3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20" y="0"/>
                  <a:pt x="19" y="0"/>
                  <a:pt x="18" y="0"/>
                </a:cubicBezTo>
                <a:cubicBezTo>
                  <a:pt x="14" y="1"/>
                  <a:pt x="9" y="3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1" y="3"/>
                  <a:pt x="27" y="1"/>
                  <a:pt x="22" y="0"/>
                </a:cubicBezTo>
                <a:cubicBezTo>
                  <a:pt x="22" y="0"/>
                  <a:pt x="21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62" name="Freeform 818"/>
          <p:cNvSpPr>
            <a:spLocks/>
          </p:cNvSpPr>
          <p:nvPr/>
        </p:nvSpPr>
        <p:spPr bwMode="auto">
          <a:xfrm>
            <a:off x="11354618" y="-995364"/>
            <a:ext cx="136525" cy="139700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6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6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9"/>
                  <a:pt x="0" y="13"/>
                  <a:pt x="0" y="17"/>
                </a:cubicBezTo>
                <a:cubicBezTo>
                  <a:pt x="0" y="21"/>
                  <a:pt x="1" y="26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6"/>
                  <a:pt x="33" y="21"/>
                  <a:pt x="33" y="17"/>
                </a:cubicBezTo>
                <a:cubicBezTo>
                  <a:pt x="33" y="13"/>
                  <a:pt x="31" y="9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63" name="Freeform 819"/>
          <p:cNvSpPr>
            <a:spLocks noEditPoints="1"/>
          </p:cNvSpPr>
          <p:nvPr/>
        </p:nvSpPr>
        <p:spPr bwMode="auto">
          <a:xfrm>
            <a:off x="11337155" y="-1012827"/>
            <a:ext cx="171450" cy="174625"/>
          </a:xfrm>
          <a:custGeom>
            <a:avLst/>
            <a:gdLst>
              <a:gd name="T0" fmla="*/ 9 w 41"/>
              <a:gd name="T1" fmla="*/ 9 h 42"/>
              <a:gd name="T2" fmla="*/ 20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0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0 w 41"/>
              <a:gd name="T21" fmla="*/ 0 h 42"/>
              <a:gd name="T22" fmla="*/ 20 w 41"/>
              <a:gd name="T23" fmla="*/ 0 h 42"/>
              <a:gd name="T24" fmla="*/ 16 w 41"/>
              <a:gd name="T25" fmla="*/ 1 h 42"/>
              <a:gd name="T26" fmla="*/ 6 w 41"/>
              <a:gd name="T27" fmla="*/ 7 h 42"/>
              <a:gd name="T28" fmla="*/ 6 w 41"/>
              <a:gd name="T29" fmla="*/ 7 h 42"/>
              <a:gd name="T30" fmla="*/ 0 w 41"/>
              <a:gd name="T31" fmla="*/ 21 h 42"/>
              <a:gd name="T32" fmla="*/ 6 w 41"/>
              <a:gd name="T33" fmla="*/ 36 h 42"/>
              <a:gd name="T34" fmla="*/ 20 w 41"/>
              <a:gd name="T35" fmla="*/ 42 h 42"/>
              <a:gd name="T36" fmla="*/ 20 w 41"/>
              <a:gd name="T37" fmla="*/ 42 h 42"/>
              <a:gd name="T38" fmla="*/ 35 w 41"/>
              <a:gd name="T39" fmla="*/ 36 h 42"/>
              <a:gd name="T40" fmla="*/ 41 w 41"/>
              <a:gd name="T41" fmla="*/ 21 h 42"/>
              <a:gd name="T42" fmla="*/ 35 w 41"/>
              <a:gd name="T43" fmla="*/ 7 h 42"/>
              <a:gd name="T44" fmla="*/ 20 w 41"/>
              <a:gd name="T45" fmla="*/ 0 h 42"/>
              <a:gd name="T46" fmla="*/ 20 w 41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3"/>
                  <a:pt x="37" y="17"/>
                  <a:pt x="37" y="21"/>
                </a:cubicBezTo>
                <a:cubicBezTo>
                  <a:pt x="37" y="25"/>
                  <a:pt x="35" y="30"/>
                  <a:pt x="32" y="33"/>
                </a:cubicBezTo>
                <a:cubicBezTo>
                  <a:pt x="29" y="36"/>
                  <a:pt x="25" y="38"/>
                  <a:pt x="20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3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9" y="0"/>
                  <a:pt x="18" y="1"/>
                  <a:pt x="16" y="1"/>
                </a:cubicBezTo>
                <a:cubicBezTo>
                  <a:pt x="12" y="2"/>
                  <a:pt x="9" y="4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1"/>
                  <a:pt x="35" y="7"/>
                </a:cubicBezTo>
                <a:cubicBezTo>
                  <a:pt x="31" y="2"/>
                  <a:pt x="26" y="0"/>
                  <a:pt x="20" y="0"/>
                </a:cubicBezTo>
                <a:cubicBezTo>
                  <a:pt x="20" y="0"/>
                  <a:pt x="20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64" name="Freeform 820"/>
          <p:cNvSpPr>
            <a:spLocks/>
          </p:cNvSpPr>
          <p:nvPr/>
        </p:nvSpPr>
        <p:spPr bwMode="auto">
          <a:xfrm>
            <a:off x="12034068" y="-663576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6 h 33"/>
              <a:gd name="T8" fmla="*/ 5 w 33"/>
              <a:gd name="T9" fmla="*/ 28 h 33"/>
              <a:gd name="T10" fmla="*/ 16 w 33"/>
              <a:gd name="T11" fmla="*/ 33 h 33"/>
              <a:gd name="T12" fmla="*/ 28 w 33"/>
              <a:gd name="T13" fmla="*/ 28 h 33"/>
              <a:gd name="T14" fmla="*/ 33 w 33"/>
              <a:gd name="T15" fmla="*/ 16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1"/>
                  <a:pt x="12" y="33"/>
                  <a:pt x="16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1" y="25"/>
                  <a:pt x="33" y="21"/>
                  <a:pt x="33" y="16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65" name="Freeform 821"/>
          <p:cNvSpPr>
            <a:spLocks noEditPoints="1"/>
          </p:cNvSpPr>
          <p:nvPr/>
        </p:nvSpPr>
        <p:spPr bwMode="auto">
          <a:xfrm>
            <a:off x="12018193" y="-681038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0 h 41"/>
              <a:gd name="T8" fmla="*/ 32 w 41"/>
              <a:gd name="T9" fmla="*/ 32 h 41"/>
              <a:gd name="T10" fmla="*/ 20 w 41"/>
              <a:gd name="T11" fmla="*/ 37 h 41"/>
              <a:gd name="T12" fmla="*/ 9 w 41"/>
              <a:gd name="T13" fmla="*/ 32 h 41"/>
              <a:gd name="T14" fmla="*/ 4 w 41"/>
              <a:gd name="T15" fmla="*/ 20 h 41"/>
              <a:gd name="T16" fmla="*/ 9 w 41"/>
              <a:gd name="T17" fmla="*/ 9 h 41"/>
              <a:gd name="T18" fmla="*/ 9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20 w 41"/>
              <a:gd name="T25" fmla="*/ 0 h 41"/>
              <a:gd name="T26" fmla="*/ 16 w 41"/>
              <a:gd name="T27" fmla="*/ 0 h 41"/>
              <a:gd name="T28" fmla="*/ 6 w 41"/>
              <a:gd name="T29" fmla="*/ 6 h 41"/>
              <a:gd name="T30" fmla="*/ 6 w 41"/>
              <a:gd name="T31" fmla="*/ 6 h 41"/>
              <a:gd name="T32" fmla="*/ 0 w 41"/>
              <a:gd name="T33" fmla="*/ 20 h 41"/>
              <a:gd name="T34" fmla="*/ 6 w 41"/>
              <a:gd name="T35" fmla="*/ 35 h 41"/>
              <a:gd name="T36" fmla="*/ 16 w 41"/>
              <a:gd name="T37" fmla="*/ 40 h 41"/>
              <a:gd name="T38" fmla="*/ 20 w 41"/>
              <a:gd name="T39" fmla="*/ 41 h 41"/>
              <a:gd name="T40" fmla="*/ 20 w 41"/>
              <a:gd name="T41" fmla="*/ 41 h 41"/>
              <a:gd name="T42" fmla="*/ 20 w 41"/>
              <a:gd name="T43" fmla="*/ 41 h 41"/>
              <a:gd name="T44" fmla="*/ 35 w 41"/>
              <a:gd name="T45" fmla="*/ 35 h 41"/>
              <a:gd name="T46" fmla="*/ 41 w 41"/>
              <a:gd name="T47" fmla="*/ 20 h 41"/>
              <a:gd name="T48" fmla="*/ 35 w 41"/>
              <a:gd name="T49" fmla="*/ 6 h 41"/>
              <a:gd name="T50" fmla="*/ 20 w 41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5" y="12"/>
                  <a:pt x="37" y="16"/>
                  <a:pt x="37" y="20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5"/>
                  <a:pt x="25" y="37"/>
                  <a:pt x="20" y="37"/>
                </a:cubicBezTo>
                <a:cubicBezTo>
                  <a:pt x="16" y="37"/>
                  <a:pt x="12" y="35"/>
                  <a:pt x="9" y="32"/>
                </a:cubicBezTo>
                <a:cubicBezTo>
                  <a:pt x="5" y="29"/>
                  <a:pt x="4" y="25"/>
                  <a:pt x="4" y="20"/>
                </a:cubicBezTo>
                <a:cubicBezTo>
                  <a:pt x="4" y="16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20" y="0"/>
                  <a:pt x="20" y="0"/>
                  <a:pt x="20" y="0"/>
                </a:cubicBezTo>
                <a:cubicBezTo>
                  <a:pt x="19" y="0"/>
                  <a:pt x="17" y="0"/>
                  <a:pt x="16" y="0"/>
                </a:cubicBezTo>
                <a:cubicBezTo>
                  <a:pt x="12" y="1"/>
                  <a:pt x="9" y="3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9" y="38"/>
                  <a:pt x="12" y="40"/>
                  <a:pt x="16" y="40"/>
                </a:cubicBezTo>
                <a:cubicBezTo>
                  <a:pt x="17" y="41"/>
                  <a:pt x="18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0"/>
                </a:cubicBezTo>
                <a:cubicBezTo>
                  <a:pt x="41" y="15"/>
                  <a:pt x="39" y="10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66" name="Freeform 822"/>
          <p:cNvSpPr>
            <a:spLocks/>
          </p:cNvSpPr>
          <p:nvPr/>
        </p:nvSpPr>
        <p:spPr bwMode="auto">
          <a:xfrm>
            <a:off x="11784830" y="214313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6 h 33"/>
              <a:gd name="T8" fmla="*/ 5 w 34"/>
              <a:gd name="T9" fmla="*/ 28 h 33"/>
              <a:gd name="T10" fmla="*/ 17 w 34"/>
              <a:gd name="T11" fmla="*/ 33 h 33"/>
              <a:gd name="T12" fmla="*/ 29 w 34"/>
              <a:gd name="T13" fmla="*/ 28 h 33"/>
              <a:gd name="T14" fmla="*/ 34 w 34"/>
              <a:gd name="T15" fmla="*/ 16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9" y="1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1"/>
                  <a:pt x="2" y="25"/>
                  <a:pt x="5" y="28"/>
                </a:cubicBezTo>
                <a:cubicBezTo>
                  <a:pt x="9" y="32"/>
                  <a:pt x="13" y="33"/>
                  <a:pt x="17" y="33"/>
                </a:cubicBezTo>
                <a:cubicBezTo>
                  <a:pt x="21" y="33"/>
                  <a:pt x="26" y="32"/>
                  <a:pt x="29" y="28"/>
                </a:cubicBezTo>
                <a:cubicBezTo>
                  <a:pt x="32" y="25"/>
                  <a:pt x="34" y="21"/>
                  <a:pt x="34" y="16"/>
                </a:cubicBezTo>
                <a:cubicBezTo>
                  <a:pt x="34" y="12"/>
                  <a:pt x="32" y="8"/>
                  <a:pt x="29" y="5"/>
                </a:cubicBezTo>
                <a:cubicBezTo>
                  <a:pt x="26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67" name="Freeform 823"/>
          <p:cNvSpPr>
            <a:spLocks noEditPoints="1"/>
          </p:cNvSpPr>
          <p:nvPr/>
        </p:nvSpPr>
        <p:spPr bwMode="auto">
          <a:xfrm>
            <a:off x="11768955" y="198438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0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0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19 w 42"/>
              <a:gd name="T25" fmla="*/ 0 h 41"/>
              <a:gd name="T26" fmla="*/ 6 w 42"/>
              <a:gd name="T27" fmla="*/ 6 h 41"/>
              <a:gd name="T28" fmla="*/ 6 w 42"/>
              <a:gd name="T29" fmla="*/ 6 h 41"/>
              <a:gd name="T30" fmla="*/ 0 w 42"/>
              <a:gd name="T31" fmla="*/ 20 h 41"/>
              <a:gd name="T32" fmla="*/ 6 w 42"/>
              <a:gd name="T33" fmla="*/ 35 h 41"/>
              <a:gd name="T34" fmla="*/ 19 w 42"/>
              <a:gd name="T35" fmla="*/ 41 h 41"/>
              <a:gd name="T36" fmla="*/ 21 w 42"/>
              <a:gd name="T37" fmla="*/ 41 h 41"/>
              <a:gd name="T38" fmla="*/ 21 w 42"/>
              <a:gd name="T39" fmla="*/ 41 h 41"/>
              <a:gd name="T40" fmla="*/ 23 w 42"/>
              <a:gd name="T41" fmla="*/ 41 h 41"/>
              <a:gd name="T42" fmla="*/ 36 w 42"/>
              <a:gd name="T43" fmla="*/ 35 h 41"/>
              <a:gd name="T44" fmla="*/ 42 w 42"/>
              <a:gd name="T45" fmla="*/ 20 h 41"/>
              <a:gd name="T46" fmla="*/ 36 w 42"/>
              <a:gd name="T47" fmla="*/ 6 h 41"/>
              <a:gd name="T48" fmla="*/ 23 w 42"/>
              <a:gd name="T49" fmla="*/ 0 h 41"/>
              <a:gd name="T50" fmla="*/ 21 w 42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3" y="5"/>
                  <a:pt x="17" y="4"/>
                  <a:pt x="21" y="4"/>
                </a:cubicBezTo>
                <a:cubicBezTo>
                  <a:pt x="25" y="4"/>
                  <a:pt x="30" y="5"/>
                  <a:pt x="33" y="9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5"/>
                  <a:pt x="36" y="29"/>
                  <a:pt x="33" y="32"/>
                </a:cubicBezTo>
                <a:cubicBezTo>
                  <a:pt x="30" y="36"/>
                  <a:pt x="25" y="37"/>
                  <a:pt x="21" y="37"/>
                </a:cubicBezTo>
                <a:cubicBezTo>
                  <a:pt x="17" y="37"/>
                  <a:pt x="13" y="36"/>
                  <a:pt x="9" y="32"/>
                </a:cubicBezTo>
                <a:cubicBezTo>
                  <a:pt x="6" y="29"/>
                  <a:pt x="4" y="25"/>
                  <a:pt x="4" y="20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0" y="0"/>
                  <a:pt x="19" y="0"/>
                  <a:pt x="19" y="0"/>
                </a:cubicBezTo>
                <a:cubicBezTo>
                  <a:pt x="14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8"/>
                  <a:pt x="14" y="40"/>
                  <a:pt x="19" y="41"/>
                </a:cubicBezTo>
                <a:cubicBezTo>
                  <a:pt x="19" y="41"/>
                  <a:pt x="20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2" y="41"/>
                  <a:pt x="22" y="41"/>
                  <a:pt x="23" y="41"/>
                </a:cubicBezTo>
                <a:cubicBezTo>
                  <a:pt x="27" y="41"/>
                  <a:pt x="32" y="39"/>
                  <a:pt x="36" y="35"/>
                </a:cubicBezTo>
                <a:cubicBezTo>
                  <a:pt x="40" y="31"/>
                  <a:pt x="42" y="26"/>
                  <a:pt x="42" y="20"/>
                </a:cubicBezTo>
                <a:cubicBezTo>
                  <a:pt x="42" y="15"/>
                  <a:pt x="40" y="10"/>
                  <a:pt x="36" y="6"/>
                </a:cubicBezTo>
                <a:cubicBezTo>
                  <a:pt x="32" y="2"/>
                  <a:pt x="27" y="0"/>
                  <a:pt x="23" y="0"/>
                </a:cubicBezTo>
                <a:cubicBezTo>
                  <a:pt x="22" y="0"/>
                  <a:pt x="22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68" name="Freeform 824"/>
          <p:cNvSpPr>
            <a:spLocks/>
          </p:cNvSpPr>
          <p:nvPr/>
        </p:nvSpPr>
        <p:spPr bwMode="auto">
          <a:xfrm>
            <a:off x="10649768" y="1139827"/>
            <a:ext cx="136525" cy="139700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7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7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2" y="34"/>
                  <a:pt x="17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69" name="Freeform 825"/>
          <p:cNvSpPr>
            <a:spLocks noEditPoints="1"/>
          </p:cNvSpPr>
          <p:nvPr/>
        </p:nvSpPr>
        <p:spPr bwMode="auto">
          <a:xfrm>
            <a:off x="10633893" y="1122365"/>
            <a:ext cx="169863" cy="174625"/>
          </a:xfrm>
          <a:custGeom>
            <a:avLst/>
            <a:gdLst>
              <a:gd name="T0" fmla="*/ 9 w 41"/>
              <a:gd name="T1" fmla="*/ 9 h 42"/>
              <a:gd name="T2" fmla="*/ 21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1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1 w 41"/>
              <a:gd name="T21" fmla="*/ 0 h 42"/>
              <a:gd name="T22" fmla="*/ 21 w 41"/>
              <a:gd name="T23" fmla="*/ 0 h 42"/>
              <a:gd name="T24" fmla="*/ 6 w 41"/>
              <a:gd name="T25" fmla="*/ 6 h 42"/>
              <a:gd name="T26" fmla="*/ 6 w 41"/>
              <a:gd name="T27" fmla="*/ 6 h 42"/>
              <a:gd name="T28" fmla="*/ 0 w 41"/>
              <a:gd name="T29" fmla="*/ 21 h 42"/>
              <a:gd name="T30" fmla="*/ 6 w 41"/>
              <a:gd name="T31" fmla="*/ 36 h 42"/>
              <a:gd name="T32" fmla="*/ 21 w 41"/>
              <a:gd name="T33" fmla="*/ 42 h 42"/>
              <a:gd name="T34" fmla="*/ 21 w 41"/>
              <a:gd name="T35" fmla="*/ 42 h 42"/>
              <a:gd name="T36" fmla="*/ 35 w 41"/>
              <a:gd name="T37" fmla="*/ 36 h 42"/>
              <a:gd name="T38" fmla="*/ 41 w 41"/>
              <a:gd name="T39" fmla="*/ 21 h 42"/>
              <a:gd name="T40" fmla="*/ 36 w 41"/>
              <a:gd name="T41" fmla="*/ 7 h 42"/>
              <a:gd name="T42" fmla="*/ 35 w 41"/>
              <a:gd name="T43" fmla="*/ 6 h 42"/>
              <a:gd name="T44" fmla="*/ 33 w 41"/>
              <a:gd name="T45" fmla="*/ 5 h 42"/>
              <a:gd name="T46" fmla="*/ 21 w 41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8"/>
                  <a:pt x="21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6"/>
                </a:cubicBezTo>
                <a:cubicBezTo>
                  <a:pt x="10" y="40"/>
                  <a:pt x="15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40" y="11"/>
                  <a:pt x="36" y="7"/>
                </a:cubicBezTo>
                <a:cubicBezTo>
                  <a:pt x="36" y="7"/>
                  <a:pt x="36" y="7"/>
                  <a:pt x="35" y="6"/>
                </a:cubicBezTo>
                <a:cubicBezTo>
                  <a:pt x="35" y="6"/>
                  <a:pt x="34" y="5"/>
                  <a:pt x="33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70" name="Freeform 826"/>
          <p:cNvSpPr>
            <a:spLocks/>
          </p:cNvSpPr>
          <p:nvPr/>
        </p:nvSpPr>
        <p:spPr bwMode="auto">
          <a:xfrm>
            <a:off x="13053243" y="-1381127"/>
            <a:ext cx="138113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9 h 33"/>
              <a:gd name="T10" fmla="*/ 16 w 33"/>
              <a:gd name="T11" fmla="*/ 33 h 33"/>
              <a:gd name="T12" fmla="*/ 28 w 33"/>
              <a:gd name="T13" fmla="*/ 29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71" name="Freeform 827"/>
          <p:cNvSpPr>
            <a:spLocks noEditPoints="1"/>
          </p:cNvSpPr>
          <p:nvPr/>
        </p:nvSpPr>
        <p:spPr bwMode="auto">
          <a:xfrm>
            <a:off x="13037368" y="-1398590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9 w 41"/>
              <a:gd name="T13" fmla="*/ 33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1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6 w 41"/>
              <a:gd name="T31" fmla="*/ 35 h 41"/>
              <a:gd name="T32" fmla="*/ 20 w 41"/>
              <a:gd name="T33" fmla="*/ 41 h 41"/>
              <a:gd name="T34" fmla="*/ 20 w 41"/>
              <a:gd name="T35" fmla="*/ 41 h 41"/>
              <a:gd name="T36" fmla="*/ 35 w 41"/>
              <a:gd name="T37" fmla="*/ 35 h 41"/>
              <a:gd name="T38" fmla="*/ 41 w 41"/>
              <a:gd name="T39" fmla="*/ 21 h 41"/>
              <a:gd name="T40" fmla="*/ 41 w 41"/>
              <a:gd name="T41" fmla="*/ 16 h 41"/>
              <a:gd name="T42" fmla="*/ 39 w 41"/>
              <a:gd name="T43" fmla="*/ 12 h 41"/>
              <a:gd name="T44" fmla="*/ 35 w 41"/>
              <a:gd name="T45" fmla="*/ 6 h 41"/>
              <a:gd name="T46" fmla="*/ 21 w 41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9"/>
                  <a:pt x="41" y="18"/>
                  <a:pt x="41" y="16"/>
                </a:cubicBezTo>
                <a:cubicBezTo>
                  <a:pt x="40" y="15"/>
                  <a:pt x="40" y="13"/>
                  <a:pt x="39" y="12"/>
                </a:cubicBezTo>
                <a:cubicBezTo>
                  <a:pt x="38" y="10"/>
                  <a:pt x="37" y="8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72" name="Freeform 828"/>
          <p:cNvSpPr>
            <a:spLocks/>
          </p:cNvSpPr>
          <p:nvPr/>
        </p:nvSpPr>
        <p:spPr bwMode="auto">
          <a:xfrm>
            <a:off x="14812194" y="-1066802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3 w 33"/>
              <a:gd name="T5" fmla="*/ 4 h 33"/>
              <a:gd name="T6" fmla="*/ 5 w 33"/>
              <a:gd name="T7" fmla="*/ 5 h 33"/>
              <a:gd name="T8" fmla="*/ 0 w 33"/>
              <a:gd name="T9" fmla="*/ 17 h 33"/>
              <a:gd name="T10" fmla="*/ 5 w 33"/>
              <a:gd name="T11" fmla="*/ 29 h 33"/>
              <a:gd name="T12" fmla="*/ 16 w 33"/>
              <a:gd name="T13" fmla="*/ 33 h 33"/>
              <a:gd name="T14" fmla="*/ 28 w 33"/>
              <a:gd name="T15" fmla="*/ 29 h 33"/>
              <a:gd name="T16" fmla="*/ 33 w 33"/>
              <a:gd name="T17" fmla="*/ 17 h 33"/>
              <a:gd name="T18" fmla="*/ 28 w 33"/>
              <a:gd name="T19" fmla="*/ 5 h 33"/>
              <a:gd name="T20" fmla="*/ 16 w 33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3" y="4"/>
                  <a:pt x="3" y="4"/>
                  <a:pt x="3" y="4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73" name="Freeform 829"/>
          <p:cNvSpPr>
            <a:spLocks noEditPoints="1"/>
          </p:cNvSpPr>
          <p:nvPr/>
        </p:nvSpPr>
        <p:spPr bwMode="auto">
          <a:xfrm>
            <a:off x="14794731" y="-1082677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9 w 41"/>
              <a:gd name="T13" fmla="*/ 33 h 41"/>
              <a:gd name="T14" fmla="*/ 4 w 41"/>
              <a:gd name="T15" fmla="*/ 21 h 41"/>
              <a:gd name="T16" fmla="*/ 9 w 41"/>
              <a:gd name="T17" fmla="*/ 9 h 41"/>
              <a:gd name="T18" fmla="*/ 7 w 41"/>
              <a:gd name="T19" fmla="*/ 8 h 41"/>
              <a:gd name="T20" fmla="*/ 9 w 41"/>
              <a:gd name="T21" fmla="*/ 9 h 41"/>
              <a:gd name="T22" fmla="*/ 21 w 41"/>
              <a:gd name="T23" fmla="*/ 0 h 41"/>
              <a:gd name="T24" fmla="*/ 20 w 41"/>
              <a:gd name="T25" fmla="*/ 0 h 41"/>
              <a:gd name="T26" fmla="*/ 6 w 41"/>
              <a:gd name="T27" fmla="*/ 6 h 41"/>
              <a:gd name="T28" fmla="*/ 6 w 41"/>
              <a:gd name="T29" fmla="*/ 6 h 41"/>
              <a:gd name="T30" fmla="*/ 0 w 41"/>
              <a:gd name="T31" fmla="*/ 21 h 41"/>
              <a:gd name="T32" fmla="*/ 3 w 41"/>
              <a:gd name="T33" fmla="*/ 32 h 41"/>
              <a:gd name="T34" fmla="*/ 6 w 41"/>
              <a:gd name="T35" fmla="*/ 35 h 41"/>
              <a:gd name="T36" fmla="*/ 6 w 41"/>
              <a:gd name="T37" fmla="*/ 35 h 41"/>
              <a:gd name="T38" fmla="*/ 20 w 41"/>
              <a:gd name="T39" fmla="*/ 41 h 41"/>
              <a:gd name="T40" fmla="*/ 20 w 41"/>
              <a:gd name="T41" fmla="*/ 41 h 41"/>
              <a:gd name="T42" fmla="*/ 35 w 41"/>
              <a:gd name="T43" fmla="*/ 35 h 41"/>
              <a:gd name="T44" fmla="*/ 41 w 41"/>
              <a:gd name="T45" fmla="*/ 21 h 41"/>
              <a:gd name="T46" fmla="*/ 35 w 41"/>
              <a:gd name="T47" fmla="*/ 6 h 41"/>
              <a:gd name="T48" fmla="*/ 35 w 41"/>
              <a:gd name="T49" fmla="*/ 6 h 41"/>
              <a:gd name="T50" fmla="*/ 32 w 41"/>
              <a:gd name="T51" fmla="*/ 4 h 41"/>
              <a:gd name="T52" fmla="*/ 21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7" y="8"/>
                  <a:pt x="7" y="8"/>
                  <a:pt x="7" y="8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5"/>
                  <a:pt x="1" y="29"/>
                  <a:pt x="3" y="32"/>
                </a:cubicBezTo>
                <a:cubicBezTo>
                  <a:pt x="4" y="33"/>
                  <a:pt x="5" y="34"/>
                  <a:pt x="6" y="35"/>
                </a:cubicBezTo>
                <a:cubicBezTo>
                  <a:pt x="6" y="35"/>
                  <a:pt x="6" y="35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5"/>
                  <a:pt x="33" y="4"/>
                  <a:pt x="32" y="4"/>
                </a:cubicBezTo>
                <a:cubicBezTo>
                  <a:pt x="28" y="1"/>
                  <a:pt x="24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74" name="Freeform 830"/>
          <p:cNvSpPr>
            <a:spLocks/>
          </p:cNvSpPr>
          <p:nvPr/>
        </p:nvSpPr>
        <p:spPr bwMode="auto">
          <a:xfrm>
            <a:off x="13650144" y="-1282702"/>
            <a:ext cx="138113" cy="138113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9 h 33"/>
              <a:gd name="T10" fmla="*/ 16 w 33"/>
              <a:gd name="T11" fmla="*/ 33 h 33"/>
              <a:gd name="T12" fmla="*/ 28 w 33"/>
              <a:gd name="T13" fmla="*/ 29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75" name="Freeform 831"/>
          <p:cNvSpPr>
            <a:spLocks noEditPoints="1"/>
          </p:cNvSpPr>
          <p:nvPr/>
        </p:nvSpPr>
        <p:spPr bwMode="auto">
          <a:xfrm>
            <a:off x="13634269" y="-1298577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9 w 41"/>
              <a:gd name="T13" fmla="*/ 33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1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3 w 41"/>
              <a:gd name="T31" fmla="*/ 31 h 41"/>
              <a:gd name="T32" fmla="*/ 5 w 41"/>
              <a:gd name="T33" fmla="*/ 34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35 w 41"/>
              <a:gd name="T41" fmla="*/ 35 h 41"/>
              <a:gd name="T42" fmla="*/ 41 w 41"/>
              <a:gd name="T43" fmla="*/ 21 h 41"/>
              <a:gd name="T44" fmla="*/ 35 w 41"/>
              <a:gd name="T45" fmla="*/ 6 h 41"/>
              <a:gd name="T46" fmla="*/ 34 w 41"/>
              <a:gd name="T47" fmla="*/ 5 h 41"/>
              <a:gd name="T48" fmla="*/ 31 w 41"/>
              <a:gd name="T49" fmla="*/ 3 h 41"/>
              <a:gd name="T50" fmla="*/ 21 w 41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4"/>
                  <a:pt x="1" y="28"/>
                  <a:pt x="3" y="31"/>
                </a:cubicBezTo>
                <a:cubicBezTo>
                  <a:pt x="3" y="32"/>
                  <a:pt x="4" y="33"/>
                  <a:pt x="5" y="34"/>
                </a:cubicBezTo>
                <a:cubicBezTo>
                  <a:pt x="5" y="35"/>
                  <a:pt x="6" y="35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4" y="6"/>
                  <a:pt x="34" y="5"/>
                </a:cubicBezTo>
                <a:cubicBezTo>
                  <a:pt x="33" y="4"/>
                  <a:pt x="32" y="4"/>
                  <a:pt x="31" y="3"/>
                </a:cubicBezTo>
                <a:cubicBezTo>
                  <a:pt x="28" y="1"/>
                  <a:pt x="24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76" name="Freeform 832"/>
          <p:cNvSpPr>
            <a:spLocks/>
          </p:cNvSpPr>
          <p:nvPr/>
        </p:nvSpPr>
        <p:spPr bwMode="auto">
          <a:xfrm>
            <a:off x="12291243" y="6777050"/>
            <a:ext cx="136525" cy="138113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9 h 33"/>
              <a:gd name="T10" fmla="*/ 16 w 33"/>
              <a:gd name="T11" fmla="*/ 33 h 33"/>
              <a:gd name="T12" fmla="*/ 28 w 33"/>
              <a:gd name="T13" fmla="*/ 29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77" name="Freeform 833"/>
          <p:cNvSpPr>
            <a:spLocks noEditPoints="1"/>
          </p:cNvSpPr>
          <p:nvPr/>
        </p:nvSpPr>
        <p:spPr bwMode="auto">
          <a:xfrm>
            <a:off x="12275368" y="6761175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9 w 41"/>
              <a:gd name="T13" fmla="*/ 33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1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3 w 41"/>
              <a:gd name="T31" fmla="*/ 32 h 41"/>
              <a:gd name="T32" fmla="*/ 6 w 41"/>
              <a:gd name="T33" fmla="*/ 35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35 w 41"/>
              <a:gd name="T41" fmla="*/ 35 h 41"/>
              <a:gd name="T42" fmla="*/ 41 w 41"/>
              <a:gd name="T43" fmla="*/ 21 h 41"/>
              <a:gd name="T44" fmla="*/ 35 w 41"/>
              <a:gd name="T45" fmla="*/ 6 h 41"/>
              <a:gd name="T46" fmla="*/ 35 w 41"/>
              <a:gd name="T47" fmla="*/ 6 h 41"/>
              <a:gd name="T48" fmla="*/ 32 w 41"/>
              <a:gd name="T49" fmla="*/ 4 h 41"/>
              <a:gd name="T50" fmla="*/ 21 w 41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5"/>
                  <a:pt x="1" y="29"/>
                  <a:pt x="3" y="32"/>
                </a:cubicBezTo>
                <a:cubicBezTo>
                  <a:pt x="4" y="33"/>
                  <a:pt x="5" y="34"/>
                  <a:pt x="6" y="35"/>
                </a:cubicBezTo>
                <a:cubicBezTo>
                  <a:pt x="6" y="35"/>
                  <a:pt x="6" y="35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5"/>
                  <a:pt x="33" y="4"/>
                  <a:pt x="32" y="4"/>
                </a:cubicBezTo>
                <a:cubicBezTo>
                  <a:pt x="28" y="1"/>
                  <a:pt x="24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78" name="Freeform 834"/>
          <p:cNvSpPr>
            <a:spLocks/>
          </p:cNvSpPr>
          <p:nvPr/>
        </p:nvSpPr>
        <p:spPr bwMode="auto">
          <a:xfrm>
            <a:off x="12813531" y="-1401765"/>
            <a:ext cx="169863" cy="157163"/>
          </a:xfrm>
          <a:custGeom>
            <a:avLst/>
            <a:gdLst>
              <a:gd name="T0" fmla="*/ 21 w 41"/>
              <a:gd name="T1" fmla="*/ 0 h 38"/>
              <a:gd name="T2" fmla="*/ 8 w 41"/>
              <a:gd name="T3" fmla="*/ 6 h 38"/>
              <a:gd name="T4" fmla="*/ 8 w 41"/>
              <a:gd name="T5" fmla="*/ 32 h 38"/>
              <a:gd name="T6" fmla="*/ 21 w 41"/>
              <a:gd name="T7" fmla="*/ 38 h 38"/>
              <a:gd name="T8" fmla="*/ 31 w 41"/>
              <a:gd name="T9" fmla="*/ 35 h 38"/>
              <a:gd name="T10" fmla="*/ 34 w 41"/>
              <a:gd name="T11" fmla="*/ 32 h 38"/>
              <a:gd name="T12" fmla="*/ 34 w 41"/>
              <a:gd name="T13" fmla="*/ 32 h 38"/>
              <a:gd name="T14" fmla="*/ 34 w 41"/>
              <a:gd name="T15" fmla="*/ 6 h 38"/>
              <a:gd name="T16" fmla="*/ 21 w 41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4" y="38"/>
                  <a:pt x="28" y="37"/>
                  <a:pt x="31" y="35"/>
                </a:cubicBezTo>
                <a:cubicBezTo>
                  <a:pt x="32" y="34"/>
                  <a:pt x="33" y="33"/>
                  <a:pt x="34" y="32"/>
                </a:cubicBezTo>
                <a:cubicBezTo>
                  <a:pt x="34" y="32"/>
                  <a:pt x="34" y="32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79" name="Freeform 835"/>
          <p:cNvSpPr>
            <a:spLocks/>
          </p:cNvSpPr>
          <p:nvPr/>
        </p:nvSpPr>
        <p:spPr bwMode="auto">
          <a:xfrm>
            <a:off x="13646969" y="2292355"/>
            <a:ext cx="169863" cy="157163"/>
          </a:xfrm>
          <a:custGeom>
            <a:avLst/>
            <a:gdLst>
              <a:gd name="T0" fmla="*/ 21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5 w 41"/>
              <a:gd name="T11" fmla="*/ 7 h 38"/>
              <a:gd name="T12" fmla="*/ 34 w 41"/>
              <a:gd name="T13" fmla="*/ 6 h 38"/>
              <a:gd name="T14" fmla="*/ 32 w 41"/>
              <a:gd name="T15" fmla="*/ 4 h 38"/>
              <a:gd name="T16" fmla="*/ 21 w 41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4"/>
                  <a:pt x="35" y="7"/>
                </a:cubicBezTo>
                <a:cubicBezTo>
                  <a:pt x="34" y="6"/>
                  <a:pt x="34" y="6"/>
                  <a:pt x="34" y="6"/>
                </a:cubicBezTo>
                <a:cubicBezTo>
                  <a:pt x="33" y="5"/>
                  <a:pt x="32" y="5"/>
                  <a:pt x="32" y="4"/>
                </a:cubicBezTo>
                <a:cubicBezTo>
                  <a:pt x="28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80" name="Freeform 836"/>
          <p:cNvSpPr>
            <a:spLocks/>
          </p:cNvSpPr>
          <p:nvPr/>
        </p:nvSpPr>
        <p:spPr bwMode="auto">
          <a:xfrm>
            <a:off x="14069244" y="2951168"/>
            <a:ext cx="169863" cy="152400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32 w 41"/>
              <a:gd name="T13" fmla="*/ 3 h 37"/>
              <a:gd name="T14" fmla="*/ 28 w 41"/>
              <a:gd name="T15" fmla="*/ 1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1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3" y="4"/>
                  <a:pt x="32" y="4"/>
                  <a:pt x="32" y="3"/>
                </a:cubicBezTo>
                <a:cubicBezTo>
                  <a:pt x="30" y="3"/>
                  <a:pt x="29" y="2"/>
                  <a:pt x="28" y="1"/>
                </a:cubicBezTo>
                <a:cubicBezTo>
                  <a:pt x="26" y="0"/>
                  <a:pt x="23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81" name="Freeform 837"/>
          <p:cNvSpPr>
            <a:spLocks/>
          </p:cNvSpPr>
          <p:nvPr/>
        </p:nvSpPr>
        <p:spPr bwMode="auto">
          <a:xfrm>
            <a:off x="12792893" y="2208217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14 w 41"/>
              <a:gd name="T7" fmla="*/ 37 h 38"/>
              <a:gd name="T8" fmla="*/ 18 w 41"/>
              <a:gd name="T9" fmla="*/ 38 h 38"/>
              <a:gd name="T10" fmla="*/ 20 w 41"/>
              <a:gd name="T11" fmla="*/ 38 h 38"/>
              <a:gd name="T12" fmla="*/ 33 w 41"/>
              <a:gd name="T13" fmla="*/ 32 h 38"/>
              <a:gd name="T14" fmla="*/ 33 w 41"/>
              <a:gd name="T15" fmla="*/ 6 h 38"/>
              <a:gd name="T16" fmla="*/ 20 w 41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9" y="34"/>
                  <a:pt x="12" y="36"/>
                  <a:pt x="14" y="37"/>
                </a:cubicBezTo>
                <a:cubicBezTo>
                  <a:pt x="16" y="37"/>
                  <a:pt x="17" y="38"/>
                  <a:pt x="18" y="38"/>
                </a:cubicBezTo>
                <a:cubicBezTo>
                  <a:pt x="19" y="38"/>
                  <a:pt x="19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82" name="Freeform 838"/>
          <p:cNvSpPr>
            <a:spLocks/>
          </p:cNvSpPr>
          <p:nvPr/>
        </p:nvSpPr>
        <p:spPr bwMode="auto">
          <a:xfrm>
            <a:off x="12743681" y="3265494"/>
            <a:ext cx="169863" cy="153988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5 w 41"/>
              <a:gd name="T11" fmla="*/ 6 h 37"/>
              <a:gd name="T12" fmla="*/ 34 w 41"/>
              <a:gd name="T13" fmla="*/ 5 h 37"/>
              <a:gd name="T14" fmla="*/ 32 w 41"/>
              <a:gd name="T15" fmla="*/ 4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5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41" y="25"/>
                  <a:pt x="41" y="14"/>
                  <a:pt x="35" y="6"/>
                </a:cubicBezTo>
                <a:cubicBezTo>
                  <a:pt x="35" y="6"/>
                  <a:pt x="34" y="6"/>
                  <a:pt x="34" y="5"/>
                </a:cubicBezTo>
                <a:cubicBezTo>
                  <a:pt x="33" y="5"/>
                  <a:pt x="33" y="4"/>
                  <a:pt x="32" y="4"/>
                </a:cubicBezTo>
                <a:cubicBezTo>
                  <a:pt x="29" y="1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83" name="Freeform 839"/>
          <p:cNvSpPr>
            <a:spLocks/>
          </p:cNvSpPr>
          <p:nvPr/>
        </p:nvSpPr>
        <p:spPr bwMode="auto">
          <a:xfrm>
            <a:off x="12051530" y="3605220"/>
            <a:ext cx="165100" cy="153988"/>
          </a:xfrm>
          <a:custGeom>
            <a:avLst/>
            <a:gdLst>
              <a:gd name="T0" fmla="*/ 21 w 40"/>
              <a:gd name="T1" fmla="*/ 0 h 37"/>
              <a:gd name="T2" fmla="*/ 8 w 40"/>
              <a:gd name="T3" fmla="*/ 6 h 37"/>
              <a:gd name="T4" fmla="*/ 8 w 40"/>
              <a:gd name="T5" fmla="*/ 32 h 37"/>
              <a:gd name="T6" fmla="*/ 21 w 40"/>
              <a:gd name="T7" fmla="*/ 37 h 37"/>
              <a:gd name="T8" fmla="*/ 34 w 40"/>
              <a:gd name="T9" fmla="*/ 32 h 37"/>
              <a:gd name="T10" fmla="*/ 39 w 40"/>
              <a:gd name="T11" fmla="*/ 21 h 37"/>
              <a:gd name="T12" fmla="*/ 39 w 40"/>
              <a:gd name="T13" fmla="*/ 17 h 37"/>
              <a:gd name="T14" fmla="*/ 34 w 40"/>
              <a:gd name="T15" fmla="*/ 6 h 37"/>
              <a:gd name="T16" fmla="*/ 21 w 40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7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37" y="29"/>
                  <a:pt x="39" y="25"/>
                  <a:pt x="39" y="21"/>
                </a:cubicBezTo>
                <a:cubicBezTo>
                  <a:pt x="40" y="19"/>
                  <a:pt x="40" y="18"/>
                  <a:pt x="39" y="17"/>
                </a:cubicBezTo>
                <a:cubicBezTo>
                  <a:pt x="39" y="13"/>
                  <a:pt x="37" y="9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84" name="Freeform 840"/>
          <p:cNvSpPr>
            <a:spLocks/>
          </p:cNvSpPr>
          <p:nvPr/>
        </p:nvSpPr>
        <p:spPr bwMode="auto">
          <a:xfrm>
            <a:off x="13883506" y="3957645"/>
            <a:ext cx="161925" cy="153988"/>
          </a:xfrm>
          <a:custGeom>
            <a:avLst/>
            <a:gdLst>
              <a:gd name="T0" fmla="*/ 20 w 39"/>
              <a:gd name="T1" fmla="*/ 0 h 37"/>
              <a:gd name="T2" fmla="*/ 7 w 39"/>
              <a:gd name="T3" fmla="*/ 5 h 37"/>
              <a:gd name="T4" fmla="*/ 7 w 39"/>
              <a:gd name="T5" fmla="*/ 32 h 37"/>
              <a:gd name="T6" fmla="*/ 20 w 39"/>
              <a:gd name="T7" fmla="*/ 37 h 37"/>
              <a:gd name="T8" fmla="*/ 33 w 39"/>
              <a:gd name="T9" fmla="*/ 32 h 37"/>
              <a:gd name="T10" fmla="*/ 39 w 39"/>
              <a:gd name="T11" fmla="*/ 16 h 37"/>
              <a:gd name="T12" fmla="*/ 38 w 39"/>
              <a:gd name="T13" fmla="*/ 12 h 37"/>
              <a:gd name="T14" fmla="*/ 33 w 39"/>
              <a:gd name="T15" fmla="*/ 5 h 37"/>
              <a:gd name="T16" fmla="*/ 20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20" y="0"/>
                </a:moveTo>
                <a:cubicBezTo>
                  <a:pt x="15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5" y="37"/>
                  <a:pt x="20" y="37"/>
                </a:cubicBezTo>
                <a:cubicBezTo>
                  <a:pt x="25" y="37"/>
                  <a:pt x="30" y="35"/>
                  <a:pt x="33" y="32"/>
                </a:cubicBezTo>
                <a:cubicBezTo>
                  <a:pt x="38" y="28"/>
                  <a:pt x="39" y="22"/>
                  <a:pt x="39" y="16"/>
                </a:cubicBezTo>
                <a:cubicBezTo>
                  <a:pt x="39" y="15"/>
                  <a:pt x="38" y="14"/>
                  <a:pt x="38" y="12"/>
                </a:cubicBezTo>
                <a:cubicBezTo>
                  <a:pt x="37" y="10"/>
                  <a:pt x="35" y="7"/>
                  <a:pt x="33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85" name="Freeform 841"/>
          <p:cNvSpPr>
            <a:spLocks/>
          </p:cNvSpPr>
          <p:nvPr/>
        </p:nvSpPr>
        <p:spPr bwMode="auto">
          <a:xfrm>
            <a:off x="14185131" y="4306896"/>
            <a:ext cx="166688" cy="152400"/>
          </a:xfrm>
          <a:custGeom>
            <a:avLst/>
            <a:gdLst>
              <a:gd name="T0" fmla="*/ 19 w 40"/>
              <a:gd name="T1" fmla="*/ 0 h 37"/>
              <a:gd name="T2" fmla="*/ 6 w 40"/>
              <a:gd name="T3" fmla="*/ 5 h 37"/>
              <a:gd name="T4" fmla="*/ 1 w 40"/>
              <a:gd name="T5" fmla="*/ 17 h 37"/>
              <a:gd name="T6" fmla="*/ 1 w 40"/>
              <a:gd name="T7" fmla="*/ 21 h 37"/>
              <a:gd name="T8" fmla="*/ 6 w 40"/>
              <a:gd name="T9" fmla="*/ 32 h 37"/>
              <a:gd name="T10" fmla="*/ 19 w 40"/>
              <a:gd name="T11" fmla="*/ 37 h 37"/>
              <a:gd name="T12" fmla="*/ 32 w 40"/>
              <a:gd name="T13" fmla="*/ 32 h 37"/>
              <a:gd name="T14" fmla="*/ 32 w 40"/>
              <a:gd name="T15" fmla="*/ 5 h 37"/>
              <a:gd name="T16" fmla="*/ 19 w 40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7">
                <a:moveTo>
                  <a:pt x="19" y="0"/>
                </a:moveTo>
                <a:cubicBezTo>
                  <a:pt x="14" y="0"/>
                  <a:pt x="10" y="2"/>
                  <a:pt x="6" y="5"/>
                </a:cubicBezTo>
                <a:cubicBezTo>
                  <a:pt x="3" y="9"/>
                  <a:pt x="1" y="13"/>
                  <a:pt x="1" y="17"/>
                </a:cubicBezTo>
                <a:cubicBezTo>
                  <a:pt x="0" y="19"/>
                  <a:pt x="0" y="20"/>
                  <a:pt x="1" y="21"/>
                </a:cubicBezTo>
                <a:cubicBezTo>
                  <a:pt x="1" y="25"/>
                  <a:pt x="3" y="29"/>
                  <a:pt x="6" y="32"/>
                </a:cubicBezTo>
                <a:cubicBezTo>
                  <a:pt x="10" y="35"/>
                  <a:pt x="14" y="37"/>
                  <a:pt x="19" y="37"/>
                </a:cubicBezTo>
                <a:cubicBezTo>
                  <a:pt x="24" y="37"/>
                  <a:pt x="29" y="35"/>
                  <a:pt x="32" y="32"/>
                </a:cubicBezTo>
                <a:cubicBezTo>
                  <a:pt x="40" y="24"/>
                  <a:pt x="40" y="13"/>
                  <a:pt x="32" y="5"/>
                </a:cubicBezTo>
                <a:cubicBezTo>
                  <a:pt x="29" y="2"/>
                  <a:pt x="24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86" name="Freeform 842"/>
          <p:cNvSpPr>
            <a:spLocks/>
          </p:cNvSpPr>
          <p:nvPr/>
        </p:nvSpPr>
        <p:spPr bwMode="auto">
          <a:xfrm>
            <a:off x="14545494" y="4024320"/>
            <a:ext cx="166688" cy="153988"/>
          </a:xfrm>
          <a:custGeom>
            <a:avLst/>
            <a:gdLst>
              <a:gd name="T0" fmla="*/ 20 w 40"/>
              <a:gd name="T1" fmla="*/ 0 h 37"/>
              <a:gd name="T2" fmla="*/ 7 w 40"/>
              <a:gd name="T3" fmla="*/ 5 h 37"/>
              <a:gd name="T4" fmla="*/ 7 w 40"/>
              <a:gd name="T5" fmla="*/ 32 h 37"/>
              <a:gd name="T6" fmla="*/ 20 w 40"/>
              <a:gd name="T7" fmla="*/ 37 h 37"/>
              <a:gd name="T8" fmla="*/ 33 w 40"/>
              <a:gd name="T9" fmla="*/ 32 h 37"/>
              <a:gd name="T10" fmla="*/ 38 w 40"/>
              <a:gd name="T11" fmla="*/ 13 h 37"/>
              <a:gd name="T12" fmla="*/ 36 w 40"/>
              <a:gd name="T13" fmla="*/ 9 h 37"/>
              <a:gd name="T14" fmla="*/ 33 w 40"/>
              <a:gd name="T15" fmla="*/ 5 h 37"/>
              <a:gd name="T16" fmla="*/ 20 w 40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7">
                <a:moveTo>
                  <a:pt x="20" y="0"/>
                </a:moveTo>
                <a:cubicBezTo>
                  <a:pt x="15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5" y="37"/>
                  <a:pt x="20" y="37"/>
                </a:cubicBezTo>
                <a:cubicBezTo>
                  <a:pt x="25" y="37"/>
                  <a:pt x="30" y="35"/>
                  <a:pt x="33" y="32"/>
                </a:cubicBezTo>
                <a:cubicBezTo>
                  <a:pt x="38" y="27"/>
                  <a:pt x="40" y="20"/>
                  <a:pt x="38" y="13"/>
                </a:cubicBezTo>
                <a:cubicBezTo>
                  <a:pt x="38" y="12"/>
                  <a:pt x="37" y="11"/>
                  <a:pt x="36" y="9"/>
                </a:cubicBezTo>
                <a:cubicBezTo>
                  <a:pt x="36" y="8"/>
                  <a:pt x="35" y="7"/>
                  <a:pt x="33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87" name="Freeform 843"/>
          <p:cNvSpPr>
            <a:spLocks/>
          </p:cNvSpPr>
          <p:nvPr/>
        </p:nvSpPr>
        <p:spPr bwMode="auto">
          <a:xfrm>
            <a:off x="12494443" y="5143510"/>
            <a:ext cx="161925" cy="153988"/>
          </a:xfrm>
          <a:custGeom>
            <a:avLst/>
            <a:gdLst>
              <a:gd name="T0" fmla="*/ 19 w 39"/>
              <a:gd name="T1" fmla="*/ 0 h 37"/>
              <a:gd name="T2" fmla="*/ 5 w 39"/>
              <a:gd name="T3" fmla="*/ 5 h 37"/>
              <a:gd name="T4" fmla="*/ 0 w 39"/>
              <a:gd name="T5" fmla="*/ 15 h 37"/>
              <a:gd name="T6" fmla="*/ 0 w 39"/>
              <a:gd name="T7" fmla="*/ 19 h 37"/>
              <a:gd name="T8" fmla="*/ 5 w 39"/>
              <a:gd name="T9" fmla="*/ 31 h 37"/>
              <a:gd name="T10" fmla="*/ 19 w 39"/>
              <a:gd name="T11" fmla="*/ 37 h 37"/>
              <a:gd name="T12" fmla="*/ 32 w 39"/>
              <a:gd name="T13" fmla="*/ 31 h 37"/>
              <a:gd name="T14" fmla="*/ 32 w 39"/>
              <a:gd name="T15" fmla="*/ 5 h 37"/>
              <a:gd name="T16" fmla="*/ 19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19" y="0"/>
                </a:moveTo>
                <a:cubicBezTo>
                  <a:pt x="14" y="0"/>
                  <a:pt x="9" y="1"/>
                  <a:pt x="5" y="5"/>
                </a:cubicBezTo>
                <a:cubicBezTo>
                  <a:pt x="3" y="8"/>
                  <a:pt x="1" y="11"/>
                  <a:pt x="0" y="15"/>
                </a:cubicBezTo>
                <a:cubicBezTo>
                  <a:pt x="0" y="16"/>
                  <a:pt x="0" y="18"/>
                  <a:pt x="0" y="19"/>
                </a:cubicBezTo>
                <a:cubicBezTo>
                  <a:pt x="0" y="23"/>
                  <a:pt x="2" y="28"/>
                  <a:pt x="5" y="31"/>
                </a:cubicBezTo>
                <a:cubicBezTo>
                  <a:pt x="9" y="35"/>
                  <a:pt x="14" y="37"/>
                  <a:pt x="19" y="37"/>
                </a:cubicBezTo>
                <a:cubicBezTo>
                  <a:pt x="23" y="37"/>
                  <a:pt x="28" y="35"/>
                  <a:pt x="32" y="31"/>
                </a:cubicBezTo>
                <a:cubicBezTo>
                  <a:pt x="39" y="24"/>
                  <a:pt x="39" y="12"/>
                  <a:pt x="32" y="5"/>
                </a:cubicBezTo>
                <a:cubicBezTo>
                  <a:pt x="28" y="1"/>
                  <a:pt x="23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88" name="Freeform 844"/>
          <p:cNvSpPr>
            <a:spLocks/>
          </p:cNvSpPr>
          <p:nvPr/>
        </p:nvSpPr>
        <p:spPr bwMode="auto">
          <a:xfrm>
            <a:off x="12018193" y="5073660"/>
            <a:ext cx="165100" cy="153988"/>
          </a:xfrm>
          <a:custGeom>
            <a:avLst/>
            <a:gdLst>
              <a:gd name="T0" fmla="*/ 20 w 40"/>
              <a:gd name="T1" fmla="*/ 0 h 37"/>
              <a:gd name="T2" fmla="*/ 7 w 40"/>
              <a:gd name="T3" fmla="*/ 5 h 37"/>
              <a:gd name="T4" fmla="*/ 7 w 40"/>
              <a:gd name="T5" fmla="*/ 31 h 37"/>
              <a:gd name="T6" fmla="*/ 20 w 40"/>
              <a:gd name="T7" fmla="*/ 37 h 37"/>
              <a:gd name="T8" fmla="*/ 34 w 40"/>
              <a:gd name="T9" fmla="*/ 31 h 37"/>
              <a:gd name="T10" fmla="*/ 39 w 40"/>
              <a:gd name="T11" fmla="*/ 15 h 37"/>
              <a:gd name="T12" fmla="*/ 38 w 40"/>
              <a:gd name="T13" fmla="*/ 11 h 37"/>
              <a:gd name="T14" fmla="*/ 34 w 40"/>
              <a:gd name="T15" fmla="*/ 5 h 37"/>
              <a:gd name="T16" fmla="*/ 20 w 40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7">
                <a:moveTo>
                  <a:pt x="20" y="0"/>
                </a:moveTo>
                <a:cubicBezTo>
                  <a:pt x="16" y="0"/>
                  <a:pt x="11" y="1"/>
                  <a:pt x="7" y="5"/>
                </a:cubicBezTo>
                <a:cubicBezTo>
                  <a:pt x="0" y="12"/>
                  <a:pt x="0" y="24"/>
                  <a:pt x="7" y="31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1"/>
                </a:cubicBezTo>
                <a:cubicBezTo>
                  <a:pt x="38" y="27"/>
                  <a:pt x="40" y="21"/>
                  <a:pt x="39" y="15"/>
                </a:cubicBezTo>
                <a:cubicBezTo>
                  <a:pt x="39" y="14"/>
                  <a:pt x="38" y="13"/>
                  <a:pt x="38" y="11"/>
                </a:cubicBezTo>
                <a:cubicBezTo>
                  <a:pt x="37" y="9"/>
                  <a:pt x="35" y="7"/>
                  <a:pt x="34" y="5"/>
                </a:cubicBezTo>
                <a:cubicBezTo>
                  <a:pt x="30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89" name="Freeform 845"/>
          <p:cNvSpPr>
            <a:spLocks/>
          </p:cNvSpPr>
          <p:nvPr/>
        </p:nvSpPr>
        <p:spPr bwMode="auto">
          <a:xfrm>
            <a:off x="11884843" y="4203708"/>
            <a:ext cx="161925" cy="157163"/>
          </a:xfrm>
          <a:custGeom>
            <a:avLst/>
            <a:gdLst>
              <a:gd name="T0" fmla="*/ 18 w 39"/>
              <a:gd name="T1" fmla="*/ 0 h 38"/>
              <a:gd name="T2" fmla="*/ 5 w 39"/>
              <a:gd name="T3" fmla="*/ 6 h 38"/>
              <a:gd name="T4" fmla="*/ 0 w 39"/>
              <a:gd name="T5" fmla="*/ 17 h 38"/>
              <a:gd name="T6" fmla="*/ 0 w 39"/>
              <a:gd name="T7" fmla="*/ 21 h 38"/>
              <a:gd name="T8" fmla="*/ 5 w 39"/>
              <a:gd name="T9" fmla="*/ 32 h 38"/>
              <a:gd name="T10" fmla="*/ 18 w 39"/>
              <a:gd name="T11" fmla="*/ 38 h 38"/>
              <a:gd name="T12" fmla="*/ 32 w 39"/>
              <a:gd name="T13" fmla="*/ 32 h 38"/>
              <a:gd name="T14" fmla="*/ 32 w 39"/>
              <a:gd name="T15" fmla="*/ 6 h 38"/>
              <a:gd name="T16" fmla="*/ 18 w 39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8">
                <a:moveTo>
                  <a:pt x="18" y="0"/>
                </a:moveTo>
                <a:cubicBezTo>
                  <a:pt x="14" y="0"/>
                  <a:pt x="9" y="2"/>
                  <a:pt x="5" y="6"/>
                </a:cubicBezTo>
                <a:cubicBezTo>
                  <a:pt x="2" y="9"/>
                  <a:pt x="0" y="13"/>
                  <a:pt x="0" y="17"/>
                </a:cubicBezTo>
                <a:cubicBezTo>
                  <a:pt x="0" y="19"/>
                  <a:pt x="0" y="20"/>
                  <a:pt x="0" y="21"/>
                </a:cubicBezTo>
                <a:cubicBezTo>
                  <a:pt x="0" y="25"/>
                  <a:pt x="2" y="29"/>
                  <a:pt x="5" y="32"/>
                </a:cubicBezTo>
                <a:cubicBezTo>
                  <a:pt x="9" y="36"/>
                  <a:pt x="14" y="38"/>
                  <a:pt x="18" y="38"/>
                </a:cubicBezTo>
                <a:cubicBezTo>
                  <a:pt x="23" y="38"/>
                  <a:pt x="28" y="36"/>
                  <a:pt x="32" y="32"/>
                </a:cubicBezTo>
                <a:cubicBezTo>
                  <a:pt x="39" y="25"/>
                  <a:pt x="39" y="13"/>
                  <a:pt x="32" y="6"/>
                </a:cubicBezTo>
                <a:cubicBezTo>
                  <a:pt x="28" y="2"/>
                  <a:pt x="23" y="0"/>
                  <a:pt x="1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90" name="Freeform 846"/>
          <p:cNvSpPr>
            <a:spLocks/>
          </p:cNvSpPr>
          <p:nvPr/>
        </p:nvSpPr>
        <p:spPr bwMode="auto">
          <a:xfrm>
            <a:off x="12942118" y="2362205"/>
            <a:ext cx="165100" cy="157163"/>
          </a:xfrm>
          <a:custGeom>
            <a:avLst/>
            <a:gdLst>
              <a:gd name="T0" fmla="*/ 21 w 40"/>
              <a:gd name="T1" fmla="*/ 0 h 38"/>
              <a:gd name="T2" fmla="*/ 8 w 40"/>
              <a:gd name="T3" fmla="*/ 6 h 38"/>
              <a:gd name="T4" fmla="*/ 8 w 40"/>
              <a:gd name="T5" fmla="*/ 32 h 38"/>
              <a:gd name="T6" fmla="*/ 21 w 40"/>
              <a:gd name="T7" fmla="*/ 38 h 38"/>
              <a:gd name="T8" fmla="*/ 34 w 40"/>
              <a:gd name="T9" fmla="*/ 32 h 38"/>
              <a:gd name="T10" fmla="*/ 39 w 40"/>
              <a:gd name="T11" fmla="*/ 22 h 38"/>
              <a:gd name="T12" fmla="*/ 39 w 40"/>
              <a:gd name="T13" fmla="*/ 18 h 38"/>
              <a:gd name="T14" fmla="*/ 34 w 40"/>
              <a:gd name="T15" fmla="*/ 6 h 38"/>
              <a:gd name="T16" fmla="*/ 21 w 40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37" y="29"/>
                  <a:pt x="39" y="26"/>
                  <a:pt x="39" y="22"/>
                </a:cubicBezTo>
                <a:cubicBezTo>
                  <a:pt x="40" y="20"/>
                  <a:pt x="40" y="19"/>
                  <a:pt x="39" y="18"/>
                </a:cubicBezTo>
                <a:cubicBezTo>
                  <a:pt x="39" y="13"/>
                  <a:pt x="37" y="9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91" name="Freeform 847"/>
          <p:cNvSpPr>
            <a:spLocks/>
          </p:cNvSpPr>
          <p:nvPr/>
        </p:nvSpPr>
        <p:spPr bwMode="auto">
          <a:xfrm>
            <a:off x="11707043" y="4381509"/>
            <a:ext cx="165100" cy="152400"/>
          </a:xfrm>
          <a:custGeom>
            <a:avLst/>
            <a:gdLst>
              <a:gd name="T0" fmla="*/ 19 w 40"/>
              <a:gd name="T1" fmla="*/ 0 h 37"/>
              <a:gd name="T2" fmla="*/ 6 w 40"/>
              <a:gd name="T3" fmla="*/ 5 h 37"/>
              <a:gd name="T4" fmla="*/ 1 w 40"/>
              <a:gd name="T5" fmla="*/ 14 h 37"/>
              <a:gd name="T6" fmla="*/ 0 w 40"/>
              <a:gd name="T7" fmla="*/ 18 h 37"/>
              <a:gd name="T8" fmla="*/ 6 w 40"/>
              <a:gd name="T9" fmla="*/ 32 h 37"/>
              <a:gd name="T10" fmla="*/ 19 w 40"/>
              <a:gd name="T11" fmla="*/ 37 h 37"/>
              <a:gd name="T12" fmla="*/ 32 w 40"/>
              <a:gd name="T13" fmla="*/ 32 h 37"/>
              <a:gd name="T14" fmla="*/ 32 w 40"/>
              <a:gd name="T15" fmla="*/ 5 h 37"/>
              <a:gd name="T16" fmla="*/ 19 w 40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7">
                <a:moveTo>
                  <a:pt x="19" y="0"/>
                </a:moveTo>
                <a:cubicBezTo>
                  <a:pt x="14" y="0"/>
                  <a:pt x="10" y="2"/>
                  <a:pt x="6" y="5"/>
                </a:cubicBezTo>
                <a:cubicBezTo>
                  <a:pt x="3" y="8"/>
                  <a:pt x="2" y="11"/>
                  <a:pt x="1" y="14"/>
                </a:cubicBezTo>
                <a:cubicBezTo>
                  <a:pt x="1" y="15"/>
                  <a:pt x="0" y="17"/>
                  <a:pt x="0" y="18"/>
                </a:cubicBezTo>
                <a:cubicBezTo>
                  <a:pt x="0" y="23"/>
                  <a:pt x="2" y="28"/>
                  <a:pt x="6" y="32"/>
                </a:cubicBezTo>
                <a:cubicBezTo>
                  <a:pt x="10" y="35"/>
                  <a:pt x="14" y="37"/>
                  <a:pt x="19" y="37"/>
                </a:cubicBezTo>
                <a:cubicBezTo>
                  <a:pt x="24" y="37"/>
                  <a:pt x="29" y="35"/>
                  <a:pt x="32" y="32"/>
                </a:cubicBezTo>
                <a:cubicBezTo>
                  <a:pt x="40" y="24"/>
                  <a:pt x="40" y="12"/>
                  <a:pt x="32" y="5"/>
                </a:cubicBezTo>
                <a:cubicBezTo>
                  <a:pt x="29" y="2"/>
                  <a:pt x="24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92" name="Freeform 848"/>
          <p:cNvSpPr>
            <a:spLocks/>
          </p:cNvSpPr>
          <p:nvPr/>
        </p:nvSpPr>
        <p:spPr bwMode="auto">
          <a:xfrm>
            <a:off x="11761018" y="5446723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5 w 41"/>
              <a:gd name="T5" fmla="*/ 30 h 37"/>
              <a:gd name="T6" fmla="*/ 7 w 41"/>
              <a:gd name="T7" fmla="*/ 32 h 37"/>
              <a:gd name="T8" fmla="*/ 8 w 41"/>
              <a:gd name="T9" fmla="*/ 33 h 37"/>
              <a:gd name="T10" fmla="*/ 20 w 41"/>
              <a:gd name="T11" fmla="*/ 37 h 37"/>
              <a:gd name="T12" fmla="*/ 33 w 41"/>
              <a:gd name="T13" fmla="*/ 32 h 37"/>
              <a:gd name="T14" fmla="*/ 33 w 41"/>
              <a:gd name="T15" fmla="*/ 6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2"/>
                  <a:pt x="0" y="23"/>
                  <a:pt x="5" y="30"/>
                </a:cubicBezTo>
                <a:cubicBezTo>
                  <a:pt x="6" y="31"/>
                  <a:pt x="6" y="31"/>
                  <a:pt x="7" y="32"/>
                </a:cubicBezTo>
                <a:cubicBezTo>
                  <a:pt x="7" y="32"/>
                  <a:pt x="8" y="33"/>
                  <a:pt x="8" y="33"/>
                </a:cubicBezTo>
                <a:cubicBezTo>
                  <a:pt x="12" y="36"/>
                  <a:pt x="16" y="37"/>
                  <a:pt x="20" y="37"/>
                </a:cubicBezTo>
                <a:cubicBezTo>
                  <a:pt x="25" y="37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93" name="Freeform 849"/>
          <p:cNvSpPr>
            <a:spLocks/>
          </p:cNvSpPr>
          <p:nvPr/>
        </p:nvSpPr>
        <p:spPr bwMode="auto">
          <a:xfrm>
            <a:off x="13153256" y="2105029"/>
            <a:ext cx="161925" cy="153988"/>
          </a:xfrm>
          <a:custGeom>
            <a:avLst/>
            <a:gdLst>
              <a:gd name="T0" fmla="*/ 21 w 39"/>
              <a:gd name="T1" fmla="*/ 0 h 37"/>
              <a:gd name="T2" fmla="*/ 8 w 39"/>
              <a:gd name="T3" fmla="*/ 5 h 37"/>
              <a:gd name="T4" fmla="*/ 8 w 39"/>
              <a:gd name="T5" fmla="*/ 32 h 37"/>
              <a:gd name="T6" fmla="*/ 21 w 39"/>
              <a:gd name="T7" fmla="*/ 37 h 37"/>
              <a:gd name="T8" fmla="*/ 34 w 39"/>
              <a:gd name="T9" fmla="*/ 32 h 37"/>
              <a:gd name="T10" fmla="*/ 39 w 39"/>
              <a:gd name="T11" fmla="*/ 23 h 37"/>
              <a:gd name="T12" fmla="*/ 39 w 39"/>
              <a:gd name="T13" fmla="*/ 19 h 37"/>
              <a:gd name="T14" fmla="*/ 34 w 39"/>
              <a:gd name="T15" fmla="*/ 5 h 37"/>
              <a:gd name="T16" fmla="*/ 21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21" y="0"/>
                </a:moveTo>
                <a:cubicBezTo>
                  <a:pt x="16" y="0"/>
                  <a:pt x="11" y="2"/>
                  <a:pt x="8" y="5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37" y="29"/>
                  <a:pt x="38" y="26"/>
                  <a:pt x="39" y="23"/>
                </a:cubicBezTo>
                <a:cubicBezTo>
                  <a:pt x="39" y="22"/>
                  <a:pt x="39" y="20"/>
                  <a:pt x="39" y="19"/>
                </a:cubicBezTo>
                <a:cubicBezTo>
                  <a:pt x="39" y="14"/>
                  <a:pt x="38" y="9"/>
                  <a:pt x="34" y="5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94" name="Freeform 850"/>
          <p:cNvSpPr>
            <a:spLocks/>
          </p:cNvSpPr>
          <p:nvPr/>
        </p:nvSpPr>
        <p:spPr bwMode="auto">
          <a:xfrm>
            <a:off x="10695805" y="2266955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6 h 33"/>
              <a:gd name="T8" fmla="*/ 5 w 34"/>
              <a:gd name="T9" fmla="*/ 28 h 33"/>
              <a:gd name="T10" fmla="*/ 17 w 34"/>
              <a:gd name="T11" fmla="*/ 33 h 33"/>
              <a:gd name="T12" fmla="*/ 29 w 34"/>
              <a:gd name="T13" fmla="*/ 28 h 33"/>
              <a:gd name="T14" fmla="*/ 34 w 34"/>
              <a:gd name="T15" fmla="*/ 16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1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1"/>
                  <a:pt x="13" y="33"/>
                  <a:pt x="17" y="33"/>
                </a:cubicBezTo>
                <a:cubicBezTo>
                  <a:pt x="21" y="33"/>
                  <a:pt x="26" y="31"/>
                  <a:pt x="29" y="28"/>
                </a:cubicBezTo>
                <a:cubicBezTo>
                  <a:pt x="32" y="25"/>
                  <a:pt x="34" y="21"/>
                  <a:pt x="34" y="16"/>
                </a:cubicBezTo>
                <a:cubicBezTo>
                  <a:pt x="34" y="12"/>
                  <a:pt x="32" y="8"/>
                  <a:pt x="29" y="5"/>
                </a:cubicBezTo>
                <a:cubicBezTo>
                  <a:pt x="26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95" name="Freeform 851"/>
          <p:cNvSpPr>
            <a:spLocks noEditPoints="1"/>
          </p:cNvSpPr>
          <p:nvPr/>
        </p:nvSpPr>
        <p:spPr bwMode="auto">
          <a:xfrm>
            <a:off x="10678343" y="2251080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0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0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18 w 42"/>
              <a:gd name="T25" fmla="*/ 0 h 41"/>
              <a:gd name="T26" fmla="*/ 6 w 42"/>
              <a:gd name="T27" fmla="*/ 6 h 41"/>
              <a:gd name="T28" fmla="*/ 6 w 42"/>
              <a:gd name="T29" fmla="*/ 6 h 41"/>
              <a:gd name="T30" fmla="*/ 0 w 42"/>
              <a:gd name="T31" fmla="*/ 20 h 41"/>
              <a:gd name="T32" fmla="*/ 6 w 42"/>
              <a:gd name="T33" fmla="*/ 35 h 41"/>
              <a:gd name="T34" fmla="*/ 21 w 42"/>
              <a:gd name="T35" fmla="*/ 41 h 41"/>
              <a:gd name="T36" fmla="*/ 21 w 42"/>
              <a:gd name="T37" fmla="*/ 41 h 41"/>
              <a:gd name="T38" fmla="*/ 36 w 42"/>
              <a:gd name="T39" fmla="*/ 35 h 41"/>
              <a:gd name="T40" fmla="*/ 42 w 42"/>
              <a:gd name="T41" fmla="*/ 20 h 41"/>
              <a:gd name="T42" fmla="*/ 36 w 42"/>
              <a:gd name="T43" fmla="*/ 6 h 41"/>
              <a:gd name="T44" fmla="*/ 22 w 42"/>
              <a:gd name="T45" fmla="*/ 0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5"/>
                  <a:pt x="17" y="4"/>
                  <a:pt x="21" y="4"/>
                </a:cubicBezTo>
                <a:cubicBezTo>
                  <a:pt x="25" y="4"/>
                  <a:pt x="30" y="5"/>
                  <a:pt x="33" y="9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5"/>
                  <a:pt x="36" y="29"/>
                  <a:pt x="33" y="32"/>
                </a:cubicBezTo>
                <a:cubicBezTo>
                  <a:pt x="30" y="35"/>
                  <a:pt x="25" y="37"/>
                  <a:pt x="21" y="37"/>
                </a:cubicBezTo>
                <a:cubicBezTo>
                  <a:pt x="17" y="37"/>
                  <a:pt x="12" y="35"/>
                  <a:pt x="9" y="32"/>
                </a:cubicBezTo>
                <a:cubicBezTo>
                  <a:pt x="6" y="29"/>
                  <a:pt x="4" y="25"/>
                  <a:pt x="4" y="20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0" y="0"/>
                  <a:pt x="19" y="0"/>
                  <a:pt x="18" y="0"/>
                </a:cubicBezTo>
                <a:cubicBezTo>
                  <a:pt x="14" y="1"/>
                  <a:pt x="10" y="3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0"/>
                </a:cubicBezTo>
                <a:cubicBezTo>
                  <a:pt x="42" y="15"/>
                  <a:pt x="40" y="10"/>
                  <a:pt x="36" y="6"/>
                </a:cubicBezTo>
                <a:cubicBezTo>
                  <a:pt x="32" y="2"/>
                  <a:pt x="27" y="0"/>
                  <a:pt x="22" y="0"/>
                </a:cubicBezTo>
                <a:cubicBezTo>
                  <a:pt x="22" y="0"/>
                  <a:pt x="21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96" name="Freeform 853"/>
          <p:cNvSpPr>
            <a:spLocks/>
          </p:cNvSpPr>
          <p:nvPr/>
        </p:nvSpPr>
        <p:spPr bwMode="auto">
          <a:xfrm>
            <a:off x="11411767" y="2889250"/>
            <a:ext cx="138113" cy="136525"/>
          </a:xfrm>
          <a:custGeom>
            <a:avLst/>
            <a:gdLst>
              <a:gd name="T0" fmla="*/ 17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6 h 33"/>
              <a:gd name="T8" fmla="*/ 5 w 33"/>
              <a:gd name="T9" fmla="*/ 28 h 33"/>
              <a:gd name="T10" fmla="*/ 17 w 33"/>
              <a:gd name="T11" fmla="*/ 33 h 33"/>
              <a:gd name="T12" fmla="*/ 28 w 33"/>
              <a:gd name="T13" fmla="*/ 28 h 33"/>
              <a:gd name="T14" fmla="*/ 33 w 33"/>
              <a:gd name="T15" fmla="*/ 16 h 33"/>
              <a:gd name="T16" fmla="*/ 28 w 33"/>
              <a:gd name="T17" fmla="*/ 5 h 33"/>
              <a:gd name="T18" fmla="*/ 17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7" y="0"/>
                </a:moveTo>
                <a:cubicBezTo>
                  <a:pt x="12" y="0"/>
                  <a:pt x="8" y="1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1"/>
                  <a:pt x="12" y="33"/>
                  <a:pt x="17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2" y="25"/>
                  <a:pt x="33" y="21"/>
                  <a:pt x="33" y="16"/>
                </a:cubicBezTo>
                <a:cubicBezTo>
                  <a:pt x="33" y="12"/>
                  <a:pt x="32" y="8"/>
                  <a:pt x="28" y="5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97" name="Freeform 854"/>
          <p:cNvSpPr>
            <a:spLocks noEditPoints="1"/>
          </p:cNvSpPr>
          <p:nvPr/>
        </p:nvSpPr>
        <p:spPr bwMode="auto">
          <a:xfrm>
            <a:off x="11395892" y="2871788"/>
            <a:ext cx="169863" cy="169863"/>
          </a:xfrm>
          <a:custGeom>
            <a:avLst/>
            <a:gdLst>
              <a:gd name="T0" fmla="*/ 9 w 41"/>
              <a:gd name="T1" fmla="*/ 9 h 41"/>
              <a:gd name="T2" fmla="*/ 21 w 41"/>
              <a:gd name="T3" fmla="*/ 4 h 41"/>
              <a:gd name="T4" fmla="*/ 32 w 41"/>
              <a:gd name="T5" fmla="*/ 9 h 41"/>
              <a:gd name="T6" fmla="*/ 37 w 41"/>
              <a:gd name="T7" fmla="*/ 20 h 41"/>
              <a:gd name="T8" fmla="*/ 32 w 41"/>
              <a:gd name="T9" fmla="*/ 32 h 41"/>
              <a:gd name="T10" fmla="*/ 21 w 41"/>
              <a:gd name="T11" fmla="*/ 37 h 41"/>
              <a:gd name="T12" fmla="*/ 9 w 41"/>
              <a:gd name="T13" fmla="*/ 32 h 41"/>
              <a:gd name="T14" fmla="*/ 4 w 41"/>
              <a:gd name="T15" fmla="*/ 20 h 41"/>
              <a:gd name="T16" fmla="*/ 9 w 41"/>
              <a:gd name="T17" fmla="*/ 9 h 41"/>
              <a:gd name="T18" fmla="*/ 9 w 41"/>
              <a:gd name="T19" fmla="*/ 9 h 41"/>
              <a:gd name="T20" fmla="*/ 21 w 41"/>
              <a:gd name="T21" fmla="*/ 0 h 41"/>
              <a:gd name="T22" fmla="*/ 21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0 h 41"/>
              <a:gd name="T30" fmla="*/ 6 w 41"/>
              <a:gd name="T31" fmla="*/ 35 h 41"/>
              <a:gd name="T32" fmla="*/ 21 w 41"/>
              <a:gd name="T33" fmla="*/ 41 h 41"/>
              <a:gd name="T34" fmla="*/ 21 w 41"/>
              <a:gd name="T35" fmla="*/ 41 h 41"/>
              <a:gd name="T36" fmla="*/ 35 w 41"/>
              <a:gd name="T37" fmla="*/ 35 h 41"/>
              <a:gd name="T38" fmla="*/ 41 w 41"/>
              <a:gd name="T39" fmla="*/ 20 h 41"/>
              <a:gd name="T40" fmla="*/ 36 w 41"/>
              <a:gd name="T41" fmla="*/ 7 h 41"/>
              <a:gd name="T42" fmla="*/ 35 w 41"/>
              <a:gd name="T43" fmla="*/ 6 h 41"/>
              <a:gd name="T44" fmla="*/ 33 w 41"/>
              <a:gd name="T45" fmla="*/ 4 h 41"/>
              <a:gd name="T46" fmla="*/ 21 w 41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5"/>
                  <a:pt x="16" y="4"/>
                  <a:pt x="21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6" y="12"/>
                  <a:pt x="37" y="16"/>
                  <a:pt x="37" y="20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5"/>
                  <a:pt x="25" y="37"/>
                  <a:pt x="21" y="37"/>
                </a:cubicBezTo>
                <a:cubicBezTo>
                  <a:pt x="16" y="37"/>
                  <a:pt x="12" y="35"/>
                  <a:pt x="9" y="32"/>
                </a:cubicBezTo>
                <a:cubicBezTo>
                  <a:pt x="5" y="29"/>
                  <a:pt x="4" y="25"/>
                  <a:pt x="4" y="20"/>
                </a:cubicBezTo>
                <a:cubicBezTo>
                  <a:pt x="4" y="16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0"/>
                </a:cubicBezTo>
                <a:cubicBezTo>
                  <a:pt x="41" y="15"/>
                  <a:pt x="39" y="11"/>
                  <a:pt x="36" y="7"/>
                </a:cubicBezTo>
                <a:cubicBezTo>
                  <a:pt x="36" y="6"/>
                  <a:pt x="35" y="6"/>
                  <a:pt x="35" y="6"/>
                </a:cubicBezTo>
                <a:cubicBezTo>
                  <a:pt x="34" y="5"/>
                  <a:pt x="34" y="5"/>
                  <a:pt x="33" y="4"/>
                </a:cubicBezTo>
                <a:cubicBezTo>
                  <a:pt x="29" y="1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98" name="Freeform 855"/>
          <p:cNvSpPr>
            <a:spLocks/>
          </p:cNvSpPr>
          <p:nvPr/>
        </p:nvSpPr>
        <p:spPr bwMode="auto">
          <a:xfrm>
            <a:off x="11951517" y="3871913"/>
            <a:ext cx="136525" cy="139700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7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7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2" y="34"/>
                  <a:pt x="17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99" name="Freeform 856"/>
          <p:cNvSpPr>
            <a:spLocks noEditPoints="1"/>
          </p:cNvSpPr>
          <p:nvPr/>
        </p:nvSpPr>
        <p:spPr bwMode="auto">
          <a:xfrm>
            <a:off x="11934054" y="3854450"/>
            <a:ext cx="171450" cy="174625"/>
          </a:xfrm>
          <a:custGeom>
            <a:avLst/>
            <a:gdLst>
              <a:gd name="T0" fmla="*/ 9 w 41"/>
              <a:gd name="T1" fmla="*/ 9 h 42"/>
              <a:gd name="T2" fmla="*/ 21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1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1 w 41"/>
              <a:gd name="T21" fmla="*/ 0 h 42"/>
              <a:gd name="T22" fmla="*/ 21 w 41"/>
              <a:gd name="T23" fmla="*/ 0 h 42"/>
              <a:gd name="T24" fmla="*/ 6 w 41"/>
              <a:gd name="T25" fmla="*/ 6 h 42"/>
              <a:gd name="T26" fmla="*/ 6 w 41"/>
              <a:gd name="T27" fmla="*/ 6 h 42"/>
              <a:gd name="T28" fmla="*/ 0 w 41"/>
              <a:gd name="T29" fmla="*/ 21 h 42"/>
              <a:gd name="T30" fmla="*/ 6 w 41"/>
              <a:gd name="T31" fmla="*/ 36 h 42"/>
              <a:gd name="T32" fmla="*/ 21 w 41"/>
              <a:gd name="T33" fmla="*/ 42 h 42"/>
              <a:gd name="T34" fmla="*/ 21 w 41"/>
              <a:gd name="T35" fmla="*/ 42 h 42"/>
              <a:gd name="T36" fmla="*/ 35 w 41"/>
              <a:gd name="T37" fmla="*/ 36 h 42"/>
              <a:gd name="T38" fmla="*/ 41 w 41"/>
              <a:gd name="T39" fmla="*/ 21 h 42"/>
              <a:gd name="T40" fmla="*/ 36 w 41"/>
              <a:gd name="T41" fmla="*/ 7 h 42"/>
              <a:gd name="T42" fmla="*/ 35 w 41"/>
              <a:gd name="T43" fmla="*/ 6 h 42"/>
              <a:gd name="T44" fmla="*/ 33 w 41"/>
              <a:gd name="T45" fmla="*/ 5 h 42"/>
              <a:gd name="T46" fmla="*/ 21 w 41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8"/>
                  <a:pt x="21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40" y="11"/>
                  <a:pt x="36" y="7"/>
                </a:cubicBezTo>
                <a:cubicBezTo>
                  <a:pt x="36" y="7"/>
                  <a:pt x="36" y="7"/>
                  <a:pt x="35" y="6"/>
                </a:cubicBezTo>
                <a:cubicBezTo>
                  <a:pt x="35" y="6"/>
                  <a:pt x="34" y="5"/>
                  <a:pt x="33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00" name="Freeform 857"/>
          <p:cNvSpPr>
            <a:spLocks/>
          </p:cNvSpPr>
          <p:nvPr/>
        </p:nvSpPr>
        <p:spPr bwMode="auto">
          <a:xfrm>
            <a:off x="12175354" y="4070350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6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6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6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6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01" name="Freeform 858"/>
          <p:cNvSpPr>
            <a:spLocks noEditPoints="1"/>
          </p:cNvSpPr>
          <p:nvPr/>
        </p:nvSpPr>
        <p:spPr bwMode="auto">
          <a:xfrm>
            <a:off x="12157892" y="4054475"/>
            <a:ext cx="171450" cy="173038"/>
          </a:xfrm>
          <a:custGeom>
            <a:avLst/>
            <a:gdLst>
              <a:gd name="T0" fmla="*/ 9 w 41"/>
              <a:gd name="T1" fmla="*/ 9 h 42"/>
              <a:gd name="T2" fmla="*/ 20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0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0 w 41"/>
              <a:gd name="T21" fmla="*/ 0 h 42"/>
              <a:gd name="T22" fmla="*/ 20 w 41"/>
              <a:gd name="T23" fmla="*/ 0 h 42"/>
              <a:gd name="T24" fmla="*/ 6 w 41"/>
              <a:gd name="T25" fmla="*/ 6 h 42"/>
              <a:gd name="T26" fmla="*/ 6 w 41"/>
              <a:gd name="T27" fmla="*/ 6 h 42"/>
              <a:gd name="T28" fmla="*/ 0 w 41"/>
              <a:gd name="T29" fmla="*/ 17 h 42"/>
              <a:gd name="T30" fmla="*/ 0 w 41"/>
              <a:gd name="T31" fmla="*/ 21 h 42"/>
              <a:gd name="T32" fmla="*/ 0 w 41"/>
              <a:gd name="T33" fmla="*/ 21 h 42"/>
              <a:gd name="T34" fmla="*/ 6 w 41"/>
              <a:gd name="T35" fmla="*/ 36 h 42"/>
              <a:gd name="T36" fmla="*/ 20 w 41"/>
              <a:gd name="T37" fmla="*/ 42 h 42"/>
              <a:gd name="T38" fmla="*/ 20 w 41"/>
              <a:gd name="T39" fmla="*/ 42 h 42"/>
              <a:gd name="T40" fmla="*/ 35 w 41"/>
              <a:gd name="T41" fmla="*/ 36 h 42"/>
              <a:gd name="T42" fmla="*/ 41 w 41"/>
              <a:gd name="T43" fmla="*/ 21 h 42"/>
              <a:gd name="T44" fmla="*/ 35 w 41"/>
              <a:gd name="T45" fmla="*/ 6 h 42"/>
              <a:gd name="T46" fmla="*/ 20 w 41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30"/>
                  <a:pt x="32" y="33"/>
                </a:cubicBezTo>
                <a:cubicBezTo>
                  <a:pt x="29" y="36"/>
                  <a:pt x="25" y="38"/>
                  <a:pt x="20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3" y="9"/>
                  <a:pt x="1" y="13"/>
                  <a:pt x="0" y="17"/>
                </a:cubicBezTo>
                <a:cubicBezTo>
                  <a:pt x="0" y="18"/>
                  <a:pt x="0" y="20"/>
                  <a:pt x="0" y="21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02" name="Freeform 859"/>
          <p:cNvSpPr>
            <a:spLocks/>
          </p:cNvSpPr>
          <p:nvPr/>
        </p:nvSpPr>
        <p:spPr bwMode="auto">
          <a:xfrm>
            <a:off x="11354617" y="3671888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6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6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03" name="Freeform 860"/>
          <p:cNvSpPr>
            <a:spLocks noEditPoints="1"/>
          </p:cNvSpPr>
          <p:nvPr/>
        </p:nvSpPr>
        <p:spPr bwMode="auto">
          <a:xfrm>
            <a:off x="11337154" y="3656013"/>
            <a:ext cx="171450" cy="174625"/>
          </a:xfrm>
          <a:custGeom>
            <a:avLst/>
            <a:gdLst>
              <a:gd name="T0" fmla="*/ 9 w 41"/>
              <a:gd name="T1" fmla="*/ 9 h 42"/>
              <a:gd name="T2" fmla="*/ 20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0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0 w 41"/>
              <a:gd name="T21" fmla="*/ 0 h 42"/>
              <a:gd name="T22" fmla="*/ 20 w 41"/>
              <a:gd name="T23" fmla="*/ 0 h 42"/>
              <a:gd name="T24" fmla="*/ 6 w 41"/>
              <a:gd name="T25" fmla="*/ 6 h 42"/>
              <a:gd name="T26" fmla="*/ 6 w 41"/>
              <a:gd name="T27" fmla="*/ 6 h 42"/>
              <a:gd name="T28" fmla="*/ 0 w 41"/>
              <a:gd name="T29" fmla="*/ 21 h 42"/>
              <a:gd name="T30" fmla="*/ 6 w 41"/>
              <a:gd name="T31" fmla="*/ 35 h 42"/>
              <a:gd name="T32" fmla="*/ 20 w 41"/>
              <a:gd name="T33" fmla="*/ 42 h 42"/>
              <a:gd name="T34" fmla="*/ 20 w 41"/>
              <a:gd name="T35" fmla="*/ 42 h 42"/>
              <a:gd name="T36" fmla="*/ 35 w 41"/>
              <a:gd name="T37" fmla="*/ 35 h 42"/>
              <a:gd name="T38" fmla="*/ 41 w 41"/>
              <a:gd name="T39" fmla="*/ 21 h 42"/>
              <a:gd name="T40" fmla="*/ 36 w 41"/>
              <a:gd name="T41" fmla="*/ 7 h 42"/>
              <a:gd name="T42" fmla="*/ 35 w 41"/>
              <a:gd name="T43" fmla="*/ 6 h 42"/>
              <a:gd name="T44" fmla="*/ 33 w 41"/>
              <a:gd name="T45" fmla="*/ 4 h 42"/>
              <a:gd name="T46" fmla="*/ 20 w 41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8"/>
                  <a:pt x="20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1"/>
                  <a:pt x="36" y="7"/>
                </a:cubicBezTo>
                <a:cubicBezTo>
                  <a:pt x="36" y="7"/>
                  <a:pt x="35" y="7"/>
                  <a:pt x="35" y="6"/>
                </a:cubicBezTo>
                <a:cubicBezTo>
                  <a:pt x="34" y="6"/>
                  <a:pt x="34" y="5"/>
                  <a:pt x="33" y="4"/>
                </a:cubicBezTo>
                <a:cubicBezTo>
                  <a:pt x="29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04" name="Freeform 861"/>
          <p:cNvSpPr>
            <a:spLocks/>
          </p:cNvSpPr>
          <p:nvPr/>
        </p:nvSpPr>
        <p:spPr bwMode="auto">
          <a:xfrm>
            <a:off x="11848329" y="4633913"/>
            <a:ext cx="136525" cy="136525"/>
          </a:xfrm>
          <a:custGeom>
            <a:avLst/>
            <a:gdLst>
              <a:gd name="T0" fmla="*/ 16 w 33"/>
              <a:gd name="T1" fmla="*/ 0 h 33"/>
              <a:gd name="T2" fmla="*/ 4 w 33"/>
              <a:gd name="T3" fmla="*/ 5 h 33"/>
              <a:gd name="T4" fmla="*/ 4 w 33"/>
              <a:gd name="T5" fmla="*/ 5 h 33"/>
              <a:gd name="T6" fmla="*/ 0 w 33"/>
              <a:gd name="T7" fmla="*/ 17 h 33"/>
              <a:gd name="T8" fmla="*/ 4 w 33"/>
              <a:gd name="T9" fmla="*/ 29 h 33"/>
              <a:gd name="T10" fmla="*/ 16 w 33"/>
              <a:gd name="T11" fmla="*/ 33 h 33"/>
              <a:gd name="T12" fmla="*/ 28 w 33"/>
              <a:gd name="T13" fmla="*/ 29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4" y="5"/>
                </a:cubicBezTo>
                <a:cubicBezTo>
                  <a:pt x="4" y="5"/>
                  <a:pt x="4" y="5"/>
                  <a:pt x="4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4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0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25" y="2"/>
                  <a:pt x="20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05" name="Freeform 862"/>
          <p:cNvSpPr>
            <a:spLocks noEditPoints="1"/>
          </p:cNvSpPr>
          <p:nvPr/>
        </p:nvSpPr>
        <p:spPr bwMode="auto">
          <a:xfrm>
            <a:off x="11830867" y="4618038"/>
            <a:ext cx="169863" cy="169863"/>
          </a:xfrm>
          <a:custGeom>
            <a:avLst/>
            <a:gdLst>
              <a:gd name="T0" fmla="*/ 8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8 w 41"/>
              <a:gd name="T13" fmla="*/ 33 h 41"/>
              <a:gd name="T14" fmla="*/ 4 w 41"/>
              <a:gd name="T15" fmla="*/ 21 h 41"/>
              <a:gd name="T16" fmla="*/ 8 w 41"/>
              <a:gd name="T17" fmla="*/ 9 h 41"/>
              <a:gd name="T18" fmla="*/ 8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4 w 41"/>
              <a:gd name="T31" fmla="*/ 33 h 41"/>
              <a:gd name="T32" fmla="*/ 6 w 41"/>
              <a:gd name="T33" fmla="*/ 35 h 41"/>
              <a:gd name="T34" fmla="*/ 7 w 41"/>
              <a:gd name="T35" fmla="*/ 36 h 41"/>
              <a:gd name="T36" fmla="*/ 20 w 41"/>
              <a:gd name="T37" fmla="*/ 41 h 41"/>
              <a:gd name="T38" fmla="*/ 20 w 41"/>
              <a:gd name="T39" fmla="*/ 41 h 41"/>
              <a:gd name="T40" fmla="*/ 35 w 41"/>
              <a:gd name="T41" fmla="*/ 35 h 41"/>
              <a:gd name="T42" fmla="*/ 41 w 41"/>
              <a:gd name="T43" fmla="*/ 21 h 41"/>
              <a:gd name="T44" fmla="*/ 35 w 41"/>
              <a:gd name="T45" fmla="*/ 6 h 41"/>
              <a:gd name="T46" fmla="*/ 20 w 41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1">
                <a:moveTo>
                  <a:pt x="8" y="9"/>
                </a:moveTo>
                <a:cubicBezTo>
                  <a:pt x="12" y="6"/>
                  <a:pt x="16" y="4"/>
                  <a:pt x="20" y="4"/>
                </a:cubicBezTo>
                <a:cubicBezTo>
                  <a:pt x="24" y="4"/>
                  <a:pt x="29" y="6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4" y="37"/>
                  <a:pt x="20" y="37"/>
                </a:cubicBezTo>
                <a:cubicBezTo>
                  <a:pt x="16" y="37"/>
                  <a:pt x="12" y="36"/>
                  <a:pt x="8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8" y="9"/>
                </a:cubicBezTo>
                <a:cubicBezTo>
                  <a:pt x="8" y="9"/>
                  <a:pt x="8" y="9"/>
                  <a:pt x="8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5"/>
                  <a:pt x="1" y="30"/>
                  <a:pt x="4" y="33"/>
                </a:cubicBezTo>
                <a:cubicBezTo>
                  <a:pt x="4" y="34"/>
                  <a:pt x="5" y="35"/>
                  <a:pt x="6" y="35"/>
                </a:cubicBezTo>
                <a:cubicBezTo>
                  <a:pt x="6" y="36"/>
                  <a:pt x="6" y="36"/>
                  <a:pt x="7" y="36"/>
                </a:cubicBezTo>
                <a:cubicBezTo>
                  <a:pt x="10" y="40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5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1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06" name="Freeform 863"/>
          <p:cNvSpPr>
            <a:spLocks/>
          </p:cNvSpPr>
          <p:nvPr/>
        </p:nvSpPr>
        <p:spPr bwMode="auto">
          <a:xfrm>
            <a:off x="11657829" y="4845050"/>
            <a:ext cx="139700" cy="138113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7 h 33"/>
              <a:gd name="T8" fmla="*/ 5 w 34"/>
              <a:gd name="T9" fmla="*/ 28 h 33"/>
              <a:gd name="T10" fmla="*/ 17 w 34"/>
              <a:gd name="T11" fmla="*/ 33 h 33"/>
              <a:gd name="T12" fmla="*/ 29 w 34"/>
              <a:gd name="T13" fmla="*/ 28 h 33"/>
              <a:gd name="T14" fmla="*/ 34 w 34"/>
              <a:gd name="T15" fmla="*/ 17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07" name="Freeform 864"/>
          <p:cNvSpPr>
            <a:spLocks noEditPoints="1"/>
          </p:cNvSpPr>
          <p:nvPr/>
        </p:nvSpPr>
        <p:spPr bwMode="auto">
          <a:xfrm>
            <a:off x="11640367" y="4829175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1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1 h 41"/>
              <a:gd name="T30" fmla="*/ 6 w 42"/>
              <a:gd name="T31" fmla="*/ 35 h 41"/>
              <a:gd name="T32" fmla="*/ 13 w 42"/>
              <a:gd name="T33" fmla="*/ 40 h 41"/>
              <a:gd name="T34" fmla="*/ 17 w 42"/>
              <a:gd name="T35" fmla="*/ 41 h 41"/>
              <a:gd name="T36" fmla="*/ 21 w 42"/>
              <a:gd name="T37" fmla="*/ 41 h 41"/>
              <a:gd name="T38" fmla="*/ 21 w 42"/>
              <a:gd name="T39" fmla="*/ 41 h 41"/>
              <a:gd name="T40" fmla="*/ 36 w 42"/>
              <a:gd name="T41" fmla="*/ 35 h 41"/>
              <a:gd name="T42" fmla="*/ 42 w 42"/>
              <a:gd name="T43" fmla="*/ 21 h 41"/>
              <a:gd name="T44" fmla="*/ 36 w 42"/>
              <a:gd name="T45" fmla="*/ 6 h 41"/>
              <a:gd name="T46" fmla="*/ 34 w 42"/>
              <a:gd name="T47" fmla="*/ 4 h 41"/>
              <a:gd name="T48" fmla="*/ 30 w 42"/>
              <a:gd name="T49" fmla="*/ 2 h 41"/>
              <a:gd name="T50" fmla="*/ 21 w 42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8" y="37"/>
                  <a:pt x="11" y="39"/>
                  <a:pt x="13" y="40"/>
                </a:cubicBezTo>
                <a:cubicBezTo>
                  <a:pt x="14" y="40"/>
                  <a:pt x="16" y="41"/>
                  <a:pt x="17" y="41"/>
                </a:cubicBezTo>
                <a:cubicBezTo>
                  <a:pt x="18" y="41"/>
                  <a:pt x="20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5"/>
                  <a:pt x="40" y="10"/>
                  <a:pt x="36" y="6"/>
                </a:cubicBezTo>
                <a:cubicBezTo>
                  <a:pt x="35" y="5"/>
                  <a:pt x="34" y="5"/>
                  <a:pt x="34" y="4"/>
                </a:cubicBezTo>
                <a:cubicBezTo>
                  <a:pt x="32" y="3"/>
                  <a:pt x="31" y="3"/>
                  <a:pt x="30" y="2"/>
                </a:cubicBezTo>
                <a:cubicBezTo>
                  <a:pt x="27" y="1"/>
                  <a:pt x="24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08" name="Freeform 865"/>
          <p:cNvSpPr>
            <a:spLocks/>
          </p:cNvSpPr>
          <p:nvPr/>
        </p:nvSpPr>
        <p:spPr bwMode="auto">
          <a:xfrm>
            <a:off x="12316642" y="4775200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9 h 33"/>
              <a:gd name="T10" fmla="*/ 16 w 33"/>
              <a:gd name="T11" fmla="*/ 33 h 33"/>
              <a:gd name="T12" fmla="*/ 28 w 33"/>
              <a:gd name="T13" fmla="*/ 29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09" name="Freeform 866"/>
          <p:cNvSpPr>
            <a:spLocks noEditPoints="1"/>
          </p:cNvSpPr>
          <p:nvPr/>
        </p:nvSpPr>
        <p:spPr bwMode="auto">
          <a:xfrm>
            <a:off x="12299179" y="4759325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9 w 41"/>
              <a:gd name="T13" fmla="*/ 33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6 w 41"/>
              <a:gd name="T31" fmla="*/ 35 h 41"/>
              <a:gd name="T32" fmla="*/ 20 w 41"/>
              <a:gd name="T33" fmla="*/ 41 h 41"/>
              <a:gd name="T34" fmla="*/ 20 w 41"/>
              <a:gd name="T35" fmla="*/ 41 h 41"/>
              <a:gd name="T36" fmla="*/ 35 w 41"/>
              <a:gd name="T37" fmla="*/ 35 h 41"/>
              <a:gd name="T38" fmla="*/ 41 w 41"/>
              <a:gd name="T39" fmla="*/ 21 h 41"/>
              <a:gd name="T40" fmla="*/ 38 w 41"/>
              <a:gd name="T41" fmla="*/ 10 h 41"/>
              <a:gd name="T42" fmla="*/ 36 w 41"/>
              <a:gd name="T43" fmla="*/ 7 h 41"/>
              <a:gd name="T44" fmla="*/ 35 w 41"/>
              <a:gd name="T45" fmla="*/ 6 h 41"/>
              <a:gd name="T46" fmla="*/ 20 w 41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2"/>
                  <a:pt x="37" y="16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7"/>
                  <a:pt x="40" y="14"/>
                  <a:pt x="38" y="10"/>
                </a:cubicBezTo>
                <a:cubicBezTo>
                  <a:pt x="38" y="9"/>
                  <a:pt x="37" y="8"/>
                  <a:pt x="36" y="7"/>
                </a:cubicBezTo>
                <a:cubicBezTo>
                  <a:pt x="36" y="7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10" name="Freeform 867"/>
          <p:cNvSpPr>
            <a:spLocks/>
          </p:cNvSpPr>
          <p:nvPr/>
        </p:nvSpPr>
        <p:spPr bwMode="auto">
          <a:xfrm>
            <a:off x="12067404" y="2465388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4 w 34"/>
              <a:gd name="T5" fmla="*/ 3 h 33"/>
              <a:gd name="T6" fmla="*/ 5 w 34"/>
              <a:gd name="T7" fmla="*/ 5 h 33"/>
              <a:gd name="T8" fmla="*/ 0 w 34"/>
              <a:gd name="T9" fmla="*/ 17 h 33"/>
              <a:gd name="T10" fmla="*/ 5 w 34"/>
              <a:gd name="T11" fmla="*/ 28 h 33"/>
              <a:gd name="T12" fmla="*/ 17 w 34"/>
              <a:gd name="T13" fmla="*/ 33 h 33"/>
              <a:gd name="T14" fmla="*/ 29 w 34"/>
              <a:gd name="T15" fmla="*/ 28 h 33"/>
              <a:gd name="T16" fmla="*/ 34 w 34"/>
              <a:gd name="T17" fmla="*/ 17 h 33"/>
              <a:gd name="T18" fmla="*/ 29 w 34"/>
              <a:gd name="T19" fmla="*/ 5 h 33"/>
              <a:gd name="T20" fmla="*/ 17 w 34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1"/>
                  <a:pt x="5" y="5"/>
                </a:cubicBezTo>
                <a:cubicBezTo>
                  <a:pt x="4" y="3"/>
                  <a:pt x="4" y="3"/>
                  <a:pt x="4" y="3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11" name="Freeform 868"/>
          <p:cNvSpPr>
            <a:spLocks noEditPoints="1"/>
          </p:cNvSpPr>
          <p:nvPr/>
        </p:nvSpPr>
        <p:spPr bwMode="auto">
          <a:xfrm>
            <a:off x="12051529" y="2449513"/>
            <a:ext cx="173038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1 h 41"/>
              <a:gd name="T16" fmla="*/ 9 w 42"/>
              <a:gd name="T17" fmla="*/ 9 h 41"/>
              <a:gd name="T18" fmla="*/ 8 w 42"/>
              <a:gd name="T19" fmla="*/ 7 h 41"/>
              <a:gd name="T20" fmla="*/ 9 w 42"/>
              <a:gd name="T21" fmla="*/ 9 h 41"/>
              <a:gd name="T22" fmla="*/ 21 w 42"/>
              <a:gd name="T23" fmla="*/ 0 h 41"/>
              <a:gd name="T24" fmla="*/ 21 w 42"/>
              <a:gd name="T25" fmla="*/ 0 h 41"/>
              <a:gd name="T26" fmla="*/ 6 w 42"/>
              <a:gd name="T27" fmla="*/ 6 h 41"/>
              <a:gd name="T28" fmla="*/ 6 w 42"/>
              <a:gd name="T29" fmla="*/ 6 h 41"/>
              <a:gd name="T30" fmla="*/ 0 w 42"/>
              <a:gd name="T31" fmla="*/ 21 h 41"/>
              <a:gd name="T32" fmla="*/ 6 w 42"/>
              <a:gd name="T33" fmla="*/ 35 h 41"/>
              <a:gd name="T34" fmla="*/ 7 w 42"/>
              <a:gd name="T35" fmla="*/ 36 h 41"/>
              <a:gd name="T36" fmla="*/ 11 w 42"/>
              <a:gd name="T37" fmla="*/ 38 h 41"/>
              <a:gd name="T38" fmla="*/ 21 w 42"/>
              <a:gd name="T39" fmla="*/ 41 h 41"/>
              <a:gd name="T40" fmla="*/ 21 w 42"/>
              <a:gd name="T41" fmla="*/ 41 h 41"/>
              <a:gd name="T42" fmla="*/ 36 w 42"/>
              <a:gd name="T43" fmla="*/ 35 h 41"/>
              <a:gd name="T44" fmla="*/ 42 w 42"/>
              <a:gd name="T45" fmla="*/ 21 h 41"/>
              <a:gd name="T46" fmla="*/ 39 w 42"/>
              <a:gd name="T47" fmla="*/ 10 h 41"/>
              <a:gd name="T48" fmla="*/ 36 w 42"/>
              <a:gd name="T49" fmla="*/ 7 h 41"/>
              <a:gd name="T50" fmla="*/ 36 w 42"/>
              <a:gd name="T51" fmla="*/ 6 h 41"/>
              <a:gd name="T52" fmla="*/ 21 w 42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5"/>
                  <a:pt x="17" y="4"/>
                  <a:pt x="21" y="4"/>
                </a:cubicBezTo>
                <a:cubicBezTo>
                  <a:pt x="25" y="4"/>
                  <a:pt x="29" y="5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8" y="7"/>
                  <a:pt x="8" y="7"/>
                  <a:pt x="8" y="7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7" y="35"/>
                  <a:pt x="7" y="36"/>
                  <a:pt x="7" y="36"/>
                </a:cubicBezTo>
                <a:cubicBezTo>
                  <a:pt x="8" y="37"/>
                  <a:pt x="9" y="38"/>
                  <a:pt x="11" y="38"/>
                </a:cubicBezTo>
                <a:cubicBezTo>
                  <a:pt x="14" y="40"/>
                  <a:pt x="17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7"/>
                  <a:pt x="41" y="13"/>
                  <a:pt x="39" y="10"/>
                </a:cubicBezTo>
                <a:cubicBezTo>
                  <a:pt x="38" y="9"/>
                  <a:pt x="37" y="8"/>
                  <a:pt x="36" y="7"/>
                </a:cubicBezTo>
                <a:cubicBezTo>
                  <a:pt x="36" y="7"/>
                  <a:pt x="36" y="6"/>
                  <a:pt x="36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12" name="Freeform 869"/>
          <p:cNvSpPr>
            <a:spLocks/>
          </p:cNvSpPr>
          <p:nvPr/>
        </p:nvSpPr>
        <p:spPr bwMode="auto">
          <a:xfrm>
            <a:off x="13696179" y="36513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5 w 34"/>
              <a:gd name="T5" fmla="*/ 5 h 34"/>
              <a:gd name="T6" fmla="*/ 0 w 34"/>
              <a:gd name="T7" fmla="*/ 17 h 34"/>
              <a:gd name="T8" fmla="*/ 5 w 34"/>
              <a:gd name="T9" fmla="*/ 29 h 34"/>
              <a:gd name="T10" fmla="*/ 17 w 34"/>
              <a:gd name="T11" fmla="*/ 34 h 34"/>
              <a:gd name="T12" fmla="*/ 29 w 34"/>
              <a:gd name="T13" fmla="*/ 29 h 34"/>
              <a:gd name="T14" fmla="*/ 34 w 34"/>
              <a:gd name="T15" fmla="*/ 17 h 34"/>
              <a:gd name="T16" fmla="*/ 29 w 34"/>
              <a:gd name="T17" fmla="*/ 5 h 34"/>
              <a:gd name="T18" fmla="*/ 17 w 34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9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9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9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32" y="26"/>
                  <a:pt x="34" y="21"/>
                  <a:pt x="34" y="17"/>
                </a:cubicBezTo>
                <a:cubicBezTo>
                  <a:pt x="34" y="13"/>
                  <a:pt x="32" y="9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13" name="Freeform 870"/>
          <p:cNvSpPr>
            <a:spLocks noEditPoints="1"/>
          </p:cNvSpPr>
          <p:nvPr/>
        </p:nvSpPr>
        <p:spPr bwMode="auto">
          <a:xfrm>
            <a:off x="13680304" y="19050"/>
            <a:ext cx="173038" cy="174625"/>
          </a:xfrm>
          <a:custGeom>
            <a:avLst/>
            <a:gdLst>
              <a:gd name="T0" fmla="*/ 9 w 42"/>
              <a:gd name="T1" fmla="*/ 9 h 42"/>
              <a:gd name="T2" fmla="*/ 21 w 42"/>
              <a:gd name="T3" fmla="*/ 4 h 42"/>
              <a:gd name="T4" fmla="*/ 33 w 42"/>
              <a:gd name="T5" fmla="*/ 9 h 42"/>
              <a:gd name="T6" fmla="*/ 38 w 42"/>
              <a:gd name="T7" fmla="*/ 21 h 42"/>
              <a:gd name="T8" fmla="*/ 33 w 42"/>
              <a:gd name="T9" fmla="*/ 33 h 42"/>
              <a:gd name="T10" fmla="*/ 21 w 42"/>
              <a:gd name="T11" fmla="*/ 38 h 42"/>
              <a:gd name="T12" fmla="*/ 9 w 42"/>
              <a:gd name="T13" fmla="*/ 33 h 42"/>
              <a:gd name="T14" fmla="*/ 4 w 42"/>
              <a:gd name="T15" fmla="*/ 21 h 42"/>
              <a:gd name="T16" fmla="*/ 9 w 42"/>
              <a:gd name="T17" fmla="*/ 9 h 42"/>
              <a:gd name="T18" fmla="*/ 9 w 42"/>
              <a:gd name="T19" fmla="*/ 9 h 42"/>
              <a:gd name="T20" fmla="*/ 21 w 42"/>
              <a:gd name="T21" fmla="*/ 0 h 42"/>
              <a:gd name="T22" fmla="*/ 21 w 42"/>
              <a:gd name="T23" fmla="*/ 0 h 42"/>
              <a:gd name="T24" fmla="*/ 6 w 42"/>
              <a:gd name="T25" fmla="*/ 6 h 42"/>
              <a:gd name="T26" fmla="*/ 6 w 42"/>
              <a:gd name="T27" fmla="*/ 6 h 42"/>
              <a:gd name="T28" fmla="*/ 0 w 42"/>
              <a:gd name="T29" fmla="*/ 21 h 42"/>
              <a:gd name="T30" fmla="*/ 5 w 42"/>
              <a:gd name="T31" fmla="*/ 34 h 42"/>
              <a:gd name="T32" fmla="*/ 6 w 42"/>
              <a:gd name="T33" fmla="*/ 36 h 42"/>
              <a:gd name="T34" fmla="*/ 7 w 42"/>
              <a:gd name="T35" fmla="*/ 37 h 42"/>
              <a:gd name="T36" fmla="*/ 21 w 42"/>
              <a:gd name="T37" fmla="*/ 42 h 42"/>
              <a:gd name="T38" fmla="*/ 21 w 42"/>
              <a:gd name="T39" fmla="*/ 42 h 42"/>
              <a:gd name="T40" fmla="*/ 36 w 42"/>
              <a:gd name="T41" fmla="*/ 36 h 42"/>
              <a:gd name="T42" fmla="*/ 42 w 42"/>
              <a:gd name="T43" fmla="*/ 21 h 42"/>
              <a:gd name="T44" fmla="*/ 37 w 42"/>
              <a:gd name="T45" fmla="*/ 7 h 42"/>
              <a:gd name="T46" fmla="*/ 36 w 42"/>
              <a:gd name="T47" fmla="*/ 6 h 42"/>
              <a:gd name="T48" fmla="*/ 34 w 42"/>
              <a:gd name="T49" fmla="*/ 5 h 42"/>
              <a:gd name="T50" fmla="*/ 21 w 42"/>
              <a:gd name="T51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2" h="42">
                <a:moveTo>
                  <a:pt x="9" y="9"/>
                </a:moveTo>
                <a:cubicBezTo>
                  <a:pt x="13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6" y="13"/>
                  <a:pt x="38" y="17"/>
                  <a:pt x="38" y="21"/>
                </a:cubicBezTo>
                <a:cubicBezTo>
                  <a:pt x="38" y="25"/>
                  <a:pt x="36" y="30"/>
                  <a:pt x="33" y="33"/>
                </a:cubicBezTo>
                <a:cubicBezTo>
                  <a:pt x="30" y="36"/>
                  <a:pt x="25" y="38"/>
                  <a:pt x="21" y="38"/>
                </a:cubicBezTo>
                <a:cubicBezTo>
                  <a:pt x="17" y="38"/>
                  <a:pt x="13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3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5"/>
                  <a:pt x="2" y="30"/>
                  <a:pt x="5" y="34"/>
                </a:cubicBezTo>
                <a:cubicBezTo>
                  <a:pt x="5" y="34"/>
                  <a:pt x="6" y="35"/>
                  <a:pt x="6" y="36"/>
                </a:cubicBezTo>
                <a:cubicBezTo>
                  <a:pt x="7" y="36"/>
                  <a:pt x="7" y="36"/>
                  <a:pt x="7" y="37"/>
                </a:cubicBezTo>
                <a:cubicBezTo>
                  <a:pt x="11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40"/>
                  <a:pt x="36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16"/>
                  <a:pt x="40" y="11"/>
                  <a:pt x="37" y="7"/>
                </a:cubicBezTo>
                <a:cubicBezTo>
                  <a:pt x="36" y="7"/>
                  <a:pt x="36" y="7"/>
                  <a:pt x="36" y="6"/>
                </a:cubicBezTo>
                <a:cubicBezTo>
                  <a:pt x="35" y="6"/>
                  <a:pt x="34" y="5"/>
                  <a:pt x="34" y="5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14" name="Freeform 871"/>
          <p:cNvSpPr>
            <a:spLocks/>
          </p:cNvSpPr>
          <p:nvPr/>
        </p:nvSpPr>
        <p:spPr bwMode="auto">
          <a:xfrm>
            <a:off x="14799492" y="-220662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7 h 33"/>
              <a:gd name="T8" fmla="*/ 5 w 34"/>
              <a:gd name="T9" fmla="*/ 29 h 33"/>
              <a:gd name="T10" fmla="*/ 17 w 34"/>
              <a:gd name="T11" fmla="*/ 33 h 33"/>
              <a:gd name="T12" fmla="*/ 29 w 34"/>
              <a:gd name="T13" fmla="*/ 29 h 33"/>
              <a:gd name="T14" fmla="*/ 34 w 34"/>
              <a:gd name="T15" fmla="*/ 17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15" name="Freeform 872"/>
          <p:cNvSpPr>
            <a:spLocks noEditPoints="1"/>
          </p:cNvSpPr>
          <p:nvPr/>
        </p:nvSpPr>
        <p:spPr bwMode="auto">
          <a:xfrm>
            <a:off x="14782029" y="-236537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3 h 41"/>
              <a:gd name="T10" fmla="*/ 21 w 42"/>
              <a:gd name="T11" fmla="*/ 37 h 41"/>
              <a:gd name="T12" fmla="*/ 9 w 42"/>
              <a:gd name="T13" fmla="*/ 33 h 41"/>
              <a:gd name="T14" fmla="*/ 4 w 42"/>
              <a:gd name="T15" fmla="*/ 21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1 h 41"/>
              <a:gd name="T30" fmla="*/ 5 w 42"/>
              <a:gd name="T31" fmla="*/ 33 h 41"/>
              <a:gd name="T32" fmla="*/ 6 w 42"/>
              <a:gd name="T33" fmla="*/ 35 h 41"/>
              <a:gd name="T34" fmla="*/ 7 w 42"/>
              <a:gd name="T35" fmla="*/ 36 h 41"/>
              <a:gd name="T36" fmla="*/ 21 w 42"/>
              <a:gd name="T37" fmla="*/ 41 h 41"/>
              <a:gd name="T38" fmla="*/ 21 w 42"/>
              <a:gd name="T39" fmla="*/ 41 h 41"/>
              <a:gd name="T40" fmla="*/ 36 w 42"/>
              <a:gd name="T41" fmla="*/ 35 h 41"/>
              <a:gd name="T42" fmla="*/ 42 w 42"/>
              <a:gd name="T43" fmla="*/ 21 h 41"/>
              <a:gd name="T44" fmla="*/ 36 w 42"/>
              <a:gd name="T45" fmla="*/ 6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5"/>
                  <a:pt x="2" y="30"/>
                  <a:pt x="5" y="33"/>
                </a:cubicBezTo>
                <a:cubicBezTo>
                  <a:pt x="5" y="34"/>
                  <a:pt x="6" y="35"/>
                  <a:pt x="6" y="35"/>
                </a:cubicBezTo>
                <a:cubicBezTo>
                  <a:pt x="7" y="36"/>
                  <a:pt x="7" y="36"/>
                  <a:pt x="7" y="36"/>
                </a:cubicBezTo>
                <a:cubicBezTo>
                  <a:pt x="11" y="40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16" name="Freeform 873"/>
          <p:cNvSpPr>
            <a:spLocks/>
          </p:cNvSpPr>
          <p:nvPr/>
        </p:nvSpPr>
        <p:spPr bwMode="auto">
          <a:xfrm>
            <a:off x="13639029" y="6130925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4 w 34"/>
              <a:gd name="T5" fmla="*/ 4 h 33"/>
              <a:gd name="T6" fmla="*/ 5 w 34"/>
              <a:gd name="T7" fmla="*/ 5 h 33"/>
              <a:gd name="T8" fmla="*/ 0 w 34"/>
              <a:gd name="T9" fmla="*/ 17 h 33"/>
              <a:gd name="T10" fmla="*/ 5 w 34"/>
              <a:gd name="T11" fmla="*/ 29 h 33"/>
              <a:gd name="T12" fmla="*/ 17 w 34"/>
              <a:gd name="T13" fmla="*/ 33 h 33"/>
              <a:gd name="T14" fmla="*/ 29 w 34"/>
              <a:gd name="T15" fmla="*/ 29 h 33"/>
              <a:gd name="T16" fmla="*/ 34 w 34"/>
              <a:gd name="T17" fmla="*/ 17 h 33"/>
              <a:gd name="T18" fmla="*/ 29 w 34"/>
              <a:gd name="T19" fmla="*/ 5 h 33"/>
              <a:gd name="T20" fmla="*/ 17 w 34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4" y="4"/>
                  <a:pt x="4" y="4"/>
                  <a:pt x="4" y="4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17" name="Freeform 874"/>
          <p:cNvSpPr>
            <a:spLocks noEditPoints="1"/>
          </p:cNvSpPr>
          <p:nvPr/>
        </p:nvSpPr>
        <p:spPr bwMode="auto">
          <a:xfrm>
            <a:off x="13621567" y="6113463"/>
            <a:ext cx="174625" cy="171450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3 h 41"/>
              <a:gd name="T10" fmla="*/ 21 w 42"/>
              <a:gd name="T11" fmla="*/ 37 h 41"/>
              <a:gd name="T12" fmla="*/ 9 w 42"/>
              <a:gd name="T13" fmla="*/ 33 h 41"/>
              <a:gd name="T14" fmla="*/ 4 w 42"/>
              <a:gd name="T15" fmla="*/ 21 h 41"/>
              <a:gd name="T16" fmla="*/ 9 w 42"/>
              <a:gd name="T17" fmla="*/ 9 h 41"/>
              <a:gd name="T18" fmla="*/ 8 w 42"/>
              <a:gd name="T19" fmla="*/ 8 h 41"/>
              <a:gd name="T20" fmla="*/ 9 w 42"/>
              <a:gd name="T21" fmla="*/ 9 h 41"/>
              <a:gd name="T22" fmla="*/ 21 w 42"/>
              <a:gd name="T23" fmla="*/ 0 h 41"/>
              <a:gd name="T24" fmla="*/ 21 w 42"/>
              <a:gd name="T25" fmla="*/ 0 h 41"/>
              <a:gd name="T26" fmla="*/ 6 w 42"/>
              <a:gd name="T27" fmla="*/ 6 h 41"/>
              <a:gd name="T28" fmla="*/ 6 w 42"/>
              <a:gd name="T29" fmla="*/ 6 h 41"/>
              <a:gd name="T30" fmla="*/ 0 w 42"/>
              <a:gd name="T31" fmla="*/ 21 h 41"/>
              <a:gd name="T32" fmla="*/ 6 w 42"/>
              <a:gd name="T33" fmla="*/ 35 h 41"/>
              <a:gd name="T34" fmla="*/ 20 w 42"/>
              <a:gd name="T35" fmla="*/ 41 h 41"/>
              <a:gd name="T36" fmla="*/ 21 w 42"/>
              <a:gd name="T37" fmla="*/ 41 h 41"/>
              <a:gd name="T38" fmla="*/ 21 w 42"/>
              <a:gd name="T39" fmla="*/ 41 h 41"/>
              <a:gd name="T40" fmla="*/ 24 w 42"/>
              <a:gd name="T41" fmla="*/ 41 h 41"/>
              <a:gd name="T42" fmla="*/ 36 w 42"/>
              <a:gd name="T43" fmla="*/ 35 h 41"/>
              <a:gd name="T44" fmla="*/ 42 w 42"/>
              <a:gd name="T45" fmla="*/ 21 h 41"/>
              <a:gd name="T46" fmla="*/ 36 w 42"/>
              <a:gd name="T47" fmla="*/ 6 h 41"/>
              <a:gd name="T48" fmla="*/ 21 w 42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8" y="8"/>
                  <a:pt x="8" y="8"/>
                  <a:pt x="8" y="8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1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2" y="41"/>
                  <a:pt x="23" y="41"/>
                  <a:pt x="24" y="41"/>
                </a:cubicBezTo>
                <a:cubicBezTo>
                  <a:pt x="28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18" name="Freeform 875"/>
          <p:cNvSpPr>
            <a:spLocks/>
          </p:cNvSpPr>
          <p:nvPr/>
        </p:nvSpPr>
        <p:spPr bwMode="auto">
          <a:xfrm>
            <a:off x="14616929" y="5500688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4 w 34"/>
              <a:gd name="T5" fmla="*/ 4 h 33"/>
              <a:gd name="T6" fmla="*/ 5 w 34"/>
              <a:gd name="T7" fmla="*/ 5 h 33"/>
              <a:gd name="T8" fmla="*/ 0 w 34"/>
              <a:gd name="T9" fmla="*/ 17 h 33"/>
              <a:gd name="T10" fmla="*/ 5 w 34"/>
              <a:gd name="T11" fmla="*/ 29 h 33"/>
              <a:gd name="T12" fmla="*/ 17 w 34"/>
              <a:gd name="T13" fmla="*/ 33 h 33"/>
              <a:gd name="T14" fmla="*/ 29 w 34"/>
              <a:gd name="T15" fmla="*/ 29 h 33"/>
              <a:gd name="T16" fmla="*/ 34 w 34"/>
              <a:gd name="T17" fmla="*/ 17 h 33"/>
              <a:gd name="T18" fmla="*/ 29 w 34"/>
              <a:gd name="T19" fmla="*/ 5 h 33"/>
              <a:gd name="T20" fmla="*/ 17 w 34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4" y="4"/>
                  <a:pt x="4" y="4"/>
                  <a:pt x="4" y="4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19" name="Freeform 876"/>
          <p:cNvSpPr>
            <a:spLocks noEditPoints="1"/>
          </p:cNvSpPr>
          <p:nvPr/>
        </p:nvSpPr>
        <p:spPr bwMode="auto">
          <a:xfrm>
            <a:off x="14599467" y="5484813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3 h 41"/>
              <a:gd name="T10" fmla="*/ 21 w 42"/>
              <a:gd name="T11" fmla="*/ 37 h 41"/>
              <a:gd name="T12" fmla="*/ 9 w 42"/>
              <a:gd name="T13" fmla="*/ 33 h 41"/>
              <a:gd name="T14" fmla="*/ 4 w 42"/>
              <a:gd name="T15" fmla="*/ 21 h 41"/>
              <a:gd name="T16" fmla="*/ 9 w 42"/>
              <a:gd name="T17" fmla="*/ 9 h 41"/>
              <a:gd name="T18" fmla="*/ 8 w 42"/>
              <a:gd name="T19" fmla="*/ 8 h 41"/>
              <a:gd name="T20" fmla="*/ 9 w 42"/>
              <a:gd name="T21" fmla="*/ 9 h 41"/>
              <a:gd name="T22" fmla="*/ 21 w 42"/>
              <a:gd name="T23" fmla="*/ 0 h 41"/>
              <a:gd name="T24" fmla="*/ 21 w 42"/>
              <a:gd name="T25" fmla="*/ 0 h 41"/>
              <a:gd name="T26" fmla="*/ 6 w 42"/>
              <a:gd name="T27" fmla="*/ 6 h 41"/>
              <a:gd name="T28" fmla="*/ 6 w 42"/>
              <a:gd name="T29" fmla="*/ 6 h 41"/>
              <a:gd name="T30" fmla="*/ 0 w 42"/>
              <a:gd name="T31" fmla="*/ 21 h 41"/>
              <a:gd name="T32" fmla="*/ 6 w 42"/>
              <a:gd name="T33" fmla="*/ 35 h 41"/>
              <a:gd name="T34" fmla="*/ 7 w 42"/>
              <a:gd name="T35" fmla="*/ 37 h 41"/>
              <a:gd name="T36" fmla="*/ 11 w 42"/>
              <a:gd name="T37" fmla="*/ 39 h 41"/>
              <a:gd name="T38" fmla="*/ 21 w 42"/>
              <a:gd name="T39" fmla="*/ 41 h 41"/>
              <a:gd name="T40" fmla="*/ 21 w 42"/>
              <a:gd name="T41" fmla="*/ 41 h 41"/>
              <a:gd name="T42" fmla="*/ 36 w 42"/>
              <a:gd name="T43" fmla="*/ 35 h 41"/>
              <a:gd name="T44" fmla="*/ 42 w 42"/>
              <a:gd name="T45" fmla="*/ 21 h 41"/>
              <a:gd name="T46" fmla="*/ 36 w 42"/>
              <a:gd name="T47" fmla="*/ 6 h 41"/>
              <a:gd name="T48" fmla="*/ 21 w 42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8" y="8"/>
                  <a:pt x="8" y="8"/>
                  <a:pt x="8" y="8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7" y="36"/>
                  <a:pt x="7" y="36"/>
                  <a:pt x="7" y="37"/>
                </a:cubicBezTo>
                <a:cubicBezTo>
                  <a:pt x="9" y="37"/>
                  <a:pt x="10" y="38"/>
                  <a:pt x="11" y="39"/>
                </a:cubicBezTo>
                <a:cubicBezTo>
                  <a:pt x="14" y="41"/>
                  <a:pt x="17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20" name="Freeform 877"/>
          <p:cNvSpPr>
            <a:spLocks/>
          </p:cNvSpPr>
          <p:nvPr/>
        </p:nvSpPr>
        <p:spPr bwMode="auto">
          <a:xfrm>
            <a:off x="14882042" y="5318125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7 h 33"/>
              <a:gd name="T8" fmla="*/ 5 w 34"/>
              <a:gd name="T9" fmla="*/ 29 h 33"/>
              <a:gd name="T10" fmla="*/ 17 w 34"/>
              <a:gd name="T11" fmla="*/ 33 h 33"/>
              <a:gd name="T12" fmla="*/ 29 w 34"/>
              <a:gd name="T13" fmla="*/ 29 h 33"/>
              <a:gd name="T14" fmla="*/ 34 w 34"/>
              <a:gd name="T15" fmla="*/ 17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21" name="Freeform 878"/>
          <p:cNvSpPr>
            <a:spLocks noEditPoints="1"/>
          </p:cNvSpPr>
          <p:nvPr/>
        </p:nvSpPr>
        <p:spPr bwMode="auto">
          <a:xfrm>
            <a:off x="14866167" y="5302250"/>
            <a:ext cx="173038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3 h 41"/>
              <a:gd name="T10" fmla="*/ 21 w 42"/>
              <a:gd name="T11" fmla="*/ 37 h 41"/>
              <a:gd name="T12" fmla="*/ 9 w 42"/>
              <a:gd name="T13" fmla="*/ 33 h 41"/>
              <a:gd name="T14" fmla="*/ 4 w 42"/>
              <a:gd name="T15" fmla="*/ 21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1 h 41"/>
              <a:gd name="T30" fmla="*/ 6 w 42"/>
              <a:gd name="T31" fmla="*/ 35 h 41"/>
              <a:gd name="T32" fmla="*/ 13 w 42"/>
              <a:gd name="T33" fmla="*/ 40 h 41"/>
              <a:gd name="T34" fmla="*/ 17 w 42"/>
              <a:gd name="T35" fmla="*/ 41 h 41"/>
              <a:gd name="T36" fmla="*/ 21 w 42"/>
              <a:gd name="T37" fmla="*/ 41 h 41"/>
              <a:gd name="T38" fmla="*/ 21 w 42"/>
              <a:gd name="T39" fmla="*/ 41 h 41"/>
              <a:gd name="T40" fmla="*/ 36 w 42"/>
              <a:gd name="T41" fmla="*/ 35 h 41"/>
              <a:gd name="T42" fmla="*/ 42 w 42"/>
              <a:gd name="T43" fmla="*/ 21 h 41"/>
              <a:gd name="T44" fmla="*/ 36 w 42"/>
              <a:gd name="T45" fmla="*/ 6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8" y="37"/>
                  <a:pt x="10" y="39"/>
                  <a:pt x="13" y="40"/>
                </a:cubicBezTo>
                <a:cubicBezTo>
                  <a:pt x="14" y="40"/>
                  <a:pt x="16" y="41"/>
                  <a:pt x="17" y="41"/>
                </a:cubicBezTo>
                <a:cubicBezTo>
                  <a:pt x="18" y="41"/>
                  <a:pt x="20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22" name="Freeform 879"/>
          <p:cNvSpPr>
            <a:spLocks/>
          </p:cNvSpPr>
          <p:nvPr/>
        </p:nvSpPr>
        <p:spPr bwMode="auto">
          <a:xfrm>
            <a:off x="13207229" y="6437313"/>
            <a:ext cx="169863" cy="153988"/>
          </a:xfrm>
          <a:custGeom>
            <a:avLst/>
            <a:gdLst>
              <a:gd name="T0" fmla="*/ 21 w 41"/>
              <a:gd name="T1" fmla="*/ 0 h 37"/>
              <a:gd name="T2" fmla="*/ 9 w 41"/>
              <a:gd name="T3" fmla="*/ 4 h 37"/>
              <a:gd name="T4" fmla="*/ 8 w 41"/>
              <a:gd name="T5" fmla="*/ 6 h 37"/>
              <a:gd name="T6" fmla="*/ 6 w 41"/>
              <a:gd name="T7" fmla="*/ 7 h 37"/>
              <a:gd name="T8" fmla="*/ 8 w 41"/>
              <a:gd name="T9" fmla="*/ 32 h 37"/>
              <a:gd name="T10" fmla="*/ 21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7" y="0"/>
                  <a:pt x="12" y="2"/>
                  <a:pt x="9" y="4"/>
                </a:cubicBezTo>
                <a:cubicBezTo>
                  <a:pt x="9" y="5"/>
                  <a:pt x="8" y="5"/>
                  <a:pt x="8" y="6"/>
                </a:cubicBezTo>
                <a:cubicBezTo>
                  <a:pt x="7" y="6"/>
                  <a:pt x="7" y="7"/>
                  <a:pt x="6" y="7"/>
                </a:cubicBezTo>
                <a:cubicBezTo>
                  <a:pt x="0" y="15"/>
                  <a:pt x="1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23" name="Freeform 880"/>
          <p:cNvSpPr>
            <a:spLocks/>
          </p:cNvSpPr>
          <p:nvPr/>
        </p:nvSpPr>
        <p:spPr bwMode="auto">
          <a:xfrm>
            <a:off x="14185129" y="6072188"/>
            <a:ext cx="169863" cy="153988"/>
          </a:xfrm>
          <a:custGeom>
            <a:avLst/>
            <a:gdLst>
              <a:gd name="T0" fmla="*/ 21 w 41"/>
              <a:gd name="T1" fmla="*/ 0 h 37"/>
              <a:gd name="T2" fmla="*/ 8 w 41"/>
              <a:gd name="T3" fmla="*/ 6 h 37"/>
              <a:gd name="T4" fmla="*/ 8 w 41"/>
              <a:gd name="T5" fmla="*/ 32 h 37"/>
              <a:gd name="T6" fmla="*/ 18 w 41"/>
              <a:gd name="T7" fmla="*/ 37 h 37"/>
              <a:gd name="T8" fmla="*/ 21 w 41"/>
              <a:gd name="T9" fmla="*/ 37 h 37"/>
              <a:gd name="T10" fmla="*/ 22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5"/>
                  <a:pt x="14" y="37"/>
                  <a:pt x="18" y="37"/>
                </a:cubicBezTo>
                <a:cubicBezTo>
                  <a:pt x="19" y="37"/>
                  <a:pt x="20" y="37"/>
                  <a:pt x="21" y="37"/>
                </a:cubicBezTo>
                <a:cubicBezTo>
                  <a:pt x="21" y="37"/>
                  <a:pt x="22" y="37"/>
                  <a:pt x="22" y="37"/>
                </a:cubicBezTo>
                <a:cubicBezTo>
                  <a:pt x="26" y="37"/>
                  <a:pt x="31" y="35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24" name="Freeform 881"/>
          <p:cNvSpPr>
            <a:spLocks/>
          </p:cNvSpPr>
          <p:nvPr/>
        </p:nvSpPr>
        <p:spPr bwMode="auto">
          <a:xfrm>
            <a:off x="13140554" y="6619875"/>
            <a:ext cx="169863" cy="153988"/>
          </a:xfrm>
          <a:custGeom>
            <a:avLst/>
            <a:gdLst>
              <a:gd name="T0" fmla="*/ 21 w 41"/>
              <a:gd name="T1" fmla="*/ 0 h 37"/>
              <a:gd name="T2" fmla="*/ 8 w 41"/>
              <a:gd name="T3" fmla="*/ 6 h 37"/>
              <a:gd name="T4" fmla="*/ 7 w 41"/>
              <a:gd name="T5" fmla="*/ 31 h 37"/>
              <a:gd name="T6" fmla="*/ 8 w 41"/>
              <a:gd name="T7" fmla="*/ 32 h 37"/>
              <a:gd name="T8" fmla="*/ 10 w 41"/>
              <a:gd name="T9" fmla="*/ 34 h 37"/>
              <a:gd name="T10" fmla="*/ 21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1" y="13"/>
                  <a:pt x="0" y="24"/>
                  <a:pt x="7" y="31"/>
                </a:cubicBezTo>
                <a:cubicBezTo>
                  <a:pt x="7" y="31"/>
                  <a:pt x="7" y="32"/>
                  <a:pt x="8" y="32"/>
                </a:cubicBezTo>
                <a:cubicBezTo>
                  <a:pt x="8" y="33"/>
                  <a:pt x="9" y="33"/>
                  <a:pt x="10" y="34"/>
                </a:cubicBezTo>
                <a:cubicBezTo>
                  <a:pt x="13" y="36"/>
                  <a:pt x="17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25" name="Freeform 882"/>
          <p:cNvSpPr>
            <a:spLocks/>
          </p:cNvSpPr>
          <p:nvPr/>
        </p:nvSpPr>
        <p:spPr bwMode="auto">
          <a:xfrm>
            <a:off x="15093179" y="919163"/>
            <a:ext cx="136525" cy="136525"/>
          </a:xfrm>
          <a:custGeom>
            <a:avLst/>
            <a:gdLst>
              <a:gd name="T0" fmla="*/ 17 w 33"/>
              <a:gd name="T1" fmla="*/ 0 h 33"/>
              <a:gd name="T2" fmla="*/ 5 w 33"/>
              <a:gd name="T3" fmla="*/ 4 h 33"/>
              <a:gd name="T4" fmla="*/ 5 w 33"/>
              <a:gd name="T5" fmla="*/ 4 h 33"/>
              <a:gd name="T6" fmla="*/ 0 w 33"/>
              <a:gd name="T7" fmla="*/ 16 h 33"/>
              <a:gd name="T8" fmla="*/ 5 w 33"/>
              <a:gd name="T9" fmla="*/ 28 h 33"/>
              <a:gd name="T10" fmla="*/ 17 w 33"/>
              <a:gd name="T11" fmla="*/ 33 h 33"/>
              <a:gd name="T12" fmla="*/ 28 w 33"/>
              <a:gd name="T13" fmla="*/ 28 h 33"/>
              <a:gd name="T14" fmla="*/ 33 w 33"/>
              <a:gd name="T15" fmla="*/ 16 h 33"/>
              <a:gd name="T16" fmla="*/ 28 w 33"/>
              <a:gd name="T17" fmla="*/ 4 h 33"/>
              <a:gd name="T18" fmla="*/ 17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7" y="0"/>
                </a:moveTo>
                <a:cubicBezTo>
                  <a:pt x="12" y="0"/>
                  <a:pt x="8" y="1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0"/>
                  <a:pt x="2" y="25"/>
                  <a:pt x="5" y="28"/>
                </a:cubicBezTo>
                <a:cubicBezTo>
                  <a:pt x="8" y="31"/>
                  <a:pt x="12" y="33"/>
                  <a:pt x="17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2" y="25"/>
                  <a:pt x="33" y="20"/>
                  <a:pt x="33" y="16"/>
                </a:cubicBezTo>
                <a:cubicBezTo>
                  <a:pt x="33" y="12"/>
                  <a:pt x="32" y="8"/>
                  <a:pt x="28" y="4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26" name="Freeform 883"/>
          <p:cNvSpPr>
            <a:spLocks noEditPoints="1"/>
          </p:cNvSpPr>
          <p:nvPr/>
        </p:nvSpPr>
        <p:spPr bwMode="auto">
          <a:xfrm>
            <a:off x="15077304" y="903288"/>
            <a:ext cx="169863" cy="169863"/>
          </a:xfrm>
          <a:custGeom>
            <a:avLst/>
            <a:gdLst>
              <a:gd name="T0" fmla="*/ 9 w 41"/>
              <a:gd name="T1" fmla="*/ 8 h 41"/>
              <a:gd name="T2" fmla="*/ 21 w 41"/>
              <a:gd name="T3" fmla="*/ 4 h 41"/>
              <a:gd name="T4" fmla="*/ 32 w 41"/>
              <a:gd name="T5" fmla="*/ 8 h 41"/>
              <a:gd name="T6" fmla="*/ 37 w 41"/>
              <a:gd name="T7" fmla="*/ 20 h 41"/>
              <a:gd name="T8" fmla="*/ 32 w 41"/>
              <a:gd name="T9" fmla="*/ 32 h 41"/>
              <a:gd name="T10" fmla="*/ 21 w 41"/>
              <a:gd name="T11" fmla="*/ 37 h 41"/>
              <a:gd name="T12" fmla="*/ 9 w 41"/>
              <a:gd name="T13" fmla="*/ 32 h 41"/>
              <a:gd name="T14" fmla="*/ 4 w 41"/>
              <a:gd name="T15" fmla="*/ 20 h 41"/>
              <a:gd name="T16" fmla="*/ 9 w 41"/>
              <a:gd name="T17" fmla="*/ 8 h 41"/>
              <a:gd name="T18" fmla="*/ 9 w 41"/>
              <a:gd name="T19" fmla="*/ 8 h 41"/>
              <a:gd name="T20" fmla="*/ 21 w 41"/>
              <a:gd name="T21" fmla="*/ 0 h 41"/>
              <a:gd name="T22" fmla="*/ 21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0 h 41"/>
              <a:gd name="T30" fmla="*/ 4 w 41"/>
              <a:gd name="T31" fmla="*/ 33 h 41"/>
              <a:gd name="T32" fmla="*/ 6 w 41"/>
              <a:gd name="T33" fmla="*/ 35 h 41"/>
              <a:gd name="T34" fmla="*/ 7 w 41"/>
              <a:gd name="T35" fmla="*/ 36 h 41"/>
              <a:gd name="T36" fmla="*/ 21 w 41"/>
              <a:gd name="T37" fmla="*/ 41 h 41"/>
              <a:gd name="T38" fmla="*/ 21 w 41"/>
              <a:gd name="T39" fmla="*/ 41 h 41"/>
              <a:gd name="T40" fmla="*/ 35 w 41"/>
              <a:gd name="T41" fmla="*/ 35 h 41"/>
              <a:gd name="T42" fmla="*/ 41 w 41"/>
              <a:gd name="T43" fmla="*/ 20 h 41"/>
              <a:gd name="T44" fmla="*/ 36 w 41"/>
              <a:gd name="T45" fmla="*/ 7 h 41"/>
              <a:gd name="T46" fmla="*/ 35 w 41"/>
              <a:gd name="T47" fmla="*/ 6 h 41"/>
              <a:gd name="T48" fmla="*/ 33 w 41"/>
              <a:gd name="T49" fmla="*/ 4 h 41"/>
              <a:gd name="T50" fmla="*/ 21 w 41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1" h="41">
                <a:moveTo>
                  <a:pt x="9" y="8"/>
                </a:moveTo>
                <a:cubicBezTo>
                  <a:pt x="12" y="5"/>
                  <a:pt x="16" y="4"/>
                  <a:pt x="21" y="4"/>
                </a:cubicBezTo>
                <a:cubicBezTo>
                  <a:pt x="25" y="4"/>
                  <a:pt x="29" y="5"/>
                  <a:pt x="32" y="8"/>
                </a:cubicBezTo>
                <a:cubicBezTo>
                  <a:pt x="36" y="12"/>
                  <a:pt x="37" y="16"/>
                  <a:pt x="37" y="20"/>
                </a:cubicBezTo>
                <a:cubicBezTo>
                  <a:pt x="37" y="24"/>
                  <a:pt x="36" y="29"/>
                  <a:pt x="32" y="32"/>
                </a:cubicBezTo>
                <a:cubicBezTo>
                  <a:pt x="29" y="35"/>
                  <a:pt x="25" y="37"/>
                  <a:pt x="21" y="37"/>
                </a:cubicBezTo>
                <a:cubicBezTo>
                  <a:pt x="16" y="37"/>
                  <a:pt x="12" y="35"/>
                  <a:pt x="9" y="32"/>
                </a:cubicBezTo>
                <a:cubicBezTo>
                  <a:pt x="6" y="29"/>
                  <a:pt x="4" y="24"/>
                  <a:pt x="4" y="20"/>
                </a:cubicBezTo>
                <a:cubicBezTo>
                  <a:pt x="4" y="16"/>
                  <a:pt x="6" y="12"/>
                  <a:pt x="9" y="8"/>
                </a:cubicBezTo>
                <a:cubicBezTo>
                  <a:pt x="9" y="8"/>
                  <a:pt x="9" y="8"/>
                  <a:pt x="9" y="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5"/>
                  <a:pt x="1" y="29"/>
                  <a:pt x="4" y="33"/>
                </a:cubicBezTo>
                <a:cubicBezTo>
                  <a:pt x="5" y="33"/>
                  <a:pt x="5" y="34"/>
                  <a:pt x="6" y="35"/>
                </a:cubicBezTo>
                <a:cubicBezTo>
                  <a:pt x="6" y="35"/>
                  <a:pt x="7" y="35"/>
                  <a:pt x="7" y="36"/>
                </a:cubicBezTo>
                <a:cubicBezTo>
                  <a:pt x="11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5"/>
                  <a:pt x="41" y="20"/>
                </a:cubicBezTo>
                <a:cubicBezTo>
                  <a:pt x="41" y="15"/>
                  <a:pt x="40" y="10"/>
                  <a:pt x="36" y="7"/>
                </a:cubicBezTo>
                <a:cubicBezTo>
                  <a:pt x="36" y="6"/>
                  <a:pt x="36" y="6"/>
                  <a:pt x="35" y="6"/>
                </a:cubicBezTo>
                <a:cubicBezTo>
                  <a:pt x="35" y="5"/>
                  <a:pt x="34" y="4"/>
                  <a:pt x="33" y="4"/>
                </a:cubicBezTo>
                <a:cubicBezTo>
                  <a:pt x="30" y="1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27" name="Freeform 884"/>
          <p:cNvSpPr>
            <a:spLocks/>
          </p:cNvSpPr>
          <p:nvPr/>
        </p:nvSpPr>
        <p:spPr bwMode="auto">
          <a:xfrm>
            <a:off x="12937354" y="2627313"/>
            <a:ext cx="138113" cy="141288"/>
          </a:xfrm>
          <a:custGeom>
            <a:avLst/>
            <a:gdLst>
              <a:gd name="T0" fmla="*/ 16 w 33"/>
              <a:gd name="T1" fmla="*/ 0 h 34"/>
              <a:gd name="T2" fmla="*/ 4 w 33"/>
              <a:gd name="T3" fmla="*/ 5 h 34"/>
              <a:gd name="T4" fmla="*/ 4 w 33"/>
              <a:gd name="T5" fmla="*/ 5 h 34"/>
              <a:gd name="T6" fmla="*/ 0 w 33"/>
              <a:gd name="T7" fmla="*/ 17 h 34"/>
              <a:gd name="T8" fmla="*/ 4 w 33"/>
              <a:gd name="T9" fmla="*/ 29 h 34"/>
              <a:gd name="T10" fmla="*/ 16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6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4" y="5"/>
                </a:cubicBezTo>
                <a:cubicBezTo>
                  <a:pt x="4" y="5"/>
                  <a:pt x="4" y="5"/>
                  <a:pt x="4" y="5"/>
                </a:cubicBezTo>
                <a:cubicBezTo>
                  <a:pt x="1" y="9"/>
                  <a:pt x="0" y="13"/>
                  <a:pt x="0" y="17"/>
                </a:cubicBezTo>
                <a:cubicBezTo>
                  <a:pt x="0" y="21"/>
                  <a:pt x="1" y="26"/>
                  <a:pt x="4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0" y="34"/>
                  <a:pt x="25" y="32"/>
                  <a:pt x="28" y="29"/>
                </a:cubicBezTo>
                <a:cubicBezTo>
                  <a:pt x="31" y="26"/>
                  <a:pt x="33" y="21"/>
                  <a:pt x="33" y="17"/>
                </a:cubicBezTo>
                <a:cubicBezTo>
                  <a:pt x="33" y="13"/>
                  <a:pt x="31" y="9"/>
                  <a:pt x="28" y="5"/>
                </a:cubicBezTo>
                <a:cubicBezTo>
                  <a:pt x="25" y="2"/>
                  <a:pt x="20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28" name="Freeform 885"/>
          <p:cNvSpPr>
            <a:spLocks noEditPoints="1"/>
          </p:cNvSpPr>
          <p:nvPr/>
        </p:nvSpPr>
        <p:spPr bwMode="auto">
          <a:xfrm>
            <a:off x="12921479" y="2611438"/>
            <a:ext cx="169863" cy="173038"/>
          </a:xfrm>
          <a:custGeom>
            <a:avLst/>
            <a:gdLst>
              <a:gd name="T0" fmla="*/ 8 w 41"/>
              <a:gd name="T1" fmla="*/ 9 h 42"/>
              <a:gd name="T2" fmla="*/ 20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0 w 41"/>
              <a:gd name="T11" fmla="*/ 38 h 42"/>
              <a:gd name="T12" fmla="*/ 8 w 41"/>
              <a:gd name="T13" fmla="*/ 33 h 42"/>
              <a:gd name="T14" fmla="*/ 4 w 41"/>
              <a:gd name="T15" fmla="*/ 21 h 42"/>
              <a:gd name="T16" fmla="*/ 8 w 41"/>
              <a:gd name="T17" fmla="*/ 9 h 42"/>
              <a:gd name="T18" fmla="*/ 8 w 41"/>
              <a:gd name="T19" fmla="*/ 9 h 42"/>
              <a:gd name="T20" fmla="*/ 20 w 41"/>
              <a:gd name="T21" fmla="*/ 0 h 42"/>
              <a:gd name="T22" fmla="*/ 20 w 41"/>
              <a:gd name="T23" fmla="*/ 0 h 42"/>
              <a:gd name="T24" fmla="*/ 6 w 41"/>
              <a:gd name="T25" fmla="*/ 7 h 42"/>
              <a:gd name="T26" fmla="*/ 6 w 41"/>
              <a:gd name="T27" fmla="*/ 7 h 42"/>
              <a:gd name="T28" fmla="*/ 6 w 41"/>
              <a:gd name="T29" fmla="*/ 7 h 42"/>
              <a:gd name="T30" fmla="*/ 3 w 41"/>
              <a:gd name="T31" fmla="*/ 10 h 42"/>
              <a:gd name="T32" fmla="*/ 0 w 41"/>
              <a:gd name="T33" fmla="*/ 21 h 42"/>
              <a:gd name="T34" fmla="*/ 6 w 41"/>
              <a:gd name="T35" fmla="*/ 36 h 42"/>
              <a:gd name="T36" fmla="*/ 20 w 41"/>
              <a:gd name="T37" fmla="*/ 42 h 42"/>
              <a:gd name="T38" fmla="*/ 20 w 41"/>
              <a:gd name="T39" fmla="*/ 42 h 42"/>
              <a:gd name="T40" fmla="*/ 32 w 41"/>
              <a:gd name="T41" fmla="*/ 38 h 42"/>
              <a:gd name="T42" fmla="*/ 35 w 41"/>
              <a:gd name="T43" fmla="*/ 36 h 42"/>
              <a:gd name="T44" fmla="*/ 35 w 41"/>
              <a:gd name="T45" fmla="*/ 36 h 42"/>
              <a:gd name="T46" fmla="*/ 41 w 41"/>
              <a:gd name="T47" fmla="*/ 21 h 42"/>
              <a:gd name="T48" fmla="*/ 35 w 41"/>
              <a:gd name="T49" fmla="*/ 7 h 42"/>
              <a:gd name="T50" fmla="*/ 20 w 41"/>
              <a:gd name="T51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1" h="42">
                <a:moveTo>
                  <a:pt x="8" y="9"/>
                </a:moveTo>
                <a:cubicBezTo>
                  <a:pt x="12" y="6"/>
                  <a:pt x="16" y="4"/>
                  <a:pt x="20" y="4"/>
                </a:cubicBezTo>
                <a:cubicBezTo>
                  <a:pt x="24" y="4"/>
                  <a:pt x="29" y="6"/>
                  <a:pt x="32" y="9"/>
                </a:cubicBezTo>
                <a:cubicBezTo>
                  <a:pt x="35" y="13"/>
                  <a:pt x="37" y="17"/>
                  <a:pt x="37" y="21"/>
                </a:cubicBezTo>
                <a:cubicBezTo>
                  <a:pt x="37" y="25"/>
                  <a:pt x="35" y="30"/>
                  <a:pt x="32" y="33"/>
                </a:cubicBezTo>
                <a:cubicBezTo>
                  <a:pt x="29" y="36"/>
                  <a:pt x="24" y="38"/>
                  <a:pt x="20" y="38"/>
                </a:cubicBezTo>
                <a:cubicBezTo>
                  <a:pt x="16" y="38"/>
                  <a:pt x="12" y="36"/>
                  <a:pt x="8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3"/>
                  <a:pt x="8" y="9"/>
                </a:cubicBezTo>
                <a:cubicBezTo>
                  <a:pt x="8" y="9"/>
                  <a:pt x="8" y="9"/>
                  <a:pt x="8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5" y="8"/>
                  <a:pt x="4" y="9"/>
                  <a:pt x="3" y="10"/>
                </a:cubicBezTo>
                <a:cubicBezTo>
                  <a:pt x="1" y="13"/>
                  <a:pt x="0" y="17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4" y="42"/>
                  <a:pt x="28" y="41"/>
                  <a:pt x="32" y="38"/>
                </a:cubicBezTo>
                <a:cubicBezTo>
                  <a:pt x="33" y="38"/>
                  <a:pt x="34" y="37"/>
                  <a:pt x="35" y="36"/>
                </a:cubicBezTo>
                <a:cubicBezTo>
                  <a:pt x="35" y="36"/>
                  <a:pt x="35" y="36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1"/>
                  <a:pt x="35" y="7"/>
                </a:cubicBezTo>
                <a:cubicBezTo>
                  <a:pt x="31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29" name="Freeform 886"/>
          <p:cNvSpPr>
            <a:spLocks/>
          </p:cNvSpPr>
          <p:nvPr/>
        </p:nvSpPr>
        <p:spPr bwMode="auto">
          <a:xfrm>
            <a:off x="12502379" y="2735263"/>
            <a:ext cx="136525" cy="136525"/>
          </a:xfrm>
          <a:custGeom>
            <a:avLst/>
            <a:gdLst>
              <a:gd name="T0" fmla="*/ 17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8 h 33"/>
              <a:gd name="T10" fmla="*/ 17 w 33"/>
              <a:gd name="T11" fmla="*/ 33 h 33"/>
              <a:gd name="T12" fmla="*/ 28 w 33"/>
              <a:gd name="T13" fmla="*/ 28 h 33"/>
              <a:gd name="T14" fmla="*/ 33 w 33"/>
              <a:gd name="T15" fmla="*/ 17 h 33"/>
              <a:gd name="T16" fmla="*/ 28 w 33"/>
              <a:gd name="T17" fmla="*/ 5 h 33"/>
              <a:gd name="T18" fmla="*/ 17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2" y="33"/>
                  <a:pt x="17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30" name="Freeform 887"/>
          <p:cNvSpPr>
            <a:spLocks noEditPoints="1"/>
          </p:cNvSpPr>
          <p:nvPr/>
        </p:nvSpPr>
        <p:spPr bwMode="auto">
          <a:xfrm>
            <a:off x="12486504" y="2719388"/>
            <a:ext cx="169863" cy="169863"/>
          </a:xfrm>
          <a:custGeom>
            <a:avLst/>
            <a:gdLst>
              <a:gd name="T0" fmla="*/ 9 w 41"/>
              <a:gd name="T1" fmla="*/ 9 h 41"/>
              <a:gd name="T2" fmla="*/ 21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2 h 41"/>
              <a:gd name="T10" fmla="*/ 21 w 41"/>
              <a:gd name="T11" fmla="*/ 37 h 41"/>
              <a:gd name="T12" fmla="*/ 9 w 41"/>
              <a:gd name="T13" fmla="*/ 32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1 w 41"/>
              <a:gd name="T21" fmla="*/ 0 h 41"/>
              <a:gd name="T22" fmla="*/ 21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6 w 41"/>
              <a:gd name="T31" fmla="*/ 35 h 41"/>
              <a:gd name="T32" fmla="*/ 21 w 41"/>
              <a:gd name="T33" fmla="*/ 41 h 41"/>
              <a:gd name="T34" fmla="*/ 21 w 41"/>
              <a:gd name="T35" fmla="*/ 41 h 41"/>
              <a:gd name="T36" fmla="*/ 32 w 41"/>
              <a:gd name="T37" fmla="*/ 38 h 41"/>
              <a:gd name="T38" fmla="*/ 35 w 41"/>
              <a:gd name="T39" fmla="*/ 35 h 41"/>
              <a:gd name="T40" fmla="*/ 35 w 41"/>
              <a:gd name="T41" fmla="*/ 35 h 41"/>
              <a:gd name="T42" fmla="*/ 41 w 41"/>
              <a:gd name="T43" fmla="*/ 21 h 41"/>
              <a:gd name="T44" fmla="*/ 35 w 41"/>
              <a:gd name="T45" fmla="*/ 6 h 41"/>
              <a:gd name="T46" fmla="*/ 21 w 41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6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5" y="41"/>
                  <a:pt x="29" y="40"/>
                  <a:pt x="32" y="38"/>
                </a:cubicBezTo>
                <a:cubicBezTo>
                  <a:pt x="33" y="37"/>
                  <a:pt x="34" y="36"/>
                  <a:pt x="35" y="35"/>
                </a:cubicBezTo>
                <a:cubicBezTo>
                  <a:pt x="35" y="35"/>
                  <a:pt x="35" y="35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31" name="Freeform 888"/>
          <p:cNvSpPr>
            <a:spLocks/>
          </p:cNvSpPr>
          <p:nvPr/>
        </p:nvSpPr>
        <p:spPr bwMode="auto">
          <a:xfrm>
            <a:off x="12245204" y="3062288"/>
            <a:ext cx="136525" cy="138113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3 w 33"/>
              <a:gd name="T5" fmla="*/ 4 h 33"/>
              <a:gd name="T6" fmla="*/ 5 w 33"/>
              <a:gd name="T7" fmla="*/ 5 h 33"/>
              <a:gd name="T8" fmla="*/ 0 w 33"/>
              <a:gd name="T9" fmla="*/ 17 h 33"/>
              <a:gd name="T10" fmla="*/ 5 w 33"/>
              <a:gd name="T11" fmla="*/ 29 h 33"/>
              <a:gd name="T12" fmla="*/ 16 w 33"/>
              <a:gd name="T13" fmla="*/ 33 h 33"/>
              <a:gd name="T14" fmla="*/ 28 w 33"/>
              <a:gd name="T15" fmla="*/ 29 h 33"/>
              <a:gd name="T16" fmla="*/ 33 w 33"/>
              <a:gd name="T17" fmla="*/ 17 h 33"/>
              <a:gd name="T18" fmla="*/ 28 w 33"/>
              <a:gd name="T19" fmla="*/ 5 h 33"/>
              <a:gd name="T20" fmla="*/ 16 w 33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3" y="4"/>
                  <a:pt x="3" y="4"/>
                  <a:pt x="3" y="4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32" name="Freeform 889"/>
          <p:cNvSpPr>
            <a:spLocks noEditPoints="1"/>
          </p:cNvSpPr>
          <p:nvPr/>
        </p:nvSpPr>
        <p:spPr bwMode="auto">
          <a:xfrm>
            <a:off x="12229329" y="3046413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9 w 41"/>
              <a:gd name="T13" fmla="*/ 33 h 41"/>
              <a:gd name="T14" fmla="*/ 4 w 41"/>
              <a:gd name="T15" fmla="*/ 21 h 41"/>
              <a:gd name="T16" fmla="*/ 9 w 41"/>
              <a:gd name="T17" fmla="*/ 9 h 41"/>
              <a:gd name="T18" fmla="*/ 7 w 41"/>
              <a:gd name="T19" fmla="*/ 8 h 41"/>
              <a:gd name="T20" fmla="*/ 9 w 41"/>
              <a:gd name="T21" fmla="*/ 9 h 41"/>
              <a:gd name="T22" fmla="*/ 20 w 41"/>
              <a:gd name="T23" fmla="*/ 0 h 41"/>
              <a:gd name="T24" fmla="*/ 20 w 41"/>
              <a:gd name="T25" fmla="*/ 0 h 41"/>
              <a:gd name="T26" fmla="*/ 6 w 41"/>
              <a:gd name="T27" fmla="*/ 6 h 41"/>
              <a:gd name="T28" fmla="*/ 6 w 41"/>
              <a:gd name="T29" fmla="*/ 6 h 41"/>
              <a:gd name="T30" fmla="*/ 0 w 41"/>
              <a:gd name="T31" fmla="*/ 21 h 41"/>
              <a:gd name="T32" fmla="*/ 6 w 41"/>
              <a:gd name="T33" fmla="*/ 35 h 41"/>
              <a:gd name="T34" fmla="*/ 20 w 41"/>
              <a:gd name="T35" fmla="*/ 41 h 41"/>
              <a:gd name="T36" fmla="*/ 20 w 41"/>
              <a:gd name="T37" fmla="*/ 41 h 41"/>
              <a:gd name="T38" fmla="*/ 35 w 41"/>
              <a:gd name="T39" fmla="*/ 35 h 41"/>
              <a:gd name="T40" fmla="*/ 41 w 41"/>
              <a:gd name="T41" fmla="*/ 21 h 41"/>
              <a:gd name="T42" fmla="*/ 36 w 41"/>
              <a:gd name="T43" fmla="*/ 7 h 41"/>
              <a:gd name="T44" fmla="*/ 35 w 41"/>
              <a:gd name="T45" fmla="*/ 6 h 41"/>
              <a:gd name="T46" fmla="*/ 33 w 41"/>
              <a:gd name="T47" fmla="*/ 4 h 41"/>
              <a:gd name="T48" fmla="*/ 20 w 41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2"/>
                  <a:pt x="37" y="16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7" y="8"/>
                  <a:pt x="7" y="8"/>
                  <a:pt x="7" y="8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1"/>
                  <a:pt x="36" y="7"/>
                </a:cubicBezTo>
                <a:cubicBezTo>
                  <a:pt x="36" y="7"/>
                  <a:pt x="35" y="6"/>
                  <a:pt x="35" y="6"/>
                </a:cubicBezTo>
                <a:cubicBezTo>
                  <a:pt x="34" y="6"/>
                  <a:pt x="34" y="5"/>
                  <a:pt x="33" y="4"/>
                </a:cubicBezTo>
                <a:cubicBezTo>
                  <a:pt x="29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33" name="Freeform 890"/>
          <p:cNvSpPr>
            <a:spLocks/>
          </p:cNvSpPr>
          <p:nvPr/>
        </p:nvSpPr>
        <p:spPr bwMode="auto">
          <a:xfrm>
            <a:off x="14120042" y="3344863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4 w 34"/>
              <a:gd name="T5" fmla="*/ 3 h 33"/>
              <a:gd name="T6" fmla="*/ 5 w 34"/>
              <a:gd name="T7" fmla="*/ 5 h 33"/>
              <a:gd name="T8" fmla="*/ 0 w 34"/>
              <a:gd name="T9" fmla="*/ 17 h 33"/>
              <a:gd name="T10" fmla="*/ 5 w 34"/>
              <a:gd name="T11" fmla="*/ 28 h 33"/>
              <a:gd name="T12" fmla="*/ 17 w 34"/>
              <a:gd name="T13" fmla="*/ 33 h 33"/>
              <a:gd name="T14" fmla="*/ 29 w 34"/>
              <a:gd name="T15" fmla="*/ 28 h 33"/>
              <a:gd name="T16" fmla="*/ 34 w 34"/>
              <a:gd name="T17" fmla="*/ 17 h 33"/>
              <a:gd name="T18" fmla="*/ 29 w 34"/>
              <a:gd name="T19" fmla="*/ 5 h 33"/>
              <a:gd name="T20" fmla="*/ 17 w 34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4" y="3"/>
                  <a:pt x="4" y="3"/>
                  <a:pt x="4" y="3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34" name="Freeform 891"/>
          <p:cNvSpPr>
            <a:spLocks noEditPoints="1"/>
          </p:cNvSpPr>
          <p:nvPr/>
        </p:nvSpPr>
        <p:spPr bwMode="auto">
          <a:xfrm>
            <a:off x="14102579" y="3328988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1 h 41"/>
              <a:gd name="T16" fmla="*/ 9 w 42"/>
              <a:gd name="T17" fmla="*/ 9 h 41"/>
              <a:gd name="T18" fmla="*/ 8 w 42"/>
              <a:gd name="T19" fmla="*/ 7 h 41"/>
              <a:gd name="T20" fmla="*/ 9 w 42"/>
              <a:gd name="T21" fmla="*/ 9 h 41"/>
              <a:gd name="T22" fmla="*/ 21 w 42"/>
              <a:gd name="T23" fmla="*/ 0 h 41"/>
              <a:gd name="T24" fmla="*/ 21 w 42"/>
              <a:gd name="T25" fmla="*/ 0 h 41"/>
              <a:gd name="T26" fmla="*/ 6 w 42"/>
              <a:gd name="T27" fmla="*/ 6 h 41"/>
              <a:gd name="T28" fmla="*/ 6 w 42"/>
              <a:gd name="T29" fmla="*/ 6 h 41"/>
              <a:gd name="T30" fmla="*/ 0 w 42"/>
              <a:gd name="T31" fmla="*/ 20 h 41"/>
              <a:gd name="T32" fmla="*/ 0 w 42"/>
              <a:gd name="T33" fmla="*/ 21 h 41"/>
              <a:gd name="T34" fmla="*/ 0 w 42"/>
              <a:gd name="T35" fmla="*/ 24 h 41"/>
              <a:gd name="T36" fmla="*/ 6 w 42"/>
              <a:gd name="T37" fmla="*/ 35 h 41"/>
              <a:gd name="T38" fmla="*/ 21 w 42"/>
              <a:gd name="T39" fmla="*/ 41 h 41"/>
              <a:gd name="T40" fmla="*/ 21 w 42"/>
              <a:gd name="T41" fmla="*/ 41 h 41"/>
              <a:gd name="T42" fmla="*/ 35 w 42"/>
              <a:gd name="T43" fmla="*/ 35 h 41"/>
              <a:gd name="T44" fmla="*/ 42 w 42"/>
              <a:gd name="T45" fmla="*/ 21 h 41"/>
              <a:gd name="T46" fmla="*/ 35 w 42"/>
              <a:gd name="T47" fmla="*/ 6 h 41"/>
              <a:gd name="T48" fmla="*/ 21 w 42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8" y="7"/>
                  <a:pt x="8" y="7"/>
                  <a:pt x="8" y="7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0"/>
                  <a:pt x="0" y="20"/>
                  <a:pt x="0" y="21"/>
                </a:cubicBezTo>
                <a:cubicBezTo>
                  <a:pt x="0" y="22"/>
                  <a:pt x="0" y="23"/>
                  <a:pt x="0" y="24"/>
                </a:cubicBezTo>
                <a:cubicBezTo>
                  <a:pt x="1" y="28"/>
                  <a:pt x="3" y="32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5"/>
                  <a:pt x="40" y="10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35" name="Freeform 892"/>
          <p:cNvSpPr>
            <a:spLocks/>
          </p:cNvSpPr>
          <p:nvPr/>
        </p:nvSpPr>
        <p:spPr bwMode="auto">
          <a:xfrm>
            <a:off x="14385154" y="4322763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7 h 33"/>
              <a:gd name="T8" fmla="*/ 5 w 34"/>
              <a:gd name="T9" fmla="*/ 28 h 33"/>
              <a:gd name="T10" fmla="*/ 17 w 34"/>
              <a:gd name="T11" fmla="*/ 33 h 33"/>
              <a:gd name="T12" fmla="*/ 29 w 34"/>
              <a:gd name="T13" fmla="*/ 28 h 33"/>
              <a:gd name="T14" fmla="*/ 34 w 34"/>
              <a:gd name="T15" fmla="*/ 17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36" name="Freeform 893"/>
          <p:cNvSpPr>
            <a:spLocks noEditPoints="1"/>
          </p:cNvSpPr>
          <p:nvPr/>
        </p:nvSpPr>
        <p:spPr bwMode="auto">
          <a:xfrm>
            <a:off x="14367692" y="4306888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1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1 h 41"/>
              <a:gd name="T30" fmla="*/ 6 w 42"/>
              <a:gd name="T31" fmla="*/ 35 h 41"/>
              <a:gd name="T32" fmla="*/ 21 w 42"/>
              <a:gd name="T33" fmla="*/ 41 h 41"/>
              <a:gd name="T34" fmla="*/ 21 w 42"/>
              <a:gd name="T35" fmla="*/ 41 h 41"/>
              <a:gd name="T36" fmla="*/ 35 w 42"/>
              <a:gd name="T37" fmla="*/ 35 h 41"/>
              <a:gd name="T38" fmla="*/ 42 w 42"/>
              <a:gd name="T39" fmla="*/ 21 h 41"/>
              <a:gd name="T40" fmla="*/ 40 w 42"/>
              <a:gd name="T41" fmla="*/ 14 h 41"/>
              <a:gd name="T42" fmla="*/ 39 w 42"/>
              <a:gd name="T43" fmla="*/ 10 h 41"/>
              <a:gd name="T44" fmla="*/ 35 w 42"/>
              <a:gd name="T45" fmla="*/ 6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8"/>
                  <a:pt x="41" y="16"/>
                  <a:pt x="40" y="14"/>
                </a:cubicBezTo>
                <a:cubicBezTo>
                  <a:pt x="40" y="13"/>
                  <a:pt x="39" y="11"/>
                  <a:pt x="39" y="10"/>
                </a:cubicBezTo>
                <a:cubicBezTo>
                  <a:pt x="38" y="9"/>
                  <a:pt x="37" y="7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37" name="Freeform 894"/>
          <p:cNvSpPr>
            <a:spLocks/>
          </p:cNvSpPr>
          <p:nvPr/>
        </p:nvSpPr>
        <p:spPr bwMode="auto">
          <a:xfrm>
            <a:off x="16325079" y="2581275"/>
            <a:ext cx="139700" cy="138113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7 h 33"/>
              <a:gd name="T8" fmla="*/ 5 w 34"/>
              <a:gd name="T9" fmla="*/ 28 h 33"/>
              <a:gd name="T10" fmla="*/ 17 w 34"/>
              <a:gd name="T11" fmla="*/ 33 h 33"/>
              <a:gd name="T12" fmla="*/ 29 w 34"/>
              <a:gd name="T13" fmla="*/ 28 h 33"/>
              <a:gd name="T14" fmla="*/ 34 w 34"/>
              <a:gd name="T15" fmla="*/ 17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38" name="Freeform 895"/>
          <p:cNvSpPr>
            <a:spLocks noEditPoints="1"/>
          </p:cNvSpPr>
          <p:nvPr/>
        </p:nvSpPr>
        <p:spPr bwMode="auto">
          <a:xfrm>
            <a:off x="16307617" y="2565400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1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1 h 41"/>
              <a:gd name="T30" fmla="*/ 6 w 42"/>
              <a:gd name="T31" fmla="*/ 35 h 41"/>
              <a:gd name="T32" fmla="*/ 20 w 42"/>
              <a:gd name="T33" fmla="*/ 41 h 41"/>
              <a:gd name="T34" fmla="*/ 21 w 42"/>
              <a:gd name="T35" fmla="*/ 41 h 41"/>
              <a:gd name="T36" fmla="*/ 21 w 42"/>
              <a:gd name="T37" fmla="*/ 41 h 41"/>
              <a:gd name="T38" fmla="*/ 24 w 42"/>
              <a:gd name="T39" fmla="*/ 41 h 41"/>
              <a:gd name="T40" fmla="*/ 35 w 42"/>
              <a:gd name="T41" fmla="*/ 35 h 41"/>
              <a:gd name="T42" fmla="*/ 42 w 42"/>
              <a:gd name="T43" fmla="*/ 21 h 41"/>
              <a:gd name="T44" fmla="*/ 35 w 42"/>
              <a:gd name="T45" fmla="*/ 6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1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2" y="41"/>
                  <a:pt x="23" y="41"/>
                  <a:pt x="24" y="41"/>
                </a:cubicBezTo>
                <a:cubicBezTo>
                  <a:pt x="28" y="40"/>
                  <a:pt x="32" y="39"/>
                  <a:pt x="35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5"/>
                  <a:pt x="40" y="10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39" name="Freeform 896"/>
          <p:cNvSpPr>
            <a:spLocks/>
          </p:cNvSpPr>
          <p:nvPr/>
        </p:nvSpPr>
        <p:spPr bwMode="auto">
          <a:xfrm>
            <a:off x="15105879" y="61913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8 h 33"/>
              <a:gd name="T10" fmla="*/ 16 w 33"/>
              <a:gd name="T11" fmla="*/ 33 h 33"/>
              <a:gd name="T12" fmla="*/ 28 w 33"/>
              <a:gd name="T13" fmla="*/ 28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40" name="Freeform 897"/>
          <p:cNvSpPr>
            <a:spLocks noEditPoints="1"/>
          </p:cNvSpPr>
          <p:nvPr/>
        </p:nvSpPr>
        <p:spPr bwMode="auto">
          <a:xfrm>
            <a:off x="15090004" y="44450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2 h 41"/>
              <a:gd name="T10" fmla="*/ 20 w 41"/>
              <a:gd name="T11" fmla="*/ 37 h 41"/>
              <a:gd name="T12" fmla="*/ 9 w 41"/>
              <a:gd name="T13" fmla="*/ 32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4 w 41"/>
              <a:gd name="T31" fmla="*/ 33 h 41"/>
              <a:gd name="T32" fmla="*/ 6 w 41"/>
              <a:gd name="T33" fmla="*/ 35 h 41"/>
              <a:gd name="T34" fmla="*/ 7 w 41"/>
              <a:gd name="T35" fmla="*/ 36 h 41"/>
              <a:gd name="T36" fmla="*/ 20 w 41"/>
              <a:gd name="T37" fmla="*/ 41 h 41"/>
              <a:gd name="T38" fmla="*/ 20 w 41"/>
              <a:gd name="T39" fmla="*/ 41 h 41"/>
              <a:gd name="T40" fmla="*/ 35 w 41"/>
              <a:gd name="T41" fmla="*/ 35 h 41"/>
              <a:gd name="T42" fmla="*/ 41 w 41"/>
              <a:gd name="T43" fmla="*/ 21 h 41"/>
              <a:gd name="T44" fmla="*/ 36 w 41"/>
              <a:gd name="T45" fmla="*/ 7 h 41"/>
              <a:gd name="T46" fmla="*/ 35 w 41"/>
              <a:gd name="T47" fmla="*/ 6 h 41"/>
              <a:gd name="T48" fmla="*/ 33 w 41"/>
              <a:gd name="T49" fmla="*/ 4 h 41"/>
              <a:gd name="T50" fmla="*/ 20 w 41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5"/>
                  <a:pt x="1" y="30"/>
                  <a:pt x="4" y="33"/>
                </a:cubicBezTo>
                <a:cubicBezTo>
                  <a:pt x="5" y="34"/>
                  <a:pt x="5" y="35"/>
                  <a:pt x="6" y="35"/>
                </a:cubicBezTo>
                <a:cubicBezTo>
                  <a:pt x="6" y="36"/>
                  <a:pt x="7" y="36"/>
                  <a:pt x="7" y="36"/>
                </a:cubicBezTo>
                <a:cubicBezTo>
                  <a:pt x="11" y="40"/>
                  <a:pt x="16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1"/>
                  <a:pt x="36" y="7"/>
                </a:cubicBezTo>
                <a:cubicBezTo>
                  <a:pt x="36" y="7"/>
                  <a:pt x="35" y="6"/>
                  <a:pt x="35" y="6"/>
                </a:cubicBezTo>
                <a:cubicBezTo>
                  <a:pt x="34" y="5"/>
                  <a:pt x="34" y="5"/>
                  <a:pt x="33" y="4"/>
                </a:cubicBezTo>
                <a:cubicBezTo>
                  <a:pt x="29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41" name="Freeform 898"/>
          <p:cNvSpPr>
            <a:spLocks/>
          </p:cNvSpPr>
          <p:nvPr/>
        </p:nvSpPr>
        <p:spPr bwMode="auto">
          <a:xfrm>
            <a:off x="10824392" y="2068513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6 h 33"/>
              <a:gd name="T8" fmla="*/ 5 w 34"/>
              <a:gd name="T9" fmla="*/ 28 h 33"/>
              <a:gd name="T10" fmla="*/ 17 w 34"/>
              <a:gd name="T11" fmla="*/ 33 h 33"/>
              <a:gd name="T12" fmla="*/ 29 w 34"/>
              <a:gd name="T13" fmla="*/ 28 h 33"/>
              <a:gd name="T14" fmla="*/ 34 w 34"/>
              <a:gd name="T15" fmla="*/ 16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9" y="1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1"/>
                  <a:pt x="2" y="25"/>
                  <a:pt x="5" y="28"/>
                </a:cubicBezTo>
                <a:cubicBezTo>
                  <a:pt x="9" y="31"/>
                  <a:pt x="13" y="33"/>
                  <a:pt x="17" y="33"/>
                </a:cubicBezTo>
                <a:cubicBezTo>
                  <a:pt x="21" y="33"/>
                  <a:pt x="26" y="31"/>
                  <a:pt x="29" y="28"/>
                </a:cubicBezTo>
                <a:cubicBezTo>
                  <a:pt x="32" y="25"/>
                  <a:pt x="34" y="21"/>
                  <a:pt x="34" y="16"/>
                </a:cubicBezTo>
                <a:cubicBezTo>
                  <a:pt x="34" y="12"/>
                  <a:pt x="32" y="8"/>
                  <a:pt x="29" y="5"/>
                </a:cubicBezTo>
                <a:cubicBezTo>
                  <a:pt x="26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42" name="Freeform 899"/>
          <p:cNvSpPr>
            <a:spLocks noEditPoints="1"/>
          </p:cNvSpPr>
          <p:nvPr/>
        </p:nvSpPr>
        <p:spPr bwMode="auto">
          <a:xfrm>
            <a:off x="10806929" y="2051050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0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0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0 h 41"/>
              <a:gd name="T30" fmla="*/ 6 w 42"/>
              <a:gd name="T31" fmla="*/ 35 h 41"/>
              <a:gd name="T32" fmla="*/ 21 w 42"/>
              <a:gd name="T33" fmla="*/ 41 h 41"/>
              <a:gd name="T34" fmla="*/ 21 w 42"/>
              <a:gd name="T35" fmla="*/ 41 h 41"/>
              <a:gd name="T36" fmla="*/ 36 w 42"/>
              <a:gd name="T37" fmla="*/ 35 h 41"/>
              <a:gd name="T38" fmla="*/ 42 w 42"/>
              <a:gd name="T39" fmla="*/ 20 h 41"/>
              <a:gd name="T40" fmla="*/ 36 w 42"/>
              <a:gd name="T41" fmla="*/ 6 h 41"/>
              <a:gd name="T42" fmla="*/ 34 w 42"/>
              <a:gd name="T43" fmla="*/ 4 h 41"/>
              <a:gd name="T44" fmla="*/ 30 w 42"/>
              <a:gd name="T45" fmla="*/ 2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3" y="5"/>
                  <a:pt x="17" y="4"/>
                  <a:pt x="21" y="4"/>
                </a:cubicBezTo>
                <a:cubicBezTo>
                  <a:pt x="25" y="4"/>
                  <a:pt x="30" y="5"/>
                  <a:pt x="33" y="9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5"/>
                  <a:pt x="36" y="29"/>
                  <a:pt x="33" y="32"/>
                </a:cubicBezTo>
                <a:cubicBezTo>
                  <a:pt x="30" y="35"/>
                  <a:pt x="25" y="37"/>
                  <a:pt x="21" y="37"/>
                </a:cubicBezTo>
                <a:cubicBezTo>
                  <a:pt x="17" y="37"/>
                  <a:pt x="13" y="35"/>
                  <a:pt x="9" y="32"/>
                </a:cubicBezTo>
                <a:cubicBezTo>
                  <a:pt x="6" y="29"/>
                  <a:pt x="4" y="25"/>
                  <a:pt x="4" y="20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1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1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0"/>
                </a:cubicBezTo>
                <a:cubicBezTo>
                  <a:pt x="42" y="15"/>
                  <a:pt x="40" y="10"/>
                  <a:pt x="36" y="6"/>
                </a:cubicBezTo>
                <a:cubicBezTo>
                  <a:pt x="35" y="5"/>
                  <a:pt x="34" y="5"/>
                  <a:pt x="34" y="4"/>
                </a:cubicBezTo>
                <a:cubicBezTo>
                  <a:pt x="33" y="3"/>
                  <a:pt x="31" y="2"/>
                  <a:pt x="30" y="2"/>
                </a:cubicBezTo>
                <a:cubicBezTo>
                  <a:pt x="27" y="0"/>
                  <a:pt x="24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43" name="Freeform 900"/>
          <p:cNvSpPr>
            <a:spLocks noEditPoints="1"/>
          </p:cNvSpPr>
          <p:nvPr/>
        </p:nvSpPr>
        <p:spPr bwMode="auto">
          <a:xfrm>
            <a:off x="12478567" y="-2541587"/>
            <a:ext cx="234950" cy="231775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1 w 57"/>
              <a:gd name="T9" fmla="*/ 15 h 56"/>
              <a:gd name="T10" fmla="*/ 41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8 w 57"/>
              <a:gd name="T19" fmla="*/ 8 h 56"/>
              <a:gd name="T20" fmla="*/ 0 w 57"/>
              <a:gd name="T21" fmla="*/ 28 h 56"/>
              <a:gd name="T22" fmla="*/ 8 w 57"/>
              <a:gd name="T23" fmla="*/ 48 h 56"/>
              <a:gd name="T24" fmla="*/ 28 w 57"/>
              <a:gd name="T25" fmla="*/ 56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5"/>
                  <a:pt x="3" y="43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5" y="56"/>
                  <a:pt x="43" y="54"/>
                  <a:pt x="48" y="48"/>
                </a:cubicBezTo>
                <a:cubicBezTo>
                  <a:pt x="54" y="43"/>
                  <a:pt x="57" y="35"/>
                  <a:pt x="57" y="28"/>
                </a:cubicBezTo>
                <a:cubicBezTo>
                  <a:pt x="57" y="21"/>
                  <a:pt x="54" y="14"/>
                  <a:pt x="48" y="8"/>
                </a:cubicBezTo>
                <a:cubicBezTo>
                  <a:pt x="43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44" name="Freeform 901"/>
          <p:cNvSpPr>
            <a:spLocks noEditPoints="1"/>
          </p:cNvSpPr>
          <p:nvPr/>
        </p:nvSpPr>
        <p:spPr bwMode="auto">
          <a:xfrm>
            <a:off x="12461104" y="-2559050"/>
            <a:ext cx="269875" cy="265113"/>
          </a:xfrm>
          <a:custGeom>
            <a:avLst/>
            <a:gdLst>
              <a:gd name="T0" fmla="*/ 12 w 65"/>
              <a:gd name="T1" fmla="*/ 12 h 64"/>
              <a:gd name="T2" fmla="*/ 32 w 65"/>
              <a:gd name="T3" fmla="*/ 4 h 64"/>
              <a:gd name="T4" fmla="*/ 52 w 65"/>
              <a:gd name="T5" fmla="*/ 12 h 64"/>
              <a:gd name="T6" fmla="*/ 61 w 65"/>
              <a:gd name="T7" fmla="*/ 32 h 64"/>
              <a:gd name="T8" fmla="*/ 52 w 65"/>
              <a:gd name="T9" fmla="*/ 52 h 64"/>
              <a:gd name="T10" fmla="*/ 32 w 65"/>
              <a:gd name="T11" fmla="*/ 60 h 64"/>
              <a:gd name="T12" fmla="*/ 12 w 65"/>
              <a:gd name="T13" fmla="*/ 52 h 64"/>
              <a:gd name="T14" fmla="*/ 4 w 65"/>
              <a:gd name="T15" fmla="*/ 32 h 64"/>
              <a:gd name="T16" fmla="*/ 12 w 65"/>
              <a:gd name="T17" fmla="*/ 12 h 64"/>
              <a:gd name="T18" fmla="*/ 12 w 65"/>
              <a:gd name="T19" fmla="*/ 12 h 64"/>
              <a:gd name="T20" fmla="*/ 32 w 65"/>
              <a:gd name="T21" fmla="*/ 0 h 64"/>
              <a:gd name="T22" fmla="*/ 32 w 65"/>
              <a:gd name="T23" fmla="*/ 0 h 64"/>
              <a:gd name="T24" fmla="*/ 9 w 65"/>
              <a:gd name="T25" fmla="*/ 9 h 64"/>
              <a:gd name="T26" fmla="*/ 9 w 65"/>
              <a:gd name="T27" fmla="*/ 9 h 64"/>
              <a:gd name="T28" fmla="*/ 0 w 65"/>
              <a:gd name="T29" fmla="*/ 32 h 64"/>
              <a:gd name="T30" fmla="*/ 8 w 65"/>
              <a:gd name="T31" fmla="*/ 53 h 64"/>
              <a:gd name="T32" fmla="*/ 9 w 65"/>
              <a:gd name="T33" fmla="*/ 55 h 64"/>
              <a:gd name="T34" fmla="*/ 10 w 65"/>
              <a:gd name="T35" fmla="*/ 56 h 64"/>
              <a:gd name="T36" fmla="*/ 32 w 65"/>
              <a:gd name="T37" fmla="*/ 64 h 64"/>
              <a:gd name="T38" fmla="*/ 32 w 65"/>
              <a:gd name="T39" fmla="*/ 64 h 64"/>
              <a:gd name="T40" fmla="*/ 55 w 65"/>
              <a:gd name="T41" fmla="*/ 55 h 64"/>
              <a:gd name="T42" fmla="*/ 65 w 65"/>
              <a:gd name="T43" fmla="*/ 32 h 64"/>
              <a:gd name="T44" fmla="*/ 56 w 65"/>
              <a:gd name="T45" fmla="*/ 10 h 64"/>
              <a:gd name="T46" fmla="*/ 55 w 65"/>
              <a:gd name="T47" fmla="*/ 9 h 64"/>
              <a:gd name="T48" fmla="*/ 53 w 65"/>
              <a:gd name="T49" fmla="*/ 7 h 64"/>
              <a:gd name="T50" fmla="*/ 32 w 65"/>
              <a:gd name="T51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5" h="64">
                <a:moveTo>
                  <a:pt x="12" y="12"/>
                </a:moveTo>
                <a:cubicBezTo>
                  <a:pt x="18" y="7"/>
                  <a:pt x="25" y="4"/>
                  <a:pt x="32" y="4"/>
                </a:cubicBezTo>
                <a:cubicBezTo>
                  <a:pt x="39" y="4"/>
                  <a:pt x="47" y="7"/>
                  <a:pt x="52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39"/>
                  <a:pt x="58" y="47"/>
                  <a:pt x="52" y="52"/>
                </a:cubicBezTo>
                <a:cubicBezTo>
                  <a:pt x="47" y="58"/>
                  <a:pt x="39" y="60"/>
                  <a:pt x="32" y="60"/>
                </a:cubicBezTo>
                <a:cubicBezTo>
                  <a:pt x="25" y="60"/>
                  <a:pt x="18" y="58"/>
                  <a:pt x="12" y="52"/>
                </a:cubicBezTo>
                <a:cubicBezTo>
                  <a:pt x="7" y="47"/>
                  <a:pt x="4" y="39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2" y="47"/>
                  <a:pt x="8" y="53"/>
                </a:cubicBezTo>
                <a:cubicBezTo>
                  <a:pt x="8" y="54"/>
                  <a:pt x="9" y="54"/>
                  <a:pt x="9" y="55"/>
                </a:cubicBezTo>
                <a:cubicBezTo>
                  <a:pt x="10" y="55"/>
                  <a:pt x="10" y="56"/>
                  <a:pt x="10" y="56"/>
                </a:cubicBezTo>
                <a:cubicBezTo>
                  <a:pt x="17" y="62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0" y="64"/>
                  <a:pt x="49" y="61"/>
                  <a:pt x="55" y="55"/>
                </a:cubicBezTo>
                <a:cubicBezTo>
                  <a:pt x="61" y="49"/>
                  <a:pt x="65" y="40"/>
                  <a:pt x="65" y="32"/>
                </a:cubicBezTo>
                <a:cubicBezTo>
                  <a:pt x="65" y="24"/>
                  <a:pt x="62" y="16"/>
                  <a:pt x="56" y="10"/>
                </a:cubicBezTo>
                <a:cubicBezTo>
                  <a:pt x="56" y="10"/>
                  <a:pt x="55" y="10"/>
                  <a:pt x="55" y="9"/>
                </a:cubicBezTo>
                <a:cubicBezTo>
                  <a:pt x="54" y="9"/>
                  <a:pt x="54" y="8"/>
                  <a:pt x="53" y="7"/>
                </a:cubicBezTo>
                <a:cubicBezTo>
                  <a:pt x="47" y="2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45" name="Freeform 902"/>
          <p:cNvSpPr>
            <a:spLocks/>
          </p:cNvSpPr>
          <p:nvPr/>
        </p:nvSpPr>
        <p:spPr bwMode="auto">
          <a:xfrm>
            <a:off x="12510317" y="-2505075"/>
            <a:ext cx="169863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46" name="Freeform 903"/>
          <p:cNvSpPr>
            <a:spLocks noEditPoints="1"/>
          </p:cNvSpPr>
          <p:nvPr/>
        </p:nvSpPr>
        <p:spPr bwMode="auto">
          <a:xfrm>
            <a:off x="13277079" y="1181100"/>
            <a:ext cx="444500" cy="684213"/>
          </a:xfrm>
          <a:custGeom>
            <a:avLst/>
            <a:gdLst>
              <a:gd name="T0" fmla="*/ 31 w 107"/>
              <a:gd name="T1" fmla="*/ 73 h 165"/>
              <a:gd name="T2" fmla="*/ 0 w 107"/>
              <a:gd name="T3" fmla="*/ 105 h 165"/>
              <a:gd name="T4" fmla="*/ 0 w 107"/>
              <a:gd name="T5" fmla="*/ 165 h 165"/>
              <a:gd name="T6" fmla="*/ 2 w 107"/>
              <a:gd name="T7" fmla="*/ 164 h 165"/>
              <a:gd name="T8" fmla="*/ 2 w 107"/>
              <a:gd name="T9" fmla="*/ 164 h 165"/>
              <a:gd name="T10" fmla="*/ 4 w 107"/>
              <a:gd name="T11" fmla="*/ 165 h 165"/>
              <a:gd name="T12" fmla="*/ 4 w 107"/>
              <a:gd name="T13" fmla="*/ 106 h 165"/>
              <a:gd name="T14" fmla="*/ 34 w 107"/>
              <a:gd name="T15" fmla="*/ 76 h 165"/>
              <a:gd name="T16" fmla="*/ 33 w 107"/>
              <a:gd name="T17" fmla="*/ 75 h 165"/>
              <a:gd name="T18" fmla="*/ 31 w 107"/>
              <a:gd name="T19" fmla="*/ 73 h 165"/>
              <a:gd name="T20" fmla="*/ 105 w 107"/>
              <a:gd name="T21" fmla="*/ 0 h 165"/>
              <a:gd name="T22" fmla="*/ 77 w 107"/>
              <a:gd name="T23" fmla="*/ 28 h 165"/>
              <a:gd name="T24" fmla="*/ 79 w 107"/>
              <a:gd name="T25" fmla="*/ 29 h 165"/>
              <a:gd name="T26" fmla="*/ 80 w 107"/>
              <a:gd name="T27" fmla="*/ 30 h 165"/>
              <a:gd name="T28" fmla="*/ 107 w 107"/>
              <a:gd name="T29" fmla="*/ 3 h 165"/>
              <a:gd name="T30" fmla="*/ 106 w 107"/>
              <a:gd name="T31" fmla="*/ 2 h 165"/>
              <a:gd name="T32" fmla="*/ 105 w 107"/>
              <a:gd name="T33" fmla="*/ 0 h 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07" h="165">
                <a:moveTo>
                  <a:pt x="31" y="73"/>
                </a:moveTo>
                <a:cubicBezTo>
                  <a:pt x="0" y="105"/>
                  <a:pt x="0" y="105"/>
                  <a:pt x="0" y="105"/>
                </a:cubicBezTo>
                <a:cubicBezTo>
                  <a:pt x="0" y="165"/>
                  <a:pt x="0" y="165"/>
                  <a:pt x="0" y="165"/>
                </a:cubicBezTo>
                <a:cubicBezTo>
                  <a:pt x="1" y="164"/>
                  <a:pt x="1" y="164"/>
                  <a:pt x="2" y="164"/>
                </a:cubicBezTo>
                <a:cubicBezTo>
                  <a:pt x="2" y="164"/>
                  <a:pt x="2" y="164"/>
                  <a:pt x="2" y="164"/>
                </a:cubicBezTo>
                <a:cubicBezTo>
                  <a:pt x="3" y="164"/>
                  <a:pt x="3" y="164"/>
                  <a:pt x="4" y="165"/>
                </a:cubicBezTo>
                <a:cubicBezTo>
                  <a:pt x="4" y="106"/>
                  <a:pt x="4" y="106"/>
                  <a:pt x="4" y="106"/>
                </a:cubicBezTo>
                <a:cubicBezTo>
                  <a:pt x="34" y="76"/>
                  <a:pt x="34" y="76"/>
                  <a:pt x="34" y="76"/>
                </a:cubicBezTo>
                <a:cubicBezTo>
                  <a:pt x="34" y="76"/>
                  <a:pt x="33" y="75"/>
                  <a:pt x="33" y="75"/>
                </a:cubicBezTo>
                <a:cubicBezTo>
                  <a:pt x="32" y="74"/>
                  <a:pt x="32" y="74"/>
                  <a:pt x="31" y="73"/>
                </a:cubicBezTo>
                <a:moveTo>
                  <a:pt x="105" y="0"/>
                </a:moveTo>
                <a:cubicBezTo>
                  <a:pt x="77" y="28"/>
                  <a:pt x="77" y="28"/>
                  <a:pt x="77" y="28"/>
                </a:cubicBezTo>
                <a:cubicBezTo>
                  <a:pt x="77" y="28"/>
                  <a:pt x="78" y="29"/>
                  <a:pt x="79" y="29"/>
                </a:cubicBezTo>
                <a:cubicBezTo>
                  <a:pt x="79" y="30"/>
                  <a:pt x="79" y="30"/>
                  <a:pt x="80" y="30"/>
                </a:cubicBezTo>
                <a:cubicBezTo>
                  <a:pt x="107" y="3"/>
                  <a:pt x="107" y="3"/>
                  <a:pt x="107" y="3"/>
                </a:cubicBezTo>
                <a:cubicBezTo>
                  <a:pt x="107" y="2"/>
                  <a:pt x="107" y="2"/>
                  <a:pt x="106" y="2"/>
                </a:cubicBezTo>
                <a:cubicBezTo>
                  <a:pt x="106" y="1"/>
                  <a:pt x="105" y="0"/>
                  <a:pt x="10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47" name="Freeform 904"/>
          <p:cNvSpPr>
            <a:spLocks/>
          </p:cNvSpPr>
          <p:nvPr/>
        </p:nvSpPr>
        <p:spPr bwMode="auto">
          <a:xfrm>
            <a:off x="13215167" y="1876425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5 w 34"/>
              <a:gd name="T5" fmla="*/ 5 h 34"/>
              <a:gd name="T6" fmla="*/ 0 w 34"/>
              <a:gd name="T7" fmla="*/ 17 h 34"/>
              <a:gd name="T8" fmla="*/ 5 w 34"/>
              <a:gd name="T9" fmla="*/ 29 h 34"/>
              <a:gd name="T10" fmla="*/ 17 w 34"/>
              <a:gd name="T11" fmla="*/ 34 h 34"/>
              <a:gd name="T12" fmla="*/ 29 w 34"/>
              <a:gd name="T13" fmla="*/ 29 h 34"/>
              <a:gd name="T14" fmla="*/ 34 w 34"/>
              <a:gd name="T15" fmla="*/ 17 h 34"/>
              <a:gd name="T16" fmla="*/ 29 w 34"/>
              <a:gd name="T17" fmla="*/ 5 h 34"/>
              <a:gd name="T18" fmla="*/ 17 w 34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9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9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9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32" y="26"/>
                  <a:pt x="34" y="21"/>
                  <a:pt x="34" y="17"/>
                </a:cubicBezTo>
                <a:cubicBezTo>
                  <a:pt x="34" y="13"/>
                  <a:pt x="32" y="9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48" name="Freeform 905"/>
          <p:cNvSpPr>
            <a:spLocks noEditPoints="1"/>
          </p:cNvSpPr>
          <p:nvPr/>
        </p:nvSpPr>
        <p:spPr bwMode="auto">
          <a:xfrm>
            <a:off x="13199292" y="1860550"/>
            <a:ext cx="174625" cy="174625"/>
          </a:xfrm>
          <a:custGeom>
            <a:avLst/>
            <a:gdLst>
              <a:gd name="T0" fmla="*/ 9 w 42"/>
              <a:gd name="T1" fmla="*/ 9 h 42"/>
              <a:gd name="T2" fmla="*/ 21 w 42"/>
              <a:gd name="T3" fmla="*/ 4 h 42"/>
              <a:gd name="T4" fmla="*/ 33 w 42"/>
              <a:gd name="T5" fmla="*/ 9 h 42"/>
              <a:gd name="T6" fmla="*/ 38 w 42"/>
              <a:gd name="T7" fmla="*/ 21 h 42"/>
              <a:gd name="T8" fmla="*/ 33 w 42"/>
              <a:gd name="T9" fmla="*/ 33 h 42"/>
              <a:gd name="T10" fmla="*/ 21 w 42"/>
              <a:gd name="T11" fmla="*/ 38 h 42"/>
              <a:gd name="T12" fmla="*/ 9 w 42"/>
              <a:gd name="T13" fmla="*/ 33 h 42"/>
              <a:gd name="T14" fmla="*/ 4 w 42"/>
              <a:gd name="T15" fmla="*/ 21 h 42"/>
              <a:gd name="T16" fmla="*/ 9 w 42"/>
              <a:gd name="T17" fmla="*/ 9 h 42"/>
              <a:gd name="T18" fmla="*/ 9 w 42"/>
              <a:gd name="T19" fmla="*/ 9 h 42"/>
              <a:gd name="T20" fmla="*/ 21 w 42"/>
              <a:gd name="T21" fmla="*/ 0 h 42"/>
              <a:gd name="T22" fmla="*/ 21 w 42"/>
              <a:gd name="T23" fmla="*/ 0 h 42"/>
              <a:gd name="T24" fmla="*/ 19 w 42"/>
              <a:gd name="T25" fmla="*/ 1 h 42"/>
              <a:gd name="T26" fmla="*/ 6 w 42"/>
              <a:gd name="T27" fmla="*/ 6 h 42"/>
              <a:gd name="T28" fmla="*/ 6 w 42"/>
              <a:gd name="T29" fmla="*/ 6 h 42"/>
              <a:gd name="T30" fmla="*/ 0 w 42"/>
              <a:gd name="T31" fmla="*/ 21 h 42"/>
              <a:gd name="T32" fmla="*/ 6 w 42"/>
              <a:gd name="T33" fmla="*/ 36 h 42"/>
              <a:gd name="T34" fmla="*/ 21 w 42"/>
              <a:gd name="T35" fmla="*/ 42 h 42"/>
              <a:gd name="T36" fmla="*/ 21 w 42"/>
              <a:gd name="T37" fmla="*/ 42 h 42"/>
              <a:gd name="T38" fmla="*/ 36 w 42"/>
              <a:gd name="T39" fmla="*/ 36 h 42"/>
              <a:gd name="T40" fmla="*/ 42 w 42"/>
              <a:gd name="T41" fmla="*/ 21 h 42"/>
              <a:gd name="T42" fmla="*/ 36 w 42"/>
              <a:gd name="T43" fmla="*/ 6 h 42"/>
              <a:gd name="T44" fmla="*/ 23 w 42"/>
              <a:gd name="T45" fmla="*/ 1 h 42"/>
              <a:gd name="T46" fmla="*/ 21 w 42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2">
                <a:moveTo>
                  <a:pt x="9" y="9"/>
                </a:moveTo>
                <a:cubicBezTo>
                  <a:pt x="13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6" y="13"/>
                  <a:pt x="38" y="17"/>
                  <a:pt x="38" y="21"/>
                </a:cubicBezTo>
                <a:cubicBezTo>
                  <a:pt x="38" y="25"/>
                  <a:pt x="36" y="30"/>
                  <a:pt x="33" y="33"/>
                </a:cubicBezTo>
                <a:cubicBezTo>
                  <a:pt x="30" y="36"/>
                  <a:pt x="25" y="38"/>
                  <a:pt x="21" y="38"/>
                </a:cubicBezTo>
                <a:cubicBezTo>
                  <a:pt x="17" y="38"/>
                  <a:pt x="13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3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0" y="0"/>
                  <a:pt x="20" y="0"/>
                  <a:pt x="19" y="1"/>
                </a:cubicBezTo>
                <a:cubicBezTo>
                  <a:pt x="14" y="1"/>
                  <a:pt x="10" y="3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1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40"/>
                  <a:pt x="36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16"/>
                  <a:pt x="40" y="11"/>
                  <a:pt x="36" y="6"/>
                </a:cubicBezTo>
                <a:cubicBezTo>
                  <a:pt x="32" y="3"/>
                  <a:pt x="27" y="1"/>
                  <a:pt x="23" y="1"/>
                </a:cubicBezTo>
                <a:cubicBezTo>
                  <a:pt x="22" y="0"/>
                  <a:pt x="22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49" name="Freeform 906"/>
          <p:cNvSpPr>
            <a:spLocks/>
          </p:cNvSpPr>
          <p:nvPr/>
        </p:nvSpPr>
        <p:spPr bwMode="auto">
          <a:xfrm>
            <a:off x="13708879" y="1055688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5 w 34"/>
              <a:gd name="T5" fmla="*/ 5 h 34"/>
              <a:gd name="T6" fmla="*/ 0 w 34"/>
              <a:gd name="T7" fmla="*/ 17 h 34"/>
              <a:gd name="T8" fmla="*/ 5 w 34"/>
              <a:gd name="T9" fmla="*/ 29 h 34"/>
              <a:gd name="T10" fmla="*/ 17 w 34"/>
              <a:gd name="T11" fmla="*/ 34 h 34"/>
              <a:gd name="T12" fmla="*/ 29 w 34"/>
              <a:gd name="T13" fmla="*/ 29 h 34"/>
              <a:gd name="T14" fmla="*/ 34 w 34"/>
              <a:gd name="T15" fmla="*/ 17 h 34"/>
              <a:gd name="T16" fmla="*/ 29 w 34"/>
              <a:gd name="T17" fmla="*/ 5 h 34"/>
              <a:gd name="T18" fmla="*/ 17 w 34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9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5" y="32"/>
                  <a:pt x="29" y="29"/>
                </a:cubicBezTo>
                <a:cubicBezTo>
                  <a:pt x="32" y="26"/>
                  <a:pt x="34" y="21"/>
                  <a:pt x="34" y="17"/>
                </a:cubicBezTo>
                <a:cubicBezTo>
                  <a:pt x="34" y="13"/>
                  <a:pt x="32" y="9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50" name="Freeform 907"/>
          <p:cNvSpPr>
            <a:spLocks noEditPoints="1"/>
          </p:cNvSpPr>
          <p:nvPr/>
        </p:nvSpPr>
        <p:spPr bwMode="auto">
          <a:xfrm>
            <a:off x="13693004" y="1039813"/>
            <a:ext cx="173038" cy="174625"/>
          </a:xfrm>
          <a:custGeom>
            <a:avLst/>
            <a:gdLst>
              <a:gd name="T0" fmla="*/ 9 w 42"/>
              <a:gd name="T1" fmla="*/ 9 h 42"/>
              <a:gd name="T2" fmla="*/ 21 w 42"/>
              <a:gd name="T3" fmla="*/ 4 h 42"/>
              <a:gd name="T4" fmla="*/ 33 w 42"/>
              <a:gd name="T5" fmla="*/ 9 h 42"/>
              <a:gd name="T6" fmla="*/ 38 w 42"/>
              <a:gd name="T7" fmla="*/ 21 h 42"/>
              <a:gd name="T8" fmla="*/ 33 w 42"/>
              <a:gd name="T9" fmla="*/ 33 h 42"/>
              <a:gd name="T10" fmla="*/ 21 w 42"/>
              <a:gd name="T11" fmla="*/ 38 h 42"/>
              <a:gd name="T12" fmla="*/ 9 w 42"/>
              <a:gd name="T13" fmla="*/ 33 h 42"/>
              <a:gd name="T14" fmla="*/ 4 w 42"/>
              <a:gd name="T15" fmla="*/ 21 h 42"/>
              <a:gd name="T16" fmla="*/ 9 w 42"/>
              <a:gd name="T17" fmla="*/ 9 h 42"/>
              <a:gd name="T18" fmla="*/ 9 w 42"/>
              <a:gd name="T19" fmla="*/ 9 h 42"/>
              <a:gd name="T20" fmla="*/ 21 w 42"/>
              <a:gd name="T21" fmla="*/ 0 h 42"/>
              <a:gd name="T22" fmla="*/ 21 w 42"/>
              <a:gd name="T23" fmla="*/ 0 h 42"/>
              <a:gd name="T24" fmla="*/ 6 w 42"/>
              <a:gd name="T25" fmla="*/ 6 h 42"/>
              <a:gd name="T26" fmla="*/ 6 w 42"/>
              <a:gd name="T27" fmla="*/ 6 h 42"/>
              <a:gd name="T28" fmla="*/ 0 w 42"/>
              <a:gd name="T29" fmla="*/ 21 h 42"/>
              <a:gd name="T30" fmla="*/ 5 w 42"/>
              <a:gd name="T31" fmla="*/ 34 h 42"/>
              <a:gd name="T32" fmla="*/ 6 w 42"/>
              <a:gd name="T33" fmla="*/ 36 h 42"/>
              <a:gd name="T34" fmla="*/ 7 w 42"/>
              <a:gd name="T35" fmla="*/ 37 h 42"/>
              <a:gd name="T36" fmla="*/ 21 w 42"/>
              <a:gd name="T37" fmla="*/ 42 h 42"/>
              <a:gd name="T38" fmla="*/ 21 w 42"/>
              <a:gd name="T39" fmla="*/ 42 h 42"/>
              <a:gd name="T40" fmla="*/ 35 w 42"/>
              <a:gd name="T41" fmla="*/ 36 h 42"/>
              <a:gd name="T42" fmla="*/ 42 w 42"/>
              <a:gd name="T43" fmla="*/ 21 h 42"/>
              <a:gd name="T44" fmla="*/ 35 w 42"/>
              <a:gd name="T45" fmla="*/ 6 h 42"/>
              <a:gd name="T46" fmla="*/ 21 w 42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2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3"/>
                  <a:pt x="38" y="17"/>
                  <a:pt x="38" y="21"/>
                </a:cubicBezTo>
                <a:cubicBezTo>
                  <a:pt x="38" y="25"/>
                  <a:pt x="36" y="30"/>
                  <a:pt x="33" y="33"/>
                </a:cubicBezTo>
                <a:cubicBezTo>
                  <a:pt x="29" y="36"/>
                  <a:pt x="25" y="38"/>
                  <a:pt x="21" y="38"/>
                </a:cubicBezTo>
                <a:cubicBezTo>
                  <a:pt x="17" y="38"/>
                  <a:pt x="12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3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0"/>
                  <a:pt x="5" y="34"/>
                </a:cubicBezTo>
                <a:cubicBezTo>
                  <a:pt x="5" y="34"/>
                  <a:pt x="6" y="35"/>
                  <a:pt x="6" y="36"/>
                </a:cubicBezTo>
                <a:cubicBezTo>
                  <a:pt x="7" y="36"/>
                  <a:pt x="7" y="36"/>
                  <a:pt x="7" y="37"/>
                </a:cubicBezTo>
                <a:cubicBezTo>
                  <a:pt x="11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16"/>
                  <a:pt x="40" y="11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51" name="Freeform 908"/>
          <p:cNvSpPr>
            <a:spLocks noEditPoints="1"/>
          </p:cNvSpPr>
          <p:nvPr/>
        </p:nvSpPr>
        <p:spPr bwMode="auto">
          <a:xfrm>
            <a:off x="13394554" y="1279525"/>
            <a:ext cx="231775" cy="233363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8 w 56"/>
              <a:gd name="T19" fmla="*/ 8 h 56"/>
              <a:gd name="T20" fmla="*/ 0 w 56"/>
              <a:gd name="T21" fmla="*/ 28 h 56"/>
              <a:gd name="T22" fmla="*/ 8 w 56"/>
              <a:gd name="T23" fmla="*/ 48 h 56"/>
              <a:gd name="T24" fmla="*/ 28 w 56"/>
              <a:gd name="T25" fmla="*/ 56 h 56"/>
              <a:gd name="T26" fmla="*/ 48 w 56"/>
              <a:gd name="T27" fmla="*/ 48 h 56"/>
              <a:gd name="T28" fmla="*/ 56 w 56"/>
              <a:gd name="T29" fmla="*/ 28 h 56"/>
              <a:gd name="T30" fmla="*/ 48 w 56"/>
              <a:gd name="T31" fmla="*/ 8 h 56"/>
              <a:gd name="T32" fmla="*/ 28 w 56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8" y="45"/>
                  <a:pt x="15" y="41"/>
                </a:cubicBezTo>
                <a:cubicBezTo>
                  <a:pt x="7" y="34"/>
                  <a:pt x="7" y="22"/>
                  <a:pt x="15" y="15"/>
                </a:cubicBezTo>
                <a:cubicBezTo>
                  <a:pt x="18" y="11"/>
                  <a:pt x="23" y="9"/>
                  <a:pt x="28" y="9"/>
                </a:cubicBezTo>
                <a:cubicBezTo>
                  <a:pt x="33" y="9"/>
                  <a:pt x="37" y="11"/>
                  <a:pt x="41" y="15"/>
                </a:cubicBezTo>
                <a:cubicBezTo>
                  <a:pt x="48" y="22"/>
                  <a:pt x="48" y="34"/>
                  <a:pt x="41" y="41"/>
                </a:cubicBezTo>
                <a:cubicBezTo>
                  <a:pt x="37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3" y="3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2" y="14"/>
                  <a:pt x="0" y="21"/>
                  <a:pt x="0" y="28"/>
                </a:cubicBezTo>
                <a:cubicBezTo>
                  <a:pt x="0" y="35"/>
                  <a:pt x="2" y="43"/>
                  <a:pt x="8" y="48"/>
                </a:cubicBezTo>
                <a:cubicBezTo>
                  <a:pt x="13" y="54"/>
                  <a:pt x="21" y="56"/>
                  <a:pt x="28" y="56"/>
                </a:cubicBezTo>
                <a:cubicBezTo>
                  <a:pt x="35" y="56"/>
                  <a:pt x="42" y="54"/>
                  <a:pt x="48" y="48"/>
                </a:cubicBezTo>
                <a:cubicBezTo>
                  <a:pt x="53" y="43"/>
                  <a:pt x="56" y="35"/>
                  <a:pt x="56" y="28"/>
                </a:cubicBezTo>
                <a:cubicBezTo>
                  <a:pt x="56" y="21"/>
                  <a:pt x="53" y="14"/>
                  <a:pt x="48" y="8"/>
                </a:cubicBezTo>
                <a:cubicBezTo>
                  <a:pt x="42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52" name="Freeform 909"/>
          <p:cNvSpPr>
            <a:spLocks noEditPoints="1"/>
          </p:cNvSpPr>
          <p:nvPr/>
        </p:nvSpPr>
        <p:spPr bwMode="auto">
          <a:xfrm>
            <a:off x="13373917" y="1263650"/>
            <a:ext cx="268288" cy="265113"/>
          </a:xfrm>
          <a:custGeom>
            <a:avLst/>
            <a:gdLst>
              <a:gd name="T0" fmla="*/ 13 w 65"/>
              <a:gd name="T1" fmla="*/ 12 h 64"/>
              <a:gd name="T2" fmla="*/ 33 w 65"/>
              <a:gd name="T3" fmla="*/ 4 h 64"/>
              <a:gd name="T4" fmla="*/ 53 w 65"/>
              <a:gd name="T5" fmla="*/ 12 h 64"/>
              <a:gd name="T6" fmla="*/ 61 w 65"/>
              <a:gd name="T7" fmla="*/ 32 h 64"/>
              <a:gd name="T8" fmla="*/ 53 w 65"/>
              <a:gd name="T9" fmla="*/ 52 h 64"/>
              <a:gd name="T10" fmla="*/ 33 w 65"/>
              <a:gd name="T11" fmla="*/ 60 h 64"/>
              <a:gd name="T12" fmla="*/ 13 w 65"/>
              <a:gd name="T13" fmla="*/ 52 h 64"/>
              <a:gd name="T14" fmla="*/ 5 w 65"/>
              <a:gd name="T15" fmla="*/ 32 h 64"/>
              <a:gd name="T16" fmla="*/ 13 w 65"/>
              <a:gd name="T17" fmla="*/ 12 h 64"/>
              <a:gd name="T18" fmla="*/ 13 w 65"/>
              <a:gd name="T19" fmla="*/ 12 h 64"/>
              <a:gd name="T20" fmla="*/ 33 w 65"/>
              <a:gd name="T21" fmla="*/ 0 h 64"/>
              <a:gd name="T22" fmla="*/ 33 w 65"/>
              <a:gd name="T23" fmla="*/ 0 h 64"/>
              <a:gd name="T24" fmla="*/ 10 w 65"/>
              <a:gd name="T25" fmla="*/ 9 h 64"/>
              <a:gd name="T26" fmla="*/ 10 w 65"/>
              <a:gd name="T27" fmla="*/ 9 h 64"/>
              <a:gd name="T28" fmla="*/ 1 w 65"/>
              <a:gd name="T29" fmla="*/ 32 h 64"/>
              <a:gd name="T30" fmla="*/ 8 w 65"/>
              <a:gd name="T31" fmla="*/ 53 h 64"/>
              <a:gd name="T32" fmla="*/ 10 w 65"/>
              <a:gd name="T33" fmla="*/ 55 h 64"/>
              <a:gd name="T34" fmla="*/ 11 w 65"/>
              <a:gd name="T35" fmla="*/ 56 h 64"/>
              <a:gd name="T36" fmla="*/ 33 w 65"/>
              <a:gd name="T37" fmla="*/ 64 h 64"/>
              <a:gd name="T38" fmla="*/ 33 w 65"/>
              <a:gd name="T39" fmla="*/ 64 h 64"/>
              <a:gd name="T40" fmla="*/ 56 w 65"/>
              <a:gd name="T41" fmla="*/ 55 h 64"/>
              <a:gd name="T42" fmla="*/ 65 w 65"/>
              <a:gd name="T43" fmla="*/ 32 h 64"/>
              <a:gd name="T44" fmla="*/ 57 w 65"/>
              <a:gd name="T45" fmla="*/ 10 h 64"/>
              <a:gd name="T46" fmla="*/ 56 w 65"/>
              <a:gd name="T47" fmla="*/ 9 h 64"/>
              <a:gd name="T48" fmla="*/ 54 w 65"/>
              <a:gd name="T49" fmla="*/ 8 h 64"/>
              <a:gd name="T50" fmla="*/ 33 w 65"/>
              <a:gd name="T51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5" h="64">
                <a:moveTo>
                  <a:pt x="13" y="12"/>
                </a:moveTo>
                <a:cubicBezTo>
                  <a:pt x="18" y="7"/>
                  <a:pt x="26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39"/>
                  <a:pt x="58" y="47"/>
                  <a:pt x="53" y="52"/>
                </a:cubicBezTo>
                <a:cubicBezTo>
                  <a:pt x="47" y="58"/>
                  <a:pt x="40" y="60"/>
                  <a:pt x="33" y="60"/>
                </a:cubicBezTo>
                <a:cubicBezTo>
                  <a:pt x="26" y="60"/>
                  <a:pt x="18" y="58"/>
                  <a:pt x="13" y="52"/>
                </a:cubicBezTo>
                <a:cubicBezTo>
                  <a:pt x="7" y="47"/>
                  <a:pt x="5" y="39"/>
                  <a:pt x="5" y="32"/>
                </a:cubicBezTo>
                <a:cubicBezTo>
                  <a:pt x="5" y="25"/>
                  <a:pt x="7" y="18"/>
                  <a:pt x="13" y="12"/>
                </a:cubicBezTo>
                <a:cubicBezTo>
                  <a:pt x="13" y="12"/>
                  <a:pt x="13" y="12"/>
                  <a:pt x="13" y="12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5" y="0"/>
                  <a:pt x="16" y="3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4" y="16"/>
                  <a:pt x="0" y="24"/>
                  <a:pt x="1" y="32"/>
                </a:cubicBezTo>
                <a:cubicBezTo>
                  <a:pt x="0" y="40"/>
                  <a:pt x="3" y="47"/>
                  <a:pt x="8" y="53"/>
                </a:cubicBezTo>
                <a:cubicBezTo>
                  <a:pt x="9" y="54"/>
                  <a:pt x="9" y="54"/>
                  <a:pt x="10" y="55"/>
                </a:cubicBezTo>
                <a:cubicBezTo>
                  <a:pt x="10" y="55"/>
                  <a:pt x="11" y="56"/>
                  <a:pt x="11" y="56"/>
                </a:cubicBezTo>
                <a:cubicBezTo>
                  <a:pt x="17" y="62"/>
                  <a:pt x="25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1" y="64"/>
                  <a:pt x="49" y="61"/>
                  <a:pt x="56" y="55"/>
                </a:cubicBezTo>
                <a:cubicBezTo>
                  <a:pt x="62" y="49"/>
                  <a:pt x="65" y="40"/>
                  <a:pt x="65" y="32"/>
                </a:cubicBezTo>
                <a:cubicBezTo>
                  <a:pt x="65" y="24"/>
                  <a:pt x="62" y="16"/>
                  <a:pt x="57" y="10"/>
                </a:cubicBezTo>
                <a:cubicBezTo>
                  <a:pt x="56" y="10"/>
                  <a:pt x="56" y="10"/>
                  <a:pt x="56" y="9"/>
                </a:cubicBezTo>
                <a:cubicBezTo>
                  <a:pt x="55" y="9"/>
                  <a:pt x="54" y="8"/>
                  <a:pt x="54" y="8"/>
                </a:cubicBezTo>
                <a:cubicBezTo>
                  <a:pt x="48" y="2"/>
                  <a:pt x="40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53" name="Freeform 910"/>
          <p:cNvSpPr>
            <a:spLocks/>
          </p:cNvSpPr>
          <p:nvPr/>
        </p:nvSpPr>
        <p:spPr bwMode="auto">
          <a:xfrm>
            <a:off x="13423129" y="1317625"/>
            <a:ext cx="169863" cy="157163"/>
          </a:xfrm>
          <a:custGeom>
            <a:avLst/>
            <a:gdLst>
              <a:gd name="T0" fmla="*/ 21 w 41"/>
              <a:gd name="T1" fmla="*/ 0 h 38"/>
              <a:gd name="T2" fmla="*/ 8 w 41"/>
              <a:gd name="T3" fmla="*/ 6 h 38"/>
              <a:gd name="T4" fmla="*/ 8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61" name="Freeform 918"/>
          <p:cNvSpPr>
            <a:spLocks/>
          </p:cNvSpPr>
          <p:nvPr/>
        </p:nvSpPr>
        <p:spPr bwMode="auto">
          <a:xfrm>
            <a:off x="9144817" y="5397500"/>
            <a:ext cx="1376363" cy="3702050"/>
          </a:xfrm>
          <a:custGeom>
            <a:avLst/>
            <a:gdLst>
              <a:gd name="T0" fmla="*/ 327 w 332"/>
              <a:gd name="T1" fmla="*/ 0 h 893"/>
              <a:gd name="T2" fmla="*/ 328 w 332"/>
              <a:gd name="T3" fmla="*/ 56 h 893"/>
              <a:gd name="T4" fmla="*/ 228 w 332"/>
              <a:gd name="T5" fmla="*/ 153 h 893"/>
              <a:gd name="T6" fmla="*/ 31 w 332"/>
              <a:gd name="T7" fmla="*/ 153 h 893"/>
              <a:gd name="T8" fmla="*/ 0 w 332"/>
              <a:gd name="T9" fmla="*/ 185 h 893"/>
              <a:gd name="T10" fmla="*/ 0 w 332"/>
              <a:gd name="T11" fmla="*/ 893 h 893"/>
              <a:gd name="T12" fmla="*/ 4 w 332"/>
              <a:gd name="T13" fmla="*/ 893 h 893"/>
              <a:gd name="T14" fmla="*/ 4 w 332"/>
              <a:gd name="T15" fmla="*/ 187 h 893"/>
              <a:gd name="T16" fmla="*/ 33 w 332"/>
              <a:gd name="T17" fmla="*/ 157 h 893"/>
              <a:gd name="T18" fmla="*/ 230 w 332"/>
              <a:gd name="T19" fmla="*/ 157 h 893"/>
              <a:gd name="T20" fmla="*/ 332 w 332"/>
              <a:gd name="T21" fmla="*/ 57 h 893"/>
              <a:gd name="T22" fmla="*/ 331 w 332"/>
              <a:gd name="T23" fmla="*/ 0 h 893"/>
              <a:gd name="T24" fmla="*/ 330 w 332"/>
              <a:gd name="T25" fmla="*/ 0 h 893"/>
              <a:gd name="T26" fmla="*/ 330 w 332"/>
              <a:gd name="T27" fmla="*/ 0 h 893"/>
              <a:gd name="T28" fmla="*/ 327 w 332"/>
              <a:gd name="T29" fmla="*/ 0 h 8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32" h="893">
                <a:moveTo>
                  <a:pt x="327" y="0"/>
                </a:moveTo>
                <a:cubicBezTo>
                  <a:pt x="328" y="56"/>
                  <a:pt x="328" y="56"/>
                  <a:pt x="328" y="56"/>
                </a:cubicBezTo>
                <a:cubicBezTo>
                  <a:pt x="228" y="153"/>
                  <a:pt x="228" y="153"/>
                  <a:pt x="228" y="153"/>
                </a:cubicBezTo>
                <a:cubicBezTo>
                  <a:pt x="31" y="153"/>
                  <a:pt x="31" y="153"/>
                  <a:pt x="31" y="153"/>
                </a:cubicBezTo>
                <a:cubicBezTo>
                  <a:pt x="0" y="185"/>
                  <a:pt x="0" y="185"/>
                  <a:pt x="0" y="185"/>
                </a:cubicBezTo>
                <a:cubicBezTo>
                  <a:pt x="0" y="893"/>
                  <a:pt x="0" y="893"/>
                  <a:pt x="0" y="893"/>
                </a:cubicBezTo>
                <a:cubicBezTo>
                  <a:pt x="4" y="893"/>
                  <a:pt x="4" y="893"/>
                  <a:pt x="4" y="893"/>
                </a:cubicBezTo>
                <a:cubicBezTo>
                  <a:pt x="4" y="187"/>
                  <a:pt x="4" y="187"/>
                  <a:pt x="4" y="187"/>
                </a:cubicBezTo>
                <a:cubicBezTo>
                  <a:pt x="33" y="157"/>
                  <a:pt x="33" y="157"/>
                  <a:pt x="33" y="157"/>
                </a:cubicBezTo>
                <a:cubicBezTo>
                  <a:pt x="230" y="157"/>
                  <a:pt x="230" y="157"/>
                  <a:pt x="230" y="157"/>
                </a:cubicBezTo>
                <a:cubicBezTo>
                  <a:pt x="332" y="57"/>
                  <a:pt x="332" y="57"/>
                  <a:pt x="332" y="57"/>
                </a:cubicBezTo>
                <a:cubicBezTo>
                  <a:pt x="331" y="0"/>
                  <a:pt x="331" y="0"/>
                  <a:pt x="331" y="0"/>
                </a:cubicBezTo>
                <a:cubicBezTo>
                  <a:pt x="331" y="0"/>
                  <a:pt x="330" y="0"/>
                  <a:pt x="330" y="0"/>
                </a:cubicBezTo>
                <a:cubicBezTo>
                  <a:pt x="330" y="0"/>
                  <a:pt x="330" y="0"/>
                  <a:pt x="330" y="0"/>
                </a:cubicBezTo>
                <a:cubicBezTo>
                  <a:pt x="329" y="0"/>
                  <a:pt x="328" y="0"/>
                  <a:pt x="32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62" name="Freeform 919"/>
          <p:cNvSpPr>
            <a:spLocks/>
          </p:cNvSpPr>
          <p:nvPr/>
        </p:nvSpPr>
        <p:spPr bwMode="auto">
          <a:xfrm>
            <a:off x="10443392" y="5243513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4 h 33"/>
              <a:gd name="T4" fmla="*/ 0 w 34"/>
              <a:gd name="T5" fmla="*/ 16 h 33"/>
              <a:gd name="T6" fmla="*/ 5 w 34"/>
              <a:gd name="T7" fmla="*/ 28 h 33"/>
              <a:gd name="T8" fmla="*/ 17 w 34"/>
              <a:gd name="T9" fmla="*/ 33 h 33"/>
              <a:gd name="T10" fmla="*/ 29 w 34"/>
              <a:gd name="T11" fmla="*/ 28 h 33"/>
              <a:gd name="T12" fmla="*/ 29 w 34"/>
              <a:gd name="T13" fmla="*/ 28 h 33"/>
              <a:gd name="T14" fmla="*/ 34 w 34"/>
              <a:gd name="T15" fmla="*/ 16 h 33"/>
              <a:gd name="T16" fmla="*/ 29 w 34"/>
              <a:gd name="T17" fmla="*/ 4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1"/>
                  <a:pt x="5" y="4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0"/>
                  <a:pt x="2" y="25"/>
                  <a:pt x="5" y="28"/>
                </a:cubicBezTo>
                <a:cubicBezTo>
                  <a:pt x="8" y="31"/>
                  <a:pt x="13" y="33"/>
                  <a:pt x="17" y="33"/>
                </a:cubicBezTo>
                <a:cubicBezTo>
                  <a:pt x="21" y="33"/>
                  <a:pt x="25" y="31"/>
                  <a:pt x="29" y="28"/>
                </a:cubicBezTo>
                <a:cubicBezTo>
                  <a:pt x="29" y="28"/>
                  <a:pt x="29" y="28"/>
                  <a:pt x="29" y="28"/>
                </a:cubicBezTo>
                <a:cubicBezTo>
                  <a:pt x="32" y="25"/>
                  <a:pt x="34" y="20"/>
                  <a:pt x="34" y="16"/>
                </a:cubicBezTo>
                <a:cubicBezTo>
                  <a:pt x="34" y="12"/>
                  <a:pt x="32" y="8"/>
                  <a:pt x="29" y="4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63" name="Freeform 920"/>
          <p:cNvSpPr>
            <a:spLocks noEditPoints="1"/>
          </p:cNvSpPr>
          <p:nvPr/>
        </p:nvSpPr>
        <p:spPr bwMode="auto">
          <a:xfrm>
            <a:off x="10425929" y="5227638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2 h 41"/>
              <a:gd name="T4" fmla="*/ 4 w 42"/>
              <a:gd name="T5" fmla="*/ 20 h 41"/>
              <a:gd name="T6" fmla="*/ 9 w 42"/>
              <a:gd name="T7" fmla="*/ 8 h 41"/>
              <a:gd name="T8" fmla="*/ 21 w 42"/>
              <a:gd name="T9" fmla="*/ 4 h 41"/>
              <a:gd name="T10" fmla="*/ 33 w 42"/>
              <a:gd name="T11" fmla="*/ 8 h 41"/>
              <a:gd name="T12" fmla="*/ 38 w 42"/>
              <a:gd name="T13" fmla="*/ 20 h 41"/>
              <a:gd name="T14" fmla="*/ 33 w 42"/>
              <a:gd name="T15" fmla="*/ 32 h 41"/>
              <a:gd name="T16" fmla="*/ 33 w 42"/>
              <a:gd name="T17" fmla="*/ 32 h 41"/>
              <a:gd name="T18" fmla="*/ 21 w 42"/>
              <a:gd name="T19" fmla="*/ 37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0 w 42"/>
              <a:gd name="T27" fmla="*/ 20 h 41"/>
              <a:gd name="T28" fmla="*/ 6 w 42"/>
              <a:gd name="T29" fmla="*/ 35 h 41"/>
              <a:gd name="T30" fmla="*/ 18 w 42"/>
              <a:gd name="T31" fmla="*/ 41 h 41"/>
              <a:gd name="T32" fmla="*/ 21 w 42"/>
              <a:gd name="T33" fmla="*/ 41 h 41"/>
              <a:gd name="T34" fmla="*/ 21 w 42"/>
              <a:gd name="T35" fmla="*/ 41 h 41"/>
              <a:gd name="T36" fmla="*/ 22 w 42"/>
              <a:gd name="T37" fmla="*/ 41 h 41"/>
              <a:gd name="T38" fmla="*/ 36 w 42"/>
              <a:gd name="T39" fmla="*/ 35 h 41"/>
              <a:gd name="T40" fmla="*/ 34 w 42"/>
              <a:gd name="T41" fmla="*/ 33 h 41"/>
              <a:gd name="T42" fmla="*/ 36 w 42"/>
              <a:gd name="T43" fmla="*/ 35 h 41"/>
              <a:gd name="T44" fmla="*/ 42 w 42"/>
              <a:gd name="T45" fmla="*/ 20 h 41"/>
              <a:gd name="T46" fmla="*/ 36 w 42"/>
              <a:gd name="T47" fmla="*/ 6 h 41"/>
              <a:gd name="T48" fmla="*/ 21 w 42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5"/>
                  <a:pt x="9" y="32"/>
                </a:cubicBezTo>
                <a:cubicBezTo>
                  <a:pt x="6" y="29"/>
                  <a:pt x="4" y="24"/>
                  <a:pt x="4" y="20"/>
                </a:cubicBezTo>
                <a:cubicBezTo>
                  <a:pt x="4" y="16"/>
                  <a:pt x="6" y="12"/>
                  <a:pt x="9" y="8"/>
                </a:cubicBezTo>
                <a:cubicBezTo>
                  <a:pt x="12" y="5"/>
                  <a:pt x="17" y="4"/>
                  <a:pt x="21" y="4"/>
                </a:cubicBezTo>
                <a:cubicBezTo>
                  <a:pt x="25" y="4"/>
                  <a:pt x="29" y="5"/>
                  <a:pt x="33" y="8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4"/>
                  <a:pt x="36" y="29"/>
                  <a:pt x="33" y="32"/>
                </a:cubicBezTo>
                <a:cubicBezTo>
                  <a:pt x="33" y="32"/>
                  <a:pt x="33" y="32"/>
                  <a:pt x="33" y="32"/>
                </a:cubicBezTo>
                <a:cubicBezTo>
                  <a:pt x="29" y="35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5"/>
                  <a:pt x="2" y="31"/>
                  <a:pt x="6" y="35"/>
                </a:cubicBezTo>
                <a:cubicBezTo>
                  <a:pt x="10" y="38"/>
                  <a:pt x="14" y="40"/>
                  <a:pt x="18" y="41"/>
                </a:cubicBezTo>
                <a:cubicBezTo>
                  <a:pt x="19" y="41"/>
                  <a:pt x="20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1" y="41"/>
                  <a:pt x="22" y="41"/>
                  <a:pt x="22" y="41"/>
                </a:cubicBezTo>
                <a:cubicBezTo>
                  <a:pt x="27" y="41"/>
                  <a:pt x="32" y="39"/>
                  <a:pt x="36" y="35"/>
                </a:cubicBezTo>
                <a:cubicBezTo>
                  <a:pt x="34" y="33"/>
                  <a:pt x="34" y="33"/>
                  <a:pt x="34" y="33"/>
                </a:cubicBezTo>
                <a:cubicBezTo>
                  <a:pt x="36" y="35"/>
                  <a:pt x="36" y="35"/>
                  <a:pt x="36" y="35"/>
                </a:cubicBezTo>
                <a:cubicBezTo>
                  <a:pt x="40" y="31"/>
                  <a:pt x="42" y="25"/>
                  <a:pt x="42" y="20"/>
                </a:cubicBezTo>
                <a:cubicBezTo>
                  <a:pt x="42" y="15"/>
                  <a:pt x="40" y="10"/>
                  <a:pt x="36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64" name="Freeform 921"/>
          <p:cNvSpPr>
            <a:spLocks noEditPoints="1"/>
          </p:cNvSpPr>
          <p:nvPr/>
        </p:nvSpPr>
        <p:spPr bwMode="auto">
          <a:xfrm>
            <a:off x="9013054" y="4584700"/>
            <a:ext cx="1631950" cy="4597400"/>
          </a:xfrm>
          <a:custGeom>
            <a:avLst/>
            <a:gdLst>
              <a:gd name="T0" fmla="*/ 314 w 394"/>
              <a:gd name="T1" fmla="*/ 133 h 1109"/>
              <a:gd name="T2" fmla="*/ 273 w 394"/>
              <a:gd name="T3" fmla="*/ 175 h 1109"/>
              <a:gd name="T4" fmla="*/ 275 w 394"/>
              <a:gd name="T5" fmla="*/ 234 h 1109"/>
              <a:gd name="T6" fmla="*/ 190 w 394"/>
              <a:gd name="T7" fmla="*/ 317 h 1109"/>
              <a:gd name="T8" fmla="*/ 35 w 394"/>
              <a:gd name="T9" fmla="*/ 317 h 1109"/>
              <a:gd name="T10" fmla="*/ 0 w 394"/>
              <a:gd name="T11" fmla="*/ 353 h 1109"/>
              <a:gd name="T12" fmla="*/ 0 w 394"/>
              <a:gd name="T13" fmla="*/ 1109 h 1109"/>
              <a:gd name="T14" fmla="*/ 4 w 394"/>
              <a:gd name="T15" fmla="*/ 1109 h 1109"/>
              <a:gd name="T16" fmla="*/ 4 w 394"/>
              <a:gd name="T17" fmla="*/ 355 h 1109"/>
              <a:gd name="T18" fmla="*/ 37 w 394"/>
              <a:gd name="T19" fmla="*/ 321 h 1109"/>
              <a:gd name="T20" fmla="*/ 191 w 394"/>
              <a:gd name="T21" fmla="*/ 321 h 1109"/>
              <a:gd name="T22" fmla="*/ 279 w 394"/>
              <a:gd name="T23" fmla="*/ 235 h 1109"/>
              <a:gd name="T24" fmla="*/ 277 w 394"/>
              <a:gd name="T25" fmla="*/ 176 h 1109"/>
              <a:gd name="T26" fmla="*/ 317 w 394"/>
              <a:gd name="T27" fmla="*/ 136 h 1109"/>
              <a:gd name="T28" fmla="*/ 316 w 394"/>
              <a:gd name="T29" fmla="*/ 136 h 1109"/>
              <a:gd name="T30" fmla="*/ 314 w 394"/>
              <a:gd name="T31" fmla="*/ 133 h 1109"/>
              <a:gd name="T32" fmla="*/ 389 w 394"/>
              <a:gd name="T33" fmla="*/ 0 h 1109"/>
              <a:gd name="T34" fmla="*/ 390 w 394"/>
              <a:gd name="T35" fmla="*/ 57 h 1109"/>
              <a:gd name="T36" fmla="*/ 360 w 394"/>
              <a:gd name="T37" fmla="*/ 88 h 1109"/>
              <a:gd name="T38" fmla="*/ 362 w 394"/>
              <a:gd name="T39" fmla="*/ 90 h 1109"/>
              <a:gd name="T40" fmla="*/ 363 w 394"/>
              <a:gd name="T41" fmla="*/ 91 h 1109"/>
              <a:gd name="T42" fmla="*/ 394 w 394"/>
              <a:gd name="T43" fmla="*/ 59 h 1109"/>
              <a:gd name="T44" fmla="*/ 393 w 394"/>
              <a:gd name="T45" fmla="*/ 1 h 1109"/>
              <a:gd name="T46" fmla="*/ 393 w 394"/>
              <a:gd name="T47" fmla="*/ 1 h 1109"/>
              <a:gd name="T48" fmla="*/ 393 w 394"/>
              <a:gd name="T49" fmla="*/ 1 h 1109"/>
              <a:gd name="T50" fmla="*/ 389 w 394"/>
              <a:gd name="T51" fmla="*/ 0 h 1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394" h="1109">
                <a:moveTo>
                  <a:pt x="314" y="133"/>
                </a:moveTo>
                <a:cubicBezTo>
                  <a:pt x="273" y="175"/>
                  <a:pt x="273" y="175"/>
                  <a:pt x="273" y="175"/>
                </a:cubicBezTo>
                <a:cubicBezTo>
                  <a:pt x="275" y="234"/>
                  <a:pt x="275" y="234"/>
                  <a:pt x="275" y="234"/>
                </a:cubicBezTo>
                <a:cubicBezTo>
                  <a:pt x="190" y="317"/>
                  <a:pt x="190" y="317"/>
                  <a:pt x="190" y="317"/>
                </a:cubicBezTo>
                <a:cubicBezTo>
                  <a:pt x="35" y="317"/>
                  <a:pt x="35" y="317"/>
                  <a:pt x="35" y="317"/>
                </a:cubicBezTo>
                <a:cubicBezTo>
                  <a:pt x="0" y="353"/>
                  <a:pt x="0" y="353"/>
                  <a:pt x="0" y="353"/>
                </a:cubicBezTo>
                <a:cubicBezTo>
                  <a:pt x="0" y="1109"/>
                  <a:pt x="0" y="1109"/>
                  <a:pt x="0" y="1109"/>
                </a:cubicBezTo>
                <a:cubicBezTo>
                  <a:pt x="4" y="1109"/>
                  <a:pt x="4" y="1109"/>
                  <a:pt x="4" y="1109"/>
                </a:cubicBezTo>
                <a:cubicBezTo>
                  <a:pt x="4" y="355"/>
                  <a:pt x="4" y="355"/>
                  <a:pt x="4" y="355"/>
                </a:cubicBezTo>
                <a:cubicBezTo>
                  <a:pt x="37" y="321"/>
                  <a:pt x="37" y="321"/>
                  <a:pt x="37" y="321"/>
                </a:cubicBezTo>
                <a:cubicBezTo>
                  <a:pt x="191" y="321"/>
                  <a:pt x="191" y="321"/>
                  <a:pt x="191" y="321"/>
                </a:cubicBezTo>
                <a:cubicBezTo>
                  <a:pt x="279" y="235"/>
                  <a:pt x="279" y="235"/>
                  <a:pt x="279" y="235"/>
                </a:cubicBezTo>
                <a:cubicBezTo>
                  <a:pt x="277" y="176"/>
                  <a:pt x="277" y="176"/>
                  <a:pt x="277" y="176"/>
                </a:cubicBezTo>
                <a:cubicBezTo>
                  <a:pt x="317" y="136"/>
                  <a:pt x="317" y="136"/>
                  <a:pt x="317" y="136"/>
                </a:cubicBezTo>
                <a:cubicBezTo>
                  <a:pt x="317" y="136"/>
                  <a:pt x="317" y="136"/>
                  <a:pt x="316" y="136"/>
                </a:cubicBezTo>
                <a:cubicBezTo>
                  <a:pt x="316" y="135"/>
                  <a:pt x="315" y="134"/>
                  <a:pt x="314" y="133"/>
                </a:cubicBezTo>
                <a:moveTo>
                  <a:pt x="389" y="0"/>
                </a:moveTo>
                <a:cubicBezTo>
                  <a:pt x="390" y="57"/>
                  <a:pt x="390" y="57"/>
                  <a:pt x="390" y="57"/>
                </a:cubicBezTo>
                <a:cubicBezTo>
                  <a:pt x="360" y="88"/>
                  <a:pt x="360" y="88"/>
                  <a:pt x="360" y="88"/>
                </a:cubicBezTo>
                <a:cubicBezTo>
                  <a:pt x="361" y="89"/>
                  <a:pt x="361" y="89"/>
                  <a:pt x="362" y="90"/>
                </a:cubicBezTo>
                <a:cubicBezTo>
                  <a:pt x="362" y="90"/>
                  <a:pt x="362" y="90"/>
                  <a:pt x="363" y="91"/>
                </a:cubicBezTo>
                <a:cubicBezTo>
                  <a:pt x="394" y="59"/>
                  <a:pt x="394" y="59"/>
                  <a:pt x="394" y="59"/>
                </a:cubicBezTo>
                <a:cubicBezTo>
                  <a:pt x="393" y="1"/>
                  <a:pt x="393" y="1"/>
                  <a:pt x="393" y="1"/>
                </a:cubicBezTo>
                <a:cubicBezTo>
                  <a:pt x="393" y="1"/>
                  <a:pt x="393" y="1"/>
                  <a:pt x="393" y="1"/>
                </a:cubicBezTo>
                <a:cubicBezTo>
                  <a:pt x="393" y="1"/>
                  <a:pt x="393" y="1"/>
                  <a:pt x="393" y="1"/>
                </a:cubicBezTo>
                <a:cubicBezTo>
                  <a:pt x="392" y="1"/>
                  <a:pt x="390" y="1"/>
                  <a:pt x="38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65" name="Freeform 922"/>
          <p:cNvSpPr>
            <a:spLocks/>
          </p:cNvSpPr>
          <p:nvPr/>
        </p:nvSpPr>
        <p:spPr bwMode="auto">
          <a:xfrm>
            <a:off x="10570392" y="4430713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0 w 34"/>
              <a:gd name="T5" fmla="*/ 17 h 34"/>
              <a:gd name="T6" fmla="*/ 5 w 34"/>
              <a:gd name="T7" fmla="*/ 29 h 34"/>
              <a:gd name="T8" fmla="*/ 17 w 34"/>
              <a:gd name="T9" fmla="*/ 34 h 34"/>
              <a:gd name="T10" fmla="*/ 29 w 34"/>
              <a:gd name="T11" fmla="*/ 29 h 34"/>
              <a:gd name="T12" fmla="*/ 29 w 34"/>
              <a:gd name="T13" fmla="*/ 29 h 34"/>
              <a:gd name="T14" fmla="*/ 34 w 34"/>
              <a:gd name="T15" fmla="*/ 17 h 34"/>
              <a:gd name="T16" fmla="*/ 29 w 34"/>
              <a:gd name="T17" fmla="*/ 5 h 34"/>
              <a:gd name="T18" fmla="*/ 17 w 34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29" y="29"/>
                  <a:pt x="29" y="29"/>
                  <a:pt x="29" y="29"/>
                </a:cubicBezTo>
                <a:cubicBezTo>
                  <a:pt x="32" y="26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66" name="Freeform 923"/>
          <p:cNvSpPr>
            <a:spLocks noEditPoints="1"/>
          </p:cNvSpPr>
          <p:nvPr/>
        </p:nvSpPr>
        <p:spPr bwMode="auto">
          <a:xfrm>
            <a:off x="10554517" y="4414838"/>
            <a:ext cx="174625" cy="173038"/>
          </a:xfrm>
          <a:custGeom>
            <a:avLst/>
            <a:gdLst>
              <a:gd name="T0" fmla="*/ 21 w 42"/>
              <a:gd name="T1" fmla="*/ 38 h 42"/>
              <a:gd name="T2" fmla="*/ 9 w 42"/>
              <a:gd name="T3" fmla="*/ 33 h 42"/>
              <a:gd name="T4" fmla="*/ 4 w 42"/>
              <a:gd name="T5" fmla="*/ 21 h 42"/>
              <a:gd name="T6" fmla="*/ 9 w 42"/>
              <a:gd name="T7" fmla="*/ 9 h 42"/>
              <a:gd name="T8" fmla="*/ 21 w 42"/>
              <a:gd name="T9" fmla="*/ 4 h 42"/>
              <a:gd name="T10" fmla="*/ 33 w 42"/>
              <a:gd name="T11" fmla="*/ 9 h 42"/>
              <a:gd name="T12" fmla="*/ 38 w 42"/>
              <a:gd name="T13" fmla="*/ 21 h 42"/>
              <a:gd name="T14" fmla="*/ 33 w 42"/>
              <a:gd name="T15" fmla="*/ 33 h 42"/>
              <a:gd name="T16" fmla="*/ 33 w 42"/>
              <a:gd name="T17" fmla="*/ 33 h 42"/>
              <a:gd name="T18" fmla="*/ 21 w 42"/>
              <a:gd name="T19" fmla="*/ 38 h 42"/>
              <a:gd name="T20" fmla="*/ 21 w 42"/>
              <a:gd name="T21" fmla="*/ 0 h 42"/>
              <a:gd name="T22" fmla="*/ 21 w 42"/>
              <a:gd name="T23" fmla="*/ 0 h 42"/>
              <a:gd name="T24" fmla="*/ 6 w 42"/>
              <a:gd name="T25" fmla="*/ 6 h 42"/>
              <a:gd name="T26" fmla="*/ 0 w 42"/>
              <a:gd name="T27" fmla="*/ 21 h 42"/>
              <a:gd name="T28" fmla="*/ 6 w 42"/>
              <a:gd name="T29" fmla="*/ 36 h 42"/>
              <a:gd name="T30" fmla="*/ 17 w 42"/>
              <a:gd name="T31" fmla="*/ 41 h 42"/>
              <a:gd name="T32" fmla="*/ 21 w 42"/>
              <a:gd name="T33" fmla="*/ 42 h 42"/>
              <a:gd name="T34" fmla="*/ 21 w 42"/>
              <a:gd name="T35" fmla="*/ 42 h 42"/>
              <a:gd name="T36" fmla="*/ 21 w 42"/>
              <a:gd name="T37" fmla="*/ 42 h 42"/>
              <a:gd name="T38" fmla="*/ 36 w 42"/>
              <a:gd name="T39" fmla="*/ 36 h 42"/>
              <a:gd name="T40" fmla="*/ 36 w 42"/>
              <a:gd name="T41" fmla="*/ 36 h 42"/>
              <a:gd name="T42" fmla="*/ 42 w 42"/>
              <a:gd name="T43" fmla="*/ 21 h 42"/>
              <a:gd name="T44" fmla="*/ 36 w 42"/>
              <a:gd name="T45" fmla="*/ 6 h 42"/>
              <a:gd name="T46" fmla="*/ 21 w 42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2">
                <a:moveTo>
                  <a:pt x="21" y="38"/>
                </a:moveTo>
                <a:cubicBezTo>
                  <a:pt x="17" y="38"/>
                  <a:pt x="12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30"/>
                  <a:pt x="33" y="33"/>
                </a:cubicBezTo>
                <a:cubicBezTo>
                  <a:pt x="33" y="33"/>
                  <a:pt x="33" y="33"/>
                  <a:pt x="33" y="33"/>
                </a:cubicBezTo>
                <a:cubicBezTo>
                  <a:pt x="30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9" y="39"/>
                  <a:pt x="13" y="41"/>
                  <a:pt x="17" y="41"/>
                </a:cubicBezTo>
                <a:cubicBezTo>
                  <a:pt x="18" y="42"/>
                  <a:pt x="20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40"/>
                  <a:pt x="36" y="36"/>
                </a:cubicBezTo>
                <a:cubicBezTo>
                  <a:pt x="36" y="36"/>
                  <a:pt x="36" y="36"/>
                  <a:pt x="36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67" name="Freeform 924"/>
          <p:cNvSpPr>
            <a:spLocks noEditPoints="1"/>
          </p:cNvSpPr>
          <p:nvPr/>
        </p:nvSpPr>
        <p:spPr bwMode="auto">
          <a:xfrm>
            <a:off x="10302104" y="4937125"/>
            <a:ext cx="236538" cy="231775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1 w 57"/>
              <a:gd name="T9" fmla="*/ 15 h 56"/>
              <a:gd name="T10" fmla="*/ 41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0 w 57"/>
              <a:gd name="T19" fmla="*/ 28 h 56"/>
              <a:gd name="T20" fmla="*/ 8 w 57"/>
              <a:gd name="T21" fmla="*/ 48 h 56"/>
              <a:gd name="T22" fmla="*/ 28 w 57"/>
              <a:gd name="T23" fmla="*/ 56 h 56"/>
              <a:gd name="T24" fmla="*/ 48 w 57"/>
              <a:gd name="T25" fmla="*/ 48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6" y="56"/>
                  <a:pt x="43" y="54"/>
                  <a:pt x="48" y="48"/>
                </a:cubicBezTo>
                <a:cubicBezTo>
                  <a:pt x="48" y="48"/>
                  <a:pt x="48" y="48"/>
                  <a:pt x="48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8" y="8"/>
                </a:cubicBezTo>
                <a:cubicBezTo>
                  <a:pt x="43" y="2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68" name="Freeform 925"/>
          <p:cNvSpPr>
            <a:spLocks noEditPoints="1"/>
          </p:cNvSpPr>
          <p:nvPr/>
        </p:nvSpPr>
        <p:spPr bwMode="auto">
          <a:xfrm>
            <a:off x="10284642" y="4919663"/>
            <a:ext cx="269875" cy="265113"/>
          </a:xfrm>
          <a:custGeom>
            <a:avLst/>
            <a:gdLst>
              <a:gd name="T0" fmla="*/ 32 w 65"/>
              <a:gd name="T1" fmla="*/ 60 h 64"/>
              <a:gd name="T2" fmla="*/ 12 w 65"/>
              <a:gd name="T3" fmla="*/ 52 h 64"/>
              <a:gd name="T4" fmla="*/ 4 w 65"/>
              <a:gd name="T5" fmla="*/ 32 h 64"/>
              <a:gd name="T6" fmla="*/ 12 w 65"/>
              <a:gd name="T7" fmla="*/ 12 h 64"/>
              <a:gd name="T8" fmla="*/ 32 w 65"/>
              <a:gd name="T9" fmla="*/ 4 h 64"/>
              <a:gd name="T10" fmla="*/ 52 w 65"/>
              <a:gd name="T11" fmla="*/ 12 h 64"/>
              <a:gd name="T12" fmla="*/ 61 w 65"/>
              <a:gd name="T13" fmla="*/ 32 h 64"/>
              <a:gd name="T14" fmla="*/ 52 w 65"/>
              <a:gd name="T15" fmla="*/ 52 h 64"/>
              <a:gd name="T16" fmla="*/ 52 w 65"/>
              <a:gd name="T17" fmla="*/ 52 h 64"/>
              <a:gd name="T18" fmla="*/ 32 w 65"/>
              <a:gd name="T19" fmla="*/ 60 h 64"/>
              <a:gd name="T20" fmla="*/ 32 w 65"/>
              <a:gd name="T21" fmla="*/ 0 h 64"/>
              <a:gd name="T22" fmla="*/ 32 w 65"/>
              <a:gd name="T23" fmla="*/ 0 h 64"/>
              <a:gd name="T24" fmla="*/ 9 w 65"/>
              <a:gd name="T25" fmla="*/ 9 h 64"/>
              <a:gd name="T26" fmla="*/ 0 w 65"/>
              <a:gd name="T27" fmla="*/ 32 h 64"/>
              <a:gd name="T28" fmla="*/ 7 w 65"/>
              <a:gd name="T29" fmla="*/ 52 h 64"/>
              <a:gd name="T30" fmla="*/ 9 w 65"/>
              <a:gd name="T31" fmla="*/ 55 h 64"/>
              <a:gd name="T32" fmla="*/ 10 w 65"/>
              <a:gd name="T33" fmla="*/ 55 h 64"/>
              <a:gd name="T34" fmla="*/ 32 w 65"/>
              <a:gd name="T35" fmla="*/ 64 h 64"/>
              <a:gd name="T36" fmla="*/ 32 w 65"/>
              <a:gd name="T37" fmla="*/ 64 h 64"/>
              <a:gd name="T38" fmla="*/ 55 w 65"/>
              <a:gd name="T39" fmla="*/ 55 h 64"/>
              <a:gd name="T40" fmla="*/ 55 w 65"/>
              <a:gd name="T41" fmla="*/ 55 h 64"/>
              <a:gd name="T42" fmla="*/ 65 w 65"/>
              <a:gd name="T43" fmla="*/ 32 h 64"/>
              <a:gd name="T44" fmla="*/ 56 w 65"/>
              <a:gd name="T45" fmla="*/ 10 h 64"/>
              <a:gd name="T46" fmla="*/ 55 w 65"/>
              <a:gd name="T47" fmla="*/ 9 h 64"/>
              <a:gd name="T48" fmla="*/ 53 w 65"/>
              <a:gd name="T49" fmla="*/ 7 h 64"/>
              <a:gd name="T50" fmla="*/ 32 w 65"/>
              <a:gd name="T51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5" h="64">
                <a:moveTo>
                  <a:pt x="32" y="60"/>
                </a:moveTo>
                <a:cubicBezTo>
                  <a:pt x="25" y="60"/>
                  <a:pt x="18" y="58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40" y="4"/>
                  <a:pt x="47" y="6"/>
                  <a:pt x="52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2" y="52"/>
                </a:cubicBezTo>
                <a:cubicBezTo>
                  <a:pt x="52" y="52"/>
                  <a:pt x="52" y="52"/>
                  <a:pt x="52" y="52"/>
                </a:cubicBezTo>
                <a:cubicBezTo>
                  <a:pt x="47" y="58"/>
                  <a:pt x="40" y="60"/>
                  <a:pt x="32" y="60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39"/>
                  <a:pt x="2" y="46"/>
                  <a:pt x="7" y="52"/>
                </a:cubicBezTo>
                <a:cubicBezTo>
                  <a:pt x="8" y="53"/>
                  <a:pt x="9" y="54"/>
                  <a:pt x="9" y="55"/>
                </a:cubicBezTo>
                <a:cubicBezTo>
                  <a:pt x="10" y="55"/>
                  <a:pt x="10" y="55"/>
                  <a:pt x="10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1" y="64"/>
                  <a:pt x="49" y="61"/>
                  <a:pt x="55" y="55"/>
                </a:cubicBezTo>
                <a:cubicBezTo>
                  <a:pt x="55" y="55"/>
                  <a:pt x="55" y="55"/>
                  <a:pt x="55" y="55"/>
                </a:cubicBezTo>
                <a:cubicBezTo>
                  <a:pt x="61" y="49"/>
                  <a:pt x="65" y="40"/>
                  <a:pt x="65" y="32"/>
                </a:cubicBezTo>
                <a:cubicBezTo>
                  <a:pt x="65" y="24"/>
                  <a:pt x="62" y="16"/>
                  <a:pt x="56" y="10"/>
                </a:cubicBezTo>
                <a:cubicBezTo>
                  <a:pt x="55" y="9"/>
                  <a:pt x="55" y="9"/>
                  <a:pt x="55" y="9"/>
                </a:cubicBezTo>
                <a:cubicBezTo>
                  <a:pt x="54" y="8"/>
                  <a:pt x="54" y="8"/>
                  <a:pt x="53" y="7"/>
                </a:cubicBezTo>
                <a:cubicBezTo>
                  <a:pt x="47" y="2"/>
                  <a:pt x="39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69" name="Freeform 926"/>
          <p:cNvSpPr>
            <a:spLocks/>
          </p:cNvSpPr>
          <p:nvPr/>
        </p:nvSpPr>
        <p:spPr bwMode="auto">
          <a:xfrm>
            <a:off x="10335442" y="4973638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70" name="Freeform 927"/>
          <p:cNvSpPr>
            <a:spLocks noEditPoints="1"/>
          </p:cNvSpPr>
          <p:nvPr/>
        </p:nvSpPr>
        <p:spPr bwMode="auto">
          <a:xfrm>
            <a:off x="13369154" y="6164263"/>
            <a:ext cx="236538" cy="231775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1 w 57"/>
              <a:gd name="T9" fmla="*/ 15 h 56"/>
              <a:gd name="T10" fmla="*/ 41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0 w 57"/>
              <a:gd name="T19" fmla="*/ 28 h 56"/>
              <a:gd name="T20" fmla="*/ 8 w 57"/>
              <a:gd name="T21" fmla="*/ 48 h 56"/>
              <a:gd name="T22" fmla="*/ 28 w 57"/>
              <a:gd name="T23" fmla="*/ 56 h 56"/>
              <a:gd name="T24" fmla="*/ 48 w 57"/>
              <a:gd name="T25" fmla="*/ 48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6" y="56"/>
                  <a:pt x="43" y="54"/>
                  <a:pt x="48" y="48"/>
                </a:cubicBezTo>
                <a:cubicBezTo>
                  <a:pt x="48" y="48"/>
                  <a:pt x="48" y="48"/>
                  <a:pt x="48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8" y="8"/>
                </a:cubicBezTo>
                <a:cubicBezTo>
                  <a:pt x="43" y="2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71" name="Freeform 928"/>
          <p:cNvSpPr>
            <a:spLocks noEditPoints="1"/>
          </p:cNvSpPr>
          <p:nvPr/>
        </p:nvSpPr>
        <p:spPr bwMode="auto">
          <a:xfrm>
            <a:off x="13351692" y="6146800"/>
            <a:ext cx="269875" cy="266700"/>
          </a:xfrm>
          <a:custGeom>
            <a:avLst/>
            <a:gdLst>
              <a:gd name="T0" fmla="*/ 32 w 65"/>
              <a:gd name="T1" fmla="*/ 60 h 64"/>
              <a:gd name="T2" fmla="*/ 12 w 65"/>
              <a:gd name="T3" fmla="*/ 52 h 64"/>
              <a:gd name="T4" fmla="*/ 4 w 65"/>
              <a:gd name="T5" fmla="*/ 32 h 64"/>
              <a:gd name="T6" fmla="*/ 12 w 65"/>
              <a:gd name="T7" fmla="*/ 12 h 64"/>
              <a:gd name="T8" fmla="*/ 32 w 65"/>
              <a:gd name="T9" fmla="*/ 4 h 64"/>
              <a:gd name="T10" fmla="*/ 52 w 65"/>
              <a:gd name="T11" fmla="*/ 12 h 64"/>
              <a:gd name="T12" fmla="*/ 61 w 65"/>
              <a:gd name="T13" fmla="*/ 32 h 64"/>
              <a:gd name="T14" fmla="*/ 52 w 65"/>
              <a:gd name="T15" fmla="*/ 52 h 64"/>
              <a:gd name="T16" fmla="*/ 52 w 65"/>
              <a:gd name="T17" fmla="*/ 52 h 64"/>
              <a:gd name="T18" fmla="*/ 32 w 65"/>
              <a:gd name="T19" fmla="*/ 60 h 64"/>
              <a:gd name="T20" fmla="*/ 32 w 65"/>
              <a:gd name="T21" fmla="*/ 0 h 64"/>
              <a:gd name="T22" fmla="*/ 32 w 65"/>
              <a:gd name="T23" fmla="*/ 0 h 64"/>
              <a:gd name="T24" fmla="*/ 20 w 65"/>
              <a:gd name="T25" fmla="*/ 2 h 64"/>
              <a:gd name="T26" fmla="*/ 16 w 65"/>
              <a:gd name="T27" fmla="*/ 4 h 64"/>
              <a:gd name="T28" fmla="*/ 9 w 65"/>
              <a:gd name="T29" fmla="*/ 9 h 64"/>
              <a:gd name="T30" fmla="*/ 0 w 65"/>
              <a:gd name="T31" fmla="*/ 32 h 64"/>
              <a:gd name="T32" fmla="*/ 9 w 65"/>
              <a:gd name="T33" fmla="*/ 55 h 64"/>
              <a:gd name="T34" fmla="*/ 32 w 65"/>
              <a:gd name="T35" fmla="*/ 64 h 64"/>
              <a:gd name="T36" fmla="*/ 32 w 65"/>
              <a:gd name="T37" fmla="*/ 64 h 64"/>
              <a:gd name="T38" fmla="*/ 55 w 65"/>
              <a:gd name="T39" fmla="*/ 55 h 64"/>
              <a:gd name="T40" fmla="*/ 54 w 65"/>
              <a:gd name="T41" fmla="*/ 53 h 64"/>
              <a:gd name="T42" fmla="*/ 55 w 65"/>
              <a:gd name="T43" fmla="*/ 55 h 64"/>
              <a:gd name="T44" fmla="*/ 65 w 65"/>
              <a:gd name="T45" fmla="*/ 32 h 64"/>
              <a:gd name="T46" fmla="*/ 55 w 65"/>
              <a:gd name="T47" fmla="*/ 9 h 64"/>
              <a:gd name="T48" fmla="*/ 32 w 65"/>
              <a:gd name="T49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5" h="64">
                <a:moveTo>
                  <a:pt x="32" y="60"/>
                </a:moveTo>
                <a:cubicBezTo>
                  <a:pt x="25" y="60"/>
                  <a:pt x="18" y="58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40" y="4"/>
                  <a:pt x="47" y="6"/>
                  <a:pt x="52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2" y="52"/>
                </a:cubicBezTo>
                <a:cubicBezTo>
                  <a:pt x="52" y="52"/>
                  <a:pt x="52" y="52"/>
                  <a:pt x="52" y="52"/>
                </a:cubicBezTo>
                <a:cubicBezTo>
                  <a:pt x="47" y="58"/>
                  <a:pt x="40" y="60"/>
                  <a:pt x="32" y="60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8" y="0"/>
                  <a:pt x="24" y="0"/>
                  <a:pt x="20" y="2"/>
                </a:cubicBezTo>
                <a:cubicBezTo>
                  <a:pt x="18" y="3"/>
                  <a:pt x="17" y="3"/>
                  <a:pt x="16" y="4"/>
                </a:cubicBezTo>
                <a:cubicBezTo>
                  <a:pt x="14" y="5"/>
                  <a:pt x="11" y="7"/>
                  <a:pt x="9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1" y="64"/>
                  <a:pt x="49" y="61"/>
                  <a:pt x="55" y="55"/>
                </a:cubicBezTo>
                <a:cubicBezTo>
                  <a:pt x="54" y="53"/>
                  <a:pt x="54" y="53"/>
                  <a:pt x="54" y="53"/>
                </a:cubicBezTo>
                <a:cubicBezTo>
                  <a:pt x="55" y="55"/>
                  <a:pt x="55" y="55"/>
                  <a:pt x="55" y="55"/>
                </a:cubicBezTo>
                <a:cubicBezTo>
                  <a:pt x="61" y="49"/>
                  <a:pt x="65" y="40"/>
                  <a:pt x="65" y="32"/>
                </a:cubicBezTo>
                <a:cubicBezTo>
                  <a:pt x="65" y="24"/>
                  <a:pt x="61" y="15"/>
                  <a:pt x="55" y="9"/>
                </a:cubicBezTo>
                <a:cubicBezTo>
                  <a:pt x="49" y="3"/>
                  <a:pt x="41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72" name="Freeform 929"/>
          <p:cNvSpPr>
            <a:spLocks/>
          </p:cNvSpPr>
          <p:nvPr/>
        </p:nvSpPr>
        <p:spPr bwMode="auto">
          <a:xfrm>
            <a:off x="13402492" y="6200775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73" name="Freeform 930"/>
          <p:cNvSpPr>
            <a:spLocks/>
          </p:cNvSpPr>
          <p:nvPr/>
        </p:nvSpPr>
        <p:spPr bwMode="auto">
          <a:xfrm>
            <a:off x="12677004" y="6308725"/>
            <a:ext cx="2035175" cy="3271838"/>
          </a:xfrm>
          <a:custGeom>
            <a:avLst/>
            <a:gdLst>
              <a:gd name="T0" fmla="*/ 479 w 491"/>
              <a:gd name="T1" fmla="*/ 0 h 789"/>
              <a:gd name="T2" fmla="*/ 448 w 491"/>
              <a:gd name="T3" fmla="*/ 0 h 789"/>
              <a:gd name="T4" fmla="*/ 405 w 491"/>
              <a:gd name="T5" fmla="*/ 43 h 789"/>
              <a:gd name="T6" fmla="*/ 361 w 491"/>
              <a:gd name="T7" fmla="*/ 43 h 789"/>
              <a:gd name="T8" fmla="*/ 166 w 491"/>
              <a:gd name="T9" fmla="*/ 237 h 789"/>
              <a:gd name="T10" fmla="*/ 166 w 491"/>
              <a:gd name="T11" fmla="*/ 321 h 789"/>
              <a:gd name="T12" fmla="*/ 0 w 491"/>
              <a:gd name="T13" fmla="*/ 487 h 789"/>
              <a:gd name="T14" fmla="*/ 0 w 491"/>
              <a:gd name="T15" fmla="*/ 789 h 789"/>
              <a:gd name="T16" fmla="*/ 4 w 491"/>
              <a:gd name="T17" fmla="*/ 789 h 789"/>
              <a:gd name="T18" fmla="*/ 4 w 491"/>
              <a:gd name="T19" fmla="*/ 488 h 789"/>
              <a:gd name="T20" fmla="*/ 170 w 491"/>
              <a:gd name="T21" fmla="*/ 323 h 789"/>
              <a:gd name="T22" fmla="*/ 170 w 491"/>
              <a:gd name="T23" fmla="*/ 239 h 789"/>
              <a:gd name="T24" fmla="*/ 362 w 491"/>
              <a:gd name="T25" fmla="*/ 47 h 789"/>
              <a:gd name="T26" fmla="*/ 407 w 491"/>
              <a:gd name="T27" fmla="*/ 47 h 789"/>
              <a:gd name="T28" fmla="*/ 450 w 491"/>
              <a:gd name="T29" fmla="*/ 4 h 789"/>
              <a:gd name="T30" fmla="*/ 478 w 491"/>
              <a:gd name="T31" fmla="*/ 4 h 789"/>
              <a:gd name="T32" fmla="*/ 487 w 491"/>
              <a:gd name="T33" fmla="*/ 13 h 789"/>
              <a:gd name="T34" fmla="*/ 491 w 491"/>
              <a:gd name="T35" fmla="*/ 11 h 789"/>
              <a:gd name="T36" fmla="*/ 479 w 491"/>
              <a:gd name="T37" fmla="*/ 0 h 7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91" h="789">
                <a:moveTo>
                  <a:pt x="479" y="0"/>
                </a:moveTo>
                <a:cubicBezTo>
                  <a:pt x="448" y="0"/>
                  <a:pt x="448" y="0"/>
                  <a:pt x="448" y="0"/>
                </a:cubicBezTo>
                <a:cubicBezTo>
                  <a:pt x="405" y="43"/>
                  <a:pt x="405" y="43"/>
                  <a:pt x="405" y="43"/>
                </a:cubicBezTo>
                <a:cubicBezTo>
                  <a:pt x="361" y="43"/>
                  <a:pt x="361" y="43"/>
                  <a:pt x="361" y="43"/>
                </a:cubicBezTo>
                <a:cubicBezTo>
                  <a:pt x="166" y="237"/>
                  <a:pt x="166" y="237"/>
                  <a:pt x="166" y="237"/>
                </a:cubicBezTo>
                <a:cubicBezTo>
                  <a:pt x="166" y="321"/>
                  <a:pt x="166" y="321"/>
                  <a:pt x="166" y="321"/>
                </a:cubicBezTo>
                <a:cubicBezTo>
                  <a:pt x="0" y="487"/>
                  <a:pt x="0" y="487"/>
                  <a:pt x="0" y="487"/>
                </a:cubicBezTo>
                <a:cubicBezTo>
                  <a:pt x="0" y="789"/>
                  <a:pt x="0" y="789"/>
                  <a:pt x="0" y="789"/>
                </a:cubicBezTo>
                <a:cubicBezTo>
                  <a:pt x="4" y="789"/>
                  <a:pt x="4" y="789"/>
                  <a:pt x="4" y="789"/>
                </a:cubicBezTo>
                <a:cubicBezTo>
                  <a:pt x="4" y="488"/>
                  <a:pt x="4" y="488"/>
                  <a:pt x="4" y="488"/>
                </a:cubicBezTo>
                <a:cubicBezTo>
                  <a:pt x="170" y="323"/>
                  <a:pt x="170" y="323"/>
                  <a:pt x="170" y="323"/>
                </a:cubicBezTo>
                <a:cubicBezTo>
                  <a:pt x="170" y="239"/>
                  <a:pt x="170" y="239"/>
                  <a:pt x="170" y="239"/>
                </a:cubicBezTo>
                <a:cubicBezTo>
                  <a:pt x="362" y="47"/>
                  <a:pt x="362" y="47"/>
                  <a:pt x="362" y="47"/>
                </a:cubicBezTo>
                <a:cubicBezTo>
                  <a:pt x="407" y="47"/>
                  <a:pt x="407" y="47"/>
                  <a:pt x="407" y="47"/>
                </a:cubicBezTo>
                <a:cubicBezTo>
                  <a:pt x="450" y="4"/>
                  <a:pt x="450" y="4"/>
                  <a:pt x="450" y="4"/>
                </a:cubicBezTo>
                <a:cubicBezTo>
                  <a:pt x="478" y="4"/>
                  <a:pt x="478" y="4"/>
                  <a:pt x="478" y="4"/>
                </a:cubicBezTo>
                <a:cubicBezTo>
                  <a:pt x="487" y="13"/>
                  <a:pt x="487" y="13"/>
                  <a:pt x="487" y="13"/>
                </a:cubicBezTo>
                <a:cubicBezTo>
                  <a:pt x="488" y="12"/>
                  <a:pt x="489" y="12"/>
                  <a:pt x="491" y="11"/>
                </a:cubicBezTo>
                <a:cubicBezTo>
                  <a:pt x="479" y="0"/>
                  <a:pt x="479" y="0"/>
                  <a:pt x="47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74" name="Freeform 931"/>
          <p:cNvSpPr>
            <a:spLocks/>
          </p:cNvSpPr>
          <p:nvPr/>
        </p:nvSpPr>
        <p:spPr bwMode="auto">
          <a:xfrm>
            <a:off x="12743679" y="6624638"/>
            <a:ext cx="1778000" cy="3022600"/>
          </a:xfrm>
          <a:custGeom>
            <a:avLst/>
            <a:gdLst>
              <a:gd name="T0" fmla="*/ 422 w 429"/>
              <a:gd name="T1" fmla="*/ 0 h 729"/>
              <a:gd name="T2" fmla="*/ 343 w 429"/>
              <a:gd name="T3" fmla="*/ 2 h 729"/>
              <a:gd name="T4" fmla="*/ 252 w 429"/>
              <a:gd name="T5" fmla="*/ 94 h 729"/>
              <a:gd name="T6" fmla="*/ 255 w 429"/>
              <a:gd name="T7" fmla="*/ 198 h 729"/>
              <a:gd name="T8" fmla="*/ 237 w 429"/>
              <a:gd name="T9" fmla="*/ 216 h 729"/>
              <a:gd name="T10" fmla="*/ 209 w 429"/>
              <a:gd name="T11" fmla="*/ 216 h 729"/>
              <a:gd name="T12" fmla="*/ 0 w 429"/>
              <a:gd name="T13" fmla="*/ 425 h 729"/>
              <a:gd name="T14" fmla="*/ 0 w 429"/>
              <a:gd name="T15" fmla="*/ 729 h 729"/>
              <a:gd name="T16" fmla="*/ 4 w 429"/>
              <a:gd name="T17" fmla="*/ 729 h 729"/>
              <a:gd name="T18" fmla="*/ 4 w 429"/>
              <a:gd name="T19" fmla="*/ 426 h 729"/>
              <a:gd name="T20" fmla="*/ 211 w 429"/>
              <a:gd name="T21" fmla="*/ 220 h 729"/>
              <a:gd name="T22" fmla="*/ 239 w 429"/>
              <a:gd name="T23" fmla="*/ 220 h 729"/>
              <a:gd name="T24" fmla="*/ 259 w 429"/>
              <a:gd name="T25" fmla="*/ 199 h 729"/>
              <a:gd name="T26" fmla="*/ 256 w 429"/>
              <a:gd name="T27" fmla="*/ 95 h 729"/>
              <a:gd name="T28" fmla="*/ 345 w 429"/>
              <a:gd name="T29" fmla="*/ 6 h 729"/>
              <a:gd name="T30" fmla="*/ 420 w 429"/>
              <a:gd name="T31" fmla="*/ 4 h 729"/>
              <a:gd name="T32" fmla="*/ 426 w 429"/>
              <a:gd name="T33" fmla="*/ 10 h 729"/>
              <a:gd name="T34" fmla="*/ 428 w 429"/>
              <a:gd name="T35" fmla="*/ 9 h 729"/>
              <a:gd name="T36" fmla="*/ 429 w 429"/>
              <a:gd name="T37" fmla="*/ 7 h 729"/>
              <a:gd name="T38" fmla="*/ 422 w 429"/>
              <a:gd name="T39" fmla="*/ 0 h 7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29" h="729">
                <a:moveTo>
                  <a:pt x="422" y="0"/>
                </a:moveTo>
                <a:cubicBezTo>
                  <a:pt x="343" y="2"/>
                  <a:pt x="343" y="2"/>
                  <a:pt x="343" y="2"/>
                </a:cubicBezTo>
                <a:cubicBezTo>
                  <a:pt x="252" y="94"/>
                  <a:pt x="252" y="94"/>
                  <a:pt x="252" y="94"/>
                </a:cubicBezTo>
                <a:cubicBezTo>
                  <a:pt x="255" y="198"/>
                  <a:pt x="255" y="198"/>
                  <a:pt x="255" y="198"/>
                </a:cubicBezTo>
                <a:cubicBezTo>
                  <a:pt x="237" y="216"/>
                  <a:pt x="237" y="216"/>
                  <a:pt x="237" y="216"/>
                </a:cubicBezTo>
                <a:cubicBezTo>
                  <a:pt x="209" y="216"/>
                  <a:pt x="209" y="216"/>
                  <a:pt x="209" y="216"/>
                </a:cubicBezTo>
                <a:cubicBezTo>
                  <a:pt x="0" y="425"/>
                  <a:pt x="0" y="425"/>
                  <a:pt x="0" y="425"/>
                </a:cubicBezTo>
                <a:cubicBezTo>
                  <a:pt x="0" y="729"/>
                  <a:pt x="0" y="729"/>
                  <a:pt x="0" y="729"/>
                </a:cubicBezTo>
                <a:cubicBezTo>
                  <a:pt x="4" y="729"/>
                  <a:pt x="4" y="729"/>
                  <a:pt x="4" y="729"/>
                </a:cubicBezTo>
                <a:cubicBezTo>
                  <a:pt x="4" y="426"/>
                  <a:pt x="4" y="426"/>
                  <a:pt x="4" y="426"/>
                </a:cubicBezTo>
                <a:cubicBezTo>
                  <a:pt x="211" y="220"/>
                  <a:pt x="211" y="220"/>
                  <a:pt x="211" y="220"/>
                </a:cubicBezTo>
                <a:cubicBezTo>
                  <a:pt x="239" y="220"/>
                  <a:pt x="239" y="220"/>
                  <a:pt x="239" y="220"/>
                </a:cubicBezTo>
                <a:cubicBezTo>
                  <a:pt x="259" y="199"/>
                  <a:pt x="259" y="199"/>
                  <a:pt x="259" y="199"/>
                </a:cubicBezTo>
                <a:cubicBezTo>
                  <a:pt x="256" y="95"/>
                  <a:pt x="256" y="95"/>
                  <a:pt x="256" y="95"/>
                </a:cubicBezTo>
                <a:cubicBezTo>
                  <a:pt x="345" y="6"/>
                  <a:pt x="345" y="6"/>
                  <a:pt x="345" y="6"/>
                </a:cubicBezTo>
                <a:cubicBezTo>
                  <a:pt x="420" y="4"/>
                  <a:pt x="420" y="4"/>
                  <a:pt x="420" y="4"/>
                </a:cubicBezTo>
                <a:cubicBezTo>
                  <a:pt x="426" y="10"/>
                  <a:pt x="426" y="10"/>
                  <a:pt x="426" y="10"/>
                </a:cubicBezTo>
                <a:cubicBezTo>
                  <a:pt x="427" y="10"/>
                  <a:pt x="427" y="9"/>
                  <a:pt x="428" y="9"/>
                </a:cubicBezTo>
                <a:cubicBezTo>
                  <a:pt x="428" y="8"/>
                  <a:pt x="429" y="8"/>
                  <a:pt x="429" y="7"/>
                </a:cubicBezTo>
                <a:cubicBezTo>
                  <a:pt x="422" y="0"/>
                  <a:pt x="422" y="0"/>
                  <a:pt x="42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75" name="Freeform 932"/>
          <p:cNvSpPr>
            <a:spLocks/>
          </p:cNvSpPr>
          <p:nvPr/>
        </p:nvSpPr>
        <p:spPr bwMode="auto">
          <a:xfrm>
            <a:off x="12808767" y="6943725"/>
            <a:ext cx="1646238" cy="2586038"/>
          </a:xfrm>
          <a:custGeom>
            <a:avLst/>
            <a:gdLst>
              <a:gd name="T0" fmla="*/ 394 w 397"/>
              <a:gd name="T1" fmla="*/ 0 h 624"/>
              <a:gd name="T2" fmla="*/ 239 w 397"/>
              <a:gd name="T3" fmla="*/ 156 h 624"/>
              <a:gd name="T4" fmla="*/ 207 w 397"/>
              <a:gd name="T5" fmla="*/ 154 h 624"/>
              <a:gd name="T6" fmla="*/ 0 w 397"/>
              <a:gd name="T7" fmla="*/ 362 h 624"/>
              <a:gd name="T8" fmla="*/ 0 w 397"/>
              <a:gd name="T9" fmla="*/ 624 h 624"/>
              <a:gd name="T10" fmla="*/ 4 w 397"/>
              <a:gd name="T11" fmla="*/ 624 h 624"/>
              <a:gd name="T12" fmla="*/ 4 w 397"/>
              <a:gd name="T13" fmla="*/ 363 h 624"/>
              <a:gd name="T14" fmla="*/ 208 w 397"/>
              <a:gd name="T15" fmla="*/ 158 h 624"/>
              <a:gd name="T16" fmla="*/ 240 w 397"/>
              <a:gd name="T17" fmla="*/ 160 h 624"/>
              <a:gd name="T18" fmla="*/ 397 w 397"/>
              <a:gd name="T19" fmla="*/ 3 h 624"/>
              <a:gd name="T20" fmla="*/ 396 w 397"/>
              <a:gd name="T21" fmla="*/ 2 h 624"/>
              <a:gd name="T22" fmla="*/ 394 w 397"/>
              <a:gd name="T23" fmla="*/ 0 h 6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97" h="624">
                <a:moveTo>
                  <a:pt x="394" y="0"/>
                </a:moveTo>
                <a:cubicBezTo>
                  <a:pt x="239" y="156"/>
                  <a:pt x="239" y="156"/>
                  <a:pt x="239" y="156"/>
                </a:cubicBezTo>
                <a:cubicBezTo>
                  <a:pt x="207" y="154"/>
                  <a:pt x="207" y="154"/>
                  <a:pt x="207" y="154"/>
                </a:cubicBezTo>
                <a:cubicBezTo>
                  <a:pt x="0" y="362"/>
                  <a:pt x="0" y="362"/>
                  <a:pt x="0" y="362"/>
                </a:cubicBezTo>
                <a:cubicBezTo>
                  <a:pt x="0" y="624"/>
                  <a:pt x="0" y="624"/>
                  <a:pt x="0" y="624"/>
                </a:cubicBezTo>
                <a:cubicBezTo>
                  <a:pt x="4" y="624"/>
                  <a:pt x="4" y="624"/>
                  <a:pt x="4" y="624"/>
                </a:cubicBezTo>
                <a:cubicBezTo>
                  <a:pt x="4" y="363"/>
                  <a:pt x="4" y="363"/>
                  <a:pt x="4" y="363"/>
                </a:cubicBezTo>
                <a:cubicBezTo>
                  <a:pt x="208" y="158"/>
                  <a:pt x="208" y="158"/>
                  <a:pt x="208" y="158"/>
                </a:cubicBezTo>
                <a:cubicBezTo>
                  <a:pt x="240" y="160"/>
                  <a:pt x="240" y="160"/>
                  <a:pt x="240" y="160"/>
                </a:cubicBezTo>
                <a:cubicBezTo>
                  <a:pt x="397" y="3"/>
                  <a:pt x="397" y="3"/>
                  <a:pt x="397" y="3"/>
                </a:cubicBezTo>
                <a:cubicBezTo>
                  <a:pt x="397" y="3"/>
                  <a:pt x="396" y="2"/>
                  <a:pt x="396" y="2"/>
                </a:cubicBezTo>
                <a:cubicBezTo>
                  <a:pt x="395" y="2"/>
                  <a:pt x="395" y="1"/>
                  <a:pt x="39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76" name="Freeform 933"/>
          <p:cNvSpPr>
            <a:spLocks/>
          </p:cNvSpPr>
          <p:nvPr/>
        </p:nvSpPr>
        <p:spPr bwMode="auto">
          <a:xfrm>
            <a:off x="12842104" y="6483350"/>
            <a:ext cx="2155825" cy="3328988"/>
          </a:xfrm>
          <a:custGeom>
            <a:avLst/>
            <a:gdLst>
              <a:gd name="T0" fmla="*/ 520 w 520"/>
              <a:gd name="T1" fmla="*/ 0 h 803"/>
              <a:gd name="T2" fmla="*/ 517 w 520"/>
              <a:gd name="T3" fmla="*/ 0 h 803"/>
              <a:gd name="T4" fmla="*/ 517 w 520"/>
              <a:gd name="T5" fmla="*/ 0 h 803"/>
              <a:gd name="T6" fmla="*/ 516 w 520"/>
              <a:gd name="T7" fmla="*/ 0 h 803"/>
              <a:gd name="T8" fmla="*/ 516 w 520"/>
              <a:gd name="T9" fmla="*/ 33 h 803"/>
              <a:gd name="T10" fmla="*/ 256 w 520"/>
              <a:gd name="T11" fmla="*/ 292 h 803"/>
              <a:gd name="T12" fmla="*/ 190 w 520"/>
              <a:gd name="T13" fmla="*/ 291 h 803"/>
              <a:gd name="T14" fmla="*/ 0 w 520"/>
              <a:gd name="T15" fmla="*/ 481 h 803"/>
              <a:gd name="T16" fmla="*/ 0 w 520"/>
              <a:gd name="T17" fmla="*/ 803 h 803"/>
              <a:gd name="T18" fmla="*/ 4 w 520"/>
              <a:gd name="T19" fmla="*/ 803 h 803"/>
              <a:gd name="T20" fmla="*/ 4 w 520"/>
              <a:gd name="T21" fmla="*/ 483 h 803"/>
              <a:gd name="T22" fmla="*/ 191 w 520"/>
              <a:gd name="T23" fmla="*/ 295 h 803"/>
              <a:gd name="T24" fmla="*/ 257 w 520"/>
              <a:gd name="T25" fmla="*/ 296 h 803"/>
              <a:gd name="T26" fmla="*/ 520 w 520"/>
              <a:gd name="T27" fmla="*/ 34 h 803"/>
              <a:gd name="T28" fmla="*/ 520 w 520"/>
              <a:gd name="T29" fmla="*/ 0 h 8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520" h="803">
                <a:moveTo>
                  <a:pt x="520" y="0"/>
                </a:moveTo>
                <a:cubicBezTo>
                  <a:pt x="519" y="0"/>
                  <a:pt x="518" y="0"/>
                  <a:pt x="517" y="0"/>
                </a:cubicBezTo>
                <a:cubicBezTo>
                  <a:pt x="517" y="0"/>
                  <a:pt x="517" y="0"/>
                  <a:pt x="517" y="0"/>
                </a:cubicBezTo>
                <a:cubicBezTo>
                  <a:pt x="517" y="0"/>
                  <a:pt x="517" y="0"/>
                  <a:pt x="516" y="0"/>
                </a:cubicBezTo>
                <a:cubicBezTo>
                  <a:pt x="516" y="33"/>
                  <a:pt x="516" y="33"/>
                  <a:pt x="516" y="33"/>
                </a:cubicBezTo>
                <a:cubicBezTo>
                  <a:pt x="256" y="292"/>
                  <a:pt x="256" y="292"/>
                  <a:pt x="256" y="292"/>
                </a:cubicBezTo>
                <a:cubicBezTo>
                  <a:pt x="190" y="291"/>
                  <a:pt x="190" y="291"/>
                  <a:pt x="190" y="291"/>
                </a:cubicBezTo>
                <a:cubicBezTo>
                  <a:pt x="0" y="481"/>
                  <a:pt x="0" y="481"/>
                  <a:pt x="0" y="481"/>
                </a:cubicBezTo>
                <a:cubicBezTo>
                  <a:pt x="0" y="803"/>
                  <a:pt x="0" y="803"/>
                  <a:pt x="0" y="803"/>
                </a:cubicBezTo>
                <a:cubicBezTo>
                  <a:pt x="4" y="803"/>
                  <a:pt x="4" y="803"/>
                  <a:pt x="4" y="803"/>
                </a:cubicBezTo>
                <a:cubicBezTo>
                  <a:pt x="4" y="483"/>
                  <a:pt x="4" y="483"/>
                  <a:pt x="4" y="483"/>
                </a:cubicBezTo>
                <a:cubicBezTo>
                  <a:pt x="191" y="295"/>
                  <a:pt x="191" y="295"/>
                  <a:pt x="191" y="295"/>
                </a:cubicBezTo>
                <a:cubicBezTo>
                  <a:pt x="257" y="296"/>
                  <a:pt x="257" y="296"/>
                  <a:pt x="257" y="296"/>
                </a:cubicBezTo>
                <a:cubicBezTo>
                  <a:pt x="520" y="34"/>
                  <a:pt x="520" y="34"/>
                  <a:pt x="520" y="34"/>
                </a:cubicBezTo>
                <a:cubicBezTo>
                  <a:pt x="520" y="0"/>
                  <a:pt x="520" y="0"/>
                  <a:pt x="5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77" name="Freeform 934"/>
          <p:cNvSpPr>
            <a:spLocks/>
          </p:cNvSpPr>
          <p:nvPr/>
        </p:nvSpPr>
        <p:spPr bwMode="auto">
          <a:xfrm>
            <a:off x="12926242" y="4332288"/>
            <a:ext cx="4616450" cy="5016500"/>
          </a:xfrm>
          <a:custGeom>
            <a:avLst/>
            <a:gdLst>
              <a:gd name="T0" fmla="*/ 2900 w 2908"/>
              <a:gd name="T1" fmla="*/ 0 h 3160"/>
              <a:gd name="T2" fmla="*/ 1788 w 2908"/>
              <a:gd name="T3" fmla="*/ 1109 h 3160"/>
              <a:gd name="T4" fmla="*/ 1577 w 2908"/>
              <a:gd name="T5" fmla="*/ 1112 h 3160"/>
              <a:gd name="T6" fmla="*/ 1441 w 2908"/>
              <a:gd name="T7" fmla="*/ 1248 h 3160"/>
              <a:gd name="T8" fmla="*/ 1443 w 2908"/>
              <a:gd name="T9" fmla="*/ 1423 h 3160"/>
              <a:gd name="T10" fmla="*/ 671 w 2908"/>
              <a:gd name="T11" fmla="*/ 2196 h 3160"/>
              <a:gd name="T12" fmla="*/ 470 w 2908"/>
              <a:gd name="T13" fmla="*/ 2191 h 3160"/>
              <a:gd name="T14" fmla="*/ 0 w 2908"/>
              <a:gd name="T15" fmla="*/ 2663 h 3160"/>
              <a:gd name="T16" fmla="*/ 0 w 2908"/>
              <a:gd name="T17" fmla="*/ 3160 h 3160"/>
              <a:gd name="T18" fmla="*/ 10 w 2908"/>
              <a:gd name="T19" fmla="*/ 3160 h 3160"/>
              <a:gd name="T20" fmla="*/ 10 w 2908"/>
              <a:gd name="T21" fmla="*/ 2669 h 3160"/>
              <a:gd name="T22" fmla="*/ 475 w 2908"/>
              <a:gd name="T23" fmla="*/ 2201 h 3160"/>
              <a:gd name="T24" fmla="*/ 673 w 2908"/>
              <a:gd name="T25" fmla="*/ 2206 h 3160"/>
              <a:gd name="T26" fmla="*/ 1454 w 2908"/>
              <a:gd name="T27" fmla="*/ 1425 h 3160"/>
              <a:gd name="T28" fmla="*/ 1451 w 2908"/>
              <a:gd name="T29" fmla="*/ 1250 h 3160"/>
              <a:gd name="T30" fmla="*/ 1582 w 2908"/>
              <a:gd name="T31" fmla="*/ 1122 h 3160"/>
              <a:gd name="T32" fmla="*/ 1791 w 2908"/>
              <a:gd name="T33" fmla="*/ 1120 h 3160"/>
              <a:gd name="T34" fmla="*/ 2908 w 2908"/>
              <a:gd name="T35" fmla="*/ 7 h 3160"/>
              <a:gd name="T36" fmla="*/ 2900 w 2908"/>
              <a:gd name="T37" fmla="*/ 0 h 3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908" h="3160">
                <a:moveTo>
                  <a:pt x="2900" y="0"/>
                </a:moveTo>
                <a:lnTo>
                  <a:pt x="1788" y="1109"/>
                </a:lnTo>
                <a:lnTo>
                  <a:pt x="1577" y="1112"/>
                </a:lnTo>
                <a:lnTo>
                  <a:pt x="1441" y="1248"/>
                </a:lnTo>
                <a:lnTo>
                  <a:pt x="1443" y="1423"/>
                </a:lnTo>
                <a:lnTo>
                  <a:pt x="671" y="2196"/>
                </a:lnTo>
                <a:lnTo>
                  <a:pt x="470" y="2191"/>
                </a:lnTo>
                <a:lnTo>
                  <a:pt x="0" y="2663"/>
                </a:lnTo>
                <a:lnTo>
                  <a:pt x="0" y="3160"/>
                </a:lnTo>
                <a:lnTo>
                  <a:pt x="10" y="3160"/>
                </a:lnTo>
                <a:lnTo>
                  <a:pt x="10" y="2669"/>
                </a:lnTo>
                <a:lnTo>
                  <a:pt x="475" y="2201"/>
                </a:lnTo>
                <a:lnTo>
                  <a:pt x="673" y="2206"/>
                </a:lnTo>
                <a:lnTo>
                  <a:pt x="1454" y="1425"/>
                </a:lnTo>
                <a:lnTo>
                  <a:pt x="1451" y="1250"/>
                </a:lnTo>
                <a:lnTo>
                  <a:pt x="1582" y="1122"/>
                </a:lnTo>
                <a:lnTo>
                  <a:pt x="1791" y="1120"/>
                </a:lnTo>
                <a:lnTo>
                  <a:pt x="2908" y="7"/>
                </a:lnTo>
                <a:lnTo>
                  <a:pt x="290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78" name="Freeform 935"/>
          <p:cNvSpPr>
            <a:spLocks/>
          </p:cNvSpPr>
          <p:nvPr/>
        </p:nvSpPr>
        <p:spPr bwMode="auto">
          <a:xfrm>
            <a:off x="12926242" y="4332288"/>
            <a:ext cx="4616450" cy="5016500"/>
          </a:xfrm>
          <a:custGeom>
            <a:avLst/>
            <a:gdLst>
              <a:gd name="T0" fmla="*/ 2900 w 2908"/>
              <a:gd name="T1" fmla="*/ 0 h 3160"/>
              <a:gd name="T2" fmla="*/ 1788 w 2908"/>
              <a:gd name="T3" fmla="*/ 1109 h 3160"/>
              <a:gd name="T4" fmla="*/ 1577 w 2908"/>
              <a:gd name="T5" fmla="*/ 1112 h 3160"/>
              <a:gd name="T6" fmla="*/ 1441 w 2908"/>
              <a:gd name="T7" fmla="*/ 1248 h 3160"/>
              <a:gd name="T8" fmla="*/ 1443 w 2908"/>
              <a:gd name="T9" fmla="*/ 1423 h 3160"/>
              <a:gd name="T10" fmla="*/ 671 w 2908"/>
              <a:gd name="T11" fmla="*/ 2196 h 3160"/>
              <a:gd name="T12" fmla="*/ 470 w 2908"/>
              <a:gd name="T13" fmla="*/ 2191 h 3160"/>
              <a:gd name="T14" fmla="*/ 0 w 2908"/>
              <a:gd name="T15" fmla="*/ 2663 h 3160"/>
              <a:gd name="T16" fmla="*/ 0 w 2908"/>
              <a:gd name="T17" fmla="*/ 3160 h 3160"/>
              <a:gd name="T18" fmla="*/ 10 w 2908"/>
              <a:gd name="T19" fmla="*/ 3160 h 3160"/>
              <a:gd name="T20" fmla="*/ 10 w 2908"/>
              <a:gd name="T21" fmla="*/ 2669 h 3160"/>
              <a:gd name="T22" fmla="*/ 475 w 2908"/>
              <a:gd name="T23" fmla="*/ 2201 h 3160"/>
              <a:gd name="T24" fmla="*/ 673 w 2908"/>
              <a:gd name="T25" fmla="*/ 2206 h 3160"/>
              <a:gd name="T26" fmla="*/ 1454 w 2908"/>
              <a:gd name="T27" fmla="*/ 1425 h 3160"/>
              <a:gd name="T28" fmla="*/ 1451 w 2908"/>
              <a:gd name="T29" fmla="*/ 1250 h 3160"/>
              <a:gd name="T30" fmla="*/ 1582 w 2908"/>
              <a:gd name="T31" fmla="*/ 1122 h 3160"/>
              <a:gd name="T32" fmla="*/ 1791 w 2908"/>
              <a:gd name="T33" fmla="*/ 1120 h 3160"/>
              <a:gd name="T34" fmla="*/ 2908 w 2908"/>
              <a:gd name="T35" fmla="*/ 7 h 3160"/>
              <a:gd name="T36" fmla="*/ 2900 w 2908"/>
              <a:gd name="T37" fmla="*/ 0 h 3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908" h="3160">
                <a:moveTo>
                  <a:pt x="2900" y="0"/>
                </a:moveTo>
                <a:lnTo>
                  <a:pt x="1788" y="1109"/>
                </a:lnTo>
                <a:lnTo>
                  <a:pt x="1577" y="1112"/>
                </a:lnTo>
                <a:lnTo>
                  <a:pt x="1441" y="1248"/>
                </a:lnTo>
                <a:lnTo>
                  <a:pt x="1443" y="1423"/>
                </a:lnTo>
                <a:lnTo>
                  <a:pt x="671" y="2196"/>
                </a:lnTo>
                <a:lnTo>
                  <a:pt x="470" y="2191"/>
                </a:lnTo>
                <a:lnTo>
                  <a:pt x="0" y="2663"/>
                </a:lnTo>
                <a:lnTo>
                  <a:pt x="0" y="3160"/>
                </a:lnTo>
                <a:lnTo>
                  <a:pt x="10" y="3160"/>
                </a:lnTo>
                <a:lnTo>
                  <a:pt x="10" y="2669"/>
                </a:lnTo>
                <a:lnTo>
                  <a:pt x="475" y="2201"/>
                </a:lnTo>
                <a:lnTo>
                  <a:pt x="673" y="2206"/>
                </a:lnTo>
                <a:lnTo>
                  <a:pt x="1454" y="1425"/>
                </a:lnTo>
                <a:lnTo>
                  <a:pt x="1451" y="1250"/>
                </a:lnTo>
                <a:lnTo>
                  <a:pt x="1582" y="1122"/>
                </a:lnTo>
                <a:lnTo>
                  <a:pt x="1791" y="1120"/>
                </a:lnTo>
                <a:lnTo>
                  <a:pt x="2908" y="7"/>
                </a:lnTo>
                <a:lnTo>
                  <a:pt x="290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79" name="Freeform 936"/>
          <p:cNvSpPr>
            <a:spLocks/>
          </p:cNvSpPr>
          <p:nvPr/>
        </p:nvSpPr>
        <p:spPr bwMode="auto">
          <a:xfrm>
            <a:off x="12975454" y="4937125"/>
            <a:ext cx="4049713" cy="4443413"/>
          </a:xfrm>
          <a:custGeom>
            <a:avLst/>
            <a:gdLst>
              <a:gd name="T0" fmla="*/ 2543 w 2551"/>
              <a:gd name="T1" fmla="*/ 0 h 2799"/>
              <a:gd name="T2" fmla="*/ 2543 w 2551"/>
              <a:gd name="T3" fmla="*/ 0 h 2799"/>
              <a:gd name="T4" fmla="*/ 1783 w 2551"/>
              <a:gd name="T5" fmla="*/ 760 h 2799"/>
              <a:gd name="T6" fmla="*/ 1574 w 2551"/>
              <a:gd name="T7" fmla="*/ 762 h 2799"/>
              <a:gd name="T8" fmla="*/ 1439 w 2551"/>
              <a:gd name="T9" fmla="*/ 896 h 2799"/>
              <a:gd name="T10" fmla="*/ 1449 w 2551"/>
              <a:gd name="T11" fmla="*/ 1078 h 2799"/>
              <a:gd name="T12" fmla="*/ 676 w 2551"/>
              <a:gd name="T13" fmla="*/ 1851 h 2799"/>
              <a:gd name="T14" fmla="*/ 472 w 2551"/>
              <a:gd name="T15" fmla="*/ 1849 h 2799"/>
              <a:gd name="T16" fmla="*/ 0 w 2551"/>
              <a:gd name="T17" fmla="*/ 2319 h 2799"/>
              <a:gd name="T18" fmla="*/ 0 w 2551"/>
              <a:gd name="T19" fmla="*/ 2799 h 2799"/>
              <a:gd name="T20" fmla="*/ 10 w 2551"/>
              <a:gd name="T21" fmla="*/ 2799 h 2799"/>
              <a:gd name="T22" fmla="*/ 10 w 2551"/>
              <a:gd name="T23" fmla="*/ 2324 h 2799"/>
              <a:gd name="T24" fmla="*/ 478 w 2551"/>
              <a:gd name="T25" fmla="*/ 1859 h 2799"/>
              <a:gd name="T26" fmla="*/ 679 w 2551"/>
              <a:gd name="T27" fmla="*/ 1862 h 2799"/>
              <a:gd name="T28" fmla="*/ 1459 w 2551"/>
              <a:gd name="T29" fmla="*/ 1081 h 2799"/>
              <a:gd name="T30" fmla="*/ 1452 w 2551"/>
              <a:gd name="T31" fmla="*/ 901 h 2799"/>
              <a:gd name="T32" fmla="*/ 1580 w 2551"/>
              <a:gd name="T33" fmla="*/ 773 h 2799"/>
              <a:gd name="T34" fmla="*/ 1788 w 2551"/>
              <a:gd name="T35" fmla="*/ 768 h 2799"/>
              <a:gd name="T36" fmla="*/ 2551 w 2551"/>
              <a:gd name="T37" fmla="*/ 8 h 2799"/>
              <a:gd name="T38" fmla="*/ 2543 w 2551"/>
              <a:gd name="T39" fmla="*/ 0 h 27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551" h="2799">
                <a:moveTo>
                  <a:pt x="2543" y="0"/>
                </a:moveTo>
                <a:lnTo>
                  <a:pt x="2543" y="0"/>
                </a:lnTo>
                <a:lnTo>
                  <a:pt x="1783" y="760"/>
                </a:lnTo>
                <a:lnTo>
                  <a:pt x="1574" y="762"/>
                </a:lnTo>
                <a:lnTo>
                  <a:pt x="1439" y="896"/>
                </a:lnTo>
                <a:lnTo>
                  <a:pt x="1449" y="1078"/>
                </a:lnTo>
                <a:lnTo>
                  <a:pt x="676" y="1851"/>
                </a:lnTo>
                <a:lnTo>
                  <a:pt x="472" y="1849"/>
                </a:lnTo>
                <a:lnTo>
                  <a:pt x="0" y="2319"/>
                </a:lnTo>
                <a:lnTo>
                  <a:pt x="0" y="2799"/>
                </a:lnTo>
                <a:lnTo>
                  <a:pt x="10" y="2799"/>
                </a:lnTo>
                <a:lnTo>
                  <a:pt x="10" y="2324"/>
                </a:lnTo>
                <a:lnTo>
                  <a:pt x="478" y="1859"/>
                </a:lnTo>
                <a:lnTo>
                  <a:pt x="679" y="1862"/>
                </a:lnTo>
                <a:lnTo>
                  <a:pt x="1459" y="1081"/>
                </a:lnTo>
                <a:lnTo>
                  <a:pt x="1452" y="901"/>
                </a:lnTo>
                <a:lnTo>
                  <a:pt x="1580" y="773"/>
                </a:lnTo>
                <a:lnTo>
                  <a:pt x="1788" y="768"/>
                </a:lnTo>
                <a:lnTo>
                  <a:pt x="2551" y="8"/>
                </a:lnTo>
                <a:lnTo>
                  <a:pt x="2543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80" name="Freeform 937"/>
          <p:cNvSpPr>
            <a:spLocks/>
          </p:cNvSpPr>
          <p:nvPr/>
        </p:nvSpPr>
        <p:spPr bwMode="auto">
          <a:xfrm>
            <a:off x="12975454" y="4937125"/>
            <a:ext cx="4049713" cy="4443413"/>
          </a:xfrm>
          <a:custGeom>
            <a:avLst/>
            <a:gdLst>
              <a:gd name="T0" fmla="*/ 2543 w 2551"/>
              <a:gd name="T1" fmla="*/ 0 h 2799"/>
              <a:gd name="T2" fmla="*/ 2543 w 2551"/>
              <a:gd name="T3" fmla="*/ 0 h 2799"/>
              <a:gd name="T4" fmla="*/ 1783 w 2551"/>
              <a:gd name="T5" fmla="*/ 760 h 2799"/>
              <a:gd name="T6" fmla="*/ 1574 w 2551"/>
              <a:gd name="T7" fmla="*/ 762 h 2799"/>
              <a:gd name="T8" fmla="*/ 1439 w 2551"/>
              <a:gd name="T9" fmla="*/ 896 h 2799"/>
              <a:gd name="T10" fmla="*/ 1449 w 2551"/>
              <a:gd name="T11" fmla="*/ 1078 h 2799"/>
              <a:gd name="T12" fmla="*/ 676 w 2551"/>
              <a:gd name="T13" fmla="*/ 1851 h 2799"/>
              <a:gd name="T14" fmla="*/ 472 w 2551"/>
              <a:gd name="T15" fmla="*/ 1849 h 2799"/>
              <a:gd name="T16" fmla="*/ 0 w 2551"/>
              <a:gd name="T17" fmla="*/ 2319 h 2799"/>
              <a:gd name="T18" fmla="*/ 0 w 2551"/>
              <a:gd name="T19" fmla="*/ 2799 h 2799"/>
              <a:gd name="T20" fmla="*/ 10 w 2551"/>
              <a:gd name="T21" fmla="*/ 2799 h 2799"/>
              <a:gd name="T22" fmla="*/ 10 w 2551"/>
              <a:gd name="T23" fmla="*/ 2324 h 2799"/>
              <a:gd name="T24" fmla="*/ 478 w 2551"/>
              <a:gd name="T25" fmla="*/ 1859 h 2799"/>
              <a:gd name="T26" fmla="*/ 679 w 2551"/>
              <a:gd name="T27" fmla="*/ 1862 h 2799"/>
              <a:gd name="T28" fmla="*/ 1459 w 2551"/>
              <a:gd name="T29" fmla="*/ 1081 h 2799"/>
              <a:gd name="T30" fmla="*/ 1452 w 2551"/>
              <a:gd name="T31" fmla="*/ 901 h 2799"/>
              <a:gd name="T32" fmla="*/ 1580 w 2551"/>
              <a:gd name="T33" fmla="*/ 773 h 2799"/>
              <a:gd name="T34" fmla="*/ 1788 w 2551"/>
              <a:gd name="T35" fmla="*/ 768 h 2799"/>
              <a:gd name="T36" fmla="*/ 2551 w 2551"/>
              <a:gd name="T37" fmla="*/ 8 h 2799"/>
              <a:gd name="T38" fmla="*/ 2543 w 2551"/>
              <a:gd name="T39" fmla="*/ 0 h 27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551" h="2799">
                <a:moveTo>
                  <a:pt x="2543" y="0"/>
                </a:moveTo>
                <a:lnTo>
                  <a:pt x="2543" y="0"/>
                </a:lnTo>
                <a:lnTo>
                  <a:pt x="1783" y="760"/>
                </a:lnTo>
                <a:lnTo>
                  <a:pt x="1574" y="762"/>
                </a:lnTo>
                <a:lnTo>
                  <a:pt x="1439" y="896"/>
                </a:lnTo>
                <a:lnTo>
                  <a:pt x="1449" y="1078"/>
                </a:lnTo>
                <a:lnTo>
                  <a:pt x="676" y="1851"/>
                </a:lnTo>
                <a:lnTo>
                  <a:pt x="472" y="1849"/>
                </a:lnTo>
                <a:lnTo>
                  <a:pt x="0" y="2319"/>
                </a:lnTo>
                <a:lnTo>
                  <a:pt x="0" y="2799"/>
                </a:lnTo>
                <a:lnTo>
                  <a:pt x="10" y="2799"/>
                </a:lnTo>
                <a:lnTo>
                  <a:pt x="10" y="2324"/>
                </a:lnTo>
                <a:lnTo>
                  <a:pt x="478" y="1859"/>
                </a:lnTo>
                <a:lnTo>
                  <a:pt x="679" y="1862"/>
                </a:lnTo>
                <a:lnTo>
                  <a:pt x="1459" y="1081"/>
                </a:lnTo>
                <a:lnTo>
                  <a:pt x="1452" y="901"/>
                </a:lnTo>
                <a:lnTo>
                  <a:pt x="1580" y="773"/>
                </a:lnTo>
                <a:lnTo>
                  <a:pt x="1788" y="768"/>
                </a:lnTo>
                <a:lnTo>
                  <a:pt x="2551" y="8"/>
                </a:lnTo>
                <a:lnTo>
                  <a:pt x="2543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81" name="Freeform 938"/>
          <p:cNvSpPr>
            <a:spLocks/>
          </p:cNvSpPr>
          <p:nvPr/>
        </p:nvSpPr>
        <p:spPr bwMode="auto">
          <a:xfrm>
            <a:off x="13042129" y="6424613"/>
            <a:ext cx="2511425" cy="3155950"/>
          </a:xfrm>
          <a:custGeom>
            <a:avLst/>
            <a:gdLst>
              <a:gd name="T0" fmla="*/ 602 w 606"/>
              <a:gd name="T1" fmla="*/ 0 h 761"/>
              <a:gd name="T2" fmla="*/ 601 w 606"/>
              <a:gd name="T3" fmla="*/ 15 h 761"/>
              <a:gd name="T4" fmla="*/ 254 w 606"/>
              <a:gd name="T5" fmla="*/ 361 h 761"/>
              <a:gd name="T6" fmla="*/ 180 w 606"/>
              <a:gd name="T7" fmla="*/ 363 h 761"/>
              <a:gd name="T8" fmla="*/ 0 w 606"/>
              <a:gd name="T9" fmla="*/ 543 h 761"/>
              <a:gd name="T10" fmla="*/ 0 w 606"/>
              <a:gd name="T11" fmla="*/ 761 h 761"/>
              <a:gd name="T12" fmla="*/ 4 w 606"/>
              <a:gd name="T13" fmla="*/ 761 h 761"/>
              <a:gd name="T14" fmla="*/ 4 w 606"/>
              <a:gd name="T15" fmla="*/ 545 h 761"/>
              <a:gd name="T16" fmla="*/ 182 w 606"/>
              <a:gd name="T17" fmla="*/ 367 h 761"/>
              <a:gd name="T18" fmla="*/ 256 w 606"/>
              <a:gd name="T19" fmla="*/ 365 h 761"/>
              <a:gd name="T20" fmla="*/ 605 w 606"/>
              <a:gd name="T21" fmla="*/ 16 h 761"/>
              <a:gd name="T22" fmla="*/ 606 w 606"/>
              <a:gd name="T23" fmla="*/ 0 h 761"/>
              <a:gd name="T24" fmla="*/ 605 w 606"/>
              <a:gd name="T25" fmla="*/ 0 h 761"/>
              <a:gd name="T26" fmla="*/ 602 w 606"/>
              <a:gd name="T27" fmla="*/ 0 h 7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606" h="761">
                <a:moveTo>
                  <a:pt x="602" y="0"/>
                </a:moveTo>
                <a:cubicBezTo>
                  <a:pt x="601" y="15"/>
                  <a:pt x="601" y="15"/>
                  <a:pt x="601" y="15"/>
                </a:cubicBezTo>
                <a:cubicBezTo>
                  <a:pt x="254" y="361"/>
                  <a:pt x="254" y="361"/>
                  <a:pt x="254" y="361"/>
                </a:cubicBezTo>
                <a:cubicBezTo>
                  <a:pt x="180" y="363"/>
                  <a:pt x="180" y="363"/>
                  <a:pt x="180" y="363"/>
                </a:cubicBezTo>
                <a:cubicBezTo>
                  <a:pt x="0" y="543"/>
                  <a:pt x="0" y="543"/>
                  <a:pt x="0" y="543"/>
                </a:cubicBezTo>
                <a:cubicBezTo>
                  <a:pt x="0" y="761"/>
                  <a:pt x="0" y="761"/>
                  <a:pt x="0" y="761"/>
                </a:cubicBezTo>
                <a:cubicBezTo>
                  <a:pt x="4" y="761"/>
                  <a:pt x="4" y="761"/>
                  <a:pt x="4" y="761"/>
                </a:cubicBezTo>
                <a:cubicBezTo>
                  <a:pt x="4" y="545"/>
                  <a:pt x="4" y="545"/>
                  <a:pt x="4" y="545"/>
                </a:cubicBezTo>
                <a:cubicBezTo>
                  <a:pt x="182" y="367"/>
                  <a:pt x="182" y="367"/>
                  <a:pt x="182" y="367"/>
                </a:cubicBezTo>
                <a:cubicBezTo>
                  <a:pt x="256" y="365"/>
                  <a:pt x="256" y="365"/>
                  <a:pt x="256" y="365"/>
                </a:cubicBezTo>
                <a:cubicBezTo>
                  <a:pt x="605" y="16"/>
                  <a:pt x="605" y="16"/>
                  <a:pt x="605" y="16"/>
                </a:cubicBezTo>
                <a:cubicBezTo>
                  <a:pt x="606" y="0"/>
                  <a:pt x="606" y="0"/>
                  <a:pt x="606" y="0"/>
                </a:cubicBezTo>
                <a:cubicBezTo>
                  <a:pt x="606" y="0"/>
                  <a:pt x="605" y="0"/>
                  <a:pt x="605" y="0"/>
                </a:cubicBezTo>
                <a:cubicBezTo>
                  <a:pt x="604" y="0"/>
                  <a:pt x="603" y="0"/>
                  <a:pt x="60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82" name="Freeform 939"/>
          <p:cNvSpPr>
            <a:spLocks/>
          </p:cNvSpPr>
          <p:nvPr/>
        </p:nvSpPr>
        <p:spPr bwMode="auto">
          <a:xfrm>
            <a:off x="14915379" y="6329363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7 h 33"/>
              <a:gd name="T8" fmla="*/ 5 w 34"/>
              <a:gd name="T9" fmla="*/ 29 h 33"/>
              <a:gd name="T10" fmla="*/ 17 w 34"/>
              <a:gd name="T11" fmla="*/ 33 h 33"/>
              <a:gd name="T12" fmla="*/ 29 w 34"/>
              <a:gd name="T13" fmla="*/ 29 h 33"/>
              <a:gd name="T14" fmla="*/ 34 w 34"/>
              <a:gd name="T15" fmla="*/ 17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83" name="Freeform 940"/>
          <p:cNvSpPr>
            <a:spLocks noEditPoints="1"/>
          </p:cNvSpPr>
          <p:nvPr/>
        </p:nvSpPr>
        <p:spPr bwMode="auto">
          <a:xfrm>
            <a:off x="14897917" y="6313488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3 h 41"/>
              <a:gd name="T10" fmla="*/ 21 w 42"/>
              <a:gd name="T11" fmla="*/ 37 h 41"/>
              <a:gd name="T12" fmla="*/ 9 w 42"/>
              <a:gd name="T13" fmla="*/ 33 h 41"/>
              <a:gd name="T14" fmla="*/ 4 w 42"/>
              <a:gd name="T15" fmla="*/ 21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1 h 41"/>
              <a:gd name="T30" fmla="*/ 6 w 42"/>
              <a:gd name="T31" fmla="*/ 35 h 41"/>
              <a:gd name="T32" fmla="*/ 20 w 42"/>
              <a:gd name="T33" fmla="*/ 41 h 41"/>
              <a:gd name="T34" fmla="*/ 21 w 42"/>
              <a:gd name="T35" fmla="*/ 41 h 41"/>
              <a:gd name="T36" fmla="*/ 21 w 42"/>
              <a:gd name="T37" fmla="*/ 41 h 41"/>
              <a:gd name="T38" fmla="*/ 24 w 42"/>
              <a:gd name="T39" fmla="*/ 41 h 41"/>
              <a:gd name="T40" fmla="*/ 36 w 42"/>
              <a:gd name="T41" fmla="*/ 35 h 41"/>
              <a:gd name="T42" fmla="*/ 42 w 42"/>
              <a:gd name="T43" fmla="*/ 21 h 41"/>
              <a:gd name="T44" fmla="*/ 36 w 42"/>
              <a:gd name="T45" fmla="*/ 6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2" y="41"/>
                  <a:pt x="23" y="41"/>
                  <a:pt x="24" y="41"/>
                </a:cubicBezTo>
                <a:cubicBezTo>
                  <a:pt x="28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84" name="Freeform 941"/>
          <p:cNvSpPr>
            <a:spLocks/>
          </p:cNvSpPr>
          <p:nvPr/>
        </p:nvSpPr>
        <p:spPr bwMode="auto">
          <a:xfrm>
            <a:off x="14483579" y="6637338"/>
            <a:ext cx="169863" cy="152400"/>
          </a:xfrm>
          <a:custGeom>
            <a:avLst/>
            <a:gdLst>
              <a:gd name="T0" fmla="*/ 21 w 41"/>
              <a:gd name="T1" fmla="*/ 0 h 37"/>
              <a:gd name="T2" fmla="*/ 9 w 41"/>
              <a:gd name="T3" fmla="*/ 4 h 37"/>
              <a:gd name="T4" fmla="*/ 8 w 41"/>
              <a:gd name="T5" fmla="*/ 6 h 37"/>
              <a:gd name="T6" fmla="*/ 6 w 41"/>
              <a:gd name="T7" fmla="*/ 7 h 37"/>
              <a:gd name="T8" fmla="*/ 8 w 41"/>
              <a:gd name="T9" fmla="*/ 32 h 37"/>
              <a:gd name="T10" fmla="*/ 21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7" y="0"/>
                  <a:pt x="12" y="2"/>
                  <a:pt x="9" y="4"/>
                </a:cubicBezTo>
                <a:cubicBezTo>
                  <a:pt x="9" y="5"/>
                  <a:pt x="8" y="5"/>
                  <a:pt x="8" y="6"/>
                </a:cubicBezTo>
                <a:cubicBezTo>
                  <a:pt x="7" y="6"/>
                  <a:pt x="7" y="7"/>
                  <a:pt x="6" y="7"/>
                </a:cubicBezTo>
                <a:cubicBezTo>
                  <a:pt x="0" y="15"/>
                  <a:pt x="1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85" name="Freeform 942"/>
          <p:cNvSpPr>
            <a:spLocks/>
          </p:cNvSpPr>
          <p:nvPr/>
        </p:nvSpPr>
        <p:spPr bwMode="auto">
          <a:xfrm>
            <a:off x="15463067" y="6272213"/>
            <a:ext cx="169863" cy="152400"/>
          </a:xfrm>
          <a:custGeom>
            <a:avLst/>
            <a:gdLst>
              <a:gd name="T0" fmla="*/ 21 w 41"/>
              <a:gd name="T1" fmla="*/ 0 h 37"/>
              <a:gd name="T2" fmla="*/ 8 w 41"/>
              <a:gd name="T3" fmla="*/ 6 h 37"/>
              <a:gd name="T4" fmla="*/ 8 w 41"/>
              <a:gd name="T5" fmla="*/ 32 h 37"/>
              <a:gd name="T6" fmla="*/ 18 w 41"/>
              <a:gd name="T7" fmla="*/ 37 h 37"/>
              <a:gd name="T8" fmla="*/ 21 w 41"/>
              <a:gd name="T9" fmla="*/ 37 h 37"/>
              <a:gd name="T10" fmla="*/ 22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5"/>
                  <a:pt x="14" y="37"/>
                  <a:pt x="18" y="37"/>
                </a:cubicBezTo>
                <a:cubicBezTo>
                  <a:pt x="19" y="37"/>
                  <a:pt x="20" y="37"/>
                  <a:pt x="21" y="37"/>
                </a:cubicBezTo>
                <a:cubicBezTo>
                  <a:pt x="21" y="37"/>
                  <a:pt x="22" y="37"/>
                  <a:pt x="22" y="37"/>
                </a:cubicBezTo>
                <a:cubicBezTo>
                  <a:pt x="26" y="37"/>
                  <a:pt x="31" y="35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86" name="Freeform 943"/>
          <p:cNvSpPr>
            <a:spLocks/>
          </p:cNvSpPr>
          <p:nvPr/>
        </p:nvSpPr>
        <p:spPr bwMode="auto">
          <a:xfrm>
            <a:off x="14418492" y="6818313"/>
            <a:ext cx="169863" cy="153988"/>
          </a:xfrm>
          <a:custGeom>
            <a:avLst/>
            <a:gdLst>
              <a:gd name="T0" fmla="*/ 21 w 41"/>
              <a:gd name="T1" fmla="*/ 0 h 37"/>
              <a:gd name="T2" fmla="*/ 8 w 41"/>
              <a:gd name="T3" fmla="*/ 6 h 37"/>
              <a:gd name="T4" fmla="*/ 6 w 41"/>
              <a:gd name="T5" fmla="*/ 30 h 37"/>
              <a:gd name="T6" fmla="*/ 8 w 41"/>
              <a:gd name="T7" fmla="*/ 32 h 37"/>
              <a:gd name="T8" fmla="*/ 9 w 41"/>
              <a:gd name="T9" fmla="*/ 33 h 37"/>
              <a:gd name="T10" fmla="*/ 21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1" y="12"/>
                  <a:pt x="0" y="23"/>
                  <a:pt x="6" y="30"/>
                </a:cubicBezTo>
                <a:cubicBezTo>
                  <a:pt x="7" y="31"/>
                  <a:pt x="7" y="32"/>
                  <a:pt x="8" y="32"/>
                </a:cubicBezTo>
                <a:cubicBezTo>
                  <a:pt x="8" y="32"/>
                  <a:pt x="9" y="33"/>
                  <a:pt x="9" y="33"/>
                </a:cubicBezTo>
                <a:cubicBezTo>
                  <a:pt x="13" y="36"/>
                  <a:pt x="17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87" name="Freeform 944"/>
          <p:cNvSpPr>
            <a:spLocks noEditPoints="1"/>
          </p:cNvSpPr>
          <p:nvPr/>
        </p:nvSpPr>
        <p:spPr bwMode="auto">
          <a:xfrm>
            <a:off x="14645504" y="6362700"/>
            <a:ext cx="236538" cy="231775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1 w 57"/>
              <a:gd name="T9" fmla="*/ 15 h 56"/>
              <a:gd name="T10" fmla="*/ 41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0 w 57"/>
              <a:gd name="T19" fmla="*/ 28 h 56"/>
              <a:gd name="T20" fmla="*/ 8 w 57"/>
              <a:gd name="T21" fmla="*/ 48 h 56"/>
              <a:gd name="T22" fmla="*/ 28 w 57"/>
              <a:gd name="T23" fmla="*/ 56 h 56"/>
              <a:gd name="T24" fmla="*/ 48 w 57"/>
              <a:gd name="T25" fmla="*/ 48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6" y="56"/>
                  <a:pt x="43" y="54"/>
                  <a:pt x="48" y="48"/>
                </a:cubicBezTo>
                <a:cubicBezTo>
                  <a:pt x="48" y="48"/>
                  <a:pt x="48" y="48"/>
                  <a:pt x="48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8" y="8"/>
                </a:cubicBezTo>
                <a:cubicBezTo>
                  <a:pt x="43" y="2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88" name="Freeform 945"/>
          <p:cNvSpPr>
            <a:spLocks noEditPoints="1"/>
          </p:cNvSpPr>
          <p:nvPr/>
        </p:nvSpPr>
        <p:spPr bwMode="auto">
          <a:xfrm>
            <a:off x="14629629" y="6346825"/>
            <a:ext cx="268288" cy="265113"/>
          </a:xfrm>
          <a:custGeom>
            <a:avLst/>
            <a:gdLst>
              <a:gd name="T0" fmla="*/ 32 w 65"/>
              <a:gd name="T1" fmla="*/ 60 h 64"/>
              <a:gd name="T2" fmla="*/ 12 w 65"/>
              <a:gd name="T3" fmla="*/ 52 h 64"/>
              <a:gd name="T4" fmla="*/ 4 w 65"/>
              <a:gd name="T5" fmla="*/ 32 h 64"/>
              <a:gd name="T6" fmla="*/ 12 w 65"/>
              <a:gd name="T7" fmla="*/ 12 h 64"/>
              <a:gd name="T8" fmla="*/ 32 w 65"/>
              <a:gd name="T9" fmla="*/ 4 h 64"/>
              <a:gd name="T10" fmla="*/ 52 w 65"/>
              <a:gd name="T11" fmla="*/ 12 h 64"/>
              <a:gd name="T12" fmla="*/ 61 w 65"/>
              <a:gd name="T13" fmla="*/ 32 h 64"/>
              <a:gd name="T14" fmla="*/ 52 w 65"/>
              <a:gd name="T15" fmla="*/ 52 h 64"/>
              <a:gd name="T16" fmla="*/ 52 w 65"/>
              <a:gd name="T17" fmla="*/ 52 h 64"/>
              <a:gd name="T18" fmla="*/ 32 w 65"/>
              <a:gd name="T19" fmla="*/ 60 h 64"/>
              <a:gd name="T20" fmla="*/ 32 w 65"/>
              <a:gd name="T21" fmla="*/ 0 h 64"/>
              <a:gd name="T22" fmla="*/ 32 w 65"/>
              <a:gd name="T23" fmla="*/ 0 h 64"/>
              <a:gd name="T24" fmla="*/ 20 w 65"/>
              <a:gd name="T25" fmla="*/ 2 h 64"/>
              <a:gd name="T26" fmla="*/ 16 w 65"/>
              <a:gd name="T27" fmla="*/ 4 h 64"/>
              <a:gd name="T28" fmla="*/ 9 w 65"/>
              <a:gd name="T29" fmla="*/ 9 h 64"/>
              <a:gd name="T30" fmla="*/ 0 w 65"/>
              <a:gd name="T31" fmla="*/ 32 h 64"/>
              <a:gd name="T32" fmla="*/ 9 w 65"/>
              <a:gd name="T33" fmla="*/ 55 h 64"/>
              <a:gd name="T34" fmla="*/ 32 w 65"/>
              <a:gd name="T35" fmla="*/ 64 h 64"/>
              <a:gd name="T36" fmla="*/ 32 w 65"/>
              <a:gd name="T37" fmla="*/ 64 h 64"/>
              <a:gd name="T38" fmla="*/ 55 w 65"/>
              <a:gd name="T39" fmla="*/ 55 h 64"/>
              <a:gd name="T40" fmla="*/ 55 w 65"/>
              <a:gd name="T41" fmla="*/ 55 h 64"/>
              <a:gd name="T42" fmla="*/ 65 w 65"/>
              <a:gd name="T43" fmla="*/ 32 h 64"/>
              <a:gd name="T44" fmla="*/ 55 w 65"/>
              <a:gd name="T45" fmla="*/ 9 h 64"/>
              <a:gd name="T46" fmla="*/ 32 w 65"/>
              <a:gd name="T4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4">
                <a:moveTo>
                  <a:pt x="32" y="60"/>
                </a:moveTo>
                <a:cubicBezTo>
                  <a:pt x="25" y="60"/>
                  <a:pt x="18" y="58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40" y="4"/>
                  <a:pt x="47" y="6"/>
                  <a:pt x="52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2" y="52"/>
                </a:cubicBezTo>
                <a:cubicBezTo>
                  <a:pt x="52" y="52"/>
                  <a:pt x="52" y="52"/>
                  <a:pt x="52" y="52"/>
                </a:cubicBezTo>
                <a:cubicBezTo>
                  <a:pt x="47" y="58"/>
                  <a:pt x="40" y="60"/>
                  <a:pt x="32" y="60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8" y="0"/>
                  <a:pt x="24" y="0"/>
                  <a:pt x="20" y="2"/>
                </a:cubicBezTo>
                <a:cubicBezTo>
                  <a:pt x="18" y="3"/>
                  <a:pt x="17" y="3"/>
                  <a:pt x="16" y="4"/>
                </a:cubicBezTo>
                <a:cubicBezTo>
                  <a:pt x="14" y="5"/>
                  <a:pt x="11" y="7"/>
                  <a:pt x="9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1" y="64"/>
                  <a:pt x="49" y="61"/>
                  <a:pt x="55" y="55"/>
                </a:cubicBezTo>
                <a:cubicBezTo>
                  <a:pt x="55" y="55"/>
                  <a:pt x="55" y="55"/>
                  <a:pt x="55" y="55"/>
                </a:cubicBezTo>
                <a:cubicBezTo>
                  <a:pt x="61" y="49"/>
                  <a:pt x="65" y="40"/>
                  <a:pt x="65" y="32"/>
                </a:cubicBezTo>
                <a:cubicBezTo>
                  <a:pt x="65" y="24"/>
                  <a:pt x="61" y="15"/>
                  <a:pt x="55" y="9"/>
                </a:cubicBezTo>
                <a:cubicBezTo>
                  <a:pt x="49" y="3"/>
                  <a:pt x="41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89" name="Freeform 946"/>
          <p:cNvSpPr>
            <a:spLocks/>
          </p:cNvSpPr>
          <p:nvPr/>
        </p:nvSpPr>
        <p:spPr bwMode="auto">
          <a:xfrm>
            <a:off x="14678842" y="6400800"/>
            <a:ext cx="169863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90" name="Freeform 947"/>
          <p:cNvSpPr>
            <a:spLocks noEditPoints="1"/>
          </p:cNvSpPr>
          <p:nvPr/>
        </p:nvSpPr>
        <p:spPr bwMode="auto">
          <a:xfrm>
            <a:off x="10616429" y="6167438"/>
            <a:ext cx="236538" cy="233363"/>
          </a:xfrm>
          <a:custGeom>
            <a:avLst/>
            <a:gdLst>
              <a:gd name="T0" fmla="*/ 29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9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9 w 57"/>
              <a:gd name="T13" fmla="*/ 47 h 56"/>
              <a:gd name="T14" fmla="*/ 29 w 57"/>
              <a:gd name="T15" fmla="*/ 0 h 56"/>
              <a:gd name="T16" fmla="*/ 9 w 57"/>
              <a:gd name="T17" fmla="*/ 8 h 56"/>
              <a:gd name="T18" fmla="*/ 0 w 57"/>
              <a:gd name="T19" fmla="*/ 28 h 56"/>
              <a:gd name="T20" fmla="*/ 9 w 57"/>
              <a:gd name="T21" fmla="*/ 48 h 56"/>
              <a:gd name="T22" fmla="*/ 29 w 57"/>
              <a:gd name="T23" fmla="*/ 56 h 56"/>
              <a:gd name="T24" fmla="*/ 49 w 57"/>
              <a:gd name="T25" fmla="*/ 48 h 56"/>
              <a:gd name="T26" fmla="*/ 49 w 57"/>
              <a:gd name="T27" fmla="*/ 48 h 56"/>
              <a:gd name="T28" fmla="*/ 57 w 57"/>
              <a:gd name="T29" fmla="*/ 28 h 56"/>
              <a:gd name="T30" fmla="*/ 49 w 57"/>
              <a:gd name="T31" fmla="*/ 8 h 56"/>
              <a:gd name="T32" fmla="*/ 29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9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9"/>
                  <a:pt x="29" y="9"/>
                </a:cubicBezTo>
                <a:cubicBezTo>
                  <a:pt x="33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2"/>
                  <a:pt x="9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9" y="48"/>
                </a:cubicBezTo>
                <a:cubicBezTo>
                  <a:pt x="14" y="54"/>
                  <a:pt x="21" y="56"/>
                  <a:pt x="29" y="56"/>
                </a:cubicBezTo>
                <a:cubicBezTo>
                  <a:pt x="36" y="56"/>
                  <a:pt x="43" y="54"/>
                  <a:pt x="49" y="48"/>
                </a:cubicBezTo>
                <a:cubicBezTo>
                  <a:pt x="49" y="48"/>
                  <a:pt x="49" y="48"/>
                  <a:pt x="49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9" y="8"/>
                </a:cubicBezTo>
                <a:cubicBezTo>
                  <a:pt x="43" y="2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91" name="Freeform 948"/>
          <p:cNvSpPr>
            <a:spLocks noEditPoints="1"/>
          </p:cNvSpPr>
          <p:nvPr/>
        </p:nvSpPr>
        <p:spPr bwMode="auto">
          <a:xfrm>
            <a:off x="10600554" y="6151563"/>
            <a:ext cx="268288" cy="265113"/>
          </a:xfrm>
          <a:custGeom>
            <a:avLst/>
            <a:gdLst>
              <a:gd name="T0" fmla="*/ 33 w 65"/>
              <a:gd name="T1" fmla="*/ 60 h 64"/>
              <a:gd name="T2" fmla="*/ 13 w 65"/>
              <a:gd name="T3" fmla="*/ 52 h 64"/>
              <a:gd name="T4" fmla="*/ 4 w 65"/>
              <a:gd name="T5" fmla="*/ 32 h 64"/>
              <a:gd name="T6" fmla="*/ 13 w 65"/>
              <a:gd name="T7" fmla="*/ 12 h 64"/>
              <a:gd name="T8" fmla="*/ 33 w 65"/>
              <a:gd name="T9" fmla="*/ 4 h 64"/>
              <a:gd name="T10" fmla="*/ 53 w 65"/>
              <a:gd name="T11" fmla="*/ 12 h 64"/>
              <a:gd name="T12" fmla="*/ 61 w 65"/>
              <a:gd name="T13" fmla="*/ 32 h 64"/>
              <a:gd name="T14" fmla="*/ 53 w 65"/>
              <a:gd name="T15" fmla="*/ 52 h 64"/>
              <a:gd name="T16" fmla="*/ 53 w 65"/>
              <a:gd name="T17" fmla="*/ 52 h 64"/>
              <a:gd name="T18" fmla="*/ 33 w 65"/>
              <a:gd name="T19" fmla="*/ 60 h 64"/>
              <a:gd name="T20" fmla="*/ 33 w 65"/>
              <a:gd name="T21" fmla="*/ 0 h 64"/>
              <a:gd name="T22" fmla="*/ 33 w 65"/>
              <a:gd name="T23" fmla="*/ 0 h 64"/>
              <a:gd name="T24" fmla="*/ 10 w 65"/>
              <a:gd name="T25" fmla="*/ 9 h 64"/>
              <a:gd name="T26" fmla="*/ 0 w 65"/>
              <a:gd name="T27" fmla="*/ 32 h 64"/>
              <a:gd name="T28" fmla="*/ 10 w 65"/>
              <a:gd name="T29" fmla="*/ 55 h 64"/>
              <a:gd name="T30" fmla="*/ 33 w 65"/>
              <a:gd name="T31" fmla="*/ 64 h 64"/>
              <a:gd name="T32" fmla="*/ 33 w 65"/>
              <a:gd name="T33" fmla="*/ 64 h 64"/>
              <a:gd name="T34" fmla="*/ 56 w 65"/>
              <a:gd name="T35" fmla="*/ 55 h 64"/>
              <a:gd name="T36" fmla="*/ 56 w 65"/>
              <a:gd name="T37" fmla="*/ 55 h 64"/>
              <a:gd name="T38" fmla="*/ 65 w 65"/>
              <a:gd name="T39" fmla="*/ 32 h 64"/>
              <a:gd name="T40" fmla="*/ 56 w 65"/>
              <a:gd name="T41" fmla="*/ 10 h 64"/>
              <a:gd name="T42" fmla="*/ 56 w 65"/>
              <a:gd name="T43" fmla="*/ 9 h 64"/>
              <a:gd name="T44" fmla="*/ 53 w 65"/>
              <a:gd name="T45" fmla="*/ 7 h 64"/>
              <a:gd name="T46" fmla="*/ 33 w 65"/>
              <a:gd name="T4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4">
                <a:moveTo>
                  <a:pt x="33" y="60"/>
                </a:moveTo>
                <a:cubicBezTo>
                  <a:pt x="25" y="60"/>
                  <a:pt x="18" y="58"/>
                  <a:pt x="13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3" y="12"/>
                </a:cubicBezTo>
                <a:cubicBezTo>
                  <a:pt x="18" y="6"/>
                  <a:pt x="25" y="4"/>
                  <a:pt x="33" y="4"/>
                </a:cubicBezTo>
                <a:cubicBezTo>
                  <a:pt x="40" y="4"/>
                  <a:pt x="47" y="6"/>
                  <a:pt x="53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3" y="52"/>
                </a:cubicBezTo>
                <a:cubicBezTo>
                  <a:pt x="53" y="52"/>
                  <a:pt x="53" y="52"/>
                  <a:pt x="53" y="52"/>
                </a:cubicBezTo>
                <a:cubicBezTo>
                  <a:pt x="47" y="58"/>
                  <a:pt x="40" y="60"/>
                  <a:pt x="33" y="60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8"/>
                  <a:pt x="10" y="55"/>
                </a:cubicBezTo>
                <a:cubicBezTo>
                  <a:pt x="16" y="61"/>
                  <a:pt x="24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1" y="64"/>
                  <a:pt x="49" y="61"/>
                  <a:pt x="56" y="55"/>
                </a:cubicBezTo>
                <a:cubicBezTo>
                  <a:pt x="56" y="55"/>
                  <a:pt x="56" y="55"/>
                  <a:pt x="56" y="55"/>
                </a:cubicBezTo>
                <a:cubicBezTo>
                  <a:pt x="62" y="48"/>
                  <a:pt x="65" y="40"/>
                  <a:pt x="65" y="32"/>
                </a:cubicBezTo>
                <a:cubicBezTo>
                  <a:pt x="65" y="24"/>
                  <a:pt x="62" y="16"/>
                  <a:pt x="56" y="10"/>
                </a:cubicBezTo>
                <a:cubicBezTo>
                  <a:pt x="56" y="10"/>
                  <a:pt x="56" y="9"/>
                  <a:pt x="56" y="9"/>
                </a:cubicBezTo>
                <a:cubicBezTo>
                  <a:pt x="55" y="8"/>
                  <a:pt x="54" y="8"/>
                  <a:pt x="53" y="7"/>
                </a:cubicBezTo>
                <a:cubicBezTo>
                  <a:pt x="47" y="2"/>
                  <a:pt x="40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92" name="Freeform 949"/>
          <p:cNvSpPr>
            <a:spLocks/>
          </p:cNvSpPr>
          <p:nvPr/>
        </p:nvSpPr>
        <p:spPr bwMode="auto">
          <a:xfrm>
            <a:off x="10649767" y="6205538"/>
            <a:ext cx="169863" cy="157163"/>
          </a:xfrm>
          <a:custGeom>
            <a:avLst/>
            <a:gdLst>
              <a:gd name="T0" fmla="*/ 21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93" name="Freeform 950"/>
          <p:cNvSpPr>
            <a:spLocks noEditPoints="1"/>
          </p:cNvSpPr>
          <p:nvPr/>
        </p:nvSpPr>
        <p:spPr bwMode="auto">
          <a:xfrm>
            <a:off x="9936979" y="6565900"/>
            <a:ext cx="236538" cy="231775"/>
          </a:xfrm>
          <a:custGeom>
            <a:avLst/>
            <a:gdLst>
              <a:gd name="T0" fmla="*/ 29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9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9 w 57"/>
              <a:gd name="T13" fmla="*/ 47 h 56"/>
              <a:gd name="T14" fmla="*/ 29 w 57"/>
              <a:gd name="T15" fmla="*/ 0 h 56"/>
              <a:gd name="T16" fmla="*/ 9 w 57"/>
              <a:gd name="T17" fmla="*/ 8 h 56"/>
              <a:gd name="T18" fmla="*/ 0 w 57"/>
              <a:gd name="T19" fmla="*/ 28 h 56"/>
              <a:gd name="T20" fmla="*/ 9 w 57"/>
              <a:gd name="T21" fmla="*/ 48 h 56"/>
              <a:gd name="T22" fmla="*/ 29 w 57"/>
              <a:gd name="T23" fmla="*/ 56 h 56"/>
              <a:gd name="T24" fmla="*/ 49 w 57"/>
              <a:gd name="T25" fmla="*/ 48 h 56"/>
              <a:gd name="T26" fmla="*/ 49 w 57"/>
              <a:gd name="T27" fmla="*/ 48 h 56"/>
              <a:gd name="T28" fmla="*/ 57 w 57"/>
              <a:gd name="T29" fmla="*/ 28 h 56"/>
              <a:gd name="T30" fmla="*/ 49 w 57"/>
              <a:gd name="T31" fmla="*/ 8 h 56"/>
              <a:gd name="T32" fmla="*/ 29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9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9"/>
                  <a:pt x="29" y="9"/>
                </a:cubicBezTo>
                <a:cubicBezTo>
                  <a:pt x="33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2"/>
                  <a:pt x="9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9" y="48"/>
                </a:cubicBezTo>
                <a:cubicBezTo>
                  <a:pt x="14" y="54"/>
                  <a:pt x="21" y="56"/>
                  <a:pt x="29" y="56"/>
                </a:cubicBezTo>
                <a:cubicBezTo>
                  <a:pt x="36" y="56"/>
                  <a:pt x="43" y="54"/>
                  <a:pt x="49" y="48"/>
                </a:cubicBezTo>
                <a:cubicBezTo>
                  <a:pt x="49" y="48"/>
                  <a:pt x="49" y="48"/>
                  <a:pt x="49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9" y="8"/>
                </a:cubicBezTo>
                <a:cubicBezTo>
                  <a:pt x="43" y="2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94" name="Freeform 951"/>
          <p:cNvSpPr>
            <a:spLocks noEditPoints="1"/>
          </p:cNvSpPr>
          <p:nvPr/>
        </p:nvSpPr>
        <p:spPr bwMode="auto">
          <a:xfrm>
            <a:off x="9921104" y="6550025"/>
            <a:ext cx="268288" cy="265113"/>
          </a:xfrm>
          <a:custGeom>
            <a:avLst/>
            <a:gdLst>
              <a:gd name="T0" fmla="*/ 33 w 65"/>
              <a:gd name="T1" fmla="*/ 60 h 64"/>
              <a:gd name="T2" fmla="*/ 13 w 65"/>
              <a:gd name="T3" fmla="*/ 52 h 64"/>
              <a:gd name="T4" fmla="*/ 4 w 65"/>
              <a:gd name="T5" fmla="*/ 32 h 64"/>
              <a:gd name="T6" fmla="*/ 13 w 65"/>
              <a:gd name="T7" fmla="*/ 12 h 64"/>
              <a:gd name="T8" fmla="*/ 33 w 65"/>
              <a:gd name="T9" fmla="*/ 4 h 64"/>
              <a:gd name="T10" fmla="*/ 53 w 65"/>
              <a:gd name="T11" fmla="*/ 12 h 64"/>
              <a:gd name="T12" fmla="*/ 61 w 65"/>
              <a:gd name="T13" fmla="*/ 32 h 64"/>
              <a:gd name="T14" fmla="*/ 53 w 65"/>
              <a:gd name="T15" fmla="*/ 52 h 64"/>
              <a:gd name="T16" fmla="*/ 53 w 65"/>
              <a:gd name="T17" fmla="*/ 52 h 64"/>
              <a:gd name="T18" fmla="*/ 33 w 65"/>
              <a:gd name="T19" fmla="*/ 60 h 64"/>
              <a:gd name="T20" fmla="*/ 33 w 65"/>
              <a:gd name="T21" fmla="*/ 0 h 64"/>
              <a:gd name="T22" fmla="*/ 33 w 65"/>
              <a:gd name="T23" fmla="*/ 0 h 64"/>
              <a:gd name="T24" fmla="*/ 10 w 65"/>
              <a:gd name="T25" fmla="*/ 9 h 64"/>
              <a:gd name="T26" fmla="*/ 0 w 65"/>
              <a:gd name="T27" fmla="*/ 32 h 64"/>
              <a:gd name="T28" fmla="*/ 10 w 65"/>
              <a:gd name="T29" fmla="*/ 55 h 64"/>
              <a:gd name="T30" fmla="*/ 33 w 65"/>
              <a:gd name="T31" fmla="*/ 64 h 64"/>
              <a:gd name="T32" fmla="*/ 33 w 65"/>
              <a:gd name="T33" fmla="*/ 64 h 64"/>
              <a:gd name="T34" fmla="*/ 56 w 65"/>
              <a:gd name="T35" fmla="*/ 55 h 64"/>
              <a:gd name="T36" fmla="*/ 56 w 65"/>
              <a:gd name="T37" fmla="*/ 55 h 64"/>
              <a:gd name="T38" fmla="*/ 65 w 65"/>
              <a:gd name="T39" fmla="*/ 32 h 64"/>
              <a:gd name="T40" fmla="*/ 56 w 65"/>
              <a:gd name="T41" fmla="*/ 10 h 64"/>
              <a:gd name="T42" fmla="*/ 56 w 65"/>
              <a:gd name="T43" fmla="*/ 9 h 64"/>
              <a:gd name="T44" fmla="*/ 53 w 65"/>
              <a:gd name="T45" fmla="*/ 7 h 64"/>
              <a:gd name="T46" fmla="*/ 33 w 65"/>
              <a:gd name="T4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4">
                <a:moveTo>
                  <a:pt x="33" y="60"/>
                </a:moveTo>
                <a:cubicBezTo>
                  <a:pt x="25" y="60"/>
                  <a:pt x="18" y="58"/>
                  <a:pt x="13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3" y="12"/>
                </a:cubicBezTo>
                <a:cubicBezTo>
                  <a:pt x="18" y="6"/>
                  <a:pt x="25" y="4"/>
                  <a:pt x="33" y="4"/>
                </a:cubicBezTo>
                <a:cubicBezTo>
                  <a:pt x="40" y="4"/>
                  <a:pt x="47" y="6"/>
                  <a:pt x="53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3" y="52"/>
                </a:cubicBezTo>
                <a:cubicBezTo>
                  <a:pt x="53" y="52"/>
                  <a:pt x="53" y="52"/>
                  <a:pt x="53" y="52"/>
                </a:cubicBezTo>
                <a:cubicBezTo>
                  <a:pt x="47" y="58"/>
                  <a:pt x="40" y="60"/>
                  <a:pt x="33" y="60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8"/>
                  <a:pt x="10" y="55"/>
                </a:cubicBezTo>
                <a:cubicBezTo>
                  <a:pt x="16" y="61"/>
                  <a:pt x="24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1" y="64"/>
                  <a:pt x="49" y="61"/>
                  <a:pt x="56" y="55"/>
                </a:cubicBezTo>
                <a:cubicBezTo>
                  <a:pt x="56" y="55"/>
                  <a:pt x="56" y="55"/>
                  <a:pt x="56" y="55"/>
                </a:cubicBezTo>
                <a:cubicBezTo>
                  <a:pt x="62" y="48"/>
                  <a:pt x="65" y="40"/>
                  <a:pt x="65" y="32"/>
                </a:cubicBezTo>
                <a:cubicBezTo>
                  <a:pt x="65" y="24"/>
                  <a:pt x="62" y="16"/>
                  <a:pt x="56" y="10"/>
                </a:cubicBezTo>
                <a:cubicBezTo>
                  <a:pt x="56" y="10"/>
                  <a:pt x="56" y="9"/>
                  <a:pt x="56" y="9"/>
                </a:cubicBezTo>
                <a:cubicBezTo>
                  <a:pt x="55" y="8"/>
                  <a:pt x="54" y="8"/>
                  <a:pt x="53" y="7"/>
                </a:cubicBezTo>
                <a:cubicBezTo>
                  <a:pt x="47" y="2"/>
                  <a:pt x="40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95" name="Freeform 952"/>
          <p:cNvSpPr>
            <a:spLocks/>
          </p:cNvSpPr>
          <p:nvPr/>
        </p:nvSpPr>
        <p:spPr bwMode="auto">
          <a:xfrm>
            <a:off x="9970317" y="6604000"/>
            <a:ext cx="169863" cy="157163"/>
          </a:xfrm>
          <a:custGeom>
            <a:avLst/>
            <a:gdLst>
              <a:gd name="T0" fmla="*/ 21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96" name="Freeform 953"/>
          <p:cNvSpPr>
            <a:spLocks noEditPoints="1"/>
          </p:cNvSpPr>
          <p:nvPr/>
        </p:nvSpPr>
        <p:spPr bwMode="auto">
          <a:xfrm>
            <a:off x="12046767" y="4618038"/>
            <a:ext cx="236538" cy="236538"/>
          </a:xfrm>
          <a:custGeom>
            <a:avLst/>
            <a:gdLst>
              <a:gd name="T0" fmla="*/ 29 w 57"/>
              <a:gd name="T1" fmla="*/ 47 h 57"/>
              <a:gd name="T2" fmla="*/ 16 w 57"/>
              <a:gd name="T3" fmla="*/ 42 h 57"/>
              <a:gd name="T4" fmla="*/ 16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9 h 57"/>
              <a:gd name="T18" fmla="*/ 0 w 57"/>
              <a:gd name="T19" fmla="*/ 29 h 57"/>
              <a:gd name="T20" fmla="*/ 9 w 57"/>
              <a:gd name="T21" fmla="*/ 49 h 57"/>
              <a:gd name="T22" fmla="*/ 29 w 57"/>
              <a:gd name="T23" fmla="*/ 57 h 57"/>
              <a:gd name="T24" fmla="*/ 49 w 57"/>
              <a:gd name="T25" fmla="*/ 49 h 57"/>
              <a:gd name="T26" fmla="*/ 49 w 57"/>
              <a:gd name="T27" fmla="*/ 49 h 57"/>
              <a:gd name="T28" fmla="*/ 57 w 57"/>
              <a:gd name="T29" fmla="*/ 29 h 57"/>
              <a:gd name="T30" fmla="*/ 49 w 57"/>
              <a:gd name="T31" fmla="*/ 9 h 57"/>
              <a:gd name="T32" fmla="*/ 29 w 57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6" y="42"/>
                </a:cubicBezTo>
                <a:cubicBezTo>
                  <a:pt x="8" y="35"/>
                  <a:pt x="8" y="23"/>
                  <a:pt x="16" y="15"/>
                </a:cubicBezTo>
                <a:cubicBezTo>
                  <a:pt x="19" y="12"/>
                  <a:pt x="24" y="10"/>
                  <a:pt x="29" y="10"/>
                </a:cubicBezTo>
                <a:cubicBezTo>
                  <a:pt x="33" y="10"/>
                  <a:pt x="38" y="12"/>
                  <a:pt x="42" y="15"/>
                </a:cubicBezTo>
                <a:cubicBezTo>
                  <a:pt x="49" y="23"/>
                  <a:pt x="49" y="35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9"/>
                </a:cubicBezTo>
                <a:cubicBezTo>
                  <a:pt x="3" y="14"/>
                  <a:pt x="0" y="21"/>
                  <a:pt x="0" y="29"/>
                </a:cubicBezTo>
                <a:cubicBezTo>
                  <a:pt x="0" y="36"/>
                  <a:pt x="3" y="43"/>
                  <a:pt x="9" y="49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9"/>
                </a:cubicBezTo>
                <a:cubicBezTo>
                  <a:pt x="49" y="49"/>
                  <a:pt x="49" y="49"/>
                  <a:pt x="49" y="49"/>
                </a:cubicBezTo>
                <a:cubicBezTo>
                  <a:pt x="54" y="43"/>
                  <a:pt x="57" y="36"/>
                  <a:pt x="57" y="29"/>
                </a:cubicBezTo>
                <a:cubicBezTo>
                  <a:pt x="57" y="21"/>
                  <a:pt x="54" y="14"/>
                  <a:pt x="49" y="9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97" name="Freeform 954"/>
          <p:cNvSpPr>
            <a:spLocks noEditPoints="1"/>
          </p:cNvSpPr>
          <p:nvPr/>
        </p:nvSpPr>
        <p:spPr bwMode="auto">
          <a:xfrm>
            <a:off x="12030892" y="4600575"/>
            <a:ext cx="268288" cy="269875"/>
          </a:xfrm>
          <a:custGeom>
            <a:avLst/>
            <a:gdLst>
              <a:gd name="T0" fmla="*/ 33 w 65"/>
              <a:gd name="T1" fmla="*/ 61 h 65"/>
              <a:gd name="T2" fmla="*/ 13 w 65"/>
              <a:gd name="T3" fmla="*/ 53 h 65"/>
              <a:gd name="T4" fmla="*/ 4 w 65"/>
              <a:gd name="T5" fmla="*/ 33 h 65"/>
              <a:gd name="T6" fmla="*/ 13 w 65"/>
              <a:gd name="T7" fmla="*/ 13 h 65"/>
              <a:gd name="T8" fmla="*/ 33 w 65"/>
              <a:gd name="T9" fmla="*/ 4 h 65"/>
              <a:gd name="T10" fmla="*/ 53 w 65"/>
              <a:gd name="T11" fmla="*/ 13 h 65"/>
              <a:gd name="T12" fmla="*/ 61 w 65"/>
              <a:gd name="T13" fmla="*/ 33 h 65"/>
              <a:gd name="T14" fmla="*/ 53 w 65"/>
              <a:gd name="T15" fmla="*/ 53 h 65"/>
              <a:gd name="T16" fmla="*/ 53 w 65"/>
              <a:gd name="T17" fmla="*/ 53 h 65"/>
              <a:gd name="T18" fmla="*/ 33 w 65"/>
              <a:gd name="T19" fmla="*/ 61 h 65"/>
              <a:gd name="T20" fmla="*/ 33 w 65"/>
              <a:gd name="T21" fmla="*/ 0 h 65"/>
              <a:gd name="T22" fmla="*/ 33 w 65"/>
              <a:gd name="T23" fmla="*/ 0 h 65"/>
              <a:gd name="T24" fmla="*/ 10 w 65"/>
              <a:gd name="T25" fmla="*/ 10 h 65"/>
              <a:gd name="T26" fmla="*/ 0 w 65"/>
              <a:gd name="T27" fmla="*/ 33 h 65"/>
              <a:gd name="T28" fmla="*/ 10 w 65"/>
              <a:gd name="T29" fmla="*/ 55 h 65"/>
              <a:gd name="T30" fmla="*/ 33 w 65"/>
              <a:gd name="T31" fmla="*/ 65 h 65"/>
              <a:gd name="T32" fmla="*/ 33 w 65"/>
              <a:gd name="T33" fmla="*/ 65 h 65"/>
              <a:gd name="T34" fmla="*/ 56 w 65"/>
              <a:gd name="T35" fmla="*/ 55 h 65"/>
              <a:gd name="T36" fmla="*/ 56 w 65"/>
              <a:gd name="T37" fmla="*/ 55 h 65"/>
              <a:gd name="T38" fmla="*/ 65 w 65"/>
              <a:gd name="T39" fmla="*/ 33 h 65"/>
              <a:gd name="T40" fmla="*/ 63 w 65"/>
              <a:gd name="T41" fmla="*/ 21 h 65"/>
              <a:gd name="T42" fmla="*/ 61 w 65"/>
              <a:gd name="T43" fmla="*/ 17 h 65"/>
              <a:gd name="T44" fmla="*/ 56 w 65"/>
              <a:gd name="T45" fmla="*/ 10 h 65"/>
              <a:gd name="T46" fmla="*/ 50 w 65"/>
              <a:gd name="T47" fmla="*/ 5 h 65"/>
              <a:gd name="T48" fmla="*/ 46 w 65"/>
              <a:gd name="T49" fmla="*/ 3 h 65"/>
              <a:gd name="T50" fmla="*/ 33 w 65"/>
              <a:gd name="T51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5" h="65">
                <a:moveTo>
                  <a:pt x="33" y="61"/>
                </a:moveTo>
                <a:cubicBezTo>
                  <a:pt x="25" y="61"/>
                  <a:pt x="18" y="58"/>
                  <a:pt x="13" y="53"/>
                </a:cubicBezTo>
                <a:cubicBezTo>
                  <a:pt x="7" y="47"/>
                  <a:pt x="4" y="40"/>
                  <a:pt x="4" y="33"/>
                </a:cubicBezTo>
                <a:cubicBezTo>
                  <a:pt x="4" y="25"/>
                  <a:pt x="7" y="18"/>
                  <a:pt x="13" y="13"/>
                </a:cubicBez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3"/>
                </a:cubicBezTo>
                <a:cubicBezTo>
                  <a:pt x="58" y="18"/>
                  <a:pt x="61" y="25"/>
                  <a:pt x="61" y="33"/>
                </a:cubicBezTo>
                <a:cubicBezTo>
                  <a:pt x="61" y="40"/>
                  <a:pt x="58" y="47"/>
                  <a:pt x="53" y="53"/>
                </a:cubicBezTo>
                <a:cubicBezTo>
                  <a:pt x="53" y="53"/>
                  <a:pt x="53" y="53"/>
                  <a:pt x="53" y="53"/>
                </a:cubicBezTo>
                <a:cubicBezTo>
                  <a:pt x="47" y="58"/>
                  <a:pt x="40" y="61"/>
                  <a:pt x="33" y="61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10"/>
                </a:cubicBezTo>
                <a:cubicBezTo>
                  <a:pt x="4" y="16"/>
                  <a:pt x="0" y="24"/>
                  <a:pt x="0" y="33"/>
                </a:cubicBezTo>
                <a:cubicBezTo>
                  <a:pt x="0" y="41"/>
                  <a:pt x="4" y="49"/>
                  <a:pt x="10" y="55"/>
                </a:cubicBezTo>
                <a:cubicBezTo>
                  <a:pt x="16" y="62"/>
                  <a:pt x="24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2"/>
                  <a:pt x="56" y="55"/>
                </a:cubicBezTo>
                <a:cubicBezTo>
                  <a:pt x="56" y="55"/>
                  <a:pt x="56" y="55"/>
                  <a:pt x="56" y="55"/>
                </a:cubicBezTo>
                <a:cubicBezTo>
                  <a:pt x="62" y="49"/>
                  <a:pt x="65" y="41"/>
                  <a:pt x="65" y="33"/>
                </a:cubicBezTo>
                <a:cubicBezTo>
                  <a:pt x="65" y="29"/>
                  <a:pt x="64" y="25"/>
                  <a:pt x="63" y="21"/>
                </a:cubicBezTo>
                <a:cubicBezTo>
                  <a:pt x="62" y="20"/>
                  <a:pt x="62" y="18"/>
                  <a:pt x="61" y="17"/>
                </a:cubicBezTo>
                <a:cubicBezTo>
                  <a:pt x="60" y="14"/>
                  <a:pt x="58" y="12"/>
                  <a:pt x="56" y="10"/>
                </a:cubicBezTo>
                <a:cubicBezTo>
                  <a:pt x="54" y="8"/>
                  <a:pt x="52" y="7"/>
                  <a:pt x="50" y="5"/>
                </a:cubicBezTo>
                <a:cubicBezTo>
                  <a:pt x="49" y="5"/>
                  <a:pt x="48" y="4"/>
                  <a:pt x="46" y="3"/>
                </a:cubicBezTo>
                <a:cubicBezTo>
                  <a:pt x="42" y="1"/>
                  <a:pt x="37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98" name="Freeform 955"/>
          <p:cNvSpPr>
            <a:spLocks/>
          </p:cNvSpPr>
          <p:nvPr/>
        </p:nvSpPr>
        <p:spPr bwMode="auto">
          <a:xfrm>
            <a:off x="12080104" y="4659313"/>
            <a:ext cx="169863" cy="152400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5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5"/>
                  <a:pt x="41" y="13"/>
                  <a:pt x="34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99" name="Freeform 956"/>
          <p:cNvSpPr>
            <a:spLocks noEditPoints="1"/>
          </p:cNvSpPr>
          <p:nvPr/>
        </p:nvSpPr>
        <p:spPr bwMode="auto">
          <a:xfrm>
            <a:off x="12183292" y="1665288"/>
            <a:ext cx="236538" cy="236538"/>
          </a:xfrm>
          <a:custGeom>
            <a:avLst/>
            <a:gdLst>
              <a:gd name="T0" fmla="*/ 29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8 w 57"/>
              <a:gd name="T15" fmla="*/ 0 h 57"/>
              <a:gd name="T16" fmla="*/ 8 w 57"/>
              <a:gd name="T17" fmla="*/ 8 h 57"/>
              <a:gd name="T18" fmla="*/ 8 w 57"/>
              <a:gd name="T19" fmla="*/ 8 h 57"/>
              <a:gd name="T20" fmla="*/ 0 w 57"/>
              <a:gd name="T21" fmla="*/ 28 h 57"/>
              <a:gd name="T22" fmla="*/ 8 w 57"/>
              <a:gd name="T23" fmla="*/ 49 h 57"/>
              <a:gd name="T24" fmla="*/ 29 w 57"/>
              <a:gd name="T25" fmla="*/ 57 h 57"/>
              <a:gd name="T26" fmla="*/ 49 w 57"/>
              <a:gd name="T27" fmla="*/ 49 h 57"/>
              <a:gd name="T28" fmla="*/ 57 w 57"/>
              <a:gd name="T29" fmla="*/ 29 h 57"/>
              <a:gd name="T30" fmla="*/ 49 w 57"/>
              <a:gd name="T31" fmla="*/ 8 h 57"/>
              <a:gd name="T32" fmla="*/ 28 w 57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5" y="42"/>
                </a:cubicBezTo>
                <a:cubicBezTo>
                  <a:pt x="8" y="34"/>
                  <a:pt x="8" y="23"/>
                  <a:pt x="15" y="15"/>
                </a:cubicBezTo>
                <a:cubicBezTo>
                  <a:pt x="19" y="12"/>
                  <a:pt x="24" y="10"/>
                  <a:pt x="29" y="10"/>
                </a:cubicBezTo>
                <a:cubicBezTo>
                  <a:pt x="33" y="10"/>
                  <a:pt x="38" y="12"/>
                  <a:pt x="42" y="15"/>
                </a:cubicBezTo>
                <a:cubicBezTo>
                  <a:pt x="49" y="23"/>
                  <a:pt x="49" y="34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8" y="49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9"/>
                </a:cubicBezTo>
                <a:cubicBezTo>
                  <a:pt x="54" y="43"/>
                  <a:pt x="57" y="36"/>
                  <a:pt x="57" y="29"/>
                </a:cubicBezTo>
                <a:cubicBezTo>
                  <a:pt x="57" y="21"/>
                  <a:pt x="54" y="14"/>
                  <a:pt x="49" y="8"/>
                </a:cubicBezTo>
                <a:cubicBezTo>
                  <a:pt x="43" y="3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00" name="Freeform 957"/>
          <p:cNvSpPr>
            <a:spLocks noEditPoints="1"/>
          </p:cNvSpPr>
          <p:nvPr/>
        </p:nvSpPr>
        <p:spPr bwMode="auto">
          <a:xfrm>
            <a:off x="12167417" y="1649413"/>
            <a:ext cx="268288" cy="269875"/>
          </a:xfrm>
          <a:custGeom>
            <a:avLst/>
            <a:gdLst>
              <a:gd name="T0" fmla="*/ 12 w 65"/>
              <a:gd name="T1" fmla="*/ 12 h 65"/>
              <a:gd name="T2" fmla="*/ 32 w 65"/>
              <a:gd name="T3" fmla="*/ 4 h 65"/>
              <a:gd name="T4" fmla="*/ 53 w 65"/>
              <a:gd name="T5" fmla="*/ 12 h 65"/>
              <a:gd name="T6" fmla="*/ 61 w 65"/>
              <a:gd name="T7" fmla="*/ 33 h 65"/>
              <a:gd name="T8" fmla="*/ 53 w 65"/>
              <a:gd name="T9" fmla="*/ 53 h 65"/>
              <a:gd name="T10" fmla="*/ 33 w 65"/>
              <a:gd name="T11" fmla="*/ 61 h 65"/>
              <a:gd name="T12" fmla="*/ 12 w 65"/>
              <a:gd name="T13" fmla="*/ 53 h 65"/>
              <a:gd name="T14" fmla="*/ 4 w 65"/>
              <a:gd name="T15" fmla="*/ 32 h 65"/>
              <a:gd name="T16" fmla="*/ 12 w 65"/>
              <a:gd name="T17" fmla="*/ 12 h 65"/>
              <a:gd name="T18" fmla="*/ 12 w 65"/>
              <a:gd name="T19" fmla="*/ 12 h 65"/>
              <a:gd name="T20" fmla="*/ 33 w 65"/>
              <a:gd name="T21" fmla="*/ 0 h 65"/>
              <a:gd name="T22" fmla="*/ 32 w 65"/>
              <a:gd name="T23" fmla="*/ 0 h 65"/>
              <a:gd name="T24" fmla="*/ 31 w 65"/>
              <a:gd name="T25" fmla="*/ 0 h 65"/>
              <a:gd name="T26" fmla="*/ 24 w 65"/>
              <a:gd name="T27" fmla="*/ 1 h 65"/>
              <a:gd name="T28" fmla="*/ 20 w 65"/>
              <a:gd name="T29" fmla="*/ 3 h 65"/>
              <a:gd name="T30" fmla="*/ 10 w 65"/>
              <a:gd name="T31" fmla="*/ 10 h 65"/>
              <a:gd name="T32" fmla="*/ 10 w 65"/>
              <a:gd name="T33" fmla="*/ 10 h 65"/>
              <a:gd name="T34" fmla="*/ 0 w 65"/>
              <a:gd name="T35" fmla="*/ 32 h 65"/>
              <a:gd name="T36" fmla="*/ 10 w 65"/>
              <a:gd name="T37" fmla="*/ 55 h 65"/>
              <a:gd name="T38" fmla="*/ 32 w 65"/>
              <a:gd name="T39" fmla="*/ 65 h 65"/>
              <a:gd name="T40" fmla="*/ 33 w 65"/>
              <a:gd name="T41" fmla="*/ 65 h 65"/>
              <a:gd name="T42" fmla="*/ 55 w 65"/>
              <a:gd name="T43" fmla="*/ 55 h 65"/>
              <a:gd name="T44" fmla="*/ 65 w 65"/>
              <a:gd name="T45" fmla="*/ 33 h 65"/>
              <a:gd name="T46" fmla="*/ 55 w 65"/>
              <a:gd name="T47" fmla="*/ 10 h 65"/>
              <a:gd name="T48" fmla="*/ 35 w 65"/>
              <a:gd name="T49" fmla="*/ 0 h 65"/>
              <a:gd name="T50" fmla="*/ 33 w 65"/>
              <a:gd name="T51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5" h="65">
                <a:moveTo>
                  <a:pt x="12" y="12"/>
                </a:moveTo>
                <a:cubicBezTo>
                  <a:pt x="18" y="7"/>
                  <a:pt x="25" y="4"/>
                  <a:pt x="32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8" y="18"/>
                  <a:pt x="61" y="25"/>
                  <a:pt x="61" y="33"/>
                </a:cubicBezTo>
                <a:cubicBezTo>
                  <a:pt x="61" y="40"/>
                  <a:pt x="58" y="47"/>
                  <a:pt x="53" y="53"/>
                </a:cubicBezTo>
                <a:cubicBezTo>
                  <a:pt x="47" y="58"/>
                  <a:pt x="40" y="61"/>
                  <a:pt x="33" y="61"/>
                </a:cubicBezTo>
                <a:cubicBezTo>
                  <a:pt x="25" y="61"/>
                  <a:pt x="18" y="58"/>
                  <a:pt x="12" y="53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3" y="0"/>
                </a:moveTo>
                <a:cubicBezTo>
                  <a:pt x="33" y="0"/>
                  <a:pt x="33" y="0"/>
                  <a:pt x="32" y="0"/>
                </a:cubicBezTo>
                <a:cubicBezTo>
                  <a:pt x="32" y="0"/>
                  <a:pt x="32" y="0"/>
                  <a:pt x="31" y="0"/>
                </a:cubicBezTo>
                <a:cubicBezTo>
                  <a:pt x="29" y="0"/>
                  <a:pt x="26" y="1"/>
                  <a:pt x="24" y="1"/>
                </a:cubicBezTo>
                <a:cubicBezTo>
                  <a:pt x="22" y="2"/>
                  <a:pt x="21" y="2"/>
                  <a:pt x="20" y="3"/>
                </a:cubicBezTo>
                <a:cubicBezTo>
                  <a:pt x="16" y="4"/>
                  <a:pt x="13" y="7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1"/>
                  <a:pt x="3" y="49"/>
                  <a:pt x="10" y="55"/>
                </a:cubicBezTo>
                <a:cubicBezTo>
                  <a:pt x="16" y="62"/>
                  <a:pt x="24" y="65"/>
                  <a:pt x="32" y="65"/>
                </a:cubicBezTo>
                <a:cubicBezTo>
                  <a:pt x="32" y="65"/>
                  <a:pt x="33" y="65"/>
                  <a:pt x="33" y="65"/>
                </a:cubicBezTo>
                <a:cubicBezTo>
                  <a:pt x="41" y="65"/>
                  <a:pt x="49" y="62"/>
                  <a:pt x="55" y="55"/>
                </a:cubicBezTo>
                <a:cubicBezTo>
                  <a:pt x="62" y="49"/>
                  <a:pt x="65" y="41"/>
                  <a:pt x="65" y="33"/>
                </a:cubicBezTo>
                <a:cubicBezTo>
                  <a:pt x="65" y="24"/>
                  <a:pt x="62" y="16"/>
                  <a:pt x="55" y="10"/>
                </a:cubicBezTo>
                <a:cubicBezTo>
                  <a:pt x="50" y="4"/>
                  <a:pt x="43" y="1"/>
                  <a:pt x="35" y="0"/>
                </a:cubicBezTo>
                <a:cubicBezTo>
                  <a:pt x="34" y="0"/>
                  <a:pt x="33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01" name="Freeform 958"/>
          <p:cNvSpPr>
            <a:spLocks/>
          </p:cNvSpPr>
          <p:nvPr/>
        </p:nvSpPr>
        <p:spPr bwMode="auto">
          <a:xfrm>
            <a:off x="12216629" y="1706563"/>
            <a:ext cx="169863" cy="153988"/>
          </a:xfrm>
          <a:custGeom>
            <a:avLst/>
            <a:gdLst>
              <a:gd name="T0" fmla="*/ 21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02" name="Freeform 959"/>
          <p:cNvSpPr>
            <a:spLocks noEditPoints="1"/>
          </p:cNvSpPr>
          <p:nvPr/>
        </p:nvSpPr>
        <p:spPr bwMode="auto">
          <a:xfrm>
            <a:off x="14691542" y="93663"/>
            <a:ext cx="236538" cy="236538"/>
          </a:xfrm>
          <a:custGeom>
            <a:avLst/>
            <a:gdLst>
              <a:gd name="T0" fmla="*/ 29 w 57"/>
              <a:gd name="T1" fmla="*/ 47 h 57"/>
              <a:gd name="T2" fmla="*/ 16 w 57"/>
              <a:gd name="T3" fmla="*/ 42 h 57"/>
              <a:gd name="T4" fmla="*/ 16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8 h 57"/>
              <a:gd name="T18" fmla="*/ 9 w 57"/>
              <a:gd name="T19" fmla="*/ 8 h 57"/>
              <a:gd name="T20" fmla="*/ 0 w 57"/>
              <a:gd name="T21" fmla="*/ 28 h 57"/>
              <a:gd name="T22" fmla="*/ 9 w 57"/>
              <a:gd name="T23" fmla="*/ 49 h 57"/>
              <a:gd name="T24" fmla="*/ 29 w 57"/>
              <a:gd name="T25" fmla="*/ 57 h 57"/>
              <a:gd name="T26" fmla="*/ 49 w 57"/>
              <a:gd name="T27" fmla="*/ 49 h 57"/>
              <a:gd name="T28" fmla="*/ 57 w 57"/>
              <a:gd name="T29" fmla="*/ 28 h 57"/>
              <a:gd name="T30" fmla="*/ 49 w 57"/>
              <a:gd name="T31" fmla="*/ 8 h 57"/>
              <a:gd name="T32" fmla="*/ 29 w 57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6" y="42"/>
                </a:cubicBezTo>
                <a:cubicBezTo>
                  <a:pt x="8" y="34"/>
                  <a:pt x="8" y="23"/>
                  <a:pt x="16" y="15"/>
                </a:cubicBezTo>
                <a:cubicBezTo>
                  <a:pt x="19" y="12"/>
                  <a:pt x="24" y="10"/>
                  <a:pt x="29" y="10"/>
                </a:cubicBezTo>
                <a:cubicBezTo>
                  <a:pt x="34" y="10"/>
                  <a:pt x="38" y="12"/>
                  <a:pt x="42" y="15"/>
                </a:cubicBezTo>
                <a:cubicBezTo>
                  <a:pt x="49" y="23"/>
                  <a:pt x="49" y="34"/>
                  <a:pt x="42" y="42"/>
                </a:cubicBezTo>
                <a:cubicBezTo>
                  <a:pt x="38" y="45"/>
                  <a:pt x="34" y="47"/>
                  <a:pt x="29" y="47"/>
                </a:cubicBezTo>
                <a:moveTo>
                  <a:pt x="29" y="0"/>
                </a:moveTo>
                <a:cubicBezTo>
                  <a:pt x="22" y="0"/>
                  <a:pt x="14" y="3"/>
                  <a:pt x="9" y="8"/>
                </a:cubicBezTo>
                <a:cubicBezTo>
                  <a:pt x="9" y="8"/>
                  <a:pt x="9" y="8"/>
                  <a:pt x="9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9" y="49"/>
                </a:cubicBezTo>
                <a:cubicBezTo>
                  <a:pt x="14" y="54"/>
                  <a:pt x="22" y="57"/>
                  <a:pt x="29" y="57"/>
                </a:cubicBezTo>
                <a:cubicBezTo>
                  <a:pt x="36" y="57"/>
                  <a:pt x="43" y="54"/>
                  <a:pt x="49" y="49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9" y="8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03" name="Freeform 960"/>
          <p:cNvSpPr>
            <a:spLocks noEditPoints="1"/>
          </p:cNvSpPr>
          <p:nvPr/>
        </p:nvSpPr>
        <p:spPr bwMode="auto">
          <a:xfrm>
            <a:off x="14674079" y="77788"/>
            <a:ext cx="269875" cy="269875"/>
          </a:xfrm>
          <a:custGeom>
            <a:avLst/>
            <a:gdLst>
              <a:gd name="T0" fmla="*/ 13 w 65"/>
              <a:gd name="T1" fmla="*/ 12 h 65"/>
              <a:gd name="T2" fmla="*/ 33 w 65"/>
              <a:gd name="T3" fmla="*/ 4 h 65"/>
              <a:gd name="T4" fmla="*/ 53 w 65"/>
              <a:gd name="T5" fmla="*/ 12 h 65"/>
              <a:gd name="T6" fmla="*/ 61 w 65"/>
              <a:gd name="T7" fmla="*/ 32 h 65"/>
              <a:gd name="T8" fmla="*/ 53 w 65"/>
              <a:gd name="T9" fmla="*/ 53 h 65"/>
              <a:gd name="T10" fmla="*/ 33 w 65"/>
              <a:gd name="T11" fmla="*/ 61 h 65"/>
              <a:gd name="T12" fmla="*/ 13 w 65"/>
              <a:gd name="T13" fmla="*/ 53 h 65"/>
              <a:gd name="T14" fmla="*/ 4 w 65"/>
              <a:gd name="T15" fmla="*/ 32 h 65"/>
              <a:gd name="T16" fmla="*/ 13 w 65"/>
              <a:gd name="T17" fmla="*/ 12 h 65"/>
              <a:gd name="T18" fmla="*/ 13 w 65"/>
              <a:gd name="T19" fmla="*/ 12 h 65"/>
              <a:gd name="T20" fmla="*/ 33 w 65"/>
              <a:gd name="T21" fmla="*/ 0 h 65"/>
              <a:gd name="T22" fmla="*/ 33 w 65"/>
              <a:gd name="T23" fmla="*/ 0 h 65"/>
              <a:gd name="T24" fmla="*/ 10 w 65"/>
              <a:gd name="T25" fmla="*/ 10 h 65"/>
              <a:gd name="T26" fmla="*/ 10 w 65"/>
              <a:gd name="T27" fmla="*/ 10 h 65"/>
              <a:gd name="T28" fmla="*/ 2 w 65"/>
              <a:gd name="T29" fmla="*/ 24 h 65"/>
              <a:gd name="T30" fmla="*/ 1 w 65"/>
              <a:gd name="T31" fmla="*/ 28 h 65"/>
              <a:gd name="T32" fmla="*/ 0 w 65"/>
              <a:gd name="T33" fmla="*/ 32 h 65"/>
              <a:gd name="T34" fmla="*/ 10 w 65"/>
              <a:gd name="T35" fmla="*/ 55 h 65"/>
              <a:gd name="T36" fmla="*/ 33 w 65"/>
              <a:gd name="T37" fmla="*/ 65 h 65"/>
              <a:gd name="T38" fmla="*/ 33 w 65"/>
              <a:gd name="T39" fmla="*/ 65 h 65"/>
              <a:gd name="T40" fmla="*/ 56 w 65"/>
              <a:gd name="T41" fmla="*/ 55 h 65"/>
              <a:gd name="T42" fmla="*/ 65 w 65"/>
              <a:gd name="T43" fmla="*/ 32 h 65"/>
              <a:gd name="T44" fmla="*/ 56 w 65"/>
              <a:gd name="T45" fmla="*/ 10 h 65"/>
              <a:gd name="T46" fmla="*/ 33 w 65"/>
              <a:gd name="T47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5">
                <a:moveTo>
                  <a:pt x="13" y="12"/>
                </a:moveTo>
                <a:cubicBezTo>
                  <a:pt x="18" y="7"/>
                  <a:pt x="26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3" y="53"/>
                </a:cubicBezTo>
                <a:cubicBezTo>
                  <a:pt x="47" y="58"/>
                  <a:pt x="40" y="61"/>
                  <a:pt x="33" y="61"/>
                </a:cubicBezTo>
                <a:cubicBezTo>
                  <a:pt x="26" y="61"/>
                  <a:pt x="18" y="58"/>
                  <a:pt x="13" y="53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3" y="12"/>
                </a:cubicBezTo>
                <a:cubicBezTo>
                  <a:pt x="13" y="12"/>
                  <a:pt x="13" y="12"/>
                  <a:pt x="13" y="12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5" y="0"/>
                  <a:pt x="16" y="3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6" y="14"/>
                  <a:pt x="3" y="19"/>
                  <a:pt x="2" y="24"/>
                </a:cubicBezTo>
                <a:cubicBezTo>
                  <a:pt x="1" y="25"/>
                  <a:pt x="1" y="27"/>
                  <a:pt x="1" y="28"/>
                </a:cubicBezTo>
                <a:cubicBezTo>
                  <a:pt x="1" y="29"/>
                  <a:pt x="0" y="31"/>
                  <a:pt x="0" y="32"/>
                </a:cubicBezTo>
                <a:cubicBezTo>
                  <a:pt x="0" y="41"/>
                  <a:pt x="4" y="49"/>
                  <a:pt x="10" y="55"/>
                </a:cubicBezTo>
                <a:cubicBezTo>
                  <a:pt x="16" y="62"/>
                  <a:pt x="25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2"/>
                  <a:pt x="56" y="55"/>
                </a:cubicBezTo>
                <a:cubicBezTo>
                  <a:pt x="62" y="49"/>
                  <a:pt x="65" y="41"/>
                  <a:pt x="65" y="32"/>
                </a:cubicBezTo>
                <a:cubicBezTo>
                  <a:pt x="65" y="24"/>
                  <a:pt x="62" y="16"/>
                  <a:pt x="56" y="10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04" name="Freeform 961"/>
          <p:cNvSpPr>
            <a:spLocks/>
          </p:cNvSpPr>
          <p:nvPr/>
        </p:nvSpPr>
        <p:spPr bwMode="auto">
          <a:xfrm>
            <a:off x="14724879" y="136525"/>
            <a:ext cx="169863" cy="152400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5"/>
                </a:cubicBezTo>
                <a:cubicBezTo>
                  <a:pt x="0" y="13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05" name="Freeform 962"/>
          <p:cNvSpPr>
            <a:spLocks noEditPoints="1"/>
          </p:cNvSpPr>
          <p:nvPr/>
        </p:nvSpPr>
        <p:spPr bwMode="auto">
          <a:xfrm>
            <a:off x="11105379" y="3005138"/>
            <a:ext cx="236538" cy="231775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1 w 57"/>
              <a:gd name="T9" fmla="*/ 15 h 56"/>
              <a:gd name="T10" fmla="*/ 41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8 w 57"/>
              <a:gd name="T19" fmla="*/ 8 h 56"/>
              <a:gd name="T20" fmla="*/ 0 w 57"/>
              <a:gd name="T21" fmla="*/ 28 h 56"/>
              <a:gd name="T22" fmla="*/ 8 w 57"/>
              <a:gd name="T23" fmla="*/ 48 h 56"/>
              <a:gd name="T24" fmla="*/ 28 w 57"/>
              <a:gd name="T25" fmla="*/ 56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6" y="56"/>
                  <a:pt x="43" y="54"/>
                  <a:pt x="48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8" y="8"/>
                </a:cubicBezTo>
                <a:cubicBezTo>
                  <a:pt x="43" y="2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06" name="Freeform 963"/>
          <p:cNvSpPr>
            <a:spLocks noEditPoints="1"/>
          </p:cNvSpPr>
          <p:nvPr/>
        </p:nvSpPr>
        <p:spPr bwMode="auto">
          <a:xfrm>
            <a:off x="11089504" y="2987675"/>
            <a:ext cx="269875" cy="266700"/>
          </a:xfrm>
          <a:custGeom>
            <a:avLst/>
            <a:gdLst>
              <a:gd name="T0" fmla="*/ 12 w 65"/>
              <a:gd name="T1" fmla="*/ 12 h 64"/>
              <a:gd name="T2" fmla="*/ 32 w 65"/>
              <a:gd name="T3" fmla="*/ 4 h 64"/>
              <a:gd name="T4" fmla="*/ 52 w 65"/>
              <a:gd name="T5" fmla="*/ 12 h 64"/>
              <a:gd name="T6" fmla="*/ 61 w 65"/>
              <a:gd name="T7" fmla="*/ 32 h 64"/>
              <a:gd name="T8" fmla="*/ 52 w 65"/>
              <a:gd name="T9" fmla="*/ 52 h 64"/>
              <a:gd name="T10" fmla="*/ 32 w 65"/>
              <a:gd name="T11" fmla="*/ 60 h 64"/>
              <a:gd name="T12" fmla="*/ 12 w 65"/>
              <a:gd name="T13" fmla="*/ 52 h 64"/>
              <a:gd name="T14" fmla="*/ 4 w 65"/>
              <a:gd name="T15" fmla="*/ 32 h 64"/>
              <a:gd name="T16" fmla="*/ 12 w 65"/>
              <a:gd name="T17" fmla="*/ 12 h 64"/>
              <a:gd name="T18" fmla="*/ 12 w 65"/>
              <a:gd name="T19" fmla="*/ 12 h 64"/>
              <a:gd name="T20" fmla="*/ 32 w 65"/>
              <a:gd name="T21" fmla="*/ 0 h 64"/>
              <a:gd name="T22" fmla="*/ 32 w 65"/>
              <a:gd name="T23" fmla="*/ 0 h 64"/>
              <a:gd name="T24" fmla="*/ 9 w 65"/>
              <a:gd name="T25" fmla="*/ 9 h 64"/>
              <a:gd name="T26" fmla="*/ 9 w 65"/>
              <a:gd name="T27" fmla="*/ 9 h 64"/>
              <a:gd name="T28" fmla="*/ 9 w 65"/>
              <a:gd name="T29" fmla="*/ 9 h 64"/>
              <a:gd name="T30" fmla="*/ 9 w 65"/>
              <a:gd name="T31" fmla="*/ 9 h 64"/>
              <a:gd name="T32" fmla="*/ 9 w 65"/>
              <a:gd name="T33" fmla="*/ 9 h 64"/>
              <a:gd name="T34" fmla="*/ 0 w 65"/>
              <a:gd name="T35" fmla="*/ 32 h 64"/>
              <a:gd name="T36" fmla="*/ 9 w 65"/>
              <a:gd name="T37" fmla="*/ 55 h 64"/>
              <a:gd name="T38" fmla="*/ 32 w 65"/>
              <a:gd name="T39" fmla="*/ 64 h 64"/>
              <a:gd name="T40" fmla="*/ 32 w 65"/>
              <a:gd name="T41" fmla="*/ 64 h 64"/>
              <a:gd name="T42" fmla="*/ 55 w 65"/>
              <a:gd name="T43" fmla="*/ 55 h 64"/>
              <a:gd name="T44" fmla="*/ 63 w 65"/>
              <a:gd name="T45" fmla="*/ 41 h 64"/>
              <a:gd name="T46" fmla="*/ 64 w 65"/>
              <a:gd name="T47" fmla="*/ 37 h 64"/>
              <a:gd name="T48" fmla="*/ 65 w 65"/>
              <a:gd name="T49" fmla="*/ 32 h 64"/>
              <a:gd name="T50" fmla="*/ 65 w 65"/>
              <a:gd name="T51" fmla="*/ 31 h 64"/>
              <a:gd name="T52" fmla="*/ 64 w 65"/>
              <a:gd name="T53" fmla="*/ 27 h 64"/>
              <a:gd name="T54" fmla="*/ 55 w 65"/>
              <a:gd name="T55" fmla="*/ 9 h 64"/>
              <a:gd name="T56" fmla="*/ 32 w 65"/>
              <a:gd name="T5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5" h="64">
                <a:moveTo>
                  <a:pt x="12" y="12"/>
                </a:moveTo>
                <a:cubicBezTo>
                  <a:pt x="18" y="6"/>
                  <a:pt x="25" y="4"/>
                  <a:pt x="32" y="4"/>
                </a:cubicBezTo>
                <a:cubicBezTo>
                  <a:pt x="40" y="4"/>
                  <a:pt x="47" y="6"/>
                  <a:pt x="52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2" y="52"/>
                </a:cubicBezTo>
                <a:cubicBezTo>
                  <a:pt x="47" y="58"/>
                  <a:pt x="40" y="60"/>
                  <a:pt x="32" y="60"/>
                </a:cubicBezTo>
                <a:cubicBezTo>
                  <a:pt x="25" y="60"/>
                  <a:pt x="18" y="58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8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1" y="64"/>
                  <a:pt x="49" y="61"/>
                  <a:pt x="55" y="55"/>
                </a:cubicBezTo>
                <a:cubicBezTo>
                  <a:pt x="59" y="51"/>
                  <a:pt x="62" y="46"/>
                  <a:pt x="63" y="41"/>
                </a:cubicBezTo>
                <a:cubicBezTo>
                  <a:pt x="64" y="40"/>
                  <a:pt x="64" y="39"/>
                  <a:pt x="64" y="37"/>
                </a:cubicBezTo>
                <a:cubicBezTo>
                  <a:pt x="64" y="36"/>
                  <a:pt x="65" y="34"/>
                  <a:pt x="65" y="32"/>
                </a:cubicBezTo>
                <a:cubicBezTo>
                  <a:pt x="65" y="32"/>
                  <a:pt x="65" y="31"/>
                  <a:pt x="65" y="31"/>
                </a:cubicBezTo>
                <a:cubicBezTo>
                  <a:pt x="65" y="30"/>
                  <a:pt x="64" y="28"/>
                  <a:pt x="64" y="27"/>
                </a:cubicBezTo>
                <a:cubicBezTo>
                  <a:pt x="63" y="20"/>
                  <a:pt x="60" y="14"/>
                  <a:pt x="55" y="9"/>
                </a:cubicBezTo>
                <a:cubicBezTo>
                  <a:pt x="49" y="3"/>
                  <a:pt x="41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07" name="Freeform 964"/>
          <p:cNvSpPr>
            <a:spLocks/>
          </p:cNvSpPr>
          <p:nvPr/>
        </p:nvSpPr>
        <p:spPr bwMode="auto">
          <a:xfrm>
            <a:off x="11138717" y="3041650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12" name="Freeform 969"/>
          <p:cNvSpPr>
            <a:spLocks noEditPoints="1"/>
          </p:cNvSpPr>
          <p:nvPr/>
        </p:nvSpPr>
        <p:spPr bwMode="auto">
          <a:xfrm>
            <a:off x="7244555" y="5318126"/>
            <a:ext cx="169863" cy="174625"/>
          </a:xfrm>
          <a:custGeom>
            <a:avLst/>
            <a:gdLst>
              <a:gd name="T0" fmla="*/ 9 w 41"/>
              <a:gd name="T1" fmla="*/ 9 h 42"/>
              <a:gd name="T2" fmla="*/ 21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1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7 w 41"/>
              <a:gd name="T19" fmla="*/ 8 h 42"/>
              <a:gd name="T20" fmla="*/ 9 w 41"/>
              <a:gd name="T21" fmla="*/ 9 h 42"/>
              <a:gd name="T22" fmla="*/ 21 w 41"/>
              <a:gd name="T23" fmla="*/ 0 h 42"/>
              <a:gd name="T24" fmla="*/ 21 w 41"/>
              <a:gd name="T25" fmla="*/ 0 h 42"/>
              <a:gd name="T26" fmla="*/ 6 w 41"/>
              <a:gd name="T27" fmla="*/ 7 h 42"/>
              <a:gd name="T28" fmla="*/ 6 w 41"/>
              <a:gd name="T29" fmla="*/ 7 h 42"/>
              <a:gd name="T30" fmla="*/ 0 w 41"/>
              <a:gd name="T31" fmla="*/ 21 h 42"/>
              <a:gd name="T32" fmla="*/ 6 w 41"/>
              <a:gd name="T33" fmla="*/ 36 h 42"/>
              <a:gd name="T34" fmla="*/ 14 w 41"/>
              <a:gd name="T35" fmla="*/ 41 h 42"/>
              <a:gd name="T36" fmla="*/ 18 w 41"/>
              <a:gd name="T37" fmla="*/ 42 h 42"/>
              <a:gd name="T38" fmla="*/ 21 w 41"/>
              <a:gd name="T39" fmla="*/ 42 h 42"/>
              <a:gd name="T40" fmla="*/ 21 w 41"/>
              <a:gd name="T41" fmla="*/ 42 h 42"/>
              <a:gd name="T42" fmla="*/ 35 w 41"/>
              <a:gd name="T43" fmla="*/ 36 h 42"/>
              <a:gd name="T44" fmla="*/ 41 w 41"/>
              <a:gd name="T45" fmla="*/ 21 h 42"/>
              <a:gd name="T46" fmla="*/ 35 w 41"/>
              <a:gd name="T47" fmla="*/ 7 h 42"/>
              <a:gd name="T48" fmla="*/ 21 w 41"/>
              <a:gd name="T4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3"/>
                  <a:pt x="37" y="17"/>
                  <a:pt x="37" y="21"/>
                </a:cubicBezTo>
                <a:cubicBezTo>
                  <a:pt x="37" y="25"/>
                  <a:pt x="36" y="30"/>
                  <a:pt x="32" y="33"/>
                </a:cubicBezTo>
                <a:cubicBezTo>
                  <a:pt x="29" y="36"/>
                  <a:pt x="25" y="38"/>
                  <a:pt x="21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3"/>
                  <a:pt x="9" y="9"/>
                </a:cubicBezTo>
                <a:cubicBezTo>
                  <a:pt x="7" y="8"/>
                  <a:pt x="7" y="8"/>
                  <a:pt x="7" y="8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3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8" y="38"/>
                  <a:pt x="11" y="40"/>
                  <a:pt x="14" y="41"/>
                </a:cubicBezTo>
                <a:cubicBezTo>
                  <a:pt x="15" y="41"/>
                  <a:pt x="17" y="41"/>
                  <a:pt x="18" y="42"/>
                </a:cubicBezTo>
                <a:cubicBezTo>
                  <a:pt x="19" y="42"/>
                  <a:pt x="20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1"/>
                  <a:pt x="35" y="7"/>
                </a:cubicBezTo>
                <a:cubicBezTo>
                  <a:pt x="31" y="3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79" name="Freeform 1237"/>
          <p:cNvSpPr>
            <a:spLocks noEditPoints="1"/>
          </p:cNvSpPr>
          <p:nvPr/>
        </p:nvSpPr>
        <p:spPr bwMode="auto">
          <a:xfrm>
            <a:off x="5890828" y="-2899574"/>
            <a:ext cx="165100" cy="169863"/>
          </a:xfrm>
          <a:custGeom>
            <a:avLst/>
            <a:gdLst>
              <a:gd name="T0" fmla="*/ 40 w 40"/>
              <a:gd name="T1" fmla="*/ 20 h 41"/>
              <a:gd name="T2" fmla="*/ 38 w 40"/>
              <a:gd name="T3" fmla="*/ 20 h 41"/>
              <a:gd name="T4" fmla="*/ 37 w 40"/>
              <a:gd name="T5" fmla="*/ 20 h 41"/>
              <a:gd name="T6" fmla="*/ 20 w 40"/>
              <a:gd name="T7" fmla="*/ 37 h 41"/>
              <a:gd name="T8" fmla="*/ 20 w 40"/>
              <a:gd name="T9" fmla="*/ 37 h 41"/>
              <a:gd name="T10" fmla="*/ 19 w 40"/>
              <a:gd name="T11" fmla="*/ 37 h 41"/>
              <a:gd name="T12" fmla="*/ 3 w 40"/>
              <a:gd name="T13" fmla="*/ 20 h 41"/>
              <a:gd name="T14" fmla="*/ 3 w 40"/>
              <a:gd name="T15" fmla="*/ 20 h 41"/>
              <a:gd name="T16" fmla="*/ 2 w 40"/>
              <a:gd name="T17" fmla="*/ 20 h 41"/>
              <a:gd name="T18" fmla="*/ 0 w 40"/>
              <a:gd name="T19" fmla="*/ 20 h 41"/>
              <a:gd name="T20" fmla="*/ 5 w 40"/>
              <a:gd name="T21" fmla="*/ 34 h 41"/>
              <a:gd name="T22" fmla="*/ 8 w 40"/>
              <a:gd name="T23" fmla="*/ 37 h 41"/>
              <a:gd name="T24" fmla="*/ 20 w 40"/>
              <a:gd name="T25" fmla="*/ 41 h 41"/>
              <a:gd name="T26" fmla="*/ 31 w 40"/>
              <a:gd name="T27" fmla="*/ 37 h 41"/>
              <a:gd name="T28" fmla="*/ 34 w 40"/>
              <a:gd name="T29" fmla="*/ 34 h 41"/>
              <a:gd name="T30" fmla="*/ 40 w 40"/>
              <a:gd name="T31" fmla="*/ 20 h 41"/>
              <a:gd name="T32" fmla="*/ 20 w 40"/>
              <a:gd name="T33" fmla="*/ 0 h 41"/>
              <a:gd name="T34" fmla="*/ 0 w 40"/>
              <a:gd name="T35" fmla="*/ 20 h 41"/>
              <a:gd name="T36" fmla="*/ 2 w 40"/>
              <a:gd name="T37" fmla="*/ 20 h 41"/>
              <a:gd name="T38" fmla="*/ 3 w 40"/>
              <a:gd name="T39" fmla="*/ 20 h 41"/>
              <a:gd name="T40" fmla="*/ 7 w 40"/>
              <a:gd name="T41" fmla="*/ 8 h 41"/>
              <a:gd name="T42" fmla="*/ 19 w 40"/>
              <a:gd name="T43" fmla="*/ 4 h 41"/>
              <a:gd name="T44" fmla="*/ 20 w 40"/>
              <a:gd name="T45" fmla="*/ 4 h 41"/>
              <a:gd name="T46" fmla="*/ 20 w 40"/>
              <a:gd name="T47" fmla="*/ 4 h 41"/>
              <a:gd name="T48" fmla="*/ 32 w 40"/>
              <a:gd name="T49" fmla="*/ 8 h 41"/>
              <a:gd name="T50" fmla="*/ 37 w 40"/>
              <a:gd name="T51" fmla="*/ 20 h 41"/>
              <a:gd name="T52" fmla="*/ 37 w 40"/>
              <a:gd name="T53" fmla="*/ 20 h 41"/>
              <a:gd name="T54" fmla="*/ 38 w 40"/>
              <a:gd name="T55" fmla="*/ 20 h 41"/>
              <a:gd name="T56" fmla="*/ 40 w 40"/>
              <a:gd name="T57" fmla="*/ 20 h 41"/>
              <a:gd name="T58" fmla="*/ 20 w 40"/>
              <a:gd name="T5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40" h="41">
                <a:moveTo>
                  <a:pt x="40" y="20"/>
                </a:moveTo>
                <a:cubicBezTo>
                  <a:pt x="38" y="20"/>
                  <a:pt x="38" y="20"/>
                  <a:pt x="38" y="20"/>
                </a:cubicBezTo>
                <a:cubicBezTo>
                  <a:pt x="37" y="20"/>
                  <a:pt x="37" y="20"/>
                  <a:pt x="37" y="20"/>
                </a:cubicBezTo>
                <a:cubicBezTo>
                  <a:pt x="37" y="29"/>
                  <a:pt x="29" y="37"/>
                  <a:pt x="20" y="37"/>
                </a:cubicBezTo>
                <a:cubicBezTo>
                  <a:pt x="20" y="37"/>
                  <a:pt x="20" y="37"/>
                  <a:pt x="20" y="37"/>
                </a:cubicBezTo>
                <a:cubicBezTo>
                  <a:pt x="20" y="37"/>
                  <a:pt x="19" y="37"/>
                  <a:pt x="19" y="37"/>
                </a:cubicBezTo>
                <a:cubicBezTo>
                  <a:pt x="10" y="37"/>
                  <a:pt x="3" y="29"/>
                  <a:pt x="3" y="20"/>
                </a:cubicBezTo>
                <a:cubicBezTo>
                  <a:pt x="3" y="20"/>
                  <a:pt x="3" y="20"/>
                  <a:pt x="3" y="20"/>
                </a:cubicBezTo>
                <a:cubicBezTo>
                  <a:pt x="2" y="20"/>
                  <a:pt x="2" y="20"/>
                  <a:pt x="2" y="20"/>
                </a:cubicBezTo>
                <a:cubicBezTo>
                  <a:pt x="0" y="20"/>
                  <a:pt x="0" y="20"/>
                  <a:pt x="0" y="20"/>
                </a:cubicBezTo>
                <a:cubicBezTo>
                  <a:pt x="0" y="26"/>
                  <a:pt x="2" y="31"/>
                  <a:pt x="5" y="34"/>
                </a:cubicBezTo>
                <a:cubicBezTo>
                  <a:pt x="6" y="35"/>
                  <a:pt x="7" y="36"/>
                  <a:pt x="8" y="37"/>
                </a:cubicBezTo>
                <a:cubicBezTo>
                  <a:pt x="11" y="39"/>
                  <a:pt x="15" y="41"/>
                  <a:pt x="20" y="41"/>
                </a:cubicBezTo>
                <a:cubicBezTo>
                  <a:pt x="24" y="41"/>
                  <a:pt x="28" y="39"/>
                  <a:pt x="31" y="37"/>
                </a:cubicBezTo>
                <a:cubicBezTo>
                  <a:pt x="32" y="36"/>
                  <a:pt x="33" y="35"/>
                  <a:pt x="34" y="34"/>
                </a:cubicBezTo>
                <a:cubicBezTo>
                  <a:pt x="38" y="31"/>
                  <a:pt x="40" y="26"/>
                  <a:pt x="40" y="20"/>
                </a:cubicBezTo>
                <a:moveTo>
                  <a:pt x="20" y="0"/>
                </a:moveTo>
                <a:cubicBezTo>
                  <a:pt x="9" y="0"/>
                  <a:pt x="0" y="9"/>
                  <a:pt x="0" y="20"/>
                </a:cubicBezTo>
                <a:cubicBezTo>
                  <a:pt x="2" y="20"/>
                  <a:pt x="2" y="20"/>
                  <a:pt x="2" y="20"/>
                </a:cubicBezTo>
                <a:cubicBezTo>
                  <a:pt x="3" y="20"/>
                  <a:pt x="3" y="20"/>
                  <a:pt x="3" y="20"/>
                </a:cubicBezTo>
                <a:cubicBezTo>
                  <a:pt x="3" y="16"/>
                  <a:pt x="4" y="11"/>
                  <a:pt x="7" y="8"/>
                </a:cubicBezTo>
                <a:cubicBezTo>
                  <a:pt x="10" y="5"/>
                  <a:pt x="15" y="4"/>
                  <a:pt x="19" y="4"/>
                </a:cubicBezTo>
                <a:cubicBezTo>
                  <a:pt x="19" y="4"/>
                  <a:pt x="20" y="4"/>
                  <a:pt x="20" y="4"/>
                </a:cubicBezTo>
                <a:cubicBezTo>
                  <a:pt x="20" y="4"/>
                  <a:pt x="20" y="4"/>
                  <a:pt x="20" y="4"/>
                </a:cubicBezTo>
                <a:cubicBezTo>
                  <a:pt x="25" y="4"/>
                  <a:pt x="29" y="5"/>
                  <a:pt x="32" y="8"/>
                </a:cubicBezTo>
                <a:cubicBezTo>
                  <a:pt x="35" y="11"/>
                  <a:pt x="37" y="16"/>
                  <a:pt x="37" y="20"/>
                </a:cubicBezTo>
                <a:cubicBezTo>
                  <a:pt x="37" y="20"/>
                  <a:pt x="37" y="20"/>
                  <a:pt x="37" y="20"/>
                </a:cubicBezTo>
                <a:cubicBezTo>
                  <a:pt x="38" y="20"/>
                  <a:pt x="38" y="20"/>
                  <a:pt x="38" y="20"/>
                </a:cubicBezTo>
                <a:cubicBezTo>
                  <a:pt x="40" y="20"/>
                  <a:pt x="40" y="20"/>
                  <a:pt x="40" y="20"/>
                </a:cubicBezTo>
                <a:cubicBezTo>
                  <a:pt x="40" y="9"/>
                  <a:pt x="31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91" name="Freeform 1291"/>
          <p:cNvSpPr>
            <a:spLocks/>
          </p:cNvSpPr>
          <p:nvPr/>
        </p:nvSpPr>
        <p:spPr bwMode="auto">
          <a:xfrm>
            <a:off x="4679950" y="5173663"/>
            <a:ext cx="1169988" cy="4090988"/>
          </a:xfrm>
          <a:custGeom>
            <a:avLst/>
            <a:gdLst>
              <a:gd name="T0" fmla="*/ 102 w 737"/>
              <a:gd name="T1" fmla="*/ 0 h 2577"/>
              <a:gd name="T2" fmla="*/ 79 w 737"/>
              <a:gd name="T3" fmla="*/ 26 h 2577"/>
              <a:gd name="T4" fmla="*/ 6 w 737"/>
              <a:gd name="T5" fmla="*/ 96 h 2577"/>
              <a:gd name="T6" fmla="*/ 0 w 737"/>
              <a:gd name="T7" fmla="*/ 222 h 2577"/>
              <a:gd name="T8" fmla="*/ 199 w 737"/>
              <a:gd name="T9" fmla="*/ 415 h 2577"/>
              <a:gd name="T10" fmla="*/ 614 w 737"/>
              <a:gd name="T11" fmla="*/ 415 h 2577"/>
              <a:gd name="T12" fmla="*/ 726 w 737"/>
              <a:gd name="T13" fmla="*/ 530 h 2577"/>
              <a:gd name="T14" fmla="*/ 726 w 737"/>
              <a:gd name="T15" fmla="*/ 2577 h 2577"/>
              <a:gd name="T16" fmla="*/ 737 w 737"/>
              <a:gd name="T17" fmla="*/ 2577 h 2577"/>
              <a:gd name="T18" fmla="*/ 737 w 737"/>
              <a:gd name="T19" fmla="*/ 525 h 2577"/>
              <a:gd name="T20" fmla="*/ 617 w 737"/>
              <a:gd name="T21" fmla="*/ 404 h 2577"/>
              <a:gd name="T22" fmla="*/ 204 w 737"/>
              <a:gd name="T23" fmla="*/ 404 h 2577"/>
              <a:gd name="T24" fmla="*/ 11 w 737"/>
              <a:gd name="T25" fmla="*/ 216 h 2577"/>
              <a:gd name="T26" fmla="*/ 16 w 737"/>
              <a:gd name="T27" fmla="*/ 102 h 2577"/>
              <a:gd name="T28" fmla="*/ 84 w 737"/>
              <a:gd name="T29" fmla="*/ 34 h 2577"/>
              <a:gd name="T30" fmla="*/ 110 w 737"/>
              <a:gd name="T31" fmla="*/ 7 h 2577"/>
              <a:gd name="T32" fmla="*/ 102 w 737"/>
              <a:gd name="T33" fmla="*/ 0 h 25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737" h="2577">
                <a:moveTo>
                  <a:pt x="102" y="0"/>
                </a:moveTo>
                <a:lnTo>
                  <a:pt x="79" y="26"/>
                </a:lnTo>
                <a:lnTo>
                  <a:pt x="6" y="96"/>
                </a:lnTo>
                <a:lnTo>
                  <a:pt x="0" y="222"/>
                </a:lnTo>
                <a:lnTo>
                  <a:pt x="199" y="415"/>
                </a:lnTo>
                <a:lnTo>
                  <a:pt x="614" y="415"/>
                </a:lnTo>
                <a:lnTo>
                  <a:pt x="726" y="530"/>
                </a:lnTo>
                <a:lnTo>
                  <a:pt x="726" y="2577"/>
                </a:lnTo>
                <a:lnTo>
                  <a:pt x="737" y="2577"/>
                </a:lnTo>
                <a:lnTo>
                  <a:pt x="737" y="525"/>
                </a:lnTo>
                <a:lnTo>
                  <a:pt x="617" y="404"/>
                </a:lnTo>
                <a:lnTo>
                  <a:pt x="204" y="404"/>
                </a:lnTo>
                <a:lnTo>
                  <a:pt x="11" y="216"/>
                </a:lnTo>
                <a:lnTo>
                  <a:pt x="16" y="102"/>
                </a:lnTo>
                <a:lnTo>
                  <a:pt x="84" y="34"/>
                </a:lnTo>
                <a:lnTo>
                  <a:pt x="110" y="7"/>
                </a:lnTo>
                <a:lnTo>
                  <a:pt x="102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92" name="Freeform 1292"/>
          <p:cNvSpPr>
            <a:spLocks/>
          </p:cNvSpPr>
          <p:nvPr/>
        </p:nvSpPr>
        <p:spPr bwMode="auto">
          <a:xfrm>
            <a:off x="4679950" y="5173663"/>
            <a:ext cx="1169988" cy="4090988"/>
          </a:xfrm>
          <a:custGeom>
            <a:avLst/>
            <a:gdLst>
              <a:gd name="T0" fmla="*/ 102 w 737"/>
              <a:gd name="T1" fmla="*/ 0 h 2577"/>
              <a:gd name="T2" fmla="*/ 79 w 737"/>
              <a:gd name="T3" fmla="*/ 26 h 2577"/>
              <a:gd name="T4" fmla="*/ 6 w 737"/>
              <a:gd name="T5" fmla="*/ 96 h 2577"/>
              <a:gd name="T6" fmla="*/ 0 w 737"/>
              <a:gd name="T7" fmla="*/ 222 h 2577"/>
              <a:gd name="T8" fmla="*/ 199 w 737"/>
              <a:gd name="T9" fmla="*/ 415 h 2577"/>
              <a:gd name="T10" fmla="*/ 614 w 737"/>
              <a:gd name="T11" fmla="*/ 415 h 2577"/>
              <a:gd name="T12" fmla="*/ 726 w 737"/>
              <a:gd name="T13" fmla="*/ 530 h 2577"/>
              <a:gd name="T14" fmla="*/ 726 w 737"/>
              <a:gd name="T15" fmla="*/ 2577 h 2577"/>
              <a:gd name="T16" fmla="*/ 737 w 737"/>
              <a:gd name="T17" fmla="*/ 2577 h 2577"/>
              <a:gd name="T18" fmla="*/ 737 w 737"/>
              <a:gd name="T19" fmla="*/ 525 h 2577"/>
              <a:gd name="T20" fmla="*/ 617 w 737"/>
              <a:gd name="T21" fmla="*/ 404 h 2577"/>
              <a:gd name="T22" fmla="*/ 204 w 737"/>
              <a:gd name="T23" fmla="*/ 404 h 2577"/>
              <a:gd name="T24" fmla="*/ 11 w 737"/>
              <a:gd name="T25" fmla="*/ 216 h 2577"/>
              <a:gd name="T26" fmla="*/ 16 w 737"/>
              <a:gd name="T27" fmla="*/ 102 h 2577"/>
              <a:gd name="T28" fmla="*/ 84 w 737"/>
              <a:gd name="T29" fmla="*/ 34 h 2577"/>
              <a:gd name="T30" fmla="*/ 110 w 737"/>
              <a:gd name="T31" fmla="*/ 7 h 2577"/>
              <a:gd name="T32" fmla="*/ 102 w 737"/>
              <a:gd name="T33" fmla="*/ 0 h 25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737" h="2577">
                <a:moveTo>
                  <a:pt x="102" y="0"/>
                </a:moveTo>
                <a:lnTo>
                  <a:pt x="79" y="26"/>
                </a:lnTo>
                <a:lnTo>
                  <a:pt x="6" y="96"/>
                </a:lnTo>
                <a:lnTo>
                  <a:pt x="0" y="222"/>
                </a:lnTo>
                <a:lnTo>
                  <a:pt x="199" y="415"/>
                </a:lnTo>
                <a:lnTo>
                  <a:pt x="614" y="415"/>
                </a:lnTo>
                <a:lnTo>
                  <a:pt x="726" y="530"/>
                </a:lnTo>
                <a:lnTo>
                  <a:pt x="726" y="2577"/>
                </a:lnTo>
                <a:lnTo>
                  <a:pt x="737" y="2577"/>
                </a:lnTo>
                <a:lnTo>
                  <a:pt x="737" y="525"/>
                </a:lnTo>
                <a:lnTo>
                  <a:pt x="617" y="404"/>
                </a:lnTo>
                <a:lnTo>
                  <a:pt x="204" y="404"/>
                </a:lnTo>
                <a:lnTo>
                  <a:pt x="11" y="216"/>
                </a:lnTo>
                <a:lnTo>
                  <a:pt x="16" y="102"/>
                </a:lnTo>
                <a:lnTo>
                  <a:pt x="84" y="34"/>
                </a:lnTo>
                <a:lnTo>
                  <a:pt x="110" y="7"/>
                </a:lnTo>
                <a:lnTo>
                  <a:pt x="10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93" name="Freeform 1293"/>
          <p:cNvSpPr>
            <a:spLocks/>
          </p:cNvSpPr>
          <p:nvPr/>
        </p:nvSpPr>
        <p:spPr bwMode="auto">
          <a:xfrm>
            <a:off x="4846637" y="5484813"/>
            <a:ext cx="1101725" cy="4260850"/>
          </a:xfrm>
          <a:custGeom>
            <a:avLst/>
            <a:gdLst>
              <a:gd name="T0" fmla="*/ 5 w 266"/>
              <a:gd name="T1" fmla="*/ 0 h 1028"/>
              <a:gd name="T2" fmla="*/ 1 w 266"/>
              <a:gd name="T3" fmla="*/ 1 h 1028"/>
              <a:gd name="T4" fmla="*/ 0 w 266"/>
              <a:gd name="T5" fmla="*/ 16 h 1028"/>
              <a:gd name="T6" fmla="*/ 53 w 266"/>
              <a:gd name="T7" fmla="*/ 68 h 1028"/>
              <a:gd name="T8" fmla="*/ 215 w 266"/>
              <a:gd name="T9" fmla="*/ 68 h 1028"/>
              <a:gd name="T10" fmla="*/ 262 w 266"/>
              <a:gd name="T11" fmla="*/ 116 h 1028"/>
              <a:gd name="T12" fmla="*/ 262 w 266"/>
              <a:gd name="T13" fmla="*/ 1028 h 1028"/>
              <a:gd name="T14" fmla="*/ 266 w 266"/>
              <a:gd name="T15" fmla="*/ 1028 h 1028"/>
              <a:gd name="T16" fmla="*/ 266 w 266"/>
              <a:gd name="T17" fmla="*/ 114 h 1028"/>
              <a:gd name="T18" fmla="*/ 217 w 266"/>
              <a:gd name="T19" fmla="*/ 64 h 1028"/>
              <a:gd name="T20" fmla="*/ 55 w 266"/>
              <a:gd name="T21" fmla="*/ 64 h 1028"/>
              <a:gd name="T22" fmla="*/ 4 w 266"/>
              <a:gd name="T23" fmla="*/ 14 h 1028"/>
              <a:gd name="T24" fmla="*/ 5 w 266"/>
              <a:gd name="T25" fmla="*/ 0 h 10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66" h="1028">
                <a:moveTo>
                  <a:pt x="5" y="0"/>
                </a:moveTo>
                <a:cubicBezTo>
                  <a:pt x="3" y="0"/>
                  <a:pt x="2" y="1"/>
                  <a:pt x="1" y="1"/>
                </a:cubicBezTo>
                <a:cubicBezTo>
                  <a:pt x="0" y="16"/>
                  <a:pt x="0" y="16"/>
                  <a:pt x="0" y="16"/>
                </a:cubicBezTo>
                <a:cubicBezTo>
                  <a:pt x="53" y="68"/>
                  <a:pt x="53" y="68"/>
                  <a:pt x="53" y="68"/>
                </a:cubicBezTo>
                <a:cubicBezTo>
                  <a:pt x="215" y="68"/>
                  <a:pt x="215" y="68"/>
                  <a:pt x="215" y="68"/>
                </a:cubicBezTo>
                <a:cubicBezTo>
                  <a:pt x="262" y="116"/>
                  <a:pt x="262" y="116"/>
                  <a:pt x="262" y="116"/>
                </a:cubicBezTo>
                <a:cubicBezTo>
                  <a:pt x="262" y="1028"/>
                  <a:pt x="262" y="1028"/>
                  <a:pt x="262" y="1028"/>
                </a:cubicBezTo>
                <a:cubicBezTo>
                  <a:pt x="266" y="1028"/>
                  <a:pt x="266" y="1028"/>
                  <a:pt x="266" y="1028"/>
                </a:cubicBezTo>
                <a:cubicBezTo>
                  <a:pt x="266" y="114"/>
                  <a:pt x="266" y="114"/>
                  <a:pt x="266" y="114"/>
                </a:cubicBezTo>
                <a:cubicBezTo>
                  <a:pt x="217" y="64"/>
                  <a:pt x="217" y="64"/>
                  <a:pt x="217" y="64"/>
                </a:cubicBezTo>
                <a:cubicBezTo>
                  <a:pt x="55" y="64"/>
                  <a:pt x="55" y="64"/>
                  <a:pt x="55" y="64"/>
                </a:cubicBezTo>
                <a:cubicBezTo>
                  <a:pt x="4" y="14"/>
                  <a:pt x="4" y="14"/>
                  <a:pt x="4" y="14"/>
                </a:cubicBezTo>
                <a:cubicBezTo>
                  <a:pt x="5" y="0"/>
                  <a:pt x="5" y="0"/>
                  <a:pt x="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13" name="Freeform 970"/>
          <p:cNvSpPr>
            <a:spLocks/>
          </p:cNvSpPr>
          <p:nvPr/>
        </p:nvSpPr>
        <p:spPr bwMode="auto">
          <a:xfrm>
            <a:off x="-456430" y="-331787"/>
            <a:ext cx="166688" cy="152400"/>
          </a:xfrm>
          <a:custGeom>
            <a:avLst/>
            <a:gdLst>
              <a:gd name="T0" fmla="*/ 22 w 40"/>
              <a:gd name="T1" fmla="*/ 0 h 37"/>
              <a:gd name="T2" fmla="*/ 22 w 40"/>
              <a:gd name="T3" fmla="*/ 20 h 37"/>
              <a:gd name="T4" fmla="*/ 18 w 40"/>
              <a:gd name="T5" fmla="*/ 20 h 37"/>
              <a:gd name="T6" fmla="*/ 18 w 40"/>
              <a:gd name="T7" fmla="*/ 0 h 37"/>
              <a:gd name="T8" fmla="*/ 7 w 40"/>
              <a:gd name="T9" fmla="*/ 5 h 37"/>
              <a:gd name="T10" fmla="*/ 7 w 40"/>
              <a:gd name="T11" fmla="*/ 32 h 37"/>
              <a:gd name="T12" fmla="*/ 20 w 40"/>
              <a:gd name="T13" fmla="*/ 37 h 37"/>
              <a:gd name="T14" fmla="*/ 33 w 40"/>
              <a:gd name="T15" fmla="*/ 32 h 37"/>
              <a:gd name="T16" fmla="*/ 33 w 40"/>
              <a:gd name="T17" fmla="*/ 5 h 37"/>
              <a:gd name="T18" fmla="*/ 22 w 40"/>
              <a:gd name="T19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0" h="37">
                <a:moveTo>
                  <a:pt x="22" y="0"/>
                </a:moveTo>
                <a:cubicBezTo>
                  <a:pt x="22" y="20"/>
                  <a:pt x="22" y="20"/>
                  <a:pt x="22" y="20"/>
                </a:cubicBezTo>
                <a:cubicBezTo>
                  <a:pt x="18" y="20"/>
                  <a:pt x="18" y="20"/>
                  <a:pt x="18" y="20"/>
                </a:cubicBezTo>
                <a:cubicBezTo>
                  <a:pt x="18" y="0"/>
                  <a:pt x="18" y="0"/>
                  <a:pt x="18" y="0"/>
                </a:cubicBezTo>
                <a:cubicBezTo>
                  <a:pt x="14" y="0"/>
                  <a:pt x="10" y="2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0" y="35"/>
                  <a:pt x="15" y="37"/>
                  <a:pt x="20" y="37"/>
                </a:cubicBezTo>
                <a:cubicBezTo>
                  <a:pt x="25" y="37"/>
                  <a:pt x="30" y="35"/>
                  <a:pt x="33" y="32"/>
                </a:cubicBezTo>
                <a:cubicBezTo>
                  <a:pt x="40" y="24"/>
                  <a:pt x="40" y="12"/>
                  <a:pt x="33" y="5"/>
                </a:cubicBezTo>
                <a:cubicBezTo>
                  <a:pt x="30" y="2"/>
                  <a:pt x="26" y="0"/>
                  <a:pt x="2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14" name="Freeform 971"/>
          <p:cNvSpPr>
            <a:spLocks/>
          </p:cNvSpPr>
          <p:nvPr/>
        </p:nvSpPr>
        <p:spPr bwMode="auto">
          <a:xfrm>
            <a:off x="-157980" y="-1165225"/>
            <a:ext cx="161925" cy="152400"/>
          </a:xfrm>
          <a:custGeom>
            <a:avLst/>
            <a:gdLst>
              <a:gd name="T0" fmla="*/ 19 w 39"/>
              <a:gd name="T1" fmla="*/ 0 h 37"/>
              <a:gd name="T2" fmla="*/ 6 w 39"/>
              <a:gd name="T3" fmla="*/ 5 h 37"/>
              <a:gd name="T4" fmla="*/ 0 w 39"/>
              <a:gd name="T5" fmla="*/ 15 h 37"/>
              <a:gd name="T6" fmla="*/ 16 w 39"/>
              <a:gd name="T7" fmla="*/ 15 h 37"/>
              <a:gd name="T8" fmla="*/ 16 w 39"/>
              <a:gd name="T9" fmla="*/ 19 h 37"/>
              <a:gd name="T10" fmla="*/ 0 w 39"/>
              <a:gd name="T11" fmla="*/ 19 h 37"/>
              <a:gd name="T12" fmla="*/ 6 w 39"/>
              <a:gd name="T13" fmla="*/ 32 h 37"/>
              <a:gd name="T14" fmla="*/ 19 w 39"/>
              <a:gd name="T15" fmla="*/ 37 h 37"/>
              <a:gd name="T16" fmla="*/ 32 w 39"/>
              <a:gd name="T17" fmla="*/ 32 h 37"/>
              <a:gd name="T18" fmla="*/ 32 w 39"/>
              <a:gd name="T19" fmla="*/ 5 h 37"/>
              <a:gd name="T20" fmla="*/ 19 w 39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" h="37">
                <a:moveTo>
                  <a:pt x="19" y="0"/>
                </a:moveTo>
                <a:cubicBezTo>
                  <a:pt x="14" y="0"/>
                  <a:pt x="9" y="2"/>
                  <a:pt x="6" y="5"/>
                </a:cubicBezTo>
                <a:cubicBezTo>
                  <a:pt x="3" y="8"/>
                  <a:pt x="1" y="11"/>
                  <a:pt x="0" y="15"/>
                </a:cubicBezTo>
                <a:cubicBezTo>
                  <a:pt x="16" y="15"/>
                  <a:pt x="16" y="15"/>
                  <a:pt x="16" y="15"/>
                </a:cubicBezTo>
                <a:cubicBezTo>
                  <a:pt x="16" y="19"/>
                  <a:pt x="16" y="19"/>
                  <a:pt x="16" y="19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24"/>
                  <a:pt x="2" y="28"/>
                  <a:pt x="6" y="32"/>
                </a:cubicBezTo>
                <a:cubicBezTo>
                  <a:pt x="9" y="35"/>
                  <a:pt x="14" y="37"/>
                  <a:pt x="19" y="37"/>
                </a:cubicBezTo>
                <a:cubicBezTo>
                  <a:pt x="23" y="37"/>
                  <a:pt x="28" y="35"/>
                  <a:pt x="32" y="32"/>
                </a:cubicBezTo>
                <a:cubicBezTo>
                  <a:pt x="39" y="24"/>
                  <a:pt x="39" y="13"/>
                  <a:pt x="32" y="5"/>
                </a:cubicBezTo>
                <a:cubicBezTo>
                  <a:pt x="28" y="2"/>
                  <a:pt x="23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15" name="Freeform 972"/>
          <p:cNvSpPr>
            <a:spLocks/>
          </p:cNvSpPr>
          <p:nvPr/>
        </p:nvSpPr>
        <p:spPr bwMode="auto">
          <a:xfrm>
            <a:off x="-592955" y="-4762"/>
            <a:ext cx="166688" cy="152400"/>
          </a:xfrm>
          <a:custGeom>
            <a:avLst/>
            <a:gdLst>
              <a:gd name="T0" fmla="*/ 19 w 40"/>
              <a:gd name="T1" fmla="*/ 0 h 37"/>
              <a:gd name="T2" fmla="*/ 6 w 40"/>
              <a:gd name="T3" fmla="*/ 5 h 37"/>
              <a:gd name="T4" fmla="*/ 1 w 40"/>
              <a:gd name="T5" fmla="*/ 14 h 37"/>
              <a:gd name="T6" fmla="*/ 13 w 40"/>
              <a:gd name="T7" fmla="*/ 14 h 37"/>
              <a:gd name="T8" fmla="*/ 13 w 40"/>
              <a:gd name="T9" fmla="*/ 18 h 37"/>
              <a:gd name="T10" fmla="*/ 0 w 40"/>
              <a:gd name="T11" fmla="*/ 18 h 37"/>
              <a:gd name="T12" fmla="*/ 6 w 40"/>
              <a:gd name="T13" fmla="*/ 32 h 37"/>
              <a:gd name="T14" fmla="*/ 19 w 40"/>
              <a:gd name="T15" fmla="*/ 37 h 37"/>
              <a:gd name="T16" fmla="*/ 32 w 40"/>
              <a:gd name="T17" fmla="*/ 32 h 37"/>
              <a:gd name="T18" fmla="*/ 32 w 40"/>
              <a:gd name="T19" fmla="*/ 5 h 37"/>
              <a:gd name="T20" fmla="*/ 19 w 40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0" h="37">
                <a:moveTo>
                  <a:pt x="19" y="0"/>
                </a:moveTo>
                <a:cubicBezTo>
                  <a:pt x="14" y="0"/>
                  <a:pt x="9" y="2"/>
                  <a:pt x="6" y="5"/>
                </a:cubicBezTo>
                <a:cubicBezTo>
                  <a:pt x="3" y="8"/>
                  <a:pt x="2" y="11"/>
                  <a:pt x="1" y="14"/>
                </a:cubicBezTo>
                <a:cubicBezTo>
                  <a:pt x="13" y="14"/>
                  <a:pt x="13" y="14"/>
                  <a:pt x="13" y="14"/>
                </a:cubicBezTo>
                <a:cubicBezTo>
                  <a:pt x="13" y="18"/>
                  <a:pt x="13" y="18"/>
                  <a:pt x="13" y="18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23"/>
                  <a:pt x="2" y="28"/>
                  <a:pt x="6" y="32"/>
                </a:cubicBezTo>
                <a:cubicBezTo>
                  <a:pt x="9" y="35"/>
                  <a:pt x="14" y="37"/>
                  <a:pt x="19" y="37"/>
                </a:cubicBezTo>
                <a:cubicBezTo>
                  <a:pt x="24" y="37"/>
                  <a:pt x="29" y="35"/>
                  <a:pt x="32" y="32"/>
                </a:cubicBezTo>
                <a:cubicBezTo>
                  <a:pt x="40" y="24"/>
                  <a:pt x="40" y="13"/>
                  <a:pt x="32" y="5"/>
                </a:cubicBezTo>
                <a:cubicBezTo>
                  <a:pt x="29" y="2"/>
                  <a:pt x="24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16" name="Freeform 973"/>
          <p:cNvSpPr>
            <a:spLocks/>
          </p:cNvSpPr>
          <p:nvPr/>
        </p:nvSpPr>
        <p:spPr bwMode="auto">
          <a:xfrm>
            <a:off x="1591445" y="2138363"/>
            <a:ext cx="169863" cy="157163"/>
          </a:xfrm>
          <a:custGeom>
            <a:avLst/>
            <a:gdLst>
              <a:gd name="T0" fmla="*/ 21 w 41"/>
              <a:gd name="T1" fmla="*/ 0 h 38"/>
              <a:gd name="T2" fmla="*/ 10 w 41"/>
              <a:gd name="T3" fmla="*/ 4 h 38"/>
              <a:gd name="T4" fmla="*/ 17 w 41"/>
              <a:gd name="T5" fmla="*/ 12 h 38"/>
              <a:gd name="T6" fmla="*/ 14 w 41"/>
              <a:gd name="T7" fmla="*/ 14 h 38"/>
              <a:gd name="T8" fmla="*/ 7 w 41"/>
              <a:gd name="T9" fmla="*/ 7 h 38"/>
              <a:gd name="T10" fmla="*/ 8 w 41"/>
              <a:gd name="T11" fmla="*/ 32 h 38"/>
              <a:gd name="T12" fmla="*/ 21 w 41"/>
              <a:gd name="T13" fmla="*/ 38 h 38"/>
              <a:gd name="T14" fmla="*/ 34 w 41"/>
              <a:gd name="T15" fmla="*/ 32 h 38"/>
              <a:gd name="T16" fmla="*/ 34 w 41"/>
              <a:gd name="T17" fmla="*/ 6 h 38"/>
              <a:gd name="T18" fmla="*/ 21 w 41"/>
              <a:gd name="T19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7" y="0"/>
                  <a:pt x="13" y="2"/>
                  <a:pt x="10" y="4"/>
                </a:cubicBezTo>
                <a:cubicBezTo>
                  <a:pt x="17" y="12"/>
                  <a:pt x="17" y="12"/>
                  <a:pt x="17" y="12"/>
                </a:cubicBezTo>
                <a:cubicBezTo>
                  <a:pt x="14" y="14"/>
                  <a:pt x="14" y="14"/>
                  <a:pt x="14" y="14"/>
                </a:cubicBezTo>
                <a:cubicBezTo>
                  <a:pt x="7" y="7"/>
                  <a:pt x="7" y="7"/>
                  <a:pt x="7" y="7"/>
                </a:cubicBezTo>
                <a:cubicBezTo>
                  <a:pt x="0" y="14"/>
                  <a:pt x="1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1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17" name="Freeform 974"/>
          <p:cNvSpPr>
            <a:spLocks/>
          </p:cNvSpPr>
          <p:nvPr/>
        </p:nvSpPr>
        <p:spPr bwMode="auto">
          <a:xfrm>
            <a:off x="361133" y="3702050"/>
            <a:ext cx="169863" cy="152400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5 w 41"/>
              <a:gd name="T13" fmla="*/ 0 h 37"/>
              <a:gd name="T14" fmla="*/ 25 w 41"/>
              <a:gd name="T15" fmla="*/ 15 h 37"/>
              <a:gd name="T16" fmla="*/ 21 w 41"/>
              <a:gd name="T17" fmla="*/ 15 h 37"/>
              <a:gd name="T18" fmla="*/ 21 w 41"/>
              <a:gd name="T19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1"/>
                  <a:pt x="8" y="5"/>
                </a:cubicBezTo>
                <a:cubicBezTo>
                  <a:pt x="0" y="12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1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2" y="3"/>
                  <a:pt x="28" y="1"/>
                  <a:pt x="25" y="0"/>
                </a:cubicBezTo>
                <a:cubicBezTo>
                  <a:pt x="25" y="15"/>
                  <a:pt x="25" y="15"/>
                  <a:pt x="25" y="15"/>
                </a:cubicBezTo>
                <a:cubicBezTo>
                  <a:pt x="21" y="15"/>
                  <a:pt x="21" y="15"/>
                  <a:pt x="21" y="15"/>
                </a:cubicBezTo>
                <a:cubicBezTo>
                  <a:pt x="21" y="0"/>
                  <a:pt x="21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18" name="Freeform 975"/>
          <p:cNvSpPr>
            <a:spLocks/>
          </p:cNvSpPr>
          <p:nvPr/>
        </p:nvSpPr>
        <p:spPr bwMode="auto">
          <a:xfrm>
            <a:off x="608783" y="1930400"/>
            <a:ext cx="169863" cy="153988"/>
          </a:xfrm>
          <a:custGeom>
            <a:avLst/>
            <a:gdLst>
              <a:gd name="T0" fmla="*/ 20 w 41"/>
              <a:gd name="T1" fmla="*/ 0 h 37"/>
              <a:gd name="T2" fmla="*/ 19 w 41"/>
              <a:gd name="T3" fmla="*/ 0 h 37"/>
              <a:gd name="T4" fmla="*/ 19 w 41"/>
              <a:gd name="T5" fmla="*/ 23 h 37"/>
              <a:gd name="T6" fmla="*/ 15 w 41"/>
              <a:gd name="T7" fmla="*/ 23 h 37"/>
              <a:gd name="T8" fmla="*/ 15 w 41"/>
              <a:gd name="T9" fmla="*/ 0 h 37"/>
              <a:gd name="T10" fmla="*/ 7 w 41"/>
              <a:gd name="T11" fmla="*/ 5 h 37"/>
              <a:gd name="T12" fmla="*/ 7 w 41"/>
              <a:gd name="T13" fmla="*/ 31 h 37"/>
              <a:gd name="T14" fmla="*/ 20 w 41"/>
              <a:gd name="T15" fmla="*/ 37 h 37"/>
              <a:gd name="T16" fmla="*/ 34 w 41"/>
              <a:gd name="T17" fmla="*/ 31 h 37"/>
              <a:gd name="T18" fmla="*/ 34 w 41"/>
              <a:gd name="T19" fmla="*/ 5 h 37"/>
              <a:gd name="T20" fmla="*/ 20 w 41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20" y="0"/>
                  <a:pt x="20" y="0"/>
                  <a:pt x="19" y="0"/>
                </a:cubicBezTo>
                <a:cubicBezTo>
                  <a:pt x="19" y="23"/>
                  <a:pt x="19" y="23"/>
                  <a:pt x="19" y="23"/>
                </a:cubicBezTo>
                <a:cubicBezTo>
                  <a:pt x="15" y="23"/>
                  <a:pt x="15" y="23"/>
                  <a:pt x="15" y="23"/>
                </a:cubicBezTo>
                <a:cubicBezTo>
                  <a:pt x="15" y="0"/>
                  <a:pt x="15" y="0"/>
                  <a:pt x="15" y="0"/>
                </a:cubicBezTo>
                <a:cubicBezTo>
                  <a:pt x="12" y="1"/>
                  <a:pt x="10" y="3"/>
                  <a:pt x="7" y="5"/>
                </a:cubicBezTo>
                <a:cubicBezTo>
                  <a:pt x="0" y="12"/>
                  <a:pt x="0" y="24"/>
                  <a:pt x="7" y="31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1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19" name="Freeform 976"/>
          <p:cNvSpPr>
            <a:spLocks/>
          </p:cNvSpPr>
          <p:nvPr/>
        </p:nvSpPr>
        <p:spPr bwMode="auto">
          <a:xfrm>
            <a:off x="970733" y="2374900"/>
            <a:ext cx="160338" cy="152400"/>
          </a:xfrm>
          <a:custGeom>
            <a:avLst/>
            <a:gdLst>
              <a:gd name="T0" fmla="*/ 18 w 39"/>
              <a:gd name="T1" fmla="*/ 0 h 37"/>
              <a:gd name="T2" fmla="*/ 5 w 39"/>
              <a:gd name="T3" fmla="*/ 6 h 37"/>
              <a:gd name="T4" fmla="*/ 0 w 39"/>
              <a:gd name="T5" fmla="*/ 18 h 37"/>
              <a:gd name="T6" fmla="*/ 20 w 39"/>
              <a:gd name="T7" fmla="*/ 18 h 37"/>
              <a:gd name="T8" fmla="*/ 20 w 39"/>
              <a:gd name="T9" fmla="*/ 22 h 37"/>
              <a:gd name="T10" fmla="*/ 0 w 39"/>
              <a:gd name="T11" fmla="*/ 22 h 37"/>
              <a:gd name="T12" fmla="*/ 5 w 39"/>
              <a:gd name="T13" fmla="*/ 32 h 37"/>
              <a:gd name="T14" fmla="*/ 18 w 39"/>
              <a:gd name="T15" fmla="*/ 37 h 37"/>
              <a:gd name="T16" fmla="*/ 31 w 39"/>
              <a:gd name="T17" fmla="*/ 32 h 37"/>
              <a:gd name="T18" fmla="*/ 31 w 39"/>
              <a:gd name="T19" fmla="*/ 6 h 37"/>
              <a:gd name="T20" fmla="*/ 18 w 39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" h="37">
                <a:moveTo>
                  <a:pt x="18" y="0"/>
                </a:moveTo>
                <a:cubicBezTo>
                  <a:pt x="13" y="0"/>
                  <a:pt x="9" y="2"/>
                  <a:pt x="5" y="6"/>
                </a:cubicBezTo>
                <a:cubicBezTo>
                  <a:pt x="2" y="9"/>
                  <a:pt x="0" y="13"/>
                  <a:pt x="0" y="18"/>
                </a:cubicBezTo>
                <a:cubicBezTo>
                  <a:pt x="20" y="18"/>
                  <a:pt x="20" y="18"/>
                  <a:pt x="20" y="18"/>
                </a:cubicBezTo>
                <a:cubicBezTo>
                  <a:pt x="20" y="22"/>
                  <a:pt x="20" y="22"/>
                  <a:pt x="20" y="22"/>
                </a:cubicBezTo>
                <a:cubicBezTo>
                  <a:pt x="0" y="22"/>
                  <a:pt x="0" y="22"/>
                  <a:pt x="0" y="22"/>
                </a:cubicBezTo>
                <a:cubicBezTo>
                  <a:pt x="1" y="26"/>
                  <a:pt x="2" y="29"/>
                  <a:pt x="5" y="32"/>
                </a:cubicBezTo>
                <a:cubicBezTo>
                  <a:pt x="9" y="36"/>
                  <a:pt x="13" y="37"/>
                  <a:pt x="18" y="37"/>
                </a:cubicBezTo>
                <a:cubicBezTo>
                  <a:pt x="23" y="37"/>
                  <a:pt x="28" y="36"/>
                  <a:pt x="31" y="32"/>
                </a:cubicBezTo>
                <a:cubicBezTo>
                  <a:pt x="39" y="25"/>
                  <a:pt x="39" y="13"/>
                  <a:pt x="31" y="6"/>
                </a:cubicBezTo>
                <a:cubicBezTo>
                  <a:pt x="28" y="2"/>
                  <a:pt x="23" y="0"/>
                  <a:pt x="1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21" name="Freeform 978"/>
          <p:cNvSpPr>
            <a:spLocks/>
          </p:cNvSpPr>
          <p:nvPr/>
        </p:nvSpPr>
        <p:spPr bwMode="auto">
          <a:xfrm>
            <a:off x="1118370" y="2524125"/>
            <a:ext cx="138113" cy="136525"/>
          </a:xfrm>
          <a:custGeom>
            <a:avLst/>
            <a:gdLst>
              <a:gd name="T0" fmla="*/ 16 w 33"/>
              <a:gd name="T1" fmla="*/ 0 h 33"/>
              <a:gd name="T2" fmla="*/ 4 w 33"/>
              <a:gd name="T3" fmla="*/ 5 h 33"/>
              <a:gd name="T4" fmla="*/ 0 w 33"/>
              <a:gd name="T5" fmla="*/ 17 h 33"/>
              <a:gd name="T6" fmla="*/ 4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7 h 33"/>
              <a:gd name="T14" fmla="*/ 28 w 33"/>
              <a:gd name="T15" fmla="*/ 5 h 33"/>
              <a:gd name="T16" fmla="*/ 29 w 33"/>
              <a:gd name="T17" fmla="*/ 3 h 33"/>
              <a:gd name="T18" fmla="*/ 29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4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4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0" y="33"/>
                  <a:pt x="25" y="32"/>
                  <a:pt x="28" y="28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2"/>
                  <a:pt x="31" y="8"/>
                  <a:pt x="28" y="5"/>
                </a:cubicBezTo>
                <a:cubicBezTo>
                  <a:pt x="29" y="3"/>
                  <a:pt x="29" y="3"/>
                  <a:pt x="29" y="3"/>
                </a:cubicBezTo>
                <a:cubicBezTo>
                  <a:pt x="29" y="3"/>
                  <a:pt x="29" y="3"/>
                  <a:pt x="29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0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22" name="Freeform 979"/>
          <p:cNvSpPr>
            <a:spLocks noEditPoints="1"/>
          </p:cNvSpPr>
          <p:nvPr/>
        </p:nvSpPr>
        <p:spPr bwMode="auto">
          <a:xfrm>
            <a:off x="1102495" y="2506663"/>
            <a:ext cx="169863" cy="169863"/>
          </a:xfrm>
          <a:custGeom>
            <a:avLst/>
            <a:gdLst>
              <a:gd name="T0" fmla="*/ 20 w 41"/>
              <a:gd name="T1" fmla="*/ 37 h 41"/>
              <a:gd name="T2" fmla="*/ 8 w 41"/>
              <a:gd name="T3" fmla="*/ 32 h 41"/>
              <a:gd name="T4" fmla="*/ 4 w 41"/>
              <a:gd name="T5" fmla="*/ 21 h 41"/>
              <a:gd name="T6" fmla="*/ 8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3 w 41"/>
              <a:gd name="T13" fmla="*/ 7 h 41"/>
              <a:gd name="T14" fmla="*/ 35 w 41"/>
              <a:gd name="T15" fmla="*/ 6 h 41"/>
              <a:gd name="T16" fmla="*/ 33 w 41"/>
              <a:gd name="T17" fmla="*/ 7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2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35 w 41"/>
              <a:gd name="T41" fmla="*/ 35 h 41"/>
              <a:gd name="T42" fmla="*/ 41 w 41"/>
              <a:gd name="T43" fmla="*/ 21 h 41"/>
              <a:gd name="T44" fmla="*/ 35 w 41"/>
              <a:gd name="T45" fmla="*/ 6 h 41"/>
              <a:gd name="T46" fmla="*/ 35 w 41"/>
              <a:gd name="T47" fmla="*/ 6 h 41"/>
              <a:gd name="T48" fmla="*/ 20 w 41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8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8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4" y="4"/>
                  <a:pt x="29" y="6"/>
                  <a:pt x="32" y="9"/>
                </a:cubicBezTo>
                <a:cubicBezTo>
                  <a:pt x="33" y="7"/>
                  <a:pt x="33" y="7"/>
                  <a:pt x="33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3" y="7"/>
                  <a:pt x="33" y="7"/>
                  <a:pt x="33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6"/>
                  <a:pt x="37" y="21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6"/>
                  <a:pt x="24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5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23" name="Freeform 980"/>
          <p:cNvSpPr>
            <a:spLocks/>
          </p:cNvSpPr>
          <p:nvPr/>
        </p:nvSpPr>
        <p:spPr bwMode="auto">
          <a:xfrm>
            <a:off x="3047183" y="592138"/>
            <a:ext cx="169863" cy="153988"/>
          </a:xfrm>
          <a:custGeom>
            <a:avLst/>
            <a:gdLst>
              <a:gd name="T0" fmla="*/ 21 w 41"/>
              <a:gd name="T1" fmla="*/ 0 h 37"/>
              <a:gd name="T2" fmla="*/ 9 w 41"/>
              <a:gd name="T3" fmla="*/ 4 h 37"/>
              <a:gd name="T4" fmla="*/ 17 w 41"/>
              <a:gd name="T5" fmla="*/ 11 h 37"/>
              <a:gd name="T6" fmla="*/ 14 w 41"/>
              <a:gd name="T7" fmla="*/ 14 h 37"/>
              <a:gd name="T8" fmla="*/ 7 w 41"/>
              <a:gd name="T9" fmla="*/ 7 h 37"/>
              <a:gd name="T10" fmla="*/ 7 w 41"/>
              <a:gd name="T11" fmla="*/ 32 h 37"/>
              <a:gd name="T12" fmla="*/ 21 w 41"/>
              <a:gd name="T13" fmla="*/ 37 h 37"/>
              <a:gd name="T14" fmla="*/ 34 w 41"/>
              <a:gd name="T15" fmla="*/ 32 h 37"/>
              <a:gd name="T16" fmla="*/ 34 w 41"/>
              <a:gd name="T17" fmla="*/ 6 h 37"/>
              <a:gd name="T18" fmla="*/ 21 w 41"/>
              <a:gd name="T19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7" y="0"/>
                  <a:pt x="13" y="1"/>
                  <a:pt x="9" y="4"/>
                </a:cubicBezTo>
                <a:cubicBezTo>
                  <a:pt x="17" y="11"/>
                  <a:pt x="17" y="11"/>
                  <a:pt x="17" y="11"/>
                </a:cubicBezTo>
                <a:cubicBezTo>
                  <a:pt x="14" y="14"/>
                  <a:pt x="14" y="14"/>
                  <a:pt x="14" y="14"/>
                </a:cubicBezTo>
                <a:cubicBezTo>
                  <a:pt x="7" y="7"/>
                  <a:pt x="7" y="7"/>
                  <a:pt x="7" y="7"/>
                </a:cubicBezTo>
                <a:cubicBezTo>
                  <a:pt x="0" y="14"/>
                  <a:pt x="1" y="25"/>
                  <a:pt x="7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5" y="37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24" name="Freeform 981"/>
          <p:cNvSpPr>
            <a:spLocks/>
          </p:cNvSpPr>
          <p:nvPr/>
        </p:nvSpPr>
        <p:spPr bwMode="auto">
          <a:xfrm>
            <a:off x="3009083" y="219075"/>
            <a:ext cx="161925" cy="152400"/>
          </a:xfrm>
          <a:custGeom>
            <a:avLst/>
            <a:gdLst>
              <a:gd name="T0" fmla="*/ 18 w 39"/>
              <a:gd name="T1" fmla="*/ 0 h 37"/>
              <a:gd name="T2" fmla="*/ 5 w 39"/>
              <a:gd name="T3" fmla="*/ 5 h 37"/>
              <a:gd name="T4" fmla="*/ 0 w 39"/>
              <a:gd name="T5" fmla="*/ 14 h 37"/>
              <a:gd name="T6" fmla="*/ 24 w 39"/>
              <a:gd name="T7" fmla="*/ 14 h 37"/>
              <a:gd name="T8" fmla="*/ 24 w 39"/>
              <a:gd name="T9" fmla="*/ 18 h 37"/>
              <a:gd name="T10" fmla="*/ 0 w 39"/>
              <a:gd name="T11" fmla="*/ 18 h 37"/>
              <a:gd name="T12" fmla="*/ 5 w 39"/>
              <a:gd name="T13" fmla="*/ 31 h 37"/>
              <a:gd name="T14" fmla="*/ 18 w 39"/>
              <a:gd name="T15" fmla="*/ 37 h 37"/>
              <a:gd name="T16" fmla="*/ 32 w 39"/>
              <a:gd name="T17" fmla="*/ 31 h 37"/>
              <a:gd name="T18" fmla="*/ 32 w 39"/>
              <a:gd name="T19" fmla="*/ 5 h 37"/>
              <a:gd name="T20" fmla="*/ 18 w 39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" h="37">
                <a:moveTo>
                  <a:pt x="18" y="0"/>
                </a:moveTo>
                <a:cubicBezTo>
                  <a:pt x="14" y="0"/>
                  <a:pt x="9" y="1"/>
                  <a:pt x="5" y="5"/>
                </a:cubicBezTo>
                <a:cubicBezTo>
                  <a:pt x="3" y="8"/>
                  <a:pt x="1" y="11"/>
                  <a:pt x="0" y="14"/>
                </a:cubicBezTo>
                <a:cubicBezTo>
                  <a:pt x="24" y="14"/>
                  <a:pt x="24" y="14"/>
                  <a:pt x="24" y="14"/>
                </a:cubicBezTo>
                <a:cubicBezTo>
                  <a:pt x="24" y="18"/>
                  <a:pt x="24" y="18"/>
                  <a:pt x="24" y="18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23"/>
                  <a:pt x="1" y="28"/>
                  <a:pt x="5" y="31"/>
                </a:cubicBezTo>
                <a:cubicBezTo>
                  <a:pt x="9" y="35"/>
                  <a:pt x="14" y="37"/>
                  <a:pt x="18" y="37"/>
                </a:cubicBezTo>
                <a:cubicBezTo>
                  <a:pt x="23" y="37"/>
                  <a:pt x="28" y="35"/>
                  <a:pt x="32" y="31"/>
                </a:cubicBezTo>
                <a:cubicBezTo>
                  <a:pt x="39" y="24"/>
                  <a:pt x="39" y="12"/>
                  <a:pt x="32" y="5"/>
                </a:cubicBezTo>
                <a:cubicBezTo>
                  <a:pt x="28" y="1"/>
                  <a:pt x="23" y="0"/>
                  <a:pt x="1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25" name="Freeform 982"/>
          <p:cNvSpPr>
            <a:spLocks/>
          </p:cNvSpPr>
          <p:nvPr/>
        </p:nvSpPr>
        <p:spPr bwMode="auto">
          <a:xfrm>
            <a:off x="1334270" y="2560638"/>
            <a:ext cx="169863" cy="158750"/>
          </a:xfrm>
          <a:custGeom>
            <a:avLst/>
            <a:gdLst>
              <a:gd name="T0" fmla="*/ 21 w 41"/>
              <a:gd name="T1" fmla="*/ 0 h 38"/>
              <a:gd name="T2" fmla="*/ 8 w 41"/>
              <a:gd name="T3" fmla="*/ 6 h 38"/>
              <a:gd name="T4" fmla="*/ 8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6 w 41"/>
              <a:gd name="T13" fmla="*/ 1 h 38"/>
              <a:gd name="T14" fmla="*/ 26 w 41"/>
              <a:gd name="T15" fmla="*/ 23 h 38"/>
              <a:gd name="T16" fmla="*/ 22 w 41"/>
              <a:gd name="T17" fmla="*/ 23 h 38"/>
              <a:gd name="T18" fmla="*/ 22 w 41"/>
              <a:gd name="T19" fmla="*/ 0 h 38"/>
              <a:gd name="T20" fmla="*/ 21 w 41"/>
              <a:gd name="T21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2" y="4"/>
                  <a:pt x="29" y="2"/>
                  <a:pt x="26" y="1"/>
                </a:cubicBezTo>
                <a:cubicBezTo>
                  <a:pt x="26" y="23"/>
                  <a:pt x="26" y="23"/>
                  <a:pt x="26" y="23"/>
                </a:cubicBezTo>
                <a:cubicBezTo>
                  <a:pt x="22" y="23"/>
                  <a:pt x="22" y="23"/>
                  <a:pt x="22" y="23"/>
                </a:cubicBezTo>
                <a:cubicBezTo>
                  <a:pt x="22" y="0"/>
                  <a:pt x="22" y="0"/>
                  <a:pt x="22" y="0"/>
                </a:cubicBezTo>
                <a:cubicBezTo>
                  <a:pt x="22" y="0"/>
                  <a:pt x="21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26" name="Freeform 983"/>
          <p:cNvSpPr>
            <a:spLocks/>
          </p:cNvSpPr>
          <p:nvPr/>
        </p:nvSpPr>
        <p:spPr bwMode="auto">
          <a:xfrm>
            <a:off x="2378845" y="841375"/>
            <a:ext cx="169863" cy="152400"/>
          </a:xfrm>
          <a:custGeom>
            <a:avLst/>
            <a:gdLst>
              <a:gd name="T0" fmla="*/ 20 w 41"/>
              <a:gd name="T1" fmla="*/ 0 h 37"/>
              <a:gd name="T2" fmla="*/ 9 w 41"/>
              <a:gd name="T3" fmla="*/ 3 h 37"/>
              <a:gd name="T4" fmla="*/ 22 w 41"/>
              <a:gd name="T5" fmla="*/ 16 h 37"/>
              <a:gd name="T6" fmla="*/ 20 w 41"/>
              <a:gd name="T7" fmla="*/ 19 h 37"/>
              <a:gd name="T8" fmla="*/ 6 w 41"/>
              <a:gd name="T9" fmla="*/ 6 h 37"/>
              <a:gd name="T10" fmla="*/ 7 w 41"/>
              <a:gd name="T11" fmla="*/ 31 h 37"/>
              <a:gd name="T12" fmla="*/ 20 w 41"/>
              <a:gd name="T13" fmla="*/ 37 h 37"/>
              <a:gd name="T14" fmla="*/ 34 w 41"/>
              <a:gd name="T15" fmla="*/ 31 h 37"/>
              <a:gd name="T16" fmla="*/ 34 w 41"/>
              <a:gd name="T17" fmla="*/ 5 h 37"/>
              <a:gd name="T18" fmla="*/ 20 w 41"/>
              <a:gd name="T19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7" y="0"/>
                  <a:pt x="13" y="1"/>
                  <a:pt x="9" y="3"/>
                </a:cubicBezTo>
                <a:cubicBezTo>
                  <a:pt x="22" y="16"/>
                  <a:pt x="22" y="16"/>
                  <a:pt x="22" y="16"/>
                </a:cubicBezTo>
                <a:cubicBezTo>
                  <a:pt x="20" y="19"/>
                  <a:pt x="20" y="19"/>
                  <a:pt x="20" y="19"/>
                </a:cubicBezTo>
                <a:cubicBezTo>
                  <a:pt x="6" y="6"/>
                  <a:pt x="6" y="6"/>
                  <a:pt x="6" y="6"/>
                </a:cubicBezTo>
                <a:cubicBezTo>
                  <a:pt x="0" y="13"/>
                  <a:pt x="0" y="24"/>
                  <a:pt x="7" y="31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1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27" name="Freeform 984"/>
          <p:cNvSpPr>
            <a:spLocks/>
          </p:cNvSpPr>
          <p:nvPr/>
        </p:nvSpPr>
        <p:spPr bwMode="auto">
          <a:xfrm>
            <a:off x="1321570" y="1636713"/>
            <a:ext cx="169863" cy="153988"/>
          </a:xfrm>
          <a:custGeom>
            <a:avLst/>
            <a:gdLst>
              <a:gd name="T0" fmla="*/ 21 w 41"/>
              <a:gd name="T1" fmla="*/ 0 h 37"/>
              <a:gd name="T2" fmla="*/ 13 w 41"/>
              <a:gd name="T3" fmla="*/ 1 h 37"/>
              <a:gd name="T4" fmla="*/ 26 w 41"/>
              <a:gd name="T5" fmla="*/ 14 h 37"/>
              <a:gd name="T6" fmla="*/ 23 w 41"/>
              <a:gd name="T7" fmla="*/ 17 h 37"/>
              <a:gd name="T8" fmla="*/ 10 w 41"/>
              <a:gd name="T9" fmla="*/ 4 h 37"/>
              <a:gd name="T10" fmla="*/ 8 w 41"/>
              <a:gd name="T11" fmla="*/ 5 h 37"/>
              <a:gd name="T12" fmla="*/ 8 w 41"/>
              <a:gd name="T13" fmla="*/ 32 h 37"/>
              <a:gd name="T14" fmla="*/ 21 w 41"/>
              <a:gd name="T15" fmla="*/ 37 h 37"/>
              <a:gd name="T16" fmla="*/ 34 w 41"/>
              <a:gd name="T17" fmla="*/ 32 h 37"/>
              <a:gd name="T18" fmla="*/ 34 w 41"/>
              <a:gd name="T19" fmla="*/ 5 h 37"/>
              <a:gd name="T20" fmla="*/ 21 w 41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8" y="0"/>
                  <a:pt x="16" y="0"/>
                  <a:pt x="13" y="1"/>
                </a:cubicBezTo>
                <a:cubicBezTo>
                  <a:pt x="26" y="14"/>
                  <a:pt x="26" y="14"/>
                  <a:pt x="26" y="14"/>
                </a:cubicBezTo>
                <a:cubicBezTo>
                  <a:pt x="23" y="17"/>
                  <a:pt x="23" y="17"/>
                  <a:pt x="23" y="17"/>
                </a:cubicBezTo>
                <a:cubicBezTo>
                  <a:pt x="10" y="4"/>
                  <a:pt x="10" y="4"/>
                  <a:pt x="10" y="4"/>
                </a:cubicBezTo>
                <a:cubicBezTo>
                  <a:pt x="9" y="4"/>
                  <a:pt x="8" y="5"/>
                  <a:pt x="8" y="5"/>
                </a:cubicBezTo>
                <a:cubicBezTo>
                  <a:pt x="0" y="13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28" name="Freeform 985"/>
          <p:cNvSpPr>
            <a:spLocks/>
          </p:cNvSpPr>
          <p:nvPr/>
        </p:nvSpPr>
        <p:spPr bwMode="auto">
          <a:xfrm>
            <a:off x="2751908" y="-261937"/>
            <a:ext cx="169863" cy="153988"/>
          </a:xfrm>
          <a:custGeom>
            <a:avLst/>
            <a:gdLst>
              <a:gd name="T0" fmla="*/ 21 w 41"/>
              <a:gd name="T1" fmla="*/ 0 h 37"/>
              <a:gd name="T2" fmla="*/ 15 w 41"/>
              <a:gd name="T3" fmla="*/ 1 h 37"/>
              <a:gd name="T4" fmla="*/ 15 w 41"/>
              <a:gd name="T5" fmla="*/ 7 h 37"/>
              <a:gd name="T6" fmla="*/ 11 w 41"/>
              <a:gd name="T7" fmla="*/ 7 h 37"/>
              <a:gd name="T8" fmla="*/ 11 w 41"/>
              <a:gd name="T9" fmla="*/ 3 h 37"/>
              <a:gd name="T10" fmla="*/ 8 w 41"/>
              <a:gd name="T11" fmla="*/ 5 h 37"/>
              <a:gd name="T12" fmla="*/ 8 w 41"/>
              <a:gd name="T13" fmla="*/ 32 h 37"/>
              <a:gd name="T14" fmla="*/ 21 w 41"/>
              <a:gd name="T15" fmla="*/ 37 h 37"/>
              <a:gd name="T16" fmla="*/ 34 w 41"/>
              <a:gd name="T17" fmla="*/ 32 h 37"/>
              <a:gd name="T18" fmla="*/ 34 w 41"/>
              <a:gd name="T19" fmla="*/ 5 h 37"/>
              <a:gd name="T20" fmla="*/ 21 w 41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9" y="0"/>
                  <a:pt x="17" y="0"/>
                  <a:pt x="15" y="1"/>
                </a:cubicBezTo>
                <a:cubicBezTo>
                  <a:pt x="15" y="7"/>
                  <a:pt x="15" y="7"/>
                  <a:pt x="15" y="7"/>
                </a:cubicBezTo>
                <a:cubicBezTo>
                  <a:pt x="11" y="7"/>
                  <a:pt x="11" y="7"/>
                  <a:pt x="11" y="7"/>
                </a:cubicBezTo>
                <a:cubicBezTo>
                  <a:pt x="11" y="3"/>
                  <a:pt x="11" y="3"/>
                  <a:pt x="11" y="3"/>
                </a:cubicBezTo>
                <a:cubicBezTo>
                  <a:pt x="10" y="3"/>
                  <a:pt x="9" y="4"/>
                  <a:pt x="8" y="5"/>
                </a:cubicBezTo>
                <a:cubicBezTo>
                  <a:pt x="0" y="12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1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1" y="1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29" name="Freeform 986"/>
          <p:cNvSpPr>
            <a:spLocks/>
          </p:cNvSpPr>
          <p:nvPr/>
        </p:nvSpPr>
        <p:spPr bwMode="auto">
          <a:xfrm>
            <a:off x="865958" y="123825"/>
            <a:ext cx="169863" cy="152400"/>
          </a:xfrm>
          <a:custGeom>
            <a:avLst/>
            <a:gdLst>
              <a:gd name="T0" fmla="*/ 21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6 w 41"/>
              <a:gd name="T13" fmla="*/ 1 h 37"/>
              <a:gd name="T14" fmla="*/ 25 w 41"/>
              <a:gd name="T15" fmla="*/ 22 h 37"/>
              <a:gd name="T16" fmla="*/ 21 w 41"/>
              <a:gd name="T17" fmla="*/ 22 h 37"/>
              <a:gd name="T18" fmla="*/ 22 w 41"/>
              <a:gd name="T19" fmla="*/ 0 h 37"/>
              <a:gd name="T20" fmla="*/ 21 w 41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5" y="37"/>
                  <a:pt x="30" y="36"/>
                  <a:pt x="34" y="32"/>
                </a:cubicBezTo>
                <a:cubicBezTo>
                  <a:pt x="41" y="25"/>
                  <a:pt x="41" y="13"/>
                  <a:pt x="34" y="5"/>
                </a:cubicBezTo>
                <a:cubicBezTo>
                  <a:pt x="31" y="3"/>
                  <a:pt x="29" y="2"/>
                  <a:pt x="26" y="1"/>
                </a:cubicBezTo>
                <a:cubicBezTo>
                  <a:pt x="25" y="22"/>
                  <a:pt x="25" y="22"/>
                  <a:pt x="25" y="22"/>
                </a:cubicBezTo>
                <a:cubicBezTo>
                  <a:pt x="21" y="22"/>
                  <a:pt x="21" y="22"/>
                  <a:pt x="21" y="22"/>
                </a:cubicBezTo>
                <a:cubicBezTo>
                  <a:pt x="22" y="0"/>
                  <a:pt x="22" y="0"/>
                  <a:pt x="22" y="0"/>
                </a:cubicBezTo>
                <a:cubicBezTo>
                  <a:pt x="21" y="0"/>
                  <a:pt x="21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30" name="Freeform 987"/>
          <p:cNvSpPr>
            <a:spLocks/>
          </p:cNvSpPr>
          <p:nvPr/>
        </p:nvSpPr>
        <p:spPr bwMode="auto">
          <a:xfrm>
            <a:off x="-4202930" y="2735263"/>
            <a:ext cx="2374900" cy="1293813"/>
          </a:xfrm>
          <a:custGeom>
            <a:avLst/>
            <a:gdLst>
              <a:gd name="T0" fmla="*/ 0 w 573"/>
              <a:gd name="T1" fmla="*/ 0 h 312"/>
              <a:gd name="T2" fmla="*/ 0 w 573"/>
              <a:gd name="T3" fmla="*/ 17 h 312"/>
              <a:gd name="T4" fmla="*/ 49 w 573"/>
              <a:gd name="T5" fmla="*/ 65 h 312"/>
              <a:gd name="T6" fmla="*/ 156 w 573"/>
              <a:gd name="T7" fmla="*/ 68 h 312"/>
              <a:gd name="T8" fmla="*/ 237 w 573"/>
              <a:gd name="T9" fmla="*/ 149 h 312"/>
              <a:gd name="T10" fmla="*/ 324 w 573"/>
              <a:gd name="T11" fmla="*/ 151 h 312"/>
              <a:gd name="T12" fmla="*/ 375 w 573"/>
              <a:gd name="T13" fmla="*/ 202 h 312"/>
              <a:gd name="T14" fmla="*/ 430 w 573"/>
              <a:gd name="T15" fmla="*/ 200 h 312"/>
              <a:gd name="T16" fmla="*/ 541 w 573"/>
              <a:gd name="T17" fmla="*/ 312 h 312"/>
              <a:gd name="T18" fmla="*/ 572 w 573"/>
              <a:gd name="T19" fmla="*/ 311 h 312"/>
              <a:gd name="T20" fmla="*/ 573 w 573"/>
              <a:gd name="T21" fmla="*/ 307 h 312"/>
              <a:gd name="T22" fmla="*/ 543 w 573"/>
              <a:gd name="T23" fmla="*/ 308 h 312"/>
              <a:gd name="T24" fmla="*/ 431 w 573"/>
              <a:gd name="T25" fmla="*/ 196 h 312"/>
              <a:gd name="T26" fmla="*/ 376 w 573"/>
              <a:gd name="T27" fmla="*/ 198 h 312"/>
              <a:gd name="T28" fmla="*/ 325 w 573"/>
              <a:gd name="T29" fmla="*/ 147 h 312"/>
              <a:gd name="T30" fmla="*/ 238 w 573"/>
              <a:gd name="T31" fmla="*/ 145 h 312"/>
              <a:gd name="T32" fmla="*/ 158 w 573"/>
              <a:gd name="T33" fmla="*/ 64 h 312"/>
              <a:gd name="T34" fmla="*/ 51 w 573"/>
              <a:gd name="T35" fmla="*/ 61 h 312"/>
              <a:gd name="T36" fmla="*/ 4 w 573"/>
              <a:gd name="T37" fmla="*/ 15 h 312"/>
              <a:gd name="T38" fmla="*/ 4 w 573"/>
              <a:gd name="T39" fmla="*/ 0 h 312"/>
              <a:gd name="T40" fmla="*/ 0 w 573"/>
              <a:gd name="T41" fmla="*/ 0 h 3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73" h="312">
                <a:moveTo>
                  <a:pt x="0" y="0"/>
                </a:moveTo>
                <a:cubicBezTo>
                  <a:pt x="0" y="17"/>
                  <a:pt x="0" y="17"/>
                  <a:pt x="0" y="17"/>
                </a:cubicBezTo>
                <a:cubicBezTo>
                  <a:pt x="49" y="65"/>
                  <a:pt x="49" y="65"/>
                  <a:pt x="49" y="65"/>
                </a:cubicBezTo>
                <a:cubicBezTo>
                  <a:pt x="156" y="68"/>
                  <a:pt x="156" y="68"/>
                  <a:pt x="156" y="68"/>
                </a:cubicBezTo>
                <a:cubicBezTo>
                  <a:pt x="237" y="149"/>
                  <a:pt x="237" y="149"/>
                  <a:pt x="237" y="149"/>
                </a:cubicBezTo>
                <a:cubicBezTo>
                  <a:pt x="324" y="151"/>
                  <a:pt x="324" y="151"/>
                  <a:pt x="324" y="151"/>
                </a:cubicBezTo>
                <a:cubicBezTo>
                  <a:pt x="375" y="202"/>
                  <a:pt x="375" y="202"/>
                  <a:pt x="375" y="202"/>
                </a:cubicBezTo>
                <a:cubicBezTo>
                  <a:pt x="430" y="200"/>
                  <a:pt x="430" y="200"/>
                  <a:pt x="430" y="200"/>
                </a:cubicBezTo>
                <a:cubicBezTo>
                  <a:pt x="541" y="312"/>
                  <a:pt x="541" y="312"/>
                  <a:pt x="541" y="312"/>
                </a:cubicBezTo>
                <a:cubicBezTo>
                  <a:pt x="572" y="311"/>
                  <a:pt x="572" y="311"/>
                  <a:pt x="572" y="311"/>
                </a:cubicBezTo>
                <a:cubicBezTo>
                  <a:pt x="572" y="310"/>
                  <a:pt x="572" y="309"/>
                  <a:pt x="573" y="307"/>
                </a:cubicBezTo>
                <a:cubicBezTo>
                  <a:pt x="543" y="308"/>
                  <a:pt x="543" y="308"/>
                  <a:pt x="543" y="308"/>
                </a:cubicBezTo>
                <a:cubicBezTo>
                  <a:pt x="431" y="196"/>
                  <a:pt x="431" y="196"/>
                  <a:pt x="431" y="196"/>
                </a:cubicBezTo>
                <a:cubicBezTo>
                  <a:pt x="376" y="198"/>
                  <a:pt x="376" y="198"/>
                  <a:pt x="376" y="198"/>
                </a:cubicBezTo>
                <a:cubicBezTo>
                  <a:pt x="325" y="147"/>
                  <a:pt x="325" y="147"/>
                  <a:pt x="325" y="147"/>
                </a:cubicBezTo>
                <a:cubicBezTo>
                  <a:pt x="238" y="145"/>
                  <a:pt x="238" y="145"/>
                  <a:pt x="238" y="145"/>
                </a:cubicBezTo>
                <a:cubicBezTo>
                  <a:pt x="158" y="64"/>
                  <a:pt x="158" y="64"/>
                  <a:pt x="158" y="64"/>
                </a:cubicBezTo>
                <a:cubicBezTo>
                  <a:pt x="51" y="61"/>
                  <a:pt x="51" y="61"/>
                  <a:pt x="51" y="61"/>
                </a:cubicBezTo>
                <a:cubicBezTo>
                  <a:pt x="4" y="15"/>
                  <a:pt x="4" y="15"/>
                  <a:pt x="4" y="15"/>
                </a:cubicBezTo>
                <a:cubicBezTo>
                  <a:pt x="4" y="0"/>
                  <a:pt x="4" y="0"/>
                  <a:pt x="4" y="0"/>
                </a:cubicBezTo>
                <a:cubicBezTo>
                  <a:pt x="3" y="0"/>
                  <a:pt x="1" y="0"/>
                  <a:pt x="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31" name="Freeform 988"/>
          <p:cNvSpPr>
            <a:spLocks/>
          </p:cNvSpPr>
          <p:nvPr/>
        </p:nvSpPr>
        <p:spPr bwMode="auto">
          <a:xfrm>
            <a:off x="-5491980" y="2154238"/>
            <a:ext cx="7423150" cy="7359650"/>
          </a:xfrm>
          <a:custGeom>
            <a:avLst/>
            <a:gdLst>
              <a:gd name="T0" fmla="*/ 5 w 4676"/>
              <a:gd name="T1" fmla="*/ 0 h 4636"/>
              <a:gd name="T2" fmla="*/ 0 w 4676"/>
              <a:gd name="T3" fmla="*/ 8 h 4636"/>
              <a:gd name="T4" fmla="*/ 835 w 4676"/>
              <a:gd name="T5" fmla="*/ 844 h 4636"/>
              <a:gd name="T6" fmla="*/ 1136 w 4676"/>
              <a:gd name="T7" fmla="*/ 847 h 4636"/>
              <a:gd name="T8" fmla="*/ 1462 w 4676"/>
              <a:gd name="T9" fmla="*/ 1173 h 4636"/>
              <a:gd name="T10" fmla="*/ 1715 w 4676"/>
              <a:gd name="T11" fmla="*/ 1173 h 4636"/>
              <a:gd name="T12" fmla="*/ 2021 w 4676"/>
              <a:gd name="T13" fmla="*/ 1479 h 4636"/>
              <a:gd name="T14" fmla="*/ 2091 w 4676"/>
              <a:gd name="T15" fmla="*/ 1476 h 4636"/>
              <a:gd name="T16" fmla="*/ 2285 w 4676"/>
              <a:gd name="T17" fmla="*/ 1667 h 4636"/>
              <a:gd name="T18" fmla="*/ 2854 w 4676"/>
              <a:gd name="T19" fmla="*/ 1677 h 4636"/>
              <a:gd name="T20" fmla="*/ 3191 w 4676"/>
              <a:gd name="T21" fmla="*/ 2011 h 4636"/>
              <a:gd name="T22" fmla="*/ 3308 w 4676"/>
              <a:gd name="T23" fmla="*/ 2011 h 4636"/>
              <a:gd name="T24" fmla="*/ 3943 w 4676"/>
              <a:gd name="T25" fmla="*/ 2646 h 4636"/>
              <a:gd name="T26" fmla="*/ 3937 w 4676"/>
              <a:gd name="T27" fmla="*/ 2837 h 4636"/>
              <a:gd name="T28" fmla="*/ 4666 w 4676"/>
              <a:gd name="T29" fmla="*/ 3570 h 4636"/>
              <a:gd name="T30" fmla="*/ 4666 w 4676"/>
              <a:gd name="T31" fmla="*/ 4636 h 4636"/>
              <a:gd name="T32" fmla="*/ 4676 w 4676"/>
              <a:gd name="T33" fmla="*/ 4636 h 4636"/>
              <a:gd name="T34" fmla="*/ 4676 w 4676"/>
              <a:gd name="T35" fmla="*/ 3565 h 4636"/>
              <a:gd name="T36" fmla="*/ 3948 w 4676"/>
              <a:gd name="T37" fmla="*/ 2831 h 4636"/>
              <a:gd name="T38" fmla="*/ 3953 w 4676"/>
              <a:gd name="T39" fmla="*/ 2643 h 4636"/>
              <a:gd name="T40" fmla="*/ 3313 w 4676"/>
              <a:gd name="T41" fmla="*/ 2001 h 4636"/>
              <a:gd name="T42" fmla="*/ 3193 w 4676"/>
              <a:gd name="T43" fmla="*/ 2001 h 4636"/>
              <a:gd name="T44" fmla="*/ 2859 w 4676"/>
              <a:gd name="T45" fmla="*/ 1667 h 4636"/>
              <a:gd name="T46" fmla="*/ 2290 w 4676"/>
              <a:gd name="T47" fmla="*/ 1656 h 4636"/>
              <a:gd name="T48" fmla="*/ 2097 w 4676"/>
              <a:gd name="T49" fmla="*/ 1463 h 4636"/>
              <a:gd name="T50" fmla="*/ 2023 w 4676"/>
              <a:gd name="T51" fmla="*/ 1468 h 4636"/>
              <a:gd name="T52" fmla="*/ 1721 w 4676"/>
              <a:gd name="T53" fmla="*/ 1163 h 4636"/>
              <a:gd name="T54" fmla="*/ 1467 w 4676"/>
              <a:gd name="T55" fmla="*/ 1163 h 4636"/>
              <a:gd name="T56" fmla="*/ 1141 w 4676"/>
              <a:gd name="T57" fmla="*/ 836 h 4636"/>
              <a:gd name="T58" fmla="*/ 841 w 4676"/>
              <a:gd name="T59" fmla="*/ 834 h 4636"/>
              <a:gd name="T60" fmla="*/ 5 w 4676"/>
              <a:gd name="T61" fmla="*/ 0 h 4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676" h="4636">
                <a:moveTo>
                  <a:pt x="5" y="0"/>
                </a:moveTo>
                <a:lnTo>
                  <a:pt x="0" y="8"/>
                </a:lnTo>
                <a:lnTo>
                  <a:pt x="835" y="844"/>
                </a:lnTo>
                <a:lnTo>
                  <a:pt x="1136" y="847"/>
                </a:lnTo>
                <a:lnTo>
                  <a:pt x="1462" y="1173"/>
                </a:lnTo>
                <a:lnTo>
                  <a:pt x="1715" y="1173"/>
                </a:lnTo>
                <a:lnTo>
                  <a:pt x="2021" y="1479"/>
                </a:lnTo>
                <a:lnTo>
                  <a:pt x="2091" y="1476"/>
                </a:lnTo>
                <a:lnTo>
                  <a:pt x="2285" y="1667"/>
                </a:lnTo>
                <a:lnTo>
                  <a:pt x="2854" y="1677"/>
                </a:lnTo>
                <a:lnTo>
                  <a:pt x="3191" y="2011"/>
                </a:lnTo>
                <a:lnTo>
                  <a:pt x="3308" y="2011"/>
                </a:lnTo>
                <a:lnTo>
                  <a:pt x="3943" y="2646"/>
                </a:lnTo>
                <a:lnTo>
                  <a:pt x="3937" y="2837"/>
                </a:lnTo>
                <a:lnTo>
                  <a:pt x="4666" y="3570"/>
                </a:lnTo>
                <a:lnTo>
                  <a:pt x="4666" y="4636"/>
                </a:lnTo>
                <a:lnTo>
                  <a:pt x="4676" y="4636"/>
                </a:lnTo>
                <a:lnTo>
                  <a:pt x="4676" y="3565"/>
                </a:lnTo>
                <a:lnTo>
                  <a:pt x="3948" y="2831"/>
                </a:lnTo>
                <a:lnTo>
                  <a:pt x="3953" y="2643"/>
                </a:lnTo>
                <a:lnTo>
                  <a:pt x="3313" y="2001"/>
                </a:lnTo>
                <a:lnTo>
                  <a:pt x="3193" y="2001"/>
                </a:lnTo>
                <a:lnTo>
                  <a:pt x="2859" y="1667"/>
                </a:lnTo>
                <a:lnTo>
                  <a:pt x="2290" y="1656"/>
                </a:lnTo>
                <a:lnTo>
                  <a:pt x="2097" y="1463"/>
                </a:lnTo>
                <a:lnTo>
                  <a:pt x="2023" y="1468"/>
                </a:lnTo>
                <a:lnTo>
                  <a:pt x="1721" y="1163"/>
                </a:lnTo>
                <a:lnTo>
                  <a:pt x="1467" y="1163"/>
                </a:lnTo>
                <a:lnTo>
                  <a:pt x="1141" y="836"/>
                </a:lnTo>
                <a:lnTo>
                  <a:pt x="841" y="834"/>
                </a:lnTo>
                <a:lnTo>
                  <a:pt x="5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32" name="Freeform 989"/>
          <p:cNvSpPr>
            <a:spLocks/>
          </p:cNvSpPr>
          <p:nvPr/>
        </p:nvSpPr>
        <p:spPr bwMode="auto">
          <a:xfrm>
            <a:off x="-5491980" y="2154238"/>
            <a:ext cx="7423150" cy="7359650"/>
          </a:xfrm>
          <a:custGeom>
            <a:avLst/>
            <a:gdLst>
              <a:gd name="T0" fmla="*/ 5 w 4676"/>
              <a:gd name="T1" fmla="*/ 0 h 4636"/>
              <a:gd name="T2" fmla="*/ 0 w 4676"/>
              <a:gd name="T3" fmla="*/ 8 h 4636"/>
              <a:gd name="T4" fmla="*/ 835 w 4676"/>
              <a:gd name="T5" fmla="*/ 844 h 4636"/>
              <a:gd name="T6" fmla="*/ 1136 w 4676"/>
              <a:gd name="T7" fmla="*/ 847 h 4636"/>
              <a:gd name="T8" fmla="*/ 1462 w 4676"/>
              <a:gd name="T9" fmla="*/ 1173 h 4636"/>
              <a:gd name="T10" fmla="*/ 1715 w 4676"/>
              <a:gd name="T11" fmla="*/ 1173 h 4636"/>
              <a:gd name="T12" fmla="*/ 2021 w 4676"/>
              <a:gd name="T13" fmla="*/ 1479 h 4636"/>
              <a:gd name="T14" fmla="*/ 2091 w 4676"/>
              <a:gd name="T15" fmla="*/ 1476 h 4636"/>
              <a:gd name="T16" fmla="*/ 2285 w 4676"/>
              <a:gd name="T17" fmla="*/ 1667 h 4636"/>
              <a:gd name="T18" fmla="*/ 2854 w 4676"/>
              <a:gd name="T19" fmla="*/ 1677 h 4636"/>
              <a:gd name="T20" fmla="*/ 3191 w 4676"/>
              <a:gd name="T21" fmla="*/ 2011 h 4636"/>
              <a:gd name="T22" fmla="*/ 3308 w 4676"/>
              <a:gd name="T23" fmla="*/ 2011 h 4636"/>
              <a:gd name="T24" fmla="*/ 3943 w 4676"/>
              <a:gd name="T25" fmla="*/ 2646 h 4636"/>
              <a:gd name="T26" fmla="*/ 3937 w 4676"/>
              <a:gd name="T27" fmla="*/ 2837 h 4636"/>
              <a:gd name="T28" fmla="*/ 4666 w 4676"/>
              <a:gd name="T29" fmla="*/ 3570 h 4636"/>
              <a:gd name="T30" fmla="*/ 4666 w 4676"/>
              <a:gd name="T31" fmla="*/ 4636 h 4636"/>
              <a:gd name="T32" fmla="*/ 4676 w 4676"/>
              <a:gd name="T33" fmla="*/ 4636 h 4636"/>
              <a:gd name="T34" fmla="*/ 4676 w 4676"/>
              <a:gd name="T35" fmla="*/ 3565 h 4636"/>
              <a:gd name="T36" fmla="*/ 3948 w 4676"/>
              <a:gd name="T37" fmla="*/ 2831 h 4636"/>
              <a:gd name="T38" fmla="*/ 3953 w 4676"/>
              <a:gd name="T39" fmla="*/ 2643 h 4636"/>
              <a:gd name="T40" fmla="*/ 3313 w 4676"/>
              <a:gd name="T41" fmla="*/ 2001 h 4636"/>
              <a:gd name="T42" fmla="*/ 3193 w 4676"/>
              <a:gd name="T43" fmla="*/ 2001 h 4636"/>
              <a:gd name="T44" fmla="*/ 2859 w 4676"/>
              <a:gd name="T45" fmla="*/ 1667 h 4636"/>
              <a:gd name="T46" fmla="*/ 2290 w 4676"/>
              <a:gd name="T47" fmla="*/ 1656 h 4636"/>
              <a:gd name="T48" fmla="*/ 2097 w 4676"/>
              <a:gd name="T49" fmla="*/ 1463 h 4636"/>
              <a:gd name="T50" fmla="*/ 2023 w 4676"/>
              <a:gd name="T51" fmla="*/ 1468 h 4636"/>
              <a:gd name="T52" fmla="*/ 1721 w 4676"/>
              <a:gd name="T53" fmla="*/ 1163 h 4636"/>
              <a:gd name="T54" fmla="*/ 1467 w 4676"/>
              <a:gd name="T55" fmla="*/ 1163 h 4636"/>
              <a:gd name="T56" fmla="*/ 1141 w 4676"/>
              <a:gd name="T57" fmla="*/ 836 h 4636"/>
              <a:gd name="T58" fmla="*/ 841 w 4676"/>
              <a:gd name="T59" fmla="*/ 834 h 4636"/>
              <a:gd name="T60" fmla="*/ 5 w 4676"/>
              <a:gd name="T61" fmla="*/ 0 h 4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676" h="4636">
                <a:moveTo>
                  <a:pt x="5" y="0"/>
                </a:moveTo>
                <a:lnTo>
                  <a:pt x="0" y="8"/>
                </a:lnTo>
                <a:lnTo>
                  <a:pt x="835" y="844"/>
                </a:lnTo>
                <a:lnTo>
                  <a:pt x="1136" y="847"/>
                </a:lnTo>
                <a:lnTo>
                  <a:pt x="1462" y="1173"/>
                </a:lnTo>
                <a:lnTo>
                  <a:pt x="1715" y="1173"/>
                </a:lnTo>
                <a:lnTo>
                  <a:pt x="2021" y="1479"/>
                </a:lnTo>
                <a:lnTo>
                  <a:pt x="2091" y="1476"/>
                </a:lnTo>
                <a:lnTo>
                  <a:pt x="2285" y="1667"/>
                </a:lnTo>
                <a:lnTo>
                  <a:pt x="2854" y="1677"/>
                </a:lnTo>
                <a:lnTo>
                  <a:pt x="3191" y="2011"/>
                </a:lnTo>
                <a:lnTo>
                  <a:pt x="3308" y="2011"/>
                </a:lnTo>
                <a:lnTo>
                  <a:pt x="3943" y="2646"/>
                </a:lnTo>
                <a:lnTo>
                  <a:pt x="3937" y="2837"/>
                </a:lnTo>
                <a:lnTo>
                  <a:pt x="4666" y="3570"/>
                </a:lnTo>
                <a:lnTo>
                  <a:pt x="4666" y="4636"/>
                </a:lnTo>
                <a:lnTo>
                  <a:pt x="4676" y="4636"/>
                </a:lnTo>
                <a:lnTo>
                  <a:pt x="4676" y="3565"/>
                </a:lnTo>
                <a:lnTo>
                  <a:pt x="3948" y="2831"/>
                </a:lnTo>
                <a:lnTo>
                  <a:pt x="3953" y="2643"/>
                </a:lnTo>
                <a:lnTo>
                  <a:pt x="3313" y="2001"/>
                </a:lnTo>
                <a:lnTo>
                  <a:pt x="3193" y="2001"/>
                </a:lnTo>
                <a:lnTo>
                  <a:pt x="2859" y="1667"/>
                </a:lnTo>
                <a:lnTo>
                  <a:pt x="2290" y="1656"/>
                </a:lnTo>
                <a:lnTo>
                  <a:pt x="2097" y="1463"/>
                </a:lnTo>
                <a:lnTo>
                  <a:pt x="2023" y="1468"/>
                </a:lnTo>
                <a:lnTo>
                  <a:pt x="1721" y="1163"/>
                </a:lnTo>
                <a:lnTo>
                  <a:pt x="1467" y="1163"/>
                </a:lnTo>
                <a:lnTo>
                  <a:pt x="1141" y="836"/>
                </a:lnTo>
                <a:lnTo>
                  <a:pt x="841" y="834"/>
                </a:lnTo>
                <a:lnTo>
                  <a:pt x="5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33" name="Freeform 990"/>
          <p:cNvSpPr>
            <a:spLocks noEditPoints="1"/>
          </p:cNvSpPr>
          <p:nvPr/>
        </p:nvSpPr>
        <p:spPr bwMode="auto">
          <a:xfrm>
            <a:off x="-5533255" y="2200275"/>
            <a:ext cx="7315200" cy="7545388"/>
          </a:xfrm>
          <a:custGeom>
            <a:avLst/>
            <a:gdLst>
              <a:gd name="T0" fmla="*/ 0 w 4608"/>
              <a:gd name="T1" fmla="*/ 8 h 4753"/>
              <a:gd name="T2" fmla="*/ 0 w 4608"/>
              <a:gd name="T3" fmla="*/ 8 h 4753"/>
              <a:gd name="T4" fmla="*/ 0 w 4608"/>
              <a:gd name="T5" fmla="*/ 8 h 4753"/>
              <a:gd name="T6" fmla="*/ 0 w 4608"/>
              <a:gd name="T7" fmla="*/ 8 h 4753"/>
              <a:gd name="T8" fmla="*/ 8 w 4608"/>
              <a:gd name="T9" fmla="*/ 0 h 4753"/>
              <a:gd name="T10" fmla="*/ 0 w 4608"/>
              <a:gd name="T11" fmla="*/ 8 h 4753"/>
              <a:gd name="T12" fmla="*/ 854 w 4608"/>
              <a:gd name="T13" fmla="*/ 862 h 4753"/>
              <a:gd name="T14" fmla="*/ 1151 w 4608"/>
              <a:gd name="T15" fmla="*/ 865 h 4753"/>
              <a:gd name="T16" fmla="*/ 1478 w 4608"/>
              <a:gd name="T17" fmla="*/ 1191 h 4753"/>
              <a:gd name="T18" fmla="*/ 1723 w 4608"/>
              <a:gd name="T19" fmla="*/ 1201 h 4753"/>
              <a:gd name="T20" fmla="*/ 2029 w 4608"/>
              <a:gd name="T21" fmla="*/ 1504 h 4753"/>
              <a:gd name="T22" fmla="*/ 2099 w 4608"/>
              <a:gd name="T23" fmla="*/ 1502 h 4753"/>
              <a:gd name="T24" fmla="*/ 2292 w 4608"/>
              <a:gd name="T25" fmla="*/ 1695 h 4753"/>
              <a:gd name="T26" fmla="*/ 2861 w 4608"/>
              <a:gd name="T27" fmla="*/ 1703 h 4753"/>
              <a:gd name="T28" fmla="*/ 3198 w 4608"/>
              <a:gd name="T29" fmla="*/ 2040 h 4753"/>
              <a:gd name="T30" fmla="*/ 3316 w 4608"/>
              <a:gd name="T31" fmla="*/ 2040 h 4753"/>
              <a:gd name="T32" fmla="*/ 3935 w 4608"/>
              <a:gd name="T33" fmla="*/ 2656 h 4753"/>
              <a:gd name="T34" fmla="*/ 3935 w 4608"/>
              <a:gd name="T35" fmla="*/ 2849 h 4753"/>
              <a:gd name="T36" fmla="*/ 4598 w 4608"/>
              <a:gd name="T37" fmla="*/ 3513 h 4753"/>
              <a:gd name="T38" fmla="*/ 4598 w 4608"/>
              <a:gd name="T39" fmla="*/ 4753 h 4753"/>
              <a:gd name="T40" fmla="*/ 4608 w 4608"/>
              <a:gd name="T41" fmla="*/ 4753 h 4753"/>
              <a:gd name="T42" fmla="*/ 4608 w 4608"/>
              <a:gd name="T43" fmla="*/ 3507 h 4753"/>
              <a:gd name="T44" fmla="*/ 3945 w 4608"/>
              <a:gd name="T45" fmla="*/ 2844 h 4753"/>
              <a:gd name="T46" fmla="*/ 3945 w 4608"/>
              <a:gd name="T47" fmla="*/ 2654 h 4753"/>
              <a:gd name="T48" fmla="*/ 3321 w 4608"/>
              <a:gd name="T49" fmla="*/ 2029 h 4753"/>
              <a:gd name="T50" fmla="*/ 3201 w 4608"/>
              <a:gd name="T51" fmla="*/ 2029 h 4753"/>
              <a:gd name="T52" fmla="*/ 2867 w 4608"/>
              <a:gd name="T53" fmla="*/ 1692 h 4753"/>
              <a:gd name="T54" fmla="*/ 2297 w 4608"/>
              <a:gd name="T55" fmla="*/ 1685 h 4753"/>
              <a:gd name="T56" fmla="*/ 2104 w 4608"/>
              <a:gd name="T57" fmla="*/ 1491 h 4753"/>
              <a:gd name="T58" fmla="*/ 2031 w 4608"/>
              <a:gd name="T59" fmla="*/ 1494 h 4753"/>
              <a:gd name="T60" fmla="*/ 1728 w 4608"/>
              <a:gd name="T61" fmla="*/ 1191 h 4753"/>
              <a:gd name="T62" fmla="*/ 1483 w 4608"/>
              <a:gd name="T63" fmla="*/ 1181 h 4753"/>
              <a:gd name="T64" fmla="*/ 1156 w 4608"/>
              <a:gd name="T65" fmla="*/ 854 h 4753"/>
              <a:gd name="T66" fmla="*/ 859 w 4608"/>
              <a:gd name="T67" fmla="*/ 852 h 4753"/>
              <a:gd name="T68" fmla="*/ 8 w 4608"/>
              <a:gd name="T69" fmla="*/ 0 h 47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608" h="4753">
                <a:moveTo>
                  <a:pt x="0" y="8"/>
                </a:moveTo>
                <a:lnTo>
                  <a:pt x="0" y="8"/>
                </a:lnTo>
                <a:lnTo>
                  <a:pt x="0" y="8"/>
                </a:lnTo>
                <a:lnTo>
                  <a:pt x="0" y="8"/>
                </a:lnTo>
                <a:close/>
                <a:moveTo>
                  <a:pt x="8" y="0"/>
                </a:moveTo>
                <a:lnTo>
                  <a:pt x="0" y="8"/>
                </a:lnTo>
                <a:lnTo>
                  <a:pt x="854" y="862"/>
                </a:lnTo>
                <a:lnTo>
                  <a:pt x="1151" y="865"/>
                </a:lnTo>
                <a:lnTo>
                  <a:pt x="1478" y="1191"/>
                </a:lnTo>
                <a:lnTo>
                  <a:pt x="1723" y="1201"/>
                </a:lnTo>
                <a:lnTo>
                  <a:pt x="2029" y="1504"/>
                </a:lnTo>
                <a:lnTo>
                  <a:pt x="2099" y="1502"/>
                </a:lnTo>
                <a:lnTo>
                  <a:pt x="2292" y="1695"/>
                </a:lnTo>
                <a:lnTo>
                  <a:pt x="2861" y="1703"/>
                </a:lnTo>
                <a:lnTo>
                  <a:pt x="3198" y="2040"/>
                </a:lnTo>
                <a:lnTo>
                  <a:pt x="3316" y="2040"/>
                </a:lnTo>
                <a:lnTo>
                  <a:pt x="3935" y="2656"/>
                </a:lnTo>
                <a:lnTo>
                  <a:pt x="3935" y="2849"/>
                </a:lnTo>
                <a:lnTo>
                  <a:pt x="4598" y="3513"/>
                </a:lnTo>
                <a:lnTo>
                  <a:pt x="4598" y="4753"/>
                </a:lnTo>
                <a:lnTo>
                  <a:pt x="4608" y="4753"/>
                </a:lnTo>
                <a:lnTo>
                  <a:pt x="4608" y="3507"/>
                </a:lnTo>
                <a:lnTo>
                  <a:pt x="3945" y="2844"/>
                </a:lnTo>
                <a:lnTo>
                  <a:pt x="3945" y="2654"/>
                </a:lnTo>
                <a:lnTo>
                  <a:pt x="3321" y="2029"/>
                </a:lnTo>
                <a:lnTo>
                  <a:pt x="3201" y="2029"/>
                </a:lnTo>
                <a:lnTo>
                  <a:pt x="2867" y="1692"/>
                </a:lnTo>
                <a:lnTo>
                  <a:pt x="2297" y="1685"/>
                </a:lnTo>
                <a:lnTo>
                  <a:pt x="2104" y="1491"/>
                </a:lnTo>
                <a:lnTo>
                  <a:pt x="2031" y="1494"/>
                </a:lnTo>
                <a:lnTo>
                  <a:pt x="1728" y="1191"/>
                </a:lnTo>
                <a:lnTo>
                  <a:pt x="1483" y="1181"/>
                </a:lnTo>
                <a:lnTo>
                  <a:pt x="1156" y="854"/>
                </a:lnTo>
                <a:lnTo>
                  <a:pt x="859" y="852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34" name="Freeform 991"/>
          <p:cNvSpPr>
            <a:spLocks noEditPoints="1"/>
          </p:cNvSpPr>
          <p:nvPr/>
        </p:nvSpPr>
        <p:spPr bwMode="auto">
          <a:xfrm>
            <a:off x="-5533255" y="2200275"/>
            <a:ext cx="7315200" cy="7545388"/>
          </a:xfrm>
          <a:custGeom>
            <a:avLst/>
            <a:gdLst>
              <a:gd name="T0" fmla="*/ 0 w 4608"/>
              <a:gd name="T1" fmla="*/ 8 h 4753"/>
              <a:gd name="T2" fmla="*/ 0 w 4608"/>
              <a:gd name="T3" fmla="*/ 8 h 4753"/>
              <a:gd name="T4" fmla="*/ 0 w 4608"/>
              <a:gd name="T5" fmla="*/ 8 h 4753"/>
              <a:gd name="T6" fmla="*/ 0 w 4608"/>
              <a:gd name="T7" fmla="*/ 8 h 4753"/>
              <a:gd name="T8" fmla="*/ 8 w 4608"/>
              <a:gd name="T9" fmla="*/ 0 h 4753"/>
              <a:gd name="T10" fmla="*/ 0 w 4608"/>
              <a:gd name="T11" fmla="*/ 8 h 4753"/>
              <a:gd name="T12" fmla="*/ 854 w 4608"/>
              <a:gd name="T13" fmla="*/ 862 h 4753"/>
              <a:gd name="T14" fmla="*/ 1151 w 4608"/>
              <a:gd name="T15" fmla="*/ 865 h 4753"/>
              <a:gd name="T16" fmla="*/ 1478 w 4608"/>
              <a:gd name="T17" fmla="*/ 1191 h 4753"/>
              <a:gd name="T18" fmla="*/ 1723 w 4608"/>
              <a:gd name="T19" fmla="*/ 1201 h 4753"/>
              <a:gd name="T20" fmla="*/ 2029 w 4608"/>
              <a:gd name="T21" fmla="*/ 1504 h 4753"/>
              <a:gd name="T22" fmla="*/ 2099 w 4608"/>
              <a:gd name="T23" fmla="*/ 1502 h 4753"/>
              <a:gd name="T24" fmla="*/ 2292 w 4608"/>
              <a:gd name="T25" fmla="*/ 1695 h 4753"/>
              <a:gd name="T26" fmla="*/ 2861 w 4608"/>
              <a:gd name="T27" fmla="*/ 1703 h 4753"/>
              <a:gd name="T28" fmla="*/ 3198 w 4608"/>
              <a:gd name="T29" fmla="*/ 2040 h 4753"/>
              <a:gd name="T30" fmla="*/ 3316 w 4608"/>
              <a:gd name="T31" fmla="*/ 2040 h 4753"/>
              <a:gd name="T32" fmla="*/ 3935 w 4608"/>
              <a:gd name="T33" fmla="*/ 2656 h 4753"/>
              <a:gd name="T34" fmla="*/ 3935 w 4608"/>
              <a:gd name="T35" fmla="*/ 2849 h 4753"/>
              <a:gd name="T36" fmla="*/ 4598 w 4608"/>
              <a:gd name="T37" fmla="*/ 3513 h 4753"/>
              <a:gd name="T38" fmla="*/ 4598 w 4608"/>
              <a:gd name="T39" fmla="*/ 4753 h 4753"/>
              <a:gd name="T40" fmla="*/ 4608 w 4608"/>
              <a:gd name="T41" fmla="*/ 4753 h 4753"/>
              <a:gd name="T42" fmla="*/ 4608 w 4608"/>
              <a:gd name="T43" fmla="*/ 3507 h 4753"/>
              <a:gd name="T44" fmla="*/ 3945 w 4608"/>
              <a:gd name="T45" fmla="*/ 2844 h 4753"/>
              <a:gd name="T46" fmla="*/ 3945 w 4608"/>
              <a:gd name="T47" fmla="*/ 2654 h 4753"/>
              <a:gd name="T48" fmla="*/ 3321 w 4608"/>
              <a:gd name="T49" fmla="*/ 2029 h 4753"/>
              <a:gd name="T50" fmla="*/ 3201 w 4608"/>
              <a:gd name="T51" fmla="*/ 2029 h 4753"/>
              <a:gd name="T52" fmla="*/ 2867 w 4608"/>
              <a:gd name="T53" fmla="*/ 1692 h 4753"/>
              <a:gd name="T54" fmla="*/ 2297 w 4608"/>
              <a:gd name="T55" fmla="*/ 1685 h 4753"/>
              <a:gd name="T56" fmla="*/ 2104 w 4608"/>
              <a:gd name="T57" fmla="*/ 1491 h 4753"/>
              <a:gd name="T58" fmla="*/ 2031 w 4608"/>
              <a:gd name="T59" fmla="*/ 1494 h 4753"/>
              <a:gd name="T60" fmla="*/ 1728 w 4608"/>
              <a:gd name="T61" fmla="*/ 1191 h 4753"/>
              <a:gd name="T62" fmla="*/ 1483 w 4608"/>
              <a:gd name="T63" fmla="*/ 1181 h 4753"/>
              <a:gd name="T64" fmla="*/ 1156 w 4608"/>
              <a:gd name="T65" fmla="*/ 854 h 4753"/>
              <a:gd name="T66" fmla="*/ 859 w 4608"/>
              <a:gd name="T67" fmla="*/ 852 h 4753"/>
              <a:gd name="T68" fmla="*/ 8 w 4608"/>
              <a:gd name="T69" fmla="*/ 0 h 47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608" h="4753">
                <a:moveTo>
                  <a:pt x="0" y="8"/>
                </a:moveTo>
                <a:lnTo>
                  <a:pt x="0" y="8"/>
                </a:lnTo>
                <a:lnTo>
                  <a:pt x="0" y="8"/>
                </a:lnTo>
                <a:lnTo>
                  <a:pt x="0" y="8"/>
                </a:lnTo>
                <a:moveTo>
                  <a:pt x="8" y="0"/>
                </a:moveTo>
                <a:lnTo>
                  <a:pt x="0" y="8"/>
                </a:lnTo>
                <a:lnTo>
                  <a:pt x="854" y="862"/>
                </a:lnTo>
                <a:lnTo>
                  <a:pt x="1151" y="865"/>
                </a:lnTo>
                <a:lnTo>
                  <a:pt x="1478" y="1191"/>
                </a:lnTo>
                <a:lnTo>
                  <a:pt x="1723" y="1201"/>
                </a:lnTo>
                <a:lnTo>
                  <a:pt x="2029" y="1504"/>
                </a:lnTo>
                <a:lnTo>
                  <a:pt x="2099" y="1502"/>
                </a:lnTo>
                <a:lnTo>
                  <a:pt x="2292" y="1695"/>
                </a:lnTo>
                <a:lnTo>
                  <a:pt x="2861" y="1703"/>
                </a:lnTo>
                <a:lnTo>
                  <a:pt x="3198" y="2040"/>
                </a:lnTo>
                <a:lnTo>
                  <a:pt x="3316" y="2040"/>
                </a:lnTo>
                <a:lnTo>
                  <a:pt x="3935" y="2656"/>
                </a:lnTo>
                <a:lnTo>
                  <a:pt x="3935" y="2849"/>
                </a:lnTo>
                <a:lnTo>
                  <a:pt x="4598" y="3513"/>
                </a:lnTo>
                <a:lnTo>
                  <a:pt x="4598" y="4753"/>
                </a:lnTo>
                <a:lnTo>
                  <a:pt x="4608" y="4753"/>
                </a:lnTo>
                <a:lnTo>
                  <a:pt x="4608" y="3507"/>
                </a:lnTo>
                <a:lnTo>
                  <a:pt x="3945" y="2844"/>
                </a:lnTo>
                <a:lnTo>
                  <a:pt x="3945" y="2654"/>
                </a:lnTo>
                <a:lnTo>
                  <a:pt x="3321" y="2029"/>
                </a:lnTo>
                <a:lnTo>
                  <a:pt x="3201" y="2029"/>
                </a:lnTo>
                <a:lnTo>
                  <a:pt x="2867" y="1692"/>
                </a:lnTo>
                <a:lnTo>
                  <a:pt x="2297" y="1685"/>
                </a:lnTo>
                <a:lnTo>
                  <a:pt x="2104" y="1491"/>
                </a:lnTo>
                <a:lnTo>
                  <a:pt x="2031" y="1494"/>
                </a:lnTo>
                <a:lnTo>
                  <a:pt x="1728" y="1191"/>
                </a:lnTo>
                <a:lnTo>
                  <a:pt x="1483" y="1181"/>
                </a:lnTo>
                <a:lnTo>
                  <a:pt x="1156" y="854"/>
                </a:lnTo>
                <a:lnTo>
                  <a:pt x="859" y="852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35" name="Freeform 992"/>
          <p:cNvSpPr>
            <a:spLocks/>
          </p:cNvSpPr>
          <p:nvPr/>
        </p:nvSpPr>
        <p:spPr bwMode="auto">
          <a:xfrm>
            <a:off x="-5599930" y="2259013"/>
            <a:ext cx="7134225" cy="7288213"/>
          </a:xfrm>
          <a:custGeom>
            <a:avLst/>
            <a:gdLst>
              <a:gd name="T0" fmla="*/ 8 w 4494"/>
              <a:gd name="T1" fmla="*/ 0 h 4591"/>
              <a:gd name="T2" fmla="*/ 0 w 4494"/>
              <a:gd name="T3" fmla="*/ 5 h 4591"/>
              <a:gd name="T4" fmla="*/ 875 w 4494"/>
              <a:gd name="T5" fmla="*/ 880 h 4591"/>
              <a:gd name="T6" fmla="*/ 1175 w 4494"/>
              <a:gd name="T7" fmla="*/ 882 h 4591"/>
              <a:gd name="T8" fmla="*/ 1501 w 4494"/>
              <a:gd name="T9" fmla="*/ 1209 h 4591"/>
              <a:gd name="T10" fmla="*/ 1755 w 4494"/>
              <a:gd name="T11" fmla="*/ 1211 h 4591"/>
              <a:gd name="T12" fmla="*/ 2060 w 4494"/>
              <a:gd name="T13" fmla="*/ 1514 h 4591"/>
              <a:gd name="T14" fmla="*/ 2123 w 4494"/>
              <a:gd name="T15" fmla="*/ 1520 h 4591"/>
              <a:gd name="T16" fmla="*/ 2316 w 4494"/>
              <a:gd name="T17" fmla="*/ 1713 h 4591"/>
              <a:gd name="T18" fmla="*/ 2893 w 4494"/>
              <a:gd name="T19" fmla="*/ 1716 h 4591"/>
              <a:gd name="T20" fmla="*/ 3227 w 4494"/>
              <a:gd name="T21" fmla="*/ 2050 h 4591"/>
              <a:gd name="T22" fmla="*/ 3347 w 4494"/>
              <a:gd name="T23" fmla="*/ 2050 h 4591"/>
              <a:gd name="T24" fmla="*/ 3948 w 4494"/>
              <a:gd name="T25" fmla="*/ 2653 h 4591"/>
              <a:gd name="T26" fmla="*/ 3940 w 4494"/>
              <a:gd name="T27" fmla="*/ 2852 h 4591"/>
              <a:gd name="T28" fmla="*/ 4483 w 4494"/>
              <a:gd name="T29" fmla="*/ 3400 h 4591"/>
              <a:gd name="T30" fmla="*/ 4483 w 4494"/>
              <a:gd name="T31" fmla="*/ 4591 h 4591"/>
              <a:gd name="T32" fmla="*/ 4494 w 4494"/>
              <a:gd name="T33" fmla="*/ 4591 h 4591"/>
              <a:gd name="T34" fmla="*/ 4494 w 4494"/>
              <a:gd name="T35" fmla="*/ 3395 h 4591"/>
              <a:gd name="T36" fmla="*/ 3951 w 4494"/>
              <a:gd name="T37" fmla="*/ 2849 h 4591"/>
              <a:gd name="T38" fmla="*/ 3958 w 4494"/>
              <a:gd name="T39" fmla="*/ 2648 h 4591"/>
              <a:gd name="T40" fmla="*/ 3353 w 4494"/>
              <a:gd name="T41" fmla="*/ 2039 h 4591"/>
              <a:gd name="T42" fmla="*/ 3232 w 4494"/>
              <a:gd name="T43" fmla="*/ 2039 h 4591"/>
              <a:gd name="T44" fmla="*/ 2898 w 4494"/>
              <a:gd name="T45" fmla="*/ 1705 h 4591"/>
              <a:gd name="T46" fmla="*/ 2321 w 4494"/>
              <a:gd name="T47" fmla="*/ 1702 h 4591"/>
              <a:gd name="T48" fmla="*/ 2128 w 4494"/>
              <a:gd name="T49" fmla="*/ 1509 h 4591"/>
              <a:gd name="T50" fmla="*/ 2063 w 4494"/>
              <a:gd name="T51" fmla="*/ 1504 h 4591"/>
              <a:gd name="T52" fmla="*/ 1760 w 4494"/>
              <a:gd name="T53" fmla="*/ 1201 h 4591"/>
              <a:gd name="T54" fmla="*/ 1507 w 4494"/>
              <a:gd name="T55" fmla="*/ 1198 h 4591"/>
              <a:gd name="T56" fmla="*/ 1180 w 4494"/>
              <a:gd name="T57" fmla="*/ 872 h 4591"/>
              <a:gd name="T58" fmla="*/ 880 w 4494"/>
              <a:gd name="T59" fmla="*/ 869 h 4591"/>
              <a:gd name="T60" fmla="*/ 8 w 4494"/>
              <a:gd name="T61" fmla="*/ 0 h 4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94" h="4591">
                <a:moveTo>
                  <a:pt x="8" y="0"/>
                </a:moveTo>
                <a:lnTo>
                  <a:pt x="0" y="5"/>
                </a:lnTo>
                <a:lnTo>
                  <a:pt x="875" y="880"/>
                </a:lnTo>
                <a:lnTo>
                  <a:pt x="1175" y="882"/>
                </a:lnTo>
                <a:lnTo>
                  <a:pt x="1501" y="1209"/>
                </a:lnTo>
                <a:lnTo>
                  <a:pt x="1755" y="1211"/>
                </a:lnTo>
                <a:lnTo>
                  <a:pt x="2060" y="1514"/>
                </a:lnTo>
                <a:lnTo>
                  <a:pt x="2123" y="1520"/>
                </a:lnTo>
                <a:lnTo>
                  <a:pt x="2316" y="1713"/>
                </a:lnTo>
                <a:lnTo>
                  <a:pt x="2893" y="1716"/>
                </a:lnTo>
                <a:lnTo>
                  <a:pt x="3227" y="2050"/>
                </a:lnTo>
                <a:lnTo>
                  <a:pt x="3347" y="2050"/>
                </a:lnTo>
                <a:lnTo>
                  <a:pt x="3948" y="2653"/>
                </a:lnTo>
                <a:lnTo>
                  <a:pt x="3940" y="2852"/>
                </a:lnTo>
                <a:lnTo>
                  <a:pt x="4483" y="3400"/>
                </a:lnTo>
                <a:lnTo>
                  <a:pt x="4483" y="4591"/>
                </a:lnTo>
                <a:lnTo>
                  <a:pt x="4494" y="4591"/>
                </a:lnTo>
                <a:lnTo>
                  <a:pt x="4494" y="3395"/>
                </a:lnTo>
                <a:lnTo>
                  <a:pt x="3951" y="2849"/>
                </a:lnTo>
                <a:lnTo>
                  <a:pt x="3958" y="2648"/>
                </a:lnTo>
                <a:lnTo>
                  <a:pt x="3353" y="2039"/>
                </a:lnTo>
                <a:lnTo>
                  <a:pt x="3232" y="2039"/>
                </a:lnTo>
                <a:lnTo>
                  <a:pt x="2898" y="1705"/>
                </a:lnTo>
                <a:lnTo>
                  <a:pt x="2321" y="1702"/>
                </a:lnTo>
                <a:lnTo>
                  <a:pt x="2128" y="1509"/>
                </a:lnTo>
                <a:lnTo>
                  <a:pt x="2063" y="1504"/>
                </a:lnTo>
                <a:lnTo>
                  <a:pt x="1760" y="1201"/>
                </a:lnTo>
                <a:lnTo>
                  <a:pt x="1507" y="1198"/>
                </a:lnTo>
                <a:lnTo>
                  <a:pt x="1180" y="872"/>
                </a:lnTo>
                <a:lnTo>
                  <a:pt x="880" y="869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36" name="Freeform 993"/>
          <p:cNvSpPr>
            <a:spLocks/>
          </p:cNvSpPr>
          <p:nvPr/>
        </p:nvSpPr>
        <p:spPr bwMode="auto">
          <a:xfrm>
            <a:off x="-5599930" y="2259013"/>
            <a:ext cx="7134225" cy="7288213"/>
          </a:xfrm>
          <a:custGeom>
            <a:avLst/>
            <a:gdLst>
              <a:gd name="T0" fmla="*/ 8 w 4494"/>
              <a:gd name="T1" fmla="*/ 0 h 4591"/>
              <a:gd name="T2" fmla="*/ 0 w 4494"/>
              <a:gd name="T3" fmla="*/ 5 h 4591"/>
              <a:gd name="T4" fmla="*/ 875 w 4494"/>
              <a:gd name="T5" fmla="*/ 880 h 4591"/>
              <a:gd name="T6" fmla="*/ 1175 w 4494"/>
              <a:gd name="T7" fmla="*/ 882 h 4591"/>
              <a:gd name="T8" fmla="*/ 1501 w 4494"/>
              <a:gd name="T9" fmla="*/ 1209 h 4591"/>
              <a:gd name="T10" fmla="*/ 1755 w 4494"/>
              <a:gd name="T11" fmla="*/ 1211 h 4591"/>
              <a:gd name="T12" fmla="*/ 2060 w 4494"/>
              <a:gd name="T13" fmla="*/ 1514 h 4591"/>
              <a:gd name="T14" fmla="*/ 2123 w 4494"/>
              <a:gd name="T15" fmla="*/ 1520 h 4591"/>
              <a:gd name="T16" fmla="*/ 2316 w 4494"/>
              <a:gd name="T17" fmla="*/ 1713 h 4591"/>
              <a:gd name="T18" fmla="*/ 2893 w 4494"/>
              <a:gd name="T19" fmla="*/ 1716 h 4591"/>
              <a:gd name="T20" fmla="*/ 3227 w 4494"/>
              <a:gd name="T21" fmla="*/ 2050 h 4591"/>
              <a:gd name="T22" fmla="*/ 3347 w 4494"/>
              <a:gd name="T23" fmla="*/ 2050 h 4591"/>
              <a:gd name="T24" fmla="*/ 3948 w 4494"/>
              <a:gd name="T25" fmla="*/ 2653 h 4591"/>
              <a:gd name="T26" fmla="*/ 3940 w 4494"/>
              <a:gd name="T27" fmla="*/ 2852 h 4591"/>
              <a:gd name="T28" fmla="*/ 4483 w 4494"/>
              <a:gd name="T29" fmla="*/ 3400 h 4591"/>
              <a:gd name="T30" fmla="*/ 4483 w 4494"/>
              <a:gd name="T31" fmla="*/ 4591 h 4591"/>
              <a:gd name="T32" fmla="*/ 4494 w 4494"/>
              <a:gd name="T33" fmla="*/ 4591 h 4591"/>
              <a:gd name="T34" fmla="*/ 4494 w 4494"/>
              <a:gd name="T35" fmla="*/ 3395 h 4591"/>
              <a:gd name="T36" fmla="*/ 3951 w 4494"/>
              <a:gd name="T37" fmla="*/ 2849 h 4591"/>
              <a:gd name="T38" fmla="*/ 3958 w 4494"/>
              <a:gd name="T39" fmla="*/ 2648 h 4591"/>
              <a:gd name="T40" fmla="*/ 3353 w 4494"/>
              <a:gd name="T41" fmla="*/ 2039 h 4591"/>
              <a:gd name="T42" fmla="*/ 3232 w 4494"/>
              <a:gd name="T43" fmla="*/ 2039 h 4591"/>
              <a:gd name="T44" fmla="*/ 2898 w 4494"/>
              <a:gd name="T45" fmla="*/ 1705 h 4591"/>
              <a:gd name="T46" fmla="*/ 2321 w 4494"/>
              <a:gd name="T47" fmla="*/ 1702 h 4591"/>
              <a:gd name="T48" fmla="*/ 2128 w 4494"/>
              <a:gd name="T49" fmla="*/ 1509 h 4591"/>
              <a:gd name="T50" fmla="*/ 2063 w 4494"/>
              <a:gd name="T51" fmla="*/ 1504 h 4591"/>
              <a:gd name="T52" fmla="*/ 1760 w 4494"/>
              <a:gd name="T53" fmla="*/ 1201 h 4591"/>
              <a:gd name="T54" fmla="*/ 1507 w 4494"/>
              <a:gd name="T55" fmla="*/ 1198 h 4591"/>
              <a:gd name="T56" fmla="*/ 1180 w 4494"/>
              <a:gd name="T57" fmla="*/ 872 h 4591"/>
              <a:gd name="T58" fmla="*/ 880 w 4494"/>
              <a:gd name="T59" fmla="*/ 869 h 4591"/>
              <a:gd name="T60" fmla="*/ 8 w 4494"/>
              <a:gd name="T61" fmla="*/ 0 h 4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94" h="4591">
                <a:moveTo>
                  <a:pt x="8" y="0"/>
                </a:moveTo>
                <a:lnTo>
                  <a:pt x="0" y="5"/>
                </a:lnTo>
                <a:lnTo>
                  <a:pt x="875" y="880"/>
                </a:lnTo>
                <a:lnTo>
                  <a:pt x="1175" y="882"/>
                </a:lnTo>
                <a:lnTo>
                  <a:pt x="1501" y="1209"/>
                </a:lnTo>
                <a:lnTo>
                  <a:pt x="1755" y="1211"/>
                </a:lnTo>
                <a:lnTo>
                  <a:pt x="2060" y="1514"/>
                </a:lnTo>
                <a:lnTo>
                  <a:pt x="2123" y="1520"/>
                </a:lnTo>
                <a:lnTo>
                  <a:pt x="2316" y="1713"/>
                </a:lnTo>
                <a:lnTo>
                  <a:pt x="2893" y="1716"/>
                </a:lnTo>
                <a:lnTo>
                  <a:pt x="3227" y="2050"/>
                </a:lnTo>
                <a:lnTo>
                  <a:pt x="3347" y="2050"/>
                </a:lnTo>
                <a:lnTo>
                  <a:pt x="3948" y="2653"/>
                </a:lnTo>
                <a:lnTo>
                  <a:pt x="3940" y="2852"/>
                </a:lnTo>
                <a:lnTo>
                  <a:pt x="4483" y="3400"/>
                </a:lnTo>
                <a:lnTo>
                  <a:pt x="4483" y="4591"/>
                </a:lnTo>
                <a:lnTo>
                  <a:pt x="4494" y="4591"/>
                </a:lnTo>
                <a:lnTo>
                  <a:pt x="4494" y="3395"/>
                </a:lnTo>
                <a:lnTo>
                  <a:pt x="3951" y="2849"/>
                </a:lnTo>
                <a:lnTo>
                  <a:pt x="3958" y="2648"/>
                </a:lnTo>
                <a:lnTo>
                  <a:pt x="3353" y="2039"/>
                </a:lnTo>
                <a:lnTo>
                  <a:pt x="3232" y="2039"/>
                </a:lnTo>
                <a:lnTo>
                  <a:pt x="2898" y="1705"/>
                </a:lnTo>
                <a:lnTo>
                  <a:pt x="2321" y="1702"/>
                </a:lnTo>
                <a:lnTo>
                  <a:pt x="2128" y="1509"/>
                </a:lnTo>
                <a:lnTo>
                  <a:pt x="2063" y="1504"/>
                </a:lnTo>
                <a:lnTo>
                  <a:pt x="1760" y="1201"/>
                </a:lnTo>
                <a:lnTo>
                  <a:pt x="1507" y="1198"/>
                </a:lnTo>
                <a:lnTo>
                  <a:pt x="1180" y="872"/>
                </a:lnTo>
                <a:lnTo>
                  <a:pt x="880" y="869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37" name="Freeform 994"/>
          <p:cNvSpPr>
            <a:spLocks/>
          </p:cNvSpPr>
          <p:nvPr/>
        </p:nvSpPr>
        <p:spPr bwMode="auto">
          <a:xfrm>
            <a:off x="-5653905" y="2320925"/>
            <a:ext cx="7137400" cy="7027863"/>
          </a:xfrm>
          <a:custGeom>
            <a:avLst/>
            <a:gdLst>
              <a:gd name="T0" fmla="*/ 8 w 4496"/>
              <a:gd name="T1" fmla="*/ 0 h 4427"/>
              <a:gd name="T2" fmla="*/ 0 w 4496"/>
              <a:gd name="T3" fmla="*/ 8 h 4427"/>
              <a:gd name="T4" fmla="*/ 893 w 4496"/>
              <a:gd name="T5" fmla="*/ 898 h 4427"/>
              <a:gd name="T6" fmla="*/ 1191 w 4496"/>
              <a:gd name="T7" fmla="*/ 901 h 4427"/>
              <a:gd name="T8" fmla="*/ 1517 w 4496"/>
              <a:gd name="T9" fmla="*/ 1227 h 4427"/>
              <a:gd name="T10" fmla="*/ 1770 w 4496"/>
              <a:gd name="T11" fmla="*/ 1227 h 4427"/>
              <a:gd name="T12" fmla="*/ 2076 w 4496"/>
              <a:gd name="T13" fmla="*/ 1533 h 4427"/>
              <a:gd name="T14" fmla="*/ 2146 w 4496"/>
              <a:gd name="T15" fmla="*/ 1530 h 4427"/>
              <a:gd name="T16" fmla="*/ 2340 w 4496"/>
              <a:gd name="T17" fmla="*/ 1724 h 4427"/>
              <a:gd name="T18" fmla="*/ 2909 w 4496"/>
              <a:gd name="T19" fmla="*/ 1731 h 4427"/>
              <a:gd name="T20" fmla="*/ 3243 w 4496"/>
              <a:gd name="T21" fmla="*/ 2066 h 4427"/>
              <a:gd name="T22" fmla="*/ 3363 w 4496"/>
              <a:gd name="T23" fmla="*/ 2066 h 4427"/>
              <a:gd name="T24" fmla="*/ 3948 w 4496"/>
              <a:gd name="T25" fmla="*/ 2653 h 4427"/>
              <a:gd name="T26" fmla="*/ 3943 w 4496"/>
              <a:gd name="T27" fmla="*/ 2854 h 4427"/>
              <a:gd name="T28" fmla="*/ 4486 w 4496"/>
              <a:gd name="T29" fmla="*/ 3398 h 4427"/>
              <a:gd name="T30" fmla="*/ 4486 w 4496"/>
              <a:gd name="T31" fmla="*/ 4427 h 4427"/>
              <a:gd name="T32" fmla="*/ 4496 w 4496"/>
              <a:gd name="T33" fmla="*/ 4427 h 4427"/>
              <a:gd name="T34" fmla="*/ 4496 w 4496"/>
              <a:gd name="T35" fmla="*/ 3395 h 4427"/>
              <a:gd name="T36" fmla="*/ 3953 w 4496"/>
              <a:gd name="T37" fmla="*/ 2852 h 4427"/>
              <a:gd name="T38" fmla="*/ 3958 w 4496"/>
              <a:gd name="T39" fmla="*/ 2648 h 4427"/>
              <a:gd name="T40" fmla="*/ 3368 w 4496"/>
              <a:gd name="T41" fmla="*/ 2055 h 4427"/>
              <a:gd name="T42" fmla="*/ 3248 w 4496"/>
              <a:gd name="T43" fmla="*/ 2055 h 4427"/>
              <a:gd name="T44" fmla="*/ 2914 w 4496"/>
              <a:gd name="T45" fmla="*/ 1721 h 4427"/>
              <a:gd name="T46" fmla="*/ 2342 w 4496"/>
              <a:gd name="T47" fmla="*/ 1713 h 4427"/>
              <a:gd name="T48" fmla="*/ 2149 w 4496"/>
              <a:gd name="T49" fmla="*/ 1520 h 4427"/>
              <a:gd name="T50" fmla="*/ 2078 w 4496"/>
              <a:gd name="T51" fmla="*/ 1522 h 4427"/>
              <a:gd name="T52" fmla="*/ 1776 w 4496"/>
              <a:gd name="T53" fmla="*/ 1217 h 4427"/>
              <a:gd name="T54" fmla="*/ 1522 w 4496"/>
              <a:gd name="T55" fmla="*/ 1217 h 4427"/>
              <a:gd name="T56" fmla="*/ 1196 w 4496"/>
              <a:gd name="T57" fmla="*/ 890 h 4427"/>
              <a:gd name="T58" fmla="*/ 898 w 4496"/>
              <a:gd name="T59" fmla="*/ 888 h 4427"/>
              <a:gd name="T60" fmla="*/ 8 w 4496"/>
              <a:gd name="T61" fmla="*/ 0 h 44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96" h="4427">
                <a:moveTo>
                  <a:pt x="8" y="0"/>
                </a:moveTo>
                <a:lnTo>
                  <a:pt x="0" y="8"/>
                </a:lnTo>
                <a:lnTo>
                  <a:pt x="893" y="898"/>
                </a:lnTo>
                <a:lnTo>
                  <a:pt x="1191" y="901"/>
                </a:lnTo>
                <a:lnTo>
                  <a:pt x="1517" y="1227"/>
                </a:lnTo>
                <a:lnTo>
                  <a:pt x="1770" y="1227"/>
                </a:lnTo>
                <a:lnTo>
                  <a:pt x="2076" y="1533"/>
                </a:lnTo>
                <a:lnTo>
                  <a:pt x="2146" y="1530"/>
                </a:lnTo>
                <a:lnTo>
                  <a:pt x="2340" y="1724"/>
                </a:lnTo>
                <a:lnTo>
                  <a:pt x="2909" y="1731"/>
                </a:lnTo>
                <a:lnTo>
                  <a:pt x="3243" y="2066"/>
                </a:lnTo>
                <a:lnTo>
                  <a:pt x="3363" y="2066"/>
                </a:lnTo>
                <a:lnTo>
                  <a:pt x="3948" y="2653"/>
                </a:lnTo>
                <a:lnTo>
                  <a:pt x="3943" y="2854"/>
                </a:lnTo>
                <a:lnTo>
                  <a:pt x="4486" y="3398"/>
                </a:lnTo>
                <a:lnTo>
                  <a:pt x="4486" y="4427"/>
                </a:lnTo>
                <a:lnTo>
                  <a:pt x="4496" y="4427"/>
                </a:lnTo>
                <a:lnTo>
                  <a:pt x="4496" y="3395"/>
                </a:lnTo>
                <a:lnTo>
                  <a:pt x="3953" y="2852"/>
                </a:lnTo>
                <a:lnTo>
                  <a:pt x="3958" y="2648"/>
                </a:lnTo>
                <a:lnTo>
                  <a:pt x="3368" y="2055"/>
                </a:lnTo>
                <a:lnTo>
                  <a:pt x="3248" y="2055"/>
                </a:lnTo>
                <a:lnTo>
                  <a:pt x="2914" y="1721"/>
                </a:lnTo>
                <a:lnTo>
                  <a:pt x="2342" y="1713"/>
                </a:lnTo>
                <a:lnTo>
                  <a:pt x="2149" y="1520"/>
                </a:lnTo>
                <a:lnTo>
                  <a:pt x="2078" y="1522"/>
                </a:lnTo>
                <a:lnTo>
                  <a:pt x="1776" y="1217"/>
                </a:lnTo>
                <a:lnTo>
                  <a:pt x="1522" y="1217"/>
                </a:lnTo>
                <a:lnTo>
                  <a:pt x="1196" y="890"/>
                </a:lnTo>
                <a:lnTo>
                  <a:pt x="898" y="888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38" name="Freeform 995"/>
          <p:cNvSpPr>
            <a:spLocks/>
          </p:cNvSpPr>
          <p:nvPr/>
        </p:nvSpPr>
        <p:spPr bwMode="auto">
          <a:xfrm>
            <a:off x="-5653905" y="2320925"/>
            <a:ext cx="7137400" cy="7027863"/>
          </a:xfrm>
          <a:custGeom>
            <a:avLst/>
            <a:gdLst>
              <a:gd name="T0" fmla="*/ 8 w 4496"/>
              <a:gd name="T1" fmla="*/ 0 h 4427"/>
              <a:gd name="T2" fmla="*/ 0 w 4496"/>
              <a:gd name="T3" fmla="*/ 8 h 4427"/>
              <a:gd name="T4" fmla="*/ 893 w 4496"/>
              <a:gd name="T5" fmla="*/ 898 h 4427"/>
              <a:gd name="T6" fmla="*/ 1191 w 4496"/>
              <a:gd name="T7" fmla="*/ 901 h 4427"/>
              <a:gd name="T8" fmla="*/ 1517 w 4496"/>
              <a:gd name="T9" fmla="*/ 1227 h 4427"/>
              <a:gd name="T10" fmla="*/ 1770 w 4496"/>
              <a:gd name="T11" fmla="*/ 1227 h 4427"/>
              <a:gd name="T12" fmla="*/ 2076 w 4496"/>
              <a:gd name="T13" fmla="*/ 1533 h 4427"/>
              <a:gd name="T14" fmla="*/ 2146 w 4496"/>
              <a:gd name="T15" fmla="*/ 1530 h 4427"/>
              <a:gd name="T16" fmla="*/ 2340 w 4496"/>
              <a:gd name="T17" fmla="*/ 1724 h 4427"/>
              <a:gd name="T18" fmla="*/ 2909 w 4496"/>
              <a:gd name="T19" fmla="*/ 1731 h 4427"/>
              <a:gd name="T20" fmla="*/ 3243 w 4496"/>
              <a:gd name="T21" fmla="*/ 2066 h 4427"/>
              <a:gd name="T22" fmla="*/ 3363 w 4496"/>
              <a:gd name="T23" fmla="*/ 2066 h 4427"/>
              <a:gd name="T24" fmla="*/ 3948 w 4496"/>
              <a:gd name="T25" fmla="*/ 2653 h 4427"/>
              <a:gd name="T26" fmla="*/ 3943 w 4496"/>
              <a:gd name="T27" fmla="*/ 2854 h 4427"/>
              <a:gd name="T28" fmla="*/ 4486 w 4496"/>
              <a:gd name="T29" fmla="*/ 3398 h 4427"/>
              <a:gd name="T30" fmla="*/ 4486 w 4496"/>
              <a:gd name="T31" fmla="*/ 4427 h 4427"/>
              <a:gd name="T32" fmla="*/ 4496 w 4496"/>
              <a:gd name="T33" fmla="*/ 4427 h 4427"/>
              <a:gd name="T34" fmla="*/ 4496 w 4496"/>
              <a:gd name="T35" fmla="*/ 3395 h 4427"/>
              <a:gd name="T36" fmla="*/ 3953 w 4496"/>
              <a:gd name="T37" fmla="*/ 2852 h 4427"/>
              <a:gd name="T38" fmla="*/ 3958 w 4496"/>
              <a:gd name="T39" fmla="*/ 2648 h 4427"/>
              <a:gd name="T40" fmla="*/ 3368 w 4496"/>
              <a:gd name="T41" fmla="*/ 2055 h 4427"/>
              <a:gd name="T42" fmla="*/ 3248 w 4496"/>
              <a:gd name="T43" fmla="*/ 2055 h 4427"/>
              <a:gd name="T44" fmla="*/ 2914 w 4496"/>
              <a:gd name="T45" fmla="*/ 1721 h 4427"/>
              <a:gd name="T46" fmla="*/ 2342 w 4496"/>
              <a:gd name="T47" fmla="*/ 1713 h 4427"/>
              <a:gd name="T48" fmla="*/ 2149 w 4496"/>
              <a:gd name="T49" fmla="*/ 1520 h 4427"/>
              <a:gd name="T50" fmla="*/ 2078 w 4496"/>
              <a:gd name="T51" fmla="*/ 1522 h 4427"/>
              <a:gd name="T52" fmla="*/ 1776 w 4496"/>
              <a:gd name="T53" fmla="*/ 1217 h 4427"/>
              <a:gd name="T54" fmla="*/ 1522 w 4496"/>
              <a:gd name="T55" fmla="*/ 1217 h 4427"/>
              <a:gd name="T56" fmla="*/ 1196 w 4496"/>
              <a:gd name="T57" fmla="*/ 890 h 4427"/>
              <a:gd name="T58" fmla="*/ 898 w 4496"/>
              <a:gd name="T59" fmla="*/ 888 h 4427"/>
              <a:gd name="T60" fmla="*/ 8 w 4496"/>
              <a:gd name="T61" fmla="*/ 0 h 44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96" h="4427">
                <a:moveTo>
                  <a:pt x="8" y="0"/>
                </a:moveTo>
                <a:lnTo>
                  <a:pt x="0" y="8"/>
                </a:lnTo>
                <a:lnTo>
                  <a:pt x="893" y="898"/>
                </a:lnTo>
                <a:lnTo>
                  <a:pt x="1191" y="901"/>
                </a:lnTo>
                <a:lnTo>
                  <a:pt x="1517" y="1227"/>
                </a:lnTo>
                <a:lnTo>
                  <a:pt x="1770" y="1227"/>
                </a:lnTo>
                <a:lnTo>
                  <a:pt x="2076" y="1533"/>
                </a:lnTo>
                <a:lnTo>
                  <a:pt x="2146" y="1530"/>
                </a:lnTo>
                <a:lnTo>
                  <a:pt x="2340" y="1724"/>
                </a:lnTo>
                <a:lnTo>
                  <a:pt x="2909" y="1731"/>
                </a:lnTo>
                <a:lnTo>
                  <a:pt x="3243" y="2066"/>
                </a:lnTo>
                <a:lnTo>
                  <a:pt x="3363" y="2066"/>
                </a:lnTo>
                <a:lnTo>
                  <a:pt x="3948" y="2653"/>
                </a:lnTo>
                <a:lnTo>
                  <a:pt x="3943" y="2854"/>
                </a:lnTo>
                <a:lnTo>
                  <a:pt x="4486" y="3398"/>
                </a:lnTo>
                <a:lnTo>
                  <a:pt x="4486" y="4427"/>
                </a:lnTo>
                <a:lnTo>
                  <a:pt x="4496" y="4427"/>
                </a:lnTo>
                <a:lnTo>
                  <a:pt x="4496" y="3395"/>
                </a:lnTo>
                <a:lnTo>
                  <a:pt x="3953" y="2852"/>
                </a:lnTo>
                <a:lnTo>
                  <a:pt x="3958" y="2648"/>
                </a:lnTo>
                <a:lnTo>
                  <a:pt x="3368" y="2055"/>
                </a:lnTo>
                <a:lnTo>
                  <a:pt x="3248" y="2055"/>
                </a:lnTo>
                <a:lnTo>
                  <a:pt x="2914" y="1721"/>
                </a:lnTo>
                <a:lnTo>
                  <a:pt x="2342" y="1713"/>
                </a:lnTo>
                <a:lnTo>
                  <a:pt x="2149" y="1520"/>
                </a:lnTo>
                <a:lnTo>
                  <a:pt x="2078" y="1522"/>
                </a:lnTo>
                <a:lnTo>
                  <a:pt x="1776" y="1217"/>
                </a:lnTo>
                <a:lnTo>
                  <a:pt x="1522" y="1217"/>
                </a:lnTo>
                <a:lnTo>
                  <a:pt x="1196" y="890"/>
                </a:lnTo>
                <a:lnTo>
                  <a:pt x="898" y="888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39" name="Freeform 996"/>
          <p:cNvSpPr>
            <a:spLocks/>
          </p:cNvSpPr>
          <p:nvPr/>
        </p:nvSpPr>
        <p:spPr bwMode="auto">
          <a:xfrm>
            <a:off x="-5703117" y="2366963"/>
            <a:ext cx="7119938" cy="6964363"/>
          </a:xfrm>
          <a:custGeom>
            <a:avLst/>
            <a:gdLst>
              <a:gd name="T0" fmla="*/ 8 w 4485"/>
              <a:gd name="T1" fmla="*/ 0 h 4387"/>
              <a:gd name="T2" fmla="*/ 0 w 4485"/>
              <a:gd name="T3" fmla="*/ 7 h 4387"/>
              <a:gd name="T4" fmla="*/ 911 w 4485"/>
              <a:gd name="T5" fmla="*/ 916 h 4387"/>
              <a:gd name="T6" fmla="*/ 1211 w 4485"/>
              <a:gd name="T7" fmla="*/ 919 h 4387"/>
              <a:gd name="T8" fmla="*/ 1538 w 4485"/>
              <a:gd name="T9" fmla="*/ 1245 h 4387"/>
              <a:gd name="T10" fmla="*/ 1783 w 4485"/>
              <a:gd name="T11" fmla="*/ 1256 h 4387"/>
              <a:gd name="T12" fmla="*/ 2089 w 4485"/>
              <a:gd name="T13" fmla="*/ 1559 h 4387"/>
              <a:gd name="T14" fmla="*/ 2159 w 4485"/>
              <a:gd name="T15" fmla="*/ 1556 h 4387"/>
              <a:gd name="T16" fmla="*/ 2352 w 4485"/>
              <a:gd name="T17" fmla="*/ 1749 h 4387"/>
              <a:gd name="T18" fmla="*/ 2929 w 4485"/>
              <a:gd name="T19" fmla="*/ 1749 h 4387"/>
              <a:gd name="T20" fmla="*/ 3264 w 4485"/>
              <a:gd name="T21" fmla="*/ 2086 h 4387"/>
              <a:gd name="T22" fmla="*/ 3376 w 4485"/>
              <a:gd name="T23" fmla="*/ 2094 h 4387"/>
              <a:gd name="T24" fmla="*/ 3945 w 4485"/>
              <a:gd name="T25" fmla="*/ 2663 h 4387"/>
              <a:gd name="T26" fmla="*/ 3940 w 4485"/>
              <a:gd name="T27" fmla="*/ 2867 h 4387"/>
              <a:gd name="T28" fmla="*/ 4475 w 4485"/>
              <a:gd name="T29" fmla="*/ 3405 h 4387"/>
              <a:gd name="T30" fmla="*/ 4475 w 4485"/>
              <a:gd name="T31" fmla="*/ 4387 h 4387"/>
              <a:gd name="T32" fmla="*/ 4485 w 4485"/>
              <a:gd name="T33" fmla="*/ 4387 h 4387"/>
              <a:gd name="T34" fmla="*/ 4485 w 4485"/>
              <a:gd name="T35" fmla="*/ 3402 h 4387"/>
              <a:gd name="T36" fmla="*/ 3950 w 4485"/>
              <a:gd name="T37" fmla="*/ 2865 h 4387"/>
              <a:gd name="T38" fmla="*/ 3955 w 4485"/>
              <a:gd name="T39" fmla="*/ 2658 h 4387"/>
              <a:gd name="T40" fmla="*/ 3381 w 4485"/>
              <a:gd name="T41" fmla="*/ 2084 h 4387"/>
              <a:gd name="T42" fmla="*/ 3269 w 4485"/>
              <a:gd name="T43" fmla="*/ 2076 h 4387"/>
              <a:gd name="T44" fmla="*/ 2935 w 4485"/>
              <a:gd name="T45" fmla="*/ 1739 h 4387"/>
              <a:gd name="T46" fmla="*/ 2355 w 4485"/>
              <a:gd name="T47" fmla="*/ 1739 h 4387"/>
              <a:gd name="T48" fmla="*/ 2162 w 4485"/>
              <a:gd name="T49" fmla="*/ 1546 h 4387"/>
              <a:gd name="T50" fmla="*/ 2091 w 4485"/>
              <a:gd name="T51" fmla="*/ 1548 h 4387"/>
              <a:gd name="T52" fmla="*/ 1788 w 4485"/>
              <a:gd name="T53" fmla="*/ 1245 h 4387"/>
              <a:gd name="T54" fmla="*/ 1543 w 4485"/>
              <a:gd name="T55" fmla="*/ 1235 h 4387"/>
              <a:gd name="T56" fmla="*/ 1214 w 4485"/>
              <a:gd name="T57" fmla="*/ 908 h 4387"/>
              <a:gd name="T58" fmla="*/ 916 w 4485"/>
              <a:gd name="T59" fmla="*/ 906 h 4387"/>
              <a:gd name="T60" fmla="*/ 8 w 4485"/>
              <a:gd name="T61" fmla="*/ 0 h 43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5" h="4387">
                <a:moveTo>
                  <a:pt x="8" y="0"/>
                </a:moveTo>
                <a:lnTo>
                  <a:pt x="0" y="7"/>
                </a:lnTo>
                <a:lnTo>
                  <a:pt x="911" y="916"/>
                </a:lnTo>
                <a:lnTo>
                  <a:pt x="1211" y="919"/>
                </a:lnTo>
                <a:lnTo>
                  <a:pt x="1538" y="1245"/>
                </a:lnTo>
                <a:lnTo>
                  <a:pt x="1783" y="1256"/>
                </a:lnTo>
                <a:lnTo>
                  <a:pt x="2089" y="1559"/>
                </a:lnTo>
                <a:lnTo>
                  <a:pt x="2159" y="1556"/>
                </a:lnTo>
                <a:lnTo>
                  <a:pt x="2352" y="1749"/>
                </a:lnTo>
                <a:lnTo>
                  <a:pt x="2929" y="1749"/>
                </a:lnTo>
                <a:lnTo>
                  <a:pt x="3264" y="2086"/>
                </a:lnTo>
                <a:lnTo>
                  <a:pt x="3376" y="2094"/>
                </a:lnTo>
                <a:lnTo>
                  <a:pt x="3945" y="2663"/>
                </a:lnTo>
                <a:lnTo>
                  <a:pt x="3940" y="2867"/>
                </a:lnTo>
                <a:lnTo>
                  <a:pt x="4475" y="3405"/>
                </a:lnTo>
                <a:lnTo>
                  <a:pt x="4475" y="4387"/>
                </a:lnTo>
                <a:lnTo>
                  <a:pt x="4485" y="4387"/>
                </a:lnTo>
                <a:lnTo>
                  <a:pt x="4485" y="3402"/>
                </a:lnTo>
                <a:lnTo>
                  <a:pt x="3950" y="2865"/>
                </a:lnTo>
                <a:lnTo>
                  <a:pt x="3955" y="2658"/>
                </a:lnTo>
                <a:lnTo>
                  <a:pt x="3381" y="2084"/>
                </a:lnTo>
                <a:lnTo>
                  <a:pt x="3269" y="2076"/>
                </a:lnTo>
                <a:lnTo>
                  <a:pt x="2935" y="1739"/>
                </a:lnTo>
                <a:lnTo>
                  <a:pt x="2355" y="1739"/>
                </a:lnTo>
                <a:lnTo>
                  <a:pt x="2162" y="1546"/>
                </a:lnTo>
                <a:lnTo>
                  <a:pt x="2091" y="1548"/>
                </a:lnTo>
                <a:lnTo>
                  <a:pt x="1788" y="1245"/>
                </a:lnTo>
                <a:lnTo>
                  <a:pt x="1543" y="1235"/>
                </a:lnTo>
                <a:lnTo>
                  <a:pt x="1214" y="908"/>
                </a:lnTo>
                <a:lnTo>
                  <a:pt x="916" y="906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40" name="Freeform 997"/>
          <p:cNvSpPr>
            <a:spLocks/>
          </p:cNvSpPr>
          <p:nvPr/>
        </p:nvSpPr>
        <p:spPr bwMode="auto">
          <a:xfrm>
            <a:off x="-5703117" y="2366963"/>
            <a:ext cx="7119938" cy="6964363"/>
          </a:xfrm>
          <a:custGeom>
            <a:avLst/>
            <a:gdLst>
              <a:gd name="T0" fmla="*/ 8 w 4485"/>
              <a:gd name="T1" fmla="*/ 0 h 4387"/>
              <a:gd name="T2" fmla="*/ 0 w 4485"/>
              <a:gd name="T3" fmla="*/ 7 h 4387"/>
              <a:gd name="T4" fmla="*/ 911 w 4485"/>
              <a:gd name="T5" fmla="*/ 916 h 4387"/>
              <a:gd name="T6" fmla="*/ 1211 w 4485"/>
              <a:gd name="T7" fmla="*/ 919 h 4387"/>
              <a:gd name="T8" fmla="*/ 1538 w 4485"/>
              <a:gd name="T9" fmla="*/ 1245 h 4387"/>
              <a:gd name="T10" fmla="*/ 1783 w 4485"/>
              <a:gd name="T11" fmla="*/ 1256 h 4387"/>
              <a:gd name="T12" fmla="*/ 2089 w 4485"/>
              <a:gd name="T13" fmla="*/ 1559 h 4387"/>
              <a:gd name="T14" fmla="*/ 2159 w 4485"/>
              <a:gd name="T15" fmla="*/ 1556 h 4387"/>
              <a:gd name="T16" fmla="*/ 2352 w 4485"/>
              <a:gd name="T17" fmla="*/ 1749 h 4387"/>
              <a:gd name="T18" fmla="*/ 2929 w 4485"/>
              <a:gd name="T19" fmla="*/ 1749 h 4387"/>
              <a:gd name="T20" fmla="*/ 3264 w 4485"/>
              <a:gd name="T21" fmla="*/ 2086 h 4387"/>
              <a:gd name="T22" fmla="*/ 3376 w 4485"/>
              <a:gd name="T23" fmla="*/ 2094 h 4387"/>
              <a:gd name="T24" fmla="*/ 3945 w 4485"/>
              <a:gd name="T25" fmla="*/ 2663 h 4387"/>
              <a:gd name="T26" fmla="*/ 3940 w 4485"/>
              <a:gd name="T27" fmla="*/ 2867 h 4387"/>
              <a:gd name="T28" fmla="*/ 4475 w 4485"/>
              <a:gd name="T29" fmla="*/ 3405 h 4387"/>
              <a:gd name="T30" fmla="*/ 4475 w 4485"/>
              <a:gd name="T31" fmla="*/ 4387 h 4387"/>
              <a:gd name="T32" fmla="*/ 4485 w 4485"/>
              <a:gd name="T33" fmla="*/ 4387 h 4387"/>
              <a:gd name="T34" fmla="*/ 4485 w 4485"/>
              <a:gd name="T35" fmla="*/ 3402 h 4387"/>
              <a:gd name="T36" fmla="*/ 3950 w 4485"/>
              <a:gd name="T37" fmla="*/ 2865 h 4387"/>
              <a:gd name="T38" fmla="*/ 3955 w 4485"/>
              <a:gd name="T39" fmla="*/ 2658 h 4387"/>
              <a:gd name="T40" fmla="*/ 3381 w 4485"/>
              <a:gd name="T41" fmla="*/ 2084 h 4387"/>
              <a:gd name="T42" fmla="*/ 3269 w 4485"/>
              <a:gd name="T43" fmla="*/ 2076 h 4387"/>
              <a:gd name="T44" fmla="*/ 2935 w 4485"/>
              <a:gd name="T45" fmla="*/ 1739 h 4387"/>
              <a:gd name="T46" fmla="*/ 2355 w 4485"/>
              <a:gd name="T47" fmla="*/ 1739 h 4387"/>
              <a:gd name="T48" fmla="*/ 2162 w 4485"/>
              <a:gd name="T49" fmla="*/ 1546 h 4387"/>
              <a:gd name="T50" fmla="*/ 2091 w 4485"/>
              <a:gd name="T51" fmla="*/ 1548 h 4387"/>
              <a:gd name="T52" fmla="*/ 1788 w 4485"/>
              <a:gd name="T53" fmla="*/ 1245 h 4387"/>
              <a:gd name="T54" fmla="*/ 1543 w 4485"/>
              <a:gd name="T55" fmla="*/ 1235 h 4387"/>
              <a:gd name="T56" fmla="*/ 1214 w 4485"/>
              <a:gd name="T57" fmla="*/ 908 h 4387"/>
              <a:gd name="T58" fmla="*/ 916 w 4485"/>
              <a:gd name="T59" fmla="*/ 906 h 4387"/>
              <a:gd name="T60" fmla="*/ 8 w 4485"/>
              <a:gd name="T61" fmla="*/ 0 h 43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5" h="4387">
                <a:moveTo>
                  <a:pt x="8" y="0"/>
                </a:moveTo>
                <a:lnTo>
                  <a:pt x="0" y="7"/>
                </a:lnTo>
                <a:lnTo>
                  <a:pt x="911" y="916"/>
                </a:lnTo>
                <a:lnTo>
                  <a:pt x="1211" y="919"/>
                </a:lnTo>
                <a:lnTo>
                  <a:pt x="1538" y="1245"/>
                </a:lnTo>
                <a:lnTo>
                  <a:pt x="1783" y="1256"/>
                </a:lnTo>
                <a:lnTo>
                  <a:pt x="2089" y="1559"/>
                </a:lnTo>
                <a:lnTo>
                  <a:pt x="2159" y="1556"/>
                </a:lnTo>
                <a:lnTo>
                  <a:pt x="2352" y="1749"/>
                </a:lnTo>
                <a:lnTo>
                  <a:pt x="2929" y="1749"/>
                </a:lnTo>
                <a:lnTo>
                  <a:pt x="3264" y="2086"/>
                </a:lnTo>
                <a:lnTo>
                  <a:pt x="3376" y="2094"/>
                </a:lnTo>
                <a:lnTo>
                  <a:pt x="3945" y="2663"/>
                </a:lnTo>
                <a:lnTo>
                  <a:pt x="3940" y="2867"/>
                </a:lnTo>
                <a:lnTo>
                  <a:pt x="4475" y="3405"/>
                </a:lnTo>
                <a:lnTo>
                  <a:pt x="4475" y="4387"/>
                </a:lnTo>
                <a:lnTo>
                  <a:pt x="4485" y="4387"/>
                </a:lnTo>
                <a:lnTo>
                  <a:pt x="4485" y="3402"/>
                </a:lnTo>
                <a:lnTo>
                  <a:pt x="3950" y="2865"/>
                </a:lnTo>
                <a:lnTo>
                  <a:pt x="3955" y="2658"/>
                </a:lnTo>
                <a:lnTo>
                  <a:pt x="3381" y="2084"/>
                </a:lnTo>
                <a:lnTo>
                  <a:pt x="3269" y="2076"/>
                </a:lnTo>
                <a:lnTo>
                  <a:pt x="2935" y="1739"/>
                </a:lnTo>
                <a:lnTo>
                  <a:pt x="2355" y="1739"/>
                </a:lnTo>
                <a:lnTo>
                  <a:pt x="2162" y="1546"/>
                </a:lnTo>
                <a:lnTo>
                  <a:pt x="2091" y="1548"/>
                </a:lnTo>
                <a:lnTo>
                  <a:pt x="1788" y="1245"/>
                </a:lnTo>
                <a:lnTo>
                  <a:pt x="1543" y="1235"/>
                </a:lnTo>
                <a:lnTo>
                  <a:pt x="1214" y="908"/>
                </a:lnTo>
                <a:lnTo>
                  <a:pt x="916" y="906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41" name="Freeform 998"/>
          <p:cNvSpPr>
            <a:spLocks/>
          </p:cNvSpPr>
          <p:nvPr/>
        </p:nvSpPr>
        <p:spPr bwMode="auto">
          <a:xfrm>
            <a:off x="-5819005" y="2482850"/>
            <a:ext cx="7119938" cy="6981825"/>
          </a:xfrm>
          <a:custGeom>
            <a:avLst/>
            <a:gdLst>
              <a:gd name="T0" fmla="*/ 5 w 4485"/>
              <a:gd name="T1" fmla="*/ 0 h 4398"/>
              <a:gd name="T2" fmla="*/ 0 w 4485"/>
              <a:gd name="T3" fmla="*/ 8 h 4398"/>
              <a:gd name="T4" fmla="*/ 947 w 4485"/>
              <a:gd name="T5" fmla="*/ 956 h 4398"/>
              <a:gd name="T6" fmla="*/ 1248 w 4485"/>
              <a:gd name="T7" fmla="*/ 958 h 4398"/>
              <a:gd name="T8" fmla="*/ 1574 w 4485"/>
              <a:gd name="T9" fmla="*/ 1285 h 4398"/>
              <a:gd name="T10" fmla="*/ 1827 w 4485"/>
              <a:gd name="T11" fmla="*/ 1285 h 4398"/>
              <a:gd name="T12" fmla="*/ 2133 w 4485"/>
              <a:gd name="T13" fmla="*/ 1590 h 4398"/>
              <a:gd name="T14" fmla="*/ 2203 w 4485"/>
              <a:gd name="T15" fmla="*/ 1588 h 4398"/>
              <a:gd name="T16" fmla="*/ 2397 w 4485"/>
              <a:gd name="T17" fmla="*/ 1781 h 4398"/>
              <a:gd name="T18" fmla="*/ 2966 w 4485"/>
              <a:gd name="T19" fmla="*/ 1789 h 4398"/>
              <a:gd name="T20" fmla="*/ 3300 w 4485"/>
              <a:gd name="T21" fmla="*/ 2123 h 4398"/>
              <a:gd name="T22" fmla="*/ 3420 w 4485"/>
              <a:gd name="T23" fmla="*/ 2126 h 4398"/>
              <a:gd name="T24" fmla="*/ 3958 w 4485"/>
              <a:gd name="T25" fmla="*/ 2661 h 4398"/>
              <a:gd name="T26" fmla="*/ 3948 w 4485"/>
              <a:gd name="T27" fmla="*/ 2878 h 4398"/>
              <a:gd name="T28" fmla="*/ 4475 w 4485"/>
              <a:gd name="T29" fmla="*/ 3408 h 4398"/>
              <a:gd name="T30" fmla="*/ 4475 w 4485"/>
              <a:gd name="T31" fmla="*/ 4398 h 4398"/>
              <a:gd name="T32" fmla="*/ 4485 w 4485"/>
              <a:gd name="T33" fmla="*/ 4398 h 4398"/>
              <a:gd name="T34" fmla="*/ 4485 w 4485"/>
              <a:gd name="T35" fmla="*/ 3403 h 4398"/>
              <a:gd name="T36" fmla="*/ 3958 w 4485"/>
              <a:gd name="T37" fmla="*/ 2872 h 4398"/>
              <a:gd name="T38" fmla="*/ 3968 w 4485"/>
              <a:gd name="T39" fmla="*/ 2658 h 4398"/>
              <a:gd name="T40" fmla="*/ 3423 w 4485"/>
              <a:gd name="T41" fmla="*/ 2115 h 4398"/>
              <a:gd name="T42" fmla="*/ 3305 w 4485"/>
              <a:gd name="T43" fmla="*/ 2113 h 4398"/>
              <a:gd name="T44" fmla="*/ 2971 w 4485"/>
              <a:gd name="T45" fmla="*/ 1778 h 4398"/>
              <a:gd name="T46" fmla="*/ 2399 w 4485"/>
              <a:gd name="T47" fmla="*/ 1770 h 4398"/>
              <a:gd name="T48" fmla="*/ 2206 w 4485"/>
              <a:gd name="T49" fmla="*/ 1577 h 4398"/>
              <a:gd name="T50" fmla="*/ 2135 w 4485"/>
              <a:gd name="T51" fmla="*/ 1580 h 4398"/>
              <a:gd name="T52" fmla="*/ 1833 w 4485"/>
              <a:gd name="T53" fmla="*/ 1274 h 4398"/>
              <a:gd name="T54" fmla="*/ 1579 w 4485"/>
              <a:gd name="T55" fmla="*/ 1274 h 4398"/>
              <a:gd name="T56" fmla="*/ 1250 w 4485"/>
              <a:gd name="T57" fmla="*/ 948 h 4398"/>
              <a:gd name="T58" fmla="*/ 953 w 4485"/>
              <a:gd name="T59" fmla="*/ 945 h 4398"/>
              <a:gd name="T60" fmla="*/ 5 w 4485"/>
              <a:gd name="T61" fmla="*/ 0 h 43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5" h="4398">
                <a:moveTo>
                  <a:pt x="5" y="0"/>
                </a:moveTo>
                <a:lnTo>
                  <a:pt x="0" y="8"/>
                </a:lnTo>
                <a:lnTo>
                  <a:pt x="947" y="956"/>
                </a:lnTo>
                <a:lnTo>
                  <a:pt x="1248" y="958"/>
                </a:lnTo>
                <a:lnTo>
                  <a:pt x="1574" y="1285"/>
                </a:lnTo>
                <a:lnTo>
                  <a:pt x="1827" y="1285"/>
                </a:lnTo>
                <a:lnTo>
                  <a:pt x="2133" y="1590"/>
                </a:lnTo>
                <a:lnTo>
                  <a:pt x="2203" y="1588"/>
                </a:lnTo>
                <a:lnTo>
                  <a:pt x="2397" y="1781"/>
                </a:lnTo>
                <a:lnTo>
                  <a:pt x="2966" y="1789"/>
                </a:lnTo>
                <a:lnTo>
                  <a:pt x="3300" y="2123"/>
                </a:lnTo>
                <a:lnTo>
                  <a:pt x="3420" y="2126"/>
                </a:lnTo>
                <a:lnTo>
                  <a:pt x="3958" y="2661"/>
                </a:lnTo>
                <a:lnTo>
                  <a:pt x="3948" y="2878"/>
                </a:lnTo>
                <a:lnTo>
                  <a:pt x="4475" y="3408"/>
                </a:lnTo>
                <a:lnTo>
                  <a:pt x="4475" y="4398"/>
                </a:lnTo>
                <a:lnTo>
                  <a:pt x="4485" y="4398"/>
                </a:lnTo>
                <a:lnTo>
                  <a:pt x="4485" y="3403"/>
                </a:lnTo>
                <a:lnTo>
                  <a:pt x="3958" y="2872"/>
                </a:lnTo>
                <a:lnTo>
                  <a:pt x="3968" y="2658"/>
                </a:lnTo>
                <a:lnTo>
                  <a:pt x="3423" y="2115"/>
                </a:lnTo>
                <a:lnTo>
                  <a:pt x="3305" y="2113"/>
                </a:lnTo>
                <a:lnTo>
                  <a:pt x="2971" y="1778"/>
                </a:lnTo>
                <a:lnTo>
                  <a:pt x="2399" y="1770"/>
                </a:lnTo>
                <a:lnTo>
                  <a:pt x="2206" y="1577"/>
                </a:lnTo>
                <a:lnTo>
                  <a:pt x="2135" y="1580"/>
                </a:lnTo>
                <a:lnTo>
                  <a:pt x="1833" y="1274"/>
                </a:lnTo>
                <a:lnTo>
                  <a:pt x="1579" y="1274"/>
                </a:lnTo>
                <a:lnTo>
                  <a:pt x="1250" y="948"/>
                </a:lnTo>
                <a:lnTo>
                  <a:pt x="953" y="945"/>
                </a:lnTo>
                <a:lnTo>
                  <a:pt x="5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42" name="Freeform 999"/>
          <p:cNvSpPr>
            <a:spLocks/>
          </p:cNvSpPr>
          <p:nvPr/>
        </p:nvSpPr>
        <p:spPr bwMode="auto">
          <a:xfrm>
            <a:off x="-5819005" y="2482850"/>
            <a:ext cx="7119938" cy="6981825"/>
          </a:xfrm>
          <a:custGeom>
            <a:avLst/>
            <a:gdLst>
              <a:gd name="T0" fmla="*/ 5 w 4485"/>
              <a:gd name="T1" fmla="*/ 0 h 4398"/>
              <a:gd name="T2" fmla="*/ 0 w 4485"/>
              <a:gd name="T3" fmla="*/ 8 h 4398"/>
              <a:gd name="T4" fmla="*/ 947 w 4485"/>
              <a:gd name="T5" fmla="*/ 956 h 4398"/>
              <a:gd name="T6" fmla="*/ 1248 w 4485"/>
              <a:gd name="T7" fmla="*/ 958 h 4398"/>
              <a:gd name="T8" fmla="*/ 1574 w 4485"/>
              <a:gd name="T9" fmla="*/ 1285 h 4398"/>
              <a:gd name="T10" fmla="*/ 1827 w 4485"/>
              <a:gd name="T11" fmla="*/ 1285 h 4398"/>
              <a:gd name="T12" fmla="*/ 2133 w 4485"/>
              <a:gd name="T13" fmla="*/ 1590 h 4398"/>
              <a:gd name="T14" fmla="*/ 2203 w 4485"/>
              <a:gd name="T15" fmla="*/ 1588 h 4398"/>
              <a:gd name="T16" fmla="*/ 2397 w 4485"/>
              <a:gd name="T17" fmla="*/ 1781 h 4398"/>
              <a:gd name="T18" fmla="*/ 2966 w 4485"/>
              <a:gd name="T19" fmla="*/ 1789 h 4398"/>
              <a:gd name="T20" fmla="*/ 3300 w 4485"/>
              <a:gd name="T21" fmla="*/ 2123 h 4398"/>
              <a:gd name="T22" fmla="*/ 3420 w 4485"/>
              <a:gd name="T23" fmla="*/ 2126 h 4398"/>
              <a:gd name="T24" fmla="*/ 3958 w 4485"/>
              <a:gd name="T25" fmla="*/ 2661 h 4398"/>
              <a:gd name="T26" fmla="*/ 3948 w 4485"/>
              <a:gd name="T27" fmla="*/ 2878 h 4398"/>
              <a:gd name="T28" fmla="*/ 4475 w 4485"/>
              <a:gd name="T29" fmla="*/ 3408 h 4398"/>
              <a:gd name="T30" fmla="*/ 4475 w 4485"/>
              <a:gd name="T31" fmla="*/ 4398 h 4398"/>
              <a:gd name="T32" fmla="*/ 4485 w 4485"/>
              <a:gd name="T33" fmla="*/ 4398 h 4398"/>
              <a:gd name="T34" fmla="*/ 4485 w 4485"/>
              <a:gd name="T35" fmla="*/ 3403 h 4398"/>
              <a:gd name="T36" fmla="*/ 3958 w 4485"/>
              <a:gd name="T37" fmla="*/ 2872 h 4398"/>
              <a:gd name="T38" fmla="*/ 3968 w 4485"/>
              <a:gd name="T39" fmla="*/ 2658 h 4398"/>
              <a:gd name="T40" fmla="*/ 3423 w 4485"/>
              <a:gd name="T41" fmla="*/ 2115 h 4398"/>
              <a:gd name="T42" fmla="*/ 3305 w 4485"/>
              <a:gd name="T43" fmla="*/ 2113 h 4398"/>
              <a:gd name="T44" fmla="*/ 2971 w 4485"/>
              <a:gd name="T45" fmla="*/ 1778 h 4398"/>
              <a:gd name="T46" fmla="*/ 2399 w 4485"/>
              <a:gd name="T47" fmla="*/ 1770 h 4398"/>
              <a:gd name="T48" fmla="*/ 2206 w 4485"/>
              <a:gd name="T49" fmla="*/ 1577 h 4398"/>
              <a:gd name="T50" fmla="*/ 2135 w 4485"/>
              <a:gd name="T51" fmla="*/ 1580 h 4398"/>
              <a:gd name="T52" fmla="*/ 1833 w 4485"/>
              <a:gd name="T53" fmla="*/ 1274 h 4398"/>
              <a:gd name="T54" fmla="*/ 1579 w 4485"/>
              <a:gd name="T55" fmla="*/ 1274 h 4398"/>
              <a:gd name="T56" fmla="*/ 1250 w 4485"/>
              <a:gd name="T57" fmla="*/ 948 h 4398"/>
              <a:gd name="T58" fmla="*/ 953 w 4485"/>
              <a:gd name="T59" fmla="*/ 945 h 4398"/>
              <a:gd name="T60" fmla="*/ 5 w 4485"/>
              <a:gd name="T61" fmla="*/ 0 h 43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5" h="4398">
                <a:moveTo>
                  <a:pt x="5" y="0"/>
                </a:moveTo>
                <a:lnTo>
                  <a:pt x="0" y="8"/>
                </a:lnTo>
                <a:lnTo>
                  <a:pt x="947" y="956"/>
                </a:lnTo>
                <a:lnTo>
                  <a:pt x="1248" y="958"/>
                </a:lnTo>
                <a:lnTo>
                  <a:pt x="1574" y="1285"/>
                </a:lnTo>
                <a:lnTo>
                  <a:pt x="1827" y="1285"/>
                </a:lnTo>
                <a:lnTo>
                  <a:pt x="2133" y="1590"/>
                </a:lnTo>
                <a:lnTo>
                  <a:pt x="2203" y="1588"/>
                </a:lnTo>
                <a:lnTo>
                  <a:pt x="2397" y="1781"/>
                </a:lnTo>
                <a:lnTo>
                  <a:pt x="2966" y="1789"/>
                </a:lnTo>
                <a:lnTo>
                  <a:pt x="3300" y="2123"/>
                </a:lnTo>
                <a:lnTo>
                  <a:pt x="3420" y="2126"/>
                </a:lnTo>
                <a:lnTo>
                  <a:pt x="3958" y="2661"/>
                </a:lnTo>
                <a:lnTo>
                  <a:pt x="3948" y="2878"/>
                </a:lnTo>
                <a:lnTo>
                  <a:pt x="4475" y="3408"/>
                </a:lnTo>
                <a:lnTo>
                  <a:pt x="4475" y="4398"/>
                </a:lnTo>
                <a:lnTo>
                  <a:pt x="4485" y="4398"/>
                </a:lnTo>
                <a:lnTo>
                  <a:pt x="4485" y="3403"/>
                </a:lnTo>
                <a:lnTo>
                  <a:pt x="3958" y="2872"/>
                </a:lnTo>
                <a:lnTo>
                  <a:pt x="3968" y="2658"/>
                </a:lnTo>
                <a:lnTo>
                  <a:pt x="3423" y="2115"/>
                </a:lnTo>
                <a:lnTo>
                  <a:pt x="3305" y="2113"/>
                </a:lnTo>
                <a:lnTo>
                  <a:pt x="2971" y="1778"/>
                </a:lnTo>
                <a:lnTo>
                  <a:pt x="2399" y="1770"/>
                </a:lnTo>
                <a:lnTo>
                  <a:pt x="2206" y="1577"/>
                </a:lnTo>
                <a:lnTo>
                  <a:pt x="2135" y="1580"/>
                </a:lnTo>
                <a:lnTo>
                  <a:pt x="1833" y="1274"/>
                </a:lnTo>
                <a:lnTo>
                  <a:pt x="1579" y="1274"/>
                </a:lnTo>
                <a:lnTo>
                  <a:pt x="1250" y="948"/>
                </a:lnTo>
                <a:lnTo>
                  <a:pt x="953" y="945"/>
                </a:lnTo>
                <a:lnTo>
                  <a:pt x="5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43" name="Freeform 1000"/>
          <p:cNvSpPr>
            <a:spLocks/>
          </p:cNvSpPr>
          <p:nvPr/>
        </p:nvSpPr>
        <p:spPr bwMode="auto">
          <a:xfrm>
            <a:off x="-5865042" y="2527300"/>
            <a:ext cx="7116763" cy="6837363"/>
          </a:xfrm>
          <a:custGeom>
            <a:avLst/>
            <a:gdLst>
              <a:gd name="T0" fmla="*/ 8 w 4483"/>
              <a:gd name="T1" fmla="*/ 0 h 4307"/>
              <a:gd name="T2" fmla="*/ 0 w 4483"/>
              <a:gd name="T3" fmla="*/ 8 h 4307"/>
              <a:gd name="T4" fmla="*/ 969 w 4483"/>
              <a:gd name="T5" fmla="*/ 975 h 4307"/>
              <a:gd name="T6" fmla="*/ 1266 w 4483"/>
              <a:gd name="T7" fmla="*/ 977 h 4307"/>
              <a:gd name="T8" fmla="*/ 1593 w 4483"/>
              <a:gd name="T9" fmla="*/ 1304 h 4307"/>
              <a:gd name="T10" fmla="*/ 1846 w 4483"/>
              <a:gd name="T11" fmla="*/ 1306 h 4307"/>
              <a:gd name="T12" fmla="*/ 2149 w 4483"/>
              <a:gd name="T13" fmla="*/ 1609 h 4307"/>
              <a:gd name="T14" fmla="*/ 2214 w 4483"/>
              <a:gd name="T15" fmla="*/ 1614 h 4307"/>
              <a:gd name="T16" fmla="*/ 2407 w 4483"/>
              <a:gd name="T17" fmla="*/ 1808 h 4307"/>
              <a:gd name="T18" fmla="*/ 2984 w 4483"/>
              <a:gd name="T19" fmla="*/ 1810 h 4307"/>
              <a:gd name="T20" fmla="*/ 3319 w 4483"/>
              <a:gd name="T21" fmla="*/ 2145 h 4307"/>
              <a:gd name="T22" fmla="*/ 3431 w 4483"/>
              <a:gd name="T23" fmla="*/ 2152 h 4307"/>
              <a:gd name="T24" fmla="*/ 3950 w 4483"/>
              <a:gd name="T25" fmla="*/ 2672 h 4307"/>
              <a:gd name="T26" fmla="*/ 3948 w 4483"/>
              <a:gd name="T27" fmla="*/ 2891 h 4307"/>
              <a:gd name="T28" fmla="*/ 4473 w 4483"/>
              <a:gd name="T29" fmla="*/ 3416 h 4307"/>
              <a:gd name="T30" fmla="*/ 4473 w 4483"/>
              <a:gd name="T31" fmla="*/ 4307 h 4307"/>
              <a:gd name="T32" fmla="*/ 4483 w 4483"/>
              <a:gd name="T33" fmla="*/ 4307 h 4307"/>
              <a:gd name="T34" fmla="*/ 4483 w 4483"/>
              <a:gd name="T35" fmla="*/ 3411 h 4307"/>
              <a:gd name="T36" fmla="*/ 3958 w 4483"/>
              <a:gd name="T37" fmla="*/ 2886 h 4307"/>
              <a:gd name="T38" fmla="*/ 3963 w 4483"/>
              <a:gd name="T39" fmla="*/ 2670 h 4307"/>
              <a:gd name="T40" fmla="*/ 3436 w 4483"/>
              <a:gd name="T41" fmla="*/ 2142 h 4307"/>
              <a:gd name="T42" fmla="*/ 3324 w 4483"/>
              <a:gd name="T43" fmla="*/ 2134 h 4307"/>
              <a:gd name="T44" fmla="*/ 2990 w 4483"/>
              <a:gd name="T45" fmla="*/ 1800 h 4307"/>
              <a:gd name="T46" fmla="*/ 2410 w 4483"/>
              <a:gd name="T47" fmla="*/ 1797 h 4307"/>
              <a:gd name="T48" fmla="*/ 2217 w 4483"/>
              <a:gd name="T49" fmla="*/ 1604 h 4307"/>
              <a:gd name="T50" fmla="*/ 2154 w 4483"/>
              <a:gd name="T51" fmla="*/ 1599 h 4307"/>
              <a:gd name="T52" fmla="*/ 1851 w 4483"/>
              <a:gd name="T53" fmla="*/ 1296 h 4307"/>
              <a:gd name="T54" fmla="*/ 1598 w 4483"/>
              <a:gd name="T55" fmla="*/ 1293 h 4307"/>
              <a:gd name="T56" fmla="*/ 1271 w 4483"/>
              <a:gd name="T57" fmla="*/ 967 h 4307"/>
              <a:gd name="T58" fmla="*/ 971 w 4483"/>
              <a:gd name="T59" fmla="*/ 964 h 4307"/>
              <a:gd name="T60" fmla="*/ 8 w 4483"/>
              <a:gd name="T61" fmla="*/ 0 h 43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3" h="4307">
                <a:moveTo>
                  <a:pt x="8" y="0"/>
                </a:moveTo>
                <a:lnTo>
                  <a:pt x="0" y="8"/>
                </a:lnTo>
                <a:lnTo>
                  <a:pt x="969" y="975"/>
                </a:lnTo>
                <a:lnTo>
                  <a:pt x="1266" y="977"/>
                </a:lnTo>
                <a:lnTo>
                  <a:pt x="1593" y="1304"/>
                </a:lnTo>
                <a:lnTo>
                  <a:pt x="1846" y="1306"/>
                </a:lnTo>
                <a:lnTo>
                  <a:pt x="2149" y="1609"/>
                </a:lnTo>
                <a:lnTo>
                  <a:pt x="2214" y="1614"/>
                </a:lnTo>
                <a:lnTo>
                  <a:pt x="2407" y="1808"/>
                </a:lnTo>
                <a:lnTo>
                  <a:pt x="2984" y="1810"/>
                </a:lnTo>
                <a:lnTo>
                  <a:pt x="3319" y="2145"/>
                </a:lnTo>
                <a:lnTo>
                  <a:pt x="3431" y="2152"/>
                </a:lnTo>
                <a:lnTo>
                  <a:pt x="3950" y="2672"/>
                </a:lnTo>
                <a:lnTo>
                  <a:pt x="3948" y="2891"/>
                </a:lnTo>
                <a:lnTo>
                  <a:pt x="4473" y="3416"/>
                </a:lnTo>
                <a:lnTo>
                  <a:pt x="4473" y="4307"/>
                </a:lnTo>
                <a:lnTo>
                  <a:pt x="4483" y="4307"/>
                </a:lnTo>
                <a:lnTo>
                  <a:pt x="4483" y="3411"/>
                </a:lnTo>
                <a:lnTo>
                  <a:pt x="3958" y="2886"/>
                </a:lnTo>
                <a:lnTo>
                  <a:pt x="3963" y="2670"/>
                </a:lnTo>
                <a:lnTo>
                  <a:pt x="3436" y="2142"/>
                </a:lnTo>
                <a:lnTo>
                  <a:pt x="3324" y="2134"/>
                </a:lnTo>
                <a:lnTo>
                  <a:pt x="2990" y="1800"/>
                </a:lnTo>
                <a:lnTo>
                  <a:pt x="2410" y="1797"/>
                </a:lnTo>
                <a:lnTo>
                  <a:pt x="2217" y="1604"/>
                </a:lnTo>
                <a:lnTo>
                  <a:pt x="2154" y="1599"/>
                </a:lnTo>
                <a:lnTo>
                  <a:pt x="1851" y="1296"/>
                </a:lnTo>
                <a:lnTo>
                  <a:pt x="1598" y="1293"/>
                </a:lnTo>
                <a:lnTo>
                  <a:pt x="1271" y="967"/>
                </a:lnTo>
                <a:lnTo>
                  <a:pt x="971" y="964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44" name="Freeform 1001"/>
          <p:cNvSpPr>
            <a:spLocks/>
          </p:cNvSpPr>
          <p:nvPr/>
        </p:nvSpPr>
        <p:spPr bwMode="auto">
          <a:xfrm>
            <a:off x="-5865042" y="2527300"/>
            <a:ext cx="7116763" cy="6837363"/>
          </a:xfrm>
          <a:custGeom>
            <a:avLst/>
            <a:gdLst>
              <a:gd name="T0" fmla="*/ 8 w 4483"/>
              <a:gd name="T1" fmla="*/ 0 h 4307"/>
              <a:gd name="T2" fmla="*/ 0 w 4483"/>
              <a:gd name="T3" fmla="*/ 8 h 4307"/>
              <a:gd name="T4" fmla="*/ 969 w 4483"/>
              <a:gd name="T5" fmla="*/ 975 h 4307"/>
              <a:gd name="T6" fmla="*/ 1266 w 4483"/>
              <a:gd name="T7" fmla="*/ 977 h 4307"/>
              <a:gd name="T8" fmla="*/ 1593 w 4483"/>
              <a:gd name="T9" fmla="*/ 1304 h 4307"/>
              <a:gd name="T10" fmla="*/ 1846 w 4483"/>
              <a:gd name="T11" fmla="*/ 1306 h 4307"/>
              <a:gd name="T12" fmla="*/ 2149 w 4483"/>
              <a:gd name="T13" fmla="*/ 1609 h 4307"/>
              <a:gd name="T14" fmla="*/ 2214 w 4483"/>
              <a:gd name="T15" fmla="*/ 1614 h 4307"/>
              <a:gd name="T16" fmla="*/ 2407 w 4483"/>
              <a:gd name="T17" fmla="*/ 1808 h 4307"/>
              <a:gd name="T18" fmla="*/ 2984 w 4483"/>
              <a:gd name="T19" fmla="*/ 1810 h 4307"/>
              <a:gd name="T20" fmla="*/ 3319 w 4483"/>
              <a:gd name="T21" fmla="*/ 2145 h 4307"/>
              <a:gd name="T22" fmla="*/ 3431 w 4483"/>
              <a:gd name="T23" fmla="*/ 2152 h 4307"/>
              <a:gd name="T24" fmla="*/ 3950 w 4483"/>
              <a:gd name="T25" fmla="*/ 2672 h 4307"/>
              <a:gd name="T26" fmla="*/ 3948 w 4483"/>
              <a:gd name="T27" fmla="*/ 2891 h 4307"/>
              <a:gd name="T28" fmla="*/ 4473 w 4483"/>
              <a:gd name="T29" fmla="*/ 3416 h 4307"/>
              <a:gd name="T30" fmla="*/ 4473 w 4483"/>
              <a:gd name="T31" fmla="*/ 4307 h 4307"/>
              <a:gd name="T32" fmla="*/ 4483 w 4483"/>
              <a:gd name="T33" fmla="*/ 4307 h 4307"/>
              <a:gd name="T34" fmla="*/ 4483 w 4483"/>
              <a:gd name="T35" fmla="*/ 3411 h 4307"/>
              <a:gd name="T36" fmla="*/ 3958 w 4483"/>
              <a:gd name="T37" fmla="*/ 2886 h 4307"/>
              <a:gd name="T38" fmla="*/ 3963 w 4483"/>
              <a:gd name="T39" fmla="*/ 2670 h 4307"/>
              <a:gd name="T40" fmla="*/ 3436 w 4483"/>
              <a:gd name="T41" fmla="*/ 2142 h 4307"/>
              <a:gd name="T42" fmla="*/ 3324 w 4483"/>
              <a:gd name="T43" fmla="*/ 2134 h 4307"/>
              <a:gd name="T44" fmla="*/ 2990 w 4483"/>
              <a:gd name="T45" fmla="*/ 1800 h 4307"/>
              <a:gd name="T46" fmla="*/ 2410 w 4483"/>
              <a:gd name="T47" fmla="*/ 1797 h 4307"/>
              <a:gd name="T48" fmla="*/ 2217 w 4483"/>
              <a:gd name="T49" fmla="*/ 1604 h 4307"/>
              <a:gd name="T50" fmla="*/ 2154 w 4483"/>
              <a:gd name="T51" fmla="*/ 1599 h 4307"/>
              <a:gd name="T52" fmla="*/ 1851 w 4483"/>
              <a:gd name="T53" fmla="*/ 1296 h 4307"/>
              <a:gd name="T54" fmla="*/ 1598 w 4483"/>
              <a:gd name="T55" fmla="*/ 1293 h 4307"/>
              <a:gd name="T56" fmla="*/ 1271 w 4483"/>
              <a:gd name="T57" fmla="*/ 967 h 4307"/>
              <a:gd name="T58" fmla="*/ 971 w 4483"/>
              <a:gd name="T59" fmla="*/ 964 h 4307"/>
              <a:gd name="T60" fmla="*/ 8 w 4483"/>
              <a:gd name="T61" fmla="*/ 0 h 43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3" h="4307">
                <a:moveTo>
                  <a:pt x="8" y="0"/>
                </a:moveTo>
                <a:lnTo>
                  <a:pt x="0" y="8"/>
                </a:lnTo>
                <a:lnTo>
                  <a:pt x="969" y="975"/>
                </a:lnTo>
                <a:lnTo>
                  <a:pt x="1266" y="977"/>
                </a:lnTo>
                <a:lnTo>
                  <a:pt x="1593" y="1304"/>
                </a:lnTo>
                <a:lnTo>
                  <a:pt x="1846" y="1306"/>
                </a:lnTo>
                <a:lnTo>
                  <a:pt x="2149" y="1609"/>
                </a:lnTo>
                <a:lnTo>
                  <a:pt x="2214" y="1614"/>
                </a:lnTo>
                <a:lnTo>
                  <a:pt x="2407" y="1808"/>
                </a:lnTo>
                <a:lnTo>
                  <a:pt x="2984" y="1810"/>
                </a:lnTo>
                <a:lnTo>
                  <a:pt x="3319" y="2145"/>
                </a:lnTo>
                <a:lnTo>
                  <a:pt x="3431" y="2152"/>
                </a:lnTo>
                <a:lnTo>
                  <a:pt x="3950" y="2672"/>
                </a:lnTo>
                <a:lnTo>
                  <a:pt x="3948" y="2891"/>
                </a:lnTo>
                <a:lnTo>
                  <a:pt x="4473" y="3416"/>
                </a:lnTo>
                <a:lnTo>
                  <a:pt x="4473" y="4307"/>
                </a:lnTo>
                <a:lnTo>
                  <a:pt x="4483" y="4307"/>
                </a:lnTo>
                <a:lnTo>
                  <a:pt x="4483" y="3411"/>
                </a:lnTo>
                <a:lnTo>
                  <a:pt x="3958" y="2886"/>
                </a:lnTo>
                <a:lnTo>
                  <a:pt x="3963" y="2670"/>
                </a:lnTo>
                <a:lnTo>
                  <a:pt x="3436" y="2142"/>
                </a:lnTo>
                <a:lnTo>
                  <a:pt x="3324" y="2134"/>
                </a:lnTo>
                <a:lnTo>
                  <a:pt x="2990" y="1800"/>
                </a:lnTo>
                <a:lnTo>
                  <a:pt x="2410" y="1797"/>
                </a:lnTo>
                <a:lnTo>
                  <a:pt x="2217" y="1604"/>
                </a:lnTo>
                <a:lnTo>
                  <a:pt x="2154" y="1599"/>
                </a:lnTo>
                <a:lnTo>
                  <a:pt x="1851" y="1296"/>
                </a:lnTo>
                <a:lnTo>
                  <a:pt x="1598" y="1293"/>
                </a:lnTo>
                <a:lnTo>
                  <a:pt x="1271" y="967"/>
                </a:lnTo>
                <a:lnTo>
                  <a:pt x="971" y="964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45" name="Freeform 1002"/>
          <p:cNvSpPr>
            <a:spLocks/>
          </p:cNvSpPr>
          <p:nvPr/>
        </p:nvSpPr>
        <p:spPr bwMode="auto">
          <a:xfrm>
            <a:off x="-5553892" y="3074988"/>
            <a:ext cx="6738938" cy="6423025"/>
          </a:xfrm>
          <a:custGeom>
            <a:avLst/>
            <a:gdLst>
              <a:gd name="T0" fmla="*/ 8 w 4245"/>
              <a:gd name="T1" fmla="*/ 0 h 4046"/>
              <a:gd name="T2" fmla="*/ 0 w 4245"/>
              <a:gd name="T3" fmla="*/ 8 h 4046"/>
              <a:gd name="T4" fmla="*/ 775 w 4245"/>
              <a:gd name="T5" fmla="*/ 781 h 4046"/>
              <a:gd name="T6" fmla="*/ 1143 w 4245"/>
              <a:gd name="T7" fmla="*/ 778 h 4046"/>
              <a:gd name="T8" fmla="*/ 1378 w 4245"/>
              <a:gd name="T9" fmla="*/ 1013 h 4046"/>
              <a:gd name="T10" fmla="*/ 1632 w 4245"/>
              <a:gd name="T11" fmla="*/ 1016 h 4046"/>
              <a:gd name="T12" fmla="*/ 1934 w 4245"/>
              <a:gd name="T13" fmla="*/ 1322 h 4046"/>
              <a:gd name="T14" fmla="*/ 2008 w 4245"/>
              <a:gd name="T15" fmla="*/ 1316 h 4046"/>
              <a:gd name="T16" fmla="*/ 2201 w 4245"/>
              <a:gd name="T17" fmla="*/ 1510 h 4046"/>
              <a:gd name="T18" fmla="*/ 2770 w 4245"/>
              <a:gd name="T19" fmla="*/ 1520 h 4046"/>
              <a:gd name="T20" fmla="*/ 3104 w 4245"/>
              <a:gd name="T21" fmla="*/ 1854 h 4046"/>
              <a:gd name="T22" fmla="*/ 3224 w 4245"/>
              <a:gd name="T23" fmla="*/ 1854 h 4046"/>
              <a:gd name="T24" fmla="*/ 3728 w 4245"/>
              <a:gd name="T25" fmla="*/ 2361 h 4046"/>
              <a:gd name="T26" fmla="*/ 3718 w 4245"/>
              <a:gd name="T27" fmla="*/ 2588 h 4046"/>
              <a:gd name="T28" fmla="*/ 4235 w 4245"/>
              <a:gd name="T29" fmla="*/ 3108 h 4046"/>
              <a:gd name="T30" fmla="*/ 4235 w 4245"/>
              <a:gd name="T31" fmla="*/ 4046 h 4046"/>
              <a:gd name="T32" fmla="*/ 4245 w 4245"/>
              <a:gd name="T33" fmla="*/ 4046 h 4046"/>
              <a:gd name="T34" fmla="*/ 4245 w 4245"/>
              <a:gd name="T35" fmla="*/ 3103 h 4046"/>
              <a:gd name="T36" fmla="*/ 3728 w 4245"/>
              <a:gd name="T37" fmla="*/ 2583 h 4046"/>
              <a:gd name="T38" fmla="*/ 3739 w 4245"/>
              <a:gd name="T39" fmla="*/ 2356 h 4046"/>
              <a:gd name="T40" fmla="*/ 3227 w 4245"/>
              <a:gd name="T41" fmla="*/ 1844 h 4046"/>
              <a:gd name="T42" fmla="*/ 3109 w 4245"/>
              <a:gd name="T43" fmla="*/ 1844 h 4046"/>
              <a:gd name="T44" fmla="*/ 2775 w 4245"/>
              <a:gd name="T45" fmla="*/ 1510 h 4046"/>
              <a:gd name="T46" fmla="*/ 2203 w 4245"/>
              <a:gd name="T47" fmla="*/ 1499 h 4046"/>
              <a:gd name="T48" fmla="*/ 2010 w 4245"/>
              <a:gd name="T49" fmla="*/ 1306 h 4046"/>
              <a:gd name="T50" fmla="*/ 1940 w 4245"/>
              <a:gd name="T51" fmla="*/ 1311 h 4046"/>
              <a:gd name="T52" fmla="*/ 1637 w 4245"/>
              <a:gd name="T53" fmla="*/ 1006 h 4046"/>
              <a:gd name="T54" fmla="*/ 1384 w 4245"/>
              <a:gd name="T55" fmla="*/ 1003 h 4046"/>
              <a:gd name="T56" fmla="*/ 1146 w 4245"/>
              <a:gd name="T57" fmla="*/ 768 h 4046"/>
              <a:gd name="T58" fmla="*/ 780 w 4245"/>
              <a:gd name="T59" fmla="*/ 771 h 4046"/>
              <a:gd name="T60" fmla="*/ 8 w 4245"/>
              <a:gd name="T61" fmla="*/ 0 h 40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245" h="4046">
                <a:moveTo>
                  <a:pt x="8" y="0"/>
                </a:moveTo>
                <a:lnTo>
                  <a:pt x="0" y="8"/>
                </a:lnTo>
                <a:lnTo>
                  <a:pt x="775" y="781"/>
                </a:lnTo>
                <a:lnTo>
                  <a:pt x="1143" y="778"/>
                </a:lnTo>
                <a:lnTo>
                  <a:pt x="1378" y="1013"/>
                </a:lnTo>
                <a:lnTo>
                  <a:pt x="1632" y="1016"/>
                </a:lnTo>
                <a:lnTo>
                  <a:pt x="1934" y="1322"/>
                </a:lnTo>
                <a:lnTo>
                  <a:pt x="2008" y="1316"/>
                </a:lnTo>
                <a:lnTo>
                  <a:pt x="2201" y="1510"/>
                </a:lnTo>
                <a:lnTo>
                  <a:pt x="2770" y="1520"/>
                </a:lnTo>
                <a:lnTo>
                  <a:pt x="3104" y="1854"/>
                </a:lnTo>
                <a:lnTo>
                  <a:pt x="3224" y="1854"/>
                </a:lnTo>
                <a:lnTo>
                  <a:pt x="3728" y="2361"/>
                </a:lnTo>
                <a:lnTo>
                  <a:pt x="3718" y="2588"/>
                </a:lnTo>
                <a:lnTo>
                  <a:pt x="4235" y="3108"/>
                </a:lnTo>
                <a:lnTo>
                  <a:pt x="4235" y="4046"/>
                </a:lnTo>
                <a:lnTo>
                  <a:pt x="4245" y="4046"/>
                </a:lnTo>
                <a:lnTo>
                  <a:pt x="4245" y="3103"/>
                </a:lnTo>
                <a:lnTo>
                  <a:pt x="3728" y="2583"/>
                </a:lnTo>
                <a:lnTo>
                  <a:pt x="3739" y="2356"/>
                </a:lnTo>
                <a:lnTo>
                  <a:pt x="3227" y="1844"/>
                </a:lnTo>
                <a:lnTo>
                  <a:pt x="3109" y="1844"/>
                </a:lnTo>
                <a:lnTo>
                  <a:pt x="2775" y="1510"/>
                </a:lnTo>
                <a:lnTo>
                  <a:pt x="2203" y="1499"/>
                </a:lnTo>
                <a:lnTo>
                  <a:pt x="2010" y="1306"/>
                </a:lnTo>
                <a:lnTo>
                  <a:pt x="1940" y="1311"/>
                </a:lnTo>
                <a:lnTo>
                  <a:pt x="1637" y="1006"/>
                </a:lnTo>
                <a:lnTo>
                  <a:pt x="1384" y="1003"/>
                </a:lnTo>
                <a:lnTo>
                  <a:pt x="1146" y="768"/>
                </a:lnTo>
                <a:lnTo>
                  <a:pt x="780" y="771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46" name="Freeform 1003"/>
          <p:cNvSpPr>
            <a:spLocks/>
          </p:cNvSpPr>
          <p:nvPr/>
        </p:nvSpPr>
        <p:spPr bwMode="auto">
          <a:xfrm>
            <a:off x="-5553892" y="3074988"/>
            <a:ext cx="6738938" cy="6423025"/>
          </a:xfrm>
          <a:custGeom>
            <a:avLst/>
            <a:gdLst>
              <a:gd name="T0" fmla="*/ 8 w 4245"/>
              <a:gd name="T1" fmla="*/ 0 h 4046"/>
              <a:gd name="T2" fmla="*/ 0 w 4245"/>
              <a:gd name="T3" fmla="*/ 8 h 4046"/>
              <a:gd name="T4" fmla="*/ 775 w 4245"/>
              <a:gd name="T5" fmla="*/ 781 h 4046"/>
              <a:gd name="T6" fmla="*/ 1143 w 4245"/>
              <a:gd name="T7" fmla="*/ 778 h 4046"/>
              <a:gd name="T8" fmla="*/ 1378 w 4245"/>
              <a:gd name="T9" fmla="*/ 1013 h 4046"/>
              <a:gd name="T10" fmla="*/ 1632 w 4245"/>
              <a:gd name="T11" fmla="*/ 1016 h 4046"/>
              <a:gd name="T12" fmla="*/ 1934 w 4245"/>
              <a:gd name="T13" fmla="*/ 1322 h 4046"/>
              <a:gd name="T14" fmla="*/ 2008 w 4245"/>
              <a:gd name="T15" fmla="*/ 1316 h 4046"/>
              <a:gd name="T16" fmla="*/ 2201 w 4245"/>
              <a:gd name="T17" fmla="*/ 1510 h 4046"/>
              <a:gd name="T18" fmla="*/ 2770 w 4245"/>
              <a:gd name="T19" fmla="*/ 1520 h 4046"/>
              <a:gd name="T20" fmla="*/ 3104 w 4245"/>
              <a:gd name="T21" fmla="*/ 1854 h 4046"/>
              <a:gd name="T22" fmla="*/ 3224 w 4245"/>
              <a:gd name="T23" fmla="*/ 1854 h 4046"/>
              <a:gd name="T24" fmla="*/ 3728 w 4245"/>
              <a:gd name="T25" fmla="*/ 2361 h 4046"/>
              <a:gd name="T26" fmla="*/ 3718 w 4245"/>
              <a:gd name="T27" fmla="*/ 2588 h 4046"/>
              <a:gd name="T28" fmla="*/ 4235 w 4245"/>
              <a:gd name="T29" fmla="*/ 3108 h 4046"/>
              <a:gd name="T30" fmla="*/ 4235 w 4245"/>
              <a:gd name="T31" fmla="*/ 4046 h 4046"/>
              <a:gd name="T32" fmla="*/ 4245 w 4245"/>
              <a:gd name="T33" fmla="*/ 4046 h 4046"/>
              <a:gd name="T34" fmla="*/ 4245 w 4245"/>
              <a:gd name="T35" fmla="*/ 3103 h 4046"/>
              <a:gd name="T36" fmla="*/ 3728 w 4245"/>
              <a:gd name="T37" fmla="*/ 2583 h 4046"/>
              <a:gd name="T38" fmla="*/ 3739 w 4245"/>
              <a:gd name="T39" fmla="*/ 2356 h 4046"/>
              <a:gd name="T40" fmla="*/ 3227 w 4245"/>
              <a:gd name="T41" fmla="*/ 1844 h 4046"/>
              <a:gd name="T42" fmla="*/ 3109 w 4245"/>
              <a:gd name="T43" fmla="*/ 1844 h 4046"/>
              <a:gd name="T44" fmla="*/ 2775 w 4245"/>
              <a:gd name="T45" fmla="*/ 1510 h 4046"/>
              <a:gd name="T46" fmla="*/ 2203 w 4245"/>
              <a:gd name="T47" fmla="*/ 1499 h 4046"/>
              <a:gd name="T48" fmla="*/ 2010 w 4245"/>
              <a:gd name="T49" fmla="*/ 1306 h 4046"/>
              <a:gd name="T50" fmla="*/ 1940 w 4245"/>
              <a:gd name="T51" fmla="*/ 1311 h 4046"/>
              <a:gd name="T52" fmla="*/ 1637 w 4245"/>
              <a:gd name="T53" fmla="*/ 1006 h 4046"/>
              <a:gd name="T54" fmla="*/ 1384 w 4245"/>
              <a:gd name="T55" fmla="*/ 1003 h 4046"/>
              <a:gd name="T56" fmla="*/ 1146 w 4245"/>
              <a:gd name="T57" fmla="*/ 768 h 4046"/>
              <a:gd name="T58" fmla="*/ 780 w 4245"/>
              <a:gd name="T59" fmla="*/ 771 h 4046"/>
              <a:gd name="T60" fmla="*/ 8 w 4245"/>
              <a:gd name="T61" fmla="*/ 0 h 40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245" h="4046">
                <a:moveTo>
                  <a:pt x="8" y="0"/>
                </a:moveTo>
                <a:lnTo>
                  <a:pt x="0" y="8"/>
                </a:lnTo>
                <a:lnTo>
                  <a:pt x="775" y="781"/>
                </a:lnTo>
                <a:lnTo>
                  <a:pt x="1143" y="778"/>
                </a:lnTo>
                <a:lnTo>
                  <a:pt x="1378" y="1013"/>
                </a:lnTo>
                <a:lnTo>
                  <a:pt x="1632" y="1016"/>
                </a:lnTo>
                <a:lnTo>
                  <a:pt x="1934" y="1322"/>
                </a:lnTo>
                <a:lnTo>
                  <a:pt x="2008" y="1316"/>
                </a:lnTo>
                <a:lnTo>
                  <a:pt x="2201" y="1510"/>
                </a:lnTo>
                <a:lnTo>
                  <a:pt x="2770" y="1520"/>
                </a:lnTo>
                <a:lnTo>
                  <a:pt x="3104" y="1854"/>
                </a:lnTo>
                <a:lnTo>
                  <a:pt x="3224" y="1854"/>
                </a:lnTo>
                <a:lnTo>
                  <a:pt x="3728" y="2361"/>
                </a:lnTo>
                <a:lnTo>
                  <a:pt x="3718" y="2588"/>
                </a:lnTo>
                <a:lnTo>
                  <a:pt x="4235" y="3108"/>
                </a:lnTo>
                <a:lnTo>
                  <a:pt x="4235" y="4046"/>
                </a:lnTo>
                <a:lnTo>
                  <a:pt x="4245" y="4046"/>
                </a:lnTo>
                <a:lnTo>
                  <a:pt x="4245" y="3103"/>
                </a:lnTo>
                <a:lnTo>
                  <a:pt x="3728" y="2583"/>
                </a:lnTo>
                <a:lnTo>
                  <a:pt x="3739" y="2356"/>
                </a:lnTo>
                <a:lnTo>
                  <a:pt x="3227" y="1844"/>
                </a:lnTo>
                <a:lnTo>
                  <a:pt x="3109" y="1844"/>
                </a:lnTo>
                <a:lnTo>
                  <a:pt x="2775" y="1510"/>
                </a:lnTo>
                <a:lnTo>
                  <a:pt x="2203" y="1499"/>
                </a:lnTo>
                <a:lnTo>
                  <a:pt x="2010" y="1306"/>
                </a:lnTo>
                <a:lnTo>
                  <a:pt x="1940" y="1311"/>
                </a:lnTo>
                <a:lnTo>
                  <a:pt x="1637" y="1006"/>
                </a:lnTo>
                <a:lnTo>
                  <a:pt x="1384" y="1003"/>
                </a:lnTo>
                <a:lnTo>
                  <a:pt x="1146" y="768"/>
                </a:lnTo>
                <a:lnTo>
                  <a:pt x="780" y="771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47" name="Freeform 1004"/>
          <p:cNvSpPr>
            <a:spLocks/>
          </p:cNvSpPr>
          <p:nvPr/>
        </p:nvSpPr>
        <p:spPr bwMode="auto">
          <a:xfrm>
            <a:off x="-4679180" y="2420938"/>
            <a:ext cx="4443413" cy="2379663"/>
          </a:xfrm>
          <a:custGeom>
            <a:avLst/>
            <a:gdLst>
              <a:gd name="T0" fmla="*/ 3 w 1072"/>
              <a:gd name="T1" fmla="*/ 0 h 574"/>
              <a:gd name="T2" fmla="*/ 0 w 1072"/>
              <a:gd name="T3" fmla="*/ 3 h 574"/>
              <a:gd name="T4" fmla="*/ 0 w 1072"/>
              <a:gd name="T5" fmla="*/ 3 h 574"/>
              <a:gd name="T6" fmla="*/ 156 w 1072"/>
              <a:gd name="T7" fmla="*/ 159 h 574"/>
              <a:gd name="T8" fmla="*/ 270 w 1072"/>
              <a:gd name="T9" fmla="*/ 160 h 574"/>
              <a:gd name="T10" fmla="*/ 408 w 1072"/>
              <a:gd name="T11" fmla="*/ 298 h 574"/>
              <a:gd name="T12" fmla="*/ 537 w 1072"/>
              <a:gd name="T13" fmla="*/ 297 h 574"/>
              <a:gd name="T14" fmla="*/ 620 w 1072"/>
              <a:gd name="T15" fmla="*/ 380 h 574"/>
              <a:gd name="T16" fmla="*/ 621 w 1072"/>
              <a:gd name="T17" fmla="*/ 409 h 574"/>
              <a:gd name="T18" fmla="*/ 655 w 1072"/>
              <a:gd name="T19" fmla="*/ 443 h 574"/>
              <a:gd name="T20" fmla="*/ 693 w 1072"/>
              <a:gd name="T21" fmla="*/ 441 h 574"/>
              <a:gd name="T22" fmla="*/ 762 w 1072"/>
              <a:gd name="T23" fmla="*/ 510 h 574"/>
              <a:gd name="T24" fmla="*/ 927 w 1072"/>
              <a:gd name="T25" fmla="*/ 511 h 574"/>
              <a:gd name="T26" fmla="*/ 953 w 1072"/>
              <a:gd name="T27" fmla="*/ 537 h 574"/>
              <a:gd name="T28" fmla="*/ 1032 w 1072"/>
              <a:gd name="T29" fmla="*/ 538 h 574"/>
              <a:gd name="T30" fmla="*/ 1069 w 1072"/>
              <a:gd name="T31" fmla="*/ 574 h 574"/>
              <a:gd name="T32" fmla="*/ 1072 w 1072"/>
              <a:gd name="T33" fmla="*/ 571 h 574"/>
              <a:gd name="T34" fmla="*/ 1034 w 1072"/>
              <a:gd name="T35" fmla="*/ 534 h 574"/>
              <a:gd name="T36" fmla="*/ 954 w 1072"/>
              <a:gd name="T37" fmla="*/ 533 h 574"/>
              <a:gd name="T38" fmla="*/ 929 w 1072"/>
              <a:gd name="T39" fmla="*/ 507 h 574"/>
              <a:gd name="T40" fmla="*/ 764 w 1072"/>
              <a:gd name="T41" fmla="*/ 506 h 574"/>
              <a:gd name="T42" fmla="*/ 694 w 1072"/>
              <a:gd name="T43" fmla="*/ 437 h 574"/>
              <a:gd name="T44" fmla="*/ 657 w 1072"/>
              <a:gd name="T45" fmla="*/ 439 h 574"/>
              <a:gd name="T46" fmla="*/ 625 w 1072"/>
              <a:gd name="T47" fmla="*/ 407 h 574"/>
              <a:gd name="T48" fmla="*/ 624 w 1072"/>
              <a:gd name="T49" fmla="*/ 378 h 574"/>
              <a:gd name="T50" fmla="*/ 539 w 1072"/>
              <a:gd name="T51" fmla="*/ 293 h 574"/>
              <a:gd name="T52" fmla="*/ 410 w 1072"/>
              <a:gd name="T53" fmla="*/ 294 h 574"/>
              <a:gd name="T54" fmla="*/ 272 w 1072"/>
              <a:gd name="T55" fmla="*/ 156 h 574"/>
              <a:gd name="T56" fmla="*/ 158 w 1072"/>
              <a:gd name="T57" fmla="*/ 155 h 574"/>
              <a:gd name="T58" fmla="*/ 3 w 1072"/>
              <a:gd name="T59" fmla="*/ 0 h 5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072" h="574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156" y="159"/>
                  <a:pt x="156" y="159"/>
                  <a:pt x="156" y="159"/>
                </a:cubicBezTo>
                <a:cubicBezTo>
                  <a:pt x="270" y="160"/>
                  <a:pt x="270" y="160"/>
                  <a:pt x="270" y="160"/>
                </a:cubicBezTo>
                <a:cubicBezTo>
                  <a:pt x="408" y="298"/>
                  <a:pt x="408" y="298"/>
                  <a:pt x="408" y="298"/>
                </a:cubicBezTo>
                <a:cubicBezTo>
                  <a:pt x="537" y="297"/>
                  <a:pt x="537" y="297"/>
                  <a:pt x="537" y="297"/>
                </a:cubicBezTo>
                <a:cubicBezTo>
                  <a:pt x="620" y="380"/>
                  <a:pt x="620" y="380"/>
                  <a:pt x="620" y="380"/>
                </a:cubicBezTo>
                <a:cubicBezTo>
                  <a:pt x="621" y="409"/>
                  <a:pt x="621" y="409"/>
                  <a:pt x="621" y="409"/>
                </a:cubicBezTo>
                <a:cubicBezTo>
                  <a:pt x="655" y="443"/>
                  <a:pt x="655" y="443"/>
                  <a:pt x="655" y="443"/>
                </a:cubicBezTo>
                <a:cubicBezTo>
                  <a:pt x="693" y="441"/>
                  <a:pt x="693" y="441"/>
                  <a:pt x="693" y="441"/>
                </a:cubicBezTo>
                <a:cubicBezTo>
                  <a:pt x="762" y="510"/>
                  <a:pt x="762" y="510"/>
                  <a:pt x="762" y="510"/>
                </a:cubicBezTo>
                <a:cubicBezTo>
                  <a:pt x="927" y="511"/>
                  <a:pt x="927" y="511"/>
                  <a:pt x="927" y="511"/>
                </a:cubicBezTo>
                <a:cubicBezTo>
                  <a:pt x="953" y="537"/>
                  <a:pt x="953" y="537"/>
                  <a:pt x="953" y="537"/>
                </a:cubicBezTo>
                <a:cubicBezTo>
                  <a:pt x="1032" y="538"/>
                  <a:pt x="1032" y="538"/>
                  <a:pt x="1032" y="538"/>
                </a:cubicBezTo>
                <a:cubicBezTo>
                  <a:pt x="1069" y="574"/>
                  <a:pt x="1069" y="574"/>
                  <a:pt x="1069" y="574"/>
                </a:cubicBezTo>
                <a:cubicBezTo>
                  <a:pt x="1070" y="573"/>
                  <a:pt x="1071" y="572"/>
                  <a:pt x="1072" y="571"/>
                </a:cubicBezTo>
                <a:cubicBezTo>
                  <a:pt x="1034" y="534"/>
                  <a:pt x="1034" y="534"/>
                  <a:pt x="1034" y="534"/>
                </a:cubicBezTo>
                <a:cubicBezTo>
                  <a:pt x="954" y="533"/>
                  <a:pt x="954" y="533"/>
                  <a:pt x="954" y="533"/>
                </a:cubicBezTo>
                <a:cubicBezTo>
                  <a:pt x="929" y="507"/>
                  <a:pt x="929" y="507"/>
                  <a:pt x="929" y="507"/>
                </a:cubicBezTo>
                <a:cubicBezTo>
                  <a:pt x="764" y="506"/>
                  <a:pt x="764" y="506"/>
                  <a:pt x="764" y="506"/>
                </a:cubicBezTo>
                <a:cubicBezTo>
                  <a:pt x="694" y="437"/>
                  <a:pt x="694" y="437"/>
                  <a:pt x="694" y="437"/>
                </a:cubicBezTo>
                <a:cubicBezTo>
                  <a:pt x="657" y="439"/>
                  <a:pt x="657" y="439"/>
                  <a:pt x="657" y="439"/>
                </a:cubicBezTo>
                <a:cubicBezTo>
                  <a:pt x="625" y="407"/>
                  <a:pt x="625" y="407"/>
                  <a:pt x="625" y="407"/>
                </a:cubicBezTo>
                <a:cubicBezTo>
                  <a:pt x="624" y="378"/>
                  <a:pt x="624" y="378"/>
                  <a:pt x="624" y="378"/>
                </a:cubicBezTo>
                <a:cubicBezTo>
                  <a:pt x="539" y="293"/>
                  <a:pt x="539" y="293"/>
                  <a:pt x="539" y="293"/>
                </a:cubicBezTo>
                <a:cubicBezTo>
                  <a:pt x="410" y="294"/>
                  <a:pt x="410" y="294"/>
                  <a:pt x="410" y="294"/>
                </a:cubicBezTo>
                <a:cubicBezTo>
                  <a:pt x="272" y="156"/>
                  <a:pt x="272" y="156"/>
                  <a:pt x="272" y="156"/>
                </a:cubicBezTo>
                <a:cubicBezTo>
                  <a:pt x="158" y="155"/>
                  <a:pt x="158" y="155"/>
                  <a:pt x="158" y="155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48" name="Freeform 1005"/>
          <p:cNvSpPr>
            <a:spLocks/>
          </p:cNvSpPr>
          <p:nvPr/>
        </p:nvSpPr>
        <p:spPr bwMode="auto">
          <a:xfrm>
            <a:off x="-4725217" y="2490788"/>
            <a:ext cx="4762500" cy="2644775"/>
          </a:xfrm>
          <a:custGeom>
            <a:avLst/>
            <a:gdLst>
              <a:gd name="T0" fmla="*/ 3 w 1149"/>
              <a:gd name="T1" fmla="*/ 0 h 638"/>
              <a:gd name="T2" fmla="*/ 0 w 1149"/>
              <a:gd name="T3" fmla="*/ 3 h 638"/>
              <a:gd name="T4" fmla="*/ 157 w 1149"/>
              <a:gd name="T5" fmla="*/ 161 h 638"/>
              <a:gd name="T6" fmla="*/ 272 w 1149"/>
              <a:gd name="T7" fmla="*/ 162 h 638"/>
              <a:gd name="T8" fmla="*/ 410 w 1149"/>
              <a:gd name="T9" fmla="*/ 300 h 638"/>
              <a:gd name="T10" fmla="*/ 538 w 1149"/>
              <a:gd name="T11" fmla="*/ 298 h 638"/>
              <a:gd name="T12" fmla="*/ 622 w 1149"/>
              <a:gd name="T13" fmla="*/ 382 h 638"/>
              <a:gd name="T14" fmla="*/ 625 w 1149"/>
              <a:gd name="T15" fmla="*/ 408 h 638"/>
              <a:gd name="T16" fmla="*/ 659 w 1149"/>
              <a:gd name="T17" fmla="*/ 442 h 638"/>
              <a:gd name="T18" fmla="*/ 694 w 1149"/>
              <a:gd name="T19" fmla="*/ 443 h 638"/>
              <a:gd name="T20" fmla="*/ 763 w 1149"/>
              <a:gd name="T21" fmla="*/ 512 h 638"/>
              <a:gd name="T22" fmla="*/ 928 w 1149"/>
              <a:gd name="T23" fmla="*/ 513 h 638"/>
              <a:gd name="T24" fmla="*/ 954 w 1149"/>
              <a:gd name="T25" fmla="*/ 539 h 638"/>
              <a:gd name="T26" fmla="*/ 1034 w 1149"/>
              <a:gd name="T27" fmla="*/ 539 h 638"/>
              <a:gd name="T28" fmla="*/ 1133 w 1149"/>
              <a:gd name="T29" fmla="*/ 638 h 638"/>
              <a:gd name="T30" fmla="*/ 1148 w 1149"/>
              <a:gd name="T31" fmla="*/ 638 h 638"/>
              <a:gd name="T32" fmla="*/ 1149 w 1149"/>
              <a:gd name="T33" fmla="*/ 634 h 638"/>
              <a:gd name="T34" fmla="*/ 1134 w 1149"/>
              <a:gd name="T35" fmla="*/ 634 h 638"/>
              <a:gd name="T36" fmla="*/ 1035 w 1149"/>
              <a:gd name="T37" fmla="*/ 535 h 638"/>
              <a:gd name="T38" fmla="*/ 956 w 1149"/>
              <a:gd name="T39" fmla="*/ 535 h 638"/>
              <a:gd name="T40" fmla="*/ 930 w 1149"/>
              <a:gd name="T41" fmla="*/ 509 h 638"/>
              <a:gd name="T42" fmla="*/ 765 w 1149"/>
              <a:gd name="T43" fmla="*/ 508 h 638"/>
              <a:gd name="T44" fmla="*/ 696 w 1149"/>
              <a:gd name="T45" fmla="*/ 439 h 638"/>
              <a:gd name="T46" fmla="*/ 661 w 1149"/>
              <a:gd name="T47" fmla="*/ 438 h 638"/>
              <a:gd name="T48" fmla="*/ 629 w 1149"/>
              <a:gd name="T49" fmla="*/ 406 h 638"/>
              <a:gd name="T50" fmla="*/ 625 w 1149"/>
              <a:gd name="T51" fmla="*/ 380 h 638"/>
              <a:gd name="T52" fmla="*/ 540 w 1149"/>
              <a:gd name="T53" fmla="*/ 294 h 638"/>
              <a:gd name="T54" fmla="*/ 411 w 1149"/>
              <a:gd name="T55" fmla="*/ 296 h 638"/>
              <a:gd name="T56" fmla="*/ 273 w 1149"/>
              <a:gd name="T57" fmla="*/ 158 h 638"/>
              <a:gd name="T58" fmla="*/ 159 w 1149"/>
              <a:gd name="T59" fmla="*/ 157 h 638"/>
              <a:gd name="T60" fmla="*/ 3 w 1149"/>
              <a:gd name="T61" fmla="*/ 0 h 6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149" h="638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157" y="161"/>
                  <a:pt x="157" y="161"/>
                  <a:pt x="157" y="161"/>
                </a:cubicBezTo>
                <a:cubicBezTo>
                  <a:pt x="272" y="162"/>
                  <a:pt x="272" y="162"/>
                  <a:pt x="272" y="162"/>
                </a:cubicBezTo>
                <a:cubicBezTo>
                  <a:pt x="410" y="300"/>
                  <a:pt x="410" y="300"/>
                  <a:pt x="410" y="300"/>
                </a:cubicBezTo>
                <a:cubicBezTo>
                  <a:pt x="538" y="298"/>
                  <a:pt x="538" y="298"/>
                  <a:pt x="538" y="298"/>
                </a:cubicBezTo>
                <a:cubicBezTo>
                  <a:pt x="622" y="382"/>
                  <a:pt x="622" y="382"/>
                  <a:pt x="622" y="382"/>
                </a:cubicBezTo>
                <a:cubicBezTo>
                  <a:pt x="625" y="408"/>
                  <a:pt x="625" y="408"/>
                  <a:pt x="625" y="408"/>
                </a:cubicBezTo>
                <a:cubicBezTo>
                  <a:pt x="659" y="442"/>
                  <a:pt x="659" y="442"/>
                  <a:pt x="659" y="442"/>
                </a:cubicBezTo>
                <a:cubicBezTo>
                  <a:pt x="694" y="443"/>
                  <a:pt x="694" y="443"/>
                  <a:pt x="694" y="443"/>
                </a:cubicBezTo>
                <a:cubicBezTo>
                  <a:pt x="763" y="512"/>
                  <a:pt x="763" y="512"/>
                  <a:pt x="763" y="512"/>
                </a:cubicBezTo>
                <a:cubicBezTo>
                  <a:pt x="928" y="513"/>
                  <a:pt x="928" y="513"/>
                  <a:pt x="928" y="513"/>
                </a:cubicBezTo>
                <a:cubicBezTo>
                  <a:pt x="954" y="539"/>
                  <a:pt x="954" y="539"/>
                  <a:pt x="954" y="539"/>
                </a:cubicBezTo>
                <a:cubicBezTo>
                  <a:pt x="1034" y="539"/>
                  <a:pt x="1034" y="539"/>
                  <a:pt x="1034" y="539"/>
                </a:cubicBezTo>
                <a:cubicBezTo>
                  <a:pt x="1133" y="638"/>
                  <a:pt x="1133" y="638"/>
                  <a:pt x="1133" y="638"/>
                </a:cubicBezTo>
                <a:cubicBezTo>
                  <a:pt x="1148" y="638"/>
                  <a:pt x="1148" y="638"/>
                  <a:pt x="1148" y="638"/>
                </a:cubicBezTo>
                <a:cubicBezTo>
                  <a:pt x="1148" y="637"/>
                  <a:pt x="1148" y="636"/>
                  <a:pt x="1149" y="634"/>
                </a:cubicBezTo>
                <a:cubicBezTo>
                  <a:pt x="1134" y="634"/>
                  <a:pt x="1134" y="634"/>
                  <a:pt x="1134" y="634"/>
                </a:cubicBezTo>
                <a:cubicBezTo>
                  <a:pt x="1035" y="535"/>
                  <a:pt x="1035" y="535"/>
                  <a:pt x="1035" y="535"/>
                </a:cubicBezTo>
                <a:cubicBezTo>
                  <a:pt x="956" y="535"/>
                  <a:pt x="956" y="535"/>
                  <a:pt x="956" y="535"/>
                </a:cubicBezTo>
                <a:cubicBezTo>
                  <a:pt x="930" y="509"/>
                  <a:pt x="930" y="509"/>
                  <a:pt x="930" y="509"/>
                </a:cubicBezTo>
                <a:cubicBezTo>
                  <a:pt x="765" y="508"/>
                  <a:pt x="765" y="508"/>
                  <a:pt x="765" y="508"/>
                </a:cubicBezTo>
                <a:cubicBezTo>
                  <a:pt x="696" y="439"/>
                  <a:pt x="696" y="439"/>
                  <a:pt x="696" y="439"/>
                </a:cubicBezTo>
                <a:cubicBezTo>
                  <a:pt x="661" y="438"/>
                  <a:pt x="661" y="438"/>
                  <a:pt x="661" y="438"/>
                </a:cubicBezTo>
                <a:cubicBezTo>
                  <a:pt x="629" y="406"/>
                  <a:pt x="629" y="406"/>
                  <a:pt x="629" y="406"/>
                </a:cubicBezTo>
                <a:cubicBezTo>
                  <a:pt x="625" y="380"/>
                  <a:pt x="625" y="380"/>
                  <a:pt x="625" y="380"/>
                </a:cubicBezTo>
                <a:cubicBezTo>
                  <a:pt x="540" y="294"/>
                  <a:pt x="540" y="294"/>
                  <a:pt x="540" y="294"/>
                </a:cubicBezTo>
                <a:cubicBezTo>
                  <a:pt x="411" y="296"/>
                  <a:pt x="411" y="296"/>
                  <a:pt x="411" y="296"/>
                </a:cubicBezTo>
                <a:cubicBezTo>
                  <a:pt x="273" y="158"/>
                  <a:pt x="273" y="158"/>
                  <a:pt x="273" y="158"/>
                </a:cubicBezTo>
                <a:cubicBezTo>
                  <a:pt x="159" y="157"/>
                  <a:pt x="159" y="157"/>
                  <a:pt x="159" y="157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49" name="Freeform 1006"/>
          <p:cNvSpPr>
            <a:spLocks noEditPoints="1"/>
          </p:cNvSpPr>
          <p:nvPr/>
        </p:nvSpPr>
        <p:spPr bwMode="auto">
          <a:xfrm>
            <a:off x="-1226367" y="6110288"/>
            <a:ext cx="2146300" cy="3586163"/>
          </a:xfrm>
          <a:custGeom>
            <a:avLst/>
            <a:gdLst>
              <a:gd name="T0" fmla="*/ 277 w 518"/>
              <a:gd name="T1" fmla="*/ 189 h 865"/>
              <a:gd name="T2" fmla="*/ 275 w 518"/>
              <a:gd name="T3" fmla="*/ 192 h 865"/>
              <a:gd name="T4" fmla="*/ 321 w 518"/>
              <a:gd name="T5" fmla="*/ 239 h 865"/>
              <a:gd name="T6" fmla="*/ 320 w 518"/>
              <a:gd name="T7" fmla="*/ 323 h 865"/>
              <a:gd name="T8" fmla="*/ 514 w 518"/>
              <a:gd name="T9" fmla="*/ 516 h 865"/>
              <a:gd name="T10" fmla="*/ 514 w 518"/>
              <a:gd name="T11" fmla="*/ 865 h 865"/>
              <a:gd name="T12" fmla="*/ 518 w 518"/>
              <a:gd name="T13" fmla="*/ 865 h 865"/>
              <a:gd name="T14" fmla="*/ 518 w 518"/>
              <a:gd name="T15" fmla="*/ 515 h 865"/>
              <a:gd name="T16" fmla="*/ 324 w 518"/>
              <a:gd name="T17" fmla="*/ 321 h 865"/>
              <a:gd name="T18" fmla="*/ 325 w 518"/>
              <a:gd name="T19" fmla="*/ 237 h 865"/>
              <a:gd name="T20" fmla="*/ 277 w 518"/>
              <a:gd name="T21" fmla="*/ 189 h 865"/>
              <a:gd name="T22" fmla="*/ 12 w 518"/>
              <a:gd name="T23" fmla="*/ 0 h 865"/>
              <a:gd name="T24" fmla="*/ 0 w 518"/>
              <a:gd name="T25" fmla="*/ 11 h 865"/>
              <a:gd name="T26" fmla="*/ 4 w 518"/>
              <a:gd name="T27" fmla="*/ 13 h 865"/>
              <a:gd name="T28" fmla="*/ 13 w 518"/>
              <a:gd name="T29" fmla="*/ 4 h 865"/>
              <a:gd name="T30" fmla="*/ 41 w 518"/>
              <a:gd name="T31" fmla="*/ 4 h 865"/>
              <a:gd name="T32" fmla="*/ 84 w 518"/>
              <a:gd name="T33" fmla="*/ 47 h 865"/>
              <a:gd name="T34" fmla="*/ 129 w 518"/>
              <a:gd name="T35" fmla="*/ 47 h 865"/>
              <a:gd name="T36" fmla="*/ 245 w 518"/>
              <a:gd name="T37" fmla="*/ 163 h 865"/>
              <a:gd name="T38" fmla="*/ 248 w 518"/>
              <a:gd name="T39" fmla="*/ 161 h 865"/>
              <a:gd name="T40" fmla="*/ 131 w 518"/>
              <a:gd name="T41" fmla="*/ 43 h 865"/>
              <a:gd name="T42" fmla="*/ 86 w 518"/>
              <a:gd name="T43" fmla="*/ 43 h 865"/>
              <a:gd name="T44" fmla="*/ 43 w 518"/>
              <a:gd name="T45" fmla="*/ 0 h 865"/>
              <a:gd name="T46" fmla="*/ 12 w 518"/>
              <a:gd name="T47" fmla="*/ 0 h 8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518" h="865">
                <a:moveTo>
                  <a:pt x="277" y="189"/>
                </a:moveTo>
                <a:cubicBezTo>
                  <a:pt x="276" y="190"/>
                  <a:pt x="276" y="191"/>
                  <a:pt x="275" y="192"/>
                </a:cubicBezTo>
                <a:cubicBezTo>
                  <a:pt x="321" y="239"/>
                  <a:pt x="321" y="239"/>
                  <a:pt x="321" y="239"/>
                </a:cubicBezTo>
                <a:cubicBezTo>
                  <a:pt x="320" y="323"/>
                  <a:pt x="320" y="323"/>
                  <a:pt x="320" y="323"/>
                </a:cubicBezTo>
                <a:cubicBezTo>
                  <a:pt x="514" y="516"/>
                  <a:pt x="514" y="516"/>
                  <a:pt x="514" y="516"/>
                </a:cubicBezTo>
                <a:cubicBezTo>
                  <a:pt x="514" y="865"/>
                  <a:pt x="514" y="865"/>
                  <a:pt x="514" y="865"/>
                </a:cubicBezTo>
                <a:cubicBezTo>
                  <a:pt x="518" y="865"/>
                  <a:pt x="518" y="865"/>
                  <a:pt x="518" y="865"/>
                </a:cubicBezTo>
                <a:cubicBezTo>
                  <a:pt x="518" y="515"/>
                  <a:pt x="518" y="515"/>
                  <a:pt x="518" y="515"/>
                </a:cubicBezTo>
                <a:cubicBezTo>
                  <a:pt x="324" y="321"/>
                  <a:pt x="324" y="321"/>
                  <a:pt x="324" y="321"/>
                </a:cubicBezTo>
                <a:cubicBezTo>
                  <a:pt x="325" y="237"/>
                  <a:pt x="325" y="237"/>
                  <a:pt x="325" y="237"/>
                </a:cubicBezTo>
                <a:cubicBezTo>
                  <a:pt x="277" y="189"/>
                  <a:pt x="277" y="189"/>
                  <a:pt x="277" y="189"/>
                </a:cubicBezTo>
                <a:moveTo>
                  <a:pt x="12" y="0"/>
                </a:moveTo>
                <a:cubicBezTo>
                  <a:pt x="0" y="11"/>
                  <a:pt x="0" y="11"/>
                  <a:pt x="0" y="11"/>
                </a:cubicBezTo>
                <a:cubicBezTo>
                  <a:pt x="2" y="12"/>
                  <a:pt x="3" y="12"/>
                  <a:pt x="4" y="13"/>
                </a:cubicBezTo>
                <a:cubicBezTo>
                  <a:pt x="13" y="4"/>
                  <a:pt x="13" y="4"/>
                  <a:pt x="13" y="4"/>
                </a:cubicBezTo>
                <a:cubicBezTo>
                  <a:pt x="41" y="4"/>
                  <a:pt x="41" y="4"/>
                  <a:pt x="41" y="4"/>
                </a:cubicBezTo>
                <a:cubicBezTo>
                  <a:pt x="84" y="47"/>
                  <a:pt x="84" y="47"/>
                  <a:pt x="84" y="47"/>
                </a:cubicBezTo>
                <a:cubicBezTo>
                  <a:pt x="129" y="47"/>
                  <a:pt x="129" y="47"/>
                  <a:pt x="129" y="47"/>
                </a:cubicBezTo>
                <a:cubicBezTo>
                  <a:pt x="245" y="163"/>
                  <a:pt x="245" y="163"/>
                  <a:pt x="245" y="163"/>
                </a:cubicBezTo>
                <a:cubicBezTo>
                  <a:pt x="246" y="162"/>
                  <a:pt x="247" y="161"/>
                  <a:pt x="248" y="161"/>
                </a:cubicBezTo>
                <a:cubicBezTo>
                  <a:pt x="131" y="43"/>
                  <a:pt x="131" y="43"/>
                  <a:pt x="131" y="43"/>
                </a:cubicBezTo>
                <a:cubicBezTo>
                  <a:pt x="86" y="43"/>
                  <a:pt x="86" y="43"/>
                  <a:pt x="86" y="43"/>
                </a:cubicBezTo>
                <a:cubicBezTo>
                  <a:pt x="43" y="0"/>
                  <a:pt x="43" y="0"/>
                  <a:pt x="43" y="0"/>
                </a:cubicBezTo>
                <a:cubicBezTo>
                  <a:pt x="12" y="0"/>
                  <a:pt x="12" y="0"/>
                  <a:pt x="1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50" name="Freeform 1007"/>
          <p:cNvSpPr>
            <a:spLocks/>
          </p:cNvSpPr>
          <p:nvPr/>
        </p:nvSpPr>
        <p:spPr bwMode="auto">
          <a:xfrm>
            <a:off x="-1035867" y="6424613"/>
            <a:ext cx="1889125" cy="3089275"/>
          </a:xfrm>
          <a:custGeom>
            <a:avLst/>
            <a:gdLst>
              <a:gd name="T0" fmla="*/ 7 w 456"/>
              <a:gd name="T1" fmla="*/ 0 h 745"/>
              <a:gd name="T2" fmla="*/ 0 w 456"/>
              <a:gd name="T3" fmla="*/ 7 h 745"/>
              <a:gd name="T4" fmla="*/ 2 w 456"/>
              <a:gd name="T5" fmla="*/ 9 h 745"/>
              <a:gd name="T6" fmla="*/ 3 w 456"/>
              <a:gd name="T7" fmla="*/ 10 h 745"/>
              <a:gd name="T8" fmla="*/ 9 w 456"/>
              <a:gd name="T9" fmla="*/ 4 h 745"/>
              <a:gd name="T10" fmla="*/ 84 w 456"/>
              <a:gd name="T11" fmla="*/ 6 h 745"/>
              <a:gd name="T12" fmla="*/ 173 w 456"/>
              <a:gd name="T13" fmla="*/ 95 h 745"/>
              <a:gd name="T14" fmla="*/ 170 w 456"/>
              <a:gd name="T15" fmla="*/ 199 h 745"/>
              <a:gd name="T16" fmla="*/ 191 w 456"/>
              <a:gd name="T17" fmla="*/ 220 h 745"/>
              <a:gd name="T18" fmla="*/ 218 w 456"/>
              <a:gd name="T19" fmla="*/ 220 h 745"/>
              <a:gd name="T20" fmla="*/ 452 w 456"/>
              <a:gd name="T21" fmla="*/ 454 h 745"/>
              <a:gd name="T22" fmla="*/ 452 w 456"/>
              <a:gd name="T23" fmla="*/ 745 h 745"/>
              <a:gd name="T24" fmla="*/ 456 w 456"/>
              <a:gd name="T25" fmla="*/ 745 h 745"/>
              <a:gd name="T26" fmla="*/ 456 w 456"/>
              <a:gd name="T27" fmla="*/ 453 h 745"/>
              <a:gd name="T28" fmla="*/ 220 w 456"/>
              <a:gd name="T29" fmla="*/ 216 h 745"/>
              <a:gd name="T30" fmla="*/ 192 w 456"/>
              <a:gd name="T31" fmla="*/ 216 h 745"/>
              <a:gd name="T32" fmla="*/ 174 w 456"/>
              <a:gd name="T33" fmla="*/ 198 h 745"/>
              <a:gd name="T34" fmla="*/ 177 w 456"/>
              <a:gd name="T35" fmla="*/ 94 h 745"/>
              <a:gd name="T36" fmla="*/ 86 w 456"/>
              <a:gd name="T37" fmla="*/ 2 h 745"/>
              <a:gd name="T38" fmla="*/ 7 w 456"/>
              <a:gd name="T39" fmla="*/ 0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56" h="745">
                <a:moveTo>
                  <a:pt x="7" y="0"/>
                </a:moveTo>
                <a:cubicBezTo>
                  <a:pt x="0" y="7"/>
                  <a:pt x="0" y="7"/>
                  <a:pt x="0" y="7"/>
                </a:cubicBezTo>
                <a:cubicBezTo>
                  <a:pt x="1" y="8"/>
                  <a:pt x="1" y="8"/>
                  <a:pt x="2" y="9"/>
                </a:cubicBezTo>
                <a:cubicBezTo>
                  <a:pt x="2" y="9"/>
                  <a:pt x="3" y="10"/>
                  <a:pt x="3" y="10"/>
                </a:cubicBezTo>
                <a:cubicBezTo>
                  <a:pt x="9" y="4"/>
                  <a:pt x="9" y="4"/>
                  <a:pt x="9" y="4"/>
                </a:cubicBezTo>
                <a:cubicBezTo>
                  <a:pt x="84" y="6"/>
                  <a:pt x="84" y="6"/>
                  <a:pt x="84" y="6"/>
                </a:cubicBezTo>
                <a:cubicBezTo>
                  <a:pt x="173" y="95"/>
                  <a:pt x="173" y="95"/>
                  <a:pt x="173" y="95"/>
                </a:cubicBezTo>
                <a:cubicBezTo>
                  <a:pt x="170" y="199"/>
                  <a:pt x="170" y="199"/>
                  <a:pt x="170" y="199"/>
                </a:cubicBezTo>
                <a:cubicBezTo>
                  <a:pt x="191" y="220"/>
                  <a:pt x="191" y="220"/>
                  <a:pt x="191" y="220"/>
                </a:cubicBezTo>
                <a:cubicBezTo>
                  <a:pt x="218" y="220"/>
                  <a:pt x="218" y="220"/>
                  <a:pt x="218" y="220"/>
                </a:cubicBezTo>
                <a:cubicBezTo>
                  <a:pt x="452" y="454"/>
                  <a:pt x="452" y="454"/>
                  <a:pt x="452" y="454"/>
                </a:cubicBezTo>
                <a:cubicBezTo>
                  <a:pt x="452" y="745"/>
                  <a:pt x="452" y="745"/>
                  <a:pt x="452" y="745"/>
                </a:cubicBezTo>
                <a:cubicBezTo>
                  <a:pt x="456" y="745"/>
                  <a:pt x="456" y="745"/>
                  <a:pt x="456" y="745"/>
                </a:cubicBezTo>
                <a:cubicBezTo>
                  <a:pt x="456" y="453"/>
                  <a:pt x="456" y="453"/>
                  <a:pt x="456" y="453"/>
                </a:cubicBezTo>
                <a:cubicBezTo>
                  <a:pt x="220" y="216"/>
                  <a:pt x="220" y="216"/>
                  <a:pt x="220" y="216"/>
                </a:cubicBezTo>
                <a:cubicBezTo>
                  <a:pt x="192" y="216"/>
                  <a:pt x="192" y="216"/>
                  <a:pt x="192" y="216"/>
                </a:cubicBezTo>
                <a:cubicBezTo>
                  <a:pt x="174" y="198"/>
                  <a:pt x="174" y="198"/>
                  <a:pt x="174" y="198"/>
                </a:cubicBezTo>
                <a:cubicBezTo>
                  <a:pt x="177" y="94"/>
                  <a:pt x="177" y="94"/>
                  <a:pt x="177" y="94"/>
                </a:cubicBezTo>
                <a:cubicBezTo>
                  <a:pt x="86" y="2"/>
                  <a:pt x="86" y="2"/>
                  <a:pt x="86" y="2"/>
                </a:cubicBezTo>
                <a:cubicBezTo>
                  <a:pt x="7" y="0"/>
                  <a:pt x="7" y="0"/>
                  <a:pt x="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51" name="Freeform 1008"/>
          <p:cNvSpPr>
            <a:spLocks/>
          </p:cNvSpPr>
          <p:nvPr/>
        </p:nvSpPr>
        <p:spPr bwMode="auto">
          <a:xfrm>
            <a:off x="-973955" y="6748463"/>
            <a:ext cx="1762125" cy="2814638"/>
          </a:xfrm>
          <a:custGeom>
            <a:avLst/>
            <a:gdLst>
              <a:gd name="T0" fmla="*/ 3 w 425"/>
              <a:gd name="T1" fmla="*/ 0 h 679"/>
              <a:gd name="T2" fmla="*/ 3 w 425"/>
              <a:gd name="T3" fmla="*/ 1 h 679"/>
              <a:gd name="T4" fmla="*/ 0 w 425"/>
              <a:gd name="T5" fmla="*/ 3 h 679"/>
              <a:gd name="T6" fmla="*/ 158 w 425"/>
              <a:gd name="T7" fmla="*/ 159 h 679"/>
              <a:gd name="T8" fmla="*/ 189 w 425"/>
              <a:gd name="T9" fmla="*/ 158 h 679"/>
              <a:gd name="T10" fmla="*/ 421 w 425"/>
              <a:gd name="T11" fmla="*/ 390 h 679"/>
              <a:gd name="T12" fmla="*/ 421 w 425"/>
              <a:gd name="T13" fmla="*/ 679 h 679"/>
              <a:gd name="T14" fmla="*/ 425 w 425"/>
              <a:gd name="T15" fmla="*/ 679 h 679"/>
              <a:gd name="T16" fmla="*/ 425 w 425"/>
              <a:gd name="T17" fmla="*/ 389 h 679"/>
              <a:gd name="T18" fmla="*/ 191 w 425"/>
              <a:gd name="T19" fmla="*/ 153 h 679"/>
              <a:gd name="T20" fmla="*/ 159 w 425"/>
              <a:gd name="T21" fmla="*/ 155 h 679"/>
              <a:gd name="T22" fmla="*/ 3 w 425"/>
              <a:gd name="T23" fmla="*/ 0 h 6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25" h="679">
                <a:moveTo>
                  <a:pt x="3" y="0"/>
                </a:moveTo>
                <a:cubicBezTo>
                  <a:pt x="3" y="1"/>
                  <a:pt x="3" y="1"/>
                  <a:pt x="3" y="1"/>
                </a:cubicBezTo>
                <a:cubicBezTo>
                  <a:pt x="2" y="2"/>
                  <a:pt x="1" y="2"/>
                  <a:pt x="0" y="3"/>
                </a:cubicBezTo>
                <a:cubicBezTo>
                  <a:pt x="158" y="159"/>
                  <a:pt x="158" y="159"/>
                  <a:pt x="158" y="159"/>
                </a:cubicBezTo>
                <a:cubicBezTo>
                  <a:pt x="189" y="158"/>
                  <a:pt x="189" y="158"/>
                  <a:pt x="189" y="158"/>
                </a:cubicBezTo>
                <a:cubicBezTo>
                  <a:pt x="421" y="390"/>
                  <a:pt x="421" y="390"/>
                  <a:pt x="421" y="390"/>
                </a:cubicBezTo>
                <a:cubicBezTo>
                  <a:pt x="421" y="679"/>
                  <a:pt x="421" y="679"/>
                  <a:pt x="421" y="679"/>
                </a:cubicBezTo>
                <a:cubicBezTo>
                  <a:pt x="425" y="679"/>
                  <a:pt x="425" y="679"/>
                  <a:pt x="425" y="679"/>
                </a:cubicBezTo>
                <a:cubicBezTo>
                  <a:pt x="425" y="389"/>
                  <a:pt x="425" y="389"/>
                  <a:pt x="425" y="389"/>
                </a:cubicBezTo>
                <a:cubicBezTo>
                  <a:pt x="191" y="153"/>
                  <a:pt x="191" y="153"/>
                  <a:pt x="191" y="153"/>
                </a:cubicBezTo>
                <a:cubicBezTo>
                  <a:pt x="159" y="155"/>
                  <a:pt x="159" y="155"/>
                  <a:pt x="159" y="155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52" name="Freeform 1009"/>
          <p:cNvSpPr>
            <a:spLocks/>
          </p:cNvSpPr>
          <p:nvPr/>
        </p:nvSpPr>
        <p:spPr bwMode="auto">
          <a:xfrm>
            <a:off x="-1513705" y="6284913"/>
            <a:ext cx="2268538" cy="3228975"/>
          </a:xfrm>
          <a:custGeom>
            <a:avLst/>
            <a:gdLst>
              <a:gd name="T0" fmla="*/ 0 w 547"/>
              <a:gd name="T1" fmla="*/ 0 h 779"/>
              <a:gd name="T2" fmla="*/ 0 w 547"/>
              <a:gd name="T3" fmla="*/ 34 h 779"/>
              <a:gd name="T4" fmla="*/ 263 w 547"/>
              <a:gd name="T5" fmla="*/ 296 h 779"/>
              <a:gd name="T6" fmla="*/ 328 w 547"/>
              <a:gd name="T7" fmla="*/ 295 h 779"/>
              <a:gd name="T8" fmla="*/ 543 w 547"/>
              <a:gd name="T9" fmla="*/ 511 h 779"/>
              <a:gd name="T10" fmla="*/ 543 w 547"/>
              <a:gd name="T11" fmla="*/ 779 h 779"/>
              <a:gd name="T12" fmla="*/ 547 w 547"/>
              <a:gd name="T13" fmla="*/ 779 h 779"/>
              <a:gd name="T14" fmla="*/ 547 w 547"/>
              <a:gd name="T15" fmla="*/ 509 h 779"/>
              <a:gd name="T16" fmla="*/ 330 w 547"/>
              <a:gd name="T17" fmla="*/ 291 h 779"/>
              <a:gd name="T18" fmla="*/ 264 w 547"/>
              <a:gd name="T19" fmla="*/ 292 h 779"/>
              <a:gd name="T20" fmla="*/ 4 w 547"/>
              <a:gd name="T21" fmla="*/ 32 h 779"/>
              <a:gd name="T22" fmla="*/ 4 w 547"/>
              <a:gd name="T23" fmla="*/ 0 h 779"/>
              <a:gd name="T24" fmla="*/ 3 w 547"/>
              <a:gd name="T25" fmla="*/ 0 h 779"/>
              <a:gd name="T26" fmla="*/ 3 w 547"/>
              <a:gd name="T27" fmla="*/ 0 h 779"/>
              <a:gd name="T28" fmla="*/ 0 w 547"/>
              <a:gd name="T29" fmla="*/ 0 h 7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547" h="779">
                <a:moveTo>
                  <a:pt x="0" y="0"/>
                </a:moveTo>
                <a:cubicBezTo>
                  <a:pt x="0" y="34"/>
                  <a:pt x="0" y="34"/>
                  <a:pt x="0" y="34"/>
                </a:cubicBezTo>
                <a:cubicBezTo>
                  <a:pt x="263" y="296"/>
                  <a:pt x="263" y="296"/>
                  <a:pt x="263" y="296"/>
                </a:cubicBezTo>
                <a:cubicBezTo>
                  <a:pt x="328" y="295"/>
                  <a:pt x="328" y="295"/>
                  <a:pt x="328" y="295"/>
                </a:cubicBezTo>
                <a:cubicBezTo>
                  <a:pt x="543" y="511"/>
                  <a:pt x="543" y="511"/>
                  <a:pt x="543" y="511"/>
                </a:cubicBezTo>
                <a:cubicBezTo>
                  <a:pt x="543" y="779"/>
                  <a:pt x="543" y="779"/>
                  <a:pt x="543" y="779"/>
                </a:cubicBezTo>
                <a:cubicBezTo>
                  <a:pt x="547" y="779"/>
                  <a:pt x="547" y="779"/>
                  <a:pt x="547" y="779"/>
                </a:cubicBezTo>
                <a:cubicBezTo>
                  <a:pt x="547" y="509"/>
                  <a:pt x="547" y="509"/>
                  <a:pt x="547" y="509"/>
                </a:cubicBezTo>
                <a:cubicBezTo>
                  <a:pt x="330" y="291"/>
                  <a:pt x="330" y="291"/>
                  <a:pt x="330" y="291"/>
                </a:cubicBezTo>
                <a:cubicBezTo>
                  <a:pt x="264" y="292"/>
                  <a:pt x="264" y="292"/>
                  <a:pt x="264" y="292"/>
                </a:cubicBezTo>
                <a:cubicBezTo>
                  <a:pt x="4" y="32"/>
                  <a:pt x="4" y="32"/>
                  <a:pt x="4" y="32"/>
                </a:cubicBezTo>
                <a:cubicBezTo>
                  <a:pt x="4" y="0"/>
                  <a:pt x="4" y="0"/>
                  <a:pt x="4" y="0"/>
                </a:cubicBezTo>
                <a:cubicBezTo>
                  <a:pt x="4" y="0"/>
                  <a:pt x="3" y="0"/>
                  <a:pt x="3" y="0"/>
                </a:cubicBezTo>
                <a:cubicBezTo>
                  <a:pt x="3" y="0"/>
                  <a:pt x="3" y="0"/>
                  <a:pt x="3" y="0"/>
                </a:cubicBezTo>
                <a:cubicBezTo>
                  <a:pt x="2" y="0"/>
                  <a:pt x="1" y="0"/>
                  <a:pt x="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53" name="Freeform 1010"/>
          <p:cNvSpPr>
            <a:spLocks/>
          </p:cNvSpPr>
          <p:nvPr/>
        </p:nvSpPr>
        <p:spPr bwMode="auto">
          <a:xfrm>
            <a:off x="-2437630" y="5637213"/>
            <a:ext cx="3159125" cy="3810000"/>
          </a:xfrm>
          <a:custGeom>
            <a:avLst/>
            <a:gdLst>
              <a:gd name="T0" fmla="*/ 4 w 762"/>
              <a:gd name="T1" fmla="*/ 0 h 919"/>
              <a:gd name="T2" fmla="*/ 0 w 762"/>
              <a:gd name="T3" fmla="*/ 2 h 919"/>
              <a:gd name="T4" fmla="*/ 51 w 762"/>
              <a:gd name="T5" fmla="*/ 52 h 919"/>
              <a:gd name="T6" fmla="*/ 132 w 762"/>
              <a:gd name="T7" fmla="*/ 53 h 919"/>
              <a:gd name="T8" fmla="*/ 181 w 762"/>
              <a:gd name="T9" fmla="*/ 102 h 919"/>
              <a:gd name="T10" fmla="*/ 177 w 762"/>
              <a:gd name="T11" fmla="*/ 172 h 919"/>
              <a:gd name="T12" fmla="*/ 476 w 762"/>
              <a:gd name="T13" fmla="*/ 471 h 919"/>
              <a:gd name="T14" fmla="*/ 553 w 762"/>
              <a:gd name="T15" fmla="*/ 469 h 919"/>
              <a:gd name="T16" fmla="*/ 758 w 762"/>
              <a:gd name="T17" fmla="*/ 675 h 919"/>
              <a:gd name="T18" fmla="*/ 758 w 762"/>
              <a:gd name="T19" fmla="*/ 919 h 919"/>
              <a:gd name="T20" fmla="*/ 762 w 762"/>
              <a:gd name="T21" fmla="*/ 919 h 919"/>
              <a:gd name="T22" fmla="*/ 762 w 762"/>
              <a:gd name="T23" fmla="*/ 674 h 919"/>
              <a:gd name="T24" fmla="*/ 554 w 762"/>
              <a:gd name="T25" fmla="*/ 465 h 919"/>
              <a:gd name="T26" fmla="*/ 478 w 762"/>
              <a:gd name="T27" fmla="*/ 467 h 919"/>
              <a:gd name="T28" fmla="*/ 181 w 762"/>
              <a:gd name="T29" fmla="*/ 170 h 919"/>
              <a:gd name="T30" fmla="*/ 185 w 762"/>
              <a:gd name="T31" fmla="*/ 101 h 919"/>
              <a:gd name="T32" fmla="*/ 133 w 762"/>
              <a:gd name="T33" fmla="*/ 49 h 919"/>
              <a:gd name="T34" fmla="*/ 53 w 762"/>
              <a:gd name="T35" fmla="*/ 48 h 919"/>
              <a:gd name="T36" fmla="*/ 4 w 762"/>
              <a:gd name="T37" fmla="*/ 0 h 9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762" h="919">
                <a:moveTo>
                  <a:pt x="4" y="0"/>
                </a:moveTo>
                <a:cubicBezTo>
                  <a:pt x="3" y="1"/>
                  <a:pt x="1" y="1"/>
                  <a:pt x="0" y="2"/>
                </a:cubicBezTo>
                <a:cubicBezTo>
                  <a:pt x="51" y="52"/>
                  <a:pt x="51" y="52"/>
                  <a:pt x="51" y="52"/>
                </a:cubicBezTo>
                <a:cubicBezTo>
                  <a:pt x="132" y="53"/>
                  <a:pt x="132" y="53"/>
                  <a:pt x="132" y="53"/>
                </a:cubicBezTo>
                <a:cubicBezTo>
                  <a:pt x="181" y="102"/>
                  <a:pt x="181" y="102"/>
                  <a:pt x="181" y="102"/>
                </a:cubicBezTo>
                <a:cubicBezTo>
                  <a:pt x="177" y="172"/>
                  <a:pt x="177" y="172"/>
                  <a:pt x="177" y="172"/>
                </a:cubicBezTo>
                <a:cubicBezTo>
                  <a:pt x="476" y="471"/>
                  <a:pt x="476" y="471"/>
                  <a:pt x="476" y="471"/>
                </a:cubicBezTo>
                <a:cubicBezTo>
                  <a:pt x="553" y="469"/>
                  <a:pt x="553" y="469"/>
                  <a:pt x="553" y="469"/>
                </a:cubicBezTo>
                <a:cubicBezTo>
                  <a:pt x="758" y="675"/>
                  <a:pt x="758" y="675"/>
                  <a:pt x="758" y="675"/>
                </a:cubicBezTo>
                <a:cubicBezTo>
                  <a:pt x="758" y="919"/>
                  <a:pt x="758" y="919"/>
                  <a:pt x="758" y="919"/>
                </a:cubicBezTo>
                <a:cubicBezTo>
                  <a:pt x="762" y="919"/>
                  <a:pt x="762" y="919"/>
                  <a:pt x="762" y="919"/>
                </a:cubicBezTo>
                <a:cubicBezTo>
                  <a:pt x="762" y="674"/>
                  <a:pt x="762" y="674"/>
                  <a:pt x="762" y="674"/>
                </a:cubicBezTo>
                <a:cubicBezTo>
                  <a:pt x="554" y="465"/>
                  <a:pt x="554" y="465"/>
                  <a:pt x="554" y="465"/>
                </a:cubicBezTo>
                <a:cubicBezTo>
                  <a:pt x="478" y="467"/>
                  <a:pt x="478" y="467"/>
                  <a:pt x="478" y="467"/>
                </a:cubicBezTo>
                <a:cubicBezTo>
                  <a:pt x="181" y="170"/>
                  <a:pt x="181" y="170"/>
                  <a:pt x="181" y="170"/>
                </a:cubicBezTo>
                <a:cubicBezTo>
                  <a:pt x="185" y="101"/>
                  <a:pt x="185" y="101"/>
                  <a:pt x="185" y="101"/>
                </a:cubicBezTo>
                <a:cubicBezTo>
                  <a:pt x="133" y="49"/>
                  <a:pt x="133" y="49"/>
                  <a:pt x="133" y="49"/>
                </a:cubicBezTo>
                <a:cubicBezTo>
                  <a:pt x="53" y="48"/>
                  <a:pt x="53" y="48"/>
                  <a:pt x="53" y="48"/>
                </a:cubicBezTo>
                <a:cubicBezTo>
                  <a:pt x="4" y="0"/>
                  <a:pt x="4" y="0"/>
                  <a:pt x="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54" name="Freeform 1011"/>
          <p:cNvSpPr>
            <a:spLocks/>
          </p:cNvSpPr>
          <p:nvPr/>
        </p:nvSpPr>
        <p:spPr bwMode="auto">
          <a:xfrm>
            <a:off x="-2728142" y="5467350"/>
            <a:ext cx="3400425" cy="3881438"/>
          </a:xfrm>
          <a:custGeom>
            <a:avLst/>
            <a:gdLst>
              <a:gd name="T0" fmla="*/ 4 w 820"/>
              <a:gd name="T1" fmla="*/ 0 h 936"/>
              <a:gd name="T2" fmla="*/ 0 w 820"/>
              <a:gd name="T3" fmla="*/ 1 h 936"/>
              <a:gd name="T4" fmla="*/ 107 w 820"/>
              <a:gd name="T5" fmla="*/ 107 h 936"/>
              <a:gd name="T6" fmla="*/ 188 w 820"/>
              <a:gd name="T7" fmla="*/ 108 h 936"/>
              <a:gd name="T8" fmla="*/ 237 w 820"/>
              <a:gd name="T9" fmla="*/ 157 h 936"/>
              <a:gd name="T10" fmla="*/ 236 w 820"/>
              <a:gd name="T11" fmla="*/ 224 h 936"/>
              <a:gd name="T12" fmla="*/ 535 w 820"/>
              <a:gd name="T13" fmla="*/ 523 h 936"/>
              <a:gd name="T14" fmla="*/ 611 w 820"/>
              <a:gd name="T15" fmla="*/ 521 h 936"/>
              <a:gd name="T16" fmla="*/ 816 w 820"/>
              <a:gd name="T17" fmla="*/ 728 h 936"/>
              <a:gd name="T18" fmla="*/ 816 w 820"/>
              <a:gd name="T19" fmla="*/ 936 h 936"/>
              <a:gd name="T20" fmla="*/ 820 w 820"/>
              <a:gd name="T21" fmla="*/ 936 h 936"/>
              <a:gd name="T22" fmla="*/ 820 w 820"/>
              <a:gd name="T23" fmla="*/ 726 h 936"/>
              <a:gd name="T24" fmla="*/ 613 w 820"/>
              <a:gd name="T25" fmla="*/ 517 h 936"/>
              <a:gd name="T26" fmla="*/ 537 w 820"/>
              <a:gd name="T27" fmla="*/ 519 h 936"/>
              <a:gd name="T28" fmla="*/ 240 w 820"/>
              <a:gd name="T29" fmla="*/ 223 h 936"/>
              <a:gd name="T30" fmla="*/ 241 w 820"/>
              <a:gd name="T31" fmla="*/ 156 h 936"/>
              <a:gd name="T32" fmla="*/ 189 w 820"/>
              <a:gd name="T33" fmla="*/ 104 h 936"/>
              <a:gd name="T34" fmla="*/ 108 w 820"/>
              <a:gd name="T35" fmla="*/ 103 h 936"/>
              <a:gd name="T36" fmla="*/ 4 w 820"/>
              <a:gd name="T37" fmla="*/ 0 h 9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820" h="936">
                <a:moveTo>
                  <a:pt x="4" y="0"/>
                </a:moveTo>
                <a:cubicBezTo>
                  <a:pt x="3" y="1"/>
                  <a:pt x="1" y="1"/>
                  <a:pt x="0" y="1"/>
                </a:cubicBezTo>
                <a:cubicBezTo>
                  <a:pt x="107" y="107"/>
                  <a:pt x="107" y="107"/>
                  <a:pt x="107" y="107"/>
                </a:cubicBezTo>
                <a:cubicBezTo>
                  <a:pt x="188" y="108"/>
                  <a:pt x="188" y="108"/>
                  <a:pt x="188" y="108"/>
                </a:cubicBezTo>
                <a:cubicBezTo>
                  <a:pt x="237" y="157"/>
                  <a:pt x="237" y="157"/>
                  <a:pt x="237" y="157"/>
                </a:cubicBezTo>
                <a:cubicBezTo>
                  <a:pt x="236" y="224"/>
                  <a:pt x="236" y="224"/>
                  <a:pt x="236" y="224"/>
                </a:cubicBezTo>
                <a:cubicBezTo>
                  <a:pt x="535" y="523"/>
                  <a:pt x="535" y="523"/>
                  <a:pt x="535" y="523"/>
                </a:cubicBezTo>
                <a:cubicBezTo>
                  <a:pt x="611" y="521"/>
                  <a:pt x="611" y="521"/>
                  <a:pt x="611" y="521"/>
                </a:cubicBezTo>
                <a:cubicBezTo>
                  <a:pt x="816" y="728"/>
                  <a:pt x="816" y="728"/>
                  <a:pt x="816" y="728"/>
                </a:cubicBezTo>
                <a:cubicBezTo>
                  <a:pt x="816" y="936"/>
                  <a:pt x="816" y="936"/>
                  <a:pt x="816" y="936"/>
                </a:cubicBezTo>
                <a:cubicBezTo>
                  <a:pt x="820" y="936"/>
                  <a:pt x="820" y="936"/>
                  <a:pt x="820" y="936"/>
                </a:cubicBezTo>
                <a:cubicBezTo>
                  <a:pt x="820" y="726"/>
                  <a:pt x="820" y="726"/>
                  <a:pt x="820" y="726"/>
                </a:cubicBezTo>
                <a:cubicBezTo>
                  <a:pt x="613" y="517"/>
                  <a:pt x="613" y="517"/>
                  <a:pt x="613" y="517"/>
                </a:cubicBezTo>
                <a:cubicBezTo>
                  <a:pt x="537" y="519"/>
                  <a:pt x="537" y="519"/>
                  <a:pt x="537" y="519"/>
                </a:cubicBezTo>
                <a:cubicBezTo>
                  <a:pt x="240" y="223"/>
                  <a:pt x="240" y="223"/>
                  <a:pt x="240" y="223"/>
                </a:cubicBezTo>
                <a:cubicBezTo>
                  <a:pt x="241" y="156"/>
                  <a:pt x="241" y="156"/>
                  <a:pt x="241" y="156"/>
                </a:cubicBezTo>
                <a:cubicBezTo>
                  <a:pt x="189" y="104"/>
                  <a:pt x="189" y="104"/>
                  <a:pt x="189" y="104"/>
                </a:cubicBezTo>
                <a:cubicBezTo>
                  <a:pt x="108" y="103"/>
                  <a:pt x="108" y="103"/>
                  <a:pt x="108" y="103"/>
                </a:cubicBezTo>
                <a:cubicBezTo>
                  <a:pt x="4" y="0"/>
                  <a:pt x="4" y="0"/>
                  <a:pt x="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55" name="Freeform 1012"/>
          <p:cNvSpPr>
            <a:spLocks/>
          </p:cNvSpPr>
          <p:nvPr/>
        </p:nvSpPr>
        <p:spPr bwMode="auto">
          <a:xfrm>
            <a:off x="-5103042" y="3713163"/>
            <a:ext cx="5724525" cy="5684838"/>
          </a:xfrm>
          <a:custGeom>
            <a:avLst/>
            <a:gdLst>
              <a:gd name="T0" fmla="*/ 8 w 3606"/>
              <a:gd name="T1" fmla="*/ 0 h 3581"/>
              <a:gd name="T2" fmla="*/ 0 w 3606"/>
              <a:gd name="T3" fmla="*/ 6 h 3581"/>
              <a:gd name="T4" fmla="*/ 549 w 3606"/>
              <a:gd name="T5" fmla="*/ 551 h 3581"/>
              <a:gd name="T6" fmla="*/ 885 w 3606"/>
              <a:gd name="T7" fmla="*/ 551 h 3581"/>
              <a:gd name="T8" fmla="*/ 1747 w 3606"/>
              <a:gd name="T9" fmla="*/ 1413 h 3581"/>
              <a:gd name="T10" fmla="*/ 1959 w 3606"/>
              <a:gd name="T11" fmla="*/ 1416 h 3581"/>
              <a:gd name="T12" fmla="*/ 2087 w 3606"/>
              <a:gd name="T13" fmla="*/ 1546 h 3581"/>
              <a:gd name="T14" fmla="*/ 2076 w 3606"/>
              <a:gd name="T15" fmla="*/ 1727 h 3581"/>
              <a:gd name="T16" fmla="*/ 2857 w 3606"/>
              <a:gd name="T17" fmla="*/ 2507 h 3581"/>
              <a:gd name="T18" fmla="*/ 3058 w 3606"/>
              <a:gd name="T19" fmla="*/ 2505 h 3581"/>
              <a:gd name="T20" fmla="*/ 3596 w 3606"/>
              <a:gd name="T21" fmla="*/ 3045 h 3581"/>
              <a:gd name="T22" fmla="*/ 3596 w 3606"/>
              <a:gd name="T23" fmla="*/ 3581 h 3581"/>
              <a:gd name="T24" fmla="*/ 3606 w 3606"/>
              <a:gd name="T25" fmla="*/ 3581 h 3581"/>
              <a:gd name="T26" fmla="*/ 3606 w 3606"/>
              <a:gd name="T27" fmla="*/ 3040 h 3581"/>
              <a:gd name="T28" fmla="*/ 3063 w 3606"/>
              <a:gd name="T29" fmla="*/ 2494 h 3581"/>
              <a:gd name="T30" fmla="*/ 2862 w 3606"/>
              <a:gd name="T31" fmla="*/ 2497 h 3581"/>
              <a:gd name="T32" fmla="*/ 2087 w 3606"/>
              <a:gd name="T33" fmla="*/ 1724 h 3581"/>
              <a:gd name="T34" fmla="*/ 2097 w 3606"/>
              <a:gd name="T35" fmla="*/ 1541 h 3581"/>
              <a:gd name="T36" fmla="*/ 1961 w 3606"/>
              <a:gd name="T37" fmla="*/ 1405 h 3581"/>
              <a:gd name="T38" fmla="*/ 1752 w 3606"/>
              <a:gd name="T39" fmla="*/ 1403 h 3581"/>
              <a:gd name="T40" fmla="*/ 888 w 3606"/>
              <a:gd name="T41" fmla="*/ 541 h 3581"/>
              <a:gd name="T42" fmla="*/ 554 w 3606"/>
              <a:gd name="T43" fmla="*/ 541 h 3581"/>
              <a:gd name="T44" fmla="*/ 8 w 3606"/>
              <a:gd name="T45" fmla="*/ 0 h 35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606" h="3581">
                <a:moveTo>
                  <a:pt x="8" y="0"/>
                </a:moveTo>
                <a:lnTo>
                  <a:pt x="0" y="6"/>
                </a:lnTo>
                <a:lnTo>
                  <a:pt x="549" y="551"/>
                </a:lnTo>
                <a:lnTo>
                  <a:pt x="885" y="551"/>
                </a:lnTo>
                <a:lnTo>
                  <a:pt x="1747" y="1413"/>
                </a:lnTo>
                <a:lnTo>
                  <a:pt x="1959" y="1416"/>
                </a:lnTo>
                <a:lnTo>
                  <a:pt x="2087" y="1546"/>
                </a:lnTo>
                <a:lnTo>
                  <a:pt x="2076" y="1727"/>
                </a:lnTo>
                <a:lnTo>
                  <a:pt x="2857" y="2507"/>
                </a:lnTo>
                <a:lnTo>
                  <a:pt x="3058" y="2505"/>
                </a:lnTo>
                <a:lnTo>
                  <a:pt x="3596" y="3045"/>
                </a:lnTo>
                <a:lnTo>
                  <a:pt x="3596" y="3581"/>
                </a:lnTo>
                <a:lnTo>
                  <a:pt x="3606" y="3581"/>
                </a:lnTo>
                <a:lnTo>
                  <a:pt x="3606" y="3040"/>
                </a:lnTo>
                <a:lnTo>
                  <a:pt x="3063" y="2494"/>
                </a:lnTo>
                <a:lnTo>
                  <a:pt x="2862" y="2497"/>
                </a:lnTo>
                <a:lnTo>
                  <a:pt x="2087" y="1724"/>
                </a:lnTo>
                <a:lnTo>
                  <a:pt x="2097" y="1541"/>
                </a:lnTo>
                <a:lnTo>
                  <a:pt x="1961" y="1405"/>
                </a:lnTo>
                <a:lnTo>
                  <a:pt x="1752" y="1403"/>
                </a:lnTo>
                <a:lnTo>
                  <a:pt x="888" y="541"/>
                </a:lnTo>
                <a:lnTo>
                  <a:pt x="554" y="541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56" name="Freeform 1013"/>
          <p:cNvSpPr>
            <a:spLocks/>
          </p:cNvSpPr>
          <p:nvPr/>
        </p:nvSpPr>
        <p:spPr bwMode="auto">
          <a:xfrm>
            <a:off x="-5103042" y="3713163"/>
            <a:ext cx="5724525" cy="5684838"/>
          </a:xfrm>
          <a:custGeom>
            <a:avLst/>
            <a:gdLst>
              <a:gd name="T0" fmla="*/ 8 w 3606"/>
              <a:gd name="T1" fmla="*/ 0 h 3581"/>
              <a:gd name="T2" fmla="*/ 0 w 3606"/>
              <a:gd name="T3" fmla="*/ 6 h 3581"/>
              <a:gd name="T4" fmla="*/ 549 w 3606"/>
              <a:gd name="T5" fmla="*/ 551 h 3581"/>
              <a:gd name="T6" fmla="*/ 885 w 3606"/>
              <a:gd name="T7" fmla="*/ 551 h 3581"/>
              <a:gd name="T8" fmla="*/ 1747 w 3606"/>
              <a:gd name="T9" fmla="*/ 1413 h 3581"/>
              <a:gd name="T10" fmla="*/ 1959 w 3606"/>
              <a:gd name="T11" fmla="*/ 1416 h 3581"/>
              <a:gd name="T12" fmla="*/ 2087 w 3606"/>
              <a:gd name="T13" fmla="*/ 1546 h 3581"/>
              <a:gd name="T14" fmla="*/ 2076 w 3606"/>
              <a:gd name="T15" fmla="*/ 1727 h 3581"/>
              <a:gd name="T16" fmla="*/ 2857 w 3606"/>
              <a:gd name="T17" fmla="*/ 2507 h 3581"/>
              <a:gd name="T18" fmla="*/ 3058 w 3606"/>
              <a:gd name="T19" fmla="*/ 2505 h 3581"/>
              <a:gd name="T20" fmla="*/ 3596 w 3606"/>
              <a:gd name="T21" fmla="*/ 3045 h 3581"/>
              <a:gd name="T22" fmla="*/ 3596 w 3606"/>
              <a:gd name="T23" fmla="*/ 3581 h 3581"/>
              <a:gd name="T24" fmla="*/ 3606 w 3606"/>
              <a:gd name="T25" fmla="*/ 3581 h 3581"/>
              <a:gd name="T26" fmla="*/ 3606 w 3606"/>
              <a:gd name="T27" fmla="*/ 3040 h 3581"/>
              <a:gd name="T28" fmla="*/ 3063 w 3606"/>
              <a:gd name="T29" fmla="*/ 2494 h 3581"/>
              <a:gd name="T30" fmla="*/ 2862 w 3606"/>
              <a:gd name="T31" fmla="*/ 2497 h 3581"/>
              <a:gd name="T32" fmla="*/ 2087 w 3606"/>
              <a:gd name="T33" fmla="*/ 1724 h 3581"/>
              <a:gd name="T34" fmla="*/ 2097 w 3606"/>
              <a:gd name="T35" fmla="*/ 1541 h 3581"/>
              <a:gd name="T36" fmla="*/ 1961 w 3606"/>
              <a:gd name="T37" fmla="*/ 1405 h 3581"/>
              <a:gd name="T38" fmla="*/ 1752 w 3606"/>
              <a:gd name="T39" fmla="*/ 1403 h 3581"/>
              <a:gd name="T40" fmla="*/ 888 w 3606"/>
              <a:gd name="T41" fmla="*/ 541 h 3581"/>
              <a:gd name="T42" fmla="*/ 554 w 3606"/>
              <a:gd name="T43" fmla="*/ 541 h 3581"/>
              <a:gd name="T44" fmla="*/ 8 w 3606"/>
              <a:gd name="T45" fmla="*/ 0 h 35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606" h="3581">
                <a:moveTo>
                  <a:pt x="8" y="0"/>
                </a:moveTo>
                <a:lnTo>
                  <a:pt x="0" y="6"/>
                </a:lnTo>
                <a:lnTo>
                  <a:pt x="549" y="551"/>
                </a:lnTo>
                <a:lnTo>
                  <a:pt x="885" y="551"/>
                </a:lnTo>
                <a:lnTo>
                  <a:pt x="1747" y="1413"/>
                </a:lnTo>
                <a:lnTo>
                  <a:pt x="1959" y="1416"/>
                </a:lnTo>
                <a:lnTo>
                  <a:pt x="2087" y="1546"/>
                </a:lnTo>
                <a:lnTo>
                  <a:pt x="2076" y="1727"/>
                </a:lnTo>
                <a:lnTo>
                  <a:pt x="2857" y="2507"/>
                </a:lnTo>
                <a:lnTo>
                  <a:pt x="3058" y="2505"/>
                </a:lnTo>
                <a:lnTo>
                  <a:pt x="3596" y="3045"/>
                </a:lnTo>
                <a:lnTo>
                  <a:pt x="3596" y="3581"/>
                </a:lnTo>
                <a:lnTo>
                  <a:pt x="3606" y="3581"/>
                </a:lnTo>
                <a:lnTo>
                  <a:pt x="3606" y="3040"/>
                </a:lnTo>
                <a:lnTo>
                  <a:pt x="3063" y="2494"/>
                </a:lnTo>
                <a:lnTo>
                  <a:pt x="2862" y="2497"/>
                </a:lnTo>
                <a:lnTo>
                  <a:pt x="2087" y="1724"/>
                </a:lnTo>
                <a:lnTo>
                  <a:pt x="2097" y="1541"/>
                </a:lnTo>
                <a:lnTo>
                  <a:pt x="1961" y="1405"/>
                </a:lnTo>
                <a:lnTo>
                  <a:pt x="1752" y="1403"/>
                </a:lnTo>
                <a:lnTo>
                  <a:pt x="888" y="541"/>
                </a:lnTo>
                <a:lnTo>
                  <a:pt x="554" y="541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57" name="Freeform 1014"/>
          <p:cNvSpPr>
            <a:spLocks/>
          </p:cNvSpPr>
          <p:nvPr/>
        </p:nvSpPr>
        <p:spPr bwMode="auto">
          <a:xfrm>
            <a:off x="-2067742" y="6226175"/>
            <a:ext cx="2622550" cy="3089275"/>
          </a:xfrm>
          <a:custGeom>
            <a:avLst/>
            <a:gdLst>
              <a:gd name="T0" fmla="*/ 4 w 633"/>
              <a:gd name="T1" fmla="*/ 0 h 745"/>
              <a:gd name="T2" fmla="*/ 1 w 633"/>
              <a:gd name="T3" fmla="*/ 0 h 745"/>
              <a:gd name="T4" fmla="*/ 0 w 633"/>
              <a:gd name="T5" fmla="*/ 0 h 745"/>
              <a:gd name="T6" fmla="*/ 1 w 633"/>
              <a:gd name="T7" fmla="*/ 16 h 745"/>
              <a:gd name="T8" fmla="*/ 350 w 633"/>
              <a:gd name="T9" fmla="*/ 365 h 745"/>
              <a:gd name="T10" fmla="*/ 424 w 633"/>
              <a:gd name="T11" fmla="*/ 367 h 745"/>
              <a:gd name="T12" fmla="*/ 629 w 633"/>
              <a:gd name="T13" fmla="*/ 573 h 745"/>
              <a:gd name="T14" fmla="*/ 629 w 633"/>
              <a:gd name="T15" fmla="*/ 745 h 745"/>
              <a:gd name="T16" fmla="*/ 633 w 633"/>
              <a:gd name="T17" fmla="*/ 745 h 745"/>
              <a:gd name="T18" fmla="*/ 633 w 633"/>
              <a:gd name="T19" fmla="*/ 571 h 745"/>
              <a:gd name="T20" fmla="*/ 426 w 633"/>
              <a:gd name="T21" fmla="*/ 363 h 745"/>
              <a:gd name="T22" fmla="*/ 352 w 633"/>
              <a:gd name="T23" fmla="*/ 361 h 745"/>
              <a:gd name="T24" fmla="*/ 5 w 633"/>
              <a:gd name="T25" fmla="*/ 15 h 745"/>
              <a:gd name="T26" fmla="*/ 4 w 633"/>
              <a:gd name="T27" fmla="*/ 0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633" h="745">
                <a:moveTo>
                  <a:pt x="4" y="0"/>
                </a:moveTo>
                <a:cubicBezTo>
                  <a:pt x="3" y="0"/>
                  <a:pt x="2" y="0"/>
                  <a:pt x="1" y="0"/>
                </a:cubicBezTo>
                <a:cubicBezTo>
                  <a:pt x="1" y="0"/>
                  <a:pt x="0" y="0"/>
                  <a:pt x="0" y="0"/>
                </a:cubicBezTo>
                <a:cubicBezTo>
                  <a:pt x="1" y="16"/>
                  <a:pt x="1" y="16"/>
                  <a:pt x="1" y="16"/>
                </a:cubicBezTo>
                <a:cubicBezTo>
                  <a:pt x="350" y="365"/>
                  <a:pt x="350" y="365"/>
                  <a:pt x="350" y="365"/>
                </a:cubicBezTo>
                <a:cubicBezTo>
                  <a:pt x="424" y="367"/>
                  <a:pt x="424" y="367"/>
                  <a:pt x="424" y="367"/>
                </a:cubicBezTo>
                <a:cubicBezTo>
                  <a:pt x="629" y="573"/>
                  <a:pt x="629" y="573"/>
                  <a:pt x="629" y="573"/>
                </a:cubicBezTo>
                <a:cubicBezTo>
                  <a:pt x="629" y="745"/>
                  <a:pt x="629" y="745"/>
                  <a:pt x="629" y="745"/>
                </a:cubicBezTo>
                <a:cubicBezTo>
                  <a:pt x="633" y="745"/>
                  <a:pt x="633" y="745"/>
                  <a:pt x="633" y="745"/>
                </a:cubicBezTo>
                <a:cubicBezTo>
                  <a:pt x="633" y="571"/>
                  <a:pt x="633" y="571"/>
                  <a:pt x="633" y="571"/>
                </a:cubicBezTo>
                <a:cubicBezTo>
                  <a:pt x="426" y="363"/>
                  <a:pt x="426" y="363"/>
                  <a:pt x="426" y="363"/>
                </a:cubicBezTo>
                <a:cubicBezTo>
                  <a:pt x="352" y="361"/>
                  <a:pt x="352" y="361"/>
                  <a:pt x="352" y="361"/>
                </a:cubicBezTo>
                <a:cubicBezTo>
                  <a:pt x="5" y="15"/>
                  <a:pt x="5" y="15"/>
                  <a:pt x="5" y="15"/>
                </a:cubicBezTo>
                <a:cubicBezTo>
                  <a:pt x="4" y="0"/>
                  <a:pt x="4" y="0"/>
                  <a:pt x="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58" name="Freeform 1015"/>
          <p:cNvSpPr>
            <a:spLocks/>
          </p:cNvSpPr>
          <p:nvPr/>
        </p:nvSpPr>
        <p:spPr bwMode="auto">
          <a:xfrm>
            <a:off x="-286567" y="5202238"/>
            <a:ext cx="2449513" cy="4046538"/>
          </a:xfrm>
          <a:custGeom>
            <a:avLst/>
            <a:gdLst>
              <a:gd name="T0" fmla="*/ 20 w 591"/>
              <a:gd name="T1" fmla="*/ 0 h 976"/>
              <a:gd name="T2" fmla="*/ 0 w 591"/>
              <a:gd name="T3" fmla="*/ 1 h 976"/>
              <a:gd name="T4" fmla="*/ 0 w 591"/>
              <a:gd name="T5" fmla="*/ 5 h 976"/>
              <a:gd name="T6" fmla="*/ 18 w 591"/>
              <a:gd name="T7" fmla="*/ 4 h 976"/>
              <a:gd name="T8" fmla="*/ 587 w 591"/>
              <a:gd name="T9" fmla="*/ 574 h 976"/>
              <a:gd name="T10" fmla="*/ 587 w 591"/>
              <a:gd name="T11" fmla="*/ 976 h 976"/>
              <a:gd name="T12" fmla="*/ 591 w 591"/>
              <a:gd name="T13" fmla="*/ 976 h 976"/>
              <a:gd name="T14" fmla="*/ 591 w 591"/>
              <a:gd name="T15" fmla="*/ 572 h 976"/>
              <a:gd name="T16" fmla="*/ 20 w 591"/>
              <a:gd name="T17" fmla="*/ 0 h 9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91" h="976">
                <a:moveTo>
                  <a:pt x="20" y="0"/>
                </a:moveTo>
                <a:cubicBezTo>
                  <a:pt x="0" y="1"/>
                  <a:pt x="0" y="1"/>
                  <a:pt x="0" y="1"/>
                </a:cubicBezTo>
                <a:cubicBezTo>
                  <a:pt x="0" y="2"/>
                  <a:pt x="1" y="4"/>
                  <a:pt x="0" y="5"/>
                </a:cubicBezTo>
                <a:cubicBezTo>
                  <a:pt x="18" y="4"/>
                  <a:pt x="18" y="4"/>
                  <a:pt x="18" y="4"/>
                </a:cubicBezTo>
                <a:cubicBezTo>
                  <a:pt x="587" y="574"/>
                  <a:pt x="587" y="574"/>
                  <a:pt x="587" y="574"/>
                </a:cubicBezTo>
                <a:cubicBezTo>
                  <a:pt x="587" y="976"/>
                  <a:pt x="587" y="976"/>
                  <a:pt x="587" y="976"/>
                </a:cubicBezTo>
                <a:cubicBezTo>
                  <a:pt x="591" y="976"/>
                  <a:pt x="591" y="976"/>
                  <a:pt x="591" y="976"/>
                </a:cubicBezTo>
                <a:cubicBezTo>
                  <a:pt x="591" y="572"/>
                  <a:pt x="591" y="572"/>
                  <a:pt x="591" y="572"/>
                </a:cubicBezTo>
                <a:cubicBezTo>
                  <a:pt x="20" y="0"/>
                  <a:pt x="20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59" name="Freeform 1016"/>
          <p:cNvSpPr>
            <a:spLocks/>
          </p:cNvSpPr>
          <p:nvPr/>
        </p:nvSpPr>
        <p:spPr bwMode="auto">
          <a:xfrm>
            <a:off x="415108" y="5570538"/>
            <a:ext cx="1847850" cy="4059238"/>
          </a:xfrm>
          <a:custGeom>
            <a:avLst/>
            <a:gdLst>
              <a:gd name="T0" fmla="*/ 3 w 446"/>
              <a:gd name="T1" fmla="*/ 0 h 979"/>
              <a:gd name="T2" fmla="*/ 1 w 446"/>
              <a:gd name="T3" fmla="*/ 2 h 979"/>
              <a:gd name="T4" fmla="*/ 0 w 446"/>
              <a:gd name="T5" fmla="*/ 3 h 979"/>
              <a:gd name="T6" fmla="*/ 13 w 446"/>
              <a:gd name="T7" fmla="*/ 16 h 979"/>
              <a:gd name="T8" fmla="*/ 13 w 446"/>
              <a:gd name="T9" fmla="*/ 51 h 979"/>
              <a:gd name="T10" fmla="*/ 442 w 446"/>
              <a:gd name="T11" fmla="*/ 481 h 979"/>
              <a:gd name="T12" fmla="*/ 442 w 446"/>
              <a:gd name="T13" fmla="*/ 979 h 979"/>
              <a:gd name="T14" fmla="*/ 446 w 446"/>
              <a:gd name="T15" fmla="*/ 979 h 979"/>
              <a:gd name="T16" fmla="*/ 446 w 446"/>
              <a:gd name="T17" fmla="*/ 479 h 979"/>
              <a:gd name="T18" fmla="*/ 17 w 446"/>
              <a:gd name="T19" fmla="*/ 50 h 979"/>
              <a:gd name="T20" fmla="*/ 17 w 446"/>
              <a:gd name="T21" fmla="*/ 14 h 979"/>
              <a:gd name="T22" fmla="*/ 3 w 446"/>
              <a:gd name="T23" fmla="*/ 0 h 9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46" h="979">
                <a:moveTo>
                  <a:pt x="3" y="0"/>
                </a:moveTo>
                <a:cubicBezTo>
                  <a:pt x="2" y="1"/>
                  <a:pt x="2" y="1"/>
                  <a:pt x="1" y="2"/>
                </a:cubicBezTo>
                <a:cubicBezTo>
                  <a:pt x="1" y="2"/>
                  <a:pt x="0" y="3"/>
                  <a:pt x="0" y="3"/>
                </a:cubicBezTo>
                <a:cubicBezTo>
                  <a:pt x="13" y="16"/>
                  <a:pt x="13" y="16"/>
                  <a:pt x="13" y="16"/>
                </a:cubicBezTo>
                <a:cubicBezTo>
                  <a:pt x="13" y="51"/>
                  <a:pt x="13" y="51"/>
                  <a:pt x="13" y="51"/>
                </a:cubicBezTo>
                <a:cubicBezTo>
                  <a:pt x="442" y="481"/>
                  <a:pt x="442" y="481"/>
                  <a:pt x="442" y="481"/>
                </a:cubicBezTo>
                <a:cubicBezTo>
                  <a:pt x="442" y="979"/>
                  <a:pt x="442" y="979"/>
                  <a:pt x="442" y="979"/>
                </a:cubicBezTo>
                <a:cubicBezTo>
                  <a:pt x="446" y="979"/>
                  <a:pt x="446" y="979"/>
                  <a:pt x="446" y="979"/>
                </a:cubicBezTo>
                <a:cubicBezTo>
                  <a:pt x="446" y="479"/>
                  <a:pt x="446" y="479"/>
                  <a:pt x="446" y="479"/>
                </a:cubicBezTo>
                <a:cubicBezTo>
                  <a:pt x="17" y="50"/>
                  <a:pt x="17" y="50"/>
                  <a:pt x="17" y="50"/>
                </a:cubicBezTo>
                <a:cubicBezTo>
                  <a:pt x="17" y="14"/>
                  <a:pt x="17" y="14"/>
                  <a:pt x="17" y="14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60" name="Freeform 1017"/>
          <p:cNvSpPr>
            <a:spLocks/>
          </p:cNvSpPr>
          <p:nvPr/>
        </p:nvSpPr>
        <p:spPr bwMode="auto">
          <a:xfrm>
            <a:off x="-1977255" y="4376738"/>
            <a:ext cx="4340225" cy="5203825"/>
          </a:xfrm>
          <a:custGeom>
            <a:avLst/>
            <a:gdLst>
              <a:gd name="T0" fmla="*/ 0 w 1047"/>
              <a:gd name="T1" fmla="*/ 0 h 1255"/>
              <a:gd name="T2" fmla="*/ 0 w 1047"/>
              <a:gd name="T3" fmla="*/ 4 h 1255"/>
              <a:gd name="T4" fmla="*/ 20 w 1047"/>
              <a:gd name="T5" fmla="*/ 5 h 1255"/>
              <a:gd name="T6" fmla="*/ 94 w 1047"/>
              <a:gd name="T7" fmla="*/ 80 h 1255"/>
              <a:gd name="T8" fmla="*/ 262 w 1047"/>
              <a:gd name="T9" fmla="*/ 78 h 1255"/>
              <a:gd name="T10" fmla="*/ 288 w 1047"/>
              <a:gd name="T11" fmla="*/ 104 h 1255"/>
              <a:gd name="T12" fmla="*/ 372 w 1047"/>
              <a:gd name="T13" fmla="*/ 103 h 1255"/>
              <a:gd name="T14" fmla="*/ 451 w 1047"/>
              <a:gd name="T15" fmla="*/ 182 h 1255"/>
              <a:gd name="T16" fmla="*/ 450 w 1047"/>
              <a:gd name="T17" fmla="*/ 209 h 1255"/>
              <a:gd name="T18" fmla="*/ 495 w 1047"/>
              <a:gd name="T19" fmla="*/ 254 h 1255"/>
              <a:gd name="T20" fmla="*/ 528 w 1047"/>
              <a:gd name="T21" fmla="*/ 252 h 1255"/>
              <a:gd name="T22" fmla="*/ 556 w 1047"/>
              <a:gd name="T23" fmla="*/ 224 h 1255"/>
              <a:gd name="T24" fmla="*/ 617 w 1047"/>
              <a:gd name="T25" fmla="*/ 285 h 1255"/>
              <a:gd name="T26" fmla="*/ 615 w 1047"/>
              <a:gd name="T27" fmla="*/ 329 h 1255"/>
              <a:gd name="T28" fmla="*/ 1043 w 1047"/>
              <a:gd name="T29" fmla="*/ 758 h 1255"/>
              <a:gd name="T30" fmla="*/ 1043 w 1047"/>
              <a:gd name="T31" fmla="*/ 1255 h 1255"/>
              <a:gd name="T32" fmla="*/ 1047 w 1047"/>
              <a:gd name="T33" fmla="*/ 1255 h 1255"/>
              <a:gd name="T34" fmla="*/ 1047 w 1047"/>
              <a:gd name="T35" fmla="*/ 756 h 1255"/>
              <a:gd name="T36" fmla="*/ 619 w 1047"/>
              <a:gd name="T37" fmla="*/ 328 h 1255"/>
              <a:gd name="T38" fmla="*/ 621 w 1047"/>
              <a:gd name="T39" fmla="*/ 284 h 1255"/>
              <a:gd name="T40" fmla="*/ 556 w 1047"/>
              <a:gd name="T41" fmla="*/ 218 h 1255"/>
              <a:gd name="T42" fmla="*/ 526 w 1047"/>
              <a:gd name="T43" fmla="*/ 248 h 1255"/>
              <a:gd name="T44" fmla="*/ 496 w 1047"/>
              <a:gd name="T45" fmla="*/ 250 h 1255"/>
              <a:gd name="T46" fmla="*/ 455 w 1047"/>
              <a:gd name="T47" fmla="*/ 208 h 1255"/>
              <a:gd name="T48" fmla="*/ 455 w 1047"/>
              <a:gd name="T49" fmla="*/ 180 h 1255"/>
              <a:gd name="T50" fmla="*/ 374 w 1047"/>
              <a:gd name="T51" fmla="*/ 99 h 1255"/>
              <a:gd name="T52" fmla="*/ 290 w 1047"/>
              <a:gd name="T53" fmla="*/ 100 h 1255"/>
              <a:gd name="T54" fmla="*/ 264 w 1047"/>
              <a:gd name="T55" fmla="*/ 74 h 1255"/>
              <a:gd name="T56" fmla="*/ 96 w 1047"/>
              <a:gd name="T57" fmla="*/ 76 h 1255"/>
              <a:gd name="T58" fmla="*/ 21 w 1047"/>
              <a:gd name="T59" fmla="*/ 1 h 1255"/>
              <a:gd name="T60" fmla="*/ 0 w 1047"/>
              <a:gd name="T61" fmla="*/ 0 h 12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047" h="1255">
                <a:moveTo>
                  <a:pt x="0" y="0"/>
                </a:moveTo>
                <a:cubicBezTo>
                  <a:pt x="0" y="2"/>
                  <a:pt x="0" y="3"/>
                  <a:pt x="0" y="4"/>
                </a:cubicBezTo>
                <a:cubicBezTo>
                  <a:pt x="20" y="5"/>
                  <a:pt x="20" y="5"/>
                  <a:pt x="20" y="5"/>
                </a:cubicBezTo>
                <a:cubicBezTo>
                  <a:pt x="94" y="80"/>
                  <a:pt x="94" y="80"/>
                  <a:pt x="94" y="80"/>
                </a:cubicBezTo>
                <a:cubicBezTo>
                  <a:pt x="262" y="78"/>
                  <a:pt x="262" y="78"/>
                  <a:pt x="262" y="78"/>
                </a:cubicBezTo>
                <a:cubicBezTo>
                  <a:pt x="288" y="104"/>
                  <a:pt x="288" y="104"/>
                  <a:pt x="288" y="104"/>
                </a:cubicBezTo>
                <a:cubicBezTo>
                  <a:pt x="372" y="103"/>
                  <a:pt x="372" y="103"/>
                  <a:pt x="372" y="103"/>
                </a:cubicBezTo>
                <a:cubicBezTo>
                  <a:pt x="451" y="182"/>
                  <a:pt x="451" y="182"/>
                  <a:pt x="451" y="182"/>
                </a:cubicBezTo>
                <a:cubicBezTo>
                  <a:pt x="450" y="209"/>
                  <a:pt x="450" y="209"/>
                  <a:pt x="450" y="209"/>
                </a:cubicBezTo>
                <a:cubicBezTo>
                  <a:pt x="495" y="254"/>
                  <a:pt x="495" y="254"/>
                  <a:pt x="495" y="254"/>
                </a:cubicBezTo>
                <a:cubicBezTo>
                  <a:pt x="528" y="252"/>
                  <a:pt x="528" y="252"/>
                  <a:pt x="528" y="252"/>
                </a:cubicBezTo>
                <a:cubicBezTo>
                  <a:pt x="556" y="224"/>
                  <a:pt x="556" y="224"/>
                  <a:pt x="556" y="224"/>
                </a:cubicBezTo>
                <a:cubicBezTo>
                  <a:pt x="617" y="285"/>
                  <a:pt x="617" y="285"/>
                  <a:pt x="617" y="285"/>
                </a:cubicBezTo>
                <a:cubicBezTo>
                  <a:pt x="615" y="329"/>
                  <a:pt x="615" y="329"/>
                  <a:pt x="615" y="329"/>
                </a:cubicBezTo>
                <a:cubicBezTo>
                  <a:pt x="1043" y="758"/>
                  <a:pt x="1043" y="758"/>
                  <a:pt x="1043" y="758"/>
                </a:cubicBezTo>
                <a:cubicBezTo>
                  <a:pt x="1043" y="1255"/>
                  <a:pt x="1043" y="1255"/>
                  <a:pt x="1043" y="1255"/>
                </a:cubicBezTo>
                <a:cubicBezTo>
                  <a:pt x="1047" y="1255"/>
                  <a:pt x="1047" y="1255"/>
                  <a:pt x="1047" y="1255"/>
                </a:cubicBezTo>
                <a:cubicBezTo>
                  <a:pt x="1047" y="756"/>
                  <a:pt x="1047" y="756"/>
                  <a:pt x="1047" y="756"/>
                </a:cubicBezTo>
                <a:cubicBezTo>
                  <a:pt x="619" y="328"/>
                  <a:pt x="619" y="328"/>
                  <a:pt x="619" y="328"/>
                </a:cubicBezTo>
                <a:cubicBezTo>
                  <a:pt x="621" y="284"/>
                  <a:pt x="621" y="284"/>
                  <a:pt x="621" y="284"/>
                </a:cubicBezTo>
                <a:cubicBezTo>
                  <a:pt x="556" y="218"/>
                  <a:pt x="556" y="218"/>
                  <a:pt x="556" y="218"/>
                </a:cubicBezTo>
                <a:cubicBezTo>
                  <a:pt x="526" y="248"/>
                  <a:pt x="526" y="248"/>
                  <a:pt x="526" y="248"/>
                </a:cubicBezTo>
                <a:cubicBezTo>
                  <a:pt x="496" y="250"/>
                  <a:pt x="496" y="250"/>
                  <a:pt x="496" y="250"/>
                </a:cubicBezTo>
                <a:cubicBezTo>
                  <a:pt x="455" y="208"/>
                  <a:pt x="455" y="208"/>
                  <a:pt x="455" y="208"/>
                </a:cubicBezTo>
                <a:cubicBezTo>
                  <a:pt x="455" y="180"/>
                  <a:pt x="455" y="180"/>
                  <a:pt x="455" y="180"/>
                </a:cubicBezTo>
                <a:cubicBezTo>
                  <a:pt x="374" y="99"/>
                  <a:pt x="374" y="99"/>
                  <a:pt x="374" y="99"/>
                </a:cubicBezTo>
                <a:cubicBezTo>
                  <a:pt x="290" y="100"/>
                  <a:pt x="290" y="100"/>
                  <a:pt x="290" y="100"/>
                </a:cubicBezTo>
                <a:cubicBezTo>
                  <a:pt x="264" y="74"/>
                  <a:pt x="264" y="74"/>
                  <a:pt x="264" y="74"/>
                </a:cubicBezTo>
                <a:cubicBezTo>
                  <a:pt x="96" y="76"/>
                  <a:pt x="96" y="76"/>
                  <a:pt x="96" y="76"/>
                </a:cubicBezTo>
                <a:cubicBezTo>
                  <a:pt x="21" y="1"/>
                  <a:pt x="21" y="1"/>
                  <a:pt x="21" y="1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61" name="Freeform 1018"/>
          <p:cNvSpPr>
            <a:spLocks/>
          </p:cNvSpPr>
          <p:nvPr/>
        </p:nvSpPr>
        <p:spPr bwMode="auto">
          <a:xfrm>
            <a:off x="-5960292" y="-1389062"/>
            <a:ext cx="5549900" cy="4314825"/>
          </a:xfrm>
          <a:custGeom>
            <a:avLst/>
            <a:gdLst>
              <a:gd name="T0" fmla="*/ 3 w 1339"/>
              <a:gd name="T1" fmla="*/ 0 h 1041"/>
              <a:gd name="T2" fmla="*/ 0 w 1339"/>
              <a:gd name="T3" fmla="*/ 2 h 1041"/>
              <a:gd name="T4" fmla="*/ 862 w 1339"/>
              <a:gd name="T5" fmla="*/ 864 h 1041"/>
              <a:gd name="T6" fmla="*/ 963 w 1339"/>
              <a:gd name="T7" fmla="*/ 863 h 1041"/>
              <a:gd name="T8" fmla="*/ 1139 w 1339"/>
              <a:gd name="T9" fmla="*/ 1039 h 1041"/>
              <a:gd name="T10" fmla="*/ 1327 w 1339"/>
              <a:gd name="T11" fmla="*/ 1041 h 1041"/>
              <a:gd name="T12" fmla="*/ 1339 w 1339"/>
              <a:gd name="T13" fmla="*/ 1029 h 1041"/>
              <a:gd name="T14" fmla="*/ 1336 w 1339"/>
              <a:gd name="T15" fmla="*/ 1026 h 1041"/>
              <a:gd name="T16" fmla="*/ 1326 w 1339"/>
              <a:gd name="T17" fmla="*/ 1037 h 1041"/>
              <a:gd name="T18" fmla="*/ 1141 w 1339"/>
              <a:gd name="T19" fmla="*/ 1035 h 1041"/>
              <a:gd name="T20" fmla="*/ 965 w 1339"/>
              <a:gd name="T21" fmla="*/ 859 h 1041"/>
              <a:gd name="T22" fmla="*/ 864 w 1339"/>
              <a:gd name="T23" fmla="*/ 860 h 1041"/>
              <a:gd name="T24" fmla="*/ 3 w 1339"/>
              <a:gd name="T25" fmla="*/ 0 h 10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339" h="1041">
                <a:moveTo>
                  <a:pt x="3" y="0"/>
                </a:moveTo>
                <a:cubicBezTo>
                  <a:pt x="0" y="2"/>
                  <a:pt x="0" y="2"/>
                  <a:pt x="0" y="2"/>
                </a:cubicBezTo>
                <a:cubicBezTo>
                  <a:pt x="862" y="864"/>
                  <a:pt x="862" y="864"/>
                  <a:pt x="862" y="864"/>
                </a:cubicBezTo>
                <a:cubicBezTo>
                  <a:pt x="963" y="863"/>
                  <a:pt x="963" y="863"/>
                  <a:pt x="963" y="863"/>
                </a:cubicBezTo>
                <a:cubicBezTo>
                  <a:pt x="1139" y="1039"/>
                  <a:pt x="1139" y="1039"/>
                  <a:pt x="1139" y="1039"/>
                </a:cubicBezTo>
                <a:cubicBezTo>
                  <a:pt x="1327" y="1041"/>
                  <a:pt x="1327" y="1041"/>
                  <a:pt x="1327" y="1041"/>
                </a:cubicBezTo>
                <a:cubicBezTo>
                  <a:pt x="1339" y="1029"/>
                  <a:pt x="1339" y="1029"/>
                  <a:pt x="1339" y="1029"/>
                </a:cubicBezTo>
                <a:cubicBezTo>
                  <a:pt x="1338" y="1028"/>
                  <a:pt x="1337" y="1027"/>
                  <a:pt x="1336" y="1026"/>
                </a:cubicBezTo>
                <a:cubicBezTo>
                  <a:pt x="1326" y="1037"/>
                  <a:pt x="1326" y="1037"/>
                  <a:pt x="1326" y="1037"/>
                </a:cubicBezTo>
                <a:cubicBezTo>
                  <a:pt x="1141" y="1035"/>
                  <a:pt x="1141" y="1035"/>
                  <a:pt x="1141" y="1035"/>
                </a:cubicBezTo>
                <a:cubicBezTo>
                  <a:pt x="965" y="859"/>
                  <a:pt x="965" y="859"/>
                  <a:pt x="965" y="859"/>
                </a:cubicBezTo>
                <a:cubicBezTo>
                  <a:pt x="864" y="860"/>
                  <a:pt x="864" y="860"/>
                  <a:pt x="864" y="860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62" name="Freeform 1019"/>
          <p:cNvSpPr>
            <a:spLocks/>
          </p:cNvSpPr>
          <p:nvPr/>
        </p:nvSpPr>
        <p:spPr bwMode="auto">
          <a:xfrm>
            <a:off x="-6019030" y="-1331912"/>
            <a:ext cx="5861050" cy="4406900"/>
          </a:xfrm>
          <a:custGeom>
            <a:avLst/>
            <a:gdLst>
              <a:gd name="T0" fmla="*/ 3 w 1414"/>
              <a:gd name="T1" fmla="*/ 0 h 1063"/>
              <a:gd name="T2" fmla="*/ 0 w 1414"/>
              <a:gd name="T3" fmla="*/ 3 h 1063"/>
              <a:gd name="T4" fmla="*/ 0 w 1414"/>
              <a:gd name="T5" fmla="*/ 3 h 1063"/>
              <a:gd name="T6" fmla="*/ 862 w 1414"/>
              <a:gd name="T7" fmla="*/ 864 h 1063"/>
              <a:gd name="T8" fmla="*/ 963 w 1414"/>
              <a:gd name="T9" fmla="*/ 864 h 1063"/>
              <a:gd name="T10" fmla="*/ 1139 w 1414"/>
              <a:gd name="T11" fmla="*/ 1039 h 1063"/>
              <a:gd name="T12" fmla="*/ 1385 w 1414"/>
              <a:gd name="T13" fmla="*/ 1037 h 1063"/>
              <a:gd name="T14" fmla="*/ 1412 w 1414"/>
              <a:gd name="T15" fmla="*/ 1063 h 1063"/>
              <a:gd name="T16" fmla="*/ 1412 w 1414"/>
              <a:gd name="T17" fmla="*/ 1062 h 1063"/>
              <a:gd name="T18" fmla="*/ 1414 w 1414"/>
              <a:gd name="T19" fmla="*/ 1060 h 1063"/>
              <a:gd name="T20" fmla="*/ 1387 w 1414"/>
              <a:gd name="T21" fmla="*/ 1033 h 1063"/>
              <a:gd name="T22" fmla="*/ 1141 w 1414"/>
              <a:gd name="T23" fmla="*/ 1035 h 1063"/>
              <a:gd name="T24" fmla="*/ 965 w 1414"/>
              <a:gd name="T25" fmla="*/ 860 h 1063"/>
              <a:gd name="T26" fmla="*/ 863 w 1414"/>
              <a:gd name="T27" fmla="*/ 860 h 1063"/>
              <a:gd name="T28" fmla="*/ 3 w 1414"/>
              <a:gd name="T29" fmla="*/ 0 h 10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414" h="1063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862" y="864"/>
                  <a:pt x="862" y="864"/>
                  <a:pt x="862" y="864"/>
                </a:cubicBezTo>
                <a:cubicBezTo>
                  <a:pt x="963" y="864"/>
                  <a:pt x="963" y="864"/>
                  <a:pt x="963" y="864"/>
                </a:cubicBezTo>
                <a:cubicBezTo>
                  <a:pt x="1139" y="1039"/>
                  <a:pt x="1139" y="1039"/>
                  <a:pt x="1139" y="1039"/>
                </a:cubicBezTo>
                <a:cubicBezTo>
                  <a:pt x="1385" y="1037"/>
                  <a:pt x="1385" y="1037"/>
                  <a:pt x="1385" y="1037"/>
                </a:cubicBezTo>
                <a:cubicBezTo>
                  <a:pt x="1412" y="1063"/>
                  <a:pt x="1412" y="1063"/>
                  <a:pt x="1412" y="1063"/>
                </a:cubicBezTo>
                <a:cubicBezTo>
                  <a:pt x="1412" y="1063"/>
                  <a:pt x="1412" y="1062"/>
                  <a:pt x="1412" y="1062"/>
                </a:cubicBezTo>
                <a:cubicBezTo>
                  <a:pt x="1413" y="1062"/>
                  <a:pt x="1414" y="1061"/>
                  <a:pt x="1414" y="1060"/>
                </a:cubicBezTo>
                <a:cubicBezTo>
                  <a:pt x="1387" y="1033"/>
                  <a:pt x="1387" y="1033"/>
                  <a:pt x="1387" y="1033"/>
                </a:cubicBezTo>
                <a:cubicBezTo>
                  <a:pt x="1141" y="1035"/>
                  <a:pt x="1141" y="1035"/>
                  <a:pt x="1141" y="1035"/>
                </a:cubicBezTo>
                <a:cubicBezTo>
                  <a:pt x="965" y="860"/>
                  <a:pt x="965" y="860"/>
                  <a:pt x="965" y="860"/>
                </a:cubicBezTo>
                <a:cubicBezTo>
                  <a:pt x="863" y="860"/>
                  <a:pt x="863" y="860"/>
                  <a:pt x="863" y="860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63" name="Freeform 1020"/>
          <p:cNvSpPr>
            <a:spLocks/>
          </p:cNvSpPr>
          <p:nvPr/>
        </p:nvSpPr>
        <p:spPr bwMode="auto">
          <a:xfrm>
            <a:off x="-6076180" y="-1273175"/>
            <a:ext cx="5408613" cy="4564063"/>
          </a:xfrm>
          <a:custGeom>
            <a:avLst/>
            <a:gdLst>
              <a:gd name="T0" fmla="*/ 3 w 1305"/>
              <a:gd name="T1" fmla="*/ 0 h 1101"/>
              <a:gd name="T2" fmla="*/ 0 w 1305"/>
              <a:gd name="T3" fmla="*/ 3 h 1101"/>
              <a:gd name="T4" fmla="*/ 862 w 1305"/>
              <a:gd name="T5" fmla="*/ 864 h 1101"/>
              <a:gd name="T6" fmla="*/ 966 w 1305"/>
              <a:gd name="T7" fmla="*/ 861 h 1101"/>
              <a:gd name="T8" fmla="*/ 1181 w 1305"/>
              <a:gd name="T9" fmla="*/ 1076 h 1101"/>
              <a:gd name="T10" fmla="*/ 1278 w 1305"/>
              <a:gd name="T11" fmla="*/ 1077 h 1101"/>
              <a:gd name="T12" fmla="*/ 1302 w 1305"/>
              <a:gd name="T13" fmla="*/ 1101 h 1101"/>
              <a:gd name="T14" fmla="*/ 1303 w 1305"/>
              <a:gd name="T15" fmla="*/ 1100 h 1101"/>
              <a:gd name="T16" fmla="*/ 1305 w 1305"/>
              <a:gd name="T17" fmla="*/ 1099 h 1101"/>
              <a:gd name="T18" fmla="*/ 1280 w 1305"/>
              <a:gd name="T19" fmla="*/ 1073 h 1101"/>
              <a:gd name="T20" fmla="*/ 1182 w 1305"/>
              <a:gd name="T21" fmla="*/ 1072 h 1101"/>
              <a:gd name="T22" fmla="*/ 967 w 1305"/>
              <a:gd name="T23" fmla="*/ 857 h 1101"/>
              <a:gd name="T24" fmla="*/ 863 w 1305"/>
              <a:gd name="T25" fmla="*/ 860 h 1101"/>
              <a:gd name="T26" fmla="*/ 3 w 1305"/>
              <a:gd name="T27" fmla="*/ 0 h 1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305" h="1101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862" y="864"/>
                  <a:pt x="862" y="864"/>
                  <a:pt x="862" y="864"/>
                </a:cubicBezTo>
                <a:cubicBezTo>
                  <a:pt x="966" y="861"/>
                  <a:pt x="966" y="861"/>
                  <a:pt x="966" y="861"/>
                </a:cubicBezTo>
                <a:cubicBezTo>
                  <a:pt x="1181" y="1076"/>
                  <a:pt x="1181" y="1076"/>
                  <a:pt x="1181" y="1076"/>
                </a:cubicBezTo>
                <a:cubicBezTo>
                  <a:pt x="1278" y="1077"/>
                  <a:pt x="1278" y="1077"/>
                  <a:pt x="1278" y="1077"/>
                </a:cubicBezTo>
                <a:cubicBezTo>
                  <a:pt x="1302" y="1101"/>
                  <a:pt x="1302" y="1101"/>
                  <a:pt x="1302" y="1101"/>
                </a:cubicBezTo>
                <a:cubicBezTo>
                  <a:pt x="1303" y="1101"/>
                  <a:pt x="1303" y="1101"/>
                  <a:pt x="1303" y="1100"/>
                </a:cubicBezTo>
                <a:cubicBezTo>
                  <a:pt x="1304" y="1100"/>
                  <a:pt x="1305" y="1099"/>
                  <a:pt x="1305" y="1099"/>
                </a:cubicBezTo>
                <a:cubicBezTo>
                  <a:pt x="1280" y="1073"/>
                  <a:pt x="1280" y="1073"/>
                  <a:pt x="1280" y="1073"/>
                </a:cubicBezTo>
                <a:cubicBezTo>
                  <a:pt x="1182" y="1072"/>
                  <a:pt x="1182" y="1072"/>
                  <a:pt x="1182" y="1072"/>
                </a:cubicBezTo>
                <a:cubicBezTo>
                  <a:pt x="967" y="857"/>
                  <a:pt x="967" y="857"/>
                  <a:pt x="967" y="857"/>
                </a:cubicBezTo>
                <a:cubicBezTo>
                  <a:pt x="863" y="860"/>
                  <a:pt x="863" y="860"/>
                  <a:pt x="863" y="860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64" name="Freeform 1021"/>
          <p:cNvSpPr>
            <a:spLocks/>
          </p:cNvSpPr>
          <p:nvPr/>
        </p:nvSpPr>
        <p:spPr bwMode="auto">
          <a:xfrm>
            <a:off x="-5807892" y="-817562"/>
            <a:ext cx="6542088" cy="4502150"/>
          </a:xfrm>
          <a:custGeom>
            <a:avLst/>
            <a:gdLst>
              <a:gd name="T0" fmla="*/ 3 w 1578"/>
              <a:gd name="T1" fmla="*/ 0 h 1086"/>
              <a:gd name="T2" fmla="*/ 0 w 1578"/>
              <a:gd name="T3" fmla="*/ 3 h 1086"/>
              <a:gd name="T4" fmla="*/ 568 w 1578"/>
              <a:gd name="T5" fmla="*/ 571 h 1086"/>
              <a:gd name="T6" fmla="*/ 570 w 1578"/>
              <a:gd name="T7" fmla="*/ 664 h 1086"/>
              <a:gd name="T8" fmla="*/ 690 w 1578"/>
              <a:gd name="T9" fmla="*/ 783 h 1086"/>
              <a:gd name="T10" fmla="*/ 898 w 1578"/>
              <a:gd name="T11" fmla="*/ 782 h 1086"/>
              <a:gd name="T12" fmla="*/ 1181 w 1578"/>
              <a:gd name="T13" fmla="*/ 1066 h 1086"/>
              <a:gd name="T14" fmla="*/ 1263 w 1578"/>
              <a:gd name="T15" fmla="*/ 1066 h 1086"/>
              <a:gd name="T16" fmla="*/ 1298 w 1578"/>
              <a:gd name="T17" fmla="*/ 1030 h 1086"/>
              <a:gd name="T18" fmla="*/ 1389 w 1578"/>
              <a:gd name="T19" fmla="*/ 1030 h 1086"/>
              <a:gd name="T20" fmla="*/ 1418 w 1578"/>
              <a:gd name="T21" fmla="*/ 1002 h 1086"/>
              <a:gd name="T22" fmla="*/ 1461 w 1578"/>
              <a:gd name="T23" fmla="*/ 1000 h 1086"/>
              <a:gd name="T24" fmla="*/ 1524 w 1578"/>
              <a:gd name="T25" fmla="*/ 1063 h 1086"/>
              <a:gd name="T26" fmla="*/ 1553 w 1578"/>
              <a:gd name="T27" fmla="*/ 1063 h 1086"/>
              <a:gd name="T28" fmla="*/ 1575 w 1578"/>
              <a:gd name="T29" fmla="*/ 1086 h 1086"/>
              <a:gd name="T30" fmla="*/ 1576 w 1578"/>
              <a:gd name="T31" fmla="*/ 1085 h 1086"/>
              <a:gd name="T32" fmla="*/ 1578 w 1578"/>
              <a:gd name="T33" fmla="*/ 1083 h 1086"/>
              <a:gd name="T34" fmla="*/ 1554 w 1578"/>
              <a:gd name="T35" fmla="*/ 1059 h 1086"/>
              <a:gd name="T36" fmla="*/ 1525 w 1578"/>
              <a:gd name="T37" fmla="*/ 1059 h 1086"/>
              <a:gd name="T38" fmla="*/ 1462 w 1578"/>
              <a:gd name="T39" fmla="*/ 996 h 1086"/>
              <a:gd name="T40" fmla="*/ 1416 w 1578"/>
              <a:gd name="T41" fmla="*/ 998 h 1086"/>
              <a:gd name="T42" fmla="*/ 1387 w 1578"/>
              <a:gd name="T43" fmla="*/ 1026 h 1086"/>
              <a:gd name="T44" fmla="*/ 1297 w 1578"/>
              <a:gd name="T45" fmla="*/ 1026 h 1086"/>
              <a:gd name="T46" fmla="*/ 1261 w 1578"/>
              <a:gd name="T47" fmla="*/ 1062 h 1086"/>
              <a:gd name="T48" fmla="*/ 1183 w 1578"/>
              <a:gd name="T49" fmla="*/ 1062 h 1086"/>
              <a:gd name="T50" fmla="*/ 900 w 1578"/>
              <a:gd name="T51" fmla="*/ 778 h 1086"/>
              <a:gd name="T52" fmla="*/ 691 w 1578"/>
              <a:gd name="T53" fmla="*/ 779 h 1086"/>
              <a:gd name="T54" fmla="*/ 574 w 1578"/>
              <a:gd name="T55" fmla="*/ 662 h 1086"/>
              <a:gd name="T56" fmla="*/ 572 w 1578"/>
              <a:gd name="T57" fmla="*/ 569 h 1086"/>
              <a:gd name="T58" fmla="*/ 3 w 1578"/>
              <a:gd name="T59" fmla="*/ 0 h 10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578" h="1086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568" y="571"/>
                  <a:pt x="568" y="571"/>
                  <a:pt x="568" y="571"/>
                </a:cubicBezTo>
                <a:cubicBezTo>
                  <a:pt x="570" y="664"/>
                  <a:pt x="570" y="664"/>
                  <a:pt x="570" y="664"/>
                </a:cubicBezTo>
                <a:cubicBezTo>
                  <a:pt x="690" y="783"/>
                  <a:pt x="690" y="783"/>
                  <a:pt x="690" y="783"/>
                </a:cubicBezTo>
                <a:cubicBezTo>
                  <a:pt x="898" y="782"/>
                  <a:pt x="898" y="782"/>
                  <a:pt x="898" y="782"/>
                </a:cubicBezTo>
                <a:cubicBezTo>
                  <a:pt x="1181" y="1066"/>
                  <a:pt x="1181" y="1066"/>
                  <a:pt x="1181" y="1066"/>
                </a:cubicBezTo>
                <a:cubicBezTo>
                  <a:pt x="1263" y="1066"/>
                  <a:pt x="1263" y="1066"/>
                  <a:pt x="1263" y="1066"/>
                </a:cubicBezTo>
                <a:cubicBezTo>
                  <a:pt x="1298" y="1030"/>
                  <a:pt x="1298" y="1030"/>
                  <a:pt x="1298" y="1030"/>
                </a:cubicBezTo>
                <a:cubicBezTo>
                  <a:pt x="1389" y="1030"/>
                  <a:pt x="1389" y="1030"/>
                  <a:pt x="1389" y="1030"/>
                </a:cubicBezTo>
                <a:cubicBezTo>
                  <a:pt x="1418" y="1002"/>
                  <a:pt x="1418" y="1002"/>
                  <a:pt x="1418" y="1002"/>
                </a:cubicBezTo>
                <a:cubicBezTo>
                  <a:pt x="1461" y="1000"/>
                  <a:pt x="1461" y="1000"/>
                  <a:pt x="1461" y="1000"/>
                </a:cubicBezTo>
                <a:cubicBezTo>
                  <a:pt x="1524" y="1063"/>
                  <a:pt x="1524" y="1063"/>
                  <a:pt x="1524" y="1063"/>
                </a:cubicBezTo>
                <a:cubicBezTo>
                  <a:pt x="1553" y="1063"/>
                  <a:pt x="1553" y="1063"/>
                  <a:pt x="1553" y="1063"/>
                </a:cubicBezTo>
                <a:cubicBezTo>
                  <a:pt x="1575" y="1086"/>
                  <a:pt x="1575" y="1086"/>
                  <a:pt x="1575" y="1086"/>
                </a:cubicBezTo>
                <a:cubicBezTo>
                  <a:pt x="1576" y="1086"/>
                  <a:pt x="1576" y="1086"/>
                  <a:pt x="1576" y="1085"/>
                </a:cubicBezTo>
                <a:cubicBezTo>
                  <a:pt x="1577" y="1085"/>
                  <a:pt x="1578" y="1084"/>
                  <a:pt x="1578" y="1083"/>
                </a:cubicBezTo>
                <a:cubicBezTo>
                  <a:pt x="1554" y="1059"/>
                  <a:pt x="1554" y="1059"/>
                  <a:pt x="1554" y="1059"/>
                </a:cubicBezTo>
                <a:cubicBezTo>
                  <a:pt x="1525" y="1059"/>
                  <a:pt x="1525" y="1059"/>
                  <a:pt x="1525" y="1059"/>
                </a:cubicBezTo>
                <a:cubicBezTo>
                  <a:pt x="1462" y="996"/>
                  <a:pt x="1462" y="996"/>
                  <a:pt x="1462" y="996"/>
                </a:cubicBezTo>
                <a:cubicBezTo>
                  <a:pt x="1416" y="998"/>
                  <a:pt x="1416" y="998"/>
                  <a:pt x="1416" y="998"/>
                </a:cubicBezTo>
                <a:cubicBezTo>
                  <a:pt x="1387" y="1026"/>
                  <a:pt x="1387" y="1026"/>
                  <a:pt x="1387" y="1026"/>
                </a:cubicBezTo>
                <a:cubicBezTo>
                  <a:pt x="1297" y="1026"/>
                  <a:pt x="1297" y="1026"/>
                  <a:pt x="1297" y="1026"/>
                </a:cubicBezTo>
                <a:cubicBezTo>
                  <a:pt x="1261" y="1062"/>
                  <a:pt x="1261" y="1062"/>
                  <a:pt x="1261" y="1062"/>
                </a:cubicBezTo>
                <a:cubicBezTo>
                  <a:pt x="1183" y="1062"/>
                  <a:pt x="1183" y="1062"/>
                  <a:pt x="1183" y="1062"/>
                </a:cubicBezTo>
                <a:cubicBezTo>
                  <a:pt x="900" y="778"/>
                  <a:pt x="900" y="778"/>
                  <a:pt x="900" y="778"/>
                </a:cubicBezTo>
                <a:cubicBezTo>
                  <a:pt x="691" y="779"/>
                  <a:pt x="691" y="779"/>
                  <a:pt x="691" y="779"/>
                </a:cubicBezTo>
                <a:cubicBezTo>
                  <a:pt x="574" y="662"/>
                  <a:pt x="574" y="662"/>
                  <a:pt x="574" y="662"/>
                </a:cubicBezTo>
                <a:cubicBezTo>
                  <a:pt x="572" y="569"/>
                  <a:pt x="572" y="569"/>
                  <a:pt x="572" y="569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65" name="Freeform 1022"/>
          <p:cNvSpPr>
            <a:spLocks/>
          </p:cNvSpPr>
          <p:nvPr/>
        </p:nvSpPr>
        <p:spPr bwMode="auto">
          <a:xfrm>
            <a:off x="-5865042" y="-758825"/>
            <a:ext cx="6334125" cy="4522788"/>
          </a:xfrm>
          <a:custGeom>
            <a:avLst/>
            <a:gdLst>
              <a:gd name="T0" fmla="*/ 8 w 3990"/>
              <a:gd name="T1" fmla="*/ 0 h 2849"/>
              <a:gd name="T2" fmla="*/ 0 w 3990"/>
              <a:gd name="T3" fmla="*/ 7 h 2849"/>
              <a:gd name="T4" fmla="*/ 1465 w 3990"/>
              <a:gd name="T5" fmla="*/ 1472 h 2849"/>
              <a:gd name="T6" fmla="*/ 1472 w 3990"/>
              <a:gd name="T7" fmla="*/ 1718 h 2849"/>
              <a:gd name="T8" fmla="*/ 1799 w 3990"/>
              <a:gd name="T9" fmla="*/ 2044 h 2849"/>
              <a:gd name="T10" fmla="*/ 2345 w 3990"/>
              <a:gd name="T11" fmla="*/ 2044 h 2849"/>
              <a:gd name="T12" fmla="*/ 3084 w 3990"/>
              <a:gd name="T13" fmla="*/ 2783 h 2849"/>
              <a:gd name="T14" fmla="*/ 3347 w 3990"/>
              <a:gd name="T15" fmla="*/ 2778 h 2849"/>
              <a:gd name="T16" fmla="*/ 3439 w 3990"/>
              <a:gd name="T17" fmla="*/ 2687 h 2849"/>
              <a:gd name="T18" fmla="*/ 3671 w 3990"/>
              <a:gd name="T19" fmla="*/ 2692 h 2849"/>
              <a:gd name="T20" fmla="*/ 3749 w 3990"/>
              <a:gd name="T21" fmla="*/ 2611 h 2849"/>
              <a:gd name="T22" fmla="*/ 3841 w 3990"/>
              <a:gd name="T23" fmla="*/ 2608 h 2849"/>
              <a:gd name="T24" fmla="*/ 3979 w 3990"/>
              <a:gd name="T25" fmla="*/ 2747 h 2849"/>
              <a:gd name="T26" fmla="*/ 3977 w 3990"/>
              <a:gd name="T27" fmla="*/ 2810 h 2849"/>
              <a:gd name="T28" fmla="*/ 3977 w 3990"/>
              <a:gd name="T29" fmla="*/ 2849 h 2849"/>
              <a:gd name="T30" fmla="*/ 3987 w 3990"/>
              <a:gd name="T31" fmla="*/ 2849 h 2849"/>
              <a:gd name="T32" fmla="*/ 3987 w 3990"/>
              <a:gd name="T33" fmla="*/ 2810 h 2849"/>
              <a:gd name="T34" fmla="*/ 3990 w 3990"/>
              <a:gd name="T35" fmla="*/ 2742 h 2849"/>
              <a:gd name="T36" fmla="*/ 3843 w 3990"/>
              <a:gd name="T37" fmla="*/ 2598 h 2849"/>
              <a:gd name="T38" fmla="*/ 3744 w 3990"/>
              <a:gd name="T39" fmla="*/ 2603 h 2849"/>
              <a:gd name="T40" fmla="*/ 3666 w 3990"/>
              <a:gd name="T41" fmla="*/ 2682 h 2849"/>
              <a:gd name="T42" fmla="*/ 3433 w 3990"/>
              <a:gd name="T43" fmla="*/ 2676 h 2849"/>
              <a:gd name="T44" fmla="*/ 3342 w 3990"/>
              <a:gd name="T45" fmla="*/ 2768 h 2849"/>
              <a:gd name="T46" fmla="*/ 3089 w 3990"/>
              <a:gd name="T47" fmla="*/ 2773 h 2849"/>
              <a:gd name="T48" fmla="*/ 2350 w 3990"/>
              <a:gd name="T49" fmla="*/ 2034 h 2849"/>
              <a:gd name="T50" fmla="*/ 1804 w 3990"/>
              <a:gd name="T51" fmla="*/ 2034 h 2849"/>
              <a:gd name="T52" fmla="*/ 1483 w 3990"/>
              <a:gd name="T53" fmla="*/ 1713 h 2849"/>
              <a:gd name="T54" fmla="*/ 1475 w 3990"/>
              <a:gd name="T55" fmla="*/ 1467 h 2849"/>
              <a:gd name="T56" fmla="*/ 8 w 3990"/>
              <a:gd name="T57" fmla="*/ 0 h 2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990" h="2849">
                <a:moveTo>
                  <a:pt x="8" y="0"/>
                </a:moveTo>
                <a:lnTo>
                  <a:pt x="0" y="7"/>
                </a:lnTo>
                <a:lnTo>
                  <a:pt x="1465" y="1472"/>
                </a:lnTo>
                <a:lnTo>
                  <a:pt x="1472" y="1718"/>
                </a:lnTo>
                <a:lnTo>
                  <a:pt x="1799" y="2044"/>
                </a:lnTo>
                <a:lnTo>
                  <a:pt x="2345" y="2044"/>
                </a:lnTo>
                <a:lnTo>
                  <a:pt x="3084" y="2783"/>
                </a:lnTo>
                <a:lnTo>
                  <a:pt x="3347" y="2778"/>
                </a:lnTo>
                <a:lnTo>
                  <a:pt x="3439" y="2687"/>
                </a:lnTo>
                <a:lnTo>
                  <a:pt x="3671" y="2692"/>
                </a:lnTo>
                <a:lnTo>
                  <a:pt x="3749" y="2611"/>
                </a:lnTo>
                <a:lnTo>
                  <a:pt x="3841" y="2608"/>
                </a:lnTo>
                <a:lnTo>
                  <a:pt x="3979" y="2747"/>
                </a:lnTo>
                <a:lnTo>
                  <a:pt x="3977" y="2810"/>
                </a:lnTo>
                <a:lnTo>
                  <a:pt x="3977" y="2849"/>
                </a:lnTo>
                <a:lnTo>
                  <a:pt x="3987" y="2849"/>
                </a:lnTo>
                <a:lnTo>
                  <a:pt x="3987" y="2810"/>
                </a:lnTo>
                <a:lnTo>
                  <a:pt x="3990" y="2742"/>
                </a:lnTo>
                <a:lnTo>
                  <a:pt x="3843" y="2598"/>
                </a:lnTo>
                <a:lnTo>
                  <a:pt x="3744" y="2603"/>
                </a:lnTo>
                <a:lnTo>
                  <a:pt x="3666" y="2682"/>
                </a:lnTo>
                <a:lnTo>
                  <a:pt x="3433" y="2676"/>
                </a:lnTo>
                <a:lnTo>
                  <a:pt x="3342" y="2768"/>
                </a:lnTo>
                <a:lnTo>
                  <a:pt x="3089" y="2773"/>
                </a:lnTo>
                <a:lnTo>
                  <a:pt x="2350" y="2034"/>
                </a:lnTo>
                <a:lnTo>
                  <a:pt x="1804" y="2034"/>
                </a:lnTo>
                <a:lnTo>
                  <a:pt x="1483" y="1713"/>
                </a:lnTo>
                <a:lnTo>
                  <a:pt x="1475" y="1467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66" name="Freeform 1023"/>
          <p:cNvSpPr>
            <a:spLocks/>
          </p:cNvSpPr>
          <p:nvPr/>
        </p:nvSpPr>
        <p:spPr bwMode="auto">
          <a:xfrm>
            <a:off x="-5865042" y="-758825"/>
            <a:ext cx="6334125" cy="4522788"/>
          </a:xfrm>
          <a:custGeom>
            <a:avLst/>
            <a:gdLst>
              <a:gd name="T0" fmla="*/ 8 w 3990"/>
              <a:gd name="T1" fmla="*/ 0 h 2849"/>
              <a:gd name="T2" fmla="*/ 0 w 3990"/>
              <a:gd name="T3" fmla="*/ 7 h 2849"/>
              <a:gd name="T4" fmla="*/ 1465 w 3990"/>
              <a:gd name="T5" fmla="*/ 1472 h 2849"/>
              <a:gd name="T6" fmla="*/ 1472 w 3990"/>
              <a:gd name="T7" fmla="*/ 1718 h 2849"/>
              <a:gd name="T8" fmla="*/ 1799 w 3990"/>
              <a:gd name="T9" fmla="*/ 2044 h 2849"/>
              <a:gd name="T10" fmla="*/ 2345 w 3990"/>
              <a:gd name="T11" fmla="*/ 2044 h 2849"/>
              <a:gd name="T12" fmla="*/ 3084 w 3990"/>
              <a:gd name="T13" fmla="*/ 2783 h 2849"/>
              <a:gd name="T14" fmla="*/ 3347 w 3990"/>
              <a:gd name="T15" fmla="*/ 2778 h 2849"/>
              <a:gd name="T16" fmla="*/ 3439 w 3990"/>
              <a:gd name="T17" fmla="*/ 2687 h 2849"/>
              <a:gd name="T18" fmla="*/ 3671 w 3990"/>
              <a:gd name="T19" fmla="*/ 2692 h 2849"/>
              <a:gd name="T20" fmla="*/ 3749 w 3990"/>
              <a:gd name="T21" fmla="*/ 2611 h 2849"/>
              <a:gd name="T22" fmla="*/ 3841 w 3990"/>
              <a:gd name="T23" fmla="*/ 2608 h 2849"/>
              <a:gd name="T24" fmla="*/ 3979 w 3990"/>
              <a:gd name="T25" fmla="*/ 2747 h 2849"/>
              <a:gd name="T26" fmla="*/ 3977 w 3990"/>
              <a:gd name="T27" fmla="*/ 2810 h 2849"/>
              <a:gd name="T28" fmla="*/ 3977 w 3990"/>
              <a:gd name="T29" fmla="*/ 2849 h 2849"/>
              <a:gd name="T30" fmla="*/ 3987 w 3990"/>
              <a:gd name="T31" fmla="*/ 2849 h 2849"/>
              <a:gd name="T32" fmla="*/ 3987 w 3990"/>
              <a:gd name="T33" fmla="*/ 2810 h 2849"/>
              <a:gd name="T34" fmla="*/ 3990 w 3990"/>
              <a:gd name="T35" fmla="*/ 2742 h 2849"/>
              <a:gd name="T36" fmla="*/ 3843 w 3990"/>
              <a:gd name="T37" fmla="*/ 2598 h 2849"/>
              <a:gd name="T38" fmla="*/ 3744 w 3990"/>
              <a:gd name="T39" fmla="*/ 2603 h 2849"/>
              <a:gd name="T40" fmla="*/ 3666 w 3990"/>
              <a:gd name="T41" fmla="*/ 2682 h 2849"/>
              <a:gd name="T42" fmla="*/ 3433 w 3990"/>
              <a:gd name="T43" fmla="*/ 2676 h 2849"/>
              <a:gd name="T44" fmla="*/ 3342 w 3990"/>
              <a:gd name="T45" fmla="*/ 2768 h 2849"/>
              <a:gd name="T46" fmla="*/ 3089 w 3990"/>
              <a:gd name="T47" fmla="*/ 2773 h 2849"/>
              <a:gd name="T48" fmla="*/ 2350 w 3990"/>
              <a:gd name="T49" fmla="*/ 2034 h 2849"/>
              <a:gd name="T50" fmla="*/ 1804 w 3990"/>
              <a:gd name="T51" fmla="*/ 2034 h 2849"/>
              <a:gd name="T52" fmla="*/ 1483 w 3990"/>
              <a:gd name="T53" fmla="*/ 1713 h 2849"/>
              <a:gd name="T54" fmla="*/ 1475 w 3990"/>
              <a:gd name="T55" fmla="*/ 1467 h 2849"/>
              <a:gd name="T56" fmla="*/ 8 w 3990"/>
              <a:gd name="T57" fmla="*/ 0 h 2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990" h="2849">
                <a:moveTo>
                  <a:pt x="8" y="0"/>
                </a:moveTo>
                <a:lnTo>
                  <a:pt x="0" y="7"/>
                </a:lnTo>
                <a:lnTo>
                  <a:pt x="1465" y="1472"/>
                </a:lnTo>
                <a:lnTo>
                  <a:pt x="1472" y="1718"/>
                </a:lnTo>
                <a:lnTo>
                  <a:pt x="1799" y="2044"/>
                </a:lnTo>
                <a:lnTo>
                  <a:pt x="2345" y="2044"/>
                </a:lnTo>
                <a:lnTo>
                  <a:pt x="3084" y="2783"/>
                </a:lnTo>
                <a:lnTo>
                  <a:pt x="3347" y="2778"/>
                </a:lnTo>
                <a:lnTo>
                  <a:pt x="3439" y="2687"/>
                </a:lnTo>
                <a:lnTo>
                  <a:pt x="3671" y="2692"/>
                </a:lnTo>
                <a:lnTo>
                  <a:pt x="3749" y="2611"/>
                </a:lnTo>
                <a:lnTo>
                  <a:pt x="3841" y="2608"/>
                </a:lnTo>
                <a:lnTo>
                  <a:pt x="3979" y="2747"/>
                </a:lnTo>
                <a:lnTo>
                  <a:pt x="3977" y="2810"/>
                </a:lnTo>
                <a:lnTo>
                  <a:pt x="3977" y="2849"/>
                </a:lnTo>
                <a:lnTo>
                  <a:pt x="3987" y="2849"/>
                </a:lnTo>
                <a:lnTo>
                  <a:pt x="3987" y="2810"/>
                </a:lnTo>
                <a:lnTo>
                  <a:pt x="3990" y="2742"/>
                </a:lnTo>
                <a:lnTo>
                  <a:pt x="3843" y="2598"/>
                </a:lnTo>
                <a:lnTo>
                  <a:pt x="3744" y="2603"/>
                </a:lnTo>
                <a:lnTo>
                  <a:pt x="3666" y="2682"/>
                </a:lnTo>
                <a:lnTo>
                  <a:pt x="3433" y="2676"/>
                </a:lnTo>
                <a:lnTo>
                  <a:pt x="3342" y="2768"/>
                </a:lnTo>
                <a:lnTo>
                  <a:pt x="3089" y="2773"/>
                </a:lnTo>
                <a:lnTo>
                  <a:pt x="2350" y="2034"/>
                </a:lnTo>
                <a:lnTo>
                  <a:pt x="1804" y="2034"/>
                </a:lnTo>
                <a:lnTo>
                  <a:pt x="1483" y="1713"/>
                </a:lnTo>
                <a:lnTo>
                  <a:pt x="1475" y="1467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67" name="Freeform 1024"/>
          <p:cNvSpPr>
            <a:spLocks/>
          </p:cNvSpPr>
          <p:nvPr/>
        </p:nvSpPr>
        <p:spPr bwMode="auto">
          <a:xfrm>
            <a:off x="-5566592" y="7938"/>
            <a:ext cx="5562600" cy="4108450"/>
          </a:xfrm>
          <a:custGeom>
            <a:avLst/>
            <a:gdLst>
              <a:gd name="T0" fmla="*/ 3 w 1342"/>
              <a:gd name="T1" fmla="*/ 0 h 991"/>
              <a:gd name="T2" fmla="*/ 0 w 1342"/>
              <a:gd name="T3" fmla="*/ 3 h 991"/>
              <a:gd name="T4" fmla="*/ 610 w 1342"/>
              <a:gd name="T5" fmla="*/ 614 h 991"/>
              <a:gd name="T6" fmla="*/ 819 w 1342"/>
              <a:gd name="T7" fmla="*/ 618 h 991"/>
              <a:gd name="T8" fmla="*/ 1059 w 1342"/>
              <a:gd name="T9" fmla="*/ 859 h 991"/>
              <a:gd name="T10" fmla="*/ 1062 w 1342"/>
              <a:gd name="T11" fmla="*/ 929 h 991"/>
              <a:gd name="T12" fmla="*/ 1122 w 1342"/>
              <a:gd name="T13" fmla="*/ 990 h 991"/>
              <a:gd name="T14" fmla="*/ 1154 w 1342"/>
              <a:gd name="T15" fmla="*/ 991 h 991"/>
              <a:gd name="T16" fmla="*/ 1256 w 1342"/>
              <a:gd name="T17" fmla="*/ 890 h 991"/>
              <a:gd name="T18" fmla="*/ 1342 w 1342"/>
              <a:gd name="T19" fmla="*/ 889 h 991"/>
              <a:gd name="T20" fmla="*/ 1342 w 1342"/>
              <a:gd name="T21" fmla="*/ 885 h 991"/>
              <a:gd name="T22" fmla="*/ 1254 w 1342"/>
              <a:gd name="T23" fmla="*/ 886 h 991"/>
              <a:gd name="T24" fmla="*/ 1153 w 1342"/>
              <a:gd name="T25" fmla="*/ 987 h 991"/>
              <a:gd name="T26" fmla="*/ 1124 w 1342"/>
              <a:gd name="T27" fmla="*/ 986 h 991"/>
              <a:gd name="T28" fmla="*/ 1066 w 1342"/>
              <a:gd name="T29" fmla="*/ 928 h 991"/>
              <a:gd name="T30" fmla="*/ 1063 w 1342"/>
              <a:gd name="T31" fmla="*/ 857 h 991"/>
              <a:gd name="T32" fmla="*/ 820 w 1342"/>
              <a:gd name="T33" fmla="*/ 614 h 991"/>
              <a:gd name="T34" fmla="*/ 612 w 1342"/>
              <a:gd name="T35" fmla="*/ 610 h 991"/>
              <a:gd name="T36" fmla="*/ 3 w 1342"/>
              <a:gd name="T37" fmla="*/ 0 h 9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342" h="991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610" y="614"/>
                  <a:pt x="610" y="614"/>
                  <a:pt x="610" y="614"/>
                </a:cubicBezTo>
                <a:cubicBezTo>
                  <a:pt x="819" y="618"/>
                  <a:pt x="819" y="618"/>
                  <a:pt x="819" y="618"/>
                </a:cubicBezTo>
                <a:cubicBezTo>
                  <a:pt x="1059" y="859"/>
                  <a:pt x="1059" y="859"/>
                  <a:pt x="1059" y="859"/>
                </a:cubicBezTo>
                <a:cubicBezTo>
                  <a:pt x="1062" y="929"/>
                  <a:pt x="1062" y="929"/>
                  <a:pt x="1062" y="929"/>
                </a:cubicBezTo>
                <a:cubicBezTo>
                  <a:pt x="1122" y="990"/>
                  <a:pt x="1122" y="990"/>
                  <a:pt x="1122" y="990"/>
                </a:cubicBezTo>
                <a:cubicBezTo>
                  <a:pt x="1154" y="991"/>
                  <a:pt x="1154" y="991"/>
                  <a:pt x="1154" y="991"/>
                </a:cubicBezTo>
                <a:cubicBezTo>
                  <a:pt x="1256" y="890"/>
                  <a:pt x="1256" y="890"/>
                  <a:pt x="1256" y="890"/>
                </a:cubicBezTo>
                <a:cubicBezTo>
                  <a:pt x="1342" y="889"/>
                  <a:pt x="1342" y="889"/>
                  <a:pt x="1342" y="889"/>
                </a:cubicBezTo>
                <a:cubicBezTo>
                  <a:pt x="1342" y="887"/>
                  <a:pt x="1342" y="886"/>
                  <a:pt x="1342" y="885"/>
                </a:cubicBezTo>
                <a:cubicBezTo>
                  <a:pt x="1254" y="886"/>
                  <a:pt x="1254" y="886"/>
                  <a:pt x="1254" y="886"/>
                </a:cubicBezTo>
                <a:cubicBezTo>
                  <a:pt x="1153" y="987"/>
                  <a:pt x="1153" y="987"/>
                  <a:pt x="1153" y="987"/>
                </a:cubicBezTo>
                <a:cubicBezTo>
                  <a:pt x="1124" y="986"/>
                  <a:pt x="1124" y="986"/>
                  <a:pt x="1124" y="986"/>
                </a:cubicBezTo>
                <a:cubicBezTo>
                  <a:pt x="1066" y="928"/>
                  <a:pt x="1066" y="928"/>
                  <a:pt x="1066" y="928"/>
                </a:cubicBezTo>
                <a:cubicBezTo>
                  <a:pt x="1063" y="857"/>
                  <a:pt x="1063" y="857"/>
                  <a:pt x="1063" y="857"/>
                </a:cubicBezTo>
                <a:cubicBezTo>
                  <a:pt x="820" y="614"/>
                  <a:pt x="820" y="614"/>
                  <a:pt x="820" y="614"/>
                </a:cubicBezTo>
                <a:cubicBezTo>
                  <a:pt x="612" y="610"/>
                  <a:pt x="612" y="610"/>
                  <a:pt x="612" y="610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68" name="Freeform 1025"/>
          <p:cNvSpPr>
            <a:spLocks/>
          </p:cNvSpPr>
          <p:nvPr/>
        </p:nvSpPr>
        <p:spPr bwMode="auto">
          <a:xfrm>
            <a:off x="-5625330" y="65088"/>
            <a:ext cx="5762625" cy="4149725"/>
          </a:xfrm>
          <a:custGeom>
            <a:avLst/>
            <a:gdLst>
              <a:gd name="T0" fmla="*/ 2 w 1390"/>
              <a:gd name="T1" fmla="*/ 0 h 1001"/>
              <a:gd name="T2" fmla="*/ 0 w 1390"/>
              <a:gd name="T3" fmla="*/ 3 h 1001"/>
              <a:gd name="T4" fmla="*/ 619 w 1390"/>
              <a:gd name="T5" fmla="*/ 623 h 1001"/>
              <a:gd name="T6" fmla="*/ 830 w 1390"/>
              <a:gd name="T7" fmla="*/ 624 h 1001"/>
              <a:gd name="T8" fmla="*/ 1053 w 1390"/>
              <a:gd name="T9" fmla="*/ 847 h 1001"/>
              <a:gd name="T10" fmla="*/ 1056 w 1390"/>
              <a:gd name="T11" fmla="*/ 918 h 1001"/>
              <a:gd name="T12" fmla="*/ 1138 w 1390"/>
              <a:gd name="T13" fmla="*/ 1000 h 1001"/>
              <a:gd name="T14" fmla="*/ 1167 w 1390"/>
              <a:gd name="T15" fmla="*/ 1001 h 1001"/>
              <a:gd name="T16" fmla="*/ 1268 w 1390"/>
              <a:gd name="T17" fmla="*/ 900 h 1001"/>
              <a:gd name="T18" fmla="*/ 1367 w 1390"/>
              <a:gd name="T19" fmla="*/ 901 h 1001"/>
              <a:gd name="T20" fmla="*/ 1387 w 1390"/>
              <a:gd name="T21" fmla="*/ 921 h 1001"/>
              <a:gd name="T22" fmla="*/ 1388 w 1390"/>
              <a:gd name="T23" fmla="*/ 920 h 1001"/>
              <a:gd name="T24" fmla="*/ 1390 w 1390"/>
              <a:gd name="T25" fmla="*/ 919 h 1001"/>
              <a:gd name="T26" fmla="*/ 1368 w 1390"/>
              <a:gd name="T27" fmla="*/ 897 h 1001"/>
              <a:gd name="T28" fmla="*/ 1266 w 1390"/>
              <a:gd name="T29" fmla="*/ 896 h 1001"/>
              <a:gd name="T30" fmla="*/ 1165 w 1390"/>
              <a:gd name="T31" fmla="*/ 997 h 1001"/>
              <a:gd name="T32" fmla="*/ 1140 w 1390"/>
              <a:gd name="T33" fmla="*/ 996 h 1001"/>
              <a:gd name="T34" fmla="*/ 1060 w 1390"/>
              <a:gd name="T35" fmla="*/ 916 h 1001"/>
              <a:gd name="T36" fmla="*/ 1057 w 1390"/>
              <a:gd name="T37" fmla="*/ 846 h 1001"/>
              <a:gd name="T38" fmla="*/ 832 w 1390"/>
              <a:gd name="T39" fmla="*/ 620 h 1001"/>
              <a:gd name="T40" fmla="*/ 621 w 1390"/>
              <a:gd name="T41" fmla="*/ 619 h 1001"/>
              <a:gd name="T42" fmla="*/ 2 w 1390"/>
              <a:gd name="T43" fmla="*/ 0 h 10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390" h="1001">
                <a:moveTo>
                  <a:pt x="2" y="0"/>
                </a:moveTo>
                <a:cubicBezTo>
                  <a:pt x="0" y="3"/>
                  <a:pt x="0" y="3"/>
                  <a:pt x="0" y="3"/>
                </a:cubicBezTo>
                <a:cubicBezTo>
                  <a:pt x="619" y="623"/>
                  <a:pt x="619" y="623"/>
                  <a:pt x="619" y="623"/>
                </a:cubicBezTo>
                <a:cubicBezTo>
                  <a:pt x="830" y="624"/>
                  <a:pt x="830" y="624"/>
                  <a:pt x="830" y="624"/>
                </a:cubicBezTo>
                <a:cubicBezTo>
                  <a:pt x="1053" y="847"/>
                  <a:pt x="1053" y="847"/>
                  <a:pt x="1053" y="847"/>
                </a:cubicBezTo>
                <a:cubicBezTo>
                  <a:pt x="1056" y="918"/>
                  <a:pt x="1056" y="918"/>
                  <a:pt x="1056" y="918"/>
                </a:cubicBezTo>
                <a:cubicBezTo>
                  <a:pt x="1138" y="1000"/>
                  <a:pt x="1138" y="1000"/>
                  <a:pt x="1138" y="1000"/>
                </a:cubicBezTo>
                <a:cubicBezTo>
                  <a:pt x="1167" y="1001"/>
                  <a:pt x="1167" y="1001"/>
                  <a:pt x="1167" y="1001"/>
                </a:cubicBezTo>
                <a:cubicBezTo>
                  <a:pt x="1268" y="900"/>
                  <a:pt x="1268" y="900"/>
                  <a:pt x="1268" y="900"/>
                </a:cubicBezTo>
                <a:cubicBezTo>
                  <a:pt x="1367" y="901"/>
                  <a:pt x="1367" y="901"/>
                  <a:pt x="1367" y="901"/>
                </a:cubicBezTo>
                <a:cubicBezTo>
                  <a:pt x="1387" y="921"/>
                  <a:pt x="1387" y="921"/>
                  <a:pt x="1387" y="921"/>
                </a:cubicBezTo>
                <a:cubicBezTo>
                  <a:pt x="1388" y="921"/>
                  <a:pt x="1388" y="921"/>
                  <a:pt x="1388" y="920"/>
                </a:cubicBezTo>
                <a:cubicBezTo>
                  <a:pt x="1389" y="920"/>
                  <a:pt x="1389" y="919"/>
                  <a:pt x="1390" y="919"/>
                </a:cubicBezTo>
                <a:cubicBezTo>
                  <a:pt x="1368" y="897"/>
                  <a:pt x="1368" y="897"/>
                  <a:pt x="1368" y="897"/>
                </a:cubicBezTo>
                <a:cubicBezTo>
                  <a:pt x="1266" y="896"/>
                  <a:pt x="1266" y="896"/>
                  <a:pt x="1266" y="896"/>
                </a:cubicBezTo>
                <a:cubicBezTo>
                  <a:pt x="1165" y="997"/>
                  <a:pt x="1165" y="997"/>
                  <a:pt x="1165" y="997"/>
                </a:cubicBezTo>
                <a:cubicBezTo>
                  <a:pt x="1140" y="996"/>
                  <a:pt x="1140" y="996"/>
                  <a:pt x="1140" y="996"/>
                </a:cubicBezTo>
                <a:cubicBezTo>
                  <a:pt x="1060" y="916"/>
                  <a:pt x="1060" y="916"/>
                  <a:pt x="1060" y="916"/>
                </a:cubicBezTo>
                <a:cubicBezTo>
                  <a:pt x="1057" y="846"/>
                  <a:pt x="1057" y="846"/>
                  <a:pt x="1057" y="846"/>
                </a:cubicBezTo>
                <a:cubicBezTo>
                  <a:pt x="832" y="620"/>
                  <a:pt x="832" y="620"/>
                  <a:pt x="832" y="620"/>
                </a:cubicBezTo>
                <a:cubicBezTo>
                  <a:pt x="621" y="619"/>
                  <a:pt x="621" y="619"/>
                  <a:pt x="621" y="619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69" name="Freeform 1026"/>
          <p:cNvSpPr>
            <a:spLocks/>
          </p:cNvSpPr>
          <p:nvPr/>
        </p:nvSpPr>
        <p:spPr bwMode="auto">
          <a:xfrm>
            <a:off x="-5687242" y="127000"/>
            <a:ext cx="3709988" cy="2836863"/>
          </a:xfrm>
          <a:custGeom>
            <a:avLst/>
            <a:gdLst>
              <a:gd name="T0" fmla="*/ 3 w 895"/>
              <a:gd name="T1" fmla="*/ 0 h 684"/>
              <a:gd name="T2" fmla="*/ 0 w 895"/>
              <a:gd name="T3" fmla="*/ 2 h 684"/>
              <a:gd name="T4" fmla="*/ 624 w 895"/>
              <a:gd name="T5" fmla="*/ 626 h 684"/>
              <a:gd name="T6" fmla="*/ 832 w 895"/>
              <a:gd name="T7" fmla="*/ 624 h 684"/>
              <a:gd name="T8" fmla="*/ 892 w 895"/>
              <a:gd name="T9" fmla="*/ 684 h 684"/>
              <a:gd name="T10" fmla="*/ 895 w 895"/>
              <a:gd name="T11" fmla="*/ 682 h 684"/>
              <a:gd name="T12" fmla="*/ 833 w 895"/>
              <a:gd name="T13" fmla="*/ 620 h 684"/>
              <a:gd name="T14" fmla="*/ 626 w 895"/>
              <a:gd name="T15" fmla="*/ 622 h 684"/>
              <a:gd name="T16" fmla="*/ 3 w 895"/>
              <a:gd name="T17" fmla="*/ 0 h 6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95" h="684">
                <a:moveTo>
                  <a:pt x="3" y="0"/>
                </a:moveTo>
                <a:cubicBezTo>
                  <a:pt x="0" y="2"/>
                  <a:pt x="0" y="2"/>
                  <a:pt x="0" y="2"/>
                </a:cubicBezTo>
                <a:cubicBezTo>
                  <a:pt x="624" y="626"/>
                  <a:pt x="624" y="626"/>
                  <a:pt x="624" y="626"/>
                </a:cubicBezTo>
                <a:cubicBezTo>
                  <a:pt x="832" y="624"/>
                  <a:pt x="832" y="624"/>
                  <a:pt x="832" y="624"/>
                </a:cubicBezTo>
                <a:cubicBezTo>
                  <a:pt x="892" y="684"/>
                  <a:pt x="892" y="684"/>
                  <a:pt x="892" y="684"/>
                </a:cubicBezTo>
                <a:cubicBezTo>
                  <a:pt x="893" y="684"/>
                  <a:pt x="894" y="683"/>
                  <a:pt x="895" y="682"/>
                </a:cubicBezTo>
                <a:cubicBezTo>
                  <a:pt x="833" y="620"/>
                  <a:pt x="833" y="620"/>
                  <a:pt x="833" y="620"/>
                </a:cubicBezTo>
                <a:cubicBezTo>
                  <a:pt x="626" y="622"/>
                  <a:pt x="626" y="622"/>
                  <a:pt x="626" y="622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70" name="Freeform 1027"/>
          <p:cNvSpPr>
            <a:spLocks/>
          </p:cNvSpPr>
          <p:nvPr/>
        </p:nvSpPr>
        <p:spPr bwMode="auto">
          <a:xfrm>
            <a:off x="-5720580" y="160338"/>
            <a:ext cx="4286250" cy="3619500"/>
          </a:xfrm>
          <a:custGeom>
            <a:avLst/>
            <a:gdLst>
              <a:gd name="T0" fmla="*/ 3 w 1034"/>
              <a:gd name="T1" fmla="*/ 0 h 873"/>
              <a:gd name="T2" fmla="*/ 0 w 1034"/>
              <a:gd name="T3" fmla="*/ 3 h 873"/>
              <a:gd name="T4" fmla="*/ 632 w 1034"/>
              <a:gd name="T5" fmla="*/ 635 h 873"/>
              <a:gd name="T6" fmla="*/ 797 w 1034"/>
              <a:gd name="T7" fmla="*/ 636 h 873"/>
              <a:gd name="T8" fmla="*/ 837 w 1034"/>
              <a:gd name="T9" fmla="*/ 676 h 873"/>
              <a:gd name="T10" fmla="*/ 848 w 1034"/>
              <a:gd name="T11" fmla="*/ 715 h 873"/>
              <a:gd name="T12" fmla="*/ 870 w 1034"/>
              <a:gd name="T13" fmla="*/ 737 h 873"/>
              <a:gd name="T14" fmla="*/ 933 w 1034"/>
              <a:gd name="T15" fmla="*/ 738 h 873"/>
              <a:gd name="T16" fmla="*/ 1030 w 1034"/>
              <a:gd name="T17" fmla="*/ 835 h 873"/>
              <a:gd name="T18" fmla="*/ 1030 w 1034"/>
              <a:gd name="T19" fmla="*/ 864 h 873"/>
              <a:gd name="T20" fmla="*/ 951 w 1034"/>
              <a:gd name="T21" fmla="*/ 784 h 873"/>
              <a:gd name="T22" fmla="*/ 923 w 1034"/>
              <a:gd name="T23" fmla="*/ 784 h 873"/>
              <a:gd name="T24" fmla="*/ 923 w 1034"/>
              <a:gd name="T25" fmla="*/ 785 h 873"/>
              <a:gd name="T26" fmla="*/ 923 w 1034"/>
              <a:gd name="T27" fmla="*/ 788 h 873"/>
              <a:gd name="T28" fmla="*/ 949 w 1034"/>
              <a:gd name="T29" fmla="*/ 788 h 873"/>
              <a:gd name="T30" fmla="*/ 1034 w 1034"/>
              <a:gd name="T31" fmla="*/ 873 h 873"/>
              <a:gd name="T32" fmla="*/ 1034 w 1034"/>
              <a:gd name="T33" fmla="*/ 834 h 873"/>
              <a:gd name="T34" fmla="*/ 934 w 1034"/>
              <a:gd name="T35" fmla="*/ 734 h 873"/>
              <a:gd name="T36" fmla="*/ 872 w 1034"/>
              <a:gd name="T37" fmla="*/ 733 h 873"/>
              <a:gd name="T38" fmla="*/ 852 w 1034"/>
              <a:gd name="T39" fmla="*/ 713 h 873"/>
              <a:gd name="T40" fmla="*/ 841 w 1034"/>
              <a:gd name="T41" fmla="*/ 674 h 873"/>
              <a:gd name="T42" fmla="*/ 799 w 1034"/>
              <a:gd name="T43" fmla="*/ 632 h 873"/>
              <a:gd name="T44" fmla="*/ 634 w 1034"/>
              <a:gd name="T45" fmla="*/ 631 h 873"/>
              <a:gd name="T46" fmla="*/ 3 w 1034"/>
              <a:gd name="T47" fmla="*/ 0 h 8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034" h="873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632" y="635"/>
                  <a:pt x="632" y="635"/>
                  <a:pt x="632" y="635"/>
                </a:cubicBezTo>
                <a:cubicBezTo>
                  <a:pt x="797" y="636"/>
                  <a:pt x="797" y="636"/>
                  <a:pt x="797" y="636"/>
                </a:cubicBezTo>
                <a:cubicBezTo>
                  <a:pt x="837" y="676"/>
                  <a:pt x="837" y="676"/>
                  <a:pt x="837" y="676"/>
                </a:cubicBezTo>
                <a:cubicBezTo>
                  <a:pt x="848" y="715"/>
                  <a:pt x="848" y="715"/>
                  <a:pt x="848" y="715"/>
                </a:cubicBezTo>
                <a:cubicBezTo>
                  <a:pt x="870" y="737"/>
                  <a:pt x="870" y="737"/>
                  <a:pt x="870" y="737"/>
                </a:cubicBezTo>
                <a:cubicBezTo>
                  <a:pt x="933" y="738"/>
                  <a:pt x="933" y="738"/>
                  <a:pt x="933" y="738"/>
                </a:cubicBezTo>
                <a:cubicBezTo>
                  <a:pt x="1030" y="835"/>
                  <a:pt x="1030" y="835"/>
                  <a:pt x="1030" y="835"/>
                </a:cubicBezTo>
                <a:cubicBezTo>
                  <a:pt x="1030" y="864"/>
                  <a:pt x="1030" y="864"/>
                  <a:pt x="1030" y="864"/>
                </a:cubicBezTo>
                <a:cubicBezTo>
                  <a:pt x="951" y="784"/>
                  <a:pt x="951" y="784"/>
                  <a:pt x="951" y="784"/>
                </a:cubicBezTo>
                <a:cubicBezTo>
                  <a:pt x="923" y="784"/>
                  <a:pt x="923" y="784"/>
                  <a:pt x="923" y="784"/>
                </a:cubicBezTo>
                <a:cubicBezTo>
                  <a:pt x="923" y="784"/>
                  <a:pt x="923" y="784"/>
                  <a:pt x="923" y="785"/>
                </a:cubicBezTo>
                <a:cubicBezTo>
                  <a:pt x="923" y="786"/>
                  <a:pt x="923" y="787"/>
                  <a:pt x="923" y="788"/>
                </a:cubicBezTo>
                <a:cubicBezTo>
                  <a:pt x="949" y="788"/>
                  <a:pt x="949" y="788"/>
                  <a:pt x="949" y="788"/>
                </a:cubicBezTo>
                <a:cubicBezTo>
                  <a:pt x="1034" y="873"/>
                  <a:pt x="1034" y="873"/>
                  <a:pt x="1034" y="873"/>
                </a:cubicBezTo>
                <a:cubicBezTo>
                  <a:pt x="1034" y="834"/>
                  <a:pt x="1034" y="834"/>
                  <a:pt x="1034" y="834"/>
                </a:cubicBezTo>
                <a:cubicBezTo>
                  <a:pt x="934" y="734"/>
                  <a:pt x="934" y="734"/>
                  <a:pt x="934" y="734"/>
                </a:cubicBezTo>
                <a:cubicBezTo>
                  <a:pt x="872" y="733"/>
                  <a:pt x="872" y="733"/>
                  <a:pt x="872" y="733"/>
                </a:cubicBezTo>
                <a:cubicBezTo>
                  <a:pt x="852" y="713"/>
                  <a:pt x="852" y="713"/>
                  <a:pt x="852" y="713"/>
                </a:cubicBezTo>
                <a:cubicBezTo>
                  <a:pt x="841" y="674"/>
                  <a:pt x="841" y="674"/>
                  <a:pt x="841" y="674"/>
                </a:cubicBezTo>
                <a:cubicBezTo>
                  <a:pt x="799" y="632"/>
                  <a:pt x="799" y="632"/>
                  <a:pt x="799" y="632"/>
                </a:cubicBezTo>
                <a:cubicBezTo>
                  <a:pt x="634" y="631"/>
                  <a:pt x="634" y="631"/>
                  <a:pt x="634" y="631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71" name="Freeform 1028"/>
          <p:cNvSpPr>
            <a:spLocks noEditPoints="1"/>
          </p:cNvSpPr>
          <p:nvPr/>
        </p:nvSpPr>
        <p:spPr bwMode="auto">
          <a:xfrm>
            <a:off x="-5430067" y="2092325"/>
            <a:ext cx="3113088" cy="2271713"/>
          </a:xfrm>
          <a:custGeom>
            <a:avLst/>
            <a:gdLst>
              <a:gd name="T0" fmla="*/ 0 w 751"/>
              <a:gd name="T1" fmla="*/ 3 h 548"/>
              <a:gd name="T2" fmla="*/ 0 w 751"/>
              <a:gd name="T3" fmla="*/ 3 h 548"/>
              <a:gd name="T4" fmla="*/ 0 w 751"/>
              <a:gd name="T5" fmla="*/ 3 h 548"/>
              <a:gd name="T6" fmla="*/ 0 w 751"/>
              <a:gd name="T7" fmla="*/ 3 h 548"/>
              <a:gd name="T8" fmla="*/ 3 w 751"/>
              <a:gd name="T9" fmla="*/ 0 h 548"/>
              <a:gd name="T10" fmla="*/ 0 w 751"/>
              <a:gd name="T11" fmla="*/ 3 h 548"/>
              <a:gd name="T12" fmla="*/ 316 w 751"/>
              <a:gd name="T13" fmla="*/ 319 h 548"/>
              <a:gd name="T14" fmla="*/ 430 w 751"/>
              <a:gd name="T15" fmla="*/ 320 h 548"/>
              <a:gd name="T16" fmla="*/ 555 w 751"/>
              <a:gd name="T17" fmla="*/ 445 h 548"/>
              <a:gd name="T18" fmla="*/ 649 w 751"/>
              <a:gd name="T19" fmla="*/ 449 h 548"/>
              <a:gd name="T20" fmla="*/ 749 w 751"/>
              <a:gd name="T21" fmla="*/ 548 h 548"/>
              <a:gd name="T22" fmla="*/ 751 w 751"/>
              <a:gd name="T23" fmla="*/ 544 h 548"/>
              <a:gd name="T24" fmla="*/ 651 w 751"/>
              <a:gd name="T25" fmla="*/ 445 h 548"/>
              <a:gd name="T26" fmla="*/ 557 w 751"/>
              <a:gd name="T27" fmla="*/ 441 h 548"/>
              <a:gd name="T28" fmla="*/ 432 w 751"/>
              <a:gd name="T29" fmla="*/ 316 h 548"/>
              <a:gd name="T30" fmla="*/ 318 w 751"/>
              <a:gd name="T31" fmla="*/ 315 h 548"/>
              <a:gd name="T32" fmla="*/ 3 w 751"/>
              <a:gd name="T33" fmla="*/ 0 h 5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751" h="548">
                <a:moveTo>
                  <a:pt x="0" y="3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16" y="319"/>
                  <a:pt x="316" y="319"/>
                  <a:pt x="316" y="319"/>
                </a:cubicBezTo>
                <a:cubicBezTo>
                  <a:pt x="430" y="320"/>
                  <a:pt x="430" y="320"/>
                  <a:pt x="430" y="320"/>
                </a:cubicBezTo>
                <a:cubicBezTo>
                  <a:pt x="555" y="445"/>
                  <a:pt x="555" y="445"/>
                  <a:pt x="555" y="445"/>
                </a:cubicBezTo>
                <a:cubicBezTo>
                  <a:pt x="649" y="449"/>
                  <a:pt x="649" y="449"/>
                  <a:pt x="649" y="449"/>
                </a:cubicBezTo>
                <a:cubicBezTo>
                  <a:pt x="749" y="548"/>
                  <a:pt x="749" y="548"/>
                  <a:pt x="749" y="548"/>
                </a:cubicBezTo>
                <a:cubicBezTo>
                  <a:pt x="749" y="547"/>
                  <a:pt x="750" y="545"/>
                  <a:pt x="751" y="544"/>
                </a:cubicBezTo>
                <a:cubicBezTo>
                  <a:pt x="651" y="445"/>
                  <a:pt x="651" y="445"/>
                  <a:pt x="651" y="445"/>
                </a:cubicBezTo>
                <a:cubicBezTo>
                  <a:pt x="557" y="441"/>
                  <a:pt x="557" y="441"/>
                  <a:pt x="557" y="441"/>
                </a:cubicBezTo>
                <a:cubicBezTo>
                  <a:pt x="432" y="316"/>
                  <a:pt x="432" y="316"/>
                  <a:pt x="432" y="316"/>
                </a:cubicBezTo>
                <a:cubicBezTo>
                  <a:pt x="318" y="315"/>
                  <a:pt x="318" y="315"/>
                  <a:pt x="318" y="315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72" name="Freeform 1029"/>
          <p:cNvSpPr>
            <a:spLocks/>
          </p:cNvSpPr>
          <p:nvPr/>
        </p:nvSpPr>
        <p:spPr bwMode="auto">
          <a:xfrm>
            <a:off x="-5384030" y="2047875"/>
            <a:ext cx="2897188" cy="2030413"/>
          </a:xfrm>
          <a:custGeom>
            <a:avLst/>
            <a:gdLst>
              <a:gd name="T0" fmla="*/ 3 w 699"/>
              <a:gd name="T1" fmla="*/ 0 h 490"/>
              <a:gd name="T2" fmla="*/ 0 w 699"/>
              <a:gd name="T3" fmla="*/ 3 h 490"/>
              <a:gd name="T4" fmla="*/ 308 w 699"/>
              <a:gd name="T5" fmla="*/ 310 h 490"/>
              <a:gd name="T6" fmla="*/ 422 w 699"/>
              <a:gd name="T7" fmla="*/ 311 h 490"/>
              <a:gd name="T8" fmla="*/ 547 w 699"/>
              <a:gd name="T9" fmla="*/ 436 h 490"/>
              <a:gd name="T10" fmla="*/ 644 w 699"/>
              <a:gd name="T11" fmla="*/ 437 h 490"/>
              <a:gd name="T12" fmla="*/ 697 w 699"/>
              <a:gd name="T13" fmla="*/ 490 h 490"/>
              <a:gd name="T14" fmla="*/ 699 w 699"/>
              <a:gd name="T15" fmla="*/ 486 h 490"/>
              <a:gd name="T16" fmla="*/ 645 w 699"/>
              <a:gd name="T17" fmla="*/ 433 h 490"/>
              <a:gd name="T18" fmla="*/ 548 w 699"/>
              <a:gd name="T19" fmla="*/ 432 h 490"/>
              <a:gd name="T20" fmla="*/ 423 w 699"/>
              <a:gd name="T21" fmla="*/ 307 h 490"/>
              <a:gd name="T22" fmla="*/ 309 w 699"/>
              <a:gd name="T23" fmla="*/ 306 h 490"/>
              <a:gd name="T24" fmla="*/ 3 w 699"/>
              <a:gd name="T25" fmla="*/ 0 h 4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699" h="490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08" y="310"/>
                  <a:pt x="308" y="310"/>
                  <a:pt x="308" y="310"/>
                </a:cubicBezTo>
                <a:cubicBezTo>
                  <a:pt x="422" y="311"/>
                  <a:pt x="422" y="311"/>
                  <a:pt x="422" y="311"/>
                </a:cubicBezTo>
                <a:cubicBezTo>
                  <a:pt x="547" y="436"/>
                  <a:pt x="547" y="436"/>
                  <a:pt x="547" y="436"/>
                </a:cubicBezTo>
                <a:cubicBezTo>
                  <a:pt x="644" y="437"/>
                  <a:pt x="644" y="437"/>
                  <a:pt x="644" y="437"/>
                </a:cubicBezTo>
                <a:cubicBezTo>
                  <a:pt x="697" y="490"/>
                  <a:pt x="697" y="490"/>
                  <a:pt x="697" y="490"/>
                </a:cubicBezTo>
                <a:cubicBezTo>
                  <a:pt x="698" y="489"/>
                  <a:pt x="698" y="488"/>
                  <a:pt x="699" y="486"/>
                </a:cubicBezTo>
                <a:cubicBezTo>
                  <a:pt x="645" y="433"/>
                  <a:pt x="645" y="433"/>
                  <a:pt x="645" y="433"/>
                </a:cubicBezTo>
                <a:cubicBezTo>
                  <a:pt x="548" y="432"/>
                  <a:pt x="548" y="432"/>
                  <a:pt x="548" y="432"/>
                </a:cubicBezTo>
                <a:cubicBezTo>
                  <a:pt x="423" y="307"/>
                  <a:pt x="423" y="307"/>
                  <a:pt x="423" y="307"/>
                </a:cubicBezTo>
                <a:cubicBezTo>
                  <a:pt x="309" y="306"/>
                  <a:pt x="309" y="306"/>
                  <a:pt x="309" y="306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73" name="Freeform 1030"/>
          <p:cNvSpPr>
            <a:spLocks/>
          </p:cNvSpPr>
          <p:nvPr/>
        </p:nvSpPr>
        <p:spPr bwMode="auto">
          <a:xfrm>
            <a:off x="-5849167" y="288925"/>
            <a:ext cx="3200400" cy="2665413"/>
          </a:xfrm>
          <a:custGeom>
            <a:avLst/>
            <a:gdLst>
              <a:gd name="T0" fmla="*/ 3 w 772"/>
              <a:gd name="T1" fmla="*/ 0 h 643"/>
              <a:gd name="T2" fmla="*/ 0 w 772"/>
              <a:gd name="T3" fmla="*/ 3 h 643"/>
              <a:gd name="T4" fmla="*/ 559 w 772"/>
              <a:gd name="T5" fmla="*/ 562 h 643"/>
              <a:gd name="T6" fmla="*/ 584 w 772"/>
              <a:gd name="T7" fmla="*/ 559 h 643"/>
              <a:gd name="T8" fmla="*/ 668 w 772"/>
              <a:gd name="T9" fmla="*/ 643 h 643"/>
              <a:gd name="T10" fmla="*/ 771 w 772"/>
              <a:gd name="T11" fmla="*/ 642 h 643"/>
              <a:gd name="T12" fmla="*/ 772 w 772"/>
              <a:gd name="T13" fmla="*/ 638 h 643"/>
              <a:gd name="T14" fmla="*/ 670 w 772"/>
              <a:gd name="T15" fmla="*/ 639 h 643"/>
              <a:gd name="T16" fmla="*/ 586 w 772"/>
              <a:gd name="T17" fmla="*/ 555 h 643"/>
              <a:gd name="T18" fmla="*/ 560 w 772"/>
              <a:gd name="T19" fmla="*/ 557 h 643"/>
              <a:gd name="T20" fmla="*/ 3 w 772"/>
              <a:gd name="T21" fmla="*/ 0 h 6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772" h="643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559" y="562"/>
                  <a:pt x="559" y="562"/>
                  <a:pt x="559" y="562"/>
                </a:cubicBezTo>
                <a:cubicBezTo>
                  <a:pt x="584" y="559"/>
                  <a:pt x="584" y="559"/>
                  <a:pt x="584" y="559"/>
                </a:cubicBezTo>
                <a:cubicBezTo>
                  <a:pt x="668" y="643"/>
                  <a:pt x="668" y="643"/>
                  <a:pt x="668" y="643"/>
                </a:cubicBezTo>
                <a:cubicBezTo>
                  <a:pt x="771" y="642"/>
                  <a:pt x="771" y="642"/>
                  <a:pt x="771" y="642"/>
                </a:cubicBezTo>
                <a:cubicBezTo>
                  <a:pt x="771" y="641"/>
                  <a:pt x="772" y="640"/>
                  <a:pt x="772" y="638"/>
                </a:cubicBezTo>
                <a:cubicBezTo>
                  <a:pt x="670" y="639"/>
                  <a:pt x="670" y="639"/>
                  <a:pt x="670" y="639"/>
                </a:cubicBezTo>
                <a:cubicBezTo>
                  <a:pt x="586" y="555"/>
                  <a:pt x="586" y="555"/>
                  <a:pt x="586" y="555"/>
                </a:cubicBezTo>
                <a:cubicBezTo>
                  <a:pt x="560" y="557"/>
                  <a:pt x="560" y="557"/>
                  <a:pt x="560" y="557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74" name="Freeform 1031"/>
          <p:cNvSpPr>
            <a:spLocks noEditPoints="1"/>
          </p:cNvSpPr>
          <p:nvPr/>
        </p:nvSpPr>
        <p:spPr bwMode="auto">
          <a:xfrm>
            <a:off x="-6034905" y="476250"/>
            <a:ext cx="5961063" cy="4211638"/>
          </a:xfrm>
          <a:custGeom>
            <a:avLst/>
            <a:gdLst>
              <a:gd name="T0" fmla="*/ 0 w 1438"/>
              <a:gd name="T1" fmla="*/ 3 h 1016"/>
              <a:gd name="T2" fmla="*/ 0 w 1438"/>
              <a:gd name="T3" fmla="*/ 3 h 1016"/>
              <a:gd name="T4" fmla="*/ 0 w 1438"/>
              <a:gd name="T5" fmla="*/ 3 h 1016"/>
              <a:gd name="T6" fmla="*/ 0 w 1438"/>
              <a:gd name="T7" fmla="*/ 3 h 1016"/>
              <a:gd name="T8" fmla="*/ 2 w 1438"/>
              <a:gd name="T9" fmla="*/ 0 h 1016"/>
              <a:gd name="T10" fmla="*/ 0 w 1438"/>
              <a:gd name="T11" fmla="*/ 3 h 1016"/>
              <a:gd name="T12" fmla="*/ 580 w 1438"/>
              <a:gd name="T13" fmla="*/ 584 h 1016"/>
              <a:gd name="T14" fmla="*/ 615 w 1438"/>
              <a:gd name="T15" fmla="*/ 585 h 1016"/>
              <a:gd name="T16" fmla="*/ 701 w 1438"/>
              <a:gd name="T17" fmla="*/ 671 h 1016"/>
              <a:gd name="T18" fmla="*/ 771 w 1438"/>
              <a:gd name="T19" fmla="*/ 673 h 1016"/>
              <a:gd name="T20" fmla="*/ 827 w 1438"/>
              <a:gd name="T21" fmla="*/ 728 h 1016"/>
              <a:gd name="T22" fmla="*/ 878 w 1438"/>
              <a:gd name="T23" fmla="*/ 729 h 1016"/>
              <a:gd name="T24" fmla="*/ 965 w 1438"/>
              <a:gd name="T25" fmla="*/ 816 h 1016"/>
              <a:gd name="T26" fmla="*/ 1077 w 1438"/>
              <a:gd name="T27" fmla="*/ 815 h 1016"/>
              <a:gd name="T28" fmla="*/ 1209 w 1438"/>
              <a:gd name="T29" fmla="*/ 946 h 1016"/>
              <a:gd name="T30" fmla="*/ 1272 w 1438"/>
              <a:gd name="T31" fmla="*/ 948 h 1016"/>
              <a:gd name="T32" fmla="*/ 1296 w 1438"/>
              <a:gd name="T33" fmla="*/ 972 h 1016"/>
              <a:gd name="T34" fmla="*/ 1391 w 1438"/>
              <a:gd name="T35" fmla="*/ 971 h 1016"/>
              <a:gd name="T36" fmla="*/ 1437 w 1438"/>
              <a:gd name="T37" fmla="*/ 1016 h 1016"/>
              <a:gd name="T38" fmla="*/ 1438 w 1438"/>
              <a:gd name="T39" fmla="*/ 1012 h 1016"/>
              <a:gd name="T40" fmla="*/ 1393 w 1438"/>
              <a:gd name="T41" fmla="*/ 967 h 1016"/>
              <a:gd name="T42" fmla="*/ 1298 w 1438"/>
              <a:gd name="T43" fmla="*/ 968 h 1016"/>
              <a:gd name="T44" fmla="*/ 1274 w 1438"/>
              <a:gd name="T45" fmla="*/ 944 h 1016"/>
              <a:gd name="T46" fmla="*/ 1210 w 1438"/>
              <a:gd name="T47" fmla="*/ 942 h 1016"/>
              <a:gd name="T48" fmla="*/ 1079 w 1438"/>
              <a:gd name="T49" fmla="*/ 811 h 1016"/>
              <a:gd name="T50" fmla="*/ 967 w 1438"/>
              <a:gd name="T51" fmla="*/ 812 h 1016"/>
              <a:gd name="T52" fmla="*/ 880 w 1438"/>
              <a:gd name="T53" fmla="*/ 725 h 1016"/>
              <a:gd name="T54" fmla="*/ 828 w 1438"/>
              <a:gd name="T55" fmla="*/ 724 h 1016"/>
              <a:gd name="T56" fmla="*/ 773 w 1438"/>
              <a:gd name="T57" fmla="*/ 669 h 1016"/>
              <a:gd name="T58" fmla="*/ 703 w 1438"/>
              <a:gd name="T59" fmla="*/ 667 h 1016"/>
              <a:gd name="T60" fmla="*/ 617 w 1438"/>
              <a:gd name="T61" fmla="*/ 581 h 1016"/>
              <a:gd name="T62" fmla="*/ 582 w 1438"/>
              <a:gd name="T63" fmla="*/ 580 h 1016"/>
              <a:gd name="T64" fmla="*/ 2 w 1438"/>
              <a:gd name="T65" fmla="*/ 0 h 10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438" h="1016">
                <a:moveTo>
                  <a:pt x="0" y="3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moveTo>
                  <a:pt x="2" y="0"/>
                </a:moveTo>
                <a:cubicBezTo>
                  <a:pt x="0" y="3"/>
                  <a:pt x="0" y="3"/>
                  <a:pt x="0" y="3"/>
                </a:cubicBezTo>
                <a:cubicBezTo>
                  <a:pt x="580" y="584"/>
                  <a:pt x="580" y="584"/>
                  <a:pt x="580" y="584"/>
                </a:cubicBezTo>
                <a:cubicBezTo>
                  <a:pt x="615" y="585"/>
                  <a:pt x="615" y="585"/>
                  <a:pt x="615" y="585"/>
                </a:cubicBezTo>
                <a:cubicBezTo>
                  <a:pt x="701" y="671"/>
                  <a:pt x="701" y="671"/>
                  <a:pt x="701" y="671"/>
                </a:cubicBezTo>
                <a:cubicBezTo>
                  <a:pt x="771" y="673"/>
                  <a:pt x="771" y="673"/>
                  <a:pt x="771" y="673"/>
                </a:cubicBezTo>
                <a:cubicBezTo>
                  <a:pt x="827" y="728"/>
                  <a:pt x="827" y="728"/>
                  <a:pt x="827" y="728"/>
                </a:cubicBezTo>
                <a:cubicBezTo>
                  <a:pt x="878" y="729"/>
                  <a:pt x="878" y="729"/>
                  <a:pt x="878" y="729"/>
                </a:cubicBezTo>
                <a:cubicBezTo>
                  <a:pt x="965" y="816"/>
                  <a:pt x="965" y="816"/>
                  <a:pt x="965" y="816"/>
                </a:cubicBezTo>
                <a:cubicBezTo>
                  <a:pt x="1077" y="815"/>
                  <a:pt x="1077" y="815"/>
                  <a:pt x="1077" y="815"/>
                </a:cubicBezTo>
                <a:cubicBezTo>
                  <a:pt x="1209" y="946"/>
                  <a:pt x="1209" y="946"/>
                  <a:pt x="1209" y="946"/>
                </a:cubicBezTo>
                <a:cubicBezTo>
                  <a:pt x="1272" y="948"/>
                  <a:pt x="1272" y="948"/>
                  <a:pt x="1272" y="948"/>
                </a:cubicBezTo>
                <a:cubicBezTo>
                  <a:pt x="1296" y="972"/>
                  <a:pt x="1296" y="972"/>
                  <a:pt x="1296" y="972"/>
                </a:cubicBezTo>
                <a:cubicBezTo>
                  <a:pt x="1391" y="971"/>
                  <a:pt x="1391" y="971"/>
                  <a:pt x="1391" y="971"/>
                </a:cubicBezTo>
                <a:cubicBezTo>
                  <a:pt x="1437" y="1016"/>
                  <a:pt x="1437" y="1016"/>
                  <a:pt x="1437" y="1016"/>
                </a:cubicBezTo>
                <a:cubicBezTo>
                  <a:pt x="1437" y="1015"/>
                  <a:pt x="1438" y="1013"/>
                  <a:pt x="1438" y="1012"/>
                </a:cubicBezTo>
                <a:cubicBezTo>
                  <a:pt x="1393" y="967"/>
                  <a:pt x="1393" y="967"/>
                  <a:pt x="1393" y="967"/>
                </a:cubicBezTo>
                <a:cubicBezTo>
                  <a:pt x="1298" y="968"/>
                  <a:pt x="1298" y="968"/>
                  <a:pt x="1298" y="968"/>
                </a:cubicBezTo>
                <a:cubicBezTo>
                  <a:pt x="1274" y="944"/>
                  <a:pt x="1274" y="944"/>
                  <a:pt x="1274" y="944"/>
                </a:cubicBezTo>
                <a:cubicBezTo>
                  <a:pt x="1210" y="942"/>
                  <a:pt x="1210" y="942"/>
                  <a:pt x="1210" y="942"/>
                </a:cubicBezTo>
                <a:cubicBezTo>
                  <a:pt x="1079" y="811"/>
                  <a:pt x="1079" y="811"/>
                  <a:pt x="1079" y="811"/>
                </a:cubicBezTo>
                <a:cubicBezTo>
                  <a:pt x="967" y="812"/>
                  <a:pt x="967" y="812"/>
                  <a:pt x="967" y="812"/>
                </a:cubicBezTo>
                <a:cubicBezTo>
                  <a:pt x="880" y="725"/>
                  <a:pt x="880" y="725"/>
                  <a:pt x="880" y="725"/>
                </a:cubicBezTo>
                <a:cubicBezTo>
                  <a:pt x="828" y="724"/>
                  <a:pt x="828" y="724"/>
                  <a:pt x="828" y="724"/>
                </a:cubicBezTo>
                <a:cubicBezTo>
                  <a:pt x="773" y="669"/>
                  <a:pt x="773" y="669"/>
                  <a:pt x="773" y="669"/>
                </a:cubicBezTo>
                <a:cubicBezTo>
                  <a:pt x="703" y="667"/>
                  <a:pt x="703" y="667"/>
                  <a:pt x="703" y="667"/>
                </a:cubicBezTo>
                <a:cubicBezTo>
                  <a:pt x="617" y="581"/>
                  <a:pt x="617" y="581"/>
                  <a:pt x="617" y="581"/>
                </a:cubicBezTo>
                <a:cubicBezTo>
                  <a:pt x="582" y="580"/>
                  <a:pt x="582" y="580"/>
                  <a:pt x="582" y="580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75" name="Freeform 1032"/>
          <p:cNvSpPr>
            <a:spLocks/>
          </p:cNvSpPr>
          <p:nvPr/>
        </p:nvSpPr>
        <p:spPr bwMode="auto">
          <a:xfrm>
            <a:off x="-5988867" y="430213"/>
            <a:ext cx="5976938" cy="4191000"/>
          </a:xfrm>
          <a:custGeom>
            <a:avLst/>
            <a:gdLst>
              <a:gd name="T0" fmla="*/ 3 w 1442"/>
              <a:gd name="T1" fmla="*/ 0 h 1011"/>
              <a:gd name="T2" fmla="*/ 0 w 1442"/>
              <a:gd name="T3" fmla="*/ 3 h 1011"/>
              <a:gd name="T4" fmla="*/ 0 w 1442"/>
              <a:gd name="T5" fmla="*/ 3 h 1011"/>
              <a:gd name="T6" fmla="*/ 576 w 1442"/>
              <a:gd name="T7" fmla="*/ 579 h 1011"/>
              <a:gd name="T8" fmla="*/ 611 w 1442"/>
              <a:gd name="T9" fmla="*/ 580 h 1011"/>
              <a:gd name="T10" fmla="*/ 697 w 1442"/>
              <a:gd name="T11" fmla="*/ 666 h 1011"/>
              <a:gd name="T12" fmla="*/ 770 w 1442"/>
              <a:gd name="T13" fmla="*/ 665 h 1011"/>
              <a:gd name="T14" fmla="*/ 825 w 1442"/>
              <a:gd name="T15" fmla="*/ 721 h 1011"/>
              <a:gd name="T16" fmla="*/ 877 w 1442"/>
              <a:gd name="T17" fmla="*/ 722 h 1011"/>
              <a:gd name="T18" fmla="*/ 964 w 1442"/>
              <a:gd name="T19" fmla="*/ 809 h 1011"/>
              <a:gd name="T20" fmla="*/ 1076 w 1442"/>
              <a:gd name="T21" fmla="*/ 807 h 1011"/>
              <a:gd name="T22" fmla="*/ 1208 w 1442"/>
              <a:gd name="T23" fmla="*/ 939 h 1011"/>
              <a:gd name="T24" fmla="*/ 1271 w 1442"/>
              <a:gd name="T25" fmla="*/ 940 h 1011"/>
              <a:gd name="T26" fmla="*/ 1295 w 1442"/>
              <a:gd name="T27" fmla="*/ 964 h 1011"/>
              <a:gd name="T28" fmla="*/ 1390 w 1442"/>
              <a:gd name="T29" fmla="*/ 963 h 1011"/>
              <a:gd name="T30" fmla="*/ 1438 w 1442"/>
              <a:gd name="T31" fmla="*/ 1011 h 1011"/>
              <a:gd name="T32" fmla="*/ 1442 w 1442"/>
              <a:gd name="T33" fmla="*/ 1009 h 1011"/>
              <a:gd name="T34" fmla="*/ 1392 w 1442"/>
              <a:gd name="T35" fmla="*/ 959 h 1011"/>
              <a:gd name="T36" fmla="*/ 1297 w 1442"/>
              <a:gd name="T37" fmla="*/ 960 h 1011"/>
              <a:gd name="T38" fmla="*/ 1273 w 1442"/>
              <a:gd name="T39" fmla="*/ 936 h 1011"/>
              <a:gd name="T40" fmla="*/ 1209 w 1442"/>
              <a:gd name="T41" fmla="*/ 935 h 1011"/>
              <a:gd name="T42" fmla="*/ 1078 w 1442"/>
              <a:gd name="T43" fmla="*/ 803 h 1011"/>
              <a:gd name="T44" fmla="*/ 966 w 1442"/>
              <a:gd name="T45" fmla="*/ 805 h 1011"/>
              <a:gd name="T46" fmla="*/ 879 w 1442"/>
              <a:gd name="T47" fmla="*/ 718 h 1011"/>
              <a:gd name="T48" fmla="*/ 827 w 1442"/>
              <a:gd name="T49" fmla="*/ 717 h 1011"/>
              <a:gd name="T50" fmla="*/ 772 w 1442"/>
              <a:gd name="T51" fmla="*/ 661 h 1011"/>
              <a:gd name="T52" fmla="*/ 699 w 1442"/>
              <a:gd name="T53" fmla="*/ 662 h 1011"/>
              <a:gd name="T54" fmla="*/ 613 w 1442"/>
              <a:gd name="T55" fmla="*/ 576 h 1011"/>
              <a:gd name="T56" fmla="*/ 578 w 1442"/>
              <a:gd name="T57" fmla="*/ 575 h 1011"/>
              <a:gd name="T58" fmla="*/ 3 w 1442"/>
              <a:gd name="T59" fmla="*/ 0 h 10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442" h="1011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576" y="579"/>
                  <a:pt x="576" y="579"/>
                  <a:pt x="576" y="579"/>
                </a:cubicBezTo>
                <a:cubicBezTo>
                  <a:pt x="611" y="580"/>
                  <a:pt x="611" y="580"/>
                  <a:pt x="611" y="580"/>
                </a:cubicBezTo>
                <a:cubicBezTo>
                  <a:pt x="697" y="666"/>
                  <a:pt x="697" y="666"/>
                  <a:pt x="697" y="666"/>
                </a:cubicBezTo>
                <a:cubicBezTo>
                  <a:pt x="770" y="665"/>
                  <a:pt x="770" y="665"/>
                  <a:pt x="770" y="665"/>
                </a:cubicBezTo>
                <a:cubicBezTo>
                  <a:pt x="825" y="721"/>
                  <a:pt x="825" y="721"/>
                  <a:pt x="825" y="721"/>
                </a:cubicBezTo>
                <a:cubicBezTo>
                  <a:pt x="877" y="722"/>
                  <a:pt x="877" y="722"/>
                  <a:pt x="877" y="722"/>
                </a:cubicBezTo>
                <a:cubicBezTo>
                  <a:pt x="964" y="809"/>
                  <a:pt x="964" y="809"/>
                  <a:pt x="964" y="809"/>
                </a:cubicBezTo>
                <a:cubicBezTo>
                  <a:pt x="1076" y="807"/>
                  <a:pt x="1076" y="807"/>
                  <a:pt x="1076" y="807"/>
                </a:cubicBezTo>
                <a:cubicBezTo>
                  <a:pt x="1208" y="939"/>
                  <a:pt x="1208" y="939"/>
                  <a:pt x="1208" y="939"/>
                </a:cubicBezTo>
                <a:cubicBezTo>
                  <a:pt x="1271" y="940"/>
                  <a:pt x="1271" y="940"/>
                  <a:pt x="1271" y="940"/>
                </a:cubicBezTo>
                <a:cubicBezTo>
                  <a:pt x="1295" y="964"/>
                  <a:pt x="1295" y="964"/>
                  <a:pt x="1295" y="964"/>
                </a:cubicBezTo>
                <a:cubicBezTo>
                  <a:pt x="1390" y="963"/>
                  <a:pt x="1390" y="963"/>
                  <a:pt x="1390" y="963"/>
                </a:cubicBezTo>
                <a:cubicBezTo>
                  <a:pt x="1438" y="1011"/>
                  <a:pt x="1438" y="1011"/>
                  <a:pt x="1438" y="1011"/>
                </a:cubicBezTo>
                <a:cubicBezTo>
                  <a:pt x="1439" y="1011"/>
                  <a:pt x="1441" y="1010"/>
                  <a:pt x="1442" y="1009"/>
                </a:cubicBezTo>
                <a:cubicBezTo>
                  <a:pt x="1392" y="959"/>
                  <a:pt x="1392" y="959"/>
                  <a:pt x="1392" y="959"/>
                </a:cubicBezTo>
                <a:cubicBezTo>
                  <a:pt x="1297" y="960"/>
                  <a:pt x="1297" y="960"/>
                  <a:pt x="1297" y="960"/>
                </a:cubicBezTo>
                <a:cubicBezTo>
                  <a:pt x="1273" y="936"/>
                  <a:pt x="1273" y="936"/>
                  <a:pt x="1273" y="936"/>
                </a:cubicBezTo>
                <a:cubicBezTo>
                  <a:pt x="1209" y="935"/>
                  <a:pt x="1209" y="935"/>
                  <a:pt x="1209" y="935"/>
                </a:cubicBezTo>
                <a:cubicBezTo>
                  <a:pt x="1078" y="803"/>
                  <a:pt x="1078" y="803"/>
                  <a:pt x="1078" y="803"/>
                </a:cubicBezTo>
                <a:cubicBezTo>
                  <a:pt x="966" y="805"/>
                  <a:pt x="966" y="805"/>
                  <a:pt x="966" y="805"/>
                </a:cubicBezTo>
                <a:cubicBezTo>
                  <a:pt x="879" y="718"/>
                  <a:pt x="879" y="718"/>
                  <a:pt x="879" y="718"/>
                </a:cubicBezTo>
                <a:cubicBezTo>
                  <a:pt x="827" y="717"/>
                  <a:pt x="827" y="717"/>
                  <a:pt x="827" y="717"/>
                </a:cubicBezTo>
                <a:cubicBezTo>
                  <a:pt x="772" y="661"/>
                  <a:pt x="772" y="661"/>
                  <a:pt x="772" y="661"/>
                </a:cubicBezTo>
                <a:cubicBezTo>
                  <a:pt x="699" y="662"/>
                  <a:pt x="699" y="662"/>
                  <a:pt x="699" y="662"/>
                </a:cubicBezTo>
                <a:cubicBezTo>
                  <a:pt x="613" y="576"/>
                  <a:pt x="613" y="576"/>
                  <a:pt x="613" y="576"/>
                </a:cubicBezTo>
                <a:cubicBezTo>
                  <a:pt x="578" y="575"/>
                  <a:pt x="578" y="575"/>
                  <a:pt x="578" y="575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76" name="Freeform 1033"/>
          <p:cNvSpPr>
            <a:spLocks/>
          </p:cNvSpPr>
          <p:nvPr/>
        </p:nvSpPr>
        <p:spPr bwMode="auto">
          <a:xfrm>
            <a:off x="-32567" y="123825"/>
            <a:ext cx="1309688" cy="1944688"/>
          </a:xfrm>
          <a:custGeom>
            <a:avLst/>
            <a:gdLst>
              <a:gd name="T0" fmla="*/ 2 w 316"/>
              <a:gd name="T1" fmla="*/ 0 h 469"/>
              <a:gd name="T2" fmla="*/ 0 w 316"/>
              <a:gd name="T3" fmla="*/ 2 h 469"/>
              <a:gd name="T4" fmla="*/ 0 w 316"/>
              <a:gd name="T5" fmla="*/ 71 h 469"/>
              <a:gd name="T6" fmla="*/ 233 w 316"/>
              <a:gd name="T7" fmla="*/ 305 h 469"/>
              <a:gd name="T8" fmla="*/ 232 w 316"/>
              <a:gd name="T9" fmla="*/ 389 h 469"/>
              <a:gd name="T10" fmla="*/ 313 w 316"/>
              <a:gd name="T11" fmla="*/ 469 h 469"/>
              <a:gd name="T12" fmla="*/ 316 w 316"/>
              <a:gd name="T13" fmla="*/ 467 h 469"/>
              <a:gd name="T14" fmla="*/ 236 w 316"/>
              <a:gd name="T15" fmla="*/ 387 h 469"/>
              <a:gd name="T16" fmla="*/ 237 w 316"/>
              <a:gd name="T17" fmla="*/ 303 h 469"/>
              <a:gd name="T18" fmla="*/ 4 w 316"/>
              <a:gd name="T19" fmla="*/ 69 h 469"/>
              <a:gd name="T20" fmla="*/ 4 w 316"/>
              <a:gd name="T21" fmla="*/ 3 h 469"/>
              <a:gd name="T22" fmla="*/ 5 w 316"/>
              <a:gd name="T23" fmla="*/ 3 h 469"/>
              <a:gd name="T24" fmla="*/ 2 w 316"/>
              <a:gd name="T25" fmla="*/ 0 h 4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16" h="469">
                <a:moveTo>
                  <a:pt x="2" y="0"/>
                </a:moveTo>
                <a:cubicBezTo>
                  <a:pt x="0" y="2"/>
                  <a:pt x="0" y="2"/>
                  <a:pt x="0" y="2"/>
                </a:cubicBezTo>
                <a:cubicBezTo>
                  <a:pt x="0" y="71"/>
                  <a:pt x="0" y="71"/>
                  <a:pt x="0" y="71"/>
                </a:cubicBezTo>
                <a:cubicBezTo>
                  <a:pt x="233" y="305"/>
                  <a:pt x="233" y="305"/>
                  <a:pt x="233" y="305"/>
                </a:cubicBezTo>
                <a:cubicBezTo>
                  <a:pt x="232" y="389"/>
                  <a:pt x="232" y="389"/>
                  <a:pt x="232" y="389"/>
                </a:cubicBezTo>
                <a:cubicBezTo>
                  <a:pt x="313" y="469"/>
                  <a:pt x="313" y="469"/>
                  <a:pt x="313" y="469"/>
                </a:cubicBezTo>
                <a:cubicBezTo>
                  <a:pt x="314" y="468"/>
                  <a:pt x="315" y="467"/>
                  <a:pt x="316" y="467"/>
                </a:cubicBezTo>
                <a:cubicBezTo>
                  <a:pt x="236" y="387"/>
                  <a:pt x="236" y="387"/>
                  <a:pt x="236" y="387"/>
                </a:cubicBezTo>
                <a:cubicBezTo>
                  <a:pt x="237" y="303"/>
                  <a:pt x="237" y="303"/>
                  <a:pt x="237" y="303"/>
                </a:cubicBezTo>
                <a:cubicBezTo>
                  <a:pt x="4" y="69"/>
                  <a:pt x="4" y="69"/>
                  <a:pt x="4" y="69"/>
                </a:cubicBezTo>
                <a:cubicBezTo>
                  <a:pt x="4" y="3"/>
                  <a:pt x="4" y="3"/>
                  <a:pt x="4" y="3"/>
                </a:cubicBezTo>
                <a:cubicBezTo>
                  <a:pt x="5" y="3"/>
                  <a:pt x="5" y="3"/>
                  <a:pt x="5" y="3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77" name="Freeform 1034"/>
          <p:cNvSpPr>
            <a:spLocks noEditPoints="1"/>
          </p:cNvSpPr>
          <p:nvPr/>
        </p:nvSpPr>
        <p:spPr bwMode="auto">
          <a:xfrm>
            <a:off x="1135833" y="-4473575"/>
            <a:ext cx="2027238" cy="4240213"/>
          </a:xfrm>
          <a:custGeom>
            <a:avLst/>
            <a:gdLst>
              <a:gd name="T0" fmla="*/ 481 w 489"/>
              <a:gd name="T1" fmla="*/ 879 h 1023"/>
              <a:gd name="T2" fmla="*/ 481 w 489"/>
              <a:gd name="T3" fmla="*/ 919 h 1023"/>
              <a:gd name="T4" fmla="*/ 400 w 489"/>
              <a:gd name="T5" fmla="*/ 1000 h 1023"/>
              <a:gd name="T6" fmla="*/ 401 w 489"/>
              <a:gd name="T7" fmla="*/ 1019 h 1023"/>
              <a:gd name="T8" fmla="*/ 401 w 489"/>
              <a:gd name="T9" fmla="*/ 1023 h 1023"/>
              <a:gd name="T10" fmla="*/ 405 w 489"/>
              <a:gd name="T11" fmla="*/ 1023 h 1023"/>
              <a:gd name="T12" fmla="*/ 405 w 489"/>
              <a:gd name="T13" fmla="*/ 1017 h 1023"/>
              <a:gd name="T14" fmla="*/ 404 w 489"/>
              <a:gd name="T15" fmla="*/ 1001 h 1023"/>
              <a:gd name="T16" fmla="*/ 485 w 489"/>
              <a:gd name="T17" fmla="*/ 921 h 1023"/>
              <a:gd name="T18" fmla="*/ 485 w 489"/>
              <a:gd name="T19" fmla="*/ 880 h 1023"/>
              <a:gd name="T20" fmla="*/ 485 w 489"/>
              <a:gd name="T21" fmla="*/ 880 h 1023"/>
              <a:gd name="T22" fmla="*/ 485 w 489"/>
              <a:gd name="T23" fmla="*/ 880 h 1023"/>
              <a:gd name="T24" fmla="*/ 481 w 489"/>
              <a:gd name="T25" fmla="*/ 879 h 1023"/>
              <a:gd name="T26" fmla="*/ 3 w 489"/>
              <a:gd name="T27" fmla="*/ 0 h 1023"/>
              <a:gd name="T28" fmla="*/ 0 w 489"/>
              <a:gd name="T29" fmla="*/ 3 h 1023"/>
              <a:gd name="T30" fmla="*/ 0 w 489"/>
              <a:gd name="T31" fmla="*/ 3 h 1023"/>
              <a:gd name="T32" fmla="*/ 485 w 489"/>
              <a:gd name="T33" fmla="*/ 488 h 1023"/>
              <a:gd name="T34" fmla="*/ 482 w 489"/>
              <a:gd name="T35" fmla="*/ 839 h 1023"/>
              <a:gd name="T36" fmla="*/ 485 w 489"/>
              <a:gd name="T37" fmla="*/ 838 h 1023"/>
              <a:gd name="T38" fmla="*/ 485 w 489"/>
              <a:gd name="T39" fmla="*/ 838 h 1023"/>
              <a:gd name="T40" fmla="*/ 486 w 489"/>
              <a:gd name="T41" fmla="*/ 838 h 1023"/>
              <a:gd name="T42" fmla="*/ 489 w 489"/>
              <a:gd name="T43" fmla="*/ 486 h 1023"/>
              <a:gd name="T44" fmla="*/ 3 w 489"/>
              <a:gd name="T45" fmla="*/ 0 h 10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489" h="1023">
                <a:moveTo>
                  <a:pt x="481" y="879"/>
                </a:moveTo>
                <a:cubicBezTo>
                  <a:pt x="481" y="919"/>
                  <a:pt x="481" y="919"/>
                  <a:pt x="481" y="919"/>
                </a:cubicBezTo>
                <a:cubicBezTo>
                  <a:pt x="400" y="1000"/>
                  <a:pt x="400" y="1000"/>
                  <a:pt x="400" y="1000"/>
                </a:cubicBezTo>
                <a:cubicBezTo>
                  <a:pt x="401" y="1019"/>
                  <a:pt x="401" y="1019"/>
                  <a:pt x="401" y="1019"/>
                </a:cubicBezTo>
                <a:cubicBezTo>
                  <a:pt x="401" y="1023"/>
                  <a:pt x="401" y="1023"/>
                  <a:pt x="401" y="1023"/>
                </a:cubicBezTo>
                <a:cubicBezTo>
                  <a:pt x="405" y="1023"/>
                  <a:pt x="405" y="1023"/>
                  <a:pt x="405" y="1023"/>
                </a:cubicBezTo>
                <a:cubicBezTo>
                  <a:pt x="405" y="1017"/>
                  <a:pt x="405" y="1017"/>
                  <a:pt x="405" y="1017"/>
                </a:cubicBezTo>
                <a:cubicBezTo>
                  <a:pt x="404" y="1001"/>
                  <a:pt x="404" y="1001"/>
                  <a:pt x="404" y="1001"/>
                </a:cubicBezTo>
                <a:cubicBezTo>
                  <a:pt x="485" y="921"/>
                  <a:pt x="485" y="921"/>
                  <a:pt x="485" y="921"/>
                </a:cubicBezTo>
                <a:cubicBezTo>
                  <a:pt x="485" y="880"/>
                  <a:pt x="485" y="880"/>
                  <a:pt x="485" y="880"/>
                </a:cubicBezTo>
                <a:cubicBezTo>
                  <a:pt x="485" y="880"/>
                  <a:pt x="485" y="880"/>
                  <a:pt x="485" y="880"/>
                </a:cubicBezTo>
                <a:cubicBezTo>
                  <a:pt x="485" y="880"/>
                  <a:pt x="485" y="880"/>
                  <a:pt x="485" y="880"/>
                </a:cubicBezTo>
                <a:cubicBezTo>
                  <a:pt x="483" y="880"/>
                  <a:pt x="482" y="880"/>
                  <a:pt x="481" y="879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485" y="488"/>
                  <a:pt x="485" y="488"/>
                  <a:pt x="485" y="488"/>
                </a:cubicBezTo>
                <a:cubicBezTo>
                  <a:pt x="482" y="839"/>
                  <a:pt x="482" y="839"/>
                  <a:pt x="482" y="839"/>
                </a:cubicBezTo>
                <a:cubicBezTo>
                  <a:pt x="483" y="838"/>
                  <a:pt x="484" y="838"/>
                  <a:pt x="485" y="838"/>
                </a:cubicBezTo>
                <a:cubicBezTo>
                  <a:pt x="485" y="838"/>
                  <a:pt x="485" y="838"/>
                  <a:pt x="485" y="838"/>
                </a:cubicBezTo>
                <a:cubicBezTo>
                  <a:pt x="485" y="838"/>
                  <a:pt x="485" y="838"/>
                  <a:pt x="486" y="838"/>
                </a:cubicBezTo>
                <a:cubicBezTo>
                  <a:pt x="489" y="486"/>
                  <a:pt x="489" y="486"/>
                  <a:pt x="489" y="486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78" name="Freeform 1035"/>
          <p:cNvSpPr>
            <a:spLocks/>
          </p:cNvSpPr>
          <p:nvPr/>
        </p:nvSpPr>
        <p:spPr bwMode="auto">
          <a:xfrm>
            <a:off x="978670" y="-4324350"/>
            <a:ext cx="2130425" cy="4618038"/>
          </a:xfrm>
          <a:custGeom>
            <a:avLst/>
            <a:gdLst>
              <a:gd name="T0" fmla="*/ 8 w 1342"/>
              <a:gd name="T1" fmla="*/ 0 h 2909"/>
              <a:gd name="T2" fmla="*/ 0 w 1342"/>
              <a:gd name="T3" fmla="*/ 7 h 2909"/>
              <a:gd name="T4" fmla="*/ 1203 w 1342"/>
              <a:gd name="T5" fmla="*/ 1211 h 2909"/>
              <a:gd name="T6" fmla="*/ 1201 w 1342"/>
              <a:gd name="T7" fmla="*/ 2311 h 2909"/>
              <a:gd name="T8" fmla="*/ 932 w 1342"/>
              <a:gd name="T9" fmla="*/ 2580 h 2909"/>
              <a:gd name="T10" fmla="*/ 927 w 1342"/>
              <a:gd name="T11" fmla="*/ 2629 h 2909"/>
              <a:gd name="T12" fmla="*/ 1209 w 1342"/>
              <a:gd name="T13" fmla="*/ 2909 h 2909"/>
              <a:gd name="T14" fmla="*/ 1279 w 1342"/>
              <a:gd name="T15" fmla="*/ 2909 h 2909"/>
              <a:gd name="T16" fmla="*/ 1342 w 1342"/>
              <a:gd name="T17" fmla="*/ 2909 h 2909"/>
              <a:gd name="T18" fmla="*/ 1342 w 1342"/>
              <a:gd name="T19" fmla="*/ 2898 h 2909"/>
              <a:gd name="T20" fmla="*/ 1279 w 1342"/>
              <a:gd name="T21" fmla="*/ 2898 h 2909"/>
              <a:gd name="T22" fmla="*/ 1211 w 1342"/>
              <a:gd name="T23" fmla="*/ 2898 h 2909"/>
              <a:gd name="T24" fmla="*/ 937 w 1342"/>
              <a:gd name="T25" fmla="*/ 2624 h 2909"/>
              <a:gd name="T26" fmla="*/ 942 w 1342"/>
              <a:gd name="T27" fmla="*/ 2585 h 2909"/>
              <a:gd name="T28" fmla="*/ 1211 w 1342"/>
              <a:gd name="T29" fmla="*/ 2313 h 2909"/>
              <a:gd name="T30" fmla="*/ 1214 w 1342"/>
              <a:gd name="T31" fmla="*/ 1206 h 2909"/>
              <a:gd name="T32" fmla="*/ 8 w 1342"/>
              <a:gd name="T33" fmla="*/ 0 h 29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342" h="2909">
                <a:moveTo>
                  <a:pt x="8" y="0"/>
                </a:moveTo>
                <a:lnTo>
                  <a:pt x="0" y="7"/>
                </a:lnTo>
                <a:lnTo>
                  <a:pt x="1203" y="1211"/>
                </a:lnTo>
                <a:lnTo>
                  <a:pt x="1201" y="2311"/>
                </a:lnTo>
                <a:lnTo>
                  <a:pt x="932" y="2580"/>
                </a:lnTo>
                <a:lnTo>
                  <a:pt x="927" y="2629"/>
                </a:lnTo>
                <a:lnTo>
                  <a:pt x="1209" y="2909"/>
                </a:lnTo>
                <a:lnTo>
                  <a:pt x="1279" y="2909"/>
                </a:lnTo>
                <a:lnTo>
                  <a:pt x="1342" y="2909"/>
                </a:lnTo>
                <a:lnTo>
                  <a:pt x="1342" y="2898"/>
                </a:lnTo>
                <a:lnTo>
                  <a:pt x="1279" y="2898"/>
                </a:lnTo>
                <a:lnTo>
                  <a:pt x="1211" y="2898"/>
                </a:lnTo>
                <a:lnTo>
                  <a:pt x="937" y="2624"/>
                </a:lnTo>
                <a:lnTo>
                  <a:pt x="942" y="2585"/>
                </a:lnTo>
                <a:lnTo>
                  <a:pt x="1211" y="2313"/>
                </a:lnTo>
                <a:lnTo>
                  <a:pt x="1214" y="1206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79" name="Freeform 1036"/>
          <p:cNvSpPr>
            <a:spLocks/>
          </p:cNvSpPr>
          <p:nvPr/>
        </p:nvSpPr>
        <p:spPr bwMode="auto">
          <a:xfrm>
            <a:off x="978670" y="-4324350"/>
            <a:ext cx="2130425" cy="4618038"/>
          </a:xfrm>
          <a:custGeom>
            <a:avLst/>
            <a:gdLst>
              <a:gd name="T0" fmla="*/ 8 w 1342"/>
              <a:gd name="T1" fmla="*/ 0 h 2909"/>
              <a:gd name="T2" fmla="*/ 0 w 1342"/>
              <a:gd name="T3" fmla="*/ 7 h 2909"/>
              <a:gd name="T4" fmla="*/ 1203 w 1342"/>
              <a:gd name="T5" fmla="*/ 1211 h 2909"/>
              <a:gd name="T6" fmla="*/ 1201 w 1342"/>
              <a:gd name="T7" fmla="*/ 2311 h 2909"/>
              <a:gd name="T8" fmla="*/ 932 w 1342"/>
              <a:gd name="T9" fmla="*/ 2580 h 2909"/>
              <a:gd name="T10" fmla="*/ 927 w 1342"/>
              <a:gd name="T11" fmla="*/ 2629 h 2909"/>
              <a:gd name="T12" fmla="*/ 1209 w 1342"/>
              <a:gd name="T13" fmla="*/ 2909 h 2909"/>
              <a:gd name="T14" fmla="*/ 1279 w 1342"/>
              <a:gd name="T15" fmla="*/ 2909 h 2909"/>
              <a:gd name="T16" fmla="*/ 1342 w 1342"/>
              <a:gd name="T17" fmla="*/ 2909 h 2909"/>
              <a:gd name="T18" fmla="*/ 1342 w 1342"/>
              <a:gd name="T19" fmla="*/ 2898 h 2909"/>
              <a:gd name="T20" fmla="*/ 1279 w 1342"/>
              <a:gd name="T21" fmla="*/ 2898 h 2909"/>
              <a:gd name="T22" fmla="*/ 1211 w 1342"/>
              <a:gd name="T23" fmla="*/ 2898 h 2909"/>
              <a:gd name="T24" fmla="*/ 937 w 1342"/>
              <a:gd name="T25" fmla="*/ 2624 h 2909"/>
              <a:gd name="T26" fmla="*/ 942 w 1342"/>
              <a:gd name="T27" fmla="*/ 2585 h 2909"/>
              <a:gd name="T28" fmla="*/ 1211 w 1342"/>
              <a:gd name="T29" fmla="*/ 2313 h 2909"/>
              <a:gd name="T30" fmla="*/ 1214 w 1342"/>
              <a:gd name="T31" fmla="*/ 1206 h 2909"/>
              <a:gd name="T32" fmla="*/ 8 w 1342"/>
              <a:gd name="T33" fmla="*/ 0 h 29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342" h="2909">
                <a:moveTo>
                  <a:pt x="8" y="0"/>
                </a:moveTo>
                <a:lnTo>
                  <a:pt x="0" y="7"/>
                </a:lnTo>
                <a:lnTo>
                  <a:pt x="1203" y="1211"/>
                </a:lnTo>
                <a:lnTo>
                  <a:pt x="1201" y="2311"/>
                </a:lnTo>
                <a:lnTo>
                  <a:pt x="932" y="2580"/>
                </a:lnTo>
                <a:lnTo>
                  <a:pt x="927" y="2629"/>
                </a:lnTo>
                <a:lnTo>
                  <a:pt x="1209" y="2909"/>
                </a:lnTo>
                <a:lnTo>
                  <a:pt x="1279" y="2909"/>
                </a:lnTo>
                <a:lnTo>
                  <a:pt x="1342" y="2909"/>
                </a:lnTo>
                <a:lnTo>
                  <a:pt x="1342" y="2898"/>
                </a:lnTo>
                <a:lnTo>
                  <a:pt x="1279" y="2898"/>
                </a:lnTo>
                <a:lnTo>
                  <a:pt x="1211" y="2898"/>
                </a:lnTo>
                <a:lnTo>
                  <a:pt x="937" y="2624"/>
                </a:lnTo>
                <a:lnTo>
                  <a:pt x="942" y="2585"/>
                </a:lnTo>
                <a:lnTo>
                  <a:pt x="1211" y="2313"/>
                </a:lnTo>
                <a:lnTo>
                  <a:pt x="1214" y="1206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80" name="Freeform 1037"/>
          <p:cNvSpPr>
            <a:spLocks noEditPoints="1"/>
          </p:cNvSpPr>
          <p:nvPr/>
        </p:nvSpPr>
        <p:spPr bwMode="auto">
          <a:xfrm>
            <a:off x="924695" y="-4262437"/>
            <a:ext cx="2192338" cy="4911725"/>
          </a:xfrm>
          <a:custGeom>
            <a:avLst/>
            <a:gdLst>
              <a:gd name="T0" fmla="*/ 0 w 1381"/>
              <a:gd name="T1" fmla="*/ 8 h 3094"/>
              <a:gd name="T2" fmla="*/ 0 w 1381"/>
              <a:gd name="T3" fmla="*/ 8 h 3094"/>
              <a:gd name="T4" fmla="*/ 0 w 1381"/>
              <a:gd name="T5" fmla="*/ 8 h 3094"/>
              <a:gd name="T6" fmla="*/ 0 w 1381"/>
              <a:gd name="T7" fmla="*/ 8 h 3094"/>
              <a:gd name="T8" fmla="*/ 8 w 1381"/>
              <a:gd name="T9" fmla="*/ 0 h 3094"/>
              <a:gd name="T10" fmla="*/ 0 w 1381"/>
              <a:gd name="T11" fmla="*/ 8 h 3094"/>
              <a:gd name="T12" fmla="*/ 1185 w 1381"/>
              <a:gd name="T13" fmla="*/ 1193 h 3094"/>
              <a:gd name="T14" fmla="*/ 1180 w 1381"/>
              <a:gd name="T15" fmla="*/ 2254 h 3094"/>
              <a:gd name="T16" fmla="*/ 882 w 1381"/>
              <a:gd name="T17" fmla="*/ 2551 h 3094"/>
              <a:gd name="T18" fmla="*/ 890 w 1381"/>
              <a:gd name="T19" fmla="*/ 2611 h 3094"/>
              <a:gd name="T20" fmla="*/ 1355 w 1381"/>
              <a:gd name="T21" fmla="*/ 3076 h 3094"/>
              <a:gd name="T22" fmla="*/ 1373 w 1381"/>
              <a:gd name="T23" fmla="*/ 3094 h 3094"/>
              <a:gd name="T24" fmla="*/ 1381 w 1381"/>
              <a:gd name="T25" fmla="*/ 3087 h 3094"/>
              <a:gd name="T26" fmla="*/ 1360 w 1381"/>
              <a:gd name="T27" fmla="*/ 3068 h 3094"/>
              <a:gd name="T28" fmla="*/ 901 w 1381"/>
              <a:gd name="T29" fmla="*/ 2606 h 3094"/>
              <a:gd name="T30" fmla="*/ 895 w 1381"/>
              <a:gd name="T31" fmla="*/ 2554 h 3094"/>
              <a:gd name="T32" fmla="*/ 1190 w 1381"/>
              <a:gd name="T33" fmla="*/ 2256 h 3094"/>
              <a:gd name="T34" fmla="*/ 1196 w 1381"/>
              <a:gd name="T35" fmla="*/ 1188 h 3094"/>
              <a:gd name="T36" fmla="*/ 8 w 1381"/>
              <a:gd name="T37" fmla="*/ 0 h 30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381" h="3094">
                <a:moveTo>
                  <a:pt x="0" y="8"/>
                </a:moveTo>
                <a:lnTo>
                  <a:pt x="0" y="8"/>
                </a:lnTo>
                <a:lnTo>
                  <a:pt x="0" y="8"/>
                </a:lnTo>
                <a:lnTo>
                  <a:pt x="0" y="8"/>
                </a:lnTo>
                <a:close/>
                <a:moveTo>
                  <a:pt x="8" y="0"/>
                </a:moveTo>
                <a:lnTo>
                  <a:pt x="0" y="8"/>
                </a:lnTo>
                <a:lnTo>
                  <a:pt x="1185" y="1193"/>
                </a:lnTo>
                <a:lnTo>
                  <a:pt x="1180" y="2254"/>
                </a:lnTo>
                <a:lnTo>
                  <a:pt x="882" y="2551"/>
                </a:lnTo>
                <a:lnTo>
                  <a:pt x="890" y="2611"/>
                </a:lnTo>
                <a:lnTo>
                  <a:pt x="1355" y="3076"/>
                </a:lnTo>
                <a:lnTo>
                  <a:pt x="1373" y="3094"/>
                </a:lnTo>
                <a:lnTo>
                  <a:pt x="1381" y="3087"/>
                </a:lnTo>
                <a:lnTo>
                  <a:pt x="1360" y="3068"/>
                </a:lnTo>
                <a:lnTo>
                  <a:pt x="901" y="2606"/>
                </a:lnTo>
                <a:lnTo>
                  <a:pt x="895" y="2554"/>
                </a:lnTo>
                <a:lnTo>
                  <a:pt x="1190" y="2256"/>
                </a:lnTo>
                <a:lnTo>
                  <a:pt x="1196" y="1188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81" name="Freeform 1038"/>
          <p:cNvSpPr>
            <a:spLocks noEditPoints="1"/>
          </p:cNvSpPr>
          <p:nvPr/>
        </p:nvSpPr>
        <p:spPr bwMode="auto">
          <a:xfrm>
            <a:off x="924695" y="-4262437"/>
            <a:ext cx="2192338" cy="4911725"/>
          </a:xfrm>
          <a:custGeom>
            <a:avLst/>
            <a:gdLst>
              <a:gd name="T0" fmla="*/ 0 w 1381"/>
              <a:gd name="T1" fmla="*/ 8 h 3094"/>
              <a:gd name="T2" fmla="*/ 0 w 1381"/>
              <a:gd name="T3" fmla="*/ 8 h 3094"/>
              <a:gd name="T4" fmla="*/ 0 w 1381"/>
              <a:gd name="T5" fmla="*/ 8 h 3094"/>
              <a:gd name="T6" fmla="*/ 0 w 1381"/>
              <a:gd name="T7" fmla="*/ 8 h 3094"/>
              <a:gd name="T8" fmla="*/ 8 w 1381"/>
              <a:gd name="T9" fmla="*/ 0 h 3094"/>
              <a:gd name="T10" fmla="*/ 0 w 1381"/>
              <a:gd name="T11" fmla="*/ 8 h 3094"/>
              <a:gd name="T12" fmla="*/ 1185 w 1381"/>
              <a:gd name="T13" fmla="*/ 1193 h 3094"/>
              <a:gd name="T14" fmla="*/ 1180 w 1381"/>
              <a:gd name="T15" fmla="*/ 2254 h 3094"/>
              <a:gd name="T16" fmla="*/ 882 w 1381"/>
              <a:gd name="T17" fmla="*/ 2551 h 3094"/>
              <a:gd name="T18" fmla="*/ 890 w 1381"/>
              <a:gd name="T19" fmla="*/ 2611 h 3094"/>
              <a:gd name="T20" fmla="*/ 1355 w 1381"/>
              <a:gd name="T21" fmla="*/ 3076 h 3094"/>
              <a:gd name="T22" fmla="*/ 1373 w 1381"/>
              <a:gd name="T23" fmla="*/ 3094 h 3094"/>
              <a:gd name="T24" fmla="*/ 1381 w 1381"/>
              <a:gd name="T25" fmla="*/ 3087 h 3094"/>
              <a:gd name="T26" fmla="*/ 1360 w 1381"/>
              <a:gd name="T27" fmla="*/ 3068 h 3094"/>
              <a:gd name="T28" fmla="*/ 901 w 1381"/>
              <a:gd name="T29" fmla="*/ 2606 h 3094"/>
              <a:gd name="T30" fmla="*/ 895 w 1381"/>
              <a:gd name="T31" fmla="*/ 2554 h 3094"/>
              <a:gd name="T32" fmla="*/ 1190 w 1381"/>
              <a:gd name="T33" fmla="*/ 2256 h 3094"/>
              <a:gd name="T34" fmla="*/ 1196 w 1381"/>
              <a:gd name="T35" fmla="*/ 1188 h 3094"/>
              <a:gd name="T36" fmla="*/ 8 w 1381"/>
              <a:gd name="T37" fmla="*/ 0 h 30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381" h="3094">
                <a:moveTo>
                  <a:pt x="0" y="8"/>
                </a:moveTo>
                <a:lnTo>
                  <a:pt x="0" y="8"/>
                </a:lnTo>
                <a:lnTo>
                  <a:pt x="0" y="8"/>
                </a:lnTo>
                <a:lnTo>
                  <a:pt x="0" y="8"/>
                </a:lnTo>
                <a:moveTo>
                  <a:pt x="8" y="0"/>
                </a:moveTo>
                <a:lnTo>
                  <a:pt x="0" y="8"/>
                </a:lnTo>
                <a:lnTo>
                  <a:pt x="1185" y="1193"/>
                </a:lnTo>
                <a:lnTo>
                  <a:pt x="1180" y="2254"/>
                </a:lnTo>
                <a:lnTo>
                  <a:pt x="882" y="2551"/>
                </a:lnTo>
                <a:lnTo>
                  <a:pt x="890" y="2611"/>
                </a:lnTo>
                <a:lnTo>
                  <a:pt x="1355" y="3076"/>
                </a:lnTo>
                <a:lnTo>
                  <a:pt x="1373" y="3094"/>
                </a:lnTo>
                <a:lnTo>
                  <a:pt x="1381" y="3087"/>
                </a:lnTo>
                <a:lnTo>
                  <a:pt x="1360" y="3068"/>
                </a:lnTo>
                <a:lnTo>
                  <a:pt x="901" y="2606"/>
                </a:lnTo>
                <a:lnTo>
                  <a:pt x="895" y="2554"/>
                </a:lnTo>
                <a:lnTo>
                  <a:pt x="1190" y="2256"/>
                </a:lnTo>
                <a:lnTo>
                  <a:pt x="1196" y="1188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82" name="Freeform 1039"/>
          <p:cNvSpPr>
            <a:spLocks/>
          </p:cNvSpPr>
          <p:nvPr/>
        </p:nvSpPr>
        <p:spPr bwMode="auto">
          <a:xfrm>
            <a:off x="878658" y="-4217987"/>
            <a:ext cx="1870075" cy="4457700"/>
          </a:xfrm>
          <a:custGeom>
            <a:avLst/>
            <a:gdLst>
              <a:gd name="T0" fmla="*/ 3 w 451"/>
              <a:gd name="T1" fmla="*/ 0 h 1075"/>
              <a:gd name="T2" fmla="*/ 0 w 451"/>
              <a:gd name="T3" fmla="*/ 3 h 1075"/>
              <a:gd name="T4" fmla="*/ 0 w 451"/>
              <a:gd name="T5" fmla="*/ 3 h 1075"/>
              <a:gd name="T6" fmla="*/ 447 w 451"/>
              <a:gd name="T7" fmla="*/ 450 h 1075"/>
              <a:gd name="T8" fmla="*/ 442 w 451"/>
              <a:gd name="T9" fmla="*/ 845 h 1075"/>
              <a:gd name="T10" fmla="*/ 318 w 451"/>
              <a:gd name="T11" fmla="*/ 969 h 1075"/>
              <a:gd name="T12" fmla="*/ 319 w 451"/>
              <a:gd name="T13" fmla="*/ 1001 h 1075"/>
              <a:gd name="T14" fmla="*/ 392 w 451"/>
              <a:gd name="T15" fmla="*/ 1075 h 1075"/>
              <a:gd name="T16" fmla="*/ 393 w 451"/>
              <a:gd name="T17" fmla="*/ 1074 h 1075"/>
              <a:gd name="T18" fmla="*/ 395 w 451"/>
              <a:gd name="T19" fmla="*/ 1072 h 1075"/>
              <a:gd name="T20" fmla="*/ 323 w 451"/>
              <a:gd name="T21" fmla="*/ 999 h 1075"/>
              <a:gd name="T22" fmla="*/ 322 w 451"/>
              <a:gd name="T23" fmla="*/ 971 h 1075"/>
              <a:gd name="T24" fmla="*/ 446 w 451"/>
              <a:gd name="T25" fmla="*/ 847 h 1075"/>
              <a:gd name="T26" fmla="*/ 451 w 451"/>
              <a:gd name="T27" fmla="*/ 449 h 1075"/>
              <a:gd name="T28" fmla="*/ 3 w 451"/>
              <a:gd name="T29" fmla="*/ 0 h 10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451" h="1075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447" y="450"/>
                  <a:pt x="447" y="450"/>
                  <a:pt x="447" y="450"/>
                </a:cubicBezTo>
                <a:cubicBezTo>
                  <a:pt x="442" y="845"/>
                  <a:pt x="442" y="845"/>
                  <a:pt x="442" y="845"/>
                </a:cubicBezTo>
                <a:cubicBezTo>
                  <a:pt x="318" y="969"/>
                  <a:pt x="318" y="969"/>
                  <a:pt x="318" y="969"/>
                </a:cubicBezTo>
                <a:cubicBezTo>
                  <a:pt x="319" y="1001"/>
                  <a:pt x="319" y="1001"/>
                  <a:pt x="319" y="1001"/>
                </a:cubicBezTo>
                <a:cubicBezTo>
                  <a:pt x="392" y="1075"/>
                  <a:pt x="392" y="1075"/>
                  <a:pt x="392" y="1075"/>
                </a:cubicBezTo>
                <a:cubicBezTo>
                  <a:pt x="393" y="1074"/>
                  <a:pt x="393" y="1074"/>
                  <a:pt x="393" y="1074"/>
                </a:cubicBezTo>
                <a:cubicBezTo>
                  <a:pt x="394" y="1073"/>
                  <a:pt x="395" y="1072"/>
                  <a:pt x="395" y="1072"/>
                </a:cubicBezTo>
                <a:cubicBezTo>
                  <a:pt x="323" y="999"/>
                  <a:pt x="323" y="999"/>
                  <a:pt x="323" y="999"/>
                </a:cubicBezTo>
                <a:cubicBezTo>
                  <a:pt x="322" y="971"/>
                  <a:pt x="322" y="971"/>
                  <a:pt x="322" y="971"/>
                </a:cubicBezTo>
                <a:cubicBezTo>
                  <a:pt x="446" y="847"/>
                  <a:pt x="446" y="847"/>
                  <a:pt x="446" y="847"/>
                </a:cubicBezTo>
                <a:cubicBezTo>
                  <a:pt x="451" y="449"/>
                  <a:pt x="451" y="449"/>
                  <a:pt x="451" y="449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83" name="Freeform 1040"/>
          <p:cNvSpPr>
            <a:spLocks/>
          </p:cNvSpPr>
          <p:nvPr/>
        </p:nvSpPr>
        <p:spPr bwMode="auto">
          <a:xfrm>
            <a:off x="821508" y="-4159250"/>
            <a:ext cx="1839913" cy="4702175"/>
          </a:xfrm>
          <a:custGeom>
            <a:avLst/>
            <a:gdLst>
              <a:gd name="T0" fmla="*/ 2 w 444"/>
              <a:gd name="T1" fmla="*/ 0 h 1134"/>
              <a:gd name="T2" fmla="*/ 0 w 444"/>
              <a:gd name="T3" fmla="*/ 3 h 1134"/>
              <a:gd name="T4" fmla="*/ 440 w 444"/>
              <a:gd name="T5" fmla="*/ 444 h 1134"/>
              <a:gd name="T6" fmla="*/ 438 w 444"/>
              <a:gd name="T7" fmla="*/ 827 h 1134"/>
              <a:gd name="T8" fmla="*/ 303 w 444"/>
              <a:gd name="T9" fmla="*/ 961 h 1134"/>
              <a:gd name="T10" fmla="*/ 301 w 444"/>
              <a:gd name="T11" fmla="*/ 1001 h 1134"/>
              <a:gd name="T12" fmla="*/ 435 w 444"/>
              <a:gd name="T13" fmla="*/ 1134 h 1134"/>
              <a:gd name="T14" fmla="*/ 436 w 444"/>
              <a:gd name="T15" fmla="*/ 1133 h 1134"/>
              <a:gd name="T16" fmla="*/ 438 w 444"/>
              <a:gd name="T17" fmla="*/ 1132 h 1134"/>
              <a:gd name="T18" fmla="*/ 305 w 444"/>
              <a:gd name="T19" fmla="*/ 999 h 1134"/>
              <a:gd name="T20" fmla="*/ 307 w 444"/>
              <a:gd name="T21" fmla="*/ 963 h 1134"/>
              <a:gd name="T22" fmla="*/ 442 w 444"/>
              <a:gd name="T23" fmla="*/ 828 h 1134"/>
              <a:gd name="T24" fmla="*/ 444 w 444"/>
              <a:gd name="T25" fmla="*/ 442 h 1134"/>
              <a:gd name="T26" fmla="*/ 2 w 444"/>
              <a:gd name="T27" fmla="*/ 0 h 1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44" h="1134">
                <a:moveTo>
                  <a:pt x="2" y="0"/>
                </a:moveTo>
                <a:cubicBezTo>
                  <a:pt x="0" y="3"/>
                  <a:pt x="0" y="3"/>
                  <a:pt x="0" y="3"/>
                </a:cubicBezTo>
                <a:cubicBezTo>
                  <a:pt x="440" y="444"/>
                  <a:pt x="440" y="444"/>
                  <a:pt x="440" y="444"/>
                </a:cubicBezTo>
                <a:cubicBezTo>
                  <a:pt x="438" y="827"/>
                  <a:pt x="438" y="827"/>
                  <a:pt x="438" y="827"/>
                </a:cubicBezTo>
                <a:cubicBezTo>
                  <a:pt x="303" y="961"/>
                  <a:pt x="303" y="961"/>
                  <a:pt x="303" y="961"/>
                </a:cubicBezTo>
                <a:cubicBezTo>
                  <a:pt x="301" y="1001"/>
                  <a:pt x="301" y="1001"/>
                  <a:pt x="301" y="1001"/>
                </a:cubicBezTo>
                <a:cubicBezTo>
                  <a:pt x="435" y="1134"/>
                  <a:pt x="435" y="1134"/>
                  <a:pt x="435" y="1134"/>
                </a:cubicBezTo>
                <a:cubicBezTo>
                  <a:pt x="435" y="1134"/>
                  <a:pt x="436" y="1134"/>
                  <a:pt x="436" y="1133"/>
                </a:cubicBezTo>
                <a:cubicBezTo>
                  <a:pt x="436" y="1133"/>
                  <a:pt x="437" y="1132"/>
                  <a:pt x="438" y="1132"/>
                </a:cubicBezTo>
                <a:cubicBezTo>
                  <a:pt x="305" y="999"/>
                  <a:pt x="305" y="999"/>
                  <a:pt x="305" y="999"/>
                </a:cubicBezTo>
                <a:cubicBezTo>
                  <a:pt x="307" y="963"/>
                  <a:pt x="307" y="963"/>
                  <a:pt x="307" y="963"/>
                </a:cubicBezTo>
                <a:cubicBezTo>
                  <a:pt x="442" y="828"/>
                  <a:pt x="442" y="828"/>
                  <a:pt x="442" y="828"/>
                </a:cubicBezTo>
                <a:cubicBezTo>
                  <a:pt x="444" y="442"/>
                  <a:pt x="444" y="442"/>
                  <a:pt x="444" y="442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84" name="Freeform 1041"/>
          <p:cNvSpPr>
            <a:spLocks/>
          </p:cNvSpPr>
          <p:nvPr/>
        </p:nvSpPr>
        <p:spPr bwMode="auto">
          <a:xfrm>
            <a:off x="770708" y="-4110037"/>
            <a:ext cx="1816100" cy="4216400"/>
          </a:xfrm>
          <a:custGeom>
            <a:avLst/>
            <a:gdLst>
              <a:gd name="T0" fmla="*/ 3 w 438"/>
              <a:gd name="T1" fmla="*/ 0 h 1017"/>
              <a:gd name="T2" fmla="*/ 0 w 438"/>
              <a:gd name="T3" fmla="*/ 3 h 1017"/>
              <a:gd name="T4" fmla="*/ 0 w 438"/>
              <a:gd name="T5" fmla="*/ 3 h 1017"/>
              <a:gd name="T6" fmla="*/ 434 w 438"/>
              <a:gd name="T7" fmla="*/ 436 h 1017"/>
              <a:gd name="T8" fmla="*/ 428 w 438"/>
              <a:gd name="T9" fmla="*/ 808 h 1017"/>
              <a:gd name="T10" fmla="*/ 284 w 438"/>
              <a:gd name="T11" fmla="*/ 952 h 1017"/>
              <a:gd name="T12" fmla="*/ 284 w 438"/>
              <a:gd name="T13" fmla="*/ 1017 h 1017"/>
              <a:gd name="T14" fmla="*/ 288 w 438"/>
              <a:gd name="T15" fmla="*/ 1016 h 1017"/>
              <a:gd name="T16" fmla="*/ 288 w 438"/>
              <a:gd name="T17" fmla="*/ 954 h 1017"/>
              <a:gd name="T18" fmla="*/ 432 w 438"/>
              <a:gd name="T19" fmla="*/ 809 h 1017"/>
              <a:gd name="T20" fmla="*/ 438 w 438"/>
              <a:gd name="T21" fmla="*/ 435 h 1017"/>
              <a:gd name="T22" fmla="*/ 3 w 438"/>
              <a:gd name="T23" fmla="*/ 0 h 10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38" h="1017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434" y="436"/>
                  <a:pt x="434" y="436"/>
                  <a:pt x="434" y="436"/>
                </a:cubicBezTo>
                <a:cubicBezTo>
                  <a:pt x="428" y="808"/>
                  <a:pt x="428" y="808"/>
                  <a:pt x="428" y="808"/>
                </a:cubicBezTo>
                <a:cubicBezTo>
                  <a:pt x="284" y="952"/>
                  <a:pt x="284" y="952"/>
                  <a:pt x="284" y="952"/>
                </a:cubicBezTo>
                <a:cubicBezTo>
                  <a:pt x="284" y="1017"/>
                  <a:pt x="284" y="1017"/>
                  <a:pt x="284" y="1017"/>
                </a:cubicBezTo>
                <a:cubicBezTo>
                  <a:pt x="286" y="1017"/>
                  <a:pt x="287" y="1016"/>
                  <a:pt x="288" y="1016"/>
                </a:cubicBezTo>
                <a:cubicBezTo>
                  <a:pt x="288" y="954"/>
                  <a:pt x="288" y="954"/>
                  <a:pt x="288" y="954"/>
                </a:cubicBezTo>
                <a:cubicBezTo>
                  <a:pt x="432" y="809"/>
                  <a:pt x="432" y="809"/>
                  <a:pt x="432" y="809"/>
                </a:cubicBezTo>
                <a:cubicBezTo>
                  <a:pt x="438" y="435"/>
                  <a:pt x="438" y="435"/>
                  <a:pt x="438" y="435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85" name="Freeform 1042"/>
          <p:cNvSpPr>
            <a:spLocks/>
          </p:cNvSpPr>
          <p:nvPr/>
        </p:nvSpPr>
        <p:spPr bwMode="auto">
          <a:xfrm>
            <a:off x="713558" y="-4051300"/>
            <a:ext cx="1785938" cy="4594225"/>
          </a:xfrm>
          <a:custGeom>
            <a:avLst/>
            <a:gdLst>
              <a:gd name="T0" fmla="*/ 3 w 431"/>
              <a:gd name="T1" fmla="*/ 0 h 1108"/>
              <a:gd name="T2" fmla="*/ 0 w 431"/>
              <a:gd name="T3" fmla="*/ 3 h 1108"/>
              <a:gd name="T4" fmla="*/ 427 w 431"/>
              <a:gd name="T5" fmla="*/ 429 h 1108"/>
              <a:gd name="T6" fmla="*/ 424 w 431"/>
              <a:gd name="T7" fmla="*/ 790 h 1108"/>
              <a:gd name="T8" fmla="*/ 243 w 431"/>
              <a:gd name="T9" fmla="*/ 971 h 1108"/>
              <a:gd name="T10" fmla="*/ 242 w 431"/>
              <a:gd name="T11" fmla="*/ 1065 h 1108"/>
              <a:gd name="T12" fmla="*/ 285 w 431"/>
              <a:gd name="T13" fmla="*/ 1108 h 1108"/>
              <a:gd name="T14" fmla="*/ 371 w 431"/>
              <a:gd name="T15" fmla="*/ 1108 h 1108"/>
              <a:gd name="T16" fmla="*/ 371 w 431"/>
              <a:gd name="T17" fmla="*/ 1105 h 1108"/>
              <a:gd name="T18" fmla="*/ 371 w 431"/>
              <a:gd name="T19" fmla="*/ 1104 h 1108"/>
              <a:gd name="T20" fmla="*/ 287 w 431"/>
              <a:gd name="T21" fmla="*/ 1104 h 1108"/>
              <a:gd name="T22" fmla="*/ 246 w 431"/>
              <a:gd name="T23" fmla="*/ 1063 h 1108"/>
              <a:gd name="T24" fmla="*/ 247 w 431"/>
              <a:gd name="T25" fmla="*/ 972 h 1108"/>
              <a:gd name="T26" fmla="*/ 428 w 431"/>
              <a:gd name="T27" fmla="*/ 791 h 1108"/>
              <a:gd name="T28" fmla="*/ 431 w 431"/>
              <a:gd name="T29" fmla="*/ 428 h 1108"/>
              <a:gd name="T30" fmla="*/ 3 w 431"/>
              <a:gd name="T31" fmla="*/ 0 h 1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431" h="1108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427" y="429"/>
                  <a:pt x="427" y="429"/>
                  <a:pt x="427" y="429"/>
                </a:cubicBezTo>
                <a:cubicBezTo>
                  <a:pt x="424" y="790"/>
                  <a:pt x="424" y="790"/>
                  <a:pt x="424" y="790"/>
                </a:cubicBezTo>
                <a:cubicBezTo>
                  <a:pt x="243" y="971"/>
                  <a:pt x="243" y="971"/>
                  <a:pt x="243" y="971"/>
                </a:cubicBezTo>
                <a:cubicBezTo>
                  <a:pt x="242" y="1065"/>
                  <a:pt x="242" y="1065"/>
                  <a:pt x="242" y="1065"/>
                </a:cubicBezTo>
                <a:cubicBezTo>
                  <a:pt x="285" y="1108"/>
                  <a:pt x="285" y="1108"/>
                  <a:pt x="285" y="1108"/>
                </a:cubicBezTo>
                <a:cubicBezTo>
                  <a:pt x="371" y="1108"/>
                  <a:pt x="371" y="1108"/>
                  <a:pt x="371" y="1108"/>
                </a:cubicBezTo>
                <a:cubicBezTo>
                  <a:pt x="371" y="1107"/>
                  <a:pt x="371" y="1106"/>
                  <a:pt x="371" y="1105"/>
                </a:cubicBezTo>
                <a:cubicBezTo>
                  <a:pt x="371" y="1104"/>
                  <a:pt x="371" y="1104"/>
                  <a:pt x="371" y="1104"/>
                </a:cubicBezTo>
                <a:cubicBezTo>
                  <a:pt x="287" y="1104"/>
                  <a:pt x="287" y="1104"/>
                  <a:pt x="287" y="1104"/>
                </a:cubicBezTo>
                <a:cubicBezTo>
                  <a:pt x="246" y="1063"/>
                  <a:pt x="246" y="1063"/>
                  <a:pt x="246" y="1063"/>
                </a:cubicBezTo>
                <a:cubicBezTo>
                  <a:pt x="247" y="972"/>
                  <a:pt x="247" y="972"/>
                  <a:pt x="247" y="972"/>
                </a:cubicBezTo>
                <a:cubicBezTo>
                  <a:pt x="428" y="791"/>
                  <a:pt x="428" y="791"/>
                  <a:pt x="428" y="791"/>
                </a:cubicBezTo>
                <a:cubicBezTo>
                  <a:pt x="431" y="428"/>
                  <a:pt x="431" y="428"/>
                  <a:pt x="431" y="428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86" name="Freeform 1043"/>
          <p:cNvSpPr>
            <a:spLocks/>
          </p:cNvSpPr>
          <p:nvPr/>
        </p:nvSpPr>
        <p:spPr bwMode="auto">
          <a:xfrm>
            <a:off x="654820" y="-3994150"/>
            <a:ext cx="1816100" cy="4913313"/>
          </a:xfrm>
          <a:custGeom>
            <a:avLst/>
            <a:gdLst>
              <a:gd name="T0" fmla="*/ 8 w 1144"/>
              <a:gd name="T1" fmla="*/ 0 h 3095"/>
              <a:gd name="T2" fmla="*/ 0 w 1144"/>
              <a:gd name="T3" fmla="*/ 8 h 3095"/>
              <a:gd name="T4" fmla="*/ 1097 w 1144"/>
              <a:gd name="T5" fmla="*/ 1105 h 3095"/>
              <a:gd name="T6" fmla="*/ 1089 w 1144"/>
              <a:gd name="T7" fmla="*/ 2009 h 3095"/>
              <a:gd name="T8" fmla="*/ 611 w 1144"/>
              <a:gd name="T9" fmla="*/ 2484 h 3095"/>
              <a:gd name="T10" fmla="*/ 611 w 1144"/>
              <a:gd name="T11" fmla="*/ 2745 h 3095"/>
              <a:gd name="T12" fmla="*/ 752 w 1144"/>
              <a:gd name="T13" fmla="*/ 2886 h 3095"/>
              <a:gd name="T14" fmla="*/ 930 w 1144"/>
              <a:gd name="T15" fmla="*/ 2889 h 3095"/>
              <a:gd name="T16" fmla="*/ 1102 w 1144"/>
              <a:gd name="T17" fmla="*/ 3061 h 3095"/>
              <a:gd name="T18" fmla="*/ 1138 w 1144"/>
              <a:gd name="T19" fmla="*/ 3095 h 3095"/>
              <a:gd name="T20" fmla="*/ 1144 w 1144"/>
              <a:gd name="T21" fmla="*/ 3087 h 3095"/>
              <a:gd name="T22" fmla="*/ 1110 w 1144"/>
              <a:gd name="T23" fmla="*/ 3053 h 3095"/>
              <a:gd name="T24" fmla="*/ 935 w 1144"/>
              <a:gd name="T25" fmla="*/ 2878 h 3095"/>
              <a:gd name="T26" fmla="*/ 755 w 1144"/>
              <a:gd name="T27" fmla="*/ 2876 h 3095"/>
              <a:gd name="T28" fmla="*/ 621 w 1144"/>
              <a:gd name="T29" fmla="*/ 2740 h 3095"/>
              <a:gd name="T30" fmla="*/ 621 w 1144"/>
              <a:gd name="T31" fmla="*/ 2489 h 3095"/>
              <a:gd name="T32" fmla="*/ 1099 w 1144"/>
              <a:gd name="T33" fmla="*/ 2011 h 3095"/>
              <a:gd name="T34" fmla="*/ 1107 w 1144"/>
              <a:gd name="T35" fmla="*/ 1100 h 3095"/>
              <a:gd name="T36" fmla="*/ 8 w 1144"/>
              <a:gd name="T37" fmla="*/ 0 h 30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44" h="3095">
                <a:moveTo>
                  <a:pt x="8" y="0"/>
                </a:moveTo>
                <a:lnTo>
                  <a:pt x="0" y="8"/>
                </a:lnTo>
                <a:lnTo>
                  <a:pt x="1097" y="1105"/>
                </a:lnTo>
                <a:lnTo>
                  <a:pt x="1089" y="2009"/>
                </a:lnTo>
                <a:lnTo>
                  <a:pt x="611" y="2484"/>
                </a:lnTo>
                <a:lnTo>
                  <a:pt x="611" y="2745"/>
                </a:lnTo>
                <a:lnTo>
                  <a:pt x="752" y="2886"/>
                </a:lnTo>
                <a:lnTo>
                  <a:pt x="930" y="2889"/>
                </a:lnTo>
                <a:lnTo>
                  <a:pt x="1102" y="3061"/>
                </a:lnTo>
                <a:lnTo>
                  <a:pt x="1138" y="3095"/>
                </a:lnTo>
                <a:lnTo>
                  <a:pt x="1144" y="3087"/>
                </a:lnTo>
                <a:lnTo>
                  <a:pt x="1110" y="3053"/>
                </a:lnTo>
                <a:lnTo>
                  <a:pt x="935" y="2878"/>
                </a:lnTo>
                <a:lnTo>
                  <a:pt x="755" y="2876"/>
                </a:lnTo>
                <a:lnTo>
                  <a:pt x="621" y="2740"/>
                </a:lnTo>
                <a:lnTo>
                  <a:pt x="621" y="2489"/>
                </a:lnTo>
                <a:lnTo>
                  <a:pt x="1099" y="2011"/>
                </a:lnTo>
                <a:lnTo>
                  <a:pt x="1107" y="1100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87" name="Freeform 1044"/>
          <p:cNvSpPr>
            <a:spLocks/>
          </p:cNvSpPr>
          <p:nvPr/>
        </p:nvSpPr>
        <p:spPr bwMode="auto">
          <a:xfrm>
            <a:off x="654820" y="-3994150"/>
            <a:ext cx="1816100" cy="4913313"/>
          </a:xfrm>
          <a:custGeom>
            <a:avLst/>
            <a:gdLst>
              <a:gd name="T0" fmla="*/ 8 w 1144"/>
              <a:gd name="T1" fmla="*/ 0 h 3095"/>
              <a:gd name="T2" fmla="*/ 0 w 1144"/>
              <a:gd name="T3" fmla="*/ 8 h 3095"/>
              <a:gd name="T4" fmla="*/ 1097 w 1144"/>
              <a:gd name="T5" fmla="*/ 1105 h 3095"/>
              <a:gd name="T6" fmla="*/ 1089 w 1144"/>
              <a:gd name="T7" fmla="*/ 2009 h 3095"/>
              <a:gd name="T8" fmla="*/ 611 w 1144"/>
              <a:gd name="T9" fmla="*/ 2484 h 3095"/>
              <a:gd name="T10" fmla="*/ 611 w 1144"/>
              <a:gd name="T11" fmla="*/ 2745 h 3095"/>
              <a:gd name="T12" fmla="*/ 752 w 1144"/>
              <a:gd name="T13" fmla="*/ 2886 h 3095"/>
              <a:gd name="T14" fmla="*/ 930 w 1144"/>
              <a:gd name="T15" fmla="*/ 2889 h 3095"/>
              <a:gd name="T16" fmla="*/ 1102 w 1144"/>
              <a:gd name="T17" fmla="*/ 3061 h 3095"/>
              <a:gd name="T18" fmla="*/ 1138 w 1144"/>
              <a:gd name="T19" fmla="*/ 3095 h 3095"/>
              <a:gd name="T20" fmla="*/ 1144 w 1144"/>
              <a:gd name="T21" fmla="*/ 3087 h 3095"/>
              <a:gd name="T22" fmla="*/ 1110 w 1144"/>
              <a:gd name="T23" fmla="*/ 3053 h 3095"/>
              <a:gd name="T24" fmla="*/ 935 w 1144"/>
              <a:gd name="T25" fmla="*/ 2878 h 3095"/>
              <a:gd name="T26" fmla="*/ 755 w 1144"/>
              <a:gd name="T27" fmla="*/ 2876 h 3095"/>
              <a:gd name="T28" fmla="*/ 621 w 1144"/>
              <a:gd name="T29" fmla="*/ 2740 h 3095"/>
              <a:gd name="T30" fmla="*/ 621 w 1144"/>
              <a:gd name="T31" fmla="*/ 2489 h 3095"/>
              <a:gd name="T32" fmla="*/ 1099 w 1144"/>
              <a:gd name="T33" fmla="*/ 2011 h 3095"/>
              <a:gd name="T34" fmla="*/ 1107 w 1144"/>
              <a:gd name="T35" fmla="*/ 1100 h 3095"/>
              <a:gd name="T36" fmla="*/ 8 w 1144"/>
              <a:gd name="T37" fmla="*/ 0 h 30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44" h="3095">
                <a:moveTo>
                  <a:pt x="8" y="0"/>
                </a:moveTo>
                <a:lnTo>
                  <a:pt x="0" y="8"/>
                </a:lnTo>
                <a:lnTo>
                  <a:pt x="1097" y="1105"/>
                </a:lnTo>
                <a:lnTo>
                  <a:pt x="1089" y="2009"/>
                </a:lnTo>
                <a:lnTo>
                  <a:pt x="611" y="2484"/>
                </a:lnTo>
                <a:lnTo>
                  <a:pt x="611" y="2745"/>
                </a:lnTo>
                <a:lnTo>
                  <a:pt x="752" y="2886"/>
                </a:lnTo>
                <a:lnTo>
                  <a:pt x="930" y="2889"/>
                </a:lnTo>
                <a:lnTo>
                  <a:pt x="1102" y="3061"/>
                </a:lnTo>
                <a:lnTo>
                  <a:pt x="1138" y="3095"/>
                </a:lnTo>
                <a:lnTo>
                  <a:pt x="1144" y="3087"/>
                </a:lnTo>
                <a:lnTo>
                  <a:pt x="1110" y="3053"/>
                </a:lnTo>
                <a:lnTo>
                  <a:pt x="935" y="2878"/>
                </a:lnTo>
                <a:lnTo>
                  <a:pt x="755" y="2876"/>
                </a:lnTo>
                <a:lnTo>
                  <a:pt x="621" y="2740"/>
                </a:lnTo>
                <a:lnTo>
                  <a:pt x="621" y="2489"/>
                </a:lnTo>
                <a:lnTo>
                  <a:pt x="1099" y="2011"/>
                </a:lnTo>
                <a:lnTo>
                  <a:pt x="1107" y="1100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88" name="Freeform 1045"/>
          <p:cNvSpPr>
            <a:spLocks noEditPoints="1"/>
          </p:cNvSpPr>
          <p:nvPr/>
        </p:nvSpPr>
        <p:spPr bwMode="auto">
          <a:xfrm>
            <a:off x="559570" y="-3897312"/>
            <a:ext cx="1670050" cy="2362200"/>
          </a:xfrm>
          <a:custGeom>
            <a:avLst/>
            <a:gdLst>
              <a:gd name="T0" fmla="*/ 366 w 403"/>
              <a:gd name="T1" fmla="*/ 363 h 570"/>
              <a:gd name="T2" fmla="*/ 365 w 403"/>
              <a:gd name="T3" fmla="*/ 365 h 570"/>
              <a:gd name="T4" fmla="*/ 364 w 403"/>
              <a:gd name="T5" fmla="*/ 366 h 570"/>
              <a:gd name="T6" fmla="*/ 399 w 403"/>
              <a:gd name="T7" fmla="*/ 401 h 570"/>
              <a:gd name="T8" fmla="*/ 399 w 403"/>
              <a:gd name="T9" fmla="*/ 570 h 570"/>
              <a:gd name="T10" fmla="*/ 403 w 403"/>
              <a:gd name="T11" fmla="*/ 569 h 570"/>
              <a:gd name="T12" fmla="*/ 403 w 403"/>
              <a:gd name="T13" fmla="*/ 399 h 570"/>
              <a:gd name="T14" fmla="*/ 366 w 403"/>
              <a:gd name="T15" fmla="*/ 363 h 570"/>
              <a:gd name="T16" fmla="*/ 3 w 403"/>
              <a:gd name="T17" fmla="*/ 0 h 570"/>
              <a:gd name="T18" fmla="*/ 0 w 403"/>
              <a:gd name="T19" fmla="*/ 3 h 570"/>
              <a:gd name="T20" fmla="*/ 335 w 403"/>
              <a:gd name="T21" fmla="*/ 337 h 570"/>
              <a:gd name="T22" fmla="*/ 335 w 403"/>
              <a:gd name="T23" fmla="*/ 336 h 570"/>
              <a:gd name="T24" fmla="*/ 337 w 403"/>
              <a:gd name="T25" fmla="*/ 334 h 570"/>
              <a:gd name="T26" fmla="*/ 3 w 403"/>
              <a:gd name="T27" fmla="*/ 0 h 5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03" h="570">
                <a:moveTo>
                  <a:pt x="366" y="363"/>
                </a:moveTo>
                <a:cubicBezTo>
                  <a:pt x="366" y="364"/>
                  <a:pt x="365" y="364"/>
                  <a:pt x="365" y="365"/>
                </a:cubicBezTo>
                <a:cubicBezTo>
                  <a:pt x="364" y="365"/>
                  <a:pt x="364" y="366"/>
                  <a:pt x="364" y="366"/>
                </a:cubicBezTo>
                <a:cubicBezTo>
                  <a:pt x="399" y="401"/>
                  <a:pt x="399" y="401"/>
                  <a:pt x="399" y="401"/>
                </a:cubicBezTo>
                <a:cubicBezTo>
                  <a:pt x="399" y="570"/>
                  <a:pt x="399" y="570"/>
                  <a:pt x="399" y="570"/>
                </a:cubicBezTo>
                <a:cubicBezTo>
                  <a:pt x="400" y="569"/>
                  <a:pt x="401" y="569"/>
                  <a:pt x="403" y="569"/>
                </a:cubicBezTo>
                <a:cubicBezTo>
                  <a:pt x="403" y="399"/>
                  <a:pt x="403" y="399"/>
                  <a:pt x="403" y="399"/>
                </a:cubicBezTo>
                <a:cubicBezTo>
                  <a:pt x="366" y="363"/>
                  <a:pt x="366" y="363"/>
                  <a:pt x="366" y="363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35" y="337"/>
                  <a:pt x="335" y="337"/>
                  <a:pt x="335" y="337"/>
                </a:cubicBezTo>
                <a:cubicBezTo>
                  <a:pt x="335" y="336"/>
                  <a:pt x="335" y="336"/>
                  <a:pt x="335" y="336"/>
                </a:cubicBezTo>
                <a:cubicBezTo>
                  <a:pt x="336" y="335"/>
                  <a:pt x="337" y="335"/>
                  <a:pt x="337" y="334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89" name="Freeform 1046"/>
          <p:cNvSpPr>
            <a:spLocks/>
          </p:cNvSpPr>
          <p:nvPr/>
        </p:nvSpPr>
        <p:spPr bwMode="auto">
          <a:xfrm>
            <a:off x="410345" y="-3748087"/>
            <a:ext cx="1716088" cy="4162425"/>
          </a:xfrm>
          <a:custGeom>
            <a:avLst/>
            <a:gdLst>
              <a:gd name="T0" fmla="*/ 2 w 414"/>
              <a:gd name="T1" fmla="*/ 0 h 1004"/>
              <a:gd name="T2" fmla="*/ 0 w 414"/>
              <a:gd name="T3" fmla="*/ 3 h 1004"/>
              <a:gd name="T4" fmla="*/ 406 w 414"/>
              <a:gd name="T5" fmla="*/ 410 h 1004"/>
              <a:gd name="T6" fmla="*/ 410 w 414"/>
              <a:gd name="T7" fmla="*/ 707 h 1004"/>
              <a:gd name="T8" fmla="*/ 204 w 414"/>
              <a:gd name="T9" fmla="*/ 913 h 1004"/>
              <a:gd name="T10" fmla="*/ 205 w 414"/>
              <a:gd name="T11" fmla="*/ 980 h 1004"/>
              <a:gd name="T12" fmla="*/ 184 w 414"/>
              <a:gd name="T13" fmla="*/ 1001 h 1004"/>
              <a:gd name="T14" fmla="*/ 187 w 414"/>
              <a:gd name="T15" fmla="*/ 1004 h 1004"/>
              <a:gd name="T16" fmla="*/ 209 w 414"/>
              <a:gd name="T17" fmla="*/ 982 h 1004"/>
              <a:gd name="T18" fmla="*/ 208 w 414"/>
              <a:gd name="T19" fmla="*/ 915 h 1004"/>
              <a:gd name="T20" fmla="*/ 414 w 414"/>
              <a:gd name="T21" fmla="*/ 709 h 1004"/>
              <a:gd name="T22" fmla="*/ 410 w 414"/>
              <a:gd name="T23" fmla="*/ 408 h 1004"/>
              <a:gd name="T24" fmla="*/ 2 w 414"/>
              <a:gd name="T25" fmla="*/ 0 h 10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14" h="1004">
                <a:moveTo>
                  <a:pt x="2" y="0"/>
                </a:moveTo>
                <a:cubicBezTo>
                  <a:pt x="0" y="3"/>
                  <a:pt x="0" y="3"/>
                  <a:pt x="0" y="3"/>
                </a:cubicBezTo>
                <a:cubicBezTo>
                  <a:pt x="406" y="410"/>
                  <a:pt x="406" y="410"/>
                  <a:pt x="406" y="410"/>
                </a:cubicBezTo>
                <a:cubicBezTo>
                  <a:pt x="410" y="707"/>
                  <a:pt x="410" y="707"/>
                  <a:pt x="410" y="707"/>
                </a:cubicBezTo>
                <a:cubicBezTo>
                  <a:pt x="204" y="913"/>
                  <a:pt x="204" y="913"/>
                  <a:pt x="204" y="913"/>
                </a:cubicBezTo>
                <a:cubicBezTo>
                  <a:pt x="205" y="980"/>
                  <a:pt x="205" y="980"/>
                  <a:pt x="205" y="980"/>
                </a:cubicBezTo>
                <a:cubicBezTo>
                  <a:pt x="184" y="1001"/>
                  <a:pt x="184" y="1001"/>
                  <a:pt x="184" y="1001"/>
                </a:cubicBezTo>
                <a:cubicBezTo>
                  <a:pt x="185" y="1002"/>
                  <a:pt x="186" y="1003"/>
                  <a:pt x="187" y="1004"/>
                </a:cubicBezTo>
                <a:cubicBezTo>
                  <a:pt x="209" y="982"/>
                  <a:pt x="209" y="982"/>
                  <a:pt x="209" y="982"/>
                </a:cubicBezTo>
                <a:cubicBezTo>
                  <a:pt x="208" y="915"/>
                  <a:pt x="208" y="915"/>
                  <a:pt x="208" y="915"/>
                </a:cubicBezTo>
                <a:cubicBezTo>
                  <a:pt x="414" y="709"/>
                  <a:pt x="414" y="709"/>
                  <a:pt x="414" y="709"/>
                </a:cubicBezTo>
                <a:cubicBezTo>
                  <a:pt x="410" y="408"/>
                  <a:pt x="410" y="408"/>
                  <a:pt x="410" y="408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90" name="Freeform 1047"/>
          <p:cNvSpPr>
            <a:spLocks/>
          </p:cNvSpPr>
          <p:nvPr/>
        </p:nvSpPr>
        <p:spPr bwMode="auto">
          <a:xfrm>
            <a:off x="373833" y="-3711575"/>
            <a:ext cx="1652588" cy="3698875"/>
          </a:xfrm>
          <a:custGeom>
            <a:avLst/>
            <a:gdLst>
              <a:gd name="T0" fmla="*/ 3 w 399"/>
              <a:gd name="T1" fmla="*/ 0 h 892"/>
              <a:gd name="T2" fmla="*/ 0 w 399"/>
              <a:gd name="T3" fmla="*/ 3 h 892"/>
              <a:gd name="T4" fmla="*/ 394 w 399"/>
              <a:gd name="T5" fmla="*/ 397 h 892"/>
              <a:gd name="T6" fmla="*/ 395 w 399"/>
              <a:gd name="T7" fmla="*/ 683 h 892"/>
              <a:gd name="T8" fmla="*/ 188 w 399"/>
              <a:gd name="T9" fmla="*/ 890 h 892"/>
              <a:gd name="T10" fmla="*/ 191 w 399"/>
              <a:gd name="T11" fmla="*/ 892 h 892"/>
              <a:gd name="T12" fmla="*/ 191 w 399"/>
              <a:gd name="T13" fmla="*/ 892 h 892"/>
              <a:gd name="T14" fmla="*/ 191 w 399"/>
              <a:gd name="T15" fmla="*/ 892 h 892"/>
              <a:gd name="T16" fmla="*/ 399 w 399"/>
              <a:gd name="T17" fmla="*/ 684 h 892"/>
              <a:gd name="T18" fmla="*/ 398 w 399"/>
              <a:gd name="T19" fmla="*/ 395 h 892"/>
              <a:gd name="T20" fmla="*/ 3 w 399"/>
              <a:gd name="T21" fmla="*/ 0 h 8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9" h="892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94" y="397"/>
                  <a:pt x="394" y="397"/>
                  <a:pt x="394" y="397"/>
                </a:cubicBezTo>
                <a:cubicBezTo>
                  <a:pt x="395" y="683"/>
                  <a:pt x="395" y="683"/>
                  <a:pt x="395" y="683"/>
                </a:cubicBezTo>
                <a:cubicBezTo>
                  <a:pt x="188" y="890"/>
                  <a:pt x="188" y="890"/>
                  <a:pt x="188" y="890"/>
                </a:cubicBezTo>
                <a:cubicBezTo>
                  <a:pt x="189" y="890"/>
                  <a:pt x="190" y="891"/>
                  <a:pt x="191" y="892"/>
                </a:cubicBezTo>
                <a:cubicBezTo>
                  <a:pt x="191" y="892"/>
                  <a:pt x="191" y="892"/>
                  <a:pt x="191" y="892"/>
                </a:cubicBezTo>
                <a:cubicBezTo>
                  <a:pt x="191" y="892"/>
                  <a:pt x="191" y="892"/>
                  <a:pt x="191" y="892"/>
                </a:cubicBezTo>
                <a:cubicBezTo>
                  <a:pt x="399" y="684"/>
                  <a:pt x="399" y="684"/>
                  <a:pt x="399" y="684"/>
                </a:cubicBezTo>
                <a:cubicBezTo>
                  <a:pt x="398" y="395"/>
                  <a:pt x="398" y="395"/>
                  <a:pt x="398" y="395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91" name="Freeform 1048"/>
          <p:cNvSpPr>
            <a:spLocks/>
          </p:cNvSpPr>
          <p:nvPr/>
        </p:nvSpPr>
        <p:spPr bwMode="auto">
          <a:xfrm>
            <a:off x="315095" y="-3652837"/>
            <a:ext cx="1600200" cy="3867150"/>
          </a:xfrm>
          <a:custGeom>
            <a:avLst/>
            <a:gdLst>
              <a:gd name="T0" fmla="*/ 8 w 1008"/>
              <a:gd name="T1" fmla="*/ 0 h 2436"/>
              <a:gd name="T2" fmla="*/ 0 w 1008"/>
              <a:gd name="T3" fmla="*/ 7 h 2436"/>
              <a:gd name="T4" fmla="*/ 990 w 1008"/>
              <a:gd name="T5" fmla="*/ 997 h 2436"/>
              <a:gd name="T6" fmla="*/ 997 w 1008"/>
              <a:gd name="T7" fmla="*/ 1713 h 2436"/>
              <a:gd name="T8" fmla="*/ 405 w 1008"/>
              <a:gd name="T9" fmla="*/ 2306 h 2436"/>
              <a:gd name="T10" fmla="*/ 405 w 1008"/>
              <a:gd name="T11" fmla="*/ 2379 h 2436"/>
              <a:gd name="T12" fmla="*/ 402 w 1008"/>
              <a:gd name="T13" fmla="*/ 2436 h 2436"/>
              <a:gd name="T14" fmla="*/ 413 w 1008"/>
              <a:gd name="T15" fmla="*/ 2436 h 2436"/>
              <a:gd name="T16" fmla="*/ 415 w 1008"/>
              <a:gd name="T17" fmla="*/ 2381 h 2436"/>
              <a:gd name="T18" fmla="*/ 415 w 1008"/>
              <a:gd name="T19" fmla="*/ 2308 h 2436"/>
              <a:gd name="T20" fmla="*/ 1008 w 1008"/>
              <a:gd name="T21" fmla="*/ 1718 h 2436"/>
              <a:gd name="T22" fmla="*/ 1000 w 1008"/>
              <a:gd name="T23" fmla="*/ 992 h 2436"/>
              <a:gd name="T24" fmla="*/ 8 w 1008"/>
              <a:gd name="T25" fmla="*/ 0 h 24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008" h="2436">
                <a:moveTo>
                  <a:pt x="8" y="0"/>
                </a:moveTo>
                <a:lnTo>
                  <a:pt x="0" y="7"/>
                </a:lnTo>
                <a:lnTo>
                  <a:pt x="990" y="997"/>
                </a:lnTo>
                <a:lnTo>
                  <a:pt x="997" y="1713"/>
                </a:lnTo>
                <a:lnTo>
                  <a:pt x="405" y="2306"/>
                </a:lnTo>
                <a:lnTo>
                  <a:pt x="405" y="2379"/>
                </a:lnTo>
                <a:lnTo>
                  <a:pt x="402" y="2436"/>
                </a:lnTo>
                <a:lnTo>
                  <a:pt x="413" y="2436"/>
                </a:lnTo>
                <a:lnTo>
                  <a:pt x="415" y="2381"/>
                </a:lnTo>
                <a:lnTo>
                  <a:pt x="415" y="2308"/>
                </a:lnTo>
                <a:lnTo>
                  <a:pt x="1008" y="1718"/>
                </a:lnTo>
                <a:lnTo>
                  <a:pt x="1000" y="992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92" name="Freeform 1049"/>
          <p:cNvSpPr>
            <a:spLocks/>
          </p:cNvSpPr>
          <p:nvPr/>
        </p:nvSpPr>
        <p:spPr bwMode="auto">
          <a:xfrm>
            <a:off x="315095" y="-3652837"/>
            <a:ext cx="1600200" cy="3867150"/>
          </a:xfrm>
          <a:custGeom>
            <a:avLst/>
            <a:gdLst>
              <a:gd name="T0" fmla="*/ 8 w 1008"/>
              <a:gd name="T1" fmla="*/ 0 h 2436"/>
              <a:gd name="T2" fmla="*/ 0 w 1008"/>
              <a:gd name="T3" fmla="*/ 7 h 2436"/>
              <a:gd name="T4" fmla="*/ 990 w 1008"/>
              <a:gd name="T5" fmla="*/ 997 h 2436"/>
              <a:gd name="T6" fmla="*/ 997 w 1008"/>
              <a:gd name="T7" fmla="*/ 1713 h 2436"/>
              <a:gd name="T8" fmla="*/ 405 w 1008"/>
              <a:gd name="T9" fmla="*/ 2306 h 2436"/>
              <a:gd name="T10" fmla="*/ 405 w 1008"/>
              <a:gd name="T11" fmla="*/ 2379 h 2436"/>
              <a:gd name="T12" fmla="*/ 402 w 1008"/>
              <a:gd name="T13" fmla="*/ 2436 h 2436"/>
              <a:gd name="T14" fmla="*/ 413 w 1008"/>
              <a:gd name="T15" fmla="*/ 2436 h 2436"/>
              <a:gd name="T16" fmla="*/ 415 w 1008"/>
              <a:gd name="T17" fmla="*/ 2381 h 2436"/>
              <a:gd name="T18" fmla="*/ 415 w 1008"/>
              <a:gd name="T19" fmla="*/ 2308 h 2436"/>
              <a:gd name="T20" fmla="*/ 1008 w 1008"/>
              <a:gd name="T21" fmla="*/ 1718 h 2436"/>
              <a:gd name="T22" fmla="*/ 1000 w 1008"/>
              <a:gd name="T23" fmla="*/ 992 h 2436"/>
              <a:gd name="T24" fmla="*/ 8 w 1008"/>
              <a:gd name="T25" fmla="*/ 0 h 24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008" h="2436">
                <a:moveTo>
                  <a:pt x="8" y="0"/>
                </a:moveTo>
                <a:lnTo>
                  <a:pt x="0" y="7"/>
                </a:lnTo>
                <a:lnTo>
                  <a:pt x="990" y="997"/>
                </a:lnTo>
                <a:lnTo>
                  <a:pt x="997" y="1713"/>
                </a:lnTo>
                <a:lnTo>
                  <a:pt x="405" y="2306"/>
                </a:lnTo>
                <a:lnTo>
                  <a:pt x="405" y="2379"/>
                </a:lnTo>
                <a:lnTo>
                  <a:pt x="402" y="2436"/>
                </a:lnTo>
                <a:lnTo>
                  <a:pt x="413" y="2436"/>
                </a:lnTo>
                <a:lnTo>
                  <a:pt x="415" y="2381"/>
                </a:lnTo>
                <a:lnTo>
                  <a:pt x="415" y="2308"/>
                </a:lnTo>
                <a:lnTo>
                  <a:pt x="1008" y="1718"/>
                </a:lnTo>
                <a:lnTo>
                  <a:pt x="1000" y="992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93" name="Freeform 1050"/>
          <p:cNvSpPr>
            <a:spLocks/>
          </p:cNvSpPr>
          <p:nvPr/>
        </p:nvSpPr>
        <p:spPr bwMode="auto">
          <a:xfrm>
            <a:off x="186508" y="-3524250"/>
            <a:ext cx="1528763" cy="4675188"/>
          </a:xfrm>
          <a:custGeom>
            <a:avLst/>
            <a:gdLst>
              <a:gd name="T0" fmla="*/ 3 w 369"/>
              <a:gd name="T1" fmla="*/ 0 h 1128"/>
              <a:gd name="T2" fmla="*/ 0 w 369"/>
              <a:gd name="T3" fmla="*/ 3 h 1128"/>
              <a:gd name="T4" fmla="*/ 362 w 369"/>
              <a:gd name="T5" fmla="*/ 365 h 1128"/>
              <a:gd name="T6" fmla="*/ 365 w 369"/>
              <a:gd name="T7" fmla="*/ 617 h 1128"/>
              <a:gd name="T8" fmla="*/ 122 w 369"/>
              <a:gd name="T9" fmla="*/ 859 h 1128"/>
              <a:gd name="T10" fmla="*/ 121 w 369"/>
              <a:gd name="T11" fmla="*/ 950 h 1128"/>
              <a:gd name="T12" fmla="*/ 299 w 369"/>
              <a:gd name="T13" fmla="*/ 1128 h 1128"/>
              <a:gd name="T14" fmla="*/ 300 w 369"/>
              <a:gd name="T15" fmla="*/ 1127 h 1128"/>
              <a:gd name="T16" fmla="*/ 302 w 369"/>
              <a:gd name="T17" fmla="*/ 1126 h 1128"/>
              <a:gd name="T18" fmla="*/ 125 w 369"/>
              <a:gd name="T19" fmla="*/ 948 h 1128"/>
              <a:gd name="T20" fmla="*/ 126 w 369"/>
              <a:gd name="T21" fmla="*/ 861 h 1128"/>
              <a:gd name="T22" fmla="*/ 369 w 369"/>
              <a:gd name="T23" fmla="*/ 618 h 1128"/>
              <a:gd name="T24" fmla="*/ 366 w 369"/>
              <a:gd name="T25" fmla="*/ 364 h 1128"/>
              <a:gd name="T26" fmla="*/ 3 w 369"/>
              <a:gd name="T27" fmla="*/ 0 h 1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69" h="1128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62" y="365"/>
                  <a:pt x="362" y="365"/>
                  <a:pt x="362" y="365"/>
                </a:cubicBezTo>
                <a:cubicBezTo>
                  <a:pt x="365" y="617"/>
                  <a:pt x="365" y="617"/>
                  <a:pt x="365" y="617"/>
                </a:cubicBezTo>
                <a:cubicBezTo>
                  <a:pt x="122" y="859"/>
                  <a:pt x="122" y="859"/>
                  <a:pt x="122" y="859"/>
                </a:cubicBezTo>
                <a:cubicBezTo>
                  <a:pt x="121" y="950"/>
                  <a:pt x="121" y="950"/>
                  <a:pt x="121" y="950"/>
                </a:cubicBezTo>
                <a:cubicBezTo>
                  <a:pt x="299" y="1128"/>
                  <a:pt x="299" y="1128"/>
                  <a:pt x="299" y="1128"/>
                </a:cubicBezTo>
                <a:cubicBezTo>
                  <a:pt x="299" y="1128"/>
                  <a:pt x="300" y="1128"/>
                  <a:pt x="300" y="1127"/>
                </a:cubicBezTo>
                <a:cubicBezTo>
                  <a:pt x="301" y="1127"/>
                  <a:pt x="301" y="1126"/>
                  <a:pt x="302" y="1126"/>
                </a:cubicBezTo>
                <a:cubicBezTo>
                  <a:pt x="125" y="948"/>
                  <a:pt x="125" y="948"/>
                  <a:pt x="125" y="948"/>
                </a:cubicBezTo>
                <a:cubicBezTo>
                  <a:pt x="126" y="861"/>
                  <a:pt x="126" y="861"/>
                  <a:pt x="126" y="861"/>
                </a:cubicBezTo>
                <a:cubicBezTo>
                  <a:pt x="369" y="618"/>
                  <a:pt x="369" y="618"/>
                  <a:pt x="369" y="618"/>
                </a:cubicBezTo>
                <a:cubicBezTo>
                  <a:pt x="366" y="364"/>
                  <a:pt x="366" y="364"/>
                  <a:pt x="366" y="364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94" name="Freeform 1051"/>
          <p:cNvSpPr>
            <a:spLocks/>
          </p:cNvSpPr>
          <p:nvPr/>
        </p:nvSpPr>
        <p:spPr bwMode="auto">
          <a:xfrm>
            <a:off x="149995" y="-3487737"/>
            <a:ext cx="1512888" cy="5245100"/>
          </a:xfrm>
          <a:custGeom>
            <a:avLst/>
            <a:gdLst>
              <a:gd name="T0" fmla="*/ 3 w 365"/>
              <a:gd name="T1" fmla="*/ 0 h 1265"/>
              <a:gd name="T2" fmla="*/ 0 w 365"/>
              <a:gd name="T3" fmla="*/ 3 h 1265"/>
              <a:gd name="T4" fmla="*/ 359 w 365"/>
              <a:gd name="T5" fmla="*/ 361 h 1265"/>
              <a:gd name="T6" fmla="*/ 361 w 365"/>
              <a:gd name="T7" fmla="*/ 598 h 1265"/>
              <a:gd name="T8" fmla="*/ 108 w 365"/>
              <a:gd name="T9" fmla="*/ 851 h 1265"/>
              <a:gd name="T10" fmla="*/ 108 w 365"/>
              <a:gd name="T11" fmla="*/ 942 h 1265"/>
              <a:gd name="T12" fmla="*/ 283 w 365"/>
              <a:gd name="T13" fmla="*/ 1117 h 1265"/>
              <a:gd name="T14" fmla="*/ 280 w 365"/>
              <a:gd name="T15" fmla="*/ 1187 h 1265"/>
              <a:gd name="T16" fmla="*/ 346 w 365"/>
              <a:gd name="T17" fmla="*/ 1253 h 1265"/>
              <a:gd name="T18" fmla="*/ 346 w 365"/>
              <a:gd name="T19" fmla="*/ 1265 h 1265"/>
              <a:gd name="T20" fmla="*/ 350 w 365"/>
              <a:gd name="T21" fmla="*/ 1265 h 1265"/>
              <a:gd name="T22" fmla="*/ 350 w 365"/>
              <a:gd name="T23" fmla="*/ 1252 h 1265"/>
              <a:gd name="T24" fmla="*/ 284 w 365"/>
              <a:gd name="T25" fmla="*/ 1186 h 1265"/>
              <a:gd name="T26" fmla="*/ 287 w 365"/>
              <a:gd name="T27" fmla="*/ 1115 h 1265"/>
              <a:gd name="T28" fmla="*/ 112 w 365"/>
              <a:gd name="T29" fmla="*/ 940 h 1265"/>
              <a:gd name="T30" fmla="*/ 112 w 365"/>
              <a:gd name="T31" fmla="*/ 853 h 1265"/>
              <a:gd name="T32" fmla="*/ 365 w 365"/>
              <a:gd name="T33" fmla="*/ 600 h 1265"/>
              <a:gd name="T34" fmla="*/ 363 w 365"/>
              <a:gd name="T35" fmla="*/ 359 h 1265"/>
              <a:gd name="T36" fmla="*/ 3 w 365"/>
              <a:gd name="T37" fmla="*/ 0 h 12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365" h="1265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59" y="361"/>
                  <a:pt x="359" y="361"/>
                  <a:pt x="359" y="361"/>
                </a:cubicBezTo>
                <a:cubicBezTo>
                  <a:pt x="361" y="598"/>
                  <a:pt x="361" y="598"/>
                  <a:pt x="361" y="598"/>
                </a:cubicBezTo>
                <a:cubicBezTo>
                  <a:pt x="108" y="851"/>
                  <a:pt x="108" y="851"/>
                  <a:pt x="108" y="851"/>
                </a:cubicBezTo>
                <a:cubicBezTo>
                  <a:pt x="108" y="942"/>
                  <a:pt x="108" y="942"/>
                  <a:pt x="108" y="942"/>
                </a:cubicBezTo>
                <a:cubicBezTo>
                  <a:pt x="283" y="1117"/>
                  <a:pt x="283" y="1117"/>
                  <a:pt x="283" y="1117"/>
                </a:cubicBezTo>
                <a:cubicBezTo>
                  <a:pt x="280" y="1187"/>
                  <a:pt x="280" y="1187"/>
                  <a:pt x="280" y="1187"/>
                </a:cubicBezTo>
                <a:cubicBezTo>
                  <a:pt x="346" y="1253"/>
                  <a:pt x="346" y="1253"/>
                  <a:pt x="346" y="1253"/>
                </a:cubicBezTo>
                <a:cubicBezTo>
                  <a:pt x="346" y="1265"/>
                  <a:pt x="346" y="1265"/>
                  <a:pt x="346" y="1265"/>
                </a:cubicBezTo>
                <a:cubicBezTo>
                  <a:pt x="347" y="1265"/>
                  <a:pt x="349" y="1265"/>
                  <a:pt x="350" y="1265"/>
                </a:cubicBezTo>
                <a:cubicBezTo>
                  <a:pt x="350" y="1252"/>
                  <a:pt x="350" y="1252"/>
                  <a:pt x="350" y="1252"/>
                </a:cubicBezTo>
                <a:cubicBezTo>
                  <a:pt x="284" y="1186"/>
                  <a:pt x="284" y="1186"/>
                  <a:pt x="284" y="1186"/>
                </a:cubicBezTo>
                <a:cubicBezTo>
                  <a:pt x="287" y="1115"/>
                  <a:pt x="287" y="1115"/>
                  <a:pt x="287" y="1115"/>
                </a:cubicBezTo>
                <a:cubicBezTo>
                  <a:pt x="112" y="940"/>
                  <a:pt x="112" y="940"/>
                  <a:pt x="112" y="940"/>
                </a:cubicBezTo>
                <a:cubicBezTo>
                  <a:pt x="112" y="853"/>
                  <a:pt x="112" y="853"/>
                  <a:pt x="112" y="853"/>
                </a:cubicBezTo>
                <a:cubicBezTo>
                  <a:pt x="365" y="600"/>
                  <a:pt x="365" y="600"/>
                  <a:pt x="365" y="600"/>
                </a:cubicBezTo>
                <a:cubicBezTo>
                  <a:pt x="363" y="359"/>
                  <a:pt x="363" y="359"/>
                  <a:pt x="363" y="359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95" name="Freeform 1052"/>
          <p:cNvSpPr>
            <a:spLocks/>
          </p:cNvSpPr>
          <p:nvPr/>
        </p:nvSpPr>
        <p:spPr bwMode="auto">
          <a:xfrm>
            <a:off x="103958" y="-3441700"/>
            <a:ext cx="1474788" cy="5148263"/>
          </a:xfrm>
          <a:custGeom>
            <a:avLst/>
            <a:gdLst>
              <a:gd name="T0" fmla="*/ 8 w 929"/>
              <a:gd name="T1" fmla="*/ 0 h 3243"/>
              <a:gd name="T2" fmla="*/ 0 w 929"/>
              <a:gd name="T3" fmla="*/ 8 h 3243"/>
              <a:gd name="T4" fmla="*/ 0 w 929"/>
              <a:gd name="T5" fmla="*/ 8 h 3243"/>
              <a:gd name="T6" fmla="*/ 919 w 929"/>
              <a:gd name="T7" fmla="*/ 924 h 3243"/>
              <a:gd name="T8" fmla="*/ 916 w 929"/>
              <a:gd name="T9" fmla="*/ 1515 h 3243"/>
              <a:gd name="T10" fmla="*/ 227 w 929"/>
              <a:gd name="T11" fmla="*/ 2201 h 3243"/>
              <a:gd name="T12" fmla="*/ 230 w 929"/>
              <a:gd name="T13" fmla="*/ 2455 h 3243"/>
              <a:gd name="T14" fmla="*/ 692 w 929"/>
              <a:gd name="T15" fmla="*/ 2917 h 3243"/>
              <a:gd name="T16" fmla="*/ 700 w 929"/>
              <a:gd name="T17" fmla="*/ 3115 h 3243"/>
              <a:gd name="T18" fmla="*/ 794 w 929"/>
              <a:gd name="T19" fmla="*/ 3209 h 3243"/>
              <a:gd name="T20" fmla="*/ 827 w 929"/>
              <a:gd name="T21" fmla="*/ 3243 h 3243"/>
              <a:gd name="T22" fmla="*/ 835 w 929"/>
              <a:gd name="T23" fmla="*/ 3236 h 3243"/>
              <a:gd name="T24" fmla="*/ 801 w 929"/>
              <a:gd name="T25" fmla="*/ 3202 h 3243"/>
              <a:gd name="T26" fmla="*/ 710 w 929"/>
              <a:gd name="T27" fmla="*/ 3110 h 3243"/>
              <a:gd name="T28" fmla="*/ 702 w 929"/>
              <a:gd name="T29" fmla="*/ 2912 h 3243"/>
              <a:gd name="T30" fmla="*/ 240 w 929"/>
              <a:gd name="T31" fmla="*/ 2449 h 3243"/>
              <a:gd name="T32" fmla="*/ 237 w 929"/>
              <a:gd name="T33" fmla="*/ 2207 h 3243"/>
              <a:gd name="T34" fmla="*/ 927 w 929"/>
              <a:gd name="T35" fmla="*/ 1520 h 3243"/>
              <a:gd name="T36" fmla="*/ 929 w 929"/>
              <a:gd name="T37" fmla="*/ 922 h 3243"/>
              <a:gd name="T38" fmla="*/ 8 w 929"/>
              <a:gd name="T39" fmla="*/ 0 h 3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929" h="3243">
                <a:moveTo>
                  <a:pt x="8" y="0"/>
                </a:moveTo>
                <a:lnTo>
                  <a:pt x="0" y="8"/>
                </a:lnTo>
                <a:lnTo>
                  <a:pt x="0" y="8"/>
                </a:lnTo>
                <a:lnTo>
                  <a:pt x="919" y="924"/>
                </a:lnTo>
                <a:lnTo>
                  <a:pt x="916" y="1515"/>
                </a:lnTo>
                <a:lnTo>
                  <a:pt x="227" y="2201"/>
                </a:lnTo>
                <a:lnTo>
                  <a:pt x="230" y="2455"/>
                </a:lnTo>
                <a:lnTo>
                  <a:pt x="692" y="2917"/>
                </a:lnTo>
                <a:lnTo>
                  <a:pt x="700" y="3115"/>
                </a:lnTo>
                <a:lnTo>
                  <a:pt x="794" y="3209"/>
                </a:lnTo>
                <a:lnTo>
                  <a:pt x="827" y="3243"/>
                </a:lnTo>
                <a:lnTo>
                  <a:pt x="835" y="3236"/>
                </a:lnTo>
                <a:lnTo>
                  <a:pt x="801" y="3202"/>
                </a:lnTo>
                <a:lnTo>
                  <a:pt x="710" y="3110"/>
                </a:lnTo>
                <a:lnTo>
                  <a:pt x="702" y="2912"/>
                </a:lnTo>
                <a:lnTo>
                  <a:pt x="240" y="2449"/>
                </a:lnTo>
                <a:lnTo>
                  <a:pt x="237" y="2207"/>
                </a:lnTo>
                <a:lnTo>
                  <a:pt x="927" y="1520"/>
                </a:lnTo>
                <a:lnTo>
                  <a:pt x="929" y="922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96" name="Freeform 1054"/>
          <p:cNvSpPr>
            <a:spLocks/>
          </p:cNvSpPr>
          <p:nvPr/>
        </p:nvSpPr>
        <p:spPr bwMode="auto">
          <a:xfrm>
            <a:off x="103957" y="-3441700"/>
            <a:ext cx="1474788" cy="5148263"/>
          </a:xfrm>
          <a:custGeom>
            <a:avLst/>
            <a:gdLst>
              <a:gd name="T0" fmla="*/ 8 w 929"/>
              <a:gd name="T1" fmla="*/ 0 h 3243"/>
              <a:gd name="T2" fmla="*/ 0 w 929"/>
              <a:gd name="T3" fmla="*/ 8 h 3243"/>
              <a:gd name="T4" fmla="*/ 0 w 929"/>
              <a:gd name="T5" fmla="*/ 8 h 3243"/>
              <a:gd name="T6" fmla="*/ 919 w 929"/>
              <a:gd name="T7" fmla="*/ 924 h 3243"/>
              <a:gd name="T8" fmla="*/ 916 w 929"/>
              <a:gd name="T9" fmla="*/ 1515 h 3243"/>
              <a:gd name="T10" fmla="*/ 227 w 929"/>
              <a:gd name="T11" fmla="*/ 2201 h 3243"/>
              <a:gd name="T12" fmla="*/ 230 w 929"/>
              <a:gd name="T13" fmla="*/ 2455 h 3243"/>
              <a:gd name="T14" fmla="*/ 692 w 929"/>
              <a:gd name="T15" fmla="*/ 2917 h 3243"/>
              <a:gd name="T16" fmla="*/ 700 w 929"/>
              <a:gd name="T17" fmla="*/ 3115 h 3243"/>
              <a:gd name="T18" fmla="*/ 794 w 929"/>
              <a:gd name="T19" fmla="*/ 3209 h 3243"/>
              <a:gd name="T20" fmla="*/ 827 w 929"/>
              <a:gd name="T21" fmla="*/ 3243 h 3243"/>
              <a:gd name="T22" fmla="*/ 835 w 929"/>
              <a:gd name="T23" fmla="*/ 3236 h 3243"/>
              <a:gd name="T24" fmla="*/ 801 w 929"/>
              <a:gd name="T25" fmla="*/ 3202 h 3243"/>
              <a:gd name="T26" fmla="*/ 710 w 929"/>
              <a:gd name="T27" fmla="*/ 3110 h 3243"/>
              <a:gd name="T28" fmla="*/ 702 w 929"/>
              <a:gd name="T29" fmla="*/ 2912 h 3243"/>
              <a:gd name="T30" fmla="*/ 240 w 929"/>
              <a:gd name="T31" fmla="*/ 2449 h 3243"/>
              <a:gd name="T32" fmla="*/ 237 w 929"/>
              <a:gd name="T33" fmla="*/ 2207 h 3243"/>
              <a:gd name="T34" fmla="*/ 927 w 929"/>
              <a:gd name="T35" fmla="*/ 1520 h 3243"/>
              <a:gd name="T36" fmla="*/ 929 w 929"/>
              <a:gd name="T37" fmla="*/ 922 h 3243"/>
              <a:gd name="T38" fmla="*/ 8 w 929"/>
              <a:gd name="T39" fmla="*/ 0 h 3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929" h="3243">
                <a:moveTo>
                  <a:pt x="8" y="0"/>
                </a:moveTo>
                <a:lnTo>
                  <a:pt x="0" y="8"/>
                </a:lnTo>
                <a:lnTo>
                  <a:pt x="0" y="8"/>
                </a:lnTo>
                <a:lnTo>
                  <a:pt x="919" y="924"/>
                </a:lnTo>
                <a:lnTo>
                  <a:pt x="916" y="1515"/>
                </a:lnTo>
                <a:lnTo>
                  <a:pt x="227" y="2201"/>
                </a:lnTo>
                <a:lnTo>
                  <a:pt x="230" y="2455"/>
                </a:lnTo>
                <a:lnTo>
                  <a:pt x="692" y="2917"/>
                </a:lnTo>
                <a:lnTo>
                  <a:pt x="700" y="3115"/>
                </a:lnTo>
                <a:lnTo>
                  <a:pt x="794" y="3209"/>
                </a:lnTo>
                <a:lnTo>
                  <a:pt x="827" y="3243"/>
                </a:lnTo>
                <a:lnTo>
                  <a:pt x="835" y="3236"/>
                </a:lnTo>
                <a:lnTo>
                  <a:pt x="801" y="3202"/>
                </a:lnTo>
                <a:lnTo>
                  <a:pt x="710" y="3110"/>
                </a:lnTo>
                <a:lnTo>
                  <a:pt x="702" y="2912"/>
                </a:lnTo>
                <a:lnTo>
                  <a:pt x="240" y="2449"/>
                </a:lnTo>
                <a:lnTo>
                  <a:pt x="237" y="2207"/>
                </a:lnTo>
                <a:lnTo>
                  <a:pt x="927" y="1520"/>
                </a:lnTo>
                <a:lnTo>
                  <a:pt x="929" y="922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97" name="Freeform 1055"/>
          <p:cNvSpPr>
            <a:spLocks noEditPoints="1"/>
          </p:cNvSpPr>
          <p:nvPr/>
        </p:nvSpPr>
        <p:spPr bwMode="auto">
          <a:xfrm>
            <a:off x="45220" y="-3384550"/>
            <a:ext cx="1617663" cy="5581650"/>
          </a:xfrm>
          <a:custGeom>
            <a:avLst/>
            <a:gdLst>
              <a:gd name="T0" fmla="*/ 77 w 390"/>
              <a:gd name="T1" fmla="*/ 905 h 1346"/>
              <a:gd name="T2" fmla="*/ 74 w 390"/>
              <a:gd name="T3" fmla="*/ 905 h 1346"/>
              <a:gd name="T4" fmla="*/ 74 w 390"/>
              <a:gd name="T5" fmla="*/ 905 h 1346"/>
              <a:gd name="T6" fmla="*/ 73 w 390"/>
              <a:gd name="T7" fmla="*/ 905 h 1346"/>
              <a:gd name="T8" fmla="*/ 73 w 390"/>
              <a:gd name="T9" fmla="*/ 936 h 1346"/>
              <a:gd name="T10" fmla="*/ 259 w 390"/>
              <a:gd name="T11" fmla="*/ 1122 h 1346"/>
              <a:gd name="T12" fmla="*/ 259 w 390"/>
              <a:gd name="T13" fmla="*/ 1218 h 1346"/>
              <a:gd name="T14" fmla="*/ 380 w 390"/>
              <a:gd name="T15" fmla="*/ 1339 h 1346"/>
              <a:gd name="T16" fmla="*/ 387 w 390"/>
              <a:gd name="T17" fmla="*/ 1346 h 1346"/>
              <a:gd name="T18" fmla="*/ 390 w 390"/>
              <a:gd name="T19" fmla="*/ 1344 h 1346"/>
              <a:gd name="T20" fmla="*/ 383 w 390"/>
              <a:gd name="T21" fmla="*/ 1336 h 1346"/>
              <a:gd name="T22" fmla="*/ 263 w 390"/>
              <a:gd name="T23" fmla="*/ 1216 h 1346"/>
              <a:gd name="T24" fmla="*/ 264 w 390"/>
              <a:gd name="T25" fmla="*/ 1121 h 1346"/>
              <a:gd name="T26" fmla="*/ 77 w 390"/>
              <a:gd name="T27" fmla="*/ 934 h 1346"/>
              <a:gd name="T28" fmla="*/ 77 w 390"/>
              <a:gd name="T29" fmla="*/ 905 h 1346"/>
              <a:gd name="T30" fmla="*/ 3 w 390"/>
              <a:gd name="T31" fmla="*/ 0 h 1346"/>
              <a:gd name="T32" fmla="*/ 0 w 390"/>
              <a:gd name="T33" fmla="*/ 3 h 1346"/>
              <a:gd name="T34" fmla="*/ 345 w 390"/>
              <a:gd name="T35" fmla="*/ 348 h 1346"/>
              <a:gd name="T36" fmla="*/ 346 w 390"/>
              <a:gd name="T37" fmla="*/ 562 h 1346"/>
              <a:gd name="T38" fmla="*/ 73 w 390"/>
              <a:gd name="T39" fmla="*/ 835 h 1346"/>
              <a:gd name="T40" fmla="*/ 73 w 390"/>
              <a:gd name="T41" fmla="*/ 864 h 1346"/>
              <a:gd name="T42" fmla="*/ 74 w 390"/>
              <a:gd name="T43" fmla="*/ 864 h 1346"/>
              <a:gd name="T44" fmla="*/ 74 w 390"/>
              <a:gd name="T45" fmla="*/ 864 h 1346"/>
              <a:gd name="T46" fmla="*/ 77 w 390"/>
              <a:gd name="T47" fmla="*/ 864 h 1346"/>
              <a:gd name="T48" fmla="*/ 77 w 390"/>
              <a:gd name="T49" fmla="*/ 837 h 1346"/>
              <a:gd name="T50" fmla="*/ 350 w 390"/>
              <a:gd name="T51" fmla="*/ 563 h 1346"/>
              <a:gd name="T52" fmla="*/ 349 w 390"/>
              <a:gd name="T53" fmla="*/ 346 h 1346"/>
              <a:gd name="T54" fmla="*/ 3 w 390"/>
              <a:gd name="T55" fmla="*/ 0 h 13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390" h="1346">
                <a:moveTo>
                  <a:pt x="77" y="905"/>
                </a:moveTo>
                <a:cubicBezTo>
                  <a:pt x="76" y="905"/>
                  <a:pt x="75" y="905"/>
                  <a:pt x="74" y="905"/>
                </a:cubicBezTo>
                <a:cubicBezTo>
                  <a:pt x="74" y="905"/>
                  <a:pt x="74" y="905"/>
                  <a:pt x="74" y="905"/>
                </a:cubicBezTo>
                <a:cubicBezTo>
                  <a:pt x="74" y="905"/>
                  <a:pt x="73" y="905"/>
                  <a:pt x="73" y="905"/>
                </a:cubicBezTo>
                <a:cubicBezTo>
                  <a:pt x="73" y="936"/>
                  <a:pt x="73" y="936"/>
                  <a:pt x="73" y="936"/>
                </a:cubicBezTo>
                <a:cubicBezTo>
                  <a:pt x="259" y="1122"/>
                  <a:pt x="259" y="1122"/>
                  <a:pt x="259" y="1122"/>
                </a:cubicBezTo>
                <a:cubicBezTo>
                  <a:pt x="259" y="1218"/>
                  <a:pt x="259" y="1218"/>
                  <a:pt x="259" y="1218"/>
                </a:cubicBezTo>
                <a:cubicBezTo>
                  <a:pt x="380" y="1339"/>
                  <a:pt x="380" y="1339"/>
                  <a:pt x="380" y="1339"/>
                </a:cubicBezTo>
                <a:cubicBezTo>
                  <a:pt x="387" y="1346"/>
                  <a:pt x="387" y="1346"/>
                  <a:pt x="387" y="1346"/>
                </a:cubicBezTo>
                <a:cubicBezTo>
                  <a:pt x="390" y="1344"/>
                  <a:pt x="390" y="1344"/>
                  <a:pt x="390" y="1344"/>
                </a:cubicBezTo>
                <a:cubicBezTo>
                  <a:pt x="383" y="1336"/>
                  <a:pt x="383" y="1336"/>
                  <a:pt x="383" y="1336"/>
                </a:cubicBezTo>
                <a:cubicBezTo>
                  <a:pt x="263" y="1216"/>
                  <a:pt x="263" y="1216"/>
                  <a:pt x="263" y="1216"/>
                </a:cubicBezTo>
                <a:cubicBezTo>
                  <a:pt x="264" y="1121"/>
                  <a:pt x="264" y="1121"/>
                  <a:pt x="264" y="1121"/>
                </a:cubicBezTo>
                <a:cubicBezTo>
                  <a:pt x="77" y="934"/>
                  <a:pt x="77" y="934"/>
                  <a:pt x="77" y="934"/>
                </a:cubicBezTo>
                <a:cubicBezTo>
                  <a:pt x="77" y="905"/>
                  <a:pt x="77" y="905"/>
                  <a:pt x="77" y="905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45" y="348"/>
                  <a:pt x="345" y="348"/>
                  <a:pt x="345" y="348"/>
                </a:cubicBezTo>
                <a:cubicBezTo>
                  <a:pt x="346" y="562"/>
                  <a:pt x="346" y="562"/>
                  <a:pt x="346" y="562"/>
                </a:cubicBezTo>
                <a:cubicBezTo>
                  <a:pt x="73" y="835"/>
                  <a:pt x="73" y="835"/>
                  <a:pt x="73" y="835"/>
                </a:cubicBezTo>
                <a:cubicBezTo>
                  <a:pt x="73" y="864"/>
                  <a:pt x="73" y="864"/>
                  <a:pt x="73" y="864"/>
                </a:cubicBezTo>
                <a:cubicBezTo>
                  <a:pt x="73" y="864"/>
                  <a:pt x="74" y="864"/>
                  <a:pt x="74" y="864"/>
                </a:cubicBezTo>
                <a:cubicBezTo>
                  <a:pt x="74" y="864"/>
                  <a:pt x="74" y="864"/>
                  <a:pt x="74" y="864"/>
                </a:cubicBezTo>
                <a:cubicBezTo>
                  <a:pt x="75" y="864"/>
                  <a:pt x="76" y="864"/>
                  <a:pt x="77" y="864"/>
                </a:cubicBezTo>
                <a:cubicBezTo>
                  <a:pt x="77" y="837"/>
                  <a:pt x="77" y="837"/>
                  <a:pt x="77" y="837"/>
                </a:cubicBezTo>
                <a:cubicBezTo>
                  <a:pt x="350" y="563"/>
                  <a:pt x="350" y="563"/>
                  <a:pt x="350" y="563"/>
                </a:cubicBezTo>
                <a:cubicBezTo>
                  <a:pt x="349" y="346"/>
                  <a:pt x="349" y="346"/>
                  <a:pt x="349" y="346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98" name="Freeform 1056"/>
          <p:cNvSpPr>
            <a:spLocks/>
          </p:cNvSpPr>
          <p:nvPr/>
        </p:nvSpPr>
        <p:spPr bwMode="auto">
          <a:xfrm>
            <a:off x="-62730" y="-3276600"/>
            <a:ext cx="1517650" cy="5527675"/>
          </a:xfrm>
          <a:custGeom>
            <a:avLst/>
            <a:gdLst>
              <a:gd name="T0" fmla="*/ 3 w 366"/>
              <a:gd name="T1" fmla="*/ 0 h 1333"/>
              <a:gd name="T2" fmla="*/ 0 w 366"/>
              <a:gd name="T3" fmla="*/ 2 h 1333"/>
              <a:gd name="T4" fmla="*/ 331 w 366"/>
              <a:gd name="T5" fmla="*/ 333 h 1333"/>
              <a:gd name="T6" fmla="*/ 330 w 366"/>
              <a:gd name="T7" fmla="*/ 522 h 1333"/>
              <a:gd name="T8" fmla="*/ 36 w 366"/>
              <a:gd name="T9" fmla="*/ 816 h 1333"/>
              <a:gd name="T10" fmla="*/ 36 w 366"/>
              <a:gd name="T11" fmla="*/ 881 h 1333"/>
              <a:gd name="T12" fmla="*/ 264 w 366"/>
              <a:gd name="T13" fmla="*/ 1109 h 1333"/>
              <a:gd name="T14" fmla="*/ 263 w 366"/>
              <a:gd name="T15" fmla="*/ 1198 h 1333"/>
              <a:gd name="T16" fmla="*/ 362 w 366"/>
              <a:gd name="T17" fmla="*/ 1298 h 1333"/>
              <a:gd name="T18" fmla="*/ 362 w 366"/>
              <a:gd name="T19" fmla="*/ 1333 h 1333"/>
              <a:gd name="T20" fmla="*/ 363 w 366"/>
              <a:gd name="T21" fmla="*/ 1333 h 1333"/>
              <a:gd name="T22" fmla="*/ 363 w 366"/>
              <a:gd name="T23" fmla="*/ 1333 h 1333"/>
              <a:gd name="T24" fmla="*/ 366 w 366"/>
              <a:gd name="T25" fmla="*/ 1333 h 1333"/>
              <a:gd name="T26" fmla="*/ 366 w 366"/>
              <a:gd name="T27" fmla="*/ 1296 h 1333"/>
              <a:gd name="T28" fmla="*/ 267 w 366"/>
              <a:gd name="T29" fmla="*/ 1197 h 1333"/>
              <a:gd name="T30" fmla="*/ 268 w 366"/>
              <a:gd name="T31" fmla="*/ 1107 h 1333"/>
              <a:gd name="T32" fmla="*/ 40 w 366"/>
              <a:gd name="T33" fmla="*/ 879 h 1333"/>
              <a:gd name="T34" fmla="*/ 40 w 366"/>
              <a:gd name="T35" fmla="*/ 817 h 1333"/>
              <a:gd name="T36" fmla="*/ 334 w 366"/>
              <a:gd name="T37" fmla="*/ 523 h 1333"/>
              <a:gd name="T38" fmla="*/ 335 w 366"/>
              <a:gd name="T39" fmla="*/ 332 h 1333"/>
              <a:gd name="T40" fmla="*/ 3 w 366"/>
              <a:gd name="T41" fmla="*/ 0 h 13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66" h="1333">
                <a:moveTo>
                  <a:pt x="3" y="0"/>
                </a:moveTo>
                <a:cubicBezTo>
                  <a:pt x="0" y="2"/>
                  <a:pt x="0" y="2"/>
                  <a:pt x="0" y="2"/>
                </a:cubicBezTo>
                <a:cubicBezTo>
                  <a:pt x="331" y="333"/>
                  <a:pt x="331" y="333"/>
                  <a:pt x="331" y="333"/>
                </a:cubicBezTo>
                <a:cubicBezTo>
                  <a:pt x="330" y="522"/>
                  <a:pt x="330" y="522"/>
                  <a:pt x="330" y="522"/>
                </a:cubicBezTo>
                <a:cubicBezTo>
                  <a:pt x="36" y="816"/>
                  <a:pt x="36" y="816"/>
                  <a:pt x="36" y="816"/>
                </a:cubicBezTo>
                <a:cubicBezTo>
                  <a:pt x="36" y="881"/>
                  <a:pt x="36" y="881"/>
                  <a:pt x="36" y="881"/>
                </a:cubicBezTo>
                <a:cubicBezTo>
                  <a:pt x="264" y="1109"/>
                  <a:pt x="264" y="1109"/>
                  <a:pt x="264" y="1109"/>
                </a:cubicBezTo>
                <a:cubicBezTo>
                  <a:pt x="263" y="1198"/>
                  <a:pt x="263" y="1198"/>
                  <a:pt x="263" y="1198"/>
                </a:cubicBezTo>
                <a:cubicBezTo>
                  <a:pt x="362" y="1298"/>
                  <a:pt x="362" y="1298"/>
                  <a:pt x="362" y="1298"/>
                </a:cubicBezTo>
                <a:cubicBezTo>
                  <a:pt x="362" y="1333"/>
                  <a:pt x="362" y="1333"/>
                  <a:pt x="362" y="1333"/>
                </a:cubicBezTo>
                <a:cubicBezTo>
                  <a:pt x="363" y="1333"/>
                  <a:pt x="363" y="1333"/>
                  <a:pt x="363" y="1333"/>
                </a:cubicBezTo>
                <a:cubicBezTo>
                  <a:pt x="363" y="1333"/>
                  <a:pt x="363" y="1333"/>
                  <a:pt x="363" y="1333"/>
                </a:cubicBezTo>
                <a:cubicBezTo>
                  <a:pt x="364" y="1333"/>
                  <a:pt x="365" y="1333"/>
                  <a:pt x="366" y="1333"/>
                </a:cubicBezTo>
                <a:cubicBezTo>
                  <a:pt x="366" y="1296"/>
                  <a:pt x="366" y="1296"/>
                  <a:pt x="366" y="1296"/>
                </a:cubicBezTo>
                <a:cubicBezTo>
                  <a:pt x="267" y="1197"/>
                  <a:pt x="267" y="1197"/>
                  <a:pt x="267" y="1197"/>
                </a:cubicBezTo>
                <a:cubicBezTo>
                  <a:pt x="268" y="1107"/>
                  <a:pt x="268" y="1107"/>
                  <a:pt x="268" y="1107"/>
                </a:cubicBezTo>
                <a:cubicBezTo>
                  <a:pt x="40" y="879"/>
                  <a:pt x="40" y="879"/>
                  <a:pt x="40" y="879"/>
                </a:cubicBezTo>
                <a:cubicBezTo>
                  <a:pt x="40" y="817"/>
                  <a:pt x="40" y="817"/>
                  <a:pt x="40" y="817"/>
                </a:cubicBezTo>
                <a:cubicBezTo>
                  <a:pt x="334" y="523"/>
                  <a:pt x="334" y="523"/>
                  <a:pt x="334" y="523"/>
                </a:cubicBezTo>
                <a:cubicBezTo>
                  <a:pt x="335" y="332"/>
                  <a:pt x="335" y="332"/>
                  <a:pt x="335" y="332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99" name="Freeform 1057"/>
          <p:cNvSpPr>
            <a:spLocks/>
          </p:cNvSpPr>
          <p:nvPr/>
        </p:nvSpPr>
        <p:spPr bwMode="auto">
          <a:xfrm>
            <a:off x="-119880" y="-3217863"/>
            <a:ext cx="1363663" cy="3354388"/>
          </a:xfrm>
          <a:custGeom>
            <a:avLst/>
            <a:gdLst>
              <a:gd name="T0" fmla="*/ 8 w 859"/>
              <a:gd name="T1" fmla="*/ 0 h 2113"/>
              <a:gd name="T2" fmla="*/ 0 w 859"/>
              <a:gd name="T3" fmla="*/ 8 h 2113"/>
              <a:gd name="T4" fmla="*/ 846 w 859"/>
              <a:gd name="T5" fmla="*/ 854 h 2113"/>
              <a:gd name="T6" fmla="*/ 848 w 859"/>
              <a:gd name="T7" fmla="*/ 1316 h 2113"/>
              <a:gd name="T8" fmla="*/ 60 w 859"/>
              <a:gd name="T9" fmla="*/ 2105 h 2113"/>
              <a:gd name="T10" fmla="*/ 68 w 859"/>
              <a:gd name="T11" fmla="*/ 2113 h 2113"/>
              <a:gd name="T12" fmla="*/ 859 w 859"/>
              <a:gd name="T13" fmla="*/ 1319 h 2113"/>
              <a:gd name="T14" fmla="*/ 856 w 859"/>
              <a:gd name="T15" fmla="*/ 849 h 2113"/>
              <a:gd name="T16" fmla="*/ 8 w 859"/>
              <a:gd name="T17" fmla="*/ 0 h 2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59" h="2113">
                <a:moveTo>
                  <a:pt x="8" y="0"/>
                </a:moveTo>
                <a:lnTo>
                  <a:pt x="0" y="8"/>
                </a:lnTo>
                <a:lnTo>
                  <a:pt x="846" y="854"/>
                </a:lnTo>
                <a:lnTo>
                  <a:pt x="848" y="1316"/>
                </a:lnTo>
                <a:lnTo>
                  <a:pt x="60" y="2105"/>
                </a:lnTo>
                <a:lnTo>
                  <a:pt x="68" y="2113"/>
                </a:lnTo>
                <a:lnTo>
                  <a:pt x="859" y="1319"/>
                </a:lnTo>
                <a:lnTo>
                  <a:pt x="856" y="849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00" name="Freeform 1058"/>
          <p:cNvSpPr>
            <a:spLocks/>
          </p:cNvSpPr>
          <p:nvPr/>
        </p:nvSpPr>
        <p:spPr bwMode="auto">
          <a:xfrm>
            <a:off x="-119880" y="-3217863"/>
            <a:ext cx="1363663" cy="3354388"/>
          </a:xfrm>
          <a:custGeom>
            <a:avLst/>
            <a:gdLst>
              <a:gd name="T0" fmla="*/ 8 w 859"/>
              <a:gd name="T1" fmla="*/ 0 h 2113"/>
              <a:gd name="T2" fmla="*/ 0 w 859"/>
              <a:gd name="T3" fmla="*/ 8 h 2113"/>
              <a:gd name="T4" fmla="*/ 846 w 859"/>
              <a:gd name="T5" fmla="*/ 854 h 2113"/>
              <a:gd name="T6" fmla="*/ 848 w 859"/>
              <a:gd name="T7" fmla="*/ 1316 h 2113"/>
              <a:gd name="T8" fmla="*/ 60 w 859"/>
              <a:gd name="T9" fmla="*/ 2105 h 2113"/>
              <a:gd name="T10" fmla="*/ 68 w 859"/>
              <a:gd name="T11" fmla="*/ 2113 h 2113"/>
              <a:gd name="T12" fmla="*/ 859 w 859"/>
              <a:gd name="T13" fmla="*/ 1319 h 2113"/>
              <a:gd name="T14" fmla="*/ 856 w 859"/>
              <a:gd name="T15" fmla="*/ 849 h 2113"/>
              <a:gd name="T16" fmla="*/ 8 w 859"/>
              <a:gd name="T17" fmla="*/ 0 h 2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59" h="2113">
                <a:moveTo>
                  <a:pt x="8" y="0"/>
                </a:moveTo>
                <a:lnTo>
                  <a:pt x="0" y="8"/>
                </a:lnTo>
                <a:lnTo>
                  <a:pt x="846" y="854"/>
                </a:lnTo>
                <a:lnTo>
                  <a:pt x="848" y="1316"/>
                </a:lnTo>
                <a:lnTo>
                  <a:pt x="60" y="2105"/>
                </a:lnTo>
                <a:lnTo>
                  <a:pt x="68" y="2113"/>
                </a:lnTo>
                <a:lnTo>
                  <a:pt x="859" y="1319"/>
                </a:lnTo>
                <a:lnTo>
                  <a:pt x="856" y="849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01" name="Freeform 1059"/>
          <p:cNvSpPr>
            <a:spLocks/>
          </p:cNvSpPr>
          <p:nvPr/>
        </p:nvSpPr>
        <p:spPr bwMode="auto">
          <a:xfrm>
            <a:off x="-2797993" y="1343025"/>
            <a:ext cx="1231900" cy="977900"/>
          </a:xfrm>
          <a:custGeom>
            <a:avLst/>
            <a:gdLst>
              <a:gd name="T0" fmla="*/ 0 w 297"/>
              <a:gd name="T1" fmla="*/ 0 h 236"/>
              <a:gd name="T2" fmla="*/ 1 w 297"/>
              <a:gd name="T3" fmla="*/ 4 h 236"/>
              <a:gd name="T4" fmla="*/ 17 w 297"/>
              <a:gd name="T5" fmla="*/ 5 h 236"/>
              <a:gd name="T6" fmla="*/ 193 w 297"/>
              <a:gd name="T7" fmla="*/ 180 h 236"/>
              <a:gd name="T8" fmla="*/ 239 w 297"/>
              <a:gd name="T9" fmla="*/ 181 h 236"/>
              <a:gd name="T10" fmla="*/ 294 w 297"/>
              <a:gd name="T11" fmla="*/ 236 h 236"/>
              <a:gd name="T12" fmla="*/ 295 w 297"/>
              <a:gd name="T13" fmla="*/ 235 h 236"/>
              <a:gd name="T14" fmla="*/ 297 w 297"/>
              <a:gd name="T15" fmla="*/ 233 h 236"/>
              <a:gd name="T16" fmla="*/ 240 w 297"/>
              <a:gd name="T17" fmla="*/ 177 h 236"/>
              <a:gd name="T18" fmla="*/ 195 w 297"/>
              <a:gd name="T19" fmla="*/ 176 h 236"/>
              <a:gd name="T20" fmla="*/ 19 w 297"/>
              <a:gd name="T21" fmla="*/ 1 h 236"/>
              <a:gd name="T22" fmla="*/ 0 w 297"/>
              <a:gd name="T23" fmla="*/ 0 h 2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97" h="236">
                <a:moveTo>
                  <a:pt x="0" y="0"/>
                </a:moveTo>
                <a:cubicBezTo>
                  <a:pt x="1" y="2"/>
                  <a:pt x="1" y="3"/>
                  <a:pt x="1" y="4"/>
                </a:cubicBezTo>
                <a:cubicBezTo>
                  <a:pt x="17" y="5"/>
                  <a:pt x="17" y="5"/>
                  <a:pt x="17" y="5"/>
                </a:cubicBezTo>
                <a:cubicBezTo>
                  <a:pt x="193" y="180"/>
                  <a:pt x="193" y="180"/>
                  <a:pt x="193" y="180"/>
                </a:cubicBezTo>
                <a:cubicBezTo>
                  <a:pt x="239" y="181"/>
                  <a:pt x="239" y="181"/>
                  <a:pt x="239" y="181"/>
                </a:cubicBezTo>
                <a:cubicBezTo>
                  <a:pt x="294" y="236"/>
                  <a:pt x="294" y="236"/>
                  <a:pt x="294" y="236"/>
                </a:cubicBezTo>
                <a:cubicBezTo>
                  <a:pt x="294" y="235"/>
                  <a:pt x="294" y="235"/>
                  <a:pt x="295" y="235"/>
                </a:cubicBezTo>
                <a:cubicBezTo>
                  <a:pt x="295" y="234"/>
                  <a:pt x="296" y="234"/>
                  <a:pt x="297" y="233"/>
                </a:cubicBezTo>
                <a:cubicBezTo>
                  <a:pt x="240" y="177"/>
                  <a:pt x="240" y="177"/>
                  <a:pt x="240" y="177"/>
                </a:cubicBezTo>
                <a:cubicBezTo>
                  <a:pt x="195" y="176"/>
                  <a:pt x="195" y="176"/>
                  <a:pt x="195" y="176"/>
                </a:cubicBezTo>
                <a:cubicBezTo>
                  <a:pt x="19" y="1"/>
                  <a:pt x="19" y="1"/>
                  <a:pt x="19" y="1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02" name="Freeform 1060"/>
          <p:cNvSpPr>
            <a:spLocks noEditPoints="1"/>
          </p:cNvSpPr>
          <p:nvPr/>
        </p:nvSpPr>
        <p:spPr bwMode="auto">
          <a:xfrm>
            <a:off x="-5641206" y="-1709738"/>
            <a:ext cx="5006975" cy="4532313"/>
          </a:xfrm>
          <a:custGeom>
            <a:avLst/>
            <a:gdLst>
              <a:gd name="T0" fmla="*/ 1206 w 1208"/>
              <a:gd name="T1" fmla="*/ 982 h 1093"/>
              <a:gd name="T2" fmla="*/ 1202 w 1208"/>
              <a:gd name="T3" fmla="*/ 983 h 1093"/>
              <a:gd name="T4" fmla="*/ 1204 w 1208"/>
              <a:gd name="T5" fmla="*/ 1028 h 1093"/>
              <a:gd name="T6" fmla="*/ 1184 w 1208"/>
              <a:gd name="T7" fmla="*/ 1049 h 1093"/>
              <a:gd name="T8" fmla="*/ 1186 w 1208"/>
              <a:gd name="T9" fmla="*/ 1052 h 1093"/>
              <a:gd name="T10" fmla="*/ 1208 w 1208"/>
              <a:gd name="T11" fmla="*/ 1030 h 1093"/>
              <a:gd name="T12" fmla="*/ 1206 w 1208"/>
              <a:gd name="T13" fmla="*/ 982 h 1093"/>
              <a:gd name="T14" fmla="*/ 665 w 1208"/>
              <a:gd name="T15" fmla="*/ 663 h 1093"/>
              <a:gd name="T16" fmla="*/ 663 w 1208"/>
              <a:gd name="T17" fmla="*/ 665 h 1093"/>
              <a:gd name="T18" fmla="*/ 662 w 1208"/>
              <a:gd name="T19" fmla="*/ 666 h 1093"/>
              <a:gd name="T20" fmla="*/ 892 w 1208"/>
              <a:gd name="T21" fmla="*/ 895 h 1093"/>
              <a:gd name="T22" fmla="*/ 947 w 1208"/>
              <a:gd name="T23" fmla="*/ 894 h 1093"/>
              <a:gd name="T24" fmla="*/ 1023 w 1208"/>
              <a:gd name="T25" fmla="*/ 970 h 1093"/>
              <a:gd name="T26" fmla="*/ 1021 w 1208"/>
              <a:gd name="T27" fmla="*/ 1047 h 1093"/>
              <a:gd name="T28" fmla="*/ 1067 w 1208"/>
              <a:gd name="T29" fmla="*/ 1093 h 1093"/>
              <a:gd name="T30" fmla="*/ 1145 w 1208"/>
              <a:gd name="T31" fmla="*/ 1093 h 1093"/>
              <a:gd name="T32" fmla="*/ 1158 w 1208"/>
              <a:gd name="T33" fmla="*/ 1080 h 1093"/>
              <a:gd name="T34" fmla="*/ 1155 w 1208"/>
              <a:gd name="T35" fmla="*/ 1078 h 1093"/>
              <a:gd name="T36" fmla="*/ 1143 w 1208"/>
              <a:gd name="T37" fmla="*/ 1089 h 1093"/>
              <a:gd name="T38" fmla="*/ 1069 w 1208"/>
              <a:gd name="T39" fmla="*/ 1089 h 1093"/>
              <a:gd name="T40" fmla="*/ 1025 w 1208"/>
              <a:gd name="T41" fmla="*/ 1045 h 1093"/>
              <a:gd name="T42" fmla="*/ 1027 w 1208"/>
              <a:gd name="T43" fmla="*/ 968 h 1093"/>
              <a:gd name="T44" fmla="*/ 949 w 1208"/>
              <a:gd name="T45" fmla="*/ 890 h 1093"/>
              <a:gd name="T46" fmla="*/ 893 w 1208"/>
              <a:gd name="T47" fmla="*/ 891 h 1093"/>
              <a:gd name="T48" fmla="*/ 665 w 1208"/>
              <a:gd name="T49" fmla="*/ 663 h 1093"/>
              <a:gd name="T50" fmla="*/ 3 w 1208"/>
              <a:gd name="T51" fmla="*/ 0 h 1093"/>
              <a:gd name="T52" fmla="*/ 0 w 1208"/>
              <a:gd name="T53" fmla="*/ 3 h 1093"/>
              <a:gd name="T54" fmla="*/ 633 w 1208"/>
              <a:gd name="T55" fmla="*/ 637 h 1093"/>
              <a:gd name="T56" fmla="*/ 634 w 1208"/>
              <a:gd name="T57" fmla="*/ 636 h 1093"/>
              <a:gd name="T58" fmla="*/ 636 w 1208"/>
              <a:gd name="T59" fmla="*/ 634 h 1093"/>
              <a:gd name="T60" fmla="*/ 3 w 1208"/>
              <a:gd name="T61" fmla="*/ 0 h 10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208" h="1093">
                <a:moveTo>
                  <a:pt x="1206" y="982"/>
                </a:moveTo>
                <a:cubicBezTo>
                  <a:pt x="1205" y="982"/>
                  <a:pt x="1203" y="983"/>
                  <a:pt x="1202" y="983"/>
                </a:cubicBezTo>
                <a:cubicBezTo>
                  <a:pt x="1204" y="1028"/>
                  <a:pt x="1204" y="1028"/>
                  <a:pt x="1204" y="1028"/>
                </a:cubicBezTo>
                <a:cubicBezTo>
                  <a:pt x="1184" y="1049"/>
                  <a:pt x="1184" y="1049"/>
                  <a:pt x="1184" y="1049"/>
                </a:cubicBezTo>
                <a:cubicBezTo>
                  <a:pt x="1185" y="1050"/>
                  <a:pt x="1186" y="1051"/>
                  <a:pt x="1186" y="1052"/>
                </a:cubicBezTo>
                <a:cubicBezTo>
                  <a:pt x="1208" y="1030"/>
                  <a:pt x="1208" y="1030"/>
                  <a:pt x="1208" y="1030"/>
                </a:cubicBezTo>
                <a:cubicBezTo>
                  <a:pt x="1206" y="982"/>
                  <a:pt x="1206" y="982"/>
                  <a:pt x="1206" y="982"/>
                </a:cubicBezTo>
                <a:moveTo>
                  <a:pt x="665" y="663"/>
                </a:moveTo>
                <a:cubicBezTo>
                  <a:pt x="665" y="663"/>
                  <a:pt x="664" y="664"/>
                  <a:pt x="663" y="665"/>
                </a:cubicBezTo>
                <a:cubicBezTo>
                  <a:pt x="663" y="665"/>
                  <a:pt x="663" y="665"/>
                  <a:pt x="662" y="666"/>
                </a:cubicBezTo>
                <a:cubicBezTo>
                  <a:pt x="892" y="895"/>
                  <a:pt x="892" y="895"/>
                  <a:pt x="892" y="895"/>
                </a:cubicBezTo>
                <a:cubicBezTo>
                  <a:pt x="947" y="894"/>
                  <a:pt x="947" y="894"/>
                  <a:pt x="947" y="894"/>
                </a:cubicBezTo>
                <a:cubicBezTo>
                  <a:pt x="1023" y="970"/>
                  <a:pt x="1023" y="970"/>
                  <a:pt x="1023" y="970"/>
                </a:cubicBezTo>
                <a:cubicBezTo>
                  <a:pt x="1021" y="1047"/>
                  <a:pt x="1021" y="1047"/>
                  <a:pt x="1021" y="1047"/>
                </a:cubicBezTo>
                <a:cubicBezTo>
                  <a:pt x="1067" y="1093"/>
                  <a:pt x="1067" y="1093"/>
                  <a:pt x="1067" y="1093"/>
                </a:cubicBezTo>
                <a:cubicBezTo>
                  <a:pt x="1145" y="1093"/>
                  <a:pt x="1145" y="1093"/>
                  <a:pt x="1145" y="1093"/>
                </a:cubicBezTo>
                <a:cubicBezTo>
                  <a:pt x="1158" y="1080"/>
                  <a:pt x="1158" y="1080"/>
                  <a:pt x="1158" y="1080"/>
                </a:cubicBezTo>
                <a:cubicBezTo>
                  <a:pt x="1157" y="1080"/>
                  <a:pt x="1156" y="1079"/>
                  <a:pt x="1155" y="1078"/>
                </a:cubicBezTo>
                <a:cubicBezTo>
                  <a:pt x="1143" y="1089"/>
                  <a:pt x="1143" y="1089"/>
                  <a:pt x="1143" y="1089"/>
                </a:cubicBezTo>
                <a:cubicBezTo>
                  <a:pt x="1069" y="1089"/>
                  <a:pt x="1069" y="1089"/>
                  <a:pt x="1069" y="1089"/>
                </a:cubicBezTo>
                <a:cubicBezTo>
                  <a:pt x="1025" y="1045"/>
                  <a:pt x="1025" y="1045"/>
                  <a:pt x="1025" y="1045"/>
                </a:cubicBezTo>
                <a:cubicBezTo>
                  <a:pt x="1027" y="968"/>
                  <a:pt x="1027" y="968"/>
                  <a:pt x="1027" y="968"/>
                </a:cubicBezTo>
                <a:cubicBezTo>
                  <a:pt x="949" y="890"/>
                  <a:pt x="949" y="890"/>
                  <a:pt x="949" y="890"/>
                </a:cubicBezTo>
                <a:cubicBezTo>
                  <a:pt x="893" y="891"/>
                  <a:pt x="893" y="891"/>
                  <a:pt x="893" y="891"/>
                </a:cubicBezTo>
                <a:cubicBezTo>
                  <a:pt x="665" y="663"/>
                  <a:pt x="665" y="663"/>
                  <a:pt x="665" y="663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633" y="637"/>
                  <a:pt x="633" y="637"/>
                  <a:pt x="633" y="637"/>
                </a:cubicBezTo>
                <a:cubicBezTo>
                  <a:pt x="633" y="636"/>
                  <a:pt x="634" y="636"/>
                  <a:pt x="634" y="636"/>
                </a:cubicBezTo>
                <a:cubicBezTo>
                  <a:pt x="635" y="635"/>
                  <a:pt x="635" y="634"/>
                  <a:pt x="636" y="634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03" name="Freeform 1061"/>
          <p:cNvSpPr>
            <a:spLocks/>
          </p:cNvSpPr>
          <p:nvPr/>
        </p:nvSpPr>
        <p:spPr bwMode="auto">
          <a:xfrm>
            <a:off x="-5615806" y="-2222500"/>
            <a:ext cx="4721225" cy="4675188"/>
          </a:xfrm>
          <a:custGeom>
            <a:avLst/>
            <a:gdLst>
              <a:gd name="T0" fmla="*/ 2 w 1139"/>
              <a:gd name="T1" fmla="*/ 0 h 1128"/>
              <a:gd name="T2" fmla="*/ 0 w 1139"/>
              <a:gd name="T3" fmla="*/ 3 h 1128"/>
              <a:gd name="T4" fmla="*/ 880 w 1139"/>
              <a:gd name="T5" fmla="*/ 883 h 1128"/>
              <a:gd name="T6" fmla="*/ 879 w 1139"/>
              <a:gd name="T7" fmla="*/ 933 h 1128"/>
              <a:gd name="T8" fmla="*/ 1073 w 1139"/>
              <a:gd name="T9" fmla="*/ 1127 h 1128"/>
              <a:gd name="T10" fmla="*/ 1139 w 1139"/>
              <a:gd name="T11" fmla="*/ 1128 h 1128"/>
              <a:gd name="T12" fmla="*/ 1139 w 1139"/>
              <a:gd name="T13" fmla="*/ 1124 h 1128"/>
              <a:gd name="T14" fmla="*/ 1075 w 1139"/>
              <a:gd name="T15" fmla="*/ 1123 h 1128"/>
              <a:gd name="T16" fmla="*/ 883 w 1139"/>
              <a:gd name="T17" fmla="*/ 931 h 1128"/>
              <a:gd name="T18" fmla="*/ 884 w 1139"/>
              <a:gd name="T19" fmla="*/ 882 h 1128"/>
              <a:gd name="T20" fmla="*/ 2 w 1139"/>
              <a:gd name="T21" fmla="*/ 0 h 1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139" h="1128">
                <a:moveTo>
                  <a:pt x="2" y="0"/>
                </a:moveTo>
                <a:cubicBezTo>
                  <a:pt x="0" y="3"/>
                  <a:pt x="0" y="3"/>
                  <a:pt x="0" y="3"/>
                </a:cubicBezTo>
                <a:cubicBezTo>
                  <a:pt x="880" y="883"/>
                  <a:pt x="880" y="883"/>
                  <a:pt x="880" y="883"/>
                </a:cubicBezTo>
                <a:cubicBezTo>
                  <a:pt x="879" y="933"/>
                  <a:pt x="879" y="933"/>
                  <a:pt x="879" y="933"/>
                </a:cubicBezTo>
                <a:cubicBezTo>
                  <a:pt x="1073" y="1127"/>
                  <a:pt x="1073" y="1127"/>
                  <a:pt x="1073" y="1127"/>
                </a:cubicBezTo>
                <a:cubicBezTo>
                  <a:pt x="1139" y="1128"/>
                  <a:pt x="1139" y="1128"/>
                  <a:pt x="1139" y="1128"/>
                </a:cubicBezTo>
                <a:cubicBezTo>
                  <a:pt x="1139" y="1126"/>
                  <a:pt x="1139" y="1125"/>
                  <a:pt x="1139" y="1124"/>
                </a:cubicBezTo>
                <a:cubicBezTo>
                  <a:pt x="1075" y="1123"/>
                  <a:pt x="1075" y="1123"/>
                  <a:pt x="1075" y="1123"/>
                </a:cubicBezTo>
                <a:cubicBezTo>
                  <a:pt x="883" y="931"/>
                  <a:pt x="883" y="931"/>
                  <a:pt x="883" y="931"/>
                </a:cubicBezTo>
                <a:cubicBezTo>
                  <a:pt x="884" y="882"/>
                  <a:pt x="884" y="882"/>
                  <a:pt x="884" y="882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04" name="Freeform 1062"/>
          <p:cNvSpPr>
            <a:spLocks/>
          </p:cNvSpPr>
          <p:nvPr/>
        </p:nvSpPr>
        <p:spPr bwMode="auto">
          <a:xfrm>
            <a:off x="-5633268" y="-2381250"/>
            <a:ext cx="6702425" cy="6029325"/>
          </a:xfrm>
          <a:custGeom>
            <a:avLst/>
            <a:gdLst>
              <a:gd name="T0" fmla="*/ 2 w 1617"/>
              <a:gd name="T1" fmla="*/ 0 h 1454"/>
              <a:gd name="T2" fmla="*/ 0 w 1617"/>
              <a:gd name="T3" fmla="*/ 3 h 1454"/>
              <a:gd name="T4" fmla="*/ 901 w 1617"/>
              <a:gd name="T5" fmla="*/ 904 h 1454"/>
              <a:gd name="T6" fmla="*/ 900 w 1617"/>
              <a:gd name="T7" fmla="*/ 965 h 1454"/>
              <a:gd name="T8" fmla="*/ 1080 w 1617"/>
              <a:gd name="T9" fmla="*/ 1145 h 1454"/>
              <a:gd name="T10" fmla="*/ 1120 w 1617"/>
              <a:gd name="T11" fmla="*/ 1148 h 1454"/>
              <a:gd name="T12" fmla="*/ 1186 w 1617"/>
              <a:gd name="T13" fmla="*/ 1082 h 1454"/>
              <a:gd name="T14" fmla="*/ 1209 w 1617"/>
              <a:gd name="T15" fmla="*/ 1082 h 1454"/>
              <a:gd name="T16" fmla="*/ 1244 w 1617"/>
              <a:gd name="T17" fmla="*/ 1118 h 1454"/>
              <a:gd name="T18" fmla="*/ 1243 w 1617"/>
              <a:gd name="T19" fmla="*/ 1161 h 1454"/>
              <a:gd name="T20" fmla="*/ 1406 w 1617"/>
              <a:gd name="T21" fmla="*/ 1324 h 1454"/>
              <a:gd name="T22" fmla="*/ 1456 w 1617"/>
              <a:gd name="T23" fmla="*/ 1324 h 1454"/>
              <a:gd name="T24" fmla="*/ 1492 w 1617"/>
              <a:gd name="T25" fmla="*/ 1360 h 1454"/>
              <a:gd name="T26" fmla="*/ 1573 w 1617"/>
              <a:gd name="T27" fmla="*/ 1361 h 1454"/>
              <a:gd name="T28" fmla="*/ 1613 w 1617"/>
              <a:gd name="T29" fmla="*/ 1401 h 1454"/>
              <a:gd name="T30" fmla="*/ 1613 w 1617"/>
              <a:gd name="T31" fmla="*/ 1454 h 1454"/>
              <a:gd name="T32" fmla="*/ 1617 w 1617"/>
              <a:gd name="T33" fmla="*/ 1453 h 1454"/>
              <a:gd name="T34" fmla="*/ 1617 w 1617"/>
              <a:gd name="T35" fmla="*/ 1400 h 1454"/>
              <a:gd name="T36" fmla="*/ 1575 w 1617"/>
              <a:gd name="T37" fmla="*/ 1357 h 1454"/>
              <a:gd name="T38" fmla="*/ 1494 w 1617"/>
              <a:gd name="T39" fmla="*/ 1356 h 1454"/>
              <a:gd name="T40" fmla="*/ 1458 w 1617"/>
              <a:gd name="T41" fmla="*/ 1320 h 1454"/>
              <a:gd name="T42" fmla="*/ 1407 w 1617"/>
              <a:gd name="T43" fmla="*/ 1320 h 1454"/>
              <a:gd name="T44" fmla="*/ 1247 w 1617"/>
              <a:gd name="T45" fmla="*/ 1160 h 1454"/>
              <a:gd name="T46" fmla="*/ 1248 w 1617"/>
              <a:gd name="T47" fmla="*/ 1116 h 1454"/>
              <a:gd name="T48" fmla="*/ 1210 w 1617"/>
              <a:gd name="T49" fmla="*/ 1078 h 1454"/>
              <a:gd name="T50" fmla="*/ 1185 w 1617"/>
              <a:gd name="T51" fmla="*/ 1078 h 1454"/>
              <a:gd name="T52" fmla="*/ 1118 w 1617"/>
              <a:gd name="T53" fmla="*/ 1144 h 1454"/>
              <a:gd name="T54" fmla="*/ 1082 w 1617"/>
              <a:gd name="T55" fmla="*/ 1141 h 1454"/>
              <a:gd name="T56" fmla="*/ 904 w 1617"/>
              <a:gd name="T57" fmla="*/ 963 h 1454"/>
              <a:gd name="T58" fmla="*/ 905 w 1617"/>
              <a:gd name="T59" fmla="*/ 903 h 1454"/>
              <a:gd name="T60" fmla="*/ 2 w 1617"/>
              <a:gd name="T61" fmla="*/ 0 h 14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617" h="1454">
                <a:moveTo>
                  <a:pt x="2" y="0"/>
                </a:moveTo>
                <a:cubicBezTo>
                  <a:pt x="0" y="3"/>
                  <a:pt x="0" y="3"/>
                  <a:pt x="0" y="3"/>
                </a:cubicBezTo>
                <a:cubicBezTo>
                  <a:pt x="901" y="904"/>
                  <a:pt x="901" y="904"/>
                  <a:pt x="901" y="904"/>
                </a:cubicBezTo>
                <a:cubicBezTo>
                  <a:pt x="900" y="965"/>
                  <a:pt x="900" y="965"/>
                  <a:pt x="900" y="965"/>
                </a:cubicBezTo>
                <a:cubicBezTo>
                  <a:pt x="1080" y="1145"/>
                  <a:pt x="1080" y="1145"/>
                  <a:pt x="1080" y="1145"/>
                </a:cubicBezTo>
                <a:cubicBezTo>
                  <a:pt x="1120" y="1148"/>
                  <a:pt x="1120" y="1148"/>
                  <a:pt x="1120" y="1148"/>
                </a:cubicBezTo>
                <a:cubicBezTo>
                  <a:pt x="1186" y="1082"/>
                  <a:pt x="1186" y="1082"/>
                  <a:pt x="1186" y="1082"/>
                </a:cubicBezTo>
                <a:cubicBezTo>
                  <a:pt x="1209" y="1082"/>
                  <a:pt x="1209" y="1082"/>
                  <a:pt x="1209" y="1082"/>
                </a:cubicBezTo>
                <a:cubicBezTo>
                  <a:pt x="1244" y="1118"/>
                  <a:pt x="1244" y="1118"/>
                  <a:pt x="1244" y="1118"/>
                </a:cubicBezTo>
                <a:cubicBezTo>
                  <a:pt x="1243" y="1161"/>
                  <a:pt x="1243" y="1161"/>
                  <a:pt x="1243" y="1161"/>
                </a:cubicBezTo>
                <a:cubicBezTo>
                  <a:pt x="1406" y="1324"/>
                  <a:pt x="1406" y="1324"/>
                  <a:pt x="1406" y="1324"/>
                </a:cubicBezTo>
                <a:cubicBezTo>
                  <a:pt x="1456" y="1324"/>
                  <a:pt x="1456" y="1324"/>
                  <a:pt x="1456" y="1324"/>
                </a:cubicBezTo>
                <a:cubicBezTo>
                  <a:pt x="1492" y="1360"/>
                  <a:pt x="1492" y="1360"/>
                  <a:pt x="1492" y="1360"/>
                </a:cubicBezTo>
                <a:cubicBezTo>
                  <a:pt x="1573" y="1361"/>
                  <a:pt x="1573" y="1361"/>
                  <a:pt x="1573" y="1361"/>
                </a:cubicBezTo>
                <a:cubicBezTo>
                  <a:pt x="1613" y="1401"/>
                  <a:pt x="1613" y="1401"/>
                  <a:pt x="1613" y="1401"/>
                </a:cubicBezTo>
                <a:cubicBezTo>
                  <a:pt x="1613" y="1454"/>
                  <a:pt x="1613" y="1454"/>
                  <a:pt x="1613" y="1454"/>
                </a:cubicBezTo>
                <a:cubicBezTo>
                  <a:pt x="1615" y="1453"/>
                  <a:pt x="1616" y="1453"/>
                  <a:pt x="1617" y="1453"/>
                </a:cubicBezTo>
                <a:cubicBezTo>
                  <a:pt x="1617" y="1400"/>
                  <a:pt x="1617" y="1400"/>
                  <a:pt x="1617" y="1400"/>
                </a:cubicBezTo>
                <a:cubicBezTo>
                  <a:pt x="1575" y="1357"/>
                  <a:pt x="1575" y="1357"/>
                  <a:pt x="1575" y="1357"/>
                </a:cubicBezTo>
                <a:cubicBezTo>
                  <a:pt x="1494" y="1356"/>
                  <a:pt x="1494" y="1356"/>
                  <a:pt x="1494" y="1356"/>
                </a:cubicBezTo>
                <a:cubicBezTo>
                  <a:pt x="1458" y="1320"/>
                  <a:pt x="1458" y="1320"/>
                  <a:pt x="1458" y="1320"/>
                </a:cubicBezTo>
                <a:cubicBezTo>
                  <a:pt x="1407" y="1320"/>
                  <a:pt x="1407" y="1320"/>
                  <a:pt x="1407" y="1320"/>
                </a:cubicBezTo>
                <a:cubicBezTo>
                  <a:pt x="1247" y="1160"/>
                  <a:pt x="1247" y="1160"/>
                  <a:pt x="1247" y="1160"/>
                </a:cubicBezTo>
                <a:cubicBezTo>
                  <a:pt x="1248" y="1116"/>
                  <a:pt x="1248" y="1116"/>
                  <a:pt x="1248" y="1116"/>
                </a:cubicBezTo>
                <a:cubicBezTo>
                  <a:pt x="1210" y="1078"/>
                  <a:pt x="1210" y="1078"/>
                  <a:pt x="1210" y="1078"/>
                </a:cubicBezTo>
                <a:cubicBezTo>
                  <a:pt x="1185" y="1078"/>
                  <a:pt x="1185" y="1078"/>
                  <a:pt x="1185" y="1078"/>
                </a:cubicBezTo>
                <a:cubicBezTo>
                  <a:pt x="1118" y="1144"/>
                  <a:pt x="1118" y="1144"/>
                  <a:pt x="1118" y="1144"/>
                </a:cubicBezTo>
                <a:cubicBezTo>
                  <a:pt x="1082" y="1141"/>
                  <a:pt x="1082" y="1141"/>
                  <a:pt x="1082" y="1141"/>
                </a:cubicBezTo>
                <a:cubicBezTo>
                  <a:pt x="904" y="963"/>
                  <a:pt x="904" y="963"/>
                  <a:pt x="904" y="963"/>
                </a:cubicBezTo>
                <a:cubicBezTo>
                  <a:pt x="905" y="903"/>
                  <a:pt x="905" y="903"/>
                  <a:pt x="905" y="903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05" name="Freeform 1063"/>
          <p:cNvSpPr>
            <a:spLocks noEditPoints="1"/>
          </p:cNvSpPr>
          <p:nvPr/>
        </p:nvSpPr>
        <p:spPr bwMode="auto">
          <a:xfrm>
            <a:off x="-5769793" y="-2679700"/>
            <a:ext cx="4662488" cy="4879975"/>
          </a:xfrm>
          <a:custGeom>
            <a:avLst/>
            <a:gdLst>
              <a:gd name="T0" fmla="*/ 693 w 1125"/>
              <a:gd name="T1" fmla="*/ 690 h 1177"/>
              <a:gd name="T2" fmla="*/ 692 w 1125"/>
              <a:gd name="T3" fmla="*/ 692 h 1177"/>
              <a:gd name="T4" fmla="*/ 691 w 1125"/>
              <a:gd name="T5" fmla="*/ 693 h 1177"/>
              <a:gd name="T6" fmla="*/ 954 w 1125"/>
              <a:gd name="T7" fmla="*/ 956 h 1177"/>
              <a:gd name="T8" fmla="*/ 951 w 1125"/>
              <a:gd name="T9" fmla="*/ 1027 h 1177"/>
              <a:gd name="T10" fmla="*/ 1101 w 1125"/>
              <a:gd name="T11" fmla="*/ 1177 h 1177"/>
              <a:gd name="T12" fmla="*/ 1125 w 1125"/>
              <a:gd name="T13" fmla="*/ 1177 h 1177"/>
              <a:gd name="T14" fmla="*/ 1125 w 1125"/>
              <a:gd name="T15" fmla="*/ 1173 h 1177"/>
              <a:gd name="T16" fmla="*/ 1102 w 1125"/>
              <a:gd name="T17" fmla="*/ 1173 h 1177"/>
              <a:gd name="T18" fmla="*/ 955 w 1125"/>
              <a:gd name="T19" fmla="*/ 1026 h 1177"/>
              <a:gd name="T20" fmla="*/ 958 w 1125"/>
              <a:gd name="T21" fmla="*/ 955 h 1177"/>
              <a:gd name="T22" fmla="*/ 693 w 1125"/>
              <a:gd name="T23" fmla="*/ 690 h 1177"/>
              <a:gd name="T24" fmla="*/ 3 w 1125"/>
              <a:gd name="T25" fmla="*/ 0 h 1177"/>
              <a:gd name="T26" fmla="*/ 0 w 1125"/>
              <a:gd name="T27" fmla="*/ 3 h 1177"/>
              <a:gd name="T28" fmla="*/ 661 w 1125"/>
              <a:gd name="T29" fmla="*/ 664 h 1177"/>
              <a:gd name="T30" fmla="*/ 662 w 1125"/>
              <a:gd name="T31" fmla="*/ 663 h 1177"/>
              <a:gd name="T32" fmla="*/ 664 w 1125"/>
              <a:gd name="T33" fmla="*/ 661 h 1177"/>
              <a:gd name="T34" fmla="*/ 3 w 1125"/>
              <a:gd name="T35" fmla="*/ 0 h 11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125" h="1177">
                <a:moveTo>
                  <a:pt x="693" y="690"/>
                </a:moveTo>
                <a:cubicBezTo>
                  <a:pt x="693" y="691"/>
                  <a:pt x="692" y="692"/>
                  <a:pt x="692" y="692"/>
                </a:cubicBezTo>
                <a:cubicBezTo>
                  <a:pt x="691" y="693"/>
                  <a:pt x="691" y="693"/>
                  <a:pt x="691" y="693"/>
                </a:cubicBezTo>
                <a:cubicBezTo>
                  <a:pt x="954" y="956"/>
                  <a:pt x="954" y="956"/>
                  <a:pt x="954" y="956"/>
                </a:cubicBezTo>
                <a:cubicBezTo>
                  <a:pt x="951" y="1027"/>
                  <a:pt x="951" y="1027"/>
                  <a:pt x="951" y="1027"/>
                </a:cubicBezTo>
                <a:cubicBezTo>
                  <a:pt x="1101" y="1177"/>
                  <a:pt x="1101" y="1177"/>
                  <a:pt x="1101" y="1177"/>
                </a:cubicBezTo>
                <a:cubicBezTo>
                  <a:pt x="1125" y="1177"/>
                  <a:pt x="1125" y="1177"/>
                  <a:pt x="1125" y="1177"/>
                </a:cubicBezTo>
                <a:cubicBezTo>
                  <a:pt x="1125" y="1176"/>
                  <a:pt x="1125" y="1174"/>
                  <a:pt x="1125" y="1173"/>
                </a:cubicBezTo>
                <a:cubicBezTo>
                  <a:pt x="1102" y="1173"/>
                  <a:pt x="1102" y="1173"/>
                  <a:pt x="1102" y="1173"/>
                </a:cubicBezTo>
                <a:cubicBezTo>
                  <a:pt x="955" y="1026"/>
                  <a:pt x="955" y="1026"/>
                  <a:pt x="955" y="1026"/>
                </a:cubicBezTo>
                <a:cubicBezTo>
                  <a:pt x="958" y="955"/>
                  <a:pt x="958" y="955"/>
                  <a:pt x="958" y="955"/>
                </a:cubicBezTo>
                <a:cubicBezTo>
                  <a:pt x="693" y="690"/>
                  <a:pt x="693" y="690"/>
                  <a:pt x="693" y="690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661" y="664"/>
                  <a:pt x="661" y="664"/>
                  <a:pt x="661" y="664"/>
                </a:cubicBezTo>
                <a:cubicBezTo>
                  <a:pt x="662" y="664"/>
                  <a:pt x="662" y="663"/>
                  <a:pt x="662" y="663"/>
                </a:cubicBezTo>
                <a:cubicBezTo>
                  <a:pt x="663" y="662"/>
                  <a:pt x="664" y="662"/>
                  <a:pt x="664" y="661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06" name="Freeform 1064"/>
          <p:cNvSpPr>
            <a:spLocks/>
          </p:cNvSpPr>
          <p:nvPr/>
        </p:nvSpPr>
        <p:spPr bwMode="auto">
          <a:xfrm>
            <a:off x="49982" y="4124325"/>
            <a:ext cx="2925763" cy="4991100"/>
          </a:xfrm>
          <a:custGeom>
            <a:avLst/>
            <a:gdLst>
              <a:gd name="T0" fmla="*/ 53 w 706"/>
              <a:gd name="T1" fmla="*/ 0 h 1204"/>
              <a:gd name="T2" fmla="*/ 0 w 706"/>
              <a:gd name="T3" fmla="*/ 0 h 1204"/>
              <a:gd name="T4" fmla="*/ 1 w 706"/>
              <a:gd name="T5" fmla="*/ 4 h 1204"/>
              <a:gd name="T6" fmla="*/ 1 w 706"/>
              <a:gd name="T7" fmla="*/ 4 h 1204"/>
              <a:gd name="T8" fmla="*/ 51 w 706"/>
              <a:gd name="T9" fmla="*/ 4 h 1204"/>
              <a:gd name="T10" fmla="*/ 71 w 706"/>
              <a:gd name="T11" fmla="*/ 23 h 1204"/>
              <a:gd name="T12" fmla="*/ 194 w 706"/>
              <a:gd name="T13" fmla="*/ 22 h 1204"/>
              <a:gd name="T14" fmla="*/ 241 w 706"/>
              <a:gd name="T15" fmla="*/ 69 h 1204"/>
              <a:gd name="T16" fmla="*/ 240 w 706"/>
              <a:gd name="T17" fmla="*/ 198 h 1204"/>
              <a:gd name="T18" fmla="*/ 376 w 706"/>
              <a:gd name="T19" fmla="*/ 334 h 1204"/>
              <a:gd name="T20" fmla="*/ 373 w 706"/>
              <a:gd name="T21" fmla="*/ 376 h 1204"/>
              <a:gd name="T22" fmla="*/ 480 w 706"/>
              <a:gd name="T23" fmla="*/ 484 h 1204"/>
              <a:gd name="T24" fmla="*/ 681 w 706"/>
              <a:gd name="T25" fmla="*/ 484 h 1204"/>
              <a:gd name="T26" fmla="*/ 702 w 706"/>
              <a:gd name="T27" fmla="*/ 506 h 1204"/>
              <a:gd name="T28" fmla="*/ 702 w 706"/>
              <a:gd name="T29" fmla="*/ 1204 h 1204"/>
              <a:gd name="T30" fmla="*/ 706 w 706"/>
              <a:gd name="T31" fmla="*/ 1204 h 1204"/>
              <a:gd name="T32" fmla="*/ 706 w 706"/>
              <a:gd name="T33" fmla="*/ 505 h 1204"/>
              <a:gd name="T34" fmla="*/ 682 w 706"/>
              <a:gd name="T35" fmla="*/ 480 h 1204"/>
              <a:gd name="T36" fmla="*/ 482 w 706"/>
              <a:gd name="T37" fmla="*/ 480 h 1204"/>
              <a:gd name="T38" fmla="*/ 377 w 706"/>
              <a:gd name="T39" fmla="*/ 375 h 1204"/>
              <a:gd name="T40" fmla="*/ 380 w 706"/>
              <a:gd name="T41" fmla="*/ 332 h 1204"/>
              <a:gd name="T42" fmla="*/ 244 w 706"/>
              <a:gd name="T43" fmla="*/ 197 h 1204"/>
              <a:gd name="T44" fmla="*/ 245 w 706"/>
              <a:gd name="T45" fmla="*/ 67 h 1204"/>
              <a:gd name="T46" fmla="*/ 196 w 706"/>
              <a:gd name="T47" fmla="*/ 18 h 1204"/>
              <a:gd name="T48" fmla="*/ 72 w 706"/>
              <a:gd name="T49" fmla="*/ 19 h 1204"/>
              <a:gd name="T50" fmla="*/ 53 w 706"/>
              <a:gd name="T51" fmla="*/ 0 h 12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06" h="1204">
                <a:moveTo>
                  <a:pt x="53" y="0"/>
                </a:moveTo>
                <a:cubicBezTo>
                  <a:pt x="0" y="0"/>
                  <a:pt x="0" y="0"/>
                  <a:pt x="0" y="0"/>
                </a:cubicBezTo>
                <a:cubicBezTo>
                  <a:pt x="1" y="1"/>
                  <a:pt x="1" y="3"/>
                  <a:pt x="1" y="4"/>
                </a:cubicBezTo>
                <a:cubicBezTo>
                  <a:pt x="1" y="4"/>
                  <a:pt x="1" y="4"/>
                  <a:pt x="1" y="4"/>
                </a:cubicBezTo>
                <a:cubicBezTo>
                  <a:pt x="51" y="4"/>
                  <a:pt x="51" y="4"/>
                  <a:pt x="51" y="4"/>
                </a:cubicBezTo>
                <a:cubicBezTo>
                  <a:pt x="71" y="23"/>
                  <a:pt x="71" y="23"/>
                  <a:pt x="71" y="23"/>
                </a:cubicBezTo>
                <a:cubicBezTo>
                  <a:pt x="194" y="22"/>
                  <a:pt x="194" y="22"/>
                  <a:pt x="194" y="22"/>
                </a:cubicBezTo>
                <a:cubicBezTo>
                  <a:pt x="241" y="69"/>
                  <a:pt x="241" y="69"/>
                  <a:pt x="241" y="69"/>
                </a:cubicBezTo>
                <a:cubicBezTo>
                  <a:pt x="240" y="198"/>
                  <a:pt x="240" y="198"/>
                  <a:pt x="240" y="198"/>
                </a:cubicBezTo>
                <a:cubicBezTo>
                  <a:pt x="376" y="334"/>
                  <a:pt x="376" y="334"/>
                  <a:pt x="376" y="334"/>
                </a:cubicBezTo>
                <a:cubicBezTo>
                  <a:pt x="373" y="376"/>
                  <a:pt x="373" y="376"/>
                  <a:pt x="373" y="376"/>
                </a:cubicBezTo>
                <a:cubicBezTo>
                  <a:pt x="480" y="484"/>
                  <a:pt x="480" y="484"/>
                  <a:pt x="480" y="484"/>
                </a:cubicBezTo>
                <a:cubicBezTo>
                  <a:pt x="681" y="484"/>
                  <a:pt x="681" y="484"/>
                  <a:pt x="681" y="484"/>
                </a:cubicBezTo>
                <a:cubicBezTo>
                  <a:pt x="702" y="506"/>
                  <a:pt x="702" y="506"/>
                  <a:pt x="702" y="506"/>
                </a:cubicBezTo>
                <a:cubicBezTo>
                  <a:pt x="702" y="1204"/>
                  <a:pt x="702" y="1204"/>
                  <a:pt x="702" y="1204"/>
                </a:cubicBezTo>
                <a:cubicBezTo>
                  <a:pt x="706" y="1204"/>
                  <a:pt x="706" y="1204"/>
                  <a:pt x="706" y="1204"/>
                </a:cubicBezTo>
                <a:cubicBezTo>
                  <a:pt x="706" y="505"/>
                  <a:pt x="706" y="505"/>
                  <a:pt x="706" y="505"/>
                </a:cubicBezTo>
                <a:cubicBezTo>
                  <a:pt x="682" y="480"/>
                  <a:pt x="682" y="480"/>
                  <a:pt x="682" y="480"/>
                </a:cubicBezTo>
                <a:cubicBezTo>
                  <a:pt x="482" y="480"/>
                  <a:pt x="482" y="480"/>
                  <a:pt x="482" y="480"/>
                </a:cubicBezTo>
                <a:cubicBezTo>
                  <a:pt x="377" y="375"/>
                  <a:pt x="377" y="375"/>
                  <a:pt x="377" y="375"/>
                </a:cubicBezTo>
                <a:cubicBezTo>
                  <a:pt x="380" y="332"/>
                  <a:pt x="380" y="332"/>
                  <a:pt x="380" y="332"/>
                </a:cubicBezTo>
                <a:cubicBezTo>
                  <a:pt x="244" y="197"/>
                  <a:pt x="244" y="197"/>
                  <a:pt x="244" y="197"/>
                </a:cubicBezTo>
                <a:cubicBezTo>
                  <a:pt x="245" y="67"/>
                  <a:pt x="245" y="67"/>
                  <a:pt x="245" y="67"/>
                </a:cubicBezTo>
                <a:cubicBezTo>
                  <a:pt x="196" y="18"/>
                  <a:pt x="196" y="18"/>
                  <a:pt x="196" y="18"/>
                </a:cubicBezTo>
                <a:cubicBezTo>
                  <a:pt x="72" y="19"/>
                  <a:pt x="72" y="19"/>
                  <a:pt x="72" y="19"/>
                </a:cubicBezTo>
                <a:cubicBezTo>
                  <a:pt x="53" y="0"/>
                  <a:pt x="53" y="0"/>
                  <a:pt x="5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07" name="Freeform 1065"/>
          <p:cNvSpPr>
            <a:spLocks/>
          </p:cNvSpPr>
          <p:nvPr/>
        </p:nvSpPr>
        <p:spPr bwMode="auto">
          <a:xfrm>
            <a:off x="323032" y="4268788"/>
            <a:ext cx="2487613" cy="5178425"/>
          </a:xfrm>
          <a:custGeom>
            <a:avLst/>
            <a:gdLst>
              <a:gd name="T0" fmla="*/ 113 w 600"/>
              <a:gd name="T1" fmla="*/ 0 h 1249"/>
              <a:gd name="T2" fmla="*/ 0 w 600"/>
              <a:gd name="T3" fmla="*/ 1 h 1249"/>
              <a:gd name="T4" fmla="*/ 0 w 600"/>
              <a:gd name="T5" fmla="*/ 5 h 1249"/>
              <a:gd name="T6" fmla="*/ 111 w 600"/>
              <a:gd name="T7" fmla="*/ 4 h 1249"/>
              <a:gd name="T8" fmla="*/ 158 w 600"/>
              <a:gd name="T9" fmla="*/ 51 h 1249"/>
              <a:gd name="T10" fmla="*/ 157 w 600"/>
              <a:gd name="T11" fmla="*/ 180 h 1249"/>
              <a:gd name="T12" fmla="*/ 293 w 600"/>
              <a:gd name="T13" fmla="*/ 316 h 1249"/>
              <a:gd name="T14" fmla="*/ 290 w 600"/>
              <a:gd name="T15" fmla="*/ 358 h 1249"/>
              <a:gd name="T16" fmla="*/ 398 w 600"/>
              <a:gd name="T17" fmla="*/ 465 h 1249"/>
              <a:gd name="T18" fmla="*/ 573 w 600"/>
              <a:gd name="T19" fmla="*/ 465 h 1249"/>
              <a:gd name="T20" fmla="*/ 596 w 600"/>
              <a:gd name="T21" fmla="*/ 489 h 1249"/>
              <a:gd name="T22" fmla="*/ 596 w 600"/>
              <a:gd name="T23" fmla="*/ 1249 h 1249"/>
              <a:gd name="T24" fmla="*/ 600 w 600"/>
              <a:gd name="T25" fmla="*/ 1249 h 1249"/>
              <a:gd name="T26" fmla="*/ 600 w 600"/>
              <a:gd name="T27" fmla="*/ 487 h 1249"/>
              <a:gd name="T28" fmla="*/ 574 w 600"/>
              <a:gd name="T29" fmla="*/ 461 h 1249"/>
              <a:gd name="T30" fmla="*/ 399 w 600"/>
              <a:gd name="T31" fmla="*/ 461 h 1249"/>
              <a:gd name="T32" fmla="*/ 294 w 600"/>
              <a:gd name="T33" fmla="*/ 356 h 1249"/>
              <a:gd name="T34" fmla="*/ 297 w 600"/>
              <a:gd name="T35" fmla="*/ 314 h 1249"/>
              <a:gd name="T36" fmla="*/ 161 w 600"/>
              <a:gd name="T37" fmla="*/ 179 h 1249"/>
              <a:gd name="T38" fmla="*/ 162 w 600"/>
              <a:gd name="T39" fmla="*/ 49 h 1249"/>
              <a:gd name="T40" fmla="*/ 113 w 600"/>
              <a:gd name="T41" fmla="*/ 0 h 12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600" h="1249">
                <a:moveTo>
                  <a:pt x="113" y="0"/>
                </a:moveTo>
                <a:cubicBezTo>
                  <a:pt x="0" y="1"/>
                  <a:pt x="0" y="1"/>
                  <a:pt x="0" y="1"/>
                </a:cubicBezTo>
                <a:cubicBezTo>
                  <a:pt x="1" y="3"/>
                  <a:pt x="1" y="4"/>
                  <a:pt x="0" y="5"/>
                </a:cubicBezTo>
                <a:cubicBezTo>
                  <a:pt x="111" y="4"/>
                  <a:pt x="111" y="4"/>
                  <a:pt x="111" y="4"/>
                </a:cubicBezTo>
                <a:cubicBezTo>
                  <a:pt x="158" y="51"/>
                  <a:pt x="158" y="51"/>
                  <a:pt x="158" y="51"/>
                </a:cubicBezTo>
                <a:cubicBezTo>
                  <a:pt x="157" y="180"/>
                  <a:pt x="157" y="180"/>
                  <a:pt x="157" y="180"/>
                </a:cubicBezTo>
                <a:cubicBezTo>
                  <a:pt x="293" y="316"/>
                  <a:pt x="293" y="316"/>
                  <a:pt x="293" y="316"/>
                </a:cubicBezTo>
                <a:cubicBezTo>
                  <a:pt x="290" y="358"/>
                  <a:pt x="290" y="358"/>
                  <a:pt x="290" y="358"/>
                </a:cubicBezTo>
                <a:cubicBezTo>
                  <a:pt x="398" y="465"/>
                  <a:pt x="398" y="465"/>
                  <a:pt x="398" y="465"/>
                </a:cubicBezTo>
                <a:cubicBezTo>
                  <a:pt x="573" y="465"/>
                  <a:pt x="573" y="465"/>
                  <a:pt x="573" y="465"/>
                </a:cubicBezTo>
                <a:cubicBezTo>
                  <a:pt x="596" y="489"/>
                  <a:pt x="596" y="489"/>
                  <a:pt x="596" y="489"/>
                </a:cubicBezTo>
                <a:cubicBezTo>
                  <a:pt x="596" y="1249"/>
                  <a:pt x="596" y="1249"/>
                  <a:pt x="596" y="1249"/>
                </a:cubicBezTo>
                <a:cubicBezTo>
                  <a:pt x="600" y="1249"/>
                  <a:pt x="600" y="1249"/>
                  <a:pt x="600" y="1249"/>
                </a:cubicBezTo>
                <a:cubicBezTo>
                  <a:pt x="600" y="487"/>
                  <a:pt x="600" y="487"/>
                  <a:pt x="600" y="487"/>
                </a:cubicBezTo>
                <a:cubicBezTo>
                  <a:pt x="574" y="461"/>
                  <a:pt x="574" y="461"/>
                  <a:pt x="574" y="461"/>
                </a:cubicBezTo>
                <a:cubicBezTo>
                  <a:pt x="399" y="461"/>
                  <a:pt x="399" y="461"/>
                  <a:pt x="399" y="461"/>
                </a:cubicBezTo>
                <a:cubicBezTo>
                  <a:pt x="294" y="356"/>
                  <a:pt x="294" y="356"/>
                  <a:pt x="294" y="356"/>
                </a:cubicBezTo>
                <a:cubicBezTo>
                  <a:pt x="297" y="314"/>
                  <a:pt x="297" y="314"/>
                  <a:pt x="297" y="314"/>
                </a:cubicBezTo>
                <a:cubicBezTo>
                  <a:pt x="161" y="179"/>
                  <a:pt x="161" y="179"/>
                  <a:pt x="161" y="179"/>
                </a:cubicBezTo>
                <a:cubicBezTo>
                  <a:pt x="162" y="49"/>
                  <a:pt x="162" y="49"/>
                  <a:pt x="162" y="49"/>
                </a:cubicBezTo>
                <a:cubicBezTo>
                  <a:pt x="113" y="0"/>
                  <a:pt x="113" y="0"/>
                  <a:pt x="11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08" name="Freeform 1066"/>
          <p:cNvSpPr>
            <a:spLocks/>
          </p:cNvSpPr>
          <p:nvPr/>
        </p:nvSpPr>
        <p:spPr bwMode="auto">
          <a:xfrm>
            <a:off x="497657" y="4438650"/>
            <a:ext cx="2179638" cy="4610100"/>
          </a:xfrm>
          <a:custGeom>
            <a:avLst/>
            <a:gdLst>
              <a:gd name="T0" fmla="*/ 0 w 526"/>
              <a:gd name="T1" fmla="*/ 0 h 1112"/>
              <a:gd name="T2" fmla="*/ 1 w 526"/>
              <a:gd name="T3" fmla="*/ 4 h 1112"/>
              <a:gd name="T4" fmla="*/ 37 w 526"/>
              <a:gd name="T5" fmla="*/ 4 h 1112"/>
              <a:gd name="T6" fmla="*/ 75 w 526"/>
              <a:gd name="T7" fmla="*/ 42 h 1112"/>
              <a:gd name="T8" fmla="*/ 77 w 526"/>
              <a:gd name="T9" fmla="*/ 134 h 1112"/>
              <a:gd name="T10" fmla="*/ 234 w 526"/>
              <a:gd name="T11" fmla="*/ 292 h 1112"/>
              <a:gd name="T12" fmla="*/ 231 w 526"/>
              <a:gd name="T13" fmla="*/ 333 h 1112"/>
              <a:gd name="T14" fmla="*/ 339 w 526"/>
              <a:gd name="T15" fmla="*/ 440 h 1112"/>
              <a:gd name="T16" fmla="*/ 487 w 526"/>
              <a:gd name="T17" fmla="*/ 440 h 1112"/>
              <a:gd name="T18" fmla="*/ 522 w 526"/>
              <a:gd name="T19" fmla="*/ 476 h 1112"/>
              <a:gd name="T20" fmla="*/ 522 w 526"/>
              <a:gd name="T21" fmla="*/ 1112 h 1112"/>
              <a:gd name="T22" fmla="*/ 526 w 526"/>
              <a:gd name="T23" fmla="*/ 1112 h 1112"/>
              <a:gd name="T24" fmla="*/ 526 w 526"/>
              <a:gd name="T25" fmla="*/ 474 h 1112"/>
              <a:gd name="T26" fmla="*/ 488 w 526"/>
              <a:gd name="T27" fmla="*/ 436 h 1112"/>
              <a:gd name="T28" fmla="*/ 340 w 526"/>
              <a:gd name="T29" fmla="*/ 436 h 1112"/>
              <a:gd name="T30" fmla="*/ 235 w 526"/>
              <a:gd name="T31" fmla="*/ 332 h 1112"/>
              <a:gd name="T32" fmla="*/ 238 w 526"/>
              <a:gd name="T33" fmla="*/ 290 h 1112"/>
              <a:gd name="T34" fmla="*/ 80 w 526"/>
              <a:gd name="T35" fmla="*/ 133 h 1112"/>
              <a:gd name="T36" fmla="*/ 79 w 526"/>
              <a:gd name="T37" fmla="*/ 41 h 1112"/>
              <a:gd name="T38" fmla="*/ 38 w 526"/>
              <a:gd name="T39" fmla="*/ 0 h 1112"/>
              <a:gd name="T40" fmla="*/ 0 w 526"/>
              <a:gd name="T41" fmla="*/ 0 h 1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26" h="1112">
                <a:moveTo>
                  <a:pt x="0" y="0"/>
                </a:moveTo>
                <a:cubicBezTo>
                  <a:pt x="1" y="1"/>
                  <a:pt x="1" y="3"/>
                  <a:pt x="1" y="4"/>
                </a:cubicBezTo>
                <a:cubicBezTo>
                  <a:pt x="37" y="4"/>
                  <a:pt x="37" y="4"/>
                  <a:pt x="37" y="4"/>
                </a:cubicBezTo>
                <a:cubicBezTo>
                  <a:pt x="75" y="42"/>
                  <a:pt x="75" y="42"/>
                  <a:pt x="75" y="42"/>
                </a:cubicBezTo>
                <a:cubicBezTo>
                  <a:pt x="77" y="134"/>
                  <a:pt x="77" y="134"/>
                  <a:pt x="77" y="134"/>
                </a:cubicBezTo>
                <a:cubicBezTo>
                  <a:pt x="234" y="292"/>
                  <a:pt x="234" y="292"/>
                  <a:pt x="234" y="292"/>
                </a:cubicBezTo>
                <a:cubicBezTo>
                  <a:pt x="231" y="333"/>
                  <a:pt x="231" y="333"/>
                  <a:pt x="231" y="333"/>
                </a:cubicBezTo>
                <a:cubicBezTo>
                  <a:pt x="339" y="440"/>
                  <a:pt x="339" y="440"/>
                  <a:pt x="339" y="440"/>
                </a:cubicBezTo>
                <a:cubicBezTo>
                  <a:pt x="487" y="440"/>
                  <a:pt x="487" y="440"/>
                  <a:pt x="487" y="440"/>
                </a:cubicBezTo>
                <a:cubicBezTo>
                  <a:pt x="522" y="476"/>
                  <a:pt x="522" y="476"/>
                  <a:pt x="522" y="476"/>
                </a:cubicBezTo>
                <a:cubicBezTo>
                  <a:pt x="522" y="1112"/>
                  <a:pt x="522" y="1112"/>
                  <a:pt x="522" y="1112"/>
                </a:cubicBezTo>
                <a:cubicBezTo>
                  <a:pt x="526" y="1112"/>
                  <a:pt x="526" y="1112"/>
                  <a:pt x="526" y="1112"/>
                </a:cubicBezTo>
                <a:cubicBezTo>
                  <a:pt x="526" y="474"/>
                  <a:pt x="526" y="474"/>
                  <a:pt x="526" y="474"/>
                </a:cubicBezTo>
                <a:cubicBezTo>
                  <a:pt x="488" y="436"/>
                  <a:pt x="488" y="436"/>
                  <a:pt x="488" y="436"/>
                </a:cubicBezTo>
                <a:cubicBezTo>
                  <a:pt x="340" y="436"/>
                  <a:pt x="340" y="436"/>
                  <a:pt x="340" y="436"/>
                </a:cubicBezTo>
                <a:cubicBezTo>
                  <a:pt x="235" y="332"/>
                  <a:pt x="235" y="332"/>
                  <a:pt x="235" y="332"/>
                </a:cubicBezTo>
                <a:cubicBezTo>
                  <a:pt x="238" y="290"/>
                  <a:pt x="238" y="290"/>
                  <a:pt x="238" y="290"/>
                </a:cubicBezTo>
                <a:cubicBezTo>
                  <a:pt x="80" y="133"/>
                  <a:pt x="80" y="133"/>
                  <a:pt x="80" y="133"/>
                </a:cubicBezTo>
                <a:cubicBezTo>
                  <a:pt x="79" y="41"/>
                  <a:pt x="79" y="41"/>
                  <a:pt x="79" y="41"/>
                </a:cubicBezTo>
                <a:cubicBezTo>
                  <a:pt x="38" y="0"/>
                  <a:pt x="38" y="0"/>
                  <a:pt x="38" y="0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09" name="Freeform 1067"/>
          <p:cNvSpPr>
            <a:spLocks/>
          </p:cNvSpPr>
          <p:nvPr/>
        </p:nvSpPr>
        <p:spPr bwMode="auto">
          <a:xfrm>
            <a:off x="-253230" y="4132263"/>
            <a:ext cx="2320925" cy="2459038"/>
          </a:xfrm>
          <a:custGeom>
            <a:avLst/>
            <a:gdLst>
              <a:gd name="T0" fmla="*/ 0 w 560"/>
              <a:gd name="T1" fmla="*/ 0 h 593"/>
              <a:gd name="T2" fmla="*/ 0 w 560"/>
              <a:gd name="T3" fmla="*/ 31 h 593"/>
              <a:gd name="T4" fmla="*/ 50 w 560"/>
              <a:gd name="T5" fmla="*/ 80 h 593"/>
              <a:gd name="T6" fmla="*/ 119 w 560"/>
              <a:gd name="T7" fmla="*/ 81 h 593"/>
              <a:gd name="T8" fmla="*/ 222 w 560"/>
              <a:gd name="T9" fmla="*/ 184 h 593"/>
              <a:gd name="T10" fmla="*/ 221 w 560"/>
              <a:gd name="T11" fmla="*/ 234 h 593"/>
              <a:gd name="T12" fmla="*/ 297 w 560"/>
              <a:gd name="T13" fmla="*/ 310 h 593"/>
              <a:gd name="T14" fmla="*/ 299 w 560"/>
              <a:gd name="T15" fmla="*/ 335 h 593"/>
              <a:gd name="T16" fmla="*/ 557 w 560"/>
              <a:gd name="T17" fmla="*/ 593 h 593"/>
              <a:gd name="T18" fmla="*/ 558 w 560"/>
              <a:gd name="T19" fmla="*/ 592 h 593"/>
              <a:gd name="T20" fmla="*/ 560 w 560"/>
              <a:gd name="T21" fmla="*/ 590 h 593"/>
              <a:gd name="T22" fmla="*/ 303 w 560"/>
              <a:gd name="T23" fmla="*/ 333 h 593"/>
              <a:gd name="T24" fmla="*/ 301 w 560"/>
              <a:gd name="T25" fmla="*/ 308 h 593"/>
              <a:gd name="T26" fmla="*/ 225 w 560"/>
              <a:gd name="T27" fmla="*/ 232 h 593"/>
              <a:gd name="T28" fmla="*/ 226 w 560"/>
              <a:gd name="T29" fmla="*/ 183 h 593"/>
              <a:gd name="T30" fmla="*/ 121 w 560"/>
              <a:gd name="T31" fmla="*/ 77 h 593"/>
              <a:gd name="T32" fmla="*/ 52 w 560"/>
              <a:gd name="T33" fmla="*/ 76 h 593"/>
              <a:gd name="T34" fmla="*/ 4 w 560"/>
              <a:gd name="T35" fmla="*/ 29 h 593"/>
              <a:gd name="T36" fmla="*/ 4 w 560"/>
              <a:gd name="T37" fmla="*/ 0 h 593"/>
              <a:gd name="T38" fmla="*/ 2 w 560"/>
              <a:gd name="T39" fmla="*/ 0 h 593"/>
              <a:gd name="T40" fmla="*/ 2 w 560"/>
              <a:gd name="T41" fmla="*/ 0 h 593"/>
              <a:gd name="T42" fmla="*/ 0 w 560"/>
              <a:gd name="T43" fmla="*/ 0 h 5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60" h="593">
                <a:moveTo>
                  <a:pt x="0" y="0"/>
                </a:moveTo>
                <a:cubicBezTo>
                  <a:pt x="0" y="31"/>
                  <a:pt x="0" y="31"/>
                  <a:pt x="0" y="31"/>
                </a:cubicBezTo>
                <a:cubicBezTo>
                  <a:pt x="50" y="80"/>
                  <a:pt x="50" y="80"/>
                  <a:pt x="50" y="80"/>
                </a:cubicBezTo>
                <a:cubicBezTo>
                  <a:pt x="119" y="81"/>
                  <a:pt x="119" y="81"/>
                  <a:pt x="119" y="81"/>
                </a:cubicBezTo>
                <a:cubicBezTo>
                  <a:pt x="222" y="184"/>
                  <a:pt x="222" y="184"/>
                  <a:pt x="222" y="184"/>
                </a:cubicBezTo>
                <a:cubicBezTo>
                  <a:pt x="221" y="234"/>
                  <a:pt x="221" y="234"/>
                  <a:pt x="221" y="234"/>
                </a:cubicBezTo>
                <a:cubicBezTo>
                  <a:pt x="297" y="310"/>
                  <a:pt x="297" y="310"/>
                  <a:pt x="297" y="310"/>
                </a:cubicBezTo>
                <a:cubicBezTo>
                  <a:pt x="299" y="335"/>
                  <a:pt x="299" y="335"/>
                  <a:pt x="299" y="335"/>
                </a:cubicBezTo>
                <a:cubicBezTo>
                  <a:pt x="557" y="593"/>
                  <a:pt x="557" y="593"/>
                  <a:pt x="557" y="593"/>
                </a:cubicBezTo>
                <a:cubicBezTo>
                  <a:pt x="557" y="593"/>
                  <a:pt x="558" y="592"/>
                  <a:pt x="558" y="592"/>
                </a:cubicBezTo>
                <a:cubicBezTo>
                  <a:pt x="559" y="591"/>
                  <a:pt x="559" y="591"/>
                  <a:pt x="560" y="590"/>
                </a:cubicBezTo>
                <a:cubicBezTo>
                  <a:pt x="303" y="333"/>
                  <a:pt x="303" y="333"/>
                  <a:pt x="303" y="333"/>
                </a:cubicBezTo>
                <a:cubicBezTo>
                  <a:pt x="301" y="308"/>
                  <a:pt x="301" y="308"/>
                  <a:pt x="301" y="308"/>
                </a:cubicBezTo>
                <a:cubicBezTo>
                  <a:pt x="225" y="232"/>
                  <a:pt x="225" y="232"/>
                  <a:pt x="225" y="232"/>
                </a:cubicBezTo>
                <a:cubicBezTo>
                  <a:pt x="226" y="183"/>
                  <a:pt x="226" y="183"/>
                  <a:pt x="226" y="183"/>
                </a:cubicBezTo>
                <a:cubicBezTo>
                  <a:pt x="121" y="77"/>
                  <a:pt x="121" y="77"/>
                  <a:pt x="121" y="77"/>
                </a:cubicBezTo>
                <a:cubicBezTo>
                  <a:pt x="52" y="76"/>
                  <a:pt x="52" y="76"/>
                  <a:pt x="52" y="76"/>
                </a:cubicBezTo>
                <a:cubicBezTo>
                  <a:pt x="4" y="29"/>
                  <a:pt x="4" y="29"/>
                  <a:pt x="4" y="29"/>
                </a:cubicBezTo>
                <a:cubicBezTo>
                  <a:pt x="4" y="0"/>
                  <a:pt x="4" y="0"/>
                  <a:pt x="4" y="0"/>
                </a:cubicBezTo>
                <a:cubicBezTo>
                  <a:pt x="3" y="0"/>
                  <a:pt x="3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0"/>
                  <a:pt x="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10" name="Freeform 1068"/>
          <p:cNvSpPr>
            <a:spLocks noEditPoints="1"/>
          </p:cNvSpPr>
          <p:nvPr/>
        </p:nvSpPr>
        <p:spPr bwMode="auto">
          <a:xfrm>
            <a:off x="351607" y="4754563"/>
            <a:ext cx="1036638" cy="1438275"/>
          </a:xfrm>
          <a:custGeom>
            <a:avLst/>
            <a:gdLst>
              <a:gd name="T0" fmla="*/ 39 w 250"/>
              <a:gd name="T1" fmla="*/ 58 h 347"/>
              <a:gd name="T2" fmla="*/ 35 w 250"/>
              <a:gd name="T3" fmla="*/ 59 h 347"/>
              <a:gd name="T4" fmla="*/ 37 w 250"/>
              <a:gd name="T5" fmla="*/ 91 h 347"/>
              <a:gd name="T6" fmla="*/ 115 w 250"/>
              <a:gd name="T7" fmla="*/ 170 h 347"/>
              <a:gd name="T8" fmla="*/ 114 w 250"/>
              <a:gd name="T9" fmla="*/ 214 h 347"/>
              <a:gd name="T10" fmla="*/ 247 w 250"/>
              <a:gd name="T11" fmla="*/ 347 h 347"/>
              <a:gd name="T12" fmla="*/ 248 w 250"/>
              <a:gd name="T13" fmla="*/ 346 h 347"/>
              <a:gd name="T14" fmla="*/ 250 w 250"/>
              <a:gd name="T15" fmla="*/ 344 h 347"/>
              <a:gd name="T16" fmla="*/ 118 w 250"/>
              <a:gd name="T17" fmla="*/ 212 h 347"/>
              <a:gd name="T18" fmla="*/ 119 w 250"/>
              <a:gd name="T19" fmla="*/ 168 h 347"/>
              <a:gd name="T20" fmla="*/ 41 w 250"/>
              <a:gd name="T21" fmla="*/ 89 h 347"/>
              <a:gd name="T22" fmla="*/ 39 w 250"/>
              <a:gd name="T23" fmla="*/ 58 h 347"/>
              <a:gd name="T24" fmla="*/ 3 w 250"/>
              <a:gd name="T25" fmla="*/ 0 h 347"/>
              <a:gd name="T26" fmla="*/ 1 w 250"/>
              <a:gd name="T27" fmla="*/ 2 h 347"/>
              <a:gd name="T28" fmla="*/ 0 w 250"/>
              <a:gd name="T29" fmla="*/ 3 h 347"/>
              <a:gd name="T30" fmla="*/ 19 w 250"/>
              <a:gd name="T31" fmla="*/ 22 h 347"/>
              <a:gd name="T32" fmla="*/ 22 w 250"/>
              <a:gd name="T33" fmla="*/ 20 h 347"/>
              <a:gd name="T34" fmla="*/ 3 w 250"/>
              <a:gd name="T35" fmla="*/ 0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50" h="347">
                <a:moveTo>
                  <a:pt x="39" y="58"/>
                </a:moveTo>
                <a:cubicBezTo>
                  <a:pt x="38" y="58"/>
                  <a:pt x="37" y="59"/>
                  <a:pt x="35" y="59"/>
                </a:cubicBezTo>
                <a:cubicBezTo>
                  <a:pt x="37" y="91"/>
                  <a:pt x="37" y="91"/>
                  <a:pt x="37" y="91"/>
                </a:cubicBezTo>
                <a:cubicBezTo>
                  <a:pt x="115" y="170"/>
                  <a:pt x="115" y="170"/>
                  <a:pt x="115" y="170"/>
                </a:cubicBezTo>
                <a:cubicBezTo>
                  <a:pt x="114" y="214"/>
                  <a:pt x="114" y="214"/>
                  <a:pt x="114" y="214"/>
                </a:cubicBezTo>
                <a:cubicBezTo>
                  <a:pt x="247" y="347"/>
                  <a:pt x="247" y="347"/>
                  <a:pt x="247" y="347"/>
                </a:cubicBezTo>
                <a:cubicBezTo>
                  <a:pt x="247" y="347"/>
                  <a:pt x="248" y="346"/>
                  <a:pt x="248" y="346"/>
                </a:cubicBezTo>
                <a:cubicBezTo>
                  <a:pt x="249" y="345"/>
                  <a:pt x="249" y="345"/>
                  <a:pt x="250" y="344"/>
                </a:cubicBezTo>
                <a:cubicBezTo>
                  <a:pt x="118" y="212"/>
                  <a:pt x="118" y="212"/>
                  <a:pt x="118" y="212"/>
                </a:cubicBezTo>
                <a:cubicBezTo>
                  <a:pt x="119" y="168"/>
                  <a:pt x="119" y="168"/>
                  <a:pt x="119" y="168"/>
                </a:cubicBezTo>
                <a:cubicBezTo>
                  <a:pt x="41" y="89"/>
                  <a:pt x="41" y="89"/>
                  <a:pt x="41" y="89"/>
                </a:cubicBezTo>
                <a:cubicBezTo>
                  <a:pt x="39" y="58"/>
                  <a:pt x="39" y="58"/>
                  <a:pt x="39" y="58"/>
                </a:cubicBezTo>
                <a:moveTo>
                  <a:pt x="3" y="0"/>
                </a:moveTo>
                <a:cubicBezTo>
                  <a:pt x="2" y="1"/>
                  <a:pt x="1" y="2"/>
                  <a:pt x="1" y="2"/>
                </a:cubicBezTo>
                <a:cubicBezTo>
                  <a:pt x="0" y="3"/>
                  <a:pt x="0" y="3"/>
                  <a:pt x="0" y="3"/>
                </a:cubicBezTo>
                <a:cubicBezTo>
                  <a:pt x="19" y="22"/>
                  <a:pt x="19" y="22"/>
                  <a:pt x="19" y="22"/>
                </a:cubicBezTo>
                <a:cubicBezTo>
                  <a:pt x="20" y="21"/>
                  <a:pt x="21" y="21"/>
                  <a:pt x="22" y="20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11" name="Freeform 1069"/>
          <p:cNvSpPr>
            <a:spLocks/>
          </p:cNvSpPr>
          <p:nvPr/>
        </p:nvSpPr>
        <p:spPr bwMode="auto">
          <a:xfrm>
            <a:off x="-2470968" y="177800"/>
            <a:ext cx="3328988" cy="2984500"/>
          </a:xfrm>
          <a:custGeom>
            <a:avLst/>
            <a:gdLst>
              <a:gd name="T0" fmla="*/ 12 w 803"/>
              <a:gd name="T1" fmla="*/ 0 h 720"/>
              <a:gd name="T2" fmla="*/ 0 w 803"/>
              <a:gd name="T3" fmla="*/ 0 h 720"/>
              <a:gd name="T4" fmla="*/ 1 w 803"/>
              <a:gd name="T5" fmla="*/ 4 h 720"/>
              <a:gd name="T6" fmla="*/ 11 w 803"/>
              <a:gd name="T7" fmla="*/ 4 h 720"/>
              <a:gd name="T8" fmla="*/ 41 w 803"/>
              <a:gd name="T9" fmla="*/ 35 h 720"/>
              <a:gd name="T10" fmla="*/ 123 w 803"/>
              <a:gd name="T11" fmla="*/ 35 h 720"/>
              <a:gd name="T12" fmla="*/ 187 w 803"/>
              <a:gd name="T13" fmla="*/ 99 h 720"/>
              <a:gd name="T14" fmla="*/ 186 w 803"/>
              <a:gd name="T15" fmla="*/ 126 h 720"/>
              <a:gd name="T16" fmla="*/ 364 w 803"/>
              <a:gd name="T17" fmla="*/ 304 h 720"/>
              <a:gd name="T18" fmla="*/ 363 w 803"/>
              <a:gd name="T19" fmla="*/ 354 h 720"/>
              <a:gd name="T20" fmla="*/ 500 w 803"/>
              <a:gd name="T21" fmla="*/ 491 h 720"/>
              <a:gd name="T22" fmla="*/ 500 w 803"/>
              <a:gd name="T23" fmla="*/ 530 h 720"/>
              <a:gd name="T24" fmla="*/ 651 w 803"/>
              <a:gd name="T25" fmla="*/ 681 h 720"/>
              <a:gd name="T26" fmla="*/ 704 w 803"/>
              <a:gd name="T27" fmla="*/ 684 h 720"/>
              <a:gd name="T28" fmla="*/ 741 w 803"/>
              <a:gd name="T29" fmla="*/ 720 h 720"/>
              <a:gd name="T30" fmla="*/ 803 w 803"/>
              <a:gd name="T31" fmla="*/ 719 h 720"/>
              <a:gd name="T32" fmla="*/ 802 w 803"/>
              <a:gd name="T33" fmla="*/ 715 h 720"/>
              <a:gd name="T34" fmla="*/ 743 w 803"/>
              <a:gd name="T35" fmla="*/ 716 h 720"/>
              <a:gd name="T36" fmla="*/ 706 w 803"/>
              <a:gd name="T37" fmla="*/ 680 h 720"/>
              <a:gd name="T38" fmla="*/ 653 w 803"/>
              <a:gd name="T39" fmla="*/ 677 h 720"/>
              <a:gd name="T40" fmla="*/ 504 w 803"/>
              <a:gd name="T41" fmla="*/ 529 h 720"/>
              <a:gd name="T42" fmla="*/ 504 w 803"/>
              <a:gd name="T43" fmla="*/ 489 h 720"/>
              <a:gd name="T44" fmla="*/ 367 w 803"/>
              <a:gd name="T45" fmla="*/ 352 h 720"/>
              <a:gd name="T46" fmla="*/ 368 w 803"/>
              <a:gd name="T47" fmla="*/ 303 h 720"/>
              <a:gd name="T48" fmla="*/ 190 w 803"/>
              <a:gd name="T49" fmla="*/ 125 h 720"/>
              <a:gd name="T50" fmla="*/ 191 w 803"/>
              <a:gd name="T51" fmla="*/ 97 h 720"/>
              <a:gd name="T52" fmla="*/ 125 w 803"/>
              <a:gd name="T53" fmla="*/ 31 h 720"/>
              <a:gd name="T54" fmla="*/ 42 w 803"/>
              <a:gd name="T55" fmla="*/ 31 h 720"/>
              <a:gd name="T56" fmla="*/ 12 w 803"/>
              <a:gd name="T57" fmla="*/ 0 h 7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803" h="720">
                <a:moveTo>
                  <a:pt x="12" y="0"/>
                </a:moveTo>
                <a:cubicBezTo>
                  <a:pt x="0" y="0"/>
                  <a:pt x="0" y="0"/>
                  <a:pt x="0" y="0"/>
                </a:cubicBezTo>
                <a:cubicBezTo>
                  <a:pt x="0" y="1"/>
                  <a:pt x="0" y="3"/>
                  <a:pt x="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41" y="35"/>
                  <a:pt x="41" y="35"/>
                  <a:pt x="41" y="35"/>
                </a:cubicBezTo>
                <a:cubicBezTo>
                  <a:pt x="123" y="35"/>
                  <a:pt x="123" y="35"/>
                  <a:pt x="123" y="35"/>
                </a:cubicBezTo>
                <a:cubicBezTo>
                  <a:pt x="187" y="99"/>
                  <a:pt x="187" y="99"/>
                  <a:pt x="187" y="99"/>
                </a:cubicBezTo>
                <a:cubicBezTo>
                  <a:pt x="186" y="126"/>
                  <a:pt x="186" y="126"/>
                  <a:pt x="186" y="126"/>
                </a:cubicBezTo>
                <a:cubicBezTo>
                  <a:pt x="364" y="304"/>
                  <a:pt x="364" y="304"/>
                  <a:pt x="364" y="304"/>
                </a:cubicBezTo>
                <a:cubicBezTo>
                  <a:pt x="363" y="354"/>
                  <a:pt x="363" y="354"/>
                  <a:pt x="363" y="354"/>
                </a:cubicBezTo>
                <a:cubicBezTo>
                  <a:pt x="500" y="491"/>
                  <a:pt x="500" y="491"/>
                  <a:pt x="500" y="491"/>
                </a:cubicBezTo>
                <a:cubicBezTo>
                  <a:pt x="500" y="530"/>
                  <a:pt x="500" y="530"/>
                  <a:pt x="500" y="530"/>
                </a:cubicBezTo>
                <a:cubicBezTo>
                  <a:pt x="651" y="681"/>
                  <a:pt x="651" y="681"/>
                  <a:pt x="651" y="681"/>
                </a:cubicBezTo>
                <a:cubicBezTo>
                  <a:pt x="704" y="684"/>
                  <a:pt x="704" y="684"/>
                  <a:pt x="704" y="684"/>
                </a:cubicBezTo>
                <a:cubicBezTo>
                  <a:pt x="741" y="720"/>
                  <a:pt x="741" y="720"/>
                  <a:pt x="741" y="720"/>
                </a:cubicBezTo>
                <a:cubicBezTo>
                  <a:pt x="803" y="719"/>
                  <a:pt x="803" y="719"/>
                  <a:pt x="803" y="719"/>
                </a:cubicBezTo>
                <a:cubicBezTo>
                  <a:pt x="803" y="718"/>
                  <a:pt x="802" y="717"/>
                  <a:pt x="802" y="715"/>
                </a:cubicBezTo>
                <a:cubicBezTo>
                  <a:pt x="743" y="716"/>
                  <a:pt x="743" y="716"/>
                  <a:pt x="743" y="716"/>
                </a:cubicBezTo>
                <a:cubicBezTo>
                  <a:pt x="706" y="680"/>
                  <a:pt x="706" y="680"/>
                  <a:pt x="706" y="680"/>
                </a:cubicBezTo>
                <a:cubicBezTo>
                  <a:pt x="653" y="677"/>
                  <a:pt x="653" y="677"/>
                  <a:pt x="653" y="677"/>
                </a:cubicBezTo>
                <a:cubicBezTo>
                  <a:pt x="504" y="529"/>
                  <a:pt x="504" y="529"/>
                  <a:pt x="504" y="529"/>
                </a:cubicBezTo>
                <a:cubicBezTo>
                  <a:pt x="504" y="489"/>
                  <a:pt x="504" y="489"/>
                  <a:pt x="504" y="489"/>
                </a:cubicBezTo>
                <a:cubicBezTo>
                  <a:pt x="367" y="352"/>
                  <a:pt x="367" y="352"/>
                  <a:pt x="367" y="352"/>
                </a:cubicBezTo>
                <a:cubicBezTo>
                  <a:pt x="368" y="303"/>
                  <a:pt x="368" y="303"/>
                  <a:pt x="368" y="303"/>
                </a:cubicBezTo>
                <a:cubicBezTo>
                  <a:pt x="190" y="125"/>
                  <a:pt x="190" y="125"/>
                  <a:pt x="190" y="125"/>
                </a:cubicBezTo>
                <a:cubicBezTo>
                  <a:pt x="191" y="97"/>
                  <a:pt x="191" y="97"/>
                  <a:pt x="191" y="97"/>
                </a:cubicBezTo>
                <a:cubicBezTo>
                  <a:pt x="125" y="31"/>
                  <a:pt x="125" y="31"/>
                  <a:pt x="125" y="31"/>
                </a:cubicBezTo>
                <a:cubicBezTo>
                  <a:pt x="42" y="31"/>
                  <a:pt x="42" y="31"/>
                  <a:pt x="42" y="31"/>
                </a:cubicBezTo>
                <a:cubicBezTo>
                  <a:pt x="12" y="0"/>
                  <a:pt x="12" y="0"/>
                  <a:pt x="1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12" name="Freeform 1070"/>
          <p:cNvSpPr>
            <a:spLocks/>
          </p:cNvSpPr>
          <p:nvPr/>
        </p:nvSpPr>
        <p:spPr bwMode="auto">
          <a:xfrm>
            <a:off x="-2602731" y="-100013"/>
            <a:ext cx="3455988" cy="3221038"/>
          </a:xfrm>
          <a:custGeom>
            <a:avLst/>
            <a:gdLst>
              <a:gd name="T0" fmla="*/ 3 w 834"/>
              <a:gd name="T1" fmla="*/ 0 h 777"/>
              <a:gd name="T2" fmla="*/ 1 w 834"/>
              <a:gd name="T3" fmla="*/ 2 h 777"/>
              <a:gd name="T4" fmla="*/ 0 w 834"/>
              <a:gd name="T5" fmla="*/ 3 h 777"/>
              <a:gd name="T6" fmla="*/ 87 w 834"/>
              <a:gd name="T7" fmla="*/ 90 h 777"/>
              <a:gd name="T8" fmla="*/ 170 w 834"/>
              <a:gd name="T9" fmla="*/ 88 h 777"/>
              <a:gd name="T10" fmla="*/ 233 w 834"/>
              <a:gd name="T11" fmla="*/ 152 h 777"/>
              <a:gd name="T12" fmla="*/ 233 w 834"/>
              <a:gd name="T13" fmla="*/ 179 h 777"/>
              <a:gd name="T14" fmla="*/ 411 w 834"/>
              <a:gd name="T15" fmla="*/ 357 h 777"/>
              <a:gd name="T16" fmla="*/ 409 w 834"/>
              <a:gd name="T17" fmla="*/ 407 h 777"/>
              <a:gd name="T18" fmla="*/ 546 w 834"/>
              <a:gd name="T19" fmla="*/ 544 h 777"/>
              <a:gd name="T20" fmla="*/ 543 w 834"/>
              <a:gd name="T21" fmla="*/ 586 h 777"/>
              <a:gd name="T22" fmla="*/ 694 w 834"/>
              <a:gd name="T23" fmla="*/ 737 h 777"/>
              <a:gd name="T24" fmla="*/ 748 w 834"/>
              <a:gd name="T25" fmla="*/ 740 h 777"/>
              <a:gd name="T26" fmla="*/ 785 w 834"/>
              <a:gd name="T27" fmla="*/ 777 h 777"/>
              <a:gd name="T28" fmla="*/ 834 w 834"/>
              <a:gd name="T29" fmla="*/ 776 h 777"/>
              <a:gd name="T30" fmla="*/ 834 w 834"/>
              <a:gd name="T31" fmla="*/ 772 h 777"/>
              <a:gd name="T32" fmla="*/ 787 w 834"/>
              <a:gd name="T33" fmla="*/ 773 h 777"/>
              <a:gd name="T34" fmla="*/ 750 w 834"/>
              <a:gd name="T35" fmla="*/ 736 h 777"/>
              <a:gd name="T36" fmla="*/ 696 w 834"/>
              <a:gd name="T37" fmla="*/ 733 h 777"/>
              <a:gd name="T38" fmla="*/ 547 w 834"/>
              <a:gd name="T39" fmla="*/ 585 h 777"/>
              <a:gd name="T40" fmla="*/ 550 w 834"/>
              <a:gd name="T41" fmla="*/ 542 h 777"/>
              <a:gd name="T42" fmla="*/ 413 w 834"/>
              <a:gd name="T43" fmla="*/ 405 h 777"/>
              <a:gd name="T44" fmla="*/ 415 w 834"/>
              <a:gd name="T45" fmla="*/ 356 h 777"/>
              <a:gd name="T46" fmla="*/ 237 w 834"/>
              <a:gd name="T47" fmla="*/ 178 h 777"/>
              <a:gd name="T48" fmla="*/ 237 w 834"/>
              <a:gd name="T49" fmla="*/ 150 h 777"/>
              <a:gd name="T50" fmla="*/ 171 w 834"/>
              <a:gd name="T51" fmla="*/ 84 h 777"/>
              <a:gd name="T52" fmla="*/ 88 w 834"/>
              <a:gd name="T53" fmla="*/ 86 h 777"/>
              <a:gd name="T54" fmla="*/ 3 w 834"/>
              <a:gd name="T55" fmla="*/ 0 h 7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834" h="777">
                <a:moveTo>
                  <a:pt x="3" y="0"/>
                </a:moveTo>
                <a:cubicBezTo>
                  <a:pt x="2" y="1"/>
                  <a:pt x="2" y="2"/>
                  <a:pt x="1" y="2"/>
                </a:cubicBezTo>
                <a:cubicBezTo>
                  <a:pt x="1" y="3"/>
                  <a:pt x="0" y="3"/>
                  <a:pt x="0" y="3"/>
                </a:cubicBezTo>
                <a:cubicBezTo>
                  <a:pt x="87" y="90"/>
                  <a:pt x="87" y="90"/>
                  <a:pt x="87" y="90"/>
                </a:cubicBezTo>
                <a:cubicBezTo>
                  <a:pt x="170" y="88"/>
                  <a:pt x="170" y="88"/>
                  <a:pt x="170" y="88"/>
                </a:cubicBezTo>
                <a:cubicBezTo>
                  <a:pt x="233" y="152"/>
                  <a:pt x="233" y="152"/>
                  <a:pt x="233" y="152"/>
                </a:cubicBezTo>
                <a:cubicBezTo>
                  <a:pt x="233" y="179"/>
                  <a:pt x="233" y="179"/>
                  <a:pt x="233" y="179"/>
                </a:cubicBezTo>
                <a:cubicBezTo>
                  <a:pt x="411" y="357"/>
                  <a:pt x="411" y="357"/>
                  <a:pt x="411" y="357"/>
                </a:cubicBezTo>
                <a:cubicBezTo>
                  <a:pt x="409" y="407"/>
                  <a:pt x="409" y="407"/>
                  <a:pt x="409" y="407"/>
                </a:cubicBezTo>
                <a:cubicBezTo>
                  <a:pt x="546" y="544"/>
                  <a:pt x="546" y="544"/>
                  <a:pt x="546" y="544"/>
                </a:cubicBezTo>
                <a:cubicBezTo>
                  <a:pt x="543" y="586"/>
                  <a:pt x="543" y="586"/>
                  <a:pt x="543" y="586"/>
                </a:cubicBezTo>
                <a:cubicBezTo>
                  <a:pt x="694" y="737"/>
                  <a:pt x="694" y="737"/>
                  <a:pt x="694" y="737"/>
                </a:cubicBezTo>
                <a:cubicBezTo>
                  <a:pt x="748" y="740"/>
                  <a:pt x="748" y="740"/>
                  <a:pt x="748" y="740"/>
                </a:cubicBezTo>
                <a:cubicBezTo>
                  <a:pt x="785" y="777"/>
                  <a:pt x="785" y="777"/>
                  <a:pt x="785" y="777"/>
                </a:cubicBezTo>
                <a:cubicBezTo>
                  <a:pt x="834" y="776"/>
                  <a:pt x="834" y="776"/>
                  <a:pt x="834" y="776"/>
                </a:cubicBezTo>
                <a:cubicBezTo>
                  <a:pt x="834" y="775"/>
                  <a:pt x="834" y="773"/>
                  <a:pt x="834" y="772"/>
                </a:cubicBezTo>
                <a:cubicBezTo>
                  <a:pt x="787" y="773"/>
                  <a:pt x="787" y="773"/>
                  <a:pt x="787" y="773"/>
                </a:cubicBezTo>
                <a:cubicBezTo>
                  <a:pt x="750" y="736"/>
                  <a:pt x="750" y="736"/>
                  <a:pt x="750" y="736"/>
                </a:cubicBezTo>
                <a:cubicBezTo>
                  <a:pt x="696" y="733"/>
                  <a:pt x="696" y="733"/>
                  <a:pt x="696" y="733"/>
                </a:cubicBezTo>
                <a:cubicBezTo>
                  <a:pt x="547" y="585"/>
                  <a:pt x="547" y="585"/>
                  <a:pt x="547" y="585"/>
                </a:cubicBezTo>
                <a:cubicBezTo>
                  <a:pt x="550" y="542"/>
                  <a:pt x="550" y="542"/>
                  <a:pt x="550" y="542"/>
                </a:cubicBezTo>
                <a:cubicBezTo>
                  <a:pt x="413" y="405"/>
                  <a:pt x="413" y="405"/>
                  <a:pt x="413" y="405"/>
                </a:cubicBezTo>
                <a:cubicBezTo>
                  <a:pt x="415" y="356"/>
                  <a:pt x="415" y="356"/>
                  <a:pt x="415" y="356"/>
                </a:cubicBezTo>
                <a:cubicBezTo>
                  <a:pt x="237" y="178"/>
                  <a:pt x="237" y="178"/>
                  <a:pt x="237" y="178"/>
                </a:cubicBezTo>
                <a:cubicBezTo>
                  <a:pt x="237" y="150"/>
                  <a:pt x="237" y="150"/>
                  <a:pt x="237" y="150"/>
                </a:cubicBezTo>
                <a:cubicBezTo>
                  <a:pt x="171" y="84"/>
                  <a:pt x="171" y="84"/>
                  <a:pt x="171" y="84"/>
                </a:cubicBezTo>
                <a:cubicBezTo>
                  <a:pt x="88" y="86"/>
                  <a:pt x="88" y="86"/>
                  <a:pt x="88" y="86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13" name="Freeform 1071"/>
          <p:cNvSpPr>
            <a:spLocks noEditPoints="1"/>
          </p:cNvSpPr>
          <p:nvPr/>
        </p:nvSpPr>
        <p:spPr bwMode="auto">
          <a:xfrm>
            <a:off x="-5620568" y="-3960813"/>
            <a:ext cx="6296025" cy="6862763"/>
          </a:xfrm>
          <a:custGeom>
            <a:avLst/>
            <a:gdLst>
              <a:gd name="T0" fmla="*/ 1387 w 1519"/>
              <a:gd name="T1" fmla="*/ 1582 h 1655"/>
              <a:gd name="T2" fmla="*/ 1384 w 1519"/>
              <a:gd name="T3" fmla="*/ 1584 h 1655"/>
              <a:gd name="T4" fmla="*/ 1423 w 1519"/>
              <a:gd name="T5" fmla="*/ 1624 h 1655"/>
              <a:gd name="T6" fmla="*/ 1484 w 1519"/>
              <a:gd name="T7" fmla="*/ 1622 h 1655"/>
              <a:gd name="T8" fmla="*/ 1516 w 1519"/>
              <a:gd name="T9" fmla="*/ 1655 h 1655"/>
              <a:gd name="T10" fmla="*/ 1517 w 1519"/>
              <a:gd name="T11" fmla="*/ 1654 h 1655"/>
              <a:gd name="T12" fmla="*/ 1519 w 1519"/>
              <a:gd name="T13" fmla="*/ 1652 h 1655"/>
              <a:gd name="T14" fmla="*/ 1485 w 1519"/>
              <a:gd name="T15" fmla="*/ 1618 h 1655"/>
              <a:gd name="T16" fmla="*/ 1425 w 1519"/>
              <a:gd name="T17" fmla="*/ 1620 h 1655"/>
              <a:gd name="T18" fmla="*/ 1387 w 1519"/>
              <a:gd name="T19" fmla="*/ 1582 h 1655"/>
              <a:gd name="T20" fmla="*/ 997 w 1519"/>
              <a:gd name="T21" fmla="*/ 994 h 1655"/>
              <a:gd name="T22" fmla="*/ 995 w 1519"/>
              <a:gd name="T23" fmla="*/ 996 h 1655"/>
              <a:gd name="T24" fmla="*/ 994 w 1519"/>
              <a:gd name="T25" fmla="*/ 997 h 1655"/>
              <a:gd name="T26" fmla="*/ 1034 w 1519"/>
              <a:gd name="T27" fmla="*/ 1036 h 1655"/>
              <a:gd name="T28" fmla="*/ 1034 w 1519"/>
              <a:gd name="T29" fmla="*/ 1076 h 1655"/>
              <a:gd name="T30" fmla="*/ 1127 w 1519"/>
              <a:gd name="T31" fmla="*/ 1169 h 1655"/>
              <a:gd name="T32" fmla="*/ 1126 w 1519"/>
              <a:gd name="T33" fmla="*/ 1230 h 1655"/>
              <a:gd name="T34" fmla="*/ 1183 w 1519"/>
              <a:gd name="T35" fmla="*/ 1287 h 1655"/>
              <a:gd name="T36" fmla="*/ 1184 w 1519"/>
              <a:gd name="T37" fmla="*/ 1333 h 1655"/>
              <a:gd name="T38" fmla="*/ 1321 w 1519"/>
              <a:gd name="T39" fmla="*/ 1471 h 1655"/>
              <a:gd name="T40" fmla="*/ 1320 w 1519"/>
              <a:gd name="T41" fmla="*/ 1521 h 1655"/>
              <a:gd name="T42" fmla="*/ 1356 w 1519"/>
              <a:gd name="T43" fmla="*/ 1556 h 1655"/>
              <a:gd name="T44" fmla="*/ 1358 w 1519"/>
              <a:gd name="T45" fmla="*/ 1553 h 1655"/>
              <a:gd name="T46" fmla="*/ 1324 w 1519"/>
              <a:gd name="T47" fmla="*/ 1519 h 1655"/>
              <a:gd name="T48" fmla="*/ 1325 w 1519"/>
              <a:gd name="T49" fmla="*/ 1469 h 1655"/>
              <a:gd name="T50" fmla="*/ 1187 w 1519"/>
              <a:gd name="T51" fmla="*/ 1332 h 1655"/>
              <a:gd name="T52" fmla="*/ 1187 w 1519"/>
              <a:gd name="T53" fmla="*/ 1286 h 1655"/>
              <a:gd name="T54" fmla="*/ 1130 w 1519"/>
              <a:gd name="T55" fmla="*/ 1228 h 1655"/>
              <a:gd name="T56" fmla="*/ 1131 w 1519"/>
              <a:gd name="T57" fmla="*/ 1168 h 1655"/>
              <a:gd name="T58" fmla="*/ 1038 w 1519"/>
              <a:gd name="T59" fmla="*/ 1074 h 1655"/>
              <a:gd name="T60" fmla="*/ 1038 w 1519"/>
              <a:gd name="T61" fmla="*/ 1035 h 1655"/>
              <a:gd name="T62" fmla="*/ 997 w 1519"/>
              <a:gd name="T63" fmla="*/ 994 h 1655"/>
              <a:gd name="T64" fmla="*/ 729 w 1519"/>
              <a:gd name="T65" fmla="*/ 726 h 1655"/>
              <a:gd name="T66" fmla="*/ 727 w 1519"/>
              <a:gd name="T67" fmla="*/ 729 h 1655"/>
              <a:gd name="T68" fmla="*/ 965 w 1519"/>
              <a:gd name="T69" fmla="*/ 967 h 1655"/>
              <a:gd name="T70" fmla="*/ 966 w 1519"/>
              <a:gd name="T71" fmla="*/ 966 h 1655"/>
              <a:gd name="T72" fmla="*/ 968 w 1519"/>
              <a:gd name="T73" fmla="*/ 965 h 1655"/>
              <a:gd name="T74" fmla="*/ 729 w 1519"/>
              <a:gd name="T75" fmla="*/ 726 h 1655"/>
              <a:gd name="T76" fmla="*/ 3 w 1519"/>
              <a:gd name="T77" fmla="*/ 0 h 1655"/>
              <a:gd name="T78" fmla="*/ 0 w 1519"/>
              <a:gd name="T79" fmla="*/ 3 h 1655"/>
              <a:gd name="T80" fmla="*/ 697 w 1519"/>
              <a:gd name="T81" fmla="*/ 700 h 1655"/>
              <a:gd name="T82" fmla="*/ 701 w 1519"/>
              <a:gd name="T83" fmla="*/ 698 h 1655"/>
              <a:gd name="T84" fmla="*/ 3 w 1519"/>
              <a:gd name="T85" fmla="*/ 0 h 1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19" h="1655">
                <a:moveTo>
                  <a:pt x="1387" y="1582"/>
                </a:moveTo>
                <a:cubicBezTo>
                  <a:pt x="1386" y="1583"/>
                  <a:pt x="1385" y="1584"/>
                  <a:pt x="1384" y="1584"/>
                </a:cubicBezTo>
                <a:cubicBezTo>
                  <a:pt x="1423" y="1624"/>
                  <a:pt x="1423" y="1624"/>
                  <a:pt x="1423" y="1624"/>
                </a:cubicBezTo>
                <a:cubicBezTo>
                  <a:pt x="1484" y="1622"/>
                  <a:pt x="1484" y="1622"/>
                  <a:pt x="1484" y="1622"/>
                </a:cubicBezTo>
                <a:cubicBezTo>
                  <a:pt x="1516" y="1655"/>
                  <a:pt x="1516" y="1655"/>
                  <a:pt x="1516" y="1655"/>
                </a:cubicBezTo>
                <a:cubicBezTo>
                  <a:pt x="1517" y="1654"/>
                  <a:pt x="1517" y="1654"/>
                  <a:pt x="1517" y="1654"/>
                </a:cubicBezTo>
                <a:cubicBezTo>
                  <a:pt x="1518" y="1653"/>
                  <a:pt x="1519" y="1653"/>
                  <a:pt x="1519" y="1652"/>
                </a:cubicBezTo>
                <a:cubicBezTo>
                  <a:pt x="1485" y="1618"/>
                  <a:pt x="1485" y="1618"/>
                  <a:pt x="1485" y="1618"/>
                </a:cubicBezTo>
                <a:cubicBezTo>
                  <a:pt x="1425" y="1620"/>
                  <a:pt x="1425" y="1620"/>
                  <a:pt x="1425" y="1620"/>
                </a:cubicBezTo>
                <a:cubicBezTo>
                  <a:pt x="1387" y="1582"/>
                  <a:pt x="1387" y="1582"/>
                  <a:pt x="1387" y="1582"/>
                </a:cubicBezTo>
                <a:moveTo>
                  <a:pt x="997" y="994"/>
                </a:moveTo>
                <a:cubicBezTo>
                  <a:pt x="996" y="994"/>
                  <a:pt x="996" y="995"/>
                  <a:pt x="995" y="996"/>
                </a:cubicBezTo>
                <a:cubicBezTo>
                  <a:pt x="995" y="996"/>
                  <a:pt x="994" y="996"/>
                  <a:pt x="994" y="997"/>
                </a:cubicBezTo>
                <a:cubicBezTo>
                  <a:pt x="1034" y="1036"/>
                  <a:pt x="1034" y="1036"/>
                  <a:pt x="1034" y="1036"/>
                </a:cubicBezTo>
                <a:cubicBezTo>
                  <a:pt x="1034" y="1076"/>
                  <a:pt x="1034" y="1076"/>
                  <a:pt x="1034" y="1076"/>
                </a:cubicBezTo>
                <a:cubicBezTo>
                  <a:pt x="1127" y="1169"/>
                  <a:pt x="1127" y="1169"/>
                  <a:pt x="1127" y="1169"/>
                </a:cubicBezTo>
                <a:cubicBezTo>
                  <a:pt x="1126" y="1230"/>
                  <a:pt x="1126" y="1230"/>
                  <a:pt x="1126" y="1230"/>
                </a:cubicBezTo>
                <a:cubicBezTo>
                  <a:pt x="1183" y="1287"/>
                  <a:pt x="1183" y="1287"/>
                  <a:pt x="1183" y="1287"/>
                </a:cubicBezTo>
                <a:cubicBezTo>
                  <a:pt x="1184" y="1333"/>
                  <a:pt x="1184" y="1333"/>
                  <a:pt x="1184" y="1333"/>
                </a:cubicBezTo>
                <a:cubicBezTo>
                  <a:pt x="1321" y="1471"/>
                  <a:pt x="1321" y="1471"/>
                  <a:pt x="1321" y="1471"/>
                </a:cubicBezTo>
                <a:cubicBezTo>
                  <a:pt x="1320" y="1521"/>
                  <a:pt x="1320" y="1521"/>
                  <a:pt x="1320" y="1521"/>
                </a:cubicBezTo>
                <a:cubicBezTo>
                  <a:pt x="1356" y="1556"/>
                  <a:pt x="1356" y="1556"/>
                  <a:pt x="1356" y="1556"/>
                </a:cubicBezTo>
                <a:cubicBezTo>
                  <a:pt x="1356" y="1555"/>
                  <a:pt x="1357" y="1554"/>
                  <a:pt x="1358" y="1553"/>
                </a:cubicBezTo>
                <a:cubicBezTo>
                  <a:pt x="1324" y="1519"/>
                  <a:pt x="1324" y="1519"/>
                  <a:pt x="1324" y="1519"/>
                </a:cubicBezTo>
                <a:cubicBezTo>
                  <a:pt x="1325" y="1469"/>
                  <a:pt x="1325" y="1469"/>
                  <a:pt x="1325" y="1469"/>
                </a:cubicBezTo>
                <a:cubicBezTo>
                  <a:pt x="1187" y="1332"/>
                  <a:pt x="1187" y="1332"/>
                  <a:pt x="1187" y="1332"/>
                </a:cubicBezTo>
                <a:cubicBezTo>
                  <a:pt x="1187" y="1286"/>
                  <a:pt x="1187" y="1286"/>
                  <a:pt x="1187" y="1286"/>
                </a:cubicBezTo>
                <a:cubicBezTo>
                  <a:pt x="1130" y="1228"/>
                  <a:pt x="1130" y="1228"/>
                  <a:pt x="1130" y="1228"/>
                </a:cubicBezTo>
                <a:cubicBezTo>
                  <a:pt x="1131" y="1168"/>
                  <a:pt x="1131" y="1168"/>
                  <a:pt x="1131" y="1168"/>
                </a:cubicBezTo>
                <a:cubicBezTo>
                  <a:pt x="1038" y="1074"/>
                  <a:pt x="1038" y="1074"/>
                  <a:pt x="1038" y="1074"/>
                </a:cubicBezTo>
                <a:cubicBezTo>
                  <a:pt x="1038" y="1035"/>
                  <a:pt x="1038" y="1035"/>
                  <a:pt x="1038" y="1035"/>
                </a:cubicBezTo>
                <a:cubicBezTo>
                  <a:pt x="997" y="994"/>
                  <a:pt x="997" y="994"/>
                  <a:pt x="997" y="994"/>
                </a:cubicBezTo>
                <a:moveTo>
                  <a:pt x="729" y="726"/>
                </a:moveTo>
                <a:cubicBezTo>
                  <a:pt x="728" y="727"/>
                  <a:pt x="728" y="728"/>
                  <a:pt x="727" y="729"/>
                </a:cubicBezTo>
                <a:cubicBezTo>
                  <a:pt x="965" y="967"/>
                  <a:pt x="965" y="967"/>
                  <a:pt x="965" y="967"/>
                </a:cubicBezTo>
                <a:cubicBezTo>
                  <a:pt x="965" y="967"/>
                  <a:pt x="965" y="967"/>
                  <a:pt x="966" y="966"/>
                </a:cubicBezTo>
                <a:cubicBezTo>
                  <a:pt x="966" y="966"/>
                  <a:pt x="967" y="965"/>
                  <a:pt x="968" y="965"/>
                </a:cubicBezTo>
                <a:cubicBezTo>
                  <a:pt x="729" y="726"/>
                  <a:pt x="729" y="726"/>
                  <a:pt x="729" y="726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697" y="700"/>
                  <a:pt x="697" y="700"/>
                  <a:pt x="697" y="700"/>
                </a:cubicBezTo>
                <a:cubicBezTo>
                  <a:pt x="698" y="699"/>
                  <a:pt x="699" y="698"/>
                  <a:pt x="701" y="698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14" name="Freeform 1072"/>
          <p:cNvSpPr>
            <a:spLocks/>
          </p:cNvSpPr>
          <p:nvPr/>
        </p:nvSpPr>
        <p:spPr bwMode="auto">
          <a:xfrm>
            <a:off x="-4729981" y="-3536950"/>
            <a:ext cx="4692650" cy="5199063"/>
          </a:xfrm>
          <a:custGeom>
            <a:avLst/>
            <a:gdLst>
              <a:gd name="T0" fmla="*/ 3 w 1132"/>
              <a:gd name="T1" fmla="*/ 0 h 1254"/>
              <a:gd name="T2" fmla="*/ 0 w 1132"/>
              <a:gd name="T3" fmla="*/ 3 h 1254"/>
              <a:gd name="T4" fmla="*/ 923 w 1132"/>
              <a:gd name="T5" fmla="*/ 926 h 1254"/>
              <a:gd name="T6" fmla="*/ 923 w 1132"/>
              <a:gd name="T7" fmla="*/ 970 h 1254"/>
              <a:gd name="T8" fmla="*/ 957 w 1132"/>
              <a:gd name="T9" fmla="*/ 1005 h 1254"/>
              <a:gd name="T10" fmla="*/ 959 w 1132"/>
              <a:gd name="T11" fmla="*/ 1097 h 1254"/>
              <a:gd name="T12" fmla="*/ 1009 w 1132"/>
              <a:gd name="T13" fmla="*/ 1147 h 1254"/>
              <a:gd name="T14" fmla="*/ 1049 w 1132"/>
              <a:gd name="T15" fmla="*/ 1148 h 1254"/>
              <a:gd name="T16" fmla="*/ 1127 w 1132"/>
              <a:gd name="T17" fmla="*/ 1226 h 1254"/>
              <a:gd name="T18" fmla="*/ 1128 w 1132"/>
              <a:gd name="T19" fmla="*/ 1252 h 1254"/>
              <a:gd name="T20" fmla="*/ 1132 w 1132"/>
              <a:gd name="T21" fmla="*/ 1254 h 1254"/>
              <a:gd name="T22" fmla="*/ 1131 w 1132"/>
              <a:gd name="T23" fmla="*/ 1224 h 1254"/>
              <a:gd name="T24" fmla="*/ 1051 w 1132"/>
              <a:gd name="T25" fmla="*/ 1144 h 1254"/>
              <a:gd name="T26" fmla="*/ 1010 w 1132"/>
              <a:gd name="T27" fmla="*/ 1143 h 1254"/>
              <a:gd name="T28" fmla="*/ 963 w 1132"/>
              <a:gd name="T29" fmla="*/ 1096 h 1254"/>
              <a:gd name="T30" fmla="*/ 961 w 1132"/>
              <a:gd name="T31" fmla="*/ 1003 h 1254"/>
              <a:gd name="T32" fmla="*/ 927 w 1132"/>
              <a:gd name="T33" fmla="*/ 969 h 1254"/>
              <a:gd name="T34" fmla="*/ 927 w 1132"/>
              <a:gd name="T35" fmla="*/ 924 h 1254"/>
              <a:gd name="T36" fmla="*/ 3 w 1132"/>
              <a:gd name="T37" fmla="*/ 0 h 12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32" h="1254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923" y="926"/>
                  <a:pt x="923" y="926"/>
                  <a:pt x="923" y="926"/>
                </a:cubicBezTo>
                <a:cubicBezTo>
                  <a:pt x="923" y="970"/>
                  <a:pt x="923" y="970"/>
                  <a:pt x="923" y="970"/>
                </a:cubicBezTo>
                <a:cubicBezTo>
                  <a:pt x="957" y="1005"/>
                  <a:pt x="957" y="1005"/>
                  <a:pt x="957" y="1005"/>
                </a:cubicBezTo>
                <a:cubicBezTo>
                  <a:pt x="959" y="1097"/>
                  <a:pt x="959" y="1097"/>
                  <a:pt x="959" y="1097"/>
                </a:cubicBezTo>
                <a:cubicBezTo>
                  <a:pt x="1009" y="1147"/>
                  <a:pt x="1009" y="1147"/>
                  <a:pt x="1009" y="1147"/>
                </a:cubicBezTo>
                <a:cubicBezTo>
                  <a:pt x="1049" y="1148"/>
                  <a:pt x="1049" y="1148"/>
                  <a:pt x="1049" y="1148"/>
                </a:cubicBezTo>
                <a:cubicBezTo>
                  <a:pt x="1127" y="1226"/>
                  <a:pt x="1127" y="1226"/>
                  <a:pt x="1127" y="1226"/>
                </a:cubicBezTo>
                <a:cubicBezTo>
                  <a:pt x="1128" y="1252"/>
                  <a:pt x="1128" y="1252"/>
                  <a:pt x="1128" y="1252"/>
                </a:cubicBezTo>
                <a:cubicBezTo>
                  <a:pt x="1129" y="1253"/>
                  <a:pt x="1130" y="1253"/>
                  <a:pt x="1132" y="1254"/>
                </a:cubicBezTo>
                <a:cubicBezTo>
                  <a:pt x="1131" y="1224"/>
                  <a:pt x="1131" y="1224"/>
                  <a:pt x="1131" y="1224"/>
                </a:cubicBezTo>
                <a:cubicBezTo>
                  <a:pt x="1051" y="1144"/>
                  <a:pt x="1051" y="1144"/>
                  <a:pt x="1051" y="1144"/>
                </a:cubicBezTo>
                <a:cubicBezTo>
                  <a:pt x="1010" y="1143"/>
                  <a:pt x="1010" y="1143"/>
                  <a:pt x="1010" y="1143"/>
                </a:cubicBezTo>
                <a:cubicBezTo>
                  <a:pt x="963" y="1096"/>
                  <a:pt x="963" y="1096"/>
                  <a:pt x="963" y="1096"/>
                </a:cubicBezTo>
                <a:cubicBezTo>
                  <a:pt x="961" y="1003"/>
                  <a:pt x="961" y="1003"/>
                  <a:pt x="961" y="1003"/>
                </a:cubicBezTo>
                <a:cubicBezTo>
                  <a:pt x="927" y="969"/>
                  <a:pt x="927" y="969"/>
                  <a:pt x="927" y="969"/>
                </a:cubicBezTo>
                <a:cubicBezTo>
                  <a:pt x="927" y="924"/>
                  <a:pt x="927" y="924"/>
                  <a:pt x="927" y="924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15" name="Freeform 1073"/>
          <p:cNvSpPr>
            <a:spLocks/>
          </p:cNvSpPr>
          <p:nvPr/>
        </p:nvSpPr>
        <p:spPr bwMode="auto">
          <a:xfrm>
            <a:off x="-4622031" y="-3544888"/>
            <a:ext cx="6015038" cy="6442075"/>
          </a:xfrm>
          <a:custGeom>
            <a:avLst/>
            <a:gdLst>
              <a:gd name="T0" fmla="*/ 3 w 1451"/>
              <a:gd name="T1" fmla="*/ 0 h 1554"/>
              <a:gd name="T2" fmla="*/ 0 w 1451"/>
              <a:gd name="T3" fmla="*/ 3 h 1554"/>
              <a:gd name="T4" fmla="*/ 911 w 1451"/>
              <a:gd name="T5" fmla="*/ 914 h 1554"/>
              <a:gd name="T6" fmla="*/ 911 w 1451"/>
              <a:gd name="T7" fmla="*/ 958 h 1554"/>
              <a:gd name="T8" fmla="*/ 1167 w 1451"/>
              <a:gd name="T9" fmla="*/ 1215 h 1554"/>
              <a:gd name="T10" fmla="*/ 1169 w 1451"/>
              <a:gd name="T11" fmla="*/ 1335 h 1554"/>
              <a:gd name="T12" fmla="*/ 1387 w 1451"/>
              <a:gd name="T13" fmla="*/ 1554 h 1554"/>
              <a:gd name="T14" fmla="*/ 1451 w 1451"/>
              <a:gd name="T15" fmla="*/ 1554 h 1554"/>
              <a:gd name="T16" fmla="*/ 1451 w 1451"/>
              <a:gd name="T17" fmla="*/ 1551 h 1554"/>
              <a:gd name="T18" fmla="*/ 1451 w 1451"/>
              <a:gd name="T19" fmla="*/ 1550 h 1554"/>
              <a:gd name="T20" fmla="*/ 1389 w 1451"/>
              <a:gd name="T21" fmla="*/ 1550 h 1554"/>
              <a:gd name="T22" fmla="*/ 1173 w 1451"/>
              <a:gd name="T23" fmla="*/ 1334 h 1554"/>
              <a:gd name="T24" fmla="*/ 1171 w 1451"/>
              <a:gd name="T25" fmla="*/ 1213 h 1554"/>
              <a:gd name="T26" fmla="*/ 915 w 1451"/>
              <a:gd name="T27" fmla="*/ 957 h 1554"/>
              <a:gd name="T28" fmla="*/ 915 w 1451"/>
              <a:gd name="T29" fmla="*/ 912 h 1554"/>
              <a:gd name="T30" fmla="*/ 3 w 1451"/>
              <a:gd name="T31" fmla="*/ 0 h 15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451" h="1554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911" y="914"/>
                  <a:pt x="911" y="914"/>
                  <a:pt x="911" y="914"/>
                </a:cubicBezTo>
                <a:cubicBezTo>
                  <a:pt x="911" y="958"/>
                  <a:pt x="911" y="958"/>
                  <a:pt x="911" y="958"/>
                </a:cubicBezTo>
                <a:cubicBezTo>
                  <a:pt x="1167" y="1215"/>
                  <a:pt x="1167" y="1215"/>
                  <a:pt x="1167" y="1215"/>
                </a:cubicBezTo>
                <a:cubicBezTo>
                  <a:pt x="1169" y="1335"/>
                  <a:pt x="1169" y="1335"/>
                  <a:pt x="1169" y="1335"/>
                </a:cubicBezTo>
                <a:cubicBezTo>
                  <a:pt x="1387" y="1554"/>
                  <a:pt x="1387" y="1554"/>
                  <a:pt x="1387" y="1554"/>
                </a:cubicBezTo>
                <a:cubicBezTo>
                  <a:pt x="1451" y="1554"/>
                  <a:pt x="1451" y="1554"/>
                  <a:pt x="1451" y="1554"/>
                </a:cubicBezTo>
                <a:cubicBezTo>
                  <a:pt x="1451" y="1553"/>
                  <a:pt x="1451" y="1552"/>
                  <a:pt x="1451" y="1551"/>
                </a:cubicBezTo>
                <a:cubicBezTo>
                  <a:pt x="1451" y="1551"/>
                  <a:pt x="1451" y="1551"/>
                  <a:pt x="1451" y="1550"/>
                </a:cubicBezTo>
                <a:cubicBezTo>
                  <a:pt x="1389" y="1550"/>
                  <a:pt x="1389" y="1550"/>
                  <a:pt x="1389" y="1550"/>
                </a:cubicBezTo>
                <a:cubicBezTo>
                  <a:pt x="1173" y="1334"/>
                  <a:pt x="1173" y="1334"/>
                  <a:pt x="1173" y="1334"/>
                </a:cubicBezTo>
                <a:cubicBezTo>
                  <a:pt x="1171" y="1213"/>
                  <a:pt x="1171" y="1213"/>
                  <a:pt x="1171" y="1213"/>
                </a:cubicBezTo>
                <a:cubicBezTo>
                  <a:pt x="915" y="957"/>
                  <a:pt x="915" y="957"/>
                  <a:pt x="915" y="957"/>
                </a:cubicBezTo>
                <a:cubicBezTo>
                  <a:pt x="915" y="912"/>
                  <a:pt x="915" y="912"/>
                  <a:pt x="915" y="912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16" name="Freeform 1074"/>
          <p:cNvSpPr>
            <a:spLocks/>
          </p:cNvSpPr>
          <p:nvPr/>
        </p:nvSpPr>
        <p:spPr bwMode="auto">
          <a:xfrm>
            <a:off x="-4614093" y="-3636963"/>
            <a:ext cx="5716588" cy="6256338"/>
          </a:xfrm>
          <a:custGeom>
            <a:avLst/>
            <a:gdLst>
              <a:gd name="T0" fmla="*/ 8 w 3601"/>
              <a:gd name="T1" fmla="*/ 0 h 3941"/>
              <a:gd name="T2" fmla="*/ 0 w 3601"/>
              <a:gd name="T3" fmla="*/ 8 h 3941"/>
              <a:gd name="T4" fmla="*/ 2416 w 3601"/>
              <a:gd name="T5" fmla="*/ 2426 h 3941"/>
              <a:gd name="T6" fmla="*/ 2421 w 3601"/>
              <a:gd name="T7" fmla="*/ 2536 h 3941"/>
              <a:gd name="T8" fmla="*/ 3092 w 3601"/>
              <a:gd name="T9" fmla="*/ 3204 h 3941"/>
              <a:gd name="T10" fmla="*/ 3089 w 3601"/>
              <a:gd name="T11" fmla="*/ 3526 h 3941"/>
              <a:gd name="T12" fmla="*/ 3499 w 3601"/>
              <a:gd name="T13" fmla="*/ 3938 h 3941"/>
              <a:gd name="T14" fmla="*/ 3598 w 3601"/>
              <a:gd name="T15" fmla="*/ 3941 h 3941"/>
              <a:gd name="T16" fmla="*/ 3601 w 3601"/>
              <a:gd name="T17" fmla="*/ 3930 h 3941"/>
              <a:gd name="T18" fmla="*/ 3504 w 3601"/>
              <a:gd name="T19" fmla="*/ 3928 h 3941"/>
              <a:gd name="T20" fmla="*/ 3100 w 3601"/>
              <a:gd name="T21" fmla="*/ 3523 h 3941"/>
              <a:gd name="T22" fmla="*/ 3102 w 3601"/>
              <a:gd name="T23" fmla="*/ 3199 h 3941"/>
              <a:gd name="T24" fmla="*/ 2431 w 3601"/>
              <a:gd name="T25" fmla="*/ 2531 h 3941"/>
              <a:gd name="T26" fmla="*/ 2426 w 3601"/>
              <a:gd name="T27" fmla="*/ 2421 h 3941"/>
              <a:gd name="T28" fmla="*/ 8 w 3601"/>
              <a:gd name="T29" fmla="*/ 0 h 39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601" h="3941">
                <a:moveTo>
                  <a:pt x="8" y="0"/>
                </a:moveTo>
                <a:lnTo>
                  <a:pt x="0" y="8"/>
                </a:lnTo>
                <a:lnTo>
                  <a:pt x="2416" y="2426"/>
                </a:lnTo>
                <a:lnTo>
                  <a:pt x="2421" y="2536"/>
                </a:lnTo>
                <a:lnTo>
                  <a:pt x="3092" y="3204"/>
                </a:lnTo>
                <a:lnTo>
                  <a:pt x="3089" y="3526"/>
                </a:lnTo>
                <a:lnTo>
                  <a:pt x="3499" y="3938"/>
                </a:lnTo>
                <a:lnTo>
                  <a:pt x="3598" y="3941"/>
                </a:lnTo>
                <a:lnTo>
                  <a:pt x="3601" y="3930"/>
                </a:lnTo>
                <a:lnTo>
                  <a:pt x="3504" y="3928"/>
                </a:lnTo>
                <a:lnTo>
                  <a:pt x="3100" y="3523"/>
                </a:lnTo>
                <a:lnTo>
                  <a:pt x="3102" y="3199"/>
                </a:lnTo>
                <a:lnTo>
                  <a:pt x="2431" y="2531"/>
                </a:lnTo>
                <a:lnTo>
                  <a:pt x="2426" y="2421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17" name="Freeform 1075"/>
          <p:cNvSpPr>
            <a:spLocks/>
          </p:cNvSpPr>
          <p:nvPr/>
        </p:nvSpPr>
        <p:spPr bwMode="auto">
          <a:xfrm>
            <a:off x="-4614093" y="-3636963"/>
            <a:ext cx="5716588" cy="6256338"/>
          </a:xfrm>
          <a:custGeom>
            <a:avLst/>
            <a:gdLst>
              <a:gd name="T0" fmla="*/ 8 w 3601"/>
              <a:gd name="T1" fmla="*/ 0 h 3941"/>
              <a:gd name="T2" fmla="*/ 0 w 3601"/>
              <a:gd name="T3" fmla="*/ 8 h 3941"/>
              <a:gd name="T4" fmla="*/ 2416 w 3601"/>
              <a:gd name="T5" fmla="*/ 2426 h 3941"/>
              <a:gd name="T6" fmla="*/ 2421 w 3601"/>
              <a:gd name="T7" fmla="*/ 2536 h 3941"/>
              <a:gd name="T8" fmla="*/ 3092 w 3601"/>
              <a:gd name="T9" fmla="*/ 3204 h 3941"/>
              <a:gd name="T10" fmla="*/ 3089 w 3601"/>
              <a:gd name="T11" fmla="*/ 3526 h 3941"/>
              <a:gd name="T12" fmla="*/ 3499 w 3601"/>
              <a:gd name="T13" fmla="*/ 3938 h 3941"/>
              <a:gd name="T14" fmla="*/ 3598 w 3601"/>
              <a:gd name="T15" fmla="*/ 3941 h 3941"/>
              <a:gd name="T16" fmla="*/ 3601 w 3601"/>
              <a:gd name="T17" fmla="*/ 3930 h 3941"/>
              <a:gd name="T18" fmla="*/ 3504 w 3601"/>
              <a:gd name="T19" fmla="*/ 3928 h 3941"/>
              <a:gd name="T20" fmla="*/ 3100 w 3601"/>
              <a:gd name="T21" fmla="*/ 3523 h 3941"/>
              <a:gd name="T22" fmla="*/ 3102 w 3601"/>
              <a:gd name="T23" fmla="*/ 3199 h 3941"/>
              <a:gd name="T24" fmla="*/ 2431 w 3601"/>
              <a:gd name="T25" fmla="*/ 2531 h 3941"/>
              <a:gd name="T26" fmla="*/ 2426 w 3601"/>
              <a:gd name="T27" fmla="*/ 2421 h 3941"/>
              <a:gd name="T28" fmla="*/ 8 w 3601"/>
              <a:gd name="T29" fmla="*/ 0 h 39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601" h="3941">
                <a:moveTo>
                  <a:pt x="8" y="0"/>
                </a:moveTo>
                <a:lnTo>
                  <a:pt x="0" y="8"/>
                </a:lnTo>
                <a:lnTo>
                  <a:pt x="2416" y="2426"/>
                </a:lnTo>
                <a:lnTo>
                  <a:pt x="2421" y="2536"/>
                </a:lnTo>
                <a:lnTo>
                  <a:pt x="3092" y="3204"/>
                </a:lnTo>
                <a:lnTo>
                  <a:pt x="3089" y="3526"/>
                </a:lnTo>
                <a:lnTo>
                  <a:pt x="3499" y="3938"/>
                </a:lnTo>
                <a:lnTo>
                  <a:pt x="3598" y="3941"/>
                </a:lnTo>
                <a:lnTo>
                  <a:pt x="3601" y="3930"/>
                </a:lnTo>
                <a:lnTo>
                  <a:pt x="3504" y="3928"/>
                </a:lnTo>
                <a:lnTo>
                  <a:pt x="3100" y="3523"/>
                </a:lnTo>
                <a:lnTo>
                  <a:pt x="3102" y="3199"/>
                </a:lnTo>
                <a:lnTo>
                  <a:pt x="2431" y="2531"/>
                </a:lnTo>
                <a:lnTo>
                  <a:pt x="2426" y="2421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18" name="Freeform 1076"/>
          <p:cNvSpPr>
            <a:spLocks/>
          </p:cNvSpPr>
          <p:nvPr/>
        </p:nvSpPr>
        <p:spPr bwMode="auto">
          <a:xfrm>
            <a:off x="-4758556" y="-3475038"/>
            <a:ext cx="4672013" cy="5124450"/>
          </a:xfrm>
          <a:custGeom>
            <a:avLst/>
            <a:gdLst>
              <a:gd name="T0" fmla="*/ 3 w 1127"/>
              <a:gd name="T1" fmla="*/ 0 h 1236"/>
              <a:gd name="T2" fmla="*/ 0 w 1127"/>
              <a:gd name="T3" fmla="*/ 3 h 1236"/>
              <a:gd name="T4" fmla="*/ 915 w 1127"/>
              <a:gd name="T5" fmla="*/ 918 h 1236"/>
              <a:gd name="T6" fmla="*/ 914 w 1127"/>
              <a:gd name="T7" fmla="*/ 962 h 1236"/>
              <a:gd name="T8" fmla="*/ 948 w 1127"/>
              <a:gd name="T9" fmla="*/ 997 h 1236"/>
              <a:gd name="T10" fmla="*/ 947 w 1127"/>
              <a:gd name="T11" fmla="*/ 1092 h 1236"/>
              <a:gd name="T12" fmla="*/ 1002 w 1127"/>
              <a:gd name="T13" fmla="*/ 1146 h 1236"/>
              <a:gd name="T14" fmla="*/ 1045 w 1127"/>
              <a:gd name="T15" fmla="*/ 1144 h 1236"/>
              <a:gd name="T16" fmla="*/ 1123 w 1127"/>
              <a:gd name="T17" fmla="*/ 1222 h 1236"/>
              <a:gd name="T18" fmla="*/ 1123 w 1127"/>
              <a:gd name="T19" fmla="*/ 1236 h 1236"/>
              <a:gd name="T20" fmla="*/ 1126 w 1127"/>
              <a:gd name="T21" fmla="*/ 1236 h 1236"/>
              <a:gd name="T22" fmla="*/ 1126 w 1127"/>
              <a:gd name="T23" fmla="*/ 1236 h 1236"/>
              <a:gd name="T24" fmla="*/ 1127 w 1127"/>
              <a:gd name="T25" fmla="*/ 1236 h 1236"/>
              <a:gd name="T26" fmla="*/ 1127 w 1127"/>
              <a:gd name="T27" fmla="*/ 1221 h 1236"/>
              <a:gd name="T28" fmla="*/ 1046 w 1127"/>
              <a:gd name="T29" fmla="*/ 1140 h 1236"/>
              <a:gd name="T30" fmla="*/ 1003 w 1127"/>
              <a:gd name="T31" fmla="*/ 1142 h 1236"/>
              <a:gd name="T32" fmla="*/ 951 w 1127"/>
              <a:gd name="T33" fmla="*/ 1090 h 1236"/>
              <a:gd name="T34" fmla="*/ 952 w 1127"/>
              <a:gd name="T35" fmla="*/ 995 h 1236"/>
              <a:gd name="T36" fmla="*/ 918 w 1127"/>
              <a:gd name="T37" fmla="*/ 961 h 1236"/>
              <a:gd name="T38" fmla="*/ 919 w 1127"/>
              <a:gd name="T39" fmla="*/ 916 h 1236"/>
              <a:gd name="T40" fmla="*/ 3 w 1127"/>
              <a:gd name="T41" fmla="*/ 0 h 12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127" h="1236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915" y="918"/>
                  <a:pt x="915" y="918"/>
                  <a:pt x="915" y="918"/>
                </a:cubicBezTo>
                <a:cubicBezTo>
                  <a:pt x="914" y="962"/>
                  <a:pt x="914" y="962"/>
                  <a:pt x="914" y="962"/>
                </a:cubicBezTo>
                <a:cubicBezTo>
                  <a:pt x="948" y="997"/>
                  <a:pt x="948" y="997"/>
                  <a:pt x="948" y="997"/>
                </a:cubicBezTo>
                <a:cubicBezTo>
                  <a:pt x="947" y="1092"/>
                  <a:pt x="947" y="1092"/>
                  <a:pt x="947" y="1092"/>
                </a:cubicBezTo>
                <a:cubicBezTo>
                  <a:pt x="1002" y="1146"/>
                  <a:pt x="1002" y="1146"/>
                  <a:pt x="1002" y="1146"/>
                </a:cubicBezTo>
                <a:cubicBezTo>
                  <a:pt x="1045" y="1144"/>
                  <a:pt x="1045" y="1144"/>
                  <a:pt x="1045" y="1144"/>
                </a:cubicBezTo>
                <a:cubicBezTo>
                  <a:pt x="1123" y="1222"/>
                  <a:pt x="1123" y="1222"/>
                  <a:pt x="1123" y="1222"/>
                </a:cubicBezTo>
                <a:cubicBezTo>
                  <a:pt x="1123" y="1236"/>
                  <a:pt x="1123" y="1236"/>
                  <a:pt x="1123" y="1236"/>
                </a:cubicBezTo>
                <a:cubicBezTo>
                  <a:pt x="1124" y="1236"/>
                  <a:pt x="1125" y="1236"/>
                  <a:pt x="1126" y="1236"/>
                </a:cubicBezTo>
                <a:cubicBezTo>
                  <a:pt x="1126" y="1236"/>
                  <a:pt x="1126" y="1236"/>
                  <a:pt x="1126" y="1236"/>
                </a:cubicBezTo>
                <a:cubicBezTo>
                  <a:pt x="1126" y="1236"/>
                  <a:pt x="1127" y="1236"/>
                  <a:pt x="1127" y="1236"/>
                </a:cubicBezTo>
                <a:cubicBezTo>
                  <a:pt x="1127" y="1221"/>
                  <a:pt x="1127" y="1221"/>
                  <a:pt x="1127" y="1221"/>
                </a:cubicBezTo>
                <a:cubicBezTo>
                  <a:pt x="1046" y="1140"/>
                  <a:pt x="1046" y="1140"/>
                  <a:pt x="1046" y="1140"/>
                </a:cubicBezTo>
                <a:cubicBezTo>
                  <a:pt x="1003" y="1142"/>
                  <a:pt x="1003" y="1142"/>
                  <a:pt x="1003" y="1142"/>
                </a:cubicBezTo>
                <a:cubicBezTo>
                  <a:pt x="951" y="1090"/>
                  <a:pt x="951" y="1090"/>
                  <a:pt x="951" y="1090"/>
                </a:cubicBezTo>
                <a:cubicBezTo>
                  <a:pt x="952" y="995"/>
                  <a:pt x="952" y="995"/>
                  <a:pt x="952" y="995"/>
                </a:cubicBezTo>
                <a:cubicBezTo>
                  <a:pt x="918" y="961"/>
                  <a:pt x="918" y="961"/>
                  <a:pt x="918" y="961"/>
                </a:cubicBezTo>
                <a:cubicBezTo>
                  <a:pt x="919" y="916"/>
                  <a:pt x="919" y="916"/>
                  <a:pt x="919" y="916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19" name="Freeform 1077"/>
          <p:cNvSpPr>
            <a:spLocks/>
          </p:cNvSpPr>
          <p:nvPr/>
        </p:nvSpPr>
        <p:spPr bwMode="auto">
          <a:xfrm>
            <a:off x="-4506143" y="-3644900"/>
            <a:ext cx="5559425" cy="6110288"/>
          </a:xfrm>
          <a:custGeom>
            <a:avLst/>
            <a:gdLst>
              <a:gd name="T0" fmla="*/ 8 w 3502"/>
              <a:gd name="T1" fmla="*/ 0 h 3849"/>
              <a:gd name="T2" fmla="*/ 0 w 3502"/>
              <a:gd name="T3" fmla="*/ 8 h 3849"/>
              <a:gd name="T4" fmla="*/ 0 w 3502"/>
              <a:gd name="T5" fmla="*/ 8 h 3849"/>
              <a:gd name="T6" fmla="*/ 2452 w 3502"/>
              <a:gd name="T7" fmla="*/ 2463 h 3849"/>
              <a:gd name="T8" fmla="*/ 2457 w 3502"/>
              <a:gd name="T9" fmla="*/ 2554 h 3849"/>
              <a:gd name="T10" fmla="*/ 3170 w 3502"/>
              <a:gd name="T11" fmla="*/ 3267 h 3849"/>
              <a:gd name="T12" fmla="*/ 3170 w 3502"/>
              <a:gd name="T13" fmla="*/ 3609 h 3849"/>
              <a:gd name="T14" fmla="*/ 3410 w 3502"/>
              <a:gd name="T15" fmla="*/ 3849 h 3849"/>
              <a:gd name="T16" fmla="*/ 3450 w 3502"/>
              <a:gd name="T17" fmla="*/ 3849 h 3849"/>
              <a:gd name="T18" fmla="*/ 3502 w 3502"/>
              <a:gd name="T19" fmla="*/ 3849 h 3849"/>
              <a:gd name="T20" fmla="*/ 3502 w 3502"/>
              <a:gd name="T21" fmla="*/ 3839 h 3849"/>
              <a:gd name="T22" fmla="*/ 3450 w 3502"/>
              <a:gd name="T23" fmla="*/ 3839 h 3849"/>
              <a:gd name="T24" fmla="*/ 3416 w 3502"/>
              <a:gd name="T25" fmla="*/ 3839 h 3849"/>
              <a:gd name="T26" fmla="*/ 3181 w 3502"/>
              <a:gd name="T27" fmla="*/ 3604 h 3849"/>
              <a:gd name="T28" fmla="*/ 3181 w 3502"/>
              <a:gd name="T29" fmla="*/ 3262 h 3849"/>
              <a:gd name="T30" fmla="*/ 2468 w 3502"/>
              <a:gd name="T31" fmla="*/ 2549 h 3849"/>
              <a:gd name="T32" fmla="*/ 2463 w 3502"/>
              <a:gd name="T33" fmla="*/ 2457 h 3849"/>
              <a:gd name="T34" fmla="*/ 8 w 3502"/>
              <a:gd name="T35" fmla="*/ 0 h 3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502" h="3849">
                <a:moveTo>
                  <a:pt x="8" y="0"/>
                </a:moveTo>
                <a:lnTo>
                  <a:pt x="0" y="8"/>
                </a:lnTo>
                <a:lnTo>
                  <a:pt x="0" y="8"/>
                </a:lnTo>
                <a:lnTo>
                  <a:pt x="2452" y="2463"/>
                </a:lnTo>
                <a:lnTo>
                  <a:pt x="2457" y="2554"/>
                </a:lnTo>
                <a:lnTo>
                  <a:pt x="3170" y="3267"/>
                </a:lnTo>
                <a:lnTo>
                  <a:pt x="3170" y="3609"/>
                </a:lnTo>
                <a:lnTo>
                  <a:pt x="3410" y="3849"/>
                </a:lnTo>
                <a:lnTo>
                  <a:pt x="3450" y="3849"/>
                </a:lnTo>
                <a:lnTo>
                  <a:pt x="3502" y="3849"/>
                </a:lnTo>
                <a:lnTo>
                  <a:pt x="3502" y="3839"/>
                </a:lnTo>
                <a:lnTo>
                  <a:pt x="3450" y="3839"/>
                </a:lnTo>
                <a:lnTo>
                  <a:pt x="3416" y="3839"/>
                </a:lnTo>
                <a:lnTo>
                  <a:pt x="3181" y="3604"/>
                </a:lnTo>
                <a:lnTo>
                  <a:pt x="3181" y="3262"/>
                </a:lnTo>
                <a:lnTo>
                  <a:pt x="2468" y="2549"/>
                </a:lnTo>
                <a:lnTo>
                  <a:pt x="2463" y="2457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20" name="Freeform 1078"/>
          <p:cNvSpPr>
            <a:spLocks/>
          </p:cNvSpPr>
          <p:nvPr/>
        </p:nvSpPr>
        <p:spPr bwMode="auto">
          <a:xfrm>
            <a:off x="-4506143" y="-3644900"/>
            <a:ext cx="5559425" cy="6110288"/>
          </a:xfrm>
          <a:custGeom>
            <a:avLst/>
            <a:gdLst>
              <a:gd name="T0" fmla="*/ 8 w 3502"/>
              <a:gd name="T1" fmla="*/ 0 h 3849"/>
              <a:gd name="T2" fmla="*/ 0 w 3502"/>
              <a:gd name="T3" fmla="*/ 8 h 3849"/>
              <a:gd name="T4" fmla="*/ 0 w 3502"/>
              <a:gd name="T5" fmla="*/ 8 h 3849"/>
              <a:gd name="T6" fmla="*/ 2452 w 3502"/>
              <a:gd name="T7" fmla="*/ 2463 h 3849"/>
              <a:gd name="T8" fmla="*/ 2457 w 3502"/>
              <a:gd name="T9" fmla="*/ 2554 h 3849"/>
              <a:gd name="T10" fmla="*/ 3170 w 3502"/>
              <a:gd name="T11" fmla="*/ 3267 h 3849"/>
              <a:gd name="T12" fmla="*/ 3170 w 3502"/>
              <a:gd name="T13" fmla="*/ 3609 h 3849"/>
              <a:gd name="T14" fmla="*/ 3410 w 3502"/>
              <a:gd name="T15" fmla="*/ 3849 h 3849"/>
              <a:gd name="T16" fmla="*/ 3450 w 3502"/>
              <a:gd name="T17" fmla="*/ 3849 h 3849"/>
              <a:gd name="T18" fmla="*/ 3502 w 3502"/>
              <a:gd name="T19" fmla="*/ 3849 h 3849"/>
              <a:gd name="T20" fmla="*/ 3502 w 3502"/>
              <a:gd name="T21" fmla="*/ 3839 h 3849"/>
              <a:gd name="T22" fmla="*/ 3450 w 3502"/>
              <a:gd name="T23" fmla="*/ 3839 h 3849"/>
              <a:gd name="T24" fmla="*/ 3416 w 3502"/>
              <a:gd name="T25" fmla="*/ 3839 h 3849"/>
              <a:gd name="T26" fmla="*/ 3181 w 3502"/>
              <a:gd name="T27" fmla="*/ 3604 h 3849"/>
              <a:gd name="T28" fmla="*/ 3181 w 3502"/>
              <a:gd name="T29" fmla="*/ 3262 h 3849"/>
              <a:gd name="T30" fmla="*/ 2468 w 3502"/>
              <a:gd name="T31" fmla="*/ 2549 h 3849"/>
              <a:gd name="T32" fmla="*/ 2463 w 3502"/>
              <a:gd name="T33" fmla="*/ 2457 h 3849"/>
              <a:gd name="T34" fmla="*/ 8 w 3502"/>
              <a:gd name="T35" fmla="*/ 0 h 3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502" h="3849">
                <a:moveTo>
                  <a:pt x="8" y="0"/>
                </a:moveTo>
                <a:lnTo>
                  <a:pt x="0" y="8"/>
                </a:lnTo>
                <a:lnTo>
                  <a:pt x="0" y="8"/>
                </a:lnTo>
                <a:lnTo>
                  <a:pt x="2452" y="2463"/>
                </a:lnTo>
                <a:lnTo>
                  <a:pt x="2457" y="2554"/>
                </a:lnTo>
                <a:lnTo>
                  <a:pt x="3170" y="3267"/>
                </a:lnTo>
                <a:lnTo>
                  <a:pt x="3170" y="3609"/>
                </a:lnTo>
                <a:lnTo>
                  <a:pt x="3410" y="3849"/>
                </a:lnTo>
                <a:lnTo>
                  <a:pt x="3450" y="3849"/>
                </a:lnTo>
                <a:lnTo>
                  <a:pt x="3502" y="3849"/>
                </a:lnTo>
                <a:lnTo>
                  <a:pt x="3502" y="3839"/>
                </a:lnTo>
                <a:lnTo>
                  <a:pt x="3450" y="3839"/>
                </a:lnTo>
                <a:lnTo>
                  <a:pt x="3416" y="3839"/>
                </a:lnTo>
                <a:lnTo>
                  <a:pt x="3181" y="3604"/>
                </a:lnTo>
                <a:lnTo>
                  <a:pt x="3181" y="3262"/>
                </a:lnTo>
                <a:lnTo>
                  <a:pt x="2468" y="2549"/>
                </a:lnTo>
                <a:lnTo>
                  <a:pt x="2463" y="2457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21" name="Freeform 1079"/>
          <p:cNvSpPr>
            <a:spLocks/>
          </p:cNvSpPr>
          <p:nvPr/>
        </p:nvSpPr>
        <p:spPr bwMode="auto">
          <a:xfrm>
            <a:off x="-4318818" y="-3598863"/>
            <a:ext cx="3779838" cy="3668713"/>
          </a:xfrm>
          <a:custGeom>
            <a:avLst/>
            <a:gdLst>
              <a:gd name="T0" fmla="*/ 8 w 2381"/>
              <a:gd name="T1" fmla="*/ 0 h 2311"/>
              <a:gd name="T2" fmla="*/ 0 w 2381"/>
              <a:gd name="T3" fmla="*/ 7 h 2311"/>
              <a:gd name="T4" fmla="*/ 2303 w 2381"/>
              <a:gd name="T5" fmla="*/ 2311 h 2311"/>
              <a:gd name="T6" fmla="*/ 2347 w 2381"/>
              <a:gd name="T7" fmla="*/ 2311 h 2311"/>
              <a:gd name="T8" fmla="*/ 2381 w 2381"/>
              <a:gd name="T9" fmla="*/ 2311 h 2311"/>
              <a:gd name="T10" fmla="*/ 2381 w 2381"/>
              <a:gd name="T11" fmla="*/ 2300 h 2311"/>
              <a:gd name="T12" fmla="*/ 2350 w 2381"/>
              <a:gd name="T13" fmla="*/ 2300 h 2311"/>
              <a:gd name="T14" fmla="*/ 2308 w 2381"/>
              <a:gd name="T15" fmla="*/ 2300 h 2311"/>
              <a:gd name="T16" fmla="*/ 8 w 2381"/>
              <a:gd name="T17" fmla="*/ 0 h 2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81" h="2311">
                <a:moveTo>
                  <a:pt x="8" y="0"/>
                </a:moveTo>
                <a:lnTo>
                  <a:pt x="0" y="7"/>
                </a:lnTo>
                <a:lnTo>
                  <a:pt x="2303" y="2311"/>
                </a:lnTo>
                <a:lnTo>
                  <a:pt x="2347" y="2311"/>
                </a:lnTo>
                <a:lnTo>
                  <a:pt x="2381" y="2311"/>
                </a:lnTo>
                <a:lnTo>
                  <a:pt x="2381" y="2300"/>
                </a:lnTo>
                <a:lnTo>
                  <a:pt x="2350" y="2300"/>
                </a:lnTo>
                <a:lnTo>
                  <a:pt x="2308" y="2300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22" name="Freeform 1080"/>
          <p:cNvSpPr>
            <a:spLocks/>
          </p:cNvSpPr>
          <p:nvPr/>
        </p:nvSpPr>
        <p:spPr bwMode="auto">
          <a:xfrm>
            <a:off x="-4318818" y="-3598863"/>
            <a:ext cx="3779838" cy="3668713"/>
          </a:xfrm>
          <a:custGeom>
            <a:avLst/>
            <a:gdLst>
              <a:gd name="T0" fmla="*/ 8 w 2381"/>
              <a:gd name="T1" fmla="*/ 0 h 2311"/>
              <a:gd name="T2" fmla="*/ 0 w 2381"/>
              <a:gd name="T3" fmla="*/ 7 h 2311"/>
              <a:gd name="T4" fmla="*/ 2303 w 2381"/>
              <a:gd name="T5" fmla="*/ 2311 h 2311"/>
              <a:gd name="T6" fmla="*/ 2347 w 2381"/>
              <a:gd name="T7" fmla="*/ 2311 h 2311"/>
              <a:gd name="T8" fmla="*/ 2381 w 2381"/>
              <a:gd name="T9" fmla="*/ 2311 h 2311"/>
              <a:gd name="T10" fmla="*/ 2381 w 2381"/>
              <a:gd name="T11" fmla="*/ 2300 h 2311"/>
              <a:gd name="T12" fmla="*/ 2350 w 2381"/>
              <a:gd name="T13" fmla="*/ 2300 h 2311"/>
              <a:gd name="T14" fmla="*/ 2308 w 2381"/>
              <a:gd name="T15" fmla="*/ 2300 h 2311"/>
              <a:gd name="T16" fmla="*/ 8 w 2381"/>
              <a:gd name="T17" fmla="*/ 0 h 2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81" h="2311">
                <a:moveTo>
                  <a:pt x="8" y="0"/>
                </a:moveTo>
                <a:lnTo>
                  <a:pt x="0" y="7"/>
                </a:lnTo>
                <a:lnTo>
                  <a:pt x="2303" y="2311"/>
                </a:lnTo>
                <a:lnTo>
                  <a:pt x="2347" y="2311"/>
                </a:lnTo>
                <a:lnTo>
                  <a:pt x="2381" y="2311"/>
                </a:lnTo>
                <a:lnTo>
                  <a:pt x="2381" y="2300"/>
                </a:lnTo>
                <a:lnTo>
                  <a:pt x="2350" y="2300"/>
                </a:lnTo>
                <a:lnTo>
                  <a:pt x="2308" y="2300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23" name="Freeform 1081"/>
          <p:cNvSpPr>
            <a:spLocks noEditPoints="1"/>
          </p:cNvSpPr>
          <p:nvPr/>
        </p:nvSpPr>
        <p:spPr bwMode="auto">
          <a:xfrm>
            <a:off x="-3382193" y="-3106738"/>
            <a:ext cx="3017838" cy="2857500"/>
          </a:xfrm>
          <a:custGeom>
            <a:avLst/>
            <a:gdLst>
              <a:gd name="T0" fmla="*/ 470 w 728"/>
              <a:gd name="T1" fmla="*/ 467 h 689"/>
              <a:gd name="T2" fmla="*/ 467 w 728"/>
              <a:gd name="T3" fmla="*/ 470 h 689"/>
              <a:gd name="T4" fmla="*/ 544 w 728"/>
              <a:gd name="T5" fmla="*/ 547 h 689"/>
              <a:gd name="T6" fmla="*/ 619 w 728"/>
              <a:gd name="T7" fmla="*/ 548 h 689"/>
              <a:gd name="T8" fmla="*/ 724 w 728"/>
              <a:gd name="T9" fmla="*/ 653 h 689"/>
              <a:gd name="T10" fmla="*/ 724 w 728"/>
              <a:gd name="T11" fmla="*/ 669 h 689"/>
              <a:gd name="T12" fmla="*/ 724 w 728"/>
              <a:gd name="T13" fmla="*/ 689 h 689"/>
              <a:gd name="T14" fmla="*/ 728 w 728"/>
              <a:gd name="T15" fmla="*/ 689 h 689"/>
              <a:gd name="T16" fmla="*/ 728 w 728"/>
              <a:gd name="T17" fmla="*/ 669 h 689"/>
              <a:gd name="T18" fmla="*/ 728 w 728"/>
              <a:gd name="T19" fmla="*/ 651 h 689"/>
              <a:gd name="T20" fmla="*/ 620 w 728"/>
              <a:gd name="T21" fmla="*/ 544 h 689"/>
              <a:gd name="T22" fmla="*/ 546 w 728"/>
              <a:gd name="T23" fmla="*/ 543 h 689"/>
              <a:gd name="T24" fmla="*/ 470 w 728"/>
              <a:gd name="T25" fmla="*/ 467 h 689"/>
              <a:gd name="T26" fmla="*/ 2 w 728"/>
              <a:gd name="T27" fmla="*/ 0 h 689"/>
              <a:gd name="T28" fmla="*/ 0 w 728"/>
              <a:gd name="T29" fmla="*/ 2 h 689"/>
              <a:gd name="T30" fmla="*/ 438 w 728"/>
              <a:gd name="T31" fmla="*/ 441 h 689"/>
              <a:gd name="T32" fmla="*/ 442 w 728"/>
              <a:gd name="T33" fmla="*/ 439 h 689"/>
              <a:gd name="T34" fmla="*/ 2 w 728"/>
              <a:gd name="T35" fmla="*/ 0 h 6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728" h="689">
                <a:moveTo>
                  <a:pt x="470" y="467"/>
                </a:moveTo>
                <a:cubicBezTo>
                  <a:pt x="469" y="468"/>
                  <a:pt x="468" y="469"/>
                  <a:pt x="467" y="470"/>
                </a:cubicBezTo>
                <a:cubicBezTo>
                  <a:pt x="544" y="547"/>
                  <a:pt x="544" y="547"/>
                  <a:pt x="544" y="547"/>
                </a:cubicBezTo>
                <a:cubicBezTo>
                  <a:pt x="619" y="548"/>
                  <a:pt x="619" y="548"/>
                  <a:pt x="619" y="548"/>
                </a:cubicBezTo>
                <a:cubicBezTo>
                  <a:pt x="724" y="653"/>
                  <a:pt x="724" y="653"/>
                  <a:pt x="724" y="653"/>
                </a:cubicBezTo>
                <a:cubicBezTo>
                  <a:pt x="724" y="669"/>
                  <a:pt x="724" y="669"/>
                  <a:pt x="724" y="669"/>
                </a:cubicBezTo>
                <a:cubicBezTo>
                  <a:pt x="724" y="689"/>
                  <a:pt x="724" y="689"/>
                  <a:pt x="724" y="689"/>
                </a:cubicBezTo>
                <a:cubicBezTo>
                  <a:pt x="728" y="689"/>
                  <a:pt x="728" y="689"/>
                  <a:pt x="728" y="689"/>
                </a:cubicBezTo>
                <a:cubicBezTo>
                  <a:pt x="728" y="669"/>
                  <a:pt x="728" y="669"/>
                  <a:pt x="728" y="669"/>
                </a:cubicBezTo>
                <a:cubicBezTo>
                  <a:pt x="728" y="651"/>
                  <a:pt x="728" y="651"/>
                  <a:pt x="728" y="651"/>
                </a:cubicBezTo>
                <a:cubicBezTo>
                  <a:pt x="620" y="544"/>
                  <a:pt x="620" y="544"/>
                  <a:pt x="620" y="544"/>
                </a:cubicBezTo>
                <a:cubicBezTo>
                  <a:pt x="546" y="543"/>
                  <a:pt x="546" y="543"/>
                  <a:pt x="546" y="543"/>
                </a:cubicBezTo>
                <a:cubicBezTo>
                  <a:pt x="470" y="467"/>
                  <a:pt x="470" y="467"/>
                  <a:pt x="470" y="467"/>
                </a:cubicBezTo>
                <a:moveTo>
                  <a:pt x="2" y="0"/>
                </a:moveTo>
                <a:cubicBezTo>
                  <a:pt x="0" y="2"/>
                  <a:pt x="0" y="2"/>
                  <a:pt x="0" y="2"/>
                </a:cubicBezTo>
                <a:cubicBezTo>
                  <a:pt x="438" y="441"/>
                  <a:pt x="438" y="441"/>
                  <a:pt x="438" y="441"/>
                </a:cubicBezTo>
                <a:cubicBezTo>
                  <a:pt x="439" y="440"/>
                  <a:pt x="440" y="440"/>
                  <a:pt x="442" y="439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24" name="Freeform 1082"/>
          <p:cNvSpPr>
            <a:spLocks noEditPoints="1"/>
          </p:cNvSpPr>
          <p:nvPr/>
        </p:nvSpPr>
        <p:spPr bwMode="auto">
          <a:xfrm>
            <a:off x="-3312343" y="-3246438"/>
            <a:ext cx="3221038" cy="2287588"/>
          </a:xfrm>
          <a:custGeom>
            <a:avLst/>
            <a:gdLst>
              <a:gd name="T0" fmla="*/ 777 w 777"/>
              <a:gd name="T1" fmla="*/ 517 h 552"/>
              <a:gd name="T2" fmla="*/ 761 w 777"/>
              <a:gd name="T3" fmla="*/ 517 h 552"/>
              <a:gd name="T4" fmla="*/ 732 w 777"/>
              <a:gd name="T5" fmla="*/ 517 h 552"/>
              <a:gd name="T6" fmla="*/ 732 w 777"/>
              <a:gd name="T7" fmla="*/ 521 h 552"/>
              <a:gd name="T8" fmla="*/ 732 w 777"/>
              <a:gd name="T9" fmla="*/ 521 h 552"/>
              <a:gd name="T10" fmla="*/ 761 w 777"/>
              <a:gd name="T11" fmla="*/ 521 h 552"/>
              <a:gd name="T12" fmla="*/ 777 w 777"/>
              <a:gd name="T13" fmla="*/ 521 h 552"/>
              <a:gd name="T14" fmla="*/ 777 w 777"/>
              <a:gd name="T15" fmla="*/ 517 h 552"/>
              <a:gd name="T16" fmla="*/ 3 w 777"/>
              <a:gd name="T17" fmla="*/ 0 h 552"/>
              <a:gd name="T18" fmla="*/ 0 w 777"/>
              <a:gd name="T19" fmla="*/ 3 h 552"/>
              <a:gd name="T20" fmla="*/ 549 w 777"/>
              <a:gd name="T21" fmla="*/ 552 h 552"/>
              <a:gd name="T22" fmla="*/ 624 w 777"/>
              <a:gd name="T23" fmla="*/ 552 h 552"/>
              <a:gd name="T24" fmla="*/ 654 w 777"/>
              <a:gd name="T25" fmla="*/ 522 h 552"/>
              <a:gd name="T26" fmla="*/ 691 w 777"/>
              <a:gd name="T27" fmla="*/ 521 h 552"/>
              <a:gd name="T28" fmla="*/ 691 w 777"/>
              <a:gd name="T29" fmla="*/ 521 h 552"/>
              <a:gd name="T30" fmla="*/ 691 w 777"/>
              <a:gd name="T31" fmla="*/ 517 h 552"/>
              <a:gd name="T32" fmla="*/ 653 w 777"/>
              <a:gd name="T33" fmla="*/ 518 h 552"/>
              <a:gd name="T34" fmla="*/ 622 w 777"/>
              <a:gd name="T35" fmla="*/ 548 h 552"/>
              <a:gd name="T36" fmla="*/ 551 w 777"/>
              <a:gd name="T37" fmla="*/ 548 h 552"/>
              <a:gd name="T38" fmla="*/ 3 w 777"/>
              <a:gd name="T39" fmla="*/ 0 h 5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777" h="552">
                <a:moveTo>
                  <a:pt x="777" y="517"/>
                </a:moveTo>
                <a:cubicBezTo>
                  <a:pt x="761" y="517"/>
                  <a:pt x="761" y="517"/>
                  <a:pt x="761" y="517"/>
                </a:cubicBezTo>
                <a:cubicBezTo>
                  <a:pt x="732" y="517"/>
                  <a:pt x="732" y="517"/>
                  <a:pt x="732" y="517"/>
                </a:cubicBezTo>
                <a:cubicBezTo>
                  <a:pt x="732" y="518"/>
                  <a:pt x="732" y="519"/>
                  <a:pt x="732" y="521"/>
                </a:cubicBezTo>
                <a:cubicBezTo>
                  <a:pt x="732" y="521"/>
                  <a:pt x="732" y="521"/>
                  <a:pt x="732" y="521"/>
                </a:cubicBezTo>
                <a:cubicBezTo>
                  <a:pt x="761" y="521"/>
                  <a:pt x="761" y="521"/>
                  <a:pt x="761" y="521"/>
                </a:cubicBezTo>
                <a:cubicBezTo>
                  <a:pt x="777" y="521"/>
                  <a:pt x="777" y="521"/>
                  <a:pt x="777" y="521"/>
                </a:cubicBezTo>
                <a:cubicBezTo>
                  <a:pt x="777" y="517"/>
                  <a:pt x="777" y="517"/>
                  <a:pt x="777" y="517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549" y="552"/>
                  <a:pt x="549" y="552"/>
                  <a:pt x="549" y="552"/>
                </a:cubicBezTo>
                <a:cubicBezTo>
                  <a:pt x="624" y="552"/>
                  <a:pt x="624" y="552"/>
                  <a:pt x="624" y="552"/>
                </a:cubicBezTo>
                <a:cubicBezTo>
                  <a:pt x="654" y="522"/>
                  <a:pt x="654" y="522"/>
                  <a:pt x="654" y="522"/>
                </a:cubicBezTo>
                <a:cubicBezTo>
                  <a:pt x="691" y="521"/>
                  <a:pt x="691" y="521"/>
                  <a:pt x="691" y="521"/>
                </a:cubicBezTo>
                <a:cubicBezTo>
                  <a:pt x="691" y="521"/>
                  <a:pt x="691" y="521"/>
                  <a:pt x="691" y="521"/>
                </a:cubicBezTo>
                <a:cubicBezTo>
                  <a:pt x="691" y="519"/>
                  <a:pt x="691" y="518"/>
                  <a:pt x="691" y="517"/>
                </a:cubicBezTo>
                <a:cubicBezTo>
                  <a:pt x="653" y="518"/>
                  <a:pt x="653" y="518"/>
                  <a:pt x="653" y="518"/>
                </a:cubicBezTo>
                <a:cubicBezTo>
                  <a:pt x="622" y="548"/>
                  <a:pt x="622" y="548"/>
                  <a:pt x="622" y="548"/>
                </a:cubicBezTo>
                <a:cubicBezTo>
                  <a:pt x="551" y="548"/>
                  <a:pt x="551" y="548"/>
                  <a:pt x="551" y="548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25" name="Freeform 1083"/>
          <p:cNvSpPr>
            <a:spLocks noEditPoints="1"/>
          </p:cNvSpPr>
          <p:nvPr/>
        </p:nvSpPr>
        <p:spPr bwMode="auto">
          <a:xfrm>
            <a:off x="-745355" y="-3421063"/>
            <a:ext cx="1433513" cy="5446713"/>
          </a:xfrm>
          <a:custGeom>
            <a:avLst/>
            <a:gdLst>
              <a:gd name="T0" fmla="*/ 211 w 346"/>
              <a:gd name="T1" fmla="*/ 701 h 1314"/>
              <a:gd name="T2" fmla="*/ 207 w 346"/>
              <a:gd name="T3" fmla="*/ 702 h 1314"/>
              <a:gd name="T4" fmla="*/ 207 w 346"/>
              <a:gd name="T5" fmla="*/ 726 h 1314"/>
              <a:gd name="T6" fmla="*/ 98 w 346"/>
              <a:gd name="T7" fmla="*/ 835 h 1314"/>
              <a:gd name="T8" fmla="*/ 100 w 346"/>
              <a:gd name="T9" fmla="*/ 945 h 1314"/>
              <a:gd name="T10" fmla="*/ 342 w 346"/>
              <a:gd name="T11" fmla="*/ 1187 h 1314"/>
              <a:gd name="T12" fmla="*/ 342 w 346"/>
              <a:gd name="T13" fmla="*/ 1291 h 1314"/>
              <a:gd name="T14" fmla="*/ 342 w 346"/>
              <a:gd name="T15" fmla="*/ 1314 h 1314"/>
              <a:gd name="T16" fmla="*/ 346 w 346"/>
              <a:gd name="T17" fmla="*/ 1314 h 1314"/>
              <a:gd name="T18" fmla="*/ 346 w 346"/>
              <a:gd name="T19" fmla="*/ 1291 h 1314"/>
              <a:gd name="T20" fmla="*/ 346 w 346"/>
              <a:gd name="T21" fmla="*/ 1186 h 1314"/>
              <a:gd name="T22" fmla="*/ 104 w 346"/>
              <a:gd name="T23" fmla="*/ 943 h 1314"/>
              <a:gd name="T24" fmla="*/ 102 w 346"/>
              <a:gd name="T25" fmla="*/ 836 h 1314"/>
              <a:gd name="T26" fmla="*/ 211 w 346"/>
              <a:gd name="T27" fmla="*/ 727 h 1314"/>
              <a:gd name="T28" fmla="*/ 211 w 346"/>
              <a:gd name="T29" fmla="*/ 701 h 1314"/>
              <a:gd name="T30" fmla="*/ 3 w 346"/>
              <a:gd name="T31" fmla="*/ 0 h 1314"/>
              <a:gd name="T32" fmla="*/ 0 w 346"/>
              <a:gd name="T33" fmla="*/ 3 h 1314"/>
              <a:gd name="T34" fmla="*/ 320 w 346"/>
              <a:gd name="T35" fmla="*/ 322 h 1314"/>
              <a:gd name="T36" fmla="*/ 318 w 346"/>
              <a:gd name="T37" fmla="*/ 354 h 1314"/>
              <a:gd name="T38" fmla="*/ 278 w 346"/>
              <a:gd name="T39" fmla="*/ 395 h 1314"/>
              <a:gd name="T40" fmla="*/ 205 w 346"/>
              <a:gd name="T41" fmla="*/ 394 h 1314"/>
              <a:gd name="T42" fmla="*/ 157 w 346"/>
              <a:gd name="T43" fmla="*/ 442 h 1314"/>
              <a:gd name="T44" fmla="*/ 161 w 346"/>
              <a:gd name="T45" fmla="*/ 485 h 1314"/>
              <a:gd name="T46" fmla="*/ 233 w 346"/>
              <a:gd name="T47" fmla="*/ 557 h 1314"/>
              <a:gd name="T48" fmla="*/ 234 w 346"/>
              <a:gd name="T49" fmla="*/ 602 h 1314"/>
              <a:gd name="T50" fmla="*/ 206 w 346"/>
              <a:gd name="T51" fmla="*/ 630 h 1314"/>
              <a:gd name="T52" fmla="*/ 206 w 346"/>
              <a:gd name="T53" fmla="*/ 661 h 1314"/>
              <a:gd name="T54" fmla="*/ 210 w 346"/>
              <a:gd name="T55" fmla="*/ 661 h 1314"/>
              <a:gd name="T56" fmla="*/ 210 w 346"/>
              <a:gd name="T57" fmla="*/ 632 h 1314"/>
              <a:gd name="T58" fmla="*/ 238 w 346"/>
              <a:gd name="T59" fmla="*/ 604 h 1314"/>
              <a:gd name="T60" fmla="*/ 237 w 346"/>
              <a:gd name="T61" fmla="*/ 556 h 1314"/>
              <a:gd name="T62" fmla="*/ 165 w 346"/>
              <a:gd name="T63" fmla="*/ 484 h 1314"/>
              <a:gd name="T64" fmla="*/ 161 w 346"/>
              <a:gd name="T65" fmla="*/ 443 h 1314"/>
              <a:gd name="T66" fmla="*/ 207 w 346"/>
              <a:gd name="T67" fmla="*/ 398 h 1314"/>
              <a:gd name="T68" fmla="*/ 279 w 346"/>
              <a:gd name="T69" fmla="*/ 399 h 1314"/>
              <a:gd name="T70" fmla="*/ 322 w 346"/>
              <a:gd name="T71" fmla="*/ 356 h 1314"/>
              <a:gd name="T72" fmla="*/ 324 w 346"/>
              <a:gd name="T73" fmla="*/ 321 h 1314"/>
              <a:gd name="T74" fmla="*/ 3 w 346"/>
              <a:gd name="T75" fmla="*/ 0 h 13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46" h="1314">
                <a:moveTo>
                  <a:pt x="211" y="701"/>
                </a:moveTo>
                <a:cubicBezTo>
                  <a:pt x="209" y="702"/>
                  <a:pt x="208" y="702"/>
                  <a:pt x="207" y="702"/>
                </a:cubicBezTo>
                <a:cubicBezTo>
                  <a:pt x="207" y="726"/>
                  <a:pt x="207" y="726"/>
                  <a:pt x="207" y="726"/>
                </a:cubicBezTo>
                <a:cubicBezTo>
                  <a:pt x="98" y="835"/>
                  <a:pt x="98" y="835"/>
                  <a:pt x="98" y="835"/>
                </a:cubicBezTo>
                <a:cubicBezTo>
                  <a:pt x="100" y="945"/>
                  <a:pt x="100" y="945"/>
                  <a:pt x="100" y="945"/>
                </a:cubicBezTo>
                <a:cubicBezTo>
                  <a:pt x="342" y="1187"/>
                  <a:pt x="342" y="1187"/>
                  <a:pt x="342" y="1187"/>
                </a:cubicBezTo>
                <a:cubicBezTo>
                  <a:pt x="342" y="1291"/>
                  <a:pt x="342" y="1291"/>
                  <a:pt x="342" y="1291"/>
                </a:cubicBezTo>
                <a:cubicBezTo>
                  <a:pt x="342" y="1314"/>
                  <a:pt x="342" y="1314"/>
                  <a:pt x="342" y="1314"/>
                </a:cubicBezTo>
                <a:cubicBezTo>
                  <a:pt x="346" y="1314"/>
                  <a:pt x="346" y="1314"/>
                  <a:pt x="346" y="1314"/>
                </a:cubicBezTo>
                <a:cubicBezTo>
                  <a:pt x="346" y="1291"/>
                  <a:pt x="346" y="1291"/>
                  <a:pt x="346" y="1291"/>
                </a:cubicBezTo>
                <a:cubicBezTo>
                  <a:pt x="346" y="1186"/>
                  <a:pt x="346" y="1186"/>
                  <a:pt x="346" y="1186"/>
                </a:cubicBezTo>
                <a:cubicBezTo>
                  <a:pt x="104" y="943"/>
                  <a:pt x="104" y="943"/>
                  <a:pt x="104" y="943"/>
                </a:cubicBezTo>
                <a:cubicBezTo>
                  <a:pt x="102" y="836"/>
                  <a:pt x="102" y="836"/>
                  <a:pt x="102" y="836"/>
                </a:cubicBezTo>
                <a:cubicBezTo>
                  <a:pt x="211" y="727"/>
                  <a:pt x="211" y="727"/>
                  <a:pt x="211" y="727"/>
                </a:cubicBezTo>
                <a:cubicBezTo>
                  <a:pt x="211" y="701"/>
                  <a:pt x="211" y="701"/>
                  <a:pt x="211" y="701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20" y="322"/>
                  <a:pt x="320" y="322"/>
                  <a:pt x="320" y="322"/>
                </a:cubicBezTo>
                <a:cubicBezTo>
                  <a:pt x="318" y="354"/>
                  <a:pt x="318" y="354"/>
                  <a:pt x="318" y="354"/>
                </a:cubicBezTo>
                <a:cubicBezTo>
                  <a:pt x="278" y="395"/>
                  <a:pt x="278" y="395"/>
                  <a:pt x="278" y="395"/>
                </a:cubicBezTo>
                <a:cubicBezTo>
                  <a:pt x="205" y="394"/>
                  <a:pt x="205" y="394"/>
                  <a:pt x="205" y="394"/>
                </a:cubicBezTo>
                <a:cubicBezTo>
                  <a:pt x="157" y="442"/>
                  <a:pt x="157" y="442"/>
                  <a:pt x="157" y="442"/>
                </a:cubicBezTo>
                <a:cubicBezTo>
                  <a:pt x="161" y="485"/>
                  <a:pt x="161" y="485"/>
                  <a:pt x="161" y="485"/>
                </a:cubicBezTo>
                <a:cubicBezTo>
                  <a:pt x="233" y="557"/>
                  <a:pt x="233" y="557"/>
                  <a:pt x="233" y="557"/>
                </a:cubicBezTo>
                <a:cubicBezTo>
                  <a:pt x="234" y="602"/>
                  <a:pt x="234" y="602"/>
                  <a:pt x="234" y="602"/>
                </a:cubicBezTo>
                <a:cubicBezTo>
                  <a:pt x="206" y="630"/>
                  <a:pt x="206" y="630"/>
                  <a:pt x="206" y="630"/>
                </a:cubicBezTo>
                <a:cubicBezTo>
                  <a:pt x="206" y="661"/>
                  <a:pt x="206" y="661"/>
                  <a:pt x="206" y="661"/>
                </a:cubicBezTo>
                <a:cubicBezTo>
                  <a:pt x="208" y="661"/>
                  <a:pt x="209" y="661"/>
                  <a:pt x="210" y="661"/>
                </a:cubicBezTo>
                <a:cubicBezTo>
                  <a:pt x="210" y="632"/>
                  <a:pt x="210" y="632"/>
                  <a:pt x="210" y="632"/>
                </a:cubicBezTo>
                <a:cubicBezTo>
                  <a:pt x="238" y="604"/>
                  <a:pt x="238" y="604"/>
                  <a:pt x="238" y="604"/>
                </a:cubicBezTo>
                <a:cubicBezTo>
                  <a:pt x="237" y="556"/>
                  <a:pt x="237" y="556"/>
                  <a:pt x="237" y="556"/>
                </a:cubicBezTo>
                <a:cubicBezTo>
                  <a:pt x="165" y="484"/>
                  <a:pt x="165" y="484"/>
                  <a:pt x="165" y="484"/>
                </a:cubicBezTo>
                <a:cubicBezTo>
                  <a:pt x="161" y="443"/>
                  <a:pt x="161" y="443"/>
                  <a:pt x="161" y="443"/>
                </a:cubicBezTo>
                <a:cubicBezTo>
                  <a:pt x="207" y="398"/>
                  <a:pt x="207" y="398"/>
                  <a:pt x="207" y="398"/>
                </a:cubicBezTo>
                <a:cubicBezTo>
                  <a:pt x="279" y="399"/>
                  <a:pt x="279" y="399"/>
                  <a:pt x="279" y="399"/>
                </a:cubicBezTo>
                <a:cubicBezTo>
                  <a:pt x="322" y="356"/>
                  <a:pt x="322" y="356"/>
                  <a:pt x="322" y="356"/>
                </a:cubicBezTo>
                <a:cubicBezTo>
                  <a:pt x="324" y="321"/>
                  <a:pt x="324" y="321"/>
                  <a:pt x="324" y="321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26" name="Freeform 1084"/>
          <p:cNvSpPr>
            <a:spLocks noEditPoints="1"/>
          </p:cNvSpPr>
          <p:nvPr/>
        </p:nvSpPr>
        <p:spPr bwMode="auto">
          <a:xfrm>
            <a:off x="-696143" y="-3470275"/>
            <a:ext cx="2138363" cy="6126163"/>
          </a:xfrm>
          <a:custGeom>
            <a:avLst/>
            <a:gdLst>
              <a:gd name="T0" fmla="*/ 273 w 516"/>
              <a:gd name="T1" fmla="*/ 479 h 1478"/>
              <a:gd name="T2" fmla="*/ 273 w 516"/>
              <a:gd name="T3" fmla="*/ 495 h 1478"/>
              <a:gd name="T4" fmla="*/ 234 w 516"/>
              <a:gd name="T5" fmla="*/ 534 h 1478"/>
              <a:gd name="T6" fmla="*/ 232 w 516"/>
              <a:gd name="T7" fmla="*/ 563 h 1478"/>
              <a:gd name="T8" fmla="*/ 260 w 516"/>
              <a:gd name="T9" fmla="*/ 591 h 1478"/>
              <a:gd name="T10" fmla="*/ 261 w 516"/>
              <a:gd name="T11" fmla="*/ 620 h 1478"/>
              <a:gd name="T12" fmla="*/ 281 w 516"/>
              <a:gd name="T13" fmla="*/ 640 h 1478"/>
              <a:gd name="T14" fmla="*/ 283 w 516"/>
              <a:gd name="T15" fmla="*/ 694 h 1478"/>
              <a:gd name="T16" fmla="*/ 113 w 516"/>
              <a:gd name="T17" fmla="*/ 865 h 1478"/>
              <a:gd name="T18" fmla="*/ 110 w 516"/>
              <a:gd name="T19" fmla="*/ 939 h 1478"/>
              <a:gd name="T20" fmla="*/ 368 w 516"/>
              <a:gd name="T21" fmla="*/ 1197 h 1478"/>
              <a:gd name="T22" fmla="*/ 369 w 516"/>
              <a:gd name="T23" fmla="*/ 1300 h 1478"/>
              <a:gd name="T24" fmla="*/ 512 w 516"/>
              <a:gd name="T25" fmla="*/ 1444 h 1478"/>
              <a:gd name="T26" fmla="*/ 512 w 516"/>
              <a:gd name="T27" fmla="*/ 1455 h 1478"/>
              <a:gd name="T28" fmla="*/ 512 w 516"/>
              <a:gd name="T29" fmla="*/ 1478 h 1478"/>
              <a:gd name="T30" fmla="*/ 516 w 516"/>
              <a:gd name="T31" fmla="*/ 1478 h 1478"/>
              <a:gd name="T32" fmla="*/ 516 w 516"/>
              <a:gd name="T33" fmla="*/ 1456 h 1478"/>
              <a:gd name="T34" fmla="*/ 516 w 516"/>
              <a:gd name="T35" fmla="*/ 1442 h 1478"/>
              <a:gd name="T36" fmla="*/ 373 w 516"/>
              <a:gd name="T37" fmla="*/ 1299 h 1478"/>
              <a:gd name="T38" fmla="*/ 372 w 516"/>
              <a:gd name="T39" fmla="*/ 1195 h 1478"/>
              <a:gd name="T40" fmla="*/ 114 w 516"/>
              <a:gd name="T41" fmla="*/ 938 h 1478"/>
              <a:gd name="T42" fmla="*/ 117 w 516"/>
              <a:gd name="T43" fmla="*/ 867 h 1478"/>
              <a:gd name="T44" fmla="*/ 288 w 516"/>
              <a:gd name="T45" fmla="*/ 696 h 1478"/>
              <a:gd name="T46" fmla="*/ 284 w 516"/>
              <a:gd name="T47" fmla="*/ 639 h 1478"/>
              <a:gd name="T48" fmla="*/ 264 w 516"/>
              <a:gd name="T49" fmla="*/ 619 h 1478"/>
              <a:gd name="T50" fmla="*/ 264 w 516"/>
              <a:gd name="T51" fmla="*/ 590 h 1478"/>
              <a:gd name="T52" fmla="*/ 236 w 516"/>
              <a:gd name="T53" fmla="*/ 562 h 1478"/>
              <a:gd name="T54" fmla="*/ 238 w 516"/>
              <a:gd name="T55" fmla="*/ 536 h 1478"/>
              <a:gd name="T56" fmla="*/ 277 w 516"/>
              <a:gd name="T57" fmla="*/ 497 h 1478"/>
              <a:gd name="T58" fmla="*/ 277 w 516"/>
              <a:gd name="T59" fmla="*/ 479 h 1478"/>
              <a:gd name="T60" fmla="*/ 276 w 516"/>
              <a:gd name="T61" fmla="*/ 479 h 1478"/>
              <a:gd name="T62" fmla="*/ 276 w 516"/>
              <a:gd name="T63" fmla="*/ 479 h 1478"/>
              <a:gd name="T64" fmla="*/ 273 w 516"/>
              <a:gd name="T65" fmla="*/ 479 h 1478"/>
              <a:gd name="T66" fmla="*/ 3 w 516"/>
              <a:gd name="T67" fmla="*/ 0 h 1478"/>
              <a:gd name="T68" fmla="*/ 0 w 516"/>
              <a:gd name="T69" fmla="*/ 3 h 1478"/>
              <a:gd name="T70" fmla="*/ 332 w 516"/>
              <a:gd name="T71" fmla="*/ 336 h 1478"/>
              <a:gd name="T72" fmla="*/ 331 w 516"/>
              <a:gd name="T73" fmla="*/ 364 h 1478"/>
              <a:gd name="T74" fmla="*/ 271 w 516"/>
              <a:gd name="T75" fmla="*/ 424 h 1478"/>
              <a:gd name="T76" fmla="*/ 272 w 516"/>
              <a:gd name="T77" fmla="*/ 438 h 1478"/>
              <a:gd name="T78" fmla="*/ 276 w 516"/>
              <a:gd name="T79" fmla="*/ 438 h 1478"/>
              <a:gd name="T80" fmla="*/ 275 w 516"/>
              <a:gd name="T81" fmla="*/ 425 h 1478"/>
              <a:gd name="T82" fmla="*/ 335 w 516"/>
              <a:gd name="T83" fmla="*/ 366 h 1478"/>
              <a:gd name="T84" fmla="*/ 337 w 516"/>
              <a:gd name="T85" fmla="*/ 334 h 1478"/>
              <a:gd name="T86" fmla="*/ 3 w 516"/>
              <a:gd name="T87" fmla="*/ 0 h 14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16" h="1478">
                <a:moveTo>
                  <a:pt x="273" y="479"/>
                </a:moveTo>
                <a:cubicBezTo>
                  <a:pt x="273" y="495"/>
                  <a:pt x="273" y="495"/>
                  <a:pt x="273" y="495"/>
                </a:cubicBezTo>
                <a:cubicBezTo>
                  <a:pt x="234" y="534"/>
                  <a:pt x="234" y="534"/>
                  <a:pt x="234" y="534"/>
                </a:cubicBezTo>
                <a:cubicBezTo>
                  <a:pt x="232" y="563"/>
                  <a:pt x="232" y="563"/>
                  <a:pt x="232" y="563"/>
                </a:cubicBezTo>
                <a:cubicBezTo>
                  <a:pt x="260" y="591"/>
                  <a:pt x="260" y="591"/>
                  <a:pt x="260" y="591"/>
                </a:cubicBezTo>
                <a:cubicBezTo>
                  <a:pt x="261" y="620"/>
                  <a:pt x="261" y="620"/>
                  <a:pt x="261" y="620"/>
                </a:cubicBezTo>
                <a:cubicBezTo>
                  <a:pt x="281" y="640"/>
                  <a:pt x="281" y="640"/>
                  <a:pt x="281" y="640"/>
                </a:cubicBezTo>
                <a:cubicBezTo>
                  <a:pt x="283" y="694"/>
                  <a:pt x="283" y="694"/>
                  <a:pt x="283" y="694"/>
                </a:cubicBezTo>
                <a:cubicBezTo>
                  <a:pt x="113" y="865"/>
                  <a:pt x="113" y="865"/>
                  <a:pt x="113" y="865"/>
                </a:cubicBezTo>
                <a:cubicBezTo>
                  <a:pt x="110" y="939"/>
                  <a:pt x="110" y="939"/>
                  <a:pt x="110" y="939"/>
                </a:cubicBezTo>
                <a:cubicBezTo>
                  <a:pt x="368" y="1197"/>
                  <a:pt x="368" y="1197"/>
                  <a:pt x="368" y="1197"/>
                </a:cubicBezTo>
                <a:cubicBezTo>
                  <a:pt x="369" y="1300"/>
                  <a:pt x="369" y="1300"/>
                  <a:pt x="369" y="1300"/>
                </a:cubicBezTo>
                <a:cubicBezTo>
                  <a:pt x="512" y="1444"/>
                  <a:pt x="512" y="1444"/>
                  <a:pt x="512" y="1444"/>
                </a:cubicBezTo>
                <a:cubicBezTo>
                  <a:pt x="512" y="1455"/>
                  <a:pt x="512" y="1455"/>
                  <a:pt x="512" y="1455"/>
                </a:cubicBezTo>
                <a:cubicBezTo>
                  <a:pt x="512" y="1478"/>
                  <a:pt x="512" y="1478"/>
                  <a:pt x="512" y="1478"/>
                </a:cubicBezTo>
                <a:cubicBezTo>
                  <a:pt x="516" y="1478"/>
                  <a:pt x="516" y="1478"/>
                  <a:pt x="516" y="1478"/>
                </a:cubicBezTo>
                <a:cubicBezTo>
                  <a:pt x="516" y="1456"/>
                  <a:pt x="516" y="1456"/>
                  <a:pt x="516" y="1456"/>
                </a:cubicBezTo>
                <a:cubicBezTo>
                  <a:pt x="516" y="1442"/>
                  <a:pt x="516" y="1442"/>
                  <a:pt x="516" y="1442"/>
                </a:cubicBezTo>
                <a:cubicBezTo>
                  <a:pt x="373" y="1299"/>
                  <a:pt x="373" y="1299"/>
                  <a:pt x="373" y="1299"/>
                </a:cubicBezTo>
                <a:cubicBezTo>
                  <a:pt x="372" y="1195"/>
                  <a:pt x="372" y="1195"/>
                  <a:pt x="372" y="1195"/>
                </a:cubicBezTo>
                <a:cubicBezTo>
                  <a:pt x="114" y="938"/>
                  <a:pt x="114" y="938"/>
                  <a:pt x="114" y="938"/>
                </a:cubicBezTo>
                <a:cubicBezTo>
                  <a:pt x="117" y="867"/>
                  <a:pt x="117" y="867"/>
                  <a:pt x="117" y="867"/>
                </a:cubicBezTo>
                <a:cubicBezTo>
                  <a:pt x="288" y="696"/>
                  <a:pt x="288" y="696"/>
                  <a:pt x="288" y="696"/>
                </a:cubicBezTo>
                <a:cubicBezTo>
                  <a:pt x="284" y="639"/>
                  <a:pt x="284" y="639"/>
                  <a:pt x="284" y="639"/>
                </a:cubicBezTo>
                <a:cubicBezTo>
                  <a:pt x="264" y="619"/>
                  <a:pt x="264" y="619"/>
                  <a:pt x="264" y="619"/>
                </a:cubicBezTo>
                <a:cubicBezTo>
                  <a:pt x="264" y="590"/>
                  <a:pt x="264" y="590"/>
                  <a:pt x="264" y="590"/>
                </a:cubicBezTo>
                <a:cubicBezTo>
                  <a:pt x="236" y="562"/>
                  <a:pt x="236" y="562"/>
                  <a:pt x="236" y="562"/>
                </a:cubicBezTo>
                <a:cubicBezTo>
                  <a:pt x="238" y="536"/>
                  <a:pt x="238" y="536"/>
                  <a:pt x="238" y="536"/>
                </a:cubicBezTo>
                <a:cubicBezTo>
                  <a:pt x="277" y="497"/>
                  <a:pt x="277" y="497"/>
                  <a:pt x="277" y="497"/>
                </a:cubicBezTo>
                <a:cubicBezTo>
                  <a:pt x="277" y="479"/>
                  <a:pt x="277" y="479"/>
                  <a:pt x="277" y="479"/>
                </a:cubicBezTo>
                <a:cubicBezTo>
                  <a:pt x="276" y="479"/>
                  <a:pt x="276" y="479"/>
                  <a:pt x="276" y="479"/>
                </a:cubicBezTo>
                <a:cubicBezTo>
                  <a:pt x="276" y="479"/>
                  <a:pt x="276" y="479"/>
                  <a:pt x="276" y="479"/>
                </a:cubicBezTo>
                <a:cubicBezTo>
                  <a:pt x="275" y="479"/>
                  <a:pt x="274" y="479"/>
                  <a:pt x="273" y="479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32" y="336"/>
                  <a:pt x="332" y="336"/>
                  <a:pt x="332" y="336"/>
                </a:cubicBezTo>
                <a:cubicBezTo>
                  <a:pt x="331" y="364"/>
                  <a:pt x="331" y="364"/>
                  <a:pt x="331" y="364"/>
                </a:cubicBezTo>
                <a:cubicBezTo>
                  <a:pt x="271" y="424"/>
                  <a:pt x="271" y="424"/>
                  <a:pt x="271" y="424"/>
                </a:cubicBezTo>
                <a:cubicBezTo>
                  <a:pt x="272" y="438"/>
                  <a:pt x="272" y="438"/>
                  <a:pt x="272" y="438"/>
                </a:cubicBezTo>
                <a:cubicBezTo>
                  <a:pt x="273" y="438"/>
                  <a:pt x="274" y="438"/>
                  <a:pt x="276" y="438"/>
                </a:cubicBezTo>
                <a:cubicBezTo>
                  <a:pt x="275" y="425"/>
                  <a:pt x="275" y="425"/>
                  <a:pt x="275" y="425"/>
                </a:cubicBezTo>
                <a:cubicBezTo>
                  <a:pt x="335" y="366"/>
                  <a:pt x="335" y="366"/>
                  <a:pt x="335" y="366"/>
                </a:cubicBezTo>
                <a:cubicBezTo>
                  <a:pt x="337" y="334"/>
                  <a:pt x="337" y="334"/>
                  <a:pt x="337" y="334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27" name="Freeform 1085"/>
          <p:cNvSpPr>
            <a:spLocks/>
          </p:cNvSpPr>
          <p:nvPr/>
        </p:nvSpPr>
        <p:spPr bwMode="auto">
          <a:xfrm>
            <a:off x="-596130" y="-3441700"/>
            <a:ext cx="1533525" cy="2433638"/>
          </a:xfrm>
          <a:custGeom>
            <a:avLst/>
            <a:gdLst>
              <a:gd name="T0" fmla="*/ 3 w 370"/>
              <a:gd name="T1" fmla="*/ 0 h 587"/>
              <a:gd name="T2" fmla="*/ 0 w 370"/>
              <a:gd name="T3" fmla="*/ 3 h 587"/>
              <a:gd name="T4" fmla="*/ 0 w 370"/>
              <a:gd name="T5" fmla="*/ 3 h 587"/>
              <a:gd name="T6" fmla="*/ 365 w 370"/>
              <a:gd name="T7" fmla="*/ 368 h 587"/>
              <a:gd name="T8" fmla="*/ 366 w 370"/>
              <a:gd name="T9" fmla="*/ 423 h 587"/>
              <a:gd name="T10" fmla="*/ 297 w 370"/>
              <a:gd name="T11" fmla="*/ 492 h 587"/>
              <a:gd name="T12" fmla="*/ 294 w 370"/>
              <a:gd name="T13" fmla="*/ 524 h 587"/>
              <a:gd name="T14" fmla="*/ 334 w 370"/>
              <a:gd name="T15" fmla="*/ 564 h 587"/>
              <a:gd name="T16" fmla="*/ 334 w 370"/>
              <a:gd name="T17" fmla="*/ 586 h 587"/>
              <a:gd name="T18" fmla="*/ 334 w 370"/>
              <a:gd name="T19" fmla="*/ 586 h 587"/>
              <a:gd name="T20" fmla="*/ 334 w 370"/>
              <a:gd name="T21" fmla="*/ 586 h 587"/>
              <a:gd name="T22" fmla="*/ 338 w 370"/>
              <a:gd name="T23" fmla="*/ 587 h 587"/>
              <a:gd name="T24" fmla="*/ 338 w 370"/>
              <a:gd name="T25" fmla="*/ 563 h 587"/>
              <a:gd name="T26" fmla="*/ 298 w 370"/>
              <a:gd name="T27" fmla="*/ 522 h 587"/>
              <a:gd name="T28" fmla="*/ 301 w 370"/>
              <a:gd name="T29" fmla="*/ 494 h 587"/>
              <a:gd name="T30" fmla="*/ 370 w 370"/>
              <a:gd name="T31" fmla="*/ 424 h 587"/>
              <a:gd name="T32" fmla="*/ 369 w 370"/>
              <a:gd name="T33" fmla="*/ 367 h 587"/>
              <a:gd name="T34" fmla="*/ 3 w 370"/>
              <a:gd name="T35" fmla="*/ 0 h 5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70" h="587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365" y="368"/>
                  <a:pt x="365" y="368"/>
                  <a:pt x="365" y="368"/>
                </a:cubicBezTo>
                <a:cubicBezTo>
                  <a:pt x="366" y="423"/>
                  <a:pt x="366" y="423"/>
                  <a:pt x="366" y="423"/>
                </a:cubicBezTo>
                <a:cubicBezTo>
                  <a:pt x="297" y="492"/>
                  <a:pt x="297" y="492"/>
                  <a:pt x="297" y="492"/>
                </a:cubicBezTo>
                <a:cubicBezTo>
                  <a:pt x="294" y="524"/>
                  <a:pt x="294" y="524"/>
                  <a:pt x="294" y="524"/>
                </a:cubicBezTo>
                <a:cubicBezTo>
                  <a:pt x="334" y="564"/>
                  <a:pt x="334" y="564"/>
                  <a:pt x="334" y="564"/>
                </a:cubicBezTo>
                <a:cubicBezTo>
                  <a:pt x="334" y="586"/>
                  <a:pt x="334" y="586"/>
                  <a:pt x="334" y="586"/>
                </a:cubicBezTo>
                <a:cubicBezTo>
                  <a:pt x="334" y="586"/>
                  <a:pt x="334" y="586"/>
                  <a:pt x="334" y="586"/>
                </a:cubicBezTo>
                <a:cubicBezTo>
                  <a:pt x="334" y="586"/>
                  <a:pt x="334" y="586"/>
                  <a:pt x="334" y="586"/>
                </a:cubicBezTo>
                <a:cubicBezTo>
                  <a:pt x="335" y="586"/>
                  <a:pt x="337" y="587"/>
                  <a:pt x="338" y="587"/>
                </a:cubicBezTo>
                <a:cubicBezTo>
                  <a:pt x="338" y="563"/>
                  <a:pt x="338" y="563"/>
                  <a:pt x="338" y="563"/>
                </a:cubicBezTo>
                <a:cubicBezTo>
                  <a:pt x="298" y="522"/>
                  <a:pt x="298" y="522"/>
                  <a:pt x="298" y="522"/>
                </a:cubicBezTo>
                <a:cubicBezTo>
                  <a:pt x="301" y="494"/>
                  <a:pt x="301" y="494"/>
                  <a:pt x="301" y="494"/>
                </a:cubicBezTo>
                <a:cubicBezTo>
                  <a:pt x="370" y="424"/>
                  <a:pt x="370" y="424"/>
                  <a:pt x="370" y="424"/>
                </a:cubicBezTo>
                <a:cubicBezTo>
                  <a:pt x="369" y="367"/>
                  <a:pt x="369" y="367"/>
                  <a:pt x="369" y="367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28" name="Freeform 1086"/>
          <p:cNvSpPr>
            <a:spLocks/>
          </p:cNvSpPr>
          <p:nvPr/>
        </p:nvSpPr>
        <p:spPr bwMode="auto">
          <a:xfrm>
            <a:off x="-745355" y="-3706813"/>
            <a:ext cx="1778000" cy="2251075"/>
          </a:xfrm>
          <a:custGeom>
            <a:avLst/>
            <a:gdLst>
              <a:gd name="T0" fmla="*/ 3 w 429"/>
              <a:gd name="T1" fmla="*/ 0 h 543"/>
              <a:gd name="T2" fmla="*/ 0 w 429"/>
              <a:gd name="T3" fmla="*/ 3 h 543"/>
              <a:gd name="T4" fmla="*/ 424 w 429"/>
              <a:gd name="T5" fmla="*/ 427 h 543"/>
              <a:gd name="T6" fmla="*/ 425 w 429"/>
              <a:gd name="T7" fmla="*/ 497 h 543"/>
              <a:gd name="T8" fmla="*/ 389 w 429"/>
              <a:gd name="T9" fmla="*/ 534 h 543"/>
              <a:gd name="T10" fmla="*/ 388 w 429"/>
              <a:gd name="T11" fmla="*/ 543 h 543"/>
              <a:gd name="T12" fmla="*/ 392 w 429"/>
              <a:gd name="T13" fmla="*/ 543 h 543"/>
              <a:gd name="T14" fmla="*/ 393 w 429"/>
              <a:gd name="T15" fmla="*/ 535 h 543"/>
              <a:gd name="T16" fmla="*/ 429 w 429"/>
              <a:gd name="T17" fmla="*/ 499 h 543"/>
              <a:gd name="T18" fmla="*/ 428 w 429"/>
              <a:gd name="T19" fmla="*/ 425 h 543"/>
              <a:gd name="T20" fmla="*/ 3 w 429"/>
              <a:gd name="T21" fmla="*/ 0 h 5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29" h="543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424" y="427"/>
                  <a:pt x="424" y="427"/>
                  <a:pt x="424" y="427"/>
                </a:cubicBezTo>
                <a:cubicBezTo>
                  <a:pt x="425" y="497"/>
                  <a:pt x="425" y="497"/>
                  <a:pt x="425" y="497"/>
                </a:cubicBezTo>
                <a:cubicBezTo>
                  <a:pt x="389" y="534"/>
                  <a:pt x="389" y="534"/>
                  <a:pt x="389" y="534"/>
                </a:cubicBezTo>
                <a:cubicBezTo>
                  <a:pt x="388" y="543"/>
                  <a:pt x="388" y="543"/>
                  <a:pt x="388" y="543"/>
                </a:cubicBezTo>
                <a:cubicBezTo>
                  <a:pt x="390" y="543"/>
                  <a:pt x="391" y="543"/>
                  <a:pt x="392" y="543"/>
                </a:cubicBezTo>
                <a:cubicBezTo>
                  <a:pt x="393" y="535"/>
                  <a:pt x="393" y="535"/>
                  <a:pt x="393" y="535"/>
                </a:cubicBezTo>
                <a:cubicBezTo>
                  <a:pt x="429" y="499"/>
                  <a:pt x="429" y="499"/>
                  <a:pt x="429" y="499"/>
                </a:cubicBezTo>
                <a:cubicBezTo>
                  <a:pt x="428" y="425"/>
                  <a:pt x="428" y="425"/>
                  <a:pt x="428" y="425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29" name="Freeform 1087"/>
          <p:cNvSpPr>
            <a:spLocks/>
          </p:cNvSpPr>
          <p:nvPr/>
        </p:nvSpPr>
        <p:spPr bwMode="auto">
          <a:xfrm>
            <a:off x="-431030" y="-1157288"/>
            <a:ext cx="136525" cy="136525"/>
          </a:xfrm>
          <a:custGeom>
            <a:avLst/>
            <a:gdLst>
              <a:gd name="T0" fmla="*/ 17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8 h 33"/>
              <a:gd name="T8" fmla="*/ 17 w 33"/>
              <a:gd name="T9" fmla="*/ 33 h 33"/>
              <a:gd name="T10" fmla="*/ 29 w 33"/>
              <a:gd name="T11" fmla="*/ 28 h 33"/>
              <a:gd name="T12" fmla="*/ 33 w 33"/>
              <a:gd name="T13" fmla="*/ 17 h 33"/>
              <a:gd name="T14" fmla="*/ 29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9 w 33"/>
              <a:gd name="T21" fmla="*/ 5 h 33"/>
              <a:gd name="T22" fmla="*/ 17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7" y="0"/>
                </a:moveTo>
                <a:cubicBezTo>
                  <a:pt x="13" y="0"/>
                  <a:pt x="8" y="1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9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30" name="Freeform 1088"/>
          <p:cNvSpPr>
            <a:spLocks noEditPoints="1"/>
          </p:cNvSpPr>
          <p:nvPr/>
        </p:nvSpPr>
        <p:spPr bwMode="auto">
          <a:xfrm>
            <a:off x="-446905" y="-1174750"/>
            <a:ext cx="169863" cy="169863"/>
          </a:xfrm>
          <a:custGeom>
            <a:avLst/>
            <a:gdLst>
              <a:gd name="T0" fmla="*/ 21 w 41"/>
              <a:gd name="T1" fmla="*/ 37 h 41"/>
              <a:gd name="T2" fmla="*/ 9 w 41"/>
              <a:gd name="T3" fmla="*/ 32 h 41"/>
              <a:gd name="T4" fmla="*/ 4 w 41"/>
              <a:gd name="T5" fmla="*/ 21 h 41"/>
              <a:gd name="T6" fmla="*/ 9 w 41"/>
              <a:gd name="T7" fmla="*/ 9 h 41"/>
              <a:gd name="T8" fmla="*/ 21 w 41"/>
              <a:gd name="T9" fmla="*/ 4 h 41"/>
              <a:gd name="T10" fmla="*/ 33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3 w 41"/>
              <a:gd name="T19" fmla="*/ 9 h 41"/>
              <a:gd name="T20" fmla="*/ 37 w 41"/>
              <a:gd name="T21" fmla="*/ 21 h 41"/>
              <a:gd name="T22" fmla="*/ 33 w 41"/>
              <a:gd name="T23" fmla="*/ 32 h 41"/>
              <a:gd name="T24" fmla="*/ 21 w 41"/>
              <a:gd name="T25" fmla="*/ 37 h 41"/>
              <a:gd name="T26" fmla="*/ 21 w 41"/>
              <a:gd name="T27" fmla="*/ 0 h 41"/>
              <a:gd name="T28" fmla="*/ 21 w 41"/>
              <a:gd name="T29" fmla="*/ 0 h 41"/>
              <a:gd name="T30" fmla="*/ 6 w 41"/>
              <a:gd name="T31" fmla="*/ 6 h 41"/>
              <a:gd name="T32" fmla="*/ 0 w 41"/>
              <a:gd name="T33" fmla="*/ 17 h 41"/>
              <a:gd name="T34" fmla="*/ 0 w 41"/>
              <a:gd name="T35" fmla="*/ 21 h 41"/>
              <a:gd name="T36" fmla="*/ 0 w 41"/>
              <a:gd name="T37" fmla="*/ 21 h 41"/>
              <a:gd name="T38" fmla="*/ 6 w 41"/>
              <a:gd name="T39" fmla="*/ 35 h 41"/>
              <a:gd name="T40" fmla="*/ 21 w 41"/>
              <a:gd name="T41" fmla="*/ 41 h 41"/>
              <a:gd name="T42" fmla="*/ 21 w 41"/>
              <a:gd name="T43" fmla="*/ 41 h 41"/>
              <a:gd name="T44" fmla="*/ 35 w 41"/>
              <a:gd name="T45" fmla="*/ 35 h 41"/>
              <a:gd name="T46" fmla="*/ 41 w 41"/>
              <a:gd name="T47" fmla="*/ 21 h 41"/>
              <a:gd name="T48" fmla="*/ 41 w 41"/>
              <a:gd name="T49" fmla="*/ 21 h 41"/>
              <a:gd name="T50" fmla="*/ 41 w 41"/>
              <a:gd name="T51" fmla="*/ 17 h 41"/>
              <a:gd name="T52" fmla="*/ 35 w 41"/>
              <a:gd name="T53" fmla="*/ 6 h 41"/>
              <a:gd name="T54" fmla="*/ 35 w 41"/>
              <a:gd name="T55" fmla="*/ 6 h 41"/>
              <a:gd name="T56" fmla="*/ 21 w 41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1">
                <a:moveTo>
                  <a:pt x="21" y="37"/>
                </a:move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12" y="5"/>
                  <a:pt x="17" y="4"/>
                  <a:pt x="21" y="4"/>
                </a:cubicBezTo>
                <a:cubicBezTo>
                  <a:pt x="25" y="4"/>
                  <a:pt x="29" y="5"/>
                  <a:pt x="33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3" y="9"/>
                  <a:pt x="1" y="13"/>
                  <a:pt x="0" y="17"/>
                </a:cubicBezTo>
                <a:cubicBezTo>
                  <a:pt x="0" y="18"/>
                  <a:pt x="0" y="19"/>
                  <a:pt x="0" y="21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21"/>
                  <a:pt x="41" y="21"/>
                  <a:pt x="41" y="21"/>
                </a:cubicBezTo>
                <a:cubicBezTo>
                  <a:pt x="41" y="19"/>
                  <a:pt x="41" y="18"/>
                  <a:pt x="41" y="17"/>
                </a:cubicBezTo>
                <a:cubicBezTo>
                  <a:pt x="41" y="13"/>
                  <a:pt x="39" y="9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31" name="Freeform 1089"/>
          <p:cNvSpPr>
            <a:spLocks/>
          </p:cNvSpPr>
          <p:nvPr/>
        </p:nvSpPr>
        <p:spPr bwMode="auto">
          <a:xfrm>
            <a:off x="377007" y="-1638300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7 h 33"/>
              <a:gd name="T6" fmla="*/ 5 w 34"/>
              <a:gd name="T7" fmla="*/ 28 h 33"/>
              <a:gd name="T8" fmla="*/ 17 w 34"/>
              <a:gd name="T9" fmla="*/ 33 h 33"/>
              <a:gd name="T10" fmla="*/ 29 w 34"/>
              <a:gd name="T11" fmla="*/ 28 h 33"/>
              <a:gd name="T12" fmla="*/ 34 w 34"/>
              <a:gd name="T13" fmla="*/ 17 h 33"/>
              <a:gd name="T14" fmla="*/ 29 w 34"/>
              <a:gd name="T15" fmla="*/ 5 h 33"/>
              <a:gd name="T16" fmla="*/ 30 w 34"/>
              <a:gd name="T17" fmla="*/ 3 h 33"/>
              <a:gd name="T18" fmla="*/ 30 w 34"/>
              <a:gd name="T19" fmla="*/ 3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6" y="32"/>
                  <a:pt x="29" y="28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5"/>
                  <a:pt x="29" y="5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32" name="Freeform 1090"/>
          <p:cNvSpPr>
            <a:spLocks noEditPoints="1"/>
          </p:cNvSpPr>
          <p:nvPr/>
        </p:nvSpPr>
        <p:spPr bwMode="auto">
          <a:xfrm>
            <a:off x="361132" y="-1655763"/>
            <a:ext cx="173038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2 h 41"/>
              <a:gd name="T4" fmla="*/ 4 w 42"/>
              <a:gd name="T5" fmla="*/ 21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7 h 41"/>
              <a:gd name="T14" fmla="*/ 36 w 42"/>
              <a:gd name="T15" fmla="*/ 6 h 41"/>
              <a:gd name="T16" fmla="*/ 34 w 42"/>
              <a:gd name="T17" fmla="*/ 7 h 41"/>
              <a:gd name="T18" fmla="*/ 33 w 42"/>
              <a:gd name="T19" fmla="*/ 9 h 41"/>
              <a:gd name="T20" fmla="*/ 38 w 42"/>
              <a:gd name="T21" fmla="*/ 21 h 41"/>
              <a:gd name="T22" fmla="*/ 33 w 42"/>
              <a:gd name="T23" fmla="*/ 32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21 w 42"/>
              <a:gd name="T31" fmla="*/ 0 h 41"/>
              <a:gd name="T32" fmla="*/ 17 w 42"/>
              <a:gd name="T33" fmla="*/ 0 h 41"/>
              <a:gd name="T34" fmla="*/ 6 w 42"/>
              <a:gd name="T35" fmla="*/ 6 h 41"/>
              <a:gd name="T36" fmla="*/ 0 w 42"/>
              <a:gd name="T37" fmla="*/ 21 h 41"/>
              <a:gd name="T38" fmla="*/ 6 w 42"/>
              <a:gd name="T39" fmla="*/ 35 h 41"/>
              <a:gd name="T40" fmla="*/ 18 w 42"/>
              <a:gd name="T41" fmla="*/ 41 h 41"/>
              <a:gd name="T42" fmla="*/ 21 w 42"/>
              <a:gd name="T43" fmla="*/ 41 h 41"/>
              <a:gd name="T44" fmla="*/ 21 w 42"/>
              <a:gd name="T45" fmla="*/ 41 h 41"/>
              <a:gd name="T46" fmla="*/ 22 w 42"/>
              <a:gd name="T47" fmla="*/ 41 h 41"/>
              <a:gd name="T48" fmla="*/ 36 w 42"/>
              <a:gd name="T49" fmla="*/ 35 h 41"/>
              <a:gd name="T50" fmla="*/ 42 w 42"/>
              <a:gd name="T51" fmla="*/ 21 h 41"/>
              <a:gd name="T52" fmla="*/ 36 w 42"/>
              <a:gd name="T53" fmla="*/ 6 h 41"/>
              <a:gd name="T54" fmla="*/ 36 w 42"/>
              <a:gd name="T55" fmla="*/ 6 h 41"/>
              <a:gd name="T56" fmla="*/ 21 w 42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2"/>
                </a:cubicBezTo>
                <a:cubicBezTo>
                  <a:pt x="30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1" y="0"/>
                  <a:pt x="21" y="0"/>
                  <a:pt x="21" y="0"/>
                </a:cubicBezTo>
                <a:cubicBezTo>
                  <a:pt x="19" y="0"/>
                  <a:pt x="18" y="0"/>
                  <a:pt x="17" y="0"/>
                </a:cubicBezTo>
                <a:cubicBezTo>
                  <a:pt x="13" y="1"/>
                  <a:pt x="9" y="3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8"/>
                  <a:pt x="14" y="40"/>
                  <a:pt x="18" y="41"/>
                </a:cubicBezTo>
                <a:cubicBezTo>
                  <a:pt x="19" y="41"/>
                  <a:pt x="20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1" y="41"/>
                  <a:pt x="21" y="41"/>
                  <a:pt x="22" y="41"/>
                </a:cubicBezTo>
                <a:cubicBezTo>
                  <a:pt x="27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5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33" name="Freeform 1091"/>
          <p:cNvSpPr>
            <a:spLocks noEditPoints="1"/>
          </p:cNvSpPr>
          <p:nvPr/>
        </p:nvSpPr>
        <p:spPr bwMode="auto">
          <a:xfrm>
            <a:off x="2602682" y="517525"/>
            <a:ext cx="236538" cy="236538"/>
          </a:xfrm>
          <a:custGeom>
            <a:avLst/>
            <a:gdLst>
              <a:gd name="T0" fmla="*/ 29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8 h 57"/>
              <a:gd name="T18" fmla="*/ 0 w 57"/>
              <a:gd name="T19" fmla="*/ 28 h 57"/>
              <a:gd name="T20" fmla="*/ 9 w 57"/>
              <a:gd name="T21" fmla="*/ 48 h 57"/>
              <a:gd name="T22" fmla="*/ 29 w 57"/>
              <a:gd name="T23" fmla="*/ 57 h 57"/>
              <a:gd name="T24" fmla="*/ 49 w 57"/>
              <a:gd name="T25" fmla="*/ 48 h 57"/>
              <a:gd name="T26" fmla="*/ 57 w 57"/>
              <a:gd name="T27" fmla="*/ 28 h 57"/>
              <a:gd name="T28" fmla="*/ 49 w 57"/>
              <a:gd name="T29" fmla="*/ 8 h 57"/>
              <a:gd name="T30" fmla="*/ 50 w 57"/>
              <a:gd name="T31" fmla="*/ 7 h 57"/>
              <a:gd name="T32" fmla="*/ 50 w 57"/>
              <a:gd name="T33" fmla="*/ 7 h 57"/>
              <a:gd name="T34" fmla="*/ 49 w 57"/>
              <a:gd name="T35" fmla="*/ 8 h 57"/>
              <a:gd name="T36" fmla="*/ 29 w 57"/>
              <a:gd name="T37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5" y="42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10"/>
                  <a:pt x="29" y="10"/>
                </a:cubicBezTo>
                <a:cubicBezTo>
                  <a:pt x="33" y="10"/>
                  <a:pt x="38" y="11"/>
                  <a:pt x="42" y="15"/>
                </a:cubicBezTo>
                <a:cubicBezTo>
                  <a:pt x="49" y="22"/>
                  <a:pt x="49" y="34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9" y="48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8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9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9" y="8"/>
                  <a:pt x="49" y="8"/>
                  <a:pt x="49" y="8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34" name="Freeform 1092"/>
          <p:cNvSpPr>
            <a:spLocks noEditPoints="1"/>
          </p:cNvSpPr>
          <p:nvPr/>
        </p:nvSpPr>
        <p:spPr bwMode="auto">
          <a:xfrm>
            <a:off x="2586807" y="500062"/>
            <a:ext cx="269875" cy="269875"/>
          </a:xfrm>
          <a:custGeom>
            <a:avLst/>
            <a:gdLst>
              <a:gd name="T0" fmla="*/ 33 w 65"/>
              <a:gd name="T1" fmla="*/ 61 h 65"/>
              <a:gd name="T2" fmla="*/ 13 w 65"/>
              <a:gd name="T3" fmla="*/ 52 h 65"/>
              <a:gd name="T4" fmla="*/ 4 w 65"/>
              <a:gd name="T5" fmla="*/ 32 h 65"/>
              <a:gd name="T6" fmla="*/ 13 w 65"/>
              <a:gd name="T7" fmla="*/ 12 h 65"/>
              <a:gd name="T8" fmla="*/ 33 w 65"/>
              <a:gd name="T9" fmla="*/ 4 h 65"/>
              <a:gd name="T10" fmla="*/ 53 w 65"/>
              <a:gd name="T11" fmla="*/ 12 h 65"/>
              <a:gd name="T12" fmla="*/ 54 w 65"/>
              <a:gd name="T13" fmla="*/ 11 h 65"/>
              <a:gd name="T14" fmla="*/ 56 w 65"/>
              <a:gd name="T15" fmla="*/ 9 h 65"/>
              <a:gd name="T16" fmla="*/ 54 w 65"/>
              <a:gd name="T17" fmla="*/ 11 h 65"/>
              <a:gd name="T18" fmla="*/ 53 w 65"/>
              <a:gd name="T19" fmla="*/ 12 h 65"/>
              <a:gd name="T20" fmla="*/ 61 w 65"/>
              <a:gd name="T21" fmla="*/ 32 h 65"/>
              <a:gd name="T22" fmla="*/ 53 w 65"/>
              <a:gd name="T23" fmla="*/ 52 h 65"/>
              <a:gd name="T24" fmla="*/ 33 w 65"/>
              <a:gd name="T25" fmla="*/ 61 h 65"/>
              <a:gd name="T26" fmla="*/ 33 w 65"/>
              <a:gd name="T27" fmla="*/ 0 h 65"/>
              <a:gd name="T28" fmla="*/ 33 w 65"/>
              <a:gd name="T29" fmla="*/ 0 h 65"/>
              <a:gd name="T30" fmla="*/ 12 w 65"/>
              <a:gd name="T31" fmla="*/ 8 h 65"/>
              <a:gd name="T32" fmla="*/ 10 w 65"/>
              <a:gd name="T33" fmla="*/ 9 h 65"/>
              <a:gd name="T34" fmla="*/ 9 w 65"/>
              <a:gd name="T35" fmla="*/ 10 h 65"/>
              <a:gd name="T36" fmla="*/ 0 w 65"/>
              <a:gd name="T37" fmla="*/ 32 h 65"/>
              <a:gd name="T38" fmla="*/ 10 w 65"/>
              <a:gd name="T39" fmla="*/ 55 h 65"/>
              <a:gd name="T40" fmla="*/ 33 w 65"/>
              <a:gd name="T41" fmla="*/ 65 h 65"/>
              <a:gd name="T42" fmla="*/ 33 w 65"/>
              <a:gd name="T43" fmla="*/ 65 h 65"/>
              <a:gd name="T44" fmla="*/ 56 w 65"/>
              <a:gd name="T45" fmla="*/ 55 h 65"/>
              <a:gd name="T46" fmla="*/ 65 w 65"/>
              <a:gd name="T47" fmla="*/ 32 h 65"/>
              <a:gd name="T48" fmla="*/ 56 w 65"/>
              <a:gd name="T49" fmla="*/ 9 h 65"/>
              <a:gd name="T50" fmla="*/ 56 w 65"/>
              <a:gd name="T51" fmla="*/ 9 h 65"/>
              <a:gd name="T52" fmla="*/ 33 w 65"/>
              <a:gd name="T53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5" h="65">
                <a:moveTo>
                  <a:pt x="33" y="61"/>
                </a:moveTo>
                <a:cubicBezTo>
                  <a:pt x="25" y="61"/>
                  <a:pt x="18" y="58"/>
                  <a:pt x="13" y="52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3" y="12"/>
                </a:cubicBez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6" y="9"/>
                  <a:pt x="56" y="9"/>
                  <a:pt x="56" y="9"/>
                </a:cubicBezTo>
                <a:cubicBezTo>
                  <a:pt x="54" y="11"/>
                  <a:pt x="54" y="11"/>
                  <a:pt x="54" y="11"/>
                </a:cubicBezTo>
                <a:cubicBezTo>
                  <a:pt x="53" y="12"/>
                  <a:pt x="53" y="12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3" y="52"/>
                </a:cubicBezTo>
                <a:cubicBezTo>
                  <a:pt x="47" y="58"/>
                  <a:pt x="40" y="61"/>
                  <a:pt x="33" y="61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5" y="0"/>
                  <a:pt x="18" y="3"/>
                  <a:pt x="12" y="8"/>
                </a:cubicBezTo>
                <a:cubicBezTo>
                  <a:pt x="11" y="8"/>
                  <a:pt x="10" y="9"/>
                  <a:pt x="10" y="9"/>
                </a:cubicBezTo>
                <a:cubicBezTo>
                  <a:pt x="10" y="10"/>
                  <a:pt x="9" y="10"/>
                  <a:pt x="9" y="10"/>
                </a:cubicBezTo>
                <a:cubicBezTo>
                  <a:pt x="3" y="17"/>
                  <a:pt x="0" y="24"/>
                  <a:pt x="0" y="32"/>
                </a:cubicBezTo>
                <a:cubicBezTo>
                  <a:pt x="0" y="41"/>
                  <a:pt x="4" y="49"/>
                  <a:pt x="10" y="55"/>
                </a:cubicBezTo>
                <a:cubicBezTo>
                  <a:pt x="16" y="61"/>
                  <a:pt x="24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1"/>
                  <a:pt x="56" y="55"/>
                </a:cubicBezTo>
                <a:cubicBezTo>
                  <a:pt x="62" y="49"/>
                  <a:pt x="65" y="41"/>
                  <a:pt x="65" y="32"/>
                </a:cubicBezTo>
                <a:cubicBezTo>
                  <a:pt x="65" y="24"/>
                  <a:pt x="62" y="16"/>
                  <a:pt x="56" y="9"/>
                </a:cubicBezTo>
                <a:cubicBezTo>
                  <a:pt x="56" y="9"/>
                  <a:pt x="56" y="9"/>
                  <a:pt x="56" y="9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35" name="Freeform 1093"/>
          <p:cNvSpPr>
            <a:spLocks/>
          </p:cNvSpPr>
          <p:nvPr/>
        </p:nvSpPr>
        <p:spPr bwMode="auto">
          <a:xfrm>
            <a:off x="2636020" y="558800"/>
            <a:ext cx="169863" cy="153988"/>
          </a:xfrm>
          <a:custGeom>
            <a:avLst/>
            <a:gdLst>
              <a:gd name="T0" fmla="*/ 21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1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36" name="Freeform 1094"/>
          <p:cNvSpPr>
            <a:spLocks noEditPoints="1"/>
          </p:cNvSpPr>
          <p:nvPr/>
        </p:nvSpPr>
        <p:spPr bwMode="auto">
          <a:xfrm>
            <a:off x="1491432" y="1773237"/>
            <a:ext cx="233363" cy="231775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0 w 56"/>
              <a:gd name="T19" fmla="*/ 28 h 56"/>
              <a:gd name="T20" fmla="*/ 8 w 56"/>
              <a:gd name="T21" fmla="*/ 48 h 56"/>
              <a:gd name="T22" fmla="*/ 28 w 56"/>
              <a:gd name="T23" fmla="*/ 56 h 56"/>
              <a:gd name="T24" fmla="*/ 48 w 56"/>
              <a:gd name="T25" fmla="*/ 48 h 56"/>
              <a:gd name="T26" fmla="*/ 56 w 56"/>
              <a:gd name="T27" fmla="*/ 28 h 56"/>
              <a:gd name="T28" fmla="*/ 48 w 56"/>
              <a:gd name="T29" fmla="*/ 8 h 56"/>
              <a:gd name="T30" fmla="*/ 49 w 56"/>
              <a:gd name="T31" fmla="*/ 7 h 56"/>
              <a:gd name="T32" fmla="*/ 49 w 56"/>
              <a:gd name="T33" fmla="*/ 7 h 56"/>
              <a:gd name="T34" fmla="*/ 48 w 56"/>
              <a:gd name="T35" fmla="*/ 8 h 56"/>
              <a:gd name="T36" fmla="*/ 28 w 56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8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8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8" y="22"/>
                  <a:pt x="48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2" y="13"/>
                  <a:pt x="0" y="21"/>
                  <a:pt x="0" y="28"/>
                </a:cubicBezTo>
                <a:cubicBezTo>
                  <a:pt x="0" y="35"/>
                  <a:pt x="2" y="42"/>
                  <a:pt x="8" y="48"/>
                </a:cubicBezTo>
                <a:cubicBezTo>
                  <a:pt x="13" y="54"/>
                  <a:pt x="21" y="56"/>
                  <a:pt x="28" y="56"/>
                </a:cubicBezTo>
                <a:cubicBezTo>
                  <a:pt x="35" y="56"/>
                  <a:pt x="42" y="54"/>
                  <a:pt x="48" y="48"/>
                </a:cubicBezTo>
                <a:cubicBezTo>
                  <a:pt x="54" y="42"/>
                  <a:pt x="56" y="35"/>
                  <a:pt x="56" y="28"/>
                </a:cubicBezTo>
                <a:cubicBezTo>
                  <a:pt x="56" y="21"/>
                  <a:pt x="54" y="13"/>
                  <a:pt x="48" y="8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8" y="8"/>
                  <a:pt x="48" y="8"/>
                  <a:pt x="48" y="8"/>
                </a:cubicBezTo>
                <a:cubicBezTo>
                  <a:pt x="42" y="2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37" name="Freeform 1095"/>
          <p:cNvSpPr>
            <a:spLocks noEditPoints="1"/>
          </p:cNvSpPr>
          <p:nvPr/>
        </p:nvSpPr>
        <p:spPr bwMode="auto">
          <a:xfrm>
            <a:off x="1475557" y="1757362"/>
            <a:ext cx="265113" cy="265113"/>
          </a:xfrm>
          <a:custGeom>
            <a:avLst/>
            <a:gdLst>
              <a:gd name="T0" fmla="*/ 32 w 64"/>
              <a:gd name="T1" fmla="*/ 60 h 64"/>
              <a:gd name="T2" fmla="*/ 12 w 64"/>
              <a:gd name="T3" fmla="*/ 52 h 64"/>
              <a:gd name="T4" fmla="*/ 4 w 64"/>
              <a:gd name="T5" fmla="*/ 32 h 64"/>
              <a:gd name="T6" fmla="*/ 12 w 64"/>
              <a:gd name="T7" fmla="*/ 12 h 64"/>
              <a:gd name="T8" fmla="*/ 32 w 64"/>
              <a:gd name="T9" fmla="*/ 4 h 64"/>
              <a:gd name="T10" fmla="*/ 52 w 64"/>
              <a:gd name="T11" fmla="*/ 12 h 64"/>
              <a:gd name="T12" fmla="*/ 53 w 64"/>
              <a:gd name="T13" fmla="*/ 11 h 64"/>
              <a:gd name="T14" fmla="*/ 55 w 64"/>
              <a:gd name="T15" fmla="*/ 9 h 64"/>
              <a:gd name="T16" fmla="*/ 53 w 64"/>
              <a:gd name="T17" fmla="*/ 11 h 64"/>
              <a:gd name="T18" fmla="*/ 52 w 64"/>
              <a:gd name="T19" fmla="*/ 12 h 64"/>
              <a:gd name="T20" fmla="*/ 60 w 64"/>
              <a:gd name="T21" fmla="*/ 32 h 64"/>
              <a:gd name="T22" fmla="*/ 52 w 64"/>
              <a:gd name="T23" fmla="*/ 52 h 64"/>
              <a:gd name="T24" fmla="*/ 32 w 64"/>
              <a:gd name="T25" fmla="*/ 60 h 64"/>
              <a:gd name="T26" fmla="*/ 32 w 64"/>
              <a:gd name="T27" fmla="*/ 0 h 64"/>
              <a:gd name="T28" fmla="*/ 32 w 64"/>
              <a:gd name="T29" fmla="*/ 0 h 64"/>
              <a:gd name="T30" fmla="*/ 30 w 64"/>
              <a:gd name="T31" fmla="*/ 0 h 64"/>
              <a:gd name="T32" fmla="*/ 26 w 64"/>
              <a:gd name="T33" fmla="*/ 0 h 64"/>
              <a:gd name="T34" fmla="*/ 9 w 64"/>
              <a:gd name="T35" fmla="*/ 9 h 64"/>
              <a:gd name="T36" fmla="*/ 0 w 64"/>
              <a:gd name="T37" fmla="*/ 32 h 64"/>
              <a:gd name="T38" fmla="*/ 9 w 64"/>
              <a:gd name="T39" fmla="*/ 55 h 64"/>
              <a:gd name="T40" fmla="*/ 32 w 64"/>
              <a:gd name="T41" fmla="*/ 64 h 64"/>
              <a:gd name="T42" fmla="*/ 32 w 64"/>
              <a:gd name="T43" fmla="*/ 64 h 64"/>
              <a:gd name="T44" fmla="*/ 55 w 64"/>
              <a:gd name="T45" fmla="*/ 55 h 64"/>
              <a:gd name="T46" fmla="*/ 64 w 64"/>
              <a:gd name="T47" fmla="*/ 32 h 64"/>
              <a:gd name="T48" fmla="*/ 55 w 64"/>
              <a:gd name="T49" fmla="*/ 9 h 64"/>
              <a:gd name="T50" fmla="*/ 55 w 64"/>
              <a:gd name="T51" fmla="*/ 9 h 64"/>
              <a:gd name="T52" fmla="*/ 32 w 64"/>
              <a:gd name="T53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4" h="64">
                <a:moveTo>
                  <a:pt x="32" y="60"/>
                </a:moveTo>
                <a:cubicBezTo>
                  <a:pt x="25" y="60"/>
                  <a:pt x="17" y="58"/>
                  <a:pt x="12" y="52"/>
                </a:cubicBezTo>
                <a:cubicBezTo>
                  <a:pt x="6" y="46"/>
                  <a:pt x="4" y="39"/>
                  <a:pt x="4" y="32"/>
                </a:cubicBezTo>
                <a:cubicBezTo>
                  <a:pt x="4" y="25"/>
                  <a:pt x="6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39" y="4"/>
                  <a:pt x="46" y="6"/>
                  <a:pt x="52" y="12"/>
                </a:cubicBezTo>
                <a:cubicBezTo>
                  <a:pt x="53" y="11"/>
                  <a:pt x="53" y="11"/>
                  <a:pt x="53" y="11"/>
                </a:cubicBezTo>
                <a:cubicBezTo>
                  <a:pt x="55" y="9"/>
                  <a:pt x="55" y="9"/>
                  <a:pt x="55" y="9"/>
                </a:cubicBezTo>
                <a:cubicBezTo>
                  <a:pt x="53" y="11"/>
                  <a:pt x="53" y="11"/>
                  <a:pt x="53" y="11"/>
                </a:cubicBezTo>
                <a:cubicBezTo>
                  <a:pt x="52" y="12"/>
                  <a:pt x="52" y="12"/>
                  <a:pt x="52" y="12"/>
                </a:cubicBezTo>
                <a:cubicBezTo>
                  <a:pt x="58" y="17"/>
                  <a:pt x="60" y="25"/>
                  <a:pt x="60" y="32"/>
                </a:cubicBezTo>
                <a:cubicBezTo>
                  <a:pt x="60" y="39"/>
                  <a:pt x="58" y="46"/>
                  <a:pt x="52" y="52"/>
                </a:cubicBezTo>
                <a:cubicBezTo>
                  <a:pt x="46" y="58"/>
                  <a:pt x="39" y="60"/>
                  <a:pt x="32" y="60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31" y="0"/>
                  <a:pt x="31" y="0"/>
                  <a:pt x="30" y="0"/>
                </a:cubicBezTo>
                <a:cubicBezTo>
                  <a:pt x="29" y="0"/>
                  <a:pt x="27" y="0"/>
                  <a:pt x="26" y="0"/>
                </a:cubicBezTo>
                <a:cubicBezTo>
                  <a:pt x="20" y="1"/>
                  <a:pt x="14" y="4"/>
                  <a:pt x="9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5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0" y="64"/>
                  <a:pt x="49" y="61"/>
                  <a:pt x="55" y="55"/>
                </a:cubicBezTo>
                <a:cubicBezTo>
                  <a:pt x="61" y="49"/>
                  <a:pt x="64" y="40"/>
                  <a:pt x="64" y="32"/>
                </a:cubicBezTo>
                <a:cubicBezTo>
                  <a:pt x="64" y="24"/>
                  <a:pt x="61" y="15"/>
                  <a:pt x="55" y="9"/>
                </a:cubicBezTo>
                <a:cubicBezTo>
                  <a:pt x="55" y="9"/>
                  <a:pt x="55" y="9"/>
                  <a:pt x="55" y="9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38" name="Freeform 1096"/>
          <p:cNvSpPr>
            <a:spLocks/>
          </p:cNvSpPr>
          <p:nvPr/>
        </p:nvSpPr>
        <p:spPr bwMode="auto">
          <a:xfrm>
            <a:off x="1524770" y="1811337"/>
            <a:ext cx="166688" cy="157163"/>
          </a:xfrm>
          <a:custGeom>
            <a:avLst/>
            <a:gdLst>
              <a:gd name="T0" fmla="*/ 20 w 40"/>
              <a:gd name="T1" fmla="*/ 0 h 38"/>
              <a:gd name="T2" fmla="*/ 7 w 40"/>
              <a:gd name="T3" fmla="*/ 6 h 38"/>
              <a:gd name="T4" fmla="*/ 7 w 40"/>
              <a:gd name="T5" fmla="*/ 32 h 38"/>
              <a:gd name="T6" fmla="*/ 20 w 40"/>
              <a:gd name="T7" fmla="*/ 38 h 38"/>
              <a:gd name="T8" fmla="*/ 33 w 40"/>
              <a:gd name="T9" fmla="*/ 32 h 38"/>
              <a:gd name="T10" fmla="*/ 33 w 40"/>
              <a:gd name="T11" fmla="*/ 6 h 38"/>
              <a:gd name="T12" fmla="*/ 20 w 40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" h="38">
                <a:moveTo>
                  <a:pt x="20" y="0"/>
                </a:moveTo>
                <a:cubicBezTo>
                  <a:pt x="15" y="0"/>
                  <a:pt x="10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0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0" y="25"/>
                  <a:pt x="40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39" name="Freeform 1097"/>
          <p:cNvSpPr>
            <a:spLocks noEditPoints="1"/>
          </p:cNvSpPr>
          <p:nvPr/>
        </p:nvSpPr>
        <p:spPr bwMode="auto">
          <a:xfrm>
            <a:off x="961207" y="3659188"/>
            <a:ext cx="236538" cy="236538"/>
          </a:xfrm>
          <a:custGeom>
            <a:avLst/>
            <a:gdLst>
              <a:gd name="T0" fmla="*/ 29 w 57"/>
              <a:gd name="T1" fmla="*/ 47 h 57"/>
              <a:gd name="T2" fmla="*/ 16 w 57"/>
              <a:gd name="T3" fmla="*/ 42 h 57"/>
              <a:gd name="T4" fmla="*/ 16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8 h 57"/>
              <a:gd name="T18" fmla="*/ 0 w 57"/>
              <a:gd name="T19" fmla="*/ 28 h 57"/>
              <a:gd name="T20" fmla="*/ 9 w 57"/>
              <a:gd name="T21" fmla="*/ 48 h 57"/>
              <a:gd name="T22" fmla="*/ 29 w 57"/>
              <a:gd name="T23" fmla="*/ 57 h 57"/>
              <a:gd name="T24" fmla="*/ 49 w 57"/>
              <a:gd name="T25" fmla="*/ 48 h 57"/>
              <a:gd name="T26" fmla="*/ 57 w 57"/>
              <a:gd name="T27" fmla="*/ 28 h 57"/>
              <a:gd name="T28" fmla="*/ 49 w 57"/>
              <a:gd name="T29" fmla="*/ 8 h 57"/>
              <a:gd name="T30" fmla="*/ 50 w 57"/>
              <a:gd name="T31" fmla="*/ 7 h 57"/>
              <a:gd name="T32" fmla="*/ 50 w 57"/>
              <a:gd name="T33" fmla="*/ 7 h 57"/>
              <a:gd name="T34" fmla="*/ 49 w 57"/>
              <a:gd name="T35" fmla="*/ 8 h 57"/>
              <a:gd name="T36" fmla="*/ 29 w 57"/>
              <a:gd name="T37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6" y="42"/>
                </a:cubicBezTo>
                <a:cubicBezTo>
                  <a:pt x="8" y="34"/>
                  <a:pt x="8" y="22"/>
                  <a:pt x="16" y="15"/>
                </a:cubicBezTo>
                <a:cubicBezTo>
                  <a:pt x="19" y="11"/>
                  <a:pt x="24" y="10"/>
                  <a:pt x="29" y="10"/>
                </a:cubicBezTo>
                <a:cubicBezTo>
                  <a:pt x="33" y="10"/>
                  <a:pt x="38" y="11"/>
                  <a:pt x="42" y="15"/>
                </a:cubicBezTo>
                <a:cubicBezTo>
                  <a:pt x="49" y="22"/>
                  <a:pt x="49" y="34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9" y="48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8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9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9" y="8"/>
                  <a:pt x="49" y="8"/>
                  <a:pt x="49" y="8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40" name="Freeform 1098"/>
          <p:cNvSpPr>
            <a:spLocks noEditPoints="1"/>
          </p:cNvSpPr>
          <p:nvPr/>
        </p:nvSpPr>
        <p:spPr bwMode="auto">
          <a:xfrm>
            <a:off x="945332" y="3643313"/>
            <a:ext cx="269875" cy="269875"/>
          </a:xfrm>
          <a:custGeom>
            <a:avLst/>
            <a:gdLst>
              <a:gd name="T0" fmla="*/ 33 w 65"/>
              <a:gd name="T1" fmla="*/ 61 h 65"/>
              <a:gd name="T2" fmla="*/ 13 w 65"/>
              <a:gd name="T3" fmla="*/ 52 h 65"/>
              <a:gd name="T4" fmla="*/ 4 w 65"/>
              <a:gd name="T5" fmla="*/ 32 h 65"/>
              <a:gd name="T6" fmla="*/ 13 w 65"/>
              <a:gd name="T7" fmla="*/ 12 h 65"/>
              <a:gd name="T8" fmla="*/ 33 w 65"/>
              <a:gd name="T9" fmla="*/ 4 h 65"/>
              <a:gd name="T10" fmla="*/ 53 w 65"/>
              <a:gd name="T11" fmla="*/ 12 h 65"/>
              <a:gd name="T12" fmla="*/ 54 w 65"/>
              <a:gd name="T13" fmla="*/ 11 h 65"/>
              <a:gd name="T14" fmla="*/ 56 w 65"/>
              <a:gd name="T15" fmla="*/ 9 h 65"/>
              <a:gd name="T16" fmla="*/ 54 w 65"/>
              <a:gd name="T17" fmla="*/ 11 h 65"/>
              <a:gd name="T18" fmla="*/ 53 w 65"/>
              <a:gd name="T19" fmla="*/ 12 h 65"/>
              <a:gd name="T20" fmla="*/ 61 w 65"/>
              <a:gd name="T21" fmla="*/ 32 h 65"/>
              <a:gd name="T22" fmla="*/ 53 w 65"/>
              <a:gd name="T23" fmla="*/ 52 h 65"/>
              <a:gd name="T24" fmla="*/ 33 w 65"/>
              <a:gd name="T25" fmla="*/ 61 h 65"/>
              <a:gd name="T26" fmla="*/ 33 w 65"/>
              <a:gd name="T27" fmla="*/ 0 h 65"/>
              <a:gd name="T28" fmla="*/ 33 w 65"/>
              <a:gd name="T29" fmla="*/ 0 h 65"/>
              <a:gd name="T30" fmla="*/ 30 w 65"/>
              <a:gd name="T31" fmla="*/ 0 h 65"/>
              <a:gd name="T32" fmla="*/ 26 w 65"/>
              <a:gd name="T33" fmla="*/ 1 h 65"/>
              <a:gd name="T34" fmla="*/ 10 w 65"/>
              <a:gd name="T35" fmla="*/ 9 h 65"/>
              <a:gd name="T36" fmla="*/ 0 w 65"/>
              <a:gd name="T37" fmla="*/ 32 h 65"/>
              <a:gd name="T38" fmla="*/ 10 w 65"/>
              <a:gd name="T39" fmla="*/ 55 h 65"/>
              <a:gd name="T40" fmla="*/ 33 w 65"/>
              <a:gd name="T41" fmla="*/ 65 h 65"/>
              <a:gd name="T42" fmla="*/ 33 w 65"/>
              <a:gd name="T43" fmla="*/ 65 h 65"/>
              <a:gd name="T44" fmla="*/ 56 w 65"/>
              <a:gd name="T45" fmla="*/ 55 h 65"/>
              <a:gd name="T46" fmla="*/ 65 w 65"/>
              <a:gd name="T47" fmla="*/ 32 h 65"/>
              <a:gd name="T48" fmla="*/ 56 w 65"/>
              <a:gd name="T49" fmla="*/ 9 h 65"/>
              <a:gd name="T50" fmla="*/ 56 w 65"/>
              <a:gd name="T51" fmla="*/ 9 h 65"/>
              <a:gd name="T52" fmla="*/ 33 w 65"/>
              <a:gd name="T53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5" h="65">
                <a:moveTo>
                  <a:pt x="33" y="61"/>
                </a:moveTo>
                <a:cubicBezTo>
                  <a:pt x="25" y="61"/>
                  <a:pt x="18" y="58"/>
                  <a:pt x="13" y="52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3" y="12"/>
                </a:cubicBez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6" y="9"/>
                  <a:pt x="56" y="9"/>
                  <a:pt x="56" y="9"/>
                </a:cubicBezTo>
                <a:cubicBezTo>
                  <a:pt x="54" y="11"/>
                  <a:pt x="54" y="11"/>
                  <a:pt x="54" y="11"/>
                </a:cubicBezTo>
                <a:cubicBezTo>
                  <a:pt x="53" y="12"/>
                  <a:pt x="53" y="12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3" y="52"/>
                </a:cubicBezTo>
                <a:cubicBezTo>
                  <a:pt x="47" y="58"/>
                  <a:pt x="40" y="61"/>
                  <a:pt x="33" y="61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32" y="0"/>
                  <a:pt x="31" y="0"/>
                  <a:pt x="30" y="0"/>
                </a:cubicBezTo>
                <a:cubicBezTo>
                  <a:pt x="29" y="0"/>
                  <a:pt x="28" y="0"/>
                  <a:pt x="26" y="1"/>
                </a:cubicBezTo>
                <a:cubicBezTo>
                  <a:pt x="20" y="2"/>
                  <a:pt x="15" y="5"/>
                  <a:pt x="10" y="9"/>
                </a:cubicBezTo>
                <a:cubicBezTo>
                  <a:pt x="4" y="16"/>
                  <a:pt x="0" y="24"/>
                  <a:pt x="0" y="32"/>
                </a:cubicBezTo>
                <a:cubicBezTo>
                  <a:pt x="0" y="41"/>
                  <a:pt x="4" y="49"/>
                  <a:pt x="10" y="55"/>
                </a:cubicBezTo>
                <a:cubicBezTo>
                  <a:pt x="16" y="61"/>
                  <a:pt x="24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2"/>
                  <a:pt x="56" y="55"/>
                </a:cubicBezTo>
                <a:cubicBezTo>
                  <a:pt x="62" y="49"/>
                  <a:pt x="65" y="41"/>
                  <a:pt x="65" y="32"/>
                </a:cubicBezTo>
                <a:cubicBezTo>
                  <a:pt x="65" y="24"/>
                  <a:pt x="62" y="16"/>
                  <a:pt x="56" y="9"/>
                </a:cubicBezTo>
                <a:cubicBezTo>
                  <a:pt x="56" y="9"/>
                  <a:pt x="56" y="9"/>
                  <a:pt x="56" y="9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41" name="Freeform 1099"/>
          <p:cNvSpPr>
            <a:spLocks/>
          </p:cNvSpPr>
          <p:nvPr/>
        </p:nvSpPr>
        <p:spPr bwMode="auto">
          <a:xfrm>
            <a:off x="994545" y="3702050"/>
            <a:ext cx="169863" cy="152400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1"/>
                  <a:pt x="8" y="5"/>
                </a:cubicBezTo>
                <a:cubicBezTo>
                  <a:pt x="0" y="12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42" name="Freeform 1100"/>
          <p:cNvSpPr>
            <a:spLocks noEditPoints="1"/>
          </p:cNvSpPr>
          <p:nvPr/>
        </p:nvSpPr>
        <p:spPr bwMode="auto">
          <a:xfrm>
            <a:off x="-2636068" y="2851150"/>
            <a:ext cx="236538" cy="236538"/>
          </a:xfrm>
          <a:custGeom>
            <a:avLst/>
            <a:gdLst>
              <a:gd name="T0" fmla="*/ 28 w 57"/>
              <a:gd name="T1" fmla="*/ 47 h 57"/>
              <a:gd name="T2" fmla="*/ 15 w 57"/>
              <a:gd name="T3" fmla="*/ 41 h 57"/>
              <a:gd name="T4" fmla="*/ 15 w 57"/>
              <a:gd name="T5" fmla="*/ 15 h 57"/>
              <a:gd name="T6" fmla="*/ 28 w 57"/>
              <a:gd name="T7" fmla="*/ 10 h 57"/>
              <a:gd name="T8" fmla="*/ 42 w 57"/>
              <a:gd name="T9" fmla="*/ 15 h 57"/>
              <a:gd name="T10" fmla="*/ 42 w 57"/>
              <a:gd name="T11" fmla="*/ 41 h 57"/>
              <a:gd name="T12" fmla="*/ 28 w 57"/>
              <a:gd name="T13" fmla="*/ 47 h 57"/>
              <a:gd name="T14" fmla="*/ 28 w 57"/>
              <a:gd name="T15" fmla="*/ 0 h 57"/>
              <a:gd name="T16" fmla="*/ 8 w 57"/>
              <a:gd name="T17" fmla="*/ 8 h 57"/>
              <a:gd name="T18" fmla="*/ 0 w 57"/>
              <a:gd name="T19" fmla="*/ 28 h 57"/>
              <a:gd name="T20" fmla="*/ 8 w 57"/>
              <a:gd name="T21" fmla="*/ 48 h 57"/>
              <a:gd name="T22" fmla="*/ 28 w 57"/>
              <a:gd name="T23" fmla="*/ 57 h 57"/>
              <a:gd name="T24" fmla="*/ 48 w 57"/>
              <a:gd name="T25" fmla="*/ 48 h 57"/>
              <a:gd name="T26" fmla="*/ 57 w 57"/>
              <a:gd name="T27" fmla="*/ 28 h 57"/>
              <a:gd name="T28" fmla="*/ 48 w 57"/>
              <a:gd name="T29" fmla="*/ 8 h 57"/>
              <a:gd name="T30" fmla="*/ 50 w 57"/>
              <a:gd name="T31" fmla="*/ 7 h 57"/>
              <a:gd name="T32" fmla="*/ 50 w 57"/>
              <a:gd name="T33" fmla="*/ 7 h 57"/>
              <a:gd name="T34" fmla="*/ 48 w 57"/>
              <a:gd name="T35" fmla="*/ 8 h 57"/>
              <a:gd name="T36" fmla="*/ 28 w 57"/>
              <a:gd name="T37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7">
                <a:moveTo>
                  <a:pt x="28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10"/>
                  <a:pt x="28" y="10"/>
                </a:cubicBezTo>
                <a:cubicBezTo>
                  <a:pt x="33" y="10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5"/>
                  <a:pt x="3" y="43"/>
                  <a:pt x="8" y="48"/>
                </a:cubicBezTo>
                <a:cubicBezTo>
                  <a:pt x="14" y="54"/>
                  <a:pt x="21" y="57"/>
                  <a:pt x="28" y="57"/>
                </a:cubicBezTo>
                <a:cubicBezTo>
                  <a:pt x="36" y="57"/>
                  <a:pt x="43" y="54"/>
                  <a:pt x="48" y="48"/>
                </a:cubicBezTo>
                <a:cubicBezTo>
                  <a:pt x="54" y="43"/>
                  <a:pt x="57" y="35"/>
                  <a:pt x="57" y="28"/>
                </a:cubicBezTo>
                <a:cubicBezTo>
                  <a:pt x="57" y="21"/>
                  <a:pt x="54" y="14"/>
                  <a:pt x="48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8" y="8"/>
                  <a:pt x="48" y="8"/>
                  <a:pt x="48" y="8"/>
                </a:cubicBezTo>
                <a:cubicBezTo>
                  <a:pt x="43" y="3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43" name="Freeform 1101"/>
          <p:cNvSpPr>
            <a:spLocks/>
          </p:cNvSpPr>
          <p:nvPr/>
        </p:nvSpPr>
        <p:spPr bwMode="auto">
          <a:xfrm>
            <a:off x="-2653531" y="2835275"/>
            <a:ext cx="269875" cy="268288"/>
          </a:xfrm>
          <a:custGeom>
            <a:avLst/>
            <a:gdLst>
              <a:gd name="T0" fmla="*/ 32 w 65"/>
              <a:gd name="T1" fmla="*/ 0 h 65"/>
              <a:gd name="T2" fmla="*/ 32 w 65"/>
              <a:gd name="T3" fmla="*/ 0 h 65"/>
              <a:gd name="T4" fmla="*/ 10 w 65"/>
              <a:gd name="T5" fmla="*/ 9 h 65"/>
              <a:gd name="T6" fmla="*/ 1 w 65"/>
              <a:gd name="T7" fmla="*/ 24 h 65"/>
              <a:gd name="T8" fmla="*/ 0 w 65"/>
              <a:gd name="T9" fmla="*/ 28 h 65"/>
              <a:gd name="T10" fmla="*/ 0 w 65"/>
              <a:gd name="T11" fmla="*/ 32 h 65"/>
              <a:gd name="T12" fmla="*/ 10 w 65"/>
              <a:gd name="T13" fmla="*/ 55 h 65"/>
              <a:gd name="T14" fmla="*/ 32 w 65"/>
              <a:gd name="T15" fmla="*/ 65 h 65"/>
              <a:gd name="T16" fmla="*/ 32 w 65"/>
              <a:gd name="T17" fmla="*/ 65 h 65"/>
              <a:gd name="T18" fmla="*/ 55 w 65"/>
              <a:gd name="T19" fmla="*/ 55 h 65"/>
              <a:gd name="T20" fmla="*/ 65 w 65"/>
              <a:gd name="T21" fmla="*/ 32 h 65"/>
              <a:gd name="T22" fmla="*/ 55 w 65"/>
              <a:gd name="T23" fmla="*/ 9 h 65"/>
              <a:gd name="T24" fmla="*/ 54 w 65"/>
              <a:gd name="T25" fmla="*/ 11 h 65"/>
              <a:gd name="T26" fmla="*/ 52 w 65"/>
              <a:gd name="T27" fmla="*/ 12 h 65"/>
              <a:gd name="T28" fmla="*/ 61 w 65"/>
              <a:gd name="T29" fmla="*/ 32 h 65"/>
              <a:gd name="T30" fmla="*/ 52 w 65"/>
              <a:gd name="T31" fmla="*/ 52 h 65"/>
              <a:gd name="T32" fmla="*/ 32 w 65"/>
              <a:gd name="T33" fmla="*/ 61 h 65"/>
              <a:gd name="T34" fmla="*/ 12 w 65"/>
              <a:gd name="T35" fmla="*/ 52 h 65"/>
              <a:gd name="T36" fmla="*/ 4 w 65"/>
              <a:gd name="T37" fmla="*/ 32 h 65"/>
              <a:gd name="T38" fmla="*/ 12 w 65"/>
              <a:gd name="T39" fmla="*/ 12 h 65"/>
              <a:gd name="T40" fmla="*/ 32 w 65"/>
              <a:gd name="T41" fmla="*/ 4 h 65"/>
              <a:gd name="T42" fmla="*/ 52 w 65"/>
              <a:gd name="T43" fmla="*/ 12 h 65"/>
              <a:gd name="T44" fmla="*/ 54 w 65"/>
              <a:gd name="T45" fmla="*/ 11 h 65"/>
              <a:gd name="T46" fmla="*/ 55 w 65"/>
              <a:gd name="T47" fmla="*/ 9 h 65"/>
              <a:gd name="T48" fmla="*/ 32 w 65"/>
              <a:gd name="T49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5" h="65"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5" y="14"/>
                  <a:pt x="2" y="19"/>
                  <a:pt x="1" y="24"/>
                </a:cubicBezTo>
                <a:cubicBezTo>
                  <a:pt x="1" y="26"/>
                  <a:pt x="0" y="27"/>
                  <a:pt x="0" y="28"/>
                </a:cubicBezTo>
                <a:cubicBezTo>
                  <a:pt x="0" y="30"/>
                  <a:pt x="0" y="31"/>
                  <a:pt x="0" y="32"/>
                </a:cubicBezTo>
                <a:cubicBezTo>
                  <a:pt x="0" y="40"/>
                  <a:pt x="3" y="49"/>
                  <a:pt x="10" y="55"/>
                </a:cubicBezTo>
                <a:cubicBezTo>
                  <a:pt x="16" y="61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1" y="65"/>
                  <a:pt x="49" y="61"/>
                  <a:pt x="55" y="55"/>
                </a:cubicBezTo>
                <a:cubicBezTo>
                  <a:pt x="62" y="49"/>
                  <a:pt x="65" y="40"/>
                  <a:pt x="65" y="32"/>
                </a:cubicBezTo>
                <a:cubicBezTo>
                  <a:pt x="65" y="24"/>
                  <a:pt x="62" y="16"/>
                  <a:pt x="55" y="9"/>
                </a:cubicBezTo>
                <a:cubicBezTo>
                  <a:pt x="54" y="11"/>
                  <a:pt x="54" y="11"/>
                  <a:pt x="54" y="11"/>
                </a:cubicBezTo>
                <a:cubicBezTo>
                  <a:pt x="52" y="12"/>
                  <a:pt x="52" y="12"/>
                  <a:pt x="52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39"/>
                  <a:pt x="58" y="47"/>
                  <a:pt x="52" y="52"/>
                </a:cubicBezTo>
                <a:cubicBezTo>
                  <a:pt x="47" y="58"/>
                  <a:pt x="40" y="61"/>
                  <a:pt x="32" y="61"/>
                </a:cubicBezTo>
                <a:cubicBezTo>
                  <a:pt x="25" y="61"/>
                  <a:pt x="18" y="58"/>
                  <a:pt x="12" y="52"/>
                </a:cubicBezTo>
                <a:cubicBezTo>
                  <a:pt x="7" y="47"/>
                  <a:pt x="4" y="39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8" y="7"/>
                  <a:pt x="25" y="4"/>
                  <a:pt x="32" y="4"/>
                </a:cubicBezTo>
                <a:cubicBezTo>
                  <a:pt x="40" y="4"/>
                  <a:pt x="47" y="7"/>
                  <a:pt x="52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5" y="9"/>
                  <a:pt x="55" y="9"/>
                  <a:pt x="55" y="9"/>
                </a:cubicBezTo>
                <a:cubicBezTo>
                  <a:pt x="49" y="3"/>
                  <a:pt x="41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44" name="Freeform 1102"/>
          <p:cNvSpPr>
            <a:spLocks/>
          </p:cNvSpPr>
          <p:nvPr/>
        </p:nvSpPr>
        <p:spPr bwMode="auto">
          <a:xfrm>
            <a:off x="-2602731" y="2892425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1 h 37"/>
              <a:gd name="T6" fmla="*/ 20 w 41"/>
              <a:gd name="T7" fmla="*/ 37 h 37"/>
              <a:gd name="T8" fmla="*/ 34 w 41"/>
              <a:gd name="T9" fmla="*/ 31 h 37"/>
              <a:gd name="T10" fmla="*/ 34 w 41"/>
              <a:gd name="T11" fmla="*/ 5 h 37"/>
              <a:gd name="T12" fmla="*/ 20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1"/>
                  <a:pt x="7" y="5"/>
                </a:cubicBezTo>
                <a:cubicBezTo>
                  <a:pt x="0" y="12"/>
                  <a:pt x="0" y="24"/>
                  <a:pt x="7" y="31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1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45" name="Freeform 1103"/>
          <p:cNvSpPr>
            <a:spLocks noEditPoints="1"/>
          </p:cNvSpPr>
          <p:nvPr/>
        </p:nvSpPr>
        <p:spPr bwMode="auto">
          <a:xfrm>
            <a:off x="1408882" y="2768600"/>
            <a:ext cx="236538" cy="236538"/>
          </a:xfrm>
          <a:custGeom>
            <a:avLst/>
            <a:gdLst>
              <a:gd name="T0" fmla="*/ 28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8 w 57"/>
              <a:gd name="T7" fmla="*/ 10 h 57"/>
              <a:gd name="T8" fmla="*/ 41 w 57"/>
              <a:gd name="T9" fmla="*/ 15 h 57"/>
              <a:gd name="T10" fmla="*/ 41 w 57"/>
              <a:gd name="T11" fmla="*/ 42 h 57"/>
              <a:gd name="T12" fmla="*/ 28 w 57"/>
              <a:gd name="T13" fmla="*/ 47 h 57"/>
              <a:gd name="T14" fmla="*/ 28 w 57"/>
              <a:gd name="T15" fmla="*/ 0 h 57"/>
              <a:gd name="T16" fmla="*/ 8 w 57"/>
              <a:gd name="T17" fmla="*/ 8 h 57"/>
              <a:gd name="T18" fmla="*/ 0 w 57"/>
              <a:gd name="T19" fmla="*/ 28 h 57"/>
              <a:gd name="T20" fmla="*/ 8 w 57"/>
              <a:gd name="T21" fmla="*/ 48 h 57"/>
              <a:gd name="T22" fmla="*/ 28 w 57"/>
              <a:gd name="T23" fmla="*/ 57 h 57"/>
              <a:gd name="T24" fmla="*/ 48 w 57"/>
              <a:gd name="T25" fmla="*/ 48 h 57"/>
              <a:gd name="T26" fmla="*/ 57 w 57"/>
              <a:gd name="T27" fmla="*/ 28 h 57"/>
              <a:gd name="T28" fmla="*/ 48 w 57"/>
              <a:gd name="T29" fmla="*/ 8 h 57"/>
              <a:gd name="T30" fmla="*/ 50 w 57"/>
              <a:gd name="T31" fmla="*/ 7 h 57"/>
              <a:gd name="T32" fmla="*/ 50 w 57"/>
              <a:gd name="T33" fmla="*/ 7 h 57"/>
              <a:gd name="T34" fmla="*/ 48 w 57"/>
              <a:gd name="T35" fmla="*/ 8 h 57"/>
              <a:gd name="T36" fmla="*/ 28 w 57"/>
              <a:gd name="T37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7">
                <a:moveTo>
                  <a:pt x="28" y="47"/>
                </a:moveTo>
                <a:cubicBezTo>
                  <a:pt x="23" y="47"/>
                  <a:pt x="19" y="45"/>
                  <a:pt x="15" y="42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2"/>
                  <a:pt x="23" y="10"/>
                  <a:pt x="28" y="10"/>
                </a:cubicBezTo>
                <a:cubicBezTo>
                  <a:pt x="33" y="10"/>
                  <a:pt x="38" y="12"/>
                  <a:pt x="41" y="15"/>
                </a:cubicBezTo>
                <a:cubicBezTo>
                  <a:pt x="49" y="22"/>
                  <a:pt x="49" y="34"/>
                  <a:pt x="41" y="42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8" y="48"/>
                </a:cubicBezTo>
                <a:cubicBezTo>
                  <a:pt x="14" y="54"/>
                  <a:pt x="21" y="57"/>
                  <a:pt x="28" y="57"/>
                </a:cubicBezTo>
                <a:cubicBezTo>
                  <a:pt x="35" y="57"/>
                  <a:pt x="43" y="54"/>
                  <a:pt x="48" y="48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8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8" y="8"/>
                  <a:pt x="48" y="8"/>
                  <a:pt x="48" y="8"/>
                </a:cubicBezTo>
                <a:cubicBezTo>
                  <a:pt x="43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46" name="Freeform 1104"/>
          <p:cNvSpPr>
            <a:spLocks noEditPoints="1"/>
          </p:cNvSpPr>
          <p:nvPr/>
        </p:nvSpPr>
        <p:spPr bwMode="auto">
          <a:xfrm>
            <a:off x="1393007" y="2752725"/>
            <a:ext cx="269875" cy="268288"/>
          </a:xfrm>
          <a:custGeom>
            <a:avLst/>
            <a:gdLst>
              <a:gd name="T0" fmla="*/ 32 w 65"/>
              <a:gd name="T1" fmla="*/ 61 h 65"/>
              <a:gd name="T2" fmla="*/ 12 w 65"/>
              <a:gd name="T3" fmla="*/ 52 h 65"/>
              <a:gd name="T4" fmla="*/ 4 w 65"/>
              <a:gd name="T5" fmla="*/ 32 h 65"/>
              <a:gd name="T6" fmla="*/ 12 w 65"/>
              <a:gd name="T7" fmla="*/ 12 h 65"/>
              <a:gd name="T8" fmla="*/ 32 w 65"/>
              <a:gd name="T9" fmla="*/ 4 h 65"/>
              <a:gd name="T10" fmla="*/ 52 w 65"/>
              <a:gd name="T11" fmla="*/ 12 h 65"/>
              <a:gd name="T12" fmla="*/ 54 w 65"/>
              <a:gd name="T13" fmla="*/ 11 h 65"/>
              <a:gd name="T14" fmla="*/ 52 w 65"/>
              <a:gd name="T15" fmla="*/ 12 h 65"/>
              <a:gd name="T16" fmla="*/ 61 w 65"/>
              <a:gd name="T17" fmla="*/ 32 h 65"/>
              <a:gd name="T18" fmla="*/ 52 w 65"/>
              <a:gd name="T19" fmla="*/ 52 h 65"/>
              <a:gd name="T20" fmla="*/ 32 w 65"/>
              <a:gd name="T21" fmla="*/ 61 h 65"/>
              <a:gd name="T22" fmla="*/ 32 w 65"/>
              <a:gd name="T23" fmla="*/ 0 h 65"/>
              <a:gd name="T24" fmla="*/ 32 w 65"/>
              <a:gd name="T25" fmla="*/ 0 h 65"/>
              <a:gd name="T26" fmla="*/ 9 w 65"/>
              <a:gd name="T27" fmla="*/ 10 h 65"/>
              <a:gd name="T28" fmla="*/ 0 w 65"/>
              <a:gd name="T29" fmla="*/ 31 h 65"/>
              <a:gd name="T30" fmla="*/ 0 w 65"/>
              <a:gd name="T31" fmla="*/ 32 h 65"/>
              <a:gd name="T32" fmla="*/ 0 w 65"/>
              <a:gd name="T33" fmla="*/ 35 h 65"/>
              <a:gd name="T34" fmla="*/ 9 w 65"/>
              <a:gd name="T35" fmla="*/ 55 h 65"/>
              <a:gd name="T36" fmla="*/ 32 w 65"/>
              <a:gd name="T37" fmla="*/ 65 h 65"/>
              <a:gd name="T38" fmla="*/ 32 w 65"/>
              <a:gd name="T39" fmla="*/ 65 h 65"/>
              <a:gd name="T40" fmla="*/ 55 w 65"/>
              <a:gd name="T41" fmla="*/ 55 h 65"/>
              <a:gd name="T42" fmla="*/ 65 w 65"/>
              <a:gd name="T43" fmla="*/ 32 h 65"/>
              <a:gd name="T44" fmla="*/ 55 w 65"/>
              <a:gd name="T45" fmla="*/ 10 h 65"/>
              <a:gd name="T46" fmla="*/ 55 w 65"/>
              <a:gd name="T47" fmla="*/ 10 h 65"/>
              <a:gd name="T48" fmla="*/ 32 w 65"/>
              <a:gd name="T49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5" h="65">
                <a:moveTo>
                  <a:pt x="32" y="61"/>
                </a:moveTo>
                <a:cubicBezTo>
                  <a:pt x="25" y="61"/>
                  <a:pt x="18" y="58"/>
                  <a:pt x="12" y="52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8" y="7"/>
                  <a:pt x="25" y="4"/>
                  <a:pt x="32" y="4"/>
                </a:cubicBezTo>
                <a:cubicBezTo>
                  <a:pt x="39" y="4"/>
                  <a:pt x="47" y="7"/>
                  <a:pt x="52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2" y="12"/>
                  <a:pt x="52" y="12"/>
                  <a:pt x="52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2" y="52"/>
                </a:cubicBezTo>
                <a:cubicBezTo>
                  <a:pt x="47" y="58"/>
                  <a:pt x="39" y="61"/>
                  <a:pt x="32" y="61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10"/>
                </a:cubicBezTo>
                <a:cubicBezTo>
                  <a:pt x="3" y="15"/>
                  <a:pt x="0" y="23"/>
                  <a:pt x="0" y="31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3"/>
                  <a:pt x="0" y="34"/>
                  <a:pt x="0" y="35"/>
                </a:cubicBezTo>
                <a:cubicBezTo>
                  <a:pt x="1" y="42"/>
                  <a:pt x="4" y="50"/>
                  <a:pt x="9" y="55"/>
                </a:cubicBezTo>
                <a:cubicBezTo>
                  <a:pt x="16" y="62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0" y="65"/>
                  <a:pt x="49" y="62"/>
                  <a:pt x="55" y="55"/>
                </a:cubicBezTo>
                <a:cubicBezTo>
                  <a:pt x="61" y="49"/>
                  <a:pt x="65" y="41"/>
                  <a:pt x="65" y="32"/>
                </a:cubicBezTo>
                <a:cubicBezTo>
                  <a:pt x="65" y="24"/>
                  <a:pt x="61" y="16"/>
                  <a:pt x="55" y="10"/>
                </a:cubicBezTo>
                <a:cubicBezTo>
                  <a:pt x="55" y="10"/>
                  <a:pt x="55" y="10"/>
                  <a:pt x="55" y="10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47" name="Freeform 1105"/>
          <p:cNvSpPr>
            <a:spLocks/>
          </p:cNvSpPr>
          <p:nvPr/>
        </p:nvSpPr>
        <p:spPr bwMode="auto">
          <a:xfrm>
            <a:off x="1442220" y="2809875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3 w 41"/>
              <a:gd name="T9" fmla="*/ 32 h 37"/>
              <a:gd name="T10" fmla="*/ 33 w 41"/>
              <a:gd name="T11" fmla="*/ 5 h 37"/>
              <a:gd name="T12" fmla="*/ 20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5" y="0"/>
                  <a:pt x="11" y="2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5" y="37"/>
                  <a:pt x="20" y="37"/>
                </a:cubicBezTo>
                <a:cubicBezTo>
                  <a:pt x="25" y="37"/>
                  <a:pt x="30" y="35"/>
                  <a:pt x="33" y="32"/>
                </a:cubicBezTo>
                <a:cubicBezTo>
                  <a:pt x="41" y="24"/>
                  <a:pt x="41" y="12"/>
                  <a:pt x="33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48" name="Freeform 1106"/>
          <p:cNvSpPr>
            <a:spLocks noEditPoints="1"/>
          </p:cNvSpPr>
          <p:nvPr/>
        </p:nvSpPr>
        <p:spPr bwMode="auto">
          <a:xfrm>
            <a:off x="-361180" y="3883025"/>
            <a:ext cx="233363" cy="233363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0 w 56"/>
              <a:gd name="T19" fmla="*/ 28 h 56"/>
              <a:gd name="T20" fmla="*/ 8 w 56"/>
              <a:gd name="T21" fmla="*/ 48 h 56"/>
              <a:gd name="T22" fmla="*/ 28 w 56"/>
              <a:gd name="T23" fmla="*/ 56 h 56"/>
              <a:gd name="T24" fmla="*/ 48 w 56"/>
              <a:gd name="T25" fmla="*/ 48 h 56"/>
              <a:gd name="T26" fmla="*/ 56 w 56"/>
              <a:gd name="T27" fmla="*/ 28 h 56"/>
              <a:gd name="T28" fmla="*/ 48 w 56"/>
              <a:gd name="T29" fmla="*/ 8 h 56"/>
              <a:gd name="T30" fmla="*/ 50 w 56"/>
              <a:gd name="T31" fmla="*/ 7 h 56"/>
              <a:gd name="T32" fmla="*/ 50 w 56"/>
              <a:gd name="T33" fmla="*/ 7 h 56"/>
              <a:gd name="T34" fmla="*/ 48 w 56"/>
              <a:gd name="T35" fmla="*/ 8 h 56"/>
              <a:gd name="T36" fmla="*/ 28 w 56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5"/>
                  <a:pt x="3" y="43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5" y="56"/>
                  <a:pt x="43" y="54"/>
                  <a:pt x="48" y="48"/>
                </a:cubicBezTo>
                <a:cubicBezTo>
                  <a:pt x="54" y="43"/>
                  <a:pt x="56" y="35"/>
                  <a:pt x="56" y="28"/>
                </a:cubicBezTo>
                <a:cubicBezTo>
                  <a:pt x="56" y="21"/>
                  <a:pt x="54" y="14"/>
                  <a:pt x="48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8" y="8"/>
                  <a:pt x="48" y="8"/>
                  <a:pt x="48" y="8"/>
                </a:cubicBezTo>
                <a:cubicBezTo>
                  <a:pt x="43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49" name="Freeform 1107"/>
          <p:cNvSpPr>
            <a:spLocks noEditPoints="1"/>
          </p:cNvSpPr>
          <p:nvPr/>
        </p:nvSpPr>
        <p:spPr bwMode="auto">
          <a:xfrm>
            <a:off x="-377055" y="3867150"/>
            <a:ext cx="265113" cy="265113"/>
          </a:xfrm>
          <a:custGeom>
            <a:avLst/>
            <a:gdLst>
              <a:gd name="T0" fmla="*/ 32 w 64"/>
              <a:gd name="T1" fmla="*/ 60 h 64"/>
              <a:gd name="T2" fmla="*/ 12 w 64"/>
              <a:gd name="T3" fmla="*/ 52 h 64"/>
              <a:gd name="T4" fmla="*/ 4 w 64"/>
              <a:gd name="T5" fmla="*/ 32 h 64"/>
              <a:gd name="T6" fmla="*/ 12 w 64"/>
              <a:gd name="T7" fmla="*/ 12 h 64"/>
              <a:gd name="T8" fmla="*/ 32 w 64"/>
              <a:gd name="T9" fmla="*/ 4 h 64"/>
              <a:gd name="T10" fmla="*/ 52 w 64"/>
              <a:gd name="T11" fmla="*/ 12 h 64"/>
              <a:gd name="T12" fmla="*/ 54 w 64"/>
              <a:gd name="T13" fmla="*/ 11 h 64"/>
              <a:gd name="T14" fmla="*/ 55 w 64"/>
              <a:gd name="T15" fmla="*/ 9 h 64"/>
              <a:gd name="T16" fmla="*/ 54 w 64"/>
              <a:gd name="T17" fmla="*/ 11 h 64"/>
              <a:gd name="T18" fmla="*/ 52 w 64"/>
              <a:gd name="T19" fmla="*/ 12 h 64"/>
              <a:gd name="T20" fmla="*/ 60 w 64"/>
              <a:gd name="T21" fmla="*/ 32 h 64"/>
              <a:gd name="T22" fmla="*/ 52 w 64"/>
              <a:gd name="T23" fmla="*/ 52 h 64"/>
              <a:gd name="T24" fmla="*/ 32 w 64"/>
              <a:gd name="T25" fmla="*/ 60 h 64"/>
              <a:gd name="T26" fmla="*/ 32 w 64"/>
              <a:gd name="T27" fmla="*/ 0 h 64"/>
              <a:gd name="T28" fmla="*/ 32 w 64"/>
              <a:gd name="T29" fmla="*/ 0 h 64"/>
              <a:gd name="T30" fmla="*/ 9 w 64"/>
              <a:gd name="T31" fmla="*/ 9 h 64"/>
              <a:gd name="T32" fmla="*/ 0 w 64"/>
              <a:gd name="T33" fmla="*/ 32 h 64"/>
              <a:gd name="T34" fmla="*/ 9 w 64"/>
              <a:gd name="T35" fmla="*/ 55 h 64"/>
              <a:gd name="T36" fmla="*/ 30 w 64"/>
              <a:gd name="T37" fmla="*/ 64 h 64"/>
              <a:gd name="T38" fmla="*/ 32 w 64"/>
              <a:gd name="T39" fmla="*/ 64 h 64"/>
              <a:gd name="T40" fmla="*/ 32 w 64"/>
              <a:gd name="T41" fmla="*/ 64 h 64"/>
              <a:gd name="T42" fmla="*/ 34 w 64"/>
              <a:gd name="T43" fmla="*/ 64 h 64"/>
              <a:gd name="T44" fmla="*/ 55 w 64"/>
              <a:gd name="T45" fmla="*/ 55 h 64"/>
              <a:gd name="T46" fmla="*/ 64 w 64"/>
              <a:gd name="T47" fmla="*/ 32 h 64"/>
              <a:gd name="T48" fmla="*/ 55 w 64"/>
              <a:gd name="T49" fmla="*/ 9 h 64"/>
              <a:gd name="T50" fmla="*/ 55 w 64"/>
              <a:gd name="T51" fmla="*/ 9 h 64"/>
              <a:gd name="T52" fmla="*/ 32 w 64"/>
              <a:gd name="T53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4" h="64">
                <a:moveTo>
                  <a:pt x="32" y="60"/>
                </a:moveTo>
                <a:cubicBezTo>
                  <a:pt x="25" y="60"/>
                  <a:pt x="18" y="58"/>
                  <a:pt x="12" y="52"/>
                </a:cubicBezTo>
                <a:cubicBezTo>
                  <a:pt x="7" y="47"/>
                  <a:pt x="4" y="39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8" y="7"/>
                  <a:pt x="25" y="4"/>
                  <a:pt x="32" y="4"/>
                </a:cubicBezTo>
                <a:cubicBezTo>
                  <a:pt x="39" y="4"/>
                  <a:pt x="47" y="7"/>
                  <a:pt x="52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5" y="9"/>
                  <a:pt x="55" y="9"/>
                  <a:pt x="55" y="9"/>
                </a:cubicBezTo>
                <a:cubicBezTo>
                  <a:pt x="54" y="11"/>
                  <a:pt x="54" y="11"/>
                  <a:pt x="54" y="11"/>
                </a:cubicBezTo>
                <a:cubicBezTo>
                  <a:pt x="52" y="12"/>
                  <a:pt x="52" y="12"/>
                  <a:pt x="52" y="12"/>
                </a:cubicBezTo>
                <a:cubicBezTo>
                  <a:pt x="58" y="18"/>
                  <a:pt x="60" y="25"/>
                  <a:pt x="60" y="32"/>
                </a:cubicBezTo>
                <a:cubicBezTo>
                  <a:pt x="60" y="39"/>
                  <a:pt x="58" y="47"/>
                  <a:pt x="52" y="52"/>
                </a:cubicBezTo>
                <a:cubicBezTo>
                  <a:pt x="47" y="58"/>
                  <a:pt x="39" y="60"/>
                  <a:pt x="32" y="60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5" y="61"/>
                  <a:pt x="22" y="64"/>
                  <a:pt x="30" y="64"/>
                </a:cubicBezTo>
                <a:cubicBezTo>
                  <a:pt x="30" y="64"/>
                  <a:pt x="31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33" y="64"/>
                  <a:pt x="33" y="64"/>
                  <a:pt x="34" y="64"/>
                </a:cubicBezTo>
                <a:cubicBezTo>
                  <a:pt x="41" y="64"/>
                  <a:pt x="49" y="61"/>
                  <a:pt x="55" y="55"/>
                </a:cubicBezTo>
                <a:cubicBezTo>
                  <a:pt x="61" y="49"/>
                  <a:pt x="64" y="40"/>
                  <a:pt x="64" y="32"/>
                </a:cubicBezTo>
                <a:cubicBezTo>
                  <a:pt x="64" y="24"/>
                  <a:pt x="61" y="16"/>
                  <a:pt x="55" y="9"/>
                </a:cubicBezTo>
                <a:cubicBezTo>
                  <a:pt x="55" y="9"/>
                  <a:pt x="55" y="9"/>
                  <a:pt x="55" y="9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50" name="Freeform 1108"/>
          <p:cNvSpPr>
            <a:spLocks/>
          </p:cNvSpPr>
          <p:nvPr/>
        </p:nvSpPr>
        <p:spPr bwMode="auto">
          <a:xfrm>
            <a:off x="-327843" y="3921125"/>
            <a:ext cx="169863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51" name="Freeform 1109"/>
          <p:cNvSpPr>
            <a:spLocks noEditPoints="1"/>
          </p:cNvSpPr>
          <p:nvPr/>
        </p:nvSpPr>
        <p:spPr bwMode="auto">
          <a:xfrm>
            <a:off x="-3047231" y="1243012"/>
            <a:ext cx="236538" cy="236538"/>
          </a:xfrm>
          <a:custGeom>
            <a:avLst/>
            <a:gdLst>
              <a:gd name="T0" fmla="*/ 28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8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8 w 57"/>
              <a:gd name="T13" fmla="*/ 47 h 57"/>
              <a:gd name="T14" fmla="*/ 28 w 57"/>
              <a:gd name="T15" fmla="*/ 0 h 57"/>
              <a:gd name="T16" fmla="*/ 8 w 57"/>
              <a:gd name="T17" fmla="*/ 9 h 57"/>
              <a:gd name="T18" fmla="*/ 0 w 57"/>
              <a:gd name="T19" fmla="*/ 29 h 57"/>
              <a:gd name="T20" fmla="*/ 8 w 57"/>
              <a:gd name="T21" fmla="*/ 49 h 57"/>
              <a:gd name="T22" fmla="*/ 28 w 57"/>
              <a:gd name="T23" fmla="*/ 57 h 57"/>
              <a:gd name="T24" fmla="*/ 48 w 57"/>
              <a:gd name="T25" fmla="*/ 49 h 57"/>
              <a:gd name="T26" fmla="*/ 57 w 57"/>
              <a:gd name="T27" fmla="*/ 29 h 57"/>
              <a:gd name="T28" fmla="*/ 48 w 57"/>
              <a:gd name="T29" fmla="*/ 9 h 57"/>
              <a:gd name="T30" fmla="*/ 50 w 57"/>
              <a:gd name="T31" fmla="*/ 7 h 57"/>
              <a:gd name="T32" fmla="*/ 50 w 57"/>
              <a:gd name="T33" fmla="*/ 7 h 57"/>
              <a:gd name="T34" fmla="*/ 48 w 57"/>
              <a:gd name="T35" fmla="*/ 9 h 57"/>
              <a:gd name="T36" fmla="*/ 28 w 57"/>
              <a:gd name="T37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7">
                <a:moveTo>
                  <a:pt x="28" y="47"/>
                </a:moveTo>
                <a:cubicBezTo>
                  <a:pt x="24" y="47"/>
                  <a:pt x="19" y="46"/>
                  <a:pt x="15" y="42"/>
                </a:cubicBezTo>
                <a:cubicBezTo>
                  <a:pt x="8" y="35"/>
                  <a:pt x="8" y="23"/>
                  <a:pt x="15" y="15"/>
                </a:cubicBezTo>
                <a:cubicBezTo>
                  <a:pt x="19" y="12"/>
                  <a:pt x="24" y="10"/>
                  <a:pt x="28" y="10"/>
                </a:cubicBezTo>
                <a:cubicBezTo>
                  <a:pt x="33" y="10"/>
                  <a:pt x="38" y="12"/>
                  <a:pt x="42" y="15"/>
                </a:cubicBezTo>
                <a:cubicBezTo>
                  <a:pt x="49" y="23"/>
                  <a:pt x="49" y="35"/>
                  <a:pt x="42" y="42"/>
                </a:cubicBezTo>
                <a:cubicBezTo>
                  <a:pt x="38" y="46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9"/>
                </a:cubicBezTo>
                <a:cubicBezTo>
                  <a:pt x="3" y="14"/>
                  <a:pt x="0" y="21"/>
                  <a:pt x="0" y="29"/>
                </a:cubicBezTo>
                <a:cubicBezTo>
                  <a:pt x="0" y="36"/>
                  <a:pt x="3" y="43"/>
                  <a:pt x="8" y="49"/>
                </a:cubicBezTo>
                <a:cubicBezTo>
                  <a:pt x="14" y="54"/>
                  <a:pt x="21" y="57"/>
                  <a:pt x="28" y="57"/>
                </a:cubicBezTo>
                <a:cubicBezTo>
                  <a:pt x="36" y="57"/>
                  <a:pt x="43" y="54"/>
                  <a:pt x="48" y="49"/>
                </a:cubicBezTo>
                <a:cubicBezTo>
                  <a:pt x="54" y="43"/>
                  <a:pt x="57" y="36"/>
                  <a:pt x="57" y="29"/>
                </a:cubicBezTo>
                <a:cubicBezTo>
                  <a:pt x="57" y="21"/>
                  <a:pt x="54" y="14"/>
                  <a:pt x="48" y="9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8" y="9"/>
                  <a:pt x="48" y="9"/>
                  <a:pt x="48" y="9"/>
                </a:cubicBezTo>
                <a:cubicBezTo>
                  <a:pt x="43" y="3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52" name="Freeform 1110"/>
          <p:cNvSpPr>
            <a:spLocks noEditPoints="1"/>
          </p:cNvSpPr>
          <p:nvPr/>
        </p:nvSpPr>
        <p:spPr bwMode="auto">
          <a:xfrm>
            <a:off x="-3063106" y="1225550"/>
            <a:ext cx="269875" cy="269875"/>
          </a:xfrm>
          <a:custGeom>
            <a:avLst/>
            <a:gdLst>
              <a:gd name="T0" fmla="*/ 32 w 65"/>
              <a:gd name="T1" fmla="*/ 61 h 65"/>
              <a:gd name="T2" fmla="*/ 12 w 65"/>
              <a:gd name="T3" fmla="*/ 53 h 65"/>
              <a:gd name="T4" fmla="*/ 4 w 65"/>
              <a:gd name="T5" fmla="*/ 33 h 65"/>
              <a:gd name="T6" fmla="*/ 12 w 65"/>
              <a:gd name="T7" fmla="*/ 13 h 65"/>
              <a:gd name="T8" fmla="*/ 32 w 65"/>
              <a:gd name="T9" fmla="*/ 4 h 65"/>
              <a:gd name="T10" fmla="*/ 52 w 65"/>
              <a:gd name="T11" fmla="*/ 13 h 65"/>
              <a:gd name="T12" fmla="*/ 54 w 65"/>
              <a:gd name="T13" fmla="*/ 11 h 65"/>
              <a:gd name="T14" fmla="*/ 55 w 65"/>
              <a:gd name="T15" fmla="*/ 10 h 65"/>
              <a:gd name="T16" fmla="*/ 54 w 65"/>
              <a:gd name="T17" fmla="*/ 11 h 65"/>
              <a:gd name="T18" fmla="*/ 52 w 65"/>
              <a:gd name="T19" fmla="*/ 13 h 65"/>
              <a:gd name="T20" fmla="*/ 61 w 65"/>
              <a:gd name="T21" fmla="*/ 33 h 65"/>
              <a:gd name="T22" fmla="*/ 52 w 65"/>
              <a:gd name="T23" fmla="*/ 53 h 65"/>
              <a:gd name="T24" fmla="*/ 32 w 65"/>
              <a:gd name="T25" fmla="*/ 61 h 65"/>
              <a:gd name="T26" fmla="*/ 32 w 65"/>
              <a:gd name="T27" fmla="*/ 0 h 65"/>
              <a:gd name="T28" fmla="*/ 32 w 65"/>
              <a:gd name="T29" fmla="*/ 0 h 65"/>
              <a:gd name="T30" fmla="*/ 10 w 65"/>
              <a:gd name="T31" fmla="*/ 10 h 65"/>
              <a:gd name="T32" fmla="*/ 0 w 65"/>
              <a:gd name="T33" fmla="*/ 33 h 65"/>
              <a:gd name="T34" fmla="*/ 10 w 65"/>
              <a:gd name="T35" fmla="*/ 56 h 65"/>
              <a:gd name="T36" fmla="*/ 32 w 65"/>
              <a:gd name="T37" fmla="*/ 65 h 65"/>
              <a:gd name="T38" fmla="*/ 32 w 65"/>
              <a:gd name="T39" fmla="*/ 65 h 65"/>
              <a:gd name="T40" fmla="*/ 55 w 65"/>
              <a:gd name="T41" fmla="*/ 56 h 65"/>
              <a:gd name="T42" fmla="*/ 65 w 65"/>
              <a:gd name="T43" fmla="*/ 33 h 65"/>
              <a:gd name="T44" fmla="*/ 65 w 65"/>
              <a:gd name="T45" fmla="*/ 32 h 65"/>
              <a:gd name="T46" fmla="*/ 64 w 65"/>
              <a:gd name="T47" fmla="*/ 28 h 65"/>
              <a:gd name="T48" fmla="*/ 55 w 65"/>
              <a:gd name="T49" fmla="*/ 10 h 65"/>
              <a:gd name="T50" fmla="*/ 55 w 65"/>
              <a:gd name="T51" fmla="*/ 10 h 65"/>
              <a:gd name="T52" fmla="*/ 32 w 65"/>
              <a:gd name="T53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5" h="65">
                <a:moveTo>
                  <a:pt x="32" y="61"/>
                </a:moveTo>
                <a:cubicBezTo>
                  <a:pt x="25" y="61"/>
                  <a:pt x="18" y="58"/>
                  <a:pt x="12" y="53"/>
                </a:cubicBezTo>
                <a:cubicBezTo>
                  <a:pt x="7" y="47"/>
                  <a:pt x="4" y="40"/>
                  <a:pt x="4" y="33"/>
                </a:cubicBezTo>
                <a:cubicBezTo>
                  <a:pt x="4" y="25"/>
                  <a:pt x="7" y="18"/>
                  <a:pt x="12" y="13"/>
                </a:cubicBezTo>
                <a:cubicBezTo>
                  <a:pt x="18" y="7"/>
                  <a:pt x="25" y="4"/>
                  <a:pt x="32" y="4"/>
                </a:cubicBezTo>
                <a:cubicBezTo>
                  <a:pt x="40" y="4"/>
                  <a:pt x="47" y="7"/>
                  <a:pt x="52" y="13"/>
                </a:cubicBezTo>
                <a:cubicBezTo>
                  <a:pt x="54" y="11"/>
                  <a:pt x="54" y="11"/>
                  <a:pt x="54" y="11"/>
                </a:cubicBezTo>
                <a:cubicBezTo>
                  <a:pt x="55" y="10"/>
                  <a:pt x="55" y="10"/>
                  <a:pt x="55" y="10"/>
                </a:cubicBezTo>
                <a:cubicBezTo>
                  <a:pt x="54" y="11"/>
                  <a:pt x="54" y="11"/>
                  <a:pt x="54" y="11"/>
                </a:cubicBezTo>
                <a:cubicBezTo>
                  <a:pt x="52" y="13"/>
                  <a:pt x="52" y="13"/>
                  <a:pt x="52" y="13"/>
                </a:cubicBezTo>
                <a:cubicBezTo>
                  <a:pt x="58" y="18"/>
                  <a:pt x="61" y="25"/>
                  <a:pt x="61" y="33"/>
                </a:cubicBezTo>
                <a:cubicBezTo>
                  <a:pt x="61" y="40"/>
                  <a:pt x="58" y="47"/>
                  <a:pt x="52" y="53"/>
                </a:cubicBezTo>
                <a:cubicBezTo>
                  <a:pt x="47" y="58"/>
                  <a:pt x="40" y="61"/>
                  <a:pt x="32" y="61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4"/>
                  <a:pt x="10" y="10"/>
                </a:cubicBezTo>
                <a:cubicBezTo>
                  <a:pt x="3" y="16"/>
                  <a:pt x="0" y="24"/>
                  <a:pt x="0" y="33"/>
                </a:cubicBezTo>
                <a:cubicBezTo>
                  <a:pt x="0" y="41"/>
                  <a:pt x="3" y="49"/>
                  <a:pt x="10" y="56"/>
                </a:cubicBezTo>
                <a:cubicBezTo>
                  <a:pt x="16" y="62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1" y="65"/>
                  <a:pt x="49" y="62"/>
                  <a:pt x="55" y="56"/>
                </a:cubicBezTo>
                <a:cubicBezTo>
                  <a:pt x="62" y="49"/>
                  <a:pt x="65" y="41"/>
                  <a:pt x="65" y="33"/>
                </a:cubicBezTo>
                <a:cubicBezTo>
                  <a:pt x="65" y="33"/>
                  <a:pt x="65" y="32"/>
                  <a:pt x="65" y="32"/>
                </a:cubicBezTo>
                <a:cubicBezTo>
                  <a:pt x="65" y="31"/>
                  <a:pt x="65" y="30"/>
                  <a:pt x="64" y="28"/>
                </a:cubicBezTo>
                <a:cubicBezTo>
                  <a:pt x="63" y="21"/>
                  <a:pt x="60" y="15"/>
                  <a:pt x="55" y="10"/>
                </a:cubicBezTo>
                <a:cubicBezTo>
                  <a:pt x="55" y="10"/>
                  <a:pt x="55" y="10"/>
                  <a:pt x="55" y="10"/>
                </a:cubicBezTo>
                <a:cubicBezTo>
                  <a:pt x="49" y="4"/>
                  <a:pt x="41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53" name="Freeform 1111"/>
          <p:cNvSpPr>
            <a:spLocks/>
          </p:cNvSpPr>
          <p:nvPr/>
        </p:nvSpPr>
        <p:spPr bwMode="auto">
          <a:xfrm>
            <a:off x="-3013893" y="1284287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0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7"/>
                  <a:pt x="20" y="37"/>
                </a:cubicBezTo>
                <a:cubicBezTo>
                  <a:pt x="25" y="37"/>
                  <a:pt x="30" y="36"/>
                  <a:pt x="34" y="32"/>
                </a:cubicBezTo>
                <a:cubicBezTo>
                  <a:pt x="41" y="25"/>
                  <a:pt x="41" y="13"/>
                  <a:pt x="34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54" name="Freeform 1112"/>
          <p:cNvSpPr>
            <a:spLocks noEditPoints="1"/>
          </p:cNvSpPr>
          <p:nvPr/>
        </p:nvSpPr>
        <p:spPr bwMode="auto">
          <a:xfrm>
            <a:off x="762770" y="-1439863"/>
            <a:ext cx="236538" cy="231775"/>
          </a:xfrm>
          <a:custGeom>
            <a:avLst/>
            <a:gdLst>
              <a:gd name="T0" fmla="*/ 29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9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9 w 57"/>
              <a:gd name="T13" fmla="*/ 47 h 56"/>
              <a:gd name="T14" fmla="*/ 29 w 57"/>
              <a:gd name="T15" fmla="*/ 0 h 56"/>
              <a:gd name="T16" fmla="*/ 9 w 57"/>
              <a:gd name="T17" fmla="*/ 8 h 56"/>
              <a:gd name="T18" fmla="*/ 0 w 57"/>
              <a:gd name="T19" fmla="*/ 28 h 56"/>
              <a:gd name="T20" fmla="*/ 9 w 57"/>
              <a:gd name="T21" fmla="*/ 48 h 56"/>
              <a:gd name="T22" fmla="*/ 29 w 57"/>
              <a:gd name="T23" fmla="*/ 56 h 56"/>
              <a:gd name="T24" fmla="*/ 49 w 57"/>
              <a:gd name="T25" fmla="*/ 48 h 56"/>
              <a:gd name="T26" fmla="*/ 57 w 57"/>
              <a:gd name="T27" fmla="*/ 28 h 56"/>
              <a:gd name="T28" fmla="*/ 49 w 57"/>
              <a:gd name="T29" fmla="*/ 8 h 56"/>
              <a:gd name="T30" fmla="*/ 50 w 57"/>
              <a:gd name="T31" fmla="*/ 7 h 56"/>
              <a:gd name="T32" fmla="*/ 50 w 57"/>
              <a:gd name="T33" fmla="*/ 7 h 56"/>
              <a:gd name="T34" fmla="*/ 49 w 57"/>
              <a:gd name="T35" fmla="*/ 8 h 56"/>
              <a:gd name="T36" fmla="*/ 29 w 57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6">
                <a:moveTo>
                  <a:pt x="29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9"/>
                  <a:pt x="29" y="9"/>
                </a:cubicBezTo>
                <a:cubicBezTo>
                  <a:pt x="33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2"/>
                  <a:pt x="9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9" y="48"/>
                </a:cubicBezTo>
                <a:cubicBezTo>
                  <a:pt x="14" y="54"/>
                  <a:pt x="21" y="56"/>
                  <a:pt x="29" y="56"/>
                </a:cubicBezTo>
                <a:cubicBezTo>
                  <a:pt x="36" y="56"/>
                  <a:pt x="43" y="54"/>
                  <a:pt x="49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9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9" y="8"/>
                  <a:pt x="49" y="8"/>
                  <a:pt x="49" y="8"/>
                </a:cubicBezTo>
                <a:cubicBezTo>
                  <a:pt x="43" y="2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55" name="Freeform 1113"/>
          <p:cNvSpPr>
            <a:spLocks noEditPoints="1"/>
          </p:cNvSpPr>
          <p:nvPr/>
        </p:nvSpPr>
        <p:spPr bwMode="auto">
          <a:xfrm>
            <a:off x="746895" y="-1455738"/>
            <a:ext cx="268288" cy="265113"/>
          </a:xfrm>
          <a:custGeom>
            <a:avLst/>
            <a:gdLst>
              <a:gd name="T0" fmla="*/ 33 w 65"/>
              <a:gd name="T1" fmla="*/ 60 h 64"/>
              <a:gd name="T2" fmla="*/ 13 w 65"/>
              <a:gd name="T3" fmla="*/ 52 h 64"/>
              <a:gd name="T4" fmla="*/ 4 w 65"/>
              <a:gd name="T5" fmla="*/ 32 h 64"/>
              <a:gd name="T6" fmla="*/ 13 w 65"/>
              <a:gd name="T7" fmla="*/ 12 h 64"/>
              <a:gd name="T8" fmla="*/ 33 w 65"/>
              <a:gd name="T9" fmla="*/ 4 h 64"/>
              <a:gd name="T10" fmla="*/ 53 w 65"/>
              <a:gd name="T11" fmla="*/ 12 h 64"/>
              <a:gd name="T12" fmla="*/ 54 w 65"/>
              <a:gd name="T13" fmla="*/ 11 h 64"/>
              <a:gd name="T14" fmla="*/ 55 w 65"/>
              <a:gd name="T15" fmla="*/ 9 h 64"/>
              <a:gd name="T16" fmla="*/ 54 w 65"/>
              <a:gd name="T17" fmla="*/ 11 h 64"/>
              <a:gd name="T18" fmla="*/ 53 w 65"/>
              <a:gd name="T19" fmla="*/ 12 h 64"/>
              <a:gd name="T20" fmla="*/ 61 w 65"/>
              <a:gd name="T21" fmla="*/ 32 h 64"/>
              <a:gd name="T22" fmla="*/ 53 w 65"/>
              <a:gd name="T23" fmla="*/ 52 h 64"/>
              <a:gd name="T24" fmla="*/ 33 w 65"/>
              <a:gd name="T25" fmla="*/ 60 h 64"/>
              <a:gd name="T26" fmla="*/ 33 w 65"/>
              <a:gd name="T27" fmla="*/ 0 h 64"/>
              <a:gd name="T28" fmla="*/ 33 w 65"/>
              <a:gd name="T29" fmla="*/ 0 h 64"/>
              <a:gd name="T30" fmla="*/ 32 w 65"/>
              <a:gd name="T31" fmla="*/ 0 h 64"/>
              <a:gd name="T32" fmla="*/ 28 w 65"/>
              <a:gd name="T33" fmla="*/ 0 h 64"/>
              <a:gd name="T34" fmla="*/ 10 w 65"/>
              <a:gd name="T35" fmla="*/ 9 h 64"/>
              <a:gd name="T36" fmla="*/ 0 w 65"/>
              <a:gd name="T37" fmla="*/ 32 h 64"/>
              <a:gd name="T38" fmla="*/ 10 w 65"/>
              <a:gd name="T39" fmla="*/ 55 h 64"/>
              <a:gd name="T40" fmla="*/ 33 w 65"/>
              <a:gd name="T41" fmla="*/ 64 h 64"/>
              <a:gd name="T42" fmla="*/ 33 w 65"/>
              <a:gd name="T43" fmla="*/ 64 h 64"/>
              <a:gd name="T44" fmla="*/ 55 w 65"/>
              <a:gd name="T45" fmla="*/ 55 h 64"/>
              <a:gd name="T46" fmla="*/ 65 w 65"/>
              <a:gd name="T47" fmla="*/ 32 h 64"/>
              <a:gd name="T48" fmla="*/ 55 w 65"/>
              <a:gd name="T49" fmla="*/ 9 h 64"/>
              <a:gd name="T50" fmla="*/ 55 w 65"/>
              <a:gd name="T51" fmla="*/ 9 h 64"/>
              <a:gd name="T52" fmla="*/ 33 w 65"/>
              <a:gd name="T53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5" h="64">
                <a:moveTo>
                  <a:pt x="33" y="60"/>
                </a:moveTo>
                <a:cubicBezTo>
                  <a:pt x="25" y="60"/>
                  <a:pt x="18" y="58"/>
                  <a:pt x="13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3" y="12"/>
                </a:cubicBezTo>
                <a:cubicBezTo>
                  <a:pt x="18" y="6"/>
                  <a:pt x="25" y="4"/>
                  <a:pt x="33" y="4"/>
                </a:cubicBezTo>
                <a:cubicBezTo>
                  <a:pt x="40" y="4"/>
                  <a:pt x="47" y="6"/>
                  <a:pt x="53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5" y="9"/>
                  <a:pt x="55" y="9"/>
                  <a:pt x="55" y="9"/>
                </a:cubicBezTo>
                <a:cubicBezTo>
                  <a:pt x="54" y="11"/>
                  <a:pt x="54" y="11"/>
                  <a:pt x="54" y="11"/>
                </a:cubicBezTo>
                <a:cubicBezTo>
                  <a:pt x="53" y="12"/>
                  <a:pt x="53" y="12"/>
                  <a:pt x="53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3" y="52"/>
                </a:cubicBezTo>
                <a:cubicBezTo>
                  <a:pt x="47" y="58"/>
                  <a:pt x="40" y="60"/>
                  <a:pt x="33" y="60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2" y="0"/>
                  <a:pt x="32" y="0"/>
                </a:cubicBezTo>
                <a:cubicBezTo>
                  <a:pt x="31" y="0"/>
                  <a:pt x="30" y="0"/>
                  <a:pt x="28" y="0"/>
                </a:cubicBezTo>
                <a:cubicBezTo>
                  <a:pt x="22" y="1"/>
                  <a:pt x="15" y="4"/>
                  <a:pt x="10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9"/>
                  <a:pt x="10" y="55"/>
                </a:cubicBezTo>
                <a:cubicBezTo>
                  <a:pt x="16" y="61"/>
                  <a:pt x="24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1" y="64"/>
                  <a:pt x="49" y="61"/>
                  <a:pt x="55" y="55"/>
                </a:cubicBezTo>
                <a:cubicBezTo>
                  <a:pt x="62" y="49"/>
                  <a:pt x="65" y="40"/>
                  <a:pt x="65" y="32"/>
                </a:cubicBezTo>
                <a:cubicBezTo>
                  <a:pt x="65" y="24"/>
                  <a:pt x="62" y="15"/>
                  <a:pt x="55" y="9"/>
                </a:cubicBezTo>
                <a:cubicBezTo>
                  <a:pt x="55" y="9"/>
                  <a:pt x="55" y="9"/>
                  <a:pt x="55" y="9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56" name="Freeform 1114"/>
          <p:cNvSpPr>
            <a:spLocks/>
          </p:cNvSpPr>
          <p:nvPr/>
        </p:nvSpPr>
        <p:spPr bwMode="auto">
          <a:xfrm>
            <a:off x="796107" y="-1401763"/>
            <a:ext cx="169863" cy="157163"/>
          </a:xfrm>
          <a:custGeom>
            <a:avLst/>
            <a:gdLst>
              <a:gd name="T0" fmla="*/ 21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57" name="Freeform 1115"/>
          <p:cNvSpPr>
            <a:spLocks noEditPoints="1"/>
          </p:cNvSpPr>
          <p:nvPr/>
        </p:nvSpPr>
        <p:spPr bwMode="auto">
          <a:xfrm>
            <a:off x="953270" y="363537"/>
            <a:ext cx="231775" cy="236538"/>
          </a:xfrm>
          <a:custGeom>
            <a:avLst/>
            <a:gdLst>
              <a:gd name="T0" fmla="*/ 28 w 56"/>
              <a:gd name="T1" fmla="*/ 47 h 57"/>
              <a:gd name="T2" fmla="*/ 15 w 56"/>
              <a:gd name="T3" fmla="*/ 42 h 57"/>
              <a:gd name="T4" fmla="*/ 15 w 56"/>
              <a:gd name="T5" fmla="*/ 15 h 57"/>
              <a:gd name="T6" fmla="*/ 28 w 56"/>
              <a:gd name="T7" fmla="*/ 10 h 57"/>
              <a:gd name="T8" fmla="*/ 41 w 56"/>
              <a:gd name="T9" fmla="*/ 15 h 57"/>
              <a:gd name="T10" fmla="*/ 41 w 56"/>
              <a:gd name="T11" fmla="*/ 42 h 57"/>
              <a:gd name="T12" fmla="*/ 28 w 56"/>
              <a:gd name="T13" fmla="*/ 47 h 57"/>
              <a:gd name="T14" fmla="*/ 28 w 56"/>
              <a:gd name="T15" fmla="*/ 0 h 57"/>
              <a:gd name="T16" fmla="*/ 8 w 56"/>
              <a:gd name="T17" fmla="*/ 9 h 57"/>
              <a:gd name="T18" fmla="*/ 0 w 56"/>
              <a:gd name="T19" fmla="*/ 29 h 57"/>
              <a:gd name="T20" fmla="*/ 8 w 56"/>
              <a:gd name="T21" fmla="*/ 49 h 57"/>
              <a:gd name="T22" fmla="*/ 28 w 56"/>
              <a:gd name="T23" fmla="*/ 57 h 57"/>
              <a:gd name="T24" fmla="*/ 48 w 56"/>
              <a:gd name="T25" fmla="*/ 49 h 57"/>
              <a:gd name="T26" fmla="*/ 56 w 56"/>
              <a:gd name="T27" fmla="*/ 29 h 57"/>
              <a:gd name="T28" fmla="*/ 48 w 56"/>
              <a:gd name="T29" fmla="*/ 9 h 57"/>
              <a:gd name="T30" fmla="*/ 49 w 56"/>
              <a:gd name="T31" fmla="*/ 7 h 57"/>
              <a:gd name="T32" fmla="*/ 49 w 56"/>
              <a:gd name="T33" fmla="*/ 7 h 57"/>
              <a:gd name="T34" fmla="*/ 48 w 56"/>
              <a:gd name="T35" fmla="*/ 9 h 57"/>
              <a:gd name="T36" fmla="*/ 28 w 56"/>
              <a:gd name="T37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7">
                <a:moveTo>
                  <a:pt x="28" y="47"/>
                </a:moveTo>
                <a:cubicBezTo>
                  <a:pt x="23" y="47"/>
                  <a:pt x="18" y="45"/>
                  <a:pt x="15" y="42"/>
                </a:cubicBezTo>
                <a:cubicBezTo>
                  <a:pt x="7" y="34"/>
                  <a:pt x="7" y="23"/>
                  <a:pt x="15" y="15"/>
                </a:cubicBezTo>
                <a:cubicBezTo>
                  <a:pt x="18" y="12"/>
                  <a:pt x="23" y="10"/>
                  <a:pt x="28" y="10"/>
                </a:cubicBezTo>
                <a:cubicBezTo>
                  <a:pt x="33" y="10"/>
                  <a:pt x="37" y="12"/>
                  <a:pt x="41" y="15"/>
                </a:cubicBezTo>
                <a:cubicBezTo>
                  <a:pt x="48" y="23"/>
                  <a:pt x="48" y="34"/>
                  <a:pt x="41" y="42"/>
                </a:cubicBezTo>
                <a:cubicBezTo>
                  <a:pt x="37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3" y="3"/>
                  <a:pt x="8" y="9"/>
                </a:cubicBezTo>
                <a:cubicBezTo>
                  <a:pt x="2" y="14"/>
                  <a:pt x="0" y="21"/>
                  <a:pt x="0" y="29"/>
                </a:cubicBezTo>
                <a:cubicBezTo>
                  <a:pt x="0" y="36"/>
                  <a:pt x="2" y="43"/>
                  <a:pt x="8" y="49"/>
                </a:cubicBezTo>
                <a:cubicBezTo>
                  <a:pt x="13" y="54"/>
                  <a:pt x="21" y="57"/>
                  <a:pt x="28" y="57"/>
                </a:cubicBezTo>
                <a:cubicBezTo>
                  <a:pt x="35" y="57"/>
                  <a:pt x="42" y="54"/>
                  <a:pt x="48" y="49"/>
                </a:cubicBezTo>
                <a:cubicBezTo>
                  <a:pt x="53" y="43"/>
                  <a:pt x="56" y="36"/>
                  <a:pt x="56" y="29"/>
                </a:cubicBezTo>
                <a:cubicBezTo>
                  <a:pt x="56" y="21"/>
                  <a:pt x="53" y="14"/>
                  <a:pt x="48" y="9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8" y="9"/>
                  <a:pt x="48" y="9"/>
                  <a:pt x="48" y="9"/>
                </a:cubicBezTo>
                <a:cubicBezTo>
                  <a:pt x="42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58" name="Freeform 1116"/>
          <p:cNvSpPr>
            <a:spLocks noEditPoints="1"/>
          </p:cNvSpPr>
          <p:nvPr/>
        </p:nvSpPr>
        <p:spPr bwMode="auto">
          <a:xfrm>
            <a:off x="937395" y="347662"/>
            <a:ext cx="265113" cy="269875"/>
          </a:xfrm>
          <a:custGeom>
            <a:avLst/>
            <a:gdLst>
              <a:gd name="T0" fmla="*/ 32 w 64"/>
              <a:gd name="T1" fmla="*/ 61 h 65"/>
              <a:gd name="T2" fmla="*/ 12 w 64"/>
              <a:gd name="T3" fmla="*/ 53 h 65"/>
              <a:gd name="T4" fmla="*/ 4 w 64"/>
              <a:gd name="T5" fmla="*/ 33 h 65"/>
              <a:gd name="T6" fmla="*/ 12 w 64"/>
              <a:gd name="T7" fmla="*/ 13 h 65"/>
              <a:gd name="T8" fmla="*/ 32 w 64"/>
              <a:gd name="T9" fmla="*/ 4 h 65"/>
              <a:gd name="T10" fmla="*/ 52 w 64"/>
              <a:gd name="T11" fmla="*/ 13 h 65"/>
              <a:gd name="T12" fmla="*/ 53 w 64"/>
              <a:gd name="T13" fmla="*/ 11 h 65"/>
              <a:gd name="T14" fmla="*/ 55 w 64"/>
              <a:gd name="T15" fmla="*/ 10 h 65"/>
              <a:gd name="T16" fmla="*/ 53 w 64"/>
              <a:gd name="T17" fmla="*/ 11 h 65"/>
              <a:gd name="T18" fmla="*/ 52 w 64"/>
              <a:gd name="T19" fmla="*/ 13 h 65"/>
              <a:gd name="T20" fmla="*/ 60 w 64"/>
              <a:gd name="T21" fmla="*/ 33 h 65"/>
              <a:gd name="T22" fmla="*/ 52 w 64"/>
              <a:gd name="T23" fmla="*/ 53 h 65"/>
              <a:gd name="T24" fmla="*/ 32 w 64"/>
              <a:gd name="T25" fmla="*/ 61 h 65"/>
              <a:gd name="T26" fmla="*/ 32 w 64"/>
              <a:gd name="T27" fmla="*/ 0 h 65"/>
              <a:gd name="T28" fmla="*/ 32 w 64"/>
              <a:gd name="T29" fmla="*/ 0 h 65"/>
              <a:gd name="T30" fmla="*/ 9 w 64"/>
              <a:gd name="T31" fmla="*/ 10 h 65"/>
              <a:gd name="T32" fmla="*/ 0 w 64"/>
              <a:gd name="T33" fmla="*/ 33 h 65"/>
              <a:gd name="T34" fmla="*/ 9 w 64"/>
              <a:gd name="T35" fmla="*/ 55 h 65"/>
              <a:gd name="T36" fmla="*/ 32 w 64"/>
              <a:gd name="T37" fmla="*/ 65 h 65"/>
              <a:gd name="T38" fmla="*/ 32 w 64"/>
              <a:gd name="T39" fmla="*/ 65 h 65"/>
              <a:gd name="T40" fmla="*/ 55 w 64"/>
              <a:gd name="T41" fmla="*/ 55 h 65"/>
              <a:gd name="T42" fmla="*/ 64 w 64"/>
              <a:gd name="T43" fmla="*/ 33 h 65"/>
              <a:gd name="T44" fmla="*/ 60 w 64"/>
              <a:gd name="T45" fmla="*/ 16 h 65"/>
              <a:gd name="T46" fmla="*/ 57 w 64"/>
              <a:gd name="T47" fmla="*/ 13 h 65"/>
              <a:gd name="T48" fmla="*/ 55 w 64"/>
              <a:gd name="T49" fmla="*/ 10 h 65"/>
              <a:gd name="T50" fmla="*/ 55 w 64"/>
              <a:gd name="T51" fmla="*/ 10 h 65"/>
              <a:gd name="T52" fmla="*/ 32 w 64"/>
              <a:gd name="T53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4" h="65">
                <a:moveTo>
                  <a:pt x="32" y="61"/>
                </a:moveTo>
                <a:cubicBezTo>
                  <a:pt x="25" y="61"/>
                  <a:pt x="17" y="58"/>
                  <a:pt x="12" y="53"/>
                </a:cubicBezTo>
                <a:cubicBezTo>
                  <a:pt x="6" y="47"/>
                  <a:pt x="4" y="40"/>
                  <a:pt x="4" y="33"/>
                </a:cubicBezTo>
                <a:cubicBezTo>
                  <a:pt x="4" y="25"/>
                  <a:pt x="6" y="18"/>
                  <a:pt x="12" y="13"/>
                </a:cubicBezTo>
                <a:cubicBezTo>
                  <a:pt x="17" y="7"/>
                  <a:pt x="25" y="4"/>
                  <a:pt x="32" y="4"/>
                </a:cubicBezTo>
                <a:cubicBezTo>
                  <a:pt x="39" y="4"/>
                  <a:pt x="46" y="7"/>
                  <a:pt x="52" y="13"/>
                </a:cubicBezTo>
                <a:cubicBezTo>
                  <a:pt x="53" y="11"/>
                  <a:pt x="53" y="11"/>
                  <a:pt x="53" y="11"/>
                </a:cubicBezTo>
                <a:cubicBezTo>
                  <a:pt x="55" y="10"/>
                  <a:pt x="55" y="10"/>
                  <a:pt x="55" y="10"/>
                </a:cubicBezTo>
                <a:cubicBezTo>
                  <a:pt x="53" y="11"/>
                  <a:pt x="53" y="11"/>
                  <a:pt x="53" y="11"/>
                </a:cubicBezTo>
                <a:cubicBezTo>
                  <a:pt x="52" y="13"/>
                  <a:pt x="52" y="13"/>
                  <a:pt x="52" y="13"/>
                </a:cubicBezTo>
                <a:cubicBezTo>
                  <a:pt x="57" y="18"/>
                  <a:pt x="60" y="25"/>
                  <a:pt x="60" y="33"/>
                </a:cubicBezTo>
                <a:cubicBezTo>
                  <a:pt x="60" y="40"/>
                  <a:pt x="57" y="47"/>
                  <a:pt x="52" y="53"/>
                </a:cubicBezTo>
                <a:cubicBezTo>
                  <a:pt x="46" y="58"/>
                  <a:pt x="39" y="61"/>
                  <a:pt x="32" y="61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5" y="3"/>
                  <a:pt x="9" y="10"/>
                </a:cubicBezTo>
                <a:cubicBezTo>
                  <a:pt x="3" y="16"/>
                  <a:pt x="0" y="24"/>
                  <a:pt x="0" y="33"/>
                </a:cubicBezTo>
                <a:cubicBezTo>
                  <a:pt x="0" y="41"/>
                  <a:pt x="3" y="49"/>
                  <a:pt x="9" y="55"/>
                </a:cubicBezTo>
                <a:cubicBezTo>
                  <a:pt x="15" y="62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0" y="65"/>
                  <a:pt x="48" y="62"/>
                  <a:pt x="55" y="55"/>
                </a:cubicBezTo>
                <a:cubicBezTo>
                  <a:pt x="61" y="49"/>
                  <a:pt x="64" y="41"/>
                  <a:pt x="64" y="33"/>
                </a:cubicBezTo>
                <a:cubicBezTo>
                  <a:pt x="64" y="27"/>
                  <a:pt x="63" y="21"/>
                  <a:pt x="60" y="16"/>
                </a:cubicBezTo>
                <a:cubicBezTo>
                  <a:pt x="59" y="15"/>
                  <a:pt x="58" y="14"/>
                  <a:pt x="57" y="13"/>
                </a:cubicBezTo>
                <a:cubicBezTo>
                  <a:pt x="57" y="12"/>
                  <a:pt x="56" y="11"/>
                  <a:pt x="55" y="10"/>
                </a:cubicBezTo>
                <a:cubicBezTo>
                  <a:pt x="55" y="10"/>
                  <a:pt x="55" y="10"/>
                  <a:pt x="55" y="10"/>
                </a:cubicBezTo>
                <a:cubicBezTo>
                  <a:pt x="48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59" name="Freeform 1117"/>
          <p:cNvSpPr>
            <a:spLocks/>
          </p:cNvSpPr>
          <p:nvPr/>
        </p:nvSpPr>
        <p:spPr bwMode="auto">
          <a:xfrm>
            <a:off x="981845" y="404812"/>
            <a:ext cx="169863" cy="153988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5"/>
                </a:cubicBezTo>
                <a:cubicBezTo>
                  <a:pt x="0" y="13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60" name="Freeform 1118"/>
          <p:cNvSpPr>
            <a:spLocks/>
          </p:cNvSpPr>
          <p:nvPr/>
        </p:nvSpPr>
        <p:spPr bwMode="auto">
          <a:xfrm>
            <a:off x="2499495" y="227012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6 h 33"/>
              <a:gd name="T6" fmla="*/ 5 w 34"/>
              <a:gd name="T7" fmla="*/ 28 h 33"/>
              <a:gd name="T8" fmla="*/ 17 w 34"/>
              <a:gd name="T9" fmla="*/ 33 h 33"/>
              <a:gd name="T10" fmla="*/ 29 w 34"/>
              <a:gd name="T11" fmla="*/ 28 h 33"/>
              <a:gd name="T12" fmla="*/ 34 w 34"/>
              <a:gd name="T13" fmla="*/ 16 h 33"/>
              <a:gd name="T14" fmla="*/ 29 w 34"/>
              <a:gd name="T15" fmla="*/ 5 h 33"/>
              <a:gd name="T16" fmla="*/ 30 w 34"/>
              <a:gd name="T17" fmla="*/ 3 h 33"/>
              <a:gd name="T18" fmla="*/ 30 w 34"/>
              <a:gd name="T19" fmla="*/ 3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1"/>
                  <a:pt x="5" y="5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1"/>
                  <a:pt x="13" y="33"/>
                  <a:pt x="17" y="33"/>
                </a:cubicBezTo>
                <a:cubicBezTo>
                  <a:pt x="21" y="33"/>
                  <a:pt x="25" y="31"/>
                  <a:pt x="29" y="28"/>
                </a:cubicBezTo>
                <a:cubicBezTo>
                  <a:pt x="32" y="25"/>
                  <a:pt x="34" y="21"/>
                  <a:pt x="34" y="16"/>
                </a:cubicBezTo>
                <a:cubicBezTo>
                  <a:pt x="34" y="12"/>
                  <a:pt x="32" y="8"/>
                  <a:pt x="29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61" name="Freeform 1119"/>
          <p:cNvSpPr>
            <a:spLocks noEditPoints="1"/>
          </p:cNvSpPr>
          <p:nvPr/>
        </p:nvSpPr>
        <p:spPr bwMode="auto">
          <a:xfrm>
            <a:off x="2483620" y="211137"/>
            <a:ext cx="173038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2 h 41"/>
              <a:gd name="T4" fmla="*/ 4 w 42"/>
              <a:gd name="T5" fmla="*/ 20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7 h 41"/>
              <a:gd name="T14" fmla="*/ 36 w 42"/>
              <a:gd name="T15" fmla="*/ 6 h 41"/>
              <a:gd name="T16" fmla="*/ 34 w 42"/>
              <a:gd name="T17" fmla="*/ 7 h 41"/>
              <a:gd name="T18" fmla="*/ 33 w 42"/>
              <a:gd name="T19" fmla="*/ 9 h 41"/>
              <a:gd name="T20" fmla="*/ 38 w 42"/>
              <a:gd name="T21" fmla="*/ 20 h 41"/>
              <a:gd name="T22" fmla="*/ 33 w 42"/>
              <a:gd name="T23" fmla="*/ 32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8 w 42"/>
              <a:gd name="T31" fmla="*/ 4 h 41"/>
              <a:gd name="T32" fmla="*/ 6 w 42"/>
              <a:gd name="T33" fmla="*/ 6 h 41"/>
              <a:gd name="T34" fmla="*/ 5 w 42"/>
              <a:gd name="T35" fmla="*/ 7 h 41"/>
              <a:gd name="T36" fmla="*/ 0 w 42"/>
              <a:gd name="T37" fmla="*/ 20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6 w 42"/>
              <a:gd name="T45" fmla="*/ 35 h 41"/>
              <a:gd name="T46" fmla="*/ 42 w 42"/>
              <a:gd name="T47" fmla="*/ 20 h 41"/>
              <a:gd name="T48" fmla="*/ 36 w 42"/>
              <a:gd name="T49" fmla="*/ 6 h 41"/>
              <a:gd name="T50" fmla="*/ 36 w 42"/>
              <a:gd name="T51" fmla="*/ 6 h 41"/>
              <a:gd name="T52" fmla="*/ 21 w 42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5"/>
                  <a:pt x="9" y="32"/>
                </a:cubicBezTo>
                <a:cubicBezTo>
                  <a:pt x="6" y="29"/>
                  <a:pt x="4" y="25"/>
                  <a:pt x="4" y="20"/>
                </a:cubicBezTo>
                <a:cubicBezTo>
                  <a:pt x="4" y="16"/>
                  <a:pt x="6" y="12"/>
                  <a:pt x="9" y="9"/>
                </a:cubicBezTo>
                <a:cubicBezTo>
                  <a:pt x="12" y="5"/>
                  <a:pt x="17" y="4"/>
                  <a:pt x="21" y="4"/>
                </a:cubicBezTo>
                <a:cubicBezTo>
                  <a:pt x="25" y="4"/>
                  <a:pt x="29" y="5"/>
                  <a:pt x="33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5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2" y="1"/>
                  <a:pt x="8" y="4"/>
                </a:cubicBezTo>
                <a:cubicBezTo>
                  <a:pt x="8" y="4"/>
                  <a:pt x="7" y="5"/>
                  <a:pt x="6" y="6"/>
                </a:cubicBezTo>
                <a:cubicBezTo>
                  <a:pt x="6" y="6"/>
                  <a:pt x="6" y="6"/>
                  <a:pt x="5" y="7"/>
                </a:cubicBezTo>
                <a:cubicBezTo>
                  <a:pt x="2" y="11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0"/>
                </a:cubicBezTo>
                <a:cubicBezTo>
                  <a:pt x="42" y="15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62" name="Freeform 1120"/>
          <p:cNvSpPr>
            <a:spLocks/>
          </p:cNvSpPr>
          <p:nvPr/>
        </p:nvSpPr>
        <p:spPr bwMode="auto">
          <a:xfrm>
            <a:off x="2267720" y="458787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6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8 w 33"/>
              <a:gd name="T21" fmla="*/ 5 h 34"/>
              <a:gd name="T22" fmla="*/ 16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63" name="Freeform 1121"/>
          <p:cNvSpPr>
            <a:spLocks noEditPoints="1"/>
          </p:cNvSpPr>
          <p:nvPr/>
        </p:nvSpPr>
        <p:spPr bwMode="auto">
          <a:xfrm>
            <a:off x="2250257" y="442912"/>
            <a:ext cx="169863" cy="174625"/>
          </a:xfrm>
          <a:custGeom>
            <a:avLst/>
            <a:gdLst>
              <a:gd name="T0" fmla="*/ 20 w 41"/>
              <a:gd name="T1" fmla="*/ 38 h 42"/>
              <a:gd name="T2" fmla="*/ 9 w 41"/>
              <a:gd name="T3" fmla="*/ 33 h 42"/>
              <a:gd name="T4" fmla="*/ 4 w 41"/>
              <a:gd name="T5" fmla="*/ 21 h 42"/>
              <a:gd name="T6" fmla="*/ 9 w 41"/>
              <a:gd name="T7" fmla="*/ 9 h 42"/>
              <a:gd name="T8" fmla="*/ 20 w 41"/>
              <a:gd name="T9" fmla="*/ 4 h 42"/>
              <a:gd name="T10" fmla="*/ 32 w 41"/>
              <a:gd name="T11" fmla="*/ 9 h 42"/>
              <a:gd name="T12" fmla="*/ 34 w 41"/>
              <a:gd name="T13" fmla="*/ 8 h 42"/>
              <a:gd name="T14" fmla="*/ 35 w 41"/>
              <a:gd name="T15" fmla="*/ 6 h 42"/>
              <a:gd name="T16" fmla="*/ 34 w 41"/>
              <a:gd name="T17" fmla="*/ 8 h 42"/>
              <a:gd name="T18" fmla="*/ 32 w 41"/>
              <a:gd name="T19" fmla="*/ 9 h 42"/>
              <a:gd name="T20" fmla="*/ 37 w 41"/>
              <a:gd name="T21" fmla="*/ 21 h 42"/>
              <a:gd name="T22" fmla="*/ 32 w 41"/>
              <a:gd name="T23" fmla="*/ 33 h 42"/>
              <a:gd name="T24" fmla="*/ 20 w 41"/>
              <a:gd name="T25" fmla="*/ 38 h 42"/>
              <a:gd name="T26" fmla="*/ 20 w 41"/>
              <a:gd name="T27" fmla="*/ 0 h 42"/>
              <a:gd name="T28" fmla="*/ 20 w 41"/>
              <a:gd name="T29" fmla="*/ 0 h 42"/>
              <a:gd name="T30" fmla="*/ 6 w 41"/>
              <a:gd name="T31" fmla="*/ 6 h 42"/>
              <a:gd name="T32" fmla="*/ 0 w 41"/>
              <a:gd name="T33" fmla="*/ 20 h 42"/>
              <a:gd name="T34" fmla="*/ 0 w 41"/>
              <a:gd name="T35" fmla="*/ 21 h 42"/>
              <a:gd name="T36" fmla="*/ 0 w 41"/>
              <a:gd name="T37" fmla="*/ 24 h 42"/>
              <a:gd name="T38" fmla="*/ 6 w 41"/>
              <a:gd name="T39" fmla="*/ 35 h 42"/>
              <a:gd name="T40" fmla="*/ 20 w 41"/>
              <a:gd name="T41" fmla="*/ 42 h 42"/>
              <a:gd name="T42" fmla="*/ 20 w 41"/>
              <a:gd name="T43" fmla="*/ 42 h 42"/>
              <a:gd name="T44" fmla="*/ 35 w 41"/>
              <a:gd name="T45" fmla="*/ 35 h 42"/>
              <a:gd name="T46" fmla="*/ 41 w 41"/>
              <a:gd name="T47" fmla="*/ 21 h 42"/>
              <a:gd name="T48" fmla="*/ 35 w 41"/>
              <a:gd name="T49" fmla="*/ 6 h 42"/>
              <a:gd name="T50" fmla="*/ 35 w 41"/>
              <a:gd name="T51" fmla="*/ 6 h 42"/>
              <a:gd name="T52" fmla="*/ 20 w 41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2">
                <a:moveTo>
                  <a:pt x="20" y="38"/>
                </a:moveTo>
                <a:cubicBezTo>
                  <a:pt x="16" y="38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8"/>
                  <a:pt x="20" y="38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0"/>
                  <a:pt x="0" y="20"/>
                  <a:pt x="0" y="21"/>
                </a:cubicBezTo>
                <a:cubicBezTo>
                  <a:pt x="0" y="22"/>
                  <a:pt x="0" y="23"/>
                  <a:pt x="0" y="24"/>
                </a:cubicBezTo>
                <a:cubicBezTo>
                  <a:pt x="0" y="28"/>
                  <a:pt x="2" y="32"/>
                  <a:pt x="6" y="35"/>
                </a:cubicBezTo>
                <a:cubicBezTo>
                  <a:pt x="10" y="39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40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64" name="Freeform 1122"/>
          <p:cNvSpPr>
            <a:spLocks/>
          </p:cNvSpPr>
          <p:nvPr/>
        </p:nvSpPr>
        <p:spPr bwMode="auto">
          <a:xfrm>
            <a:off x="1035820" y="-22225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6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8 w 33"/>
              <a:gd name="T21" fmla="*/ 5 h 34"/>
              <a:gd name="T22" fmla="*/ 16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65" name="Freeform 1123"/>
          <p:cNvSpPr>
            <a:spLocks noEditPoints="1"/>
          </p:cNvSpPr>
          <p:nvPr/>
        </p:nvSpPr>
        <p:spPr bwMode="auto">
          <a:xfrm>
            <a:off x="1019945" y="-38100"/>
            <a:ext cx="169863" cy="174625"/>
          </a:xfrm>
          <a:custGeom>
            <a:avLst/>
            <a:gdLst>
              <a:gd name="T0" fmla="*/ 20 w 41"/>
              <a:gd name="T1" fmla="*/ 38 h 42"/>
              <a:gd name="T2" fmla="*/ 9 w 41"/>
              <a:gd name="T3" fmla="*/ 33 h 42"/>
              <a:gd name="T4" fmla="*/ 4 w 41"/>
              <a:gd name="T5" fmla="*/ 21 h 42"/>
              <a:gd name="T6" fmla="*/ 9 w 41"/>
              <a:gd name="T7" fmla="*/ 9 h 42"/>
              <a:gd name="T8" fmla="*/ 20 w 41"/>
              <a:gd name="T9" fmla="*/ 4 h 42"/>
              <a:gd name="T10" fmla="*/ 32 w 41"/>
              <a:gd name="T11" fmla="*/ 9 h 42"/>
              <a:gd name="T12" fmla="*/ 34 w 41"/>
              <a:gd name="T13" fmla="*/ 8 h 42"/>
              <a:gd name="T14" fmla="*/ 35 w 41"/>
              <a:gd name="T15" fmla="*/ 6 h 42"/>
              <a:gd name="T16" fmla="*/ 34 w 41"/>
              <a:gd name="T17" fmla="*/ 8 h 42"/>
              <a:gd name="T18" fmla="*/ 32 w 41"/>
              <a:gd name="T19" fmla="*/ 9 h 42"/>
              <a:gd name="T20" fmla="*/ 37 w 41"/>
              <a:gd name="T21" fmla="*/ 21 h 42"/>
              <a:gd name="T22" fmla="*/ 32 w 41"/>
              <a:gd name="T23" fmla="*/ 33 h 42"/>
              <a:gd name="T24" fmla="*/ 20 w 41"/>
              <a:gd name="T25" fmla="*/ 38 h 42"/>
              <a:gd name="T26" fmla="*/ 20 w 41"/>
              <a:gd name="T27" fmla="*/ 0 h 42"/>
              <a:gd name="T28" fmla="*/ 20 w 41"/>
              <a:gd name="T29" fmla="*/ 0 h 42"/>
              <a:gd name="T30" fmla="*/ 6 w 41"/>
              <a:gd name="T31" fmla="*/ 6 h 42"/>
              <a:gd name="T32" fmla="*/ 0 w 41"/>
              <a:gd name="T33" fmla="*/ 21 h 42"/>
              <a:gd name="T34" fmla="*/ 6 w 41"/>
              <a:gd name="T35" fmla="*/ 36 h 42"/>
              <a:gd name="T36" fmla="*/ 20 w 41"/>
              <a:gd name="T37" fmla="*/ 42 h 42"/>
              <a:gd name="T38" fmla="*/ 20 w 41"/>
              <a:gd name="T39" fmla="*/ 42 h 42"/>
              <a:gd name="T40" fmla="*/ 35 w 41"/>
              <a:gd name="T41" fmla="*/ 36 h 42"/>
              <a:gd name="T42" fmla="*/ 41 w 41"/>
              <a:gd name="T43" fmla="*/ 21 h 42"/>
              <a:gd name="T44" fmla="*/ 35 w 41"/>
              <a:gd name="T45" fmla="*/ 6 h 42"/>
              <a:gd name="T46" fmla="*/ 35 w 41"/>
              <a:gd name="T47" fmla="*/ 6 h 42"/>
              <a:gd name="T48" fmla="*/ 35 w 41"/>
              <a:gd name="T49" fmla="*/ 6 h 42"/>
              <a:gd name="T50" fmla="*/ 32 w 41"/>
              <a:gd name="T51" fmla="*/ 4 h 42"/>
              <a:gd name="T52" fmla="*/ 20 w 41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2">
                <a:moveTo>
                  <a:pt x="20" y="38"/>
                </a:moveTo>
                <a:cubicBezTo>
                  <a:pt x="16" y="38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8"/>
                  <a:pt x="20" y="38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5"/>
                  <a:pt x="33" y="4"/>
                  <a:pt x="32" y="4"/>
                </a:cubicBezTo>
                <a:cubicBezTo>
                  <a:pt x="28" y="1"/>
                  <a:pt x="24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66" name="Freeform 1124"/>
          <p:cNvSpPr>
            <a:spLocks/>
          </p:cNvSpPr>
          <p:nvPr/>
        </p:nvSpPr>
        <p:spPr bwMode="auto">
          <a:xfrm>
            <a:off x="1902595" y="119062"/>
            <a:ext cx="136525" cy="141288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7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8 w 33"/>
              <a:gd name="T21" fmla="*/ 5 h 34"/>
              <a:gd name="T22" fmla="*/ 17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2" y="33"/>
                  <a:pt x="17" y="34"/>
                </a:cubicBezTo>
                <a:cubicBezTo>
                  <a:pt x="21" y="33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67" name="Freeform 1125"/>
          <p:cNvSpPr>
            <a:spLocks noEditPoints="1"/>
          </p:cNvSpPr>
          <p:nvPr/>
        </p:nvSpPr>
        <p:spPr bwMode="auto">
          <a:xfrm>
            <a:off x="1886720" y="103187"/>
            <a:ext cx="169863" cy="173038"/>
          </a:xfrm>
          <a:custGeom>
            <a:avLst/>
            <a:gdLst>
              <a:gd name="T0" fmla="*/ 21 w 41"/>
              <a:gd name="T1" fmla="*/ 38 h 42"/>
              <a:gd name="T2" fmla="*/ 9 w 41"/>
              <a:gd name="T3" fmla="*/ 33 h 42"/>
              <a:gd name="T4" fmla="*/ 4 w 41"/>
              <a:gd name="T5" fmla="*/ 21 h 42"/>
              <a:gd name="T6" fmla="*/ 9 w 41"/>
              <a:gd name="T7" fmla="*/ 9 h 42"/>
              <a:gd name="T8" fmla="*/ 21 w 41"/>
              <a:gd name="T9" fmla="*/ 4 h 42"/>
              <a:gd name="T10" fmla="*/ 32 w 41"/>
              <a:gd name="T11" fmla="*/ 9 h 42"/>
              <a:gd name="T12" fmla="*/ 34 w 41"/>
              <a:gd name="T13" fmla="*/ 8 h 42"/>
              <a:gd name="T14" fmla="*/ 32 w 41"/>
              <a:gd name="T15" fmla="*/ 9 h 42"/>
              <a:gd name="T16" fmla="*/ 37 w 41"/>
              <a:gd name="T17" fmla="*/ 21 h 42"/>
              <a:gd name="T18" fmla="*/ 32 w 41"/>
              <a:gd name="T19" fmla="*/ 33 h 42"/>
              <a:gd name="T20" fmla="*/ 21 w 41"/>
              <a:gd name="T21" fmla="*/ 38 h 42"/>
              <a:gd name="T22" fmla="*/ 21 w 41"/>
              <a:gd name="T23" fmla="*/ 0 h 42"/>
              <a:gd name="T24" fmla="*/ 21 w 41"/>
              <a:gd name="T25" fmla="*/ 0 h 42"/>
              <a:gd name="T26" fmla="*/ 19 w 41"/>
              <a:gd name="T27" fmla="*/ 0 h 42"/>
              <a:gd name="T28" fmla="*/ 15 w 41"/>
              <a:gd name="T29" fmla="*/ 1 h 42"/>
              <a:gd name="T30" fmla="*/ 6 w 41"/>
              <a:gd name="T31" fmla="*/ 6 h 42"/>
              <a:gd name="T32" fmla="*/ 0 w 41"/>
              <a:gd name="T33" fmla="*/ 21 h 42"/>
              <a:gd name="T34" fmla="*/ 6 w 41"/>
              <a:gd name="T35" fmla="*/ 35 h 42"/>
              <a:gd name="T36" fmla="*/ 21 w 41"/>
              <a:gd name="T37" fmla="*/ 42 h 42"/>
              <a:gd name="T38" fmla="*/ 21 w 41"/>
              <a:gd name="T39" fmla="*/ 42 h 42"/>
              <a:gd name="T40" fmla="*/ 35 w 41"/>
              <a:gd name="T41" fmla="*/ 35 h 42"/>
              <a:gd name="T42" fmla="*/ 41 w 41"/>
              <a:gd name="T43" fmla="*/ 21 h 42"/>
              <a:gd name="T44" fmla="*/ 35 w 41"/>
              <a:gd name="T45" fmla="*/ 6 h 42"/>
              <a:gd name="T46" fmla="*/ 35 w 41"/>
              <a:gd name="T47" fmla="*/ 6 h 42"/>
              <a:gd name="T48" fmla="*/ 21 w 41"/>
              <a:gd name="T4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2">
                <a:moveTo>
                  <a:pt x="21" y="38"/>
                </a:moveTo>
                <a:cubicBezTo>
                  <a:pt x="16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7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0" y="0"/>
                  <a:pt x="20" y="0"/>
                  <a:pt x="19" y="0"/>
                </a:cubicBezTo>
                <a:cubicBezTo>
                  <a:pt x="18" y="0"/>
                  <a:pt x="17" y="1"/>
                  <a:pt x="15" y="1"/>
                </a:cubicBezTo>
                <a:cubicBezTo>
                  <a:pt x="12" y="2"/>
                  <a:pt x="9" y="4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68" name="Freeform 1126"/>
          <p:cNvSpPr>
            <a:spLocks/>
          </p:cNvSpPr>
          <p:nvPr/>
        </p:nvSpPr>
        <p:spPr bwMode="auto">
          <a:xfrm>
            <a:off x="2159770" y="-1522413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0 w 34"/>
              <a:gd name="T5" fmla="*/ 17 h 34"/>
              <a:gd name="T6" fmla="*/ 5 w 34"/>
              <a:gd name="T7" fmla="*/ 29 h 34"/>
              <a:gd name="T8" fmla="*/ 17 w 34"/>
              <a:gd name="T9" fmla="*/ 34 h 34"/>
              <a:gd name="T10" fmla="*/ 29 w 34"/>
              <a:gd name="T11" fmla="*/ 29 h 34"/>
              <a:gd name="T12" fmla="*/ 34 w 34"/>
              <a:gd name="T13" fmla="*/ 17 h 34"/>
              <a:gd name="T14" fmla="*/ 29 w 34"/>
              <a:gd name="T15" fmla="*/ 5 h 34"/>
              <a:gd name="T16" fmla="*/ 30 w 34"/>
              <a:gd name="T17" fmla="*/ 4 h 34"/>
              <a:gd name="T18" fmla="*/ 30 w 34"/>
              <a:gd name="T19" fmla="*/ 4 h 34"/>
              <a:gd name="T20" fmla="*/ 29 w 34"/>
              <a:gd name="T21" fmla="*/ 5 h 34"/>
              <a:gd name="T22" fmla="*/ 17 w 34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69" name="Freeform 1127"/>
          <p:cNvSpPr>
            <a:spLocks noEditPoints="1"/>
          </p:cNvSpPr>
          <p:nvPr/>
        </p:nvSpPr>
        <p:spPr bwMode="auto">
          <a:xfrm>
            <a:off x="2142307" y="-1538288"/>
            <a:ext cx="174625" cy="173038"/>
          </a:xfrm>
          <a:custGeom>
            <a:avLst/>
            <a:gdLst>
              <a:gd name="T0" fmla="*/ 21 w 42"/>
              <a:gd name="T1" fmla="*/ 38 h 42"/>
              <a:gd name="T2" fmla="*/ 9 w 42"/>
              <a:gd name="T3" fmla="*/ 33 h 42"/>
              <a:gd name="T4" fmla="*/ 4 w 42"/>
              <a:gd name="T5" fmla="*/ 21 h 42"/>
              <a:gd name="T6" fmla="*/ 9 w 42"/>
              <a:gd name="T7" fmla="*/ 9 h 42"/>
              <a:gd name="T8" fmla="*/ 21 w 42"/>
              <a:gd name="T9" fmla="*/ 4 h 42"/>
              <a:gd name="T10" fmla="*/ 33 w 42"/>
              <a:gd name="T11" fmla="*/ 9 h 42"/>
              <a:gd name="T12" fmla="*/ 34 w 42"/>
              <a:gd name="T13" fmla="*/ 8 h 42"/>
              <a:gd name="T14" fmla="*/ 36 w 42"/>
              <a:gd name="T15" fmla="*/ 6 h 42"/>
              <a:gd name="T16" fmla="*/ 34 w 42"/>
              <a:gd name="T17" fmla="*/ 8 h 42"/>
              <a:gd name="T18" fmla="*/ 33 w 42"/>
              <a:gd name="T19" fmla="*/ 9 h 42"/>
              <a:gd name="T20" fmla="*/ 38 w 42"/>
              <a:gd name="T21" fmla="*/ 21 h 42"/>
              <a:gd name="T22" fmla="*/ 33 w 42"/>
              <a:gd name="T23" fmla="*/ 33 h 42"/>
              <a:gd name="T24" fmla="*/ 21 w 42"/>
              <a:gd name="T25" fmla="*/ 38 h 42"/>
              <a:gd name="T26" fmla="*/ 21 w 42"/>
              <a:gd name="T27" fmla="*/ 0 h 42"/>
              <a:gd name="T28" fmla="*/ 21 w 42"/>
              <a:gd name="T29" fmla="*/ 0 h 42"/>
              <a:gd name="T30" fmla="*/ 21 w 42"/>
              <a:gd name="T31" fmla="*/ 0 h 42"/>
              <a:gd name="T32" fmla="*/ 17 w 42"/>
              <a:gd name="T33" fmla="*/ 1 h 42"/>
              <a:gd name="T34" fmla="*/ 6 w 42"/>
              <a:gd name="T35" fmla="*/ 6 h 42"/>
              <a:gd name="T36" fmla="*/ 0 w 42"/>
              <a:gd name="T37" fmla="*/ 21 h 42"/>
              <a:gd name="T38" fmla="*/ 6 w 42"/>
              <a:gd name="T39" fmla="*/ 35 h 42"/>
              <a:gd name="T40" fmla="*/ 21 w 42"/>
              <a:gd name="T41" fmla="*/ 42 h 42"/>
              <a:gd name="T42" fmla="*/ 21 w 42"/>
              <a:gd name="T43" fmla="*/ 42 h 42"/>
              <a:gd name="T44" fmla="*/ 36 w 42"/>
              <a:gd name="T45" fmla="*/ 35 h 42"/>
              <a:gd name="T46" fmla="*/ 42 w 42"/>
              <a:gd name="T47" fmla="*/ 21 h 42"/>
              <a:gd name="T48" fmla="*/ 36 w 42"/>
              <a:gd name="T49" fmla="*/ 6 h 42"/>
              <a:gd name="T50" fmla="*/ 36 w 42"/>
              <a:gd name="T51" fmla="*/ 6 h 42"/>
              <a:gd name="T52" fmla="*/ 21 w 42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2">
                <a:moveTo>
                  <a:pt x="21" y="38"/>
                </a:moveTo>
                <a:cubicBezTo>
                  <a:pt x="17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1" y="0"/>
                  <a:pt x="21" y="0"/>
                  <a:pt x="21" y="0"/>
                </a:cubicBezTo>
                <a:cubicBezTo>
                  <a:pt x="19" y="0"/>
                  <a:pt x="18" y="0"/>
                  <a:pt x="17" y="1"/>
                </a:cubicBezTo>
                <a:cubicBezTo>
                  <a:pt x="13" y="1"/>
                  <a:pt x="9" y="3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70" name="Freeform 1128"/>
          <p:cNvSpPr>
            <a:spLocks/>
          </p:cNvSpPr>
          <p:nvPr/>
        </p:nvSpPr>
        <p:spPr bwMode="auto">
          <a:xfrm>
            <a:off x="1939107" y="-2513013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6 h 33"/>
              <a:gd name="T6" fmla="*/ 5 w 34"/>
              <a:gd name="T7" fmla="*/ 28 h 33"/>
              <a:gd name="T8" fmla="*/ 17 w 34"/>
              <a:gd name="T9" fmla="*/ 33 h 33"/>
              <a:gd name="T10" fmla="*/ 29 w 34"/>
              <a:gd name="T11" fmla="*/ 28 h 33"/>
              <a:gd name="T12" fmla="*/ 34 w 34"/>
              <a:gd name="T13" fmla="*/ 16 h 33"/>
              <a:gd name="T14" fmla="*/ 29 w 34"/>
              <a:gd name="T15" fmla="*/ 5 h 33"/>
              <a:gd name="T16" fmla="*/ 30 w 34"/>
              <a:gd name="T17" fmla="*/ 3 h 33"/>
              <a:gd name="T18" fmla="*/ 30 w 34"/>
              <a:gd name="T19" fmla="*/ 3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9" y="1"/>
                  <a:pt x="5" y="5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1"/>
                  <a:pt x="2" y="25"/>
                  <a:pt x="5" y="28"/>
                </a:cubicBezTo>
                <a:cubicBezTo>
                  <a:pt x="9" y="31"/>
                  <a:pt x="13" y="33"/>
                  <a:pt x="17" y="33"/>
                </a:cubicBezTo>
                <a:cubicBezTo>
                  <a:pt x="21" y="33"/>
                  <a:pt x="26" y="31"/>
                  <a:pt x="29" y="28"/>
                </a:cubicBezTo>
                <a:cubicBezTo>
                  <a:pt x="32" y="25"/>
                  <a:pt x="34" y="21"/>
                  <a:pt x="34" y="16"/>
                </a:cubicBezTo>
                <a:cubicBezTo>
                  <a:pt x="34" y="12"/>
                  <a:pt x="32" y="8"/>
                  <a:pt x="29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5"/>
                  <a:pt x="29" y="5"/>
                  <a:pt x="29" y="5"/>
                </a:cubicBezTo>
                <a:cubicBezTo>
                  <a:pt x="26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71" name="Freeform 1129"/>
          <p:cNvSpPr>
            <a:spLocks noEditPoints="1"/>
          </p:cNvSpPr>
          <p:nvPr/>
        </p:nvSpPr>
        <p:spPr bwMode="auto">
          <a:xfrm>
            <a:off x="1923232" y="-2530475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2 h 41"/>
              <a:gd name="T4" fmla="*/ 4 w 42"/>
              <a:gd name="T5" fmla="*/ 20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7 h 41"/>
              <a:gd name="T14" fmla="*/ 36 w 42"/>
              <a:gd name="T15" fmla="*/ 6 h 41"/>
              <a:gd name="T16" fmla="*/ 34 w 42"/>
              <a:gd name="T17" fmla="*/ 7 h 41"/>
              <a:gd name="T18" fmla="*/ 33 w 42"/>
              <a:gd name="T19" fmla="*/ 9 h 41"/>
              <a:gd name="T20" fmla="*/ 38 w 42"/>
              <a:gd name="T21" fmla="*/ 20 h 41"/>
              <a:gd name="T22" fmla="*/ 33 w 42"/>
              <a:gd name="T23" fmla="*/ 32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8 w 42"/>
              <a:gd name="T31" fmla="*/ 4 h 41"/>
              <a:gd name="T32" fmla="*/ 6 w 42"/>
              <a:gd name="T33" fmla="*/ 6 h 41"/>
              <a:gd name="T34" fmla="*/ 6 w 42"/>
              <a:gd name="T35" fmla="*/ 7 h 41"/>
              <a:gd name="T36" fmla="*/ 0 w 42"/>
              <a:gd name="T37" fmla="*/ 20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5 w 42"/>
              <a:gd name="T45" fmla="*/ 36 h 41"/>
              <a:gd name="T46" fmla="*/ 36 w 42"/>
              <a:gd name="T47" fmla="*/ 35 h 41"/>
              <a:gd name="T48" fmla="*/ 37 w 42"/>
              <a:gd name="T49" fmla="*/ 33 h 41"/>
              <a:gd name="T50" fmla="*/ 42 w 42"/>
              <a:gd name="T51" fmla="*/ 20 h 41"/>
              <a:gd name="T52" fmla="*/ 36 w 42"/>
              <a:gd name="T53" fmla="*/ 6 h 41"/>
              <a:gd name="T54" fmla="*/ 36 w 42"/>
              <a:gd name="T55" fmla="*/ 6 h 41"/>
              <a:gd name="T56" fmla="*/ 21 w 42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3" y="35"/>
                  <a:pt x="9" y="32"/>
                </a:cubicBezTo>
                <a:cubicBezTo>
                  <a:pt x="6" y="29"/>
                  <a:pt x="4" y="25"/>
                  <a:pt x="4" y="20"/>
                </a:cubicBezTo>
                <a:cubicBezTo>
                  <a:pt x="4" y="16"/>
                  <a:pt x="6" y="12"/>
                  <a:pt x="9" y="9"/>
                </a:cubicBezTo>
                <a:cubicBezTo>
                  <a:pt x="13" y="5"/>
                  <a:pt x="17" y="4"/>
                  <a:pt x="21" y="4"/>
                </a:cubicBezTo>
                <a:cubicBezTo>
                  <a:pt x="25" y="4"/>
                  <a:pt x="30" y="5"/>
                  <a:pt x="33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5"/>
                  <a:pt x="36" y="29"/>
                  <a:pt x="33" y="32"/>
                </a:cubicBezTo>
                <a:cubicBezTo>
                  <a:pt x="30" y="35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7" y="0"/>
                  <a:pt x="12" y="1"/>
                  <a:pt x="8" y="4"/>
                </a:cubicBezTo>
                <a:cubicBezTo>
                  <a:pt x="8" y="5"/>
                  <a:pt x="7" y="5"/>
                  <a:pt x="6" y="6"/>
                </a:cubicBezTo>
                <a:cubicBezTo>
                  <a:pt x="6" y="6"/>
                  <a:pt x="6" y="6"/>
                  <a:pt x="6" y="7"/>
                </a:cubicBezTo>
                <a:cubicBezTo>
                  <a:pt x="2" y="11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6"/>
                </a:cubicBezTo>
                <a:cubicBezTo>
                  <a:pt x="35" y="36"/>
                  <a:pt x="35" y="35"/>
                  <a:pt x="36" y="35"/>
                </a:cubicBezTo>
                <a:cubicBezTo>
                  <a:pt x="36" y="34"/>
                  <a:pt x="37" y="34"/>
                  <a:pt x="37" y="33"/>
                </a:cubicBezTo>
                <a:cubicBezTo>
                  <a:pt x="40" y="29"/>
                  <a:pt x="42" y="25"/>
                  <a:pt x="42" y="20"/>
                </a:cubicBezTo>
                <a:cubicBezTo>
                  <a:pt x="42" y="15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72" name="Freeform 1130"/>
          <p:cNvSpPr>
            <a:spLocks/>
          </p:cNvSpPr>
          <p:nvPr/>
        </p:nvSpPr>
        <p:spPr bwMode="auto">
          <a:xfrm>
            <a:off x="3075757" y="-984250"/>
            <a:ext cx="136525" cy="141288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7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8 w 33"/>
              <a:gd name="T21" fmla="*/ 5 h 34"/>
              <a:gd name="T22" fmla="*/ 17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4"/>
                  <a:pt x="17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73" name="Freeform 1131"/>
          <p:cNvSpPr>
            <a:spLocks noEditPoints="1"/>
          </p:cNvSpPr>
          <p:nvPr/>
        </p:nvSpPr>
        <p:spPr bwMode="auto">
          <a:xfrm>
            <a:off x="3058295" y="-1000125"/>
            <a:ext cx="171450" cy="174625"/>
          </a:xfrm>
          <a:custGeom>
            <a:avLst/>
            <a:gdLst>
              <a:gd name="T0" fmla="*/ 21 w 41"/>
              <a:gd name="T1" fmla="*/ 38 h 42"/>
              <a:gd name="T2" fmla="*/ 9 w 41"/>
              <a:gd name="T3" fmla="*/ 33 h 42"/>
              <a:gd name="T4" fmla="*/ 4 w 41"/>
              <a:gd name="T5" fmla="*/ 21 h 42"/>
              <a:gd name="T6" fmla="*/ 9 w 41"/>
              <a:gd name="T7" fmla="*/ 9 h 42"/>
              <a:gd name="T8" fmla="*/ 21 w 41"/>
              <a:gd name="T9" fmla="*/ 4 h 42"/>
              <a:gd name="T10" fmla="*/ 32 w 41"/>
              <a:gd name="T11" fmla="*/ 9 h 42"/>
              <a:gd name="T12" fmla="*/ 34 w 41"/>
              <a:gd name="T13" fmla="*/ 8 h 42"/>
              <a:gd name="T14" fmla="*/ 35 w 41"/>
              <a:gd name="T15" fmla="*/ 6 h 42"/>
              <a:gd name="T16" fmla="*/ 34 w 41"/>
              <a:gd name="T17" fmla="*/ 8 h 42"/>
              <a:gd name="T18" fmla="*/ 32 w 41"/>
              <a:gd name="T19" fmla="*/ 9 h 42"/>
              <a:gd name="T20" fmla="*/ 37 w 41"/>
              <a:gd name="T21" fmla="*/ 21 h 42"/>
              <a:gd name="T22" fmla="*/ 32 w 41"/>
              <a:gd name="T23" fmla="*/ 33 h 42"/>
              <a:gd name="T24" fmla="*/ 21 w 41"/>
              <a:gd name="T25" fmla="*/ 38 h 42"/>
              <a:gd name="T26" fmla="*/ 21 w 41"/>
              <a:gd name="T27" fmla="*/ 0 h 42"/>
              <a:gd name="T28" fmla="*/ 21 w 41"/>
              <a:gd name="T29" fmla="*/ 0 h 42"/>
              <a:gd name="T30" fmla="*/ 18 w 41"/>
              <a:gd name="T31" fmla="*/ 1 h 42"/>
              <a:gd name="T32" fmla="*/ 6 w 41"/>
              <a:gd name="T33" fmla="*/ 6 h 42"/>
              <a:gd name="T34" fmla="*/ 0 w 41"/>
              <a:gd name="T35" fmla="*/ 21 h 42"/>
              <a:gd name="T36" fmla="*/ 6 w 41"/>
              <a:gd name="T37" fmla="*/ 36 h 42"/>
              <a:gd name="T38" fmla="*/ 17 w 41"/>
              <a:gd name="T39" fmla="*/ 41 h 42"/>
              <a:gd name="T40" fmla="*/ 21 w 41"/>
              <a:gd name="T41" fmla="*/ 42 h 42"/>
              <a:gd name="T42" fmla="*/ 21 w 41"/>
              <a:gd name="T43" fmla="*/ 42 h 42"/>
              <a:gd name="T44" fmla="*/ 21 w 41"/>
              <a:gd name="T45" fmla="*/ 42 h 42"/>
              <a:gd name="T46" fmla="*/ 35 w 41"/>
              <a:gd name="T47" fmla="*/ 36 h 42"/>
              <a:gd name="T48" fmla="*/ 41 w 41"/>
              <a:gd name="T49" fmla="*/ 21 h 42"/>
              <a:gd name="T50" fmla="*/ 35 w 41"/>
              <a:gd name="T51" fmla="*/ 6 h 42"/>
              <a:gd name="T52" fmla="*/ 35 w 41"/>
              <a:gd name="T53" fmla="*/ 6 h 42"/>
              <a:gd name="T54" fmla="*/ 22 w 41"/>
              <a:gd name="T55" fmla="*/ 0 h 42"/>
              <a:gd name="T56" fmla="*/ 21 w 41"/>
              <a:gd name="T5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2">
                <a:moveTo>
                  <a:pt x="21" y="38"/>
                </a:moveTo>
                <a:cubicBezTo>
                  <a:pt x="16" y="38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0" y="0"/>
                  <a:pt x="19" y="0"/>
                  <a:pt x="18" y="1"/>
                </a:cubicBezTo>
                <a:cubicBezTo>
                  <a:pt x="13" y="1"/>
                  <a:pt x="9" y="3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9" y="39"/>
                  <a:pt x="13" y="41"/>
                  <a:pt x="17" y="41"/>
                </a:cubicBezTo>
                <a:cubicBezTo>
                  <a:pt x="18" y="42"/>
                  <a:pt x="19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1"/>
                  <a:pt x="31" y="39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3"/>
                  <a:pt x="26" y="1"/>
                  <a:pt x="22" y="0"/>
                </a:cubicBezTo>
                <a:cubicBezTo>
                  <a:pt x="21" y="0"/>
                  <a:pt x="21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74" name="Freeform 1132"/>
          <p:cNvSpPr>
            <a:spLocks/>
          </p:cNvSpPr>
          <p:nvPr/>
        </p:nvSpPr>
        <p:spPr bwMode="auto">
          <a:xfrm>
            <a:off x="-3034531" y="-3155950"/>
            <a:ext cx="2305050" cy="2001838"/>
          </a:xfrm>
          <a:custGeom>
            <a:avLst/>
            <a:gdLst>
              <a:gd name="T0" fmla="*/ 2 w 556"/>
              <a:gd name="T1" fmla="*/ 0 h 483"/>
              <a:gd name="T2" fmla="*/ 0 w 556"/>
              <a:gd name="T3" fmla="*/ 2 h 483"/>
              <a:gd name="T4" fmla="*/ 480 w 556"/>
              <a:gd name="T5" fmla="*/ 483 h 483"/>
              <a:gd name="T6" fmla="*/ 531 w 556"/>
              <a:gd name="T7" fmla="*/ 482 h 483"/>
              <a:gd name="T8" fmla="*/ 556 w 556"/>
              <a:gd name="T9" fmla="*/ 458 h 483"/>
              <a:gd name="T10" fmla="*/ 552 w 556"/>
              <a:gd name="T11" fmla="*/ 455 h 483"/>
              <a:gd name="T12" fmla="*/ 529 w 556"/>
              <a:gd name="T13" fmla="*/ 478 h 483"/>
              <a:gd name="T14" fmla="*/ 482 w 556"/>
              <a:gd name="T15" fmla="*/ 479 h 483"/>
              <a:gd name="T16" fmla="*/ 2 w 556"/>
              <a:gd name="T17" fmla="*/ 0 h 4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56" h="483">
                <a:moveTo>
                  <a:pt x="2" y="0"/>
                </a:moveTo>
                <a:cubicBezTo>
                  <a:pt x="0" y="2"/>
                  <a:pt x="0" y="2"/>
                  <a:pt x="0" y="2"/>
                </a:cubicBezTo>
                <a:cubicBezTo>
                  <a:pt x="480" y="483"/>
                  <a:pt x="480" y="483"/>
                  <a:pt x="480" y="483"/>
                </a:cubicBezTo>
                <a:cubicBezTo>
                  <a:pt x="531" y="482"/>
                  <a:pt x="531" y="482"/>
                  <a:pt x="531" y="482"/>
                </a:cubicBezTo>
                <a:cubicBezTo>
                  <a:pt x="556" y="458"/>
                  <a:pt x="556" y="458"/>
                  <a:pt x="556" y="458"/>
                </a:cubicBezTo>
                <a:cubicBezTo>
                  <a:pt x="554" y="457"/>
                  <a:pt x="553" y="456"/>
                  <a:pt x="552" y="455"/>
                </a:cubicBezTo>
                <a:cubicBezTo>
                  <a:pt x="529" y="478"/>
                  <a:pt x="529" y="478"/>
                  <a:pt x="529" y="478"/>
                </a:cubicBezTo>
                <a:cubicBezTo>
                  <a:pt x="482" y="479"/>
                  <a:pt x="482" y="479"/>
                  <a:pt x="482" y="479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75" name="Freeform 1133"/>
          <p:cNvSpPr>
            <a:spLocks noEditPoints="1"/>
          </p:cNvSpPr>
          <p:nvPr/>
        </p:nvSpPr>
        <p:spPr bwMode="auto">
          <a:xfrm>
            <a:off x="-1342255" y="-3387725"/>
            <a:ext cx="1189038" cy="1425575"/>
          </a:xfrm>
          <a:custGeom>
            <a:avLst/>
            <a:gdLst>
              <a:gd name="T0" fmla="*/ 256 w 287"/>
              <a:gd name="T1" fmla="*/ 253 h 344"/>
              <a:gd name="T2" fmla="*/ 254 w 287"/>
              <a:gd name="T3" fmla="*/ 255 h 344"/>
              <a:gd name="T4" fmla="*/ 253 w 287"/>
              <a:gd name="T5" fmla="*/ 256 h 344"/>
              <a:gd name="T6" fmla="*/ 283 w 287"/>
              <a:gd name="T7" fmla="*/ 286 h 344"/>
              <a:gd name="T8" fmla="*/ 283 w 287"/>
              <a:gd name="T9" fmla="*/ 344 h 344"/>
              <a:gd name="T10" fmla="*/ 285 w 287"/>
              <a:gd name="T11" fmla="*/ 344 h 344"/>
              <a:gd name="T12" fmla="*/ 285 w 287"/>
              <a:gd name="T13" fmla="*/ 344 h 344"/>
              <a:gd name="T14" fmla="*/ 287 w 287"/>
              <a:gd name="T15" fmla="*/ 344 h 344"/>
              <a:gd name="T16" fmla="*/ 287 w 287"/>
              <a:gd name="T17" fmla="*/ 285 h 344"/>
              <a:gd name="T18" fmla="*/ 256 w 287"/>
              <a:gd name="T19" fmla="*/ 253 h 344"/>
              <a:gd name="T20" fmla="*/ 2 w 287"/>
              <a:gd name="T21" fmla="*/ 0 h 344"/>
              <a:gd name="T22" fmla="*/ 0 w 287"/>
              <a:gd name="T23" fmla="*/ 2 h 344"/>
              <a:gd name="T24" fmla="*/ 0 w 287"/>
              <a:gd name="T25" fmla="*/ 2 h 344"/>
              <a:gd name="T26" fmla="*/ 207 w 287"/>
              <a:gd name="T27" fmla="*/ 210 h 344"/>
              <a:gd name="T28" fmla="*/ 208 w 287"/>
              <a:gd name="T29" fmla="*/ 209 h 344"/>
              <a:gd name="T30" fmla="*/ 210 w 287"/>
              <a:gd name="T31" fmla="*/ 207 h 344"/>
              <a:gd name="T32" fmla="*/ 2 w 287"/>
              <a:gd name="T33" fmla="*/ 0 h 3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87" h="344">
                <a:moveTo>
                  <a:pt x="256" y="253"/>
                </a:moveTo>
                <a:cubicBezTo>
                  <a:pt x="255" y="254"/>
                  <a:pt x="255" y="254"/>
                  <a:pt x="254" y="255"/>
                </a:cubicBezTo>
                <a:cubicBezTo>
                  <a:pt x="254" y="255"/>
                  <a:pt x="253" y="256"/>
                  <a:pt x="253" y="256"/>
                </a:cubicBezTo>
                <a:cubicBezTo>
                  <a:pt x="283" y="286"/>
                  <a:pt x="283" y="286"/>
                  <a:pt x="283" y="286"/>
                </a:cubicBezTo>
                <a:cubicBezTo>
                  <a:pt x="283" y="344"/>
                  <a:pt x="283" y="344"/>
                  <a:pt x="283" y="344"/>
                </a:cubicBezTo>
                <a:cubicBezTo>
                  <a:pt x="284" y="344"/>
                  <a:pt x="284" y="344"/>
                  <a:pt x="285" y="344"/>
                </a:cubicBezTo>
                <a:cubicBezTo>
                  <a:pt x="285" y="344"/>
                  <a:pt x="285" y="344"/>
                  <a:pt x="285" y="344"/>
                </a:cubicBezTo>
                <a:cubicBezTo>
                  <a:pt x="286" y="344"/>
                  <a:pt x="286" y="344"/>
                  <a:pt x="287" y="344"/>
                </a:cubicBezTo>
                <a:cubicBezTo>
                  <a:pt x="287" y="285"/>
                  <a:pt x="287" y="285"/>
                  <a:pt x="287" y="285"/>
                </a:cubicBezTo>
                <a:cubicBezTo>
                  <a:pt x="256" y="253"/>
                  <a:pt x="256" y="253"/>
                  <a:pt x="256" y="253"/>
                </a:cubicBezTo>
                <a:moveTo>
                  <a:pt x="2" y="0"/>
                </a:moveTo>
                <a:cubicBezTo>
                  <a:pt x="0" y="2"/>
                  <a:pt x="0" y="2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207" y="210"/>
                  <a:pt x="207" y="210"/>
                  <a:pt x="207" y="210"/>
                </a:cubicBezTo>
                <a:cubicBezTo>
                  <a:pt x="208" y="210"/>
                  <a:pt x="208" y="210"/>
                  <a:pt x="208" y="209"/>
                </a:cubicBezTo>
                <a:cubicBezTo>
                  <a:pt x="209" y="209"/>
                  <a:pt x="210" y="208"/>
                  <a:pt x="210" y="207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76" name="Freeform 1134"/>
          <p:cNvSpPr>
            <a:spLocks/>
          </p:cNvSpPr>
          <p:nvPr/>
        </p:nvSpPr>
        <p:spPr bwMode="auto">
          <a:xfrm>
            <a:off x="-3559993" y="-3832225"/>
            <a:ext cx="2568575" cy="2500313"/>
          </a:xfrm>
          <a:custGeom>
            <a:avLst/>
            <a:gdLst>
              <a:gd name="T0" fmla="*/ 3 w 620"/>
              <a:gd name="T1" fmla="*/ 0 h 603"/>
              <a:gd name="T2" fmla="*/ 0 w 620"/>
              <a:gd name="T3" fmla="*/ 3 h 603"/>
              <a:gd name="T4" fmla="*/ 0 w 620"/>
              <a:gd name="T5" fmla="*/ 3 h 603"/>
              <a:gd name="T6" fmla="*/ 602 w 620"/>
              <a:gd name="T7" fmla="*/ 603 h 603"/>
              <a:gd name="T8" fmla="*/ 619 w 620"/>
              <a:gd name="T9" fmla="*/ 603 h 603"/>
              <a:gd name="T10" fmla="*/ 620 w 620"/>
              <a:gd name="T11" fmla="*/ 599 h 603"/>
              <a:gd name="T12" fmla="*/ 603 w 620"/>
              <a:gd name="T13" fmla="*/ 599 h 603"/>
              <a:gd name="T14" fmla="*/ 3 w 620"/>
              <a:gd name="T15" fmla="*/ 0 h 6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620" h="603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602" y="603"/>
                  <a:pt x="602" y="603"/>
                  <a:pt x="602" y="603"/>
                </a:cubicBezTo>
                <a:cubicBezTo>
                  <a:pt x="619" y="603"/>
                  <a:pt x="619" y="603"/>
                  <a:pt x="619" y="603"/>
                </a:cubicBezTo>
                <a:cubicBezTo>
                  <a:pt x="619" y="602"/>
                  <a:pt x="620" y="600"/>
                  <a:pt x="620" y="599"/>
                </a:cubicBezTo>
                <a:cubicBezTo>
                  <a:pt x="603" y="599"/>
                  <a:pt x="603" y="599"/>
                  <a:pt x="603" y="599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77" name="Freeform 1135"/>
          <p:cNvSpPr>
            <a:spLocks/>
          </p:cNvSpPr>
          <p:nvPr/>
        </p:nvSpPr>
        <p:spPr bwMode="auto">
          <a:xfrm>
            <a:off x="-232593" y="-1944688"/>
            <a:ext cx="141288" cy="139700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0 w 34"/>
              <a:gd name="T5" fmla="*/ 17 h 34"/>
              <a:gd name="T6" fmla="*/ 5 w 34"/>
              <a:gd name="T7" fmla="*/ 29 h 34"/>
              <a:gd name="T8" fmla="*/ 17 w 34"/>
              <a:gd name="T9" fmla="*/ 34 h 34"/>
              <a:gd name="T10" fmla="*/ 29 w 34"/>
              <a:gd name="T11" fmla="*/ 29 h 34"/>
              <a:gd name="T12" fmla="*/ 34 w 34"/>
              <a:gd name="T13" fmla="*/ 17 h 34"/>
              <a:gd name="T14" fmla="*/ 29 w 34"/>
              <a:gd name="T15" fmla="*/ 5 h 34"/>
              <a:gd name="T16" fmla="*/ 30 w 34"/>
              <a:gd name="T17" fmla="*/ 4 h 34"/>
              <a:gd name="T18" fmla="*/ 30 w 34"/>
              <a:gd name="T19" fmla="*/ 4 h 34"/>
              <a:gd name="T20" fmla="*/ 29 w 34"/>
              <a:gd name="T21" fmla="*/ 5 h 34"/>
              <a:gd name="T22" fmla="*/ 17 w 34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9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5" y="32"/>
                  <a:pt x="29" y="29"/>
                </a:cubicBezTo>
                <a:cubicBezTo>
                  <a:pt x="32" y="26"/>
                  <a:pt x="34" y="21"/>
                  <a:pt x="34" y="17"/>
                </a:cubicBezTo>
                <a:cubicBezTo>
                  <a:pt x="34" y="13"/>
                  <a:pt x="32" y="9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78" name="Freeform 1136"/>
          <p:cNvSpPr>
            <a:spLocks noEditPoints="1"/>
          </p:cNvSpPr>
          <p:nvPr/>
        </p:nvSpPr>
        <p:spPr bwMode="auto">
          <a:xfrm>
            <a:off x="-248468" y="-1962150"/>
            <a:ext cx="174625" cy="174625"/>
          </a:xfrm>
          <a:custGeom>
            <a:avLst/>
            <a:gdLst>
              <a:gd name="T0" fmla="*/ 21 w 42"/>
              <a:gd name="T1" fmla="*/ 38 h 42"/>
              <a:gd name="T2" fmla="*/ 9 w 42"/>
              <a:gd name="T3" fmla="*/ 33 h 42"/>
              <a:gd name="T4" fmla="*/ 4 w 42"/>
              <a:gd name="T5" fmla="*/ 21 h 42"/>
              <a:gd name="T6" fmla="*/ 9 w 42"/>
              <a:gd name="T7" fmla="*/ 9 h 42"/>
              <a:gd name="T8" fmla="*/ 21 w 42"/>
              <a:gd name="T9" fmla="*/ 4 h 42"/>
              <a:gd name="T10" fmla="*/ 33 w 42"/>
              <a:gd name="T11" fmla="*/ 9 h 42"/>
              <a:gd name="T12" fmla="*/ 34 w 42"/>
              <a:gd name="T13" fmla="*/ 8 h 42"/>
              <a:gd name="T14" fmla="*/ 36 w 42"/>
              <a:gd name="T15" fmla="*/ 6 h 42"/>
              <a:gd name="T16" fmla="*/ 34 w 42"/>
              <a:gd name="T17" fmla="*/ 8 h 42"/>
              <a:gd name="T18" fmla="*/ 33 w 42"/>
              <a:gd name="T19" fmla="*/ 9 h 42"/>
              <a:gd name="T20" fmla="*/ 38 w 42"/>
              <a:gd name="T21" fmla="*/ 21 h 42"/>
              <a:gd name="T22" fmla="*/ 33 w 42"/>
              <a:gd name="T23" fmla="*/ 33 h 42"/>
              <a:gd name="T24" fmla="*/ 21 w 42"/>
              <a:gd name="T25" fmla="*/ 38 h 42"/>
              <a:gd name="T26" fmla="*/ 21 w 42"/>
              <a:gd name="T27" fmla="*/ 0 h 42"/>
              <a:gd name="T28" fmla="*/ 21 w 42"/>
              <a:gd name="T29" fmla="*/ 0 h 42"/>
              <a:gd name="T30" fmla="*/ 19 w 42"/>
              <a:gd name="T31" fmla="*/ 0 h 42"/>
              <a:gd name="T32" fmla="*/ 6 w 42"/>
              <a:gd name="T33" fmla="*/ 6 h 42"/>
              <a:gd name="T34" fmla="*/ 0 w 42"/>
              <a:gd name="T35" fmla="*/ 21 h 42"/>
              <a:gd name="T36" fmla="*/ 6 w 42"/>
              <a:gd name="T37" fmla="*/ 36 h 42"/>
              <a:gd name="T38" fmla="*/ 21 w 42"/>
              <a:gd name="T39" fmla="*/ 42 h 42"/>
              <a:gd name="T40" fmla="*/ 21 w 42"/>
              <a:gd name="T41" fmla="*/ 42 h 42"/>
              <a:gd name="T42" fmla="*/ 36 w 42"/>
              <a:gd name="T43" fmla="*/ 36 h 42"/>
              <a:gd name="T44" fmla="*/ 42 w 42"/>
              <a:gd name="T45" fmla="*/ 21 h 42"/>
              <a:gd name="T46" fmla="*/ 36 w 42"/>
              <a:gd name="T47" fmla="*/ 6 h 42"/>
              <a:gd name="T48" fmla="*/ 36 w 42"/>
              <a:gd name="T49" fmla="*/ 6 h 42"/>
              <a:gd name="T50" fmla="*/ 23 w 42"/>
              <a:gd name="T51" fmla="*/ 0 h 42"/>
              <a:gd name="T52" fmla="*/ 21 w 42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2">
                <a:moveTo>
                  <a:pt x="21" y="38"/>
                </a:moveTo>
                <a:cubicBezTo>
                  <a:pt x="17" y="38"/>
                  <a:pt x="12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3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3"/>
                  <a:pt x="38" y="17"/>
                  <a:pt x="38" y="21"/>
                </a:cubicBezTo>
                <a:cubicBezTo>
                  <a:pt x="38" y="25"/>
                  <a:pt x="36" y="30"/>
                  <a:pt x="33" y="33"/>
                </a:cubicBezTo>
                <a:cubicBezTo>
                  <a:pt x="29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0" y="0"/>
                  <a:pt x="20" y="0"/>
                  <a:pt x="19" y="0"/>
                </a:cubicBezTo>
                <a:cubicBezTo>
                  <a:pt x="15" y="1"/>
                  <a:pt x="10" y="3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6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2" y="3"/>
                  <a:pt x="28" y="1"/>
                  <a:pt x="23" y="0"/>
                </a:cubicBezTo>
                <a:cubicBezTo>
                  <a:pt x="22" y="0"/>
                  <a:pt x="22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79" name="Freeform 1137"/>
          <p:cNvSpPr>
            <a:spLocks/>
          </p:cNvSpPr>
          <p:nvPr/>
        </p:nvSpPr>
        <p:spPr bwMode="auto">
          <a:xfrm>
            <a:off x="716732" y="-995363"/>
            <a:ext cx="141288" cy="139700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0 w 34"/>
              <a:gd name="T5" fmla="*/ 17 h 34"/>
              <a:gd name="T6" fmla="*/ 5 w 34"/>
              <a:gd name="T7" fmla="*/ 29 h 34"/>
              <a:gd name="T8" fmla="*/ 17 w 34"/>
              <a:gd name="T9" fmla="*/ 34 h 34"/>
              <a:gd name="T10" fmla="*/ 29 w 34"/>
              <a:gd name="T11" fmla="*/ 29 h 34"/>
              <a:gd name="T12" fmla="*/ 34 w 34"/>
              <a:gd name="T13" fmla="*/ 17 h 34"/>
              <a:gd name="T14" fmla="*/ 29 w 34"/>
              <a:gd name="T15" fmla="*/ 5 h 34"/>
              <a:gd name="T16" fmla="*/ 30 w 34"/>
              <a:gd name="T17" fmla="*/ 4 h 34"/>
              <a:gd name="T18" fmla="*/ 30 w 34"/>
              <a:gd name="T19" fmla="*/ 4 h 34"/>
              <a:gd name="T20" fmla="*/ 29 w 34"/>
              <a:gd name="T21" fmla="*/ 5 h 34"/>
              <a:gd name="T22" fmla="*/ 17 w 34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9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32" y="26"/>
                  <a:pt x="34" y="21"/>
                  <a:pt x="34" y="17"/>
                </a:cubicBezTo>
                <a:cubicBezTo>
                  <a:pt x="34" y="13"/>
                  <a:pt x="32" y="9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80" name="Freeform 1138"/>
          <p:cNvSpPr>
            <a:spLocks noEditPoints="1"/>
          </p:cNvSpPr>
          <p:nvPr/>
        </p:nvSpPr>
        <p:spPr bwMode="auto">
          <a:xfrm>
            <a:off x="700857" y="-1012825"/>
            <a:ext cx="173038" cy="174625"/>
          </a:xfrm>
          <a:custGeom>
            <a:avLst/>
            <a:gdLst>
              <a:gd name="T0" fmla="*/ 21 w 42"/>
              <a:gd name="T1" fmla="*/ 38 h 42"/>
              <a:gd name="T2" fmla="*/ 9 w 42"/>
              <a:gd name="T3" fmla="*/ 33 h 42"/>
              <a:gd name="T4" fmla="*/ 4 w 42"/>
              <a:gd name="T5" fmla="*/ 21 h 42"/>
              <a:gd name="T6" fmla="*/ 9 w 42"/>
              <a:gd name="T7" fmla="*/ 9 h 42"/>
              <a:gd name="T8" fmla="*/ 21 w 42"/>
              <a:gd name="T9" fmla="*/ 4 h 42"/>
              <a:gd name="T10" fmla="*/ 33 w 42"/>
              <a:gd name="T11" fmla="*/ 9 h 42"/>
              <a:gd name="T12" fmla="*/ 34 w 42"/>
              <a:gd name="T13" fmla="*/ 8 h 42"/>
              <a:gd name="T14" fmla="*/ 36 w 42"/>
              <a:gd name="T15" fmla="*/ 7 h 42"/>
              <a:gd name="T16" fmla="*/ 34 w 42"/>
              <a:gd name="T17" fmla="*/ 8 h 42"/>
              <a:gd name="T18" fmla="*/ 33 w 42"/>
              <a:gd name="T19" fmla="*/ 9 h 42"/>
              <a:gd name="T20" fmla="*/ 38 w 42"/>
              <a:gd name="T21" fmla="*/ 21 h 42"/>
              <a:gd name="T22" fmla="*/ 33 w 42"/>
              <a:gd name="T23" fmla="*/ 33 h 42"/>
              <a:gd name="T24" fmla="*/ 21 w 42"/>
              <a:gd name="T25" fmla="*/ 38 h 42"/>
              <a:gd name="T26" fmla="*/ 21 w 42"/>
              <a:gd name="T27" fmla="*/ 0 h 42"/>
              <a:gd name="T28" fmla="*/ 21 w 42"/>
              <a:gd name="T29" fmla="*/ 0 h 42"/>
              <a:gd name="T30" fmla="*/ 21 w 42"/>
              <a:gd name="T31" fmla="*/ 0 h 42"/>
              <a:gd name="T32" fmla="*/ 6 w 42"/>
              <a:gd name="T33" fmla="*/ 7 h 42"/>
              <a:gd name="T34" fmla="*/ 0 w 42"/>
              <a:gd name="T35" fmla="*/ 21 h 42"/>
              <a:gd name="T36" fmla="*/ 6 w 42"/>
              <a:gd name="T37" fmla="*/ 36 h 42"/>
              <a:gd name="T38" fmla="*/ 21 w 42"/>
              <a:gd name="T39" fmla="*/ 42 h 42"/>
              <a:gd name="T40" fmla="*/ 21 w 42"/>
              <a:gd name="T41" fmla="*/ 42 h 42"/>
              <a:gd name="T42" fmla="*/ 36 w 42"/>
              <a:gd name="T43" fmla="*/ 36 h 42"/>
              <a:gd name="T44" fmla="*/ 42 w 42"/>
              <a:gd name="T45" fmla="*/ 21 h 42"/>
              <a:gd name="T46" fmla="*/ 36 w 42"/>
              <a:gd name="T47" fmla="*/ 7 h 42"/>
              <a:gd name="T48" fmla="*/ 36 w 42"/>
              <a:gd name="T49" fmla="*/ 7 h 42"/>
              <a:gd name="T50" fmla="*/ 25 w 42"/>
              <a:gd name="T51" fmla="*/ 1 h 42"/>
              <a:gd name="T52" fmla="*/ 21 w 42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2">
                <a:moveTo>
                  <a:pt x="21" y="38"/>
                </a:moveTo>
                <a:cubicBezTo>
                  <a:pt x="17" y="38"/>
                  <a:pt x="12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3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6" y="7"/>
                  <a:pt x="36" y="7"/>
                  <a:pt x="36" y="7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3"/>
                  <a:pt x="38" y="17"/>
                  <a:pt x="38" y="21"/>
                </a:cubicBezTo>
                <a:cubicBezTo>
                  <a:pt x="38" y="25"/>
                  <a:pt x="36" y="30"/>
                  <a:pt x="33" y="33"/>
                </a:cubicBezTo>
                <a:cubicBezTo>
                  <a:pt x="30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40"/>
                  <a:pt x="36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16"/>
                  <a:pt x="40" y="11"/>
                  <a:pt x="36" y="7"/>
                </a:cubicBezTo>
                <a:cubicBezTo>
                  <a:pt x="36" y="7"/>
                  <a:pt x="36" y="7"/>
                  <a:pt x="36" y="7"/>
                </a:cubicBezTo>
                <a:cubicBezTo>
                  <a:pt x="33" y="4"/>
                  <a:pt x="29" y="2"/>
                  <a:pt x="25" y="1"/>
                </a:cubicBezTo>
                <a:cubicBezTo>
                  <a:pt x="24" y="1"/>
                  <a:pt x="22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81" name="Freeform 1139"/>
          <p:cNvSpPr>
            <a:spLocks/>
          </p:cNvSpPr>
          <p:nvPr/>
        </p:nvSpPr>
        <p:spPr bwMode="auto">
          <a:xfrm>
            <a:off x="37282" y="-663575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6 h 33"/>
              <a:gd name="T6" fmla="*/ 5 w 34"/>
              <a:gd name="T7" fmla="*/ 28 h 33"/>
              <a:gd name="T8" fmla="*/ 17 w 34"/>
              <a:gd name="T9" fmla="*/ 33 h 33"/>
              <a:gd name="T10" fmla="*/ 29 w 34"/>
              <a:gd name="T11" fmla="*/ 28 h 33"/>
              <a:gd name="T12" fmla="*/ 34 w 34"/>
              <a:gd name="T13" fmla="*/ 16 h 33"/>
              <a:gd name="T14" fmla="*/ 29 w 34"/>
              <a:gd name="T15" fmla="*/ 5 h 33"/>
              <a:gd name="T16" fmla="*/ 30 w 34"/>
              <a:gd name="T17" fmla="*/ 3 h 33"/>
              <a:gd name="T18" fmla="*/ 30 w 34"/>
              <a:gd name="T19" fmla="*/ 3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1"/>
                  <a:pt x="5" y="5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1"/>
                  <a:pt x="13" y="33"/>
                  <a:pt x="17" y="33"/>
                </a:cubicBezTo>
                <a:cubicBezTo>
                  <a:pt x="21" y="33"/>
                  <a:pt x="25" y="31"/>
                  <a:pt x="29" y="28"/>
                </a:cubicBezTo>
                <a:cubicBezTo>
                  <a:pt x="32" y="25"/>
                  <a:pt x="34" y="21"/>
                  <a:pt x="34" y="16"/>
                </a:cubicBezTo>
                <a:cubicBezTo>
                  <a:pt x="34" y="12"/>
                  <a:pt x="32" y="8"/>
                  <a:pt x="29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82" name="Freeform 1140"/>
          <p:cNvSpPr>
            <a:spLocks noEditPoints="1"/>
          </p:cNvSpPr>
          <p:nvPr/>
        </p:nvSpPr>
        <p:spPr bwMode="auto">
          <a:xfrm>
            <a:off x="21407" y="-681038"/>
            <a:ext cx="173038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2 h 41"/>
              <a:gd name="T4" fmla="*/ 4 w 42"/>
              <a:gd name="T5" fmla="*/ 20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7 h 41"/>
              <a:gd name="T14" fmla="*/ 36 w 42"/>
              <a:gd name="T15" fmla="*/ 6 h 41"/>
              <a:gd name="T16" fmla="*/ 34 w 42"/>
              <a:gd name="T17" fmla="*/ 7 h 41"/>
              <a:gd name="T18" fmla="*/ 33 w 42"/>
              <a:gd name="T19" fmla="*/ 9 h 41"/>
              <a:gd name="T20" fmla="*/ 38 w 42"/>
              <a:gd name="T21" fmla="*/ 20 h 41"/>
              <a:gd name="T22" fmla="*/ 33 w 42"/>
              <a:gd name="T23" fmla="*/ 32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6 w 42"/>
              <a:gd name="T31" fmla="*/ 6 h 41"/>
              <a:gd name="T32" fmla="*/ 0 w 42"/>
              <a:gd name="T33" fmla="*/ 20 h 41"/>
              <a:gd name="T34" fmla="*/ 6 w 42"/>
              <a:gd name="T35" fmla="*/ 35 h 41"/>
              <a:gd name="T36" fmla="*/ 21 w 42"/>
              <a:gd name="T37" fmla="*/ 41 h 41"/>
              <a:gd name="T38" fmla="*/ 21 w 42"/>
              <a:gd name="T39" fmla="*/ 41 h 41"/>
              <a:gd name="T40" fmla="*/ 22 w 42"/>
              <a:gd name="T41" fmla="*/ 41 h 41"/>
              <a:gd name="T42" fmla="*/ 26 w 42"/>
              <a:gd name="T43" fmla="*/ 40 h 41"/>
              <a:gd name="T44" fmla="*/ 36 w 42"/>
              <a:gd name="T45" fmla="*/ 35 h 41"/>
              <a:gd name="T46" fmla="*/ 42 w 42"/>
              <a:gd name="T47" fmla="*/ 20 h 41"/>
              <a:gd name="T48" fmla="*/ 36 w 42"/>
              <a:gd name="T49" fmla="*/ 6 h 41"/>
              <a:gd name="T50" fmla="*/ 36 w 42"/>
              <a:gd name="T51" fmla="*/ 6 h 41"/>
              <a:gd name="T52" fmla="*/ 25 w 42"/>
              <a:gd name="T53" fmla="*/ 0 h 41"/>
              <a:gd name="T54" fmla="*/ 21 w 42"/>
              <a:gd name="T55" fmla="*/ 0 h 41"/>
              <a:gd name="T56" fmla="*/ 21 w 42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5"/>
                  <a:pt x="9" y="32"/>
                </a:cubicBezTo>
                <a:cubicBezTo>
                  <a:pt x="6" y="29"/>
                  <a:pt x="4" y="25"/>
                  <a:pt x="4" y="20"/>
                </a:cubicBezTo>
                <a:cubicBezTo>
                  <a:pt x="4" y="16"/>
                  <a:pt x="6" y="12"/>
                  <a:pt x="9" y="9"/>
                </a:cubicBezTo>
                <a:cubicBezTo>
                  <a:pt x="12" y="5"/>
                  <a:pt x="17" y="4"/>
                  <a:pt x="21" y="4"/>
                </a:cubicBezTo>
                <a:cubicBezTo>
                  <a:pt x="25" y="4"/>
                  <a:pt x="29" y="5"/>
                  <a:pt x="33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5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1" y="41"/>
                  <a:pt x="21" y="41"/>
                  <a:pt x="22" y="41"/>
                </a:cubicBezTo>
                <a:cubicBezTo>
                  <a:pt x="23" y="41"/>
                  <a:pt x="24" y="41"/>
                  <a:pt x="26" y="40"/>
                </a:cubicBezTo>
                <a:cubicBezTo>
                  <a:pt x="29" y="40"/>
                  <a:pt x="33" y="38"/>
                  <a:pt x="36" y="35"/>
                </a:cubicBezTo>
                <a:cubicBezTo>
                  <a:pt x="40" y="31"/>
                  <a:pt x="42" y="26"/>
                  <a:pt x="42" y="20"/>
                </a:cubicBezTo>
                <a:cubicBezTo>
                  <a:pt x="42" y="15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3" y="3"/>
                  <a:pt x="29" y="1"/>
                  <a:pt x="25" y="0"/>
                </a:cubicBezTo>
                <a:cubicBezTo>
                  <a:pt x="24" y="0"/>
                  <a:pt x="23" y="0"/>
                  <a:pt x="21" y="0"/>
                </a:cubicBezTo>
                <a:cubicBezTo>
                  <a:pt x="21" y="0"/>
                  <a:pt x="21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83" name="Freeform 1141"/>
          <p:cNvSpPr>
            <a:spLocks/>
          </p:cNvSpPr>
          <p:nvPr/>
        </p:nvSpPr>
        <p:spPr bwMode="auto">
          <a:xfrm>
            <a:off x="286520" y="214312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6 h 33"/>
              <a:gd name="T6" fmla="*/ 5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6 h 33"/>
              <a:gd name="T14" fmla="*/ 28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5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1" y="25"/>
                  <a:pt x="33" y="21"/>
                  <a:pt x="33" y="16"/>
                </a:cubicBezTo>
                <a:cubicBezTo>
                  <a:pt x="33" y="12"/>
                  <a:pt x="31" y="8"/>
                  <a:pt x="28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84" name="Freeform 1142"/>
          <p:cNvSpPr>
            <a:spLocks noEditPoints="1"/>
          </p:cNvSpPr>
          <p:nvPr/>
        </p:nvSpPr>
        <p:spPr bwMode="auto">
          <a:xfrm>
            <a:off x="269057" y="198437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2 h 41"/>
              <a:gd name="T4" fmla="*/ 4 w 41"/>
              <a:gd name="T5" fmla="*/ 20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2 w 41"/>
              <a:gd name="T19" fmla="*/ 9 h 41"/>
              <a:gd name="T20" fmla="*/ 37 w 41"/>
              <a:gd name="T21" fmla="*/ 20 h 41"/>
              <a:gd name="T22" fmla="*/ 32 w 41"/>
              <a:gd name="T23" fmla="*/ 32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19 w 41"/>
              <a:gd name="T31" fmla="*/ 0 h 41"/>
              <a:gd name="T32" fmla="*/ 6 w 41"/>
              <a:gd name="T33" fmla="*/ 6 h 41"/>
              <a:gd name="T34" fmla="*/ 0 w 41"/>
              <a:gd name="T35" fmla="*/ 20 h 41"/>
              <a:gd name="T36" fmla="*/ 6 w 41"/>
              <a:gd name="T37" fmla="*/ 35 h 41"/>
              <a:gd name="T38" fmla="*/ 19 w 41"/>
              <a:gd name="T39" fmla="*/ 41 h 41"/>
              <a:gd name="T40" fmla="*/ 20 w 41"/>
              <a:gd name="T41" fmla="*/ 41 h 41"/>
              <a:gd name="T42" fmla="*/ 20 w 41"/>
              <a:gd name="T43" fmla="*/ 41 h 41"/>
              <a:gd name="T44" fmla="*/ 23 w 41"/>
              <a:gd name="T45" fmla="*/ 41 h 41"/>
              <a:gd name="T46" fmla="*/ 35 w 41"/>
              <a:gd name="T47" fmla="*/ 35 h 41"/>
              <a:gd name="T48" fmla="*/ 41 w 41"/>
              <a:gd name="T49" fmla="*/ 20 h 41"/>
              <a:gd name="T50" fmla="*/ 35 w 41"/>
              <a:gd name="T51" fmla="*/ 6 h 41"/>
              <a:gd name="T52" fmla="*/ 35 w 41"/>
              <a:gd name="T53" fmla="*/ 6 h 41"/>
              <a:gd name="T54" fmla="*/ 23 w 41"/>
              <a:gd name="T55" fmla="*/ 0 h 41"/>
              <a:gd name="T56" fmla="*/ 20 w 41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0"/>
                </a:cubicBezTo>
                <a:cubicBezTo>
                  <a:pt x="4" y="16"/>
                  <a:pt x="5" y="12"/>
                  <a:pt x="9" y="9"/>
                </a:cubicBez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6"/>
                  <a:pt x="37" y="20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20" y="0"/>
                  <a:pt x="19" y="0"/>
                  <a:pt x="19" y="0"/>
                </a:cubicBezTo>
                <a:cubicBezTo>
                  <a:pt x="14" y="0"/>
                  <a:pt x="9" y="2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9" y="39"/>
                  <a:pt x="14" y="41"/>
                  <a:pt x="19" y="41"/>
                </a:cubicBezTo>
                <a:cubicBezTo>
                  <a:pt x="19" y="41"/>
                  <a:pt x="20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1" y="41"/>
                  <a:pt x="22" y="41"/>
                  <a:pt x="23" y="41"/>
                </a:cubicBezTo>
                <a:cubicBezTo>
                  <a:pt x="27" y="40"/>
                  <a:pt x="32" y="38"/>
                  <a:pt x="35" y="35"/>
                </a:cubicBezTo>
                <a:cubicBezTo>
                  <a:pt x="39" y="31"/>
                  <a:pt x="41" y="26"/>
                  <a:pt x="41" y="20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2" y="2"/>
                  <a:pt x="27" y="0"/>
                  <a:pt x="23" y="0"/>
                </a:cubicBezTo>
                <a:cubicBezTo>
                  <a:pt x="22" y="0"/>
                  <a:pt x="21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85" name="Freeform 1143"/>
          <p:cNvSpPr>
            <a:spLocks/>
          </p:cNvSpPr>
          <p:nvPr/>
        </p:nvSpPr>
        <p:spPr bwMode="auto">
          <a:xfrm>
            <a:off x="1421582" y="1139825"/>
            <a:ext cx="136525" cy="139700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7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8 w 33"/>
              <a:gd name="T21" fmla="*/ 5 h 34"/>
              <a:gd name="T22" fmla="*/ 17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2" y="34"/>
                  <a:pt x="17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86" name="Freeform 1144"/>
          <p:cNvSpPr>
            <a:spLocks noEditPoints="1"/>
          </p:cNvSpPr>
          <p:nvPr/>
        </p:nvSpPr>
        <p:spPr bwMode="auto">
          <a:xfrm>
            <a:off x="1405707" y="1122362"/>
            <a:ext cx="169863" cy="174625"/>
          </a:xfrm>
          <a:custGeom>
            <a:avLst/>
            <a:gdLst>
              <a:gd name="T0" fmla="*/ 21 w 41"/>
              <a:gd name="T1" fmla="*/ 38 h 42"/>
              <a:gd name="T2" fmla="*/ 9 w 41"/>
              <a:gd name="T3" fmla="*/ 33 h 42"/>
              <a:gd name="T4" fmla="*/ 4 w 41"/>
              <a:gd name="T5" fmla="*/ 21 h 42"/>
              <a:gd name="T6" fmla="*/ 9 w 41"/>
              <a:gd name="T7" fmla="*/ 9 h 42"/>
              <a:gd name="T8" fmla="*/ 21 w 41"/>
              <a:gd name="T9" fmla="*/ 4 h 42"/>
              <a:gd name="T10" fmla="*/ 32 w 41"/>
              <a:gd name="T11" fmla="*/ 9 h 42"/>
              <a:gd name="T12" fmla="*/ 34 w 41"/>
              <a:gd name="T13" fmla="*/ 8 h 42"/>
              <a:gd name="T14" fmla="*/ 35 w 41"/>
              <a:gd name="T15" fmla="*/ 6 h 42"/>
              <a:gd name="T16" fmla="*/ 34 w 41"/>
              <a:gd name="T17" fmla="*/ 8 h 42"/>
              <a:gd name="T18" fmla="*/ 32 w 41"/>
              <a:gd name="T19" fmla="*/ 9 h 42"/>
              <a:gd name="T20" fmla="*/ 37 w 41"/>
              <a:gd name="T21" fmla="*/ 21 h 42"/>
              <a:gd name="T22" fmla="*/ 32 w 41"/>
              <a:gd name="T23" fmla="*/ 33 h 42"/>
              <a:gd name="T24" fmla="*/ 21 w 41"/>
              <a:gd name="T25" fmla="*/ 38 h 42"/>
              <a:gd name="T26" fmla="*/ 21 w 41"/>
              <a:gd name="T27" fmla="*/ 0 h 42"/>
              <a:gd name="T28" fmla="*/ 21 w 41"/>
              <a:gd name="T29" fmla="*/ 0 h 42"/>
              <a:gd name="T30" fmla="*/ 8 w 41"/>
              <a:gd name="T31" fmla="*/ 5 h 42"/>
              <a:gd name="T32" fmla="*/ 6 w 41"/>
              <a:gd name="T33" fmla="*/ 6 h 42"/>
              <a:gd name="T34" fmla="*/ 5 w 41"/>
              <a:gd name="T35" fmla="*/ 7 h 42"/>
              <a:gd name="T36" fmla="*/ 0 w 41"/>
              <a:gd name="T37" fmla="*/ 21 h 42"/>
              <a:gd name="T38" fmla="*/ 6 w 41"/>
              <a:gd name="T39" fmla="*/ 36 h 42"/>
              <a:gd name="T40" fmla="*/ 21 w 41"/>
              <a:gd name="T41" fmla="*/ 42 h 42"/>
              <a:gd name="T42" fmla="*/ 21 w 41"/>
              <a:gd name="T43" fmla="*/ 42 h 42"/>
              <a:gd name="T44" fmla="*/ 35 w 41"/>
              <a:gd name="T45" fmla="*/ 36 h 42"/>
              <a:gd name="T46" fmla="*/ 41 w 41"/>
              <a:gd name="T47" fmla="*/ 21 h 42"/>
              <a:gd name="T48" fmla="*/ 35 w 41"/>
              <a:gd name="T49" fmla="*/ 6 h 42"/>
              <a:gd name="T50" fmla="*/ 35 w 41"/>
              <a:gd name="T51" fmla="*/ 6 h 42"/>
              <a:gd name="T52" fmla="*/ 21 w 41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2">
                <a:moveTo>
                  <a:pt x="21" y="38"/>
                </a:moveTo>
                <a:cubicBezTo>
                  <a:pt x="16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2" y="2"/>
                  <a:pt x="8" y="5"/>
                </a:cubicBezTo>
                <a:cubicBezTo>
                  <a:pt x="7" y="5"/>
                  <a:pt x="7" y="6"/>
                  <a:pt x="6" y="6"/>
                </a:cubicBezTo>
                <a:cubicBezTo>
                  <a:pt x="6" y="7"/>
                  <a:pt x="5" y="7"/>
                  <a:pt x="5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1"/>
                  <a:pt x="6" y="36"/>
                </a:cubicBezTo>
                <a:cubicBezTo>
                  <a:pt x="10" y="40"/>
                  <a:pt x="15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87" name="Freeform 1145"/>
          <p:cNvSpPr>
            <a:spLocks/>
          </p:cNvSpPr>
          <p:nvPr/>
        </p:nvSpPr>
        <p:spPr bwMode="auto">
          <a:xfrm>
            <a:off x="-981893" y="-1381125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7 h 33"/>
              <a:gd name="T6" fmla="*/ 5 w 34"/>
              <a:gd name="T7" fmla="*/ 29 h 33"/>
              <a:gd name="T8" fmla="*/ 17 w 34"/>
              <a:gd name="T9" fmla="*/ 33 h 33"/>
              <a:gd name="T10" fmla="*/ 29 w 34"/>
              <a:gd name="T11" fmla="*/ 29 h 33"/>
              <a:gd name="T12" fmla="*/ 34 w 34"/>
              <a:gd name="T13" fmla="*/ 17 h 33"/>
              <a:gd name="T14" fmla="*/ 29 w 34"/>
              <a:gd name="T15" fmla="*/ 5 h 33"/>
              <a:gd name="T16" fmla="*/ 30 w 34"/>
              <a:gd name="T17" fmla="*/ 4 h 33"/>
              <a:gd name="T18" fmla="*/ 30 w 34"/>
              <a:gd name="T19" fmla="*/ 4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88" name="Freeform 1146"/>
          <p:cNvSpPr>
            <a:spLocks noEditPoints="1"/>
          </p:cNvSpPr>
          <p:nvPr/>
        </p:nvSpPr>
        <p:spPr bwMode="auto">
          <a:xfrm>
            <a:off x="-999355" y="-1398588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3 h 41"/>
              <a:gd name="T4" fmla="*/ 4 w 42"/>
              <a:gd name="T5" fmla="*/ 21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8 h 41"/>
              <a:gd name="T14" fmla="*/ 35 w 42"/>
              <a:gd name="T15" fmla="*/ 6 h 41"/>
              <a:gd name="T16" fmla="*/ 34 w 42"/>
              <a:gd name="T17" fmla="*/ 8 h 41"/>
              <a:gd name="T18" fmla="*/ 33 w 42"/>
              <a:gd name="T19" fmla="*/ 9 h 41"/>
              <a:gd name="T20" fmla="*/ 38 w 42"/>
              <a:gd name="T21" fmla="*/ 21 h 41"/>
              <a:gd name="T22" fmla="*/ 33 w 42"/>
              <a:gd name="T23" fmla="*/ 33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6 w 42"/>
              <a:gd name="T31" fmla="*/ 6 h 41"/>
              <a:gd name="T32" fmla="*/ 2 w 42"/>
              <a:gd name="T33" fmla="*/ 12 h 41"/>
              <a:gd name="T34" fmla="*/ 1 w 42"/>
              <a:gd name="T35" fmla="*/ 16 h 41"/>
              <a:gd name="T36" fmla="*/ 0 w 42"/>
              <a:gd name="T37" fmla="*/ 21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5 w 42"/>
              <a:gd name="T45" fmla="*/ 35 h 41"/>
              <a:gd name="T46" fmla="*/ 42 w 42"/>
              <a:gd name="T47" fmla="*/ 21 h 41"/>
              <a:gd name="T48" fmla="*/ 35 w 42"/>
              <a:gd name="T49" fmla="*/ 6 h 41"/>
              <a:gd name="T50" fmla="*/ 35 w 42"/>
              <a:gd name="T51" fmla="*/ 6 h 41"/>
              <a:gd name="T52" fmla="*/ 21 w 42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5" y="8"/>
                  <a:pt x="3" y="10"/>
                  <a:pt x="2" y="12"/>
                </a:cubicBezTo>
                <a:cubicBezTo>
                  <a:pt x="2" y="13"/>
                  <a:pt x="1" y="15"/>
                  <a:pt x="1" y="16"/>
                </a:cubicBezTo>
                <a:cubicBezTo>
                  <a:pt x="0" y="18"/>
                  <a:pt x="0" y="19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89" name="Freeform 1147"/>
          <p:cNvSpPr>
            <a:spLocks/>
          </p:cNvSpPr>
          <p:nvPr/>
        </p:nvSpPr>
        <p:spPr bwMode="auto">
          <a:xfrm>
            <a:off x="-2739256" y="-1066800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7 h 33"/>
              <a:gd name="T6" fmla="*/ 5 w 34"/>
              <a:gd name="T7" fmla="*/ 29 h 33"/>
              <a:gd name="T8" fmla="*/ 17 w 34"/>
              <a:gd name="T9" fmla="*/ 33 h 33"/>
              <a:gd name="T10" fmla="*/ 29 w 34"/>
              <a:gd name="T11" fmla="*/ 29 h 33"/>
              <a:gd name="T12" fmla="*/ 34 w 34"/>
              <a:gd name="T13" fmla="*/ 17 h 33"/>
              <a:gd name="T14" fmla="*/ 29 w 34"/>
              <a:gd name="T15" fmla="*/ 5 h 33"/>
              <a:gd name="T16" fmla="*/ 30 w 34"/>
              <a:gd name="T17" fmla="*/ 4 h 33"/>
              <a:gd name="T18" fmla="*/ 30 w 34"/>
              <a:gd name="T19" fmla="*/ 4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90" name="Freeform 1148"/>
          <p:cNvSpPr>
            <a:spLocks noEditPoints="1"/>
          </p:cNvSpPr>
          <p:nvPr/>
        </p:nvSpPr>
        <p:spPr bwMode="auto">
          <a:xfrm>
            <a:off x="-2756718" y="-1082675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3 h 41"/>
              <a:gd name="T4" fmla="*/ 4 w 42"/>
              <a:gd name="T5" fmla="*/ 21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8 h 41"/>
              <a:gd name="T14" fmla="*/ 35 w 42"/>
              <a:gd name="T15" fmla="*/ 6 h 41"/>
              <a:gd name="T16" fmla="*/ 34 w 42"/>
              <a:gd name="T17" fmla="*/ 8 h 41"/>
              <a:gd name="T18" fmla="*/ 33 w 42"/>
              <a:gd name="T19" fmla="*/ 9 h 41"/>
              <a:gd name="T20" fmla="*/ 38 w 42"/>
              <a:gd name="T21" fmla="*/ 21 h 41"/>
              <a:gd name="T22" fmla="*/ 33 w 42"/>
              <a:gd name="T23" fmla="*/ 33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10 w 42"/>
              <a:gd name="T31" fmla="*/ 4 h 41"/>
              <a:gd name="T32" fmla="*/ 6 w 42"/>
              <a:gd name="T33" fmla="*/ 6 h 41"/>
              <a:gd name="T34" fmla="*/ 6 w 42"/>
              <a:gd name="T35" fmla="*/ 6 h 41"/>
              <a:gd name="T36" fmla="*/ 0 w 42"/>
              <a:gd name="T37" fmla="*/ 21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5 w 42"/>
              <a:gd name="T45" fmla="*/ 35 h 41"/>
              <a:gd name="T46" fmla="*/ 36 w 42"/>
              <a:gd name="T47" fmla="*/ 35 h 41"/>
              <a:gd name="T48" fmla="*/ 38 w 42"/>
              <a:gd name="T49" fmla="*/ 32 h 41"/>
              <a:gd name="T50" fmla="*/ 42 w 42"/>
              <a:gd name="T51" fmla="*/ 21 h 41"/>
              <a:gd name="T52" fmla="*/ 35 w 42"/>
              <a:gd name="T53" fmla="*/ 6 h 41"/>
              <a:gd name="T54" fmla="*/ 35 w 42"/>
              <a:gd name="T55" fmla="*/ 6 h 41"/>
              <a:gd name="T56" fmla="*/ 21 w 42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7" y="0"/>
                  <a:pt x="13" y="1"/>
                  <a:pt x="10" y="4"/>
                </a:cubicBezTo>
                <a:cubicBezTo>
                  <a:pt x="8" y="4"/>
                  <a:pt x="7" y="5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6" y="35"/>
                  <a:pt x="36" y="35"/>
                  <a:pt x="36" y="35"/>
                </a:cubicBezTo>
                <a:cubicBezTo>
                  <a:pt x="37" y="34"/>
                  <a:pt x="37" y="33"/>
                  <a:pt x="38" y="32"/>
                </a:cubicBezTo>
                <a:cubicBezTo>
                  <a:pt x="40" y="29"/>
                  <a:pt x="42" y="25"/>
                  <a:pt x="42" y="21"/>
                </a:cubicBezTo>
                <a:cubicBezTo>
                  <a:pt x="42" y="16"/>
                  <a:pt x="40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91" name="Freeform 1149"/>
          <p:cNvSpPr>
            <a:spLocks/>
          </p:cNvSpPr>
          <p:nvPr/>
        </p:nvSpPr>
        <p:spPr bwMode="auto">
          <a:xfrm>
            <a:off x="-1578793" y="-1282700"/>
            <a:ext cx="139700" cy="138113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7 h 33"/>
              <a:gd name="T6" fmla="*/ 5 w 34"/>
              <a:gd name="T7" fmla="*/ 29 h 33"/>
              <a:gd name="T8" fmla="*/ 17 w 34"/>
              <a:gd name="T9" fmla="*/ 33 h 33"/>
              <a:gd name="T10" fmla="*/ 29 w 34"/>
              <a:gd name="T11" fmla="*/ 29 h 33"/>
              <a:gd name="T12" fmla="*/ 34 w 34"/>
              <a:gd name="T13" fmla="*/ 17 h 33"/>
              <a:gd name="T14" fmla="*/ 29 w 34"/>
              <a:gd name="T15" fmla="*/ 5 h 33"/>
              <a:gd name="T16" fmla="*/ 30 w 34"/>
              <a:gd name="T17" fmla="*/ 4 h 33"/>
              <a:gd name="T18" fmla="*/ 30 w 34"/>
              <a:gd name="T19" fmla="*/ 4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92" name="Freeform 1150"/>
          <p:cNvSpPr>
            <a:spLocks noEditPoints="1"/>
          </p:cNvSpPr>
          <p:nvPr/>
        </p:nvSpPr>
        <p:spPr bwMode="auto">
          <a:xfrm>
            <a:off x="-1596255" y="-1298575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3 h 41"/>
              <a:gd name="T4" fmla="*/ 4 w 42"/>
              <a:gd name="T5" fmla="*/ 21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8 h 41"/>
              <a:gd name="T14" fmla="*/ 35 w 42"/>
              <a:gd name="T15" fmla="*/ 6 h 41"/>
              <a:gd name="T16" fmla="*/ 34 w 42"/>
              <a:gd name="T17" fmla="*/ 8 h 41"/>
              <a:gd name="T18" fmla="*/ 33 w 42"/>
              <a:gd name="T19" fmla="*/ 9 h 41"/>
              <a:gd name="T20" fmla="*/ 38 w 42"/>
              <a:gd name="T21" fmla="*/ 21 h 41"/>
              <a:gd name="T22" fmla="*/ 33 w 42"/>
              <a:gd name="T23" fmla="*/ 33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11 w 42"/>
              <a:gd name="T31" fmla="*/ 3 h 41"/>
              <a:gd name="T32" fmla="*/ 7 w 42"/>
              <a:gd name="T33" fmla="*/ 5 h 41"/>
              <a:gd name="T34" fmla="*/ 6 w 42"/>
              <a:gd name="T35" fmla="*/ 6 h 41"/>
              <a:gd name="T36" fmla="*/ 0 w 42"/>
              <a:gd name="T37" fmla="*/ 21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5 w 42"/>
              <a:gd name="T45" fmla="*/ 35 h 41"/>
              <a:gd name="T46" fmla="*/ 36 w 42"/>
              <a:gd name="T47" fmla="*/ 34 h 41"/>
              <a:gd name="T48" fmla="*/ 39 w 42"/>
              <a:gd name="T49" fmla="*/ 31 h 41"/>
              <a:gd name="T50" fmla="*/ 42 w 42"/>
              <a:gd name="T51" fmla="*/ 21 h 41"/>
              <a:gd name="T52" fmla="*/ 35 w 42"/>
              <a:gd name="T53" fmla="*/ 6 h 41"/>
              <a:gd name="T54" fmla="*/ 35 w 42"/>
              <a:gd name="T55" fmla="*/ 6 h 41"/>
              <a:gd name="T56" fmla="*/ 21 w 42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7" y="0"/>
                  <a:pt x="14" y="1"/>
                  <a:pt x="11" y="3"/>
                </a:cubicBezTo>
                <a:cubicBezTo>
                  <a:pt x="9" y="4"/>
                  <a:pt x="8" y="4"/>
                  <a:pt x="7" y="5"/>
                </a:cubicBezTo>
                <a:cubicBezTo>
                  <a:pt x="7" y="6"/>
                  <a:pt x="7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6" y="35"/>
                  <a:pt x="36" y="35"/>
                  <a:pt x="36" y="34"/>
                </a:cubicBezTo>
                <a:cubicBezTo>
                  <a:pt x="37" y="33"/>
                  <a:pt x="38" y="32"/>
                  <a:pt x="39" y="31"/>
                </a:cubicBezTo>
                <a:cubicBezTo>
                  <a:pt x="41" y="28"/>
                  <a:pt x="42" y="24"/>
                  <a:pt x="42" y="21"/>
                </a:cubicBezTo>
                <a:cubicBezTo>
                  <a:pt x="42" y="16"/>
                  <a:pt x="40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93" name="Freeform 1151"/>
          <p:cNvSpPr>
            <a:spLocks/>
          </p:cNvSpPr>
          <p:nvPr/>
        </p:nvSpPr>
        <p:spPr bwMode="auto">
          <a:xfrm>
            <a:off x="-219893" y="6777038"/>
            <a:ext cx="141288" cy="138113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7 h 33"/>
              <a:gd name="T6" fmla="*/ 5 w 34"/>
              <a:gd name="T7" fmla="*/ 29 h 33"/>
              <a:gd name="T8" fmla="*/ 17 w 34"/>
              <a:gd name="T9" fmla="*/ 33 h 33"/>
              <a:gd name="T10" fmla="*/ 29 w 34"/>
              <a:gd name="T11" fmla="*/ 29 h 33"/>
              <a:gd name="T12" fmla="*/ 34 w 34"/>
              <a:gd name="T13" fmla="*/ 17 h 33"/>
              <a:gd name="T14" fmla="*/ 29 w 34"/>
              <a:gd name="T15" fmla="*/ 5 h 33"/>
              <a:gd name="T16" fmla="*/ 30 w 34"/>
              <a:gd name="T17" fmla="*/ 4 h 33"/>
              <a:gd name="T18" fmla="*/ 30 w 34"/>
              <a:gd name="T19" fmla="*/ 4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94" name="Freeform 1152"/>
          <p:cNvSpPr>
            <a:spLocks noEditPoints="1"/>
          </p:cNvSpPr>
          <p:nvPr/>
        </p:nvSpPr>
        <p:spPr bwMode="auto">
          <a:xfrm>
            <a:off x="-235768" y="6761163"/>
            <a:ext cx="173038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3 h 41"/>
              <a:gd name="T4" fmla="*/ 4 w 42"/>
              <a:gd name="T5" fmla="*/ 21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8 h 41"/>
              <a:gd name="T14" fmla="*/ 35 w 42"/>
              <a:gd name="T15" fmla="*/ 6 h 41"/>
              <a:gd name="T16" fmla="*/ 34 w 42"/>
              <a:gd name="T17" fmla="*/ 8 h 41"/>
              <a:gd name="T18" fmla="*/ 33 w 42"/>
              <a:gd name="T19" fmla="*/ 9 h 41"/>
              <a:gd name="T20" fmla="*/ 38 w 42"/>
              <a:gd name="T21" fmla="*/ 21 h 41"/>
              <a:gd name="T22" fmla="*/ 33 w 42"/>
              <a:gd name="T23" fmla="*/ 33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9 w 42"/>
              <a:gd name="T31" fmla="*/ 4 h 41"/>
              <a:gd name="T32" fmla="*/ 6 w 42"/>
              <a:gd name="T33" fmla="*/ 6 h 41"/>
              <a:gd name="T34" fmla="*/ 6 w 42"/>
              <a:gd name="T35" fmla="*/ 6 h 41"/>
              <a:gd name="T36" fmla="*/ 0 w 42"/>
              <a:gd name="T37" fmla="*/ 21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5 w 42"/>
              <a:gd name="T45" fmla="*/ 35 h 41"/>
              <a:gd name="T46" fmla="*/ 36 w 42"/>
              <a:gd name="T47" fmla="*/ 35 h 41"/>
              <a:gd name="T48" fmla="*/ 38 w 42"/>
              <a:gd name="T49" fmla="*/ 32 h 41"/>
              <a:gd name="T50" fmla="*/ 42 w 42"/>
              <a:gd name="T51" fmla="*/ 21 h 41"/>
              <a:gd name="T52" fmla="*/ 35 w 42"/>
              <a:gd name="T53" fmla="*/ 6 h 41"/>
              <a:gd name="T54" fmla="*/ 35 w 42"/>
              <a:gd name="T55" fmla="*/ 6 h 41"/>
              <a:gd name="T56" fmla="*/ 21 w 42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7" y="0"/>
                  <a:pt x="13" y="1"/>
                  <a:pt x="9" y="4"/>
                </a:cubicBezTo>
                <a:cubicBezTo>
                  <a:pt x="8" y="4"/>
                  <a:pt x="7" y="5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6" y="35"/>
                  <a:pt x="36" y="35"/>
                  <a:pt x="36" y="35"/>
                </a:cubicBezTo>
                <a:cubicBezTo>
                  <a:pt x="37" y="34"/>
                  <a:pt x="37" y="33"/>
                  <a:pt x="38" y="32"/>
                </a:cubicBezTo>
                <a:cubicBezTo>
                  <a:pt x="40" y="29"/>
                  <a:pt x="42" y="25"/>
                  <a:pt x="42" y="21"/>
                </a:cubicBezTo>
                <a:cubicBezTo>
                  <a:pt x="42" y="16"/>
                  <a:pt x="40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95" name="Freeform 1153"/>
          <p:cNvSpPr>
            <a:spLocks/>
          </p:cNvSpPr>
          <p:nvPr/>
        </p:nvSpPr>
        <p:spPr bwMode="auto">
          <a:xfrm>
            <a:off x="-775518" y="-1401763"/>
            <a:ext cx="169863" cy="157163"/>
          </a:xfrm>
          <a:custGeom>
            <a:avLst/>
            <a:gdLst>
              <a:gd name="T0" fmla="*/ 21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7 w 41"/>
              <a:gd name="T7" fmla="*/ 32 h 38"/>
              <a:gd name="T8" fmla="*/ 11 w 41"/>
              <a:gd name="T9" fmla="*/ 35 h 38"/>
              <a:gd name="T10" fmla="*/ 21 w 41"/>
              <a:gd name="T11" fmla="*/ 38 h 38"/>
              <a:gd name="T12" fmla="*/ 34 w 41"/>
              <a:gd name="T13" fmla="*/ 32 h 38"/>
              <a:gd name="T14" fmla="*/ 34 w 41"/>
              <a:gd name="T15" fmla="*/ 6 h 38"/>
              <a:gd name="T16" fmla="*/ 21 w 41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7" y="32"/>
                  <a:pt x="7" y="32"/>
                  <a:pt x="7" y="32"/>
                </a:cubicBezTo>
                <a:cubicBezTo>
                  <a:pt x="8" y="33"/>
                  <a:pt x="9" y="34"/>
                  <a:pt x="11" y="35"/>
                </a:cubicBezTo>
                <a:cubicBezTo>
                  <a:pt x="14" y="37"/>
                  <a:pt x="17" y="38"/>
                  <a:pt x="21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96" name="Freeform 1154"/>
          <p:cNvSpPr>
            <a:spLocks/>
          </p:cNvSpPr>
          <p:nvPr/>
        </p:nvSpPr>
        <p:spPr bwMode="auto">
          <a:xfrm>
            <a:off x="-1608955" y="2292350"/>
            <a:ext cx="169863" cy="157163"/>
          </a:xfrm>
          <a:custGeom>
            <a:avLst/>
            <a:gdLst>
              <a:gd name="T0" fmla="*/ 21 w 41"/>
              <a:gd name="T1" fmla="*/ 0 h 38"/>
              <a:gd name="T2" fmla="*/ 10 w 41"/>
              <a:gd name="T3" fmla="*/ 4 h 38"/>
              <a:gd name="T4" fmla="*/ 8 w 41"/>
              <a:gd name="T5" fmla="*/ 6 h 38"/>
              <a:gd name="T6" fmla="*/ 7 w 41"/>
              <a:gd name="T7" fmla="*/ 7 h 38"/>
              <a:gd name="T8" fmla="*/ 8 w 41"/>
              <a:gd name="T9" fmla="*/ 32 h 38"/>
              <a:gd name="T10" fmla="*/ 21 w 41"/>
              <a:gd name="T11" fmla="*/ 38 h 38"/>
              <a:gd name="T12" fmla="*/ 34 w 41"/>
              <a:gd name="T13" fmla="*/ 32 h 38"/>
              <a:gd name="T14" fmla="*/ 34 w 41"/>
              <a:gd name="T15" fmla="*/ 6 h 38"/>
              <a:gd name="T16" fmla="*/ 21 w 41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7" y="0"/>
                  <a:pt x="13" y="2"/>
                  <a:pt x="10" y="4"/>
                </a:cubicBezTo>
                <a:cubicBezTo>
                  <a:pt x="9" y="5"/>
                  <a:pt x="8" y="5"/>
                  <a:pt x="8" y="6"/>
                </a:cubicBezTo>
                <a:cubicBezTo>
                  <a:pt x="7" y="6"/>
                  <a:pt x="7" y="6"/>
                  <a:pt x="7" y="7"/>
                </a:cubicBezTo>
                <a:cubicBezTo>
                  <a:pt x="0" y="14"/>
                  <a:pt x="1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97" name="Freeform 1155"/>
          <p:cNvSpPr>
            <a:spLocks/>
          </p:cNvSpPr>
          <p:nvPr/>
        </p:nvSpPr>
        <p:spPr bwMode="auto">
          <a:xfrm>
            <a:off x="-2031230" y="2951163"/>
            <a:ext cx="169863" cy="152400"/>
          </a:xfrm>
          <a:custGeom>
            <a:avLst/>
            <a:gdLst>
              <a:gd name="T0" fmla="*/ 21 w 41"/>
              <a:gd name="T1" fmla="*/ 0 h 37"/>
              <a:gd name="T2" fmla="*/ 13 w 41"/>
              <a:gd name="T3" fmla="*/ 1 h 37"/>
              <a:gd name="T4" fmla="*/ 10 w 41"/>
              <a:gd name="T5" fmla="*/ 3 h 37"/>
              <a:gd name="T6" fmla="*/ 8 w 41"/>
              <a:gd name="T7" fmla="*/ 5 h 37"/>
              <a:gd name="T8" fmla="*/ 8 w 41"/>
              <a:gd name="T9" fmla="*/ 32 h 37"/>
              <a:gd name="T10" fmla="*/ 21 w 41"/>
              <a:gd name="T11" fmla="*/ 37 h 37"/>
              <a:gd name="T12" fmla="*/ 34 w 41"/>
              <a:gd name="T13" fmla="*/ 32 h 37"/>
              <a:gd name="T14" fmla="*/ 34 w 41"/>
              <a:gd name="T15" fmla="*/ 5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8" y="0"/>
                  <a:pt x="16" y="0"/>
                  <a:pt x="13" y="1"/>
                </a:cubicBezTo>
                <a:cubicBezTo>
                  <a:pt x="12" y="2"/>
                  <a:pt x="11" y="3"/>
                  <a:pt x="10" y="3"/>
                </a:cubicBezTo>
                <a:cubicBezTo>
                  <a:pt x="9" y="4"/>
                  <a:pt x="8" y="4"/>
                  <a:pt x="8" y="5"/>
                </a:cubicBezTo>
                <a:cubicBezTo>
                  <a:pt x="0" y="12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1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1" y="1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98" name="Freeform 1156"/>
          <p:cNvSpPr>
            <a:spLocks/>
          </p:cNvSpPr>
          <p:nvPr/>
        </p:nvSpPr>
        <p:spPr bwMode="auto">
          <a:xfrm>
            <a:off x="-750118" y="2208212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22 w 41"/>
              <a:gd name="T9" fmla="*/ 38 h 38"/>
              <a:gd name="T10" fmla="*/ 26 w 41"/>
              <a:gd name="T11" fmla="*/ 37 h 38"/>
              <a:gd name="T12" fmla="*/ 33 w 41"/>
              <a:gd name="T13" fmla="*/ 32 h 38"/>
              <a:gd name="T14" fmla="*/ 33 w 41"/>
              <a:gd name="T15" fmla="*/ 6 h 38"/>
              <a:gd name="T16" fmla="*/ 20 w 41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0" y="38"/>
                </a:cubicBezTo>
                <a:cubicBezTo>
                  <a:pt x="21" y="38"/>
                  <a:pt x="21" y="38"/>
                  <a:pt x="22" y="38"/>
                </a:cubicBezTo>
                <a:cubicBezTo>
                  <a:pt x="23" y="38"/>
                  <a:pt x="25" y="37"/>
                  <a:pt x="26" y="37"/>
                </a:cubicBezTo>
                <a:cubicBezTo>
                  <a:pt x="29" y="36"/>
                  <a:pt x="31" y="34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99" name="Freeform 1157"/>
          <p:cNvSpPr>
            <a:spLocks/>
          </p:cNvSpPr>
          <p:nvPr/>
        </p:nvSpPr>
        <p:spPr bwMode="auto">
          <a:xfrm>
            <a:off x="-704080" y="3265488"/>
            <a:ext cx="169863" cy="153988"/>
          </a:xfrm>
          <a:custGeom>
            <a:avLst/>
            <a:gdLst>
              <a:gd name="T0" fmla="*/ 21 w 41"/>
              <a:gd name="T1" fmla="*/ 0 h 37"/>
              <a:gd name="T2" fmla="*/ 9 w 41"/>
              <a:gd name="T3" fmla="*/ 4 h 37"/>
              <a:gd name="T4" fmla="*/ 7 w 41"/>
              <a:gd name="T5" fmla="*/ 5 h 37"/>
              <a:gd name="T6" fmla="*/ 6 w 41"/>
              <a:gd name="T7" fmla="*/ 6 h 37"/>
              <a:gd name="T8" fmla="*/ 7 w 41"/>
              <a:gd name="T9" fmla="*/ 32 h 37"/>
              <a:gd name="T10" fmla="*/ 21 w 41"/>
              <a:gd name="T11" fmla="*/ 37 h 37"/>
              <a:gd name="T12" fmla="*/ 34 w 41"/>
              <a:gd name="T13" fmla="*/ 32 h 37"/>
              <a:gd name="T14" fmla="*/ 34 w 41"/>
              <a:gd name="T15" fmla="*/ 5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7" y="0"/>
                  <a:pt x="13" y="1"/>
                  <a:pt x="9" y="4"/>
                </a:cubicBezTo>
                <a:cubicBezTo>
                  <a:pt x="9" y="4"/>
                  <a:pt x="8" y="5"/>
                  <a:pt x="7" y="5"/>
                </a:cubicBezTo>
                <a:cubicBezTo>
                  <a:pt x="7" y="6"/>
                  <a:pt x="7" y="6"/>
                  <a:pt x="6" y="6"/>
                </a:cubicBezTo>
                <a:cubicBezTo>
                  <a:pt x="0" y="14"/>
                  <a:pt x="0" y="25"/>
                  <a:pt x="7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5" y="37"/>
                  <a:pt x="30" y="36"/>
                  <a:pt x="34" y="32"/>
                </a:cubicBezTo>
                <a:cubicBezTo>
                  <a:pt x="41" y="25"/>
                  <a:pt x="41" y="13"/>
                  <a:pt x="34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00" name="Freeform 1158"/>
          <p:cNvSpPr>
            <a:spLocks/>
          </p:cNvSpPr>
          <p:nvPr/>
        </p:nvSpPr>
        <p:spPr bwMode="auto">
          <a:xfrm>
            <a:off x="-3993" y="3605213"/>
            <a:ext cx="161925" cy="153988"/>
          </a:xfrm>
          <a:custGeom>
            <a:avLst/>
            <a:gdLst>
              <a:gd name="T0" fmla="*/ 18 w 39"/>
              <a:gd name="T1" fmla="*/ 0 h 37"/>
              <a:gd name="T2" fmla="*/ 5 w 39"/>
              <a:gd name="T3" fmla="*/ 6 h 37"/>
              <a:gd name="T4" fmla="*/ 0 w 39"/>
              <a:gd name="T5" fmla="*/ 17 h 37"/>
              <a:gd name="T6" fmla="*/ 0 w 39"/>
              <a:gd name="T7" fmla="*/ 21 h 37"/>
              <a:gd name="T8" fmla="*/ 5 w 39"/>
              <a:gd name="T9" fmla="*/ 32 h 37"/>
              <a:gd name="T10" fmla="*/ 18 w 39"/>
              <a:gd name="T11" fmla="*/ 37 h 37"/>
              <a:gd name="T12" fmla="*/ 32 w 39"/>
              <a:gd name="T13" fmla="*/ 32 h 37"/>
              <a:gd name="T14" fmla="*/ 32 w 39"/>
              <a:gd name="T15" fmla="*/ 6 h 37"/>
              <a:gd name="T16" fmla="*/ 18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18" y="0"/>
                </a:moveTo>
                <a:cubicBezTo>
                  <a:pt x="14" y="0"/>
                  <a:pt x="9" y="2"/>
                  <a:pt x="5" y="6"/>
                </a:cubicBezTo>
                <a:cubicBezTo>
                  <a:pt x="2" y="9"/>
                  <a:pt x="0" y="13"/>
                  <a:pt x="0" y="17"/>
                </a:cubicBezTo>
                <a:cubicBezTo>
                  <a:pt x="0" y="18"/>
                  <a:pt x="0" y="19"/>
                  <a:pt x="0" y="21"/>
                </a:cubicBezTo>
                <a:cubicBezTo>
                  <a:pt x="0" y="25"/>
                  <a:pt x="2" y="29"/>
                  <a:pt x="5" y="32"/>
                </a:cubicBezTo>
                <a:cubicBezTo>
                  <a:pt x="9" y="36"/>
                  <a:pt x="14" y="37"/>
                  <a:pt x="18" y="37"/>
                </a:cubicBezTo>
                <a:cubicBezTo>
                  <a:pt x="23" y="37"/>
                  <a:pt x="28" y="36"/>
                  <a:pt x="32" y="32"/>
                </a:cubicBezTo>
                <a:cubicBezTo>
                  <a:pt x="39" y="25"/>
                  <a:pt x="39" y="13"/>
                  <a:pt x="32" y="6"/>
                </a:cubicBezTo>
                <a:cubicBezTo>
                  <a:pt x="28" y="2"/>
                  <a:pt x="23" y="0"/>
                  <a:pt x="1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01" name="Freeform 1159"/>
          <p:cNvSpPr>
            <a:spLocks/>
          </p:cNvSpPr>
          <p:nvPr/>
        </p:nvSpPr>
        <p:spPr bwMode="auto">
          <a:xfrm>
            <a:off x="-1835968" y="3957638"/>
            <a:ext cx="165100" cy="153988"/>
          </a:xfrm>
          <a:custGeom>
            <a:avLst/>
            <a:gdLst>
              <a:gd name="T0" fmla="*/ 19 w 40"/>
              <a:gd name="T1" fmla="*/ 0 h 37"/>
              <a:gd name="T2" fmla="*/ 6 w 40"/>
              <a:gd name="T3" fmla="*/ 5 h 37"/>
              <a:gd name="T4" fmla="*/ 2 w 40"/>
              <a:gd name="T5" fmla="*/ 12 h 37"/>
              <a:gd name="T6" fmla="*/ 1 w 40"/>
              <a:gd name="T7" fmla="*/ 16 h 37"/>
              <a:gd name="T8" fmla="*/ 6 w 40"/>
              <a:gd name="T9" fmla="*/ 32 h 37"/>
              <a:gd name="T10" fmla="*/ 19 w 40"/>
              <a:gd name="T11" fmla="*/ 37 h 37"/>
              <a:gd name="T12" fmla="*/ 32 w 40"/>
              <a:gd name="T13" fmla="*/ 32 h 37"/>
              <a:gd name="T14" fmla="*/ 32 w 40"/>
              <a:gd name="T15" fmla="*/ 5 h 37"/>
              <a:gd name="T16" fmla="*/ 19 w 40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7">
                <a:moveTo>
                  <a:pt x="19" y="0"/>
                </a:moveTo>
                <a:cubicBezTo>
                  <a:pt x="14" y="0"/>
                  <a:pt x="10" y="2"/>
                  <a:pt x="6" y="5"/>
                </a:cubicBezTo>
                <a:cubicBezTo>
                  <a:pt x="4" y="7"/>
                  <a:pt x="3" y="10"/>
                  <a:pt x="2" y="12"/>
                </a:cubicBezTo>
                <a:cubicBezTo>
                  <a:pt x="1" y="14"/>
                  <a:pt x="1" y="15"/>
                  <a:pt x="1" y="16"/>
                </a:cubicBezTo>
                <a:cubicBezTo>
                  <a:pt x="0" y="22"/>
                  <a:pt x="2" y="28"/>
                  <a:pt x="6" y="32"/>
                </a:cubicBezTo>
                <a:cubicBezTo>
                  <a:pt x="10" y="35"/>
                  <a:pt x="14" y="37"/>
                  <a:pt x="19" y="37"/>
                </a:cubicBezTo>
                <a:cubicBezTo>
                  <a:pt x="24" y="37"/>
                  <a:pt x="29" y="35"/>
                  <a:pt x="32" y="32"/>
                </a:cubicBezTo>
                <a:cubicBezTo>
                  <a:pt x="40" y="24"/>
                  <a:pt x="40" y="13"/>
                  <a:pt x="32" y="5"/>
                </a:cubicBezTo>
                <a:cubicBezTo>
                  <a:pt x="29" y="2"/>
                  <a:pt x="24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02" name="Freeform 1160"/>
          <p:cNvSpPr>
            <a:spLocks/>
          </p:cNvSpPr>
          <p:nvPr/>
        </p:nvSpPr>
        <p:spPr bwMode="auto">
          <a:xfrm>
            <a:off x="-2139180" y="4306888"/>
            <a:ext cx="161925" cy="152400"/>
          </a:xfrm>
          <a:custGeom>
            <a:avLst/>
            <a:gdLst>
              <a:gd name="T0" fmla="*/ 20 w 39"/>
              <a:gd name="T1" fmla="*/ 0 h 37"/>
              <a:gd name="T2" fmla="*/ 7 w 39"/>
              <a:gd name="T3" fmla="*/ 5 h 37"/>
              <a:gd name="T4" fmla="*/ 7 w 39"/>
              <a:gd name="T5" fmla="*/ 32 h 37"/>
              <a:gd name="T6" fmla="*/ 20 w 39"/>
              <a:gd name="T7" fmla="*/ 37 h 37"/>
              <a:gd name="T8" fmla="*/ 33 w 39"/>
              <a:gd name="T9" fmla="*/ 32 h 37"/>
              <a:gd name="T10" fmla="*/ 39 w 39"/>
              <a:gd name="T11" fmla="*/ 21 h 37"/>
              <a:gd name="T12" fmla="*/ 39 w 39"/>
              <a:gd name="T13" fmla="*/ 17 h 37"/>
              <a:gd name="T14" fmla="*/ 33 w 39"/>
              <a:gd name="T15" fmla="*/ 5 h 37"/>
              <a:gd name="T16" fmla="*/ 20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20" y="0"/>
                </a:moveTo>
                <a:cubicBezTo>
                  <a:pt x="15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5" y="37"/>
                  <a:pt x="20" y="37"/>
                </a:cubicBezTo>
                <a:cubicBezTo>
                  <a:pt x="25" y="37"/>
                  <a:pt x="30" y="35"/>
                  <a:pt x="33" y="32"/>
                </a:cubicBezTo>
                <a:cubicBezTo>
                  <a:pt x="36" y="29"/>
                  <a:pt x="38" y="25"/>
                  <a:pt x="39" y="21"/>
                </a:cubicBezTo>
                <a:cubicBezTo>
                  <a:pt x="39" y="20"/>
                  <a:pt x="39" y="19"/>
                  <a:pt x="39" y="17"/>
                </a:cubicBezTo>
                <a:cubicBezTo>
                  <a:pt x="39" y="13"/>
                  <a:pt x="37" y="9"/>
                  <a:pt x="33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03" name="Freeform 1161"/>
          <p:cNvSpPr>
            <a:spLocks/>
          </p:cNvSpPr>
          <p:nvPr/>
        </p:nvSpPr>
        <p:spPr bwMode="auto">
          <a:xfrm>
            <a:off x="-2504305" y="4024313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4 w 41"/>
              <a:gd name="T5" fmla="*/ 9 h 37"/>
              <a:gd name="T6" fmla="*/ 2 w 41"/>
              <a:gd name="T7" fmla="*/ 13 h 37"/>
              <a:gd name="T8" fmla="*/ 7 w 41"/>
              <a:gd name="T9" fmla="*/ 32 h 37"/>
              <a:gd name="T10" fmla="*/ 20 w 41"/>
              <a:gd name="T11" fmla="*/ 37 h 37"/>
              <a:gd name="T12" fmla="*/ 33 w 41"/>
              <a:gd name="T13" fmla="*/ 32 h 37"/>
              <a:gd name="T14" fmla="*/ 33 w 41"/>
              <a:gd name="T15" fmla="*/ 5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5" y="0"/>
                  <a:pt x="11" y="2"/>
                  <a:pt x="7" y="5"/>
                </a:cubicBezTo>
                <a:cubicBezTo>
                  <a:pt x="6" y="7"/>
                  <a:pt x="5" y="8"/>
                  <a:pt x="4" y="9"/>
                </a:cubicBezTo>
                <a:cubicBezTo>
                  <a:pt x="3" y="11"/>
                  <a:pt x="3" y="12"/>
                  <a:pt x="2" y="13"/>
                </a:cubicBezTo>
                <a:cubicBezTo>
                  <a:pt x="0" y="20"/>
                  <a:pt x="2" y="27"/>
                  <a:pt x="7" y="32"/>
                </a:cubicBezTo>
                <a:cubicBezTo>
                  <a:pt x="11" y="35"/>
                  <a:pt x="15" y="37"/>
                  <a:pt x="20" y="37"/>
                </a:cubicBezTo>
                <a:cubicBezTo>
                  <a:pt x="25" y="37"/>
                  <a:pt x="30" y="35"/>
                  <a:pt x="33" y="32"/>
                </a:cubicBezTo>
                <a:cubicBezTo>
                  <a:pt x="41" y="24"/>
                  <a:pt x="41" y="13"/>
                  <a:pt x="33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04" name="Freeform 1162"/>
          <p:cNvSpPr>
            <a:spLocks/>
          </p:cNvSpPr>
          <p:nvPr/>
        </p:nvSpPr>
        <p:spPr bwMode="auto">
          <a:xfrm>
            <a:off x="-446905" y="5143500"/>
            <a:ext cx="165100" cy="153988"/>
          </a:xfrm>
          <a:custGeom>
            <a:avLst/>
            <a:gdLst>
              <a:gd name="T0" fmla="*/ 21 w 40"/>
              <a:gd name="T1" fmla="*/ 0 h 37"/>
              <a:gd name="T2" fmla="*/ 8 w 40"/>
              <a:gd name="T3" fmla="*/ 5 h 37"/>
              <a:gd name="T4" fmla="*/ 8 w 40"/>
              <a:gd name="T5" fmla="*/ 31 h 37"/>
              <a:gd name="T6" fmla="*/ 21 w 40"/>
              <a:gd name="T7" fmla="*/ 37 h 37"/>
              <a:gd name="T8" fmla="*/ 34 w 40"/>
              <a:gd name="T9" fmla="*/ 31 h 37"/>
              <a:gd name="T10" fmla="*/ 39 w 40"/>
              <a:gd name="T11" fmla="*/ 19 h 37"/>
              <a:gd name="T12" fmla="*/ 39 w 40"/>
              <a:gd name="T13" fmla="*/ 15 h 37"/>
              <a:gd name="T14" fmla="*/ 34 w 40"/>
              <a:gd name="T15" fmla="*/ 5 h 37"/>
              <a:gd name="T16" fmla="*/ 21 w 40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7">
                <a:moveTo>
                  <a:pt x="21" y="0"/>
                </a:moveTo>
                <a:cubicBezTo>
                  <a:pt x="16" y="0"/>
                  <a:pt x="11" y="1"/>
                  <a:pt x="8" y="5"/>
                </a:cubicBezTo>
                <a:cubicBezTo>
                  <a:pt x="0" y="12"/>
                  <a:pt x="0" y="24"/>
                  <a:pt x="8" y="31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0" y="35"/>
                  <a:pt x="34" y="31"/>
                </a:cubicBezTo>
                <a:cubicBezTo>
                  <a:pt x="37" y="28"/>
                  <a:pt x="39" y="23"/>
                  <a:pt x="39" y="19"/>
                </a:cubicBezTo>
                <a:cubicBezTo>
                  <a:pt x="40" y="18"/>
                  <a:pt x="39" y="16"/>
                  <a:pt x="39" y="15"/>
                </a:cubicBezTo>
                <a:cubicBezTo>
                  <a:pt x="39" y="11"/>
                  <a:pt x="37" y="8"/>
                  <a:pt x="34" y="5"/>
                </a:cubicBezTo>
                <a:cubicBezTo>
                  <a:pt x="30" y="1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05" name="Freeform 1163"/>
          <p:cNvSpPr>
            <a:spLocks/>
          </p:cNvSpPr>
          <p:nvPr/>
        </p:nvSpPr>
        <p:spPr bwMode="auto">
          <a:xfrm>
            <a:off x="29345" y="5073650"/>
            <a:ext cx="161925" cy="153988"/>
          </a:xfrm>
          <a:custGeom>
            <a:avLst/>
            <a:gdLst>
              <a:gd name="T0" fmla="*/ 19 w 39"/>
              <a:gd name="T1" fmla="*/ 0 h 37"/>
              <a:gd name="T2" fmla="*/ 6 w 39"/>
              <a:gd name="T3" fmla="*/ 5 h 37"/>
              <a:gd name="T4" fmla="*/ 2 w 39"/>
              <a:gd name="T5" fmla="*/ 11 h 37"/>
              <a:gd name="T6" fmla="*/ 1 w 39"/>
              <a:gd name="T7" fmla="*/ 15 h 37"/>
              <a:gd name="T8" fmla="*/ 6 w 39"/>
              <a:gd name="T9" fmla="*/ 31 h 37"/>
              <a:gd name="T10" fmla="*/ 19 w 39"/>
              <a:gd name="T11" fmla="*/ 37 h 37"/>
              <a:gd name="T12" fmla="*/ 32 w 39"/>
              <a:gd name="T13" fmla="*/ 31 h 37"/>
              <a:gd name="T14" fmla="*/ 32 w 39"/>
              <a:gd name="T15" fmla="*/ 5 h 37"/>
              <a:gd name="T16" fmla="*/ 19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19" y="0"/>
                </a:moveTo>
                <a:cubicBezTo>
                  <a:pt x="14" y="0"/>
                  <a:pt x="9" y="1"/>
                  <a:pt x="6" y="5"/>
                </a:cubicBezTo>
                <a:cubicBezTo>
                  <a:pt x="4" y="7"/>
                  <a:pt x="3" y="9"/>
                  <a:pt x="2" y="11"/>
                </a:cubicBezTo>
                <a:cubicBezTo>
                  <a:pt x="1" y="13"/>
                  <a:pt x="1" y="14"/>
                  <a:pt x="1" y="15"/>
                </a:cubicBezTo>
                <a:cubicBezTo>
                  <a:pt x="0" y="21"/>
                  <a:pt x="1" y="27"/>
                  <a:pt x="6" y="31"/>
                </a:cubicBezTo>
                <a:cubicBezTo>
                  <a:pt x="9" y="35"/>
                  <a:pt x="14" y="37"/>
                  <a:pt x="19" y="37"/>
                </a:cubicBezTo>
                <a:cubicBezTo>
                  <a:pt x="24" y="37"/>
                  <a:pt x="29" y="35"/>
                  <a:pt x="32" y="31"/>
                </a:cubicBezTo>
                <a:cubicBezTo>
                  <a:pt x="39" y="24"/>
                  <a:pt x="39" y="12"/>
                  <a:pt x="32" y="5"/>
                </a:cubicBezTo>
                <a:cubicBezTo>
                  <a:pt x="29" y="1"/>
                  <a:pt x="24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06" name="Freeform 1164"/>
          <p:cNvSpPr>
            <a:spLocks/>
          </p:cNvSpPr>
          <p:nvPr/>
        </p:nvSpPr>
        <p:spPr bwMode="auto">
          <a:xfrm>
            <a:off x="161107" y="4203700"/>
            <a:ext cx="166688" cy="157163"/>
          </a:xfrm>
          <a:custGeom>
            <a:avLst/>
            <a:gdLst>
              <a:gd name="T0" fmla="*/ 21 w 40"/>
              <a:gd name="T1" fmla="*/ 0 h 38"/>
              <a:gd name="T2" fmla="*/ 8 w 40"/>
              <a:gd name="T3" fmla="*/ 6 h 38"/>
              <a:gd name="T4" fmla="*/ 8 w 40"/>
              <a:gd name="T5" fmla="*/ 32 h 38"/>
              <a:gd name="T6" fmla="*/ 21 w 40"/>
              <a:gd name="T7" fmla="*/ 38 h 38"/>
              <a:gd name="T8" fmla="*/ 34 w 40"/>
              <a:gd name="T9" fmla="*/ 32 h 38"/>
              <a:gd name="T10" fmla="*/ 39 w 40"/>
              <a:gd name="T11" fmla="*/ 21 h 38"/>
              <a:gd name="T12" fmla="*/ 39 w 40"/>
              <a:gd name="T13" fmla="*/ 17 h 38"/>
              <a:gd name="T14" fmla="*/ 34 w 40"/>
              <a:gd name="T15" fmla="*/ 6 h 38"/>
              <a:gd name="T16" fmla="*/ 21 w 40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37" y="29"/>
                  <a:pt x="39" y="25"/>
                  <a:pt x="39" y="21"/>
                </a:cubicBezTo>
                <a:cubicBezTo>
                  <a:pt x="40" y="20"/>
                  <a:pt x="40" y="19"/>
                  <a:pt x="39" y="17"/>
                </a:cubicBezTo>
                <a:cubicBezTo>
                  <a:pt x="39" y="13"/>
                  <a:pt x="37" y="9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07" name="Freeform 1165"/>
          <p:cNvSpPr>
            <a:spLocks/>
          </p:cNvSpPr>
          <p:nvPr/>
        </p:nvSpPr>
        <p:spPr bwMode="auto">
          <a:xfrm>
            <a:off x="-894580" y="2362200"/>
            <a:ext cx="160338" cy="157163"/>
          </a:xfrm>
          <a:custGeom>
            <a:avLst/>
            <a:gdLst>
              <a:gd name="T0" fmla="*/ 19 w 39"/>
              <a:gd name="T1" fmla="*/ 0 h 38"/>
              <a:gd name="T2" fmla="*/ 5 w 39"/>
              <a:gd name="T3" fmla="*/ 6 h 38"/>
              <a:gd name="T4" fmla="*/ 0 w 39"/>
              <a:gd name="T5" fmla="*/ 18 h 38"/>
              <a:gd name="T6" fmla="*/ 0 w 39"/>
              <a:gd name="T7" fmla="*/ 22 h 38"/>
              <a:gd name="T8" fmla="*/ 5 w 39"/>
              <a:gd name="T9" fmla="*/ 32 h 38"/>
              <a:gd name="T10" fmla="*/ 19 w 39"/>
              <a:gd name="T11" fmla="*/ 38 h 38"/>
              <a:gd name="T12" fmla="*/ 32 w 39"/>
              <a:gd name="T13" fmla="*/ 32 h 38"/>
              <a:gd name="T14" fmla="*/ 32 w 39"/>
              <a:gd name="T15" fmla="*/ 6 h 38"/>
              <a:gd name="T16" fmla="*/ 19 w 39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8">
                <a:moveTo>
                  <a:pt x="19" y="0"/>
                </a:moveTo>
                <a:cubicBezTo>
                  <a:pt x="14" y="0"/>
                  <a:pt x="9" y="2"/>
                  <a:pt x="5" y="6"/>
                </a:cubicBezTo>
                <a:cubicBezTo>
                  <a:pt x="2" y="9"/>
                  <a:pt x="0" y="13"/>
                  <a:pt x="0" y="18"/>
                </a:cubicBezTo>
                <a:cubicBezTo>
                  <a:pt x="0" y="19"/>
                  <a:pt x="0" y="20"/>
                  <a:pt x="0" y="22"/>
                </a:cubicBezTo>
                <a:cubicBezTo>
                  <a:pt x="1" y="26"/>
                  <a:pt x="2" y="29"/>
                  <a:pt x="5" y="32"/>
                </a:cubicBezTo>
                <a:cubicBezTo>
                  <a:pt x="9" y="36"/>
                  <a:pt x="14" y="38"/>
                  <a:pt x="19" y="38"/>
                </a:cubicBezTo>
                <a:cubicBezTo>
                  <a:pt x="23" y="38"/>
                  <a:pt x="28" y="36"/>
                  <a:pt x="32" y="32"/>
                </a:cubicBezTo>
                <a:cubicBezTo>
                  <a:pt x="39" y="25"/>
                  <a:pt x="39" y="13"/>
                  <a:pt x="32" y="6"/>
                </a:cubicBezTo>
                <a:cubicBezTo>
                  <a:pt x="28" y="2"/>
                  <a:pt x="23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08" name="Freeform 1166"/>
          <p:cNvSpPr>
            <a:spLocks/>
          </p:cNvSpPr>
          <p:nvPr/>
        </p:nvSpPr>
        <p:spPr bwMode="auto">
          <a:xfrm>
            <a:off x="340495" y="4381500"/>
            <a:ext cx="160338" cy="152400"/>
          </a:xfrm>
          <a:custGeom>
            <a:avLst/>
            <a:gdLst>
              <a:gd name="T0" fmla="*/ 20 w 39"/>
              <a:gd name="T1" fmla="*/ 0 h 37"/>
              <a:gd name="T2" fmla="*/ 7 w 39"/>
              <a:gd name="T3" fmla="*/ 5 h 37"/>
              <a:gd name="T4" fmla="*/ 7 w 39"/>
              <a:gd name="T5" fmla="*/ 32 h 37"/>
              <a:gd name="T6" fmla="*/ 20 w 39"/>
              <a:gd name="T7" fmla="*/ 37 h 37"/>
              <a:gd name="T8" fmla="*/ 34 w 39"/>
              <a:gd name="T9" fmla="*/ 32 h 37"/>
              <a:gd name="T10" fmla="*/ 39 w 39"/>
              <a:gd name="T11" fmla="*/ 18 h 37"/>
              <a:gd name="T12" fmla="*/ 38 w 39"/>
              <a:gd name="T13" fmla="*/ 14 h 37"/>
              <a:gd name="T14" fmla="*/ 34 w 39"/>
              <a:gd name="T15" fmla="*/ 5 h 37"/>
              <a:gd name="T16" fmla="*/ 20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20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37" y="28"/>
                  <a:pt x="39" y="23"/>
                  <a:pt x="39" y="18"/>
                </a:cubicBezTo>
                <a:cubicBezTo>
                  <a:pt x="39" y="17"/>
                  <a:pt x="39" y="15"/>
                  <a:pt x="38" y="14"/>
                </a:cubicBezTo>
                <a:cubicBezTo>
                  <a:pt x="38" y="11"/>
                  <a:pt x="36" y="8"/>
                  <a:pt x="34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09" name="Freeform 1167"/>
          <p:cNvSpPr>
            <a:spLocks/>
          </p:cNvSpPr>
          <p:nvPr/>
        </p:nvSpPr>
        <p:spPr bwMode="auto">
          <a:xfrm>
            <a:off x="281757" y="5446713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7 w 41"/>
              <a:gd name="T5" fmla="*/ 32 h 37"/>
              <a:gd name="T6" fmla="*/ 20 w 41"/>
              <a:gd name="T7" fmla="*/ 37 h 37"/>
              <a:gd name="T8" fmla="*/ 32 w 41"/>
              <a:gd name="T9" fmla="*/ 33 h 37"/>
              <a:gd name="T10" fmla="*/ 33 w 41"/>
              <a:gd name="T11" fmla="*/ 32 h 37"/>
              <a:gd name="T12" fmla="*/ 35 w 41"/>
              <a:gd name="T13" fmla="*/ 30 h 37"/>
              <a:gd name="T14" fmla="*/ 33 w 41"/>
              <a:gd name="T15" fmla="*/ 6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7"/>
                  <a:pt x="20" y="37"/>
                </a:cubicBezTo>
                <a:cubicBezTo>
                  <a:pt x="24" y="37"/>
                  <a:pt x="28" y="36"/>
                  <a:pt x="32" y="33"/>
                </a:cubicBezTo>
                <a:cubicBezTo>
                  <a:pt x="32" y="33"/>
                  <a:pt x="33" y="32"/>
                  <a:pt x="33" y="32"/>
                </a:cubicBezTo>
                <a:cubicBezTo>
                  <a:pt x="34" y="31"/>
                  <a:pt x="34" y="31"/>
                  <a:pt x="35" y="30"/>
                </a:cubicBezTo>
                <a:cubicBezTo>
                  <a:pt x="41" y="23"/>
                  <a:pt x="40" y="12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10" name="Freeform 1168"/>
          <p:cNvSpPr>
            <a:spLocks/>
          </p:cNvSpPr>
          <p:nvPr/>
        </p:nvSpPr>
        <p:spPr bwMode="auto">
          <a:xfrm>
            <a:off x="-1107305" y="2105025"/>
            <a:ext cx="161925" cy="153988"/>
          </a:xfrm>
          <a:custGeom>
            <a:avLst/>
            <a:gdLst>
              <a:gd name="T0" fmla="*/ 19 w 39"/>
              <a:gd name="T1" fmla="*/ 0 h 37"/>
              <a:gd name="T2" fmla="*/ 5 w 39"/>
              <a:gd name="T3" fmla="*/ 5 h 37"/>
              <a:gd name="T4" fmla="*/ 0 w 39"/>
              <a:gd name="T5" fmla="*/ 19 h 37"/>
              <a:gd name="T6" fmla="*/ 0 w 39"/>
              <a:gd name="T7" fmla="*/ 23 h 37"/>
              <a:gd name="T8" fmla="*/ 5 w 39"/>
              <a:gd name="T9" fmla="*/ 32 h 37"/>
              <a:gd name="T10" fmla="*/ 19 w 39"/>
              <a:gd name="T11" fmla="*/ 37 h 37"/>
              <a:gd name="T12" fmla="*/ 32 w 39"/>
              <a:gd name="T13" fmla="*/ 32 h 37"/>
              <a:gd name="T14" fmla="*/ 32 w 39"/>
              <a:gd name="T15" fmla="*/ 5 h 37"/>
              <a:gd name="T16" fmla="*/ 19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19" y="0"/>
                </a:moveTo>
                <a:cubicBezTo>
                  <a:pt x="14" y="0"/>
                  <a:pt x="9" y="2"/>
                  <a:pt x="5" y="5"/>
                </a:cubicBezTo>
                <a:cubicBezTo>
                  <a:pt x="2" y="9"/>
                  <a:pt x="0" y="14"/>
                  <a:pt x="0" y="19"/>
                </a:cubicBezTo>
                <a:cubicBezTo>
                  <a:pt x="0" y="20"/>
                  <a:pt x="0" y="22"/>
                  <a:pt x="0" y="23"/>
                </a:cubicBezTo>
                <a:cubicBezTo>
                  <a:pt x="1" y="26"/>
                  <a:pt x="3" y="29"/>
                  <a:pt x="5" y="32"/>
                </a:cubicBezTo>
                <a:cubicBezTo>
                  <a:pt x="9" y="36"/>
                  <a:pt x="14" y="37"/>
                  <a:pt x="19" y="37"/>
                </a:cubicBezTo>
                <a:cubicBezTo>
                  <a:pt x="23" y="37"/>
                  <a:pt x="28" y="36"/>
                  <a:pt x="32" y="32"/>
                </a:cubicBezTo>
                <a:cubicBezTo>
                  <a:pt x="39" y="25"/>
                  <a:pt x="39" y="13"/>
                  <a:pt x="32" y="5"/>
                </a:cubicBezTo>
                <a:cubicBezTo>
                  <a:pt x="28" y="2"/>
                  <a:pt x="23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11" name="Freeform 1169"/>
          <p:cNvSpPr>
            <a:spLocks/>
          </p:cNvSpPr>
          <p:nvPr/>
        </p:nvSpPr>
        <p:spPr bwMode="auto">
          <a:xfrm>
            <a:off x="1375545" y="2266950"/>
            <a:ext cx="138113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6 h 33"/>
              <a:gd name="T6" fmla="*/ 5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6 h 33"/>
              <a:gd name="T14" fmla="*/ 28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5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1"/>
                  <a:pt x="12" y="33"/>
                  <a:pt x="16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1" y="25"/>
                  <a:pt x="33" y="21"/>
                  <a:pt x="33" y="16"/>
                </a:cubicBezTo>
                <a:cubicBezTo>
                  <a:pt x="33" y="12"/>
                  <a:pt x="31" y="8"/>
                  <a:pt x="28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12" name="Freeform 1170"/>
          <p:cNvSpPr>
            <a:spLocks noEditPoints="1"/>
          </p:cNvSpPr>
          <p:nvPr/>
        </p:nvSpPr>
        <p:spPr bwMode="auto">
          <a:xfrm>
            <a:off x="1359670" y="2251075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2 h 41"/>
              <a:gd name="T4" fmla="*/ 4 w 41"/>
              <a:gd name="T5" fmla="*/ 20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2 w 41"/>
              <a:gd name="T19" fmla="*/ 9 h 41"/>
              <a:gd name="T20" fmla="*/ 37 w 41"/>
              <a:gd name="T21" fmla="*/ 20 h 41"/>
              <a:gd name="T22" fmla="*/ 32 w 41"/>
              <a:gd name="T23" fmla="*/ 32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19 w 41"/>
              <a:gd name="T31" fmla="*/ 0 h 41"/>
              <a:gd name="T32" fmla="*/ 6 w 41"/>
              <a:gd name="T33" fmla="*/ 6 h 41"/>
              <a:gd name="T34" fmla="*/ 0 w 41"/>
              <a:gd name="T35" fmla="*/ 20 h 41"/>
              <a:gd name="T36" fmla="*/ 6 w 41"/>
              <a:gd name="T37" fmla="*/ 35 h 41"/>
              <a:gd name="T38" fmla="*/ 20 w 41"/>
              <a:gd name="T39" fmla="*/ 41 h 41"/>
              <a:gd name="T40" fmla="*/ 20 w 41"/>
              <a:gd name="T41" fmla="*/ 41 h 41"/>
              <a:gd name="T42" fmla="*/ 35 w 41"/>
              <a:gd name="T43" fmla="*/ 35 h 41"/>
              <a:gd name="T44" fmla="*/ 41 w 41"/>
              <a:gd name="T45" fmla="*/ 20 h 41"/>
              <a:gd name="T46" fmla="*/ 35 w 41"/>
              <a:gd name="T47" fmla="*/ 6 h 41"/>
              <a:gd name="T48" fmla="*/ 35 w 41"/>
              <a:gd name="T49" fmla="*/ 6 h 41"/>
              <a:gd name="T50" fmla="*/ 23 w 41"/>
              <a:gd name="T51" fmla="*/ 0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5"/>
                  <a:pt x="9" y="32"/>
                </a:cubicBezTo>
                <a:cubicBezTo>
                  <a:pt x="5" y="29"/>
                  <a:pt x="4" y="25"/>
                  <a:pt x="4" y="20"/>
                </a:cubicBezTo>
                <a:cubicBezTo>
                  <a:pt x="4" y="16"/>
                  <a:pt x="5" y="12"/>
                  <a:pt x="9" y="9"/>
                </a:cubicBez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6"/>
                  <a:pt x="37" y="20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5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20" y="0"/>
                  <a:pt x="20" y="0"/>
                  <a:pt x="19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0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2" y="3"/>
                  <a:pt x="28" y="1"/>
                  <a:pt x="23" y="0"/>
                </a:cubicBezTo>
                <a:cubicBezTo>
                  <a:pt x="22" y="0"/>
                  <a:pt x="21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13" name="Freeform 1171"/>
          <p:cNvSpPr>
            <a:spLocks/>
          </p:cNvSpPr>
          <p:nvPr/>
        </p:nvSpPr>
        <p:spPr bwMode="auto">
          <a:xfrm>
            <a:off x="659582" y="2889250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6 h 33"/>
              <a:gd name="T6" fmla="*/ 5 w 34"/>
              <a:gd name="T7" fmla="*/ 28 h 33"/>
              <a:gd name="T8" fmla="*/ 17 w 34"/>
              <a:gd name="T9" fmla="*/ 33 h 33"/>
              <a:gd name="T10" fmla="*/ 29 w 34"/>
              <a:gd name="T11" fmla="*/ 28 h 33"/>
              <a:gd name="T12" fmla="*/ 34 w 34"/>
              <a:gd name="T13" fmla="*/ 16 h 33"/>
              <a:gd name="T14" fmla="*/ 29 w 34"/>
              <a:gd name="T15" fmla="*/ 5 h 33"/>
              <a:gd name="T16" fmla="*/ 30 w 34"/>
              <a:gd name="T17" fmla="*/ 3 h 33"/>
              <a:gd name="T18" fmla="*/ 30 w 34"/>
              <a:gd name="T19" fmla="*/ 3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1"/>
                  <a:pt x="5" y="5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1"/>
                  <a:pt x="13" y="33"/>
                  <a:pt x="17" y="33"/>
                </a:cubicBezTo>
                <a:cubicBezTo>
                  <a:pt x="21" y="33"/>
                  <a:pt x="25" y="31"/>
                  <a:pt x="29" y="28"/>
                </a:cubicBezTo>
                <a:cubicBezTo>
                  <a:pt x="32" y="25"/>
                  <a:pt x="34" y="21"/>
                  <a:pt x="34" y="16"/>
                </a:cubicBezTo>
                <a:cubicBezTo>
                  <a:pt x="34" y="12"/>
                  <a:pt x="32" y="8"/>
                  <a:pt x="29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14" name="Freeform 1172"/>
          <p:cNvSpPr>
            <a:spLocks noEditPoints="1"/>
          </p:cNvSpPr>
          <p:nvPr/>
        </p:nvSpPr>
        <p:spPr bwMode="auto">
          <a:xfrm>
            <a:off x="642120" y="2871788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2 h 41"/>
              <a:gd name="T4" fmla="*/ 4 w 42"/>
              <a:gd name="T5" fmla="*/ 20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7 h 41"/>
              <a:gd name="T14" fmla="*/ 35 w 42"/>
              <a:gd name="T15" fmla="*/ 6 h 41"/>
              <a:gd name="T16" fmla="*/ 34 w 42"/>
              <a:gd name="T17" fmla="*/ 7 h 41"/>
              <a:gd name="T18" fmla="*/ 33 w 42"/>
              <a:gd name="T19" fmla="*/ 9 h 41"/>
              <a:gd name="T20" fmla="*/ 38 w 42"/>
              <a:gd name="T21" fmla="*/ 20 h 41"/>
              <a:gd name="T22" fmla="*/ 33 w 42"/>
              <a:gd name="T23" fmla="*/ 32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8 w 42"/>
              <a:gd name="T31" fmla="*/ 4 h 41"/>
              <a:gd name="T32" fmla="*/ 6 w 42"/>
              <a:gd name="T33" fmla="*/ 6 h 41"/>
              <a:gd name="T34" fmla="*/ 5 w 42"/>
              <a:gd name="T35" fmla="*/ 7 h 41"/>
              <a:gd name="T36" fmla="*/ 0 w 42"/>
              <a:gd name="T37" fmla="*/ 20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5 w 42"/>
              <a:gd name="T45" fmla="*/ 35 h 41"/>
              <a:gd name="T46" fmla="*/ 42 w 42"/>
              <a:gd name="T47" fmla="*/ 20 h 41"/>
              <a:gd name="T48" fmla="*/ 35 w 42"/>
              <a:gd name="T49" fmla="*/ 6 h 41"/>
              <a:gd name="T50" fmla="*/ 35 w 42"/>
              <a:gd name="T51" fmla="*/ 6 h 41"/>
              <a:gd name="T52" fmla="*/ 21 w 42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5"/>
                  <a:pt x="9" y="32"/>
                </a:cubicBezTo>
                <a:cubicBezTo>
                  <a:pt x="6" y="29"/>
                  <a:pt x="4" y="25"/>
                  <a:pt x="4" y="20"/>
                </a:cubicBezTo>
                <a:cubicBezTo>
                  <a:pt x="4" y="16"/>
                  <a:pt x="6" y="12"/>
                  <a:pt x="9" y="9"/>
                </a:cubicBezTo>
                <a:cubicBezTo>
                  <a:pt x="12" y="5"/>
                  <a:pt x="17" y="4"/>
                  <a:pt x="21" y="4"/>
                </a:cubicBezTo>
                <a:cubicBezTo>
                  <a:pt x="25" y="4"/>
                  <a:pt x="29" y="5"/>
                  <a:pt x="33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5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2" y="1"/>
                  <a:pt x="8" y="4"/>
                </a:cubicBezTo>
                <a:cubicBezTo>
                  <a:pt x="8" y="5"/>
                  <a:pt x="7" y="5"/>
                  <a:pt x="6" y="6"/>
                </a:cubicBezTo>
                <a:cubicBezTo>
                  <a:pt x="6" y="6"/>
                  <a:pt x="6" y="6"/>
                  <a:pt x="5" y="7"/>
                </a:cubicBezTo>
                <a:cubicBezTo>
                  <a:pt x="2" y="11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40" y="31"/>
                  <a:pt x="42" y="26"/>
                  <a:pt x="42" y="20"/>
                </a:cubicBezTo>
                <a:cubicBezTo>
                  <a:pt x="42" y="15"/>
                  <a:pt x="40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15" name="Freeform 1173"/>
          <p:cNvSpPr>
            <a:spLocks/>
          </p:cNvSpPr>
          <p:nvPr/>
        </p:nvSpPr>
        <p:spPr bwMode="auto">
          <a:xfrm>
            <a:off x="119832" y="3871913"/>
            <a:ext cx="136525" cy="139700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7 w 33"/>
              <a:gd name="T9" fmla="*/ 34 h 34"/>
              <a:gd name="T10" fmla="*/ 29 w 33"/>
              <a:gd name="T11" fmla="*/ 29 h 34"/>
              <a:gd name="T12" fmla="*/ 33 w 33"/>
              <a:gd name="T13" fmla="*/ 17 h 34"/>
              <a:gd name="T14" fmla="*/ 29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9 w 33"/>
              <a:gd name="T21" fmla="*/ 5 h 34"/>
              <a:gd name="T22" fmla="*/ 17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2" y="34"/>
                  <a:pt x="17" y="34"/>
                </a:cubicBezTo>
                <a:cubicBezTo>
                  <a:pt x="21" y="34"/>
                  <a:pt x="25" y="32"/>
                  <a:pt x="29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16" name="Freeform 1174"/>
          <p:cNvSpPr>
            <a:spLocks/>
          </p:cNvSpPr>
          <p:nvPr/>
        </p:nvSpPr>
        <p:spPr bwMode="auto">
          <a:xfrm>
            <a:off x="103957" y="3854450"/>
            <a:ext cx="169863" cy="174625"/>
          </a:xfrm>
          <a:custGeom>
            <a:avLst/>
            <a:gdLst>
              <a:gd name="T0" fmla="*/ 21 w 41"/>
              <a:gd name="T1" fmla="*/ 0 h 42"/>
              <a:gd name="T2" fmla="*/ 21 w 41"/>
              <a:gd name="T3" fmla="*/ 0 h 42"/>
              <a:gd name="T4" fmla="*/ 8 w 41"/>
              <a:gd name="T5" fmla="*/ 5 h 42"/>
              <a:gd name="T6" fmla="*/ 6 w 41"/>
              <a:gd name="T7" fmla="*/ 6 h 42"/>
              <a:gd name="T8" fmla="*/ 5 w 41"/>
              <a:gd name="T9" fmla="*/ 7 h 42"/>
              <a:gd name="T10" fmla="*/ 0 w 41"/>
              <a:gd name="T11" fmla="*/ 21 h 42"/>
              <a:gd name="T12" fmla="*/ 6 w 41"/>
              <a:gd name="T13" fmla="*/ 36 h 42"/>
              <a:gd name="T14" fmla="*/ 21 w 41"/>
              <a:gd name="T15" fmla="*/ 42 h 42"/>
              <a:gd name="T16" fmla="*/ 21 w 41"/>
              <a:gd name="T17" fmla="*/ 42 h 42"/>
              <a:gd name="T18" fmla="*/ 35 w 41"/>
              <a:gd name="T19" fmla="*/ 36 h 42"/>
              <a:gd name="T20" fmla="*/ 41 w 41"/>
              <a:gd name="T21" fmla="*/ 21 h 42"/>
              <a:gd name="T22" fmla="*/ 35 w 41"/>
              <a:gd name="T23" fmla="*/ 6 h 42"/>
              <a:gd name="T24" fmla="*/ 34 w 41"/>
              <a:gd name="T25" fmla="*/ 8 h 42"/>
              <a:gd name="T26" fmla="*/ 33 w 41"/>
              <a:gd name="T27" fmla="*/ 9 h 42"/>
              <a:gd name="T28" fmla="*/ 37 w 41"/>
              <a:gd name="T29" fmla="*/ 21 h 42"/>
              <a:gd name="T30" fmla="*/ 33 w 41"/>
              <a:gd name="T31" fmla="*/ 33 h 42"/>
              <a:gd name="T32" fmla="*/ 21 w 41"/>
              <a:gd name="T33" fmla="*/ 38 h 42"/>
              <a:gd name="T34" fmla="*/ 9 w 41"/>
              <a:gd name="T35" fmla="*/ 33 h 42"/>
              <a:gd name="T36" fmla="*/ 4 w 41"/>
              <a:gd name="T37" fmla="*/ 21 h 42"/>
              <a:gd name="T38" fmla="*/ 9 w 41"/>
              <a:gd name="T39" fmla="*/ 9 h 42"/>
              <a:gd name="T40" fmla="*/ 21 w 41"/>
              <a:gd name="T41" fmla="*/ 4 h 42"/>
              <a:gd name="T42" fmla="*/ 33 w 41"/>
              <a:gd name="T43" fmla="*/ 9 h 42"/>
              <a:gd name="T44" fmla="*/ 34 w 41"/>
              <a:gd name="T45" fmla="*/ 8 h 42"/>
              <a:gd name="T46" fmla="*/ 35 w 41"/>
              <a:gd name="T47" fmla="*/ 6 h 42"/>
              <a:gd name="T48" fmla="*/ 21 w 41"/>
              <a:gd name="T4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2"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2" y="2"/>
                  <a:pt x="8" y="5"/>
                </a:cubicBezTo>
                <a:cubicBezTo>
                  <a:pt x="7" y="5"/>
                  <a:pt x="7" y="6"/>
                  <a:pt x="6" y="6"/>
                </a:cubicBezTo>
                <a:cubicBezTo>
                  <a:pt x="6" y="7"/>
                  <a:pt x="6" y="7"/>
                  <a:pt x="5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3" y="33"/>
                </a:cubicBezTo>
                <a:cubicBezTo>
                  <a:pt x="29" y="36"/>
                  <a:pt x="25" y="38"/>
                  <a:pt x="21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17" name="Freeform 1175"/>
          <p:cNvSpPr>
            <a:spLocks/>
          </p:cNvSpPr>
          <p:nvPr/>
        </p:nvSpPr>
        <p:spPr bwMode="auto">
          <a:xfrm>
            <a:off x="-104005" y="4070350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0 w 34"/>
              <a:gd name="T5" fmla="*/ 17 h 34"/>
              <a:gd name="T6" fmla="*/ 5 w 34"/>
              <a:gd name="T7" fmla="*/ 29 h 34"/>
              <a:gd name="T8" fmla="*/ 17 w 34"/>
              <a:gd name="T9" fmla="*/ 34 h 34"/>
              <a:gd name="T10" fmla="*/ 29 w 34"/>
              <a:gd name="T11" fmla="*/ 29 h 34"/>
              <a:gd name="T12" fmla="*/ 34 w 34"/>
              <a:gd name="T13" fmla="*/ 17 h 34"/>
              <a:gd name="T14" fmla="*/ 29 w 34"/>
              <a:gd name="T15" fmla="*/ 5 h 34"/>
              <a:gd name="T16" fmla="*/ 30 w 34"/>
              <a:gd name="T17" fmla="*/ 4 h 34"/>
              <a:gd name="T18" fmla="*/ 30 w 34"/>
              <a:gd name="T19" fmla="*/ 4 h 34"/>
              <a:gd name="T20" fmla="*/ 29 w 34"/>
              <a:gd name="T21" fmla="*/ 5 h 34"/>
              <a:gd name="T22" fmla="*/ 17 w 34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32" y="26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18" name="Freeform 1176"/>
          <p:cNvSpPr>
            <a:spLocks noEditPoints="1"/>
          </p:cNvSpPr>
          <p:nvPr/>
        </p:nvSpPr>
        <p:spPr bwMode="auto">
          <a:xfrm>
            <a:off x="-119880" y="4054475"/>
            <a:ext cx="173038" cy="173038"/>
          </a:xfrm>
          <a:custGeom>
            <a:avLst/>
            <a:gdLst>
              <a:gd name="T0" fmla="*/ 21 w 42"/>
              <a:gd name="T1" fmla="*/ 38 h 42"/>
              <a:gd name="T2" fmla="*/ 9 w 42"/>
              <a:gd name="T3" fmla="*/ 33 h 42"/>
              <a:gd name="T4" fmla="*/ 4 w 42"/>
              <a:gd name="T5" fmla="*/ 21 h 42"/>
              <a:gd name="T6" fmla="*/ 9 w 42"/>
              <a:gd name="T7" fmla="*/ 9 h 42"/>
              <a:gd name="T8" fmla="*/ 21 w 42"/>
              <a:gd name="T9" fmla="*/ 4 h 42"/>
              <a:gd name="T10" fmla="*/ 33 w 42"/>
              <a:gd name="T11" fmla="*/ 9 h 42"/>
              <a:gd name="T12" fmla="*/ 34 w 42"/>
              <a:gd name="T13" fmla="*/ 8 h 42"/>
              <a:gd name="T14" fmla="*/ 36 w 42"/>
              <a:gd name="T15" fmla="*/ 6 h 42"/>
              <a:gd name="T16" fmla="*/ 34 w 42"/>
              <a:gd name="T17" fmla="*/ 8 h 42"/>
              <a:gd name="T18" fmla="*/ 33 w 42"/>
              <a:gd name="T19" fmla="*/ 9 h 42"/>
              <a:gd name="T20" fmla="*/ 38 w 42"/>
              <a:gd name="T21" fmla="*/ 21 h 42"/>
              <a:gd name="T22" fmla="*/ 33 w 42"/>
              <a:gd name="T23" fmla="*/ 33 h 42"/>
              <a:gd name="T24" fmla="*/ 21 w 42"/>
              <a:gd name="T25" fmla="*/ 38 h 42"/>
              <a:gd name="T26" fmla="*/ 21 w 42"/>
              <a:gd name="T27" fmla="*/ 0 h 42"/>
              <a:gd name="T28" fmla="*/ 21 w 42"/>
              <a:gd name="T29" fmla="*/ 0 h 42"/>
              <a:gd name="T30" fmla="*/ 6 w 42"/>
              <a:gd name="T31" fmla="*/ 6 h 42"/>
              <a:gd name="T32" fmla="*/ 0 w 42"/>
              <a:gd name="T33" fmla="*/ 21 h 42"/>
              <a:gd name="T34" fmla="*/ 6 w 42"/>
              <a:gd name="T35" fmla="*/ 36 h 42"/>
              <a:gd name="T36" fmla="*/ 21 w 42"/>
              <a:gd name="T37" fmla="*/ 42 h 42"/>
              <a:gd name="T38" fmla="*/ 21 w 42"/>
              <a:gd name="T39" fmla="*/ 42 h 42"/>
              <a:gd name="T40" fmla="*/ 36 w 42"/>
              <a:gd name="T41" fmla="*/ 36 h 42"/>
              <a:gd name="T42" fmla="*/ 42 w 42"/>
              <a:gd name="T43" fmla="*/ 21 h 42"/>
              <a:gd name="T44" fmla="*/ 42 w 42"/>
              <a:gd name="T45" fmla="*/ 21 h 42"/>
              <a:gd name="T46" fmla="*/ 41 w 42"/>
              <a:gd name="T47" fmla="*/ 17 h 42"/>
              <a:gd name="T48" fmla="*/ 36 w 42"/>
              <a:gd name="T49" fmla="*/ 6 h 42"/>
              <a:gd name="T50" fmla="*/ 36 w 42"/>
              <a:gd name="T51" fmla="*/ 6 h 42"/>
              <a:gd name="T52" fmla="*/ 21 w 42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2">
                <a:moveTo>
                  <a:pt x="21" y="38"/>
                </a:moveTo>
                <a:cubicBezTo>
                  <a:pt x="17" y="38"/>
                  <a:pt x="12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30"/>
                  <a:pt x="33" y="33"/>
                </a:cubicBezTo>
                <a:cubicBezTo>
                  <a:pt x="30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40"/>
                  <a:pt x="36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21"/>
                  <a:pt x="42" y="21"/>
                  <a:pt x="42" y="21"/>
                </a:cubicBezTo>
                <a:cubicBezTo>
                  <a:pt x="42" y="20"/>
                  <a:pt x="42" y="18"/>
                  <a:pt x="41" y="17"/>
                </a:cubicBezTo>
                <a:cubicBezTo>
                  <a:pt x="41" y="13"/>
                  <a:pt x="39" y="9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19" name="Freeform 1177"/>
          <p:cNvSpPr>
            <a:spLocks/>
          </p:cNvSpPr>
          <p:nvPr/>
        </p:nvSpPr>
        <p:spPr bwMode="auto">
          <a:xfrm>
            <a:off x="716732" y="3671888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0 w 34"/>
              <a:gd name="T5" fmla="*/ 17 h 34"/>
              <a:gd name="T6" fmla="*/ 5 w 34"/>
              <a:gd name="T7" fmla="*/ 29 h 34"/>
              <a:gd name="T8" fmla="*/ 17 w 34"/>
              <a:gd name="T9" fmla="*/ 34 h 34"/>
              <a:gd name="T10" fmla="*/ 29 w 34"/>
              <a:gd name="T11" fmla="*/ 29 h 34"/>
              <a:gd name="T12" fmla="*/ 34 w 34"/>
              <a:gd name="T13" fmla="*/ 17 h 34"/>
              <a:gd name="T14" fmla="*/ 29 w 34"/>
              <a:gd name="T15" fmla="*/ 5 h 34"/>
              <a:gd name="T16" fmla="*/ 30 w 34"/>
              <a:gd name="T17" fmla="*/ 4 h 34"/>
              <a:gd name="T18" fmla="*/ 30 w 34"/>
              <a:gd name="T19" fmla="*/ 4 h 34"/>
              <a:gd name="T20" fmla="*/ 29 w 34"/>
              <a:gd name="T21" fmla="*/ 5 h 34"/>
              <a:gd name="T22" fmla="*/ 17 w 34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20" name="Freeform 1178"/>
          <p:cNvSpPr>
            <a:spLocks noEditPoints="1"/>
          </p:cNvSpPr>
          <p:nvPr/>
        </p:nvSpPr>
        <p:spPr bwMode="auto">
          <a:xfrm>
            <a:off x="700857" y="3656013"/>
            <a:ext cx="173038" cy="174625"/>
          </a:xfrm>
          <a:custGeom>
            <a:avLst/>
            <a:gdLst>
              <a:gd name="T0" fmla="*/ 21 w 42"/>
              <a:gd name="T1" fmla="*/ 38 h 42"/>
              <a:gd name="T2" fmla="*/ 9 w 42"/>
              <a:gd name="T3" fmla="*/ 33 h 42"/>
              <a:gd name="T4" fmla="*/ 4 w 42"/>
              <a:gd name="T5" fmla="*/ 21 h 42"/>
              <a:gd name="T6" fmla="*/ 9 w 42"/>
              <a:gd name="T7" fmla="*/ 9 h 42"/>
              <a:gd name="T8" fmla="*/ 21 w 42"/>
              <a:gd name="T9" fmla="*/ 4 h 42"/>
              <a:gd name="T10" fmla="*/ 33 w 42"/>
              <a:gd name="T11" fmla="*/ 9 h 42"/>
              <a:gd name="T12" fmla="*/ 34 w 42"/>
              <a:gd name="T13" fmla="*/ 8 h 42"/>
              <a:gd name="T14" fmla="*/ 36 w 42"/>
              <a:gd name="T15" fmla="*/ 6 h 42"/>
              <a:gd name="T16" fmla="*/ 34 w 42"/>
              <a:gd name="T17" fmla="*/ 8 h 42"/>
              <a:gd name="T18" fmla="*/ 33 w 42"/>
              <a:gd name="T19" fmla="*/ 9 h 42"/>
              <a:gd name="T20" fmla="*/ 38 w 42"/>
              <a:gd name="T21" fmla="*/ 21 h 42"/>
              <a:gd name="T22" fmla="*/ 33 w 42"/>
              <a:gd name="T23" fmla="*/ 33 h 42"/>
              <a:gd name="T24" fmla="*/ 21 w 42"/>
              <a:gd name="T25" fmla="*/ 38 h 42"/>
              <a:gd name="T26" fmla="*/ 21 w 42"/>
              <a:gd name="T27" fmla="*/ 0 h 42"/>
              <a:gd name="T28" fmla="*/ 21 w 42"/>
              <a:gd name="T29" fmla="*/ 0 h 42"/>
              <a:gd name="T30" fmla="*/ 8 w 42"/>
              <a:gd name="T31" fmla="*/ 4 h 42"/>
              <a:gd name="T32" fmla="*/ 6 w 42"/>
              <a:gd name="T33" fmla="*/ 6 h 42"/>
              <a:gd name="T34" fmla="*/ 5 w 42"/>
              <a:gd name="T35" fmla="*/ 7 h 42"/>
              <a:gd name="T36" fmla="*/ 0 w 42"/>
              <a:gd name="T37" fmla="*/ 21 h 42"/>
              <a:gd name="T38" fmla="*/ 6 w 42"/>
              <a:gd name="T39" fmla="*/ 35 h 42"/>
              <a:gd name="T40" fmla="*/ 21 w 42"/>
              <a:gd name="T41" fmla="*/ 42 h 42"/>
              <a:gd name="T42" fmla="*/ 21 w 42"/>
              <a:gd name="T43" fmla="*/ 42 h 42"/>
              <a:gd name="T44" fmla="*/ 36 w 42"/>
              <a:gd name="T45" fmla="*/ 35 h 42"/>
              <a:gd name="T46" fmla="*/ 42 w 42"/>
              <a:gd name="T47" fmla="*/ 21 h 42"/>
              <a:gd name="T48" fmla="*/ 36 w 42"/>
              <a:gd name="T49" fmla="*/ 6 h 42"/>
              <a:gd name="T50" fmla="*/ 36 w 42"/>
              <a:gd name="T51" fmla="*/ 6 h 42"/>
              <a:gd name="T52" fmla="*/ 21 w 42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2">
                <a:moveTo>
                  <a:pt x="21" y="38"/>
                </a:moveTo>
                <a:cubicBezTo>
                  <a:pt x="17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30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7" y="0"/>
                  <a:pt x="12" y="2"/>
                  <a:pt x="8" y="4"/>
                </a:cubicBezTo>
                <a:cubicBezTo>
                  <a:pt x="8" y="5"/>
                  <a:pt x="7" y="6"/>
                  <a:pt x="6" y="6"/>
                </a:cubicBezTo>
                <a:cubicBezTo>
                  <a:pt x="6" y="7"/>
                  <a:pt x="6" y="7"/>
                  <a:pt x="5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21" name="Freeform 1179"/>
          <p:cNvSpPr>
            <a:spLocks/>
          </p:cNvSpPr>
          <p:nvPr/>
        </p:nvSpPr>
        <p:spPr bwMode="auto">
          <a:xfrm>
            <a:off x="227782" y="4633913"/>
            <a:ext cx="136525" cy="136525"/>
          </a:xfrm>
          <a:custGeom>
            <a:avLst/>
            <a:gdLst>
              <a:gd name="T0" fmla="*/ 16 w 33"/>
              <a:gd name="T1" fmla="*/ 0 h 33"/>
              <a:gd name="T2" fmla="*/ 4 w 33"/>
              <a:gd name="T3" fmla="*/ 5 h 33"/>
              <a:gd name="T4" fmla="*/ 0 w 33"/>
              <a:gd name="T5" fmla="*/ 17 h 33"/>
              <a:gd name="T6" fmla="*/ 4 w 33"/>
              <a:gd name="T7" fmla="*/ 29 h 33"/>
              <a:gd name="T8" fmla="*/ 16 w 33"/>
              <a:gd name="T9" fmla="*/ 33 h 33"/>
              <a:gd name="T10" fmla="*/ 28 w 33"/>
              <a:gd name="T11" fmla="*/ 29 h 33"/>
              <a:gd name="T12" fmla="*/ 33 w 33"/>
              <a:gd name="T13" fmla="*/ 17 h 33"/>
              <a:gd name="T14" fmla="*/ 28 w 33"/>
              <a:gd name="T15" fmla="*/ 5 h 33"/>
              <a:gd name="T16" fmla="*/ 29 w 33"/>
              <a:gd name="T17" fmla="*/ 4 h 33"/>
              <a:gd name="T18" fmla="*/ 29 w 33"/>
              <a:gd name="T19" fmla="*/ 4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4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4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0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29" y="4"/>
                  <a:pt x="29" y="4"/>
                  <a:pt x="29" y="4"/>
                </a:cubicBezTo>
                <a:cubicBezTo>
                  <a:pt x="29" y="4"/>
                  <a:pt x="29" y="4"/>
                  <a:pt x="29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0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22" name="Freeform 1180"/>
          <p:cNvSpPr>
            <a:spLocks noEditPoints="1"/>
          </p:cNvSpPr>
          <p:nvPr/>
        </p:nvSpPr>
        <p:spPr bwMode="auto">
          <a:xfrm>
            <a:off x="211907" y="4618038"/>
            <a:ext cx="169863" cy="169863"/>
          </a:xfrm>
          <a:custGeom>
            <a:avLst/>
            <a:gdLst>
              <a:gd name="T0" fmla="*/ 20 w 41"/>
              <a:gd name="T1" fmla="*/ 37 h 41"/>
              <a:gd name="T2" fmla="*/ 8 w 41"/>
              <a:gd name="T3" fmla="*/ 33 h 41"/>
              <a:gd name="T4" fmla="*/ 4 w 41"/>
              <a:gd name="T5" fmla="*/ 21 h 41"/>
              <a:gd name="T6" fmla="*/ 8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3 w 41"/>
              <a:gd name="T13" fmla="*/ 8 h 41"/>
              <a:gd name="T14" fmla="*/ 35 w 41"/>
              <a:gd name="T15" fmla="*/ 6 h 41"/>
              <a:gd name="T16" fmla="*/ 33 w 41"/>
              <a:gd name="T17" fmla="*/ 8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3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34 w 41"/>
              <a:gd name="T41" fmla="*/ 36 h 41"/>
              <a:gd name="T42" fmla="*/ 35 w 41"/>
              <a:gd name="T43" fmla="*/ 35 h 41"/>
              <a:gd name="T44" fmla="*/ 37 w 41"/>
              <a:gd name="T45" fmla="*/ 33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8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8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4" y="4"/>
                  <a:pt x="29" y="6"/>
                  <a:pt x="32" y="9"/>
                </a:cubicBezTo>
                <a:cubicBezTo>
                  <a:pt x="33" y="8"/>
                  <a:pt x="33" y="8"/>
                  <a:pt x="33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3" y="8"/>
                  <a:pt x="33" y="8"/>
                  <a:pt x="33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4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5" y="41"/>
                  <a:pt x="30" y="40"/>
                  <a:pt x="34" y="36"/>
                </a:cubicBezTo>
                <a:cubicBezTo>
                  <a:pt x="34" y="36"/>
                  <a:pt x="34" y="36"/>
                  <a:pt x="35" y="35"/>
                </a:cubicBezTo>
                <a:cubicBezTo>
                  <a:pt x="35" y="35"/>
                  <a:pt x="36" y="34"/>
                  <a:pt x="37" y="33"/>
                </a:cubicBezTo>
                <a:cubicBezTo>
                  <a:pt x="39" y="30"/>
                  <a:pt x="41" y="25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23" name="Freeform 1181"/>
          <p:cNvSpPr>
            <a:spLocks/>
          </p:cNvSpPr>
          <p:nvPr/>
        </p:nvSpPr>
        <p:spPr bwMode="auto">
          <a:xfrm>
            <a:off x="415107" y="4845050"/>
            <a:ext cx="136525" cy="138113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24" name="Freeform 1182"/>
          <p:cNvSpPr>
            <a:spLocks noEditPoints="1"/>
          </p:cNvSpPr>
          <p:nvPr/>
        </p:nvSpPr>
        <p:spPr bwMode="auto">
          <a:xfrm>
            <a:off x="397645" y="4829175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2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2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11 w 41"/>
              <a:gd name="T31" fmla="*/ 2 h 41"/>
              <a:gd name="T32" fmla="*/ 8 w 41"/>
              <a:gd name="T33" fmla="*/ 4 h 41"/>
              <a:gd name="T34" fmla="*/ 6 w 41"/>
              <a:gd name="T35" fmla="*/ 6 h 41"/>
              <a:gd name="T36" fmla="*/ 0 w 41"/>
              <a:gd name="T37" fmla="*/ 21 h 41"/>
              <a:gd name="T38" fmla="*/ 6 w 41"/>
              <a:gd name="T39" fmla="*/ 35 h 41"/>
              <a:gd name="T40" fmla="*/ 20 w 41"/>
              <a:gd name="T41" fmla="*/ 41 h 41"/>
              <a:gd name="T42" fmla="*/ 20 w 41"/>
              <a:gd name="T43" fmla="*/ 41 h 41"/>
              <a:gd name="T44" fmla="*/ 24 w 41"/>
              <a:gd name="T45" fmla="*/ 41 h 41"/>
              <a:gd name="T46" fmla="*/ 28 w 41"/>
              <a:gd name="T47" fmla="*/ 40 h 41"/>
              <a:gd name="T48" fmla="*/ 35 w 41"/>
              <a:gd name="T49" fmla="*/ 35 h 41"/>
              <a:gd name="T50" fmla="*/ 41 w 41"/>
              <a:gd name="T51" fmla="*/ 21 h 41"/>
              <a:gd name="T52" fmla="*/ 35 w 41"/>
              <a:gd name="T53" fmla="*/ 6 h 41"/>
              <a:gd name="T54" fmla="*/ 35 w 41"/>
              <a:gd name="T55" fmla="*/ 6 h 41"/>
              <a:gd name="T56" fmla="*/ 20 w 41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7" y="0"/>
                  <a:pt x="14" y="1"/>
                  <a:pt x="11" y="2"/>
                </a:cubicBezTo>
                <a:cubicBezTo>
                  <a:pt x="10" y="3"/>
                  <a:pt x="9" y="3"/>
                  <a:pt x="8" y="4"/>
                </a:cubicBezTo>
                <a:cubicBezTo>
                  <a:pt x="7" y="5"/>
                  <a:pt x="6" y="5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2" y="41"/>
                  <a:pt x="23" y="41"/>
                  <a:pt x="24" y="41"/>
                </a:cubicBezTo>
                <a:cubicBezTo>
                  <a:pt x="26" y="41"/>
                  <a:pt x="27" y="40"/>
                  <a:pt x="28" y="40"/>
                </a:cubicBezTo>
                <a:cubicBezTo>
                  <a:pt x="31" y="39"/>
                  <a:pt x="33" y="37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25" name="Freeform 1183"/>
          <p:cNvSpPr>
            <a:spLocks/>
          </p:cNvSpPr>
          <p:nvPr/>
        </p:nvSpPr>
        <p:spPr bwMode="auto">
          <a:xfrm>
            <a:off x="-245293" y="4775200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7 h 33"/>
              <a:gd name="T6" fmla="*/ 5 w 34"/>
              <a:gd name="T7" fmla="*/ 29 h 33"/>
              <a:gd name="T8" fmla="*/ 17 w 34"/>
              <a:gd name="T9" fmla="*/ 33 h 33"/>
              <a:gd name="T10" fmla="*/ 29 w 34"/>
              <a:gd name="T11" fmla="*/ 29 h 33"/>
              <a:gd name="T12" fmla="*/ 34 w 34"/>
              <a:gd name="T13" fmla="*/ 17 h 33"/>
              <a:gd name="T14" fmla="*/ 29 w 34"/>
              <a:gd name="T15" fmla="*/ 5 h 33"/>
              <a:gd name="T16" fmla="*/ 30 w 34"/>
              <a:gd name="T17" fmla="*/ 4 h 33"/>
              <a:gd name="T18" fmla="*/ 30 w 34"/>
              <a:gd name="T19" fmla="*/ 4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9" y="2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9" y="32"/>
                  <a:pt x="13" y="33"/>
                  <a:pt x="17" y="33"/>
                </a:cubicBezTo>
                <a:cubicBezTo>
                  <a:pt x="21" y="33"/>
                  <a:pt x="26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26" name="Freeform 1184"/>
          <p:cNvSpPr>
            <a:spLocks noEditPoints="1"/>
          </p:cNvSpPr>
          <p:nvPr/>
        </p:nvSpPr>
        <p:spPr bwMode="auto">
          <a:xfrm>
            <a:off x="-261168" y="4759325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3 h 41"/>
              <a:gd name="T4" fmla="*/ 4 w 42"/>
              <a:gd name="T5" fmla="*/ 21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8 h 41"/>
              <a:gd name="T14" fmla="*/ 36 w 42"/>
              <a:gd name="T15" fmla="*/ 6 h 41"/>
              <a:gd name="T16" fmla="*/ 34 w 42"/>
              <a:gd name="T17" fmla="*/ 8 h 41"/>
              <a:gd name="T18" fmla="*/ 33 w 42"/>
              <a:gd name="T19" fmla="*/ 9 h 41"/>
              <a:gd name="T20" fmla="*/ 38 w 42"/>
              <a:gd name="T21" fmla="*/ 21 h 41"/>
              <a:gd name="T22" fmla="*/ 33 w 42"/>
              <a:gd name="T23" fmla="*/ 33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6 w 42"/>
              <a:gd name="T31" fmla="*/ 6 h 41"/>
              <a:gd name="T32" fmla="*/ 6 w 42"/>
              <a:gd name="T33" fmla="*/ 7 h 41"/>
              <a:gd name="T34" fmla="*/ 3 w 42"/>
              <a:gd name="T35" fmla="*/ 10 h 41"/>
              <a:gd name="T36" fmla="*/ 0 w 42"/>
              <a:gd name="T37" fmla="*/ 21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6 w 42"/>
              <a:gd name="T45" fmla="*/ 35 h 41"/>
              <a:gd name="T46" fmla="*/ 42 w 42"/>
              <a:gd name="T47" fmla="*/ 21 h 41"/>
              <a:gd name="T48" fmla="*/ 36 w 42"/>
              <a:gd name="T49" fmla="*/ 6 h 41"/>
              <a:gd name="T50" fmla="*/ 36 w 42"/>
              <a:gd name="T51" fmla="*/ 6 h 41"/>
              <a:gd name="T52" fmla="*/ 21 w 42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3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13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30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7"/>
                  <a:pt x="6" y="7"/>
                </a:cubicBezTo>
                <a:cubicBezTo>
                  <a:pt x="5" y="8"/>
                  <a:pt x="4" y="9"/>
                  <a:pt x="3" y="10"/>
                </a:cubicBezTo>
                <a:cubicBezTo>
                  <a:pt x="1" y="14"/>
                  <a:pt x="0" y="17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5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27" name="Freeform 1185"/>
          <p:cNvSpPr>
            <a:spLocks/>
          </p:cNvSpPr>
          <p:nvPr/>
        </p:nvSpPr>
        <p:spPr bwMode="auto">
          <a:xfrm>
            <a:off x="3945" y="2465387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28" name="Freeform 1186"/>
          <p:cNvSpPr>
            <a:spLocks noEditPoints="1"/>
          </p:cNvSpPr>
          <p:nvPr/>
        </p:nvSpPr>
        <p:spPr bwMode="auto">
          <a:xfrm>
            <a:off x="-11930" y="2449512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2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2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5 w 41"/>
              <a:gd name="T33" fmla="*/ 7 h 41"/>
              <a:gd name="T34" fmla="*/ 3 w 41"/>
              <a:gd name="T35" fmla="*/ 10 h 41"/>
              <a:gd name="T36" fmla="*/ 0 w 41"/>
              <a:gd name="T37" fmla="*/ 21 h 41"/>
              <a:gd name="T38" fmla="*/ 6 w 41"/>
              <a:gd name="T39" fmla="*/ 35 h 41"/>
              <a:gd name="T40" fmla="*/ 20 w 41"/>
              <a:gd name="T41" fmla="*/ 41 h 41"/>
              <a:gd name="T42" fmla="*/ 20 w 41"/>
              <a:gd name="T43" fmla="*/ 41 h 41"/>
              <a:gd name="T44" fmla="*/ 31 w 41"/>
              <a:gd name="T45" fmla="*/ 38 h 41"/>
              <a:gd name="T46" fmla="*/ 34 w 41"/>
              <a:gd name="T47" fmla="*/ 36 h 41"/>
              <a:gd name="T48" fmla="*/ 35 w 41"/>
              <a:gd name="T49" fmla="*/ 35 h 41"/>
              <a:gd name="T50" fmla="*/ 41 w 41"/>
              <a:gd name="T51" fmla="*/ 21 h 41"/>
              <a:gd name="T52" fmla="*/ 35 w 41"/>
              <a:gd name="T53" fmla="*/ 6 h 41"/>
              <a:gd name="T54" fmla="*/ 35 w 41"/>
              <a:gd name="T55" fmla="*/ 6 h 41"/>
              <a:gd name="T56" fmla="*/ 20 w 41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5" y="7"/>
                  <a:pt x="5" y="7"/>
                </a:cubicBezTo>
                <a:cubicBezTo>
                  <a:pt x="4" y="8"/>
                  <a:pt x="3" y="9"/>
                  <a:pt x="3" y="10"/>
                </a:cubicBezTo>
                <a:cubicBezTo>
                  <a:pt x="1" y="13"/>
                  <a:pt x="0" y="17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4" y="41"/>
                  <a:pt x="28" y="40"/>
                  <a:pt x="31" y="38"/>
                </a:cubicBezTo>
                <a:cubicBezTo>
                  <a:pt x="32" y="38"/>
                  <a:pt x="33" y="37"/>
                  <a:pt x="34" y="36"/>
                </a:cubicBezTo>
                <a:cubicBezTo>
                  <a:pt x="34" y="36"/>
                  <a:pt x="35" y="35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29" name="Freeform 1187"/>
          <p:cNvSpPr>
            <a:spLocks/>
          </p:cNvSpPr>
          <p:nvPr/>
        </p:nvSpPr>
        <p:spPr bwMode="auto">
          <a:xfrm>
            <a:off x="-1624830" y="36512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6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8 w 33"/>
              <a:gd name="T21" fmla="*/ 5 h 34"/>
              <a:gd name="T22" fmla="*/ 16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9"/>
                  <a:pt x="0" y="13"/>
                  <a:pt x="0" y="17"/>
                </a:cubicBezTo>
                <a:cubicBezTo>
                  <a:pt x="0" y="21"/>
                  <a:pt x="1" y="26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6"/>
                  <a:pt x="33" y="21"/>
                  <a:pt x="33" y="17"/>
                </a:cubicBezTo>
                <a:cubicBezTo>
                  <a:pt x="33" y="13"/>
                  <a:pt x="31" y="9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30" name="Freeform 1188"/>
          <p:cNvSpPr>
            <a:spLocks noEditPoints="1"/>
          </p:cNvSpPr>
          <p:nvPr/>
        </p:nvSpPr>
        <p:spPr bwMode="auto">
          <a:xfrm>
            <a:off x="-1640705" y="19050"/>
            <a:ext cx="169863" cy="174625"/>
          </a:xfrm>
          <a:custGeom>
            <a:avLst/>
            <a:gdLst>
              <a:gd name="T0" fmla="*/ 20 w 41"/>
              <a:gd name="T1" fmla="*/ 38 h 42"/>
              <a:gd name="T2" fmla="*/ 9 w 41"/>
              <a:gd name="T3" fmla="*/ 33 h 42"/>
              <a:gd name="T4" fmla="*/ 4 w 41"/>
              <a:gd name="T5" fmla="*/ 21 h 42"/>
              <a:gd name="T6" fmla="*/ 9 w 41"/>
              <a:gd name="T7" fmla="*/ 9 h 42"/>
              <a:gd name="T8" fmla="*/ 20 w 41"/>
              <a:gd name="T9" fmla="*/ 4 h 42"/>
              <a:gd name="T10" fmla="*/ 32 w 41"/>
              <a:gd name="T11" fmla="*/ 9 h 42"/>
              <a:gd name="T12" fmla="*/ 34 w 41"/>
              <a:gd name="T13" fmla="*/ 8 h 42"/>
              <a:gd name="T14" fmla="*/ 35 w 41"/>
              <a:gd name="T15" fmla="*/ 6 h 42"/>
              <a:gd name="T16" fmla="*/ 34 w 41"/>
              <a:gd name="T17" fmla="*/ 8 h 42"/>
              <a:gd name="T18" fmla="*/ 32 w 41"/>
              <a:gd name="T19" fmla="*/ 9 h 42"/>
              <a:gd name="T20" fmla="*/ 37 w 41"/>
              <a:gd name="T21" fmla="*/ 21 h 42"/>
              <a:gd name="T22" fmla="*/ 32 w 41"/>
              <a:gd name="T23" fmla="*/ 33 h 42"/>
              <a:gd name="T24" fmla="*/ 20 w 41"/>
              <a:gd name="T25" fmla="*/ 38 h 42"/>
              <a:gd name="T26" fmla="*/ 20 w 41"/>
              <a:gd name="T27" fmla="*/ 0 h 42"/>
              <a:gd name="T28" fmla="*/ 20 w 41"/>
              <a:gd name="T29" fmla="*/ 0 h 42"/>
              <a:gd name="T30" fmla="*/ 8 w 41"/>
              <a:gd name="T31" fmla="*/ 5 h 42"/>
              <a:gd name="T32" fmla="*/ 6 w 41"/>
              <a:gd name="T33" fmla="*/ 6 h 42"/>
              <a:gd name="T34" fmla="*/ 5 w 41"/>
              <a:gd name="T35" fmla="*/ 7 h 42"/>
              <a:gd name="T36" fmla="*/ 0 w 41"/>
              <a:gd name="T37" fmla="*/ 21 h 42"/>
              <a:gd name="T38" fmla="*/ 6 w 41"/>
              <a:gd name="T39" fmla="*/ 36 h 42"/>
              <a:gd name="T40" fmla="*/ 20 w 41"/>
              <a:gd name="T41" fmla="*/ 42 h 42"/>
              <a:gd name="T42" fmla="*/ 20 w 41"/>
              <a:gd name="T43" fmla="*/ 42 h 42"/>
              <a:gd name="T44" fmla="*/ 34 w 41"/>
              <a:gd name="T45" fmla="*/ 37 h 42"/>
              <a:gd name="T46" fmla="*/ 35 w 41"/>
              <a:gd name="T47" fmla="*/ 36 h 42"/>
              <a:gd name="T48" fmla="*/ 37 w 41"/>
              <a:gd name="T49" fmla="*/ 34 h 42"/>
              <a:gd name="T50" fmla="*/ 41 w 41"/>
              <a:gd name="T51" fmla="*/ 21 h 42"/>
              <a:gd name="T52" fmla="*/ 35 w 41"/>
              <a:gd name="T53" fmla="*/ 6 h 42"/>
              <a:gd name="T54" fmla="*/ 35 w 41"/>
              <a:gd name="T55" fmla="*/ 6 h 42"/>
              <a:gd name="T56" fmla="*/ 20 w 41"/>
              <a:gd name="T5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2">
                <a:moveTo>
                  <a:pt x="20" y="38"/>
                </a:moveTo>
                <a:cubicBezTo>
                  <a:pt x="16" y="38"/>
                  <a:pt x="12" y="36"/>
                  <a:pt x="9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3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3"/>
                  <a:pt x="37" y="17"/>
                  <a:pt x="37" y="21"/>
                </a:cubicBezTo>
                <a:cubicBezTo>
                  <a:pt x="37" y="25"/>
                  <a:pt x="35" y="30"/>
                  <a:pt x="32" y="33"/>
                </a:cubicBezTo>
                <a:cubicBezTo>
                  <a:pt x="29" y="36"/>
                  <a:pt x="25" y="38"/>
                  <a:pt x="20" y="38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6" y="0"/>
                  <a:pt x="11" y="2"/>
                  <a:pt x="8" y="5"/>
                </a:cubicBezTo>
                <a:cubicBezTo>
                  <a:pt x="7" y="5"/>
                  <a:pt x="6" y="6"/>
                  <a:pt x="6" y="6"/>
                </a:cubicBezTo>
                <a:cubicBezTo>
                  <a:pt x="5" y="7"/>
                  <a:pt x="5" y="7"/>
                  <a:pt x="5" y="7"/>
                </a:cubicBezTo>
                <a:cubicBezTo>
                  <a:pt x="1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5" y="42"/>
                  <a:pt x="30" y="40"/>
                  <a:pt x="34" y="37"/>
                </a:cubicBezTo>
                <a:cubicBezTo>
                  <a:pt x="34" y="36"/>
                  <a:pt x="35" y="36"/>
                  <a:pt x="35" y="36"/>
                </a:cubicBezTo>
                <a:cubicBezTo>
                  <a:pt x="36" y="35"/>
                  <a:pt x="36" y="34"/>
                  <a:pt x="37" y="34"/>
                </a:cubicBezTo>
                <a:cubicBezTo>
                  <a:pt x="40" y="30"/>
                  <a:pt x="41" y="25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31" name="Freeform 1189"/>
          <p:cNvSpPr>
            <a:spLocks/>
          </p:cNvSpPr>
          <p:nvPr/>
        </p:nvSpPr>
        <p:spPr bwMode="auto">
          <a:xfrm>
            <a:off x="-2728143" y="-220663"/>
            <a:ext cx="138113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9 h 33"/>
              <a:gd name="T8" fmla="*/ 16 w 33"/>
              <a:gd name="T9" fmla="*/ 33 h 33"/>
              <a:gd name="T10" fmla="*/ 28 w 33"/>
              <a:gd name="T11" fmla="*/ 29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4 h 33"/>
              <a:gd name="T18" fmla="*/ 30 w 33"/>
              <a:gd name="T19" fmla="*/ 4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32" name="Freeform 1190"/>
          <p:cNvSpPr>
            <a:spLocks noEditPoints="1"/>
          </p:cNvSpPr>
          <p:nvPr/>
        </p:nvSpPr>
        <p:spPr bwMode="auto">
          <a:xfrm>
            <a:off x="-2744018" y="-236538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3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8 h 41"/>
              <a:gd name="T14" fmla="*/ 35 w 41"/>
              <a:gd name="T15" fmla="*/ 6 h 41"/>
              <a:gd name="T16" fmla="*/ 34 w 41"/>
              <a:gd name="T17" fmla="*/ 8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3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34 w 41"/>
              <a:gd name="T41" fmla="*/ 36 h 41"/>
              <a:gd name="T42" fmla="*/ 35 w 41"/>
              <a:gd name="T43" fmla="*/ 35 h 41"/>
              <a:gd name="T44" fmla="*/ 37 w 41"/>
              <a:gd name="T45" fmla="*/ 33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5" y="41"/>
                  <a:pt x="30" y="40"/>
                  <a:pt x="34" y="36"/>
                </a:cubicBezTo>
                <a:cubicBezTo>
                  <a:pt x="34" y="36"/>
                  <a:pt x="35" y="36"/>
                  <a:pt x="35" y="35"/>
                </a:cubicBezTo>
                <a:cubicBezTo>
                  <a:pt x="36" y="35"/>
                  <a:pt x="36" y="34"/>
                  <a:pt x="37" y="33"/>
                </a:cubicBezTo>
                <a:cubicBezTo>
                  <a:pt x="40" y="30"/>
                  <a:pt x="41" y="25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33" name="Freeform 1191"/>
          <p:cNvSpPr>
            <a:spLocks/>
          </p:cNvSpPr>
          <p:nvPr/>
        </p:nvSpPr>
        <p:spPr bwMode="auto">
          <a:xfrm>
            <a:off x="-1566093" y="6130925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9 h 33"/>
              <a:gd name="T8" fmla="*/ 16 w 33"/>
              <a:gd name="T9" fmla="*/ 33 h 33"/>
              <a:gd name="T10" fmla="*/ 28 w 33"/>
              <a:gd name="T11" fmla="*/ 29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4 h 33"/>
              <a:gd name="T18" fmla="*/ 30 w 33"/>
              <a:gd name="T19" fmla="*/ 4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34" name="Freeform 1192"/>
          <p:cNvSpPr>
            <a:spLocks noEditPoints="1"/>
          </p:cNvSpPr>
          <p:nvPr/>
        </p:nvSpPr>
        <p:spPr bwMode="auto">
          <a:xfrm>
            <a:off x="-1583555" y="6113463"/>
            <a:ext cx="169863" cy="171450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3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8 h 41"/>
              <a:gd name="T14" fmla="*/ 35 w 41"/>
              <a:gd name="T15" fmla="*/ 6 h 41"/>
              <a:gd name="T16" fmla="*/ 34 w 41"/>
              <a:gd name="T17" fmla="*/ 8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3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17 w 41"/>
              <a:gd name="T37" fmla="*/ 41 h 41"/>
              <a:gd name="T38" fmla="*/ 20 w 41"/>
              <a:gd name="T39" fmla="*/ 41 h 41"/>
              <a:gd name="T40" fmla="*/ 20 w 41"/>
              <a:gd name="T41" fmla="*/ 41 h 41"/>
              <a:gd name="T42" fmla="*/ 21 w 41"/>
              <a:gd name="T43" fmla="*/ 41 h 41"/>
              <a:gd name="T44" fmla="*/ 35 w 41"/>
              <a:gd name="T45" fmla="*/ 35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9" y="38"/>
                  <a:pt x="13" y="40"/>
                  <a:pt x="17" y="41"/>
                </a:cubicBezTo>
                <a:cubicBezTo>
                  <a:pt x="18" y="41"/>
                  <a:pt x="19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0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35" name="Freeform 1193"/>
          <p:cNvSpPr>
            <a:spLocks/>
          </p:cNvSpPr>
          <p:nvPr/>
        </p:nvSpPr>
        <p:spPr bwMode="auto">
          <a:xfrm>
            <a:off x="-2545580" y="5500688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9 h 33"/>
              <a:gd name="T8" fmla="*/ 16 w 33"/>
              <a:gd name="T9" fmla="*/ 33 h 33"/>
              <a:gd name="T10" fmla="*/ 28 w 33"/>
              <a:gd name="T11" fmla="*/ 29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4 h 33"/>
              <a:gd name="T18" fmla="*/ 30 w 33"/>
              <a:gd name="T19" fmla="*/ 4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36" name="Freeform 1194"/>
          <p:cNvSpPr>
            <a:spLocks noEditPoints="1"/>
          </p:cNvSpPr>
          <p:nvPr/>
        </p:nvSpPr>
        <p:spPr bwMode="auto">
          <a:xfrm>
            <a:off x="-2561456" y="5484813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3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8 h 41"/>
              <a:gd name="T14" fmla="*/ 35 w 41"/>
              <a:gd name="T15" fmla="*/ 6 h 41"/>
              <a:gd name="T16" fmla="*/ 34 w 41"/>
              <a:gd name="T17" fmla="*/ 8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3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30 w 41"/>
              <a:gd name="T41" fmla="*/ 39 h 41"/>
              <a:gd name="T42" fmla="*/ 34 w 41"/>
              <a:gd name="T43" fmla="*/ 37 h 41"/>
              <a:gd name="T44" fmla="*/ 35 w 41"/>
              <a:gd name="T45" fmla="*/ 35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4" y="41"/>
                  <a:pt x="27" y="41"/>
                  <a:pt x="30" y="39"/>
                </a:cubicBezTo>
                <a:cubicBezTo>
                  <a:pt x="31" y="38"/>
                  <a:pt x="33" y="38"/>
                  <a:pt x="34" y="37"/>
                </a:cubicBezTo>
                <a:cubicBezTo>
                  <a:pt x="34" y="36"/>
                  <a:pt x="35" y="36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37" name="Freeform 1195"/>
          <p:cNvSpPr>
            <a:spLocks/>
          </p:cNvSpPr>
          <p:nvPr/>
        </p:nvSpPr>
        <p:spPr bwMode="auto">
          <a:xfrm>
            <a:off x="-2810693" y="5318125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9 h 33"/>
              <a:gd name="T8" fmla="*/ 16 w 33"/>
              <a:gd name="T9" fmla="*/ 33 h 33"/>
              <a:gd name="T10" fmla="*/ 28 w 33"/>
              <a:gd name="T11" fmla="*/ 29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4 h 33"/>
              <a:gd name="T18" fmla="*/ 30 w 33"/>
              <a:gd name="T19" fmla="*/ 4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38" name="Freeform 1196"/>
          <p:cNvSpPr>
            <a:spLocks noEditPoints="1"/>
          </p:cNvSpPr>
          <p:nvPr/>
        </p:nvSpPr>
        <p:spPr bwMode="auto">
          <a:xfrm>
            <a:off x="-2826568" y="5302250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3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8 h 41"/>
              <a:gd name="T14" fmla="*/ 35 w 41"/>
              <a:gd name="T15" fmla="*/ 6 h 41"/>
              <a:gd name="T16" fmla="*/ 34 w 41"/>
              <a:gd name="T17" fmla="*/ 8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3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24 w 41"/>
              <a:gd name="T41" fmla="*/ 41 h 41"/>
              <a:gd name="T42" fmla="*/ 28 w 41"/>
              <a:gd name="T43" fmla="*/ 40 h 41"/>
              <a:gd name="T44" fmla="*/ 35 w 41"/>
              <a:gd name="T45" fmla="*/ 35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1" y="41"/>
                  <a:pt x="23" y="41"/>
                  <a:pt x="24" y="41"/>
                </a:cubicBezTo>
                <a:cubicBezTo>
                  <a:pt x="25" y="41"/>
                  <a:pt x="27" y="41"/>
                  <a:pt x="28" y="40"/>
                </a:cubicBezTo>
                <a:cubicBezTo>
                  <a:pt x="31" y="39"/>
                  <a:pt x="33" y="37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39" name="Freeform 1197"/>
          <p:cNvSpPr>
            <a:spLocks/>
          </p:cNvSpPr>
          <p:nvPr/>
        </p:nvSpPr>
        <p:spPr bwMode="auto">
          <a:xfrm>
            <a:off x="-1169218" y="6437313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5 w 41"/>
              <a:gd name="T11" fmla="*/ 7 h 37"/>
              <a:gd name="T12" fmla="*/ 34 w 41"/>
              <a:gd name="T13" fmla="*/ 6 h 37"/>
              <a:gd name="T14" fmla="*/ 32 w 41"/>
              <a:gd name="T15" fmla="*/ 4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7"/>
                  <a:pt x="20" y="37"/>
                </a:cubicBezTo>
                <a:cubicBezTo>
                  <a:pt x="25" y="37"/>
                  <a:pt x="30" y="36"/>
                  <a:pt x="34" y="32"/>
                </a:cubicBezTo>
                <a:cubicBezTo>
                  <a:pt x="40" y="25"/>
                  <a:pt x="41" y="14"/>
                  <a:pt x="35" y="7"/>
                </a:cubicBezTo>
                <a:cubicBezTo>
                  <a:pt x="35" y="7"/>
                  <a:pt x="34" y="6"/>
                  <a:pt x="34" y="6"/>
                </a:cubicBezTo>
                <a:cubicBezTo>
                  <a:pt x="33" y="5"/>
                  <a:pt x="33" y="5"/>
                  <a:pt x="32" y="4"/>
                </a:cubicBezTo>
                <a:cubicBezTo>
                  <a:pt x="29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40" name="Freeform 1198"/>
          <p:cNvSpPr>
            <a:spLocks/>
          </p:cNvSpPr>
          <p:nvPr/>
        </p:nvSpPr>
        <p:spPr bwMode="auto">
          <a:xfrm>
            <a:off x="-2147118" y="6072188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7 w 41"/>
              <a:gd name="T5" fmla="*/ 32 h 37"/>
              <a:gd name="T6" fmla="*/ 19 w 41"/>
              <a:gd name="T7" fmla="*/ 37 h 37"/>
              <a:gd name="T8" fmla="*/ 20 w 41"/>
              <a:gd name="T9" fmla="*/ 37 h 37"/>
              <a:gd name="T10" fmla="*/ 23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5"/>
                  <a:pt x="15" y="37"/>
                  <a:pt x="19" y="37"/>
                </a:cubicBezTo>
                <a:cubicBezTo>
                  <a:pt x="19" y="37"/>
                  <a:pt x="20" y="37"/>
                  <a:pt x="20" y="37"/>
                </a:cubicBezTo>
                <a:cubicBezTo>
                  <a:pt x="21" y="37"/>
                  <a:pt x="22" y="37"/>
                  <a:pt x="23" y="37"/>
                </a:cubicBezTo>
                <a:cubicBezTo>
                  <a:pt x="27" y="37"/>
                  <a:pt x="31" y="35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41" name="Freeform 1199"/>
          <p:cNvSpPr>
            <a:spLocks/>
          </p:cNvSpPr>
          <p:nvPr/>
        </p:nvSpPr>
        <p:spPr bwMode="auto">
          <a:xfrm>
            <a:off x="-1102543" y="6619875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7 w 41"/>
              <a:gd name="T5" fmla="*/ 32 h 37"/>
              <a:gd name="T6" fmla="*/ 20 w 41"/>
              <a:gd name="T7" fmla="*/ 37 h 37"/>
              <a:gd name="T8" fmla="*/ 31 w 41"/>
              <a:gd name="T9" fmla="*/ 34 h 37"/>
              <a:gd name="T10" fmla="*/ 34 w 41"/>
              <a:gd name="T11" fmla="*/ 32 h 37"/>
              <a:gd name="T12" fmla="*/ 34 w 41"/>
              <a:gd name="T13" fmla="*/ 31 h 37"/>
              <a:gd name="T14" fmla="*/ 34 w 41"/>
              <a:gd name="T15" fmla="*/ 6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7"/>
                  <a:pt x="20" y="37"/>
                </a:cubicBezTo>
                <a:cubicBezTo>
                  <a:pt x="24" y="37"/>
                  <a:pt x="28" y="36"/>
                  <a:pt x="31" y="34"/>
                </a:cubicBezTo>
                <a:cubicBezTo>
                  <a:pt x="32" y="33"/>
                  <a:pt x="33" y="33"/>
                  <a:pt x="34" y="32"/>
                </a:cubicBezTo>
                <a:cubicBezTo>
                  <a:pt x="34" y="32"/>
                  <a:pt x="34" y="32"/>
                  <a:pt x="34" y="31"/>
                </a:cubicBezTo>
                <a:cubicBezTo>
                  <a:pt x="41" y="24"/>
                  <a:pt x="41" y="13"/>
                  <a:pt x="34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42" name="Freeform 1200"/>
          <p:cNvSpPr>
            <a:spLocks/>
          </p:cNvSpPr>
          <p:nvPr/>
        </p:nvSpPr>
        <p:spPr bwMode="auto">
          <a:xfrm>
            <a:off x="-3021831" y="919162"/>
            <a:ext cx="136525" cy="136525"/>
          </a:xfrm>
          <a:custGeom>
            <a:avLst/>
            <a:gdLst>
              <a:gd name="T0" fmla="*/ 17 w 33"/>
              <a:gd name="T1" fmla="*/ 0 h 33"/>
              <a:gd name="T2" fmla="*/ 5 w 33"/>
              <a:gd name="T3" fmla="*/ 4 h 33"/>
              <a:gd name="T4" fmla="*/ 0 w 33"/>
              <a:gd name="T5" fmla="*/ 16 h 33"/>
              <a:gd name="T6" fmla="*/ 5 w 33"/>
              <a:gd name="T7" fmla="*/ 28 h 33"/>
              <a:gd name="T8" fmla="*/ 17 w 33"/>
              <a:gd name="T9" fmla="*/ 33 h 33"/>
              <a:gd name="T10" fmla="*/ 29 w 33"/>
              <a:gd name="T11" fmla="*/ 28 h 33"/>
              <a:gd name="T12" fmla="*/ 33 w 33"/>
              <a:gd name="T13" fmla="*/ 16 h 33"/>
              <a:gd name="T14" fmla="*/ 29 w 33"/>
              <a:gd name="T15" fmla="*/ 4 h 33"/>
              <a:gd name="T16" fmla="*/ 30 w 33"/>
              <a:gd name="T17" fmla="*/ 3 h 33"/>
              <a:gd name="T18" fmla="*/ 30 w 33"/>
              <a:gd name="T19" fmla="*/ 3 h 33"/>
              <a:gd name="T20" fmla="*/ 29 w 33"/>
              <a:gd name="T21" fmla="*/ 4 h 33"/>
              <a:gd name="T22" fmla="*/ 17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7" y="0"/>
                </a:moveTo>
                <a:cubicBezTo>
                  <a:pt x="12" y="0"/>
                  <a:pt x="8" y="1"/>
                  <a:pt x="5" y="4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0"/>
                  <a:pt x="2" y="25"/>
                  <a:pt x="5" y="28"/>
                </a:cubicBezTo>
                <a:cubicBezTo>
                  <a:pt x="8" y="31"/>
                  <a:pt x="12" y="33"/>
                  <a:pt x="17" y="33"/>
                </a:cubicBezTo>
                <a:cubicBezTo>
                  <a:pt x="21" y="33"/>
                  <a:pt x="25" y="31"/>
                  <a:pt x="29" y="28"/>
                </a:cubicBezTo>
                <a:cubicBezTo>
                  <a:pt x="32" y="25"/>
                  <a:pt x="33" y="20"/>
                  <a:pt x="33" y="16"/>
                </a:cubicBezTo>
                <a:cubicBezTo>
                  <a:pt x="33" y="12"/>
                  <a:pt x="32" y="8"/>
                  <a:pt x="29" y="4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4"/>
                  <a:pt x="29" y="4"/>
                  <a:pt x="29" y="4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43" name="Freeform 1201"/>
          <p:cNvSpPr>
            <a:spLocks noEditPoints="1"/>
          </p:cNvSpPr>
          <p:nvPr/>
        </p:nvSpPr>
        <p:spPr bwMode="auto">
          <a:xfrm>
            <a:off x="-3037706" y="903287"/>
            <a:ext cx="169863" cy="169863"/>
          </a:xfrm>
          <a:custGeom>
            <a:avLst/>
            <a:gdLst>
              <a:gd name="T0" fmla="*/ 21 w 41"/>
              <a:gd name="T1" fmla="*/ 37 h 41"/>
              <a:gd name="T2" fmla="*/ 9 w 41"/>
              <a:gd name="T3" fmla="*/ 32 h 41"/>
              <a:gd name="T4" fmla="*/ 4 w 41"/>
              <a:gd name="T5" fmla="*/ 20 h 41"/>
              <a:gd name="T6" fmla="*/ 9 w 41"/>
              <a:gd name="T7" fmla="*/ 8 h 41"/>
              <a:gd name="T8" fmla="*/ 21 w 41"/>
              <a:gd name="T9" fmla="*/ 4 h 41"/>
              <a:gd name="T10" fmla="*/ 33 w 41"/>
              <a:gd name="T11" fmla="*/ 8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3 w 41"/>
              <a:gd name="T19" fmla="*/ 8 h 41"/>
              <a:gd name="T20" fmla="*/ 37 w 41"/>
              <a:gd name="T21" fmla="*/ 20 h 41"/>
              <a:gd name="T22" fmla="*/ 33 w 41"/>
              <a:gd name="T23" fmla="*/ 32 h 41"/>
              <a:gd name="T24" fmla="*/ 21 w 41"/>
              <a:gd name="T25" fmla="*/ 37 h 41"/>
              <a:gd name="T26" fmla="*/ 21 w 41"/>
              <a:gd name="T27" fmla="*/ 0 h 41"/>
              <a:gd name="T28" fmla="*/ 21 w 41"/>
              <a:gd name="T29" fmla="*/ 0 h 41"/>
              <a:gd name="T30" fmla="*/ 8 w 41"/>
              <a:gd name="T31" fmla="*/ 4 h 41"/>
              <a:gd name="T32" fmla="*/ 6 w 41"/>
              <a:gd name="T33" fmla="*/ 6 h 41"/>
              <a:gd name="T34" fmla="*/ 5 w 41"/>
              <a:gd name="T35" fmla="*/ 7 h 41"/>
              <a:gd name="T36" fmla="*/ 0 w 41"/>
              <a:gd name="T37" fmla="*/ 20 h 41"/>
              <a:gd name="T38" fmla="*/ 6 w 41"/>
              <a:gd name="T39" fmla="*/ 35 h 41"/>
              <a:gd name="T40" fmla="*/ 21 w 41"/>
              <a:gd name="T41" fmla="*/ 41 h 41"/>
              <a:gd name="T42" fmla="*/ 21 w 41"/>
              <a:gd name="T43" fmla="*/ 41 h 41"/>
              <a:gd name="T44" fmla="*/ 34 w 41"/>
              <a:gd name="T45" fmla="*/ 36 h 41"/>
              <a:gd name="T46" fmla="*/ 35 w 41"/>
              <a:gd name="T47" fmla="*/ 35 h 41"/>
              <a:gd name="T48" fmla="*/ 37 w 41"/>
              <a:gd name="T49" fmla="*/ 33 h 41"/>
              <a:gd name="T50" fmla="*/ 41 w 41"/>
              <a:gd name="T51" fmla="*/ 20 h 41"/>
              <a:gd name="T52" fmla="*/ 35 w 41"/>
              <a:gd name="T53" fmla="*/ 6 h 41"/>
              <a:gd name="T54" fmla="*/ 35 w 41"/>
              <a:gd name="T55" fmla="*/ 6 h 41"/>
              <a:gd name="T56" fmla="*/ 21 w 41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1">
                <a:moveTo>
                  <a:pt x="21" y="37"/>
                </a:moveTo>
                <a:cubicBezTo>
                  <a:pt x="16" y="37"/>
                  <a:pt x="12" y="35"/>
                  <a:pt x="9" y="32"/>
                </a:cubicBezTo>
                <a:cubicBezTo>
                  <a:pt x="6" y="29"/>
                  <a:pt x="4" y="24"/>
                  <a:pt x="4" y="20"/>
                </a:cubicBezTo>
                <a:cubicBezTo>
                  <a:pt x="4" y="16"/>
                  <a:pt x="6" y="12"/>
                  <a:pt x="9" y="8"/>
                </a:cubicBezTo>
                <a:cubicBezTo>
                  <a:pt x="12" y="5"/>
                  <a:pt x="16" y="4"/>
                  <a:pt x="21" y="4"/>
                </a:cubicBezTo>
                <a:cubicBezTo>
                  <a:pt x="25" y="4"/>
                  <a:pt x="29" y="5"/>
                  <a:pt x="33" y="8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8"/>
                  <a:pt x="33" y="8"/>
                  <a:pt x="33" y="8"/>
                </a:cubicBezTo>
                <a:cubicBezTo>
                  <a:pt x="36" y="12"/>
                  <a:pt x="37" y="16"/>
                  <a:pt x="37" y="20"/>
                </a:cubicBezTo>
                <a:cubicBezTo>
                  <a:pt x="37" y="24"/>
                  <a:pt x="36" y="29"/>
                  <a:pt x="33" y="32"/>
                </a:cubicBezTo>
                <a:cubicBezTo>
                  <a:pt x="29" y="35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2" y="1"/>
                  <a:pt x="8" y="4"/>
                </a:cubicBezTo>
                <a:cubicBezTo>
                  <a:pt x="7" y="4"/>
                  <a:pt x="7" y="5"/>
                  <a:pt x="6" y="6"/>
                </a:cubicBezTo>
                <a:cubicBezTo>
                  <a:pt x="6" y="6"/>
                  <a:pt x="5" y="6"/>
                  <a:pt x="5" y="7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5"/>
                  <a:pt x="2" y="31"/>
                  <a:pt x="6" y="35"/>
                </a:cubicBezTo>
                <a:cubicBezTo>
                  <a:pt x="10" y="39"/>
                  <a:pt x="15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0" y="39"/>
                  <a:pt x="34" y="36"/>
                </a:cubicBezTo>
                <a:cubicBezTo>
                  <a:pt x="35" y="35"/>
                  <a:pt x="35" y="35"/>
                  <a:pt x="35" y="35"/>
                </a:cubicBezTo>
                <a:cubicBezTo>
                  <a:pt x="36" y="34"/>
                  <a:pt x="37" y="33"/>
                  <a:pt x="37" y="33"/>
                </a:cubicBezTo>
                <a:cubicBezTo>
                  <a:pt x="40" y="29"/>
                  <a:pt x="41" y="25"/>
                  <a:pt x="41" y="20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44" name="Freeform 1202"/>
          <p:cNvSpPr>
            <a:spLocks/>
          </p:cNvSpPr>
          <p:nvPr/>
        </p:nvSpPr>
        <p:spPr bwMode="auto">
          <a:xfrm>
            <a:off x="-862830" y="2627312"/>
            <a:ext cx="138113" cy="141288"/>
          </a:xfrm>
          <a:custGeom>
            <a:avLst/>
            <a:gdLst>
              <a:gd name="T0" fmla="*/ 16 w 33"/>
              <a:gd name="T1" fmla="*/ 0 h 34"/>
              <a:gd name="T2" fmla="*/ 4 w 33"/>
              <a:gd name="T3" fmla="*/ 5 h 34"/>
              <a:gd name="T4" fmla="*/ 0 w 33"/>
              <a:gd name="T5" fmla="*/ 17 h 34"/>
              <a:gd name="T6" fmla="*/ 4 w 33"/>
              <a:gd name="T7" fmla="*/ 29 h 34"/>
              <a:gd name="T8" fmla="*/ 16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29 w 33"/>
              <a:gd name="T17" fmla="*/ 4 h 34"/>
              <a:gd name="T18" fmla="*/ 29 w 33"/>
              <a:gd name="T19" fmla="*/ 4 h 34"/>
              <a:gd name="T20" fmla="*/ 28 w 33"/>
              <a:gd name="T21" fmla="*/ 5 h 34"/>
              <a:gd name="T22" fmla="*/ 16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4" y="5"/>
                </a:cubicBezTo>
                <a:cubicBezTo>
                  <a:pt x="1" y="9"/>
                  <a:pt x="0" y="13"/>
                  <a:pt x="0" y="17"/>
                </a:cubicBezTo>
                <a:cubicBezTo>
                  <a:pt x="0" y="21"/>
                  <a:pt x="1" y="26"/>
                  <a:pt x="4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0" y="34"/>
                  <a:pt x="25" y="32"/>
                  <a:pt x="28" y="29"/>
                </a:cubicBezTo>
                <a:cubicBezTo>
                  <a:pt x="31" y="26"/>
                  <a:pt x="33" y="21"/>
                  <a:pt x="33" y="17"/>
                </a:cubicBezTo>
                <a:cubicBezTo>
                  <a:pt x="33" y="13"/>
                  <a:pt x="31" y="9"/>
                  <a:pt x="28" y="5"/>
                </a:cubicBezTo>
                <a:cubicBezTo>
                  <a:pt x="29" y="4"/>
                  <a:pt x="29" y="4"/>
                  <a:pt x="29" y="4"/>
                </a:cubicBezTo>
                <a:cubicBezTo>
                  <a:pt x="29" y="4"/>
                  <a:pt x="29" y="4"/>
                  <a:pt x="29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0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45" name="Freeform 1203"/>
          <p:cNvSpPr>
            <a:spLocks noEditPoints="1"/>
          </p:cNvSpPr>
          <p:nvPr/>
        </p:nvSpPr>
        <p:spPr bwMode="auto">
          <a:xfrm>
            <a:off x="-878705" y="2611437"/>
            <a:ext cx="169863" cy="173038"/>
          </a:xfrm>
          <a:custGeom>
            <a:avLst/>
            <a:gdLst>
              <a:gd name="T0" fmla="*/ 20 w 41"/>
              <a:gd name="T1" fmla="*/ 38 h 42"/>
              <a:gd name="T2" fmla="*/ 8 w 41"/>
              <a:gd name="T3" fmla="*/ 33 h 42"/>
              <a:gd name="T4" fmla="*/ 4 w 41"/>
              <a:gd name="T5" fmla="*/ 21 h 42"/>
              <a:gd name="T6" fmla="*/ 8 w 41"/>
              <a:gd name="T7" fmla="*/ 9 h 42"/>
              <a:gd name="T8" fmla="*/ 20 w 41"/>
              <a:gd name="T9" fmla="*/ 4 h 42"/>
              <a:gd name="T10" fmla="*/ 32 w 41"/>
              <a:gd name="T11" fmla="*/ 9 h 42"/>
              <a:gd name="T12" fmla="*/ 33 w 41"/>
              <a:gd name="T13" fmla="*/ 8 h 42"/>
              <a:gd name="T14" fmla="*/ 35 w 41"/>
              <a:gd name="T15" fmla="*/ 7 h 42"/>
              <a:gd name="T16" fmla="*/ 33 w 41"/>
              <a:gd name="T17" fmla="*/ 8 h 42"/>
              <a:gd name="T18" fmla="*/ 32 w 41"/>
              <a:gd name="T19" fmla="*/ 9 h 42"/>
              <a:gd name="T20" fmla="*/ 37 w 41"/>
              <a:gd name="T21" fmla="*/ 21 h 42"/>
              <a:gd name="T22" fmla="*/ 32 w 41"/>
              <a:gd name="T23" fmla="*/ 33 h 42"/>
              <a:gd name="T24" fmla="*/ 20 w 41"/>
              <a:gd name="T25" fmla="*/ 38 h 42"/>
              <a:gd name="T26" fmla="*/ 20 w 41"/>
              <a:gd name="T27" fmla="*/ 0 h 42"/>
              <a:gd name="T28" fmla="*/ 20 w 41"/>
              <a:gd name="T29" fmla="*/ 0 h 42"/>
              <a:gd name="T30" fmla="*/ 6 w 41"/>
              <a:gd name="T31" fmla="*/ 7 h 42"/>
              <a:gd name="T32" fmla="*/ 0 w 41"/>
              <a:gd name="T33" fmla="*/ 21 h 42"/>
              <a:gd name="T34" fmla="*/ 6 w 41"/>
              <a:gd name="T35" fmla="*/ 36 h 42"/>
              <a:gd name="T36" fmla="*/ 6 w 41"/>
              <a:gd name="T37" fmla="*/ 36 h 42"/>
              <a:gd name="T38" fmla="*/ 9 w 41"/>
              <a:gd name="T39" fmla="*/ 38 h 42"/>
              <a:gd name="T40" fmla="*/ 20 w 41"/>
              <a:gd name="T41" fmla="*/ 42 h 42"/>
              <a:gd name="T42" fmla="*/ 20 w 41"/>
              <a:gd name="T43" fmla="*/ 42 h 42"/>
              <a:gd name="T44" fmla="*/ 35 w 41"/>
              <a:gd name="T45" fmla="*/ 36 h 42"/>
              <a:gd name="T46" fmla="*/ 41 w 41"/>
              <a:gd name="T47" fmla="*/ 21 h 42"/>
              <a:gd name="T48" fmla="*/ 37 w 41"/>
              <a:gd name="T49" fmla="*/ 10 h 42"/>
              <a:gd name="T50" fmla="*/ 35 w 41"/>
              <a:gd name="T51" fmla="*/ 7 h 42"/>
              <a:gd name="T52" fmla="*/ 35 w 41"/>
              <a:gd name="T53" fmla="*/ 7 h 42"/>
              <a:gd name="T54" fmla="*/ 35 w 41"/>
              <a:gd name="T55" fmla="*/ 7 h 42"/>
              <a:gd name="T56" fmla="*/ 20 w 41"/>
              <a:gd name="T5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2">
                <a:moveTo>
                  <a:pt x="20" y="38"/>
                </a:moveTo>
                <a:cubicBezTo>
                  <a:pt x="16" y="38"/>
                  <a:pt x="12" y="36"/>
                  <a:pt x="8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3"/>
                  <a:pt x="8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4" y="4"/>
                  <a:pt x="29" y="6"/>
                  <a:pt x="32" y="9"/>
                </a:cubicBezTo>
                <a:cubicBezTo>
                  <a:pt x="33" y="8"/>
                  <a:pt x="33" y="8"/>
                  <a:pt x="33" y="8"/>
                </a:cubicBezTo>
                <a:cubicBezTo>
                  <a:pt x="35" y="7"/>
                  <a:pt x="35" y="7"/>
                  <a:pt x="35" y="7"/>
                </a:cubicBezTo>
                <a:cubicBezTo>
                  <a:pt x="33" y="8"/>
                  <a:pt x="33" y="8"/>
                  <a:pt x="33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3"/>
                  <a:pt x="37" y="17"/>
                  <a:pt x="37" y="21"/>
                </a:cubicBezTo>
                <a:cubicBezTo>
                  <a:pt x="37" y="25"/>
                  <a:pt x="35" y="30"/>
                  <a:pt x="32" y="33"/>
                </a:cubicBezTo>
                <a:cubicBezTo>
                  <a:pt x="29" y="36"/>
                  <a:pt x="24" y="38"/>
                  <a:pt x="20" y="38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6" y="36"/>
                  <a:pt x="6" y="36"/>
                  <a:pt x="6" y="36"/>
                </a:cubicBezTo>
                <a:cubicBezTo>
                  <a:pt x="7" y="37"/>
                  <a:pt x="8" y="38"/>
                  <a:pt x="9" y="38"/>
                </a:cubicBezTo>
                <a:cubicBezTo>
                  <a:pt x="12" y="41"/>
                  <a:pt x="16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5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7"/>
                  <a:pt x="40" y="13"/>
                  <a:pt x="37" y="10"/>
                </a:cubicBezTo>
                <a:cubicBezTo>
                  <a:pt x="37" y="9"/>
                  <a:pt x="36" y="8"/>
                  <a:pt x="35" y="7"/>
                </a:cubicBezTo>
                <a:cubicBezTo>
                  <a:pt x="35" y="7"/>
                  <a:pt x="35" y="7"/>
                  <a:pt x="35" y="7"/>
                </a:cubicBezTo>
                <a:cubicBezTo>
                  <a:pt x="35" y="7"/>
                  <a:pt x="35" y="7"/>
                  <a:pt x="35" y="7"/>
                </a:cubicBezTo>
                <a:cubicBezTo>
                  <a:pt x="31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46" name="Freeform 1204"/>
          <p:cNvSpPr>
            <a:spLocks/>
          </p:cNvSpPr>
          <p:nvPr/>
        </p:nvSpPr>
        <p:spPr bwMode="auto">
          <a:xfrm>
            <a:off x="-431030" y="2735262"/>
            <a:ext cx="136525" cy="136525"/>
          </a:xfrm>
          <a:custGeom>
            <a:avLst/>
            <a:gdLst>
              <a:gd name="T0" fmla="*/ 17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8 h 33"/>
              <a:gd name="T8" fmla="*/ 17 w 33"/>
              <a:gd name="T9" fmla="*/ 33 h 33"/>
              <a:gd name="T10" fmla="*/ 29 w 33"/>
              <a:gd name="T11" fmla="*/ 28 h 33"/>
              <a:gd name="T12" fmla="*/ 33 w 33"/>
              <a:gd name="T13" fmla="*/ 17 h 33"/>
              <a:gd name="T14" fmla="*/ 29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9 w 33"/>
              <a:gd name="T21" fmla="*/ 5 h 33"/>
              <a:gd name="T22" fmla="*/ 17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9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47" name="Freeform 1205"/>
          <p:cNvSpPr>
            <a:spLocks noEditPoints="1"/>
          </p:cNvSpPr>
          <p:nvPr/>
        </p:nvSpPr>
        <p:spPr bwMode="auto">
          <a:xfrm>
            <a:off x="-446905" y="2719387"/>
            <a:ext cx="169863" cy="169863"/>
          </a:xfrm>
          <a:custGeom>
            <a:avLst/>
            <a:gdLst>
              <a:gd name="T0" fmla="*/ 21 w 41"/>
              <a:gd name="T1" fmla="*/ 37 h 41"/>
              <a:gd name="T2" fmla="*/ 9 w 41"/>
              <a:gd name="T3" fmla="*/ 32 h 41"/>
              <a:gd name="T4" fmla="*/ 4 w 41"/>
              <a:gd name="T5" fmla="*/ 21 h 41"/>
              <a:gd name="T6" fmla="*/ 9 w 41"/>
              <a:gd name="T7" fmla="*/ 9 h 41"/>
              <a:gd name="T8" fmla="*/ 21 w 41"/>
              <a:gd name="T9" fmla="*/ 4 h 41"/>
              <a:gd name="T10" fmla="*/ 33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3 w 41"/>
              <a:gd name="T19" fmla="*/ 9 h 41"/>
              <a:gd name="T20" fmla="*/ 37 w 41"/>
              <a:gd name="T21" fmla="*/ 21 h 41"/>
              <a:gd name="T22" fmla="*/ 33 w 41"/>
              <a:gd name="T23" fmla="*/ 32 h 41"/>
              <a:gd name="T24" fmla="*/ 21 w 41"/>
              <a:gd name="T25" fmla="*/ 37 h 41"/>
              <a:gd name="T26" fmla="*/ 21 w 41"/>
              <a:gd name="T27" fmla="*/ 0 h 41"/>
              <a:gd name="T28" fmla="*/ 21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6 w 41"/>
              <a:gd name="T37" fmla="*/ 35 h 41"/>
              <a:gd name="T38" fmla="*/ 9 w 41"/>
              <a:gd name="T39" fmla="*/ 38 h 41"/>
              <a:gd name="T40" fmla="*/ 21 w 41"/>
              <a:gd name="T41" fmla="*/ 41 h 41"/>
              <a:gd name="T42" fmla="*/ 21 w 41"/>
              <a:gd name="T43" fmla="*/ 41 h 41"/>
              <a:gd name="T44" fmla="*/ 35 w 41"/>
              <a:gd name="T45" fmla="*/ 35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1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1" y="37"/>
                </a:move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6" y="35"/>
                  <a:pt x="6" y="35"/>
                  <a:pt x="6" y="35"/>
                </a:cubicBezTo>
                <a:cubicBezTo>
                  <a:pt x="7" y="36"/>
                  <a:pt x="8" y="37"/>
                  <a:pt x="9" y="38"/>
                </a:cubicBezTo>
                <a:cubicBezTo>
                  <a:pt x="13" y="40"/>
                  <a:pt x="17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48" name="Freeform 1206"/>
          <p:cNvSpPr>
            <a:spLocks/>
          </p:cNvSpPr>
          <p:nvPr/>
        </p:nvSpPr>
        <p:spPr bwMode="auto">
          <a:xfrm>
            <a:off x="-173855" y="3062288"/>
            <a:ext cx="141288" cy="138113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7 h 33"/>
              <a:gd name="T6" fmla="*/ 5 w 34"/>
              <a:gd name="T7" fmla="*/ 29 h 33"/>
              <a:gd name="T8" fmla="*/ 17 w 34"/>
              <a:gd name="T9" fmla="*/ 33 h 33"/>
              <a:gd name="T10" fmla="*/ 29 w 34"/>
              <a:gd name="T11" fmla="*/ 29 h 33"/>
              <a:gd name="T12" fmla="*/ 34 w 34"/>
              <a:gd name="T13" fmla="*/ 17 h 33"/>
              <a:gd name="T14" fmla="*/ 29 w 34"/>
              <a:gd name="T15" fmla="*/ 5 h 33"/>
              <a:gd name="T16" fmla="*/ 30 w 34"/>
              <a:gd name="T17" fmla="*/ 4 h 33"/>
              <a:gd name="T18" fmla="*/ 30 w 34"/>
              <a:gd name="T19" fmla="*/ 4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9" y="2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9" y="32"/>
                  <a:pt x="13" y="33"/>
                  <a:pt x="17" y="33"/>
                </a:cubicBezTo>
                <a:cubicBezTo>
                  <a:pt x="21" y="33"/>
                  <a:pt x="26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49" name="Freeform 1207"/>
          <p:cNvSpPr>
            <a:spLocks noEditPoints="1"/>
          </p:cNvSpPr>
          <p:nvPr/>
        </p:nvSpPr>
        <p:spPr bwMode="auto">
          <a:xfrm>
            <a:off x="-191318" y="3046413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3 h 41"/>
              <a:gd name="T4" fmla="*/ 4 w 42"/>
              <a:gd name="T5" fmla="*/ 21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8 h 41"/>
              <a:gd name="T14" fmla="*/ 33 w 42"/>
              <a:gd name="T15" fmla="*/ 9 h 41"/>
              <a:gd name="T16" fmla="*/ 38 w 42"/>
              <a:gd name="T17" fmla="*/ 21 h 41"/>
              <a:gd name="T18" fmla="*/ 33 w 42"/>
              <a:gd name="T19" fmla="*/ 33 h 41"/>
              <a:gd name="T20" fmla="*/ 21 w 42"/>
              <a:gd name="T21" fmla="*/ 37 h 41"/>
              <a:gd name="T22" fmla="*/ 21 w 42"/>
              <a:gd name="T23" fmla="*/ 0 h 41"/>
              <a:gd name="T24" fmla="*/ 21 w 42"/>
              <a:gd name="T25" fmla="*/ 0 h 41"/>
              <a:gd name="T26" fmla="*/ 8 w 42"/>
              <a:gd name="T27" fmla="*/ 4 h 41"/>
              <a:gd name="T28" fmla="*/ 6 w 42"/>
              <a:gd name="T29" fmla="*/ 6 h 41"/>
              <a:gd name="T30" fmla="*/ 6 w 42"/>
              <a:gd name="T31" fmla="*/ 7 h 41"/>
              <a:gd name="T32" fmla="*/ 0 w 42"/>
              <a:gd name="T33" fmla="*/ 21 h 41"/>
              <a:gd name="T34" fmla="*/ 6 w 42"/>
              <a:gd name="T35" fmla="*/ 35 h 41"/>
              <a:gd name="T36" fmla="*/ 21 w 42"/>
              <a:gd name="T37" fmla="*/ 41 h 41"/>
              <a:gd name="T38" fmla="*/ 21 w 42"/>
              <a:gd name="T39" fmla="*/ 41 h 41"/>
              <a:gd name="T40" fmla="*/ 36 w 42"/>
              <a:gd name="T41" fmla="*/ 35 h 41"/>
              <a:gd name="T42" fmla="*/ 42 w 42"/>
              <a:gd name="T43" fmla="*/ 21 h 41"/>
              <a:gd name="T44" fmla="*/ 36 w 42"/>
              <a:gd name="T45" fmla="*/ 6 h 41"/>
              <a:gd name="T46" fmla="*/ 36 w 42"/>
              <a:gd name="T47" fmla="*/ 6 h 41"/>
              <a:gd name="T48" fmla="*/ 21 w 42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3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13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30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7" y="0"/>
                  <a:pt x="12" y="2"/>
                  <a:pt x="8" y="4"/>
                </a:cubicBezTo>
                <a:cubicBezTo>
                  <a:pt x="8" y="5"/>
                  <a:pt x="7" y="6"/>
                  <a:pt x="6" y="6"/>
                </a:cubicBezTo>
                <a:cubicBezTo>
                  <a:pt x="6" y="6"/>
                  <a:pt x="6" y="7"/>
                  <a:pt x="6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5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50" name="Freeform 1208"/>
          <p:cNvSpPr>
            <a:spLocks/>
          </p:cNvSpPr>
          <p:nvPr/>
        </p:nvSpPr>
        <p:spPr bwMode="auto">
          <a:xfrm>
            <a:off x="-2047105" y="3344863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51" name="Freeform 1209"/>
          <p:cNvSpPr>
            <a:spLocks noEditPoints="1"/>
          </p:cNvSpPr>
          <p:nvPr/>
        </p:nvSpPr>
        <p:spPr bwMode="auto">
          <a:xfrm>
            <a:off x="-2064568" y="3328988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2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2 h 41"/>
              <a:gd name="T24" fmla="*/ 20 w 41"/>
              <a:gd name="T25" fmla="*/ 37 h 41"/>
              <a:gd name="T26" fmla="*/ 21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35 w 41"/>
              <a:gd name="T41" fmla="*/ 35 h 41"/>
              <a:gd name="T42" fmla="*/ 41 w 41"/>
              <a:gd name="T43" fmla="*/ 24 h 41"/>
              <a:gd name="T44" fmla="*/ 41 w 41"/>
              <a:gd name="T45" fmla="*/ 21 h 41"/>
              <a:gd name="T46" fmla="*/ 41 w 41"/>
              <a:gd name="T47" fmla="*/ 20 h 41"/>
              <a:gd name="T48" fmla="*/ 35 w 41"/>
              <a:gd name="T49" fmla="*/ 6 h 41"/>
              <a:gd name="T50" fmla="*/ 35 w 41"/>
              <a:gd name="T51" fmla="*/ 6 h 41"/>
              <a:gd name="T52" fmla="*/ 21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moveTo>
                  <a:pt x="21" y="0"/>
                </a:moveTo>
                <a:cubicBezTo>
                  <a:pt x="21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8" y="32"/>
                  <a:pt x="40" y="28"/>
                  <a:pt x="41" y="24"/>
                </a:cubicBezTo>
                <a:cubicBezTo>
                  <a:pt x="41" y="23"/>
                  <a:pt x="41" y="22"/>
                  <a:pt x="41" y="21"/>
                </a:cubicBezTo>
                <a:cubicBezTo>
                  <a:pt x="41" y="20"/>
                  <a:pt x="41" y="20"/>
                  <a:pt x="41" y="20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52" name="Freeform 1210"/>
          <p:cNvSpPr>
            <a:spLocks/>
          </p:cNvSpPr>
          <p:nvPr/>
        </p:nvSpPr>
        <p:spPr bwMode="auto">
          <a:xfrm>
            <a:off x="-2312218" y="4322763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53" name="Freeform 1211"/>
          <p:cNvSpPr>
            <a:spLocks noEditPoints="1"/>
          </p:cNvSpPr>
          <p:nvPr/>
        </p:nvSpPr>
        <p:spPr bwMode="auto">
          <a:xfrm>
            <a:off x="-2329680" y="4306888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2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2 h 41"/>
              <a:gd name="T24" fmla="*/ 20 w 41"/>
              <a:gd name="T25" fmla="*/ 37 h 41"/>
              <a:gd name="T26" fmla="*/ 21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3 w 41"/>
              <a:gd name="T33" fmla="*/ 10 h 41"/>
              <a:gd name="T34" fmla="*/ 1 w 41"/>
              <a:gd name="T35" fmla="*/ 14 h 41"/>
              <a:gd name="T36" fmla="*/ 0 w 41"/>
              <a:gd name="T37" fmla="*/ 21 h 41"/>
              <a:gd name="T38" fmla="*/ 6 w 41"/>
              <a:gd name="T39" fmla="*/ 35 h 41"/>
              <a:gd name="T40" fmla="*/ 20 w 41"/>
              <a:gd name="T41" fmla="*/ 41 h 41"/>
              <a:gd name="T42" fmla="*/ 20 w 41"/>
              <a:gd name="T43" fmla="*/ 41 h 41"/>
              <a:gd name="T44" fmla="*/ 35 w 41"/>
              <a:gd name="T45" fmla="*/ 35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1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moveTo>
                  <a:pt x="21" y="0"/>
                </a:moveTo>
                <a:cubicBezTo>
                  <a:pt x="21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5" y="7"/>
                  <a:pt x="4" y="9"/>
                  <a:pt x="3" y="10"/>
                </a:cubicBezTo>
                <a:cubicBezTo>
                  <a:pt x="2" y="11"/>
                  <a:pt x="1" y="13"/>
                  <a:pt x="1" y="14"/>
                </a:cubicBezTo>
                <a:cubicBezTo>
                  <a:pt x="0" y="16"/>
                  <a:pt x="0" y="18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54" name="Freeform 1212"/>
          <p:cNvSpPr>
            <a:spLocks/>
          </p:cNvSpPr>
          <p:nvPr/>
        </p:nvSpPr>
        <p:spPr bwMode="auto">
          <a:xfrm>
            <a:off x="-4252143" y="2581275"/>
            <a:ext cx="136525" cy="138113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55" name="Freeform 1213"/>
          <p:cNvSpPr>
            <a:spLocks noEditPoints="1"/>
          </p:cNvSpPr>
          <p:nvPr/>
        </p:nvSpPr>
        <p:spPr bwMode="auto">
          <a:xfrm>
            <a:off x="-4269606" y="2565400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2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2 h 41"/>
              <a:gd name="T24" fmla="*/ 20 w 41"/>
              <a:gd name="T25" fmla="*/ 37 h 41"/>
              <a:gd name="T26" fmla="*/ 21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16 w 41"/>
              <a:gd name="T37" fmla="*/ 41 h 41"/>
              <a:gd name="T38" fmla="*/ 20 w 41"/>
              <a:gd name="T39" fmla="*/ 41 h 41"/>
              <a:gd name="T40" fmla="*/ 20 w 41"/>
              <a:gd name="T41" fmla="*/ 41 h 41"/>
              <a:gd name="T42" fmla="*/ 20 w 41"/>
              <a:gd name="T43" fmla="*/ 41 h 41"/>
              <a:gd name="T44" fmla="*/ 35 w 41"/>
              <a:gd name="T45" fmla="*/ 35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1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moveTo>
                  <a:pt x="21" y="0"/>
                </a:moveTo>
                <a:cubicBezTo>
                  <a:pt x="21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9" y="38"/>
                  <a:pt x="12" y="40"/>
                  <a:pt x="16" y="41"/>
                </a:cubicBezTo>
                <a:cubicBezTo>
                  <a:pt x="17" y="41"/>
                  <a:pt x="19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56" name="Freeform 1214"/>
          <p:cNvSpPr>
            <a:spLocks/>
          </p:cNvSpPr>
          <p:nvPr/>
        </p:nvSpPr>
        <p:spPr bwMode="auto">
          <a:xfrm>
            <a:off x="-3034531" y="61912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7 h 33"/>
              <a:gd name="T6" fmla="*/ 5 w 34"/>
              <a:gd name="T7" fmla="*/ 28 h 33"/>
              <a:gd name="T8" fmla="*/ 17 w 34"/>
              <a:gd name="T9" fmla="*/ 33 h 33"/>
              <a:gd name="T10" fmla="*/ 29 w 34"/>
              <a:gd name="T11" fmla="*/ 28 h 33"/>
              <a:gd name="T12" fmla="*/ 34 w 34"/>
              <a:gd name="T13" fmla="*/ 17 h 33"/>
              <a:gd name="T14" fmla="*/ 29 w 34"/>
              <a:gd name="T15" fmla="*/ 5 h 33"/>
              <a:gd name="T16" fmla="*/ 30 w 34"/>
              <a:gd name="T17" fmla="*/ 3 h 33"/>
              <a:gd name="T18" fmla="*/ 30 w 34"/>
              <a:gd name="T19" fmla="*/ 3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57" name="Freeform 1215"/>
          <p:cNvSpPr>
            <a:spLocks noEditPoints="1"/>
          </p:cNvSpPr>
          <p:nvPr/>
        </p:nvSpPr>
        <p:spPr bwMode="auto">
          <a:xfrm>
            <a:off x="-3050406" y="44450"/>
            <a:ext cx="173038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2 h 41"/>
              <a:gd name="T4" fmla="*/ 4 w 42"/>
              <a:gd name="T5" fmla="*/ 21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7 h 41"/>
              <a:gd name="T14" fmla="*/ 36 w 42"/>
              <a:gd name="T15" fmla="*/ 6 h 41"/>
              <a:gd name="T16" fmla="*/ 34 w 42"/>
              <a:gd name="T17" fmla="*/ 7 h 41"/>
              <a:gd name="T18" fmla="*/ 33 w 42"/>
              <a:gd name="T19" fmla="*/ 9 h 41"/>
              <a:gd name="T20" fmla="*/ 38 w 42"/>
              <a:gd name="T21" fmla="*/ 21 h 41"/>
              <a:gd name="T22" fmla="*/ 33 w 42"/>
              <a:gd name="T23" fmla="*/ 32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8 w 42"/>
              <a:gd name="T31" fmla="*/ 4 h 41"/>
              <a:gd name="T32" fmla="*/ 6 w 42"/>
              <a:gd name="T33" fmla="*/ 6 h 41"/>
              <a:gd name="T34" fmla="*/ 5 w 42"/>
              <a:gd name="T35" fmla="*/ 7 h 41"/>
              <a:gd name="T36" fmla="*/ 0 w 42"/>
              <a:gd name="T37" fmla="*/ 21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5 w 42"/>
              <a:gd name="T45" fmla="*/ 36 h 41"/>
              <a:gd name="T46" fmla="*/ 36 w 42"/>
              <a:gd name="T47" fmla="*/ 35 h 41"/>
              <a:gd name="T48" fmla="*/ 37 w 42"/>
              <a:gd name="T49" fmla="*/ 33 h 41"/>
              <a:gd name="T50" fmla="*/ 42 w 42"/>
              <a:gd name="T51" fmla="*/ 21 h 41"/>
              <a:gd name="T52" fmla="*/ 36 w 42"/>
              <a:gd name="T53" fmla="*/ 6 h 41"/>
              <a:gd name="T54" fmla="*/ 36 w 42"/>
              <a:gd name="T55" fmla="*/ 6 h 41"/>
              <a:gd name="T56" fmla="*/ 21 w 42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2" y="1"/>
                  <a:pt x="8" y="4"/>
                </a:cubicBezTo>
                <a:cubicBezTo>
                  <a:pt x="8" y="5"/>
                  <a:pt x="7" y="5"/>
                  <a:pt x="6" y="6"/>
                </a:cubicBezTo>
                <a:cubicBezTo>
                  <a:pt x="6" y="6"/>
                  <a:pt x="6" y="7"/>
                  <a:pt x="5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40"/>
                  <a:pt x="35" y="36"/>
                </a:cubicBezTo>
                <a:cubicBezTo>
                  <a:pt x="35" y="36"/>
                  <a:pt x="35" y="36"/>
                  <a:pt x="36" y="35"/>
                </a:cubicBezTo>
                <a:cubicBezTo>
                  <a:pt x="36" y="35"/>
                  <a:pt x="37" y="34"/>
                  <a:pt x="37" y="33"/>
                </a:cubicBezTo>
                <a:cubicBezTo>
                  <a:pt x="40" y="30"/>
                  <a:pt x="42" y="25"/>
                  <a:pt x="42" y="21"/>
                </a:cubicBezTo>
                <a:cubicBezTo>
                  <a:pt x="42" y="15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58" name="Freeform 1216"/>
          <p:cNvSpPr>
            <a:spLocks/>
          </p:cNvSpPr>
          <p:nvPr/>
        </p:nvSpPr>
        <p:spPr bwMode="auto">
          <a:xfrm>
            <a:off x="1246957" y="2068512"/>
            <a:ext cx="138113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6 h 33"/>
              <a:gd name="T6" fmla="*/ 5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6 h 33"/>
              <a:gd name="T14" fmla="*/ 28 w 33"/>
              <a:gd name="T15" fmla="*/ 5 h 33"/>
              <a:gd name="T16" fmla="*/ 29 w 33"/>
              <a:gd name="T17" fmla="*/ 3 h 33"/>
              <a:gd name="T18" fmla="*/ 29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5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1"/>
                  <a:pt x="12" y="33"/>
                  <a:pt x="16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1" y="25"/>
                  <a:pt x="33" y="21"/>
                  <a:pt x="33" y="16"/>
                </a:cubicBezTo>
                <a:cubicBezTo>
                  <a:pt x="33" y="12"/>
                  <a:pt x="31" y="8"/>
                  <a:pt x="28" y="5"/>
                </a:cubicBezTo>
                <a:cubicBezTo>
                  <a:pt x="29" y="3"/>
                  <a:pt x="29" y="3"/>
                  <a:pt x="29" y="3"/>
                </a:cubicBezTo>
                <a:cubicBezTo>
                  <a:pt x="29" y="3"/>
                  <a:pt x="29" y="3"/>
                  <a:pt x="29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59" name="Freeform 1217"/>
          <p:cNvSpPr>
            <a:spLocks noEditPoints="1"/>
          </p:cNvSpPr>
          <p:nvPr/>
        </p:nvSpPr>
        <p:spPr bwMode="auto">
          <a:xfrm>
            <a:off x="1231082" y="2051050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2 h 41"/>
              <a:gd name="T4" fmla="*/ 4 w 41"/>
              <a:gd name="T5" fmla="*/ 20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3 w 41"/>
              <a:gd name="T13" fmla="*/ 7 h 41"/>
              <a:gd name="T14" fmla="*/ 35 w 41"/>
              <a:gd name="T15" fmla="*/ 6 h 41"/>
              <a:gd name="T16" fmla="*/ 33 w 41"/>
              <a:gd name="T17" fmla="*/ 7 h 41"/>
              <a:gd name="T18" fmla="*/ 32 w 41"/>
              <a:gd name="T19" fmla="*/ 9 h 41"/>
              <a:gd name="T20" fmla="*/ 37 w 41"/>
              <a:gd name="T21" fmla="*/ 20 h 41"/>
              <a:gd name="T22" fmla="*/ 32 w 41"/>
              <a:gd name="T23" fmla="*/ 32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11 w 41"/>
              <a:gd name="T31" fmla="*/ 2 h 41"/>
              <a:gd name="T32" fmla="*/ 8 w 41"/>
              <a:gd name="T33" fmla="*/ 4 h 41"/>
              <a:gd name="T34" fmla="*/ 6 w 41"/>
              <a:gd name="T35" fmla="*/ 6 h 41"/>
              <a:gd name="T36" fmla="*/ 0 w 41"/>
              <a:gd name="T37" fmla="*/ 20 h 41"/>
              <a:gd name="T38" fmla="*/ 6 w 41"/>
              <a:gd name="T39" fmla="*/ 35 h 41"/>
              <a:gd name="T40" fmla="*/ 20 w 41"/>
              <a:gd name="T41" fmla="*/ 41 h 41"/>
              <a:gd name="T42" fmla="*/ 20 w 41"/>
              <a:gd name="T43" fmla="*/ 41 h 41"/>
              <a:gd name="T44" fmla="*/ 35 w 41"/>
              <a:gd name="T45" fmla="*/ 35 h 41"/>
              <a:gd name="T46" fmla="*/ 41 w 41"/>
              <a:gd name="T47" fmla="*/ 20 h 41"/>
              <a:gd name="T48" fmla="*/ 35 w 41"/>
              <a:gd name="T49" fmla="*/ 6 h 41"/>
              <a:gd name="T50" fmla="*/ 35 w 41"/>
              <a:gd name="T51" fmla="*/ 6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5"/>
                  <a:pt x="9" y="32"/>
                </a:cubicBezTo>
                <a:cubicBezTo>
                  <a:pt x="5" y="29"/>
                  <a:pt x="4" y="25"/>
                  <a:pt x="4" y="20"/>
                </a:cubicBezTo>
                <a:cubicBezTo>
                  <a:pt x="4" y="16"/>
                  <a:pt x="5" y="12"/>
                  <a:pt x="9" y="9"/>
                </a:cubicBez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3" y="7"/>
                  <a:pt x="33" y="7"/>
                  <a:pt x="33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3" y="7"/>
                  <a:pt x="33" y="7"/>
                  <a:pt x="33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6"/>
                  <a:pt x="37" y="20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5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7" y="0"/>
                  <a:pt x="14" y="0"/>
                  <a:pt x="11" y="2"/>
                </a:cubicBezTo>
                <a:cubicBezTo>
                  <a:pt x="10" y="2"/>
                  <a:pt x="9" y="3"/>
                  <a:pt x="8" y="4"/>
                </a:cubicBezTo>
                <a:cubicBezTo>
                  <a:pt x="7" y="5"/>
                  <a:pt x="6" y="5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0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60" name="Freeform 1218"/>
          <p:cNvSpPr>
            <a:spLocks noEditPoints="1"/>
          </p:cNvSpPr>
          <p:nvPr/>
        </p:nvSpPr>
        <p:spPr bwMode="auto">
          <a:xfrm>
            <a:off x="-500880" y="-2541588"/>
            <a:ext cx="231775" cy="231775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0 w 56"/>
              <a:gd name="T19" fmla="*/ 28 h 56"/>
              <a:gd name="T20" fmla="*/ 8 w 56"/>
              <a:gd name="T21" fmla="*/ 48 h 56"/>
              <a:gd name="T22" fmla="*/ 28 w 56"/>
              <a:gd name="T23" fmla="*/ 56 h 56"/>
              <a:gd name="T24" fmla="*/ 48 w 56"/>
              <a:gd name="T25" fmla="*/ 48 h 56"/>
              <a:gd name="T26" fmla="*/ 56 w 56"/>
              <a:gd name="T27" fmla="*/ 28 h 56"/>
              <a:gd name="T28" fmla="*/ 48 w 56"/>
              <a:gd name="T29" fmla="*/ 8 h 56"/>
              <a:gd name="T30" fmla="*/ 50 w 56"/>
              <a:gd name="T31" fmla="*/ 7 h 56"/>
              <a:gd name="T32" fmla="*/ 50 w 56"/>
              <a:gd name="T33" fmla="*/ 7 h 56"/>
              <a:gd name="T34" fmla="*/ 48 w 56"/>
              <a:gd name="T35" fmla="*/ 8 h 56"/>
              <a:gd name="T36" fmla="*/ 28 w 56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5"/>
                  <a:pt x="3" y="43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5" y="56"/>
                  <a:pt x="43" y="54"/>
                  <a:pt x="48" y="48"/>
                </a:cubicBezTo>
                <a:cubicBezTo>
                  <a:pt x="54" y="43"/>
                  <a:pt x="56" y="35"/>
                  <a:pt x="56" y="28"/>
                </a:cubicBezTo>
                <a:cubicBezTo>
                  <a:pt x="56" y="21"/>
                  <a:pt x="54" y="14"/>
                  <a:pt x="48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8" y="8"/>
                  <a:pt x="48" y="8"/>
                  <a:pt x="48" y="8"/>
                </a:cubicBezTo>
                <a:cubicBezTo>
                  <a:pt x="43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61" name="Freeform 1219"/>
          <p:cNvSpPr>
            <a:spLocks noEditPoints="1"/>
          </p:cNvSpPr>
          <p:nvPr/>
        </p:nvSpPr>
        <p:spPr bwMode="auto">
          <a:xfrm>
            <a:off x="-518343" y="-2559050"/>
            <a:ext cx="265113" cy="265113"/>
          </a:xfrm>
          <a:custGeom>
            <a:avLst/>
            <a:gdLst>
              <a:gd name="T0" fmla="*/ 32 w 64"/>
              <a:gd name="T1" fmla="*/ 60 h 64"/>
              <a:gd name="T2" fmla="*/ 12 w 64"/>
              <a:gd name="T3" fmla="*/ 52 h 64"/>
              <a:gd name="T4" fmla="*/ 4 w 64"/>
              <a:gd name="T5" fmla="*/ 32 h 64"/>
              <a:gd name="T6" fmla="*/ 12 w 64"/>
              <a:gd name="T7" fmla="*/ 12 h 64"/>
              <a:gd name="T8" fmla="*/ 32 w 64"/>
              <a:gd name="T9" fmla="*/ 4 h 64"/>
              <a:gd name="T10" fmla="*/ 52 w 64"/>
              <a:gd name="T11" fmla="*/ 12 h 64"/>
              <a:gd name="T12" fmla="*/ 54 w 64"/>
              <a:gd name="T13" fmla="*/ 11 h 64"/>
              <a:gd name="T14" fmla="*/ 55 w 64"/>
              <a:gd name="T15" fmla="*/ 9 h 64"/>
              <a:gd name="T16" fmla="*/ 54 w 64"/>
              <a:gd name="T17" fmla="*/ 11 h 64"/>
              <a:gd name="T18" fmla="*/ 52 w 64"/>
              <a:gd name="T19" fmla="*/ 12 h 64"/>
              <a:gd name="T20" fmla="*/ 60 w 64"/>
              <a:gd name="T21" fmla="*/ 32 h 64"/>
              <a:gd name="T22" fmla="*/ 52 w 64"/>
              <a:gd name="T23" fmla="*/ 52 h 64"/>
              <a:gd name="T24" fmla="*/ 32 w 64"/>
              <a:gd name="T25" fmla="*/ 60 h 64"/>
              <a:gd name="T26" fmla="*/ 32 w 64"/>
              <a:gd name="T27" fmla="*/ 0 h 64"/>
              <a:gd name="T28" fmla="*/ 32 w 64"/>
              <a:gd name="T29" fmla="*/ 0 h 64"/>
              <a:gd name="T30" fmla="*/ 11 w 64"/>
              <a:gd name="T31" fmla="*/ 7 h 64"/>
              <a:gd name="T32" fmla="*/ 9 w 64"/>
              <a:gd name="T33" fmla="*/ 9 h 64"/>
              <a:gd name="T34" fmla="*/ 8 w 64"/>
              <a:gd name="T35" fmla="*/ 10 h 64"/>
              <a:gd name="T36" fmla="*/ 0 w 64"/>
              <a:gd name="T37" fmla="*/ 32 h 64"/>
              <a:gd name="T38" fmla="*/ 9 w 64"/>
              <a:gd name="T39" fmla="*/ 55 h 64"/>
              <a:gd name="T40" fmla="*/ 32 w 64"/>
              <a:gd name="T41" fmla="*/ 64 h 64"/>
              <a:gd name="T42" fmla="*/ 32 w 64"/>
              <a:gd name="T43" fmla="*/ 64 h 64"/>
              <a:gd name="T44" fmla="*/ 54 w 64"/>
              <a:gd name="T45" fmla="*/ 56 h 64"/>
              <a:gd name="T46" fmla="*/ 55 w 64"/>
              <a:gd name="T47" fmla="*/ 55 h 64"/>
              <a:gd name="T48" fmla="*/ 57 w 64"/>
              <a:gd name="T49" fmla="*/ 53 h 64"/>
              <a:gd name="T50" fmla="*/ 64 w 64"/>
              <a:gd name="T51" fmla="*/ 32 h 64"/>
              <a:gd name="T52" fmla="*/ 55 w 64"/>
              <a:gd name="T53" fmla="*/ 9 h 64"/>
              <a:gd name="T54" fmla="*/ 55 w 64"/>
              <a:gd name="T55" fmla="*/ 9 h 64"/>
              <a:gd name="T56" fmla="*/ 32 w 64"/>
              <a:gd name="T5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4" h="64">
                <a:moveTo>
                  <a:pt x="32" y="60"/>
                </a:moveTo>
                <a:cubicBezTo>
                  <a:pt x="25" y="60"/>
                  <a:pt x="18" y="58"/>
                  <a:pt x="12" y="52"/>
                </a:cubicBezTo>
                <a:cubicBezTo>
                  <a:pt x="7" y="47"/>
                  <a:pt x="4" y="39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8" y="7"/>
                  <a:pt x="25" y="4"/>
                  <a:pt x="32" y="4"/>
                </a:cubicBezTo>
                <a:cubicBezTo>
                  <a:pt x="39" y="4"/>
                  <a:pt x="47" y="7"/>
                  <a:pt x="52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5" y="9"/>
                  <a:pt x="55" y="9"/>
                  <a:pt x="55" y="9"/>
                </a:cubicBezTo>
                <a:cubicBezTo>
                  <a:pt x="54" y="11"/>
                  <a:pt x="54" y="11"/>
                  <a:pt x="54" y="11"/>
                </a:cubicBezTo>
                <a:cubicBezTo>
                  <a:pt x="52" y="12"/>
                  <a:pt x="52" y="12"/>
                  <a:pt x="52" y="12"/>
                </a:cubicBezTo>
                <a:cubicBezTo>
                  <a:pt x="58" y="18"/>
                  <a:pt x="60" y="25"/>
                  <a:pt x="60" y="32"/>
                </a:cubicBezTo>
                <a:cubicBezTo>
                  <a:pt x="60" y="39"/>
                  <a:pt x="58" y="47"/>
                  <a:pt x="52" y="52"/>
                </a:cubicBezTo>
                <a:cubicBezTo>
                  <a:pt x="47" y="58"/>
                  <a:pt x="39" y="60"/>
                  <a:pt x="32" y="60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5" y="0"/>
                  <a:pt x="17" y="2"/>
                  <a:pt x="11" y="7"/>
                </a:cubicBezTo>
                <a:cubicBezTo>
                  <a:pt x="11" y="8"/>
                  <a:pt x="10" y="9"/>
                  <a:pt x="9" y="9"/>
                </a:cubicBezTo>
                <a:cubicBezTo>
                  <a:pt x="9" y="10"/>
                  <a:pt x="9" y="10"/>
                  <a:pt x="8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0" y="64"/>
                  <a:pt x="48" y="62"/>
                  <a:pt x="54" y="56"/>
                </a:cubicBezTo>
                <a:cubicBezTo>
                  <a:pt x="54" y="56"/>
                  <a:pt x="55" y="55"/>
                  <a:pt x="55" y="55"/>
                </a:cubicBezTo>
                <a:cubicBezTo>
                  <a:pt x="56" y="54"/>
                  <a:pt x="56" y="54"/>
                  <a:pt x="57" y="53"/>
                </a:cubicBezTo>
                <a:cubicBezTo>
                  <a:pt x="62" y="47"/>
                  <a:pt x="64" y="40"/>
                  <a:pt x="64" y="32"/>
                </a:cubicBezTo>
                <a:cubicBezTo>
                  <a:pt x="64" y="24"/>
                  <a:pt x="61" y="16"/>
                  <a:pt x="55" y="9"/>
                </a:cubicBezTo>
                <a:cubicBezTo>
                  <a:pt x="55" y="9"/>
                  <a:pt x="55" y="9"/>
                  <a:pt x="55" y="9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62" name="Freeform 1220"/>
          <p:cNvSpPr>
            <a:spLocks/>
          </p:cNvSpPr>
          <p:nvPr/>
        </p:nvSpPr>
        <p:spPr bwMode="auto">
          <a:xfrm>
            <a:off x="-469130" y="-2505075"/>
            <a:ext cx="171450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63" name="Freeform 1221"/>
          <p:cNvSpPr>
            <a:spLocks noEditPoints="1"/>
          </p:cNvSpPr>
          <p:nvPr/>
        </p:nvSpPr>
        <p:spPr bwMode="auto">
          <a:xfrm>
            <a:off x="-1513705" y="1181100"/>
            <a:ext cx="447675" cy="684213"/>
          </a:xfrm>
          <a:custGeom>
            <a:avLst/>
            <a:gdLst>
              <a:gd name="T0" fmla="*/ 76 w 108"/>
              <a:gd name="T1" fmla="*/ 73 h 165"/>
              <a:gd name="T2" fmla="*/ 74 w 108"/>
              <a:gd name="T3" fmla="*/ 75 h 165"/>
              <a:gd name="T4" fmla="*/ 73 w 108"/>
              <a:gd name="T5" fmla="*/ 76 h 165"/>
              <a:gd name="T6" fmla="*/ 104 w 108"/>
              <a:gd name="T7" fmla="*/ 106 h 165"/>
              <a:gd name="T8" fmla="*/ 104 w 108"/>
              <a:gd name="T9" fmla="*/ 165 h 165"/>
              <a:gd name="T10" fmla="*/ 105 w 108"/>
              <a:gd name="T11" fmla="*/ 164 h 165"/>
              <a:gd name="T12" fmla="*/ 105 w 108"/>
              <a:gd name="T13" fmla="*/ 164 h 165"/>
              <a:gd name="T14" fmla="*/ 108 w 108"/>
              <a:gd name="T15" fmla="*/ 165 h 165"/>
              <a:gd name="T16" fmla="*/ 108 w 108"/>
              <a:gd name="T17" fmla="*/ 105 h 165"/>
              <a:gd name="T18" fmla="*/ 76 w 108"/>
              <a:gd name="T19" fmla="*/ 73 h 165"/>
              <a:gd name="T20" fmla="*/ 3 w 108"/>
              <a:gd name="T21" fmla="*/ 0 h 165"/>
              <a:gd name="T22" fmla="*/ 1 w 108"/>
              <a:gd name="T23" fmla="*/ 2 h 165"/>
              <a:gd name="T24" fmla="*/ 0 w 108"/>
              <a:gd name="T25" fmla="*/ 3 h 165"/>
              <a:gd name="T26" fmla="*/ 28 w 108"/>
              <a:gd name="T27" fmla="*/ 30 h 165"/>
              <a:gd name="T28" fmla="*/ 29 w 108"/>
              <a:gd name="T29" fmla="*/ 29 h 165"/>
              <a:gd name="T30" fmla="*/ 31 w 108"/>
              <a:gd name="T31" fmla="*/ 28 h 165"/>
              <a:gd name="T32" fmla="*/ 3 w 108"/>
              <a:gd name="T33" fmla="*/ 0 h 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08" h="165">
                <a:moveTo>
                  <a:pt x="76" y="73"/>
                </a:moveTo>
                <a:cubicBezTo>
                  <a:pt x="76" y="74"/>
                  <a:pt x="75" y="74"/>
                  <a:pt x="74" y="75"/>
                </a:cubicBezTo>
                <a:cubicBezTo>
                  <a:pt x="74" y="75"/>
                  <a:pt x="74" y="76"/>
                  <a:pt x="73" y="76"/>
                </a:cubicBezTo>
                <a:cubicBezTo>
                  <a:pt x="104" y="106"/>
                  <a:pt x="104" y="106"/>
                  <a:pt x="104" y="106"/>
                </a:cubicBezTo>
                <a:cubicBezTo>
                  <a:pt x="104" y="165"/>
                  <a:pt x="104" y="165"/>
                  <a:pt x="104" y="165"/>
                </a:cubicBezTo>
                <a:cubicBezTo>
                  <a:pt x="104" y="164"/>
                  <a:pt x="105" y="164"/>
                  <a:pt x="105" y="164"/>
                </a:cubicBezTo>
                <a:cubicBezTo>
                  <a:pt x="105" y="164"/>
                  <a:pt x="105" y="164"/>
                  <a:pt x="105" y="164"/>
                </a:cubicBezTo>
                <a:cubicBezTo>
                  <a:pt x="106" y="164"/>
                  <a:pt x="107" y="164"/>
                  <a:pt x="108" y="165"/>
                </a:cubicBezTo>
                <a:cubicBezTo>
                  <a:pt x="108" y="105"/>
                  <a:pt x="108" y="105"/>
                  <a:pt x="108" y="105"/>
                </a:cubicBezTo>
                <a:cubicBezTo>
                  <a:pt x="76" y="73"/>
                  <a:pt x="76" y="73"/>
                  <a:pt x="76" y="73"/>
                </a:cubicBezTo>
                <a:moveTo>
                  <a:pt x="3" y="0"/>
                </a:moveTo>
                <a:cubicBezTo>
                  <a:pt x="2" y="0"/>
                  <a:pt x="2" y="1"/>
                  <a:pt x="1" y="2"/>
                </a:cubicBezTo>
                <a:cubicBezTo>
                  <a:pt x="1" y="2"/>
                  <a:pt x="0" y="2"/>
                  <a:pt x="0" y="3"/>
                </a:cubicBezTo>
                <a:cubicBezTo>
                  <a:pt x="28" y="30"/>
                  <a:pt x="28" y="30"/>
                  <a:pt x="28" y="30"/>
                </a:cubicBezTo>
                <a:cubicBezTo>
                  <a:pt x="28" y="30"/>
                  <a:pt x="28" y="30"/>
                  <a:pt x="29" y="29"/>
                </a:cubicBezTo>
                <a:cubicBezTo>
                  <a:pt x="29" y="29"/>
                  <a:pt x="30" y="28"/>
                  <a:pt x="31" y="28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64" name="Freeform 1222"/>
          <p:cNvSpPr>
            <a:spLocks/>
          </p:cNvSpPr>
          <p:nvPr/>
        </p:nvSpPr>
        <p:spPr bwMode="auto">
          <a:xfrm>
            <a:off x="-1143818" y="1876425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6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29 w 33"/>
              <a:gd name="T17" fmla="*/ 4 h 34"/>
              <a:gd name="T18" fmla="*/ 29 w 33"/>
              <a:gd name="T19" fmla="*/ 4 h 34"/>
              <a:gd name="T20" fmla="*/ 28 w 33"/>
              <a:gd name="T21" fmla="*/ 5 h 34"/>
              <a:gd name="T22" fmla="*/ 16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9"/>
                  <a:pt x="0" y="13"/>
                  <a:pt x="0" y="17"/>
                </a:cubicBezTo>
                <a:cubicBezTo>
                  <a:pt x="0" y="21"/>
                  <a:pt x="1" y="26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6"/>
                  <a:pt x="33" y="21"/>
                  <a:pt x="33" y="17"/>
                </a:cubicBezTo>
                <a:cubicBezTo>
                  <a:pt x="33" y="13"/>
                  <a:pt x="31" y="9"/>
                  <a:pt x="28" y="5"/>
                </a:cubicBezTo>
                <a:cubicBezTo>
                  <a:pt x="29" y="4"/>
                  <a:pt x="29" y="4"/>
                  <a:pt x="29" y="4"/>
                </a:cubicBezTo>
                <a:cubicBezTo>
                  <a:pt x="29" y="4"/>
                  <a:pt x="29" y="4"/>
                  <a:pt x="29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65" name="Freeform 1223"/>
          <p:cNvSpPr>
            <a:spLocks noEditPoints="1"/>
          </p:cNvSpPr>
          <p:nvPr/>
        </p:nvSpPr>
        <p:spPr bwMode="auto">
          <a:xfrm>
            <a:off x="-1161280" y="1860550"/>
            <a:ext cx="169863" cy="174625"/>
          </a:xfrm>
          <a:custGeom>
            <a:avLst/>
            <a:gdLst>
              <a:gd name="T0" fmla="*/ 20 w 41"/>
              <a:gd name="T1" fmla="*/ 38 h 42"/>
              <a:gd name="T2" fmla="*/ 9 w 41"/>
              <a:gd name="T3" fmla="*/ 33 h 42"/>
              <a:gd name="T4" fmla="*/ 4 w 41"/>
              <a:gd name="T5" fmla="*/ 21 h 42"/>
              <a:gd name="T6" fmla="*/ 9 w 41"/>
              <a:gd name="T7" fmla="*/ 9 h 42"/>
              <a:gd name="T8" fmla="*/ 20 w 41"/>
              <a:gd name="T9" fmla="*/ 4 h 42"/>
              <a:gd name="T10" fmla="*/ 32 w 41"/>
              <a:gd name="T11" fmla="*/ 9 h 42"/>
              <a:gd name="T12" fmla="*/ 33 w 41"/>
              <a:gd name="T13" fmla="*/ 8 h 42"/>
              <a:gd name="T14" fmla="*/ 35 w 41"/>
              <a:gd name="T15" fmla="*/ 6 h 42"/>
              <a:gd name="T16" fmla="*/ 33 w 41"/>
              <a:gd name="T17" fmla="*/ 8 h 42"/>
              <a:gd name="T18" fmla="*/ 32 w 41"/>
              <a:gd name="T19" fmla="*/ 9 h 42"/>
              <a:gd name="T20" fmla="*/ 37 w 41"/>
              <a:gd name="T21" fmla="*/ 21 h 42"/>
              <a:gd name="T22" fmla="*/ 32 w 41"/>
              <a:gd name="T23" fmla="*/ 33 h 42"/>
              <a:gd name="T24" fmla="*/ 20 w 41"/>
              <a:gd name="T25" fmla="*/ 38 h 42"/>
              <a:gd name="T26" fmla="*/ 20 w 41"/>
              <a:gd name="T27" fmla="*/ 0 h 42"/>
              <a:gd name="T28" fmla="*/ 20 w 41"/>
              <a:gd name="T29" fmla="*/ 0 h 42"/>
              <a:gd name="T30" fmla="*/ 19 w 41"/>
              <a:gd name="T31" fmla="*/ 1 h 42"/>
              <a:gd name="T32" fmla="*/ 6 w 41"/>
              <a:gd name="T33" fmla="*/ 6 h 42"/>
              <a:gd name="T34" fmla="*/ 0 w 41"/>
              <a:gd name="T35" fmla="*/ 21 h 42"/>
              <a:gd name="T36" fmla="*/ 6 w 41"/>
              <a:gd name="T37" fmla="*/ 36 h 42"/>
              <a:gd name="T38" fmla="*/ 20 w 41"/>
              <a:gd name="T39" fmla="*/ 42 h 42"/>
              <a:gd name="T40" fmla="*/ 20 w 41"/>
              <a:gd name="T41" fmla="*/ 42 h 42"/>
              <a:gd name="T42" fmla="*/ 35 w 41"/>
              <a:gd name="T43" fmla="*/ 36 h 42"/>
              <a:gd name="T44" fmla="*/ 41 w 41"/>
              <a:gd name="T45" fmla="*/ 21 h 42"/>
              <a:gd name="T46" fmla="*/ 35 w 41"/>
              <a:gd name="T47" fmla="*/ 6 h 42"/>
              <a:gd name="T48" fmla="*/ 35 w 41"/>
              <a:gd name="T49" fmla="*/ 6 h 42"/>
              <a:gd name="T50" fmla="*/ 23 w 41"/>
              <a:gd name="T51" fmla="*/ 1 h 42"/>
              <a:gd name="T52" fmla="*/ 20 w 41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2">
                <a:moveTo>
                  <a:pt x="20" y="38"/>
                </a:moveTo>
                <a:cubicBezTo>
                  <a:pt x="16" y="38"/>
                  <a:pt x="12" y="36"/>
                  <a:pt x="9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3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3" y="8"/>
                  <a:pt x="33" y="8"/>
                  <a:pt x="33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3" y="8"/>
                  <a:pt x="33" y="8"/>
                  <a:pt x="33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3"/>
                  <a:pt x="37" y="17"/>
                  <a:pt x="37" y="21"/>
                </a:cubicBezTo>
                <a:cubicBezTo>
                  <a:pt x="37" y="25"/>
                  <a:pt x="35" y="30"/>
                  <a:pt x="32" y="33"/>
                </a:cubicBezTo>
                <a:cubicBezTo>
                  <a:pt x="29" y="36"/>
                  <a:pt x="25" y="38"/>
                  <a:pt x="20" y="38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20" y="0"/>
                  <a:pt x="19" y="0"/>
                  <a:pt x="19" y="1"/>
                </a:cubicBezTo>
                <a:cubicBezTo>
                  <a:pt x="14" y="1"/>
                  <a:pt x="9" y="3"/>
                  <a:pt x="6" y="6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1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3"/>
                  <a:pt x="27" y="1"/>
                  <a:pt x="23" y="1"/>
                </a:cubicBezTo>
                <a:cubicBezTo>
                  <a:pt x="22" y="0"/>
                  <a:pt x="21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66" name="Freeform 1224"/>
          <p:cNvSpPr>
            <a:spLocks/>
          </p:cNvSpPr>
          <p:nvPr/>
        </p:nvSpPr>
        <p:spPr bwMode="auto">
          <a:xfrm>
            <a:off x="-1637530" y="1055687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6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8 w 33"/>
              <a:gd name="T21" fmla="*/ 5 h 34"/>
              <a:gd name="T22" fmla="*/ 16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9"/>
                  <a:pt x="0" y="13"/>
                  <a:pt x="0" y="17"/>
                </a:cubicBezTo>
                <a:cubicBezTo>
                  <a:pt x="0" y="21"/>
                  <a:pt x="1" y="26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6"/>
                  <a:pt x="33" y="21"/>
                  <a:pt x="33" y="17"/>
                </a:cubicBezTo>
                <a:cubicBezTo>
                  <a:pt x="33" y="13"/>
                  <a:pt x="32" y="9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67" name="Freeform 1225"/>
          <p:cNvSpPr>
            <a:spLocks noEditPoints="1"/>
          </p:cNvSpPr>
          <p:nvPr/>
        </p:nvSpPr>
        <p:spPr bwMode="auto">
          <a:xfrm>
            <a:off x="-1653405" y="1039812"/>
            <a:ext cx="169863" cy="174625"/>
          </a:xfrm>
          <a:custGeom>
            <a:avLst/>
            <a:gdLst>
              <a:gd name="T0" fmla="*/ 20 w 41"/>
              <a:gd name="T1" fmla="*/ 38 h 42"/>
              <a:gd name="T2" fmla="*/ 9 w 41"/>
              <a:gd name="T3" fmla="*/ 33 h 42"/>
              <a:gd name="T4" fmla="*/ 4 w 41"/>
              <a:gd name="T5" fmla="*/ 21 h 42"/>
              <a:gd name="T6" fmla="*/ 9 w 41"/>
              <a:gd name="T7" fmla="*/ 9 h 42"/>
              <a:gd name="T8" fmla="*/ 20 w 41"/>
              <a:gd name="T9" fmla="*/ 4 h 42"/>
              <a:gd name="T10" fmla="*/ 32 w 41"/>
              <a:gd name="T11" fmla="*/ 9 h 42"/>
              <a:gd name="T12" fmla="*/ 34 w 41"/>
              <a:gd name="T13" fmla="*/ 8 h 42"/>
              <a:gd name="T14" fmla="*/ 35 w 41"/>
              <a:gd name="T15" fmla="*/ 6 h 42"/>
              <a:gd name="T16" fmla="*/ 34 w 41"/>
              <a:gd name="T17" fmla="*/ 8 h 42"/>
              <a:gd name="T18" fmla="*/ 32 w 41"/>
              <a:gd name="T19" fmla="*/ 9 h 42"/>
              <a:gd name="T20" fmla="*/ 37 w 41"/>
              <a:gd name="T21" fmla="*/ 21 h 42"/>
              <a:gd name="T22" fmla="*/ 32 w 41"/>
              <a:gd name="T23" fmla="*/ 33 h 42"/>
              <a:gd name="T24" fmla="*/ 20 w 41"/>
              <a:gd name="T25" fmla="*/ 38 h 42"/>
              <a:gd name="T26" fmla="*/ 21 w 41"/>
              <a:gd name="T27" fmla="*/ 0 h 42"/>
              <a:gd name="T28" fmla="*/ 20 w 41"/>
              <a:gd name="T29" fmla="*/ 0 h 42"/>
              <a:gd name="T30" fmla="*/ 6 w 41"/>
              <a:gd name="T31" fmla="*/ 6 h 42"/>
              <a:gd name="T32" fmla="*/ 0 w 41"/>
              <a:gd name="T33" fmla="*/ 21 h 42"/>
              <a:gd name="T34" fmla="*/ 6 w 41"/>
              <a:gd name="T35" fmla="*/ 36 h 42"/>
              <a:gd name="T36" fmla="*/ 20 w 41"/>
              <a:gd name="T37" fmla="*/ 42 h 42"/>
              <a:gd name="T38" fmla="*/ 20 w 41"/>
              <a:gd name="T39" fmla="*/ 42 h 42"/>
              <a:gd name="T40" fmla="*/ 34 w 41"/>
              <a:gd name="T41" fmla="*/ 37 h 42"/>
              <a:gd name="T42" fmla="*/ 35 w 41"/>
              <a:gd name="T43" fmla="*/ 36 h 42"/>
              <a:gd name="T44" fmla="*/ 37 w 41"/>
              <a:gd name="T45" fmla="*/ 34 h 42"/>
              <a:gd name="T46" fmla="*/ 41 w 41"/>
              <a:gd name="T47" fmla="*/ 21 h 42"/>
              <a:gd name="T48" fmla="*/ 35 w 41"/>
              <a:gd name="T49" fmla="*/ 6 h 42"/>
              <a:gd name="T50" fmla="*/ 35 w 41"/>
              <a:gd name="T51" fmla="*/ 6 h 42"/>
              <a:gd name="T52" fmla="*/ 21 w 41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2">
                <a:moveTo>
                  <a:pt x="20" y="38"/>
                </a:moveTo>
                <a:cubicBezTo>
                  <a:pt x="16" y="38"/>
                  <a:pt x="12" y="36"/>
                  <a:pt x="9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3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3"/>
                  <a:pt x="37" y="17"/>
                  <a:pt x="37" y="21"/>
                </a:cubicBezTo>
                <a:cubicBezTo>
                  <a:pt x="37" y="25"/>
                  <a:pt x="36" y="30"/>
                  <a:pt x="32" y="33"/>
                </a:cubicBezTo>
                <a:cubicBezTo>
                  <a:pt x="29" y="36"/>
                  <a:pt x="25" y="38"/>
                  <a:pt x="20" y="38"/>
                </a:cubicBezTo>
                <a:moveTo>
                  <a:pt x="21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5" y="42"/>
                  <a:pt x="30" y="40"/>
                  <a:pt x="34" y="37"/>
                </a:cubicBezTo>
                <a:cubicBezTo>
                  <a:pt x="34" y="36"/>
                  <a:pt x="35" y="36"/>
                  <a:pt x="35" y="36"/>
                </a:cubicBezTo>
                <a:cubicBezTo>
                  <a:pt x="36" y="35"/>
                  <a:pt x="36" y="34"/>
                  <a:pt x="37" y="34"/>
                </a:cubicBezTo>
                <a:cubicBezTo>
                  <a:pt x="40" y="30"/>
                  <a:pt x="41" y="26"/>
                  <a:pt x="41" y="21"/>
                </a:cubicBezTo>
                <a:cubicBezTo>
                  <a:pt x="41" y="16"/>
                  <a:pt x="39" y="11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68" name="Freeform 1226"/>
          <p:cNvSpPr>
            <a:spLocks noEditPoints="1"/>
          </p:cNvSpPr>
          <p:nvPr/>
        </p:nvSpPr>
        <p:spPr bwMode="auto">
          <a:xfrm>
            <a:off x="-1416868" y="1279525"/>
            <a:ext cx="234950" cy="233363"/>
          </a:xfrm>
          <a:custGeom>
            <a:avLst/>
            <a:gdLst>
              <a:gd name="T0" fmla="*/ 29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9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9 w 57"/>
              <a:gd name="T13" fmla="*/ 47 h 56"/>
              <a:gd name="T14" fmla="*/ 29 w 57"/>
              <a:gd name="T15" fmla="*/ 0 h 56"/>
              <a:gd name="T16" fmla="*/ 9 w 57"/>
              <a:gd name="T17" fmla="*/ 8 h 56"/>
              <a:gd name="T18" fmla="*/ 0 w 57"/>
              <a:gd name="T19" fmla="*/ 28 h 56"/>
              <a:gd name="T20" fmla="*/ 9 w 57"/>
              <a:gd name="T21" fmla="*/ 48 h 56"/>
              <a:gd name="T22" fmla="*/ 29 w 57"/>
              <a:gd name="T23" fmla="*/ 56 h 56"/>
              <a:gd name="T24" fmla="*/ 49 w 57"/>
              <a:gd name="T25" fmla="*/ 48 h 56"/>
              <a:gd name="T26" fmla="*/ 57 w 57"/>
              <a:gd name="T27" fmla="*/ 28 h 56"/>
              <a:gd name="T28" fmla="*/ 49 w 57"/>
              <a:gd name="T29" fmla="*/ 8 h 56"/>
              <a:gd name="T30" fmla="*/ 50 w 57"/>
              <a:gd name="T31" fmla="*/ 7 h 56"/>
              <a:gd name="T32" fmla="*/ 50 w 57"/>
              <a:gd name="T33" fmla="*/ 7 h 56"/>
              <a:gd name="T34" fmla="*/ 49 w 57"/>
              <a:gd name="T35" fmla="*/ 8 h 56"/>
              <a:gd name="T36" fmla="*/ 29 w 57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6">
                <a:moveTo>
                  <a:pt x="29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9"/>
                  <a:pt x="29" y="9"/>
                </a:cubicBezTo>
                <a:cubicBezTo>
                  <a:pt x="33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5"/>
                  <a:pt x="3" y="43"/>
                  <a:pt x="9" y="48"/>
                </a:cubicBezTo>
                <a:cubicBezTo>
                  <a:pt x="14" y="54"/>
                  <a:pt x="21" y="56"/>
                  <a:pt x="29" y="56"/>
                </a:cubicBezTo>
                <a:cubicBezTo>
                  <a:pt x="36" y="56"/>
                  <a:pt x="43" y="54"/>
                  <a:pt x="49" y="48"/>
                </a:cubicBezTo>
                <a:cubicBezTo>
                  <a:pt x="54" y="43"/>
                  <a:pt x="57" y="35"/>
                  <a:pt x="57" y="28"/>
                </a:cubicBezTo>
                <a:cubicBezTo>
                  <a:pt x="57" y="21"/>
                  <a:pt x="54" y="14"/>
                  <a:pt x="49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9" y="8"/>
                  <a:pt x="49" y="8"/>
                  <a:pt x="49" y="8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69" name="Freeform 1227"/>
          <p:cNvSpPr>
            <a:spLocks/>
          </p:cNvSpPr>
          <p:nvPr/>
        </p:nvSpPr>
        <p:spPr bwMode="auto">
          <a:xfrm>
            <a:off x="-1434330" y="1263650"/>
            <a:ext cx="269875" cy="265113"/>
          </a:xfrm>
          <a:custGeom>
            <a:avLst/>
            <a:gdLst>
              <a:gd name="T0" fmla="*/ 33 w 65"/>
              <a:gd name="T1" fmla="*/ 0 h 64"/>
              <a:gd name="T2" fmla="*/ 33 w 65"/>
              <a:gd name="T3" fmla="*/ 0 h 64"/>
              <a:gd name="T4" fmla="*/ 12 w 65"/>
              <a:gd name="T5" fmla="*/ 8 h 64"/>
              <a:gd name="T6" fmla="*/ 10 w 65"/>
              <a:gd name="T7" fmla="*/ 9 h 64"/>
              <a:gd name="T8" fmla="*/ 9 w 65"/>
              <a:gd name="T9" fmla="*/ 10 h 64"/>
              <a:gd name="T10" fmla="*/ 0 w 65"/>
              <a:gd name="T11" fmla="*/ 32 h 64"/>
              <a:gd name="T12" fmla="*/ 10 w 65"/>
              <a:gd name="T13" fmla="*/ 55 h 64"/>
              <a:gd name="T14" fmla="*/ 33 w 65"/>
              <a:gd name="T15" fmla="*/ 64 h 64"/>
              <a:gd name="T16" fmla="*/ 33 w 65"/>
              <a:gd name="T17" fmla="*/ 64 h 64"/>
              <a:gd name="T18" fmla="*/ 54 w 65"/>
              <a:gd name="T19" fmla="*/ 56 h 64"/>
              <a:gd name="T20" fmla="*/ 55 w 65"/>
              <a:gd name="T21" fmla="*/ 55 h 64"/>
              <a:gd name="T22" fmla="*/ 57 w 65"/>
              <a:gd name="T23" fmla="*/ 53 h 64"/>
              <a:gd name="T24" fmla="*/ 65 w 65"/>
              <a:gd name="T25" fmla="*/ 32 h 64"/>
              <a:gd name="T26" fmla="*/ 55 w 65"/>
              <a:gd name="T27" fmla="*/ 9 h 64"/>
              <a:gd name="T28" fmla="*/ 54 w 65"/>
              <a:gd name="T29" fmla="*/ 11 h 64"/>
              <a:gd name="T30" fmla="*/ 53 w 65"/>
              <a:gd name="T31" fmla="*/ 12 h 64"/>
              <a:gd name="T32" fmla="*/ 61 w 65"/>
              <a:gd name="T33" fmla="*/ 32 h 64"/>
              <a:gd name="T34" fmla="*/ 53 w 65"/>
              <a:gd name="T35" fmla="*/ 52 h 64"/>
              <a:gd name="T36" fmla="*/ 33 w 65"/>
              <a:gd name="T37" fmla="*/ 60 h 64"/>
              <a:gd name="T38" fmla="*/ 13 w 65"/>
              <a:gd name="T39" fmla="*/ 52 h 64"/>
              <a:gd name="T40" fmla="*/ 4 w 65"/>
              <a:gd name="T41" fmla="*/ 32 h 64"/>
              <a:gd name="T42" fmla="*/ 13 w 65"/>
              <a:gd name="T43" fmla="*/ 12 h 64"/>
              <a:gd name="T44" fmla="*/ 33 w 65"/>
              <a:gd name="T45" fmla="*/ 4 h 64"/>
              <a:gd name="T46" fmla="*/ 53 w 65"/>
              <a:gd name="T47" fmla="*/ 12 h 64"/>
              <a:gd name="T48" fmla="*/ 54 w 65"/>
              <a:gd name="T49" fmla="*/ 11 h 64"/>
              <a:gd name="T50" fmla="*/ 55 w 65"/>
              <a:gd name="T51" fmla="*/ 9 h 64"/>
              <a:gd name="T52" fmla="*/ 33 w 65"/>
              <a:gd name="T53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5" h="64"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5" y="0"/>
                  <a:pt x="18" y="2"/>
                  <a:pt x="12" y="8"/>
                </a:cubicBezTo>
                <a:cubicBezTo>
                  <a:pt x="11" y="8"/>
                  <a:pt x="10" y="9"/>
                  <a:pt x="10" y="9"/>
                </a:cubicBezTo>
                <a:cubicBezTo>
                  <a:pt x="9" y="10"/>
                  <a:pt x="9" y="10"/>
                  <a:pt x="9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3" y="49"/>
                  <a:pt x="10" y="55"/>
                </a:cubicBezTo>
                <a:cubicBezTo>
                  <a:pt x="16" y="61"/>
                  <a:pt x="24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0" y="64"/>
                  <a:pt x="48" y="62"/>
                  <a:pt x="54" y="56"/>
                </a:cubicBezTo>
                <a:cubicBezTo>
                  <a:pt x="55" y="56"/>
                  <a:pt x="55" y="55"/>
                  <a:pt x="55" y="55"/>
                </a:cubicBezTo>
                <a:cubicBezTo>
                  <a:pt x="56" y="54"/>
                  <a:pt x="57" y="54"/>
                  <a:pt x="57" y="53"/>
                </a:cubicBezTo>
                <a:cubicBezTo>
                  <a:pt x="62" y="47"/>
                  <a:pt x="65" y="40"/>
                  <a:pt x="65" y="32"/>
                </a:cubicBezTo>
                <a:cubicBezTo>
                  <a:pt x="65" y="24"/>
                  <a:pt x="62" y="16"/>
                  <a:pt x="55" y="9"/>
                </a:cubicBezTo>
                <a:cubicBezTo>
                  <a:pt x="54" y="11"/>
                  <a:pt x="54" y="11"/>
                  <a:pt x="54" y="11"/>
                </a:cubicBezTo>
                <a:cubicBezTo>
                  <a:pt x="53" y="12"/>
                  <a:pt x="53" y="12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39"/>
                  <a:pt x="58" y="47"/>
                  <a:pt x="53" y="52"/>
                </a:cubicBezTo>
                <a:cubicBezTo>
                  <a:pt x="47" y="58"/>
                  <a:pt x="40" y="60"/>
                  <a:pt x="33" y="60"/>
                </a:cubicBezTo>
                <a:cubicBezTo>
                  <a:pt x="25" y="60"/>
                  <a:pt x="18" y="58"/>
                  <a:pt x="13" y="52"/>
                </a:cubicBezTo>
                <a:cubicBezTo>
                  <a:pt x="7" y="47"/>
                  <a:pt x="4" y="39"/>
                  <a:pt x="4" y="32"/>
                </a:cubicBezTo>
                <a:cubicBezTo>
                  <a:pt x="4" y="25"/>
                  <a:pt x="7" y="18"/>
                  <a:pt x="13" y="12"/>
                </a:cubicBez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5" y="9"/>
                  <a:pt x="55" y="9"/>
                  <a:pt x="55" y="9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70" name="Freeform 1228"/>
          <p:cNvSpPr>
            <a:spLocks/>
          </p:cNvSpPr>
          <p:nvPr/>
        </p:nvSpPr>
        <p:spPr bwMode="auto">
          <a:xfrm>
            <a:off x="-1385118" y="1317625"/>
            <a:ext cx="169863" cy="157163"/>
          </a:xfrm>
          <a:custGeom>
            <a:avLst/>
            <a:gdLst>
              <a:gd name="T0" fmla="*/ 21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85" name="Freeform 1243"/>
          <p:cNvSpPr>
            <a:spLocks/>
          </p:cNvSpPr>
          <p:nvPr/>
        </p:nvSpPr>
        <p:spPr bwMode="auto">
          <a:xfrm>
            <a:off x="1686695" y="5397500"/>
            <a:ext cx="1371600" cy="3702050"/>
          </a:xfrm>
          <a:custGeom>
            <a:avLst/>
            <a:gdLst>
              <a:gd name="T0" fmla="*/ 5 w 331"/>
              <a:gd name="T1" fmla="*/ 0 h 893"/>
              <a:gd name="T2" fmla="*/ 2 w 331"/>
              <a:gd name="T3" fmla="*/ 0 h 893"/>
              <a:gd name="T4" fmla="*/ 2 w 331"/>
              <a:gd name="T5" fmla="*/ 0 h 893"/>
              <a:gd name="T6" fmla="*/ 1 w 331"/>
              <a:gd name="T7" fmla="*/ 0 h 893"/>
              <a:gd name="T8" fmla="*/ 0 w 331"/>
              <a:gd name="T9" fmla="*/ 57 h 893"/>
              <a:gd name="T10" fmla="*/ 102 w 331"/>
              <a:gd name="T11" fmla="*/ 157 h 893"/>
              <a:gd name="T12" fmla="*/ 300 w 331"/>
              <a:gd name="T13" fmla="*/ 157 h 893"/>
              <a:gd name="T14" fmla="*/ 327 w 331"/>
              <a:gd name="T15" fmla="*/ 187 h 893"/>
              <a:gd name="T16" fmla="*/ 327 w 331"/>
              <a:gd name="T17" fmla="*/ 893 h 893"/>
              <a:gd name="T18" fmla="*/ 331 w 331"/>
              <a:gd name="T19" fmla="*/ 893 h 893"/>
              <a:gd name="T20" fmla="*/ 331 w 331"/>
              <a:gd name="T21" fmla="*/ 185 h 893"/>
              <a:gd name="T22" fmla="*/ 301 w 331"/>
              <a:gd name="T23" fmla="*/ 153 h 893"/>
              <a:gd name="T24" fmla="*/ 104 w 331"/>
              <a:gd name="T25" fmla="*/ 153 h 893"/>
              <a:gd name="T26" fmla="*/ 4 w 331"/>
              <a:gd name="T27" fmla="*/ 55 h 893"/>
              <a:gd name="T28" fmla="*/ 5 w 331"/>
              <a:gd name="T29" fmla="*/ 0 h 8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31" h="893">
                <a:moveTo>
                  <a:pt x="5" y="0"/>
                </a:moveTo>
                <a:cubicBezTo>
                  <a:pt x="4" y="0"/>
                  <a:pt x="3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1" y="0"/>
                  <a:pt x="1" y="0"/>
                </a:cubicBezTo>
                <a:cubicBezTo>
                  <a:pt x="0" y="57"/>
                  <a:pt x="0" y="57"/>
                  <a:pt x="0" y="57"/>
                </a:cubicBezTo>
                <a:cubicBezTo>
                  <a:pt x="102" y="157"/>
                  <a:pt x="102" y="157"/>
                  <a:pt x="102" y="157"/>
                </a:cubicBezTo>
                <a:cubicBezTo>
                  <a:pt x="300" y="157"/>
                  <a:pt x="300" y="157"/>
                  <a:pt x="300" y="157"/>
                </a:cubicBezTo>
                <a:cubicBezTo>
                  <a:pt x="327" y="187"/>
                  <a:pt x="327" y="187"/>
                  <a:pt x="327" y="187"/>
                </a:cubicBezTo>
                <a:cubicBezTo>
                  <a:pt x="327" y="893"/>
                  <a:pt x="327" y="893"/>
                  <a:pt x="327" y="893"/>
                </a:cubicBezTo>
                <a:cubicBezTo>
                  <a:pt x="331" y="893"/>
                  <a:pt x="331" y="893"/>
                  <a:pt x="331" y="893"/>
                </a:cubicBezTo>
                <a:cubicBezTo>
                  <a:pt x="331" y="185"/>
                  <a:pt x="331" y="185"/>
                  <a:pt x="331" y="185"/>
                </a:cubicBezTo>
                <a:cubicBezTo>
                  <a:pt x="301" y="153"/>
                  <a:pt x="301" y="153"/>
                  <a:pt x="301" y="153"/>
                </a:cubicBezTo>
                <a:cubicBezTo>
                  <a:pt x="104" y="153"/>
                  <a:pt x="104" y="153"/>
                  <a:pt x="104" y="153"/>
                </a:cubicBezTo>
                <a:cubicBezTo>
                  <a:pt x="4" y="55"/>
                  <a:pt x="4" y="55"/>
                  <a:pt x="4" y="55"/>
                </a:cubicBezTo>
                <a:cubicBezTo>
                  <a:pt x="5" y="0"/>
                  <a:pt x="5" y="0"/>
                  <a:pt x="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86" name="Freeform 1244"/>
          <p:cNvSpPr>
            <a:spLocks/>
          </p:cNvSpPr>
          <p:nvPr/>
        </p:nvSpPr>
        <p:spPr bwMode="auto">
          <a:xfrm>
            <a:off x="1629545" y="5243513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4 h 33"/>
              <a:gd name="T4" fmla="*/ 0 w 33"/>
              <a:gd name="T5" fmla="*/ 16 h 33"/>
              <a:gd name="T6" fmla="*/ 5 w 33"/>
              <a:gd name="T7" fmla="*/ 28 h 33"/>
              <a:gd name="T8" fmla="*/ 5 w 33"/>
              <a:gd name="T9" fmla="*/ 28 h 33"/>
              <a:gd name="T10" fmla="*/ 16 w 33"/>
              <a:gd name="T11" fmla="*/ 33 h 33"/>
              <a:gd name="T12" fmla="*/ 28 w 33"/>
              <a:gd name="T13" fmla="*/ 28 h 33"/>
              <a:gd name="T14" fmla="*/ 33 w 33"/>
              <a:gd name="T15" fmla="*/ 16 h 33"/>
              <a:gd name="T16" fmla="*/ 28 w 33"/>
              <a:gd name="T17" fmla="*/ 4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4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0"/>
                  <a:pt x="1" y="25"/>
                  <a:pt x="5" y="28"/>
                </a:cubicBezTo>
                <a:cubicBezTo>
                  <a:pt x="5" y="28"/>
                  <a:pt x="5" y="28"/>
                  <a:pt x="5" y="28"/>
                </a:cubicBezTo>
                <a:cubicBezTo>
                  <a:pt x="8" y="31"/>
                  <a:pt x="12" y="33"/>
                  <a:pt x="16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2" y="25"/>
                  <a:pt x="33" y="20"/>
                  <a:pt x="33" y="16"/>
                </a:cubicBezTo>
                <a:cubicBezTo>
                  <a:pt x="33" y="12"/>
                  <a:pt x="32" y="8"/>
                  <a:pt x="28" y="4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87" name="Freeform 1245"/>
          <p:cNvSpPr>
            <a:spLocks noEditPoints="1"/>
          </p:cNvSpPr>
          <p:nvPr/>
        </p:nvSpPr>
        <p:spPr bwMode="auto">
          <a:xfrm>
            <a:off x="1612082" y="5227638"/>
            <a:ext cx="169863" cy="169863"/>
          </a:xfrm>
          <a:custGeom>
            <a:avLst/>
            <a:gdLst>
              <a:gd name="T0" fmla="*/ 9 w 41"/>
              <a:gd name="T1" fmla="*/ 32 h 41"/>
              <a:gd name="T2" fmla="*/ 9 w 41"/>
              <a:gd name="T3" fmla="*/ 32 h 41"/>
              <a:gd name="T4" fmla="*/ 4 w 41"/>
              <a:gd name="T5" fmla="*/ 20 h 41"/>
              <a:gd name="T6" fmla="*/ 9 w 41"/>
              <a:gd name="T7" fmla="*/ 8 h 41"/>
              <a:gd name="T8" fmla="*/ 20 w 41"/>
              <a:gd name="T9" fmla="*/ 4 h 41"/>
              <a:gd name="T10" fmla="*/ 32 w 41"/>
              <a:gd name="T11" fmla="*/ 8 h 41"/>
              <a:gd name="T12" fmla="*/ 37 w 41"/>
              <a:gd name="T13" fmla="*/ 20 h 41"/>
              <a:gd name="T14" fmla="*/ 32 w 41"/>
              <a:gd name="T15" fmla="*/ 32 h 41"/>
              <a:gd name="T16" fmla="*/ 20 w 41"/>
              <a:gd name="T17" fmla="*/ 37 h 41"/>
              <a:gd name="T18" fmla="*/ 9 w 41"/>
              <a:gd name="T19" fmla="*/ 32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0 w 41"/>
              <a:gd name="T27" fmla="*/ 20 h 41"/>
              <a:gd name="T28" fmla="*/ 6 w 41"/>
              <a:gd name="T29" fmla="*/ 35 h 41"/>
              <a:gd name="T30" fmla="*/ 7 w 41"/>
              <a:gd name="T31" fmla="*/ 33 h 41"/>
              <a:gd name="T32" fmla="*/ 6 w 41"/>
              <a:gd name="T33" fmla="*/ 35 h 41"/>
              <a:gd name="T34" fmla="*/ 19 w 41"/>
              <a:gd name="T35" fmla="*/ 41 h 41"/>
              <a:gd name="T36" fmla="*/ 20 w 41"/>
              <a:gd name="T37" fmla="*/ 41 h 41"/>
              <a:gd name="T38" fmla="*/ 20 w 41"/>
              <a:gd name="T39" fmla="*/ 41 h 41"/>
              <a:gd name="T40" fmla="*/ 23 w 41"/>
              <a:gd name="T41" fmla="*/ 41 h 41"/>
              <a:gd name="T42" fmla="*/ 35 w 41"/>
              <a:gd name="T43" fmla="*/ 35 h 41"/>
              <a:gd name="T44" fmla="*/ 41 w 41"/>
              <a:gd name="T45" fmla="*/ 20 h 41"/>
              <a:gd name="T46" fmla="*/ 35 w 41"/>
              <a:gd name="T47" fmla="*/ 6 h 41"/>
              <a:gd name="T48" fmla="*/ 20 w 41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1">
                <a:moveTo>
                  <a:pt x="9" y="32"/>
                </a:moveTo>
                <a:cubicBezTo>
                  <a:pt x="9" y="32"/>
                  <a:pt x="9" y="32"/>
                  <a:pt x="9" y="32"/>
                </a:cubicBezTo>
                <a:cubicBezTo>
                  <a:pt x="5" y="29"/>
                  <a:pt x="4" y="24"/>
                  <a:pt x="4" y="20"/>
                </a:cubicBezTo>
                <a:cubicBezTo>
                  <a:pt x="4" y="16"/>
                  <a:pt x="5" y="12"/>
                  <a:pt x="9" y="8"/>
                </a:cubicBez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8"/>
                </a:cubicBezTo>
                <a:cubicBezTo>
                  <a:pt x="36" y="12"/>
                  <a:pt x="37" y="16"/>
                  <a:pt x="37" y="20"/>
                </a:cubicBezTo>
                <a:cubicBezTo>
                  <a:pt x="37" y="24"/>
                  <a:pt x="36" y="29"/>
                  <a:pt x="32" y="32"/>
                </a:cubicBezTo>
                <a:cubicBezTo>
                  <a:pt x="29" y="35"/>
                  <a:pt x="25" y="37"/>
                  <a:pt x="20" y="37"/>
                </a:cubicBezTo>
                <a:cubicBezTo>
                  <a:pt x="16" y="37"/>
                  <a:pt x="12" y="35"/>
                  <a:pt x="9" y="32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5"/>
                  <a:pt x="2" y="31"/>
                  <a:pt x="6" y="35"/>
                </a:cubicBezTo>
                <a:cubicBezTo>
                  <a:pt x="7" y="33"/>
                  <a:pt x="7" y="33"/>
                  <a:pt x="7" y="33"/>
                </a:cubicBezTo>
                <a:cubicBezTo>
                  <a:pt x="6" y="35"/>
                  <a:pt x="6" y="35"/>
                  <a:pt x="6" y="35"/>
                </a:cubicBezTo>
                <a:cubicBezTo>
                  <a:pt x="9" y="38"/>
                  <a:pt x="14" y="40"/>
                  <a:pt x="19" y="41"/>
                </a:cubicBezTo>
                <a:cubicBezTo>
                  <a:pt x="19" y="41"/>
                  <a:pt x="20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1" y="41"/>
                  <a:pt x="22" y="41"/>
                  <a:pt x="23" y="41"/>
                </a:cubicBezTo>
                <a:cubicBezTo>
                  <a:pt x="27" y="40"/>
                  <a:pt x="32" y="38"/>
                  <a:pt x="35" y="35"/>
                </a:cubicBezTo>
                <a:cubicBezTo>
                  <a:pt x="39" y="31"/>
                  <a:pt x="41" y="25"/>
                  <a:pt x="41" y="20"/>
                </a:cubicBezTo>
                <a:cubicBezTo>
                  <a:pt x="41" y="15"/>
                  <a:pt x="39" y="10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88" name="Freeform 1246"/>
          <p:cNvSpPr>
            <a:spLocks noEditPoints="1"/>
          </p:cNvSpPr>
          <p:nvPr/>
        </p:nvSpPr>
        <p:spPr bwMode="auto">
          <a:xfrm>
            <a:off x="1562870" y="4584700"/>
            <a:ext cx="1628775" cy="4597400"/>
          </a:xfrm>
          <a:custGeom>
            <a:avLst/>
            <a:gdLst>
              <a:gd name="T0" fmla="*/ 80 w 393"/>
              <a:gd name="T1" fmla="*/ 134 h 1109"/>
              <a:gd name="T2" fmla="*/ 78 w 393"/>
              <a:gd name="T3" fmla="*/ 136 h 1109"/>
              <a:gd name="T4" fmla="*/ 77 w 393"/>
              <a:gd name="T5" fmla="*/ 136 h 1109"/>
              <a:gd name="T6" fmla="*/ 117 w 393"/>
              <a:gd name="T7" fmla="*/ 176 h 1109"/>
              <a:gd name="T8" fmla="*/ 116 w 393"/>
              <a:gd name="T9" fmla="*/ 235 h 1109"/>
              <a:gd name="T10" fmla="*/ 203 w 393"/>
              <a:gd name="T11" fmla="*/ 321 h 1109"/>
              <a:gd name="T12" fmla="*/ 358 w 393"/>
              <a:gd name="T13" fmla="*/ 321 h 1109"/>
              <a:gd name="T14" fmla="*/ 389 w 393"/>
              <a:gd name="T15" fmla="*/ 355 h 1109"/>
              <a:gd name="T16" fmla="*/ 389 w 393"/>
              <a:gd name="T17" fmla="*/ 1109 h 1109"/>
              <a:gd name="T18" fmla="*/ 393 w 393"/>
              <a:gd name="T19" fmla="*/ 1109 h 1109"/>
              <a:gd name="T20" fmla="*/ 393 w 393"/>
              <a:gd name="T21" fmla="*/ 353 h 1109"/>
              <a:gd name="T22" fmla="*/ 359 w 393"/>
              <a:gd name="T23" fmla="*/ 317 h 1109"/>
              <a:gd name="T24" fmla="*/ 205 w 393"/>
              <a:gd name="T25" fmla="*/ 317 h 1109"/>
              <a:gd name="T26" fmla="*/ 120 w 393"/>
              <a:gd name="T27" fmla="*/ 234 h 1109"/>
              <a:gd name="T28" fmla="*/ 121 w 393"/>
              <a:gd name="T29" fmla="*/ 175 h 1109"/>
              <a:gd name="T30" fmla="*/ 80 w 393"/>
              <a:gd name="T31" fmla="*/ 134 h 1109"/>
              <a:gd name="T32" fmla="*/ 5 w 393"/>
              <a:gd name="T33" fmla="*/ 0 h 1109"/>
              <a:gd name="T34" fmla="*/ 1 w 393"/>
              <a:gd name="T35" fmla="*/ 1 h 1109"/>
              <a:gd name="T36" fmla="*/ 1 w 393"/>
              <a:gd name="T37" fmla="*/ 1 h 1109"/>
              <a:gd name="T38" fmla="*/ 1 w 393"/>
              <a:gd name="T39" fmla="*/ 1 h 1109"/>
              <a:gd name="T40" fmla="*/ 0 w 393"/>
              <a:gd name="T41" fmla="*/ 59 h 1109"/>
              <a:gd name="T42" fmla="*/ 32 w 393"/>
              <a:gd name="T43" fmla="*/ 91 h 1109"/>
              <a:gd name="T44" fmla="*/ 32 w 393"/>
              <a:gd name="T45" fmla="*/ 90 h 1109"/>
              <a:gd name="T46" fmla="*/ 35 w 393"/>
              <a:gd name="T47" fmla="*/ 88 h 1109"/>
              <a:gd name="T48" fmla="*/ 4 w 393"/>
              <a:gd name="T49" fmla="*/ 57 h 1109"/>
              <a:gd name="T50" fmla="*/ 5 w 393"/>
              <a:gd name="T51" fmla="*/ 0 h 1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393" h="1109">
                <a:moveTo>
                  <a:pt x="80" y="134"/>
                </a:moveTo>
                <a:cubicBezTo>
                  <a:pt x="79" y="134"/>
                  <a:pt x="79" y="135"/>
                  <a:pt x="78" y="136"/>
                </a:cubicBezTo>
                <a:cubicBezTo>
                  <a:pt x="78" y="136"/>
                  <a:pt x="78" y="136"/>
                  <a:pt x="77" y="136"/>
                </a:cubicBezTo>
                <a:cubicBezTo>
                  <a:pt x="117" y="176"/>
                  <a:pt x="117" y="176"/>
                  <a:pt x="117" y="176"/>
                </a:cubicBezTo>
                <a:cubicBezTo>
                  <a:pt x="116" y="235"/>
                  <a:pt x="116" y="235"/>
                  <a:pt x="116" y="235"/>
                </a:cubicBezTo>
                <a:cubicBezTo>
                  <a:pt x="203" y="321"/>
                  <a:pt x="203" y="321"/>
                  <a:pt x="203" y="321"/>
                </a:cubicBezTo>
                <a:cubicBezTo>
                  <a:pt x="358" y="321"/>
                  <a:pt x="358" y="321"/>
                  <a:pt x="358" y="321"/>
                </a:cubicBezTo>
                <a:cubicBezTo>
                  <a:pt x="389" y="355"/>
                  <a:pt x="389" y="355"/>
                  <a:pt x="389" y="355"/>
                </a:cubicBezTo>
                <a:cubicBezTo>
                  <a:pt x="389" y="1109"/>
                  <a:pt x="389" y="1109"/>
                  <a:pt x="389" y="1109"/>
                </a:cubicBezTo>
                <a:cubicBezTo>
                  <a:pt x="393" y="1109"/>
                  <a:pt x="393" y="1109"/>
                  <a:pt x="393" y="1109"/>
                </a:cubicBezTo>
                <a:cubicBezTo>
                  <a:pt x="393" y="353"/>
                  <a:pt x="393" y="353"/>
                  <a:pt x="393" y="353"/>
                </a:cubicBezTo>
                <a:cubicBezTo>
                  <a:pt x="359" y="317"/>
                  <a:pt x="359" y="317"/>
                  <a:pt x="359" y="317"/>
                </a:cubicBezTo>
                <a:cubicBezTo>
                  <a:pt x="205" y="317"/>
                  <a:pt x="205" y="317"/>
                  <a:pt x="205" y="317"/>
                </a:cubicBezTo>
                <a:cubicBezTo>
                  <a:pt x="120" y="234"/>
                  <a:pt x="120" y="234"/>
                  <a:pt x="120" y="234"/>
                </a:cubicBezTo>
                <a:cubicBezTo>
                  <a:pt x="121" y="175"/>
                  <a:pt x="121" y="175"/>
                  <a:pt x="121" y="175"/>
                </a:cubicBezTo>
                <a:cubicBezTo>
                  <a:pt x="80" y="134"/>
                  <a:pt x="80" y="134"/>
                  <a:pt x="80" y="134"/>
                </a:cubicBezTo>
                <a:moveTo>
                  <a:pt x="5" y="0"/>
                </a:moveTo>
                <a:cubicBezTo>
                  <a:pt x="3" y="1"/>
                  <a:pt x="2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0" y="59"/>
                  <a:pt x="0" y="59"/>
                  <a:pt x="0" y="59"/>
                </a:cubicBezTo>
                <a:cubicBezTo>
                  <a:pt x="32" y="91"/>
                  <a:pt x="32" y="91"/>
                  <a:pt x="32" y="91"/>
                </a:cubicBezTo>
                <a:cubicBezTo>
                  <a:pt x="32" y="91"/>
                  <a:pt x="32" y="90"/>
                  <a:pt x="32" y="90"/>
                </a:cubicBezTo>
                <a:cubicBezTo>
                  <a:pt x="33" y="89"/>
                  <a:pt x="34" y="89"/>
                  <a:pt x="35" y="88"/>
                </a:cubicBezTo>
                <a:cubicBezTo>
                  <a:pt x="4" y="57"/>
                  <a:pt x="4" y="57"/>
                  <a:pt x="4" y="57"/>
                </a:cubicBezTo>
                <a:cubicBezTo>
                  <a:pt x="5" y="0"/>
                  <a:pt x="5" y="0"/>
                  <a:pt x="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89" name="Freeform 1247"/>
          <p:cNvSpPr>
            <a:spLocks/>
          </p:cNvSpPr>
          <p:nvPr/>
        </p:nvSpPr>
        <p:spPr bwMode="auto">
          <a:xfrm>
            <a:off x="1500957" y="4430713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3 w 33"/>
              <a:gd name="T9" fmla="*/ 30 h 34"/>
              <a:gd name="T10" fmla="*/ 3 w 33"/>
              <a:gd name="T11" fmla="*/ 30 h 34"/>
              <a:gd name="T12" fmla="*/ 5 w 33"/>
              <a:gd name="T13" fmla="*/ 29 h 34"/>
              <a:gd name="T14" fmla="*/ 16 w 33"/>
              <a:gd name="T15" fmla="*/ 34 h 34"/>
              <a:gd name="T16" fmla="*/ 28 w 33"/>
              <a:gd name="T17" fmla="*/ 29 h 34"/>
              <a:gd name="T18" fmla="*/ 33 w 33"/>
              <a:gd name="T19" fmla="*/ 17 h 34"/>
              <a:gd name="T20" fmla="*/ 28 w 33"/>
              <a:gd name="T21" fmla="*/ 5 h 34"/>
              <a:gd name="T22" fmla="*/ 16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6"/>
                  <a:pt x="5" y="29"/>
                </a:cubicBezTo>
                <a:cubicBezTo>
                  <a:pt x="3" y="30"/>
                  <a:pt x="3" y="30"/>
                  <a:pt x="3" y="30"/>
                </a:cubicBezTo>
                <a:cubicBezTo>
                  <a:pt x="3" y="30"/>
                  <a:pt x="3" y="30"/>
                  <a:pt x="3" y="30"/>
                </a:cubicBezTo>
                <a:cubicBezTo>
                  <a:pt x="5" y="29"/>
                  <a:pt x="5" y="29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6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90" name="Freeform 1248"/>
          <p:cNvSpPr>
            <a:spLocks/>
          </p:cNvSpPr>
          <p:nvPr/>
        </p:nvSpPr>
        <p:spPr bwMode="auto">
          <a:xfrm>
            <a:off x="1483495" y="4414838"/>
            <a:ext cx="169863" cy="173038"/>
          </a:xfrm>
          <a:custGeom>
            <a:avLst/>
            <a:gdLst>
              <a:gd name="T0" fmla="*/ 20 w 41"/>
              <a:gd name="T1" fmla="*/ 0 h 42"/>
              <a:gd name="T2" fmla="*/ 20 w 41"/>
              <a:gd name="T3" fmla="*/ 0 h 42"/>
              <a:gd name="T4" fmla="*/ 6 w 41"/>
              <a:gd name="T5" fmla="*/ 6 h 42"/>
              <a:gd name="T6" fmla="*/ 0 w 41"/>
              <a:gd name="T7" fmla="*/ 21 h 42"/>
              <a:gd name="T8" fmla="*/ 6 w 41"/>
              <a:gd name="T9" fmla="*/ 36 h 42"/>
              <a:gd name="T10" fmla="*/ 7 w 41"/>
              <a:gd name="T11" fmla="*/ 34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20 w 41"/>
              <a:gd name="T19" fmla="*/ 4 h 42"/>
              <a:gd name="T20" fmla="*/ 32 w 41"/>
              <a:gd name="T21" fmla="*/ 9 h 42"/>
              <a:gd name="T22" fmla="*/ 37 w 41"/>
              <a:gd name="T23" fmla="*/ 21 h 42"/>
              <a:gd name="T24" fmla="*/ 32 w 41"/>
              <a:gd name="T25" fmla="*/ 33 h 42"/>
              <a:gd name="T26" fmla="*/ 20 w 41"/>
              <a:gd name="T27" fmla="*/ 38 h 42"/>
              <a:gd name="T28" fmla="*/ 9 w 41"/>
              <a:gd name="T29" fmla="*/ 33 h 42"/>
              <a:gd name="T30" fmla="*/ 7 w 41"/>
              <a:gd name="T31" fmla="*/ 34 h 42"/>
              <a:gd name="T32" fmla="*/ 6 w 41"/>
              <a:gd name="T33" fmla="*/ 36 h 42"/>
              <a:gd name="T34" fmla="*/ 20 w 41"/>
              <a:gd name="T35" fmla="*/ 42 h 42"/>
              <a:gd name="T36" fmla="*/ 20 w 41"/>
              <a:gd name="T37" fmla="*/ 42 h 42"/>
              <a:gd name="T38" fmla="*/ 20 w 41"/>
              <a:gd name="T39" fmla="*/ 42 h 42"/>
              <a:gd name="T40" fmla="*/ 24 w 41"/>
              <a:gd name="T41" fmla="*/ 41 h 42"/>
              <a:gd name="T42" fmla="*/ 35 w 41"/>
              <a:gd name="T43" fmla="*/ 36 h 42"/>
              <a:gd name="T44" fmla="*/ 41 w 41"/>
              <a:gd name="T45" fmla="*/ 21 h 42"/>
              <a:gd name="T46" fmla="*/ 35 w 41"/>
              <a:gd name="T47" fmla="*/ 6 h 42"/>
              <a:gd name="T48" fmla="*/ 20 w 41"/>
              <a:gd name="T4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2"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7" y="34"/>
                  <a:pt x="7" y="34"/>
                  <a:pt x="7" y="34"/>
                </a:cubicBezTo>
                <a:cubicBezTo>
                  <a:pt x="9" y="33"/>
                  <a:pt x="9" y="33"/>
                  <a:pt x="9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30"/>
                  <a:pt x="32" y="33"/>
                </a:cubicBezTo>
                <a:cubicBezTo>
                  <a:pt x="29" y="36"/>
                  <a:pt x="25" y="38"/>
                  <a:pt x="20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7" y="34"/>
                  <a:pt x="7" y="34"/>
                  <a:pt x="7" y="34"/>
                </a:cubicBezTo>
                <a:cubicBezTo>
                  <a:pt x="6" y="36"/>
                  <a:pt x="6" y="36"/>
                  <a:pt x="6" y="36"/>
                </a:cubicBezTo>
                <a:cubicBezTo>
                  <a:pt x="10" y="39"/>
                  <a:pt x="15" y="41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1" y="42"/>
                  <a:pt x="22" y="42"/>
                  <a:pt x="24" y="41"/>
                </a:cubicBezTo>
                <a:cubicBezTo>
                  <a:pt x="28" y="41"/>
                  <a:pt x="32" y="39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91" name="Freeform 1249"/>
          <p:cNvSpPr>
            <a:spLocks noEditPoints="1"/>
          </p:cNvSpPr>
          <p:nvPr/>
        </p:nvSpPr>
        <p:spPr bwMode="auto">
          <a:xfrm>
            <a:off x="1673995" y="4937125"/>
            <a:ext cx="233363" cy="231775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0 w 56"/>
              <a:gd name="T19" fmla="*/ 28 h 56"/>
              <a:gd name="T20" fmla="*/ 8 w 56"/>
              <a:gd name="T21" fmla="*/ 48 h 56"/>
              <a:gd name="T22" fmla="*/ 7 w 56"/>
              <a:gd name="T23" fmla="*/ 49 h 56"/>
              <a:gd name="T24" fmla="*/ 7 w 56"/>
              <a:gd name="T25" fmla="*/ 49 h 56"/>
              <a:gd name="T26" fmla="*/ 8 w 56"/>
              <a:gd name="T27" fmla="*/ 48 h 56"/>
              <a:gd name="T28" fmla="*/ 28 w 56"/>
              <a:gd name="T29" fmla="*/ 56 h 56"/>
              <a:gd name="T30" fmla="*/ 48 w 56"/>
              <a:gd name="T31" fmla="*/ 48 h 56"/>
              <a:gd name="T32" fmla="*/ 56 w 56"/>
              <a:gd name="T33" fmla="*/ 28 h 56"/>
              <a:gd name="T34" fmla="*/ 48 w 56"/>
              <a:gd name="T35" fmla="*/ 8 h 56"/>
              <a:gd name="T36" fmla="*/ 28 w 56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7" y="49"/>
                  <a:pt x="7" y="49"/>
                  <a:pt x="7" y="49"/>
                </a:cubicBezTo>
                <a:cubicBezTo>
                  <a:pt x="7" y="49"/>
                  <a:pt x="7" y="49"/>
                  <a:pt x="7" y="49"/>
                </a:cubicBezTo>
                <a:cubicBezTo>
                  <a:pt x="8" y="48"/>
                  <a:pt x="8" y="48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5" y="56"/>
                  <a:pt x="43" y="54"/>
                  <a:pt x="48" y="48"/>
                </a:cubicBezTo>
                <a:cubicBezTo>
                  <a:pt x="54" y="42"/>
                  <a:pt x="56" y="35"/>
                  <a:pt x="56" y="28"/>
                </a:cubicBezTo>
                <a:cubicBezTo>
                  <a:pt x="56" y="21"/>
                  <a:pt x="54" y="13"/>
                  <a:pt x="48" y="8"/>
                </a:cubicBezTo>
                <a:cubicBezTo>
                  <a:pt x="43" y="2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92" name="Freeform 1250"/>
          <p:cNvSpPr>
            <a:spLocks/>
          </p:cNvSpPr>
          <p:nvPr/>
        </p:nvSpPr>
        <p:spPr bwMode="auto">
          <a:xfrm>
            <a:off x="1658120" y="4919663"/>
            <a:ext cx="265113" cy="265113"/>
          </a:xfrm>
          <a:custGeom>
            <a:avLst/>
            <a:gdLst>
              <a:gd name="T0" fmla="*/ 32 w 64"/>
              <a:gd name="T1" fmla="*/ 0 h 64"/>
              <a:gd name="T2" fmla="*/ 32 w 64"/>
              <a:gd name="T3" fmla="*/ 0 h 64"/>
              <a:gd name="T4" fmla="*/ 12 w 64"/>
              <a:gd name="T5" fmla="*/ 7 h 64"/>
              <a:gd name="T6" fmla="*/ 9 w 64"/>
              <a:gd name="T7" fmla="*/ 9 h 64"/>
              <a:gd name="T8" fmla="*/ 9 w 64"/>
              <a:gd name="T9" fmla="*/ 10 h 64"/>
              <a:gd name="T10" fmla="*/ 0 w 64"/>
              <a:gd name="T11" fmla="*/ 32 h 64"/>
              <a:gd name="T12" fmla="*/ 9 w 64"/>
              <a:gd name="T13" fmla="*/ 55 h 64"/>
              <a:gd name="T14" fmla="*/ 11 w 64"/>
              <a:gd name="T15" fmla="*/ 53 h 64"/>
              <a:gd name="T16" fmla="*/ 12 w 64"/>
              <a:gd name="T17" fmla="*/ 52 h 64"/>
              <a:gd name="T18" fmla="*/ 4 w 64"/>
              <a:gd name="T19" fmla="*/ 32 h 64"/>
              <a:gd name="T20" fmla="*/ 12 w 64"/>
              <a:gd name="T21" fmla="*/ 12 h 64"/>
              <a:gd name="T22" fmla="*/ 32 w 64"/>
              <a:gd name="T23" fmla="*/ 4 h 64"/>
              <a:gd name="T24" fmla="*/ 52 w 64"/>
              <a:gd name="T25" fmla="*/ 12 h 64"/>
              <a:gd name="T26" fmla="*/ 60 w 64"/>
              <a:gd name="T27" fmla="*/ 32 h 64"/>
              <a:gd name="T28" fmla="*/ 52 w 64"/>
              <a:gd name="T29" fmla="*/ 52 h 64"/>
              <a:gd name="T30" fmla="*/ 32 w 64"/>
              <a:gd name="T31" fmla="*/ 60 h 64"/>
              <a:gd name="T32" fmla="*/ 12 w 64"/>
              <a:gd name="T33" fmla="*/ 52 h 64"/>
              <a:gd name="T34" fmla="*/ 11 w 64"/>
              <a:gd name="T35" fmla="*/ 53 h 64"/>
              <a:gd name="T36" fmla="*/ 9 w 64"/>
              <a:gd name="T37" fmla="*/ 55 h 64"/>
              <a:gd name="T38" fmla="*/ 32 w 64"/>
              <a:gd name="T39" fmla="*/ 64 h 64"/>
              <a:gd name="T40" fmla="*/ 32 w 64"/>
              <a:gd name="T41" fmla="*/ 64 h 64"/>
              <a:gd name="T42" fmla="*/ 54 w 64"/>
              <a:gd name="T43" fmla="*/ 55 h 64"/>
              <a:gd name="T44" fmla="*/ 55 w 64"/>
              <a:gd name="T45" fmla="*/ 55 h 64"/>
              <a:gd name="T46" fmla="*/ 57 w 64"/>
              <a:gd name="T47" fmla="*/ 53 h 64"/>
              <a:gd name="T48" fmla="*/ 64 w 64"/>
              <a:gd name="T49" fmla="*/ 32 h 64"/>
              <a:gd name="T50" fmla="*/ 55 w 64"/>
              <a:gd name="T51" fmla="*/ 9 h 64"/>
              <a:gd name="T52" fmla="*/ 32 w 64"/>
              <a:gd name="T53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4" h="64"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5" y="0"/>
                  <a:pt x="18" y="2"/>
                  <a:pt x="12" y="7"/>
                </a:cubicBezTo>
                <a:cubicBezTo>
                  <a:pt x="11" y="8"/>
                  <a:pt x="10" y="8"/>
                  <a:pt x="9" y="9"/>
                </a:cubicBezTo>
                <a:cubicBezTo>
                  <a:pt x="9" y="9"/>
                  <a:pt x="9" y="10"/>
                  <a:pt x="9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1" y="53"/>
                  <a:pt x="11" y="53"/>
                  <a:pt x="11" y="53"/>
                </a:cubicBezTo>
                <a:cubicBezTo>
                  <a:pt x="12" y="52"/>
                  <a:pt x="12" y="52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39" y="4"/>
                  <a:pt x="47" y="6"/>
                  <a:pt x="52" y="12"/>
                </a:cubicBezTo>
                <a:cubicBezTo>
                  <a:pt x="58" y="17"/>
                  <a:pt x="60" y="25"/>
                  <a:pt x="60" y="32"/>
                </a:cubicBezTo>
                <a:cubicBezTo>
                  <a:pt x="60" y="39"/>
                  <a:pt x="58" y="46"/>
                  <a:pt x="52" y="52"/>
                </a:cubicBezTo>
                <a:cubicBezTo>
                  <a:pt x="47" y="58"/>
                  <a:pt x="39" y="60"/>
                  <a:pt x="32" y="60"/>
                </a:cubicBezTo>
                <a:cubicBezTo>
                  <a:pt x="25" y="60"/>
                  <a:pt x="18" y="58"/>
                  <a:pt x="12" y="52"/>
                </a:cubicBezTo>
                <a:cubicBezTo>
                  <a:pt x="11" y="53"/>
                  <a:pt x="11" y="53"/>
                  <a:pt x="11" y="53"/>
                </a:cubicBezTo>
                <a:cubicBezTo>
                  <a:pt x="9" y="55"/>
                  <a:pt x="9" y="55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0" y="64"/>
                  <a:pt x="48" y="61"/>
                  <a:pt x="54" y="55"/>
                </a:cubicBezTo>
                <a:cubicBezTo>
                  <a:pt x="55" y="55"/>
                  <a:pt x="55" y="55"/>
                  <a:pt x="55" y="55"/>
                </a:cubicBezTo>
                <a:cubicBezTo>
                  <a:pt x="56" y="54"/>
                  <a:pt x="56" y="53"/>
                  <a:pt x="57" y="53"/>
                </a:cubicBezTo>
                <a:cubicBezTo>
                  <a:pt x="62" y="47"/>
                  <a:pt x="64" y="39"/>
                  <a:pt x="64" y="32"/>
                </a:cubicBezTo>
                <a:cubicBezTo>
                  <a:pt x="64" y="24"/>
                  <a:pt x="61" y="15"/>
                  <a:pt x="55" y="9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93" name="Freeform 1251"/>
          <p:cNvSpPr>
            <a:spLocks/>
          </p:cNvSpPr>
          <p:nvPr/>
        </p:nvSpPr>
        <p:spPr bwMode="auto">
          <a:xfrm>
            <a:off x="1707332" y="4973638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94" name="Freeform 1252"/>
          <p:cNvSpPr>
            <a:spLocks noEditPoints="1"/>
          </p:cNvSpPr>
          <p:nvPr/>
        </p:nvSpPr>
        <p:spPr bwMode="auto">
          <a:xfrm>
            <a:off x="-1393055" y="6164263"/>
            <a:ext cx="231775" cy="231775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0 w 56"/>
              <a:gd name="T19" fmla="*/ 28 h 56"/>
              <a:gd name="T20" fmla="*/ 8 w 56"/>
              <a:gd name="T21" fmla="*/ 48 h 56"/>
              <a:gd name="T22" fmla="*/ 7 w 56"/>
              <a:gd name="T23" fmla="*/ 49 h 56"/>
              <a:gd name="T24" fmla="*/ 7 w 56"/>
              <a:gd name="T25" fmla="*/ 49 h 56"/>
              <a:gd name="T26" fmla="*/ 8 w 56"/>
              <a:gd name="T27" fmla="*/ 48 h 56"/>
              <a:gd name="T28" fmla="*/ 28 w 56"/>
              <a:gd name="T29" fmla="*/ 56 h 56"/>
              <a:gd name="T30" fmla="*/ 48 w 56"/>
              <a:gd name="T31" fmla="*/ 48 h 56"/>
              <a:gd name="T32" fmla="*/ 56 w 56"/>
              <a:gd name="T33" fmla="*/ 28 h 56"/>
              <a:gd name="T34" fmla="*/ 48 w 56"/>
              <a:gd name="T35" fmla="*/ 8 h 56"/>
              <a:gd name="T36" fmla="*/ 28 w 56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7" y="49"/>
                  <a:pt x="7" y="49"/>
                  <a:pt x="7" y="49"/>
                </a:cubicBezTo>
                <a:cubicBezTo>
                  <a:pt x="7" y="49"/>
                  <a:pt x="7" y="49"/>
                  <a:pt x="7" y="49"/>
                </a:cubicBezTo>
                <a:cubicBezTo>
                  <a:pt x="8" y="48"/>
                  <a:pt x="8" y="48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5" y="56"/>
                  <a:pt x="43" y="54"/>
                  <a:pt x="48" y="48"/>
                </a:cubicBezTo>
                <a:cubicBezTo>
                  <a:pt x="54" y="42"/>
                  <a:pt x="56" y="35"/>
                  <a:pt x="56" y="28"/>
                </a:cubicBezTo>
                <a:cubicBezTo>
                  <a:pt x="56" y="21"/>
                  <a:pt x="54" y="13"/>
                  <a:pt x="48" y="8"/>
                </a:cubicBezTo>
                <a:cubicBezTo>
                  <a:pt x="43" y="2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95" name="Freeform 1253"/>
          <p:cNvSpPr>
            <a:spLocks/>
          </p:cNvSpPr>
          <p:nvPr/>
        </p:nvSpPr>
        <p:spPr bwMode="auto">
          <a:xfrm>
            <a:off x="-1408930" y="6146800"/>
            <a:ext cx="265113" cy="266700"/>
          </a:xfrm>
          <a:custGeom>
            <a:avLst/>
            <a:gdLst>
              <a:gd name="T0" fmla="*/ 32 w 64"/>
              <a:gd name="T1" fmla="*/ 0 h 64"/>
              <a:gd name="T2" fmla="*/ 32 w 64"/>
              <a:gd name="T3" fmla="*/ 0 h 64"/>
              <a:gd name="T4" fmla="*/ 9 w 64"/>
              <a:gd name="T5" fmla="*/ 9 h 64"/>
              <a:gd name="T6" fmla="*/ 0 w 64"/>
              <a:gd name="T7" fmla="*/ 32 h 64"/>
              <a:gd name="T8" fmla="*/ 9 w 64"/>
              <a:gd name="T9" fmla="*/ 55 h 64"/>
              <a:gd name="T10" fmla="*/ 11 w 64"/>
              <a:gd name="T11" fmla="*/ 53 h 64"/>
              <a:gd name="T12" fmla="*/ 12 w 64"/>
              <a:gd name="T13" fmla="*/ 52 h 64"/>
              <a:gd name="T14" fmla="*/ 4 w 64"/>
              <a:gd name="T15" fmla="*/ 32 h 64"/>
              <a:gd name="T16" fmla="*/ 12 w 64"/>
              <a:gd name="T17" fmla="*/ 12 h 64"/>
              <a:gd name="T18" fmla="*/ 32 w 64"/>
              <a:gd name="T19" fmla="*/ 4 h 64"/>
              <a:gd name="T20" fmla="*/ 52 w 64"/>
              <a:gd name="T21" fmla="*/ 12 h 64"/>
              <a:gd name="T22" fmla="*/ 60 w 64"/>
              <a:gd name="T23" fmla="*/ 32 h 64"/>
              <a:gd name="T24" fmla="*/ 52 w 64"/>
              <a:gd name="T25" fmla="*/ 52 h 64"/>
              <a:gd name="T26" fmla="*/ 32 w 64"/>
              <a:gd name="T27" fmla="*/ 60 h 64"/>
              <a:gd name="T28" fmla="*/ 12 w 64"/>
              <a:gd name="T29" fmla="*/ 52 h 64"/>
              <a:gd name="T30" fmla="*/ 11 w 64"/>
              <a:gd name="T31" fmla="*/ 53 h 64"/>
              <a:gd name="T32" fmla="*/ 9 w 64"/>
              <a:gd name="T33" fmla="*/ 55 h 64"/>
              <a:gd name="T34" fmla="*/ 32 w 64"/>
              <a:gd name="T35" fmla="*/ 64 h 64"/>
              <a:gd name="T36" fmla="*/ 32 w 64"/>
              <a:gd name="T37" fmla="*/ 64 h 64"/>
              <a:gd name="T38" fmla="*/ 55 w 64"/>
              <a:gd name="T39" fmla="*/ 55 h 64"/>
              <a:gd name="T40" fmla="*/ 64 w 64"/>
              <a:gd name="T41" fmla="*/ 32 h 64"/>
              <a:gd name="T42" fmla="*/ 55 w 64"/>
              <a:gd name="T43" fmla="*/ 9 h 64"/>
              <a:gd name="T44" fmla="*/ 48 w 64"/>
              <a:gd name="T45" fmla="*/ 4 h 64"/>
              <a:gd name="T46" fmla="*/ 44 w 64"/>
              <a:gd name="T47" fmla="*/ 2 h 64"/>
              <a:gd name="T48" fmla="*/ 32 w 64"/>
              <a:gd name="T49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4" h="64"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1" y="53"/>
                  <a:pt x="11" y="53"/>
                  <a:pt x="11" y="53"/>
                </a:cubicBezTo>
                <a:cubicBezTo>
                  <a:pt x="12" y="52"/>
                  <a:pt x="12" y="52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39" y="4"/>
                  <a:pt x="47" y="6"/>
                  <a:pt x="52" y="12"/>
                </a:cubicBezTo>
                <a:cubicBezTo>
                  <a:pt x="58" y="17"/>
                  <a:pt x="60" y="25"/>
                  <a:pt x="60" y="32"/>
                </a:cubicBezTo>
                <a:cubicBezTo>
                  <a:pt x="60" y="39"/>
                  <a:pt x="58" y="46"/>
                  <a:pt x="52" y="52"/>
                </a:cubicBezTo>
                <a:cubicBezTo>
                  <a:pt x="47" y="58"/>
                  <a:pt x="39" y="60"/>
                  <a:pt x="32" y="60"/>
                </a:cubicBezTo>
                <a:cubicBezTo>
                  <a:pt x="25" y="60"/>
                  <a:pt x="18" y="58"/>
                  <a:pt x="12" y="52"/>
                </a:cubicBezTo>
                <a:cubicBezTo>
                  <a:pt x="11" y="53"/>
                  <a:pt x="11" y="53"/>
                  <a:pt x="11" y="53"/>
                </a:cubicBezTo>
                <a:cubicBezTo>
                  <a:pt x="9" y="55"/>
                  <a:pt x="9" y="55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0" y="64"/>
                  <a:pt x="49" y="61"/>
                  <a:pt x="55" y="55"/>
                </a:cubicBezTo>
                <a:cubicBezTo>
                  <a:pt x="61" y="49"/>
                  <a:pt x="64" y="40"/>
                  <a:pt x="64" y="32"/>
                </a:cubicBezTo>
                <a:cubicBezTo>
                  <a:pt x="64" y="24"/>
                  <a:pt x="61" y="15"/>
                  <a:pt x="55" y="9"/>
                </a:cubicBezTo>
                <a:cubicBezTo>
                  <a:pt x="53" y="7"/>
                  <a:pt x="51" y="5"/>
                  <a:pt x="48" y="4"/>
                </a:cubicBezTo>
                <a:cubicBezTo>
                  <a:pt x="47" y="3"/>
                  <a:pt x="46" y="3"/>
                  <a:pt x="44" y="2"/>
                </a:cubicBezTo>
                <a:cubicBezTo>
                  <a:pt x="40" y="0"/>
                  <a:pt x="36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55" name="Freeform 1255"/>
          <p:cNvSpPr>
            <a:spLocks/>
          </p:cNvSpPr>
          <p:nvPr/>
        </p:nvSpPr>
        <p:spPr bwMode="auto">
          <a:xfrm>
            <a:off x="-1359718" y="6200775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56" name="Freeform 1256"/>
          <p:cNvSpPr>
            <a:spLocks/>
          </p:cNvSpPr>
          <p:nvPr/>
        </p:nvSpPr>
        <p:spPr bwMode="auto">
          <a:xfrm>
            <a:off x="-2504305" y="6308725"/>
            <a:ext cx="2032000" cy="3271838"/>
          </a:xfrm>
          <a:custGeom>
            <a:avLst/>
            <a:gdLst>
              <a:gd name="T0" fmla="*/ 12 w 490"/>
              <a:gd name="T1" fmla="*/ 0 h 789"/>
              <a:gd name="T2" fmla="*/ 0 w 490"/>
              <a:gd name="T3" fmla="*/ 11 h 789"/>
              <a:gd name="T4" fmla="*/ 4 w 490"/>
              <a:gd name="T5" fmla="*/ 13 h 789"/>
              <a:gd name="T6" fmla="*/ 13 w 490"/>
              <a:gd name="T7" fmla="*/ 4 h 789"/>
              <a:gd name="T8" fmla="*/ 41 w 490"/>
              <a:gd name="T9" fmla="*/ 4 h 789"/>
              <a:gd name="T10" fmla="*/ 84 w 490"/>
              <a:gd name="T11" fmla="*/ 47 h 789"/>
              <a:gd name="T12" fmla="*/ 129 w 490"/>
              <a:gd name="T13" fmla="*/ 47 h 789"/>
              <a:gd name="T14" fmla="*/ 321 w 490"/>
              <a:gd name="T15" fmla="*/ 239 h 789"/>
              <a:gd name="T16" fmla="*/ 320 w 490"/>
              <a:gd name="T17" fmla="*/ 323 h 789"/>
              <a:gd name="T18" fmla="*/ 486 w 490"/>
              <a:gd name="T19" fmla="*/ 488 h 789"/>
              <a:gd name="T20" fmla="*/ 486 w 490"/>
              <a:gd name="T21" fmla="*/ 789 h 789"/>
              <a:gd name="T22" fmla="*/ 490 w 490"/>
              <a:gd name="T23" fmla="*/ 789 h 789"/>
              <a:gd name="T24" fmla="*/ 490 w 490"/>
              <a:gd name="T25" fmla="*/ 487 h 789"/>
              <a:gd name="T26" fmla="*/ 324 w 490"/>
              <a:gd name="T27" fmla="*/ 321 h 789"/>
              <a:gd name="T28" fmla="*/ 325 w 490"/>
              <a:gd name="T29" fmla="*/ 237 h 789"/>
              <a:gd name="T30" fmla="*/ 131 w 490"/>
              <a:gd name="T31" fmla="*/ 43 h 789"/>
              <a:gd name="T32" fmla="*/ 86 w 490"/>
              <a:gd name="T33" fmla="*/ 43 h 789"/>
              <a:gd name="T34" fmla="*/ 43 w 490"/>
              <a:gd name="T35" fmla="*/ 0 h 789"/>
              <a:gd name="T36" fmla="*/ 12 w 490"/>
              <a:gd name="T37" fmla="*/ 0 h 7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90" h="789">
                <a:moveTo>
                  <a:pt x="12" y="0"/>
                </a:moveTo>
                <a:cubicBezTo>
                  <a:pt x="0" y="11"/>
                  <a:pt x="0" y="11"/>
                  <a:pt x="0" y="11"/>
                </a:cubicBezTo>
                <a:cubicBezTo>
                  <a:pt x="2" y="12"/>
                  <a:pt x="3" y="12"/>
                  <a:pt x="4" y="13"/>
                </a:cubicBezTo>
                <a:cubicBezTo>
                  <a:pt x="13" y="4"/>
                  <a:pt x="13" y="4"/>
                  <a:pt x="13" y="4"/>
                </a:cubicBezTo>
                <a:cubicBezTo>
                  <a:pt x="41" y="4"/>
                  <a:pt x="41" y="4"/>
                  <a:pt x="41" y="4"/>
                </a:cubicBezTo>
                <a:cubicBezTo>
                  <a:pt x="84" y="47"/>
                  <a:pt x="84" y="47"/>
                  <a:pt x="84" y="47"/>
                </a:cubicBezTo>
                <a:cubicBezTo>
                  <a:pt x="129" y="47"/>
                  <a:pt x="129" y="47"/>
                  <a:pt x="129" y="47"/>
                </a:cubicBezTo>
                <a:cubicBezTo>
                  <a:pt x="321" y="239"/>
                  <a:pt x="321" y="239"/>
                  <a:pt x="321" y="239"/>
                </a:cubicBezTo>
                <a:cubicBezTo>
                  <a:pt x="320" y="323"/>
                  <a:pt x="320" y="323"/>
                  <a:pt x="320" y="323"/>
                </a:cubicBezTo>
                <a:cubicBezTo>
                  <a:pt x="486" y="488"/>
                  <a:pt x="486" y="488"/>
                  <a:pt x="486" y="488"/>
                </a:cubicBezTo>
                <a:cubicBezTo>
                  <a:pt x="486" y="789"/>
                  <a:pt x="486" y="789"/>
                  <a:pt x="486" y="789"/>
                </a:cubicBezTo>
                <a:cubicBezTo>
                  <a:pt x="490" y="789"/>
                  <a:pt x="490" y="789"/>
                  <a:pt x="490" y="789"/>
                </a:cubicBezTo>
                <a:cubicBezTo>
                  <a:pt x="490" y="487"/>
                  <a:pt x="490" y="487"/>
                  <a:pt x="490" y="487"/>
                </a:cubicBezTo>
                <a:cubicBezTo>
                  <a:pt x="324" y="321"/>
                  <a:pt x="324" y="321"/>
                  <a:pt x="324" y="321"/>
                </a:cubicBezTo>
                <a:cubicBezTo>
                  <a:pt x="325" y="237"/>
                  <a:pt x="325" y="237"/>
                  <a:pt x="325" y="237"/>
                </a:cubicBezTo>
                <a:cubicBezTo>
                  <a:pt x="131" y="43"/>
                  <a:pt x="131" y="43"/>
                  <a:pt x="131" y="43"/>
                </a:cubicBezTo>
                <a:cubicBezTo>
                  <a:pt x="86" y="43"/>
                  <a:pt x="86" y="43"/>
                  <a:pt x="86" y="43"/>
                </a:cubicBezTo>
                <a:cubicBezTo>
                  <a:pt x="43" y="0"/>
                  <a:pt x="43" y="0"/>
                  <a:pt x="43" y="0"/>
                </a:cubicBezTo>
                <a:cubicBezTo>
                  <a:pt x="12" y="0"/>
                  <a:pt x="12" y="0"/>
                  <a:pt x="1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57" name="Freeform 1257"/>
          <p:cNvSpPr>
            <a:spLocks/>
          </p:cNvSpPr>
          <p:nvPr/>
        </p:nvSpPr>
        <p:spPr bwMode="auto">
          <a:xfrm>
            <a:off x="-2312218" y="6624638"/>
            <a:ext cx="1773238" cy="3022600"/>
          </a:xfrm>
          <a:custGeom>
            <a:avLst/>
            <a:gdLst>
              <a:gd name="T0" fmla="*/ 7 w 428"/>
              <a:gd name="T1" fmla="*/ 0 h 729"/>
              <a:gd name="T2" fmla="*/ 0 w 428"/>
              <a:gd name="T3" fmla="*/ 7 h 729"/>
              <a:gd name="T4" fmla="*/ 2 w 428"/>
              <a:gd name="T5" fmla="*/ 9 h 729"/>
              <a:gd name="T6" fmla="*/ 3 w 428"/>
              <a:gd name="T7" fmla="*/ 10 h 729"/>
              <a:gd name="T8" fmla="*/ 9 w 428"/>
              <a:gd name="T9" fmla="*/ 4 h 729"/>
              <a:gd name="T10" fmla="*/ 84 w 428"/>
              <a:gd name="T11" fmla="*/ 6 h 729"/>
              <a:gd name="T12" fmla="*/ 173 w 428"/>
              <a:gd name="T13" fmla="*/ 95 h 729"/>
              <a:gd name="T14" fmla="*/ 170 w 428"/>
              <a:gd name="T15" fmla="*/ 199 h 729"/>
              <a:gd name="T16" fmla="*/ 191 w 428"/>
              <a:gd name="T17" fmla="*/ 220 h 729"/>
              <a:gd name="T18" fmla="*/ 218 w 428"/>
              <a:gd name="T19" fmla="*/ 220 h 729"/>
              <a:gd name="T20" fmla="*/ 424 w 428"/>
              <a:gd name="T21" fmla="*/ 426 h 729"/>
              <a:gd name="T22" fmla="*/ 424 w 428"/>
              <a:gd name="T23" fmla="*/ 729 h 729"/>
              <a:gd name="T24" fmla="*/ 428 w 428"/>
              <a:gd name="T25" fmla="*/ 729 h 729"/>
              <a:gd name="T26" fmla="*/ 428 w 428"/>
              <a:gd name="T27" fmla="*/ 425 h 729"/>
              <a:gd name="T28" fmla="*/ 220 w 428"/>
              <a:gd name="T29" fmla="*/ 216 h 729"/>
              <a:gd name="T30" fmla="*/ 192 w 428"/>
              <a:gd name="T31" fmla="*/ 216 h 729"/>
              <a:gd name="T32" fmla="*/ 174 w 428"/>
              <a:gd name="T33" fmla="*/ 198 h 729"/>
              <a:gd name="T34" fmla="*/ 177 w 428"/>
              <a:gd name="T35" fmla="*/ 94 h 729"/>
              <a:gd name="T36" fmla="*/ 86 w 428"/>
              <a:gd name="T37" fmla="*/ 2 h 729"/>
              <a:gd name="T38" fmla="*/ 7 w 428"/>
              <a:gd name="T39" fmla="*/ 0 h 7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28" h="729">
                <a:moveTo>
                  <a:pt x="7" y="0"/>
                </a:moveTo>
                <a:cubicBezTo>
                  <a:pt x="0" y="7"/>
                  <a:pt x="0" y="7"/>
                  <a:pt x="0" y="7"/>
                </a:cubicBezTo>
                <a:cubicBezTo>
                  <a:pt x="1" y="8"/>
                  <a:pt x="1" y="8"/>
                  <a:pt x="2" y="9"/>
                </a:cubicBezTo>
                <a:cubicBezTo>
                  <a:pt x="2" y="9"/>
                  <a:pt x="3" y="10"/>
                  <a:pt x="3" y="10"/>
                </a:cubicBezTo>
                <a:cubicBezTo>
                  <a:pt x="9" y="4"/>
                  <a:pt x="9" y="4"/>
                  <a:pt x="9" y="4"/>
                </a:cubicBezTo>
                <a:cubicBezTo>
                  <a:pt x="84" y="6"/>
                  <a:pt x="84" y="6"/>
                  <a:pt x="84" y="6"/>
                </a:cubicBezTo>
                <a:cubicBezTo>
                  <a:pt x="173" y="95"/>
                  <a:pt x="173" y="95"/>
                  <a:pt x="173" y="95"/>
                </a:cubicBezTo>
                <a:cubicBezTo>
                  <a:pt x="170" y="199"/>
                  <a:pt x="170" y="199"/>
                  <a:pt x="170" y="199"/>
                </a:cubicBezTo>
                <a:cubicBezTo>
                  <a:pt x="191" y="220"/>
                  <a:pt x="191" y="220"/>
                  <a:pt x="191" y="220"/>
                </a:cubicBezTo>
                <a:cubicBezTo>
                  <a:pt x="218" y="220"/>
                  <a:pt x="218" y="220"/>
                  <a:pt x="218" y="220"/>
                </a:cubicBezTo>
                <a:cubicBezTo>
                  <a:pt x="424" y="426"/>
                  <a:pt x="424" y="426"/>
                  <a:pt x="424" y="426"/>
                </a:cubicBezTo>
                <a:cubicBezTo>
                  <a:pt x="424" y="729"/>
                  <a:pt x="424" y="729"/>
                  <a:pt x="424" y="729"/>
                </a:cubicBezTo>
                <a:cubicBezTo>
                  <a:pt x="428" y="729"/>
                  <a:pt x="428" y="729"/>
                  <a:pt x="428" y="729"/>
                </a:cubicBezTo>
                <a:cubicBezTo>
                  <a:pt x="428" y="425"/>
                  <a:pt x="428" y="425"/>
                  <a:pt x="428" y="425"/>
                </a:cubicBezTo>
                <a:cubicBezTo>
                  <a:pt x="220" y="216"/>
                  <a:pt x="220" y="216"/>
                  <a:pt x="220" y="216"/>
                </a:cubicBezTo>
                <a:cubicBezTo>
                  <a:pt x="192" y="216"/>
                  <a:pt x="192" y="216"/>
                  <a:pt x="192" y="216"/>
                </a:cubicBezTo>
                <a:cubicBezTo>
                  <a:pt x="174" y="198"/>
                  <a:pt x="174" y="198"/>
                  <a:pt x="174" y="198"/>
                </a:cubicBezTo>
                <a:cubicBezTo>
                  <a:pt x="177" y="94"/>
                  <a:pt x="177" y="94"/>
                  <a:pt x="177" y="94"/>
                </a:cubicBezTo>
                <a:cubicBezTo>
                  <a:pt x="86" y="2"/>
                  <a:pt x="86" y="2"/>
                  <a:pt x="86" y="2"/>
                </a:cubicBezTo>
                <a:cubicBezTo>
                  <a:pt x="7" y="0"/>
                  <a:pt x="7" y="0"/>
                  <a:pt x="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58" name="Freeform 1258"/>
          <p:cNvSpPr>
            <a:spLocks/>
          </p:cNvSpPr>
          <p:nvPr/>
        </p:nvSpPr>
        <p:spPr bwMode="auto">
          <a:xfrm>
            <a:off x="-2247130" y="6946900"/>
            <a:ext cx="1641475" cy="2582863"/>
          </a:xfrm>
          <a:custGeom>
            <a:avLst/>
            <a:gdLst>
              <a:gd name="T0" fmla="*/ 3 w 396"/>
              <a:gd name="T1" fmla="*/ 0 h 623"/>
              <a:gd name="T2" fmla="*/ 2 w 396"/>
              <a:gd name="T3" fmla="*/ 1 h 623"/>
              <a:gd name="T4" fmla="*/ 0 w 396"/>
              <a:gd name="T5" fmla="*/ 3 h 623"/>
              <a:gd name="T6" fmla="*/ 157 w 396"/>
              <a:gd name="T7" fmla="*/ 159 h 623"/>
              <a:gd name="T8" fmla="*/ 188 w 396"/>
              <a:gd name="T9" fmla="*/ 157 h 623"/>
              <a:gd name="T10" fmla="*/ 392 w 396"/>
              <a:gd name="T11" fmla="*/ 362 h 623"/>
              <a:gd name="T12" fmla="*/ 392 w 396"/>
              <a:gd name="T13" fmla="*/ 623 h 623"/>
              <a:gd name="T14" fmla="*/ 396 w 396"/>
              <a:gd name="T15" fmla="*/ 623 h 623"/>
              <a:gd name="T16" fmla="*/ 396 w 396"/>
              <a:gd name="T17" fmla="*/ 361 h 623"/>
              <a:gd name="T18" fmla="*/ 190 w 396"/>
              <a:gd name="T19" fmla="*/ 153 h 623"/>
              <a:gd name="T20" fmla="*/ 158 w 396"/>
              <a:gd name="T21" fmla="*/ 155 h 623"/>
              <a:gd name="T22" fmla="*/ 3 w 396"/>
              <a:gd name="T23" fmla="*/ 0 h 6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96" h="623">
                <a:moveTo>
                  <a:pt x="3" y="0"/>
                </a:moveTo>
                <a:cubicBezTo>
                  <a:pt x="2" y="0"/>
                  <a:pt x="2" y="1"/>
                  <a:pt x="2" y="1"/>
                </a:cubicBezTo>
                <a:cubicBezTo>
                  <a:pt x="1" y="2"/>
                  <a:pt x="0" y="2"/>
                  <a:pt x="0" y="3"/>
                </a:cubicBezTo>
                <a:cubicBezTo>
                  <a:pt x="157" y="159"/>
                  <a:pt x="157" y="159"/>
                  <a:pt x="157" y="159"/>
                </a:cubicBezTo>
                <a:cubicBezTo>
                  <a:pt x="188" y="157"/>
                  <a:pt x="188" y="157"/>
                  <a:pt x="188" y="157"/>
                </a:cubicBezTo>
                <a:cubicBezTo>
                  <a:pt x="392" y="362"/>
                  <a:pt x="392" y="362"/>
                  <a:pt x="392" y="362"/>
                </a:cubicBezTo>
                <a:cubicBezTo>
                  <a:pt x="392" y="623"/>
                  <a:pt x="392" y="623"/>
                  <a:pt x="392" y="623"/>
                </a:cubicBezTo>
                <a:cubicBezTo>
                  <a:pt x="396" y="623"/>
                  <a:pt x="396" y="623"/>
                  <a:pt x="396" y="623"/>
                </a:cubicBezTo>
                <a:cubicBezTo>
                  <a:pt x="396" y="361"/>
                  <a:pt x="396" y="361"/>
                  <a:pt x="396" y="361"/>
                </a:cubicBezTo>
                <a:cubicBezTo>
                  <a:pt x="190" y="153"/>
                  <a:pt x="190" y="153"/>
                  <a:pt x="190" y="153"/>
                </a:cubicBezTo>
                <a:cubicBezTo>
                  <a:pt x="158" y="155"/>
                  <a:pt x="158" y="155"/>
                  <a:pt x="158" y="155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59" name="Freeform 1259"/>
          <p:cNvSpPr>
            <a:spLocks/>
          </p:cNvSpPr>
          <p:nvPr/>
        </p:nvSpPr>
        <p:spPr bwMode="auto">
          <a:xfrm>
            <a:off x="-2790055" y="6483350"/>
            <a:ext cx="2151063" cy="3328988"/>
          </a:xfrm>
          <a:custGeom>
            <a:avLst/>
            <a:gdLst>
              <a:gd name="T0" fmla="*/ 0 w 519"/>
              <a:gd name="T1" fmla="*/ 0 h 803"/>
              <a:gd name="T2" fmla="*/ 0 w 519"/>
              <a:gd name="T3" fmla="*/ 34 h 803"/>
              <a:gd name="T4" fmla="*/ 263 w 519"/>
              <a:gd name="T5" fmla="*/ 296 h 803"/>
              <a:gd name="T6" fmla="*/ 328 w 519"/>
              <a:gd name="T7" fmla="*/ 295 h 803"/>
              <a:gd name="T8" fmla="*/ 515 w 519"/>
              <a:gd name="T9" fmla="*/ 483 h 803"/>
              <a:gd name="T10" fmla="*/ 515 w 519"/>
              <a:gd name="T11" fmla="*/ 803 h 803"/>
              <a:gd name="T12" fmla="*/ 519 w 519"/>
              <a:gd name="T13" fmla="*/ 803 h 803"/>
              <a:gd name="T14" fmla="*/ 519 w 519"/>
              <a:gd name="T15" fmla="*/ 481 h 803"/>
              <a:gd name="T16" fmla="*/ 330 w 519"/>
              <a:gd name="T17" fmla="*/ 291 h 803"/>
              <a:gd name="T18" fmla="*/ 264 w 519"/>
              <a:gd name="T19" fmla="*/ 292 h 803"/>
              <a:gd name="T20" fmla="*/ 4 w 519"/>
              <a:gd name="T21" fmla="*/ 33 h 803"/>
              <a:gd name="T22" fmla="*/ 4 w 519"/>
              <a:gd name="T23" fmla="*/ 0 h 803"/>
              <a:gd name="T24" fmla="*/ 3 w 519"/>
              <a:gd name="T25" fmla="*/ 0 h 803"/>
              <a:gd name="T26" fmla="*/ 3 w 519"/>
              <a:gd name="T27" fmla="*/ 0 h 803"/>
              <a:gd name="T28" fmla="*/ 0 w 519"/>
              <a:gd name="T29" fmla="*/ 0 h 8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519" h="803">
                <a:moveTo>
                  <a:pt x="0" y="0"/>
                </a:moveTo>
                <a:cubicBezTo>
                  <a:pt x="0" y="34"/>
                  <a:pt x="0" y="34"/>
                  <a:pt x="0" y="34"/>
                </a:cubicBezTo>
                <a:cubicBezTo>
                  <a:pt x="263" y="296"/>
                  <a:pt x="263" y="296"/>
                  <a:pt x="263" y="296"/>
                </a:cubicBezTo>
                <a:cubicBezTo>
                  <a:pt x="328" y="295"/>
                  <a:pt x="328" y="295"/>
                  <a:pt x="328" y="295"/>
                </a:cubicBezTo>
                <a:cubicBezTo>
                  <a:pt x="515" y="483"/>
                  <a:pt x="515" y="483"/>
                  <a:pt x="515" y="483"/>
                </a:cubicBezTo>
                <a:cubicBezTo>
                  <a:pt x="515" y="803"/>
                  <a:pt x="515" y="803"/>
                  <a:pt x="515" y="803"/>
                </a:cubicBezTo>
                <a:cubicBezTo>
                  <a:pt x="519" y="803"/>
                  <a:pt x="519" y="803"/>
                  <a:pt x="519" y="803"/>
                </a:cubicBezTo>
                <a:cubicBezTo>
                  <a:pt x="519" y="481"/>
                  <a:pt x="519" y="481"/>
                  <a:pt x="519" y="481"/>
                </a:cubicBezTo>
                <a:cubicBezTo>
                  <a:pt x="330" y="291"/>
                  <a:pt x="330" y="291"/>
                  <a:pt x="330" y="291"/>
                </a:cubicBezTo>
                <a:cubicBezTo>
                  <a:pt x="264" y="292"/>
                  <a:pt x="264" y="292"/>
                  <a:pt x="264" y="292"/>
                </a:cubicBezTo>
                <a:cubicBezTo>
                  <a:pt x="4" y="33"/>
                  <a:pt x="4" y="33"/>
                  <a:pt x="4" y="33"/>
                </a:cubicBezTo>
                <a:cubicBezTo>
                  <a:pt x="4" y="0"/>
                  <a:pt x="4" y="0"/>
                  <a:pt x="4" y="0"/>
                </a:cubicBezTo>
                <a:cubicBezTo>
                  <a:pt x="4" y="0"/>
                  <a:pt x="3" y="0"/>
                  <a:pt x="3" y="0"/>
                </a:cubicBezTo>
                <a:cubicBezTo>
                  <a:pt x="3" y="0"/>
                  <a:pt x="3" y="0"/>
                  <a:pt x="3" y="0"/>
                </a:cubicBezTo>
                <a:cubicBezTo>
                  <a:pt x="2" y="0"/>
                  <a:pt x="1" y="0"/>
                  <a:pt x="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60" name="Freeform 1260"/>
          <p:cNvSpPr>
            <a:spLocks/>
          </p:cNvSpPr>
          <p:nvPr/>
        </p:nvSpPr>
        <p:spPr bwMode="auto">
          <a:xfrm>
            <a:off x="-5334818" y="4332288"/>
            <a:ext cx="4613275" cy="5016500"/>
          </a:xfrm>
          <a:custGeom>
            <a:avLst/>
            <a:gdLst>
              <a:gd name="T0" fmla="*/ 8 w 2906"/>
              <a:gd name="T1" fmla="*/ 0 h 3160"/>
              <a:gd name="T2" fmla="*/ 0 w 2906"/>
              <a:gd name="T3" fmla="*/ 7 h 3160"/>
              <a:gd name="T4" fmla="*/ 0 w 2906"/>
              <a:gd name="T5" fmla="*/ 7 h 3160"/>
              <a:gd name="T6" fmla="*/ 1118 w 2906"/>
              <a:gd name="T7" fmla="*/ 1120 h 3160"/>
              <a:gd name="T8" fmla="*/ 1329 w 2906"/>
              <a:gd name="T9" fmla="*/ 1122 h 3160"/>
              <a:gd name="T10" fmla="*/ 1457 w 2906"/>
              <a:gd name="T11" fmla="*/ 1250 h 3160"/>
              <a:gd name="T12" fmla="*/ 1454 w 2906"/>
              <a:gd name="T13" fmla="*/ 1425 h 3160"/>
              <a:gd name="T14" fmla="*/ 2235 w 2906"/>
              <a:gd name="T15" fmla="*/ 2206 h 3160"/>
              <a:gd name="T16" fmla="*/ 2434 w 2906"/>
              <a:gd name="T17" fmla="*/ 2201 h 3160"/>
              <a:gd name="T18" fmla="*/ 2896 w 2906"/>
              <a:gd name="T19" fmla="*/ 2669 h 3160"/>
              <a:gd name="T20" fmla="*/ 2896 w 2906"/>
              <a:gd name="T21" fmla="*/ 3160 h 3160"/>
              <a:gd name="T22" fmla="*/ 2906 w 2906"/>
              <a:gd name="T23" fmla="*/ 3160 h 3160"/>
              <a:gd name="T24" fmla="*/ 2906 w 2906"/>
              <a:gd name="T25" fmla="*/ 2663 h 3160"/>
              <a:gd name="T26" fmla="*/ 2439 w 2906"/>
              <a:gd name="T27" fmla="*/ 2191 h 3160"/>
              <a:gd name="T28" fmla="*/ 2240 w 2906"/>
              <a:gd name="T29" fmla="*/ 2196 h 3160"/>
              <a:gd name="T30" fmla="*/ 1465 w 2906"/>
              <a:gd name="T31" fmla="*/ 1423 h 3160"/>
              <a:gd name="T32" fmla="*/ 1467 w 2906"/>
              <a:gd name="T33" fmla="*/ 1248 h 3160"/>
              <a:gd name="T34" fmla="*/ 1332 w 2906"/>
              <a:gd name="T35" fmla="*/ 1112 h 3160"/>
              <a:gd name="T36" fmla="*/ 1120 w 2906"/>
              <a:gd name="T37" fmla="*/ 1109 h 3160"/>
              <a:gd name="T38" fmla="*/ 8 w 2906"/>
              <a:gd name="T39" fmla="*/ 0 h 3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906" h="3160">
                <a:moveTo>
                  <a:pt x="8" y="0"/>
                </a:moveTo>
                <a:lnTo>
                  <a:pt x="0" y="7"/>
                </a:lnTo>
                <a:lnTo>
                  <a:pt x="0" y="7"/>
                </a:lnTo>
                <a:lnTo>
                  <a:pt x="1118" y="1120"/>
                </a:lnTo>
                <a:lnTo>
                  <a:pt x="1329" y="1122"/>
                </a:lnTo>
                <a:lnTo>
                  <a:pt x="1457" y="1250"/>
                </a:lnTo>
                <a:lnTo>
                  <a:pt x="1454" y="1425"/>
                </a:lnTo>
                <a:lnTo>
                  <a:pt x="2235" y="2206"/>
                </a:lnTo>
                <a:lnTo>
                  <a:pt x="2434" y="2201"/>
                </a:lnTo>
                <a:lnTo>
                  <a:pt x="2896" y="2669"/>
                </a:lnTo>
                <a:lnTo>
                  <a:pt x="2896" y="3160"/>
                </a:lnTo>
                <a:lnTo>
                  <a:pt x="2906" y="3160"/>
                </a:lnTo>
                <a:lnTo>
                  <a:pt x="2906" y="2663"/>
                </a:lnTo>
                <a:lnTo>
                  <a:pt x="2439" y="2191"/>
                </a:lnTo>
                <a:lnTo>
                  <a:pt x="2240" y="2196"/>
                </a:lnTo>
                <a:lnTo>
                  <a:pt x="1465" y="1423"/>
                </a:lnTo>
                <a:lnTo>
                  <a:pt x="1467" y="1248"/>
                </a:lnTo>
                <a:lnTo>
                  <a:pt x="1332" y="1112"/>
                </a:lnTo>
                <a:lnTo>
                  <a:pt x="1120" y="1109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61" name="Freeform 1261"/>
          <p:cNvSpPr>
            <a:spLocks/>
          </p:cNvSpPr>
          <p:nvPr/>
        </p:nvSpPr>
        <p:spPr bwMode="auto">
          <a:xfrm>
            <a:off x="-5334818" y="4332288"/>
            <a:ext cx="4613275" cy="5016500"/>
          </a:xfrm>
          <a:custGeom>
            <a:avLst/>
            <a:gdLst>
              <a:gd name="T0" fmla="*/ 8 w 2906"/>
              <a:gd name="T1" fmla="*/ 0 h 3160"/>
              <a:gd name="T2" fmla="*/ 0 w 2906"/>
              <a:gd name="T3" fmla="*/ 7 h 3160"/>
              <a:gd name="T4" fmla="*/ 0 w 2906"/>
              <a:gd name="T5" fmla="*/ 7 h 3160"/>
              <a:gd name="T6" fmla="*/ 1118 w 2906"/>
              <a:gd name="T7" fmla="*/ 1120 h 3160"/>
              <a:gd name="T8" fmla="*/ 1329 w 2906"/>
              <a:gd name="T9" fmla="*/ 1122 h 3160"/>
              <a:gd name="T10" fmla="*/ 1457 w 2906"/>
              <a:gd name="T11" fmla="*/ 1250 h 3160"/>
              <a:gd name="T12" fmla="*/ 1454 w 2906"/>
              <a:gd name="T13" fmla="*/ 1425 h 3160"/>
              <a:gd name="T14" fmla="*/ 2235 w 2906"/>
              <a:gd name="T15" fmla="*/ 2206 h 3160"/>
              <a:gd name="T16" fmla="*/ 2434 w 2906"/>
              <a:gd name="T17" fmla="*/ 2201 h 3160"/>
              <a:gd name="T18" fmla="*/ 2896 w 2906"/>
              <a:gd name="T19" fmla="*/ 2669 h 3160"/>
              <a:gd name="T20" fmla="*/ 2896 w 2906"/>
              <a:gd name="T21" fmla="*/ 3160 h 3160"/>
              <a:gd name="T22" fmla="*/ 2906 w 2906"/>
              <a:gd name="T23" fmla="*/ 3160 h 3160"/>
              <a:gd name="T24" fmla="*/ 2906 w 2906"/>
              <a:gd name="T25" fmla="*/ 2663 h 3160"/>
              <a:gd name="T26" fmla="*/ 2439 w 2906"/>
              <a:gd name="T27" fmla="*/ 2191 h 3160"/>
              <a:gd name="T28" fmla="*/ 2240 w 2906"/>
              <a:gd name="T29" fmla="*/ 2196 h 3160"/>
              <a:gd name="T30" fmla="*/ 1465 w 2906"/>
              <a:gd name="T31" fmla="*/ 1423 h 3160"/>
              <a:gd name="T32" fmla="*/ 1467 w 2906"/>
              <a:gd name="T33" fmla="*/ 1248 h 3160"/>
              <a:gd name="T34" fmla="*/ 1332 w 2906"/>
              <a:gd name="T35" fmla="*/ 1112 h 3160"/>
              <a:gd name="T36" fmla="*/ 1120 w 2906"/>
              <a:gd name="T37" fmla="*/ 1109 h 3160"/>
              <a:gd name="T38" fmla="*/ 8 w 2906"/>
              <a:gd name="T39" fmla="*/ 0 h 3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906" h="3160">
                <a:moveTo>
                  <a:pt x="8" y="0"/>
                </a:moveTo>
                <a:lnTo>
                  <a:pt x="0" y="7"/>
                </a:lnTo>
                <a:lnTo>
                  <a:pt x="0" y="7"/>
                </a:lnTo>
                <a:lnTo>
                  <a:pt x="1118" y="1120"/>
                </a:lnTo>
                <a:lnTo>
                  <a:pt x="1329" y="1122"/>
                </a:lnTo>
                <a:lnTo>
                  <a:pt x="1457" y="1250"/>
                </a:lnTo>
                <a:lnTo>
                  <a:pt x="1454" y="1425"/>
                </a:lnTo>
                <a:lnTo>
                  <a:pt x="2235" y="2206"/>
                </a:lnTo>
                <a:lnTo>
                  <a:pt x="2434" y="2201"/>
                </a:lnTo>
                <a:lnTo>
                  <a:pt x="2896" y="2669"/>
                </a:lnTo>
                <a:lnTo>
                  <a:pt x="2896" y="3160"/>
                </a:lnTo>
                <a:lnTo>
                  <a:pt x="2906" y="3160"/>
                </a:lnTo>
                <a:lnTo>
                  <a:pt x="2906" y="2663"/>
                </a:lnTo>
                <a:lnTo>
                  <a:pt x="2439" y="2191"/>
                </a:lnTo>
                <a:lnTo>
                  <a:pt x="2240" y="2196"/>
                </a:lnTo>
                <a:lnTo>
                  <a:pt x="1465" y="1423"/>
                </a:lnTo>
                <a:lnTo>
                  <a:pt x="1467" y="1248"/>
                </a:lnTo>
                <a:lnTo>
                  <a:pt x="1332" y="1112"/>
                </a:lnTo>
                <a:lnTo>
                  <a:pt x="1120" y="1109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62" name="Freeform 1262"/>
          <p:cNvSpPr>
            <a:spLocks noEditPoints="1"/>
          </p:cNvSpPr>
          <p:nvPr/>
        </p:nvSpPr>
        <p:spPr bwMode="auto">
          <a:xfrm>
            <a:off x="-4817293" y="4937125"/>
            <a:ext cx="4046538" cy="4443413"/>
          </a:xfrm>
          <a:custGeom>
            <a:avLst/>
            <a:gdLst>
              <a:gd name="T0" fmla="*/ 0 w 2549"/>
              <a:gd name="T1" fmla="*/ 8 h 2799"/>
              <a:gd name="T2" fmla="*/ 0 w 2549"/>
              <a:gd name="T3" fmla="*/ 8 h 2799"/>
              <a:gd name="T4" fmla="*/ 0 w 2549"/>
              <a:gd name="T5" fmla="*/ 8 h 2799"/>
              <a:gd name="T6" fmla="*/ 0 w 2549"/>
              <a:gd name="T7" fmla="*/ 8 h 2799"/>
              <a:gd name="T8" fmla="*/ 8 w 2549"/>
              <a:gd name="T9" fmla="*/ 0 h 2799"/>
              <a:gd name="T10" fmla="*/ 0 w 2549"/>
              <a:gd name="T11" fmla="*/ 8 h 2799"/>
              <a:gd name="T12" fmla="*/ 763 w 2549"/>
              <a:gd name="T13" fmla="*/ 768 h 2799"/>
              <a:gd name="T14" fmla="*/ 974 w 2549"/>
              <a:gd name="T15" fmla="*/ 773 h 2799"/>
              <a:gd name="T16" fmla="*/ 1102 w 2549"/>
              <a:gd name="T17" fmla="*/ 901 h 2799"/>
              <a:gd name="T18" fmla="*/ 1092 w 2549"/>
              <a:gd name="T19" fmla="*/ 1081 h 2799"/>
              <a:gd name="T20" fmla="*/ 1873 w 2549"/>
              <a:gd name="T21" fmla="*/ 1862 h 2799"/>
              <a:gd name="T22" fmla="*/ 2074 w 2549"/>
              <a:gd name="T23" fmla="*/ 1859 h 2799"/>
              <a:gd name="T24" fmla="*/ 2538 w 2549"/>
              <a:gd name="T25" fmla="*/ 2324 h 2799"/>
              <a:gd name="T26" fmla="*/ 2538 w 2549"/>
              <a:gd name="T27" fmla="*/ 2799 h 2799"/>
              <a:gd name="T28" fmla="*/ 2549 w 2549"/>
              <a:gd name="T29" fmla="*/ 2799 h 2799"/>
              <a:gd name="T30" fmla="*/ 2549 w 2549"/>
              <a:gd name="T31" fmla="*/ 2319 h 2799"/>
              <a:gd name="T32" fmla="*/ 2079 w 2549"/>
              <a:gd name="T33" fmla="*/ 1849 h 2799"/>
              <a:gd name="T34" fmla="*/ 1875 w 2549"/>
              <a:gd name="T35" fmla="*/ 1851 h 2799"/>
              <a:gd name="T36" fmla="*/ 1102 w 2549"/>
              <a:gd name="T37" fmla="*/ 1078 h 2799"/>
              <a:gd name="T38" fmla="*/ 1113 w 2549"/>
              <a:gd name="T39" fmla="*/ 896 h 2799"/>
              <a:gd name="T40" fmla="*/ 977 w 2549"/>
              <a:gd name="T41" fmla="*/ 762 h 2799"/>
              <a:gd name="T42" fmla="*/ 768 w 2549"/>
              <a:gd name="T43" fmla="*/ 760 h 2799"/>
              <a:gd name="T44" fmla="*/ 8 w 2549"/>
              <a:gd name="T45" fmla="*/ 0 h 27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2549" h="2799">
                <a:moveTo>
                  <a:pt x="0" y="8"/>
                </a:moveTo>
                <a:lnTo>
                  <a:pt x="0" y="8"/>
                </a:lnTo>
                <a:lnTo>
                  <a:pt x="0" y="8"/>
                </a:lnTo>
                <a:lnTo>
                  <a:pt x="0" y="8"/>
                </a:lnTo>
                <a:close/>
                <a:moveTo>
                  <a:pt x="8" y="0"/>
                </a:moveTo>
                <a:lnTo>
                  <a:pt x="0" y="8"/>
                </a:lnTo>
                <a:lnTo>
                  <a:pt x="763" y="768"/>
                </a:lnTo>
                <a:lnTo>
                  <a:pt x="974" y="773"/>
                </a:lnTo>
                <a:lnTo>
                  <a:pt x="1102" y="901"/>
                </a:lnTo>
                <a:lnTo>
                  <a:pt x="1092" y="1081"/>
                </a:lnTo>
                <a:lnTo>
                  <a:pt x="1873" y="1862"/>
                </a:lnTo>
                <a:lnTo>
                  <a:pt x="2074" y="1859"/>
                </a:lnTo>
                <a:lnTo>
                  <a:pt x="2538" y="2324"/>
                </a:lnTo>
                <a:lnTo>
                  <a:pt x="2538" y="2799"/>
                </a:lnTo>
                <a:lnTo>
                  <a:pt x="2549" y="2799"/>
                </a:lnTo>
                <a:lnTo>
                  <a:pt x="2549" y="2319"/>
                </a:lnTo>
                <a:lnTo>
                  <a:pt x="2079" y="1849"/>
                </a:lnTo>
                <a:lnTo>
                  <a:pt x="1875" y="1851"/>
                </a:lnTo>
                <a:lnTo>
                  <a:pt x="1102" y="1078"/>
                </a:lnTo>
                <a:lnTo>
                  <a:pt x="1113" y="896"/>
                </a:lnTo>
                <a:lnTo>
                  <a:pt x="977" y="762"/>
                </a:lnTo>
                <a:lnTo>
                  <a:pt x="768" y="760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63" name="Freeform 1263"/>
          <p:cNvSpPr>
            <a:spLocks noEditPoints="1"/>
          </p:cNvSpPr>
          <p:nvPr/>
        </p:nvSpPr>
        <p:spPr bwMode="auto">
          <a:xfrm>
            <a:off x="-4817293" y="4937125"/>
            <a:ext cx="4046538" cy="4443413"/>
          </a:xfrm>
          <a:custGeom>
            <a:avLst/>
            <a:gdLst>
              <a:gd name="T0" fmla="*/ 0 w 2549"/>
              <a:gd name="T1" fmla="*/ 8 h 2799"/>
              <a:gd name="T2" fmla="*/ 0 w 2549"/>
              <a:gd name="T3" fmla="*/ 8 h 2799"/>
              <a:gd name="T4" fmla="*/ 0 w 2549"/>
              <a:gd name="T5" fmla="*/ 8 h 2799"/>
              <a:gd name="T6" fmla="*/ 0 w 2549"/>
              <a:gd name="T7" fmla="*/ 8 h 2799"/>
              <a:gd name="T8" fmla="*/ 8 w 2549"/>
              <a:gd name="T9" fmla="*/ 0 h 2799"/>
              <a:gd name="T10" fmla="*/ 0 w 2549"/>
              <a:gd name="T11" fmla="*/ 8 h 2799"/>
              <a:gd name="T12" fmla="*/ 763 w 2549"/>
              <a:gd name="T13" fmla="*/ 768 h 2799"/>
              <a:gd name="T14" fmla="*/ 974 w 2549"/>
              <a:gd name="T15" fmla="*/ 773 h 2799"/>
              <a:gd name="T16" fmla="*/ 1102 w 2549"/>
              <a:gd name="T17" fmla="*/ 901 h 2799"/>
              <a:gd name="T18" fmla="*/ 1092 w 2549"/>
              <a:gd name="T19" fmla="*/ 1081 h 2799"/>
              <a:gd name="T20" fmla="*/ 1873 w 2549"/>
              <a:gd name="T21" fmla="*/ 1862 h 2799"/>
              <a:gd name="T22" fmla="*/ 2074 w 2549"/>
              <a:gd name="T23" fmla="*/ 1859 h 2799"/>
              <a:gd name="T24" fmla="*/ 2538 w 2549"/>
              <a:gd name="T25" fmla="*/ 2324 h 2799"/>
              <a:gd name="T26" fmla="*/ 2538 w 2549"/>
              <a:gd name="T27" fmla="*/ 2799 h 2799"/>
              <a:gd name="T28" fmla="*/ 2549 w 2549"/>
              <a:gd name="T29" fmla="*/ 2799 h 2799"/>
              <a:gd name="T30" fmla="*/ 2549 w 2549"/>
              <a:gd name="T31" fmla="*/ 2319 h 2799"/>
              <a:gd name="T32" fmla="*/ 2079 w 2549"/>
              <a:gd name="T33" fmla="*/ 1849 h 2799"/>
              <a:gd name="T34" fmla="*/ 1875 w 2549"/>
              <a:gd name="T35" fmla="*/ 1851 h 2799"/>
              <a:gd name="T36" fmla="*/ 1102 w 2549"/>
              <a:gd name="T37" fmla="*/ 1078 h 2799"/>
              <a:gd name="T38" fmla="*/ 1113 w 2549"/>
              <a:gd name="T39" fmla="*/ 896 h 2799"/>
              <a:gd name="T40" fmla="*/ 977 w 2549"/>
              <a:gd name="T41" fmla="*/ 762 h 2799"/>
              <a:gd name="T42" fmla="*/ 768 w 2549"/>
              <a:gd name="T43" fmla="*/ 760 h 2799"/>
              <a:gd name="T44" fmla="*/ 8 w 2549"/>
              <a:gd name="T45" fmla="*/ 0 h 27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2549" h="2799">
                <a:moveTo>
                  <a:pt x="0" y="8"/>
                </a:moveTo>
                <a:lnTo>
                  <a:pt x="0" y="8"/>
                </a:lnTo>
                <a:lnTo>
                  <a:pt x="0" y="8"/>
                </a:lnTo>
                <a:lnTo>
                  <a:pt x="0" y="8"/>
                </a:lnTo>
                <a:moveTo>
                  <a:pt x="8" y="0"/>
                </a:moveTo>
                <a:lnTo>
                  <a:pt x="0" y="8"/>
                </a:lnTo>
                <a:lnTo>
                  <a:pt x="763" y="768"/>
                </a:lnTo>
                <a:lnTo>
                  <a:pt x="974" y="773"/>
                </a:lnTo>
                <a:lnTo>
                  <a:pt x="1102" y="901"/>
                </a:lnTo>
                <a:lnTo>
                  <a:pt x="1092" y="1081"/>
                </a:lnTo>
                <a:lnTo>
                  <a:pt x="1873" y="1862"/>
                </a:lnTo>
                <a:lnTo>
                  <a:pt x="2074" y="1859"/>
                </a:lnTo>
                <a:lnTo>
                  <a:pt x="2538" y="2324"/>
                </a:lnTo>
                <a:lnTo>
                  <a:pt x="2538" y="2799"/>
                </a:lnTo>
                <a:lnTo>
                  <a:pt x="2549" y="2799"/>
                </a:lnTo>
                <a:lnTo>
                  <a:pt x="2549" y="2319"/>
                </a:lnTo>
                <a:lnTo>
                  <a:pt x="2079" y="1849"/>
                </a:lnTo>
                <a:lnTo>
                  <a:pt x="1875" y="1851"/>
                </a:lnTo>
                <a:lnTo>
                  <a:pt x="1102" y="1078"/>
                </a:lnTo>
                <a:lnTo>
                  <a:pt x="1113" y="896"/>
                </a:lnTo>
                <a:lnTo>
                  <a:pt x="977" y="762"/>
                </a:lnTo>
                <a:lnTo>
                  <a:pt x="768" y="760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64" name="Freeform 1264"/>
          <p:cNvSpPr>
            <a:spLocks/>
          </p:cNvSpPr>
          <p:nvPr/>
        </p:nvSpPr>
        <p:spPr bwMode="auto">
          <a:xfrm>
            <a:off x="-3345680" y="6424613"/>
            <a:ext cx="2508250" cy="3155950"/>
          </a:xfrm>
          <a:custGeom>
            <a:avLst/>
            <a:gdLst>
              <a:gd name="T0" fmla="*/ 4 w 605"/>
              <a:gd name="T1" fmla="*/ 0 h 761"/>
              <a:gd name="T2" fmla="*/ 1 w 605"/>
              <a:gd name="T3" fmla="*/ 0 h 761"/>
              <a:gd name="T4" fmla="*/ 0 w 605"/>
              <a:gd name="T5" fmla="*/ 0 h 761"/>
              <a:gd name="T6" fmla="*/ 1 w 605"/>
              <a:gd name="T7" fmla="*/ 16 h 761"/>
              <a:gd name="T8" fmla="*/ 350 w 605"/>
              <a:gd name="T9" fmla="*/ 365 h 761"/>
              <a:gd name="T10" fmla="*/ 424 w 605"/>
              <a:gd name="T11" fmla="*/ 367 h 761"/>
              <a:gd name="T12" fmla="*/ 601 w 605"/>
              <a:gd name="T13" fmla="*/ 545 h 761"/>
              <a:gd name="T14" fmla="*/ 601 w 605"/>
              <a:gd name="T15" fmla="*/ 761 h 761"/>
              <a:gd name="T16" fmla="*/ 605 w 605"/>
              <a:gd name="T17" fmla="*/ 761 h 761"/>
              <a:gd name="T18" fmla="*/ 605 w 605"/>
              <a:gd name="T19" fmla="*/ 543 h 761"/>
              <a:gd name="T20" fmla="*/ 426 w 605"/>
              <a:gd name="T21" fmla="*/ 363 h 761"/>
              <a:gd name="T22" fmla="*/ 352 w 605"/>
              <a:gd name="T23" fmla="*/ 361 h 761"/>
              <a:gd name="T24" fmla="*/ 5 w 605"/>
              <a:gd name="T25" fmla="*/ 15 h 761"/>
              <a:gd name="T26" fmla="*/ 4 w 605"/>
              <a:gd name="T27" fmla="*/ 0 h 7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605" h="761">
                <a:moveTo>
                  <a:pt x="4" y="0"/>
                </a:moveTo>
                <a:cubicBezTo>
                  <a:pt x="3" y="0"/>
                  <a:pt x="2" y="0"/>
                  <a:pt x="1" y="0"/>
                </a:cubicBezTo>
                <a:cubicBezTo>
                  <a:pt x="1" y="0"/>
                  <a:pt x="0" y="0"/>
                  <a:pt x="0" y="0"/>
                </a:cubicBezTo>
                <a:cubicBezTo>
                  <a:pt x="1" y="16"/>
                  <a:pt x="1" y="16"/>
                  <a:pt x="1" y="16"/>
                </a:cubicBezTo>
                <a:cubicBezTo>
                  <a:pt x="350" y="365"/>
                  <a:pt x="350" y="365"/>
                  <a:pt x="350" y="365"/>
                </a:cubicBezTo>
                <a:cubicBezTo>
                  <a:pt x="424" y="367"/>
                  <a:pt x="424" y="367"/>
                  <a:pt x="424" y="367"/>
                </a:cubicBezTo>
                <a:cubicBezTo>
                  <a:pt x="601" y="545"/>
                  <a:pt x="601" y="545"/>
                  <a:pt x="601" y="545"/>
                </a:cubicBezTo>
                <a:cubicBezTo>
                  <a:pt x="601" y="761"/>
                  <a:pt x="601" y="761"/>
                  <a:pt x="601" y="761"/>
                </a:cubicBezTo>
                <a:cubicBezTo>
                  <a:pt x="605" y="761"/>
                  <a:pt x="605" y="761"/>
                  <a:pt x="605" y="761"/>
                </a:cubicBezTo>
                <a:cubicBezTo>
                  <a:pt x="605" y="543"/>
                  <a:pt x="605" y="543"/>
                  <a:pt x="605" y="543"/>
                </a:cubicBezTo>
                <a:cubicBezTo>
                  <a:pt x="426" y="363"/>
                  <a:pt x="426" y="363"/>
                  <a:pt x="426" y="363"/>
                </a:cubicBezTo>
                <a:cubicBezTo>
                  <a:pt x="352" y="361"/>
                  <a:pt x="352" y="361"/>
                  <a:pt x="352" y="361"/>
                </a:cubicBezTo>
                <a:cubicBezTo>
                  <a:pt x="5" y="15"/>
                  <a:pt x="5" y="15"/>
                  <a:pt x="5" y="15"/>
                </a:cubicBezTo>
                <a:cubicBezTo>
                  <a:pt x="4" y="0"/>
                  <a:pt x="4" y="0"/>
                  <a:pt x="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65" name="Freeform 1265"/>
          <p:cNvSpPr>
            <a:spLocks/>
          </p:cNvSpPr>
          <p:nvPr/>
        </p:nvSpPr>
        <p:spPr bwMode="auto">
          <a:xfrm>
            <a:off x="-2844030" y="6329363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9 h 33"/>
              <a:gd name="T8" fmla="*/ 16 w 33"/>
              <a:gd name="T9" fmla="*/ 33 h 33"/>
              <a:gd name="T10" fmla="*/ 28 w 33"/>
              <a:gd name="T11" fmla="*/ 29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4 h 33"/>
              <a:gd name="T18" fmla="*/ 30 w 33"/>
              <a:gd name="T19" fmla="*/ 4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66" name="Freeform 1266"/>
          <p:cNvSpPr>
            <a:spLocks noEditPoints="1"/>
          </p:cNvSpPr>
          <p:nvPr/>
        </p:nvSpPr>
        <p:spPr bwMode="auto">
          <a:xfrm>
            <a:off x="-2859905" y="6313488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3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8 h 41"/>
              <a:gd name="T14" fmla="*/ 35 w 41"/>
              <a:gd name="T15" fmla="*/ 6 h 41"/>
              <a:gd name="T16" fmla="*/ 34 w 41"/>
              <a:gd name="T17" fmla="*/ 8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3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17 w 41"/>
              <a:gd name="T37" fmla="*/ 41 h 41"/>
              <a:gd name="T38" fmla="*/ 20 w 41"/>
              <a:gd name="T39" fmla="*/ 41 h 41"/>
              <a:gd name="T40" fmla="*/ 20 w 41"/>
              <a:gd name="T41" fmla="*/ 41 h 41"/>
              <a:gd name="T42" fmla="*/ 21 w 41"/>
              <a:gd name="T43" fmla="*/ 41 h 41"/>
              <a:gd name="T44" fmla="*/ 35 w 41"/>
              <a:gd name="T45" fmla="*/ 35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9" y="38"/>
                  <a:pt x="13" y="40"/>
                  <a:pt x="17" y="41"/>
                </a:cubicBezTo>
                <a:cubicBezTo>
                  <a:pt x="18" y="41"/>
                  <a:pt x="19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0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67" name="Freeform 1267"/>
          <p:cNvSpPr>
            <a:spLocks/>
          </p:cNvSpPr>
          <p:nvPr/>
        </p:nvSpPr>
        <p:spPr bwMode="auto">
          <a:xfrm>
            <a:off x="-2445568" y="6637338"/>
            <a:ext cx="169863" cy="152400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5 w 41"/>
              <a:gd name="T11" fmla="*/ 7 h 37"/>
              <a:gd name="T12" fmla="*/ 34 w 41"/>
              <a:gd name="T13" fmla="*/ 6 h 37"/>
              <a:gd name="T14" fmla="*/ 32 w 41"/>
              <a:gd name="T15" fmla="*/ 4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7"/>
                  <a:pt x="20" y="37"/>
                </a:cubicBezTo>
                <a:cubicBezTo>
                  <a:pt x="25" y="37"/>
                  <a:pt x="30" y="36"/>
                  <a:pt x="34" y="32"/>
                </a:cubicBezTo>
                <a:cubicBezTo>
                  <a:pt x="40" y="25"/>
                  <a:pt x="41" y="14"/>
                  <a:pt x="35" y="7"/>
                </a:cubicBezTo>
                <a:cubicBezTo>
                  <a:pt x="35" y="7"/>
                  <a:pt x="34" y="6"/>
                  <a:pt x="34" y="6"/>
                </a:cubicBezTo>
                <a:cubicBezTo>
                  <a:pt x="33" y="5"/>
                  <a:pt x="33" y="5"/>
                  <a:pt x="32" y="4"/>
                </a:cubicBezTo>
                <a:cubicBezTo>
                  <a:pt x="29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68" name="Freeform 1268"/>
          <p:cNvSpPr>
            <a:spLocks/>
          </p:cNvSpPr>
          <p:nvPr/>
        </p:nvSpPr>
        <p:spPr bwMode="auto">
          <a:xfrm>
            <a:off x="-3423468" y="6272213"/>
            <a:ext cx="169863" cy="152400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7 w 41"/>
              <a:gd name="T5" fmla="*/ 32 h 37"/>
              <a:gd name="T6" fmla="*/ 19 w 41"/>
              <a:gd name="T7" fmla="*/ 37 h 37"/>
              <a:gd name="T8" fmla="*/ 20 w 41"/>
              <a:gd name="T9" fmla="*/ 37 h 37"/>
              <a:gd name="T10" fmla="*/ 23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5"/>
                  <a:pt x="15" y="37"/>
                  <a:pt x="19" y="37"/>
                </a:cubicBezTo>
                <a:cubicBezTo>
                  <a:pt x="19" y="37"/>
                  <a:pt x="20" y="37"/>
                  <a:pt x="20" y="37"/>
                </a:cubicBezTo>
                <a:cubicBezTo>
                  <a:pt x="21" y="37"/>
                  <a:pt x="22" y="37"/>
                  <a:pt x="23" y="37"/>
                </a:cubicBezTo>
                <a:cubicBezTo>
                  <a:pt x="27" y="37"/>
                  <a:pt x="31" y="35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69" name="Freeform 1269"/>
          <p:cNvSpPr>
            <a:spLocks/>
          </p:cNvSpPr>
          <p:nvPr/>
        </p:nvSpPr>
        <p:spPr bwMode="auto">
          <a:xfrm>
            <a:off x="-2378893" y="6818313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7 w 41"/>
              <a:gd name="T5" fmla="*/ 32 h 37"/>
              <a:gd name="T6" fmla="*/ 20 w 41"/>
              <a:gd name="T7" fmla="*/ 37 h 37"/>
              <a:gd name="T8" fmla="*/ 32 w 41"/>
              <a:gd name="T9" fmla="*/ 34 h 37"/>
              <a:gd name="T10" fmla="*/ 34 w 41"/>
              <a:gd name="T11" fmla="*/ 32 h 37"/>
              <a:gd name="T12" fmla="*/ 35 w 41"/>
              <a:gd name="T13" fmla="*/ 31 h 37"/>
              <a:gd name="T14" fmla="*/ 34 w 41"/>
              <a:gd name="T15" fmla="*/ 6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7"/>
                  <a:pt x="20" y="37"/>
                </a:cubicBezTo>
                <a:cubicBezTo>
                  <a:pt x="24" y="37"/>
                  <a:pt x="29" y="36"/>
                  <a:pt x="32" y="34"/>
                </a:cubicBezTo>
                <a:cubicBezTo>
                  <a:pt x="32" y="33"/>
                  <a:pt x="33" y="33"/>
                  <a:pt x="34" y="32"/>
                </a:cubicBezTo>
                <a:cubicBezTo>
                  <a:pt x="34" y="32"/>
                  <a:pt x="34" y="31"/>
                  <a:pt x="35" y="31"/>
                </a:cubicBezTo>
                <a:cubicBezTo>
                  <a:pt x="41" y="23"/>
                  <a:pt x="41" y="13"/>
                  <a:pt x="34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70" name="Freeform 1270"/>
          <p:cNvSpPr>
            <a:spLocks noEditPoints="1"/>
          </p:cNvSpPr>
          <p:nvPr/>
        </p:nvSpPr>
        <p:spPr bwMode="auto">
          <a:xfrm>
            <a:off x="-2669405" y="6362700"/>
            <a:ext cx="231775" cy="231775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0 w 56"/>
              <a:gd name="T19" fmla="*/ 28 h 56"/>
              <a:gd name="T20" fmla="*/ 8 w 56"/>
              <a:gd name="T21" fmla="*/ 48 h 56"/>
              <a:gd name="T22" fmla="*/ 7 w 56"/>
              <a:gd name="T23" fmla="*/ 49 h 56"/>
              <a:gd name="T24" fmla="*/ 7 w 56"/>
              <a:gd name="T25" fmla="*/ 49 h 56"/>
              <a:gd name="T26" fmla="*/ 8 w 56"/>
              <a:gd name="T27" fmla="*/ 48 h 56"/>
              <a:gd name="T28" fmla="*/ 28 w 56"/>
              <a:gd name="T29" fmla="*/ 56 h 56"/>
              <a:gd name="T30" fmla="*/ 48 w 56"/>
              <a:gd name="T31" fmla="*/ 48 h 56"/>
              <a:gd name="T32" fmla="*/ 56 w 56"/>
              <a:gd name="T33" fmla="*/ 28 h 56"/>
              <a:gd name="T34" fmla="*/ 48 w 56"/>
              <a:gd name="T35" fmla="*/ 8 h 56"/>
              <a:gd name="T36" fmla="*/ 28 w 56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7" y="49"/>
                  <a:pt x="7" y="49"/>
                  <a:pt x="7" y="49"/>
                </a:cubicBezTo>
                <a:cubicBezTo>
                  <a:pt x="7" y="49"/>
                  <a:pt x="7" y="49"/>
                  <a:pt x="7" y="49"/>
                </a:cubicBezTo>
                <a:cubicBezTo>
                  <a:pt x="8" y="48"/>
                  <a:pt x="8" y="48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5" y="56"/>
                  <a:pt x="43" y="54"/>
                  <a:pt x="48" y="48"/>
                </a:cubicBezTo>
                <a:cubicBezTo>
                  <a:pt x="54" y="42"/>
                  <a:pt x="56" y="35"/>
                  <a:pt x="56" y="28"/>
                </a:cubicBezTo>
                <a:cubicBezTo>
                  <a:pt x="56" y="21"/>
                  <a:pt x="54" y="13"/>
                  <a:pt x="48" y="8"/>
                </a:cubicBezTo>
                <a:cubicBezTo>
                  <a:pt x="43" y="2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71" name="Freeform 1271"/>
          <p:cNvSpPr>
            <a:spLocks/>
          </p:cNvSpPr>
          <p:nvPr/>
        </p:nvSpPr>
        <p:spPr bwMode="auto">
          <a:xfrm>
            <a:off x="-2685280" y="6346825"/>
            <a:ext cx="265113" cy="265113"/>
          </a:xfrm>
          <a:custGeom>
            <a:avLst/>
            <a:gdLst>
              <a:gd name="T0" fmla="*/ 32 w 64"/>
              <a:gd name="T1" fmla="*/ 0 h 64"/>
              <a:gd name="T2" fmla="*/ 32 w 64"/>
              <a:gd name="T3" fmla="*/ 0 h 64"/>
              <a:gd name="T4" fmla="*/ 9 w 64"/>
              <a:gd name="T5" fmla="*/ 9 h 64"/>
              <a:gd name="T6" fmla="*/ 0 w 64"/>
              <a:gd name="T7" fmla="*/ 32 h 64"/>
              <a:gd name="T8" fmla="*/ 9 w 64"/>
              <a:gd name="T9" fmla="*/ 55 h 64"/>
              <a:gd name="T10" fmla="*/ 11 w 64"/>
              <a:gd name="T11" fmla="*/ 53 h 64"/>
              <a:gd name="T12" fmla="*/ 12 w 64"/>
              <a:gd name="T13" fmla="*/ 52 h 64"/>
              <a:gd name="T14" fmla="*/ 4 w 64"/>
              <a:gd name="T15" fmla="*/ 32 h 64"/>
              <a:gd name="T16" fmla="*/ 12 w 64"/>
              <a:gd name="T17" fmla="*/ 12 h 64"/>
              <a:gd name="T18" fmla="*/ 32 w 64"/>
              <a:gd name="T19" fmla="*/ 4 h 64"/>
              <a:gd name="T20" fmla="*/ 52 w 64"/>
              <a:gd name="T21" fmla="*/ 12 h 64"/>
              <a:gd name="T22" fmla="*/ 60 w 64"/>
              <a:gd name="T23" fmla="*/ 32 h 64"/>
              <a:gd name="T24" fmla="*/ 52 w 64"/>
              <a:gd name="T25" fmla="*/ 52 h 64"/>
              <a:gd name="T26" fmla="*/ 32 w 64"/>
              <a:gd name="T27" fmla="*/ 60 h 64"/>
              <a:gd name="T28" fmla="*/ 12 w 64"/>
              <a:gd name="T29" fmla="*/ 52 h 64"/>
              <a:gd name="T30" fmla="*/ 11 w 64"/>
              <a:gd name="T31" fmla="*/ 53 h 64"/>
              <a:gd name="T32" fmla="*/ 9 w 64"/>
              <a:gd name="T33" fmla="*/ 55 h 64"/>
              <a:gd name="T34" fmla="*/ 32 w 64"/>
              <a:gd name="T35" fmla="*/ 64 h 64"/>
              <a:gd name="T36" fmla="*/ 32 w 64"/>
              <a:gd name="T37" fmla="*/ 64 h 64"/>
              <a:gd name="T38" fmla="*/ 55 w 64"/>
              <a:gd name="T39" fmla="*/ 55 h 64"/>
              <a:gd name="T40" fmla="*/ 64 w 64"/>
              <a:gd name="T41" fmla="*/ 32 h 64"/>
              <a:gd name="T42" fmla="*/ 55 w 64"/>
              <a:gd name="T43" fmla="*/ 9 h 64"/>
              <a:gd name="T44" fmla="*/ 48 w 64"/>
              <a:gd name="T45" fmla="*/ 4 h 64"/>
              <a:gd name="T46" fmla="*/ 44 w 64"/>
              <a:gd name="T47" fmla="*/ 2 h 64"/>
              <a:gd name="T48" fmla="*/ 32 w 64"/>
              <a:gd name="T49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4" h="64"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1" y="53"/>
                  <a:pt x="11" y="53"/>
                  <a:pt x="11" y="53"/>
                </a:cubicBezTo>
                <a:cubicBezTo>
                  <a:pt x="12" y="52"/>
                  <a:pt x="12" y="52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39" y="4"/>
                  <a:pt x="47" y="6"/>
                  <a:pt x="52" y="12"/>
                </a:cubicBezTo>
                <a:cubicBezTo>
                  <a:pt x="58" y="17"/>
                  <a:pt x="60" y="25"/>
                  <a:pt x="60" y="32"/>
                </a:cubicBezTo>
                <a:cubicBezTo>
                  <a:pt x="60" y="39"/>
                  <a:pt x="58" y="46"/>
                  <a:pt x="52" y="52"/>
                </a:cubicBezTo>
                <a:cubicBezTo>
                  <a:pt x="47" y="58"/>
                  <a:pt x="39" y="60"/>
                  <a:pt x="32" y="60"/>
                </a:cubicBezTo>
                <a:cubicBezTo>
                  <a:pt x="25" y="60"/>
                  <a:pt x="18" y="58"/>
                  <a:pt x="12" y="52"/>
                </a:cubicBezTo>
                <a:cubicBezTo>
                  <a:pt x="11" y="53"/>
                  <a:pt x="11" y="53"/>
                  <a:pt x="11" y="53"/>
                </a:cubicBezTo>
                <a:cubicBezTo>
                  <a:pt x="9" y="55"/>
                  <a:pt x="9" y="55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0" y="64"/>
                  <a:pt x="49" y="61"/>
                  <a:pt x="55" y="55"/>
                </a:cubicBezTo>
                <a:cubicBezTo>
                  <a:pt x="61" y="49"/>
                  <a:pt x="64" y="40"/>
                  <a:pt x="64" y="32"/>
                </a:cubicBezTo>
                <a:cubicBezTo>
                  <a:pt x="64" y="24"/>
                  <a:pt x="61" y="15"/>
                  <a:pt x="55" y="9"/>
                </a:cubicBezTo>
                <a:cubicBezTo>
                  <a:pt x="53" y="7"/>
                  <a:pt x="51" y="5"/>
                  <a:pt x="48" y="4"/>
                </a:cubicBezTo>
                <a:cubicBezTo>
                  <a:pt x="47" y="3"/>
                  <a:pt x="46" y="3"/>
                  <a:pt x="44" y="2"/>
                </a:cubicBezTo>
                <a:cubicBezTo>
                  <a:pt x="40" y="0"/>
                  <a:pt x="36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72" name="Freeform 1272"/>
          <p:cNvSpPr>
            <a:spLocks/>
          </p:cNvSpPr>
          <p:nvPr/>
        </p:nvSpPr>
        <p:spPr bwMode="auto">
          <a:xfrm>
            <a:off x="-2636068" y="6400800"/>
            <a:ext cx="169863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73" name="Freeform 1273"/>
          <p:cNvSpPr>
            <a:spLocks noEditPoints="1"/>
          </p:cNvSpPr>
          <p:nvPr/>
        </p:nvSpPr>
        <p:spPr bwMode="auto">
          <a:xfrm>
            <a:off x="1354907" y="6167438"/>
            <a:ext cx="236538" cy="233363"/>
          </a:xfrm>
          <a:custGeom>
            <a:avLst/>
            <a:gdLst>
              <a:gd name="T0" fmla="*/ 29 w 57"/>
              <a:gd name="T1" fmla="*/ 47 h 56"/>
              <a:gd name="T2" fmla="*/ 16 w 57"/>
              <a:gd name="T3" fmla="*/ 41 h 56"/>
              <a:gd name="T4" fmla="*/ 16 w 57"/>
              <a:gd name="T5" fmla="*/ 15 h 56"/>
              <a:gd name="T6" fmla="*/ 29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9 w 57"/>
              <a:gd name="T13" fmla="*/ 47 h 56"/>
              <a:gd name="T14" fmla="*/ 29 w 57"/>
              <a:gd name="T15" fmla="*/ 0 h 56"/>
              <a:gd name="T16" fmla="*/ 9 w 57"/>
              <a:gd name="T17" fmla="*/ 8 h 56"/>
              <a:gd name="T18" fmla="*/ 0 w 57"/>
              <a:gd name="T19" fmla="*/ 28 h 56"/>
              <a:gd name="T20" fmla="*/ 9 w 57"/>
              <a:gd name="T21" fmla="*/ 48 h 56"/>
              <a:gd name="T22" fmla="*/ 7 w 57"/>
              <a:gd name="T23" fmla="*/ 49 h 56"/>
              <a:gd name="T24" fmla="*/ 7 w 57"/>
              <a:gd name="T25" fmla="*/ 49 h 56"/>
              <a:gd name="T26" fmla="*/ 9 w 57"/>
              <a:gd name="T27" fmla="*/ 48 h 56"/>
              <a:gd name="T28" fmla="*/ 29 w 57"/>
              <a:gd name="T29" fmla="*/ 56 h 56"/>
              <a:gd name="T30" fmla="*/ 49 w 57"/>
              <a:gd name="T31" fmla="*/ 48 h 56"/>
              <a:gd name="T32" fmla="*/ 57 w 57"/>
              <a:gd name="T33" fmla="*/ 28 h 56"/>
              <a:gd name="T34" fmla="*/ 49 w 57"/>
              <a:gd name="T35" fmla="*/ 8 h 56"/>
              <a:gd name="T36" fmla="*/ 29 w 57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6">
                <a:moveTo>
                  <a:pt x="29" y="47"/>
                </a:moveTo>
                <a:cubicBezTo>
                  <a:pt x="24" y="47"/>
                  <a:pt x="19" y="45"/>
                  <a:pt x="16" y="41"/>
                </a:cubicBezTo>
                <a:cubicBezTo>
                  <a:pt x="8" y="34"/>
                  <a:pt x="8" y="22"/>
                  <a:pt x="16" y="15"/>
                </a:cubicBezTo>
                <a:cubicBezTo>
                  <a:pt x="19" y="11"/>
                  <a:pt x="24" y="9"/>
                  <a:pt x="29" y="9"/>
                </a:cubicBezTo>
                <a:cubicBezTo>
                  <a:pt x="34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4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2"/>
                  <a:pt x="9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9" y="48"/>
                </a:cubicBezTo>
                <a:cubicBezTo>
                  <a:pt x="7" y="49"/>
                  <a:pt x="7" y="49"/>
                  <a:pt x="7" y="49"/>
                </a:cubicBezTo>
                <a:cubicBezTo>
                  <a:pt x="7" y="49"/>
                  <a:pt x="7" y="49"/>
                  <a:pt x="7" y="49"/>
                </a:cubicBezTo>
                <a:cubicBezTo>
                  <a:pt x="9" y="48"/>
                  <a:pt x="9" y="48"/>
                  <a:pt x="9" y="48"/>
                </a:cubicBezTo>
                <a:cubicBezTo>
                  <a:pt x="14" y="54"/>
                  <a:pt x="21" y="56"/>
                  <a:pt x="29" y="56"/>
                </a:cubicBezTo>
                <a:cubicBezTo>
                  <a:pt x="36" y="56"/>
                  <a:pt x="43" y="54"/>
                  <a:pt x="49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9" y="8"/>
                </a:cubicBezTo>
                <a:cubicBezTo>
                  <a:pt x="43" y="2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74" name="Freeform 1274"/>
          <p:cNvSpPr>
            <a:spLocks/>
          </p:cNvSpPr>
          <p:nvPr/>
        </p:nvSpPr>
        <p:spPr bwMode="auto">
          <a:xfrm>
            <a:off x="1339032" y="6151563"/>
            <a:ext cx="269875" cy="265113"/>
          </a:xfrm>
          <a:custGeom>
            <a:avLst/>
            <a:gdLst>
              <a:gd name="T0" fmla="*/ 33 w 65"/>
              <a:gd name="T1" fmla="*/ 0 h 64"/>
              <a:gd name="T2" fmla="*/ 33 w 65"/>
              <a:gd name="T3" fmla="*/ 0 h 64"/>
              <a:gd name="T4" fmla="*/ 12 w 65"/>
              <a:gd name="T5" fmla="*/ 7 h 64"/>
              <a:gd name="T6" fmla="*/ 10 w 65"/>
              <a:gd name="T7" fmla="*/ 9 h 64"/>
              <a:gd name="T8" fmla="*/ 9 w 65"/>
              <a:gd name="T9" fmla="*/ 10 h 64"/>
              <a:gd name="T10" fmla="*/ 0 w 65"/>
              <a:gd name="T11" fmla="*/ 32 h 64"/>
              <a:gd name="T12" fmla="*/ 10 w 65"/>
              <a:gd name="T13" fmla="*/ 55 h 64"/>
              <a:gd name="T14" fmla="*/ 11 w 65"/>
              <a:gd name="T15" fmla="*/ 53 h 64"/>
              <a:gd name="T16" fmla="*/ 13 w 65"/>
              <a:gd name="T17" fmla="*/ 52 h 64"/>
              <a:gd name="T18" fmla="*/ 4 w 65"/>
              <a:gd name="T19" fmla="*/ 32 h 64"/>
              <a:gd name="T20" fmla="*/ 13 w 65"/>
              <a:gd name="T21" fmla="*/ 12 h 64"/>
              <a:gd name="T22" fmla="*/ 33 w 65"/>
              <a:gd name="T23" fmla="*/ 4 h 64"/>
              <a:gd name="T24" fmla="*/ 53 w 65"/>
              <a:gd name="T25" fmla="*/ 12 h 64"/>
              <a:gd name="T26" fmla="*/ 61 w 65"/>
              <a:gd name="T27" fmla="*/ 32 h 64"/>
              <a:gd name="T28" fmla="*/ 53 w 65"/>
              <a:gd name="T29" fmla="*/ 52 h 64"/>
              <a:gd name="T30" fmla="*/ 33 w 65"/>
              <a:gd name="T31" fmla="*/ 60 h 64"/>
              <a:gd name="T32" fmla="*/ 13 w 65"/>
              <a:gd name="T33" fmla="*/ 52 h 64"/>
              <a:gd name="T34" fmla="*/ 11 w 65"/>
              <a:gd name="T35" fmla="*/ 53 h 64"/>
              <a:gd name="T36" fmla="*/ 10 w 65"/>
              <a:gd name="T37" fmla="*/ 55 h 64"/>
              <a:gd name="T38" fmla="*/ 33 w 65"/>
              <a:gd name="T39" fmla="*/ 64 h 64"/>
              <a:gd name="T40" fmla="*/ 33 w 65"/>
              <a:gd name="T41" fmla="*/ 64 h 64"/>
              <a:gd name="T42" fmla="*/ 56 w 65"/>
              <a:gd name="T43" fmla="*/ 55 h 64"/>
              <a:gd name="T44" fmla="*/ 65 w 65"/>
              <a:gd name="T45" fmla="*/ 32 h 64"/>
              <a:gd name="T46" fmla="*/ 56 w 65"/>
              <a:gd name="T47" fmla="*/ 9 h 64"/>
              <a:gd name="T48" fmla="*/ 33 w 65"/>
              <a:gd name="T49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5" h="64"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5" y="0"/>
                  <a:pt x="18" y="2"/>
                  <a:pt x="12" y="7"/>
                </a:cubicBezTo>
                <a:cubicBezTo>
                  <a:pt x="11" y="8"/>
                  <a:pt x="11" y="8"/>
                  <a:pt x="10" y="9"/>
                </a:cubicBezTo>
                <a:cubicBezTo>
                  <a:pt x="10" y="9"/>
                  <a:pt x="9" y="10"/>
                  <a:pt x="9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4" y="48"/>
                  <a:pt x="10" y="55"/>
                </a:cubicBezTo>
                <a:cubicBezTo>
                  <a:pt x="11" y="53"/>
                  <a:pt x="11" y="53"/>
                  <a:pt x="11" y="53"/>
                </a:cubicBezTo>
                <a:cubicBezTo>
                  <a:pt x="13" y="52"/>
                  <a:pt x="13" y="52"/>
                  <a:pt x="13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3" y="12"/>
                </a:cubicBezTo>
                <a:cubicBezTo>
                  <a:pt x="18" y="6"/>
                  <a:pt x="25" y="4"/>
                  <a:pt x="33" y="4"/>
                </a:cubicBezTo>
                <a:cubicBezTo>
                  <a:pt x="40" y="4"/>
                  <a:pt x="47" y="6"/>
                  <a:pt x="53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3" y="52"/>
                </a:cubicBezTo>
                <a:cubicBezTo>
                  <a:pt x="47" y="58"/>
                  <a:pt x="40" y="60"/>
                  <a:pt x="33" y="60"/>
                </a:cubicBezTo>
                <a:cubicBezTo>
                  <a:pt x="25" y="60"/>
                  <a:pt x="18" y="58"/>
                  <a:pt x="13" y="52"/>
                </a:cubicBezTo>
                <a:cubicBezTo>
                  <a:pt x="11" y="53"/>
                  <a:pt x="11" y="53"/>
                  <a:pt x="11" y="53"/>
                </a:cubicBezTo>
                <a:cubicBezTo>
                  <a:pt x="10" y="55"/>
                  <a:pt x="10" y="55"/>
                  <a:pt x="10" y="55"/>
                </a:cubicBezTo>
                <a:cubicBezTo>
                  <a:pt x="16" y="61"/>
                  <a:pt x="24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1" y="64"/>
                  <a:pt x="49" y="61"/>
                  <a:pt x="56" y="55"/>
                </a:cubicBezTo>
                <a:cubicBezTo>
                  <a:pt x="62" y="48"/>
                  <a:pt x="65" y="40"/>
                  <a:pt x="65" y="32"/>
                </a:cubicBezTo>
                <a:cubicBezTo>
                  <a:pt x="65" y="24"/>
                  <a:pt x="62" y="15"/>
                  <a:pt x="56" y="9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75" name="Freeform 1275"/>
          <p:cNvSpPr>
            <a:spLocks/>
          </p:cNvSpPr>
          <p:nvPr/>
        </p:nvSpPr>
        <p:spPr bwMode="auto">
          <a:xfrm>
            <a:off x="1388245" y="6205538"/>
            <a:ext cx="169863" cy="157163"/>
          </a:xfrm>
          <a:custGeom>
            <a:avLst/>
            <a:gdLst>
              <a:gd name="T0" fmla="*/ 21 w 41"/>
              <a:gd name="T1" fmla="*/ 0 h 38"/>
              <a:gd name="T2" fmla="*/ 8 w 41"/>
              <a:gd name="T3" fmla="*/ 6 h 38"/>
              <a:gd name="T4" fmla="*/ 8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76" name="Freeform 1276"/>
          <p:cNvSpPr>
            <a:spLocks noEditPoints="1"/>
          </p:cNvSpPr>
          <p:nvPr/>
        </p:nvSpPr>
        <p:spPr bwMode="auto">
          <a:xfrm>
            <a:off x="2035945" y="6565900"/>
            <a:ext cx="234950" cy="231775"/>
          </a:xfrm>
          <a:custGeom>
            <a:avLst/>
            <a:gdLst>
              <a:gd name="T0" fmla="*/ 29 w 57"/>
              <a:gd name="T1" fmla="*/ 47 h 56"/>
              <a:gd name="T2" fmla="*/ 16 w 57"/>
              <a:gd name="T3" fmla="*/ 41 h 56"/>
              <a:gd name="T4" fmla="*/ 16 w 57"/>
              <a:gd name="T5" fmla="*/ 15 h 56"/>
              <a:gd name="T6" fmla="*/ 29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9 w 57"/>
              <a:gd name="T13" fmla="*/ 47 h 56"/>
              <a:gd name="T14" fmla="*/ 29 w 57"/>
              <a:gd name="T15" fmla="*/ 0 h 56"/>
              <a:gd name="T16" fmla="*/ 9 w 57"/>
              <a:gd name="T17" fmla="*/ 8 h 56"/>
              <a:gd name="T18" fmla="*/ 0 w 57"/>
              <a:gd name="T19" fmla="*/ 28 h 56"/>
              <a:gd name="T20" fmla="*/ 9 w 57"/>
              <a:gd name="T21" fmla="*/ 48 h 56"/>
              <a:gd name="T22" fmla="*/ 7 w 57"/>
              <a:gd name="T23" fmla="*/ 49 h 56"/>
              <a:gd name="T24" fmla="*/ 7 w 57"/>
              <a:gd name="T25" fmla="*/ 49 h 56"/>
              <a:gd name="T26" fmla="*/ 9 w 57"/>
              <a:gd name="T27" fmla="*/ 48 h 56"/>
              <a:gd name="T28" fmla="*/ 29 w 57"/>
              <a:gd name="T29" fmla="*/ 56 h 56"/>
              <a:gd name="T30" fmla="*/ 49 w 57"/>
              <a:gd name="T31" fmla="*/ 48 h 56"/>
              <a:gd name="T32" fmla="*/ 57 w 57"/>
              <a:gd name="T33" fmla="*/ 28 h 56"/>
              <a:gd name="T34" fmla="*/ 49 w 57"/>
              <a:gd name="T35" fmla="*/ 8 h 56"/>
              <a:gd name="T36" fmla="*/ 29 w 57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6">
                <a:moveTo>
                  <a:pt x="29" y="47"/>
                </a:moveTo>
                <a:cubicBezTo>
                  <a:pt x="24" y="47"/>
                  <a:pt x="19" y="45"/>
                  <a:pt x="16" y="41"/>
                </a:cubicBezTo>
                <a:cubicBezTo>
                  <a:pt x="8" y="34"/>
                  <a:pt x="8" y="22"/>
                  <a:pt x="16" y="15"/>
                </a:cubicBezTo>
                <a:cubicBezTo>
                  <a:pt x="19" y="11"/>
                  <a:pt x="24" y="9"/>
                  <a:pt x="29" y="9"/>
                </a:cubicBezTo>
                <a:cubicBezTo>
                  <a:pt x="34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4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2"/>
                  <a:pt x="9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9" y="48"/>
                </a:cubicBezTo>
                <a:cubicBezTo>
                  <a:pt x="7" y="49"/>
                  <a:pt x="7" y="49"/>
                  <a:pt x="7" y="49"/>
                </a:cubicBezTo>
                <a:cubicBezTo>
                  <a:pt x="7" y="49"/>
                  <a:pt x="7" y="49"/>
                  <a:pt x="7" y="49"/>
                </a:cubicBezTo>
                <a:cubicBezTo>
                  <a:pt x="9" y="48"/>
                  <a:pt x="9" y="48"/>
                  <a:pt x="9" y="48"/>
                </a:cubicBezTo>
                <a:cubicBezTo>
                  <a:pt x="14" y="54"/>
                  <a:pt x="21" y="56"/>
                  <a:pt x="29" y="56"/>
                </a:cubicBezTo>
                <a:cubicBezTo>
                  <a:pt x="36" y="56"/>
                  <a:pt x="43" y="54"/>
                  <a:pt x="49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9" y="8"/>
                </a:cubicBezTo>
                <a:cubicBezTo>
                  <a:pt x="43" y="2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77" name="Freeform 1277"/>
          <p:cNvSpPr>
            <a:spLocks/>
          </p:cNvSpPr>
          <p:nvPr/>
        </p:nvSpPr>
        <p:spPr bwMode="auto">
          <a:xfrm>
            <a:off x="2018482" y="6550025"/>
            <a:ext cx="269875" cy="265113"/>
          </a:xfrm>
          <a:custGeom>
            <a:avLst/>
            <a:gdLst>
              <a:gd name="T0" fmla="*/ 33 w 65"/>
              <a:gd name="T1" fmla="*/ 0 h 64"/>
              <a:gd name="T2" fmla="*/ 33 w 65"/>
              <a:gd name="T3" fmla="*/ 0 h 64"/>
              <a:gd name="T4" fmla="*/ 12 w 65"/>
              <a:gd name="T5" fmla="*/ 7 h 64"/>
              <a:gd name="T6" fmla="*/ 10 w 65"/>
              <a:gd name="T7" fmla="*/ 9 h 64"/>
              <a:gd name="T8" fmla="*/ 9 w 65"/>
              <a:gd name="T9" fmla="*/ 10 h 64"/>
              <a:gd name="T10" fmla="*/ 0 w 65"/>
              <a:gd name="T11" fmla="*/ 32 h 64"/>
              <a:gd name="T12" fmla="*/ 10 w 65"/>
              <a:gd name="T13" fmla="*/ 55 h 64"/>
              <a:gd name="T14" fmla="*/ 11 w 65"/>
              <a:gd name="T15" fmla="*/ 53 h 64"/>
              <a:gd name="T16" fmla="*/ 13 w 65"/>
              <a:gd name="T17" fmla="*/ 52 h 64"/>
              <a:gd name="T18" fmla="*/ 4 w 65"/>
              <a:gd name="T19" fmla="*/ 32 h 64"/>
              <a:gd name="T20" fmla="*/ 13 w 65"/>
              <a:gd name="T21" fmla="*/ 12 h 64"/>
              <a:gd name="T22" fmla="*/ 33 w 65"/>
              <a:gd name="T23" fmla="*/ 4 h 64"/>
              <a:gd name="T24" fmla="*/ 53 w 65"/>
              <a:gd name="T25" fmla="*/ 12 h 64"/>
              <a:gd name="T26" fmla="*/ 61 w 65"/>
              <a:gd name="T27" fmla="*/ 32 h 64"/>
              <a:gd name="T28" fmla="*/ 53 w 65"/>
              <a:gd name="T29" fmla="*/ 52 h 64"/>
              <a:gd name="T30" fmla="*/ 33 w 65"/>
              <a:gd name="T31" fmla="*/ 60 h 64"/>
              <a:gd name="T32" fmla="*/ 13 w 65"/>
              <a:gd name="T33" fmla="*/ 52 h 64"/>
              <a:gd name="T34" fmla="*/ 11 w 65"/>
              <a:gd name="T35" fmla="*/ 53 h 64"/>
              <a:gd name="T36" fmla="*/ 10 w 65"/>
              <a:gd name="T37" fmla="*/ 55 h 64"/>
              <a:gd name="T38" fmla="*/ 33 w 65"/>
              <a:gd name="T39" fmla="*/ 64 h 64"/>
              <a:gd name="T40" fmla="*/ 33 w 65"/>
              <a:gd name="T41" fmla="*/ 64 h 64"/>
              <a:gd name="T42" fmla="*/ 56 w 65"/>
              <a:gd name="T43" fmla="*/ 55 h 64"/>
              <a:gd name="T44" fmla="*/ 65 w 65"/>
              <a:gd name="T45" fmla="*/ 32 h 64"/>
              <a:gd name="T46" fmla="*/ 56 w 65"/>
              <a:gd name="T47" fmla="*/ 9 h 64"/>
              <a:gd name="T48" fmla="*/ 33 w 65"/>
              <a:gd name="T49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5" h="64"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5" y="0"/>
                  <a:pt x="18" y="2"/>
                  <a:pt x="12" y="7"/>
                </a:cubicBezTo>
                <a:cubicBezTo>
                  <a:pt x="11" y="8"/>
                  <a:pt x="11" y="8"/>
                  <a:pt x="10" y="9"/>
                </a:cubicBezTo>
                <a:cubicBezTo>
                  <a:pt x="10" y="9"/>
                  <a:pt x="9" y="10"/>
                  <a:pt x="9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4" y="48"/>
                  <a:pt x="10" y="55"/>
                </a:cubicBezTo>
                <a:cubicBezTo>
                  <a:pt x="11" y="53"/>
                  <a:pt x="11" y="53"/>
                  <a:pt x="11" y="53"/>
                </a:cubicBezTo>
                <a:cubicBezTo>
                  <a:pt x="13" y="52"/>
                  <a:pt x="13" y="52"/>
                  <a:pt x="13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3" y="12"/>
                </a:cubicBezTo>
                <a:cubicBezTo>
                  <a:pt x="18" y="6"/>
                  <a:pt x="25" y="4"/>
                  <a:pt x="33" y="4"/>
                </a:cubicBezTo>
                <a:cubicBezTo>
                  <a:pt x="40" y="4"/>
                  <a:pt x="47" y="6"/>
                  <a:pt x="53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3" y="52"/>
                </a:cubicBezTo>
                <a:cubicBezTo>
                  <a:pt x="47" y="58"/>
                  <a:pt x="40" y="60"/>
                  <a:pt x="33" y="60"/>
                </a:cubicBezTo>
                <a:cubicBezTo>
                  <a:pt x="25" y="60"/>
                  <a:pt x="18" y="58"/>
                  <a:pt x="13" y="52"/>
                </a:cubicBezTo>
                <a:cubicBezTo>
                  <a:pt x="11" y="53"/>
                  <a:pt x="11" y="53"/>
                  <a:pt x="11" y="53"/>
                </a:cubicBezTo>
                <a:cubicBezTo>
                  <a:pt x="10" y="55"/>
                  <a:pt x="10" y="55"/>
                  <a:pt x="10" y="55"/>
                </a:cubicBezTo>
                <a:cubicBezTo>
                  <a:pt x="16" y="61"/>
                  <a:pt x="24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1" y="64"/>
                  <a:pt x="49" y="61"/>
                  <a:pt x="56" y="55"/>
                </a:cubicBezTo>
                <a:cubicBezTo>
                  <a:pt x="62" y="48"/>
                  <a:pt x="65" y="40"/>
                  <a:pt x="65" y="32"/>
                </a:cubicBezTo>
                <a:cubicBezTo>
                  <a:pt x="65" y="24"/>
                  <a:pt x="62" y="15"/>
                  <a:pt x="56" y="9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78" name="Freeform 1278"/>
          <p:cNvSpPr>
            <a:spLocks/>
          </p:cNvSpPr>
          <p:nvPr/>
        </p:nvSpPr>
        <p:spPr bwMode="auto">
          <a:xfrm>
            <a:off x="2067695" y="6604000"/>
            <a:ext cx="169863" cy="157163"/>
          </a:xfrm>
          <a:custGeom>
            <a:avLst/>
            <a:gdLst>
              <a:gd name="T0" fmla="*/ 21 w 41"/>
              <a:gd name="T1" fmla="*/ 0 h 38"/>
              <a:gd name="T2" fmla="*/ 8 w 41"/>
              <a:gd name="T3" fmla="*/ 6 h 38"/>
              <a:gd name="T4" fmla="*/ 8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79" name="Freeform 1279"/>
          <p:cNvSpPr>
            <a:spLocks noEditPoints="1"/>
          </p:cNvSpPr>
          <p:nvPr/>
        </p:nvSpPr>
        <p:spPr bwMode="auto">
          <a:xfrm>
            <a:off x="-73843" y="4618038"/>
            <a:ext cx="234950" cy="236538"/>
          </a:xfrm>
          <a:custGeom>
            <a:avLst/>
            <a:gdLst>
              <a:gd name="T0" fmla="*/ 29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9 h 57"/>
              <a:gd name="T18" fmla="*/ 0 w 57"/>
              <a:gd name="T19" fmla="*/ 29 h 57"/>
              <a:gd name="T20" fmla="*/ 9 w 57"/>
              <a:gd name="T21" fmla="*/ 49 h 57"/>
              <a:gd name="T22" fmla="*/ 29 w 57"/>
              <a:gd name="T23" fmla="*/ 57 h 57"/>
              <a:gd name="T24" fmla="*/ 49 w 57"/>
              <a:gd name="T25" fmla="*/ 49 h 57"/>
              <a:gd name="T26" fmla="*/ 57 w 57"/>
              <a:gd name="T27" fmla="*/ 29 h 57"/>
              <a:gd name="T28" fmla="*/ 49 w 57"/>
              <a:gd name="T29" fmla="*/ 9 h 57"/>
              <a:gd name="T30" fmla="*/ 29 w 57"/>
              <a:gd name="T31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5" y="42"/>
                </a:cubicBezTo>
                <a:cubicBezTo>
                  <a:pt x="8" y="35"/>
                  <a:pt x="8" y="23"/>
                  <a:pt x="15" y="15"/>
                </a:cubicBezTo>
                <a:cubicBezTo>
                  <a:pt x="19" y="12"/>
                  <a:pt x="24" y="10"/>
                  <a:pt x="29" y="10"/>
                </a:cubicBezTo>
                <a:cubicBezTo>
                  <a:pt x="33" y="10"/>
                  <a:pt x="38" y="12"/>
                  <a:pt x="42" y="15"/>
                </a:cubicBezTo>
                <a:cubicBezTo>
                  <a:pt x="49" y="23"/>
                  <a:pt x="49" y="35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9"/>
                </a:cubicBezTo>
                <a:cubicBezTo>
                  <a:pt x="3" y="14"/>
                  <a:pt x="0" y="21"/>
                  <a:pt x="0" y="29"/>
                </a:cubicBezTo>
                <a:cubicBezTo>
                  <a:pt x="0" y="36"/>
                  <a:pt x="3" y="43"/>
                  <a:pt x="9" y="49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9"/>
                </a:cubicBezTo>
                <a:cubicBezTo>
                  <a:pt x="54" y="43"/>
                  <a:pt x="57" y="36"/>
                  <a:pt x="57" y="29"/>
                </a:cubicBezTo>
                <a:cubicBezTo>
                  <a:pt x="57" y="21"/>
                  <a:pt x="54" y="14"/>
                  <a:pt x="49" y="9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80" name="Freeform 1280"/>
          <p:cNvSpPr>
            <a:spLocks noEditPoints="1"/>
          </p:cNvSpPr>
          <p:nvPr/>
        </p:nvSpPr>
        <p:spPr bwMode="auto">
          <a:xfrm>
            <a:off x="-91305" y="4600575"/>
            <a:ext cx="269875" cy="269875"/>
          </a:xfrm>
          <a:custGeom>
            <a:avLst/>
            <a:gdLst>
              <a:gd name="T0" fmla="*/ 13 w 65"/>
              <a:gd name="T1" fmla="*/ 53 h 65"/>
              <a:gd name="T2" fmla="*/ 4 w 65"/>
              <a:gd name="T3" fmla="*/ 33 h 65"/>
              <a:gd name="T4" fmla="*/ 13 w 65"/>
              <a:gd name="T5" fmla="*/ 13 h 65"/>
              <a:gd name="T6" fmla="*/ 33 w 65"/>
              <a:gd name="T7" fmla="*/ 4 h 65"/>
              <a:gd name="T8" fmla="*/ 53 w 65"/>
              <a:gd name="T9" fmla="*/ 13 h 65"/>
              <a:gd name="T10" fmla="*/ 61 w 65"/>
              <a:gd name="T11" fmla="*/ 33 h 65"/>
              <a:gd name="T12" fmla="*/ 53 w 65"/>
              <a:gd name="T13" fmla="*/ 53 h 65"/>
              <a:gd name="T14" fmla="*/ 33 w 65"/>
              <a:gd name="T15" fmla="*/ 61 h 65"/>
              <a:gd name="T16" fmla="*/ 13 w 65"/>
              <a:gd name="T17" fmla="*/ 53 h 65"/>
              <a:gd name="T18" fmla="*/ 33 w 65"/>
              <a:gd name="T19" fmla="*/ 0 h 65"/>
              <a:gd name="T20" fmla="*/ 33 w 65"/>
              <a:gd name="T21" fmla="*/ 0 h 65"/>
              <a:gd name="T22" fmla="*/ 19 w 65"/>
              <a:gd name="T23" fmla="*/ 3 h 65"/>
              <a:gd name="T24" fmla="*/ 15 w 65"/>
              <a:gd name="T25" fmla="*/ 5 h 65"/>
              <a:gd name="T26" fmla="*/ 10 w 65"/>
              <a:gd name="T27" fmla="*/ 10 h 65"/>
              <a:gd name="T28" fmla="*/ 4 w 65"/>
              <a:gd name="T29" fmla="*/ 17 h 65"/>
              <a:gd name="T30" fmla="*/ 3 w 65"/>
              <a:gd name="T31" fmla="*/ 21 h 65"/>
              <a:gd name="T32" fmla="*/ 0 w 65"/>
              <a:gd name="T33" fmla="*/ 33 h 65"/>
              <a:gd name="T34" fmla="*/ 10 w 65"/>
              <a:gd name="T35" fmla="*/ 55 h 65"/>
              <a:gd name="T36" fmla="*/ 11 w 65"/>
              <a:gd name="T37" fmla="*/ 54 h 65"/>
              <a:gd name="T38" fmla="*/ 10 w 65"/>
              <a:gd name="T39" fmla="*/ 55 h 65"/>
              <a:gd name="T40" fmla="*/ 33 w 65"/>
              <a:gd name="T41" fmla="*/ 65 h 65"/>
              <a:gd name="T42" fmla="*/ 33 w 65"/>
              <a:gd name="T43" fmla="*/ 65 h 65"/>
              <a:gd name="T44" fmla="*/ 56 w 65"/>
              <a:gd name="T45" fmla="*/ 55 h 65"/>
              <a:gd name="T46" fmla="*/ 65 w 65"/>
              <a:gd name="T47" fmla="*/ 33 h 65"/>
              <a:gd name="T48" fmla="*/ 56 w 65"/>
              <a:gd name="T49" fmla="*/ 10 h 65"/>
              <a:gd name="T50" fmla="*/ 33 w 65"/>
              <a:gd name="T51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5" h="65">
                <a:moveTo>
                  <a:pt x="13" y="53"/>
                </a:moveTo>
                <a:cubicBezTo>
                  <a:pt x="7" y="47"/>
                  <a:pt x="4" y="40"/>
                  <a:pt x="4" y="33"/>
                </a:cubicBezTo>
                <a:cubicBezTo>
                  <a:pt x="4" y="25"/>
                  <a:pt x="7" y="18"/>
                  <a:pt x="13" y="13"/>
                </a:cubicBez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3"/>
                </a:cubicBezTo>
                <a:cubicBezTo>
                  <a:pt x="58" y="18"/>
                  <a:pt x="61" y="25"/>
                  <a:pt x="61" y="33"/>
                </a:cubicBezTo>
                <a:cubicBezTo>
                  <a:pt x="61" y="40"/>
                  <a:pt x="58" y="47"/>
                  <a:pt x="53" y="53"/>
                </a:cubicBezTo>
                <a:cubicBezTo>
                  <a:pt x="47" y="58"/>
                  <a:pt x="40" y="61"/>
                  <a:pt x="33" y="61"/>
                </a:cubicBezTo>
                <a:cubicBezTo>
                  <a:pt x="25" y="61"/>
                  <a:pt x="18" y="58"/>
                  <a:pt x="13" y="53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8" y="0"/>
                  <a:pt x="23" y="1"/>
                  <a:pt x="19" y="3"/>
                </a:cubicBezTo>
                <a:cubicBezTo>
                  <a:pt x="18" y="4"/>
                  <a:pt x="16" y="5"/>
                  <a:pt x="15" y="5"/>
                </a:cubicBezTo>
                <a:cubicBezTo>
                  <a:pt x="13" y="7"/>
                  <a:pt x="12" y="8"/>
                  <a:pt x="10" y="10"/>
                </a:cubicBezTo>
                <a:cubicBezTo>
                  <a:pt x="8" y="12"/>
                  <a:pt x="6" y="14"/>
                  <a:pt x="4" y="17"/>
                </a:cubicBezTo>
                <a:cubicBezTo>
                  <a:pt x="4" y="18"/>
                  <a:pt x="3" y="20"/>
                  <a:pt x="3" y="21"/>
                </a:cubicBezTo>
                <a:cubicBezTo>
                  <a:pt x="1" y="25"/>
                  <a:pt x="0" y="29"/>
                  <a:pt x="0" y="33"/>
                </a:cubicBezTo>
                <a:cubicBezTo>
                  <a:pt x="0" y="41"/>
                  <a:pt x="4" y="49"/>
                  <a:pt x="10" y="55"/>
                </a:cubicBezTo>
                <a:cubicBezTo>
                  <a:pt x="11" y="54"/>
                  <a:pt x="11" y="54"/>
                  <a:pt x="11" y="54"/>
                </a:cubicBezTo>
                <a:cubicBezTo>
                  <a:pt x="10" y="55"/>
                  <a:pt x="10" y="55"/>
                  <a:pt x="10" y="55"/>
                </a:cubicBezTo>
                <a:cubicBezTo>
                  <a:pt x="16" y="62"/>
                  <a:pt x="24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2"/>
                  <a:pt x="56" y="55"/>
                </a:cubicBezTo>
                <a:cubicBezTo>
                  <a:pt x="62" y="49"/>
                  <a:pt x="65" y="41"/>
                  <a:pt x="65" y="33"/>
                </a:cubicBezTo>
                <a:cubicBezTo>
                  <a:pt x="65" y="24"/>
                  <a:pt x="62" y="16"/>
                  <a:pt x="56" y="10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81" name="Freeform 1281"/>
          <p:cNvSpPr>
            <a:spLocks/>
          </p:cNvSpPr>
          <p:nvPr/>
        </p:nvSpPr>
        <p:spPr bwMode="auto">
          <a:xfrm>
            <a:off x="-42093" y="4659313"/>
            <a:ext cx="169863" cy="152400"/>
          </a:xfrm>
          <a:custGeom>
            <a:avLst/>
            <a:gdLst>
              <a:gd name="T0" fmla="*/ 21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5"/>
                  <a:pt x="41" y="13"/>
                  <a:pt x="34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82" name="Freeform 1282"/>
          <p:cNvSpPr>
            <a:spLocks noEditPoints="1"/>
          </p:cNvSpPr>
          <p:nvPr/>
        </p:nvSpPr>
        <p:spPr bwMode="auto">
          <a:xfrm>
            <a:off x="-207193" y="1665287"/>
            <a:ext cx="231775" cy="236538"/>
          </a:xfrm>
          <a:custGeom>
            <a:avLst/>
            <a:gdLst>
              <a:gd name="T0" fmla="*/ 28 w 56"/>
              <a:gd name="T1" fmla="*/ 47 h 57"/>
              <a:gd name="T2" fmla="*/ 15 w 56"/>
              <a:gd name="T3" fmla="*/ 42 h 57"/>
              <a:gd name="T4" fmla="*/ 15 w 56"/>
              <a:gd name="T5" fmla="*/ 15 h 57"/>
              <a:gd name="T6" fmla="*/ 28 w 56"/>
              <a:gd name="T7" fmla="*/ 10 h 57"/>
              <a:gd name="T8" fmla="*/ 41 w 56"/>
              <a:gd name="T9" fmla="*/ 15 h 57"/>
              <a:gd name="T10" fmla="*/ 41 w 56"/>
              <a:gd name="T11" fmla="*/ 42 h 57"/>
              <a:gd name="T12" fmla="*/ 28 w 56"/>
              <a:gd name="T13" fmla="*/ 47 h 57"/>
              <a:gd name="T14" fmla="*/ 28 w 56"/>
              <a:gd name="T15" fmla="*/ 0 h 57"/>
              <a:gd name="T16" fmla="*/ 8 w 56"/>
              <a:gd name="T17" fmla="*/ 8 h 57"/>
              <a:gd name="T18" fmla="*/ 0 w 56"/>
              <a:gd name="T19" fmla="*/ 29 h 57"/>
              <a:gd name="T20" fmla="*/ 8 w 56"/>
              <a:gd name="T21" fmla="*/ 49 h 57"/>
              <a:gd name="T22" fmla="*/ 28 w 56"/>
              <a:gd name="T23" fmla="*/ 57 h 57"/>
              <a:gd name="T24" fmla="*/ 48 w 56"/>
              <a:gd name="T25" fmla="*/ 49 h 57"/>
              <a:gd name="T26" fmla="*/ 56 w 56"/>
              <a:gd name="T27" fmla="*/ 28 h 57"/>
              <a:gd name="T28" fmla="*/ 48 w 56"/>
              <a:gd name="T29" fmla="*/ 8 h 57"/>
              <a:gd name="T30" fmla="*/ 49 w 56"/>
              <a:gd name="T31" fmla="*/ 7 h 57"/>
              <a:gd name="T32" fmla="*/ 49 w 56"/>
              <a:gd name="T33" fmla="*/ 7 h 57"/>
              <a:gd name="T34" fmla="*/ 48 w 56"/>
              <a:gd name="T35" fmla="*/ 8 h 57"/>
              <a:gd name="T36" fmla="*/ 28 w 56"/>
              <a:gd name="T37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7">
                <a:moveTo>
                  <a:pt x="28" y="47"/>
                </a:moveTo>
                <a:cubicBezTo>
                  <a:pt x="23" y="47"/>
                  <a:pt x="18" y="45"/>
                  <a:pt x="15" y="42"/>
                </a:cubicBezTo>
                <a:cubicBezTo>
                  <a:pt x="7" y="34"/>
                  <a:pt x="7" y="23"/>
                  <a:pt x="15" y="15"/>
                </a:cubicBezTo>
                <a:cubicBezTo>
                  <a:pt x="18" y="12"/>
                  <a:pt x="23" y="10"/>
                  <a:pt x="28" y="10"/>
                </a:cubicBezTo>
                <a:cubicBezTo>
                  <a:pt x="33" y="10"/>
                  <a:pt x="37" y="12"/>
                  <a:pt x="41" y="15"/>
                </a:cubicBezTo>
                <a:cubicBezTo>
                  <a:pt x="48" y="23"/>
                  <a:pt x="48" y="34"/>
                  <a:pt x="41" y="42"/>
                </a:cubicBezTo>
                <a:cubicBezTo>
                  <a:pt x="37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3" y="3"/>
                  <a:pt x="8" y="8"/>
                </a:cubicBezTo>
                <a:cubicBezTo>
                  <a:pt x="2" y="14"/>
                  <a:pt x="0" y="21"/>
                  <a:pt x="0" y="29"/>
                </a:cubicBezTo>
                <a:cubicBezTo>
                  <a:pt x="0" y="36"/>
                  <a:pt x="2" y="43"/>
                  <a:pt x="8" y="49"/>
                </a:cubicBezTo>
                <a:cubicBezTo>
                  <a:pt x="13" y="54"/>
                  <a:pt x="21" y="57"/>
                  <a:pt x="28" y="57"/>
                </a:cubicBezTo>
                <a:cubicBezTo>
                  <a:pt x="35" y="57"/>
                  <a:pt x="42" y="54"/>
                  <a:pt x="48" y="49"/>
                </a:cubicBezTo>
                <a:cubicBezTo>
                  <a:pt x="53" y="43"/>
                  <a:pt x="56" y="36"/>
                  <a:pt x="56" y="28"/>
                </a:cubicBezTo>
                <a:cubicBezTo>
                  <a:pt x="56" y="21"/>
                  <a:pt x="53" y="14"/>
                  <a:pt x="48" y="8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8" y="8"/>
                  <a:pt x="48" y="8"/>
                  <a:pt x="48" y="8"/>
                </a:cubicBezTo>
                <a:cubicBezTo>
                  <a:pt x="42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83" name="Freeform 1283"/>
          <p:cNvSpPr>
            <a:spLocks/>
          </p:cNvSpPr>
          <p:nvPr/>
        </p:nvSpPr>
        <p:spPr bwMode="auto">
          <a:xfrm>
            <a:off x="-223068" y="1649412"/>
            <a:ext cx="265113" cy="269875"/>
          </a:xfrm>
          <a:custGeom>
            <a:avLst/>
            <a:gdLst>
              <a:gd name="T0" fmla="*/ 32 w 64"/>
              <a:gd name="T1" fmla="*/ 0 h 65"/>
              <a:gd name="T2" fmla="*/ 32 w 64"/>
              <a:gd name="T3" fmla="*/ 0 h 65"/>
              <a:gd name="T4" fmla="*/ 29 w 64"/>
              <a:gd name="T5" fmla="*/ 0 h 65"/>
              <a:gd name="T6" fmla="*/ 9 w 64"/>
              <a:gd name="T7" fmla="*/ 10 h 65"/>
              <a:gd name="T8" fmla="*/ 0 w 64"/>
              <a:gd name="T9" fmla="*/ 33 h 65"/>
              <a:gd name="T10" fmla="*/ 9 w 64"/>
              <a:gd name="T11" fmla="*/ 55 h 65"/>
              <a:gd name="T12" fmla="*/ 32 w 64"/>
              <a:gd name="T13" fmla="*/ 65 h 65"/>
              <a:gd name="T14" fmla="*/ 32 w 64"/>
              <a:gd name="T15" fmla="*/ 65 h 65"/>
              <a:gd name="T16" fmla="*/ 55 w 64"/>
              <a:gd name="T17" fmla="*/ 55 h 65"/>
              <a:gd name="T18" fmla="*/ 64 w 64"/>
              <a:gd name="T19" fmla="*/ 32 h 65"/>
              <a:gd name="T20" fmla="*/ 55 w 64"/>
              <a:gd name="T21" fmla="*/ 10 h 65"/>
              <a:gd name="T22" fmla="*/ 53 w 64"/>
              <a:gd name="T23" fmla="*/ 11 h 65"/>
              <a:gd name="T24" fmla="*/ 52 w 64"/>
              <a:gd name="T25" fmla="*/ 12 h 65"/>
              <a:gd name="T26" fmla="*/ 60 w 64"/>
              <a:gd name="T27" fmla="*/ 32 h 65"/>
              <a:gd name="T28" fmla="*/ 52 w 64"/>
              <a:gd name="T29" fmla="*/ 53 h 65"/>
              <a:gd name="T30" fmla="*/ 32 w 64"/>
              <a:gd name="T31" fmla="*/ 61 h 65"/>
              <a:gd name="T32" fmla="*/ 12 w 64"/>
              <a:gd name="T33" fmla="*/ 53 h 65"/>
              <a:gd name="T34" fmla="*/ 4 w 64"/>
              <a:gd name="T35" fmla="*/ 33 h 65"/>
              <a:gd name="T36" fmla="*/ 12 w 64"/>
              <a:gd name="T37" fmla="*/ 12 h 65"/>
              <a:gd name="T38" fmla="*/ 32 w 64"/>
              <a:gd name="T39" fmla="*/ 4 h 65"/>
              <a:gd name="T40" fmla="*/ 52 w 64"/>
              <a:gd name="T41" fmla="*/ 12 h 65"/>
              <a:gd name="T42" fmla="*/ 53 w 64"/>
              <a:gd name="T43" fmla="*/ 11 h 65"/>
              <a:gd name="T44" fmla="*/ 55 w 64"/>
              <a:gd name="T45" fmla="*/ 10 h 65"/>
              <a:gd name="T46" fmla="*/ 45 w 64"/>
              <a:gd name="T47" fmla="*/ 3 h 65"/>
              <a:gd name="T48" fmla="*/ 41 w 64"/>
              <a:gd name="T49" fmla="*/ 1 h 65"/>
              <a:gd name="T50" fmla="*/ 33 w 64"/>
              <a:gd name="T51" fmla="*/ 0 h 65"/>
              <a:gd name="T52" fmla="*/ 32 w 64"/>
              <a:gd name="T53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4" h="65"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31" y="0"/>
                  <a:pt x="30" y="0"/>
                  <a:pt x="29" y="0"/>
                </a:cubicBezTo>
                <a:cubicBezTo>
                  <a:pt x="22" y="1"/>
                  <a:pt x="15" y="4"/>
                  <a:pt x="9" y="10"/>
                </a:cubicBezTo>
                <a:cubicBezTo>
                  <a:pt x="3" y="16"/>
                  <a:pt x="0" y="24"/>
                  <a:pt x="0" y="33"/>
                </a:cubicBezTo>
                <a:cubicBezTo>
                  <a:pt x="0" y="41"/>
                  <a:pt x="3" y="49"/>
                  <a:pt x="9" y="55"/>
                </a:cubicBezTo>
                <a:cubicBezTo>
                  <a:pt x="15" y="62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0" y="65"/>
                  <a:pt x="48" y="62"/>
                  <a:pt x="55" y="55"/>
                </a:cubicBezTo>
                <a:cubicBezTo>
                  <a:pt x="61" y="49"/>
                  <a:pt x="64" y="41"/>
                  <a:pt x="64" y="32"/>
                </a:cubicBezTo>
                <a:cubicBezTo>
                  <a:pt x="64" y="24"/>
                  <a:pt x="61" y="16"/>
                  <a:pt x="55" y="10"/>
                </a:cubicBezTo>
                <a:cubicBezTo>
                  <a:pt x="53" y="11"/>
                  <a:pt x="53" y="11"/>
                  <a:pt x="53" y="11"/>
                </a:cubicBezTo>
                <a:cubicBezTo>
                  <a:pt x="52" y="12"/>
                  <a:pt x="52" y="12"/>
                  <a:pt x="52" y="12"/>
                </a:cubicBezTo>
                <a:cubicBezTo>
                  <a:pt x="57" y="18"/>
                  <a:pt x="60" y="25"/>
                  <a:pt x="60" y="32"/>
                </a:cubicBezTo>
                <a:cubicBezTo>
                  <a:pt x="60" y="40"/>
                  <a:pt x="57" y="47"/>
                  <a:pt x="52" y="53"/>
                </a:cubicBezTo>
                <a:cubicBezTo>
                  <a:pt x="46" y="58"/>
                  <a:pt x="39" y="61"/>
                  <a:pt x="32" y="61"/>
                </a:cubicBezTo>
                <a:cubicBezTo>
                  <a:pt x="25" y="61"/>
                  <a:pt x="17" y="58"/>
                  <a:pt x="12" y="53"/>
                </a:cubicBezTo>
                <a:cubicBezTo>
                  <a:pt x="6" y="47"/>
                  <a:pt x="4" y="40"/>
                  <a:pt x="4" y="33"/>
                </a:cubicBezTo>
                <a:cubicBezTo>
                  <a:pt x="4" y="25"/>
                  <a:pt x="6" y="18"/>
                  <a:pt x="12" y="12"/>
                </a:cubicBezTo>
                <a:cubicBezTo>
                  <a:pt x="17" y="7"/>
                  <a:pt x="25" y="4"/>
                  <a:pt x="32" y="4"/>
                </a:cubicBezTo>
                <a:cubicBezTo>
                  <a:pt x="39" y="4"/>
                  <a:pt x="46" y="7"/>
                  <a:pt x="52" y="12"/>
                </a:cubicBezTo>
                <a:cubicBezTo>
                  <a:pt x="53" y="11"/>
                  <a:pt x="53" y="11"/>
                  <a:pt x="53" y="11"/>
                </a:cubicBezTo>
                <a:cubicBezTo>
                  <a:pt x="55" y="10"/>
                  <a:pt x="55" y="10"/>
                  <a:pt x="55" y="10"/>
                </a:cubicBezTo>
                <a:cubicBezTo>
                  <a:pt x="52" y="7"/>
                  <a:pt x="48" y="4"/>
                  <a:pt x="45" y="3"/>
                </a:cubicBezTo>
                <a:cubicBezTo>
                  <a:pt x="43" y="2"/>
                  <a:pt x="42" y="2"/>
                  <a:pt x="41" y="1"/>
                </a:cubicBezTo>
                <a:cubicBezTo>
                  <a:pt x="38" y="1"/>
                  <a:pt x="36" y="0"/>
                  <a:pt x="33" y="0"/>
                </a:cubicBezTo>
                <a:cubicBezTo>
                  <a:pt x="33" y="0"/>
                  <a:pt x="32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84" name="Freeform 1284"/>
          <p:cNvSpPr>
            <a:spLocks/>
          </p:cNvSpPr>
          <p:nvPr/>
        </p:nvSpPr>
        <p:spPr bwMode="auto">
          <a:xfrm>
            <a:off x="-178618" y="1706562"/>
            <a:ext cx="169863" cy="153988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5"/>
                </a:cubicBezTo>
                <a:cubicBezTo>
                  <a:pt x="0" y="13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85" name="Freeform 1285"/>
          <p:cNvSpPr>
            <a:spLocks noEditPoints="1"/>
          </p:cNvSpPr>
          <p:nvPr/>
        </p:nvSpPr>
        <p:spPr bwMode="auto">
          <a:xfrm>
            <a:off x="-2718618" y="93662"/>
            <a:ext cx="234950" cy="236538"/>
          </a:xfrm>
          <a:custGeom>
            <a:avLst/>
            <a:gdLst>
              <a:gd name="T0" fmla="*/ 29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8 h 57"/>
              <a:gd name="T18" fmla="*/ 0 w 57"/>
              <a:gd name="T19" fmla="*/ 28 h 57"/>
              <a:gd name="T20" fmla="*/ 9 w 57"/>
              <a:gd name="T21" fmla="*/ 49 h 57"/>
              <a:gd name="T22" fmla="*/ 29 w 57"/>
              <a:gd name="T23" fmla="*/ 57 h 57"/>
              <a:gd name="T24" fmla="*/ 49 w 57"/>
              <a:gd name="T25" fmla="*/ 49 h 57"/>
              <a:gd name="T26" fmla="*/ 57 w 57"/>
              <a:gd name="T27" fmla="*/ 28 h 57"/>
              <a:gd name="T28" fmla="*/ 49 w 57"/>
              <a:gd name="T29" fmla="*/ 8 h 57"/>
              <a:gd name="T30" fmla="*/ 50 w 57"/>
              <a:gd name="T31" fmla="*/ 7 h 57"/>
              <a:gd name="T32" fmla="*/ 50 w 57"/>
              <a:gd name="T33" fmla="*/ 7 h 57"/>
              <a:gd name="T34" fmla="*/ 49 w 57"/>
              <a:gd name="T35" fmla="*/ 8 h 57"/>
              <a:gd name="T36" fmla="*/ 29 w 57"/>
              <a:gd name="T37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5" y="42"/>
                </a:cubicBezTo>
                <a:cubicBezTo>
                  <a:pt x="8" y="34"/>
                  <a:pt x="8" y="23"/>
                  <a:pt x="15" y="15"/>
                </a:cubicBezTo>
                <a:cubicBezTo>
                  <a:pt x="19" y="12"/>
                  <a:pt x="24" y="10"/>
                  <a:pt x="29" y="10"/>
                </a:cubicBezTo>
                <a:cubicBezTo>
                  <a:pt x="33" y="10"/>
                  <a:pt x="38" y="12"/>
                  <a:pt x="42" y="15"/>
                </a:cubicBezTo>
                <a:cubicBezTo>
                  <a:pt x="49" y="23"/>
                  <a:pt x="49" y="34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9" y="49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9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9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9" y="8"/>
                  <a:pt x="49" y="8"/>
                  <a:pt x="49" y="8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86" name="Freeform 1286"/>
          <p:cNvSpPr>
            <a:spLocks noEditPoints="1"/>
          </p:cNvSpPr>
          <p:nvPr/>
        </p:nvSpPr>
        <p:spPr bwMode="auto">
          <a:xfrm>
            <a:off x="-2736080" y="77787"/>
            <a:ext cx="269875" cy="269875"/>
          </a:xfrm>
          <a:custGeom>
            <a:avLst/>
            <a:gdLst>
              <a:gd name="T0" fmla="*/ 33 w 65"/>
              <a:gd name="T1" fmla="*/ 61 h 65"/>
              <a:gd name="T2" fmla="*/ 13 w 65"/>
              <a:gd name="T3" fmla="*/ 53 h 65"/>
              <a:gd name="T4" fmla="*/ 4 w 65"/>
              <a:gd name="T5" fmla="*/ 32 h 65"/>
              <a:gd name="T6" fmla="*/ 13 w 65"/>
              <a:gd name="T7" fmla="*/ 12 h 65"/>
              <a:gd name="T8" fmla="*/ 33 w 65"/>
              <a:gd name="T9" fmla="*/ 4 h 65"/>
              <a:gd name="T10" fmla="*/ 53 w 65"/>
              <a:gd name="T11" fmla="*/ 12 h 65"/>
              <a:gd name="T12" fmla="*/ 54 w 65"/>
              <a:gd name="T13" fmla="*/ 11 h 65"/>
              <a:gd name="T14" fmla="*/ 55 w 65"/>
              <a:gd name="T15" fmla="*/ 10 h 65"/>
              <a:gd name="T16" fmla="*/ 54 w 65"/>
              <a:gd name="T17" fmla="*/ 11 h 65"/>
              <a:gd name="T18" fmla="*/ 53 w 65"/>
              <a:gd name="T19" fmla="*/ 12 h 65"/>
              <a:gd name="T20" fmla="*/ 61 w 65"/>
              <a:gd name="T21" fmla="*/ 32 h 65"/>
              <a:gd name="T22" fmla="*/ 53 w 65"/>
              <a:gd name="T23" fmla="*/ 53 h 65"/>
              <a:gd name="T24" fmla="*/ 33 w 65"/>
              <a:gd name="T25" fmla="*/ 61 h 65"/>
              <a:gd name="T26" fmla="*/ 33 w 65"/>
              <a:gd name="T27" fmla="*/ 0 h 65"/>
              <a:gd name="T28" fmla="*/ 33 w 65"/>
              <a:gd name="T29" fmla="*/ 0 h 65"/>
              <a:gd name="T30" fmla="*/ 10 w 65"/>
              <a:gd name="T31" fmla="*/ 10 h 65"/>
              <a:gd name="T32" fmla="*/ 0 w 65"/>
              <a:gd name="T33" fmla="*/ 32 h 65"/>
              <a:gd name="T34" fmla="*/ 10 w 65"/>
              <a:gd name="T35" fmla="*/ 55 h 65"/>
              <a:gd name="T36" fmla="*/ 33 w 65"/>
              <a:gd name="T37" fmla="*/ 65 h 65"/>
              <a:gd name="T38" fmla="*/ 33 w 65"/>
              <a:gd name="T39" fmla="*/ 65 h 65"/>
              <a:gd name="T40" fmla="*/ 55 w 65"/>
              <a:gd name="T41" fmla="*/ 55 h 65"/>
              <a:gd name="T42" fmla="*/ 65 w 65"/>
              <a:gd name="T43" fmla="*/ 32 h 65"/>
              <a:gd name="T44" fmla="*/ 65 w 65"/>
              <a:gd name="T45" fmla="*/ 28 h 65"/>
              <a:gd name="T46" fmla="*/ 64 w 65"/>
              <a:gd name="T47" fmla="*/ 24 h 65"/>
              <a:gd name="T48" fmla="*/ 55 w 65"/>
              <a:gd name="T49" fmla="*/ 10 h 65"/>
              <a:gd name="T50" fmla="*/ 55 w 65"/>
              <a:gd name="T51" fmla="*/ 10 h 65"/>
              <a:gd name="T52" fmla="*/ 33 w 65"/>
              <a:gd name="T53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5" h="65">
                <a:moveTo>
                  <a:pt x="33" y="61"/>
                </a:moveTo>
                <a:cubicBezTo>
                  <a:pt x="25" y="61"/>
                  <a:pt x="18" y="58"/>
                  <a:pt x="13" y="53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3" y="12"/>
                </a:cubicBez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5" y="10"/>
                  <a:pt x="55" y="10"/>
                  <a:pt x="55" y="10"/>
                </a:cubicBezTo>
                <a:cubicBezTo>
                  <a:pt x="54" y="11"/>
                  <a:pt x="54" y="11"/>
                  <a:pt x="54" y="11"/>
                </a:cubicBezTo>
                <a:cubicBezTo>
                  <a:pt x="53" y="12"/>
                  <a:pt x="53" y="12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3" y="53"/>
                </a:cubicBezTo>
                <a:cubicBezTo>
                  <a:pt x="47" y="58"/>
                  <a:pt x="40" y="61"/>
                  <a:pt x="33" y="61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1"/>
                  <a:pt x="3" y="49"/>
                  <a:pt x="10" y="55"/>
                </a:cubicBezTo>
                <a:cubicBezTo>
                  <a:pt x="16" y="62"/>
                  <a:pt x="24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2"/>
                  <a:pt x="55" y="55"/>
                </a:cubicBezTo>
                <a:cubicBezTo>
                  <a:pt x="62" y="49"/>
                  <a:pt x="65" y="41"/>
                  <a:pt x="65" y="32"/>
                </a:cubicBezTo>
                <a:cubicBezTo>
                  <a:pt x="65" y="31"/>
                  <a:pt x="65" y="29"/>
                  <a:pt x="65" y="28"/>
                </a:cubicBezTo>
                <a:cubicBezTo>
                  <a:pt x="64" y="27"/>
                  <a:pt x="64" y="25"/>
                  <a:pt x="64" y="24"/>
                </a:cubicBezTo>
                <a:cubicBezTo>
                  <a:pt x="62" y="19"/>
                  <a:pt x="60" y="14"/>
                  <a:pt x="55" y="10"/>
                </a:cubicBezTo>
                <a:cubicBezTo>
                  <a:pt x="55" y="10"/>
                  <a:pt x="55" y="10"/>
                  <a:pt x="55" y="10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87" name="Freeform 1287"/>
          <p:cNvSpPr>
            <a:spLocks/>
          </p:cNvSpPr>
          <p:nvPr/>
        </p:nvSpPr>
        <p:spPr bwMode="auto">
          <a:xfrm>
            <a:off x="-2685280" y="136525"/>
            <a:ext cx="169863" cy="152400"/>
          </a:xfrm>
          <a:custGeom>
            <a:avLst/>
            <a:gdLst>
              <a:gd name="T0" fmla="*/ 21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88" name="Freeform 1288"/>
          <p:cNvSpPr>
            <a:spLocks noEditPoints="1"/>
          </p:cNvSpPr>
          <p:nvPr/>
        </p:nvSpPr>
        <p:spPr bwMode="auto">
          <a:xfrm>
            <a:off x="870720" y="3005138"/>
            <a:ext cx="231775" cy="231775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0 w 56"/>
              <a:gd name="T19" fmla="*/ 28 h 56"/>
              <a:gd name="T20" fmla="*/ 8 w 56"/>
              <a:gd name="T21" fmla="*/ 48 h 56"/>
              <a:gd name="T22" fmla="*/ 28 w 56"/>
              <a:gd name="T23" fmla="*/ 56 h 56"/>
              <a:gd name="T24" fmla="*/ 48 w 56"/>
              <a:gd name="T25" fmla="*/ 48 h 56"/>
              <a:gd name="T26" fmla="*/ 56 w 56"/>
              <a:gd name="T27" fmla="*/ 28 h 56"/>
              <a:gd name="T28" fmla="*/ 48 w 56"/>
              <a:gd name="T29" fmla="*/ 8 h 56"/>
              <a:gd name="T30" fmla="*/ 50 w 56"/>
              <a:gd name="T31" fmla="*/ 6 h 56"/>
              <a:gd name="T32" fmla="*/ 50 w 56"/>
              <a:gd name="T33" fmla="*/ 6 h 56"/>
              <a:gd name="T34" fmla="*/ 48 w 56"/>
              <a:gd name="T35" fmla="*/ 8 h 56"/>
              <a:gd name="T36" fmla="*/ 28 w 56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5" y="56"/>
                  <a:pt x="43" y="54"/>
                  <a:pt x="48" y="48"/>
                </a:cubicBezTo>
                <a:cubicBezTo>
                  <a:pt x="54" y="42"/>
                  <a:pt x="56" y="35"/>
                  <a:pt x="56" y="28"/>
                </a:cubicBezTo>
                <a:cubicBezTo>
                  <a:pt x="56" y="21"/>
                  <a:pt x="54" y="13"/>
                  <a:pt x="48" y="8"/>
                </a:cubicBezTo>
                <a:cubicBezTo>
                  <a:pt x="50" y="6"/>
                  <a:pt x="50" y="6"/>
                  <a:pt x="50" y="6"/>
                </a:cubicBezTo>
                <a:cubicBezTo>
                  <a:pt x="50" y="6"/>
                  <a:pt x="50" y="6"/>
                  <a:pt x="50" y="6"/>
                </a:cubicBezTo>
                <a:cubicBezTo>
                  <a:pt x="48" y="8"/>
                  <a:pt x="48" y="8"/>
                  <a:pt x="48" y="8"/>
                </a:cubicBezTo>
                <a:cubicBezTo>
                  <a:pt x="43" y="2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89" name="Freeform 1289"/>
          <p:cNvSpPr>
            <a:spLocks noEditPoints="1"/>
          </p:cNvSpPr>
          <p:nvPr/>
        </p:nvSpPr>
        <p:spPr bwMode="auto">
          <a:xfrm>
            <a:off x="853257" y="2987675"/>
            <a:ext cx="265113" cy="266700"/>
          </a:xfrm>
          <a:custGeom>
            <a:avLst/>
            <a:gdLst>
              <a:gd name="T0" fmla="*/ 32 w 64"/>
              <a:gd name="T1" fmla="*/ 60 h 64"/>
              <a:gd name="T2" fmla="*/ 12 w 64"/>
              <a:gd name="T3" fmla="*/ 52 h 64"/>
              <a:gd name="T4" fmla="*/ 4 w 64"/>
              <a:gd name="T5" fmla="*/ 32 h 64"/>
              <a:gd name="T6" fmla="*/ 12 w 64"/>
              <a:gd name="T7" fmla="*/ 12 h 64"/>
              <a:gd name="T8" fmla="*/ 32 w 64"/>
              <a:gd name="T9" fmla="*/ 4 h 64"/>
              <a:gd name="T10" fmla="*/ 52 w 64"/>
              <a:gd name="T11" fmla="*/ 12 h 64"/>
              <a:gd name="T12" fmla="*/ 54 w 64"/>
              <a:gd name="T13" fmla="*/ 10 h 64"/>
              <a:gd name="T14" fmla="*/ 52 w 64"/>
              <a:gd name="T15" fmla="*/ 12 h 64"/>
              <a:gd name="T16" fmla="*/ 60 w 64"/>
              <a:gd name="T17" fmla="*/ 32 h 64"/>
              <a:gd name="T18" fmla="*/ 52 w 64"/>
              <a:gd name="T19" fmla="*/ 52 h 64"/>
              <a:gd name="T20" fmla="*/ 32 w 64"/>
              <a:gd name="T21" fmla="*/ 60 h 64"/>
              <a:gd name="T22" fmla="*/ 32 w 64"/>
              <a:gd name="T23" fmla="*/ 0 h 64"/>
              <a:gd name="T24" fmla="*/ 32 w 64"/>
              <a:gd name="T25" fmla="*/ 0 h 64"/>
              <a:gd name="T26" fmla="*/ 9 w 64"/>
              <a:gd name="T27" fmla="*/ 9 h 64"/>
              <a:gd name="T28" fmla="*/ 0 w 64"/>
              <a:gd name="T29" fmla="*/ 27 h 64"/>
              <a:gd name="T30" fmla="*/ 0 w 64"/>
              <a:gd name="T31" fmla="*/ 31 h 64"/>
              <a:gd name="T32" fmla="*/ 0 w 64"/>
              <a:gd name="T33" fmla="*/ 32 h 64"/>
              <a:gd name="T34" fmla="*/ 0 w 64"/>
              <a:gd name="T35" fmla="*/ 37 h 64"/>
              <a:gd name="T36" fmla="*/ 1 w 64"/>
              <a:gd name="T37" fmla="*/ 41 h 64"/>
              <a:gd name="T38" fmla="*/ 9 w 64"/>
              <a:gd name="T39" fmla="*/ 55 h 64"/>
              <a:gd name="T40" fmla="*/ 32 w 64"/>
              <a:gd name="T41" fmla="*/ 64 h 64"/>
              <a:gd name="T42" fmla="*/ 32 w 64"/>
              <a:gd name="T43" fmla="*/ 64 h 64"/>
              <a:gd name="T44" fmla="*/ 55 w 64"/>
              <a:gd name="T45" fmla="*/ 55 h 64"/>
              <a:gd name="T46" fmla="*/ 64 w 64"/>
              <a:gd name="T47" fmla="*/ 32 h 64"/>
              <a:gd name="T48" fmla="*/ 55 w 64"/>
              <a:gd name="T49" fmla="*/ 9 h 64"/>
              <a:gd name="T50" fmla="*/ 55 w 64"/>
              <a:gd name="T51" fmla="*/ 9 h 64"/>
              <a:gd name="T52" fmla="*/ 32 w 64"/>
              <a:gd name="T53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4" h="64">
                <a:moveTo>
                  <a:pt x="32" y="60"/>
                </a:moveTo>
                <a:cubicBezTo>
                  <a:pt x="25" y="60"/>
                  <a:pt x="18" y="58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39" y="4"/>
                  <a:pt x="47" y="6"/>
                  <a:pt x="52" y="12"/>
                </a:cubicBezTo>
                <a:cubicBezTo>
                  <a:pt x="54" y="10"/>
                  <a:pt x="54" y="10"/>
                  <a:pt x="54" y="10"/>
                </a:cubicBezTo>
                <a:cubicBezTo>
                  <a:pt x="52" y="12"/>
                  <a:pt x="52" y="12"/>
                  <a:pt x="52" y="12"/>
                </a:cubicBezTo>
                <a:cubicBezTo>
                  <a:pt x="58" y="17"/>
                  <a:pt x="60" y="25"/>
                  <a:pt x="60" y="32"/>
                </a:cubicBezTo>
                <a:cubicBezTo>
                  <a:pt x="60" y="39"/>
                  <a:pt x="58" y="46"/>
                  <a:pt x="52" y="52"/>
                </a:cubicBezTo>
                <a:cubicBezTo>
                  <a:pt x="47" y="58"/>
                  <a:pt x="39" y="60"/>
                  <a:pt x="32" y="60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4" y="14"/>
                  <a:pt x="1" y="20"/>
                  <a:pt x="0" y="27"/>
                </a:cubicBezTo>
                <a:cubicBezTo>
                  <a:pt x="0" y="28"/>
                  <a:pt x="0" y="30"/>
                  <a:pt x="0" y="31"/>
                </a:cubicBezTo>
                <a:cubicBezTo>
                  <a:pt x="0" y="31"/>
                  <a:pt x="0" y="32"/>
                  <a:pt x="0" y="32"/>
                </a:cubicBezTo>
                <a:cubicBezTo>
                  <a:pt x="0" y="34"/>
                  <a:pt x="0" y="36"/>
                  <a:pt x="0" y="37"/>
                </a:cubicBezTo>
                <a:cubicBezTo>
                  <a:pt x="0" y="39"/>
                  <a:pt x="1" y="40"/>
                  <a:pt x="1" y="41"/>
                </a:cubicBezTo>
                <a:cubicBezTo>
                  <a:pt x="3" y="46"/>
                  <a:pt x="5" y="51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0" y="64"/>
                  <a:pt x="49" y="61"/>
                  <a:pt x="55" y="55"/>
                </a:cubicBezTo>
                <a:cubicBezTo>
                  <a:pt x="61" y="48"/>
                  <a:pt x="64" y="40"/>
                  <a:pt x="64" y="32"/>
                </a:cubicBezTo>
                <a:cubicBezTo>
                  <a:pt x="64" y="24"/>
                  <a:pt x="61" y="15"/>
                  <a:pt x="55" y="9"/>
                </a:cubicBezTo>
                <a:cubicBezTo>
                  <a:pt x="55" y="9"/>
                  <a:pt x="55" y="9"/>
                  <a:pt x="55" y="9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90" name="Freeform 1290"/>
          <p:cNvSpPr>
            <a:spLocks/>
          </p:cNvSpPr>
          <p:nvPr/>
        </p:nvSpPr>
        <p:spPr bwMode="auto">
          <a:xfrm>
            <a:off x="904057" y="3041650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94" name="Freeform 1294"/>
          <p:cNvSpPr>
            <a:spLocks/>
          </p:cNvSpPr>
          <p:nvPr/>
        </p:nvSpPr>
        <p:spPr bwMode="auto">
          <a:xfrm>
            <a:off x="2213745" y="5330825"/>
            <a:ext cx="136525" cy="141288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7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8 w 33"/>
              <a:gd name="T21" fmla="*/ 5 h 34"/>
              <a:gd name="T22" fmla="*/ 17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2" y="9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8" y="32"/>
                  <a:pt x="12" y="34"/>
                  <a:pt x="17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6"/>
                  <a:pt x="33" y="21"/>
                  <a:pt x="33" y="17"/>
                </a:cubicBezTo>
                <a:cubicBezTo>
                  <a:pt x="33" y="13"/>
                  <a:pt x="32" y="9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302" name="椭圆 1301"/>
          <p:cNvSpPr/>
          <p:nvPr/>
        </p:nvSpPr>
        <p:spPr>
          <a:xfrm>
            <a:off x="7291389" y="5116513"/>
            <a:ext cx="149225" cy="149225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sp>
        <p:nvSpPr>
          <p:cNvPr id="1304" name="Freeform 1229"/>
          <p:cNvSpPr>
            <a:spLocks/>
          </p:cNvSpPr>
          <p:nvPr/>
        </p:nvSpPr>
        <p:spPr bwMode="auto">
          <a:xfrm rot="5400000" flipH="1">
            <a:off x="5700464" y="-2768219"/>
            <a:ext cx="134167" cy="185736"/>
          </a:xfrm>
          <a:custGeom>
            <a:avLst/>
            <a:gdLst>
              <a:gd name="T0" fmla="*/ 42 w 45"/>
              <a:gd name="T1" fmla="*/ 0 h 85"/>
              <a:gd name="T2" fmla="*/ 0 w 45"/>
              <a:gd name="T3" fmla="*/ 42 h 85"/>
              <a:gd name="T4" fmla="*/ 0 w 45"/>
              <a:gd name="T5" fmla="*/ 85 h 85"/>
              <a:gd name="T6" fmla="*/ 1 w 45"/>
              <a:gd name="T7" fmla="*/ 85 h 85"/>
              <a:gd name="T8" fmla="*/ 4 w 45"/>
              <a:gd name="T9" fmla="*/ 85 h 85"/>
              <a:gd name="T10" fmla="*/ 4 w 45"/>
              <a:gd name="T11" fmla="*/ 43 h 85"/>
              <a:gd name="T12" fmla="*/ 45 w 45"/>
              <a:gd name="T13" fmla="*/ 2 h 85"/>
              <a:gd name="T14" fmla="*/ 42 w 45"/>
              <a:gd name="T15" fmla="*/ 0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5" h="85">
                <a:moveTo>
                  <a:pt x="42" y="0"/>
                </a:moveTo>
                <a:cubicBezTo>
                  <a:pt x="0" y="42"/>
                  <a:pt x="0" y="42"/>
                  <a:pt x="0" y="42"/>
                </a:cubicBezTo>
                <a:cubicBezTo>
                  <a:pt x="0" y="85"/>
                  <a:pt x="0" y="85"/>
                  <a:pt x="0" y="85"/>
                </a:cubicBezTo>
                <a:cubicBezTo>
                  <a:pt x="0" y="85"/>
                  <a:pt x="1" y="85"/>
                  <a:pt x="1" y="85"/>
                </a:cubicBezTo>
                <a:cubicBezTo>
                  <a:pt x="2" y="85"/>
                  <a:pt x="3" y="85"/>
                  <a:pt x="4" y="85"/>
                </a:cubicBezTo>
                <a:cubicBezTo>
                  <a:pt x="4" y="43"/>
                  <a:pt x="4" y="43"/>
                  <a:pt x="4" y="43"/>
                </a:cubicBezTo>
                <a:cubicBezTo>
                  <a:pt x="45" y="2"/>
                  <a:pt x="45" y="2"/>
                  <a:pt x="45" y="2"/>
                </a:cubicBezTo>
                <a:cubicBezTo>
                  <a:pt x="44" y="2"/>
                  <a:pt x="43" y="1"/>
                  <a:pt x="4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305" name="椭圆 1304"/>
          <p:cNvSpPr/>
          <p:nvPr/>
        </p:nvSpPr>
        <p:spPr>
          <a:xfrm>
            <a:off x="6064360" y="-2364066"/>
            <a:ext cx="166168" cy="166168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grpSp>
        <p:nvGrpSpPr>
          <p:cNvPr id="1328" name="组合 1327"/>
          <p:cNvGrpSpPr/>
          <p:nvPr/>
        </p:nvGrpSpPr>
        <p:grpSpPr>
          <a:xfrm>
            <a:off x="4522788" y="-1979617"/>
            <a:ext cx="269875" cy="601663"/>
            <a:chOff x="4522788" y="407987"/>
            <a:chExt cx="269875" cy="601663"/>
          </a:xfrm>
        </p:grpSpPr>
        <p:sp>
          <p:nvSpPr>
            <p:cNvPr id="873" name="Freeform 1231"/>
            <p:cNvSpPr>
              <a:spLocks/>
            </p:cNvSpPr>
            <p:nvPr/>
          </p:nvSpPr>
          <p:spPr bwMode="auto">
            <a:xfrm>
              <a:off x="4651375" y="673100"/>
              <a:ext cx="17463" cy="166688"/>
            </a:xfrm>
            <a:custGeom>
              <a:avLst/>
              <a:gdLst>
                <a:gd name="T0" fmla="*/ 4 w 4"/>
                <a:gd name="T1" fmla="*/ 0 h 40"/>
                <a:gd name="T2" fmla="*/ 1 w 4"/>
                <a:gd name="T3" fmla="*/ 1 h 40"/>
                <a:gd name="T4" fmla="*/ 0 w 4"/>
                <a:gd name="T5" fmla="*/ 1 h 40"/>
                <a:gd name="T6" fmla="*/ 0 w 4"/>
                <a:gd name="T7" fmla="*/ 40 h 40"/>
                <a:gd name="T8" fmla="*/ 1 w 4"/>
                <a:gd name="T9" fmla="*/ 40 h 40"/>
                <a:gd name="T10" fmla="*/ 4 w 4"/>
                <a:gd name="T11" fmla="*/ 40 h 40"/>
                <a:gd name="T12" fmla="*/ 4 w 4"/>
                <a:gd name="T13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0">
                  <a:moveTo>
                    <a:pt x="4" y="0"/>
                  </a:moveTo>
                  <a:cubicBezTo>
                    <a:pt x="3" y="0"/>
                    <a:pt x="2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2" y="40"/>
                    <a:pt x="3" y="40"/>
                    <a:pt x="4" y="4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880" name="Freeform 1238"/>
            <p:cNvSpPr>
              <a:spLocks/>
            </p:cNvSpPr>
            <p:nvPr/>
          </p:nvSpPr>
          <p:spPr bwMode="auto">
            <a:xfrm>
              <a:off x="4581525" y="855662"/>
              <a:ext cx="144463" cy="136525"/>
            </a:xfrm>
            <a:custGeom>
              <a:avLst/>
              <a:gdLst>
                <a:gd name="T0" fmla="*/ 18 w 35"/>
                <a:gd name="T1" fmla="*/ 0 h 33"/>
                <a:gd name="T2" fmla="*/ 6 w 35"/>
                <a:gd name="T3" fmla="*/ 4 h 33"/>
                <a:gd name="T4" fmla="*/ 2 w 35"/>
                <a:gd name="T5" fmla="*/ 16 h 33"/>
                <a:gd name="T6" fmla="*/ 0 w 35"/>
                <a:gd name="T7" fmla="*/ 16 h 33"/>
                <a:gd name="T8" fmla="*/ 0 w 35"/>
                <a:gd name="T9" fmla="*/ 16 h 33"/>
                <a:gd name="T10" fmla="*/ 2 w 35"/>
                <a:gd name="T11" fmla="*/ 16 h 33"/>
                <a:gd name="T12" fmla="*/ 6 w 35"/>
                <a:gd name="T13" fmla="*/ 28 h 33"/>
                <a:gd name="T14" fmla="*/ 18 w 35"/>
                <a:gd name="T15" fmla="*/ 33 h 33"/>
                <a:gd name="T16" fmla="*/ 30 w 35"/>
                <a:gd name="T17" fmla="*/ 28 h 33"/>
                <a:gd name="T18" fmla="*/ 35 w 35"/>
                <a:gd name="T19" fmla="*/ 16 h 33"/>
                <a:gd name="T20" fmla="*/ 30 w 35"/>
                <a:gd name="T21" fmla="*/ 4 h 33"/>
                <a:gd name="T22" fmla="*/ 18 w 35"/>
                <a:gd name="T23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5" h="33">
                  <a:moveTo>
                    <a:pt x="18" y="0"/>
                  </a:moveTo>
                  <a:cubicBezTo>
                    <a:pt x="14" y="0"/>
                    <a:pt x="9" y="1"/>
                    <a:pt x="6" y="4"/>
                  </a:cubicBezTo>
                  <a:cubicBezTo>
                    <a:pt x="3" y="7"/>
                    <a:pt x="2" y="12"/>
                    <a:pt x="2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21"/>
                    <a:pt x="3" y="25"/>
                    <a:pt x="6" y="28"/>
                  </a:cubicBezTo>
                  <a:cubicBezTo>
                    <a:pt x="9" y="31"/>
                    <a:pt x="14" y="33"/>
                    <a:pt x="18" y="33"/>
                  </a:cubicBezTo>
                  <a:cubicBezTo>
                    <a:pt x="23" y="33"/>
                    <a:pt x="27" y="31"/>
                    <a:pt x="30" y="28"/>
                  </a:cubicBezTo>
                  <a:cubicBezTo>
                    <a:pt x="33" y="25"/>
                    <a:pt x="35" y="21"/>
                    <a:pt x="35" y="16"/>
                  </a:cubicBezTo>
                  <a:cubicBezTo>
                    <a:pt x="35" y="12"/>
                    <a:pt x="33" y="7"/>
                    <a:pt x="30" y="4"/>
                  </a:cubicBezTo>
                  <a:cubicBezTo>
                    <a:pt x="27" y="1"/>
                    <a:pt x="23" y="0"/>
                    <a:pt x="1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881" name="Freeform 1239"/>
            <p:cNvSpPr>
              <a:spLocks/>
            </p:cNvSpPr>
            <p:nvPr/>
          </p:nvSpPr>
          <p:spPr bwMode="auto">
            <a:xfrm>
              <a:off x="4573588" y="839787"/>
              <a:ext cx="169863" cy="169863"/>
            </a:xfrm>
            <a:custGeom>
              <a:avLst/>
              <a:gdLst>
                <a:gd name="T0" fmla="*/ 20 w 41"/>
                <a:gd name="T1" fmla="*/ 0 h 41"/>
                <a:gd name="T2" fmla="*/ 19 w 41"/>
                <a:gd name="T3" fmla="*/ 0 h 41"/>
                <a:gd name="T4" fmla="*/ 0 w 41"/>
                <a:gd name="T5" fmla="*/ 20 h 41"/>
                <a:gd name="T6" fmla="*/ 2 w 41"/>
                <a:gd name="T7" fmla="*/ 20 h 41"/>
                <a:gd name="T8" fmla="*/ 4 w 41"/>
                <a:gd name="T9" fmla="*/ 20 h 41"/>
                <a:gd name="T10" fmla="*/ 8 w 41"/>
                <a:gd name="T11" fmla="*/ 8 h 41"/>
                <a:gd name="T12" fmla="*/ 20 w 41"/>
                <a:gd name="T13" fmla="*/ 4 h 41"/>
                <a:gd name="T14" fmla="*/ 32 w 41"/>
                <a:gd name="T15" fmla="*/ 8 h 41"/>
                <a:gd name="T16" fmla="*/ 37 w 41"/>
                <a:gd name="T17" fmla="*/ 20 h 41"/>
                <a:gd name="T18" fmla="*/ 32 w 41"/>
                <a:gd name="T19" fmla="*/ 32 h 41"/>
                <a:gd name="T20" fmla="*/ 20 w 41"/>
                <a:gd name="T21" fmla="*/ 37 h 41"/>
                <a:gd name="T22" fmla="*/ 8 w 41"/>
                <a:gd name="T23" fmla="*/ 32 h 41"/>
                <a:gd name="T24" fmla="*/ 4 w 41"/>
                <a:gd name="T25" fmla="*/ 20 h 41"/>
                <a:gd name="T26" fmla="*/ 2 w 41"/>
                <a:gd name="T27" fmla="*/ 20 h 41"/>
                <a:gd name="T28" fmla="*/ 0 w 41"/>
                <a:gd name="T29" fmla="*/ 20 h 41"/>
                <a:gd name="T30" fmla="*/ 20 w 41"/>
                <a:gd name="T31" fmla="*/ 41 h 41"/>
                <a:gd name="T32" fmla="*/ 41 w 41"/>
                <a:gd name="T33" fmla="*/ 20 h 41"/>
                <a:gd name="T34" fmla="*/ 23 w 41"/>
                <a:gd name="T35" fmla="*/ 0 h 41"/>
                <a:gd name="T36" fmla="*/ 20 w 41"/>
                <a:gd name="T37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19" y="0"/>
                  </a:cubicBezTo>
                  <a:cubicBezTo>
                    <a:pt x="8" y="0"/>
                    <a:pt x="0" y="9"/>
                    <a:pt x="0" y="20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16"/>
                    <a:pt x="5" y="11"/>
                    <a:pt x="8" y="8"/>
                  </a:cubicBezTo>
                  <a:cubicBezTo>
                    <a:pt x="11" y="5"/>
                    <a:pt x="16" y="4"/>
                    <a:pt x="20" y="4"/>
                  </a:cubicBezTo>
                  <a:cubicBezTo>
                    <a:pt x="25" y="4"/>
                    <a:pt x="29" y="5"/>
                    <a:pt x="32" y="8"/>
                  </a:cubicBezTo>
                  <a:cubicBezTo>
                    <a:pt x="35" y="11"/>
                    <a:pt x="37" y="16"/>
                    <a:pt x="37" y="20"/>
                  </a:cubicBezTo>
                  <a:cubicBezTo>
                    <a:pt x="37" y="25"/>
                    <a:pt x="35" y="29"/>
                    <a:pt x="32" y="32"/>
                  </a:cubicBezTo>
                  <a:cubicBezTo>
                    <a:pt x="29" y="35"/>
                    <a:pt x="25" y="37"/>
                    <a:pt x="20" y="37"/>
                  </a:cubicBezTo>
                  <a:cubicBezTo>
                    <a:pt x="16" y="37"/>
                    <a:pt x="11" y="35"/>
                    <a:pt x="8" y="32"/>
                  </a:cubicBezTo>
                  <a:cubicBezTo>
                    <a:pt x="5" y="29"/>
                    <a:pt x="4" y="25"/>
                    <a:pt x="4" y="20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2"/>
                    <a:pt x="9" y="41"/>
                    <a:pt x="20" y="41"/>
                  </a:cubicBezTo>
                  <a:cubicBezTo>
                    <a:pt x="32" y="41"/>
                    <a:pt x="41" y="32"/>
                    <a:pt x="41" y="20"/>
                  </a:cubicBezTo>
                  <a:cubicBezTo>
                    <a:pt x="41" y="10"/>
                    <a:pt x="33" y="1"/>
                    <a:pt x="23" y="0"/>
                  </a:cubicBezTo>
                  <a:cubicBezTo>
                    <a:pt x="22" y="0"/>
                    <a:pt x="21" y="0"/>
                    <a:pt x="2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882" name="Freeform 1240"/>
            <p:cNvSpPr>
              <a:spLocks noEditPoints="1"/>
            </p:cNvSpPr>
            <p:nvPr/>
          </p:nvSpPr>
          <p:spPr bwMode="auto">
            <a:xfrm>
              <a:off x="4540250" y="423862"/>
              <a:ext cx="234950" cy="236538"/>
            </a:xfrm>
            <a:custGeom>
              <a:avLst/>
              <a:gdLst>
                <a:gd name="T0" fmla="*/ 28 w 57"/>
                <a:gd name="T1" fmla="*/ 47 h 57"/>
                <a:gd name="T2" fmla="*/ 10 w 57"/>
                <a:gd name="T3" fmla="*/ 28 h 57"/>
                <a:gd name="T4" fmla="*/ 28 w 57"/>
                <a:gd name="T5" fmla="*/ 10 h 57"/>
                <a:gd name="T6" fmla="*/ 28 w 57"/>
                <a:gd name="T7" fmla="*/ 10 h 57"/>
                <a:gd name="T8" fmla="*/ 47 w 57"/>
                <a:gd name="T9" fmla="*/ 28 h 57"/>
                <a:gd name="T10" fmla="*/ 28 w 57"/>
                <a:gd name="T11" fmla="*/ 47 h 57"/>
                <a:gd name="T12" fmla="*/ 28 w 57"/>
                <a:gd name="T13" fmla="*/ 0 h 57"/>
                <a:gd name="T14" fmla="*/ 0 w 57"/>
                <a:gd name="T15" fmla="*/ 28 h 57"/>
                <a:gd name="T16" fmla="*/ 8 w 57"/>
                <a:gd name="T17" fmla="*/ 48 h 57"/>
                <a:gd name="T18" fmla="*/ 28 w 57"/>
                <a:gd name="T19" fmla="*/ 57 h 57"/>
                <a:gd name="T20" fmla="*/ 48 w 57"/>
                <a:gd name="T21" fmla="*/ 48 h 57"/>
                <a:gd name="T22" fmla="*/ 57 w 57"/>
                <a:gd name="T23" fmla="*/ 28 h 57"/>
                <a:gd name="T24" fmla="*/ 28 w 57"/>
                <a:gd name="T25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7" h="57">
                  <a:moveTo>
                    <a:pt x="28" y="47"/>
                  </a:moveTo>
                  <a:cubicBezTo>
                    <a:pt x="18" y="47"/>
                    <a:pt x="10" y="38"/>
                    <a:pt x="10" y="28"/>
                  </a:cubicBezTo>
                  <a:cubicBezTo>
                    <a:pt x="10" y="18"/>
                    <a:pt x="18" y="10"/>
                    <a:pt x="28" y="10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39" y="10"/>
                    <a:pt x="47" y="18"/>
                    <a:pt x="47" y="28"/>
                  </a:cubicBezTo>
                  <a:cubicBezTo>
                    <a:pt x="47" y="38"/>
                    <a:pt x="38" y="47"/>
                    <a:pt x="28" y="47"/>
                  </a:cubicBezTo>
                  <a:moveTo>
                    <a:pt x="28" y="0"/>
                  </a:moveTo>
                  <a:cubicBezTo>
                    <a:pt x="13" y="0"/>
                    <a:pt x="0" y="13"/>
                    <a:pt x="0" y="28"/>
                  </a:cubicBezTo>
                  <a:cubicBezTo>
                    <a:pt x="0" y="36"/>
                    <a:pt x="3" y="43"/>
                    <a:pt x="8" y="48"/>
                  </a:cubicBezTo>
                  <a:cubicBezTo>
                    <a:pt x="13" y="53"/>
                    <a:pt x="20" y="57"/>
                    <a:pt x="28" y="57"/>
                  </a:cubicBezTo>
                  <a:cubicBezTo>
                    <a:pt x="36" y="57"/>
                    <a:pt x="43" y="53"/>
                    <a:pt x="48" y="48"/>
                  </a:cubicBezTo>
                  <a:cubicBezTo>
                    <a:pt x="53" y="43"/>
                    <a:pt x="57" y="36"/>
                    <a:pt x="57" y="28"/>
                  </a:cubicBezTo>
                  <a:cubicBezTo>
                    <a:pt x="57" y="13"/>
                    <a:pt x="44" y="0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883" name="Freeform 1241"/>
            <p:cNvSpPr>
              <a:spLocks noEditPoints="1"/>
            </p:cNvSpPr>
            <p:nvPr/>
          </p:nvSpPr>
          <p:spPr bwMode="auto">
            <a:xfrm>
              <a:off x="4522788" y="407987"/>
              <a:ext cx="269875" cy="269875"/>
            </a:xfrm>
            <a:custGeom>
              <a:avLst/>
              <a:gdLst>
                <a:gd name="T0" fmla="*/ 4 w 65"/>
                <a:gd name="T1" fmla="*/ 32 h 65"/>
                <a:gd name="T2" fmla="*/ 32 w 65"/>
                <a:gd name="T3" fmla="*/ 4 h 65"/>
                <a:gd name="T4" fmla="*/ 61 w 65"/>
                <a:gd name="T5" fmla="*/ 32 h 65"/>
                <a:gd name="T6" fmla="*/ 52 w 65"/>
                <a:gd name="T7" fmla="*/ 52 h 65"/>
                <a:gd name="T8" fmla="*/ 32 w 65"/>
                <a:gd name="T9" fmla="*/ 61 h 65"/>
                <a:gd name="T10" fmla="*/ 12 w 65"/>
                <a:gd name="T11" fmla="*/ 52 h 65"/>
                <a:gd name="T12" fmla="*/ 4 w 65"/>
                <a:gd name="T13" fmla="*/ 32 h 65"/>
                <a:gd name="T14" fmla="*/ 32 w 65"/>
                <a:gd name="T15" fmla="*/ 0 h 65"/>
                <a:gd name="T16" fmla="*/ 31 w 65"/>
                <a:gd name="T17" fmla="*/ 0 h 65"/>
                <a:gd name="T18" fmla="*/ 0 w 65"/>
                <a:gd name="T19" fmla="*/ 32 h 65"/>
                <a:gd name="T20" fmla="*/ 2 w 65"/>
                <a:gd name="T21" fmla="*/ 32 h 65"/>
                <a:gd name="T22" fmla="*/ 0 w 65"/>
                <a:gd name="T23" fmla="*/ 32 h 65"/>
                <a:gd name="T24" fmla="*/ 31 w 65"/>
                <a:gd name="T25" fmla="*/ 65 h 65"/>
                <a:gd name="T26" fmla="*/ 32 w 65"/>
                <a:gd name="T27" fmla="*/ 65 h 65"/>
                <a:gd name="T28" fmla="*/ 35 w 65"/>
                <a:gd name="T29" fmla="*/ 64 h 65"/>
                <a:gd name="T30" fmla="*/ 65 w 65"/>
                <a:gd name="T31" fmla="*/ 32 h 65"/>
                <a:gd name="T32" fmla="*/ 35 w 65"/>
                <a:gd name="T33" fmla="*/ 0 h 65"/>
                <a:gd name="T34" fmla="*/ 32 w 65"/>
                <a:gd name="T35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5" h="65">
                  <a:moveTo>
                    <a:pt x="4" y="32"/>
                  </a:moveTo>
                  <a:cubicBezTo>
                    <a:pt x="4" y="17"/>
                    <a:pt x="17" y="4"/>
                    <a:pt x="32" y="4"/>
                  </a:cubicBezTo>
                  <a:cubicBezTo>
                    <a:pt x="48" y="4"/>
                    <a:pt x="61" y="17"/>
                    <a:pt x="61" y="32"/>
                  </a:cubicBezTo>
                  <a:cubicBezTo>
                    <a:pt x="61" y="40"/>
                    <a:pt x="57" y="47"/>
                    <a:pt x="52" y="52"/>
                  </a:cubicBezTo>
                  <a:cubicBezTo>
                    <a:pt x="47" y="57"/>
                    <a:pt x="40" y="61"/>
                    <a:pt x="32" y="61"/>
                  </a:cubicBezTo>
                  <a:cubicBezTo>
                    <a:pt x="24" y="61"/>
                    <a:pt x="17" y="57"/>
                    <a:pt x="12" y="52"/>
                  </a:cubicBezTo>
                  <a:cubicBezTo>
                    <a:pt x="7" y="47"/>
                    <a:pt x="4" y="40"/>
                    <a:pt x="4" y="32"/>
                  </a:cubicBezTo>
                  <a:moveTo>
                    <a:pt x="32" y="0"/>
                  </a:moveTo>
                  <a:cubicBezTo>
                    <a:pt x="32" y="0"/>
                    <a:pt x="31" y="0"/>
                    <a:pt x="31" y="0"/>
                  </a:cubicBezTo>
                  <a:cubicBezTo>
                    <a:pt x="14" y="1"/>
                    <a:pt x="0" y="15"/>
                    <a:pt x="0" y="32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50"/>
                    <a:pt x="14" y="64"/>
                    <a:pt x="31" y="65"/>
                  </a:cubicBezTo>
                  <a:cubicBezTo>
                    <a:pt x="32" y="65"/>
                    <a:pt x="32" y="65"/>
                    <a:pt x="32" y="65"/>
                  </a:cubicBezTo>
                  <a:cubicBezTo>
                    <a:pt x="33" y="65"/>
                    <a:pt x="34" y="64"/>
                    <a:pt x="35" y="64"/>
                  </a:cubicBezTo>
                  <a:cubicBezTo>
                    <a:pt x="52" y="63"/>
                    <a:pt x="65" y="49"/>
                    <a:pt x="65" y="32"/>
                  </a:cubicBezTo>
                  <a:cubicBezTo>
                    <a:pt x="65" y="15"/>
                    <a:pt x="52" y="1"/>
                    <a:pt x="35" y="0"/>
                  </a:cubicBezTo>
                  <a:cubicBezTo>
                    <a:pt x="34" y="0"/>
                    <a:pt x="33" y="0"/>
                    <a:pt x="32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884" name="Freeform 1242"/>
            <p:cNvSpPr>
              <a:spLocks/>
            </p:cNvSpPr>
            <p:nvPr/>
          </p:nvSpPr>
          <p:spPr bwMode="auto">
            <a:xfrm>
              <a:off x="4581525" y="466725"/>
              <a:ext cx="152400" cy="152400"/>
            </a:xfrm>
            <a:custGeom>
              <a:avLst/>
              <a:gdLst>
                <a:gd name="T0" fmla="*/ 18 w 37"/>
                <a:gd name="T1" fmla="*/ 0 h 37"/>
                <a:gd name="T2" fmla="*/ 18 w 37"/>
                <a:gd name="T3" fmla="*/ 0 h 37"/>
                <a:gd name="T4" fmla="*/ 0 w 37"/>
                <a:gd name="T5" fmla="*/ 18 h 37"/>
                <a:gd name="T6" fmla="*/ 18 w 37"/>
                <a:gd name="T7" fmla="*/ 37 h 37"/>
                <a:gd name="T8" fmla="*/ 37 w 37"/>
                <a:gd name="T9" fmla="*/ 18 h 37"/>
                <a:gd name="T10" fmla="*/ 18 w 37"/>
                <a:gd name="T11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18" y="0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8" y="0"/>
                    <a:pt x="0" y="8"/>
                    <a:pt x="0" y="18"/>
                  </a:cubicBezTo>
                  <a:cubicBezTo>
                    <a:pt x="0" y="28"/>
                    <a:pt x="8" y="37"/>
                    <a:pt x="18" y="37"/>
                  </a:cubicBezTo>
                  <a:cubicBezTo>
                    <a:pt x="28" y="37"/>
                    <a:pt x="37" y="28"/>
                    <a:pt x="37" y="18"/>
                  </a:cubicBezTo>
                  <a:cubicBezTo>
                    <a:pt x="37" y="8"/>
                    <a:pt x="29" y="0"/>
                    <a:pt x="18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</p:grpSp>
      <p:sp>
        <p:nvSpPr>
          <p:cNvPr id="1327" name="任意多边形 1326"/>
          <p:cNvSpPr/>
          <p:nvPr/>
        </p:nvSpPr>
        <p:spPr>
          <a:xfrm>
            <a:off x="4654550" y="-2222504"/>
            <a:ext cx="1422400" cy="260350"/>
          </a:xfrm>
          <a:custGeom>
            <a:avLst/>
            <a:gdLst>
              <a:gd name="connsiteX0" fmla="*/ 1422400 w 1422400"/>
              <a:gd name="connsiteY0" fmla="*/ 0 h 260350"/>
              <a:gd name="connsiteX1" fmla="*/ 1339850 w 1422400"/>
              <a:gd name="connsiteY1" fmla="*/ 76200 h 260350"/>
              <a:gd name="connsiteX2" fmla="*/ 95250 w 1422400"/>
              <a:gd name="connsiteY2" fmla="*/ 76200 h 260350"/>
              <a:gd name="connsiteX3" fmla="*/ 0 w 1422400"/>
              <a:gd name="connsiteY3" fmla="*/ 139700 h 260350"/>
              <a:gd name="connsiteX4" fmla="*/ 0 w 1422400"/>
              <a:gd name="connsiteY4" fmla="*/ 260350 h 2603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2400" h="260350">
                <a:moveTo>
                  <a:pt x="1422400" y="0"/>
                </a:moveTo>
                <a:lnTo>
                  <a:pt x="1339850" y="76200"/>
                </a:lnTo>
                <a:lnTo>
                  <a:pt x="95250" y="76200"/>
                </a:lnTo>
                <a:lnTo>
                  <a:pt x="0" y="139700"/>
                </a:lnTo>
                <a:lnTo>
                  <a:pt x="0" y="260350"/>
                </a:lnTo>
              </a:path>
            </a:pathLst>
          </a:custGeom>
          <a:noFill/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grpSp>
        <p:nvGrpSpPr>
          <p:cNvPr id="1331" name="组合 1330"/>
          <p:cNvGrpSpPr/>
          <p:nvPr/>
        </p:nvGrpSpPr>
        <p:grpSpPr>
          <a:xfrm flipH="1">
            <a:off x="7494972" y="-1979617"/>
            <a:ext cx="269875" cy="601663"/>
            <a:chOff x="4522788" y="407987"/>
            <a:chExt cx="269875" cy="601663"/>
          </a:xfrm>
        </p:grpSpPr>
        <p:sp>
          <p:nvSpPr>
            <p:cNvPr id="1333" name="Freeform 1231"/>
            <p:cNvSpPr>
              <a:spLocks/>
            </p:cNvSpPr>
            <p:nvPr/>
          </p:nvSpPr>
          <p:spPr bwMode="auto">
            <a:xfrm>
              <a:off x="4651375" y="673100"/>
              <a:ext cx="17463" cy="166688"/>
            </a:xfrm>
            <a:custGeom>
              <a:avLst/>
              <a:gdLst>
                <a:gd name="T0" fmla="*/ 4 w 4"/>
                <a:gd name="T1" fmla="*/ 0 h 40"/>
                <a:gd name="T2" fmla="*/ 1 w 4"/>
                <a:gd name="T3" fmla="*/ 1 h 40"/>
                <a:gd name="T4" fmla="*/ 0 w 4"/>
                <a:gd name="T5" fmla="*/ 1 h 40"/>
                <a:gd name="T6" fmla="*/ 0 w 4"/>
                <a:gd name="T7" fmla="*/ 40 h 40"/>
                <a:gd name="T8" fmla="*/ 1 w 4"/>
                <a:gd name="T9" fmla="*/ 40 h 40"/>
                <a:gd name="T10" fmla="*/ 4 w 4"/>
                <a:gd name="T11" fmla="*/ 40 h 40"/>
                <a:gd name="T12" fmla="*/ 4 w 4"/>
                <a:gd name="T13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0">
                  <a:moveTo>
                    <a:pt x="4" y="0"/>
                  </a:moveTo>
                  <a:cubicBezTo>
                    <a:pt x="3" y="0"/>
                    <a:pt x="2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2" y="40"/>
                    <a:pt x="3" y="40"/>
                    <a:pt x="4" y="4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34" name="Freeform 1238"/>
            <p:cNvSpPr>
              <a:spLocks/>
            </p:cNvSpPr>
            <p:nvPr/>
          </p:nvSpPr>
          <p:spPr bwMode="auto">
            <a:xfrm>
              <a:off x="4581525" y="855662"/>
              <a:ext cx="144463" cy="136525"/>
            </a:xfrm>
            <a:custGeom>
              <a:avLst/>
              <a:gdLst>
                <a:gd name="T0" fmla="*/ 18 w 35"/>
                <a:gd name="T1" fmla="*/ 0 h 33"/>
                <a:gd name="T2" fmla="*/ 6 w 35"/>
                <a:gd name="T3" fmla="*/ 4 h 33"/>
                <a:gd name="T4" fmla="*/ 2 w 35"/>
                <a:gd name="T5" fmla="*/ 16 h 33"/>
                <a:gd name="T6" fmla="*/ 0 w 35"/>
                <a:gd name="T7" fmla="*/ 16 h 33"/>
                <a:gd name="T8" fmla="*/ 0 w 35"/>
                <a:gd name="T9" fmla="*/ 16 h 33"/>
                <a:gd name="T10" fmla="*/ 2 w 35"/>
                <a:gd name="T11" fmla="*/ 16 h 33"/>
                <a:gd name="T12" fmla="*/ 6 w 35"/>
                <a:gd name="T13" fmla="*/ 28 h 33"/>
                <a:gd name="T14" fmla="*/ 18 w 35"/>
                <a:gd name="T15" fmla="*/ 33 h 33"/>
                <a:gd name="T16" fmla="*/ 30 w 35"/>
                <a:gd name="T17" fmla="*/ 28 h 33"/>
                <a:gd name="T18" fmla="*/ 35 w 35"/>
                <a:gd name="T19" fmla="*/ 16 h 33"/>
                <a:gd name="T20" fmla="*/ 30 w 35"/>
                <a:gd name="T21" fmla="*/ 4 h 33"/>
                <a:gd name="T22" fmla="*/ 18 w 35"/>
                <a:gd name="T23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5" h="33">
                  <a:moveTo>
                    <a:pt x="18" y="0"/>
                  </a:moveTo>
                  <a:cubicBezTo>
                    <a:pt x="14" y="0"/>
                    <a:pt x="9" y="1"/>
                    <a:pt x="6" y="4"/>
                  </a:cubicBezTo>
                  <a:cubicBezTo>
                    <a:pt x="3" y="7"/>
                    <a:pt x="2" y="12"/>
                    <a:pt x="2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21"/>
                    <a:pt x="3" y="25"/>
                    <a:pt x="6" y="28"/>
                  </a:cubicBezTo>
                  <a:cubicBezTo>
                    <a:pt x="9" y="31"/>
                    <a:pt x="14" y="33"/>
                    <a:pt x="18" y="33"/>
                  </a:cubicBezTo>
                  <a:cubicBezTo>
                    <a:pt x="23" y="33"/>
                    <a:pt x="27" y="31"/>
                    <a:pt x="30" y="28"/>
                  </a:cubicBezTo>
                  <a:cubicBezTo>
                    <a:pt x="33" y="25"/>
                    <a:pt x="35" y="21"/>
                    <a:pt x="35" y="16"/>
                  </a:cubicBezTo>
                  <a:cubicBezTo>
                    <a:pt x="35" y="12"/>
                    <a:pt x="33" y="7"/>
                    <a:pt x="30" y="4"/>
                  </a:cubicBezTo>
                  <a:cubicBezTo>
                    <a:pt x="27" y="1"/>
                    <a:pt x="23" y="0"/>
                    <a:pt x="1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35" name="Freeform 1239"/>
            <p:cNvSpPr>
              <a:spLocks/>
            </p:cNvSpPr>
            <p:nvPr/>
          </p:nvSpPr>
          <p:spPr bwMode="auto">
            <a:xfrm>
              <a:off x="4573588" y="839787"/>
              <a:ext cx="169863" cy="169863"/>
            </a:xfrm>
            <a:custGeom>
              <a:avLst/>
              <a:gdLst>
                <a:gd name="T0" fmla="*/ 20 w 41"/>
                <a:gd name="T1" fmla="*/ 0 h 41"/>
                <a:gd name="T2" fmla="*/ 19 w 41"/>
                <a:gd name="T3" fmla="*/ 0 h 41"/>
                <a:gd name="T4" fmla="*/ 0 w 41"/>
                <a:gd name="T5" fmla="*/ 20 h 41"/>
                <a:gd name="T6" fmla="*/ 2 w 41"/>
                <a:gd name="T7" fmla="*/ 20 h 41"/>
                <a:gd name="T8" fmla="*/ 4 w 41"/>
                <a:gd name="T9" fmla="*/ 20 h 41"/>
                <a:gd name="T10" fmla="*/ 8 w 41"/>
                <a:gd name="T11" fmla="*/ 8 h 41"/>
                <a:gd name="T12" fmla="*/ 20 w 41"/>
                <a:gd name="T13" fmla="*/ 4 h 41"/>
                <a:gd name="T14" fmla="*/ 32 w 41"/>
                <a:gd name="T15" fmla="*/ 8 h 41"/>
                <a:gd name="T16" fmla="*/ 37 w 41"/>
                <a:gd name="T17" fmla="*/ 20 h 41"/>
                <a:gd name="T18" fmla="*/ 32 w 41"/>
                <a:gd name="T19" fmla="*/ 32 h 41"/>
                <a:gd name="T20" fmla="*/ 20 w 41"/>
                <a:gd name="T21" fmla="*/ 37 h 41"/>
                <a:gd name="T22" fmla="*/ 8 w 41"/>
                <a:gd name="T23" fmla="*/ 32 h 41"/>
                <a:gd name="T24" fmla="*/ 4 w 41"/>
                <a:gd name="T25" fmla="*/ 20 h 41"/>
                <a:gd name="T26" fmla="*/ 2 w 41"/>
                <a:gd name="T27" fmla="*/ 20 h 41"/>
                <a:gd name="T28" fmla="*/ 0 w 41"/>
                <a:gd name="T29" fmla="*/ 20 h 41"/>
                <a:gd name="T30" fmla="*/ 20 w 41"/>
                <a:gd name="T31" fmla="*/ 41 h 41"/>
                <a:gd name="T32" fmla="*/ 41 w 41"/>
                <a:gd name="T33" fmla="*/ 20 h 41"/>
                <a:gd name="T34" fmla="*/ 23 w 41"/>
                <a:gd name="T35" fmla="*/ 0 h 41"/>
                <a:gd name="T36" fmla="*/ 20 w 41"/>
                <a:gd name="T37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19" y="0"/>
                  </a:cubicBezTo>
                  <a:cubicBezTo>
                    <a:pt x="8" y="0"/>
                    <a:pt x="0" y="9"/>
                    <a:pt x="0" y="20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16"/>
                    <a:pt x="5" y="11"/>
                    <a:pt x="8" y="8"/>
                  </a:cubicBezTo>
                  <a:cubicBezTo>
                    <a:pt x="11" y="5"/>
                    <a:pt x="16" y="4"/>
                    <a:pt x="20" y="4"/>
                  </a:cubicBezTo>
                  <a:cubicBezTo>
                    <a:pt x="25" y="4"/>
                    <a:pt x="29" y="5"/>
                    <a:pt x="32" y="8"/>
                  </a:cubicBezTo>
                  <a:cubicBezTo>
                    <a:pt x="35" y="11"/>
                    <a:pt x="37" y="16"/>
                    <a:pt x="37" y="20"/>
                  </a:cubicBezTo>
                  <a:cubicBezTo>
                    <a:pt x="37" y="25"/>
                    <a:pt x="35" y="29"/>
                    <a:pt x="32" y="32"/>
                  </a:cubicBezTo>
                  <a:cubicBezTo>
                    <a:pt x="29" y="35"/>
                    <a:pt x="25" y="37"/>
                    <a:pt x="20" y="37"/>
                  </a:cubicBezTo>
                  <a:cubicBezTo>
                    <a:pt x="16" y="37"/>
                    <a:pt x="11" y="35"/>
                    <a:pt x="8" y="32"/>
                  </a:cubicBezTo>
                  <a:cubicBezTo>
                    <a:pt x="5" y="29"/>
                    <a:pt x="4" y="25"/>
                    <a:pt x="4" y="20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2"/>
                    <a:pt x="9" y="41"/>
                    <a:pt x="20" y="41"/>
                  </a:cubicBezTo>
                  <a:cubicBezTo>
                    <a:pt x="32" y="41"/>
                    <a:pt x="41" y="32"/>
                    <a:pt x="41" y="20"/>
                  </a:cubicBezTo>
                  <a:cubicBezTo>
                    <a:pt x="41" y="10"/>
                    <a:pt x="33" y="1"/>
                    <a:pt x="23" y="0"/>
                  </a:cubicBezTo>
                  <a:cubicBezTo>
                    <a:pt x="22" y="0"/>
                    <a:pt x="21" y="0"/>
                    <a:pt x="2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36" name="Freeform 1240"/>
            <p:cNvSpPr>
              <a:spLocks noEditPoints="1"/>
            </p:cNvSpPr>
            <p:nvPr/>
          </p:nvSpPr>
          <p:spPr bwMode="auto">
            <a:xfrm>
              <a:off x="4540250" y="423862"/>
              <a:ext cx="234950" cy="236538"/>
            </a:xfrm>
            <a:custGeom>
              <a:avLst/>
              <a:gdLst>
                <a:gd name="T0" fmla="*/ 28 w 57"/>
                <a:gd name="T1" fmla="*/ 47 h 57"/>
                <a:gd name="T2" fmla="*/ 10 w 57"/>
                <a:gd name="T3" fmla="*/ 28 h 57"/>
                <a:gd name="T4" fmla="*/ 28 w 57"/>
                <a:gd name="T5" fmla="*/ 10 h 57"/>
                <a:gd name="T6" fmla="*/ 28 w 57"/>
                <a:gd name="T7" fmla="*/ 10 h 57"/>
                <a:gd name="T8" fmla="*/ 47 w 57"/>
                <a:gd name="T9" fmla="*/ 28 h 57"/>
                <a:gd name="T10" fmla="*/ 28 w 57"/>
                <a:gd name="T11" fmla="*/ 47 h 57"/>
                <a:gd name="T12" fmla="*/ 28 w 57"/>
                <a:gd name="T13" fmla="*/ 0 h 57"/>
                <a:gd name="T14" fmla="*/ 0 w 57"/>
                <a:gd name="T15" fmla="*/ 28 h 57"/>
                <a:gd name="T16" fmla="*/ 8 w 57"/>
                <a:gd name="T17" fmla="*/ 48 h 57"/>
                <a:gd name="T18" fmla="*/ 28 w 57"/>
                <a:gd name="T19" fmla="*/ 57 h 57"/>
                <a:gd name="T20" fmla="*/ 48 w 57"/>
                <a:gd name="T21" fmla="*/ 48 h 57"/>
                <a:gd name="T22" fmla="*/ 57 w 57"/>
                <a:gd name="T23" fmla="*/ 28 h 57"/>
                <a:gd name="T24" fmla="*/ 28 w 57"/>
                <a:gd name="T25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7" h="57">
                  <a:moveTo>
                    <a:pt x="28" y="47"/>
                  </a:moveTo>
                  <a:cubicBezTo>
                    <a:pt x="18" y="47"/>
                    <a:pt x="10" y="38"/>
                    <a:pt x="10" y="28"/>
                  </a:cubicBezTo>
                  <a:cubicBezTo>
                    <a:pt x="10" y="18"/>
                    <a:pt x="18" y="10"/>
                    <a:pt x="28" y="10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39" y="10"/>
                    <a:pt x="47" y="18"/>
                    <a:pt x="47" y="28"/>
                  </a:cubicBezTo>
                  <a:cubicBezTo>
                    <a:pt x="47" y="38"/>
                    <a:pt x="38" y="47"/>
                    <a:pt x="28" y="47"/>
                  </a:cubicBezTo>
                  <a:moveTo>
                    <a:pt x="28" y="0"/>
                  </a:moveTo>
                  <a:cubicBezTo>
                    <a:pt x="13" y="0"/>
                    <a:pt x="0" y="13"/>
                    <a:pt x="0" y="28"/>
                  </a:cubicBezTo>
                  <a:cubicBezTo>
                    <a:pt x="0" y="36"/>
                    <a:pt x="3" y="43"/>
                    <a:pt x="8" y="48"/>
                  </a:cubicBezTo>
                  <a:cubicBezTo>
                    <a:pt x="13" y="53"/>
                    <a:pt x="20" y="57"/>
                    <a:pt x="28" y="57"/>
                  </a:cubicBezTo>
                  <a:cubicBezTo>
                    <a:pt x="36" y="57"/>
                    <a:pt x="43" y="53"/>
                    <a:pt x="48" y="48"/>
                  </a:cubicBezTo>
                  <a:cubicBezTo>
                    <a:pt x="53" y="43"/>
                    <a:pt x="57" y="36"/>
                    <a:pt x="57" y="28"/>
                  </a:cubicBezTo>
                  <a:cubicBezTo>
                    <a:pt x="57" y="13"/>
                    <a:pt x="44" y="0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37" name="Freeform 1241"/>
            <p:cNvSpPr>
              <a:spLocks noEditPoints="1"/>
            </p:cNvSpPr>
            <p:nvPr/>
          </p:nvSpPr>
          <p:spPr bwMode="auto">
            <a:xfrm>
              <a:off x="4522788" y="407987"/>
              <a:ext cx="269875" cy="269875"/>
            </a:xfrm>
            <a:custGeom>
              <a:avLst/>
              <a:gdLst>
                <a:gd name="T0" fmla="*/ 4 w 65"/>
                <a:gd name="T1" fmla="*/ 32 h 65"/>
                <a:gd name="T2" fmla="*/ 32 w 65"/>
                <a:gd name="T3" fmla="*/ 4 h 65"/>
                <a:gd name="T4" fmla="*/ 61 w 65"/>
                <a:gd name="T5" fmla="*/ 32 h 65"/>
                <a:gd name="T6" fmla="*/ 52 w 65"/>
                <a:gd name="T7" fmla="*/ 52 h 65"/>
                <a:gd name="T8" fmla="*/ 32 w 65"/>
                <a:gd name="T9" fmla="*/ 61 h 65"/>
                <a:gd name="T10" fmla="*/ 12 w 65"/>
                <a:gd name="T11" fmla="*/ 52 h 65"/>
                <a:gd name="T12" fmla="*/ 4 w 65"/>
                <a:gd name="T13" fmla="*/ 32 h 65"/>
                <a:gd name="T14" fmla="*/ 32 w 65"/>
                <a:gd name="T15" fmla="*/ 0 h 65"/>
                <a:gd name="T16" fmla="*/ 31 w 65"/>
                <a:gd name="T17" fmla="*/ 0 h 65"/>
                <a:gd name="T18" fmla="*/ 0 w 65"/>
                <a:gd name="T19" fmla="*/ 32 h 65"/>
                <a:gd name="T20" fmla="*/ 2 w 65"/>
                <a:gd name="T21" fmla="*/ 32 h 65"/>
                <a:gd name="T22" fmla="*/ 0 w 65"/>
                <a:gd name="T23" fmla="*/ 32 h 65"/>
                <a:gd name="T24" fmla="*/ 31 w 65"/>
                <a:gd name="T25" fmla="*/ 65 h 65"/>
                <a:gd name="T26" fmla="*/ 32 w 65"/>
                <a:gd name="T27" fmla="*/ 65 h 65"/>
                <a:gd name="T28" fmla="*/ 35 w 65"/>
                <a:gd name="T29" fmla="*/ 64 h 65"/>
                <a:gd name="T30" fmla="*/ 65 w 65"/>
                <a:gd name="T31" fmla="*/ 32 h 65"/>
                <a:gd name="T32" fmla="*/ 35 w 65"/>
                <a:gd name="T33" fmla="*/ 0 h 65"/>
                <a:gd name="T34" fmla="*/ 32 w 65"/>
                <a:gd name="T35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5" h="65">
                  <a:moveTo>
                    <a:pt x="4" y="32"/>
                  </a:moveTo>
                  <a:cubicBezTo>
                    <a:pt x="4" y="17"/>
                    <a:pt x="17" y="4"/>
                    <a:pt x="32" y="4"/>
                  </a:cubicBezTo>
                  <a:cubicBezTo>
                    <a:pt x="48" y="4"/>
                    <a:pt x="61" y="17"/>
                    <a:pt x="61" y="32"/>
                  </a:cubicBezTo>
                  <a:cubicBezTo>
                    <a:pt x="61" y="40"/>
                    <a:pt x="57" y="47"/>
                    <a:pt x="52" y="52"/>
                  </a:cubicBezTo>
                  <a:cubicBezTo>
                    <a:pt x="47" y="57"/>
                    <a:pt x="40" y="61"/>
                    <a:pt x="32" y="61"/>
                  </a:cubicBezTo>
                  <a:cubicBezTo>
                    <a:pt x="24" y="61"/>
                    <a:pt x="17" y="57"/>
                    <a:pt x="12" y="52"/>
                  </a:cubicBezTo>
                  <a:cubicBezTo>
                    <a:pt x="7" y="47"/>
                    <a:pt x="4" y="40"/>
                    <a:pt x="4" y="32"/>
                  </a:cubicBezTo>
                  <a:moveTo>
                    <a:pt x="32" y="0"/>
                  </a:moveTo>
                  <a:cubicBezTo>
                    <a:pt x="32" y="0"/>
                    <a:pt x="31" y="0"/>
                    <a:pt x="31" y="0"/>
                  </a:cubicBezTo>
                  <a:cubicBezTo>
                    <a:pt x="14" y="1"/>
                    <a:pt x="0" y="15"/>
                    <a:pt x="0" y="32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50"/>
                    <a:pt x="14" y="64"/>
                    <a:pt x="31" y="65"/>
                  </a:cubicBezTo>
                  <a:cubicBezTo>
                    <a:pt x="32" y="65"/>
                    <a:pt x="32" y="65"/>
                    <a:pt x="32" y="65"/>
                  </a:cubicBezTo>
                  <a:cubicBezTo>
                    <a:pt x="33" y="65"/>
                    <a:pt x="34" y="64"/>
                    <a:pt x="35" y="64"/>
                  </a:cubicBezTo>
                  <a:cubicBezTo>
                    <a:pt x="52" y="63"/>
                    <a:pt x="65" y="49"/>
                    <a:pt x="65" y="32"/>
                  </a:cubicBezTo>
                  <a:cubicBezTo>
                    <a:pt x="65" y="15"/>
                    <a:pt x="52" y="1"/>
                    <a:pt x="35" y="0"/>
                  </a:cubicBezTo>
                  <a:cubicBezTo>
                    <a:pt x="34" y="0"/>
                    <a:pt x="33" y="0"/>
                    <a:pt x="32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38" name="Freeform 1242"/>
            <p:cNvSpPr>
              <a:spLocks/>
            </p:cNvSpPr>
            <p:nvPr/>
          </p:nvSpPr>
          <p:spPr bwMode="auto">
            <a:xfrm>
              <a:off x="4581525" y="466725"/>
              <a:ext cx="152400" cy="152400"/>
            </a:xfrm>
            <a:custGeom>
              <a:avLst/>
              <a:gdLst>
                <a:gd name="T0" fmla="*/ 18 w 37"/>
                <a:gd name="T1" fmla="*/ 0 h 37"/>
                <a:gd name="T2" fmla="*/ 18 w 37"/>
                <a:gd name="T3" fmla="*/ 0 h 37"/>
                <a:gd name="T4" fmla="*/ 0 w 37"/>
                <a:gd name="T5" fmla="*/ 18 h 37"/>
                <a:gd name="T6" fmla="*/ 18 w 37"/>
                <a:gd name="T7" fmla="*/ 37 h 37"/>
                <a:gd name="T8" fmla="*/ 37 w 37"/>
                <a:gd name="T9" fmla="*/ 18 h 37"/>
                <a:gd name="T10" fmla="*/ 18 w 37"/>
                <a:gd name="T11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18" y="0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8" y="0"/>
                    <a:pt x="0" y="8"/>
                    <a:pt x="0" y="18"/>
                  </a:cubicBezTo>
                  <a:cubicBezTo>
                    <a:pt x="0" y="28"/>
                    <a:pt x="8" y="37"/>
                    <a:pt x="18" y="37"/>
                  </a:cubicBezTo>
                  <a:cubicBezTo>
                    <a:pt x="28" y="37"/>
                    <a:pt x="37" y="28"/>
                    <a:pt x="37" y="18"/>
                  </a:cubicBezTo>
                  <a:cubicBezTo>
                    <a:pt x="37" y="8"/>
                    <a:pt x="29" y="0"/>
                    <a:pt x="18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</p:grpSp>
      <p:sp>
        <p:nvSpPr>
          <p:cNvPr id="1332" name="任意多边形 1331"/>
          <p:cNvSpPr/>
          <p:nvPr/>
        </p:nvSpPr>
        <p:spPr>
          <a:xfrm flipH="1">
            <a:off x="6210685" y="-2222504"/>
            <a:ext cx="1422400" cy="260350"/>
          </a:xfrm>
          <a:custGeom>
            <a:avLst/>
            <a:gdLst>
              <a:gd name="connsiteX0" fmla="*/ 1422400 w 1422400"/>
              <a:gd name="connsiteY0" fmla="*/ 0 h 260350"/>
              <a:gd name="connsiteX1" fmla="*/ 1339850 w 1422400"/>
              <a:gd name="connsiteY1" fmla="*/ 76200 h 260350"/>
              <a:gd name="connsiteX2" fmla="*/ 95250 w 1422400"/>
              <a:gd name="connsiteY2" fmla="*/ 76200 h 260350"/>
              <a:gd name="connsiteX3" fmla="*/ 0 w 1422400"/>
              <a:gd name="connsiteY3" fmla="*/ 139700 h 260350"/>
              <a:gd name="connsiteX4" fmla="*/ 0 w 1422400"/>
              <a:gd name="connsiteY4" fmla="*/ 260350 h 2603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2400" h="260350">
                <a:moveTo>
                  <a:pt x="1422400" y="0"/>
                </a:moveTo>
                <a:lnTo>
                  <a:pt x="1339850" y="76200"/>
                </a:lnTo>
                <a:lnTo>
                  <a:pt x="95250" y="76200"/>
                </a:lnTo>
                <a:lnTo>
                  <a:pt x="0" y="139700"/>
                </a:lnTo>
                <a:lnTo>
                  <a:pt x="0" y="260350"/>
                </a:lnTo>
              </a:path>
            </a:pathLst>
          </a:custGeom>
          <a:noFill/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sp>
        <p:nvSpPr>
          <p:cNvPr id="1339" name="椭圆 1338"/>
          <p:cNvSpPr/>
          <p:nvPr/>
        </p:nvSpPr>
        <p:spPr>
          <a:xfrm>
            <a:off x="8999353" y="593743"/>
            <a:ext cx="152383" cy="152383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sp>
        <p:nvSpPr>
          <p:cNvPr id="1340" name="椭圆 1339"/>
          <p:cNvSpPr/>
          <p:nvPr/>
        </p:nvSpPr>
        <p:spPr>
          <a:xfrm>
            <a:off x="9656771" y="837444"/>
            <a:ext cx="152383" cy="152383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sp>
        <p:nvSpPr>
          <p:cNvPr id="1341" name="椭圆 1340"/>
          <p:cNvSpPr/>
          <p:nvPr/>
        </p:nvSpPr>
        <p:spPr>
          <a:xfrm>
            <a:off x="9031328" y="206383"/>
            <a:ext cx="152383" cy="152383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grpSp>
        <p:nvGrpSpPr>
          <p:cNvPr id="640" name="组合 639"/>
          <p:cNvGrpSpPr/>
          <p:nvPr/>
        </p:nvGrpSpPr>
        <p:grpSpPr>
          <a:xfrm>
            <a:off x="4149053" y="10787569"/>
            <a:ext cx="2677722" cy="868099"/>
            <a:chOff x="4596482" y="2845676"/>
            <a:chExt cx="1309414" cy="424503"/>
          </a:xfrm>
        </p:grpSpPr>
        <p:grpSp>
          <p:nvGrpSpPr>
            <p:cNvPr id="646" name="组合 645"/>
            <p:cNvGrpSpPr/>
            <p:nvPr/>
          </p:nvGrpSpPr>
          <p:grpSpPr>
            <a:xfrm>
              <a:off x="4635501" y="2921945"/>
              <a:ext cx="1209535" cy="324784"/>
              <a:chOff x="4635501" y="2921945"/>
              <a:chExt cx="1209535" cy="324784"/>
            </a:xfrm>
          </p:grpSpPr>
          <p:sp>
            <p:nvSpPr>
              <p:cNvPr id="649" name="矩形 648"/>
              <p:cNvSpPr/>
              <p:nvPr/>
            </p:nvSpPr>
            <p:spPr>
              <a:xfrm>
                <a:off x="4729036" y="3225842"/>
                <a:ext cx="1116000" cy="720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4000">
                  <a:latin typeface="+mj-lt"/>
                </a:endParaRPr>
              </a:p>
            </p:txBody>
          </p:sp>
          <p:sp>
            <p:nvSpPr>
              <p:cNvPr id="650" name="矩形 649"/>
              <p:cNvSpPr/>
              <p:nvPr/>
            </p:nvSpPr>
            <p:spPr>
              <a:xfrm rot="2700000">
                <a:off x="4621714" y="3180129"/>
                <a:ext cx="126000" cy="720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4000">
                  <a:latin typeface="+mj-lt"/>
                </a:endParaRPr>
              </a:p>
            </p:txBody>
          </p:sp>
          <p:sp>
            <p:nvSpPr>
              <p:cNvPr id="651" name="矩形 650"/>
              <p:cNvSpPr/>
              <p:nvPr/>
            </p:nvSpPr>
            <p:spPr>
              <a:xfrm rot="16200000">
                <a:off x="4531101" y="3026345"/>
                <a:ext cx="216000" cy="720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4000">
                  <a:latin typeface="+mj-lt"/>
                </a:endParaRPr>
              </a:p>
            </p:txBody>
          </p:sp>
        </p:grpSp>
        <p:sp>
          <p:nvSpPr>
            <p:cNvPr id="647" name="Oval 35"/>
            <p:cNvSpPr>
              <a:spLocks noChangeAspect="1" noChangeArrowheads="1"/>
            </p:cNvSpPr>
            <p:nvPr/>
          </p:nvSpPr>
          <p:spPr bwMode="auto">
            <a:xfrm rot="2718230">
              <a:off x="4596482" y="2845676"/>
              <a:ext cx="82800" cy="82800"/>
            </a:xfrm>
            <a:prstGeom prst="ellipse">
              <a:avLst/>
            </a:prstGeom>
            <a:solidFill>
              <a:schemeClr val="tx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000">
                <a:latin typeface="+mj-lt"/>
              </a:endParaRPr>
            </a:p>
          </p:txBody>
        </p:sp>
        <p:sp>
          <p:nvSpPr>
            <p:cNvPr id="648" name="Oval 35"/>
            <p:cNvSpPr>
              <a:spLocks noChangeAspect="1" noChangeArrowheads="1"/>
            </p:cNvSpPr>
            <p:nvPr/>
          </p:nvSpPr>
          <p:spPr bwMode="auto">
            <a:xfrm rot="2718230">
              <a:off x="5823096" y="3187379"/>
              <a:ext cx="82800" cy="82800"/>
            </a:xfrm>
            <a:prstGeom prst="ellipse">
              <a:avLst/>
            </a:pr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000">
                <a:latin typeface="+mj-lt"/>
              </a:endParaRPr>
            </a:p>
          </p:txBody>
        </p:sp>
      </p:grpSp>
      <p:sp>
        <p:nvSpPr>
          <p:cNvPr id="642" name="矩形 641"/>
          <p:cNvSpPr/>
          <p:nvPr/>
        </p:nvSpPr>
        <p:spPr>
          <a:xfrm>
            <a:off x="5482528" y="2988221"/>
            <a:ext cx="2415352" cy="656337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4800">
              <a:latin typeface="+mj-lt"/>
            </a:endParaRPr>
          </a:p>
        </p:txBody>
      </p:sp>
      <p:sp>
        <p:nvSpPr>
          <p:cNvPr id="643" name="文本框 642"/>
          <p:cNvSpPr txBox="1"/>
          <p:nvPr/>
        </p:nvSpPr>
        <p:spPr>
          <a:xfrm>
            <a:off x="4335394" y="1958973"/>
            <a:ext cx="857951" cy="221599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13800" dirty="0">
                <a:latin typeface="+mj-lt"/>
                <a:ea typeface="方正清刻本悦宋简体" panose="02000000000000000000" pitchFamily="2" charset="-122"/>
              </a:rPr>
              <a:t>P</a:t>
            </a:r>
            <a:endParaRPr lang="zh-CN" altLang="en-US" sz="13800" dirty="0">
              <a:latin typeface="+mj-lt"/>
              <a:ea typeface="方正清刻本悦宋简体" panose="02000000000000000000" pitchFamily="2" charset="-122"/>
            </a:endParaRPr>
          </a:p>
        </p:txBody>
      </p:sp>
      <p:sp>
        <p:nvSpPr>
          <p:cNvPr id="644" name="文本框 643"/>
          <p:cNvSpPr txBox="1"/>
          <p:nvPr/>
        </p:nvSpPr>
        <p:spPr>
          <a:xfrm>
            <a:off x="5461632" y="2937517"/>
            <a:ext cx="2540476" cy="729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tr-TR" altLang="zh-CN" sz="4000" dirty="0">
                <a:solidFill>
                  <a:schemeClr val="bg1"/>
                </a:solidFill>
                <a:latin typeface="+mj-lt"/>
                <a:ea typeface="方正清刻本悦宋简体" panose="02000000000000000000" pitchFamily="2" charset="-122"/>
              </a:rPr>
              <a:t>FOUR</a:t>
            </a:r>
            <a:endParaRPr lang="zh-CN" altLang="en-US" sz="4000" dirty="0">
              <a:solidFill>
                <a:schemeClr val="bg1"/>
              </a:solidFill>
              <a:latin typeface="+mj-lt"/>
              <a:ea typeface="方正清刻本悦宋简体" panose="02000000000000000000" pitchFamily="2" charset="-122"/>
            </a:endParaRPr>
          </a:p>
        </p:txBody>
      </p:sp>
      <p:sp>
        <p:nvSpPr>
          <p:cNvPr id="645" name="文本框 644"/>
          <p:cNvSpPr txBox="1"/>
          <p:nvPr/>
        </p:nvSpPr>
        <p:spPr>
          <a:xfrm>
            <a:off x="5335893" y="2471986"/>
            <a:ext cx="273978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3200" dirty="0">
                <a:latin typeface="+mj-lt"/>
                <a:ea typeface="方正清刻本悦宋简体" panose="02000000000000000000" pitchFamily="2" charset="-122"/>
              </a:rPr>
              <a:t>ART  FOUR</a:t>
            </a:r>
            <a:endParaRPr lang="zh-CN" altLang="en-US" sz="3200" dirty="0">
              <a:latin typeface="+mj-lt"/>
              <a:ea typeface="方正清刻本悦宋简体" panose="02000000000000000000" pitchFamily="2" charset="-122"/>
            </a:endParaRPr>
          </a:p>
        </p:txBody>
      </p:sp>
      <p:sp>
        <p:nvSpPr>
          <p:cNvPr id="652" name="Freeform 968"/>
          <p:cNvSpPr>
            <a:spLocks/>
          </p:cNvSpPr>
          <p:nvPr/>
        </p:nvSpPr>
        <p:spPr bwMode="auto">
          <a:xfrm>
            <a:off x="4737877" y="5330825"/>
            <a:ext cx="138113" cy="141288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3 w 33"/>
              <a:gd name="T5" fmla="*/ 4 h 34"/>
              <a:gd name="T6" fmla="*/ 5 w 33"/>
              <a:gd name="T7" fmla="*/ 5 h 34"/>
              <a:gd name="T8" fmla="*/ 0 w 33"/>
              <a:gd name="T9" fmla="*/ 17 h 34"/>
              <a:gd name="T10" fmla="*/ 5 w 33"/>
              <a:gd name="T11" fmla="*/ 29 h 34"/>
              <a:gd name="T12" fmla="*/ 17 w 33"/>
              <a:gd name="T13" fmla="*/ 34 h 34"/>
              <a:gd name="T14" fmla="*/ 28 w 33"/>
              <a:gd name="T15" fmla="*/ 29 h 34"/>
              <a:gd name="T16" fmla="*/ 33 w 33"/>
              <a:gd name="T17" fmla="*/ 17 h 34"/>
              <a:gd name="T18" fmla="*/ 28 w 33"/>
              <a:gd name="T19" fmla="*/ 5 h 34"/>
              <a:gd name="T20" fmla="*/ 17 w 33"/>
              <a:gd name="T21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3" y="4"/>
                  <a:pt x="3" y="4"/>
                  <a:pt x="3" y="4"/>
                </a:cubicBezTo>
                <a:cubicBezTo>
                  <a:pt x="5" y="5"/>
                  <a:pt x="5" y="5"/>
                  <a:pt x="5" y="5"/>
                </a:cubicBezTo>
                <a:cubicBezTo>
                  <a:pt x="2" y="9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8" y="32"/>
                  <a:pt x="12" y="34"/>
                  <a:pt x="17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6"/>
                  <a:pt x="33" y="21"/>
                  <a:pt x="33" y="17"/>
                </a:cubicBezTo>
                <a:cubicBezTo>
                  <a:pt x="33" y="13"/>
                  <a:pt x="32" y="9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53" name="椭圆 652"/>
          <p:cNvSpPr/>
          <p:nvPr/>
        </p:nvSpPr>
        <p:spPr>
          <a:xfrm>
            <a:off x="4768836" y="5116513"/>
            <a:ext cx="149225" cy="149225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sp>
        <p:nvSpPr>
          <p:cNvPr id="695" name="Freeform 969"/>
          <p:cNvSpPr>
            <a:spLocks noEditPoints="1"/>
          </p:cNvSpPr>
          <p:nvPr/>
        </p:nvSpPr>
        <p:spPr bwMode="auto">
          <a:xfrm>
            <a:off x="4784351" y="5318126"/>
            <a:ext cx="169863" cy="174625"/>
          </a:xfrm>
          <a:custGeom>
            <a:avLst/>
            <a:gdLst>
              <a:gd name="T0" fmla="*/ 9 w 41"/>
              <a:gd name="T1" fmla="*/ 9 h 42"/>
              <a:gd name="T2" fmla="*/ 21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1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7 w 41"/>
              <a:gd name="T19" fmla="*/ 8 h 42"/>
              <a:gd name="T20" fmla="*/ 9 w 41"/>
              <a:gd name="T21" fmla="*/ 9 h 42"/>
              <a:gd name="T22" fmla="*/ 21 w 41"/>
              <a:gd name="T23" fmla="*/ 0 h 42"/>
              <a:gd name="T24" fmla="*/ 21 w 41"/>
              <a:gd name="T25" fmla="*/ 0 h 42"/>
              <a:gd name="T26" fmla="*/ 6 w 41"/>
              <a:gd name="T27" fmla="*/ 7 h 42"/>
              <a:gd name="T28" fmla="*/ 6 w 41"/>
              <a:gd name="T29" fmla="*/ 7 h 42"/>
              <a:gd name="T30" fmla="*/ 0 w 41"/>
              <a:gd name="T31" fmla="*/ 21 h 42"/>
              <a:gd name="T32" fmla="*/ 6 w 41"/>
              <a:gd name="T33" fmla="*/ 36 h 42"/>
              <a:gd name="T34" fmla="*/ 14 w 41"/>
              <a:gd name="T35" fmla="*/ 41 h 42"/>
              <a:gd name="T36" fmla="*/ 18 w 41"/>
              <a:gd name="T37" fmla="*/ 42 h 42"/>
              <a:gd name="T38" fmla="*/ 21 w 41"/>
              <a:gd name="T39" fmla="*/ 42 h 42"/>
              <a:gd name="T40" fmla="*/ 21 w 41"/>
              <a:gd name="T41" fmla="*/ 42 h 42"/>
              <a:gd name="T42" fmla="*/ 35 w 41"/>
              <a:gd name="T43" fmla="*/ 36 h 42"/>
              <a:gd name="T44" fmla="*/ 41 w 41"/>
              <a:gd name="T45" fmla="*/ 21 h 42"/>
              <a:gd name="T46" fmla="*/ 35 w 41"/>
              <a:gd name="T47" fmla="*/ 7 h 42"/>
              <a:gd name="T48" fmla="*/ 21 w 41"/>
              <a:gd name="T4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3"/>
                  <a:pt x="37" y="17"/>
                  <a:pt x="37" y="21"/>
                </a:cubicBezTo>
                <a:cubicBezTo>
                  <a:pt x="37" y="25"/>
                  <a:pt x="36" y="30"/>
                  <a:pt x="32" y="33"/>
                </a:cubicBezTo>
                <a:cubicBezTo>
                  <a:pt x="29" y="36"/>
                  <a:pt x="25" y="38"/>
                  <a:pt x="21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3"/>
                  <a:pt x="9" y="9"/>
                </a:cubicBezTo>
                <a:cubicBezTo>
                  <a:pt x="7" y="8"/>
                  <a:pt x="7" y="8"/>
                  <a:pt x="7" y="8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3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8" y="38"/>
                  <a:pt x="11" y="40"/>
                  <a:pt x="14" y="41"/>
                </a:cubicBezTo>
                <a:cubicBezTo>
                  <a:pt x="15" y="41"/>
                  <a:pt x="17" y="41"/>
                  <a:pt x="18" y="42"/>
                </a:cubicBezTo>
                <a:cubicBezTo>
                  <a:pt x="19" y="42"/>
                  <a:pt x="20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1"/>
                  <a:pt x="35" y="7"/>
                </a:cubicBezTo>
                <a:cubicBezTo>
                  <a:pt x="31" y="3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grpSp>
        <p:nvGrpSpPr>
          <p:cNvPr id="3" name="组合 2"/>
          <p:cNvGrpSpPr/>
          <p:nvPr/>
        </p:nvGrpSpPr>
        <p:grpSpPr>
          <a:xfrm>
            <a:off x="5228435" y="4973637"/>
            <a:ext cx="1735130" cy="663575"/>
            <a:chOff x="5222473" y="4973637"/>
            <a:chExt cx="1735130" cy="663575"/>
          </a:xfrm>
        </p:grpSpPr>
        <p:sp>
          <p:nvSpPr>
            <p:cNvPr id="2" name="矩形 1"/>
            <p:cNvSpPr/>
            <p:nvPr/>
          </p:nvSpPr>
          <p:spPr>
            <a:xfrm>
              <a:off x="5231108" y="4973637"/>
              <a:ext cx="1717860" cy="66357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654" name="文本框 653"/>
            <p:cNvSpPr txBox="1"/>
            <p:nvPr/>
          </p:nvSpPr>
          <p:spPr>
            <a:xfrm>
              <a:off x="5222473" y="5013037"/>
              <a:ext cx="1735130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sz="3200" dirty="0">
                  <a:solidFill>
                    <a:schemeClr val="bg1"/>
                  </a:solidFill>
                  <a:latin typeface="+mj-lt"/>
                  <a:ea typeface="方正清刻本悦宋简体" panose="02000000000000000000" pitchFamily="2" charset="-122"/>
                </a:rPr>
                <a:t>logo</a:t>
              </a:r>
              <a:endParaRPr lang="zh-CN" altLang="en-US" sz="3200" dirty="0">
                <a:solidFill>
                  <a:schemeClr val="bg1"/>
                </a:solidFill>
                <a:latin typeface="+mj-lt"/>
                <a:ea typeface="方正清刻本悦宋简体" panose="02000000000000000000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144066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300"/>
                                        <p:tgtEl>
                                          <p:spTgt spid="6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ntr" presetSubtype="32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13" dur="300"/>
                                        <p:tgtEl>
                                          <p:spTgt spid="6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8" presetClass="entr" presetSubtype="32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16" dur="300"/>
                                        <p:tgtEl>
                                          <p:spTgt spid="6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2" grpId="0" animBg="1"/>
      <p:bldP spid="643" grpId="0"/>
      <p:bldP spid="644" grpId="0"/>
      <p:bldP spid="645" grpId="0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2"/>
          <p:cNvGrpSpPr/>
          <p:nvPr/>
        </p:nvGrpSpPr>
        <p:grpSpPr>
          <a:xfrm>
            <a:off x="-22274" y="304560"/>
            <a:ext cx="3395006" cy="652790"/>
            <a:chOff x="-22274" y="304560"/>
            <a:chExt cx="3395006" cy="652790"/>
          </a:xfrm>
        </p:grpSpPr>
        <p:grpSp>
          <p:nvGrpSpPr>
            <p:cNvPr id="4" name="组合 3"/>
            <p:cNvGrpSpPr/>
            <p:nvPr/>
          </p:nvGrpSpPr>
          <p:grpSpPr>
            <a:xfrm>
              <a:off x="-22274" y="526055"/>
              <a:ext cx="2726545" cy="431295"/>
              <a:chOff x="-22274" y="526055"/>
              <a:chExt cx="2726545" cy="431295"/>
            </a:xfrm>
          </p:grpSpPr>
          <p:sp>
            <p:nvSpPr>
              <p:cNvPr id="10" name="任意多边形 9"/>
              <p:cNvSpPr/>
              <p:nvPr/>
            </p:nvSpPr>
            <p:spPr>
              <a:xfrm>
                <a:off x="-22274" y="663087"/>
                <a:ext cx="2621280" cy="243840"/>
              </a:xfrm>
              <a:custGeom>
                <a:avLst/>
                <a:gdLst>
                  <a:gd name="connsiteX0" fmla="*/ 0 w 2621280"/>
                  <a:gd name="connsiteY0" fmla="*/ 0 h 243840"/>
                  <a:gd name="connsiteX1" fmla="*/ 937260 w 2621280"/>
                  <a:gd name="connsiteY1" fmla="*/ 0 h 243840"/>
                  <a:gd name="connsiteX2" fmla="*/ 1181100 w 2621280"/>
                  <a:gd name="connsiteY2" fmla="*/ 243840 h 243840"/>
                  <a:gd name="connsiteX3" fmla="*/ 2621280 w 2621280"/>
                  <a:gd name="connsiteY3" fmla="*/ 243840 h 24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1280" h="243840">
                    <a:moveTo>
                      <a:pt x="0" y="0"/>
                    </a:moveTo>
                    <a:lnTo>
                      <a:pt x="937260" y="0"/>
                    </a:lnTo>
                    <a:lnTo>
                      <a:pt x="1181100" y="243840"/>
                    </a:lnTo>
                    <a:lnTo>
                      <a:pt x="2621280" y="24384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grpSp>
            <p:nvGrpSpPr>
              <p:cNvPr id="11" name="组合 10"/>
              <p:cNvGrpSpPr/>
              <p:nvPr/>
            </p:nvGrpSpPr>
            <p:grpSpPr>
              <a:xfrm>
                <a:off x="206190" y="526055"/>
                <a:ext cx="276624" cy="276624"/>
                <a:chOff x="5216663" y="2206897"/>
                <a:chExt cx="276624" cy="276624"/>
              </a:xfrm>
            </p:grpSpPr>
            <p:sp>
              <p:nvSpPr>
                <p:cNvPr id="13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16663" y="2206897"/>
                  <a:ext cx="276624" cy="276624"/>
                </a:xfrm>
                <a:prstGeom prst="ellipse">
                  <a:avLst/>
                </a:prstGeom>
                <a:solidFill>
                  <a:schemeClr val="bg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latin typeface="+mj-lt"/>
                  </a:endParaRPr>
                </a:p>
              </p:txBody>
            </p:sp>
            <p:sp>
              <p:nvSpPr>
                <p:cNvPr id="14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82116" y="2273211"/>
                  <a:ext cx="144000" cy="144000"/>
                </a:xfrm>
                <a:prstGeom prst="ellipse">
                  <a:avLst/>
                </a:prstGeom>
                <a:solidFill>
                  <a:schemeClr val="tx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latin typeface="+mj-lt"/>
                  </a:endParaRPr>
                </a:p>
              </p:txBody>
            </p:sp>
          </p:grpSp>
          <p:sp>
            <p:nvSpPr>
              <p:cNvPr id="12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596271" y="84935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</p:grpSp>
        <p:sp>
          <p:nvSpPr>
            <p:cNvPr id="5" name="文本框 4"/>
            <p:cNvSpPr txBox="1"/>
            <p:nvPr/>
          </p:nvSpPr>
          <p:spPr>
            <a:xfrm>
              <a:off x="1006539" y="304560"/>
              <a:ext cx="2250593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tr-TR" altLang="zh-CN" sz="2600" b="1" dirty="0">
                  <a:latin typeface="+mj-lt"/>
                  <a:ea typeface="方正清刻本悦宋简体" panose="02000000000000000000" pitchFamily="2" charset="-122"/>
                </a:rPr>
                <a:t>TITLE HERE</a:t>
              </a:r>
              <a:endParaRPr lang="zh-CN" altLang="en-US" sz="2600" b="1" dirty="0">
                <a:latin typeface="+mj-lt"/>
                <a:ea typeface="方正清刻本悦宋简体" panose="02000000000000000000" pitchFamily="2" charset="-122"/>
              </a:endParaRPr>
            </a:p>
          </p:txBody>
        </p:sp>
        <p:grpSp>
          <p:nvGrpSpPr>
            <p:cNvPr id="6" name="组合 5"/>
            <p:cNvGrpSpPr/>
            <p:nvPr/>
          </p:nvGrpSpPr>
          <p:grpSpPr>
            <a:xfrm>
              <a:off x="2909925" y="529575"/>
              <a:ext cx="462807" cy="427775"/>
              <a:chOff x="2909925" y="529575"/>
              <a:chExt cx="462807" cy="427775"/>
            </a:xfrm>
          </p:grpSpPr>
          <p:sp>
            <p:nvSpPr>
              <p:cNvPr id="7" name="任意多边形 6"/>
              <p:cNvSpPr/>
              <p:nvPr/>
            </p:nvSpPr>
            <p:spPr>
              <a:xfrm>
                <a:off x="3003896" y="614253"/>
                <a:ext cx="309544" cy="291465"/>
              </a:xfrm>
              <a:custGeom>
                <a:avLst/>
                <a:gdLst>
                  <a:gd name="connsiteX0" fmla="*/ 411480 w 411480"/>
                  <a:gd name="connsiteY0" fmla="*/ 0 h 1036320"/>
                  <a:gd name="connsiteX1" fmla="*/ 411480 w 411480"/>
                  <a:gd name="connsiteY1" fmla="*/ 883920 h 1036320"/>
                  <a:gd name="connsiteX2" fmla="*/ 259080 w 411480"/>
                  <a:gd name="connsiteY2" fmla="*/ 1036320 h 1036320"/>
                  <a:gd name="connsiteX3" fmla="*/ 0 w 411480"/>
                  <a:gd name="connsiteY3" fmla="*/ 1036320 h 1036320"/>
                  <a:gd name="connsiteX0" fmla="*/ 309086 w 309086"/>
                  <a:gd name="connsiteY0" fmla="*/ 0 h 1036320"/>
                  <a:gd name="connsiteX1" fmla="*/ 309086 w 309086"/>
                  <a:gd name="connsiteY1" fmla="*/ 883920 h 1036320"/>
                  <a:gd name="connsiteX2" fmla="*/ 156686 w 309086"/>
                  <a:gd name="connsiteY2" fmla="*/ 1036320 h 1036320"/>
                  <a:gd name="connsiteX3" fmla="*/ 0 w 309086"/>
                  <a:gd name="connsiteY3" fmla="*/ 1036320 h 103632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1566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3090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432911"/>
                  <a:gd name="connsiteY0" fmla="*/ 0 h 434340"/>
                  <a:gd name="connsiteX1" fmla="*/ 432911 w 432911"/>
                  <a:gd name="connsiteY1" fmla="*/ 310515 h 434340"/>
                  <a:gd name="connsiteX2" fmla="*/ 309086 w 432911"/>
                  <a:gd name="connsiteY2" fmla="*/ 434340 h 434340"/>
                  <a:gd name="connsiteX3" fmla="*/ 0 w 432911"/>
                  <a:gd name="connsiteY3" fmla="*/ 434340 h 43434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09086 w 432911"/>
                  <a:gd name="connsiteY2" fmla="*/ 453390 h 453390"/>
                  <a:gd name="connsiteX3" fmla="*/ 0 w 432911"/>
                  <a:gd name="connsiteY3" fmla="*/ 453390 h 45339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56711 w 432911"/>
                  <a:gd name="connsiteY2" fmla="*/ 453390 h 453390"/>
                  <a:gd name="connsiteX3" fmla="*/ 0 w 432911"/>
                  <a:gd name="connsiteY3" fmla="*/ 453390 h 453390"/>
                  <a:gd name="connsiteX0" fmla="*/ 432911 w 451961"/>
                  <a:gd name="connsiteY0" fmla="*/ 0 h 453390"/>
                  <a:gd name="connsiteX1" fmla="*/ 451961 w 451961"/>
                  <a:gd name="connsiteY1" fmla="*/ 358140 h 453390"/>
                  <a:gd name="connsiteX2" fmla="*/ 356711 w 451961"/>
                  <a:gd name="connsiteY2" fmla="*/ 453390 h 453390"/>
                  <a:gd name="connsiteX3" fmla="*/ 0 w 451961"/>
                  <a:gd name="connsiteY3" fmla="*/ 453390 h 453390"/>
                  <a:gd name="connsiteX0" fmla="*/ 466249 w 466249"/>
                  <a:gd name="connsiteY0" fmla="*/ 0 h 443865"/>
                  <a:gd name="connsiteX1" fmla="*/ 451961 w 466249"/>
                  <a:gd name="connsiteY1" fmla="*/ 348615 h 443865"/>
                  <a:gd name="connsiteX2" fmla="*/ 356711 w 466249"/>
                  <a:gd name="connsiteY2" fmla="*/ 443865 h 443865"/>
                  <a:gd name="connsiteX3" fmla="*/ 0 w 466249"/>
                  <a:gd name="connsiteY3" fmla="*/ 443865 h 443865"/>
                  <a:gd name="connsiteX0" fmla="*/ 456724 w 456724"/>
                  <a:gd name="connsiteY0" fmla="*/ 0 h 443865"/>
                  <a:gd name="connsiteX1" fmla="*/ 451961 w 456724"/>
                  <a:gd name="connsiteY1" fmla="*/ 348615 h 443865"/>
                  <a:gd name="connsiteX2" fmla="*/ 356711 w 456724"/>
                  <a:gd name="connsiteY2" fmla="*/ 443865 h 443865"/>
                  <a:gd name="connsiteX3" fmla="*/ 0 w 456724"/>
                  <a:gd name="connsiteY3" fmla="*/ 443865 h 443865"/>
                  <a:gd name="connsiteX0" fmla="*/ 451961 w 452419"/>
                  <a:gd name="connsiteY0" fmla="*/ 0 h 443865"/>
                  <a:gd name="connsiteX1" fmla="*/ 451961 w 452419"/>
                  <a:gd name="connsiteY1" fmla="*/ 348615 h 443865"/>
                  <a:gd name="connsiteX2" fmla="*/ 356711 w 452419"/>
                  <a:gd name="connsiteY2" fmla="*/ 443865 h 443865"/>
                  <a:gd name="connsiteX3" fmla="*/ 0 w 452419"/>
                  <a:gd name="connsiteY3" fmla="*/ 443865 h 443865"/>
                  <a:gd name="connsiteX0" fmla="*/ 309086 w 309544"/>
                  <a:gd name="connsiteY0" fmla="*/ 0 h 443865"/>
                  <a:gd name="connsiteX1" fmla="*/ 309086 w 309544"/>
                  <a:gd name="connsiteY1" fmla="*/ 348615 h 443865"/>
                  <a:gd name="connsiteX2" fmla="*/ 213836 w 309544"/>
                  <a:gd name="connsiteY2" fmla="*/ 443865 h 443865"/>
                  <a:gd name="connsiteX3" fmla="*/ 0 w 309544"/>
                  <a:gd name="connsiteY3" fmla="*/ 443865 h 443865"/>
                  <a:gd name="connsiteX0" fmla="*/ 309086 w 309544"/>
                  <a:gd name="connsiteY0" fmla="*/ 0 h 291465"/>
                  <a:gd name="connsiteX1" fmla="*/ 309086 w 309544"/>
                  <a:gd name="connsiteY1" fmla="*/ 196215 h 291465"/>
                  <a:gd name="connsiteX2" fmla="*/ 213836 w 309544"/>
                  <a:gd name="connsiteY2" fmla="*/ 291465 h 291465"/>
                  <a:gd name="connsiteX3" fmla="*/ 0 w 309544"/>
                  <a:gd name="connsiteY3" fmla="*/ 291465 h 291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9544" h="291465">
                    <a:moveTo>
                      <a:pt x="309086" y="0"/>
                    </a:moveTo>
                    <a:cubicBezTo>
                      <a:pt x="307498" y="116205"/>
                      <a:pt x="310674" y="80010"/>
                      <a:pt x="309086" y="196215"/>
                    </a:cubicBezTo>
                    <a:lnTo>
                      <a:pt x="213836" y="291465"/>
                    </a:lnTo>
                    <a:lnTo>
                      <a:pt x="0" y="291465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sp>
            <p:nvSpPr>
              <p:cNvPr id="8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909925" y="849350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9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264732" y="52957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</p:grpSp>
      </p:grpSp>
      <p:graphicFrame>
        <p:nvGraphicFramePr>
          <p:cNvPr id="2" name="图表 1"/>
          <p:cNvGraphicFramePr/>
          <p:nvPr>
            <p:extLst>
              <p:ext uri="{D42A27DB-BD31-4B8C-83A1-F6EECF244321}">
                <p14:modId xmlns:p14="http://schemas.microsoft.com/office/powerpoint/2010/main" val="1044023662"/>
              </p:ext>
            </p:extLst>
          </p:nvPr>
        </p:nvGraphicFramePr>
        <p:xfrm>
          <a:off x="2921000" y="2591562"/>
          <a:ext cx="6350000" cy="298409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pSp>
        <p:nvGrpSpPr>
          <p:cNvPr id="29" name="组合 28"/>
          <p:cNvGrpSpPr/>
          <p:nvPr/>
        </p:nvGrpSpPr>
        <p:grpSpPr>
          <a:xfrm>
            <a:off x="3736870" y="5432741"/>
            <a:ext cx="5248642" cy="369332"/>
            <a:chOff x="3736870" y="5432741"/>
            <a:chExt cx="5248642" cy="369332"/>
          </a:xfrm>
        </p:grpSpPr>
        <p:sp>
          <p:nvSpPr>
            <p:cNvPr id="15" name="文本框 14"/>
            <p:cNvSpPr txBox="1"/>
            <p:nvPr/>
          </p:nvSpPr>
          <p:spPr>
            <a:xfrm>
              <a:off x="3736870" y="5432741"/>
              <a:ext cx="387350" cy="369332"/>
            </a:xfrm>
            <a:prstGeom prst="rect">
              <a:avLst/>
            </a:prstGeom>
            <a:noFill/>
          </p:spPr>
          <p:txBody>
            <a:bodyPr vert="horz" wrap="square" rtlCol="0">
              <a:spAutoFit/>
            </a:bodyPr>
            <a:lstStyle/>
            <a:p>
              <a:r>
                <a:rPr lang="en-US" altLang="zh-CN" dirty="0">
                  <a:latin typeface="+mj-lt"/>
                  <a:ea typeface="方正正黑简体" panose="02000000000000000000" pitchFamily="2" charset="-122"/>
                </a:rPr>
                <a:t>1</a:t>
              </a:r>
              <a:endParaRPr lang="zh-CN" altLang="en-US" dirty="0">
                <a:latin typeface="+mj-lt"/>
                <a:ea typeface="方正正黑简体" panose="02000000000000000000" pitchFamily="2" charset="-122"/>
              </a:endParaRPr>
            </a:p>
          </p:txBody>
        </p:sp>
        <p:sp>
          <p:nvSpPr>
            <p:cNvPr id="16" name="文本框 15"/>
            <p:cNvSpPr txBox="1"/>
            <p:nvPr/>
          </p:nvSpPr>
          <p:spPr>
            <a:xfrm>
              <a:off x="4142435" y="5432741"/>
              <a:ext cx="331842" cy="369332"/>
            </a:xfrm>
            <a:prstGeom prst="rect">
              <a:avLst/>
            </a:prstGeom>
            <a:noFill/>
          </p:spPr>
          <p:txBody>
            <a:bodyPr vert="horz" wrap="square" rtlCol="0">
              <a:spAutoFit/>
            </a:bodyPr>
            <a:lstStyle/>
            <a:p>
              <a:r>
                <a:rPr lang="en-US" altLang="zh-CN" dirty="0">
                  <a:latin typeface="+mj-lt"/>
                  <a:ea typeface="方正正黑简体" panose="02000000000000000000" pitchFamily="2" charset="-122"/>
                </a:rPr>
                <a:t>2</a:t>
              </a:r>
              <a:endParaRPr lang="zh-CN" altLang="en-US" dirty="0">
                <a:latin typeface="+mj-lt"/>
                <a:ea typeface="方正正黑简体" panose="02000000000000000000" pitchFamily="2" charset="-122"/>
              </a:endParaRPr>
            </a:p>
          </p:txBody>
        </p:sp>
        <p:sp>
          <p:nvSpPr>
            <p:cNvPr id="17" name="文本框 16"/>
            <p:cNvSpPr txBox="1"/>
            <p:nvPr/>
          </p:nvSpPr>
          <p:spPr>
            <a:xfrm>
              <a:off x="4577933" y="5432741"/>
              <a:ext cx="375386" cy="369332"/>
            </a:xfrm>
            <a:prstGeom prst="rect">
              <a:avLst/>
            </a:prstGeom>
            <a:noFill/>
          </p:spPr>
          <p:txBody>
            <a:bodyPr vert="horz" wrap="square" rtlCol="0">
              <a:spAutoFit/>
            </a:bodyPr>
            <a:lstStyle>
              <a:defPPr>
                <a:defRPr lang="zh-CN"/>
              </a:defPPr>
              <a:lvl1pPr>
                <a:defRPr>
                  <a:solidFill>
                    <a:srgbClr val="77FF90"/>
                  </a:solidFill>
                  <a:latin typeface="方正正纤黑简体" panose="02000000000000000000" pitchFamily="2" charset="-122"/>
                  <a:ea typeface="方正正纤黑简体" panose="02000000000000000000" pitchFamily="2" charset="-122"/>
                </a:defRPr>
              </a:lvl1pPr>
            </a:lstStyle>
            <a:p>
              <a:r>
                <a:rPr lang="en-US" altLang="zh-CN" dirty="0">
                  <a:solidFill>
                    <a:schemeClr val="tx1"/>
                  </a:solidFill>
                  <a:latin typeface="+mj-lt"/>
                  <a:ea typeface="方正正黑简体" panose="02000000000000000000" pitchFamily="2" charset="-122"/>
                </a:rPr>
                <a:t>3</a:t>
              </a:r>
              <a:endParaRPr lang="zh-CN" altLang="en-US" dirty="0">
                <a:solidFill>
                  <a:schemeClr val="tx1"/>
                </a:solidFill>
                <a:latin typeface="+mj-lt"/>
                <a:ea typeface="方正正黑简体" panose="02000000000000000000" pitchFamily="2" charset="-122"/>
              </a:endParaRPr>
            </a:p>
          </p:txBody>
        </p:sp>
        <p:sp>
          <p:nvSpPr>
            <p:cNvPr id="18" name="文本框 17"/>
            <p:cNvSpPr txBox="1"/>
            <p:nvPr/>
          </p:nvSpPr>
          <p:spPr>
            <a:xfrm>
              <a:off x="5015230" y="5432741"/>
              <a:ext cx="425081" cy="369332"/>
            </a:xfrm>
            <a:prstGeom prst="rect">
              <a:avLst/>
            </a:prstGeom>
            <a:noFill/>
          </p:spPr>
          <p:txBody>
            <a:bodyPr vert="horz" wrap="square" rtlCol="0">
              <a:spAutoFit/>
            </a:bodyPr>
            <a:lstStyle>
              <a:defPPr>
                <a:defRPr lang="zh-CN"/>
              </a:defPPr>
              <a:lvl1pPr>
                <a:defRPr>
                  <a:solidFill>
                    <a:srgbClr val="77FF90"/>
                  </a:solidFill>
                  <a:latin typeface="方正正纤黑简体" panose="02000000000000000000" pitchFamily="2" charset="-122"/>
                  <a:ea typeface="方正正纤黑简体" panose="02000000000000000000" pitchFamily="2" charset="-122"/>
                </a:defRPr>
              </a:lvl1pPr>
            </a:lstStyle>
            <a:p>
              <a:r>
                <a:rPr lang="en-US" altLang="zh-CN" dirty="0">
                  <a:solidFill>
                    <a:schemeClr val="tx1"/>
                  </a:solidFill>
                  <a:latin typeface="+mj-lt"/>
                  <a:ea typeface="方正正黑简体" panose="02000000000000000000" pitchFamily="2" charset="-122"/>
                </a:rPr>
                <a:t>4</a:t>
              </a:r>
              <a:endParaRPr lang="zh-CN" altLang="en-US" dirty="0">
                <a:solidFill>
                  <a:schemeClr val="tx1"/>
                </a:solidFill>
                <a:latin typeface="+mj-lt"/>
                <a:ea typeface="方正正黑简体" panose="02000000000000000000" pitchFamily="2" charset="-122"/>
              </a:endParaRPr>
            </a:p>
          </p:txBody>
        </p:sp>
        <p:sp>
          <p:nvSpPr>
            <p:cNvPr id="19" name="文本框 18"/>
            <p:cNvSpPr txBox="1"/>
            <p:nvPr/>
          </p:nvSpPr>
          <p:spPr>
            <a:xfrm>
              <a:off x="5461319" y="5432741"/>
              <a:ext cx="347266" cy="369332"/>
            </a:xfrm>
            <a:prstGeom prst="rect">
              <a:avLst/>
            </a:prstGeom>
            <a:noFill/>
          </p:spPr>
          <p:txBody>
            <a:bodyPr vert="horz" wrap="square" rtlCol="0">
              <a:spAutoFit/>
            </a:bodyPr>
            <a:lstStyle>
              <a:defPPr>
                <a:defRPr lang="zh-CN"/>
              </a:defPPr>
              <a:lvl1pPr>
                <a:defRPr>
                  <a:solidFill>
                    <a:srgbClr val="77FF90"/>
                  </a:solidFill>
                  <a:latin typeface="方正正纤黑简体" panose="02000000000000000000" pitchFamily="2" charset="-122"/>
                  <a:ea typeface="方正正纤黑简体" panose="02000000000000000000" pitchFamily="2" charset="-122"/>
                </a:defRPr>
              </a:lvl1pPr>
            </a:lstStyle>
            <a:p>
              <a:r>
                <a:rPr lang="en-US" altLang="zh-CN" dirty="0">
                  <a:solidFill>
                    <a:schemeClr val="tx1"/>
                  </a:solidFill>
                  <a:latin typeface="+mj-lt"/>
                  <a:ea typeface="方正正黑简体" panose="02000000000000000000" pitchFamily="2" charset="-122"/>
                </a:rPr>
                <a:t>5</a:t>
              </a:r>
              <a:endParaRPr lang="zh-CN" altLang="en-US" dirty="0">
                <a:solidFill>
                  <a:schemeClr val="tx1"/>
                </a:solidFill>
                <a:latin typeface="+mj-lt"/>
                <a:ea typeface="方正正黑简体" panose="02000000000000000000" pitchFamily="2" charset="-122"/>
              </a:endParaRPr>
            </a:p>
          </p:txBody>
        </p:sp>
        <p:sp>
          <p:nvSpPr>
            <p:cNvPr id="20" name="文本框 19"/>
            <p:cNvSpPr txBox="1"/>
            <p:nvPr/>
          </p:nvSpPr>
          <p:spPr>
            <a:xfrm>
              <a:off x="5892862" y="5432741"/>
              <a:ext cx="297836" cy="369332"/>
            </a:xfrm>
            <a:prstGeom prst="rect">
              <a:avLst/>
            </a:prstGeom>
            <a:noFill/>
          </p:spPr>
          <p:txBody>
            <a:bodyPr vert="horz" wrap="square" rtlCol="0">
              <a:spAutoFit/>
            </a:bodyPr>
            <a:lstStyle>
              <a:defPPr>
                <a:defRPr lang="zh-CN"/>
              </a:defPPr>
              <a:lvl1pPr>
                <a:defRPr>
                  <a:solidFill>
                    <a:srgbClr val="77FF90"/>
                  </a:solidFill>
                  <a:latin typeface="方正正纤黑简体" panose="02000000000000000000" pitchFamily="2" charset="-122"/>
                  <a:ea typeface="方正正纤黑简体" panose="02000000000000000000" pitchFamily="2" charset="-122"/>
                </a:defRPr>
              </a:lvl1pPr>
            </a:lstStyle>
            <a:p>
              <a:r>
                <a:rPr lang="en-US" altLang="zh-CN" dirty="0">
                  <a:solidFill>
                    <a:schemeClr val="tx1"/>
                  </a:solidFill>
                  <a:latin typeface="+mj-lt"/>
                  <a:ea typeface="方正正黑简体" panose="02000000000000000000" pitchFamily="2" charset="-122"/>
                </a:rPr>
                <a:t>6</a:t>
              </a:r>
              <a:endParaRPr lang="zh-CN" altLang="en-US" dirty="0">
                <a:solidFill>
                  <a:schemeClr val="tx1"/>
                </a:solidFill>
                <a:latin typeface="+mj-lt"/>
                <a:ea typeface="方正正黑简体" panose="02000000000000000000" pitchFamily="2" charset="-122"/>
              </a:endParaRPr>
            </a:p>
          </p:txBody>
        </p:sp>
        <p:sp>
          <p:nvSpPr>
            <p:cNvPr id="21" name="文本框 20"/>
            <p:cNvSpPr txBox="1"/>
            <p:nvPr/>
          </p:nvSpPr>
          <p:spPr>
            <a:xfrm>
              <a:off x="6340724" y="5432741"/>
              <a:ext cx="357974" cy="369332"/>
            </a:xfrm>
            <a:prstGeom prst="rect">
              <a:avLst/>
            </a:prstGeom>
            <a:noFill/>
          </p:spPr>
          <p:txBody>
            <a:bodyPr vert="horz" wrap="square" rtlCol="0">
              <a:spAutoFit/>
            </a:bodyPr>
            <a:lstStyle/>
            <a:p>
              <a:r>
                <a:rPr lang="en-US" altLang="zh-CN" dirty="0">
                  <a:latin typeface="+mj-lt"/>
                  <a:ea typeface="方正正黑简体" panose="02000000000000000000" pitchFamily="2" charset="-122"/>
                </a:rPr>
                <a:t>7</a:t>
              </a:r>
              <a:endParaRPr lang="zh-CN" altLang="en-US" dirty="0">
                <a:latin typeface="+mj-lt"/>
                <a:ea typeface="方正正黑简体" panose="02000000000000000000" pitchFamily="2" charset="-122"/>
              </a:endParaRPr>
            </a:p>
          </p:txBody>
        </p:sp>
        <p:sp>
          <p:nvSpPr>
            <p:cNvPr id="22" name="文本框 21"/>
            <p:cNvSpPr txBox="1"/>
            <p:nvPr/>
          </p:nvSpPr>
          <p:spPr>
            <a:xfrm>
              <a:off x="6765708" y="5432741"/>
              <a:ext cx="335813" cy="369332"/>
            </a:xfrm>
            <a:prstGeom prst="rect">
              <a:avLst/>
            </a:prstGeom>
            <a:noFill/>
          </p:spPr>
          <p:txBody>
            <a:bodyPr vert="horz" wrap="square" rtlCol="0">
              <a:spAutoFit/>
            </a:bodyPr>
            <a:lstStyle>
              <a:defPPr>
                <a:defRPr lang="zh-CN"/>
              </a:defPPr>
              <a:lvl1pPr>
                <a:defRPr>
                  <a:solidFill>
                    <a:srgbClr val="77FF90"/>
                  </a:solidFill>
                  <a:latin typeface="方正正纤黑简体" panose="02000000000000000000" pitchFamily="2" charset="-122"/>
                  <a:ea typeface="方正正纤黑简体" panose="02000000000000000000" pitchFamily="2" charset="-122"/>
                </a:defRPr>
              </a:lvl1pPr>
            </a:lstStyle>
            <a:p>
              <a:r>
                <a:rPr lang="en-US" altLang="zh-CN" dirty="0">
                  <a:solidFill>
                    <a:schemeClr val="tx1"/>
                  </a:solidFill>
                  <a:latin typeface="+mj-lt"/>
                  <a:ea typeface="方正正黑简体" panose="02000000000000000000" pitchFamily="2" charset="-122"/>
                </a:rPr>
                <a:t>8</a:t>
              </a:r>
              <a:endParaRPr lang="zh-CN" altLang="en-US" dirty="0">
                <a:solidFill>
                  <a:schemeClr val="tx1"/>
                </a:solidFill>
                <a:latin typeface="+mj-lt"/>
                <a:ea typeface="方正正黑简体" panose="02000000000000000000" pitchFamily="2" charset="-122"/>
              </a:endParaRPr>
            </a:p>
          </p:txBody>
        </p:sp>
        <p:sp>
          <p:nvSpPr>
            <p:cNvPr id="23" name="文本框 22"/>
            <p:cNvSpPr txBox="1"/>
            <p:nvPr/>
          </p:nvSpPr>
          <p:spPr>
            <a:xfrm>
              <a:off x="7210605" y="5432741"/>
              <a:ext cx="307650" cy="369332"/>
            </a:xfrm>
            <a:prstGeom prst="rect">
              <a:avLst/>
            </a:prstGeom>
            <a:noFill/>
          </p:spPr>
          <p:txBody>
            <a:bodyPr vert="horz" wrap="square" rtlCol="0">
              <a:spAutoFit/>
            </a:bodyPr>
            <a:lstStyle>
              <a:defPPr>
                <a:defRPr lang="zh-CN"/>
              </a:defPPr>
              <a:lvl1pPr>
                <a:defRPr>
                  <a:solidFill>
                    <a:srgbClr val="77FF90"/>
                  </a:solidFill>
                  <a:latin typeface="方正正纤黑简体" panose="02000000000000000000" pitchFamily="2" charset="-122"/>
                  <a:ea typeface="方正正纤黑简体" panose="02000000000000000000" pitchFamily="2" charset="-122"/>
                </a:defRPr>
              </a:lvl1pPr>
            </a:lstStyle>
            <a:p>
              <a:r>
                <a:rPr lang="en-US" altLang="zh-CN" dirty="0">
                  <a:solidFill>
                    <a:schemeClr val="tx1"/>
                  </a:solidFill>
                  <a:latin typeface="+mj-lt"/>
                  <a:ea typeface="方正正黑简体" panose="02000000000000000000" pitchFamily="2" charset="-122"/>
                </a:rPr>
                <a:t>9</a:t>
              </a:r>
              <a:endParaRPr lang="zh-CN" altLang="en-US" dirty="0">
                <a:solidFill>
                  <a:schemeClr val="tx1"/>
                </a:solidFill>
                <a:latin typeface="+mj-lt"/>
                <a:ea typeface="方正正黑简体" panose="02000000000000000000" pitchFamily="2" charset="-122"/>
              </a:endParaRPr>
            </a:p>
          </p:txBody>
        </p:sp>
        <p:sp>
          <p:nvSpPr>
            <p:cNvPr id="24" name="文本框 23"/>
            <p:cNvSpPr txBox="1"/>
            <p:nvPr/>
          </p:nvSpPr>
          <p:spPr>
            <a:xfrm>
              <a:off x="7601238" y="5432741"/>
              <a:ext cx="508000" cy="369332"/>
            </a:xfrm>
            <a:prstGeom prst="rect">
              <a:avLst/>
            </a:prstGeom>
            <a:noFill/>
          </p:spPr>
          <p:txBody>
            <a:bodyPr vert="horz" wrap="square" rtlCol="0">
              <a:spAutoFit/>
            </a:bodyPr>
            <a:lstStyle>
              <a:defPPr>
                <a:defRPr lang="zh-CN"/>
              </a:defPPr>
              <a:lvl1pPr>
                <a:defRPr>
                  <a:solidFill>
                    <a:srgbClr val="77FF90"/>
                  </a:solidFill>
                  <a:latin typeface="方正正纤黑简体" panose="02000000000000000000" pitchFamily="2" charset="-122"/>
                  <a:ea typeface="方正正纤黑简体" panose="02000000000000000000" pitchFamily="2" charset="-122"/>
                </a:defRPr>
              </a:lvl1pPr>
            </a:lstStyle>
            <a:p>
              <a:r>
                <a:rPr lang="en-US" altLang="zh-CN" dirty="0">
                  <a:solidFill>
                    <a:schemeClr val="tx1"/>
                  </a:solidFill>
                  <a:latin typeface="+mj-lt"/>
                  <a:ea typeface="方正正黑简体" panose="02000000000000000000" pitchFamily="2" charset="-122"/>
                </a:rPr>
                <a:t>10</a:t>
              </a:r>
              <a:endParaRPr lang="zh-CN" altLang="en-US" dirty="0">
                <a:solidFill>
                  <a:schemeClr val="tx1"/>
                </a:solidFill>
                <a:latin typeface="+mj-lt"/>
                <a:ea typeface="方正正黑简体" panose="02000000000000000000" pitchFamily="2" charset="-122"/>
              </a:endParaRPr>
            </a:p>
          </p:txBody>
        </p:sp>
        <p:sp>
          <p:nvSpPr>
            <p:cNvPr id="25" name="文本框 24"/>
            <p:cNvSpPr txBox="1"/>
            <p:nvPr/>
          </p:nvSpPr>
          <p:spPr>
            <a:xfrm>
              <a:off x="8039375" y="5432741"/>
              <a:ext cx="508000" cy="369332"/>
            </a:xfrm>
            <a:prstGeom prst="rect">
              <a:avLst/>
            </a:prstGeom>
            <a:noFill/>
          </p:spPr>
          <p:txBody>
            <a:bodyPr vert="horz" wrap="square" rtlCol="0">
              <a:spAutoFit/>
            </a:bodyPr>
            <a:lstStyle>
              <a:defPPr>
                <a:defRPr lang="zh-CN"/>
              </a:defPPr>
              <a:lvl1pPr>
                <a:defRPr>
                  <a:solidFill>
                    <a:srgbClr val="77FF90"/>
                  </a:solidFill>
                  <a:latin typeface="方正正纤黑简体" panose="02000000000000000000" pitchFamily="2" charset="-122"/>
                  <a:ea typeface="方正正纤黑简体" panose="02000000000000000000" pitchFamily="2" charset="-122"/>
                </a:defRPr>
              </a:lvl1pPr>
            </a:lstStyle>
            <a:p>
              <a:r>
                <a:rPr lang="en-US" altLang="zh-CN" dirty="0">
                  <a:solidFill>
                    <a:schemeClr val="tx1"/>
                  </a:solidFill>
                  <a:latin typeface="+mj-lt"/>
                  <a:ea typeface="方正正黑简体" panose="02000000000000000000" pitchFamily="2" charset="-122"/>
                </a:rPr>
                <a:t>11</a:t>
              </a:r>
              <a:endParaRPr lang="zh-CN" altLang="en-US" dirty="0">
                <a:solidFill>
                  <a:schemeClr val="tx1"/>
                </a:solidFill>
                <a:latin typeface="+mj-lt"/>
                <a:ea typeface="方正正黑简体" panose="02000000000000000000" pitchFamily="2" charset="-122"/>
              </a:endParaRPr>
            </a:p>
          </p:txBody>
        </p:sp>
        <p:sp>
          <p:nvSpPr>
            <p:cNvPr id="26" name="文本框 25"/>
            <p:cNvSpPr txBox="1"/>
            <p:nvPr/>
          </p:nvSpPr>
          <p:spPr>
            <a:xfrm>
              <a:off x="8477512" y="5432741"/>
              <a:ext cx="508000" cy="369332"/>
            </a:xfrm>
            <a:prstGeom prst="rect">
              <a:avLst/>
            </a:prstGeom>
            <a:noFill/>
          </p:spPr>
          <p:txBody>
            <a:bodyPr vert="horz" wrap="square" rtlCol="0">
              <a:spAutoFit/>
            </a:bodyPr>
            <a:lstStyle>
              <a:defPPr>
                <a:defRPr lang="zh-CN"/>
              </a:defPPr>
              <a:lvl1pPr>
                <a:defRPr>
                  <a:solidFill>
                    <a:srgbClr val="77FF90"/>
                  </a:solidFill>
                  <a:latin typeface="方正正纤黑简体" panose="02000000000000000000" pitchFamily="2" charset="-122"/>
                  <a:ea typeface="方正正纤黑简体" panose="02000000000000000000" pitchFamily="2" charset="-122"/>
                </a:defRPr>
              </a:lvl1pPr>
            </a:lstStyle>
            <a:p>
              <a:r>
                <a:rPr lang="en-US" altLang="zh-CN" dirty="0">
                  <a:solidFill>
                    <a:schemeClr val="tx1"/>
                  </a:solidFill>
                  <a:latin typeface="+mj-lt"/>
                  <a:ea typeface="方正正黑简体" panose="02000000000000000000" pitchFamily="2" charset="-122"/>
                </a:rPr>
                <a:t>12</a:t>
              </a:r>
              <a:endParaRPr lang="zh-CN" altLang="en-US" dirty="0">
                <a:solidFill>
                  <a:schemeClr val="tx1"/>
                </a:solidFill>
                <a:latin typeface="+mj-lt"/>
                <a:ea typeface="方正正黑简体" panose="02000000000000000000" pitchFamily="2" charset="-122"/>
              </a:endParaRPr>
            </a:p>
          </p:txBody>
        </p:sp>
      </p:grpSp>
      <p:grpSp>
        <p:nvGrpSpPr>
          <p:cNvPr id="27" name="组合 26"/>
          <p:cNvGrpSpPr/>
          <p:nvPr/>
        </p:nvGrpSpPr>
        <p:grpSpPr>
          <a:xfrm>
            <a:off x="2511959" y="5279189"/>
            <a:ext cx="7336211" cy="276624"/>
            <a:chOff x="2511959" y="5279189"/>
            <a:chExt cx="7336211" cy="276624"/>
          </a:xfrm>
        </p:grpSpPr>
        <p:cxnSp>
          <p:nvCxnSpPr>
            <p:cNvPr id="28" name="直接连接符 27"/>
            <p:cNvCxnSpPr/>
            <p:nvPr/>
          </p:nvCxnSpPr>
          <p:spPr>
            <a:xfrm>
              <a:off x="2632169" y="5417501"/>
              <a:ext cx="6927663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7" name="组合 46"/>
            <p:cNvGrpSpPr/>
            <p:nvPr/>
          </p:nvGrpSpPr>
          <p:grpSpPr>
            <a:xfrm>
              <a:off x="2511959" y="5279189"/>
              <a:ext cx="276624" cy="276624"/>
              <a:chOff x="358590" y="678455"/>
              <a:chExt cx="276624" cy="276624"/>
            </a:xfrm>
          </p:grpSpPr>
          <p:sp>
            <p:nvSpPr>
              <p:cNvPr id="45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58590" y="678455"/>
                <a:ext cx="276624" cy="276624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46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424043" y="744769"/>
                <a:ext cx="144000" cy="144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</p:grpSp>
        <p:grpSp>
          <p:nvGrpSpPr>
            <p:cNvPr id="48" name="组合 47"/>
            <p:cNvGrpSpPr/>
            <p:nvPr/>
          </p:nvGrpSpPr>
          <p:grpSpPr>
            <a:xfrm>
              <a:off x="9571546" y="5279189"/>
              <a:ext cx="276624" cy="276624"/>
              <a:chOff x="358590" y="678455"/>
              <a:chExt cx="276624" cy="276624"/>
            </a:xfrm>
          </p:grpSpPr>
          <p:sp>
            <p:nvSpPr>
              <p:cNvPr id="49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58590" y="678455"/>
                <a:ext cx="276624" cy="276624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50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424043" y="744769"/>
                <a:ext cx="144000" cy="144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</p:grpSp>
      </p:grpSp>
      <p:grpSp>
        <p:nvGrpSpPr>
          <p:cNvPr id="51" name="组合 50"/>
          <p:cNvGrpSpPr/>
          <p:nvPr/>
        </p:nvGrpSpPr>
        <p:grpSpPr>
          <a:xfrm>
            <a:off x="2994208" y="1961675"/>
            <a:ext cx="1216126" cy="312926"/>
            <a:chOff x="4589339" y="2957254"/>
            <a:chExt cx="1216126" cy="312926"/>
          </a:xfrm>
        </p:grpSpPr>
        <p:grpSp>
          <p:nvGrpSpPr>
            <p:cNvPr id="52" name="组合 51"/>
            <p:cNvGrpSpPr/>
            <p:nvPr/>
          </p:nvGrpSpPr>
          <p:grpSpPr>
            <a:xfrm>
              <a:off x="4625977" y="3022802"/>
              <a:ext cx="1111059" cy="223927"/>
              <a:chOff x="4625977" y="3022802"/>
              <a:chExt cx="1111059" cy="223927"/>
            </a:xfrm>
          </p:grpSpPr>
          <p:sp>
            <p:nvSpPr>
              <p:cNvPr id="55" name="矩形 54"/>
              <p:cNvSpPr/>
              <p:nvPr/>
            </p:nvSpPr>
            <p:spPr>
              <a:xfrm>
                <a:off x="4729036" y="3225842"/>
                <a:ext cx="1008000" cy="7200"/>
              </a:xfrm>
              <a:prstGeom prst="rect">
                <a:avLst/>
              </a:prstGeom>
              <a:solidFill>
                <a:schemeClr val="tx1"/>
              </a:solidFill>
              <a:ln w="19050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sp>
            <p:nvSpPr>
              <p:cNvPr id="56" name="矩形 55"/>
              <p:cNvSpPr/>
              <p:nvPr/>
            </p:nvSpPr>
            <p:spPr>
              <a:xfrm rot="2700000">
                <a:off x="4614571" y="3180129"/>
                <a:ext cx="126000" cy="7200"/>
              </a:xfrm>
              <a:prstGeom prst="rect">
                <a:avLst/>
              </a:prstGeom>
              <a:solidFill>
                <a:schemeClr val="tx1"/>
              </a:solidFill>
              <a:ln w="19050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sp>
            <p:nvSpPr>
              <p:cNvPr id="57" name="矩形 56"/>
              <p:cNvSpPr/>
              <p:nvPr/>
            </p:nvSpPr>
            <p:spPr>
              <a:xfrm rot="5400000">
                <a:off x="4575577" y="3073202"/>
                <a:ext cx="108000" cy="7200"/>
              </a:xfrm>
              <a:prstGeom prst="rect">
                <a:avLst/>
              </a:prstGeom>
              <a:solidFill>
                <a:schemeClr val="tx1"/>
              </a:solidFill>
              <a:ln w="19050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</p:grpSp>
        <p:sp>
          <p:nvSpPr>
            <p:cNvPr id="53" name="Oval 35"/>
            <p:cNvSpPr>
              <a:spLocks noChangeAspect="1" noChangeArrowheads="1"/>
            </p:cNvSpPr>
            <p:nvPr/>
          </p:nvSpPr>
          <p:spPr bwMode="auto">
            <a:xfrm rot="2718230">
              <a:off x="4589339" y="2957254"/>
              <a:ext cx="82800" cy="82800"/>
            </a:xfrm>
            <a:prstGeom prst="ellipse">
              <a:avLst/>
            </a:prstGeom>
            <a:solidFill>
              <a:schemeClr val="tx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54" name="Oval 35"/>
            <p:cNvSpPr>
              <a:spLocks noChangeAspect="1" noChangeArrowheads="1"/>
            </p:cNvSpPr>
            <p:nvPr/>
          </p:nvSpPr>
          <p:spPr bwMode="auto">
            <a:xfrm rot="2718230">
              <a:off x="5722665" y="3187380"/>
              <a:ext cx="82800" cy="82800"/>
            </a:xfrm>
            <a:prstGeom prst="ellipse">
              <a:avLst/>
            </a:pr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</p:grpSp>
      <p:grpSp>
        <p:nvGrpSpPr>
          <p:cNvPr id="58" name="组合 57"/>
          <p:cNvGrpSpPr/>
          <p:nvPr/>
        </p:nvGrpSpPr>
        <p:grpSpPr>
          <a:xfrm flipH="1" flipV="1">
            <a:off x="8171061" y="1355613"/>
            <a:ext cx="1216126" cy="312926"/>
            <a:chOff x="4589339" y="2957254"/>
            <a:chExt cx="1216126" cy="312926"/>
          </a:xfrm>
        </p:grpSpPr>
        <p:grpSp>
          <p:nvGrpSpPr>
            <p:cNvPr id="59" name="组合 58"/>
            <p:cNvGrpSpPr/>
            <p:nvPr/>
          </p:nvGrpSpPr>
          <p:grpSpPr>
            <a:xfrm>
              <a:off x="4625977" y="3022802"/>
              <a:ext cx="1111059" cy="223927"/>
              <a:chOff x="4625977" y="3022802"/>
              <a:chExt cx="1111059" cy="223927"/>
            </a:xfrm>
          </p:grpSpPr>
          <p:sp>
            <p:nvSpPr>
              <p:cNvPr id="62" name="矩形 61"/>
              <p:cNvSpPr/>
              <p:nvPr/>
            </p:nvSpPr>
            <p:spPr>
              <a:xfrm>
                <a:off x="4729036" y="3225842"/>
                <a:ext cx="1008000" cy="7200"/>
              </a:xfrm>
              <a:prstGeom prst="rect">
                <a:avLst/>
              </a:prstGeom>
              <a:solidFill>
                <a:schemeClr val="tx1"/>
              </a:solidFill>
              <a:ln w="19050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sp>
            <p:nvSpPr>
              <p:cNvPr id="63" name="矩形 62"/>
              <p:cNvSpPr/>
              <p:nvPr/>
            </p:nvSpPr>
            <p:spPr>
              <a:xfrm rot="2700000">
                <a:off x="4614571" y="3180129"/>
                <a:ext cx="126000" cy="7200"/>
              </a:xfrm>
              <a:prstGeom prst="rect">
                <a:avLst/>
              </a:prstGeom>
              <a:solidFill>
                <a:schemeClr val="tx1"/>
              </a:solidFill>
              <a:ln w="19050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sp>
            <p:nvSpPr>
              <p:cNvPr id="64" name="矩形 63"/>
              <p:cNvSpPr/>
              <p:nvPr/>
            </p:nvSpPr>
            <p:spPr>
              <a:xfrm rot="5400000">
                <a:off x="4575577" y="3073202"/>
                <a:ext cx="108000" cy="7200"/>
              </a:xfrm>
              <a:prstGeom prst="rect">
                <a:avLst/>
              </a:prstGeom>
              <a:solidFill>
                <a:schemeClr val="tx1"/>
              </a:solidFill>
              <a:ln w="19050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</p:grpSp>
        <p:sp>
          <p:nvSpPr>
            <p:cNvPr id="60" name="Oval 35"/>
            <p:cNvSpPr>
              <a:spLocks noChangeAspect="1" noChangeArrowheads="1"/>
            </p:cNvSpPr>
            <p:nvPr/>
          </p:nvSpPr>
          <p:spPr bwMode="auto">
            <a:xfrm rot="2718230">
              <a:off x="4589339" y="2957254"/>
              <a:ext cx="82800" cy="82800"/>
            </a:xfrm>
            <a:prstGeom prst="ellipse">
              <a:avLst/>
            </a:prstGeom>
            <a:solidFill>
              <a:schemeClr val="tx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61" name="Oval 35"/>
            <p:cNvSpPr>
              <a:spLocks noChangeAspect="1" noChangeArrowheads="1"/>
            </p:cNvSpPr>
            <p:nvPr/>
          </p:nvSpPr>
          <p:spPr bwMode="auto">
            <a:xfrm rot="2718230">
              <a:off x="5722665" y="3187380"/>
              <a:ext cx="82800" cy="82800"/>
            </a:xfrm>
            <a:prstGeom prst="ellipse">
              <a:avLst/>
            </a:pr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</p:grpSp>
      <p:sp>
        <p:nvSpPr>
          <p:cNvPr id="65" name="文本框 64"/>
          <p:cNvSpPr txBox="1"/>
          <p:nvPr/>
        </p:nvSpPr>
        <p:spPr>
          <a:xfrm>
            <a:off x="3542684" y="1522720"/>
            <a:ext cx="5106632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3200" dirty="0">
                <a:latin typeface="+mj-lt"/>
                <a:ea typeface="方正正黑简体" panose="02000000000000000000" pitchFamily="2" charset="-122"/>
              </a:rPr>
              <a:t>STEP HERE</a:t>
            </a:r>
            <a:endParaRPr lang="zh-CN" altLang="en-US" sz="3200" dirty="0">
              <a:latin typeface="+mj-lt"/>
              <a:ea typeface="方正正黑简体" panose="02000000000000000000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36225179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5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25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ntr" presetSubtype="16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3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6" presetClass="entr" presetSubtype="37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6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6" presetClass="entr" presetSubtype="37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250"/>
                            </p:stCondLst>
                            <p:childTnLst>
                              <p:par>
                                <p:cTn id="21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250"/>
                                        <p:tgtEl>
                                          <p:spTgt spid="2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500"/>
                            </p:stCondLst>
                            <p:childTnLst>
                              <p:par>
                                <p:cTn id="2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0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250"/>
                                        <p:tgtEl>
                                          <p:spTgt spid="2">
                                            <p:graphicEl>
                                              <a:chart seriesIdx="-4" categoryIdx="0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750"/>
                            </p:stCondLst>
                            <p:childTnLst>
                              <p:par>
                                <p:cTn id="2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1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250"/>
                                        <p:tgtEl>
                                          <p:spTgt spid="2">
                                            <p:graphicEl>
                                              <a:chart seriesIdx="-4" categoryIdx="1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000"/>
                            </p:stCondLst>
                            <p:childTnLst>
                              <p:par>
                                <p:cTn id="3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2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250"/>
                                        <p:tgtEl>
                                          <p:spTgt spid="2">
                                            <p:graphicEl>
                                              <a:chart seriesIdx="-4" categoryIdx="2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250"/>
                            </p:stCondLst>
                            <p:childTnLst>
                              <p:par>
                                <p:cTn id="37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3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9" dur="250"/>
                                        <p:tgtEl>
                                          <p:spTgt spid="2">
                                            <p:graphicEl>
                                              <a:chart seriesIdx="-4" categoryIdx="3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2500"/>
                            </p:stCondLst>
                            <p:childTnLst>
                              <p:par>
                                <p:cTn id="41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4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250"/>
                                        <p:tgtEl>
                                          <p:spTgt spid="2">
                                            <p:graphicEl>
                                              <a:chart seriesIdx="-4" categoryIdx="4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2750"/>
                            </p:stCondLst>
                            <p:childTnLst>
                              <p:par>
                                <p:cTn id="4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5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250"/>
                                        <p:tgtEl>
                                          <p:spTgt spid="2">
                                            <p:graphicEl>
                                              <a:chart seriesIdx="-4" categoryIdx="5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3000"/>
                            </p:stCondLst>
                            <p:childTnLst>
                              <p:par>
                                <p:cTn id="4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6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1" dur="250"/>
                                        <p:tgtEl>
                                          <p:spTgt spid="2">
                                            <p:graphicEl>
                                              <a:chart seriesIdx="-4" categoryIdx="6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3250"/>
                            </p:stCondLst>
                            <p:childTnLst>
                              <p:par>
                                <p:cTn id="5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7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5" dur="250"/>
                                        <p:tgtEl>
                                          <p:spTgt spid="2">
                                            <p:graphicEl>
                                              <a:chart seriesIdx="-4" categoryIdx="7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3500"/>
                            </p:stCondLst>
                            <p:childTnLst>
                              <p:par>
                                <p:cTn id="57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8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9" dur="250"/>
                                        <p:tgtEl>
                                          <p:spTgt spid="2">
                                            <p:graphicEl>
                                              <a:chart seriesIdx="-4" categoryIdx="8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3750"/>
                            </p:stCondLst>
                            <p:childTnLst>
                              <p:par>
                                <p:cTn id="61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9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3" dur="250"/>
                                        <p:tgtEl>
                                          <p:spTgt spid="2">
                                            <p:graphicEl>
                                              <a:chart seriesIdx="-4" categoryIdx="9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4000"/>
                            </p:stCondLst>
                            <p:childTnLst>
                              <p:par>
                                <p:cTn id="6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10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7" dur="250"/>
                                        <p:tgtEl>
                                          <p:spTgt spid="2">
                                            <p:graphicEl>
                                              <a:chart seriesIdx="-4" categoryIdx="10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4250"/>
                            </p:stCondLst>
                            <p:childTnLst>
                              <p:par>
                                <p:cTn id="6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11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1" dur="250"/>
                                        <p:tgtEl>
                                          <p:spTgt spid="2">
                                            <p:graphicEl>
                                              <a:chart seriesIdx="-4" categoryIdx="11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Sub>
          <a:bldChart bld="category"/>
        </p:bldSub>
      </p:bldGraphic>
      <p:bldP spid="65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图表 1"/>
          <p:cNvGraphicFramePr/>
          <p:nvPr>
            <p:extLst>
              <p:ext uri="{D42A27DB-BD31-4B8C-83A1-F6EECF244321}">
                <p14:modId xmlns:p14="http://schemas.microsoft.com/office/powerpoint/2010/main" val="780869117"/>
              </p:ext>
            </p:extLst>
          </p:nvPr>
        </p:nvGraphicFramePr>
        <p:xfrm>
          <a:off x="3134661" y="2721202"/>
          <a:ext cx="5922679" cy="336761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pSp>
        <p:nvGrpSpPr>
          <p:cNvPr id="3" name="组合 2"/>
          <p:cNvGrpSpPr/>
          <p:nvPr/>
        </p:nvGrpSpPr>
        <p:grpSpPr>
          <a:xfrm>
            <a:off x="-22274" y="304560"/>
            <a:ext cx="3395006" cy="652790"/>
            <a:chOff x="-22274" y="304560"/>
            <a:chExt cx="3395006" cy="652790"/>
          </a:xfrm>
        </p:grpSpPr>
        <p:grpSp>
          <p:nvGrpSpPr>
            <p:cNvPr id="4" name="组合 3"/>
            <p:cNvGrpSpPr/>
            <p:nvPr/>
          </p:nvGrpSpPr>
          <p:grpSpPr>
            <a:xfrm>
              <a:off x="-22274" y="526055"/>
              <a:ext cx="2726545" cy="431295"/>
              <a:chOff x="-22274" y="526055"/>
              <a:chExt cx="2726545" cy="431295"/>
            </a:xfrm>
          </p:grpSpPr>
          <p:sp>
            <p:nvSpPr>
              <p:cNvPr id="10" name="任意多边形 9"/>
              <p:cNvSpPr/>
              <p:nvPr/>
            </p:nvSpPr>
            <p:spPr>
              <a:xfrm>
                <a:off x="-22274" y="663087"/>
                <a:ext cx="2621280" cy="243840"/>
              </a:xfrm>
              <a:custGeom>
                <a:avLst/>
                <a:gdLst>
                  <a:gd name="connsiteX0" fmla="*/ 0 w 2621280"/>
                  <a:gd name="connsiteY0" fmla="*/ 0 h 243840"/>
                  <a:gd name="connsiteX1" fmla="*/ 937260 w 2621280"/>
                  <a:gd name="connsiteY1" fmla="*/ 0 h 243840"/>
                  <a:gd name="connsiteX2" fmla="*/ 1181100 w 2621280"/>
                  <a:gd name="connsiteY2" fmla="*/ 243840 h 243840"/>
                  <a:gd name="connsiteX3" fmla="*/ 2621280 w 2621280"/>
                  <a:gd name="connsiteY3" fmla="*/ 243840 h 24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1280" h="243840">
                    <a:moveTo>
                      <a:pt x="0" y="0"/>
                    </a:moveTo>
                    <a:lnTo>
                      <a:pt x="937260" y="0"/>
                    </a:lnTo>
                    <a:lnTo>
                      <a:pt x="1181100" y="243840"/>
                    </a:lnTo>
                    <a:lnTo>
                      <a:pt x="2621280" y="24384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grpSp>
            <p:nvGrpSpPr>
              <p:cNvPr id="11" name="组合 10"/>
              <p:cNvGrpSpPr/>
              <p:nvPr/>
            </p:nvGrpSpPr>
            <p:grpSpPr>
              <a:xfrm>
                <a:off x="206190" y="526055"/>
                <a:ext cx="276624" cy="276624"/>
                <a:chOff x="5216663" y="2206897"/>
                <a:chExt cx="276624" cy="276624"/>
              </a:xfrm>
            </p:grpSpPr>
            <p:sp>
              <p:nvSpPr>
                <p:cNvPr id="13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16663" y="2206897"/>
                  <a:ext cx="276624" cy="276624"/>
                </a:xfrm>
                <a:prstGeom prst="ellipse">
                  <a:avLst/>
                </a:prstGeom>
                <a:solidFill>
                  <a:schemeClr val="bg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latin typeface="+mj-lt"/>
                  </a:endParaRPr>
                </a:p>
              </p:txBody>
            </p:sp>
            <p:sp>
              <p:nvSpPr>
                <p:cNvPr id="14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82116" y="2273211"/>
                  <a:ext cx="144000" cy="144000"/>
                </a:xfrm>
                <a:prstGeom prst="ellipse">
                  <a:avLst/>
                </a:prstGeom>
                <a:solidFill>
                  <a:schemeClr val="tx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latin typeface="+mj-lt"/>
                  </a:endParaRPr>
                </a:p>
              </p:txBody>
            </p:sp>
          </p:grpSp>
          <p:sp>
            <p:nvSpPr>
              <p:cNvPr id="12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596271" y="84935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</p:grpSp>
        <p:sp>
          <p:nvSpPr>
            <p:cNvPr id="5" name="文本框 4"/>
            <p:cNvSpPr txBox="1"/>
            <p:nvPr/>
          </p:nvSpPr>
          <p:spPr>
            <a:xfrm>
              <a:off x="1006539" y="304560"/>
              <a:ext cx="2250593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tr-TR" altLang="zh-CN" sz="2600" b="1" dirty="0">
                  <a:latin typeface="+mj-lt"/>
                  <a:ea typeface="方正清刻本悦宋简体" panose="02000000000000000000" pitchFamily="2" charset="-122"/>
                </a:rPr>
                <a:t>TITLE HERE</a:t>
              </a:r>
              <a:endParaRPr lang="zh-CN" altLang="en-US" sz="2600" b="1" dirty="0">
                <a:latin typeface="+mj-lt"/>
                <a:ea typeface="方正清刻本悦宋简体" panose="02000000000000000000" pitchFamily="2" charset="-122"/>
              </a:endParaRPr>
            </a:p>
          </p:txBody>
        </p:sp>
        <p:grpSp>
          <p:nvGrpSpPr>
            <p:cNvPr id="6" name="组合 5"/>
            <p:cNvGrpSpPr/>
            <p:nvPr/>
          </p:nvGrpSpPr>
          <p:grpSpPr>
            <a:xfrm>
              <a:off x="2909925" y="529575"/>
              <a:ext cx="462807" cy="427775"/>
              <a:chOff x="2909925" y="529575"/>
              <a:chExt cx="462807" cy="427775"/>
            </a:xfrm>
          </p:grpSpPr>
          <p:sp>
            <p:nvSpPr>
              <p:cNvPr id="7" name="任意多边形 6"/>
              <p:cNvSpPr/>
              <p:nvPr/>
            </p:nvSpPr>
            <p:spPr>
              <a:xfrm>
                <a:off x="3003896" y="614253"/>
                <a:ext cx="309544" cy="291465"/>
              </a:xfrm>
              <a:custGeom>
                <a:avLst/>
                <a:gdLst>
                  <a:gd name="connsiteX0" fmla="*/ 411480 w 411480"/>
                  <a:gd name="connsiteY0" fmla="*/ 0 h 1036320"/>
                  <a:gd name="connsiteX1" fmla="*/ 411480 w 411480"/>
                  <a:gd name="connsiteY1" fmla="*/ 883920 h 1036320"/>
                  <a:gd name="connsiteX2" fmla="*/ 259080 w 411480"/>
                  <a:gd name="connsiteY2" fmla="*/ 1036320 h 1036320"/>
                  <a:gd name="connsiteX3" fmla="*/ 0 w 411480"/>
                  <a:gd name="connsiteY3" fmla="*/ 1036320 h 1036320"/>
                  <a:gd name="connsiteX0" fmla="*/ 309086 w 309086"/>
                  <a:gd name="connsiteY0" fmla="*/ 0 h 1036320"/>
                  <a:gd name="connsiteX1" fmla="*/ 309086 w 309086"/>
                  <a:gd name="connsiteY1" fmla="*/ 883920 h 1036320"/>
                  <a:gd name="connsiteX2" fmla="*/ 156686 w 309086"/>
                  <a:gd name="connsiteY2" fmla="*/ 1036320 h 1036320"/>
                  <a:gd name="connsiteX3" fmla="*/ 0 w 309086"/>
                  <a:gd name="connsiteY3" fmla="*/ 1036320 h 103632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1566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3090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432911"/>
                  <a:gd name="connsiteY0" fmla="*/ 0 h 434340"/>
                  <a:gd name="connsiteX1" fmla="*/ 432911 w 432911"/>
                  <a:gd name="connsiteY1" fmla="*/ 310515 h 434340"/>
                  <a:gd name="connsiteX2" fmla="*/ 309086 w 432911"/>
                  <a:gd name="connsiteY2" fmla="*/ 434340 h 434340"/>
                  <a:gd name="connsiteX3" fmla="*/ 0 w 432911"/>
                  <a:gd name="connsiteY3" fmla="*/ 434340 h 43434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09086 w 432911"/>
                  <a:gd name="connsiteY2" fmla="*/ 453390 h 453390"/>
                  <a:gd name="connsiteX3" fmla="*/ 0 w 432911"/>
                  <a:gd name="connsiteY3" fmla="*/ 453390 h 45339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56711 w 432911"/>
                  <a:gd name="connsiteY2" fmla="*/ 453390 h 453390"/>
                  <a:gd name="connsiteX3" fmla="*/ 0 w 432911"/>
                  <a:gd name="connsiteY3" fmla="*/ 453390 h 453390"/>
                  <a:gd name="connsiteX0" fmla="*/ 432911 w 451961"/>
                  <a:gd name="connsiteY0" fmla="*/ 0 h 453390"/>
                  <a:gd name="connsiteX1" fmla="*/ 451961 w 451961"/>
                  <a:gd name="connsiteY1" fmla="*/ 358140 h 453390"/>
                  <a:gd name="connsiteX2" fmla="*/ 356711 w 451961"/>
                  <a:gd name="connsiteY2" fmla="*/ 453390 h 453390"/>
                  <a:gd name="connsiteX3" fmla="*/ 0 w 451961"/>
                  <a:gd name="connsiteY3" fmla="*/ 453390 h 453390"/>
                  <a:gd name="connsiteX0" fmla="*/ 466249 w 466249"/>
                  <a:gd name="connsiteY0" fmla="*/ 0 h 443865"/>
                  <a:gd name="connsiteX1" fmla="*/ 451961 w 466249"/>
                  <a:gd name="connsiteY1" fmla="*/ 348615 h 443865"/>
                  <a:gd name="connsiteX2" fmla="*/ 356711 w 466249"/>
                  <a:gd name="connsiteY2" fmla="*/ 443865 h 443865"/>
                  <a:gd name="connsiteX3" fmla="*/ 0 w 466249"/>
                  <a:gd name="connsiteY3" fmla="*/ 443865 h 443865"/>
                  <a:gd name="connsiteX0" fmla="*/ 456724 w 456724"/>
                  <a:gd name="connsiteY0" fmla="*/ 0 h 443865"/>
                  <a:gd name="connsiteX1" fmla="*/ 451961 w 456724"/>
                  <a:gd name="connsiteY1" fmla="*/ 348615 h 443865"/>
                  <a:gd name="connsiteX2" fmla="*/ 356711 w 456724"/>
                  <a:gd name="connsiteY2" fmla="*/ 443865 h 443865"/>
                  <a:gd name="connsiteX3" fmla="*/ 0 w 456724"/>
                  <a:gd name="connsiteY3" fmla="*/ 443865 h 443865"/>
                  <a:gd name="connsiteX0" fmla="*/ 451961 w 452419"/>
                  <a:gd name="connsiteY0" fmla="*/ 0 h 443865"/>
                  <a:gd name="connsiteX1" fmla="*/ 451961 w 452419"/>
                  <a:gd name="connsiteY1" fmla="*/ 348615 h 443865"/>
                  <a:gd name="connsiteX2" fmla="*/ 356711 w 452419"/>
                  <a:gd name="connsiteY2" fmla="*/ 443865 h 443865"/>
                  <a:gd name="connsiteX3" fmla="*/ 0 w 452419"/>
                  <a:gd name="connsiteY3" fmla="*/ 443865 h 443865"/>
                  <a:gd name="connsiteX0" fmla="*/ 309086 w 309544"/>
                  <a:gd name="connsiteY0" fmla="*/ 0 h 443865"/>
                  <a:gd name="connsiteX1" fmla="*/ 309086 w 309544"/>
                  <a:gd name="connsiteY1" fmla="*/ 348615 h 443865"/>
                  <a:gd name="connsiteX2" fmla="*/ 213836 w 309544"/>
                  <a:gd name="connsiteY2" fmla="*/ 443865 h 443865"/>
                  <a:gd name="connsiteX3" fmla="*/ 0 w 309544"/>
                  <a:gd name="connsiteY3" fmla="*/ 443865 h 443865"/>
                  <a:gd name="connsiteX0" fmla="*/ 309086 w 309544"/>
                  <a:gd name="connsiteY0" fmla="*/ 0 h 291465"/>
                  <a:gd name="connsiteX1" fmla="*/ 309086 w 309544"/>
                  <a:gd name="connsiteY1" fmla="*/ 196215 h 291465"/>
                  <a:gd name="connsiteX2" fmla="*/ 213836 w 309544"/>
                  <a:gd name="connsiteY2" fmla="*/ 291465 h 291465"/>
                  <a:gd name="connsiteX3" fmla="*/ 0 w 309544"/>
                  <a:gd name="connsiteY3" fmla="*/ 291465 h 291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9544" h="291465">
                    <a:moveTo>
                      <a:pt x="309086" y="0"/>
                    </a:moveTo>
                    <a:cubicBezTo>
                      <a:pt x="307498" y="116205"/>
                      <a:pt x="310674" y="80010"/>
                      <a:pt x="309086" y="196215"/>
                    </a:cubicBezTo>
                    <a:lnTo>
                      <a:pt x="213836" y="291465"/>
                    </a:lnTo>
                    <a:lnTo>
                      <a:pt x="0" y="291465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sp>
            <p:nvSpPr>
              <p:cNvPr id="8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909925" y="849350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9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264732" y="52957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</p:grpSp>
      </p:grpSp>
      <p:grpSp>
        <p:nvGrpSpPr>
          <p:cNvPr id="16" name="组合 15"/>
          <p:cNvGrpSpPr/>
          <p:nvPr/>
        </p:nvGrpSpPr>
        <p:grpSpPr>
          <a:xfrm>
            <a:off x="2994208" y="1821473"/>
            <a:ext cx="1216126" cy="312926"/>
            <a:chOff x="4589339" y="2957254"/>
            <a:chExt cx="1216126" cy="312926"/>
          </a:xfrm>
        </p:grpSpPr>
        <p:grpSp>
          <p:nvGrpSpPr>
            <p:cNvPr id="24" name="组合 23"/>
            <p:cNvGrpSpPr/>
            <p:nvPr/>
          </p:nvGrpSpPr>
          <p:grpSpPr>
            <a:xfrm>
              <a:off x="4625977" y="3022802"/>
              <a:ext cx="1111059" cy="223927"/>
              <a:chOff x="4625977" y="3022802"/>
              <a:chExt cx="1111059" cy="223927"/>
            </a:xfrm>
          </p:grpSpPr>
          <p:sp>
            <p:nvSpPr>
              <p:cNvPr id="27" name="矩形 26"/>
              <p:cNvSpPr/>
              <p:nvPr/>
            </p:nvSpPr>
            <p:spPr>
              <a:xfrm>
                <a:off x="4729036" y="3225842"/>
                <a:ext cx="1008000" cy="7200"/>
              </a:xfrm>
              <a:prstGeom prst="rect">
                <a:avLst/>
              </a:prstGeom>
              <a:solidFill>
                <a:schemeClr val="tx1"/>
              </a:solidFill>
              <a:ln w="19050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sp>
            <p:nvSpPr>
              <p:cNvPr id="28" name="矩形 27"/>
              <p:cNvSpPr/>
              <p:nvPr/>
            </p:nvSpPr>
            <p:spPr>
              <a:xfrm rot="2700000">
                <a:off x="4614571" y="3180129"/>
                <a:ext cx="126000" cy="7200"/>
              </a:xfrm>
              <a:prstGeom prst="rect">
                <a:avLst/>
              </a:prstGeom>
              <a:solidFill>
                <a:schemeClr val="tx1"/>
              </a:solidFill>
              <a:ln w="19050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sp>
            <p:nvSpPr>
              <p:cNvPr id="29" name="矩形 28"/>
              <p:cNvSpPr/>
              <p:nvPr/>
            </p:nvSpPr>
            <p:spPr>
              <a:xfrm rot="5400000">
                <a:off x="4575577" y="3073202"/>
                <a:ext cx="108000" cy="7200"/>
              </a:xfrm>
              <a:prstGeom prst="rect">
                <a:avLst/>
              </a:prstGeom>
              <a:solidFill>
                <a:schemeClr val="tx1"/>
              </a:solidFill>
              <a:ln w="19050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</p:grpSp>
        <p:sp>
          <p:nvSpPr>
            <p:cNvPr id="25" name="Oval 35"/>
            <p:cNvSpPr>
              <a:spLocks noChangeAspect="1" noChangeArrowheads="1"/>
            </p:cNvSpPr>
            <p:nvPr/>
          </p:nvSpPr>
          <p:spPr bwMode="auto">
            <a:xfrm rot="2718230">
              <a:off x="4589339" y="2957254"/>
              <a:ext cx="82800" cy="82800"/>
            </a:xfrm>
            <a:prstGeom prst="ellipse">
              <a:avLst/>
            </a:prstGeom>
            <a:solidFill>
              <a:schemeClr val="tx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6" name="Oval 35"/>
            <p:cNvSpPr>
              <a:spLocks noChangeAspect="1" noChangeArrowheads="1"/>
            </p:cNvSpPr>
            <p:nvPr/>
          </p:nvSpPr>
          <p:spPr bwMode="auto">
            <a:xfrm rot="2718230">
              <a:off x="5722665" y="3187380"/>
              <a:ext cx="82800" cy="82800"/>
            </a:xfrm>
            <a:prstGeom prst="ellipse">
              <a:avLst/>
            </a:pr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</p:grpSp>
      <p:grpSp>
        <p:nvGrpSpPr>
          <p:cNvPr id="17" name="组合 16"/>
          <p:cNvGrpSpPr/>
          <p:nvPr/>
        </p:nvGrpSpPr>
        <p:grpSpPr>
          <a:xfrm flipH="1" flipV="1">
            <a:off x="8171061" y="1215411"/>
            <a:ext cx="1216126" cy="312926"/>
            <a:chOff x="4589339" y="2957254"/>
            <a:chExt cx="1216126" cy="312926"/>
          </a:xfrm>
        </p:grpSpPr>
        <p:grpSp>
          <p:nvGrpSpPr>
            <p:cNvPr id="18" name="组合 17"/>
            <p:cNvGrpSpPr/>
            <p:nvPr/>
          </p:nvGrpSpPr>
          <p:grpSpPr>
            <a:xfrm>
              <a:off x="4625977" y="3022802"/>
              <a:ext cx="1111059" cy="223927"/>
              <a:chOff x="4625977" y="3022802"/>
              <a:chExt cx="1111059" cy="223927"/>
            </a:xfrm>
          </p:grpSpPr>
          <p:sp>
            <p:nvSpPr>
              <p:cNvPr id="21" name="矩形 20"/>
              <p:cNvSpPr/>
              <p:nvPr/>
            </p:nvSpPr>
            <p:spPr>
              <a:xfrm>
                <a:off x="4729036" y="3225842"/>
                <a:ext cx="1008000" cy="7200"/>
              </a:xfrm>
              <a:prstGeom prst="rect">
                <a:avLst/>
              </a:prstGeom>
              <a:solidFill>
                <a:schemeClr val="tx1"/>
              </a:solidFill>
              <a:ln w="19050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sp>
            <p:nvSpPr>
              <p:cNvPr id="22" name="矩形 21"/>
              <p:cNvSpPr/>
              <p:nvPr/>
            </p:nvSpPr>
            <p:spPr>
              <a:xfrm rot="2700000">
                <a:off x="4614571" y="3180129"/>
                <a:ext cx="126000" cy="7200"/>
              </a:xfrm>
              <a:prstGeom prst="rect">
                <a:avLst/>
              </a:prstGeom>
              <a:solidFill>
                <a:schemeClr val="tx1"/>
              </a:solidFill>
              <a:ln w="19050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sp>
            <p:nvSpPr>
              <p:cNvPr id="23" name="矩形 22"/>
              <p:cNvSpPr/>
              <p:nvPr/>
            </p:nvSpPr>
            <p:spPr>
              <a:xfrm rot="5400000">
                <a:off x="4575577" y="3073202"/>
                <a:ext cx="108000" cy="7200"/>
              </a:xfrm>
              <a:prstGeom prst="rect">
                <a:avLst/>
              </a:prstGeom>
              <a:solidFill>
                <a:schemeClr val="tx1"/>
              </a:solidFill>
              <a:ln w="19050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</p:grpSp>
        <p:sp>
          <p:nvSpPr>
            <p:cNvPr id="19" name="Oval 35"/>
            <p:cNvSpPr>
              <a:spLocks noChangeAspect="1" noChangeArrowheads="1"/>
            </p:cNvSpPr>
            <p:nvPr/>
          </p:nvSpPr>
          <p:spPr bwMode="auto">
            <a:xfrm rot="2718230">
              <a:off x="4589339" y="2957254"/>
              <a:ext cx="82800" cy="82800"/>
            </a:xfrm>
            <a:prstGeom prst="ellipse">
              <a:avLst/>
            </a:prstGeom>
            <a:solidFill>
              <a:schemeClr val="tx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0" name="Oval 35"/>
            <p:cNvSpPr>
              <a:spLocks noChangeAspect="1" noChangeArrowheads="1"/>
            </p:cNvSpPr>
            <p:nvPr/>
          </p:nvSpPr>
          <p:spPr bwMode="auto">
            <a:xfrm rot="2718230">
              <a:off x="5722665" y="3187380"/>
              <a:ext cx="82800" cy="82800"/>
            </a:xfrm>
            <a:prstGeom prst="ellipse">
              <a:avLst/>
            </a:pr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</p:grpSp>
      <p:sp>
        <p:nvSpPr>
          <p:cNvPr id="30" name="文本框 29"/>
          <p:cNvSpPr txBox="1"/>
          <p:nvPr/>
        </p:nvSpPr>
        <p:spPr>
          <a:xfrm>
            <a:off x="3419959" y="1415768"/>
            <a:ext cx="5352082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3200" dirty="0">
                <a:latin typeface="+mj-lt"/>
                <a:ea typeface="方正正黑简体" panose="02000000000000000000" pitchFamily="2" charset="-122"/>
              </a:rPr>
              <a:t>TITLE HERE</a:t>
            </a:r>
            <a:endParaRPr lang="zh-CN" altLang="en-US" sz="3200" dirty="0">
              <a:latin typeface="+mj-lt"/>
              <a:ea typeface="方正正黑简体" panose="02000000000000000000" pitchFamily="2" charset="-122"/>
            </a:endParaRPr>
          </a:p>
        </p:txBody>
      </p:sp>
      <p:grpSp>
        <p:nvGrpSpPr>
          <p:cNvPr id="38" name="组合 37"/>
          <p:cNvGrpSpPr/>
          <p:nvPr/>
        </p:nvGrpSpPr>
        <p:grpSpPr>
          <a:xfrm>
            <a:off x="2511959" y="5537009"/>
            <a:ext cx="7336211" cy="276624"/>
            <a:chOff x="2511959" y="5537009"/>
            <a:chExt cx="7336211" cy="276624"/>
          </a:xfrm>
        </p:grpSpPr>
        <p:cxnSp>
          <p:nvCxnSpPr>
            <p:cNvPr id="31" name="直接连接符 30"/>
            <p:cNvCxnSpPr/>
            <p:nvPr/>
          </p:nvCxnSpPr>
          <p:spPr>
            <a:xfrm>
              <a:off x="2632169" y="5675321"/>
              <a:ext cx="6927663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2" name="组合 31"/>
            <p:cNvGrpSpPr/>
            <p:nvPr/>
          </p:nvGrpSpPr>
          <p:grpSpPr>
            <a:xfrm>
              <a:off x="2511959" y="5537009"/>
              <a:ext cx="276624" cy="276624"/>
              <a:chOff x="358590" y="678455"/>
              <a:chExt cx="276624" cy="276624"/>
            </a:xfrm>
          </p:grpSpPr>
          <p:sp>
            <p:nvSpPr>
              <p:cNvPr id="33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58590" y="678455"/>
                <a:ext cx="276624" cy="276624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34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424043" y="744769"/>
                <a:ext cx="144000" cy="144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</p:grpSp>
        <p:grpSp>
          <p:nvGrpSpPr>
            <p:cNvPr id="35" name="组合 34"/>
            <p:cNvGrpSpPr/>
            <p:nvPr/>
          </p:nvGrpSpPr>
          <p:grpSpPr>
            <a:xfrm>
              <a:off x="9571546" y="5537009"/>
              <a:ext cx="276624" cy="276624"/>
              <a:chOff x="358590" y="678455"/>
              <a:chExt cx="276624" cy="276624"/>
            </a:xfrm>
          </p:grpSpPr>
          <p:sp>
            <p:nvSpPr>
              <p:cNvPr id="36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58590" y="678455"/>
                <a:ext cx="276624" cy="276624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37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424043" y="744769"/>
                <a:ext cx="144000" cy="144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511070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5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25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ntr" presetSubtype="16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3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6" presetClass="entr" presetSubtype="37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250"/>
                            </p:stCondLst>
                            <p:childTnLst>
                              <p:par>
                                <p:cTn id="18" presetID="22" presetClass="entr" presetSubtype="4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0" dur="250"/>
                                        <p:tgtEl>
                                          <p:spTgt spid="2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750"/>
                            </p:stCondLst>
                            <p:childTnLst>
                              <p:par>
                                <p:cTn id="2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0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250"/>
                                        <p:tgtEl>
                                          <p:spTgt spid="2">
                                            <p:graphicEl>
                                              <a:chart seriesIdx="-4" categoryIdx="0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1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250"/>
                                        <p:tgtEl>
                                          <p:spTgt spid="2">
                                            <p:graphicEl>
                                              <a:chart seriesIdx="-4" categoryIdx="1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250"/>
                            </p:stCondLst>
                            <p:childTnLst>
                              <p:par>
                                <p:cTn id="3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2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250"/>
                                        <p:tgtEl>
                                          <p:spTgt spid="2">
                                            <p:graphicEl>
                                              <a:chart seriesIdx="-4" categoryIdx="2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2500"/>
                            </p:stCondLst>
                            <p:childTnLst>
                              <p:par>
                                <p:cTn id="3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3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250"/>
                                        <p:tgtEl>
                                          <p:spTgt spid="2">
                                            <p:graphicEl>
                                              <a:chart seriesIdx="-4" categoryIdx="3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2750"/>
                            </p:stCondLst>
                            <p:childTnLst>
                              <p:par>
                                <p:cTn id="3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4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250"/>
                                        <p:tgtEl>
                                          <p:spTgt spid="2">
                                            <p:graphicEl>
                                              <a:chart seriesIdx="-4" categoryIdx="4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3000"/>
                            </p:stCondLst>
                            <p:childTnLst>
                              <p:par>
                                <p:cTn id="4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5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250"/>
                                        <p:tgtEl>
                                          <p:spTgt spid="2">
                                            <p:graphicEl>
                                              <a:chart seriesIdx="-4" categoryIdx="5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 uiExpand="1">
        <p:bldSub>
          <a:bldChart bld="category"/>
        </p:bldSub>
      </p:bldGraphic>
      <p:bldP spid="30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5" name="Freeform 811"/>
          <p:cNvSpPr>
            <a:spLocks/>
          </p:cNvSpPr>
          <p:nvPr/>
        </p:nvSpPr>
        <p:spPr bwMode="auto">
          <a:xfrm>
            <a:off x="6429376" y="-2705106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4 w 34"/>
              <a:gd name="T5" fmla="*/ 4 h 34"/>
              <a:gd name="T6" fmla="*/ 5 w 34"/>
              <a:gd name="T7" fmla="*/ 5 h 34"/>
              <a:gd name="T8" fmla="*/ 0 w 34"/>
              <a:gd name="T9" fmla="*/ 17 h 34"/>
              <a:gd name="T10" fmla="*/ 5 w 34"/>
              <a:gd name="T11" fmla="*/ 29 h 34"/>
              <a:gd name="T12" fmla="*/ 17 w 34"/>
              <a:gd name="T13" fmla="*/ 34 h 34"/>
              <a:gd name="T14" fmla="*/ 29 w 34"/>
              <a:gd name="T15" fmla="*/ 29 h 34"/>
              <a:gd name="T16" fmla="*/ 34 w 34"/>
              <a:gd name="T17" fmla="*/ 17 h 34"/>
              <a:gd name="T18" fmla="*/ 29 w 34"/>
              <a:gd name="T19" fmla="*/ 5 h 34"/>
              <a:gd name="T20" fmla="*/ 17 w 34"/>
              <a:gd name="T21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4" y="4"/>
                  <a:pt x="4" y="4"/>
                  <a:pt x="4" y="4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56" name="Freeform 812"/>
          <p:cNvSpPr>
            <a:spLocks noEditPoints="1"/>
          </p:cNvSpPr>
          <p:nvPr/>
        </p:nvSpPr>
        <p:spPr bwMode="auto">
          <a:xfrm>
            <a:off x="6413501" y="-2720982"/>
            <a:ext cx="173038" cy="174625"/>
          </a:xfrm>
          <a:custGeom>
            <a:avLst/>
            <a:gdLst>
              <a:gd name="T0" fmla="*/ 9 w 42"/>
              <a:gd name="T1" fmla="*/ 9 h 42"/>
              <a:gd name="T2" fmla="*/ 21 w 42"/>
              <a:gd name="T3" fmla="*/ 4 h 42"/>
              <a:gd name="T4" fmla="*/ 33 w 42"/>
              <a:gd name="T5" fmla="*/ 9 h 42"/>
              <a:gd name="T6" fmla="*/ 38 w 42"/>
              <a:gd name="T7" fmla="*/ 21 h 42"/>
              <a:gd name="T8" fmla="*/ 33 w 42"/>
              <a:gd name="T9" fmla="*/ 33 h 42"/>
              <a:gd name="T10" fmla="*/ 21 w 42"/>
              <a:gd name="T11" fmla="*/ 38 h 42"/>
              <a:gd name="T12" fmla="*/ 9 w 42"/>
              <a:gd name="T13" fmla="*/ 33 h 42"/>
              <a:gd name="T14" fmla="*/ 4 w 42"/>
              <a:gd name="T15" fmla="*/ 21 h 42"/>
              <a:gd name="T16" fmla="*/ 9 w 42"/>
              <a:gd name="T17" fmla="*/ 9 h 42"/>
              <a:gd name="T18" fmla="*/ 8 w 42"/>
              <a:gd name="T19" fmla="*/ 8 h 42"/>
              <a:gd name="T20" fmla="*/ 9 w 42"/>
              <a:gd name="T21" fmla="*/ 9 h 42"/>
              <a:gd name="T22" fmla="*/ 21 w 42"/>
              <a:gd name="T23" fmla="*/ 0 h 42"/>
              <a:gd name="T24" fmla="*/ 21 w 42"/>
              <a:gd name="T25" fmla="*/ 0 h 42"/>
              <a:gd name="T26" fmla="*/ 20 w 42"/>
              <a:gd name="T27" fmla="*/ 0 h 42"/>
              <a:gd name="T28" fmla="*/ 6 w 42"/>
              <a:gd name="T29" fmla="*/ 6 h 42"/>
              <a:gd name="T30" fmla="*/ 6 w 42"/>
              <a:gd name="T31" fmla="*/ 6 h 42"/>
              <a:gd name="T32" fmla="*/ 0 w 42"/>
              <a:gd name="T33" fmla="*/ 21 h 42"/>
              <a:gd name="T34" fmla="*/ 6 w 42"/>
              <a:gd name="T35" fmla="*/ 36 h 42"/>
              <a:gd name="T36" fmla="*/ 20 w 42"/>
              <a:gd name="T37" fmla="*/ 42 h 42"/>
              <a:gd name="T38" fmla="*/ 21 w 42"/>
              <a:gd name="T39" fmla="*/ 42 h 42"/>
              <a:gd name="T40" fmla="*/ 21 w 42"/>
              <a:gd name="T41" fmla="*/ 42 h 42"/>
              <a:gd name="T42" fmla="*/ 24 w 42"/>
              <a:gd name="T43" fmla="*/ 41 h 42"/>
              <a:gd name="T44" fmla="*/ 35 w 42"/>
              <a:gd name="T45" fmla="*/ 36 h 42"/>
              <a:gd name="T46" fmla="*/ 42 w 42"/>
              <a:gd name="T47" fmla="*/ 21 h 42"/>
              <a:gd name="T48" fmla="*/ 35 w 42"/>
              <a:gd name="T49" fmla="*/ 6 h 42"/>
              <a:gd name="T50" fmla="*/ 24 w 42"/>
              <a:gd name="T51" fmla="*/ 1 h 42"/>
              <a:gd name="T52" fmla="*/ 21 w 42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2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8"/>
                  <a:pt x="21" y="38"/>
                </a:cubicBezTo>
                <a:cubicBezTo>
                  <a:pt x="17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8" y="8"/>
                  <a:pt x="8" y="8"/>
                  <a:pt x="8" y="8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1" y="0"/>
                  <a:pt x="20" y="0"/>
                  <a:pt x="20" y="0"/>
                </a:cubicBezTo>
                <a:cubicBezTo>
                  <a:pt x="15" y="1"/>
                  <a:pt x="10" y="3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39"/>
                  <a:pt x="15" y="41"/>
                  <a:pt x="20" y="42"/>
                </a:cubicBezTo>
                <a:cubicBezTo>
                  <a:pt x="20" y="42"/>
                  <a:pt x="21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2" y="42"/>
                  <a:pt x="23" y="42"/>
                  <a:pt x="24" y="41"/>
                </a:cubicBezTo>
                <a:cubicBezTo>
                  <a:pt x="28" y="41"/>
                  <a:pt x="32" y="39"/>
                  <a:pt x="35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16"/>
                  <a:pt x="40" y="10"/>
                  <a:pt x="35" y="6"/>
                </a:cubicBezTo>
                <a:cubicBezTo>
                  <a:pt x="32" y="3"/>
                  <a:pt x="28" y="1"/>
                  <a:pt x="24" y="1"/>
                </a:cubicBezTo>
                <a:cubicBezTo>
                  <a:pt x="23" y="0"/>
                  <a:pt x="22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08" name="Freeform 965"/>
          <p:cNvSpPr>
            <a:spLocks/>
          </p:cNvSpPr>
          <p:nvPr/>
        </p:nvSpPr>
        <p:spPr bwMode="auto">
          <a:xfrm>
            <a:off x="6346826" y="5173663"/>
            <a:ext cx="1173163" cy="4090988"/>
          </a:xfrm>
          <a:custGeom>
            <a:avLst/>
            <a:gdLst>
              <a:gd name="T0" fmla="*/ 637 w 739"/>
              <a:gd name="T1" fmla="*/ 0 h 2577"/>
              <a:gd name="T2" fmla="*/ 629 w 739"/>
              <a:gd name="T3" fmla="*/ 7 h 2577"/>
              <a:gd name="T4" fmla="*/ 655 w 739"/>
              <a:gd name="T5" fmla="*/ 34 h 2577"/>
              <a:gd name="T6" fmla="*/ 723 w 739"/>
              <a:gd name="T7" fmla="*/ 102 h 2577"/>
              <a:gd name="T8" fmla="*/ 729 w 739"/>
              <a:gd name="T9" fmla="*/ 216 h 2577"/>
              <a:gd name="T10" fmla="*/ 535 w 739"/>
              <a:gd name="T11" fmla="*/ 404 h 2577"/>
              <a:gd name="T12" fmla="*/ 123 w 739"/>
              <a:gd name="T13" fmla="*/ 404 h 2577"/>
              <a:gd name="T14" fmla="*/ 0 w 739"/>
              <a:gd name="T15" fmla="*/ 525 h 2577"/>
              <a:gd name="T16" fmla="*/ 0 w 739"/>
              <a:gd name="T17" fmla="*/ 2577 h 2577"/>
              <a:gd name="T18" fmla="*/ 10 w 739"/>
              <a:gd name="T19" fmla="*/ 2577 h 2577"/>
              <a:gd name="T20" fmla="*/ 10 w 739"/>
              <a:gd name="T21" fmla="*/ 530 h 2577"/>
              <a:gd name="T22" fmla="*/ 128 w 739"/>
              <a:gd name="T23" fmla="*/ 415 h 2577"/>
              <a:gd name="T24" fmla="*/ 541 w 739"/>
              <a:gd name="T25" fmla="*/ 415 h 2577"/>
              <a:gd name="T26" fmla="*/ 739 w 739"/>
              <a:gd name="T27" fmla="*/ 222 h 2577"/>
              <a:gd name="T28" fmla="*/ 734 w 739"/>
              <a:gd name="T29" fmla="*/ 96 h 2577"/>
              <a:gd name="T30" fmla="*/ 661 w 739"/>
              <a:gd name="T31" fmla="*/ 26 h 2577"/>
              <a:gd name="T32" fmla="*/ 637 w 739"/>
              <a:gd name="T33" fmla="*/ 0 h 25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739" h="2577">
                <a:moveTo>
                  <a:pt x="637" y="0"/>
                </a:moveTo>
                <a:lnTo>
                  <a:pt x="629" y="7"/>
                </a:lnTo>
                <a:lnTo>
                  <a:pt x="655" y="34"/>
                </a:lnTo>
                <a:lnTo>
                  <a:pt x="723" y="102"/>
                </a:lnTo>
                <a:lnTo>
                  <a:pt x="729" y="216"/>
                </a:lnTo>
                <a:lnTo>
                  <a:pt x="535" y="404"/>
                </a:lnTo>
                <a:lnTo>
                  <a:pt x="123" y="404"/>
                </a:lnTo>
                <a:lnTo>
                  <a:pt x="0" y="525"/>
                </a:lnTo>
                <a:lnTo>
                  <a:pt x="0" y="2577"/>
                </a:lnTo>
                <a:lnTo>
                  <a:pt x="10" y="2577"/>
                </a:lnTo>
                <a:lnTo>
                  <a:pt x="10" y="530"/>
                </a:lnTo>
                <a:lnTo>
                  <a:pt x="128" y="415"/>
                </a:lnTo>
                <a:lnTo>
                  <a:pt x="541" y="415"/>
                </a:lnTo>
                <a:lnTo>
                  <a:pt x="739" y="222"/>
                </a:lnTo>
                <a:lnTo>
                  <a:pt x="734" y="96"/>
                </a:lnTo>
                <a:lnTo>
                  <a:pt x="661" y="26"/>
                </a:lnTo>
                <a:lnTo>
                  <a:pt x="637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09" name="Freeform 966"/>
          <p:cNvSpPr>
            <a:spLocks/>
          </p:cNvSpPr>
          <p:nvPr/>
        </p:nvSpPr>
        <p:spPr bwMode="auto">
          <a:xfrm>
            <a:off x="6346826" y="5173663"/>
            <a:ext cx="1173163" cy="4090988"/>
          </a:xfrm>
          <a:custGeom>
            <a:avLst/>
            <a:gdLst>
              <a:gd name="T0" fmla="*/ 637 w 739"/>
              <a:gd name="T1" fmla="*/ 0 h 2577"/>
              <a:gd name="T2" fmla="*/ 629 w 739"/>
              <a:gd name="T3" fmla="*/ 7 h 2577"/>
              <a:gd name="T4" fmla="*/ 655 w 739"/>
              <a:gd name="T5" fmla="*/ 34 h 2577"/>
              <a:gd name="T6" fmla="*/ 723 w 739"/>
              <a:gd name="T7" fmla="*/ 102 h 2577"/>
              <a:gd name="T8" fmla="*/ 729 w 739"/>
              <a:gd name="T9" fmla="*/ 216 h 2577"/>
              <a:gd name="T10" fmla="*/ 535 w 739"/>
              <a:gd name="T11" fmla="*/ 404 h 2577"/>
              <a:gd name="T12" fmla="*/ 123 w 739"/>
              <a:gd name="T13" fmla="*/ 404 h 2577"/>
              <a:gd name="T14" fmla="*/ 0 w 739"/>
              <a:gd name="T15" fmla="*/ 525 h 2577"/>
              <a:gd name="T16" fmla="*/ 0 w 739"/>
              <a:gd name="T17" fmla="*/ 2577 h 2577"/>
              <a:gd name="T18" fmla="*/ 10 w 739"/>
              <a:gd name="T19" fmla="*/ 2577 h 2577"/>
              <a:gd name="T20" fmla="*/ 10 w 739"/>
              <a:gd name="T21" fmla="*/ 530 h 2577"/>
              <a:gd name="T22" fmla="*/ 128 w 739"/>
              <a:gd name="T23" fmla="*/ 415 h 2577"/>
              <a:gd name="T24" fmla="*/ 541 w 739"/>
              <a:gd name="T25" fmla="*/ 415 h 2577"/>
              <a:gd name="T26" fmla="*/ 739 w 739"/>
              <a:gd name="T27" fmla="*/ 222 h 2577"/>
              <a:gd name="T28" fmla="*/ 734 w 739"/>
              <a:gd name="T29" fmla="*/ 96 h 2577"/>
              <a:gd name="T30" fmla="*/ 661 w 739"/>
              <a:gd name="T31" fmla="*/ 26 h 2577"/>
              <a:gd name="T32" fmla="*/ 637 w 739"/>
              <a:gd name="T33" fmla="*/ 0 h 25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739" h="2577">
                <a:moveTo>
                  <a:pt x="637" y="0"/>
                </a:moveTo>
                <a:lnTo>
                  <a:pt x="629" y="7"/>
                </a:lnTo>
                <a:lnTo>
                  <a:pt x="655" y="34"/>
                </a:lnTo>
                <a:lnTo>
                  <a:pt x="723" y="102"/>
                </a:lnTo>
                <a:lnTo>
                  <a:pt x="729" y="216"/>
                </a:lnTo>
                <a:lnTo>
                  <a:pt x="535" y="404"/>
                </a:lnTo>
                <a:lnTo>
                  <a:pt x="123" y="404"/>
                </a:lnTo>
                <a:lnTo>
                  <a:pt x="0" y="525"/>
                </a:lnTo>
                <a:lnTo>
                  <a:pt x="0" y="2577"/>
                </a:lnTo>
                <a:lnTo>
                  <a:pt x="10" y="2577"/>
                </a:lnTo>
                <a:lnTo>
                  <a:pt x="10" y="530"/>
                </a:lnTo>
                <a:lnTo>
                  <a:pt x="128" y="415"/>
                </a:lnTo>
                <a:lnTo>
                  <a:pt x="541" y="415"/>
                </a:lnTo>
                <a:lnTo>
                  <a:pt x="739" y="222"/>
                </a:lnTo>
                <a:lnTo>
                  <a:pt x="734" y="96"/>
                </a:lnTo>
                <a:lnTo>
                  <a:pt x="661" y="26"/>
                </a:lnTo>
                <a:lnTo>
                  <a:pt x="637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10" name="Freeform 967"/>
          <p:cNvSpPr>
            <a:spLocks/>
          </p:cNvSpPr>
          <p:nvPr/>
        </p:nvSpPr>
        <p:spPr bwMode="auto">
          <a:xfrm>
            <a:off x="6246813" y="5484813"/>
            <a:ext cx="1108075" cy="4260850"/>
          </a:xfrm>
          <a:custGeom>
            <a:avLst/>
            <a:gdLst>
              <a:gd name="T0" fmla="*/ 262 w 267"/>
              <a:gd name="T1" fmla="*/ 0 h 1028"/>
              <a:gd name="T2" fmla="*/ 263 w 267"/>
              <a:gd name="T3" fmla="*/ 14 h 1028"/>
              <a:gd name="T4" fmla="*/ 212 w 267"/>
              <a:gd name="T5" fmla="*/ 64 h 1028"/>
              <a:gd name="T6" fmla="*/ 51 w 267"/>
              <a:gd name="T7" fmla="*/ 64 h 1028"/>
              <a:gd name="T8" fmla="*/ 0 w 267"/>
              <a:gd name="T9" fmla="*/ 114 h 1028"/>
              <a:gd name="T10" fmla="*/ 0 w 267"/>
              <a:gd name="T11" fmla="*/ 1028 h 1028"/>
              <a:gd name="T12" fmla="*/ 4 w 267"/>
              <a:gd name="T13" fmla="*/ 1028 h 1028"/>
              <a:gd name="T14" fmla="*/ 4 w 267"/>
              <a:gd name="T15" fmla="*/ 116 h 1028"/>
              <a:gd name="T16" fmla="*/ 52 w 267"/>
              <a:gd name="T17" fmla="*/ 68 h 1028"/>
              <a:gd name="T18" fmla="*/ 214 w 267"/>
              <a:gd name="T19" fmla="*/ 68 h 1028"/>
              <a:gd name="T20" fmla="*/ 267 w 267"/>
              <a:gd name="T21" fmla="*/ 16 h 1028"/>
              <a:gd name="T22" fmla="*/ 266 w 267"/>
              <a:gd name="T23" fmla="*/ 1 h 1028"/>
              <a:gd name="T24" fmla="*/ 262 w 267"/>
              <a:gd name="T25" fmla="*/ 0 h 10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67" h="1028">
                <a:moveTo>
                  <a:pt x="262" y="0"/>
                </a:moveTo>
                <a:cubicBezTo>
                  <a:pt x="263" y="14"/>
                  <a:pt x="263" y="14"/>
                  <a:pt x="263" y="14"/>
                </a:cubicBezTo>
                <a:cubicBezTo>
                  <a:pt x="212" y="64"/>
                  <a:pt x="212" y="64"/>
                  <a:pt x="212" y="64"/>
                </a:cubicBezTo>
                <a:cubicBezTo>
                  <a:pt x="51" y="64"/>
                  <a:pt x="51" y="64"/>
                  <a:pt x="51" y="64"/>
                </a:cubicBezTo>
                <a:cubicBezTo>
                  <a:pt x="0" y="114"/>
                  <a:pt x="0" y="114"/>
                  <a:pt x="0" y="114"/>
                </a:cubicBezTo>
                <a:cubicBezTo>
                  <a:pt x="0" y="1028"/>
                  <a:pt x="0" y="1028"/>
                  <a:pt x="0" y="1028"/>
                </a:cubicBezTo>
                <a:cubicBezTo>
                  <a:pt x="4" y="1028"/>
                  <a:pt x="4" y="1028"/>
                  <a:pt x="4" y="1028"/>
                </a:cubicBezTo>
                <a:cubicBezTo>
                  <a:pt x="4" y="116"/>
                  <a:pt x="4" y="116"/>
                  <a:pt x="4" y="116"/>
                </a:cubicBezTo>
                <a:cubicBezTo>
                  <a:pt x="52" y="68"/>
                  <a:pt x="52" y="68"/>
                  <a:pt x="52" y="68"/>
                </a:cubicBezTo>
                <a:cubicBezTo>
                  <a:pt x="214" y="68"/>
                  <a:pt x="214" y="68"/>
                  <a:pt x="214" y="68"/>
                </a:cubicBezTo>
                <a:cubicBezTo>
                  <a:pt x="267" y="16"/>
                  <a:pt x="267" y="16"/>
                  <a:pt x="267" y="16"/>
                </a:cubicBezTo>
                <a:cubicBezTo>
                  <a:pt x="266" y="1"/>
                  <a:pt x="266" y="1"/>
                  <a:pt x="266" y="1"/>
                </a:cubicBezTo>
                <a:cubicBezTo>
                  <a:pt x="265" y="0"/>
                  <a:pt x="263" y="0"/>
                  <a:pt x="26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96" name="Freeform 652"/>
          <p:cNvSpPr>
            <a:spLocks/>
          </p:cNvSpPr>
          <p:nvPr/>
        </p:nvSpPr>
        <p:spPr bwMode="auto">
          <a:xfrm>
            <a:off x="12499206" y="-331788"/>
            <a:ext cx="169863" cy="152400"/>
          </a:xfrm>
          <a:custGeom>
            <a:avLst/>
            <a:gdLst>
              <a:gd name="T0" fmla="*/ 19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3 w 41"/>
              <a:gd name="T13" fmla="*/ 0 h 37"/>
              <a:gd name="T14" fmla="*/ 23 w 41"/>
              <a:gd name="T15" fmla="*/ 20 h 37"/>
              <a:gd name="T16" fmla="*/ 19 w 41"/>
              <a:gd name="T17" fmla="*/ 20 h 37"/>
              <a:gd name="T18" fmla="*/ 19 w 41"/>
              <a:gd name="T19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1" h="37">
                <a:moveTo>
                  <a:pt x="19" y="0"/>
                </a:moveTo>
                <a:cubicBezTo>
                  <a:pt x="15" y="0"/>
                  <a:pt x="10" y="2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1" y="2"/>
                  <a:pt x="27" y="0"/>
                  <a:pt x="23" y="0"/>
                </a:cubicBezTo>
                <a:cubicBezTo>
                  <a:pt x="23" y="20"/>
                  <a:pt x="23" y="20"/>
                  <a:pt x="23" y="20"/>
                </a:cubicBezTo>
                <a:cubicBezTo>
                  <a:pt x="19" y="20"/>
                  <a:pt x="19" y="20"/>
                  <a:pt x="19" y="20"/>
                </a:cubicBezTo>
                <a:cubicBezTo>
                  <a:pt x="19" y="0"/>
                  <a:pt x="19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97" name="Freeform 653"/>
          <p:cNvSpPr>
            <a:spLocks/>
          </p:cNvSpPr>
          <p:nvPr/>
        </p:nvSpPr>
        <p:spPr bwMode="auto">
          <a:xfrm>
            <a:off x="12203931" y="-1165227"/>
            <a:ext cx="161925" cy="152400"/>
          </a:xfrm>
          <a:custGeom>
            <a:avLst/>
            <a:gdLst>
              <a:gd name="T0" fmla="*/ 21 w 39"/>
              <a:gd name="T1" fmla="*/ 0 h 37"/>
              <a:gd name="T2" fmla="*/ 7 w 39"/>
              <a:gd name="T3" fmla="*/ 5 h 37"/>
              <a:gd name="T4" fmla="*/ 7 w 39"/>
              <a:gd name="T5" fmla="*/ 32 h 37"/>
              <a:gd name="T6" fmla="*/ 21 w 39"/>
              <a:gd name="T7" fmla="*/ 37 h 37"/>
              <a:gd name="T8" fmla="*/ 34 w 39"/>
              <a:gd name="T9" fmla="*/ 32 h 37"/>
              <a:gd name="T10" fmla="*/ 39 w 39"/>
              <a:gd name="T11" fmla="*/ 19 h 37"/>
              <a:gd name="T12" fmla="*/ 23 w 39"/>
              <a:gd name="T13" fmla="*/ 19 h 37"/>
              <a:gd name="T14" fmla="*/ 23 w 39"/>
              <a:gd name="T15" fmla="*/ 15 h 37"/>
              <a:gd name="T16" fmla="*/ 39 w 39"/>
              <a:gd name="T17" fmla="*/ 15 h 37"/>
              <a:gd name="T18" fmla="*/ 34 w 39"/>
              <a:gd name="T19" fmla="*/ 5 h 37"/>
              <a:gd name="T20" fmla="*/ 21 w 39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" h="37">
                <a:moveTo>
                  <a:pt x="21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37" y="28"/>
                  <a:pt x="39" y="24"/>
                  <a:pt x="39" y="19"/>
                </a:cubicBezTo>
                <a:cubicBezTo>
                  <a:pt x="23" y="19"/>
                  <a:pt x="23" y="19"/>
                  <a:pt x="23" y="19"/>
                </a:cubicBezTo>
                <a:cubicBezTo>
                  <a:pt x="23" y="15"/>
                  <a:pt x="23" y="15"/>
                  <a:pt x="23" y="15"/>
                </a:cubicBezTo>
                <a:cubicBezTo>
                  <a:pt x="39" y="15"/>
                  <a:pt x="39" y="15"/>
                  <a:pt x="39" y="15"/>
                </a:cubicBezTo>
                <a:cubicBezTo>
                  <a:pt x="38" y="11"/>
                  <a:pt x="37" y="8"/>
                  <a:pt x="34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98" name="Freeform 654"/>
          <p:cNvSpPr>
            <a:spLocks/>
          </p:cNvSpPr>
          <p:nvPr/>
        </p:nvSpPr>
        <p:spPr bwMode="auto">
          <a:xfrm>
            <a:off x="12638906" y="-4762"/>
            <a:ext cx="161925" cy="152400"/>
          </a:xfrm>
          <a:custGeom>
            <a:avLst/>
            <a:gdLst>
              <a:gd name="T0" fmla="*/ 20 w 39"/>
              <a:gd name="T1" fmla="*/ 0 h 37"/>
              <a:gd name="T2" fmla="*/ 7 w 39"/>
              <a:gd name="T3" fmla="*/ 5 h 37"/>
              <a:gd name="T4" fmla="*/ 7 w 39"/>
              <a:gd name="T5" fmla="*/ 32 h 37"/>
              <a:gd name="T6" fmla="*/ 20 w 39"/>
              <a:gd name="T7" fmla="*/ 37 h 37"/>
              <a:gd name="T8" fmla="*/ 34 w 39"/>
              <a:gd name="T9" fmla="*/ 32 h 37"/>
              <a:gd name="T10" fmla="*/ 39 w 39"/>
              <a:gd name="T11" fmla="*/ 18 h 37"/>
              <a:gd name="T12" fmla="*/ 26 w 39"/>
              <a:gd name="T13" fmla="*/ 18 h 37"/>
              <a:gd name="T14" fmla="*/ 26 w 39"/>
              <a:gd name="T15" fmla="*/ 14 h 37"/>
              <a:gd name="T16" fmla="*/ 38 w 39"/>
              <a:gd name="T17" fmla="*/ 14 h 37"/>
              <a:gd name="T18" fmla="*/ 34 w 39"/>
              <a:gd name="T19" fmla="*/ 5 h 37"/>
              <a:gd name="T20" fmla="*/ 20 w 39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" h="37">
                <a:moveTo>
                  <a:pt x="20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37" y="28"/>
                  <a:pt x="39" y="23"/>
                  <a:pt x="39" y="18"/>
                </a:cubicBezTo>
                <a:cubicBezTo>
                  <a:pt x="26" y="18"/>
                  <a:pt x="26" y="18"/>
                  <a:pt x="26" y="18"/>
                </a:cubicBezTo>
                <a:cubicBezTo>
                  <a:pt x="26" y="14"/>
                  <a:pt x="26" y="14"/>
                  <a:pt x="26" y="14"/>
                </a:cubicBezTo>
                <a:cubicBezTo>
                  <a:pt x="38" y="14"/>
                  <a:pt x="38" y="14"/>
                  <a:pt x="38" y="14"/>
                </a:cubicBezTo>
                <a:cubicBezTo>
                  <a:pt x="38" y="11"/>
                  <a:pt x="36" y="8"/>
                  <a:pt x="34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99" name="Freeform 655"/>
          <p:cNvSpPr>
            <a:spLocks/>
          </p:cNvSpPr>
          <p:nvPr/>
        </p:nvSpPr>
        <p:spPr bwMode="auto">
          <a:xfrm>
            <a:off x="10446567" y="2138367"/>
            <a:ext cx="169863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4 w 41"/>
              <a:gd name="T9" fmla="*/ 32 h 38"/>
              <a:gd name="T10" fmla="*/ 35 w 41"/>
              <a:gd name="T11" fmla="*/ 7 h 38"/>
              <a:gd name="T12" fmla="*/ 27 w 41"/>
              <a:gd name="T13" fmla="*/ 14 h 38"/>
              <a:gd name="T14" fmla="*/ 24 w 41"/>
              <a:gd name="T15" fmla="*/ 12 h 38"/>
              <a:gd name="T16" fmla="*/ 32 w 41"/>
              <a:gd name="T17" fmla="*/ 4 h 38"/>
              <a:gd name="T18" fmla="*/ 20 w 41"/>
              <a:gd name="T19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0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4"/>
                  <a:pt x="35" y="7"/>
                </a:cubicBezTo>
                <a:cubicBezTo>
                  <a:pt x="27" y="14"/>
                  <a:pt x="27" y="14"/>
                  <a:pt x="27" y="14"/>
                </a:cubicBezTo>
                <a:cubicBezTo>
                  <a:pt x="24" y="12"/>
                  <a:pt x="24" y="12"/>
                  <a:pt x="24" y="12"/>
                </a:cubicBezTo>
                <a:cubicBezTo>
                  <a:pt x="32" y="4"/>
                  <a:pt x="32" y="4"/>
                  <a:pt x="32" y="4"/>
                </a:cubicBezTo>
                <a:cubicBezTo>
                  <a:pt x="28" y="2"/>
                  <a:pt x="24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00" name="Freeform 656"/>
          <p:cNvSpPr>
            <a:spLocks/>
          </p:cNvSpPr>
          <p:nvPr/>
        </p:nvSpPr>
        <p:spPr bwMode="auto">
          <a:xfrm>
            <a:off x="11678468" y="3702057"/>
            <a:ext cx="169863" cy="152400"/>
          </a:xfrm>
          <a:custGeom>
            <a:avLst/>
            <a:gdLst>
              <a:gd name="T0" fmla="*/ 20 w 41"/>
              <a:gd name="T1" fmla="*/ 0 h 37"/>
              <a:gd name="T2" fmla="*/ 21 w 41"/>
              <a:gd name="T3" fmla="*/ 15 h 37"/>
              <a:gd name="T4" fmla="*/ 17 w 41"/>
              <a:gd name="T5" fmla="*/ 15 h 37"/>
              <a:gd name="T6" fmla="*/ 16 w 41"/>
              <a:gd name="T7" fmla="*/ 0 h 37"/>
              <a:gd name="T8" fmla="*/ 7 w 41"/>
              <a:gd name="T9" fmla="*/ 5 h 37"/>
              <a:gd name="T10" fmla="*/ 7 w 41"/>
              <a:gd name="T11" fmla="*/ 32 h 37"/>
              <a:gd name="T12" fmla="*/ 20 w 41"/>
              <a:gd name="T13" fmla="*/ 37 h 37"/>
              <a:gd name="T14" fmla="*/ 34 w 41"/>
              <a:gd name="T15" fmla="*/ 32 h 37"/>
              <a:gd name="T16" fmla="*/ 34 w 41"/>
              <a:gd name="T17" fmla="*/ 5 h 37"/>
              <a:gd name="T18" fmla="*/ 20 w 41"/>
              <a:gd name="T19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21" y="15"/>
                  <a:pt x="21" y="15"/>
                  <a:pt x="21" y="15"/>
                </a:cubicBezTo>
                <a:cubicBezTo>
                  <a:pt x="17" y="15"/>
                  <a:pt x="17" y="15"/>
                  <a:pt x="17" y="15"/>
                </a:cubicBezTo>
                <a:cubicBezTo>
                  <a:pt x="16" y="0"/>
                  <a:pt x="16" y="0"/>
                  <a:pt x="16" y="0"/>
                </a:cubicBezTo>
                <a:cubicBezTo>
                  <a:pt x="13" y="1"/>
                  <a:pt x="10" y="3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01" name="Freeform 657"/>
          <p:cNvSpPr>
            <a:spLocks/>
          </p:cNvSpPr>
          <p:nvPr/>
        </p:nvSpPr>
        <p:spPr bwMode="auto">
          <a:xfrm>
            <a:off x="11433993" y="1930404"/>
            <a:ext cx="165100" cy="153988"/>
          </a:xfrm>
          <a:custGeom>
            <a:avLst/>
            <a:gdLst>
              <a:gd name="T0" fmla="*/ 20 w 40"/>
              <a:gd name="T1" fmla="*/ 0 h 37"/>
              <a:gd name="T2" fmla="*/ 7 w 40"/>
              <a:gd name="T3" fmla="*/ 5 h 37"/>
              <a:gd name="T4" fmla="*/ 7 w 40"/>
              <a:gd name="T5" fmla="*/ 31 h 37"/>
              <a:gd name="T6" fmla="*/ 20 w 40"/>
              <a:gd name="T7" fmla="*/ 37 h 37"/>
              <a:gd name="T8" fmla="*/ 33 w 40"/>
              <a:gd name="T9" fmla="*/ 31 h 37"/>
              <a:gd name="T10" fmla="*/ 33 w 40"/>
              <a:gd name="T11" fmla="*/ 5 h 37"/>
              <a:gd name="T12" fmla="*/ 25 w 40"/>
              <a:gd name="T13" fmla="*/ 0 h 37"/>
              <a:gd name="T14" fmla="*/ 25 w 40"/>
              <a:gd name="T15" fmla="*/ 23 h 37"/>
              <a:gd name="T16" fmla="*/ 21 w 40"/>
              <a:gd name="T17" fmla="*/ 23 h 37"/>
              <a:gd name="T18" fmla="*/ 21 w 40"/>
              <a:gd name="T19" fmla="*/ 0 h 37"/>
              <a:gd name="T20" fmla="*/ 20 w 40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0" h="37">
                <a:moveTo>
                  <a:pt x="20" y="0"/>
                </a:moveTo>
                <a:cubicBezTo>
                  <a:pt x="15" y="0"/>
                  <a:pt x="10" y="1"/>
                  <a:pt x="7" y="5"/>
                </a:cubicBezTo>
                <a:cubicBezTo>
                  <a:pt x="0" y="12"/>
                  <a:pt x="0" y="24"/>
                  <a:pt x="7" y="31"/>
                </a:cubicBezTo>
                <a:cubicBezTo>
                  <a:pt x="10" y="35"/>
                  <a:pt x="15" y="37"/>
                  <a:pt x="20" y="37"/>
                </a:cubicBezTo>
                <a:cubicBezTo>
                  <a:pt x="25" y="37"/>
                  <a:pt x="30" y="35"/>
                  <a:pt x="33" y="31"/>
                </a:cubicBezTo>
                <a:cubicBezTo>
                  <a:pt x="40" y="24"/>
                  <a:pt x="40" y="12"/>
                  <a:pt x="33" y="5"/>
                </a:cubicBezTo>
                <a:cubicBezTo>
                  <a:pt x="31" y="3"/>
                  <a:pt x="28" y="1"/>
                  <a:pt x="25" y="0"/>
                </a:cubicBezTo>
                <a:cubicBezTo>
                  <a:pt x="25" y="23"/>
                  <a:pt x="25" y="23"/>
                  <a:pt x="25" y="23"/>
                </a:cubicBezTo>
                <a:cubicBezTo>
                  <a:pt x="21" y="23"/>
                  <a:pt x="21" y="23"/>
                  <a:pt x="21" y="23"/>
                </a:cubicBezTo>
                <a:cubicBezTo>
                  <a:pt x="21" y="0"/>
                  <a:pt x="21" y="0"/>
                  <a:pt x="21" y="0"/>
                </a:cubicBezTo>
                <a:cubicBezTo>
                  <a:pt x="21" y="0"/>
                  <a:pt x="20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02" name="Freeform 658"/>
          <p:cNvSpPr>
            <a:spLocks/>
          </p:cNvSpPr>
          <p:nvPr/>
        </p:nvSpPr>
        <p:spPr bwMode="auto">
          <a:xfrm>
            <a:off x="11081568" y="2374905"/>
            <a:ext cx="160338" cy="152400"/>
          </a:xfrm>
          <a:custGeom>
            <a:avLst/>
            <a:gdLst>
              <a:gd name="T0" fmla="*/ 20 w 39"/>
              <a:gd name="T1" fmla="*/ 0 h 37"/>
              <a:gd name="T2" fmla="*/ 7 w 39"/>
              <a:gd name="T3" fmla="*/ 6 h 37"/>
              <a:gd name="T4" fmla="*/ 7 w 39"/>
              <a:gd name="T5" fmla="*/ 32 h 37"/>
              <a:gd name="T6" fmla="*/ 20 w 39"/>
              <a:gd name="T7" fmla="*/ 37 h 37"/>
              <a:gd name="T8" fmla="*/ 33 w 39"/>
              <a:gd name="T9" fmla="*/ 32 h 37"/>
              <a:gd name="T10" fmla="*/ 39 w 39"/>
              <a:gd name="T11" fmla="*/ 22 h 37"/>
              <a:gd name="T12" fmla="*/ 18 w 39"/>
              <a:gd name="T13" fmla="*/ 22 h 37"/>
              <a:gd name="T14" fmla="*/ 18 w 39"/>
              <a:gd name="T15" fmla="*/ 18 h 37"/>
              <a:gd name="T16" fmla="*/ 39 w 39"/>
              <a:gd name="T17" fmla="*/ 18 h 37"/>
              <a:gd name="T18" fmla="*/ 33 w 39"/>
              <a:gd name="T19" fmla="*/ 6 h 37"/>
              <a:gd name="T20" fmla="*/ 20 w 39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" h="37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7"/>
                  <a:pt x="20" y="37"/>
                </a:cubicBezTo>
                <a:cubicBezTo>
                  <a:pt x="25" y="37"/>
                  <a:pt x="30" y="36"/>
                  <a:pt x="33" y="32"/>
                </a:cubicBezTo>
                <a:cubicBezTo>
                  <a:pt x="36" y="29"/>
                  <a:pt x="38" y="26"/>
                  <a:pt x="39" y="22"/>
                </a:cubicBezTo>
                <a:cubicBezTo>
                  <a:pt x="18" y="22"/>
                  <a:pt x="18" y="22"/>
                  <a:pt x="18" y="22"/>
                </a:cubicBezTo>
                <a:cubicBezTo>
                  <a:pt x="18" y="18"/>
                  <a:pt x="18" y="18"/>
                  <a:pt x="18" y="18"/>
                </a:cubicBezTo>
                <a:cubicBezTo>
                  <a:pt x="39" y="18"/>
                  <a:pt x="39" y="18"/>
                  <a:pt x="39" y="18"/>
                </a:cubicBezTo>
                <a:cubicBezTo>
                  <a:pt x="39" y="13"/>
                  <a:pt x="37" y="9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04" name="Freeform 660"/>
          <p:cNvSpPr>
            <a:spLocks/>
          </p:cNvSpPr>
          <p:nvPr/>
        </p:nvSpPr>
        <p:spPr bwMode="auto">
          <a:xfrm>
            <a:off x="10956155" y="2524130"/>
            <a:ext cx="136525" cy="136525"/>
          </a:xfrm>
          <a:custGeom>
            <a:avLst/>
            <a:gdLst>
              <a:gd name="T0" fmla="*/ 16 w 33"/>
              <a:gd name="T1" fmla="*/ 0 h 33"/>
              <a:gd name="T2" fmla="*/ 4 w 33"/>
              <a:gd name="T3" fmla="*/ 5 h 33"/>
              <a:gd name="T4" fmla="*/ 4 w 33"/>
              <a:gd name="T5" fmla="*/ 5 h 33"/>
              <a:gd name="T6" fmla="*/ 0 w 33"/>
              <a:gd name="T7" fmla="*/ 17 h 33"/>
              <a:gd name="T8" fmla="*/ 4 w 33"/>
              <a:gd name="T9" fmla="*/ 28 h 33"/>
              <a:gd name="T10" fmla="*/ 16 w 33"/>
              <a:gd name="T11" fmla="*/ 33 h 33"/>
              <a:gd name="T12" fmla="*/ 28 w 33"/>
              <a:gd name="T13" fmla="*/ 28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4" y="5"/>
                </a:cubicBezTo>
                <a:cubicBezTo>
                  <a:pt x="4" y="5"/>
                  <a:pt x="4" y="5"/>
                  <a:pt x="4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4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0" y="33"/>
                  <a:pt x="25" y="32"/>
                  <a:pt x="28" y="28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2"/>
                  <a:pt x="20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05" name="Freeform 661"/>
          <p:cNvSpPr>
            <a:spLocks noEditPoints="1"/>
          </p:cNvSpPr>
          <p:nvPr/>
        </p:nvSpPr>
        <p:spPr bwMode="auto">
          <a:xfrm>
            <a:off x="10940280" y="2506668"/>
            <a:ext cx="169863" cy="169863"/>
          </a:xfrm>
          <a:custGeom>
            <a:avLst/>
            <a:gdLst>
              <a:gd name="T0" fmla="*/ 8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2 h 41"/>
              <a:gd name="T10" fmla="*/ 20 w 41"/>
              <a:gd name="T11" fmla="*/ 37 h 41"/>
              <a:gd name="T12" fmla="*/ 8 w 41"/>
              <a:gd name="T13" fmla="*/ 32 h 41"/>
              <a:gd name="T14" fmla="*/ 4 w 41"/>
              <a:gd name="T15" fmla="*/ 21 h 41"/>
              <a:gd name="T16" fmla="*/ 8 w 41"/>
              <a:gd name="T17" fmla="*/ 9 h 41"/>
              <a:gd name="T18" fmla="*/ 8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6 w 41"/>
              <a:gd name="T31" fmla="*/ 35 h 41"/>
              <a:gd name="T32" fmla="*/ 20 w 41"/>
              <a:gd name="T33" fmla="*/ 41 h 41"/>
              <a:gd name="T34" fmla="*/ 20 w 41"/>
              <a:gd name="T35" fmla="*/ 41 h 41"/>
              <a:gd name="T36" fmla="*/ 35 w 41"/>
              <a:gd name="T37" fmla="*/ 35 h 41"/>
              <a:gd name="T38" fmla="*/ 41 w 41"/>
              <a:gd name="T39" fmla="*/ 21 h 41"/>
              <a:gd name="T40" fmla="*/ 35 w 41"/>
              <a:gd name="T41" fmla="*/ 6 h 41"/>
              <a:gd name="T42" fmla="*/ 20 w 41"/>
              <a:gd name="T4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1" h="41">
                <a:moveTo>
                  <a:pt x="8" y="9"/>
                </a:moveTo>
                <a:cubicBezTo>
                  <a:pt x="12" y="6"/>
                  <a:pt x="16" y="4"/>
                  <a:pt x="20" y="4"/>
                </a:cubicBezTo>
                <a:cubicBezTo>
                  <a:pt x="24" y="4"/>
                  <a:pt x="29" y="6"/>
                  <a:pt x="32" y="9"/>
                </a:cubicBezTo>
                <a:cubicBezTo>
                  <a:pt x="35" y="12"/>
                  <a:pt x="37" y="16"/>
                  <a:pt x="37" y="21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6"/>
                  <a:pt x="24" y="37"/>
                  <a:pt x="20" y="37"/>
                </a:cubicBezTo>
                <a:cubicBezTo>
                  <a:pt x="16" y="37"/>
                  <a:pt x="12" y="36"/>
                  <a:pt x="8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8" y="9"/>
                </a:cubicBezTo>
                <a:cubicBezTo>
                  <a:pt x="8" y="9"/>
                  <a:pt x="8" y="9"/>
                  <a:pt x="8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5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1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08" name="Freeform 664"/>
          <p:cNvSpPr>
            <a:spLocks/>
          </p:cNvSpPr>
          <p:nvPr/>
        </p:nvSpPr>
        <p:spPr bwMode="auto">
          <a:xfrm>
            <a:off x="10703743" y="2560643"/>
            <a:ext cx="169863" cy="158750"/>
          </a:xfrm>
          <a:custGeom>
            <a:avLst/>
            <a:gdLst>
              <a:gd name="T0" fmla="*/ 21 w 41"/>
              <a:gd name="T1" fmla="*/ 0 h 38"/>
              <a:gd name="T2" fmla="*/ 19 w 41"/>
              <a:gd name="T3" fmla="*/ 0 h 38"/>
              <a:gd name="T4" fmla="*/ 20 w 41"/>
              <a:gd name="T5" fmla="*/ 23 h 38"/>
              <a:gd name="T6" fmla="*/ 16 w 41"/>
              <a:gd name="T7" fmla="*/ 23 h 38"/>
              <a:gd name="T8" fmla="*/ 15 w 41"/>
              <a:gd name="T9" fmla="*/ 1 h 38"/>
              <a:gd name="T10" fmla="*/ 7 w 41"/>
              <a:gd name="T11" fmla="*/ 6 h 38"/>
              <a:gd name="T12" fmla="*/ 7 w 41"/>
              <a:gd name="T13" fmla="*/ 32 h 38"/>
              <a:gd name="T14" fmla="*/ 21 w 41"/>
              <a:gd name="T15" fmla="*/ 38 h 38"/>
              <a:gd name="T16" fmla="*/ 34 w 41"/>
              <a:gd name="T17" fmla="*/ 32 h 38"/>
              <a:gd name="T18" fmla="*/ 34 w 41"/>
              <a:gd name="T19" fmla="*/ 6 h 38"/>
              <a:gd name="T20" fmla="*/ 21 w 41"/>
              <a:gd name="T21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20" y="0"/>
                  <a:pt x="20" y="0"/>
                  <a:pt x="19" y="0"/>
                </a:cubicBezTo>
                <a:cubicBezTo>
                  <a:pt x="20" y="23"/>
                  <a:pt x="20" y="23"/>
                  <a:pt x="20" y="23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1"/>
                  <a:pt x="15" y="1"/>
                  <a:pt x="15" y="1"/>
                </a:cubicBezTo>
                <a:cubicBezTo>
                  <a:pt x="12" y="2"/>
                  <a:pt x="10" y="4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10" name="Freeform 666"/>
          <p:cNvSpPr>
            <a:spLocks/>
          </p:cNvSpPr>
          <p:nvPr/>
        </p:nvSpPr>
        <p:spPr bwMode="auto">
          <a:xfrm>
            <a:off x="10716443" y="1636716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32 w 41"/>
              <a:gd name="T13" fmla="*/ 4 h 37"/>
              <a:gd name="T14" fmla="*/ 19 w 41"/>
              <a:gd name="T15" fmla="*/ 17 h 37"/>
              <a:gd name="T16" fmla="*/ 16 w 41"/>
              <a:gd name="T17" fmla="*/ 14 h 37"/>
              <a:gd name="T18" fmla="*/ 28 w 41"/>
              <a:gd name="T19" fmla="*/ 1 h 37"/>
              <a:gd name="T20" fmla="*/ 20 w 41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3" y="5"/>
                  <a:pt x="32" y="4"/>
                  <a:pt x="32" y="4"/>
                </a:cubicBezTo>
                <a:cubicBezTo>
                  <a:pt x="19" y="17"/>
                  <a:pt x="19" y="17"/>
                  <a:pt x="19" y="17"/>
                </a:cubicBezTo>
                <a:cubicBezTo>
                  <a:pt x="16" y="14"/>
                  <a:pt x="16" y="14"/>
                  <a:pt x="16" y="14"/>
                </a:cubicBezTo>
                <a:cubicBezTo>
                  <a:pt x="28" y="1"/>
                  <a:pt x="28" y="1"/>
                  <a:pt x="28" y="1"/>
                </a:cubicBezTo>
                <a:cubicBezTo>
                  <a:pt x="26" y="0"/>
                  <a:pt x="23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11" name="Freeform 667"/>
          <p:cNvSpPr>
            <a:spLocks/>
          </p:cNvSpPr>
          <p:nvPr/>
        </p:nvSpPr>
        <p:spPr bwMode="auto">
          <a:xfrm>
            <a:off x="9286105" y="-261938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30 w 41"/>
              <a:gd name="T13" fmla="*/ 3 h 37"/>
              <a:gd name="T14" fmla="*/ 30 w 41"/>
              <a:gd name="T15" fmla="*/ 7 h 37"/>
              <a:gd name="T16" fmla="*/ 26 w 41"/>
              <a:gd name="T17" fmla="*/ 7 h 37"/>
              <a:gd name="T18" fmla="*/ 26 w 41"/>
              <a:gd name="T19" fmla="*/ 1 h 37"/>
              <a:gd name="T20" fmla="*/ 20 w 41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1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3" y="4"/>
                  <a:pt x="32" y="3"/>
                  <a:pt x="30" y="3"/>
                </a:cubicBezTo>
                <a:cubicBezTo>
                  <a:pt x="30" y="7"/>
                  <a:pt x="30" y="7"/>
                  <a:pt x="30" y="7"/>
                </a:cubicBezTo>
                <a:cubicBezTo>
                  <a:pt x="26" y="7"/>
                  <a:pt x="26" y="7"/>
                  <a:pt x="26" y="7"/>
                </a:cubicBezTo>
                <a:cubicBezTo>
                  <a:pt x="26" y="1"/>
                  <a:pt x="26" y="1"/>
                  <a:pt x="26" y="1"/>
                </a:cubicBezTo>
                <a:cubicBezTo>
                  <a:pt x="24" y="0"/>
                  <a:pt x="22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12" name="Freeform 668"/>
          <p:cNvSpPr>
            <a:spLocks/>
          </p:cNvSpPr>
          <p:nvPr/>
        </p:nvSpPr>
        <p:spPr bwMode="auto">
          <a:xfrm>
            <a:off x="11172055" y="123826"/>
            <a:ext cx="169863" cy="152400"/>
          </a:xfrm>
          <a:custGeom>
            <a:avLst/>
            <a:gdLst>
              <a:gd name="T0" fmla="*/ 21 w 41"/>
              <a:gd name="T1" fmla="*/ 0 h 37"/>
              <a:gd name="T2" fmla="*/ 20 w 41"/>
              <a:gd name="T3" fmla="*/ 0 h 37"/>
              <a:gd name="T4" fmla="*/ 20 w 41"/>
              <a:gd name="T5" fmla="*/ 22 h 37"/>
              <a:gd name="T6" fmla="*/ 16 w 41"/>
              <a:gd name="T7" fmla="*/ 22 h 37"/>
              <a:gd name="T8" fmla="*/ 16 w 41"/>
              <a:gd name="T9" fmla="*/ 1 h 37"/>
              <a:gd name="T10" fmla="*/ 8 w 41"/>
              <a:gd name="T11" fmla="*/ 5 h 37"/>
              <a:gd name="T12" fmla="*/ 8 w 41"/>
              <a:gd name="T13" fmla="*/ 32 h 37"/>
              <a:gd name="T14" fmla="*/ 21 w 41"/>
              <a:gd name="T15" fmla="*/ 37 h 37"/>
              <a:gd name="T16" fmla="*/ 34 w 41"/>
              <a:gd name="T17" fmla="*/ 32 h 37"/>
              <a:gd name="T18" fmla="*/ 34 w 41"/>
              <a:gd name="T19" fmla="*/ 5 h 37"/>
              <a:gd name="T20" fmla="*/ 21 w 41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20" y="0"/>
                  <a:pt x="20" y="0"/>
                  <a:pt x="20" y="0"/>
                </a:cubicBezTo>
                <a:cubicBezTo>
                  <a:pt x="20" y="22"/>
                  <a:pt x="20" y="22"/>
                  <a:pt x="20" y="22"/>
                </a:cubicBezTo>
                <a:cubicBezTo>
                  <a:pt x="16" y="22"/>
                  <a:pt x="16" y="22"/>
                  <a:pt x="16" y="22"/>
                </a:cubicBezTo>
                <a:cubicBezTo>
                  <a:pt x="16" y="1"/>
                  <a:pt x="16" y="1"/>
                  <a:pt x="16" y="1"/>
                </a:cubicBezTo>
                <a:cubicBezTo>
                  <a:pt x="13" y="2"/>
                  <a:pt x="10" y="3"/>
                  <a:pt x="8" y="5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41" y="25"/>
                  <a:pt x="41" y="13"/>
                  <a:pt x="34" y="5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13" name="Freeform 669"/>
          <p:cNvSpPr>
            <a:spLocks/>
          </p:cNvSpPr>
          <p:nvPr/>
        </p:nvSpPr>
        <p:spPr bwMode="auto">
          <a:xfrm>
            <a:off x="14040669" y="2735268"/>
            <a:ext cx="2366963" cy="1293815"/>
          </a:xfrm>
          <a:custGeom>
            <a:avLst/>
            <a:gdLst>
              <a:gd name="T0" fmla="*/ 571 w 571"/>
              <a:gd name="T1" fmla="*/ 0 h 312"/>
              <a:gd name="T2" fmla="*/ 568 w 571"/>
              <a:gd name="T3" fmla="*/ 0 h 312"/>
              <a:gd name="T4" fmla="*/ 568 w 571"/>
              <a:gd name="T5" fmla="*/ 0 h 312"/>
              <a:gd name="T6" fmla="*/ 567 w 571"/>
              <a:gd name="T7" fmla="*/ 0 h 312"/>
              <a:gd name="T8" fmla="*/ 567 w 571"/>
              <a:gd name="T9" fmla="*/ 15 h 312"/>
              <a:gd name="T10" fmla="*/ 521 w 571"/>
              <a:gd name="T11" fmla="*/ 61 h 312"/>
              <a:gd name="T12" fmla="*/ 415 w 571"/>
              <a:gd name="T13" fmla="*/ 64 h 312"/>
              <a:gd name="T14" fmla="*/ 334 w 571"/>
              <a:gd name="T15" fmla="*/ 145 h 312"/>
              <a:gd name="T16" fmla="*/ 247 w 571"/>
              <a:gd name="T17" fmla="*/ 147 h 312"/>
              <a:gd name="T18" fmla="*/ 196 w 571"/>
              <a:gd name="T19" fmla="*/ 198 h 312"/>
              <a:gd name="T20" fmla="*/ 141 w 571"/>
              <a:gd name="T21" fmla="*/ 196 h 312"/>
              <a:gd name="T22" fmla="*/ 29 w 571"/>
              <a:gd name="T23" fmla="*/ 308 h 312"/>
              <a:gd name="T24" fmla="*/ 0 w 571"/>
              <a:gd name="T25" fmla="*/ 307 h 312"/>
              <a:gd name="T26" fmla="*/ 1 w 571"/>
              <a:gd name="T27" fmla="*/ 311 h 312"/>
              <a:gd name="T28" fmla="*/ 31 w 571"/>
              <a:gd name="T29" fmla="*/ 312 h 312"/>
              <a:gd name="T30" fmla="*/ 142 w 571"/>
              <a:gd name="T31" fmla="*/ 200 h 312"/>
              <a:gd name="T32" fmla="*/ 198 w 571"/>
              <a:gd name="T33" fmla="*/ 202 h 312"/>
              <a:gd name="T34" fmla="*/ 249 w 571"/>
              <a:gd name="T35" fmla="*/ 151 h 312"/>
              <a:gd name="T36" fmla="*/ 336 w 571"/>
              <a:gd name="T37" fmla="*/ 149 h 312"/>
              <a:gd name="T38" fmla="*/ 416 w 571"/>
              <a:gd name="T39" fmla="*/ 68 h 312"/>
              <a:gd name="T40" fmla="*/ 522 w 571"/>
              <a:gd name="T41" fmla="*/ 65 h 312"/>
              <a:gd name="T42" fmla="*/ 571 w 571"/>
              <a:gd name="T43" fmla="*/ 17 h 312"/>
              <a:gd name="T44" fmla="*/ 571 w 571"/>
              <a:gd name="T45" fmla="*/ 0 h 3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571" h="312">
                <a:moveTo>
                  <a:pt x="571" y="0"/>
                </a:moveTo>
                <a:cubicBezTo>
                  <a:pt x="570" y="0"/>
                  <a:pt x="569" y="0"/>
                  <a:pt x="568" y="0"/>
                </a:cubicBezTo>
                <a:cubicBezTo>
                  <a:pt x="568" y="0"/>
                  <a:pt x="568" y="0"/>
                  <a:pt x="568" y="0"/>
                </a:cubicBezTo>
                <a:cubicBezTo>
                  <a:pt x="568" y="0"/>
                  <a:pt x="567" y="0"/>
                  <a:pt x="567" y="0"/>
                </a:cubicBezTo>
                <a:cubicBezTo>
                  <a:pt x="567" y="15"/>
                  <a:pt x="567" y="15"/>
                  <a:pt x="567" y="15"/>
                </a:cubicBezTo>
                <a:cubicBezTo>
                  <a:pt x="521" y="61"/>
                  <a:pt x="521" y="61"/>
                  <a:pt x="521" y="61"/>
                </a:cubicBezTo>
                <a:cubicBezTo>
                  <a:pt x="415" y="64"/>
                  <a:pt x="415" y="64"/>
                  <a:pt x="415" y="64"/>
                </a:cubicBezTo>
                <a:cubicBezTo>
                  <a:pt x="334" y="145"/>
                  <a:pt x="334" y="145"/>
                  <a:pt x="334" y="145"/>
                </a:cubicBezTo>
                <a:cubicBezTo>
                  <a:pt x="247" y="147"/>
                  <a:pt x="247" y="147"/>
                  <a:pt x="247" y="147"/>
                </a:cubicBezTo>
                <a:cubicBezTo>
                  <a:pt x="196" y="198"/>
                  <a:pt x="196" y="198"/>
                  <a:pt x="196" y="198"/>
                </a:cubicBezTo>
                <a:cubicBezTo>
                  <a:pt x="141" y="196"/>
                  <a:pt x="141" y="196"/>
                  <a:pt x="141" y="196"/>
                </a:cubicBezTo>
                <a:cubicBezTo>
                  <a:pt x="29" y="308"/>
                  <a:pt x="29" y="308"/>
                  <a:pt x="29" y="308"/>
                </a:cubicBezTo>
                <a:cubicBezTo>
                  <a:pt x="0" y="307"/>
                  <a:pt x="0" y="307"/>
                  <a:pt x="0" y="307"/>
                </a:cubicBezTo>
                <a:cubicBezTo>
                  <a:pt x="0" y="309"/>
                  <a:pt x="1" y="310"/>
                  <a:pt x="1" y="311"/>
                </a:cubicBezTo>
                <a:cubicBezTo>
                  <a:pt x="31" y="312"/>
                  <a:pt x="31" y="312"/>
                  <a:pt x="31" y="312"/>
                </a:cubicBezTo>
                <a:cubicBezTo>
                  <a:pt x="142" y="200"/>
                  <a:pt x="142" y="200"/>
                  <a:pt x="142" y="200"/>
                </a:cubicBezTo>
                <a:cubicBezTo>
                  <a:pt x="198" y="202"/>
                  <a:pt x="198" y="202"/>
                  <a:pt x="198" y="202"/>
                </a:cubicBezTo>
                <a:cubicBezTo>
                  <a:pt x="249" y="151"/>
                  <a:pt x="249" y="151"/>
                  <a:pt x="249" y="151"/>
                </a:cubicBezTo>
                <a:cubicBezTo>
                  <a:pt x="336" y="149"/>
                  <a:pt x="336" y="149"/>
                  <a:pt x="336" y="149"/>
                </a:cubicBezTo>
                <a:cubicBezTo>
                  <a:pt x="416" y="68"/>
                  <a:pt x="416" y="68"/>
                  <a:pt x="416" y="68"/>
                </a:cubicBezTo>
                <a:cubicBezTo>
                  <a:pt x="522" y="65"/>
                  <a:pt x="522" y="65"/>
                  <a:pt x="522" y="65"/>
                </a:cubicBezTo>
                <a:cubicBezTo>
                  <a:pt x="571" y="17"/>
                  <a:pt x="571" y="17"/>
                  <a:pt x="571" y="17"/>
                </a:cubicBezTo>
                <a:cubicBezTo>
                  <a:pt x="571" y="0"/>
                  <a:pt x="571" y="0"/>
                  <a:pt x="57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14" name="Freeform 670"/>
          <p:cNvSpPr>
            <a:spLocks/>
          </p:cNvSpPr>
          <p:nvPr/>
        </p:nvSpPr>
        <p:spPr bwMode="auto">
          <a:xfrm>
            <a:off x="10271942" y="2154242"/>
            <a:ext cx="7427915" cy="7359664"/>
          </a:xfrm>
          <a:custGeom>
            <a:avLst/>
            <a:gdLst>
              <a:gd name="T0" fmla="*/ 4672 w 4679"/>
              <a:gd name="T1" fmla="*/ 0 h 4636"/>
              <a:gd name="T2" fmla="*/ 4672 w 4679"/>
              <a:gd name="T3" fmla="*/ 0 h 4636"/>
              <a:gd name="T4" fmla="*/ 3839 w 4679"/>
              <a:gd name="T5" fmla="*/ 834 h 4636"/>
              <a:gd name="T6" fmla="*/ 3541 w 4679"/>
              <a:gd name="T7" fmla="*/ 836 h 4636"/>
              <a:gd name="T8" fmla="*/ 3212 w 4679"/>
              <a:gd name="T9" fmla="*/ 1163 h 4636"/>
              <a:gd name="T10" fmla="*/ 2959 w 4679"/>
              <a:gd name="T11" fmla="*/ 1163 h 4636"/>
              <a:gd name="T12" fmla="*/ 2656 w 4679"/>
              <a:gd name="T13" fmla="*/ 1468 h 4636"/>
              <a:gd name="T14" fmla="*/ 2585 w 4679"/>
              <a:gd name="T15" fmla="*/ 1463 h 4636"/>
              <a:gd name="T16" fmla="*/ 2392 w 4679"/>
              <a:gd name="T17" fmla="*/ 1656 h 4636"/>
              <a:gd name="T18" fmla="*/ 1820 w 4679"/>
              <a:gd name="T19" fmla="*/ 1667 h 4636"/>
              <a:gd name="T20" fmla="*/ 1486 w 4679"/>
              <a:gd name="T21" fmla="*/ 2001 h 4636"/>
              <a:gd name="T22" fmla="*/ 1369 w 4679"/>
              <a:gd name="T23" fmla="*/ 2001 h 4636"/>
              <a:gd name="T24" fmla="*/ 729 w 4679"/>
              <a:gd name="T25" fmla="*/ 2643 h 4636"/>
              <a:gd name="T26" fmla="*/ 732 w 4679"/>
              <a:gd name="T27" fmla="*/ 2831 h 4636"/>
              <a:gd name="T28" fmla="*/ 0 w 4679"/>
              <a:gd name="T29" fmla="*/ 3565 h 4636"/>
              <a:gd name="T30" fmla="*/ 0 w 4679"/>
              <a:gd name="T31" fmla="*/ 4636 h 4636"/>
              <a:gd name="T32" fmla="*/ 11 w 4679"/>
              <a:gd name="T33" fmla="*/ 4636 h 4636"/>
              <a:gd name="T34" fmla="*/ 11 w 4679"/>
              <a:gd name="T35" fmla="*/ 3570 h 4636"/>
              <a:gd name="T36" fmla="*/ 742 w 4679"/>
              <a:gd name="T37" fmla="*/ 2837 h 4636"/>
              <a:gd name="T38" fmla="*/ 739 w 4679"/>
              <a:gd name="T39" fmla="*/ 2646 h 4636"/>
              <a:gd name="T40" fmla="*/ 1371 w 4679"/>
              <a:gd name="T41" fmla="*/ 2011 h 4636"/>
              <a:gd name="T42" fmla="*/ 1491 w 4679"/>
              <a:gd name="T43" fmla="*/ 2011 h 4636"/>
              <a:gd name="T44" fmla="*/ 1826 w 4679"/>
              <a:gd name="T45" fmla="*/ 1677 h 4636"/>
              <a:gd name="T46" fmla="*/ 2395 w 4679"/>
              <a:gd name="T47" fmla="*/ 1667 h 4636"/>
              <a:gd name="T48" fmla="*/ 2588 w 4679"/>
              <a:gd name="T49" fmla="*/ 1476 h 4636"/>
              <a:gd name="T50" fmla="*/ 2661 w 4679"/>
              <a:gd name="T51" fmla="*/ 1479 h 4636"/>
              <a:gd name="T52" fmla="*/ 2964 w 4679"/>
              <a:gd name="T53" fmla="*/ 1173 h 4636"/>
              <a:gd name="T54" fmla="*/ 3217 w 4679"/>
              <a:gd name="T55" fmla="*/ 1173 h 4636"/>
              <a:gd name="T56" fmla="*/ 3544 w 4679"/>
              <a:gd name="T57" fmla="*/ 847 h 4636"/>
              <a:gd name="T58" fmla="*/ 3844 w 4679"/>
              <a:gd name="T59" fmla="*/ 844 h 4636"/>
              <a:gd name="T60" fmla="*/ 4679 w 4679"/>
              <a:gd name="T61" fmla="*/ 8 h 4636"/>
              <a:gd name="T62" fmla="*/ 4672 w 4679"/>
              <a:gd name="T63" fmla="*/ 0 h 4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679" h="4636">
                <a:moveTo>
                  <a:pt x="4672" y="0"/>
                </a:moveTo>
                <a:lnTo>
                  <a:pt x="4672" y="0"/>
                </a:lnTo>
                <a:lnTo>
                  <a:pt x="3839" y="834"/>
                </a:lnTo>
                <a:lnTo>
                  <a:pt x="3541" y="836"/>
                </a:lnTo>
                <a:lnTo>
                  <a:pt x="3212" y="1163"/>
                </a:lnTo>
                <a:lnTo>
                  <a:pt x="2959" y="1163"/>
                </a:lnTo>
                <a:lnTo>
                  <a:pt x="2656" y="1468"/>
                </a:lnTo>
                <a:lnTo>
                  <a:pt x="2585" y="1463"/>
                </a:lnTo>
                <a:lnTo>
                  <a:pt x="2392" y="1656"/>
                </a:lnTo>
                <a:lnTo>
                  <a:pt x="1820" y="1667"/>
                </a:lnTo>
                <a:lnTo>
                  <a:pt x="1486" y="2001"/>
                </a:lnTo>
                <a:lnTo>
                  <a:pt x="1369" y="2001"/>
                </a:lnTo>
                <a:lnTo>
                  <a:pt x="729" y="2643"/>
                </a:lnTo>
                <a:lnTo>
                  <a:pt x="732" y="2831"/>
                </a:lnTo>
                <a:lnTo>
                  <a:pt x="0" y="3565"/>
                </a:lnTo>
                <a:lnTo>
                  <a:pt x="0" y="4636"/>
                </a:lnTo>
                <a:lnTo>
                  <a:pt x="11" y="4636"/>
                </a:lnTo>
                <a:lnTo>
                  <a:pt x="11" y="3570"/>
                </a:lnTo>
                <a:lnTo>
                  <a:pt x="742" y="2837"/>
                </a:lnTo>
                <a:lnTo>
                  <a:pt x="739" y="2646"/>
                </a:lnTo>
                <a:lnTo>
                  <a:pt x="1371" y="2011"/>
                </a:lnTo>
                <a:lnTo>
                  <a:pt x="1491" y="2011"/>
                </a:lnTo>
                <a:lnTo>
                  <a:pt x="1826" y="1677"/>
                </a:lnTo>
                <a:lnTo>
                  <a:pt x="2395" y="1667"/>
                </a:lnTo>
                <a:lnTo>
                  <a:pt x="2588" y="1476"/>
                </a:lnTo>
                <a:lnTo>
                  <a:pt x="2661" y="1479"/>
                </a:lnTo>
                <a:lnTo>
                  <a:pt x="2964" y="1173"/>
                </a:lnTo>
                <a:lnTo>
                  <a:pt x="3217" y="1173"/>
                </a:lnTo>
                <a:lnTo>
                  <a:pt x="3544" y="847"/>
                </a:lnTo>
                <a:lnTo>
                  <a:pt x="3844" y="844"/>
                </a:lnTo>
                <a:lnTo>
                  <a:pt x="4679" y="8"/>
                </a:lnTo>
                <a:lnTo>
                  <a:pt x="4672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15" name="Freeform 671"/>
          <p:cNvSpPr>
            <a:spLocks/>
          </p:cNvSpPr>
          <p:nvPr/>
        </p:nvSpPr>
        <p:spPr bwMode="auto">
          <a:xfrm>
            <a:off x="10271942" y="2154242"/>
            <a:ext cx="7427915" cy="7359664"/>
          </a:xfrm>
          <a:custGeom>
            <a:avLst/>
            <a:gdLst>
              <a:gd name="T0" fmla="*/ 4672 w 4679"/>
              <a:gd name="T1" fmla="*/ 0 h 4636"/>
              <a:gd name="T2" fmla="*/ 4672 w 4679"/>
              <a:gd name="T3" fmla="*/ 0 h 4636"/>
              <a:gd name="T4" fmla="*/ 3839 w 4679"/>
              <a:gd name="T5" fmla="*/ 834 h 4636"/>
              <a:gd name="T6" fmla="*/ 3541 w 4679"/>
              <a:gd name="T7" fmla="*/ 836 h 4636"/>
              <a:gd name="T8" fmla="*/ 3212 w 4679"/>
              <a:gd name="T9" fmla="*/ 1163 h 4636"/>
              <a:gd name="T10" fmla="*/ 2959 w 4679"/>
              <a:gd name="T11" fmla="*/ 1163 h 4636"/>
              <a:gd name="T12" fmla="*/ 2656 w 4679"/>
              <a:gd name="T13" fmla="*/ 1468 h 4636"/>
              <a:gd name="T14" fmla="*/ 2585 w 4679"/>
              <a:gd name="T15" fmla="*/ 1463 h 4636"/>
              <a:gd name="T16" fmla="*/ 2392 w 4679"/>
              <a:gd name="T17" fmla="*/ 1656 h 4636"/>
              <a:gd name="T18" fmla="*/ 1820 w 4679"/>
              <a:gd name="T19" fmla="*/ 1667 h 4636"/>
              <a:gd name="T20" fmla="*/ 1486 w 4679"/>
              <a:gd name="T21" fmla="*/ 2001 h 4636"/>
              <a:gd name="T22" fmla="*/ 1369 w 4679"/>
              <a:gd name="T23" fmla="*/ 2001 h 4636"/>
              <a:gd name="T24" fmla="*/ 729 w 4679"/>
              <a:gd name="T25" fmla="*/ 2643 h 4636"/>
              <a:gd name="T26" fmla="*/ 732 w 4679"/>
              <a:gd name="T27" fmla="*/ 2831 h 4636"/>
              <a:gd name="T28" fmla="*/ 0 w 4679"/>
              <a:gd name="T29" fmla="*/ 3565 h 4636"/>
              <a:gd name="T30" fmla="*/ 0 w 4679"/>
              <a:gd name="T31" fmla="*/ 4636 h 4636"/>
              <a:gd name="T32" fmla="*/ 11 w 4679"/>
              <a:gd name="T33" fmla="*/ 4636 h 4636"/>
              <a:gd name="T34" fmla="*/ 11 w 4679"/>
              <a:gd name="T35" fmla="*/ 3570 h 4636"/>
              <a:gd name="T36" fmla="*/ 742 w 4679"/>
              <a:gd name="T37" fmla="*/ 2837 h 4636"/>
              <a:gd name="T38" fmla="*/ 739 w 4679"/>
              <a:gd name="T39" fmla="*/ 2646 h 4636"/>
              <a:gd name="T40" fmla="*/ 1371 w 4679"/>
              <a:gd name="T41" fmla="*/ 2011 h 4636"/>
              <a:gd name="T42" fmla="*/ 1491 w 4679"/>
              <a:gd name="T43" fmla="*/ 2011 h 4636"/>
              <a:gd name="T44" fmla="*/ 1826 w 4679"/>
              <a:gd name="T45" fmla="*/ 1677 h 4636"/>
              <a:gd name="T46" fmla="*/ 2395 w 4679"/>
              <a:gd name="T47" fmla="*/ 1667 h 4636"/>
              <a:gd name="T48" fmla="*/ 2588 w 4679"/>
              <a:gd name="T49" fmla="*/ 1476 h 4636"/>
              <a:gd name="T50" fmla="*/ 2661 w 4679"/>
              <a:gd name="T51" fmla="*/ 1479 h 4636"/>
              <a:gd name="T52" fmla="*/ 2964 w 4679"/>
              <a:gd name="T53" fmla="*/ 1173 h 4636"/>
              <a:gd name="T54" fmla="*/ 3217 w 4679"/>
              <a:gd name="T55" fmla="*/ 1173 h 4636"/>
              <a:gd name="T56" fmla="*/ 3544 w 4679"/>
              <a:gd name="T57" fmla="*/ 847 h 4636"/>
              <a:gd name="T58" fmla="*/ 3844 w 4679"/>
              <a:gd name="T59" fmla="*/ 844 h 4636"/>
              <a:gd name="T60" fmla="*/ 4679 w 4679"/>
              <a:gd name="T61" fmla="*/ 8 h 4636"/>
              <a:gd name="T62" fmla="*/ 4672 w 4679"/>
              <a:gd name="T63" fmla="*/ 0 h 4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679" h="4636">
                <a:moveTo>
                  <a:pt x="4672" y="0"/>
                </a:moveTo>
                <a:lnTo>
                  <a:pt x="4672" y="0"/>
                </a:lnTo>
                <a:lnTo>
                  <a:pt x="3839" y="834"/>
                </a:lnTo>
                <a:lnTo>
                  <a:pt x="3541" y="836"/>
                </a:lnTo>
                <a:lnTo>
                  <a:pt x="3212" y="1163"/>
                </a:lnTo>
                <a:lnTo>
                  <a:pt x="2959" y="1163"/>
                </a:lnTo>
                <a:lnTo>
                  <a:pt x="2656" y="1468"/>
                </a:lnTo>
                <a:lnTo>
                  <a:pt x="2585" y="1463"/>
                </a:lnTo>
                <a:lnTo>
                  <a:pt x="2392" y="1656"/>
                </a:lnTo>
                <a:lnTo>
                  <a:pt x="1820" y="1667"/>
                </a:lnTo>
                <a:lnTo>
                  <a:pt x="1486" y="2001"/>
                </a:lnTo>
                <a:lnTo>
                  <a:pt x="1369" y="2001"/>
                </a:lnTo>
                <a:lnTo>
                  <a:pt x="729" y="2643"/>
                </a:lnTo>
                <a:lnTo>
                  <a:pt x="732" y="2831"/>
                </a:lnTo>
                <a:lnTo>
                  <a:pt x="0" y="3565"/>
                </a:lnTo>
                <a:lnTo>
                  <a:pt x="0" y="4636"/>
                </a:lnTo>
                <a:lnTo>
                  <a:pt x="11" y="4636"/>
                </a:lnTo>
                <a:lnTo>
                  <a:pt x="11" y="3570"/>
                </a:lnTo>
                <a:lnTo>
                  <a:pt x="742" y="2837"/>
                </a:lnTo>
                <a:lnTo>
                  <a:pt x="739" y="2646"/>
                </a:lnTo>
                <a:lnTo>
                  <a:pt x="1371" y="2011"/>
                </a:lnTo>
                <a:lnTo>
                  <a:pt x="1491" y="2011"/>
                </a:lnTo>
                <a:lnTo>
                  <a:pt x="1826" y="1677"/>
                </a:lnTo>
                <a:lnTo>
                  <a:pt x="2395" y="1667"/>
                </a:lnTo>
                <a:lnTo>
                  <a:pt x="2588" y="1476"/>
                </a:lnTo>
                <a:lnTo>
                  <a:pt x="2661" y="1479"/>
                </a:lnTo>
                <a:lnTo>
                  <a:pt x="2964" y="1173"/>
                </a:lnTo>
                <a:lnTo>
                  <a:pt x="3217" y="1173"/>
                </a:lnTo>
                <a:lnTo>
                  <a:pt x="3544" y="847"/>
                </a:lnTo>
                <a:lnTo>
                  <a:pt x="3844" y="844"/>
                </a:lnTo>
                <a:lnTo>
                  <a:pt x="4679" y="8"/>
                </a:lnTo>
                <a:lnTo>
                  <a:pt x="467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16" name="Freeform 672"/>
          <p:cNvSpPr>
            <a:spLocks/>
          </p:cNvSpPr>
          <p:nvPr/>
        </p:nvSpPr>
        <p:spPr bwMode="auto">
          <a:xfrm>
            <a:off x="10421167" y="2200279"/>
            <a:ext cx="7321552" cy="7545402"/>
          </a:xfrm>
          <a:custGeom>
            <a:avLst/>
            <a:gdLst>
              <a:gd name="T0" fmla="*/ 4604 w 4612"/>
              <a:gd name="T1" fmla="*/ 0 h 4753"/>
              <a:gd name="T2" fmla="*/ 3753 w 4612"/>
              <a:gd name="T3" fmla="*/ 852 h 4753"/>
              <a:gd name="T4" fmla="*/ 3455 w 4612"/>
              <a:gd name="T5" fmla="*/ 854 h 4753"/>
              <a:gd name="T6" fmla="*/ 3129 w 4612"/>
              <a:gd name="T7" fmla="*/ 1181 h 4753"/>
              <a:gd name="T8" fmla="*/ 2883 w 4612"/>
              <a:gd name="T9" fmla="*/ 1191 h 4753"/>
              <a:gd name="T10" fmla="*/ 2580 w 4612"/>
              <a:gd name="T11" fmla="*/ 1494 h 4753"/>
              <a:gd name="T12" fmla="*/ 2510 w 4612"/>
              <a:gd name="T13" fmla="*/ 1491 h 4753"/>
              <a:gd name="T14" fmla="*/ 2316 w 4612"/>
              <a:gd name="T15" fmla="*/ 1685 h 4753"/>
              <a:gd name="T16" fmla="*/ 1745 w 4612"/>
              <a:gd name="T17" fmla="*/ 1692 h 4753"/>
              <a:gd name="T18" fmla="*/ 1410 w 4612"/>
              <a:gd name="T19" fmla="*/ 2029 h 4753"/>
              <a:gd name="T20" fmla="*/ 1293 w 4612"/>
              <a:gd name="T21" fmla="*/ 2029 h 4753"/>
              <a:gd name="T22" fmla="*/ 669 w 4612"/>
              <a:gd name="T23" fmla="*/ 2654 h 4753"/>
              <a:gd name="T24" fmla="*/ 666 w 4612"/>
              <a:gd name="T25" fmla="*/ 2844 h 4753"/>
              <a:gd name="T26" fmla="*/ 0 w 4612"/>
              <a:gd name="T27" fmla="*/ 3507 h 4753"/>
              <a:gd name="T28" fmla="*/ 0 w 4612"/>
              <a:gd name="T29" fmla="*/ 4753 h 4753"/>
              <a:gd name="T30" fmla="*/ 11 w 4612"/>
              <a:gd name="T31" fmla="*/ 4753 h 4753"/>
              <a:gd name="T32" fmla="*/ 11 w 4612"/>
              <a:gd name="T33" fmla="*/ 3513 h 4753"/>
              <a:gd name="T34" fmla="*/ 677 w 4612"/>
              <a:gd name="T35" fmla="*/ 2849 h 4753"/>
              <a:gd name="T36" fmla="*/ 679 w 4612"/>
              <a:gd name="T37" fmla="*/ 2656 h 4753"/>
              <a:gd name="T38" fmla="*/ 1296 w 4612"/>
              <a:gd name="T39" fmla="*/ 2040 h 4753"/>
              <a:gd name="T40" fmla="*/ 1416 w 4612"/>
              <a:gd name="T41" fmla="*/ 2040 h 4753"/>
              <a:gd name="T42" fmla="*/ 1750 w 4612"/>
              <a:gd name="T43" fmla="*/ 1703 h 4753"/>
              <a:gd name="T44" fmla="*/ 2319 w 4612"/>
              <a:gd name="T45" fmla="*/ 1695 h 4753"/>
              <a:gd name="T46" fmla="*/ 2512 w 4612"/>
              <a:gd name="T47" fmla="*/ 1502 h 4753"/>
              <a:gd name="T48" fmla="*/ 2585 w 4612"/>
              <a:gd name="T49" fmla="*/ 1504 h 4753"/>
              <a:gd name="T50" fmla="*/ 2888 w 4612"/>
              <a:gd name="T51" fmla="*/ 1201 h 4753"/>
              <a:gd name="T52" fmla="*/ 3134 w 4612"/>
              <a:gd name="T53" fmla="*/ 1191 h 4753"/>
              <a:gd name="T54" fmla="*/ 3460 w 4612"/>
              <a:gd name="T55" fmla="*/ 865 h 4753"/>
              <a:gd name="T56" fmla="*/ 3758 w 4612"/>
              <a:gd name="T57" fmla="*/ 862 h 4753"/>
              <a:gd name="T58" fmla="*/ 4612 w 4612"/>
              <a:gd name="T59" fmla="*/ 8 h 4753"/>
              <a:gd name="T60" fmla="*/ 4604 w 4612"/>
              <a:gd name="T61" fmla="*/ 0 h 4753"/>
              <a:gd name="T62" fmla="*/ 4604 w 4612"/>
              <a:gd name="T63" fmla="*/ 0 h 47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612" h="4753">
                <a:moveTo>
                  <a:pt x="4604" y="0"/>
                </a:moveTo>
                <a:lnTo>
                  <a:pt x="3753" y="852"/>
                </a:lnTo>
                <a:lnTo>
                  <a:pt x="3455" y="854"/>
                </a:lnTo>
                <a:lnTo>
                  <a:pt x="3129" y="1181"/>
                </a:lnTo>
                <a:lnTo>
                  <a:pt x="2883" y="1191"/>
                </a:lnTo>
                <a:lnTo>
                  <a:pt x="2580" y="1494"/>
                </a:lnTo>
                <a:lnTo>
                  <a:pt x="2510" y="1491"/>
                </a:lnTo>
                <a:lnTo>
                  <a:pt x="2316" y="1685"/>
                </a:lnTo>
                <a:lnTo>
                  <a:pt x="1745" y="1692"/>
                </a:lnTo>
                <a:lnTo>
                  <a:pt x="1410" y="2029"/>
                </a:lnTo>
                <a:lnTo>
                  <a:pt x="1293" y="2029"/>
                </a:lnTo>
                <a:lnTo>
                  <a:pt x="669" y="2654"/>
                </a:lnTo>
                <a:lnTo>
                  <a:pt x="666" y="2844"/>
                </a:lnTo>
                <a:lnTo>
                  <a:pt x="0" y="3507"/>
                </a:lnTo>
                <a:lnTo>
                  <a:pt x="0" y="4753"/>
                </a:lnTo>
                <a:lnTo>
                  <a:pt x="11" y="4753"/>
                </a:lnTo>
                <a:lnTo>
                  <a:pt x="11" y="3513"/>
                </a:lnTo>
                <a:lnTo>
                  <a:pt x="677" y="2849"/>
                </a:lnTo>
                <a:lnTo>
                  <a:pt x="679" y="2656"/>
                </a:lnTo>
                <a:lnTo>
                  <a:pt x="1296" y="2040"/>
                </a:lnTo>
                <a:lnTo>
                  <a:pt x="1416" y="2040"/>
                </a:lnTo>
                <a:lnTo>
                  <a:pt x="1750" y="1703"/>
                </a:lnTo>
                <a:lnTo>
                  <a:pt x="2319" y="1695"/>
                </a:lnTo>
                <a:lnTo>
                  <a:pt x="2512" y="1502"/>
                </a:lnTo>
                <a:lnTo>
                  <a:pt x="2585" y="1504"/>
                </a:lnTo>
                <a:lnTo>
                  <a:pt x="2888" y="1201"/>
                </a:lnTo>
                <a:lnTo>
                  <a:pt x="3134" y="1191"/>
                </a:lnTo>
                <a:lnTo>
                  <a:pt x="3460" y="865"/>
                </a:lnTo>
                <a:lnTo>
                  <a:pt x="3758" y="862"/>
                </a:lnTo>
                <a:lnTo>
                  <a:pt x="4612" y="8"/>
                </a:lnTo>
                <a:lnTo>
                  <a:pt x="4604" y="0"/>
                </a:lnTo>
                <a:lnTo>
                  <a:pt x="4604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17" name="Freeform 673"/>
          <p:cNvSpPr>
            <a:spLocks/>
          </p:cNvSpPr>
          <p:nvPr/>
        </p:nvSpPr>
        <p:spPr bwMode="auto">
          <a:xfrm>
            <a:off x="10421167" y="2200279"/>
            <a:ext cx="7321552" cy="7545402"/>
          </a:xfrm>
          <a:custGeom>
            <a:avLst/>
            <a:gdLst>
              <a:gd name="T0" fmla="*/ 4604 w 4612"/>
              <a:gd name="T1" fmla="*/ 0 h 4753"/>
              <a:gd name="T2" fmla="*/ 3753 w 4612"/>
              <a:gd name="T3" fmla="*/ 852 h 4753"/>
              <a:gd name="T4" fmla="*/ 3455 w 4612"/>
              <a:gd name="T5" fmla="*/ 854 h 4753"/>
              <a:gd name="T6" fmla="*/ 3129 w 4612"/>
              <a:gd name="T7" fmla="*/ 1181 h 4753"/>
              <a:gd name="T8" fmla="*/ 2883 w 4612"/>
              <a:gd name="T9" fmla="*/ 1191 h 4753"/>
              <a:gd name="T10" fmla="*/ 2580 w 4612"/>
              <a:gd name="T11" fmla="*/ 1494 h 4753"/>
              <a:gd name="T12" fmla="*/ 2510 w 4612"/>
              <a:gd name="T13" fmla="*/ 1491 h 4753"/>
              <a:gd name="T14" fmla="*/ 2316 w 4612"/>
              <a:gd name="T15" fmla="*/ 1685 h 4753"/>
              <a:gd name="T16" fmla="*/ 1745 w 4612"/>
              <a:gd name="T17" fmla="*/ 1692 h 4753"/>
              <a:gd name="T18" fmla="*/ 1410 w 4612"/>
              <a:gd name="T19" fmla="*/ 2029 h 4753"/>
              <a:gd name="T20" fmla="*/ 1293 w 4612"/>
              <a:gd name="T21" fmla="*/ 2029 h 4753"/>
              <a:gd name="T22" fmla="*/ 669 w 4612"/>
              <a:gd name="T23" fmla="*/ 2654 h 4753"/>
              <a:gd name="T24" fmla="*/ 666 w 4612"/>
              <a:gd name="T25" fmla="*/ 2844 h 4753"/>
              <a:gd name="T26" fmla="*/ 0 w 4612"/>
              <a:gd name="T27" fmla="*/ 3507 h 4753"/>
              <a:gd name="T28" fmla="*/ 0 w 4612"/>
              <a:gd name="T29" fmla="*/ 4753 h 4753"/>
              <a:gd name="T30" fmla="*/ 11 w 4612"/>
              <a:gd name="T31" fmla="*/ 4753 h 4753"/>
              <a:gd name="T32" fmla="*/ 11 w 4612"/>
              <a:gd name="T33" fmla="*/ 3513 h 4753"/>
              <a:gd name="T34" fmla="*/ 677 w 4612"/>
              <a:gd name="T35" fmla="*/ 2849 h 4753"/>
              <a:gd name="T36" fmla="*/ 679 w 4612"/>
              <a:gd name="T37" fmla="*/ 2656 h 4753"/>
              <a:gd name="T38" fmla="*/ 1296 w 4612"/>
              <a:gd name="T39" fmla="*/ 2040 h 4753"/>
              <a:gd name="T40" fmla="*/ 1416 w 4612"/>
              <a:gd name="T41" fmla="*/ 2040 h 4753"/>
              <a:gd name="T42" fmla="*/ 1750 w 4612"/>
              <a:gd name="T43" fmla="*/ 1703 h 4753"/>
              <a:gd name="T44" fmla="*/ 2319 w 4612"/>
              <a:gd name="T45" fmla="*/ 1695 h 4753"/>
              <a:gd name="T46" fmla="*/ 2512 w 4612"/>
              <a:gd name="T47" fmla="*/ 1502 h 4753"/>
              <a:gd name="T48" fmla="*/ 2585 w 4612"/>
              <a:gd name="T49" fmla="*/ 1504 h 4753"/>
              <a:gd name="T50" fmla="*/ 2888 w 4612"/>
              <a:gd name="T51" fmla="*/ 1201 h 4753"/>
              <a:gd name="T52" fmla="*/ 3134 w 4612"/>
              <a:gd name="T53" fmla="*/ 1191 h 4753"/>
              <a:gd name="T54" fmla="*/ 3460 w 4612"/>
              <a:gd name="T55" fmla="*/ 865 h 4753"/>
              <a:gd name="T56" fmla="*/ 3758 w 4612"/>
              <a:gd name="T57" fmla="*/ 862 h 4753"/>
              <a:gd name="T58" fmla="*/ 4612 w 4612"/>
              <a:gd name="T59" fmla="*/ 8 h 4753"/>
              <a:gd name="T60" fmla="*/ 4604 w 4612"/>
              <a:gd name="T61" fmla="*/ 0 h 4753"/>
              <a:gd name="T62" fmla="*/ 4604 w 4612"/>
              <a:gd name="T63" fmla="*/ 0 h 47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612" h="4753">
                <a:moveTo>
                  <a:pt x="4604" y="0"/>
                </a:moveTo>
                <a:lnTo>
                  <a:pt x="3753" y="852"/>
                </a:lnTo>
                <a:lnTo>
                  <a:pt x="3455" y="854"/>
                </a:lnTo>
                <a:lnTo>
                  <a:pt x="3129" y="1181"/>
                </a:lnTo>
                <a:lnTo>
                  <a:pt x="2883" y="1191"/>
                </a:lnTo>
                <a:lnTo>
                  <a:pt x="2580" y="1494"/>
                </a:lnTo>
                <a:lnTo>
                  <a:pt x="2510" y="1491"/>
                </a:lnTo>
                <a:lnTo>
                  <a:pt x="2316" y="1685"/>
                </a:lnTo>
                <a:lnTo>
                  <a:pt x="1745" y="1692"/>
                </a:lnTo>
                <a:lnTo>
                  <a:pt x="1410" y="2029"/>
                </a:lnTo>
                <a:lnTo>
                  <a:pt x="1293" y="2029"/>
                </a:lnTo>
                <a:lnTo>
                  <a:pt x="669" y="2654"/>
                </a:lnTo>
                <a:lnTo>
                  <a:pt x="666" y="2844"/>
                </a:lnTo>
                <a:lnTo>
                  <a:pt x="0" y="3507"/>
                </a:lnTo>
                <a:lnTo>
                  <a:pt x="0" y="4753"/>
                </a:lnTo>
                <a:lnTo>
                  <a:pt x="11" y="4753"/>
                </a:lnTo>
                <a:lnTo>
                  <a:pt x="11" y="3513"/>
                </a:lnTo>
                <a:lnTo>
                  <a:pt x="677" y="2849"/>
                </a:lnTo>
                <a:lnTo>
                  <a:pt x="679" y="2656"/>
                </a:lnTo>
                <a:lnTo>
                  <a:pt x="1296" y="2040"/>
                </a:lnTo>
                <a:lnTo>
                  <a:pt x="1416" y="2040"/>
                </a:lnTo>
                <a:lnTo>
                  <a:pt x="1750" y="1703"/>
                </a:lnTo>
                <a:lnTo>
                  <a:pt x="2319" y="1695"/>
                </a:lnTo>
                <a:lnTo>
                  <a:pt x="2512" y="1502"/>
                </a:lnTo>
                <a:lnTo>
                  <a:pt x="2585" y="1504"/>
                </a:lnTo>
                <a:lnTo>
                  <a:pt x="2888" y="1201"/>
                </a:lnTo>
                <a:lnTo>
                  <a:pt x="3134" y="1191"/>
                </a:lnTo>
                <a:lnTo>
                  <a:pt x="3460" y="865"/>
                </a:lnTo>
                <a:lnTo>
                  <a:pt x="3758" y="862"/>
                </a:lnTo>
                <a:lnTo>
                  <a:pt x="4612" y="8"/>
                </a:lnTo>
                <a:lnTo>
                  <a:pt x="4604" y="0"/>
                </a:lnTo>
                <a:lnTo>
                  <a:pt x="460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18" name="Freeform 674"/>
          <p:cNvSpPr>
            <a:spLocks/>
          </p:cNvSpPr>
          <p:nvPr/>
        </p:nvSpPr>
        <p:spPr bwMode="auto">
          <a:xfrm>
            <a:off x="10670405" y="2259017"/>
            <a:ext cx="7137402" cy="7288226"/>
          </a:xfrm>
          <a:custGeom>
            <a:avLst/>
            <a:gdLst>
              <a:gd name="T0" fmla="*/ 4489 w 4496"/>
              <a:gd name="T1" fmla="*/ 0 h 4591"/>
              <a:gd name="T2" fmla="*/ 3616 w 4496"/>
              <a:gd name="T3" fmla="*/ 869 h 4591"/>
              <a:gd name="T4" fmla="*/ 3319 w 4496"/>
              <a:gd name="T5" fmla="*/ 872 h 4591"/>
              <a:gd name="T6" fmla="*/ 2992 w 4496"/>
              <a:gd name="T7" fmla="*/ 1198 h 4591"/>
              <a:gd name="T8" fmla="*/ 2737 w 4496"/>
              <a:gd name="T9" fmla="*/ 1201 h 4591"/>
              <a:gd name="T10" fmla="*/ 2434 w 4496"/>
              <a:gd name="T11" fmla="*/ 1504 h 4591"/>
              <a:gd name="T12" fmla="*/ 2371 w 4496"/>
              <a:gd name="T13" fmla="*/ 1509 h 4591"/>
              <a:gd name="T14" fmla="*/ 2178 w 4496"/>
              <a:gd name="T15" fmla="*/ 1702 h 4591"/>
              <a:gd name="T16" fmla="*/ 1601 w 4496"/>
              <a:gd name="T17" fmla="*/ 1705 h 4591"/>
              <a:gd name="T18" fmla="*/ 1264 w 4496"/>
              <a:gd name="T19" fmla="*/ 2039 h 4591"/>
              <a:gd name="T20" fmla="*/ 1146 w 4496"/>
              <a:gd name="T21" fmla="*/ 2039 h 4591"/>
              <a:gd name="T22" fmla="*/ 538 w 4496"/>
              <a:gd name="T23" fmla="*/ 2648 h 4591"/>
              <a:gd name="T24" fmla="*/ 546 w 4496"/>
              <a:gd name="T25" fmla="*/ 2849 h 4591"/>
              <a:gd name="T26" fmla="*/ 0 w 4496"/>
              <a:gd name="T27" fmla="*/ 3395 h 4591"/>
              <a:gd name="T28" fmla="*/ 0 w 4496"/>
              <a:gd name="T29" fmla="*/ 4591 h 4591"/>
              <a:gd name="T30" fmla="*/ 11 w 4496"/>
              <a:gd name="T31" fmla="*/ 4591 h 4591"/>
              <a:gd name="T32" fmla="*/ 11 w 4496"/>
              <a:gd name="T33" fmla="*/ 3400 h 4591"/>
              <a:gd name="T34" fmla="*/ 556 w 4496"/>
              <a:gd name="T35" fmla="*/ 2852 h 4591"/>
              <a:gd name="T36" fmla="*/ 548 w 4496"/>
              <a:gd name="T37" fmla="*/ 2653 h 4591"/>
              <a:gd name="T38" fmla="*/ 1149 w 4496"/>
              <a:gd name="T39" fmla="*/ 2050 h 4591"/>
              <a:gd name="T40" fmla="*/ 1269 w 4496"/>
              <a:gd name="T41" fmla="*/ 2050 h 4591"/>
              <a:gd name="T42" fmla="*/ 1603 w 4496"/>
              <a:gd name="T43" fmla="*/ 1716 h 4591"/>
              <a:gd name="T44" fmla="*/ 2180 w 4496"/>
              <a:gd name="T45" fmla="*/ 1713 h 4591"/>
              <a:gd name="T46" fmla="*/ 2374 w 4496"/>
              <a:gd name="T47" fmla="*/ 1520 h 4591"/>
              <a:gd name="T48" fmla="*/ 2439 w 4496"/>
              <a:gd name="T49" fmla="*/ 1514 h 4591"/>
              <a:gd name="T50" fmla="*/ 2742 w 4496"/>
              <a:gd name="T51" fmla="*/ 1211 h 4591"/>
              <a:gd name="T52" fmla="*/ 2995 w 4496"/>
              <a:gd name="T53" fmla="*/ 1209 h 4591"/>
              <a:gd name="T54" fmla="*/ 3321 w 4496"/>
              <a:gd name="T55" fmla="*/ 882 h 4591"/>
              <a:gd name="T56" fmla="*/ 3622 w 4496"/>
              <a:gd name="T57" fmla="*/ 880 h 4591"/>
              <a:gd name="T58" fmla="*/ 4496 w 4496"/>
              <a:gd name="T59" fmla="*/ 5 h 4591"/>
              <a:gd name="T60" fmla="*/ 4489 w 4496"/>
              <a:gd name="T61" fmla="*/ 0 h 4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96" h="4591">
                <a:moveTo>
                  <a:pt x="4489" y="0"/>
                </a:moveTo>
                <a:lnTo>
                  <a:pt x="3616" y="869"/>
                </a:lnTo>
                <a:lnTo>
                  <a:pt x="3319" y="872"/>
                </a:lnTo>
                <a:lnTo>
                  <a:pt x="2992" y="1198"/>
                </a:lnTo>
                <a:lnTo>
                  <a:pt x="2737" y="1201"/>
                </a:lnTo>
                <a:lnTo>
                  <a:pt x="2434" y="1504"/>
                </a:lnTo>
                <a:lnTo>
                  <a:pt x="2371" y="1509"/>
                </a:lnTo>
                <a:lnTo>
                  <a:pt x="2178" y="1702"/>
                </a:lnTo>
                <a:lnTo>
                  <a:pt x="1601" y="1705"/>
                </a:lnTo>
                <a:lnTo>
                  <a:pt x="1264" y="2039"/>
                </a:lnTo>
                <a:lnTo>
                  <a:pt x="1146" y="2039"/>
                </a:lnTo>
                <a:lnTo>
                  <a:pt x="538" y="2648"/>
                </a:lnTo>
                <a:lnTo>
                  <a:pt x="546" y="2849"/>
                </a:lnTo>
                <a:lnTo>
                  <a:pt x="0" y="3395"/>
                </a:lnTo>
                <a:lnTo>
                  <a:pt x="0" y="4591"/>
                </a:lnTo>
                <a:lnTo>
                  <a:pt x="11" y="4591"/>
                </a:lnTo>
                <a:lnTo>
                  <a:pt x="11" y="3400"/>
                </a:lnTo>
                <a:lnTo>
                  <a:pt x="556" y="2852"/>
                </a:lnTo>
                <a:lnTo>
                  <a:pt x="548" y="2653"/>
                </a:lnTo>
                <a:lnTo>
                  <a:pt x="1149" y="2050"/>
                </a:lnTo>
                <a:lnTo>
                  <a:pt x="1269" y="2050"/>
                </a:lnTo>
                <a:lnTo>
                  <a:pt x="1603" y="1716"/>
                </a:lnTo>
                <a:lnTo>
                  <a:pt x="2180" y="1713"/>
                </a:lnTo>
                <a:lnTo>
                  <a:pt x="2374" y="1520"/>
                </a:lnTo>
                <a:lnTo>
                  <a:pt x="2439" y="1514"/>
                </a:lnTo>
                <a:lnTo>
                  <a:pt x="2742" y="1211"/>
                </a:lnTo>
                <a:lnTo>
                  <a:pt x="2995" y="1209"/>
                </a:lnTo>
                <a:lnTo>
                  <a:pt x="3321" y="882"/>
                </a:lnTo>
                <a:lnTo>
                  <a:pt x="3622" y="880"/>
                </a:lnTo>
                <a:lnTo>
                  <a:pt x="4496" y="5"/>
                </a:lnTo>
                <a:lnTo>
                  <a:pt x="448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19" name="Freeform 675"/>
          <p:cNvSpPr>
            <a:spLocks/>
          </p:cNvSpPr>
          <p:nvPr/>
        </p:nvSpPr>
        <p:spPr bwMode="auto">
          <a:xfrm>
            <a:off x="10670405" y="2259017"/>
            <a:ext cx="7137402" cy="7288226"/>
          </a:xfrm>
          <a:custGeom>
            <a:avLst/>
            <a:gdLst>
              <a:gd name="T0" fmla="*/ 4489 w 4496"/>
              <a:gd name="T1" fmla="*/ 0 h 4591"/>
              <a:gd name="T2" fmla="*/ 3616 w 4496"/>
              <a:gd name="T3" fmla="*/ 869 h 4591"/>
              <a:gd name="T4" fmla="*/ 3319 w 4496"/>
              <a:gd name="T5" fmla="*/ 872 h 4591"/>
              <a:gd name="T6" fmla="*/ 2992 w 4496"/>
              <a:gd name="T7" fmla="*/ 1198 h 4591"/>
              <a:gd name="T8" fmla="*/ 2737 w 4496"/>
              <a:gd name="T9" fmla="*/ 1201 h 4591"/>
              <a:gd name="T10" fmla="*/ 2434 w 4496"/>
              <a:gd name="T11" fmla="*/ 1504 h 4591"/>
              <a:gd name="T12" fmla="*/ 2371 w 4496"/>
              <a:gd name="T13" fmla="*/ 1509 h 4591"/>
              <a:gd name="T14" fmla="*/ 2178 w 4496"/>
              <a:gd name="T15" fmla="*/ 1702 h 4591"/>
              <a:gd name="T16" fmla="*/ 1601 w 4496"/>
              <a:gd name="T17" fmla="*/ 1705 h 4591"/>
              <a:gd name="T18" fmla="*/ 1264 w 4496"/>
              <a:gd name="T19" fmla="*/ 2039 h 4591"/>
              <a:gd name="T20" fmla="*/ 1146 w 4496"/>
              <a:gd name="T21" fmla="*/ 2039 h 4591"/>
              <a:gd name="T22" fmla="*/ 538 w 4496"/>
              <a:gd name="T23" fmla="*/ 2648 h 4591"/>
              <a:gd name="T24" fmla="*/ 546 w 4496"/>
              <a:gd name="T25" fmla="*/ 2849 h 4591"/>
              <a:gd name="T26" fmla="*/ 0 w 4496"/>
              <a:gd name="T27" fmla="*/ 3395 h 4591"/>
              <a:gd name="T28" fmla="*/ 0 w 4496"/>
              <a:gd name="T29" fmla="*/ 4591 h 4591"/>
              <a:gd name="T30" fmla="*/ 11 w 4496"/>
              <a:gd name="T31" fmla="*/ 4591 h 4591"/>
              <a:gd name="T32" fmla="*/ 11 w 4496"/>
              <a:gd name="T33" fmla="*/ 3400 h 4591"/>
              <a:gd name="T34" fmla="*/ 556 w 4496"/>
              <a:gd name="T35" fmla="*/ 2852 h 4591"/>
              <a:gd name="T36" fmla="*/ 548 w 4496"/>
              <a:gd name="T37" fmla="*/ 2653 h 4591"/>
              <a:gd name="T38" fmla="*/ 1149 w 4496"/>
              <a:gd name="T39" fmla="*/ 2050 h 4591"/>
              <a:gd name="T40" fmla="*/ 1269 w 4496"/>
              <a:gd name="T41" fmla="*/ 2050 h 4591"/>
              <a:gd name="T42" fmla="*/ 1603 w 4496"/>
              <a:gd name="T43" fmla="*/ 1716 h 4591"/>
              <a:gd name="T44" fmla="*/ 2180 w 4496"/>
              <a:gd name="T45" fmla="*/ 1713 h 4591"/>
              <a:gd name="T46" fmla="*/ 2374 w 4496"/>
              <a:gd name="T47" fmla="*/ 1520 h 4591"/>
              <a:gd name="T48" fmla="*/ 2439 w 4496"/>
              <a:gd name="T49" fmla="*/ 1514 h 4591"/>
              <a:gd name="T50" fmla="*/ 2742 w 4496"/>
              <a:gd name="T51" fmla="*/ 1211 h 4591"/>
              <a:gd name="T52" fmla="*/ 2995 w 4496"/>
              <a:gd name="T53" fmla="*/ 1209 h 4591"/>
              <a:gd name="T54" fmla="*/ 3321 w 4496"/>
              <a:gd name="T55" fmla="*/ 882 h 4591"/>
              <a:gd name="T56" fmla="*/ 3622 w 4496"/>
              <a:gd name="T57" fmla="*/ 880 h 4591"/>
              <a:gd name="T58" fmla="*/ 4496 w 4496"/>
              <a:gd name="T59" fmla="*/ 5 h 4591"/>
              <a:gd name="T60" fmla="*/ 4489 w 4496"/>
              <a:gd name="T61" fmla="*/ 0 h 4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96" h="4591">
                <a:moveTo>
                  <a:pt x="4489" y="0"/>
                </a:moveTo>
                <a:lnTo>
                  <a:pt x="3616" y="869"/>
                </a:lnTo>
                <a:lnTo>
                  <a:pt x="3319" y="872"/>
                </a:lnTo>
                <a:lnTo>
                  <a:pt x="2992" y="1198"/>
                </a:lnTo>
                <a:lnTo>
                  <a:pt x="2737" y="1201"/>
                </a:lnTo>
                <a:lnTo>
                  <a:pt x="2434" y="1504"/>
                </a:lnTo>
                <a:lnTo>
                  <a:pt x="2371" y="1509"/>
                </a:lnTo>
                <a:lnTo>
                  <a:pt x="2178" y="1702"/>
                </a:lnTo>
                <a:lnTo>
                  <a:pt x="1601" y="1705"/>
                </a:lnTo>
                <a:lnTo>
                  <a:pt x="1264" y="2039"/>
                </a:lnTo>
                <a:lnTo>
                  <a:pt x="1146" y="2039"/>
                </a:lnTo>
                <a:lnTo>
                  <a:pt x="538" y="2648"/>
                </a:lnTo>
                <a:lnTo>
                  <a:pt x="546" y="2849"/>
                </a:lnTo>
                <a:lnTo>
                  <a:pt x="0" y="3395"/>
                </a:lnTo>
                <a:lnTo>
                  <a:pt x="0" y="4591"/>
                </a:lnTo>
                <a:lnTo>
                  <a:pt x="11" y="4591"/>
                </a:lnTo>
                <a:lnTo>
                  <a:pt x="11" y="3400"/>
                </a:lnTo>
                <a:lnTo>
                  <a:pt x="556" y="2852"/>
                </a:lnTo>
                <a:lnTo>
                  <a:pt x="548" y="2653"/>
                </a:lnTo>
                <a:lnTo>
                  <a:pt x="1149" y="2050"/>
                </a:lnTo>
                <a:lnTo>
                  <a:pt x="1269" y="2050"/>
                </a:lnTo>
                <a:lnTo>
                  <a:pt x="1603" y="1716"/>
                </a:lnTo>
                <a:lnTo>
                  <a:pt x="2180" y="1713"/>
                </a:lnTo>
                <a:lnTo>
                  <a:pt x="2374" y="1520"/>
                </a:lnTo>
                <a:lnTo>
                  <a:pt x="2439" y="1514"/>
                </a:lnTo>
                <a:lnTo>
                  <a:pt x="2742" y="1211"/>
                </a:lnTo>
                <a:lnTo>
                  <a:pt x="2995" y="1209"/>
                </a:lnTo>
                <a:lnTo>
                  <a:pt x="3321" y="882"/>
                </a:lnTo>
                <a:lnTo>
                  <a:pt x="3622" y="880"/>
                </a:lnTo>
                <a:lnTo>
                  <a:pt x="4496" y="5"/>
                </a:lnTo>
                <a:lnTo>
                  <a:pt x="4489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20" name="Freeform 676"/>
          <p:cNvSpPr>
            <a:spLocks/>
          </p:cNvSpPr>
          <p:nvPr/>
        </p:nvSpPr>
        <p:spPr bwMode="auto">
          <a:xfrm>
            <a:off x="10719618" y="2320930"/>
            <a:ext cx="7142165" cy="7027876"/>
          </a:xfrm>
          <a:custGeom>
            <a:avLst/>
            <a:gdLst>
              <a:gd name="T0" fmla="*/ 4491 w 4499"/>
              <a:gd name="T1" fmla="*/ 0 h 4427"/>
              <a:gd name="T2" fmla="*/ 4491 w 4499"/>
              <a:gd name="T3" fmla="*/ 0 h 4427"/>
              <a:gd name="T4" fmla="*/ 3601 w 4499"/>
              <a:gd name="T5" fmla="*/ 888 h 4427"/>
              <a:gd name="T6" fmla="*/ 3303 w 4499"/>
              <a:gd name="T7" fmla="*/ 890 h 4427"/>
              <a:gd name="T8" fmla="*/ 2977 w 4499"/>
              <a:gd name="T9" fmla="*/ 1217 h 4427"/>
              <a:gd name="T10" fmla="*/ 2724 w 4499"/>
              <a:gd name="T11" fmla="*/ 1217 h 4427"/>
              <a:gd name="T12" fmla="*/ 2421 w 4499"/>
              <a:gd name="T13" fmla="*/ 1522 h 4427"/>
              <a:gd name="T14" fmla="*/ 2350 w 4499"/>
              <a:gd name="T15" fmla="*/ 1520 h 4427"/>
              <a:gd name="T16" fmla="*/ 2157 w 4499"/>
              <a:gd name="T17" fmla="*/ 1713 h 4427"/>
              <a:gd name="T18" fmla="*/ 1588 w 4499"/>
              <a:gd name="T19" fmla="*/ 1721 h 4427"/>
              <a:gd name="T20" fmla="*/ 1251 w 4499"/>
              <a:gd name="T21" fmla="*/ 2055 h 4427"/>
              <a:gd name="T22" fmla="*/ 1134 w 4499"/>
              <a:gd name="T23" fmla="*/ 2055 h 4427"/>
              <a:gd name="T24" fmla="*/ 541 w 4499"/>
              <a:gd name="T25" fmla="*/ 2648 h 4427"/>
              <a:gd name="T26" fmla="*/ 544 w 4499"/>
              <a:gd name="T27" fmla="*/ 2852 h 4427"/>
              <a:gd name="T28" fmla="*/ 0 w 4499"/>
              <a:gd name="T29" fmla="*/ 3395 h 4427"/>
              <a:gd name="T30" fmla="*/ 0 w 4499"/>
              <a:gd name="T31" fmla="*/ 4427 h 4427"/>
              <a:gd name="T32" fmla="*/ 11 w 4499"/>
              <a:gd name="T33" fmla="*/ 4427 h 4427"/>
              <a:gd name="T34" fmla="*/ 11 w 4499"/>
              <a:gd name="T35" fmla="*/ 3398 h 4427"/>
              <a:gd name="T36" fmla="*/ 554 w 4499"/>
              <a:gd name="T37" fmla="*/ 2854 h 4427"/>
              <a:gd name="T38" fmla="*/ 551 w 4499"/>
              <a:gd name="T39" fmla="*/ 2653 h 4427"/>
              <a:gd name="T40" fmla="*/ 1136 w 4499"/>
              <a:gd name="T41" fmla="*/ 2066 h 4427"/>
              <a:gd name="T42" fmla="*/ 1256 w 4499"/>
              <a:gd name="T43" fmla="*/ 2066 h 4427"/>
              <a:gd name="T44" fmla="*/ 1591 w 4499"/>
              <a:gd name="T45" fmla="*/ 1731 h 4427"/>
              <a:gd name="T46" fmla="*/ 2162 w 4499"/>
              <a:gd name="T47" fmla="*/ 1724 h 4427"/>
              <a:gd name="T48" fmla="*/ 2356 w 4499"/>
              <a:gd name="T49" fmla="*/ 1530 h 4427"/>
              <a:gd name="T50" fmla="*/ 2426 w 4499"/>
              <a:gd name="T51" fmla="*/ 1533 h 4427"/>
              <a:gd name="T52" fmla="*/ 2729 w 4499"/>
              <a:gd name="T53" fmla="*/ 1227 h 4427"/>
              <a:gd name="T54" fmla="*/ 2982 w 4499"/>
              <a:gd name="T55" fmla="*/ 1227 h 4427"/>
              <a:gd name="T56" fmla="*/ 3309 w 4499"/>
              <a:gd name="T57" fmla="*/ 901 h 4427"/>
              <a:gd name="T58" fmla="*/ 3606 w 4499"/>
              <a:gd name="T59" fmla="*/ 898 h 4427"/>
              <a:gd name="T60" fmla="*/ 4499 w 4499"/>
              <a:gd name="T61" fmla="*/ 8 h 4427"/>
              <a:gd name="T62" fmla="*/ 4491 w 4499"/>
              <a:gd name="T63" fmla="*/ 0 h 44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499" h="4427">
                <a:moveTo>
                  <a:pt x="4491" y="0"/>
                </a:moveTo>
                <a:lnTo>
                  <a:pt x="4491" y="0"/>
                </a:lnTo>
                <a:lnTo>
                  <a:pt x="3601" y="888"/>
                </a:lnTo>
                <a:lnTo>
                  <a:pt x="3303" y="890"/>
                </a:lnTo>
                <a:lnTo>
                  <a:pt x="2977" y="1217"/>
                </a:lnTo>
                <a:lnTo>
                  <a:pt x="2724" y="1217"/>
                </a:lnTo>
                <a:lnTo>
                  <a:pt x="2421" y="1522"/>
                </a:lnTo>
                <a:lnTo>
                  <a:pt x="2350" y="1520"/>
                </a:lnTo>
                <a:lnTo>
                  <a:pt x="2157" y="1713"/>
                </a:lnTo>
                <a:lnTo>
                  <a:pt x="1588" y="1721"/>
                </a:lnTo>
                <a:lnTo>
                  <a:pt x="1251" y="2055"/>
                </a:lnTo>
                <a:lnTo>
                  <a:pt x="1134" y="2055"/>
                </a:lnTo>
                <a:lnTo>
                  <a:pt x="541" y="2648"/>
                </a:lnTo>
                <a:lnTo>
                  <a:pt x="544" y="2852"/>
                </a:lnTo>
                <a:lnTo>
                  <a:pt x="0" y="3395"/>
                </a:lnTo>
                <a:lnTo>
                  <a:pt x="0" y="4427"/>
                </a:lnTo>
                <a:lnTo>
                  <a:pt x="11" y="4427"/>
                </a:lnTo>
                <a:lnTo>
                  <a:pt x="11" y="3398"/>
                </a:lnTo>
                <a:lnTo>
                  <a:pt x="554" y="2854"/>
                </a:lnTo>
                <a:lnTo>
                  <a:pt x="551" y="2653"/>
                </a:lnTo>
                <a:lnTo>
                  <a:pt x="1136" y="2066"/>
                </a:lnTo>
                <a:lnTo>
                  <a:pt x="1256" y="2066"/>
                </a:lnTo>
                <a:lnTo>
                  <a:pt x="1591" y="1731"/>
                </a:lnTo>
                <a:lnTo>
                  <a:pt x="2162" y="1724"/>
                </a:lnTo>
                <a:lnTo>
                  <a:pt x="2356" y="1530"/>
                </a:lnTo>
                <a:lnTo>
                  <a:pt x="2426" y="1533"/>
                </a:lnTo>
                <a:lnTo>
                  <a:pt x="2729" y="1227"/>
                </a:lnTo>
                <a:lnTo>
                  <a:pt x="2982" y="1227"/>
                </a:lnTo>
                <a:lnTo>
                  <a:pt x="3309" y="901"/>
                </a:lnTo>
                <a:lnTo>
                  <a:pt x="3606" y="898"/>
                </a:lnTo>
                <a:lnTo>
                  <a:pt x="4499" y="8"/>
                </a:lnTo>
                <a:lnTo>
                  <a:pt x="4491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21" name="Freeform 677"/>
          <p:cNvSpPr>
            <a:spLocks/>
          </p:cNvSpPr>
          <p:nvPr/>
        </p:nvSpPr>
        <p:spPr bwMode="auto">
          <a:xfrm>
            <a:off x="10719618" y="2320930"/>
            <a:ext cx="7142165" cy="7027876"/>
          </a:xfrm>
          <a:custGeom>
            <a:avLst/>
            <a:gdLst>
              <a:gd name="T0" fmla="*/ 4491 w 4499"/>
              <a:gd name="T1" fmla="*/ 0 h 4427"/>
              <a:gd name="T2" fmla="*/ 4491 w 4499"/>
              <a:gd name="T3" fmla="*/ 0 h 4427"/>
              <a:gd name="T4" fmla="*/ 3601 w 4499"/>
              <a:gd name="T5" fmla="*/ 888 h 4427"/>
              <a:gd name="T6" fmla="*/ 3303 w 4499"/>
              <a:gd name="T7" fmla="*/ 890 h 4427"/>
              <a:gd name="T8" fmla="*/ 2977 w 4499"/>
              <a:gd name="T9" fmla="*/ 1217 h 4427"/>
              <a:gd name="T10" fmla="*/ 2724 w 4499"/>
              <a:gd name="T11" fmla="*/ 1217 h 4427"/>
              <a:gd name="T12" fmla="*/ 2421 w 4499"/>
              <a:gd name="T13" fmla="*/ 1522 h 4427"/>
              <a:gd name="T14" fmla="*/ 2350 w 4499"/>
              <a:gd name="T15" fmla="*/ 1520 h 4427"/>
              <a:gd name="T16" fmla="*/ 2157 w 4499"/>
              <a:gd name="T17" fmla="*/ 1713 h 4427"/>
              <a:gd name="T18" fmla="*/ 1588 w 4499"/>
              <a:gd name="T19" fmla="*/ 1721 h 4427"/>
              <a:gd name="T20" fmla="*/ 1251 w 4499"/>
              <a:gd name="T21" fmla="*/ 2055 h 4427"/>
              <a:gd name="T22" fmla="*/ 1134 w 4499"/>
              <a:gd name="T23" fmla="*/ 2055 h 4427"/>
              <a:gd name="T24" fmla="*/ 541 w 4499"/>
              <a:gd name="T25" fmla="*/ 2648 h 4427"/>
              <a:gd name="T26" fmla="*/ 544 w 4499"/>
              <a:gd name="T27" fmla="*/ 2852 h 4427"/>
              <a:gd name="T28" fmla="*/ 0 w 4499"/>
              <a:gd name="T29" fmla="*/ 3395 h 4427"/>
              <a:gd name="T30" fmla="*/ 0 w 4499"/>
              <a:gd name="T31" fmla="*/ 4427 h 4427"/>
              <a:gd name="T32" fmla="*/ 11 w 4499"/>
              <a:gd name="T33" fmla="*/ 4427 h 4427"/>
              <a:gd name="T34" fmla="*/ 11 w 4499"/>
              <a:gd name="T35" fmla="*/ 3398 h 4427"/>
              <a:gd name="T36" fmla="*/ 554 w 4499"/>
              <a:gd name="T37" fmla="*/ 2854 h 4427"/>
              <a:gd name="T38" fmla="*/ 551 w 4499"/>
              <a:gd name="T39" fmla="*/ 2653 h 4427"/>
              <a:gd name="T40" fmla="*/ 1136 w 4499"/>
              <a:gd name="T41" fmla="*/ 2066 h 4427"/>
              <a:gd name="T42" fmla="*/ 1256 w 4499"/>
              <a:gd name="T43" fmla="*/ 2066 h 4427"/>
              <a:gd name="T44" fmla="*/ 1591 w 4499"/>
              <a:gd name="T45" fmla="*/ 1731 h 4427"/>
              <a:gd name="T46" fmla="*/ 2162 w 4499"/>
              <a:gd name="T47" fmla="*/ 1724 h 4427"/>
              <a:gd name="T48" fmla="*/ 2356 w 4499"/>
              <a:gd name="T49" fmla="*/ 1530 h 4427"/>
              <a:gd name="T50" fmla="*/ 2426 w 4499"/>
              <a:gd name="T51" fmla="*/ 1533 h 4427"/>
              <a:gd name="T52" fmla="*/ 2729 w 4499"/>
              <a:gd name="T53" fmla="*/ 1227 h 4427"/>
              <a:gd name="T54" fmla="*/ 2982 w 4499"/>
              <a:gd name="T55" fmla="*/ 1227 h 4427"/>
              <a:gd name="T56" fmla="*/ 3309 w 4499"/>
              <a:gd name="T57" fmla="*/ 901 h 4427"/>
              <a:gd name="T58" fmla="*/ 3606 w 4499"/>
              <a:gd name="T59" fmla="*/ 898 h 4427"/>
              <a:gd name="T60" fmla="*/ 4499 w 4499"/>
              <a:gd name="T61" fmla="*/ 8 h 4427"/>
              <a:gd name="T62" fmla="*/ 4491 w 4499"/>
              <a:gd name="T63" fmla="*/ 0 h 44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499" h="4427">
                <a:moveTo>
                  <a:pt x="4491" y="0"/>
                </a:moveTo>
                <a:lnTo>
                  <a:pt x="4491" y="0"/>
                </a:lnTo>
                <a:lnTo>
                  <a:pt x="3601" y="888"/>
                </a:lnTo>
                <a:lnTo>
                  <a:pt x="3303" y="890"/>
                </a:lnTo>
                <a:lnTo>
                  <a:pt x="2977" y="1217"/>
                </a:lnTo>
                <a:lnTo>
                  <a:pt x="2724" y="1217"/>
                </a:lnTo>
                <a:lnTo>
                  <a:pt x="2421" y="1522"/>
                </a:lnTo>
                <a:lnTo>
                  <a:pt x="2350" y="1520"/>
                </a:lnTo>
                <a:lnTo>
                  <a:pt x="2157" y="1713"/>
                </a:lnTo>
                <a:lnTo>
                  <a:pt x="1588" y="1721"/>
                </a:lnTo>
                <a:lnTo>
                  <a:pt x="1251" y="2055"/>
                </a:lnTo>
                <a:lnTo>
                  <a:pt x="1134" y="2055"/>
                </a:lnTo>
                <a:lnTo>
                  <a:pt x="541" y="2648"/>
                </a:lnTo>
                <a:lnTo>
                  <a:pt x="544" y="2852"/>
                </a:lnTo>
                <a:lnTo>
                  <a:pt x="0" y="3395"/>
                </a:lnTo>
                <a:lnTo>
                  <a:pt x="0" y="4427"/>
                </a:lnTo>
                <a:lnTo>
                  <a:pt x="11" y="4427"/>
                </a:lnTo>
                <a:lnTo>
                  <a:pt x="11" y="3398"/>
                </a:lnTo>
                <a:lnTo>
                  <a:pt x="554" y="2854"/>
                </a:lnTo>
                <a:lnTo>
                  <a:pt x="551" y="2653"/>
                </a:lnTo>
                <a:lnTo>
                  <a:pt x="1136" y="2066"/>
                </a:lnTo>
                <a:lnTo>
                  <a:pt x="1256" y="2066"/>
                </a:lnTo>
                <a:lnTo>
                  <a:pt x="1591" y="1731"/>
                </a:lnTo>
                <a:lnTo>
                  <a:pt x="2162" y="1724"/>
                </a:lnTo>
                <a:lnTo>
                  <a:pt x="2356" y="1530"/>
                </a:lnTo>
                <a:lnTo>
                  <a:pt x="2426" y="1533"/>
                </a:lnTo>
                <a:lnTo>
                  <a:pt x="2729" y="1227"/>
                </a:lnTo>
                <a:lnTo>
                  <a:pt x="2982" y="1227"/>
                </a:lnTo>
                <a:lnTo>
                  <a:pt x="3309" y="901"/>
                </a:lnTo>
                <a:lnTo>
                  <a:pt x="3606" y="898"/>
                </a:lnTo>
                <a:lnTo>
                  <a:pt x="4499" y="8"/>
                </a:lnTo>
                <a:lnTo>
                  <a:pt x="4491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22" name="Freeform 678"/>
          <p:cNvSpPr>
            <a:spLocks/>
          </p:cNvSpPr>
          <p:nvPr/>
        </p:nvSpPr>
        <p:spPr bwMode="auto">
          <a:xfrm>
            <a:off x="10786293" y="2366967"/>
            <a:ext cx="7126290" cy="6964375"/>
          </a:xfrm>
          <a:custGeom>
            <a:avLst/>
            <a:gdLst>
              <a:gd name="T0" fmla="*/ 4481 w 4489"/>
              <a:gd name="T1" fmla="*/ 0 h 4387"/>
              <a:gd name="T2" fmla="*/ 3572 w 4489"/>
              <a:gd name="T3" fmla="*/ 906 h 4387"/>
              <a:gd name="T4" fmla="*/ 3274 w 4489"/>
              <a:gd name="T5" fmla="*/ 908 h 4387"/>
              <a:gd name="T6" fmla="*/ 2948 w 4489"/>
              <a:gd name="T7" fmla="*/ 1235 h 4387"/>
              <a:gd name="T8" fmla="*/ 2700 w 4489"/>
              <a:gd name="T9" fmla="*/ 1245 h 4387"/>
              <a:gd name="T10" fmla="*/ 2397 w 4489"/>
              <a:gd name="T11" fmla="*/ 1548 h 4387"/>
              <a:gd name="T12" fmla="*/ 2327 w 4489"/>
              <a:gd name="T13" fmla="*/ 1546 h 4387"/>
              <a:gd name="T14" fmla="*/ 2133 w 4489"/>
              <a:gd name="T15" fmla="*/ 1739 h 4387"/>
              <a:gd name="T16" fmla="*/ 1556 w 4489"/>
              <a:gd name="T17" fmla="*/ 1739 h 4387"/>
              <a:gd name="T18" fmla="*/ 1220 w 4489"/>
              <a:gd name="T19" fmla="*/ 2076 h 4387"/>
              <a:gd name="T20" fmla="*/ 1110 w 4489"/>
              <a:gd name="T21" fmla="*/ 2084 h 4387"/>
              <a:gd name="T22" fmla="*/ 533 w 4489"/>
              <a:gd name="T23" fmla="*/ 2658 h 4387"/>
              <a:gd name="T24" fmla="*/ 538 w 4489"/>
              <a:gd name="T25" fmla="*/ 2865 h 4387"/>
              <a:gd name="T26" fmla="*/ 0 w 4489"/>
              <a:gd name="T27" fmla="*/ 3402 h 4387"/>
              <a:gd name="T28" fmla="*/ 0 w 4489"/>
              <a:gd name="T29" fmla="*/ 4387 h 4387"/>
              <a:gd name="T30" fmla="*/ 11 w 4489"/>
              <a:gd name="T31" fmla="*/ 4387 h 4387"/>
              <a:gd name="T32" fmla="*/ 11 w 4489"/>
              <a:gd name="T33" fmla="*/ 3405 h 4387"/>
              <a:gd name="T34" fmla="*/ 549 w 4489"/>
              <a:gd name="T35" fmla="*/ 2867 h 4387"/>
              <a:gd name="T36" fmla="*/ 543 w 4489"/>
              <a:gd name="T37" fmla="*/ 2663 h 4387"/>
              <a:gd name="T38" fmla="*/ 1113 w 4489"/>
              <a:gd name="T39" fmla="*/ 2094 h 4387"/>
              <a:gd name="T40" fmla="*/ 1225 w 4489"/>
              <a:gd name="T41" fmla="*/ 2086 h 4387"/>
              <a:gd name="T42" fmla="*/ 1559 w 4489"/>
              <a:gd name="T43" fmla="*/ 1749 h 4387"/>
              <a:gd name="T44" fmla="*/ 2139 w 4489"/>
              <a:gd name="T45" fmla="*/ 1749 h 4387"/>
              <a:gd name="T46" fmla="*/ 2332 w 4489"/>
              <a:gd name="T47" fmla="*/ 1556 h 4387"/>
              <a:gd name="T48" fmla="*/ 2402 w 4489"/>
              <a:gd name="T49" fmla="*/ 1559 h 4387"/>
              <a:gd name="T50" fmla="*/ 2705 w 4489"/>
              <a:gd name="T51" fmla="*/ 1256 h 4387"/>
              <a:gd name="T52" fmla="*/ 2951 w 4489"/>
              <a:gd name="T53" fmla="*/ 1245 h 4387"/>
              <a:gd name="T54" fmla="*/ 3277 w 4489"/>
              <a:gd name="T55" fmla="*/ 919 h 4387"/>
              <a:gd name="T56" fmla="*/ 3577 w 4489"/>
              <a:gd name="T57" fmla="*/ 916 h 4387"/>
              <a:gd name="T58" fmla="*/ 4489 w 4489"/>
              <a:gd name="T59" fmla="*/ 7 h 4387"/>
              <a:gd name="T60" fmla="*/ 4481 w 4489"/>
              <a:gd name="T61" fmla="*/ 0 h 43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9" h="4387">
                <a:moveTo>
                  <a:pt x="4481" y="0"/>
                </a:moveTo>
                <a:lnTo>
                  <a:pt x="3572" y="906"/>
                </a:lnTo>
                <a:lnTo>
                  <a:pt x="3274" y="908"/>
                </a:lnTo>
                <a:lnTo>
                  <a:pt x="2948" y="1235"/>
                </a:lnTo>
                <a:lnTo>
                  <a:pt x="2700" y="1245"/>
                </a:lnTo>
                <a:lnTo>
                  <a:pt x="2397" y="1548"/>
                </a:lnTo>
                <a:lnTo>
                  <a:pt x="2327" y="1546"/>
                </a:lnTo>
                <a:lnTo>
                  <a:pt x="2133" y="1739"/>
                </a:lnTo>
                <a:lnTo>
                  <a:pt x="1556" y="1739"/>
                </a:lnTo>
                <a:lnTo>
                  <a:pt x="1220" y="2076"/>
                </a:lnTo>
                <a:lnTo>
                  <a:pt x="1110" y="2084"/>
                </a:lnTo>
                <a:lnTo>
                  <a:pt x="533" y="2658"/>
                </a:lnTo>
                <a:lnTo>
                  <a:pt x="538" y="2865"/>
                </a:lnTo>
                <a:lnTo>
                  <a:pt x="0" y="3402"/>
                </a:lnTo>
                <a:lnTo>
                  <a:pt x="0" y="4387"/>
                </a:lnTo>
                <a:lnTo>
                  <a:pt x="11" y="4387"/>
                </a:lnTo>
                <a:lnTo>
                  <a:pt x="11" y="3405"/>
                </a:lnTo>
                <a:lnTo>
                  <a:pt x="549" y="2867"/>
                </a:lnTo>
                <a:lnTo>
                  <a:pt x="543" y="2663"/>
                </a:lnTo>
                <a:lnTo>
                  <a:pt x="1113" y="2094"/>
                </a:lnTo>
                <a:lnTo>
                  <a:pt x="1225" y="2086"/>
                </a:lnTo>
                <a:lnTo>
                  <a:pt x="1559" y="1749"/>
                </a:lnTo>
                <a:lnTo>
                  <a:pt x="2139" y="1749"/>
                </a:lnTo>
                <a:lnTo>
                  <a:pt x="2332" y="1556"/>
                </a:lnTo>
                <a:lnTo>
                  <a:pt x="2402" y="1559"/>
                </a:lnTo>
                <a:lnTo>
                  <a:pt x="2705" y="1256"/>
                </a:lnTo>
                <a:lnTo>
                  <a:pt x="2951" y="1245"/>
                </a:lnTo>
                <a:lnTo>
                  <a:pt x="3277" y="919"/>
                </a:lnTo>
                <a:lnTo>
                  <a:pt x="3577" y="916"/>
                </a:lnTo>
                <a:lnTo>
                  <a:pt x="4489" y="7"/>
                </a:lnTo>
                <a:lnTo>
                  <a:pt x="4481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23" name="Freeform 679"/>
          <p:cNvSpPr>
            <a:spLocks/>
          </p:cNvSpPr>
          <p:nvPr/>
        </p:nvSpPr>
        <p:spPr bwMode="auto">
          <a:xfrm>
            <a:off x="10786293" y="2366967"/>
            <a:ext cx="7126290" cy="6964375"/>
          </a:xfrm>
          <a:custGeom>
            <a:avLst/>
            <a:gdLst>
              <a:gd name="T0" fmla="*/ 4481 w 4489"/>
              <a:gd name="T1" fmla="*/ 0 h 4387"/>
              <a:gd name="T2" fmla="*/ 3572 w 4489"/>
              <a:gd name="T3" fmla="*/ 906 h 4387"/>
              <a:gd name="T4" fmla="*/ 3274 w 4489"/>
              <a:gd name="T5" fmla="*/ 908 h 4387"/>
              <a:gd name="T6" fmla="*/ 2948 w 4489"/>
              <a:gd name="T7" fmla="*/ 1235 h 4387"/>
              <a:gd name="T8" fmla="*/ 2700 w 4489"/>
              <a:gd name="T9" fmla="*/ 1245 h 4387"/>
              <a:gd name="T10" fmla="*/ 2397 w 4489"/>
              <a:gd name="T11" fmla="*/ 1548 h 4387"/>
              <a:gd name="T12" fmla="*/ 2327 w 4489"/>
              <a:gd name="T13" fmla="*/ 1546 h 4387"/>
              <a:gd name="T14" fmla="*/ 2133 w 4489"/>
              <a:gd name="T15" fmla="*/ 1739 h 4387"/>
              <a:gd name="T16" fmla="*/ 1556 w 4489"/>
              <a:gd name="T17" fmla="*/ 1739 h 4387"/>
              <a:gd name="T18" fmla="*/ 1220 w 4489"/>
              <a:gd name="T19" fmla="*/ 2076 h 4387"/>
              <a:gd name="T20" fmla="*/ 1110 w 4489"/>
              <a:gd name="T21" fmla="*/ 2084 h 4387"/>
              <a:gd name="T22" fmla="*/ 533 w 4489"/>
              <a:gd name="T23" fmla="*/ 2658 h 4387"/>
              <a:gd name="T24" fmla="*/ 538 w 4489"/>
              <a:gd name="T25" fmla="*/ 2865 h 4387"/>
              <a:gd name="T26" fmla="*/ 0 w 4489"/>
              <a:gd name="T27" fmla="*/ 3402 h 4387"/>
              <a:gd name="T28" fmla="*/ 0 w 4489"/>
              <a:gd name="T29" fmla="*/ 4387 h 4387"/>
              <a:gd name="T30" fmla="*/ 11 w 4489"/>
              <a:gd name="T31" fmla="*/ 4387 h 4387"/>
              <a:gd name="T32" fmla="*/ 11 w 4489"/>
              <a:gd name="T33" fmla="*/ 3405 h 4387"/>
              <a:gd name="T34" fmla="*/ 549 w 4489"/>
              <a:gd name="T35" fmla="*/ 2867 h 4387"/>
              <a:gd name="T36" fmla="*/ 543 w 4489"/>
              <a:gd name="T37" fmla="*/ 2663 h 4387"/>
              <a:gd name="T38" fmla="*/ 1113 w 4489"/>
              <a:gd name="T39" fmla="*/ 2094 h 4387"/>
              <a:gd name="T40" fmla="*/ 1225 w 4489"/>
              <a:gd name="T41" fmla="*/ 2086 h 4387"/>
              <a:gd name="T42" fmla="*/ 1559 w 4489"/>
              <a:gd name="T43" fmla="*/ 1749 h 4387"/>
              <a:gd name="T44" fmla="*/ 2139 w 4489"/>
              <a:gd name="T45" fmla="*/ 1749 h 4387"/>
              <a:gd name="T46" fmla="*/ 2332 w 4489"/>
              <a:gd name="T47" fmla="*/ 1556 h 4387"/>
              <a:gd name="T48" fmla="*/ 2402 w 4489"/>
              <a:gd name="T49" fmla="*/ 1559 h 4387"/>
              <a:gd name="T50" fmla="*/ 2705 w 4489"/>
              <a:gd name="T51" fmla="*/ 1256 h 4387"/>
              <a:gd name="T52" fmla="*/ 2951 w 4489"/>
              <a:gd name="T53" fmla="*/ 1245 h 4387"/>
              <a:gd name="T54" fmla="*/ 3277 w 4489"/>
              <a:gd name="T55" fmla="*/ 919 h 4387"/>
              <a:gd name="T56" fmla="*/ 3577 w 4489"/>
              <a:gd name="T57" fmla="*/ 916 h 4387"/>
              <a:gd name="T58" fmla="*/ 4489 w 4489"/>
              <a:gd name="T59" fmla="*/ 7 h 4387"/>
              <a:gd name="T60" fmla="*/ 4481 w 4489"/>
              <a:gd name="T61" fmla="*/ 0 h 43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9" h="4387">
                <a:moveTo>
                  <a:pt x="4481" y="0"/>
                </a:moveTo>
                <a:lnTo>
                  <a:pt x="3572" y="906"/>
                </a:lnTo>
                <a:lnTo>
                  <a:pt x="3274" y="908"/>
                </a:lnTo>
                <a:lnTo>
                  <a:pt x="2948" y="1235"/>
                </a:lnTo>
                <a:lnTo>
                  <a:pt x="2700" y="1245"/>
                </a:lnTo>
                <a:lnTo>
                  <a:pt x="2397" y="1548"/>
                </a:lnTo>
                <a:lnTo>
                  <a:pt x="2327" y="1546"/>
                </a:lnTo>
                <a:lnTo>
                  <a:pt x="2133" y="1739"/>
                </a:lnTo>
                <a:lnTo>
                  <a:pt x="1556" y="1739"/>
                </a:lnTo>
                <a:lnTo>
                  <a:pt x="1220" y="2076"/>
                </a:lnTo>
                <a:lnTo>
                  <a:pt x="1110" y="2084"/>
                </a:lnTo>
                <a:lnTo>
                  <a:pt x="533" y="2658"/>
                </a:lnTo>
                <a:lnTo>
                  <a:pt x="538" y="2865"/>
                </a:lnTo>
                <a:lnTo>
                  <a:pt x="0" y="3402"/>
                </a:lnTo>
                <a:lnTo>
                  <a:pt x="0" y="4387"/>
                </a:lnTo>
                <a:lnTo>
                  <a:pt x="11" y="4387"/>
                </a:lnTo>
                <a:lnTo>
                  <a:pt x="11" y="3405"/>
                </a:lnTo>
                <a:lnTo>
                  <a:pt x="549" y="2867"/>
                </a:lnTo>
                <a:lnTo>
                  <a:pt x="543" y="2663"/>
                </a:lnTo>
                <a:lnTo>
                  <a:pt x="1113" y="2094"/>
                </a:lnTo>
                <a:lnTo>
                  <a:pt x="1225" y="2086"/>
                </a:lnTo>
                <a:lnTo>
                  <a:pt x="1559" y="1749"/>
                </a:lnTo>
                <a:lnTo>
                  <a:pt x="2139" y="1749"/>
                </a:lnTo>
                <a:lnTo>
                  <a:pt x="2332" y="1556"/>
                </a:lnTo>
                <a:lnTo>
                  <a:pt x="2402" y="1559"/>
                </a:lnTo>
                <a:lnTo>
                  <a:pt x="2705" y="1256"/>
                </a:lnTo>
                <a:lnTo>
                  <a:pt x="2951" y="1245"/>
                </a:lnTo>
                <a:lnTo>
                  <a:pt x="3277" y="919"/>
                </a:lnTo>
                <a:lnTo>
                  <a:pt x="3577" y="916"/>
                </a:lnTo>
                <a:lnTo>
                  <a:pt x="4489" y="7"/>
                </a:lnTo>
                <a:lnTo>
                  <a:pt x="4481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24" name="Freeform 680"/>
          <p:cNvSpPr>
            <a:spLocks/>
          </p:cNvSpPr>
          <p:nvPr/>
        </p:nvSpPr>
        <p:spPr bwMode="auto">
          <a:xfrm>
            <a:off x="10902180" y="2482855"/>
            <a:ext cx="7126290" cy="6981838"/>
          </a:xfrm>
          <a:custGeom>
            <a:avLst/>
            <a:gdLst>
              <a:gd name="T0" fmla="*/ 4481 w 4489"/>
              <a:gd name="T1" fmla="*/ 0 h 4398"/>
              <a:gd name="T2" fmla="*/ 3536 w 4489"/>
              <a:gd name="T3" fmla="*/ 945 h 4398"/>
              <a:gd name="T4" fmla="*/ 3238 w 4489"/>
              <a:gd name="T5" fmla="*/ 948 h 4398"/>
              <a:gd name="T6" fmla="*/ 2912 w 4489"/>
              <a:gd name="T7" fmla="*/ 1274 h 4398"/>
              <a:gd name="T8" fmla="*/ 2658 w 4489"/>
              <a:gd name="T9" fmla="*/ 1274 h 4398"/>
              <a:gd name="T10" fmla="*/ 2353 w 4489"/>
              <a:gd name="T11" fmla="*/ 1580 h 4398"/>
              <a:gd name="T12" fmla="*/ 2282 w 4489"/>
              <a:gd name="T13" fmla="*/ 1577 h 4398"/>
              <a:gd name="T14" fmla="*/ 2089 w 4489"/>
              <a:gd name="T15" fmla="*/ 1770 h 4398"/>
              <a:gd name="T16" fmla="*/ 1520 w 4489"/>
              <a:gd name="T17" fmla="*/ 1778 h 4398"/>
              <a:gd name="T18" fmla="*/ 1183 w 4489"/>
              <a:gd name="T19" fmla="*/ 2113 h 4398"/>
              <a:gd name="T20" fmla="*/ 1066 w 4489"/>
              <a:gd name="T21" fmla="*/ 2115 h 4398"/>
              <a:gd name="T22" fmla="*/ 523 w 4489"/>
              <a:gd name="T23" fmla="*/ 2658 h 4398"/>
              <a:gd name="T24" fmla="*/ 528 w 4489"/>
              <a:gd name="T25" fmla="*/ 2872 h 4398"/>
              <a:gd name="T26" fmla="*/ 0 w 4489"/>
              <a:gd name="T27" fmla="*/ 3403 h 4398"/>
              <a:gd name="T28" fmla="*/ 0 w 4489"/>
              <a:gd name="T29" fmla="*/ 4398 h 4398"/>
              <a:gd name="T30" fmla="*/ 11 w 4489"/>
              <a:gd name="T31" fmla="*/ 4398 h 4398"/>
              <a:gd name="T32" fmla="*/ 11 w 4489"/>
              <a:gd name="T33" fmla="*/ 3408 h 4398"/>
              <a:gd name="T34" fmla="*/ 538 w 4489"/>
              <a:gd name="T35" fmla="*/ 2878 h 4398"/>
              <a:gd name="T36" fmla="*/ 533 w 4489"/>
              <a:gd name="T37" fmla="*/ 2661 h 4398"/>
              <a:gd name="T38" fmla="*/ 1071 w 4489"/>
              <a:gd name="T39" fmla="*/ 2126 h 4398"/>
              <a:gd name="T40" fmla="*/ 1188 w 4489"/>
              <a:gd name="T41" fmla="*/ 2123 h 4398"/>
              <a:gd name="T42" fmla="*/ 1523 w 4489"/>
              <a:gd name="T43" fmla="*/ 1789 h 4398"/>
              <a:gd name="T44" fmla="*/ 2094 w 4489"/>
              <a:gd name="T45" fmla="*/ 1781 h 4398"/>
              <a:gd name="T46" fmla="*/ 2288 w 4489"/>
              <a:gd name="T47" fmla="*/ 1588 h 4398"/>
              <a:gd name="T48" fmla="*/ 2358 w 4489"/>
              <a:gd name="T49" fmla="*/ 1590 h 4398"/>
              <a:gd name="T50" fmla="*/ 2661 w 4489"/>
              <a:gd name="T51" fmla="*/ 1285 h 4398"/>
              <a:gd name="T52" fmla="*/ 2914 w 4489"/>
              <a:gd name="T53" fmla="*/ 1285 h 4398"/>
              <a:gd name="T54" fmla="*/ 3241 w 4489"/>
              <a:gd name="T55" fmla="*/ 958 h 4398"/>
              <a:gd name="T56" fmla="*/ 3541 w 4489"/>
              <a:gd name="T57" fmla="*/ 956 h 4398"/>
              <a:gd name="T58" fmla="*/ 4489 w 4489"/>
              <a:gd name="T59" fmla="*/ 8 h 4398"/>
              <a:gd name="T60" fmla="*/ 4481 w 4489"/>
              <a:gd name="T61" fmla="*/ 0 h 43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9" h="4398">
                <a:moveTo>
                  <a:pt x="4481" y="0"/>
                </a:moveTo>
                <a:lnTo>
                  <a:pt x="3536" y="945"/>
                </a:lnTo>
                <a:lnTo>
                  <a:pt x="3238" y="948"/>
                </a:lnTo>
                <a:lnTo>
                  <a:pt x="2912" y="1274"/>
                </a:lnTo>
                <a:lnTo>
                  <a:pt x="2658" y="1274"/>
                </a:lnTo>
                <a:lnTo>
                  <a:pt x="2353" y="1580"/>
                </a:lnTo>
                <a:lnTo>
                  <a:pt x="2282" y="1577"/>
                </a:lnTo>
                <a:lnTo>
                  <a:pt x="2089" y="1770"/>
                </a:lnTo>
                <a:lnTo>
                  <a:pt x="1520" y="1778"/>
                </a:lnTo>
                <a:lnTo>
                  <a:pt x="1183" y="2113"/>
                </a:lnTo>
                <a:lnTo>
                  <a:pt x="1066" y="2115"/>
                </a:lnTo>
                <a:lnTo>
                  <a:pt x="523" y="2658"/>
                </a:lnTo>
                <a:lnTo>
                  <a:pt x="528" y="2872"/>
                </a:lnTo>
                <a:lnTo>
                  <a:pt x="0" y="3403"/>
                </a:lnTo>
                <a:lnTo>
                  <a:pt x="0" y="4398"/>
                </a:lnTo>
                <a:lnTo>
                  <a:pt x="11" y="4398"/>
                </a:lnTo>
                <a:lnTo>
                  <a:pt x="11" y="3408"/>
                </a:lnTo>
                <a:lnTo>
                  <a:pt x="538" y="2878"/>
                </a:lnTo>
                <a:lnTo>
                  <a:pt x="533" y="2661"/>
                </a:lnTo>
                <a:lnTo>
                  <a:pt x="1071" y="2126"/>
                </a:lnTo>
                <a:lnTo>
                  <a:pt x="1188" y="2123"/>
                </a:lnTo>
                <a:lnTo>
                  <a:pt x="1523" y="1789"/>
                </a:lnTo>
                <a:lnTo>
                  <a:pt x="2094" y="1781"/>
                </a:lnTo>
                <a:lnTo>
                  <a:pt x="2288" y="1588"/>
                </a:lnTo>
                <a:lnTo>
                  <a:pt x="2358" y="1590"/>
                </a:lnTo>
                <a:lnTo>
                  <a:pt x="2661" y="1285"/>
                </a:lnTo>
                <a:lnTo>
                  <a:pt x="2914" y="1285"/>
                </a:lnTo>
                <a:lnTo>
                  <a:pt x="3241" y="958"/>
                </a:lnTo>
                <a:lnTo>
                  <a:pt x="3541" y="956"/>
                </a:lnTo>
                <a:lnTo>
                  <a:pt x="4489" y="8"/>
                </a:lnTo>
                <a:lnTo>
                  <a:pt x="4481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25" name="Freeform 681"/>
          <p:cNvSpPr>
            <a:spLocks/>
          </p:cNvSpPr>
          <p:nvPr/>
        </p:nvSpPr>
        <p:spPr bwMode="auto">
          <a:xfrm>
            <a:off x="10902180" y="2482855"/>
            <a:ext cx="7126290" cy="6981838"/>
          </a:xfrm>
          <a:custGeom>
            <a:avLst/>
            <a:gdLst>
              <a:gd name="T0" fmla="*/ 4481 w 4489"/>
              <a:gd name="T1" fmla="*/ 0 h 4398"/>
              <a:gd name="T2" fmla="*/ 3536 w 4489"/>
              <a:gd name="T3" fmla="*/ 945 h 4398"/>
              <a:gd name="T4" fmla="*/ 3238 w 4489"/>
              <a:gd name="T5" fmla="*/ 948 h 4398"/>
              <a:gd name="T6" fmla="*/ 2912 w 4489"/>
              <a:gd name="T7" fmla="*/ 1274 h 4398"/>
              <a:gd name="T8" fmla="*/ 2658 w 4489"/>
              <a:gd name="T9" fmla="*/ 1274 h 4398"/>
              <a:gd name="T10" fmla="*/ 2353 w 4489"/>
              <a:gd name="T11" fmla="*/ 1580 h 4398"/>
              <a:gd name="T12" fmla="*/ 2282 w 4489"/>
              <a:gd name="T13" fmla="*/ 1577 h 4398"/>
              <a:gd name="T14" fmla="*/ 2089 w 4489"/>
              <a:gd name="T15" fmla="*/ 1770 h 4398"/>
              <a:gd name="T16" fmla="*/ 1520 w 4489"/>
              <a:gd name="T17" fmla="*/ 1778 h 4398"/>
              <a:gd name="T18" fmla="*/ 1183 w 4489"/>
              <a:gd name="T19" fmla="*/ 2113 h 4398"/>
              <a:gd name="T20" fmla="*/ 1066 w 4489"/>
              <a:gd name="T21" fmla="*/ 2115 h 4398"/>
              <a:gd name="T22" fmla="*/ 523 w 4489"/>
              <a:gd name="T23" fmla="*/ 2658 h 4398"/>
              <a:gd name="T24" fmla="*/ 528 w 4489"/>
              <a:gd name="T25" fmla="*/ 2872 h 4398"/>
              <a:gd name="T26" fmla="*/ 0 w 4489"/>
              <a:gd name="T27" fmla="*/ 3403 h 4398"/>
              <a:gd name="T28" fmla="*/ 0 w 4489"/>
              <a:gd name="T29" fmla="*/ 4398 h 4398"/>
              <a:gd name="T30" fmla="*/ 11 w 4489"/>
              <a:gd name="T31" fmla="*/ 4398 h 4398"/>
              <a:gd name="T32" fmla="*/ 11 w 4489"/>
              <a:gd name="T33" fmla="*/ 3408 h 4398"/>
              <a:gd name="T34" fmla="*/ 538 w 4489"/>
              <a:gd name="T35" fmla="*/ 2878 h 4398"/>
              <a:gd name="T36" fmla="*/ 533 w 4489"/>
              <a:gd name="T37" fmla="*/ 2661 h 4398"/>
              <a:gd name="T38" fmla="*/ 1071 w 4489"/>
              <a:gd name="T39" fmla="*/ 2126 h 4398"/>
              <a:gd name="T40" fmla="*/ 1188 w 4489"/>
              <a:gd name="T41" fmla="*/ 2123 h 4398"/>
              <a:gd name="T42" fmla="*/ 1523 w 4489"/>
              <a:gd name="T43" fmla="*/ 1789 h 4398"/>
              <a:gd name="T44" fmla="*/ 2094 w 4489"/>
              <a:gd name="T45" fmla="*/ 1781 h 4398"/>
              <a:gd name="T46" fmla="*/ 2288 w 4489"/>
              <a:gd name="T47" fmla="*/ 1588 h 4398"/>
              <a:gd name="T48" fmla="*/ 2358 w 4489"/>
              <a:gd name="T49" fmla="*/ 1590 h 4398"/>
              <a:gd name="T50" fmla="*/ 2661 w 4489"/>
              <a:gd name="T51" fmla="*/ 1285 h 4398"/>
              <a:gd name="T52" fmla="*/ 2914 w 4489"/>
              <a:gd name="T53" fmla="*/ 1285 h 4398"/>
              <a:gd name="T54" fmla="*/ 3241 w 4489"/>
              <a:gd name="T55" fmla="*/ 958 h 4398"/>
              <a:gd name="T56" fmla="*/ 3541 w 4489"/>
              <a:gd name="T57" fmla="*/ 956 h 4398"/>
              <a:gd name="T58" fmla="*/ 4489 w 4489"/>
              <a:gd name="T59" fmla="*/ 8 h 4398"/>
              <a:gd name="T60" fmla="*/ 4481 w 4489"/>
              <a:gd name="T61" fmla="*/ 0 h 43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9" h="4398">
                <a:moveTo>
                  <a:pt x="4481" y="0"/>
                </a:moveTo>
                <a:lnTo>
                  <a:pt x="3536" y="945"/>
                </a:lnTo>
                <a:lnTo>
                  <a:pt x="3238" y="948"/>
                </a:lnTo>
                <a:lnTo>
                  <a:pt x="2912" y="1274"/>
                </a:lnTo>
                <a:lnTo>
                  <a:pt x="2658" y="1274"/>
                </a:lnTo>
                <a:lnTo>
                  <a:pt x="2353" y="1580"/>
                </a:lnTo>
                <a:lnTo>
                  <a:pt x="2282" y="1577"/>
                </a:lnTo>
                <a:lnTo>
                  <a:pt x="2089" y="1770"/>
                </a:lnTo>
                <a:lnTo>
                  <a:pt x="1520" y="1778"/>
                </a:lnTo>
                <a:lnTo>
                  <a:pt x="1183" y="2113"/>
                </a:lnTo>
                <a:lnTo>
                  <a:pt x="1066" y="2115"/>
                </a:lnTo>
                <a:lnTo>
                  <a:pt x="523" y="2658"/>
                </a:lnTo>
                <a:lnTo>
                  <a:pt x="528" y="2872"/>
                </a:lnTo>
                <a:lnTo>
                  <a:pt x="0" y="3403"/>
                </a:lnTo>
                <a:lnTo>
                  <a:pt x="0" y="4398"/>
                </a:lnTo>
                <a:lnTo>
                  <a:pt x="11" y="4398"/>
                </a:lnTo>
                <a:lnTo>
                  <a:pt x="11" y="3408"/>
                </a:lnTo>
                <a:lnTo>
                  <a:pt x="538" y="2878"/>
                </a:lnTo>
                <a:lnTo>
                  <a:pt x="533" y="2661"/>
                </a:lnTo>
                <a:lnTo>
                  <a:pt x="1071" y="2126"/>
                </a:lnTo>
                <a:lnTo>
                  <a:pt x="1188" y="2123"/>
                </a:lnTo>
                <a:lnTo>
                  <a:pt x="1523" y="1789"/>
                </a:lnTo>
                <a:lnTo>
                  <a:pt x="2094" y="1781"/>
                </a:lnTo>
                <a:lnTo>
                  <a:pt x="2288" y="1588"/>
                </a:lnTo>
                <a:lnTo>
                  <a:pt x="2358" y="1590"/>
                </a:lnTo>
                <a:lnTo>
                  <a:pt x="2661" y="1285"/>
                </a:lnTo>
                <a:lnTo>
                  <a:pt x="2914" y="1285"/>
                </a:lnTo>
                <a:lnTo>
                  <a:pt x="3241" y="958"/>
                </a:lnTo>
                <a:lnTo>
                  <a:pt x="3541" y="956"/>
                </a:lnTo>
                <a:lnTo>
                  <a:pt x="4489" y="8"/>
                </a:lnTo>
                <a:lnTo>
                  <a:pt x="4481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26" name="Freeform 682"/>
          <p:cNvSpPr>
            <a:spLocks/>
          </p:cNvSpPr>
          <p:nvPr/>
        </p:nvSpPr>
        <p:spPr bwMode="auto">
          <a:xfrm>
            <a:off x="10952980" y="2527305"/>
            <a:ext cx="7116765" cy="6837375"/>
          </a:xfrm>
          <a:custGeom>
            <a:avLst/>
            <a:gdLst>
              <a:gd name="T0" fmla="*/ 4475 w 4483"/>
              <a:gd name="T1" fmla="*/ 0 h 4307"/>
              <a:gd name="T2" fmla="*/ 4475 w 4483"/>
              <a:gd name="T3" fmla="*/ 0 h 4307"/>
              <a:gd name="T4" fmla="*/ 3514 w 4483"/>
              <a:gd name="T5" fmla="*/ 964 h 4307"/>
              <a:gd name="T6" fmla="*/ 3216 w 4483"/>
              <a:gd name="T7" fmla="*/ 967 h 4307"/>
              <a:gd name="T8" fmla="*/ 2890 w 4483"/>
              <a:gd name="T9" fmla="*/ 1293 h 4307"/>
              <a:gd name="T10" fmla="*/ 2637 w 4483"/>
              <a:gd name="T11" fmla="*/ 1296 h 4307"/>
              <a:gd name="T12" fmla="*/ 2331 w 4483"/>
              <a:gd name="T13" fmla="*/ 1599 h 4307"/>
              <a:gd name="T14" fmla="*/ 2269 w 4483"/>
              <a:gd name="T15" fmla="*/ 1604 h 4307"/>
              <a:gd name="T16" fmla="*/ 2075 w 4483"/>
              <a:gd name="T17" fmla="*/ 1797 h 4307"/>
              <a:gd name="T18" fmla="*/ 1498 w 4483"/>
              <a:gd name="T19" fmla="*/ 1800 h 4307"/>
              <a:gd name="T20" fmla="*/ 1162 w 4483"/>
              <a:gd name="T21" fmla="*/ 2134 h 4307"/>
              <a:gd name="T22" fmla="*/ 1052 w 4483"/>
              <a:gd name="T23" fmla="*/ 2142 h 4307"/>
              <a:gd name="T24" fmla="*/ 524 w 4483"/>
              <a:gd name="T25" fmla="*/ 2670 h 4307"/>
              <a:gd name="T26" fmla="*/ 527 w 4483"/>
              <a:gd name="T27" fmla="*/ 2886 h 4307"/>
              <a:gd name="T28" fmla="*/ 0 w 4483"/>
              <a:gd name="T29" fmla="*/ 3411 h 4307"/>
              <a:gd name="T30" fmla="*/ 0 w 4483"/>
              <a:gd name="T31" fmla="*/ 4307 h 4307"/>
              <a:gd name="T32" fmla="*/ 10 w 4483"/>
              <a:gd name="T33" fmla="*/ 4307 h 4307"/>
              <a:gd name="T34" fmla="*/ 10 w 4483"/>
              <a:gd name="T35" fmla="*/ 3416 h 4307"/>
              <a:gd name="T36" fmla="*/ 538 w 4483"/>
              <a:gd name="T37" fmla="*/ 2891 h 4307"/>
              <a:gd name="T38" fmla="*/ 535 w 4483"/>
              <a:gd name="T39" fmla="*/ 2675 h 4307"/>
              <a:gd name="T40" fmla="*/ 1057 w 4483"/>
              <a:gd name="T41" fmla="*/ 2152 h 4307"/>
              <a:gd name="T42" fmla="*/ 1167 w 4483"/>
              <a:gd name="T43" fmla="*/ 2145 h 4307"/>
              <a:gd name="T44" fmla="*/ 1501 w 4483"/>
              <a:gd name="T45" fmla="*/ 1810 h 4307"/>
              <a:gd name="T46" fmla="*/ 2081 w 4483"/>
              <a:gd name="T47" fmla="*/ 1808 h 4307"/>
              <a:gd name="T48" fmla="*/ 2274 w 4483"/>
              <a:gd name="T49" fmla="*/ 1614 h 4307"/>
              <a:gd name="T50" fmla="*/ 2337 w 4483"/>
              <a:gd name="T51" fmla="*/ 1609 h 4307"/>
              <a:gd name="T52" fmla="*/ 2639 w 4483"/>
              <a:gd name="T53" fmla="*/ 1306 h 4307"/>
              <a:gd name="T54" fmla="*/ 2893 w 4483"/>
              <a:gd name="T55" fmla="*/ 1304 h 4307"/>
              <a:gd name="T56" fmla="*/ 3219 w 4483"/>
              <a:gd name="T57" fmla="*/ 977 h 4307"/>
              <a:gd name="T58" fmla="*/ 3517 w 4483"/>
              <a:gd name="T59" fmla="*/ 975 h 4307"/>
              <a:gd name="T60" fmla="*/ 4483 w 4483"/>
              <a:gd name="T61" fmla="*/ 8 h 4307"/>
              <a:gd name="T62" fmla="*/ 4475 w 4483"/>
              <a:gd name="T63" fmla="*/ 0 h 43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483" h="4307">
                <a:moveTo>
                  <a:pt x="4475" y="0"/>
                </a:moveTo>
                <a:lnTo>
                  <a:pt x="4475" y="0"/>
                </a:lnTo>
                <a:lnTo>
                  <a:pt x="3514" y="964"/>
                </a:lnTo>
                <a:lnTo>
                  <a:pt x="3216" y="967"/>
                </a:lnTo>
                <a:lnTo>
                  <a:pt x="2890" y="1293"/>
                </a:lnTo>
                <a:lnTo>
                  <a:pt x="2637" y="1296"/>
                </a:lnTo>
                <a:lnTo>
                  <a:pt x="2331" y="1599"/>
                </a:lnTo>
                <a:lnTo>
                  <a:pt x="2269" y="1604"/>
                </a:lnTo>
                <a:lnTo>
                  <a:pt x="2075" y="1797"/>
                </a:lnTo>
                <a:lnTo>
                  <a:pt x="1498" y="1800"/>
                </a:lnTo>
                <a:lnTo>
                  <a:pt x="1162" y="2134"/>
                </a:lnTo>
                <a:lnTo>
                  <a:pt x="1052" y="2142"/>
                </a:lnTo>
                <a:lnTo>
                  <a:pt x="524" y="2670"/>
                </a:lnTo>
                <a:lnTo>
                  <a:pt x="527" y="2886"/>
                </a:lnTo>
                <a:lnTo>
                  <a:pt x="0" y="3411"/>
                </a:lnTo>
                <a:lnTo>
                  <a:pt x="0" y="4307"/>
                </a:lnTo>
                <a:lnTo>
                  <a:pt x="10" y="4307"/>
                </a:lnTo>
                <a:lnTo>
                  <a:pt x="10" y="3416"/>
                </a:lnTo>
                <a:lnTo>
                  <a:pt x="538" y="2891"/>
                </a:lnTo>
                <a:lnTo>
                  <a:pt x="535" y="2675"/>
                </a:lnTo>
                <a:lnTo>
                  <a:pt x="1057" y="2152"/>
                </a:lnTo>
                <a:lnTo>
                  <a:pt x="1167" y="2145"/>
                </a:lnTo>
                <a:lnTo>
                  <a:pt x="1501" y="1810"/>
                </a:lnTo>
                <a:lnTo>
                  <a:pt x="2081" y="1808"/>
                </a:lnTo>
                <a:lnTo>
                  <a:pt x="2274" y="1614"/>
                </a:lnTo>
                <a:lnTo>
                  <a:pt x="2337" y="1609"/>
                </a:lnTo>
                <a:lnTo>
                  <a:pt x="2639" y="1306"/>
                </a:lnTo>
                <a:lnTo>
                  <a:pt x="2893" y="1304"/>
                </a:lnTo>
                <a:lnTo>
                  <a:pt x="3219" y="977"/>
                </a:lnTo>
                <a:lnTo>
                  <a:pt x="3517" y="975"/>
                </a:lnTo>
                <a:lnTo>
                  <a:pt x="4483" y="8"/>
                </a:lnTo>
                <a:lnTo>
                  <a:pt x="4475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27" name="Freeform 683"/>
          <p:cNvSpPr>
            <a:spLocks/>
          </p:cNvSpPr>
          <p:nvPr/>
        </p:nvSpPr>
        <p:spPr bwMode="auto">
          <a:xfrm>
            <a:off x="10952980" y="2527305"/>
            <a:ext cx="7116765" cy="6837375"/>
          </a:xfrm>
          <a:custGeom>
            <a:avLst/>
            <a:gdLst>
              <a:gd name="T0" fmla="*/ 4475 w 4483"/>
              <a:gd name="T1" fmla="*/ 0 h 4307"/>
              <a:gd name="T2" fmla="*/ 4475 w 4483"/>
              <a:gd name="T3" fmla="*/ 0 h 4307"/>
              <a:gd name="T4" fmla="*/ 3514 w 4483"/>
              <a:gd name="T5" fmla="*/ 964 h 4307"/>
              <a:gd name="T6" fmla="*/ 3216 w 4483"/>
              <a:gd name="T7" fmla="*/ 967 h 4307"/>
              <a:gd name="T8" fmla="*/ 2890 w 4483"/>
              <a:gd name="T9" fmla="*/ 1293 h 4307"/>
              <a:gd name="T10" fmla="*/ 2637 w 4483"/>
              <a:gd name="T11" fmla="*/ 1296 h 4307"/>
              <a:gd name="T12" fmla="*/ 2331 w 4483"/>
              <a:gd name="T13" fmla="*/ 1599 h 4307"/>
              <a:gd name="T14" fmla="*/ 2269 w 4483"/>
              <a:gd name="T15" fmla="*/ 1604 h 4307"/>
              <a:gd name="T16" fmla="*/ 2075 w 4483"/>
              <a:gd name="T17" fmla="*/ 1797 h 4307"/>
              <a:gd name="T18" fmla="*/ 1498 w 4483"/>
              <a:gd name="T19" fmla="*/ 1800 h 4307"/>
              <a:gd name="T20" fmla="*/ 1162 w 4483"/>
              <a:gd name="T21" fmla="*/ 2134 h 4307"/>
              <a:gd name="T22" fmla="*/ 1052 w 4483"/>
              <a:gd name="T23" fmla="*/ 2142 h 4307"/>
              <a:gd name="T24" fmla="*/ 524 w 4483"/>
              <a:gd name="T25" fmla="*/ 2670 h 4307"/>
              <a:gd name="T26" fmla="*/ 527 w 4483"/>
              <a:gd name="T27" fmla="*/ 2886 h 4307"/>
              <a:gd name="T28" fmla="*/ 0 w 4483"/>
              <a:gd name="T29" fmla="*/ 3411 h 4307"/>
              <a:gd name="T30" fmla="*/ 0 w 4483"/>
              <a:gd name="T31" fmla="*/ 4307 h 4307"/>
              <a:gd name="T32" fmla="*/ 10 w 4483"/>
              <a:gd name="T33" fmla="*/ 4307 h 4307"/>
              <a:gd name="T34" fmla="*/ 10 w 4483"/>
              <a:gd name="T35" fmla="*/ 3416 h 4307"/>
              <a:gd name="T36" fmla="*/ 538 w 4483"/>
              <a:gd name="T37" fmla="*/ 2891 h 4307"/>
              <a:gd name="T38" fmla="*/ 535 w 4483"/>
              <a:gd name="T39" fmla="*/ 2675 h 4307"/>
              <a:gd name="T40" fmla="*/ 1057 w 4483"/>
              <a:gd name="T41" fmla="*/ 2152 h 4307"/>
              <a:gd name="T42" fmla="*/ 1167 w 4483"/>
              <a:gd name="T43" fmla="*/ 2145 h 4307"/>
              <a:gd name="T44" fmla="*/ 1501 w 4483"/>
              <a:gd name="T45" fmla="*/ 1810 h 4307"/>
              <a:gd name="T46" fmla="*/ 2081 w 4483"/>
              <a:gd name="T47" fmla="*/ 1808 h 4307"/>
              <a:gd name="T48" fmla="*/ 2274 w 4483"/>
              <a:gd name="T49" fmla="*/ 1614 h 4307"/>
              <a:gd name="T50" fmla="*/ 2337 w 4483"/>
              <a:gd name="T51" fmla="*/ 1609 h 4307"/>
              <a:gd name="T52" fmla="*/ 2639 w 4483"/>
              <a:gd name="T53" fmla="*/ 1306 h 4307"/>
              <a:gd name="T54" fmla="*/ 2893 w 4483"/>
              <a:gd name="T55" fmla="*/ 1304 h 4307"/>
              <a:gd name="T56" fmla="*/ 3219 w 4483"/>
              <a:gd name="T57" fmla="*/ 977 h 4307"/>
              <a:gd name="T58" fmla="*/ 3517 w 4483"/>
              <a:gd name="T59" fmla="*/ 975 h 4307"/>
              <a:gd name="T60" fmla="*/ 4483 w 4483"/>
              <a:gd name="T61" fmla="*/ 8 h 4307"/>
              <a:gd name="T62" fmla="*/ 4475 w 4483"/>
              <a:gd name="T63" fmla="*/ 0 h 43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483" h="4307">
                <a:moveTo>
                  <a:pt x="4475" y="0"/>
                </a:moveTo>
                <a:lnTo>
                  <a:pt x="4475" y="0"/>
                </a:lnTo>
                <a:lnTo>
                  <a:pt x="3514" y="964"/>
                </a:lnTo>
                <a:lnTo>
                  <a:pt x="3216" y="967"/>
                </a:lnTo>
                <a:lnTo>
                  <a:pt x="2890" y="1293"/>
                </a:lnTo>
                <a:lnTo>
                  <a:pt x="2637" y="1296"/>
                </a:lnTo>
                <a:lnTo>
                  <a:pt x="2331" y="1599"/>
                </a:lnTo>
                <a:lnTo>
                  <a:pt x="2269" y="1604"/>
                </a:lnTo>
                <a:lnTo>
                  <a:pt x="2075" y="1797"/>
                </a:lnTo>
                <a:lnTo>
                  <a:pt x="1498" y="1800"/>
                </a:lnTo>
                <a:lnTo>
                  <a:pt x="1162" y="2134"/>
                </a:lnTo>
                <a:lnTo>
                  <a:pt x="1052" y="2142"/>
                </a:lnTo>
                <a:lnTo>
                  <a:pt x="524" y="2670"/>
                </a:lnTo>
                <a:lnTo>
                  <a:pt x="527" y="2886"/>
                </a:lnTo>
                <a:lnTo>
                  <a:pt x="0" y="3411"/>
                </a:lnTo>
                <a:lnTo>
                  <a:pt x="0" y="4307"/>
                </a:lnTo>
                <a:lnTo>
                  <a:pt x="10" y="4307"/>
                </a:lnTo>
                <a:lnTo>
                  <a:pt x="10" y="3416"/>
                </a:lnTo>
                <a:lnTo>
                  <a:pt x="538" y="2891"/>
                </a:lnTo>
                <a:lnTo>
                  <a:pt x="535" y="2675"/>
                </a:lnTo>
                <a:lnTo>
                  <a:pt x="1057" y="2152"/>
                </a:lnTo>
                <a:lnTo>
                  <a:pt x="1167" y="2145"/>
                </a:lnTo>
                <a:lnTo>
                  <a:pt x="1501" y="1810"/>
                </a:lnTo>
                <a:lnTo>
                  <a:pt x="2081" y="1808"/>
                </a:lnTo>
                <a:lnTo>
                  <a:pt x="2274" y="1614"/>
                </a:lnTo>
                <a:lnTo>
                  <a:pt x="2337" y="1609"/>
                </a:lnTo>
                <a:lnTo>
                  <a:pt x="2639" y="1306"/>
                </a:lnTo>
                <a:lnTo>
                  <a:pt x="2893" y="1304"/>
                </a:lnTo>
                <a:lnTo>
                  <a:pt x="3219" y="977"/>
                </a:lnTo>
                <a:lnTo>
                  <a:pt x="3517" y="975"/>
                </a:lnTo>
                <a:lnTo>
                  <a:pt x="4483" y="8"/>
                </a:lnTo>
                <a:lnTo>
                  <a:pt x="4475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28" name="Freeform 684"/>
          <p:cNvSpPr>
            <a:spLocks/>
          </p:cNvSpPr>
          <p:nvPr/>
        </p:nvSpPr>
        <p:spPr bwMode="auto">
          <a:xfrm>
            <a:off x="11018068" y="3074994"/>
            <a:ext cx="6745290" cy="6423037"/>
          </a:xfrm>
          <a:custGeom>
            <a:avLst/>
            <a:gdLst>
              <a:gd name="T0" fmla="*/ 4241 w 4249"/>
              <a:gd name="T1" fmla="*/ 0 h 4046"/>
              <a:gd name="T2" fmla="*/ 3468 w 4249"/>
              <a:gd name="T3" fmla="*/ 771 h 4046"/>
              <a:gd name="T4" fmla="*/ 3102 w 4249"/>
              <a:gd name="T5" fmla="*/ 768 h 4046"/>
              <a:gd name="T6" fmla="*/ 2867 w 4249"/>
              <a:gd name="T7" fmla="*/ 1003 h 4046"/>
              <a:gd name="T8" fmla="*/ 2614 w 4249"/>
              <a:gd name="T9" fmla="*/ 1006 h 4046"/>
              <a:gd name="T10" fmla="*/ 2309 w 4249"/>
              <a:gd name="T11" fmla="*/ 1311 h 4046"/>
              <a:gd name="T12" fmla="*/ 2238 w 4249"/>
              <a:gd name="T13" fmla="*/ 1306 h 4046"/>
              <a:gd name="T14" fmla="*/ 2045 w 4249"/>
              <a:gd name="T15" fmla="*/ 1499 h 4046"/>
              <a:gd name="T16" fmla="*/ 1476 w 4249"/>
              <a:gd name="T17" fmla="*/ 1510 h 4046"/>
              <a:gd name="T18" fmla="*/ 1139 w 4249"/>
              <a:gd name="T19" fmla="*/ 1844 h 4046"/>
              <a:gd name="T20" fmla="*/ 1021 w 4249"/>
              <a:gd name="T21" fmla="*/ 1844 h 4046"/>
              <a:gd name="T22" fmla="*/ 510 w 4249"/>
              <a:gd name="T23" fmla="*/ 2356 h 4046"/>
              <a:gd name="T24" fmla="*/ 520 w 4249"/>
              <a:gd name="T25" fmla="*/ 2583 h 4046"/>
              <a:gd name="T26" fmla="*/ 0 w 4249"/>
              <a:gd name="T27" fmla="*/ 3103 h 4046"/>
              <a:gd name="T28" fmla="*/ 0 w 4249"/>
              <a:gd name="T29" fmla="*/ 4046 h 4046"/>
              <a:gd name="T30" fmla="*/ 11 w 4249"/>
              <a:gd name="T31" fmla="*/ 4046 h 4046"/>
              <a:gd name="T32" fmla="*/ 11 w 4249"/>
              <a:gd name="T33" fmla="*/ 3108 h 4046"/>
              <a:gd name="T34" fmla="*/ 530 w 4249"/>
              <a:gd name="T35" fmla="*/ 2588 h 4046"/>
              <a:gd name="T36" fmla="*/ 520 w 4249"/>
              <a:gd name="T37" fmla="*/ 2361 h 4046"/>
              <a:gd name="T38" fmla="*/ 1027 w 4249"/>
              <a:gd name="T39" fmla="*/ 1854 h 4046"/>
              <a:gd name="T40" fmla="*/ 1144 w 4249"/>
              <a:gd name="T41" fmla="*/ 1854 h 4046"/>
              <a:gd name="T42" fmla="*/ 1478 w 4249"/>
              <a:gd name="T43" fmla="*/ 1520 h 4046"/>
              <a:gd name="T44" fmla="*/ 2050 w 4249"/>
              <a:gd name="T45" fmla="*/ 1510 h 4046"/>
              <a:gd name="T46" fmla="*/ 2243 w 4249"/>
              <a:gd name="T47" fmla="*/ 1316 h 4046"/>
              <a:gd name="T48" fmla="*/ 2314 w 4249"/>
              <a:gd name="T49" fmla="*/ 1322 h 4046"/>
              <a:gd name="T50" fmla="*/ 2617 w 4249"/>
              <a:gd name="T51" fmla="*/ 1016 h 4046"/>
              <a:gd name="T52" fmla="*/ 2870 w 4249"/>
              <a:gd name="T53" fmla="*/ 1013 h 4046"/>
              <a:gd name="T54" fmla="*/ 3108 w 4249"/>
              <a:gd name="T55" fmla="*/ 778 h 4046"/>
              <a:gd name="T56" fmla="*/ 3473 w 4249"/>
              <a:gd name="T57" fmla="*/ 781 h 4046"/>
              <a:gd name="T58" fmla="*/ 4249 w 4249"/>
              <a:gd name="T59" fmla="*/ 8 h 4046"/>
              <a:gd name="T60" fmla="*/ 4241 w 4249"/>
              <a:gd name="T61" fmla="*/ 0 h 40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249" h="4046">
                <a:moveTo>
                  <a:pt x="4241" y="0"/>
                </a:moveTo>
                <a:lnTo>
                  <a:pt x="3468" y="771"/>
                </a:lnTo>
                <a:lnTo>
                  <a:pt x="3102" y="768"/>
                </a:lnTo>
                <a:lnTo>
                  <a:pt x="2867" y="1003"/>
                </a:lnTo>
                <a:lnTo>
                  <a:pt x="2614" y="1006"/>
                </a:lnTo>
                <a:lnTo>
                  <a:pt x="2309" y="1311"/>
                </a:lnTo>
                <a:lnTo>
                  <a:pt x="2238" y="1306"/>
                </a:lnTo>
                <a:lnTo>
                  <a:pt x="2045" y="1499"/>
                </a:lnTo>
                <a:lnTo>
                  <a:pt x="1476" y="1510"/>
                </a:lnTo>
                <a:lnTo>
                  <a:pt x="1139" y="1844"/>
                </a:lnTo>
                <a:lnTo>
                  <a:pt x="1021" y="1844"/>
                </a:lnTo>
                <a:lnTo>
                  <a:pt x="510" y="2356"/>
                </a:lnTo>
                <a:lnTo>
                  <a:pt x="520" y="2583"/>
                </a:lnTo>
                <a:lnTo>
                  <a:pt x="0" y="3103"/>
                </a:lnTo>
                <a:lnTo>
                  <a:pt x="0" y="4046"/>
                </a:lnTo>
                <a:lnTo>
                  <a:pt x="11" y="4046"/>
                </a:lnTo>
                <a:lnTo>
                  <a:pt x="11" y="3108"/>
                </a:lnTo>
                <a:lnTo>
                  <a:pt x="530" y="2588"/>
                </a:lnTo>
                <a:lnTo>
                  <a:pt x="520" y="2361"/>
                </a:lnTo>
                <a:lnTo>
                  <a:pt x="1027" y="1854"/>
                </a:lnTo>
                <a:lnTo>
                  <a:pt x="1144" y="1854"/>
                </a:lnTo>
                <a:lnTo>
                  <a:pt x="1478" y="1520"/>
                </a:lnTo>
                <a:lnTo>
                  <a:pt x="2050" y="1510"/>
                </a:lnTo>
                <a:lnTo>
                  <a:pt x="2243" y="1316"/>
                </a:lnTo>
                <a:lnTo>
                  <a:pt x="2314" y="1322"/>
                </a:lnTo>
                <a:lnTo>
                  <a:pt x="2617" y="1016"/>
                </a:lnTo>
                <a:lnTo>
                  <a:pt x="2870" y="1013"/>
                </a:lnTo>
                <a:lnTo>
                  <a:pt x="3108" y="778"/>
                </a:lnTo>
                <a:lnTo>
                  <a:pt x="3473" y="781"/>
                </a:lnTo>
                <a:lnTo>
                  <a:pt x="4249" y="8"/>
                </a:lnTo>
                <a:lnTo>
                  <a:pt x="4241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29" name="Freeform 685"/>
          <p:cNvSpPr>
            <a:spLocks/>
          </p:cNvSpPr>
          <p:nvPr/>
        </p:nvSpPr>
        <p:spPr bwMode="auto">
          <a:xfrm>
            <a:off x="11018068" y="3074994"/>
            <a:ext cx="6745290" cy="6423037"/>
          </a:xfrm>
          <a:custGeom>
            <a:avLst/>
            <a:gdLst>
              <a:gd name="T0" fmla="*/ 4241 w 4249"/>
              <a:gd name="T1" fmla="*/ 0 h 4046"/>
              <a:gd name="T2" fmla="*/ 3468 w 4249"/>
              <a:gd name="T3" fmla="*/ 771 h 4046"/>
              <a:gd name="T4" fmla="*/ 3102 w 4249"/>
              <a:gd name="T5" fmla="*/ 768 h 4046"/>
              <a:gd name="T6" fmla="*/ 2867 w 4249"/>
              <a:gd name="T7" fmla="*/ 1003 h 4046"/>
              <a:gd name="T8" fmla="*/ 2614 w 4249"/>
              <a:gd name="T9" fmla="*/ 1006 h 4046"/>
              <a:gd name="T10" fmla="*/ 2309 w 4249"/>
              <a:gd name="T11" fmla="*/ 1311 h 4046"/>
              <a:gd name="T12" fmla="*/ 2238 w 4249"/>
              <a:gd name="T13" fmla="*/ 1306 h 4046"/>
              <a:gd name="T14" fmla="*/ 2045 w 4249"/>
              <a:gd name="T15" fmla="*/ 1499 h 4046"/>
              <a:gd name="T16" fmla="*/ 1476 w 4249"/>
              <a:gd name="T17" fmla="*/ 1510 h 4046"/>
              <a:gd name="T18" fmla="*/ 1139 w 4249"/>
              <a:gd name="T19" fmla="*/ 1844 h 4046"/>
              <a:gd name="T20" fmla="*/ 1021 w 4249"/>
              <a:gd name="T21" fmla="*/ 1844 h 4046"/>
              <a:gd name="T22" fmla="*/ 510 w 4249"/>
              <a:gd name="T23" fmla="*/ 2356 h 4046"/>
              <a:gd name="T24" fmla="*/ 520 w 4249"/>
              <a:gd name="T25" fmla="*/ 2583 h 4046"/>
              <a:gd name="T26" fmla="*/ 0 w 4249"/>
              <a:gd name="T27" fmla="*/ 3103 h 4046"/>
              <a:gd name="T28" fmla="*/ 0 w 4249"/>
              <a:gd name="T29" fmla="*/ 4046 h 4046"/>
              <a:gd name="T30" fmla="*/ 11 w 4249"/>
              <a:gd name="T31" fmla="*/ 4046 h 4046"/>
              <a:gd name="T32" fmla="*/ 11 w 4249"/>
              <a:gd name="T33" fmla="*/ 3108 h 4046"/>
              <a:gd name="T34" fmla="*/ 530 w 4249"/>
              <a:gd name="T35" fmla="*/ 2588 h 4046"/>
              <a:gd name="T36" fmla="*/ 520 w 4249"/>
              <a:gd name="T37" fmla="*/ 2361 h 4046"/>
              <a:gd name="T38" fmla="*/ 1027 w 4249"/>
              <a:gd name="T39" fmla="*/ 1854 h 4046"/>
              <a:gd name="T40" fmla="*/ 1144 w 4249"/>
              <a:gd name="T41" fmla="*/ 1854 h 4046"/>
              <a:gd name="T42" fmla="*/ 1478 w 4249"/>
              <a:gd name="T43" fmla="*/ 1520 h 4046"/>
              <a:gd name="T44" fmla="*/ 2050 w 4249"/>
              <a:gd name="T45" fmla="*/ 1510 h 4046"/>
              <a:gd name="T46" fmla="*/ 2243 w 4249"/>
              <a:gd name="T47" fmla="*/ 1316 h 4046"/>
              <a:gd name="T48" fmla="*/ 2314 w 4249"/>
              <a:gd name="T49" fmla="*/ 1322 h 4046"/>
              <a:gd name="T50" fmla="*/ 2617 w 4249"/>
              <a:gd name="T51" fmla="*/ 1016 h 4046"/>
              <a:gd name="T52" fmla="*/ 2870 w 4249"/>
              <a:gd name="T53" fmla="*/ 1013 h 4046"/>
              <a:gd name="T54" fmla="*/ 3108 w 4249"/>
              <a:gd name="T55" fmla="*/ 778 h 4046"/>
              <a:gd name="T56" fmla="*/ 3473 w 4249"/>
              <a:gd name="T57" fmla="*/ 781 h 4046"/>
              <a:gd name="T58" fmla="*/ 4249 w 4249"/>
              <a:gd name="T59" fmla="*/ 8 h 4046"/>
              <a:gd name="T60" fmla="*/ 4241 w 4249"/>
              <a:gd name="T61" fmla="*/ 0 h 40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249" h="4046">
                <a:moveTo>
                  <a:pt x="4241" y="0"/>
                </a:moveTo>
                <a:lnTo>
                  <a:pt x="3468" y="771"/>
                </a:lnTo>
                <a:lnTo>
                  <a:pt x="3102" y="768"/>
                </a:lnTo>
                <a:lnTo>
                  <a:pt x="2867" y="1003"/>
                </a:lnTo>
                <a:lnTo>
                  <a:pt x="2614" y="1006"/>
                </a:lnTo>
                <a:lnTo>
                  <a:pt x="2309" y="1311"/>
                </a:lnTo>
                <a:lnTo>
                  <a:pt x="2238" y="1306"/>
                </a:lnTo>
                <a:lnTo>
                  <a:pt x="2045" y="1499"/>
                </a:lnTo>
                <a:lnTo>
                  <a:pt x="1476" y="1510"/>
                </a:lnTo>
                <a:lnTo>
                  <a:pt x="1139" y="1844"/>
                </a:lnTo>
                <a:lnTo>
                  <a:pt x="1021" y="1844"/>
                </a:lnTo>
                <a:lnTo>
                  <a:pt x="510" y="2356"/>
                </a:lnTo>
                <a:lnTo>
                  <a:pt x="520" y="2583"/>
                </a:lnTo>
                <a:lnTo>
                  <a:pt x="0" y="3103"/>
                </a:lnTo>
                <a:lnTo>
                  <a:pt x="0" y="4046"/>
                </a:lnTo>
                <a:lnTo>
                  <a:pt x="11" y="4046"/>
                </a:lnTo>
                <a:lnTo>
                  <a:pt x="11" y="3108"/>
                </a:lnTo>
                <a:lnTo>
                  <a:pt x="530" y="2588"/>
                </a:lnTo>
                <a:lnTo>
                  <a:pt x="520" y="2361"/>
                </a:lnTo>
                <a:lnTo>
                  <a:pt x="1027" y="1854"/>
                </a:lnTo>
                <a:lnTo>
                  <a:pt x="1144" y="1854"/>
                </a:lnTo>
                <a:lnTo>
                  <a:pt x="1478" y="1520"/>
                </a:lnTo>
                <a:lnTo>
                  <a:pt x="2050" y="1510"/>
                </a:lnTo>
                <a:lnTo>
                  <a:pt x="2243" y="1316"/>
                </a:lnTo>
                <a:lnTo>
                  <a:pt x="2314" y="1322"/>
                </a:lnTo>
                <a:lnTo>
                  <a:pt x="2617" y="1016"/>
                </a:lnTo>
                <a:lnTo>
                  <a:pt x="2870" y="1013"/>
                </a:lnTo>
                <a:lnTo>
                  <a:pt x="3108" y="778"/>
                </a:lnTo>
                <a:lnTo>
                  <a:pt x="3473" y="781"/>
                </a:lnTo>
                <a:lnTo>
                  <a:pt x="4249" y="8"/>
                </a:lnTo>
                <a:lnTo>
                  <a:pt x="4241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30" name="Freeform 686"/>
          <p:cNvSpPr>
            <a:spLocks/>
          </p:cNvSpPr>
          <p:nvPr/>
        </p:nvSpPr>
        <p:spPr bwMode="auto">
          <a:xfrm>
            <a:off x="12448406" y="2420942"/>
            <a:ext cx="4440239" cy="2379667"/>
          </a:xfrm>
          <a:custGeom>
            <a:avLst/>
            <a:gdLst>
              <a:gd name="T0" fmla="*/ 1069 w 1071"/>
              <a:gd name="T1" fmla="*/ 0 h 574"/>
              <a:gd name="T2" fmla="*/ 1069 w 1071"/>
              <a:gd name="T3" fmla="*/ 0 h 574"/>
              <a:gd name="T4" fmla="*/ 914 w 1071"/>
              <a:gd name="T5" fmla="*/ 155 h 574"/>
              <a:gd name="T6" fmla="*/ 799 w 1071"/>
              <a:gd name="T7" fmla="*/ 156 h 574"/>
              <a:gd name="T8" fmla="*/ 661 w 1071"/>
              <a:gd name="T9" fmla="*/ 294 h 574"/>
              <a:gd name="T10" fmla="*/ 533 w 1071"/>
              <a:gd name="T11" fmla="*/ 293 h 574"/>
              <a:gd name="T12" fmla="*/ 447 w 1071"/>
              <a:gd name="T13" fmla="*/ 378 h 574"/>
              <a:gd name="T14" fmla="*/ 447 w 1071"/>
              <a:gd name="T15" fmla="*/ 407 h 574"/>
              <a:gd name="T16" fmla="*/ 415 w 1071"/>
              <a:gd name="T17" fmla="*/ 439 h 574"/>
              <a:gd name="T18" fmla="*/ 377 w 1071"/>
              <a:gd name="T19" fmla="*/ 437 h 574"/>
              <a:gd name="T20" fmla="*/ 308 w 1071"/>
              <a:gd name="T21" fmla="*/ 506 h 574"/>
              <a:gd name="T22" fmla="*/ 143 w 1071"/>
              <a:gd name="T23" fmla="*/ 507 h 574"/>
              <a:gd name="T24" fmla="*/ 117 w 1071"/>
              <a:gd name="T25" fmla="*/ 533 h 574"/>
              <a:gd name="T26" fmla="*/ 37 w 1071"/>
              <a:gd name="T27" fmla="*/ 534 h 574"/>
              <a:gd name="T28" fmla="*/ 0 w 1071"/>
              <a:gd name="T29" fmla="*/ 571 h 574"/>
              <a:gd name="T30" fmla="*/ 2 w 1071"/>
              <a:gd name="T31" fmla="*/ 574 h 574"/>
              <a:gd name="T32" fmla="*/ 39 w 1071"/>
              <a:gd name="T33" fmla="*/ 538 h 574"/>
              <a:gd name="T34" fmla="*/ 119 w 1071"/>
              <a:gd name="T35" fmla="*/ 537 h 574"/>
              <a:gd name="T36" fmla="*/ 144 w 1071"/>
              <a:gd name="T37" fmla="*/ 511 h 574"/>
              <a:gd name="T38" fmla="*/ 310 w 1071"/>
              <a:gd name="T39" fmla="*/ 510 h 574"/>
              <a:gd name="T40" fmla="*/ 379 w 1071"/>
              <a:gd name="T41" fmla="*/ 441 h 574"/>
              <a:gd name="T42" fmla="*/ 416 w 1071"/>
              <a:gd name="T43" fmla="*/ 443 h 574"/>
              <a:gd name="T44" fmla="*/ 450 w 1071"/>
              <a:gd name="T45" fmla="*/ 409 h 574"/>
              <a:gd name="T46" fmla="*/ 451 w 1071"/>
              <a:gd name="T47" fmla="*/ 380 h 574"/>
              <a:gd name="T48" fmla="*/ 534 w 1071"/>
              <a:gd name="T49" fmla="*/ 297 h 574"/>
              <a:gd name="T50" fmla="*/ 663 w 1071"/>
              <a:gd name="T51" fmla="*/ 298 h 574"/>
              <a:gd name="T52" fmla="*/ 801 w 1071"/>
              <a:gd name="T53" fmla="*/ 160 h 574"/>
              <a:gd name="T54" fmla="*/ 915 w 1071"/>
              <a:gd name="T55" fmla="*/ 159 h 574"/>
              <a:gd name="T56" fmla="*/ 1071 w 1071"/>
              <a:gd name="T57" fmla="*/ 3 h 574"/>
              <a:gd name="T58" fmla="*/ 1069 w 1071"/>
              <a:gd name="T59" fmla="*/ 0 h 5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071" h="574">
                <a:moveTo>
                  <a:pt x="1069" y="0"/>
                </a:moveTo>
                <a:cubicBezTo>
                  <a:pt x="1069" y="0"/>
                  <a:pt x="1069" y="0"/>
                  <a:pt x="1069" y="0"/>
                </a:cubicBezTo>
                <a:cubicBezTo>
                  <a:pt x="914" y="155"/>
                  <a:pt x="914" y="155"/>
                  <a:pt x="914" y="155"/>
                </a:cubicBezTo>
                <a:cubicBezTo>
                  <a:pt x="799" y="156"/>
                  <a:pt x="799" y="156"/>
                  <a:pt x="799" y="156"/>
                </a:cubicBezTo>
                <a:cubicBezTo>
                  <a:pt x="661" y="294"/>
                  <a:pt x="661" y="294"/>
                  <a:pt x="661" y="294"/>
                </a:cubicBezTo>
                <a:cubicBezTo>
                  <a:pt x="533" y="293"/>
                  <a:pt x="533" y="293"/>
                  <a:pt x="533" y="293"/>
                </a:cubicBezTo>
                <a:cubicBezTo>
                  <a:pt x="447" y="378"/>
                  <a:pt x="447" y="378"/>
                  <a:pt x="447" y="378"/>
                </a:cubicBezTo>
                <a:cubicBezTo>
                  <a:pt x="447" y="407"/>
                  <a:pt x="447" y="407"/>
                  <a:pt x="447" y="407"/>
                </a:cubicBezTo>
                <a:cubicBezTo>
                  <a:pt x="415" y="439"/>
                  <a:pt x="415" y="439"/>
                  <a:pt x="415" y="439"/>
                </a:cubicBezTo>
                <a:cubicBezTo>
                  <a:pt x="377" y="437"/>
                  <a:pt x="377" y="437"/>
                  <a:pt x="377" y="437"/>
                </a:cubicBezTo>
                <a:cubicBezTo>
                  <a:pt x="308" y="506"/>
                  <a:pt x="308" y="506"/>
                  <a:pt x="308" y="506"/>
                </a:cubicBezTo>
                <a:cubicBezTo>
                  <a:pt x="143" y="507"/>
                  <a:pt x="143" y="507"/>
                  <a:pt x="143" y="507"/>
                </a:cubicBezTo>
                <a:cubicBezTo>
                  <a:pt x="117" y="533"/>
                  <a:pt x="117" y="533"/>
                  <a:pt x="117" y="533"/>
                </a:cubicBezTo>
                <a:cubicBezTo>
                  <a:pt x="37" y="534"/>
                  <a:pt x="37" y="534"/>
                  <a:pt x="37" y="534"/>
                </a:cubicBezTo>
                <a:cubicBezTo>
                  <a:pt x="0" y="571"/>
                  <a:pt x="0" y="571"/>
                  <a:pt x="0" y="571"/>
                </a:cubicBezTo>
                <a:cubicBezTo>
                  <a:pt x="1" y="572"/>
                  <a:pt x="2" y="573"/>
                  <a:pt x="2" y="574"/>
                </a:cubicBezTo>
                <a:cubicBezTo>
                  <a:pt x="39" y="538"/>
                  <a:pt x="39" y="538"/>
                  <a:pt x="39" y="538"/>
                </a:cubicBezTo>
                <a:cubicBezTo>
                  <a:pt x="119" y="537"/>
                  <a:pt x="119" y="537"/>
                  <a:pt x="119" y="537"/>
                </a:cubicBezTo>
                <a:cubicBezTo>
                  <a:pt x="144" y="511"/>
                  <a:pt x="144" y="511"/>
                  <a:pt x="144" y="511"/>
                </a:cubicBezTo>
                <a:cubicBezTo>
                  <a:pt x="310" y="510"/>
                  <a:pt x="310" y="510"/>
                  <a:pt x="310" y="510"/>
                </a:cubicBezTo>
                <a:cubicBezTo>
                  <a:pt x="379" y="441"/>
                  <a:pt x="379" y="441"/>
                  <a:pt x="379" y="441"/>
                </a:cubicBezTo>
                <a:cubicBezTo>
                  <a:pt x="416" y="443"/>
                  <a:pt x="416" y="443"/>
                  <a:pt x="416" y="443"/>
                </a:cubicBezTo>
                <a:cubicBezTo>
                  <a:pt x="450" y="409"/>
                  <a:pt x="450" y="409"/>
                  <a:pt x="450" y="409"/>
                </a:cubicBezTo>
                <a:cubicBezTo>
                  <a:pt x="451" y="380"/>
                  <a:pt x="451" y="380"/>
                  <a:pt x="451" y="380"/>
                </a:cubicBezTo>
                <a:cubicBezTo>
                  <a:pt x="534" y="297"/>
                  <a:pt x="534" y="297"/>
                  <a:pt x="534" y="297"/>
                </a:cubicBezTo>
                <a:cubicBezTo>
                  <a:pt x="663" y="298"/>
                  <a:pt x="663" y="298"/>
                  <a:pt x="663" y="298"/>
                </a:cubicBezTo>
                <a:cubicBezTo>
                  <a:pt x="801" y="160"/>
                  <a:pt x="801" y="160"/>
                  <a:pt x="801" y="160"/>
                </a:cubicBezTo>
                <a:cubicBezTo>
                  <a:pt x="915" y="159"/>
                  <a:pt x="915" y="159"/>
                  <a:pt x="915" y="159"/>
                </a:cubicBezTo>
                <a:cubicBezTo>
                  <a:pt x="1071" y="3"/>
                  <a:pt x="1071" y="3"/>
                  <a:pt x="1071" y="3"/>
                </a:cubicBezTo>
                <a:cubicBezTo>
                  <a:pt x="1069" y="0"/>
                  <a:pt x="1069" y="0"/>
                  <a:pt x="106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31" name="Freeform 687"/>
          <p:cNvSpPr>
            <a:spLocks/>
          </p:cNvSpPr>
          <p:nvPr/>
        </p:nvSpPr>
        <p:spPr bwMode="auto">
          <a:xfrm>
            <a:off x="12175356" y="2490792"/>
            <a:ext cx="4762502" cy="2644780"/>
          </a:xfrm>
          <a:custGeom>
            <a:avLst/>
            <a:gdLst>
              <a:gd name="T0" fmla="*/ 1146 w 1149"/>
              <a:gd name="T1" fmla="*/ 0 h 638"/>
              <a:gd name="T2" fmla="*/ 989 w 1149"/>
              <a:gd name="T3" fmla="*/ 157 h 638"/>
              <a:gd name="T4" fmla="*/ 875 w 1149"/>
              <a:gd name="T5" fmla="*/ 158 h 638"/>
              <a:gd name="T6" fmla="*/ 737 w 1149"/>
              <a:gd name="T7" fmla="*/ 296 h 638"/>
              <a:gd name="T8" fmla="*/ 609 w 1149"/>
              <a:gd name="T9" fmla="*/ 294 h 638"/>
              <a:gd name="T10" fmla="*/ 523 w 1149"/>
              <a:gd name="T11" fmla="*/ 380 h 638"/>
              <a:gd name="T12" fmla="*/ 520 w 1149"/>
              <a:gd name="T13" fmla="*/ 406 h 638"/>
              <a:gd name="T14" fmla="*/ 488 w 1149"/>
              <a:gd name="T15" fmla="*/ 438 h 638"/>
              <a:gd name="T16" fmla="*/ 453 w 1149"/>
              <a:gd name="T17" fmla="*/ 439 h 638"/>
              <a:gd name="T18" fmla="*/ 384 w 1149"/>
              <a:gd name="T19" fmla="*/ 508 h 638"/>
              <a:gd name="T20" fmla="*/ 219 w 1149"/>
              <a:gd name="T21" fmla="*/ 509 h 638"/>
              <a:gd name="T22" fmla="*/ 193 w 1149"/>
              <a:gd name="T23" fmla="*/ 535 h 638"/>
              <a:gd name="T24" fmla="*/ 113 w 1149"/>
              <a:gd name="T25" fmla="*/ 535 h 638"/>
              <a:gd name="T26" fmla="*/ 14 w 1149"/>
              <a:gd name="T27" fmla="*/ 634 h 638"/>
              <a:gd name="T28" fmla="*/ 0 w 1149"/>
              <a:gd name="T29" fmla="*/ 634 h 638"/>
              <a:gd name="T30" fmla="*/ 1 w 1149"/>
              <a:gd name="T31" fmla="*/ 638 h 638"/>
              <a:gd name="T32" fmla="*/ 16 w 1149"/>
              <a:gd name="T33" fmla="*/ 638 h 638"/>
              <a:gd name="T34" fmla="*/ 115 w 1149"/>
              <a:gd name="T35" fmla="*/ 539 h 638"/>
              <a:gd name="T36" fmla="*/ 195 w 1149"/>
              <a:gd name="T37" fmla="*/ 539 h 638"/>
              <a:gd name="T38" fmla="*/ 220 w 1149"/>
              <a:gd name="T39" fmla="*/ 513 h 638"/>
              <a:gd name="T40" fmla="*/ 385 w 1149"/>
              <a:gd name="T41" fmla="*/ 512 h 638"/>
              <a:gd name="T42" fmla="*/ 455 w 1149"/>
              <a:gd name="T43" fmla="*/ 443 h 638"/>
              <a:gd name="T44" fmla="*/ 489 w 1149"/>
              <a:gd name="T45" fmla="*/ 442 h 638"/>
              <a:gd name="T46" fmla="*/ 523 w 1149"/>
              <a:gd name="T47" fmla="*/ 408 h 638"/>
              <a:gd name="T48" fmla="*/ 527 w 1149"/>
              <a:gd name="T49" fmla="*/ 382 h 638"/>
              <a:gd name="T50" fmla="*/ 610 w 1149"/>
              <a:gd name="T51" fmla="*/ 298 h 638"/>
              <a:gd name="T52" fmla="*/ 739 w 1149"/>
              <a:gd name="T53" fmla="*/ 300 h 638"/>
              <a:gd name="T54" fmla="*/ 877 w 1149"/>
              <a:gd name="T55" fmla="*/ 162 h 638"/>
              <a:gd name="T56" fmla="*/ 991 w 1149"/>
              <a:gd name="T57" fmla="*/ 161 h 638"/>
              <a:gd name="T58" fmla="*/ 1149 w 1149"/>
              <a:gd name="T59" fmla="*/ 3 h 638"/>
              <a:gd name="T60" fmla="*/ 1146 w 1149"/>
              <a:gd name="T61" fmla="*/ 0 h 638"/>
              <a:gd name="T62" fmla="*/ 1146 w 1149"/>
              <a:gd name="T63" fmla="*/ 0 h 6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149" h="638">
                <a:moveTo>
                  <a:pt x="1146" y="0"/>
                </a:moveTo>
                <a:cubicBezTo>
                  <a:pt x="989" y="157"/>
                  <a:pt x="989" y="157"/>
                  <a:pt x="989" y="157"/>
                </a:cubicBezTo>
                <a:cubicBezTo>
                  <a:pt x="875" y="158"/>
                  <a:pt x="875" y="158"/>
                  <a:pt x="875" y="158"/>
                </a:cubicBezTo>
                <a:cubicBezTo>
                  <a:pt x="737" y="296"/>
                  <a:pt x="737" y="296"/>
                  <a:pt x="737" y="296"/>
                </a:cubicBezTo>
                <a:cubicBezTo>
                  <a:pt x="609" y="294"/>
                  <a:pt x="609" y="294"/>
                  <a:pt x="609" y="294"/>
                </a:cubicBezTo>
                <a:cubicBezTo>
                  <a:pt x="523" y="380"/>
                  <a:pt x="523" y="380"/>
                  <a:pt x="523" y="380"/>
                </a:cubicBezTo>
                <a:cubicBezTo>
                  <a:pt x="520" y="406"/>
                  <a:pt x="520" y="406"/>
                  <a:pt x="520" y="406"/>
                </a:cubicBezTo>
                <a:cubicBezTo>
                  <a:pt x="488" y="438"/>
                  <a:pt x="488" y="438"/>
                  <a:pt x="488" y="438"/>
                </a:cubicBezTo>
                <a:cubicBezTo>
                  <a:pt x="453" y="439"/>
                  <a:pt x="453" y="439"/>
                  <a:pt x="453" y="439"/>
                </a:cubicBezTo>
                <a:cubicBezTo>
                  <a:pt x="384" y="508"/>
                  <a:pt x="384" y="508"/>
                  <a:pt x="384" y="508"/>
                </a:cubicBezTo>
                <a:cubicBezTo>
                  <a:pt x="219" y="509"/>
                  <a:pt x="219" y="509"/>
                  <a:pt x="219" y="509"/>
                </a:cubicBezTo>
                <a:cubicBezTo>
                  <a:pt x="193" y="535"/>
                  <a:pt x="193" y="535"/>
                  <a:pt x="193" y="535"/>
                </a:cubicBezTo>
                <a:cubicBezTo>
                  <a:pt x="113" y="535"/>
                  <a:pt x="113" y="535"/>
                  <a:pt x="113" y="535"/>
                </a:cubicBezTo>
                <a:cubicBezTo>
                  <a:pt x="14" y="634"/>
                  <a:pt x="14" y="634"/>
                  <a:pt x="14" y="634"/>
                </a:cubicBezTo>
                <a:cubicBezTo>
                  <a:pt x="0" y="634"/>
                  <a:pt x="0" y="634"/>
                  <a:pt x="0" y="634"/>
                </a:cubicBezTo>
                <a:cubicBezTo>
                  <a:pt x="0" y="636"/>
                  <a:pt x="1" y="637"/>
                  <a:pt x="1" y="638"/>
                </a:cubicBezTo>
                <a:cubicBezTo>
                  <a:pt x="16" y="638"/>
                  <a:pt x="16" y="638"/>
                  <a:pt x="16" y="638"/>
                </a:cubicBezTo>
                <a:cubicBezTo>
                  <a:pt x="115" y="539"/>
                  <a:pt x="115" y="539"/>
                  <a:pt x="115" y="539"/>
                </a:cubicBezTo>
                <a:cubicBezTo>
                  <a:pt x="195" y="539"/>
                  <a:pt x="195" y="539"/>
                  <a:pt x="195" y="539"/>
                </a:cubicBezTo>
                <a:cubicBezTo>
                  <a:pt x="220" y="513"/>
                  <a:pt x="220" y="513"/>
                  <a:pt x="220" y="513"/>
                </a:cubicBezTo>
                <a:cubicBezTo>
                  <a:pt x="385" y="512"/>
                  <a:pt x="385" y="512"/>
                  <a:pt x="385" y="512"/>
                </a:cubicBezTo>
                <a:cubicBezTo>
                  <a:pt x="455" y="443"/>
                  <a:pt x="455" y="443"/>
                  <a:pt x="455" y="443"/>
                </a:cubicBezTo>
                <a:cubicBezTo>
                  <a:pt x="489" y="442"/>
                  <a:pt x="489" y="442"/>
                  <a:pt x="489" y="442"/>
                </a:cubicBezTo>
                <a:cubicBezTo>
                  <a:pt x="523" y="408"/>
                  <a:pt x="523" y="408"/>
                  <a:pt x="523" y="408"/>
                </a:cubicBezTo>
                <a:cubicBezTo>
                  <a:pt x="527" y="382"/>
                  <a:pt x="527" y="382"/>
                  <a:pt x="527" y="382"/>
                </a:cubicBezTo>
                <a:cubicBezTo>
                  <a:pt x="610" y="298"/>
                  <a:pt x="610" y="298"/>
                  <a:pt x="610" y="298"/>
                </a:cubicBezTo>
                <a:cubicBezTo>
                  <a:pt x="739" y="300"/>
                  <a:pt x="739" y="300"/>
                  <a:pt x="739" y="300"/>
                </a:cubicBezTo>
                <a:cubicBezTo>
                  <a:pt x="877" y="162"/>
                  <a:pt x="877" y="162"/>
                  <a:pt x="877" y="162"/>
                </a:cubicBezTo>
                <a:cubicBezTo>
                  <a:pt x="991" y="161"/>
                  <a:pt x="991" y="161"/>
                  <a:pt x="991" y="161"/>
                </a:cubicBezTo>
                <a:cubicBezTo>
                  <a:pt x="1149" y="3"/>
                  <a:pt x="1149" y="3"/>
                  <a:pt x="1149" y="3"/>
                </a:cubicBezTo>
                <a:cubicBezTo>
                  <a:pt x="1146" y="0"/>
                  <a:pt x="1146" y="0"/>
                  <a:pt x="1146" y="0"/>
                </a:cubicBezTo>
                <a:cubicBezTo>
                  <a:pt x="1146" y="0"/>
                  <a:pt x="1146" y="0"/>
                  <a:pt x="114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32" name="Freeform 688"/>
          <p:cNvSpPr>
            <a:spLocks noEditPoints="1"/>
          </p:cNvSpPr>
          <p:nvPr/>
        </p:nvSpPr>
        <p:spPr bwMode="auto">
          <a:xfrm>
            <a:off x="11284768" y="6110299"/>
            <a:ext cx="2151063" cy="3586169"/>
          </a:xfrm>
          <a:custGeom>
            <a:avLst/>
            <a:gdLst>
              <a:gd name="T0" fmla="*/ 242 w 519"/>
              <a:gd name="T1" fmla="*/ 189 h 865"/>
              <a:gd name="T2" fmla="*/ 194 w 519"/>
              <a:gd name="T3" fmla="*/ 237 h 865"/>
              <a:gd name="T4" fmla="*/ 194 w 519"/>
              <a:gd name="T5" fmla="*/ 321 h 865"/>
              <a:gd name="T6" fmla="*/ 0 w 519"/>
              <a:gd name="T7" fmla="*/ 515 h 865"/>
              <a:gd name="T8" fmla="*/ 0 w 519"/>
              <a:gd name="T9" fmla="*/ 865 h 865"/>
              <a:gd name="T10" fmla="*/ 4 w 519"/>
              <a:gd name="T11" fmla="*/ 865 h 865"/>
              <a:gd name="T12" fmla="*/ 4 w 519"/>
              <a:gd name="T13" fmla="*/ 516 h 865"/>
              <a:gd name="T14" fmla="*/ 198 w 519"/>
              <a:gd name="T15" fmla="*/ 323 h 865"/>
              <a:gd name="T16" fmla="*/ 198 w 519"/>
              <a:gd name="T17" fmla="*/ 239 h 865"/>
              <a:gd name="T18" fmla="*/ 245 w 519"/>
              <a:gd name="T19" fmla="*/ 192 h 865"/>
              <a:gd name="T20" fmla="*/ 242 w 519"/>
              <a:gd name="T21" fmla="*/ 189 h 865"/>
              <a:gd name="T22" fmla="*/ 507 w 519"/>
              <a:gd name="T23" fmla="*/ 0 h 865"/>
              <a:gd name="T24" fmla="*/ 476 w 519"/>
              <a:gd name="T25" fmla="*/ 0 h 865"/>
              <a:gd name="T26" fmla="*/ 433 w 519"/>
              <a:gd name="T27" fmla="*/ 43 h 865"/>
              <a:gd name="T28" fmla="*/ 389 w 519"/>
              <a:gd name="T29" fmla="*/ 43 h 865"/>
              <a:gd name="T30" fmla="*/ 271 w 519"/>
              <a:gd name="T31" fmla="*/ 161 h 865"/>
              <a:gd name="T32" fmla="*/ 274 w 519"/>
              <a:gd name="T33" fmla="*/ 163 h 865"/>
              <a:gd name="T34" fmla="*/ 390 w 519"/>
              <a:gd name="T35" fmla="*/ 47 h 865"/>
              <a:gd name="T36" fmla="*/ 435 w 519"/>
              <a:gd name="T37" fmla="*/ 47 h 865"/>
              <a:gd name="T38" fmla="*/ 478 w 519"/>
              <a:gd name="T39" fmla="*/ 4 h 865"/>
              <a:gd name="T40" fmla="*/ 506 w 519"/>
              <a:gd name="T41" fmla="*/ 4 h 865"/>
              <a:gd name="T42" fmla="*/ 515 w 519"/>
              <a:gd name="T43" fmla="*/ 13 h 865"/>
              <a:gd name="T44" fmla="*/ 519 w 519"/>
              <a:gd name="T45" fmla="*/ 11 h 865"/>
              <a:gd name="T46" fmla="*/ 507 w 519"/>
              <a:gd name="T47" fmla="*/ 0 h 8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519" h="865">
                <a:moveTo>
                  <a:pt x="242" y="189"/>
                </a:moveTo>
                <a:cubicBezTo>
                  <a:pt x="194" y="237"/>
                  <a:pt x="194" y="237"/>
                  <a:pt x="194" y="237"/>
                </a:cubicBezTo>
                <a:cubicBezTo>
                  <a:pt x="194" y="321"/>
                  <a:pt x="194" y="321"/>
                  <a:pt x="194" y="321"/>
                </a:cubicBezTo>
                <a:cubicBezTo>
                  <a:pt x="0" y="515"/>
                  <a:pt x="0" y="515"/>
                  <a:pt x="0" y="515"/>
                </a:cubicBezTo>
                <a:cubicBezTo>
                  <a:pt x="0" y="865"/>
                  <a:pt x="0" y="865"/>
                  <a:pt x="0" y="865"/>
                </a:cubicBezTo>
                <a:cubicBezTo>
                  <a:pt x="4" y="865"/>
                  <a:pt x="4" y="865"/>
                  <a:pt x="4" y="865"/>
                </a:cubicBezTo>
                <a:cubicBezTo>
                  <a:pt x="4" y="516"/>
                  <a:pt x="4" y="516"/>
                  <a:pt x="4" y="516"/>
                </a:cubicBezTo>
                <a:cubicBezTo>
                  <a:pt x="198" y="323"/>
                  <a:pt x="198" y="323"/>
                  <a:pt x="198" y="323"/>
                </a:cubicBezTo>
                <a:cubicBezTo>
                  <a:pt x="198" y="239"/>
                  <a:pt x="198" y="239"/>
                  <a:pt x="198" y="239"/>
                </a:cubicBezTo>
                <a:cubicBezTo>
                  <a:pt x="245" y="192"/>
                  <a:pt x="245" y="192"/>
                  <a:pt x="245" y="192"/>
                </a:cubicBezTo>
                <a:cubicBezTo>
                  <a:pt x="244" y="191"/>
                  <a:pt x="243" y="190"/>
                  <a:pt x="242" y="189"/>
                </a:cubicBezTo>
                <a:moveTo>
                  <a:pt x="507" y="0"/>
                </a:moveTo>
                <a:cubicBezTo>
                  <a:pt x="476" y="0"/>
                  <a:pt x="476" y="0"/>
                  <a:pt x="476" y="0"/>
                </a:cubicBezTo>
                <a:cubicBezTo>
                  <a:pt x="433" y="43"/>
                  <a:pt x="433" y="43"/>
                  <a:pt x="433" y="43"/>
                </a:cubicBezTo>
                <a:cubicBezTo>
                  <a:pt x="389" y="43"/>
                  <a:pt x="389" y="43"/>
                  <a:pt x="389" y="43"/>
                </a:cubicBezTo>
                <a:cubicBezTo>
                  <a:pt x="271" y="161"/>
                  <a:pt x="271" y="161"/>
                  <a:pt x="271" y="161"/>
                </a:cubicBezTo>
                <a:cubicBezTo>
                  <a:pt x="272" y="161"/>
                  <a:pt x="273" y="162"/>
                  <a:pt x="274" y="163"/>
                </a:cubicBezTo>
                <a:cubicBezTo>
                  <a:pt x="390" y="47"/>
                  <a:pt x="390" y="47"/>
                  <a:pt x="390" y="47"/>
                </a:cubicBezTo>
                <a:cubicBezTo>
                  <a:pt x="435" y="47"/>
                  <a:pt x="435" y="47"/>
                  <a:pt x="435" y="47"/>
                </a:cubicBezTo>
                <a:cubicBezTo>
                  <a:pt x="478" y="4"/>
                  <a:pt x="478" y="4"/>
                  <a:pt x="478" y="4"/>
                </a:cubicBezTo>
                <a:cubicBezTo>
                  <a:pt x="506" y="4"/>
                  <a:pt x="506" y="4"/>
                  <a:pt x="506" y="4"/>
                </a:cubicBezTo>
                <a:cubicBezTo>
                  <a:pt x="515" y="13"/>
                  <a:pt x="515" y="13"/>
                  <a:pt x="515" y="13"/>
                </a:cubicBezTo>
                <a:cubicBezTo>
                  <a:pt x="516" y="12"/>
                  <a:pt x="517" y="12"/>
                  <a:pt x="519" y="11"/>
                </a:cubicBezTo>
                <a:cubicBezTo>
                  <a:pt x="507" y="0"/>
                  <a:pt x="507" y="0"/>
                  <a:pt x="50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33" name="Freeform 689"/>
          <p:cNvSpPr>
            <a:spLocks/>
          </p:cNvSpPr>
          <p:nvPr/>
        </p:nvSpPr>
        <p:spPr bwMode="auto">
          <a:xfrm>
            <a:off x="11349855" y="6424625"/>
            <a:ext cx="1895476" cy="3089281"/>
          </a:xfrm>
          <a:custGeom>
            <a:avLst/>
            <a:gdLst>
              <a:gd name="T0" fmla="*/ 450 w 457"/>
              <a:gd name="T1" fmla="*/ 0 h 745"/>
              <a:gd name="T2" fmla="*/ 371 w 457"/>
              <a:gd name="T3" fmla="*/ 2 h 745"/>
              <a:gd name="T4" fmla="*/ 280 w 457"/>
              <a:gd name="T5" fmla="*/ 94 h 745"/>
              <a:gd name="T6" fmla="*/ 283 w 457"/>
              <a:gd name="T7" fmla="*/ 198 h 745"/>
              <a:gd name="T8" fmla="*/ 265 w 457"/>
              <a:gd name="T9" fmla="*/ 216 h 745"/>
              <a:gd name="T10" fmla="*/ 237 w 457"/>
              <a:gd name="T11" fmla="*/ 216 h 745"/>
              <a:gd name="T12" fmla="*/ 0 w 457"/>
              <a:gd name="T13" fmla="*/ 453 h 745"/>
              <a:gd name="T14" fmla="*/ 0 w 457"/>
              <a:gd name="T15" fmla="*/ 745 h 745"/>
              <a:gd name="T16" fmla="*/ 4 w 457"/>
              <a:gd name="T17" fmla="*/ 745 h 745"/>
              <a:gd name="T18" fmla="*/ 4 w 457"/>
              <a:gd name="T19" fmla="*/ 454 h 745"/>
              <a:gd name="T20" fmla="*/ 239 w 457"/>
              <a:gd name="T21" fmla="*/ 220 h 745"/>
              <a:gd name="T22" fmla="*/ 267 w 457"/>
              <a:gd name="T23" fmla="*/ 220 h 745"/>
              <a:gd name="T24" fmla="*/ 287 w 457"/>
              <a:gd name="T25" fmla="*/ 199 h 745"/>
              <a:gd name="T26" fmla="*/ 284 w 457"/>
              <a:gd name="T27" fmla="*/ 95 h 745"/>
              <a:gd name="T28" fmla="*/ 373 w 457"/>
              <a:gd name="T29" fmla="*/ 6 h 745"/>
              <a:gd name="T30" fmla="*/ 448 w 457"/>
              <a:gd name="T31" fmla="*/ 4 h 745"/>
              <a:gd name="T32" fmla="*/ 454 w 457"/>
              <a:gd name="T33" fmla="*/ 10 h 745"/>
              <a:gd name="T34" fmla="*/ 456 w 457"/>
              <a:gd name="T35" fmla="*/ 9 h 745"/>
              <a:gd name="T36" fmla="*/ 457 w 457"/>
              <a:gd name="T37" fmla="*/ 7 h 745"/>
              <a:gd name="T38" fmla="*/ 450 w 457"/>
              <a:gd name="T39" fmla="*/ 0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57" h="745">
                <a:moveTo>
                  <a:pt x="450" y="0"/>
                </a:moveTo>
                <a:cubicBezTo>
                  <a:pt x="371" y="2"/>
                  <a:pt x="371" y="2"/>
                  <a:pt x="371" y="2"/>
                </a:cubicBezTo>
                <a:cubicBezTo>
                  <a:pt x="280" y="94"/>
                  <a:pt x="280" y="94"/>
                  <a:pt x="280" y="94"/>
                </a:cubicBezTo>
                <a:cubicBezTo>
                  <a:pt x="283" y="198"/>
                  <a:pt x="283" y="198"/>
                  <a:pt x="283" y="198"/>
                </a:cubicBezTo>
                <a:cubicBezTo>
                  <a:pt x="265" y="216"/>
                  <a:pt x="265" y="216"/>
                  <a:pt x="265" y="216"/>
                </a:cubicBezTo>
                <a:cubicBezTo>
                  <a:pt x="237" y="216"/>
                  <a:pt x="237" y="216"/>
                  <a:pt x="237" y="216"/>
                </a:cubicBezTo>
                <a:cubicBezTo>
                  <a:pt x="0" y="453"/>
                  <a:pt x="0" y="453"/>
                  <a:pt x="0" y="453"/>
                </a:cubicBezTo>
                <a:cubicBezTo>
                  <a:pt x="0" y="745"/>
                  <a:pt x="0" y="745"/>
                  <a:pt x="0" y="745"/>
                </a:cubicBezTo>
                <a:cubicBezTo>
                  <a:pt x="4" y="745"/>
                  <a:pt x="4" y="745"/>
                  <a:pt x="4" y="745"/>
                </a:cubicBezTo>
                <a:cubicBezTo>
                  <a:pt x="4" y="454"/>
                  <a:pt x="4" y="454"/>
                  <a:pt x="4" y="454"/>
                </a:cubicBezTo>
                <a:cubicBezTo>
                  <a:pt x="239" y="220"/>
                  <a:pt x="239" y="220"/>
                  <a:pt x="239" y="220"/>
                </a:cubicBezTo>
                <a:cubicBezTo>
                  <a:pt x="267" y="220"/>
                  <a:pt x="267" y="220"/>
                  <a:pt x="267" y="220"/>
                </a:cubicBezTo>
                <a:cubicBezTo>
                  <a:pt x="287" y="199"/>
                  <a:pt x="287" y="199"/>
                  <a:pt x="287" y="199"/>
                </a:cubicBezTo>
                <a:cubicBezTo>
                  <a:pt x="284" y="95"/>
                  <a:pt x="284" y="95"/>
                  <a:pt x="284" y="95"/>
                </a:cubicBezTo>
                <a:cubicBezTo>
                  <a:pt x="373" y="6"/>
                  <a:pt x="373" y="6"/>
                  <a:pt x="373" y="6"/>
                </a:cubicBezTo>
                <a:cubicBezTo>
                  <a:pt x="448" y="4"/>
                  <a:pt x="448" y="4"/>
                  <a:pt x="448" y="4"/>
                </a:cubicBezTo>
                <a:cubicBezTo>
                  <a:pt x="454" y="10"/>
                  <a:pt x="454" y="10"/>
                  <a:pt x="454" y="10"/>
                </a:cubicBezTo>
                <a:cubicBezTo>
                  <a:pt x="455" y="10"/>
                  <a:pt x="455" y="9"/>
                  <a:pt x="456" y="9"/>
                </a:cubicBezTo>
                <a:cubicBezTo>
                  <a:pt x="456" y="8"/>
                  <a:pt x="457" y="8"/>
                  <a:pt x="457" y="7"/>
                </a:cubicBezTo>
                <a:cubicBezTo>
                  <a:pt x="450" y="0"/>
                  <a:pt x="450" y="0"/>
                  <a:pt x="45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34" name="Freeform 690"/>
          <p:cNvSpPr>
            <a:spLocks/>
          </p:cNvSpPr>
          <p:nvPr/>
        </p:nvSpPr>
        <p:spPr bwMode="auto">
          <a:xfrm>
            <a:off x="11416530" y="6748475"/>
            <a:ext cx="1765301" cy="2814643"/>
          </a:xfrm>
          <a:custGeom>
            <a:avLst/>
            <a:gdLst>
              <a:gd name="T0" fmla="*/ 423 w 426"/>
              <a:gd name="T1" fmla="*/ 0 h 679"/>
              <a:gd name="T2" fmla="*/ 267 w 426"/>
              <a:gd name="T3" fmla="*/ 155 h 679"/>
              <a:gd name="T4" fmla="*/ 235 w 426"/>
              <a:gd name="T5" fmla="*/ 153 h 679"/>
              <a:gd name="T6" fmla="*/ 0 w 426"/>
              <a:gd name="T7" fmla="*/ 389 h 679"/>
              <a:gd name="T8" fmla="*/ 0 w 426"/>
              <a:gd name="T9" fmla="*/ 679 h 679"/>
              <a:gd name="T10" fmla="*/ 4 w 426"/>
              <a:gd name="T11" fmla="*/ 679 h 679"/>
              <a:gd name="T12" fmla="*/ 4 w 426"/>
              <a:gd name="T13" fmla="*/ 390 h 679"/>
              <a:gd name="T14" fmla="*/ 236 w 426"/>
              <a:gd name="T15" fmla="*/ 158 h 679"/>
              <a:gd name="T16" fmla="*/ 268 w 426"/>
              <a:gd name="T17" fmla="*/ 159 h 679"/>
              <a:gd name="T18" fmla="*/ 426 w 426"/>
              <a:gd name="T19" fmla="*/ 3 h 679"/>
              <a:gd name="T20" fmla="*/ 424 w 426"/>
              <a:gd name="T21" fmla="*/ 1 h 679"/>
              <a:gd name="T22" fmla="*/ 423 w 426"/>
              <a:gd name="T23" fmla="*/ 0 h 6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26" h="679">
                <a:moveTo>
                  <a:pt x="423" y="0"/>
                </a:moveTo>
                <a:cubicBezTo>
                  <a:pt x="267" y="155"/>
                  <a:pt x="267" y="155"/>
                  <a:pt x="267" y="155"/>
                </a:cubicBezTo>
                <a:cubicBezTo>
                  <a:pt x="235" y="153"/>
                  <a:pt x="235" y="153"/>
                  <a:pt x="235" y="153"/>
                </a:cubicBezTo>
                <a:cubicBezTo>
                  <a:pt x="0" y="389"/>
                  <a:pt x="0" y="389"/>
                  <a:pt x="0" y="389"/>
                </a:cubicBezTo>
                <a:cubicBezTo>
                  <a:pt x="0" y="679"/>
                  <a:pt x="0" y="679"/>
                  <a:pt x="0" y="679"/>
                </a:cubicBezTo>
                <a:cubicBezTo>
                  <a:pt x="4" y="679"/>
                  <a:pt x="4" y="679"/>
                  <a:pt x="4" y="679"/>
                </a:cubicBezTo>
                <a:cubicBezTo>
                  <a:pt x="4" y="390"/>
                  <a:pt x="4" y="390"/>
                  <a:pt x="4" y="390"/>
                </a:cubicBezTo>
                <a:cubicBezTo>
                  <a:pt x="236" y="158"/>
                  <a:pt x="236" y="158"/>
                  <a:pt x="236" y="158"/>
                </a:cubicBezTo>
                <a:cubicBezTo>
                  <a:pt x="268" y="159"/>
                  <a:pt x="268" y="159"/>
                  <a:pt x="268" y="159"/>
                </a:cubicBezTo>
                <a:cubicBezTo>
                  <a:pt x="426" y="3"/>
                  <a:pt x="426" y="3"/>
                  <a:pt x="426" y="3"/>
                </a:cubicBezTo>
                <a:cubicBezTo>
                  <a:pt x="425" y="2"/>
                  <a:pt x="424" y="2"/>
                  <a:pt x="424" y="1"/>
                </a:cubicBezTo>
                <a:cubicBezTo>
                  <a:pt x="423" y="1"/>
                  <a:pt x="423" y="0"/>
                  <a:pt x="42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35" name="Freeform 691"/>
          <p:cNvSpPr>
            <a:spLocks/>
          </p:cNvSpPr>
          <p:nvPr/>
        </p:nvSpPr>
        <p:spPr bwMode="auto">
          <a:xfrm>
            <a:off x="11449868" y="6284925"/>
            <a:ext cx="2271713" cy="3228981"/>
          </a:xfrm>
          <a:custGeom>
            <a:avLst/>
            <a:gdLst>
              <a:gd name="T0" fmla="*/ 548 w 548"/>
              <a:gd name="T1" fmla="*/ 0 h 779"/>
              <a:gd name="T2" fmla="*/ 545 w 548"/>
              <a:gd name="T3" fmla="*/ 0 h 779"/>
              <a:gd name="T4" fmla="*/ 545 w 548"/>
              <a:gd name="T5" fmla="*/ 0 h 779"/>
              <a:gd name="T6" fmla="*/ 544 w 548"/>
              <a:gd name="T7" fmla="*/ 0 h 779"/>
              <a:gd name="T8" fmla="*/ 544 w 548"/>
              <a:gd name="T9" fmla="*/ 32 h 779"/>
              <a:gd name="T10" fmla="*/ 284 w 548"/>
              <a:gd name="T11" fmla="*/ 292 h 779"/>
              <a:gd name="T12" fmla="*/ 218 w 548"/>
              <a:gd name="T13" fmla="*/ 291 h 779"/>
              <a:gd name="T14" fmla="*/ 0 w 548"/>
              <a:gd name="T15" fmla="*/ 509 h 779"/>
              <a:gd name="T16" fmla="*/ 0 w 548"/>
              <a:gd name="T17" fmla="*/ 779 h 779"/>
              <a:gd name="T18" fmla="*/ 4 w 548"/>
              <a:gd name="T19" fmla="*/ 779 h 779"/>
              <a:gd name="T20" fmla="*/ 4 w 548"/>
              <a:gd name="T21" fmla="*/ 511 h 779"/>
              <a:gd name="T22" fmla="*/ 219 w 548"/>
              <a:gd name="T23" fmla="*/ 295 h 779"/>
              <a:gd name="T24" fmla="*/ 285 w 548"/>
              <a:gd name="T25" fmla="*/ 296 h 779"/>
              <a:gd name="T26" fmla="*/ 548 w 548"/>
              <a:gd name="T27" fmla="*/ 34 h 779"/>
              <a:gd name="T28" fmla="*/ 548 w 548"/>
              <a:gd name="T29" fmla="*/ 0 h 7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548" h="779">
                <a:moveTo>
                  <a:pt x="548" y="0"/>
                </a:moveTo>
                <a:cubicBezTo>
                  <a:pt x="547" y="0"/>
                  <a:pt x="546" y="0"/>
                  <a:pt x="545" y="0"/>
                </a:cubicBezTo>
                <a:cubicBezTo>
                  <a:pt x="545" y="0"/>
                  <a:pt x="545" y="0"/>
                  <a:pt x="545" y="0"/>
                </a:cubicBezTo>
                <a:cubicBezTo>
                  <a:pt x="545" y="0"/>
                  <a:pt x="544" y="0"/>
                  <a:pt x="544" y="0"/>
                </a:cubicBezTo>
                <a:cubicBezTo>
                  <a:pt x="544" y="32"/>
                  <a:pt x="544" y="32"/>
                  <a:pt x="544" y="32"/>
                </a:cubicBezTo>
                <a:cubicBezTo>
                  <a:pt x="284" y="292"/>
                  <a:pt x="284" y="292"/>
                  <a:pt x="284" y="292"/>
                </a:cubicBezTo>
                <a:cubicBezTo>
                  <a:pt x="218" y="291"/>
                  <a:pt x="218" y="291"/>
                  <a:pt x="218" y="291"/>
                </a:cubicBezTo>
                <a:cubicBezTo>
                  <a:pt x="0" y="509"/>
                  <a:pt x="0" y="509"/>
                  <a:pt x="0" y="509"/>
                </a:cubicBezTo>
                <a:cubicBezTo>
                  <a:pt x="0" y="779"/>
                  <a:pt x="0" y="779"/>
                  <a:pt x="0" y="779"/>
                </a:cubicBezTo>
                <a:cubicBezTo>
                  <a:pt x="4" y="779"/>
                  <a:pt x="4" y="779"/>
                  <a:pt x="4" y="779"/>
                </a:cubicBezTo>
                <a:cubicBezTo>
                  <a:pt x="4" y="511"/>
                  <a:pt x="4" y="511"/>
                  <a:pt x="4" y="511"/>
                </a:cubicBezTo>
                <a:cubicBezTo>
                  <a:pt x="219" y="295"/>
                  <a:pt x="219" y="295"/>
                  <a:pt x="219" y="295"/>
                </a:cubicBezTo>
                <a:cubicBezTo>
                  <a:pt x="285" y="296"/>
                  <a:pt x="285" y="296"/>
                  <a:pt x="285" y="296"/>
                </a:cubicBezTo>
                <a:cubicBezTo>
                  <a:pt x="548" y="34"/>
                  <a:pt x="548" y="34"/>
                  <a:pt x="548" y="34"/>
                </a:cubicBezTo>
                <a:cubicBezTo>
                  <a:pt x="548" y="0"/>
                  <a:pt x="548" y="0"/>
                  <a:pt x="54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36" name="Freeform 692"/>
          <p:cNvSpPr>
            <a:spLocks/>
          </p:cNvSpPr>
          <p:nvPr/>
        </p:nvSpPr>
        <p:spPr bwMode="auto">
          <a:xfrm>
            <a:off x="11483205" y="5637223"/>
            <a:ext cx="3162301" cy="3810007"/>
          </a:xfrm>
          <a:custGeom>
            <a:avLst/>
            <a:gdLst>
              <a:gd name="T0" fmla="*/ 759 w 763"/>
              <a:gd name="T1" fmla="*/ 0 h 919"/>
              <a:gd name="T2" fmla="*/ 710 w 763"/>
              <a:gd name="T3" fmla="*/ 48 h 919"/>
              <a:gd name="T4" fmla="*/ 630 w 763"/>
              <a:gd name="T5" fmla="*/ 49 h 919"/>
              <a:gd name="T6" fmla="*/ 578 w 763"/>
              <a:gd name="T7" fmla="*/ 101 h 919"/>
              <a:gd name="T8" fmla="*/ 582 w 763"/>
              <a:gd name="T9" fmla="*/ 170 h 919"/>
              <a:gd name="T10" fmla="*/ 285 w 763"/>
              <a:gd name="T11" fmla="*/ 467 h 919"/>
              <a:gd name="T12" fmla="*/ 208 w 763"/>
              <a:gd name="T13" fmla="*/ 465 h 919"/>
              <a:gd name="T14" fmla="*/ 0 w 763"/>
              <a:gd name="T15" fmla="*/ 674 h 919"/>
              <a:gd name="T16" fmla="*/ 0 w 763"/>
              <a:gd name="T17" fmla="*/ 919 h 919"/>
              <a:gd name="T18" fmla="*/ 4 w 763"/>
              <a:gd name="T19" fmla="*/ 919 h 919"/>
              <a:gd name="T20" fmla="*/ 4 w 763"/>
              <a:gd name="T21" fmla="*/ 675 h 919"/>
              <a:gd name="T22" fmla="*/ 210 w 763"/>
              <a:gd name="T23" fmla="*/ 469 h 919"/>
              <a:gd name="T24" fmla="*/ 287 w 763"/>
              <a:gd name="T25" fmla="*/ 471 h 919"/>
              <a:gd name="T26" fmla="*/ 586 w 763"/>
              <a:gd name="T27" fmla="*/ 172 h 919"/>
              <a:gd name="T28" fmla="*/ 582 w 763"/>
              <a:gd name="T29" fmla="*/ 102 h 919"/>
              <a:gd name="T30" fmla="*/ 631 w 763"/>
              <a:gd name="T31" fmla="*/ 53 h 919"/>
              <a:gd name="T32" fmla="*/ 712 w 763"/>
              <a:gd name="T33" fmla="*/ 52 h 919"/>
              <a:gd name="T34" fmla="*/ 763 w 763"/>
              <a:gd name="T35" fmla="*/ 2 h 919"/>
              <a:gd name="T36" fmla="*/ 759 w 763"/>
              <a:gd name="T37" fmla="*/ 0 h 9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763" h="919">
                <a:moveTo>
                  <a:pt x="759" y="0"/>
                </a:moveTo>
                <a:cubicBezTo>
                  <a:pt x="710" y="48"/>
                  <a:pt x="710" y="48"/>
                  <a:pt x="710" y="48"/>
                </a:cubicBezTo>
                <a:cubicBezTo>
                  <a:pt x="630" y="49"/>
                  <a:pt x="630" y="49"/>
                  <a:pt x="630" y="49"/>
                </a:cubicBezTo>
                <a:cubicBezTo>
                  <a:pt x="578" y="101"/>
                  <a:pt x="578" y="101"/>
                  <a:pt x="578" y="101"/>
                </a:cubicBezTo>
                <a:cubicBezTo>
                  <a:pt x="582" y="170"/>
                  <a:pt x="582" y="170"/>
                  <a:pt x="582" y="170"/>
                </a:cubicBezTo>
                <a:cubicBezTo>
                  <a:pt x="285" y="467"/>
                  <a:pt x="285" y="467"/>
                  <a:pt x="285" y="467"/>
                </a:cubicBezTo>
                <a:cubicBezTo>
                  <a:pt x="208" y="465"/>
                  <a:pt x="208" y="465"/>
                  <a:pt x="208" y="465"/>
                </a:cubicBezTo>
                <a:cubicBezTo>
                  <a:pt x="0" y="674"/>
                  <a:pt x="0" y="674"/>
                  <a:pt x="0" y="674"/>
                </a:cubicBezTo>
                <a:cubicBezTo>
                  <a:pt x="0" y="919"/>
                  <a:pt x="0" y="919"/>
                  <a:pt x="0" y="919"/>
                </a:cubicBezTo>
                <a:cubicBezTo>
                  <a:pt x="4" y="919"/>
                  <a:pt x="4" y="919"/>
                  <a:pt x="4" y="919"/>
                </a:cubicBezTo>
                <a:cubicBezTo>
                  <a:pt x="4" y="675"/>
                  <a:pt x="4" y="675"/>
                  <a:pt x="4" y="675"/>
                </a:cubicBezTo>
                <a:cubicBezTo>
                  <a:pt x="210" y="469"/>
                  <a:pt x="210" y="469"/>
                  <a:pt x="210" y="469"/>
                </a:cubicBezTo>
                <a:cubicBezTo>
                  <a:pt x="287" y="471"/>
                  <a:pt x="287" y="471"/>
                  <a:pt x="287" y="471"/>
                </a:cubicBezTo>
                <a:cubicBezTo>
                  <a:pt x="586" y="172"/>
                  <a:pt x="586" y="172"/>
                  <a:pt x="586" y="172"/>
                </a:cubicBezTo>
                <a:cubicBezTo>
                  <a:pt x="582" y="102"/>
                  <a:pt x="582" y="102"/>
                  <a:pt x="582" y="102"/>
                </a:cubicBezTo>
                <a:cubicBezTo>
                  <a:pt x="631" y="53"/>
                  <a:pt x="631" y="53"/>
                  <a:pt x="631" y="53"/>
                </a:cubicBezTo>
                <a:cubicBezTo>
                  <a:pt x="712" y="52"/>
                  <a:pt x="712" y="52"/>
                  <a:pt x="712" y="52"/>
                </a:cubicBezTo>
                <a:cubicBezTo>
                  <a:pt x="763" y="2"/>
                  <a:pt x="763" y="2"/>
                  <a:pt x="763" y="2"/>
                </a:cubicBezTo>
                <a:cubicBezTo>
                  <a:pt x="762" y="1"/>
                  <a:pt x="761" y="0"/>
                  <a:pt x="75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37" name="Freeform 693"/>
          <p:cNvSpPr>
            <a:spLocks/>
          </p:cNvSpPr>
          <p:nvPr/>
        </p:nvSpPr>
        <p:spPr bwMode="auto">
          <a:xfrm>
            <a:off x="11532418" y="5467361"/>
            <a:ext cx="3403601" cy="3881445"/>
          </a:xfrm>
          <a:custGeom>
            <a:avLst/>
            <a:gdLst>
              <a:gd name="T0" fmla="*/ 817 w 821"/>
              <a:gd name="T1" fmla="*/ 0 h 936"/>
              <a:gd name="T2" fmla="*/ 713 w 821"/>
              <a:gd name="T3" fmla="*/ 103 h 936"/>
              <a:gd name="T4" fmla="*/ 632 w 821"/>
              <a:gd name="T5" fmla="*/ 104 h 936"/>
              <a:gd name="T6" fmla="*/ 580 w 821"/>
              <a:gd name="T7" fmla="*/ 156 h 936"/>
              <a:gd name="T8" fmla="*/ 581 w 821"/>
              <a:gd name="T9" fmla="*/ 223 h 936"/>
              <a:gd name="T10" fmla="*/ 285 w 821"/>
              <a:gd name="T11" fmla="*/ 519 h 936"/>
              <a:gd name="T12" fmla="*/ 208 w 821"/>
              <a:gd name="T13" fmla="*/ 517 h 936"/>
              <a:gd name="T14" fmla="*/ 0 w 821"/>
              <a:gd name="T15" fmla="*/ 726 h 936"/>
              <a:gd name="T16" fmla="*/ 0 w 821"/>
              <a:gd name="T17" fmla="*/ 936 h 936"/>
              <a:gd name="T18" fmla="*/ 4 w 821"/>
              <a:gd name="T19" fmla="*/ 936 h 936"/>
              <a:gd name="T20" fmla="*/ 4 w 821"/>
              <a:gd name="T21" fmla="*/ 728 h 936"/>
              <a:gd name="T22" fmla="*/ 210 w 821"/>
              <a:gd name="T23" fmla="*/ 521 h 936"/>
              <a:gd name="T24" fmla="*/ 286 w 821"/>
              <a:gd name="T25" fmla="*/ 523 h 936"/>
              <a:gd name="T26" fmla="*/ 585 w 821"/>
              <a:gd name="T27" fmla="*/ 224 h 936"/>
              <a:gd name="T28" fmla="*/ 584 w 821"/>
              <a:gd name="T29" fmla="*/ 157 h 936"/>
              <a:gd name="T30" fmla="*/ 634 w 821"/>
              <a:gd name="T31" fmla="*/ 108 h 936"/>
              <a:gd name="T32" fmla="*/ 714 w 821"/>
              <a:gd name="T33" fmla="*/ 107 h 936"/>
              <a:gd name="T34" fmla="*/ 821 w 821"/>
              <a:gd name="T35" fmla="*/ 1 h 936"/>
              <a:gd name="T36" fmla="*/ 817 w 821"/>
              <a:gd name="T37" fmla="*/ 0 h 9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821" h="936">
                <a:moveTo>
                  <a:pt x="817" y="0"/>
                </a:moveTo>
                <a:cubicBezTo>
                  <a:pt x="713" y="103"/>
                  <a:pt x="713" y="103"/>
                  <a:pt x="713" y="103"/>
                </a:cubicBezTo>
                <a:cubicBezTo>
                  <a:pt x="632" y="104"/>
                  <a:pt x="632" y="104"/>
                  <a:pt x="632" y="104"/>
                </a:cubicBezTo>
                <a:cubicBezTo>
                  <a:pt x="580" y="156"/>
                  <a:pt x="580" y="156"/>
                  <a:pt x="580" y="156"/>
                </a:cubicBezTo>
                <a:cubicBezTo>
                  <a:pt x="581" y="223"/>
                  <a:pt x="581" y="223"/>
                  <a:pt x="581" y="223"/>
                </a:cubicBezTo>
                <a:cubicBezTo>
                  <a:pt x="285" y="519"/>
                  <a:pt x="285" y="519"/>
                  <a:pt x="285" y="519"/>
                </a:cubicBezTo>
                <a:cubicBezTo>
                  <a:pt x="208" y="517"/>
                  <a:pt x="208" y="517"/>
                  <a:pt x="208" y="517"/>
                </a:cubicBezTo>
                <a:cubicBezTo>
                  <a:pt x="0" y="726"/>
                  <a:pt x="0" y="726"/>
                  <a:pt x="0" y="726"/>
                </a:cubicBezTo>
                <a:cubicBezTo>
                  <a:pt x="0" y="936"/>
                  <a:pt x="0" y="936"/>
                  <a:pt x="0" y="936"/>
                </a:cubicBezTo>
                <a:cubicBezTo>
                  <a:pt x="4" y="936"/>
                  <a:pt x="4" y="936"/>
                  <a:pt x="4" y="936"/>
                </a:cubicBezTo>
                <a:cubicBezTo>
                  <a:pt x="4" y="728"/>
                  <a:pt x="4" y="728"/>
                  <a:pt x="4" y="728"/>
                </a:cubicBezTo>
                <a:cubicBezTo>
                  <a:pt x="210" y="521"/>
                  <a:pt x="210" y="521"/>
                  <a:pt x="210" y="521"/>
                </a:cubicBezTo>
                <a:cubicBezTo>
                  <a:pt x="286" y="523"/>
                  <a:pt x="286" y="523"/>
                  <a:pt x="286" y="523"/>
                </a:cubicBezTo>
                <a:cubicBezTo>
                  <a:pt x="585" y="224"/>
                  <a:pt x="585" y="224"/>
                  <a:pt x="585" y="224"/>
                </a:cubicBezTo>
                <a:cubicBezTo>
                  <a:pt x="584" y="157"/>
                  <a:pt x="584" y="157"/>
                  <a:pt x="584" y="157"/>
                </a:cubicBezTo>
                <a:cubicBezTo>
                  <a:pt x="634" y="108"/>
                  <a:pt x="634" y="108"/>
                  <a:pt x="634" y="108"/>
                </a:cubicBezTo>
                <a:cubicBezTo>
                  <a:pt x="714" y="107"/>
                  <a:pt x="714" y="107"/>
                  <a:pt x="714" y="107"/>
                </a:cubicBezTo>
                <a:cubicBezTo>
                  <a:pt x="821" y="1"/>
                  <a:pt x="821" y="1"/>
                  <a:pt x="821" y="1"/>
                </a:cubicBezTo>
                <a:cubicBezTo>
                  <a:pt x="820" y="1"/>
                  <a:pt x="818" y="0"/>
                  <a:pt x="81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38" name="Freeform 694"/>
          <p:cNvSpPr>
            <a:spLocks/>
          </p:cNvSpPr>
          <p:nvPr/>
        </p:nvSpPr>
        <p:spPr bwMode="auto">
          <a:xfrm>
            <a:off x="11583218" y="3713170"/>
            <a:ext cx="5722939" cy="5684848"/>
          </a:xfrm>
          <a:custGeom>
            <a:avLst/>
            <a:gdLst>
              <a:gd name="T0" fmla="*/ 3600 w 3605"/>
              <a:gd name="T1" fmla="*/ 0 h 3581"/>
              <a:gd name="T2" fmla="*/ 3057 w 3605"/>
              <a:gd name="T3" fmla="*/ 541 h 3581"/>
              <a:gd name="T4" fmla="*/ 2720 w 3605"/>
              <a:gd name="T5" fmla="*/ 541 h 3581"/>
              <a:gd name="T6" fmla="*/ 1859 w 3605"/>
              <a:gd name="T7" fmla="*/ 1403 h 3581"/>
              <a:gd name="T8" fmla="*/ 1647 w 3605"/>
              <a:gd name="T9" fmla="*/ 1405 h 3581"/>
              <a:gd name="T10" fmla="*/ 1511 w 3605"/>
              <a:gd name="T11" fmla="*/ 1541 h 3581"/>
              <a:gd name="T12" fmla="*/ 1522 w 3605"/>
              <a:gd name="T13" fmla="*/ 1724 h 3581"/>
              <a:gd name="T14" fmla="*/ 749 w 3605"/>
              <a:gd name="T15" fmla="*/ 2497 h 3581"/>
              <a:gd name="T16" fmla="*/ 545 w 3605"/>
              <a:gd name="T17" fmla="*/ 2494 h 3581"/>
              <a:gd name="T18" fmla="*/ 0 w 3605"/>
              <a:gd name="T19" fmla="*/ 3040 h 3581"/>
              <a:gd name="T20" fmla="*/ 0 w 3605"/>
              <a:gd name="T21" fmla="*/ 3581 h 3581"/>
              <a:gd name="T22" fmla="*/ 10 w 3605"/>
              <a:gd name="T23" fmla="*/ 3581 h 3581"/>
              <a:gd name="T24" fmla="*/ 10 w 3605"/>
              <a:gd name="T25" fmla="*/ 3045 h 3581"/>
              <a:gd name="T26" fmla="*/ 550 w 3605"/>
              <a:gd name="T27" fmla="*/ 2505 h 3581"/>
              <a:gd name="T28" fmla="*/ 752 w 3605"/>
              <a:gd name="T29" fmla="*/ 2507 h 3581"/>
              <a:gd name="T30" fmla="*/ 1532 w 3605"/>
              <a:gd name="T31" fmla="*/ 1727 h 3581"/>
              <a:gd name="T32" fmla="*/ 1522 w 3605"/>
              <a:gd name="T33" fmla="*/ 1546 h 3581"/>
              <a:gd name="T34" fmla="*/ 1652 w 3605"/>
              <a:gd name="T35" fmla="*/ 1416 h 3581"/>
              <a:gd name="T36" fmla="*/ 1861 w 3605"/>
              <a:gd name="T37" fmla="*/ 1413 h 3581"/>
              <a:gd name="T38" fmla="*/ 2725 w 3605"/>
              <a:gd name="T39" fmla="*/ 551 h 3581"/>
              <a:gd name="T40" fmla="*/ 3060 w 3605"/>
              <a:gd name="T41" fmla="*/ 551 h 3581"/>
              <a:gd name="T42" fmla="*/ 3605 w 3605"/>
              <a:gd name="T43" fmla="*/ 6 h 3581"/>
              <a:gd name="T44" fmla="*/ 3600 w 3605"/>
              <a:gd name="T45" fmla="*/ 0 h 35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605" h="3581">
                <a:moveTo>
                  <a:pt x="3600" y="0"/>
                </a:moveTo>
                <a:lnTo>
                  <a:pt x="3057" y="541"/>
                </a:lnTo>
                <a:lnTo>
                  <a:pt x="2720" y="541"/>
                </a:lnTo>
                <a:lnTo>
                  <a:pt x="1859" y="1403"/>
                </a:lnTo>
                <a:lnTo>
                  <a:pt x="1647" y="1405"/>
                </a:lnTo>
                <a:lnTo>
                  <a:pt x="1511" y="1541"/>
                </a:lnTo>
                <a:lnTo>
                  <a:pt x="1522" y="1724"/>
                </a:lnTo>
                <a:lnTo>
                  <a:pt x="749" y="2497"/>
                </a:lnTo>
                <a:lnTo>
                  <a:pt x="545" y="2494"/>
                </a:lnTo>
                <a:lnTo>
                  <a:pt x="0" y="3040"/>
                </a:lnTo>
                <a:lnTo>
                  <a:pt x="0" y="3581"/>
                </a:lnTo>
                <a:lnTo>
                  <a:pt x="10" y="3581"/>
                </a:lnTo>
                <a:lnTo>
                  <a:pt x="10" y="3045"/>
                </a:lnTo>
                <a:lnTo>
                  <a:pt x="550" y="2505"/>
                </a:lnTo>
                <a:lnTo>
                  <a:pt x="752" y="2507"/>
                </a:lnTo>
                <a:lnTo>
                  <a:pt x="1532" y="1727"/>
                </a:lnTo>
                <a:lnTo>
                  <a:pt x="1522" y="1546"/>
                </a:lnTo>
                <a:lnTo>
                  <a:pt x="1652" y="1416"/>
                </a:lnTo>
                <a:lnTo>
                  <a:pt x="1861" y="1413"/>
                </a:lnTo>
                <a:lnTo>
                  <a:pt x="2725" y="551"/>
                </a:lnTo>
                <a:lnTo>
                  <a:pt x="3060" y="551"/>
                </a:lnTo>
                <a:lnTo>
                  <a:pt x="3605" y="6"/>
                </a:lnTo>
                <a:lnTo>
                  <a:pt x="360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39" name="Freeform 695"/>
          <p:cNvSpPr>
            <a:spLocks/>
          </p:cNvSpPr>
          <p:nvPr/>
        </p:nvSpPr>
        <p:spPr bwMode="auto">
          <a:xfrm>
            <a:off x="11583218" y="3713170"/>
            <a:ext cx="5722939" cy="5684848"/>
          </a:xfrm>
          <a:custGeom>
            <a:avLst/>
            <a:gdLst>
              <a:gd name="T0" fmla="*/ 3600 w 3605"/>
              <a:gd name="T1" fmla="*/ 0 h 3581"/>
              <a:gd name="T2" fmla="*/ 3057 w 3605"/>
              <a:gd name="T3" fmla="*/ 541 h 3581"/>
              <a:gd name="T4" fmla="*/ 2720 w 3605"/>
              <a:gd name="T5" fmla="*/ 541 h 3581"/>
              <a:gd name="T6" fmla="*/ 1859 w 3605"/>
              <a:gd name="T7" fmla="*/ 1403 h 3581"/>
              <a:gd name="T8" fmla="*/ 1647 w 3605"/>
              <a:gd name="T9" fmla="*/ 1405 h 3581"/>
              <a:gd name="T10" fmla="*/ 1511 w 3605"/>
              <a:gd name="T11" fmla="*/ 1541 h 3581"/>
              <a:gd name="T12" fmla="*/ 1522 w 3605"/>
              <a:gd name="T13" fmla="*/ 1724 h 3581"/>
              <a:gd name="T14" fmla="*/ 749 w 3605"/>
              <a:gd name="T15" fmla="*/ 2497 h 3581"/>
              <a:gd name="T16" fmla="*/ 545 w 3605"/>
              <a:gd name="T17" fmla="*/ 2494 h 3581"/>
              <a:gd name="T18" fmla="*/ 0 w 3605"/>
              <a:gd name="T19" fmla="*/ 3040 h 3581"/>
              <a:gd name="T20" fmla="*/ 0 w 3605"/>
              <a:gd name="T21" fmla="*/ 3581 h 3581"/>
              <a:gd name="T22" fmla="*/ 10 w 3605"/>
              <a:gd name="T23" fmla="*/ 3581 h 3581"/>
              <a:gd name="T24" fmla="*/ 10 w 3605"/>
              <a:gd name="T25" fmla="*/ 3045 h 3581"/>
              <a:gd name="T26" fmla="*/ 550 w 3605"/>
              <a:gd name="T27" fmla="*/ 2505 h 3581"/>
              <a:gd name="T28" fmla="*/ 752 w 3605"/>
              <a:gd name="T29" fmla="*/ 2507 h 3581"/>
              <a:gd name="T30" fmla="*/ 1532 w 3605"/>
              <a:gd name="T31" fmla="*/ 1727 h 3581"/>
              <a:gd name="T32" fmla="*/ 1522 w 3605"/>
              <a:gd name="T33" fmla="*/ 1546 h 3581"/>
              <a:gd name="T34" fmla="*/ 1652 w 3605"/>
              <a:gd name="T35" fmla="*/ 1416 h 3581"/>
              <a:gd name="T36" fmla="*/ 1861 w 3605"/>
              <a:gd name="T37" fmla="*/ 1413 h 3581"/>
              <a:gd name="T38" fmla="*/ 2725 w 3605"/>
              <a:gd name="T39" fmla="*/ 551 h 3581"/>
              <a:gd name="T40" fmla="*/ 3060 w 3605"/>
              <a:gd name="T41" fmla="*/ 551 h 3581"/>
              <a:gd name="T42" fmla="*/ 3605 w 3605"/>
              <a:gd name="T43" fmla="*/ 6 h 3581"/>
              <a:gd name="T44" fmla="*/ 3600 w 3605"/>
              <a:gd name="T45" fmla="*/ 0 h 35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605" h="3581">
                <a:moveTo>
                  <a:pt x="3600" y="0"/>
                </a:moveTo>
                <a:lnTo>
                  <a:pt x="3057" y="541"/>
                </a:lnTo>
                <a:lnTo>
                  <a:pt x="2720" y="541"/>
                </a:lnTo>
                <a:lnTo>
                  <a:pt x="1859" y="1403"/>
                </a:lnTo>
                <a:lnTo>
                  <a:pt x="1647" y="1405"/>
                </a:lnTo>
                <a:lnTo>
                  <a:pt x="1511" y="1541"/>
                </a:lnTo>
                <a:lnTo>
                  <a:pt x="1522" y="1724"/>
                </a:lnTo>
                <a:lnTo>
                  <a:pt x="749" y="2497"/>
                </a:lnTo>
                <a:lnTo>
                  <a:pt x="545" y="2494"/>
                </a:lnTo>
                <a:lnTo>
                  <a:pt x="0" y="3040"/>
                </a:lnTo>
                <a:lnTo>
                  <a:pt x="0" y="3581"/>
                </a:lnTo>
                <a:lnTo>
                  <a:pt x="10" y="3581"/>
                </a:lnTo>
                <a:lnTo>
                  <a:pt x="10" y="3045"/>
                </a:lnTo>
                <a:lnTo>
                  <a:pt x="550" y="2505"/>
                </a:lnTo>
                <a:lnTo>
                  <a:pt x="752" y="2507"/>
                </a:lnTo>
                <a:lnTo>
                  <a:pt x="1532" y="1727"/>
                </a:lnTo>
                <a:lnTo>
                  <a:pt x="1522" y="1546"/>
                </a:lnTo>
                <a:lnTo>
                  <a:pt x="1652" y="1416"/>
                </a:lnTo>
                <a:lnTo>
                  <a:pt x="1861" y="1413"/>
                </a:lnTo>
                <a:lnTo>
                  <a:pt x="2725" y="551"/>
                </a:lnTo>
                <a:lnTo>
                  <a:pt x="3060" y="551"/>
                </a:lnTo>
                <a:lnTo>
                  <a:pt x="3605" y="6"/>
                </a:lnTo>
                <a:lnTo>
                  <a:pt x="360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40" name="Freeform 696"/>
          <p:cNvSpPr>
            <a:spLocks/>
          </p:cNvSpPr>
          <p:nvPr/>
        </p:nvSpPr>
        <p:spPr bwMode="auto">
          <a:xfrm>
            <a:off x="11648305" y="6226187"/>
            <a:ext cx="2628901" cy="3089281"/>
          </a:xfrm>
          <a:custGeom>
            <a:avLst/>
            <a:gdLst>
              <a:gd name="T0" fmla="*/ 630 w 634"/>
              <a:gd name="T1" fmla="*/ 0 h 745"/>
              <a:gd name="T2" fmla="*/ 629 w 634"/>
              <a:gd name="T3" fmla="*/ 15 h 745"/>
              <a:gd name="T4" fmla="*/ 282 w 634"/>
              <a:gd name="T5" fmla="*/ 361 h 745"/>
              <a:gd name="T6" fmla="*/ 208 w 634"/>
              <a:gd name="T7" fmla="*/ 363 h 745"/>
              <a:gd name="T8" fmla="*/ 0 w 634"/>
              <a:gd name="T9" fmla="*/ 571 h 745"/>
              <a:gd name="T10" fmla="*/ 0 w 634"/>
              <a:gd name="T11" fmla="*/ 745 h 745"/>
              <a:gd name="T12" fmla="*/ 4 w 634"/>
              <a:gd name="T13" fmla="*/ 745 h 745"/>
              <a:gd name="T14" fmla="*/ 4 w 634"/>
              <a:gd name="T15" fmla="*/ 573 h 745"/>
              <a:gd name="T16" fmla="*/ 210 w 634"/>
              <a:gd name="T17" fmla="*/ 367 h 745"/>
              <a:gd name="T18" fmla="*/ 284 w 634"/>
              <a:gd name="T19" fmla="*/ 365 h 745"/>
              <a:gd name="T20" fmla="*/ 633 w 634"/>
              <a:gd name="T21" fmla="*/ 16 h 745"/>
              <a:gd name="T22" fmla="*/ 634 w 634"/>
              <a:gd name="T23" fmla="*/ 0 h 745"/>
              <a:gd name="T24" fmla="*/ 633 w 634"/>
              <a:gd name="T25" fmla="*/ 0 h 745"/>
              <a:gd name="T26" fmla="*/ 630 w 634"/>
              <a:gd name="T27" fmla="*/ 0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634" h="745">
                <a:moveTo>
                  <a:pt x="630" y="0"/>
                </a:moveTo>
                <a:cubicBezTo>
                  <a:pt x="629" y="15"/>
                  <a:pt x="629" y="15"/>
                  <a:pt x="629" y="15"/>
                </a:cubicBezTo>
                <a:cubicBezTo>
                  <a:pt x="282" y="361"/>
                  <a:pt x="282" y="361"/>
                  <a:pt x="282" y="361"/>
                </a:cubicBezTo>
                <a:cubicBezTo>
                  <a:pt x="208" y="363"/>
                  <a:pt x="208" y="363"/>
                  <a:pt x="208" y="363"/>
                </a:cubicBezTo>
                <a:cubicBezTo>
                  <a:pt x="0" y="571"/>
                  <a:pt x="0" y="571"/>
                  <a:pt x="0" y="571"/>
                </a:cubicBezTo>
                <a:cubicBezTo>
                  <a:pt x="0" y="745"/>
                  <a:pt x="0" y="745"/>
                  <a:pt x="0" y="745"/>
                </a:cubicBezTo>
                <a:cubicBezTo>
                  <a:pt x="4" y="745"/>
                  <a:pt x="4" y="745"/>
                  <a:pt x="4" y="745"/>
                </a:cubicBezTo>
                <a:cubicBezTo>
                  <a:pt x="4" y="573"/>
                  <a:pt x="4" y="573"/>
                  <a:pt x="4" y="573"/>
                </a:cubicBezTo>
                <a:cubicBezTo>
                  <a:pt x="210" y="367"/>
                  <a:pt x="210" y="367"/>
                  <a:pt x="210" y="367"/>
                </a:cubicBezTo>
                <a:cubicBezTo>
                  <a:pt x="284" y="365"/>
                  <a:pt x="284" y="365"/>
                  <a:pt x="284" y="365"/>
                </a:cubicBezTo>
                <a:cubicBezTo>
                  <a:pt x="633" y="16"/>
                  <a:pt x="633" y="16"/>
                  <a:pt x="633" y="16"/>
                </a:cubicBezTo>
                <a:cubicBezTo>
                  <a:pt x="634" y="0"/>
                  <a:pt x="634" y="0"/>
                  <a:pt x="634" y="0"/>
                </a:cubicBezTo>
                <a:cubicBezTo>
                  <a:pt x="634" y="0"/>
                  <a:pt x="633" y="0"/>
                  <a:pt x="633" y="0"/>
                </a:cubicBezTo>
                <a:cubicBezTo>
                  <a:pt x="632" y="0"/>
                  <a:pt x="631" y="0"/>
                  <a:pt x="63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41" name="Freeform 697"/>
          <p:cNvSpPr>
            <a:spLocks/>
          </p:cNvSpPr>
          <p:nvPr/>
        </p:nvSpPr>
        <p:spPr bwMode="auto">
          <a:xfrm>
            <a:off x="10040167" y="5202248"/>
            <a:ext cx="2454276" cy="4046545"/>
          </a:xfrm>
          <a:custGeom>
            <a:avLst/>
            <a:gdLst>
              <a:gd name="T0" fmla="*/ 572 w 592"/>
              <a:gd name="T1" fmla="*/ 0 h 976"/>
              <a:gd name="T2" fmla="*/ 0 w 592"/>
              <a:gd name="T3" fmla="*/ 572 h 976"/>
              <a:gd name="T4" fmla="*/ 0 w 592"/>
              <a:gd name="T5" fmla="*/ 976 h 976"/>
              <a:gd name="T6" fmla="*/ 4 w 592"/>
              <a:gd name="T7" fmla="*/ 976 h 976"/>
              <a:gd name="T8" fmla="*/ 4 w 592"/>
              <a:gd name="T9" fmla="*/ 574 h 976"/>
              <a:gd name="T10" fmla="*/ 573 w 592"/>
              <a:gd name="T11" fmla="*/ 4 h 976"/>
              <a:gd name="T12" fmla="*/ 592 w 592"/>
              <a:gd name="T13" fmla="*/ 5 h 976"/>
              <a:gd name="T14" fmla="*/ 592 w 592"/>
              <a:gd name="T15" fmla="*/ 1 h 976"/>
              <a:gd name="T16" fmla="*/ 572 w 592"/>
              <a:gd name="T17" fmla="*/ 0 h 9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92" h="976">
                <a:moveTo>
                  <a:pt x="572" y="0"/>
                </a:moveTo>
                <a:cubicBezTo>
                  <a:pt x="0" y="572"/>
                  <a:pt x="0" y="572"/>
                  <a:pt x="0" y="572"/>
                </a:cubicBezTo>
                <a:cubicBezTo>
                  <a:pt x="0" y="976"/>
                  <a:pt x="0" y="976"/>
                  <a:pt x="0" y="976"/>
                </a:cubicBezTo>
                <a:cubicBezTo>
                  <a:pt x="4" y="976"/>
                  <a:pt x="4" y="976"/>
                  <a:pt x="4" y="976"/>
                </a:cubicBezTo>
                <a:cubicBezTo>
                  <a:pt x="4" y="574"/>
                  <a:pt x="4" y="574"/>
                  <a:pt x="4" y="574"/>
                </a:cubicBezTo>
                <a:cubicBezTo>
                  <a:pt x="573" y="4"/>
                  <a:pt x="573" y="4"/>
                  <a:pt x="573" y="4"/>
                </a:cubicBezTo>
                <a:cubicBezTo>
                  <a:pt x="592" y="5"/>
                  <a:pt x="592" y="5"/>
                  <a:pt x="592" y="5"/>
                </a:cubicBezTo>
                <a:cubicBezTo>
                  <a:pt x="592" y="4"/>
                  <a:pt x="592" y="2"/>
                  <a:pt x="592" y="1"/>
                </a:cubicBezTo>
                <a:cubicBezTo>
                  <a:pt x="572" y="0"/>
                  <a:pt x="572" y="0"/>
                  <a:pt x="57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42" name="Freeform 698"/>
          <p:cNvSpPr>
            <a:spLocks/>
          </p:cNvSpPr>
          <p:nvPr/>
        </p:nvSpPr>
        <p:spPr bwMode="auto">
          <a:xfrm>
            <a:off x="9941742" y="5570548"/>
            <a:ext cx="1852613" cy="4059245"/>
          </a:xfrm>
          <a:custGeom>
            <a:avLst/>
            <a:gdLst>
              <a:gd name="T0" fmla="*/ 444 w 447"/>
              <a:gd name="T1" fmla="*/ 0 h 979"/>
              <a:gd name="T2" fmla="*/ 430 w 447"/>
              <a:gd name="T3" fmla="*/ 14 h 979"/>
              <a:gd name="T4" fmla="*/ 429 w 447"/>
              <a:gd name="T5" fmla="*/ 49 h 979"/>
              <a:gd name="T6" fmla="*/ 0 w 447"/>
              <a:gd name="T7" fmla="*/ 479 h 979"/>
              <a:gd name="T8" fmla="*/ 0 w 447"/>
              <a:gd name="T9" fmla="*/ 979 h 979"/>
              <a:gd name="T10" fmla="*/ 4 w 447"/>
              <a:gd name="T11" fmla="*/ 979 h 979"/>
              <a:gd name="T12" fmla="*/ 4 w 447"/>
              <a:gd name="T13" fmla="*/ 481 h 979"/>
              <a:gd name="T14" fmla="*/ 433 w 447"/>
              <a:gd name="T15" fmla="*/ 51 h 979"/>
              <a:gd name="T16" fmla="*/ 434 w 447"/>
              <a:gd name="T17" fmla="*/ 16 h 979"/>
              <a:gd name="T18" fmla="*/ 447 w 447"/>
              <a:gd name="T19" fmla="*/ 3 h 979"/>
              <a:gd name="T20" fmla="*/ 446 w 447"/>
              <a:gd name="T21" fmla="*/ 2 h 979"/>
              <a:gd name="T22" fmla="*/ 444 w 447"/>
              <a:gd name="T23" fmla="*/ 0 h 9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47" h="979">
                <a:moveTo>
                  <a:pt x="444" y="0"/>
                </a:moveTo>
                <a:cubicBezTo>
                  <a:pt x="430" y="14"/>
                  <a:pt x="430" y="14"/>
                  <a:pt x="430" y="14"/>
                </a:cubicBezTo>
                <a:cubicBezTo>
                  <a:pt x="429" y="49"/>
                  <a:pt x="429" y="49"/>
                  <a:pt x="429" y="49"/>
                </a:cubicBezTo>
                <a:cubicBezTo>
                  <a:pt x="0" y="479"/>
                  <a:pt x="0" y="479"/>
                  <a:pt x="0" y="479"/>
                </a:cubicBezTo>
                <a:cubicBezTo>
                  <a:pt x="0" y="979"/>
                  <a:pt x="0" y="979"/>
                  <a:pt x="0" y="979"/>
                </a:cubicBezTo>
                <a:cubicBezTo>
                  <a:pt x="4" y="979"/>
                  <a:pt x="4" y="979"/>
                  <a:pt x="4" y="979"/>
                </a:cubicBezTo>
                <a:cubicBezTo>
                  <a:pt x="4" y="481"/>
                  <a:pt x="4" y="481"/>
                  <a:pt x="4" y="481"/>
                </a:cubicBezTo>
                <a:cubicBezTo>
                  <a:pt x="433" y="51"/>
                  <a:pt x="433" y="51"/>
                  <a:pt x="433" y="51"/>
                </a:cubicBezTo>
                <a:cubicBezTo>
                  <a:pt x="434" y="16"/>
                  <a:pt x="434" y="16"/>
                  <a:pt x="434" y="16"/>
                </a:cubicBezTo>
                <a:cubicBezTo>
                  <a:pt x="447" y="3"/>
                  <a:pt x="447" y="3"/>
                  <a:pt x="447" y="3"/>
                </a:cubicBezTo>
                <a:cubicBezTo>
                  <a:pt x="447" y="3"/>
                  <a:pt x="446" y="2"/>
                  <a:pt x="446" y="2"/>
                </a:cubicBezTo>
                <a:cubicBezTo>
                  <a:pt x="445" y="1"/>
                  <a:pt x="445" y="1"/>
                  <a:pt x="44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43" name="Freeform 699"/>
          <p:cNvSpPr>
            <a:spLocks/>
          </p:cNvSpPr>
          <p:nvPr/>
        </p:nvSpPr>
        <p:spPr bwMode="auto">
          <a:xfrm>
            <a:off x="9841730" y="4376746"/>
            <a:ext cx="4348164" cy="5203835"/>
          </a:xfrm>
          <a:custGeom>
            <a:avLst/>
            <a:gdLst>
              <a:gd name="T0" fmla="*/ 1049 w 1049"/>
              <a:gd name="T1" fmla="*/ 0 h 1255"/>
              <a:gd name="T2" fmla="*/ 1027 w 1049"/>
              <a:gd name="T3" fmla="*/ 1 h 1255"/>
              <a:gd name="T4" fmla="*/ 952 w 1049"/>
              <a:gd name="T5" fmla="*/ 76 h 1255"/>
              <a:gd name="T6" fmla="*/ 784 w 1049"/>
              <a:gd name="T7" fmla="*/ 74 h 1255"/>
              <a:gd name="T8" fmla="*/ 759 w 1049"/>
              <a:gd name="T9" fmla="*/ 100 h 1255"/>
              <a:gd name="T10" fmla="*/ 674 w 1049"/>
              <a:gd name="T11" fmla="*/ 99 h 1255"/>
              <a:gd name="T12" fmla="*/ 593 w 1049"/>
              <a:gd name="T13" fmla="*/ 180 h 1255"/>
              <a:gd name="T14" fmla="*/ 594 w 1049"/>
              <a:gd name="T15" fmla="*/ 208 h 1255"/>
              <a:gd name="T16" fmla="*/ 552 w 1049"/>
              <a:gd name="T17" fmla="*/ 250 h 1255"/>
              <a:gd name="T18" fmla="*/ 522 w 1049"/>
              <a:gd name="T19" fmla="*/ 248 h 1255"/>
              <a:gd name="T20" fmla="*/ 493 w 1049"/>
              <a:gd name="T21" fmla="*/ 218 h 1255"/>
              <a:gd name="T22" fmla="*/ 427 w 1049"/>
              <a:gd name="T23" fmla="*/ 284 h 1255"/>
              <a:gd name="T24" fmla="*/ 428 w 1049"/>
              <a:gd name="T25" fmla="*/ 328 h 1255"/>
              <a:gd name="T26" fmla="*/ 0 w 1049"/>
              <a:gd name="T27" fmla="*/ 756 h 1255"/>
              <a:gd name="T28" fmla="*/ 0 w 1049"/>
              <a:gd name="T29" fmla="*/ 1255 h 1255"/>
              <a:gd name="T30" fmla="*/ 4 w 1049"/>
              <a:gd name="T31" fmla="*/ 1255 h 1255"/>
              <a:gd name="T32" fmla="*/ 4 w 1049"/>
              <a:gd name="T33" fmla="*/ 758 h 1255"/>
              <a:gd name="T34" fmla="*/ 432 w 1049"/>
              <a:gd name="T35" fmla="*/ 329 h 1255"/>
              <a:gd name="T36" fmla="*/ 431 w 1049"/>
              <a:gd name="T37" fmla="*/ 285 h 1255"/>
              <a:gd name="T38" fmla="*/ 493 w 1049"/>
              <a:gd name="T39" fmla="*/ 224 h 1255"/>
              <a:gd name="T40" fmla="*/ 520 w 1049"/>
              <a:gd name="T41" fmla="*/ 252 h 1255"/>
              <a:gd name="T42" fmla="*/ 553 w 1049"/>
              <a:gd name="T43" fmla="*/ 254 h 1255"/>
              <a:gd name="T44" fmla="*/ 598 w 1049"/>
              <a:gd name="T45" fmla="*/ 209 h 1255"/>
              <a:gd name="T46" fmla="*/ 597 w 1049"/>
              <a:gd name="T47" fmla="*/ 182 h 1255"/>
              <a:gd name="T48" fmla="*/ 676 w 1049"/>
              <a:gd name="T49" fmla="*/ 103 h 1255"/>
              <a:gd name="T50" fmla="*/ 760 w 1049"/>
              <a:gd name="T51" fmla="*/ 104 h 1255"/>
              <a:gd name="T52" fmla="*/ 786 w 1049"/>
              <a:gd name="T53" fmla="*/ 78 h 1255"/>
              <a:gd name="T54" fmla="*/ 954 w 1049"/>
              <a:gd name="T55" fmla="*/ 80 h 1255"/>
              <a:gd name="T56" fmla="*/ 1028 w 1049"/>
              <a:gd name="T57" fmla="*/ 5 h 1255"/>
              <a:gd name="T58" fmla="*/ 1049 w 1049"/>
              <a:gd name="T59" fmla="*/ 4 h 1255"/>
              <a:gd name="T60" fmla="*/ 1049 w 1049"/>
              <a:gd name="T61" fmla="*/ 0 h 12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049" h="1255">
                <a:moveTo>
                  <a:pt x="1049" y="0"/>
                </a:moveTo>
                <a:cubicBezTo>
                  <a:pt x="1027" y="1"/>
                  <a:pt x="1027" y="1"/>
                  <a:pt x="1027" y="1"/>
                </a:cubicBezTo>
                <a:cubicBezTo>
                  <a:pt x="952" y="76"/>
                  <a:pt x="952" y="76"/>
                  <a:pt x="952" y="76"/>
                </a:cubicBezTo>
                <a:cubicBezTo>
                  <a:pt x="784" y="74"/>
                  <a:pt x="784" y="74"/>
                  <a:pt x="784" y="74"/>
                </a:cubicBezTo>
                <a:cubicBezTo>
                  <a:pt x="759" y="100"/>
                  <a:pt x="759" y="100"/>
                  <a:pt x="759" y="100"/>
                </a:cubicBezTo>
                <a:cubicBezTo>
                  <a:pt x="674" y="99"/>
                  <a:pt x="674" y="99"/>
                  <a:pt x="674" y="99"/>
                </a:cubicBezTo>
                <a:cubicBezTo>
                  <a:pt x="593" y="180"/>
                  <a:pt x="593" y="180"/>
                  <a:pt x="593" y="180"/>
                </a:cubicBezTo>
                <a:cubicBezTo>
                  <a:pt x="594" y="208"/>
                  <a:pt x="594" y="208"/>
                  <a:pt x="594" y="208"/>
                </a:cubicBezTo>
                <a:cubicBezTo>
                  <a:pt x="552" y="250"/>
                  <a:pt x="552" y="250"/>
                  <a:pt x="552" y="250"/>
                </a:cubicBezTo>
                <a:cubicBezTo>
                  <a:pt x="522" y="248"/>
                  <a:pt x="522" y="248"/>
                  <a:pt x="522" y="248"/>
                </a:cubicBezTo>
                <a:cubicBezTo>
                  <a:pt x="493" y="218"/>
                  <a:pt x="493" y="218"/>
                  <a:pt x="493" y="218"/>
                </a:cubicBezTo>
                <a:cubicBezTo>
                  <a:pt x="427" y="284"/>
                  <a:pt x="427" y="284"/>
                  <a:pt x="427" y="284"/>
                </a:cubicBezTo>
                <a:cubicBezTo>
                  <a:pt x="428" y="328"/>
                  <a:pt x="428" y="328"/>
                  <a:pt x="428" y="328"/>
                </a:cubicBezTo>
                <a:cubicBezTo>
                  <a:pt x="0" y="756"/>
                  <a:pt x="0" y="756"/>
                  <a:pt x="0" y="756"/>
                </a:cubicBezTo>
                <a:cubicBezTo>
                  <a:pt x="0" y="1255"/>
                  <a:pt x="0" y="1255"/>
                  <a:pt x="0" y="1255"/>
                </a:cubicBezTo>
                <a:cubicBezTo>
                  <a:pt x="4" y="1255"/>
                  <a:pt x="4" y="1255"/>
                  <a:pt x="4" y="1255"/>
                </a:cubicBezTo>
                <a:cubicBezTo>
                  <a:pt x="4" y="758"/>
                  <a:pt x="4" y="758"/>
                  <a:pt x="4" y="758"/>
                </a:cubicBezTo>
                <a:cubicBezTo>
                  <a:pt x="432" y="329"/>
                  <a:pt x="432" y="329"/>
                  <a:pt x="432" y="329"/>
                </a:cubicBezTo>
                <a:cubicBezTo>
                  <a:pt x="431" y="285"/>
                  <a:pt x="431" y="285"/>
                  <a:pt x="431" y="285"/>
                </a:cubicBezTo>
                <a:cubicBezTo>
                  <a:pt x="493" y="224"/>
                  <a:pt x="493" y="224"/>
                  <a:pt x="493" y="224"/>
                </a:cubicBezTo>
                <a:cubicBezTo>
                  <a:pt x="520" y="252"/>
                  <a:pt x="520" y="252"/>
                  <a:pt x="520" y="252"/>
                </a:cubicBezTo>
                <a:cubicBezTo>
                  <a:pt x="553" y="254"/>
                  <a:pt x="553" y="254"/>
                  <a:pt x="553" y="254"/>
                </a:cubicBezTo>
                <a:cubicBezTo>
                  <a:pt x="598" y="209"/>
                  <a:pt x="598" y="209"/>
                  <a:pt x="598" y="209"/>
                </a:cubicBezTo>
                <a:cubicBezTo>
                  <a:pt x="597" y="182"/>
                  <a:pt x="597" y="182"/>
                  <a:pt x="597" y="182"/>
                </a:cubicBezTo>
                <a:cubicBezTo>
                  <a:pt x="676" y="103"/>
                  <a:pt x="676" y="103"/>
                  <a:pt x="676" y="103"/>
                </a:cubicBezTo>
                <a:cubicBezTo>
                  <a:pt x="760" y="104"/>
                  <a:pt x="760" y="104"/>
                  <a:pt x="760" y="104"/>
                </a:cubicBezTo>
                <a:cubicBezTo>
                  <a:pt x="786" y="78"/>
                  <a:pt x="786" y="78"/>
                  <a:pt x="786" y="78"/>
                </a:cubicBezTo>
                <a:cubicBezTo>
                  <a:pt x="954" y="80"/>
                  <a:pt x="954" y="80"/>
                  <a:pt x="954" y="80"/>
                </a:cubicBezTo>
                <a:cubicBezTo>
                  <a:pt x="1028" y="5"/>
                  <a:pt x="1028" y="5"/>
                  <a:pt x="1028" y="5"/>
                </a:cubicBezTo>
                <a:cubicBezTo>
                  <a:pt x="1049" y="4"/>
                  <a:pt x="1049" y="4"/>
                  <a:pt x="1049" y="4"/>
                </a:cubicBezTo>
                <a:cubicBezTo>
                  <a:pt x="1048" y="3"/>
                  <a:pt x="1048" y="2"/>
                  <a:pt x="104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44" name="Freeform 700"/>
          <p:cNvSpPr>
            <a:spLocks/>
          </p:cNvSpPr>
          <p:nvPr/>
        </p:nvSpPr>
        <p:spPr bwMode="auto">
          <a:xfrm>
            <a:off x="12618268" y="-1389065"/>
            <a:ext cx="5551489" cy="4314833"/>
          </a:xfrm>
          <a:custGeom>
            <a:avLst/>
            <a:gdLst>
              <a:gd name="T0" fmla="*/ 1336 w 1339"/>
              <a:gd name="T1" fmla="*/ 0 h 1041"/>
              <a:gd name="T2" fmla="*/ 476 w 1339"/>
              <a:gd name="T3" fmla="*/ 860 h 1041"/>
              <a:gd name="T4" fmla="*/ 375 w 1339"/>
              <a:gd name="T5" fmla="*/ 859 h 1041"/>
              <a:gd name="T6" fmla="*/ 199 w 1339"/>
              <a:gd name="T7" fmla="*/ 1035 h 1041"/>
              <a:gd name="T8" fmla="*/ 14 w 1339"/>
              <a:gd name="T9" fmla="*/ 1037 h 1041"/>
              <a:gd name="T10" fmla="*/ 3 w 1339"/>
              <a:gd name="T11" fmla="*/ 1026 h 1041"/>
              <a:gd name="T12" fmla="*/ 0 w 1339"/>
              <a:gd name="T13" fmla="*/ 1029 h 1041"/>
              <a:gd name="T14" fmla="*/ 12 w 1339"/>
              <a:gd name="T15" fmla="*/ 1041 h 1041"/>
              <a:gd name="T16" fmla="*/ 200 w 1339"/>
              <a:gd name="T17" fmla="*/ 1039 h 1041"/>
              <a:gd name="T18" fmla="*/ 376 w 1339"/>
              <a:gd name="T19" fmla="*/ 863 h 1041"/>
              <a:gd name="T20" fmla="*/ 477 w 1339"/>
              <a:gd name="T21" fmla="*/ 864 h 1041"/>
              <a:gd name="T22" fmla="*/ 1339 w 1339"/>
              <a:gd name="T23" fmla="*/ 2 h 1041"/>
              <a:gd name="T24" fmla="*/ 1336 w 1339"/>
              <a:gd name="T25" fmla="*/ 0 h 1041"/>
              <a:gd name="T26" fmla="*/ 1336 w 1339"/>
              <a:gd name="T27" fmla="*/ 0 h 10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339" h="1041">
                <a:moveTo>
                  <a:pt x="1336" y="0"/>
                </a:moveTo>
                <a:cubicBezTo>
                  <a:pt x="476" y="860"/>
                  <a:pt x="476" y="860"/>
                  <a:pt x="476" y="860"/>
                </a:cubicBezTo>
                <a:cubicBezTo>
                  <a:pt x="375" y="859"/>
                  <a:pt x="375" y="859"/>
                  <a:pt x="375" y="859"/>
                </a:cubicBezTo>
                <a:cubicBezTo>
                  <a:pt x="199" y="1035"/>
                  <a:pt x="199" y="1035"/>
                  <a:pt x="199" y="1035"/>
                </a:cubicBezTo>
                <a:cubicBezTo>
                  <a:pt x="14" y="1037"/>
                  <a:pt x="14" y="1037"/>
                  <a:pt x="14" y="1037"/>
                </a:cubicBezTo>
                <a:cubicBezTo>
                  <a:pt x="3" y="1026"/>
                  <a:pt x="3" y="1026"/>
                  <a:pt x="3" y="1026"/>
                </a:cubicBezTo>
                <a:cubicBezTo>
                  <a:pt x="2" y="1027"/>
                  <a:pt x="1" y="1028"/>
                  <a:pt x="0" y="1029"/>
                </a:cubicBezTo>
                <a:cubicBezTo>
                  <a:pt x="12" y="1041"/>
                  <a:pt x="12" y="1041"/>
                  <a:pt x="12" y="1041"/>
                </a:cubicBezTo>
                <a:cubicBezTo>
                  <a:pt x="200" y="1039"/>
                  <a:pt x="200" y="1039"/>
                  <a:pt x="200" y="1039"/>
                </a:cubicBezTo>
                <a:cubicBezTo>
                  <a:pt x="376" y="863"/>
                  <a:pt x="376" y="863"/>
                  <a:pt x="376" y="863"/>
                </a:cubicBezTo>
                <a:cubicBezTo>
                  <a:pt x="477" y="864"/>
                  <a:pt x="477" y="864"/>
                  <a:pt x="477" y="864"/>
                </a:cubicBezTo>
                <a:cubicBezTo>
                  <a:pt x="1339" y="2"/>
                  <a:pt x="1339" y="2"/>
                  <a:pt x="1339" y="2"/>
                </a:cubicBezTo>
                <a:cubicBezTo>
                  <a:pt x="1336" y="0"/>
                  <a:pt x="1336" y="0"/>
                  <a:pt x="1336" y="0"/>
                </a:cubicBezTo>
                <a:cubicBezTo>
                  <a:pt x="1336" y="0"/>
                  <a:pt x="1336" y="0"/>
                  <a:pt x="133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45" name="Freeform 701"/>
          <p:cNvSpPr>
            <a:spLocks/>
          </p:cNvSpPr>
          <p:nvPr/>
        </p:nvSpPr>
        <p:spPr bwMode="auto">
          <a:xfrm>
            <a:off x="12365856" y="-1331915"/>
            <a:ext cx="5861052" cy="4406908"/>
          </a:xfrm>
          <a:custGeom>
            <a:avLst/>
            <a:gdLst>
              <a:gd name="T0" fmla="*/ 1411 w 1414"/>
              <a:gd name="T1" fmla="*/ 0 h 1063"/>
              <a:gd name="T2" fmla="*/ 1411 w 1414"/>
              <a:gd name="T3" fmla="*/ 0 h 1063"/>
              <a:gd name="T4" fmla="*/ 551 w 1414"/>
              <a:gd name="T5" fmla="*/ 860 h 1063"/>
              <a:gd name="T6" fmla="*/ 450 w 1414"/>
              <a:gd name="T7" fmla="*/ 860 h 1063"/>
              <a:gd name="T8" fmla="*/ 274 w 1414"/>
              <a:gd name="T9" fmla="*/ 1035 h 1063"/>
              <a:gd name="T10" fmla="*/ 27 w 1414"/>
              <a:gd name="T11" fmla="*/ 1033 h 1063"/>
              <a:gd name="T12" fmla="*/ 0 w 1414"/>
              <a:gd name="T13" fmla="*/ 1060 h 1063"/>
              <a:gd name="T14" fmla="*/ 2 w 1414"/>
              <a:gd name="T15" fmla="*/ 1062 h 1063"/>
              <a:gd name="T16" fmla="*/ 3 w 1414"/>
              <a:gd name="T17" fmla="*/ 1063 h 1063"/>
              <a:gd name="T18" fmla="*/ 29 w 1414"/>
              <a:gd name="T19" fmla="*/ 1037 h 1063"/>
              <a:gd name="T20" fmla="*/ 275 w 1414"/>
              <a:gd name="T21" fmla="*/ 1039 h 1063"/>
              <a:gd name="T22" fmla="*/ 451 w 1414"/>
              <a:gd name="T23" fmla="*/ 864 h 1063"/>
              <a:gd name="T24" fmla="*/ 553 w 1414"/>
              <a:gd name="T25" fmla="*/ 864 h 1063"/>
              <a:gd name="T26" fmla="*/ 1414 w 1414"/>
              <a:gd name="T27" fmla="*/ 3 h 1063"/>
              <a:gd name="T28" fmla="*/ 1411 w 1414"/>
              <a:gd name="T29" fmla="*/ 0 h 10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414" h="1063">
                <a:moveTo>
                  <a:pt x="1411" y="0"/>
                </a:moveTo>
                <a:cubicBezTo>
                  <a:pt x="1411" y="0"/>
                  <a:pt x="1411" y="0"/>
                  <a:pt x="1411" y="0"/>
                </a:cubicBezTo>
                <a:cubicBezTo>
                  <a:pt x="551" y="860"/>
                  <a:pt x="551" y="860"/>
                  <a:pt x="551" y="860"/>
                </a:cubicBezTo>
                <a:cubicBezTo>
                  <a:pt x="450" y="860"/>
                  <a:pt x="450" y="860"/>
                  <a:pt x="450" y="860"/>
                </a:cubicBezTo>
                <a:cubicBezTo>
                  <a:pt x="274" y="1035"/>
                  <a:pt x="274" y="1035"/>
                  <a:pt x="274" y="1035"/>
                </a:cubicBezTo>
                <a:cubicBezTo>
                  <a:pt x="27" y="1033"/>
                  <a:pt x="27" y="1033"/>
                  <a:pt x="27" y="1033"/>
                </a:cubicBezTo>
                <a:cubicBezTo>
                  <a:pt x="0" y="1060"/>
                  <a:pt x="0" y="1060"/>
                  <a:pt x="0" y="1060"/>
                </a:cubicBezTo>
                <a:cubicBezTo>
                  <a:pt x="1" y="1061"/>
                  <a:pt x="1" y="1062"/>
                  <a:pt x="2" y="1062"/>
                </a:cubicBezTo>
                <a:cubicBezTo>
                  <a:pt x="2" y="1062"/>
                  <a:pt x="3" y="1063"/>
                  <a:pt x="3" y="1063"/>
                </a:cubicBezTo>
                <a:cubicBezTo>
                  <a:pt x="29" y="1037"/>
                  <a:pt x="29" y="1037"/>
                  <a:pt x="29" y="1037"/>
                </a:cubicBezTo>
                <a:cubicBezTo>
                  <a:pt x="275" y="1039"/>
                  <a:pt x="275" y="1039"/>
                  <a:pt x="275" y="1039"/>
                </a:cubicBezTo>
                <a:cubicBezTo>
                  <a:pt x="451" y="864"/>
                  <a:pt x="451" y="864"/>
                  <a:pt x="451" y="864"/>
                </a:cubicBezTo>
                <a:cubicBezTo>
                  <a:pt x="553" y="864"/>
                  <a:pt x="553" y="864"/>
                  <a:pt x="553" y="864"/>
                </a:cubicBezTo>
                <a:cubicBezTo>
                  <a:pt x="1414" y="3"/>
                  <a:pt x="1414" y="3"/>
                  <a:pt x="1414" y="3"/>
                </a:cubicBezTo>
                <a:cubicBezTo>
                  <a:pt x="1411" y="0"/>
                  <a:pt x="1411" y="0"/>
                  <a:pt x="141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46" name="Freeform 702"/>
          <p:cNvSpPr>
            <a:spLocks/>
          </p:cNvSpPr>
          <p:nvPr/>
        </p:nvSpPr>
        <p:spPr bwMode="auto">
          <a:xfrm>
            <a:off x="12875443" y="-1273177"/>
            <a:ext cx="5410202" cy="4564071"/>
          </a:xfrm>
          <a:custGeom>
            <a:avLst/>
            <a:gdLst>
              <a:gd name="T0" fmla="*/ 1302 w 1305"/>
              <a:gd name="T1" fmla="*/ 0 h 1101"/>
              <a:gd name="T2" fmla="*/ 442 w 1305"/>
              <a:gd name="T3" fmla="*/ 860 h 1101"/>
              <a:gd name="T4" fmla="*/ 338 w 1305"/>
              <a:gd name="T5" fmla="*/ 857 h 1101"/>
              <a:gd name="T6" fmla="*/ 123 w 1305"/>
              <a:gd name="T7" fmla="*/ 1072 h 1101"/>
              <a:gd name="T8" fmla="*/ 25 w 1305"/>
              <a:gd name="T9" fmla="*/ 1073 h 1101"/>
              <a:gd name="T10" fmla="*/ 0 w 1305"/>
              <a:gd name="T11" fmla="*/ 1099 h 1101"/>
              <a:gd name="T12" fmla="*/ 2 w 1305"/>
              <a:gd name="T13" fmla="*/ 1100 h 1101"/>
              <a:gd name="T14" fmla="*/ 3 w 1305"/>
              <a:gd name="T15" fmla="*/ 1101 h 1101"/>
              <a:gd name="T16" fmla="*/ 27 w 1305"/>
              <a:gd name="T17" fmla="*/ 1077 h 1101"/>
              <a:gd name="T18" fmla="*/ 125 w 1305"/>
              <a:gd name="T19" fmla="*/ 1076 h 1101"/>
              <a:gd name="T20" fmla="*/ 340 w 1305"/>
              <a:gd name="T21" fmla="*/ 861 h 1101"/>
              <a:gd name="T22" fmla="*/ 444 w 1305"/>
              <a:gd name="T23" fmla="*/ 864 h 1101"/>
              <a:gd name="T24" fmla="*/ 1305 w 1305"/>
              <a:gd name="T25" fmla="*/ 3 h 1101"/>
              <a:gd name="T26" fmla="*/ 1302 w 1305"/>
              <a:gd name="T27" fmla="*/ 0 h 1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305" h="1101">
                <a:moveTo>
                  <a:pt x="1302" y="0"/>
                </a:moveTo>
                <a:cubicBezTo>
                  <a:pt x="442" y="860"/>
                  <a:pt x="442" y="860"/>
                  <a:pt x="442" y="860"/>
                </a:cubicBezTo>
                <a:cubicBezTo>
                  <a:pt x="338" y="857"/>
                  <a:pt x="338" y="857"/>
                  <a:pt x="338" y="857"/>
                </a:cubicBezTo>
                <a:cubicBezTo>
                  <a:pt x="123" y="1072"/>
                  <a:pt x="123" y="1072"/>
                  <a:pt x="123" y="1072"/>
                </a:cubicBezTo>
                <a:cubicBezTo>
                  <a:pt x="25" y="1073"/>
                  <a:pt x="25" y="1073"/>
                  <a:pt x="25" y="1073"/>
                </a:cubicBezTo>
                <a:cubicBezTo>
                  <a:pt x="0" y="1099"/>
                  <a:pt x="0" y="1099"/>
                  <a:pt x="0" y="1099"/>
                </a:cubicBezTo>
                <a:cubicBezTo>
                  <a:pt x="1" y="1099"/>
                  <a:pt x="1" y="1100"/>
                  <a:pt x="2" y="1100"/>
                </a:cubicBezTo>
                <a:cubicBezTo>
                  <a:pt x="2" y="1101"/>
                  <a:pt x="3" y="1101"/>
                  <a:pt x="3" y="1101"/>
                </a:cubicBezTo>
                <a:cubicBezTo>
                  <a:pt x="27" y="1077"/>
                  <a:pt x="27" y="1077"/>
                  <a:pt x="27" y="1077"/>
                </a:cubicBezTo>
                <a:cubicBezTo>
                  <a:pt x="125" y="1076"/>
                  <a:pt x="125" y="1076"/>
                  <a:pt x="125" y="1076"/>
                </a:cubicBezTo>
                <a:cubicBezTo>
                  <a:pt x="340" y="861"/>
                  <a:pt x="340" y="861"/>
                  <a:pt x="340" y="861"/>
                </a:cubicBezTo>
                <a:cubicBezTo>
                  <a:pt x="444" y="864"/>
                  <a:pt x="444" y="864"/>
                  <a:pt x="444" y="864"/>
                </a:cubicBezTo>
                <a:cubicBezTo>
                  <a:pt x="1305" y="3"/>
                  <a:pt x="1305" y="3"/>
                  <a:pt x="1305" y="3"/>
                </a:cubicBezTo>
                <a:cubicBezTo>
                  <a:pt x="1302" y="0"/>
                  <a:pt x="1302" y="0"/>
                  <a:pt x="130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47" name="Freeform 703"/>
          <p:cNvSpPr>
            <a:spLocks/>
          </p:cNvSpPr>
          <p:nvPr/>
        </p:nvSpPr>
        <p:spPr bwMode="auto">
          <a:xfrm>
            <a:off x="11475268" y="-817564"/>
            <a:ext cx="6540502" cy="4502158"/>
          </a:xfrm>
          <a:custGeom>
            <a:avLst/>
            <a:gdLst>
              <a:gd name="T0" fmla="*/ 1576 w 1578"/>
              <a:gd name="T1" fmla="*/ 0 h 1086"/>
              <a:gd name="T2" fmla="*/ 1007 w 1578"/>
              <a:gd name="T3" fmla="*/ 569 h 1086"/>
              <a:gd name="T4" fmla="*/ 1004 w 1578"/>
              <a:gd name="T5" fmla="*/ 662 h 1086"/>
              <a:gd name="T6" fmla="*/ 887 w 1578"/>
              <a:gd name="T7" fmla="*/ 779 h 1086"/>
              <a:gd name="T8" fmla="*/ 678 w 1578"/>
              <a:gd name="T9" fmla="*/ 778 h 1086"/>
              <a:gd name="T10" fmla="*/ 395 w 1578"/>
              <a:gd name="T11" fmla="*/ 1062 h 1086"/>
              <a:gd name="T12" fmla="*/ 317 w 1578"/>
              <a:gd name="T13" fmla="*/ 1062 h 1086"/>
              <a:gd name="T14" fmla="*/ 282 w 1578"/>
              <a:gd name="T15" fmla="*/ 1026 h 1086"/>
              <a:gd name="T16" fmla="*/ 191 w 1578"/>
              <a:gd name="T17" fmla="*/ 1026 h 1086"/>
              <a:gd name="T18" fmla="*/ 162 w 1578"/>
              <a:gd name="T19" fmla="*/ 998 h 1086"/>
              <a:gd name="T20" fmla="*/ 116 w 1578"/>
              <a:gd name="T21" fmla="*/ 996 h 1086"/>
              <a:gd name="T22" fmla="*/ 53 w 1578"/>
              <a:gd name="T23" fmla="*/ 1059 h 1086"/>
              <a:gd name="T24" fmla="*/ 24 w 1578"/>
              <a:gd name="T25" fmla="*/ 1059 h 1086"/>
              <a:gd name="T26" fmla="*/ 0 w 1578"/>
              <a:gd name="T27" fmla="*/ 1083 h 1086"/>
              <a:gd name="T28" fmla="*/ 2 w 1578"/>
              <a:gd name="T29" fmla="*/ 1085 h 1086"/>
              <a:gd name="T30" fmla="*/ 3 w 1578"/>
              <a:gd name="T31" fmla="*/ 1086 h 1086"/>
              <a:gd name="T32" fmla="*/ 26 w 1578"/>
              <a:gd name="T33" fmla="*/ 1063 h 1086"/>
              <a:gd name="T34" fmla="*/ 55 w 1578"/>
              <a:gd name="T35" fmla="*/ 1063 h 1086"/>
              <a:gd name="T36" fmla="*/ 117 w 1578"/>
              <a:gd name="T37" fmla="*/ 1000 h 1086"/>
              <a:gd name="T38" fmla="*/ 161 w 1578"/>
              <a:gd name="T39" fmla="*/ 1002 h 1086"/>
              <a:gd name="T40" fmla="*/ 189 w 1578"/>
              <a:gd name="T41" fmla="*/ 1030 h 1086"/>
              <a:gd name="T42" fmla="*/ 280 w 1578"/>
              <a:gd name="T43" fmla="*/ 1030 h 1086"/>
              <a:gd name="T44" fmla="*/ 316 w 1578"/>
              <a:gd name="T45" fmla="*/ 1066 h 1086"/>
              <a:gd name="T46" fmla="*/ 397 w 1578"/>
              <a:gd name="T47" fmla="*/ 1066 h 1086"/>
              <a:gd name="T48" fmla="*/ 680 w 1578"/>
              <a:gd name="T49" fmla="*/ 782 h 1086"/>
              <a:gd name="T50" fmla="*/ 889 w 1578"/>
              <a:gd name="T51" fmla="*/ 783 h 1086"/>
              <a:gd name="T52" fmla="*/ 1008 w 1578"/>
              <a:gd name="T53" fmla="*/ 664 h 1086"/>
              <a:gd name="T54" fmla="*/ 1011 w 1578"/>
              <a:gd name="T55" fmla="*/ 571 h 1086"/>
              <a:gd name="T56" fmla="*/ 1578 w 1578"/>
              <a:gd name="T57" fmla="*/ 3 h 1086"/>
              <a:gd name="T58" fmla="*/ 1576 w 1578"/>
              <a:gd name="T59" fmla="*/ 0 h 10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578" h="1086">
                <a:moveTo>
                  <a:pt x="1576" y="0"/>
                </a:moveTo>
                <a:cubicBezTo>
                  <a:pt x="1007" y="569"/>
                  <a:pt x="1007" y="569"/>
                  <a:pt x="1007" y="569"/>
                </a:cubicBezTo>
                <a:cubicBezTo>
                  <a:pt x="1004" y="662"/>
                  <a:pt x="1004" y="662"/>
                  <a:pt x="1004" y="662"/>
                </a:cubicBezTo>
                <a:cubicBezTo>
                  <a:pt x="887" y="779"/>
                  <a:pt x="887" y="779"/>
                  <a:pt x="887" y="779"/>
                </a:cubicBezTo>
                <a:cubicBezTo>
                  <a:pt x="678" y="778"/>
                  <a:pt x="678" y="778"/>
                  <a:pt x="678" y="778"/>
                </a:cubicBezTo>
                <a:cubicBezTo>
                  <a:pt x="395" y="1062"/>
                  <a:pt x="395" y="1062"/>
                  <a:pt x="395" y="1062"/>
                </a:cubicBezTo>
                <a:cubicBezTo>
                  <a:pt x="317" y="1062"/>
                  <a:pt x="317" y="1062"/>
                  <a:pt x="317" y="1062"/>
                </a:cubicBezTo>
                <a:cubicBezTo>
                  <a:pt x="282" y="1026"/>
                  <a:pt x="282" y="1026"/>
                  <a:pt x="282" y="1026"/>
                </a:cubicBezTo>
                <a:cubicBezTo>
                  <a:pt x="191" y="1026"/>
                  <a:pt x="191" y="1026"/>
                  <a:pt x="191" y="1026"/>
                </a:cubicBezTo>
                <a:cubicBezTo>
                  <a:pt x="162" y="998"/>
                  <a:pt x="162" y="998"/>
                  <a:pt x="162" y="998"/>
                </a:cubicBezTo>
                <a:cubicBezTo>
                  <a:pt x="116" y="996"/>
                  <a:pt x="116" y="996"/>
                  <a:pt x="116" y="996"/>
                </a:cubicBezTo>
                <a:cubicBezTo>
                  <a:pt x="53" y="1059"/>
                  <a:pt x="53" y="1059"/>
                  <a:pt x="53" y="1059"/>
                </a:cubicBezTo>
                <a:cubicBezTo>
                  <a:pt x="24" y="1059"/>
                  <a:pt x="24" y="1059"/>
                  <a:pt x="24" y="1059"/>
                </a:cubicBezTo>
                <a:cubicBezTo>
                  <a:pt x="0" y="1083"/>
                  <a:pt x="0" y="1083"/>
                  <a:pt x="0" y="1083"/>
                </a:cubicBezTo>
                <a:cubicBezTo>
                  <a:pt x="1" y="1084"/>
                  <a:pt x="1" y="1085"/>
                  <a:pt x="2" y="1085"/>
                </a:cubicBezTo>
                <a:cubicBezTo>
                  <a:pt x="2" y="1086"/>
                  <a:pt x="3" y="1086"/>
                  <a:pt x="3" y="1086"/>
                </a:cubicBezTo>
                <a:cubicBezTo>
                  <a:pt x="26" y="1063"/>
                  <a:pt x="26" y="1063"/>
                  <a:pt x="26" y="1063"/>
                </a:cubicBezTo>
                <a:cubicBezTo>
                  <a:pt x="55" y="1063"/>
                  <a:pt x="55" y="1063"/>
                  <a:pt x="55" y="1063"/>
                </a:cubicBezTo>
                <a:cubicBezTo>
                  <a:pt x="117" y="1000"/>
                  <a:pt x="117" y="1000"/>
                  <a:pt x="117" y="1000"/>
                </a:cubicBezTo>
                <a:cubicBezTo>
                  <a:pt x="161" y="1002"/>
                  <a:pt x="161" y="1002"/>
                  <a:pt x="161" y="1002"/>
                </a:cubicBezTo>
                <a:cubicBezTo>
                  <a:pt x="189" y="1030"/>
                  <a:pt x="189" y="1030"/>
                  <a:pt x="189" y="1030"/>
                </a:cubicBezTo>
                <a:cubicBezTo>
                  <a:pt x="280" y="1030"/>
                  <a:pt x="280" y="1030"/>
                  <a:pt x="280" y="1030"/>
                </a:cubicBezTo>
                <a:cubicBezTo>
                  <a:pt x="316" y="1066"/>
                  <a:pt x="316" y="1066"/>
                  <a:pt x="316" y="1066"/>
                </a:cubicBezTo>
                <a:cubicBezTo>
                  <a:pt x="397" y="1066"/>
                  <a:pt x="397" y="1066"/>
                  <a:pt x="397" y="1066"/>
                </a:cubicBezTo>
                <a:cubicBezTo>
                  <a:pt x="680" y="782"/>
                  <a:pt x="680" y="782"/>
                  <a:pt x="680" y="782"/>
                </a:cubicBezTo>
                <a:cubicBezTo>
                  <a:pt x="889" y="783"/>
                  <a:pt x="889" y="783"/>
                  <a:pt x="889" y="783"/>
                </a:cubicBezTo>
                <a:cubicBezTo>
                  <a:pt x="1008" y="664"/>
                  <a:pt x="1008" y="664"/>
                  <a:pt x="1008" y="664"/>
                </a:cubicBezTo>
                <a:cubicBezTo>
                  <a:pt x="1011" y="571"/>
                  <a:pt x="1011" y="571"/>
                  <a:pt x="1011" y="571"/>
                </a:cubicBezTo>
                <a:cubicBezTo>
                  <a:pt x="1578" y="3"/>
                  <a:pt x="1578" y="3"/>
                  <a:pt x="1578" y="3"/>
                </a:cubicBezTo>
                <a:cubicBezTo>
                  <a:pt x="1576" y="0"/>
                  <a:pt x="1576" y="0"/>
                  <a:pt x="157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48" name="Freeform 704"/>
          <p:cNvSpPr>
            <a:spLocks/>
          </p:cNvSpPr>
          <p:nvPr/>
        </p:nvSpPr>
        <p:spPr bwMode="auto">
          <a:xfrm>
            <a:off x="11743555" y="-758826"/>
            <a:ext cx="6329365" cy="4522796"/>
          </a:xfrm>
          <a:custGeom>
            <a:avLst/>
            <a:gdLst>
              <a:gd name="T0" fmla="*/ 3982 w 3987"/>
              <a:gd name="T1" fmla="*/ 0 h 2849"/>
              <a:gd name="T2" fmla="*/ 2515 w 3987"/>
              <a:gd name="T3" fmla="*/ 1467 h 2849"/>
              <a:gd name="T4" fmla="*/ 2504 w 3987"/>
              <a:gd name="T5" fmla="*/ 1713 h 2849"/>
              <a:gd name="T6" fmla="*/ 2183 w 3987"/>
              <a:gd name="T7" fmla="*/ 2034 h 2849"/>
              <a:gd name="T8" fmla="*/ 1640 w 3987"/>
              <a:gd name="T9" fmla="*/ 2034 h 2849"/>
              <a:gd name="T10" fmla="*/ 899 w 3987"/>
              <a:gd name="T11" fmla="*/ 2773 h 2849"/>
              <a:gd name="T12" fmla="*/ 645 w 3987"/>
              <a:gd name="T13" fmla="*/ 2768 h 2849"/>
              <a:gd name="T14" fmla="*/ 554 w 3987"/>
              <a:gd name="T15" fmla="*/ 2676 h 2849"/>
              <a:gd name="T16" fmla="*/ 322 w 3987"/>
              <a:gd name="T17" fmla="*/ 2682 h 2849"/>
              <a:gd name="T18" fmla="*/ 243 w 3987"/>
              <a:gd name="T19" fmla="*/ 2603 h 2849"/>
              <a:gd name="T20" fmla="*/ 144 w 3987"/>
              <a:gd name="T21" fmla="*/ 2598 h 2849"/>
              <a:gd name="T22" fmla="*/ 0 w 3987"/>
              <a:gd name="T23" fmla="*/ 2742 h 2849"/>
              <a:gd name="T24" fmla="*/ 0 w 3987"/>
              <a:gd name="T25" fmla="*/ 2810 h 2849"/>
              <a:gd name="T26" fmla="*/ 3 w 3987"/>
              <a:gd name="T27" fmla="*/ 2849 h 2849"/>
              <a:gd name="T28" fmla="*/ 13 w 3987"/>
              <a:gd name="T29" fmla="*/ 2849 h 2849"/>
              <a:gd name="T30" fmla="*/ 11 w 3987"/>
              <a:gd name="T31" fmla="*/ 2810 h 2849"/>
              <a:gd name="T32" fmla="*/ 11 w 3987"/>
              <a:gd name="T33" fmla="*/ 2747 h 2849"/>
              <a:gd name="T34" fmla="*/ 149 w 3987"/>
              <a:gd name="T35" fmla="*/ 2608 h 2849"/>
              <a:gd name="T36" fmla="*/ 241 w 3987"/>
              <a:gd name="T37" fmla="*/ 2611 h 2849"/>
              <a:gd name="T38" fmla="*/ 319 w 3987"/>
              <a:gd name="T39" fmla="*/ 2692 h 2849"/>
              <a:gd name="T40" fmla="*/ 551 w 3987"/>
              <a:gd name="T41" fmla="*/ 2687 h 2849"/>
              <a:gd name="T42" fmla="*/ 643 w 3987"/>
              <a:gd name="T43" fmla="*/ 2778 h 2849"/>
              <a:gd name="T44" fmla="*/ 904 w 3987"/>
              <a:gd name="T45" fmla="*/ 2783 h 2849"/>
              <a:gd name="T46" fmla="*/ 1643 w 3987"/>
              <a:gd name="T47" fmla="*/ 2044 h 2849"/>
              <a:gd name="T48" fmla="*/ 2188 w 3987"/>
              <a:gd name="T49" fmla="*/ 2044 h 2849"/>
              <a:gd name="T50" fmla="*/ 2515 w 3987"/>
              <a:gd name="T51" fmla="*/ 1718 h 2849"/>
              <a:gd name="T52" fmla="*/ 2523 w 3987"/>
              <a:gd name="T53" fmla="*/ 1472 h 2849"/>
              <a:gd name="T54" fmla="*/ 3987 w 3987"/>
              <a:gd name="T55" fmla="*/ 7 h 2849"/>
              <a:gd name="T56" fmla="*/ 3982 w 3987"/>
              <a:gd name="T57" fmla="*/ 0 h 2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987" h="2849">
                <a:moveTo>
                  <a:pt x="3982" y="0"/>
                </a:moveTo>
                <a:lnTo>
                  <a:pt x="2515" y="1467"/>
                </a:lnTo>
                <a:lnTo>
                  <a:pt x="2504" y="1713"/>
                </a:lnTo>
                <a:lnTo>
                  <a:pt x="2183" y="2034"/>
                </a:lnTo>
                <a:lnTo>
                  <a:pt x="1640" y="2034"/>
                </a:lnTo>
                <a:lnTo>
                  <a:pt x="899" y="2773"/>
                </a:lnTo>
                <a:lnTo>
                  <a:pt x="645" y="2768"/>
                </a:lnTo>
                <a:lnTo>
                  <a:pt x="554" y="2676"/>
                </a:lnTo>
                <a:lnTo>
                  <a:pt x="322" y="2682"/>
                </a:lnTo>
                <a:lnTo>
                  <a:pt x="243" y="2603"/>
                </a:lnTo>
                <a:lnTo>
                  <a:pt x="144" y="2598"/>
                </a:lnTo>
                <a:lnTo>
                  <a:pt x="0" y="2742"/>
                </a:lnTo>
                <a:lnTo>
                  <a:pt x="0" y="2810"/>
                </a:lnTo>
                <a:lnTo>
                  <a:pt x="3" y="2849"/>
                </a:lnTo>
                <a:lnTo>
                  <a:pt x="13" y="2849"/>
                </a:lnTo>
                <a:lnTo>
                  <a:pt x="11" y="2810"/>
                </a:lnTo>
                <a:lnTo>
                  <a:pt x="11" y="2747"/>
                </a:lnTo>
                <a:lnTo>
                  <a:pt x="149" y="2608"/>
                </a:lnTo>
                <a:lnTo>
                  <a:pt x="241" y="2611"/>
                </a:lnTo>
                <a:lnTo>
                  <a:pt x="319" y="2692"/>
                </a:lnTo>
                <a:lnTo>
                  <a:pt x="551" y="2687"/>
                </a:lnTo>
                <a:lnTo>
                  <a:pt x="643" y="2778"/>
                </a:lnTo>
                <a:lnTo>
                  <a:pt x="904" y="2783"/>
                </a:lnTo>
                <a:lnTo>
                  <a:pt x="1643" y="2044"/>
                </a:lnTo>
                <a:lnTo>
                  <a:pt x="2188" y="2044"/>
                </a:lnTo>
                <a:lnTo>
                  <a:pt x="2515" y="1718"/>
                </a:lnTo>
                <a:lnTo>
                  <a:pt x="2523" y="1472"/>
                </a:lnTo>
                <a:lnTo>
                  <a:pt x="3987" y="7"/>
                </a:lnTo>
                <a:lnTo>
                  <a:pt x="3982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49" name="Freeform 705"/>
          <p:cNvSpPr>
            <a:spLocks/>
          </p:cNvSpPr>
          <p:nvPr/>
        </p:nvSpPr>
        <p:spPr bwMode="auto">
          <a:xfrm>
            <a:off x="11743555" y="-758826"/>
            <a:ext cx="6329365" cy="4522796"/>
          </a:xfrm>
          <a:custGeom>
            <a:avLst/>
            <a:gdLst>
              <a:gd name="T0" fmla="*/ 3982 w 3987"/>
              <a:gd name="T1" fmla="*/ 0 h 2849"/>
              <a:gd name="T2" fmla="*/ 2515 w 3987"/>
              <a:gd name="T3" fmla="*/ 1467 h 2849"/>
              <a:gd name="T4" fmla="*/ 2504 w 3987"/>
              <a:gd name="T5" fmla="*/ 1713 h 2849"/>
              <a:gd name="T6" fmla="*/ 2183 w 3987"/>
              <a:gd name="T7" fmla="*/ 2034 h 2849"/>
              <a:gd name="T8" fmla="*/ 1640 w 3987"/>
              <a:gd name="T9" fmla="*/ 2034 h 2849"/>
              <a:gd name="T10" fmla="*/ 899 w 3987"/>
              <a:gd name="T11" fmla="*/ 2773 h 2849"/>
              <a:gd name="T12" fmla="*/ 645 w 3987"/>
              <a:gd name="T13" fmla="*/ 2768 h 2849"/>
              <a:gd name="T14" fmla="*/ 554 w 3987"/>
              <a:gd name="T15" fmla="*/ 2676 h 2849"/>
              <a:gd name="T16" fmla="*/ 322 w 3987"/>
              <a:gd name="T17" fmla="*/ 2682 h 2849"/>
              <a:gd name="T18" fmla="*/ 243 w 3987"/>
              <a:gd name="T19" fmla="*/ 2603 h 2849"/>
              <a:gd name="T20" fmla="*/ 144 w 3987"/>
              <a:gd name="T21" fmla="*/ 2598 h 2849"/>
              <a:gd name="T22" fmla="*/ 0 w 3987"/>
              <a:gd name="T23" fmla="*/ 2742 h 2849"/>
              <a:gd name="T24" fmla="*/ 0 w 3987"/>
              <a:gd name="T25" fmla="*/ 2810 h 2849"/>
              <a:gd name="T26" fmla="*/ 3 w 3987"/>
              <a:gd name="T27" fmla="*/ 2849 h 2849"/>
              <a:gd name="T28" fmla="*/ 13 w 3987"/>
              <a:gd name="T29" fmla="*/ 2849 h 2849"/>
              <a:gd name="T30" fmla="*/ 11 w 3987"/>
              <a:gd name="T31" fmla="*/ 2810 h 2849"/>
              <a:gd name="T32" fmla="*/ 11 w 3987"/>
              <a:gd name="T33" fmla="*/ 2747 h 2849"/>
              <a:gd name="T34" fmla="*/ 149 w 3987"/>
              <a:gd name="T35" fmla="*/ 2608 h 2849"/>
              <a:gd name="T36" fmla="*/ 241 w 3987"/>
              <a:gd name="T37" fmla="*/ 2611 h 2849"/>
              <a:gd name="T38" fmla="*/ 319 w 3987"/>
              <a:gd name="T39" fmla="*/ 2692 h 2849"/>
              <a:gd name="T40" fmla="*/ 551 w 3987"/>
              <a:gd name="T41" fmla="*/ 2687 h 2849"/>
              <a:gd name="T42" fmla="*/ 643 w 3987"/>
              <a:gd name="T43" fmla="*/ 2778 h 2849"/>
              <a:gd name="T44" fmla="*/ 904 w 3987"/>
              <a:gd name="T45" fmla="*/ 2783 h 2849"/>
              <a:gd name="T46" fmla="*/ 1643 w 3987"/>
              <a:gd name="T47" fmla="*/ 2044 h 2849"/>
              <a:gd name="T48" fmla="*/ 2188 w 3987"/>
              <a:gd name="T49" fmla="*/ 2044 h 2849"/>
              <a:gd name="T50" fmla="*/ 2515 w 3987"/>
              <a:gd name="T51" fmla="*/ 1718 h 2849"/>
              <a:gd name="T52" fmla="*/ 2523 w 3987"/>
              <a:gd name="T53" fmla="*/ 1472 h 2849"/>
              <a:gd name="T54" fmla="*/ 3987 w 3987"/>
              <a:gd name="T55" fmla="*/ 7 h 2849"/>
              <a:gd name="T56" fmla="*/ 3982 w 3987"/>
              <a:gd name="T57" fmla="*/ 0 h 2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987" h="2849">
                <a:moveTo>
                  <a:pt x="3982" y="0"/>
                </a:moveTo>
                <a:lnTo>
                  <a:pt x="2515" y="1467"/>
                </a:lnTo>
                <a:lnTo>
                  <a:pt x="2504" y="1713"/>
                </a:lnTo>
                <a:lnTo>
                  <a:pt x="2183" y="2034"/>
                </a:lnTo>
                <a:lnTo>
                  <a:pt x="1640" y="2034"/>
                </a:lnTo>
                <a:lnTo>
                  <a:pt x="899" y="2773"/>
                </a:lnTo>
                <a:lnTo>
                  <a:pt x="645" y="2768"/>
                </a:lnTo>
                <a:lnTo>
                  <a:pt x="554" y="2676"/>
                </a:lnTo>
                <a:lnTo>
                  <a:pt x="322" y="2682"/>
                </a:lnTo>
                <a:lnTo>
                  <a:pt x="243" y="2603"/>
                </a:lnTo>
                <a:lnTo>
                  <a:pt x="144" y="2598"/>
                </a:lnTo>
                <a:lnTo>
                  <a:pt x="0" y="2742"/>
                </a:lnTo>
                <a:lnTo>
                  <a:pt x="0" y="2810"/>
                </a:lnTo>
                <a:lnTo>
                  <a:pt x="3" y="2849"/>
                </a:lnTo>
                <a:lnTo>
                  <a:pt x="13" y="2849"/>
                </a:lnTo>
                <a:lnTo>
                  <a:pt x="11" y="2810"/>
                </a:lnTo>
                <a:lnTo>
                  <a:pt x="11" y="2747"/>
                </a:lnTo>
                <a:lnTo>
                  <a:pt x="149" y="2608"/>
                </a:lnTo>
                <a:lnTo>
                  <a:pt x="241" y="2611"/>
                </a:lnTo>
                <a:lnTo>
                  <a:pt x="319" y="2692"/>
                </a:lnTo>
                <a:lnTo>
                  <a:pt x="551" y="2687"/>
                </a:lnTo>
                <a:lnTo>
                  <a:pt x="643" y="2778"/>
                </a:lnTo>
                <a:lnTo>
                  <a:pt x="904" y="2783"/>
                </a:lnTo>
                <a:lnTo>
                  <a:pt x="1643" y="2044"/>
                </a:lnTo>
                <a:lnTo>
                  <a:pt x="2188" y="2044"/>
                </a:lnTo>
                <a:lnTo>
                  <a:pt x="2515" y="1718"/>
                </a:lnTo>
                <a:lnTo>
                  <a:pt x="2523" y="1472"/>
                </a:lnTo>
                <a:lnTo>
                  <a:pt x="3987" y="7"/>
                </a:lnTo>
                <a:lnTo>
                  <a:pt x="398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50" name="Freeform 706"/>
          <p:cNvSpPr>
            <a:spLocks/>
          </p:cNvSpPr>
          <p:nvPr/>
        </p:nvSpPr>
        <p:spPr bwMode="auto">
          <a:xfrm>
            <a:off x="12211868" y="7938"/>
            <a:ext cx="5567364" cy="4108458"/>
          </a:xfrm>
          <a:custGeom>
            <a:avLst/>
            <a:gdLst>
              <a:gd name="T0" fmla="*/ 1340 w 1343"/>
              <a:gd name="T1" fmla="*/ 0 h 991"/>
              <a:gd name="T2" fmla="*/ 730 w 1343"/>
              <a:gd name="T3" fmla="*/ 610 h 991"/>
              <a:gd name="T4" fmla="*/ 522 w 1343"/>
              <a:gd name="T5" fmla="*/ 614 h 991"/>
              <a:gd name="T6" fmla="*/ 279 w 1343"/>
              <a:gd name="T7" fmla="*/ 857 h 991"/>
              <a:gd name="T8" fmla="*/ 277 w 1343"/>
              <a:gd name="T9" fmla="*/ 928 h 991"/>
              <a:gd name="T10" fmla="*/ 219 w 1343"/>
              <a:gd name="T11" fmla="*/ 986 h 991"/>
              <a:gd name="T12" fmla="*/ 190 w 1343"/>
              <a:gd name="T13" fmla="*/ 987 h 991"/>
              <a:gd name="T14" fmla="*/ 89 w 1343"/>
              <a:gd name="T15" fmla="*/ 886 h 991"/>
              <a:gd name="T16" fmla="*/ 0 w 1343"/>
              <a:gd name="T17" fmla="*/ 885 h 991"/>
              <a:gd name="T18" fmla="*/ 0 w 1343"/>
              <a:gd name="T19" fmla="*/ 889 h 991"/>
              <a:gd name="T20" fmla="*/ 87 w 1343"/>
              <a:gd name="T21" fmla="*/ 890 h 991"/>
              <a:gd name="T22" fmla="*/ 188 w 1343"/>
              <a:gd name="T23" fmla="*/ 991 h 991"/>
              <a:gd name="T24" fmla="*/ 220 w 1343"/>
              <a:gd name="T25" fmla="*/ 990 h 991"/>
              <a:gd name="T26" fmla="*/ 281 w 1343"/>
              <a:gd name="T27" fmla="*/ 929 h 991"/>
              <a:gd name="T28" fmla="*/ 283 w 1343"/>
              <a:gd name="T29" fmla="*/ 859 h 991"/>
              <a:gd name="T30" fmla="*/ 524 w 1343"/>
              <a:gd name="T31" fmla="*/ 618 h 991"/>
              <a:gd name="T32" fmla="*/ 732 w 1343"/>
              <a:gd name="T33" fmla="*/ 614 h 991"/>
              <a:gd name="T34" fmla="*/ 1343 w 1343"/>
              <a:gd name="T35" fmla="*/ 3 h 991"/>
              <a:gd name="T36" fmla="*/ 1340 w 1343"/>
              <a:gd name="T37" fmla="*/ 0 h 9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343" h="991">
                <a:moveTo>
                  <a:pt x="1340" y="0"/>
                </a:moveTo>
                <a:cubicBezTo>
                  <a:pt x="730" y="610"/>
                  <a:pt x="730" y="610"/>
                  <a:pt x="730" y="610"/>
                </a:cubicBezTo>
                <a:cubicBezTo>
                  <a:pt x="522" y="614"/>
                  <a:pt x="522" y="614"/>
                  <a:pt x="522" y="614"/>
                </a:cubicBezTo>
                <a:cubicBezTo>
                  <a:pt x="279" y="857"/>
                  <a:pt x="279" y="857"/>
                  <a:pt x="279" y="857"/>
                </a:cubicBezTo>
                <a:cubicBezTo>
                  <a:pt x="277" y="928"/>
                  <a:pt x="277" y="928"/>
                  <a:pt x="277" y="928"/>
                </a:cubicBezTo>
                <a:cubicBezTo>
                  <a:pt x="219" y="986"/>
                  <a:pt x="219" y="986"/>
                  <a:pt x="219" y="986"/>
                </a:cubicBezTo>
                <a:cubicBezTo>
                  <a:pt x="190" y="987"/>
                  <a:pt x="190" y="987"/>
                  <a:pt x="190" y="987"/>
                </a:cubicBezTo>
                <a:cubicBezTo>
                  <a:pt x="89" y="886"/>
                  <a:pt x="89" y="886"/>
                  <a:pt x="89" y="886"/>
                </a:cubicBezTo>
                <a:cubicBezTo>
                  <a:pt x="0" y="885"/>
                  <a:pt x="0" y="885"/>
                  <a:pt x="0" y="885"/>
                </a:cubicBezTo>
                <a:cubicBezTo>
                  <a:pt x="1" y="886"/>
                  <a:pt x="1" y="887"/>
                  <a:pt x="0" y="889"/>
                </a:cubicBezTo>
                <a:cubicBezTo>
                  <a:pt x="87" y="890"/>
                  <a:pt x="87" y="890"/>
                  <a:pt x="87" y="890"/>
                </a:cubicBezTo>
                <a:cubicBezTo>
                  <a:pt x="188" y="991"/>
                  <a:pt x="188" y="991"/>
                  <a:pt x="188" y="991"/>
                </a:cubicBezTo>
                <a:cubicBezTo>
                  <a:pt x="220" y="990"/>
                  <a:pt x="220" y="990"/>
                  <a:pt x="220" y="990"/>
                </a:cubicBezTo>
                <a:cubicBezTo>
                  <a:pt x="281" y="929"/>
                  <a:pt x="281" y="929"/>
                  <a:pt x="281" y="929"/>
                </a:cubicBezTo>
                <a:cubicBezTo>
                  <a:pt x="283" y="859"/>
                  <a:pt x="283" y="859"/>
                  <a:pt x="283" y="859"/>
                </a:cubicBezTo>
                <a:cubicBezTo>
                  <a:pt x="524" y="618"/>
                  <a:pt x="524" y="618"/>
                  <a:pt x="524" y="618"/>
                </a:cubicBezTo>
                <a:cubicBezTo>
                  <a:pt x="732" y="614"/>
                  <a:pt x="732" y="614"/>
                  <a:pt x="732" y="614"/>
                </a:cubicBezTo>
                <a:cubicBezTo>
                  <a:pt x="1343" y="3"/>
                  <a:pt x="1343" y="3"/>
                  <a:pt x="1343" y="3"/>
                </a:cubicBezTo>
                <a:cubicBezTo>
                  <a:pt x="1340" y="0"/>
                  <a:pt x="1340" y="0"/>
                  <a:pt x="134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51" name="Freeform 707"/>
          <p:cNvSpPr>
            <a:spLocks/>
          </p:cNvSpPr>
          <p:nvPr/>
        </p:nvSpPr>
        <p:spPr bwMode="auto">
          <a:xfrm>
            <a:off x="12072168" y="65088"/>
            <a:ext cx="5765802" cy="4149733"/>
          </a:xfrm>
          <a:custGeom>
            <a:avLst/>
            <a:gdLst>
              <a:gd name="T0" fmla="*/ 1388 w 1391"/>
              <a:gd name="T1" fmla="*/ 0 h 1001"/>
              <a:gd name="T2" fmla="*/ 1388 w 1391"/>
              <a:gd name="T3" fmla="*/ 0 h 1001"/>
              <a:gd name="T4" fmla="*/ 770 w 1391"/>
              <a:gd name="T5" fmla="*/ 619 h 1001"/>
              <a:gd name="T6" fmla="*/ 559 w 1391"/>
              <a:gd name="T7" fmla="*/ 620 h 1001"/>
              <a:gd name="T8" fmla="*/ 333 w 1391"/>
              <a:gd name="T9" fmla="*/ 846 h 1001"/>
              <a:gd name="T10" fmla="*/ 331 w 1391"/>
              <a:gd name="T11" fmla="*/ 916 h 1001"/>
              <a:gd name="T12" fmla="*/ 251 w 1391"/>
              <a:gd name="T13" fmla="*/ 996 h 1001"/>
              <a:gd name="T14" fmla="*/ 225 w 1391"/>
              <a:gd name="T15" fmla="*/ 997 h 1001"/>
              <a:gd name="T16" fmla="*/ 124 w 1391"/>
              <a:gd name="T17" fmla="*/ 896 h 1001"/>
              <a:gd name="T18" fmla="*/ 22 w 1391"/>
              <a:gd name="T19" fmla="*/ 897 h 1001"/>
              <a:gd name="T20" fmla="*/ 0 w 1391"/>
              <a:gd name="T21" fmla="*/ 919 h 1001"/>
              <a:gd name="T22" fmla="*/ 2 w 1391"/>
              <a:gd name="T23" fmla="*/ 920 h 1001"/>
              <a:gd name="T24" fmla="*/ 3 w 1391"/>
              <a:gd name="T25" fmla="*/ 921 h 1001"/>
              <a:gd name="T26" fmla="*/ 24 w 1391"/>
              <a:gd name="T27" fmla="*/ 901 h 1001"/>
              <a:gd name="T28" fmla="*/ 123 w 1391"/>
              <a:gd name="T29" fmla="*/ 900 h 1001"/>
              <a:gd name="T30" fmla="*/ 224 w 1391"/>
              <a:gd name="T31" fmla="*/ 1001 h 1001"/>
              <a:gd name="T32" fmla="*/ 253 w 1391"/>
              <a:gd name="T33" fmla="*/ 1000 h 1001"/>
              <a:gd name="T34" fmla="*/ 335 w 1391"/>
              <a:gd name="T35" fmla="*/ 918 h 1001"/>
              <a:gd name="T36" fmla="*/ 337 w 1391"/>
              <a:gd name="T37" fmla="*/ 847 h 1001"/>
              <a:gd name="T38" fmla="*/ 560 w 1391"/>
              <a:gd name="T39" fmla="*/ 624 h 1001"/>
              <a:gd name="T40" fmla="*/ 771 w 1391"/>
              <a:gd name="T41" fmla="*/ 623 h 1001"/>
              <a:gd name="T42" fmla="*/ 1391 w 1391"/>
              <a:gd name="T43" fmla="*/ 3 h 1001"/>
              <a:gd name="T44" fmla="*/ 1388 w 1391"/>
              <a:gd name="T45" fmla="*/ 0 h 10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391" h="1001">
                <a:moveTo>
                  <a:pt x="1388" y="0"/>
                </a:moveTo>
                <a:cubicBezTo>
                  <a:pt x="1388" y="0"/>
                  <a:pt x="1388" y="0"/>
                  <a:pt x="1388" y="0"/>
                </a:cubicBezTo>
                <a:cubicBezTo>
                  <a:pt x="770" y="619"/>
                  <a:pt x="770" y="619"/>
                  <a:pt x="770" y="619"/>
                </a:cubicBezTo>
                <a:cubicBezTo>
                  <a:pt x="559" y="620"/>
                  <a:pt x="559" y="620"/>
                  <a:pt x="559" y="620"/>
                </a:cubicBezTo>
                <a:cubicBezTo>
                  <a:pt x="333" y="846"/>
                  <a:pt x="333" y="846"/>
                  <a:pt x="333" y="846"/>
                </a:cubicBezTo>
                <a:cubicBezTo>
                  <a:pt x="331" y="916"/>
                  <a:pt x="331" y="916"/>
                  <a:pt x="331" y="916"/>
                </a:cubicBezTo>
                <a:cubicBezTo>
                  <a:pt x="251" y="996"/>
                  <a:pt x="251" y="996"/>
                  <a:pt x="251" y="996"/>
                </a:cubicBezTo>
                <a:cubicBezTo>
                  <a:pt x="225" y="997"/>
                  <a:pt x="225" y="997"/>
                  <a:pt x="225" y="997"/>
                </a:cubicBezTo>
                <a:cubicBezTo>
                  <a:pt x="124" y="896"/>
                  <a:pt x="124" y="896"/>
                  <a:pt x="124" y="896"/>
                </a:cubicBezTo>
                <a:cubicBezTo>
                  <a:pt x="22" y="897"/>
                  <a:pt x="22" y="897"/>
                  <a:pt x="22" y="897"/>
                </a:cubicBezTo>
                <a:cubicBezTo>
                  <a:pt x="0" y="919"/>
                  <a:pt x="0" y="919"/>
                  <a:pt x="0" y="919"/>
                </a:cubicBezTo>
                <a:cubicBezTo>
                  <a:pt x="1" y="919"/>
                  <a:pt x="2" y="920"/>
                  <a:pt x="2" y="920"/>
                </a:cubicBezTo>
                <a:cubicBezTo>
                  <a:pt x="3" y="921"/>
                  <a:pt x="3" y="921"/>
                  <a:pt x="3" y="921"/>
                </a:cubicBezTo>
                <a:cubicBezTo>
                  <a:pt x="24" y="901"/>
                  <a:pt x="24" y="901"/>
                  <a:pt x="24" y="901"/>
                </a:cubicBezTo>
                <a:cubicBezTo>
                  <a:pt x="123" y="900"/>
                  <a:pt x="123" y="900"/>
                  <a:pt x="123" y="900"/>
                </a:cubicBezTo>
                <a:cubicBezTo>
                  <a:pt x="224" y="1001"/>
                  <a:pt x="224" y="1001"/>
                  <a:pt x="224" y="1001"/>
                </a:cubicBezTo>
                <a:cubicBezTo>
                  <a:pt x="253" y="1000"/>
                  <a:pt x="253" y="1000"/>
                  <a:pt x="253" y="1000"/>
                </a:cubicBezTo>
                <a:cubicBezTo>
                  <a:pt x="335" y="918"/>
                  <a:pt x="335" y="918"/>
                  <a:pt x="335" y="918"/>
                </a:cubicBezTo>
                <a:cubicBezTo>
                  <a:pt x="337" y="847"/>
                  <a:pt x="337" y="847"/>
                  <a:pt x="337" y="847"/>
                </a:cubicBezTo>
                <a:cubicBezTo>
                  <a:pt x="560" y="624"/>
                  <a:pt x="560" y="624"/>
                  <a:pt x="560" y="624"/>
                </a:cubicBezTo>
                <a:cubicBezTo>
                  <a:pt x="771" y="623"/>
                  <a:pt x="771" y="623"/>
                  <a:pt x="771" y="623"/>
                </a:cubicBezTo>
                <a:cubicBezTo>
                  <a:pt x="1391" y="3"/>
                  <a:pt x="1391" y="3"/>
                  <a:pt x="1391" y="3"/>
                </a:cubicBezTo>
                <a:cubicBezTo>
                  <a:pt x="1388" y="0"/>
                  <a:pt x="1388" y="0"/>
                  <a:pt x="138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52" name="Freeform 708"/>
          <p:cNvSpPr>
            <a:spLocks/>
          </p:cNvSpPr>
          <p:nvPr/>
        </p:nvSpPr>
        <p:spPr bwMode="auto">
          <a:xfrm>
            <a:off x="14185131" y="127001"/>
            <a:ext cx="3709989" cy="2836868"/>
          </a:xfrm>
          <a:custGeom>
            <a:avLst/>
            <a:gdLst>
              <a:gd name="T0" fmla="*/ 892 w 895"/>
              <a:gd name="T1" fmla="*/ 0 h 684"/>
              <a:gd name="T2" fmla="*/ 269 w 895"/>
              <a:gd name="T3" fmla="*/ 622 h 684"/>
              <a:gd name="T4" fmla="*/ 62 w 895"/>
              <a:gd name="T5" fmla="*/ 620 h 684"/>
              <a:gd name="T6" fmla="*/ 0 w 895"/>
              <a:gd name="T7" fmla="*/ 682 h 684"/>
              <a:gd name="T8" fmla="*/ 4 w 895"/>
              <a:gd name="T9" fmla="*/ 684 h 684"/>
              <a:gd name="T10" fmla="*/ 64 w 895"/>
              <a:gd name="T11" fmla="*/ 624 h 684"/>
              <a:gd name="T12" fmla="*/ 271 w 895"/>
              <a:gd name="T13" fmla="*/ 626 h 684"/>
              <a:gd name="T14" fmla="*/ 895 w 895"/>
              <a:gd name="T15" fmla="*/ 2 h 684"/>
              <a:gd name="T16" fmla="*/ 892 w 895"/>
              <a:gd name="T17" fmla="*/ 0 h 6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95" h="684">
                <a:moveTo>
                  <a:pt x="892" y="0"/>
                </a:moveTo>
                <a:cubicBezTo>
                  <a:pt x="269" y="622"/>
                  <a:pt x="269" y="622"/>
                  <a:pt x="269" y="622"/>
                </a:cubicBezTo>
                <a:cubicBezTo>
                  <a:pt x="62" y="620"/>
                  <a:pt x="62" y="620"/>
                  <a:pt x="62" y="620"/>
                </a:cubicBezTo>
                <a:cubicBezTo>
                  <a:pt x="0" y="682"/>
                  <a:pt x="0" y="682"/>
                  <a:pt x="0" y="682"/>
                </a:cubicBezTo>
                <a:cubicBezTo>
                  <a:pt x="1" y="683"/>
                  <a:pt x="2" y="684"/>
                  <a:pt x="4" y="684"/>
                </a:cubicBezTo>
                <a:cubicBezTo>
                  <a:pt x="64" y="624"/>
                  <a:pt x="64" y="624"/>
                  <a:pt x="64" y="624"/>
                </a:cubicBezTo>
                <a:cubicBezTo>
                  <a:pt x="271" y="626"/>
                  <a:pt x="271" y="626"/>
                  <a:pt x="271" y="626"/>
                </a:cubicBezTo>
                <a:cubicBezTo>
                  <a:pt x="895" y="2"/>
                  <a:pt x="895" y="2"/>
                  <a:pt x="895" y="2"/>
                </a:cubicBezTo>
                <a:cubicBezTo>
                  <a:pt x="892" y="0"/>
                  <a:pt x="892" y="0"/>
                  <a:pt x="89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53" name="Freeform 709"/>
          <p:cNvSpPr>
            <a:spLocks/>
          </p:cNvSpPr>
          <p:nvPr/>
        </p:nvSpPr>
        <p:spPr bwMode="auto">
          <a:xfrm>
            <a:off x="13642206" y="160338"/>
            <a:ext cx="4286251" cy="3619507"/>
          </a:xfrm>
          <a:custGeom>
            <a:avLst/>
            <a:gdLst>
              <a:gd name="T0" fmla="*/ 1032 w 1034"/>
              <a:gd name="T1" fmla="*/ 0 h 873"/>
              <a:gd name="T2" fmla="*/ 400 w 1034"/>
              <a:gd name="T3" fmla="*/ 631 h 873"/>
              <a:gd name="T4" fmla="*/ 235 w 1034"/>
              <a:gd name="T5" fmla="*/ 632 h 873"/>
              <a:gd name="T6" fmla="*/ 194 w 1034"/>
              <a:gd name="T7" fmla="*/ 674 h 873"/>
              <a:gd name="T8" fmla="*/ 182 w 1034"/>
              <a:gd name="T9" fmla="*/ 713 h 873"/>
              <a:gd name="T10" fmla="*/ 163 w 1034"/>
              <a:gd name="T11" fmla="*/ 733 h 873"/>
              <a:gd name="T12" fmla="*/ 100 w 1034"/>
              <a:gd name="T13" fmla="*/ 734 h 873"/>
              <a:gd name="T14" fmla="*/ 0 w 1034"/>
              <a:gd name="T15" fmla="*/ 834 h 873"/>
              <a:gd name="T16" fmla="*/ 0 w 1034"/>
              <a:gd name="T17" fmla="*/ 873 h 873"/>
              <a:gd name="T18" fmla="*/ 85 w 1034"/>
              <a:gd name="T19" fmla="*/ 788 h 873"/>
              <a:gd name="T20" fmla="*/ 111 w 1034"/>
              <a:gd name="T21" fmla="*/ 788 h 873"/>
              <a:gd name="T22" fmla="*/ 111 w 1034"/>
              <a:gd name="T23" fmla="*/ 785 h 873"/>
              <a:gd name="T24" fmla="*/ 111 w 1034"/>
              <a:gd name="T25" fmla="*/ 784 h 873"/>
              <a:gd name="T26" fmla="*/ 83 w 1034"/>
              <a:gd name="T27" fmla="*/ 784 h 873"/>
              <a:gd name="T28" fmla="*/ 4 w 1034"/>
              <a:gd name="T29" fmla="*/ 864 h 873"/>
              <a:gd name="T30" fmla="*/ 4 w 1034"/>
              <a:gd name="T31" fmla="*/ 835 h 873"/>
              <a:gd name="T32" fmla="*/ 102 w 1034"/>
              <a:gd name="T33" fmla="*/ 738 h 873"/>
              <a:gd name="T34" fmla="*/ 164 w 1034"/>
              <a:gd name="T35" fmla="*/ 737 h 873"/>
              <a:gd name="T36" fmla="*/ 186 w 1034"/>
              <a:gd name="T37" fmla="*/ 715 h 873"/>
              <a:gd name="T38" fmla="*/ 197 w 1034"/>
              <a:gd name="T39" fmla="*/ 676 h 873"/>
              <a:gd name="T40" fmla="*/ 237 w 1034"/>
              <a:gd name="T41" fmla="*/ 636 h 873"/>
              <a:gd name="T42" fmla="*/ 402 w 1034"/>
              <a:gd name="T43" fmla="*/ 635 h 873"/>
              <a:gd name="T44" fmla="*/ 1034 w 1034"/>
              <a:gd name="T45" fmla="*/ 3 h 873"/>
              <a:gd name="T46" fmla="*/ 1032 w 1034"/>
              <a:gd name="T47" fmla="*/ 0 h 8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034" h="873">
                <a:moveTo>
                  <a:pt x="1032" y="0"/>
                </a:moveTo>
                <a:cubicBezTo>
                  <a:pt x="400" y="631"/>
                  <a:pt x="400" y="631"/>
                  <a:pt x="400" y="631"/>
                </a:cubicBezTo>
                <a:cubicBezTo>
                  <a:pt x="235" y="632"/>
                  <a:pt x="235" y="632"/>
                  <a:pt x="235" y="632"/>
                </a:cubicBezTo>
                <a:cubicBezTo>
                  <a:pt x="194" y="674"/>
                  <a:pt x="194" y="674"/>
                  <a:pt x="194" y="674"/>
                </a:cubicBezTo>
                <a:cubicBezTo>
                  <a:pt x="182" y="713"/>
                  <a:pt x="182" y="713"/>
                  <a:pt x="182" y="713"/>
                </a:cubicBezTo>
                <a:cubicBezTo>
                  <a:pt x="163" y="733"/>
                  <a:pt x="163" y="733"/>
                  <a:pt x="163" y="733"/>
                </a:cubicBezTo>
                <a:cubicBezTo>
                  <a:pt x="100" y="734"/>
                  <a:pt x="100" y="734"/>
                  <a:pt x="100" y="734"/>
                </a:cubicBezTo>
                <a:cubicBezTo>
                  <a:pt x="0" y="834"/>
                  <a:pt x="0" y="834"/>
                  <a:pt x="0" y="834"/>
                </a:cubicBezTo>
                <a:cubicBezTo>
                  <a:pt x="0" y="873"/>
                  <a:pt x="0" y="873"/>
                  <a:pt x="0" y="873"/>
                </a:cubicBezTo>
                <a:cubicBezTo>
                  <a:pt x="85" y="788"/>
                  <a:pt x="85" y="788"/>
                  <a:pt x="85" y="788"/>
                </a:cubicBezTo>
                <a:cubicBezTo>
                  <a:pt x="111" y="788"/>
                  <a:pt x="111" y="788"/>
                  <a:pt x="111" y="788"/>
                </a:cubicBezTo>
                <a:cubicBezTo>
                  <a:pt x="111" y="787"/>
                  <a:pt x="111" y="786"/>
                  <a:pt x="111" y="785"/>
                </a:cubicBezTo>
                <a:cubicBezTo>
                  <a:pt x="111" y="784"/>
                  <a:pt x="111" y="784"/>
                  <a:pt x="111" y="784"/>
                </a:cubicBezTo>
                <a:cubicBezTo>
                  <a:pt x="83" y="784"/>
                  <a:pt x="83" y="784"/>
                  <a:pt x="83" y="784"/>
                </a:cubicBezTo>
                <a:cubicBezTo>
                  <a:pt x="4" y="864"/>
                  <a:pt x="4" y="864"/>
                  <a:pt x="4" y="864"/>
                </a:cubicBezTo>
                <a:cubicBezTo>
                  <a:pt x="4" y="835"/>
                  <a:pt x="4" y="835"/>
                  <a:pt x="4" y="835"/>
                </a:cubicBezTo>
                <a:cubicBezTo>
                  <a:pt x="102" y="738"/>
                  <a:pt x="102" y="738"/>
                  <a:pt x="102" y="738"/>
                </a:cubicBezTo>
                <a:cubicBezTo>
                  <a:pt x="164" y="737"/>
                  <a:pt x="164" y="737"/>
                  <a:pt x="164" y="737"/>
                </a:cubicBezTo>
                <a:cubicBezTo>
                  <a:pt x="186" y="715"/>
                  <a:pt x="186" y="715"/>
                  <a:pt x="186" y="715"/>
                </a:cubicBezTo>
                <a:cubicBezTo>
                  <a:pt x="197" y="676"/>
                  <a:pt x="197" y="676"/>
                  <a:pt x="197" y="676"/>
                </a:cubicBezTo>
                <a:cubicBezTo>
                  <a:pt x="237" y="636"/>
                  <a:pt x="237" y="636"/>
                  <a:pt x="237" y="636"/>
                </a:cubicBezTo>
                <a:cubicBezTo>
                  <a:pt x="402" y="635"/>
                  <a:pt x="402" y="635"/>
                  <a:pt x="402" y="635"/>
                </a:cubicBezTo>
                <a:cubicBezTo>
                  <a:pt x="1034" y="3"/>
                  <a:pt x="1034" y="3"/>
                  <a:pt x="1034" y="3"/>
                </a:cubicBezTo>
                <a:cubicBezTo>
                  <a:pt x="1032" y="0"/>
                  <a:pt x="1032" y="0"/>
                  <a:pt x="10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54" name="Freeform 710"/>
          <p:cNvSpPr>
            <a:spLocks/>
          </p:cNvSpPr>
          <p:nvPr/>
        </p:nvSpPr>
        <p:spPr bwMode="auto">
          <a:xfrm>
            <a:off x="14529619" y="2092329"/>
            <a:ext cx="3108326" cy="2271717"/>
          </a:xfrm>
          <a:custGeom>
            <a:avLst/>
            <a:gdLst>
              <a:gd name="T0" fmla="*/ 748 w 750"/>
              <a:gd name="T1" fmla="*/ 0 h 548"/>
              <a:gd name="T2" fmla="*/ 433 w 750"/>
              <a:gd name="T3" fmla="*/ 315 h 548"/>
              <a:gd name="T4" fmla="*/ 319 w 750"/>
              <a:gd name="T5" fmla="*/ 316 h 548"/>
              <a:gd name="T6" fmla="*/ 194 w 750"/>
              <a:gd name="T7" fmla="*/ 441 h 548"/>
              <a:gd name="T8" fmla="*/ 99 w 750"/>
              <a:gd name="T9" fmla="*/ 445 h 548"/>
              <a:gd name="T10" fmla="*/ 0 w 750"/>
              <a:gd name="T11" fmla="*/ 544 h 548"/>
              <a:gd name="T12" fmla="*/ 1 w 750"/>
              <a:gd name="T13" fmla="*/ 548 h 548"/>
              <a:gd name="T14" fmla="*/ 101 w 750"/>
              <a:gd name="T15" fmla="*/ 449 h 548"/>
              <a:gd name="T16" fmla="*/ 195 w 750"/>
              <a:gd name="T17" fmla="*/ 445 h 548"/>
              <a:gd name="T18" fmla="*/ 320 w 750"/>
              <a:gd name="T19" fmla="*/ 320 h 548"/>
              <a:gd name="T20" fmla="*/ 434 w 750"/>
              <a:gd name="T21" fmla="*/ 319 h 548"/>
              <a:gd name="T22" fmla="*/ 750 w 750"/>
              <a:gd name="T23" fmla="*/ 3 h 548"/>
              <a:gd name="T24" fmla="*/ 748 w 750"/>
              <a:gd name="T25" fmla="*/ 0 h 5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750" h="548">
                <a:moveTo>
                  <a:pt x="748" y="0"/>
                </a:moveTo>
                <a:cubicBezTo>
                  <a:pt x="433" y="315"/>
                  <a:pt x="433" y="315"/>
                  <a:pt x="433" y="315"/>
                </a:cubicBezTo>
                <a:cubicBezTo>
                  <a:pt x="319" y="316"/>
                  <a:pt x="319" y="316"/>
                  <a:pt x="319" y="316"/>
                </a:cubicBezTo>
                <a:cubicBezTo>
                  <a:pt x="194" y="441"/>
                  <a:pt x="194" y="441"/>
                  <a:pt x="194" y="441"/>
                </a:cubicBezTo>
                <a:cubicBezTo>
                  <a:pt x="99" y="445"/>
                  <a:pt x="99" y="445"/>
                  <a:pt x="99" y="445"/>
                </a:cubicBezTo>
                <a:cubicBezTo>
                  <a:pt x="0" y="544"/>
                  <a:pt x="0" y="544"/>
                  <a:pt x="0" y="544"/>
                </a:cubicBezTo>
                <a:cubicBezTo>
                  <a:pt x="0" y="545"/>
                  <a:pt x="1" y="547"/>
                  <a:pt x="1" y="548"/>
                </a:cubicBezTo>
                <a:cubicBezTo>
                  <a:pt x="101" y="449"/>
                  <a:pt x="101" y="449"/>
                  <a:pt x="101" y="449"/>
                </a:cubicBezTo>
                <a:cubicBezTo>
                  <a:pt x="195" y="445"/>
                  <a:pt x="195" y="445"/>
                  <a:pt x="195" y="445"/>
                </a:cubicBezTo>
                <a:cubicBezTo>
                  <a:pt x="320" y="320"/>
                  <a:pt x="320" y="320"/>
                  <a:pt x="320" y="320"/>
                </a:cubicBezTo>
                <a:cubicBezTo>
                  <a:pt x="434" y="319"/>
                  <a:pt x="434" y="319"/>
                  <a:pt x="434" y="319"/>
                </a:cubicBezTo>
                <a:cubicBezTo>
                  <a:pt x="750" y="3"/>
                  <a:pt x="750" y="3"/>
                  <a:pt x="750" y="3"/>
                </a:cubicBezTo>
                <a:cubicBezTo>
                  <a:pt x="748" y="0"/>
                  <a:pt x="748" y="0"/>
                  <a:pt x="74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55" name="Freeform 711"/>
          <p:cNvSpPr>
            <a:spLocks/>
          </p:cNvSpPr>
          <p:nvPr/>
        </p:nvSpPr>
        <p:spPr bwMode="auto">
          <a:xfrm>
            <a:off x="14694719" y="2047879"/>
            <a:ext cx="2898776" cy="2030416"/>
          </a:xfrm>
          <a:custGeom>
            <a:avLst/>
            <a:gdLst>
              <a:gd name="T0" fmla="*/ 696 w 699"/>
              <a:gd name="T1" fmla="*/ 0 h 490"/>
              <a:gd name="T2" fmla="*/ 390 w 699"/>
              <a:gd name="T3" fmla="*/ 306 h 490"/>
              <a:gd name="T4" fmla="*/ 276 w 699"/>
              <a:gd name="T5" fmla="*/ 307 h 490"/>
              <a:gd name="T6" fmla="*/ 151 w 699"/>
              <a:gd name="T7" fmla="*/ 432 h 490"/>
              <a:gd name="T8" fmla="*/ 54 w 699"/>
              <a:gd name="T9" fmla="*/ 433 h 490"/>
              <a:gd name="T10" fmla="*/ 0 w 699"/>
              <a:gd name="T11" fmla="*/ 486 h 490"/>
              <a:gd name="T12" fmla="*/ 2 w 699"/>
              <a:gd name="T13" fmla="*/ 490 h 490"/>
              <a:gd name="T14" fmla="*/ 56 w 699"/>
              <a:gd name="T15" fmla="*/ 437 h 490"/>
              <a:gd name="T16" fmla="*/ 153 w 699"/>
              <a:gd name="T17" fmla="*/ 436 h 490"/>
              <a:gd name="T18" fmla="*/ 278 w 699"/>
              <a:gd name="T19" fmla="*/ 311 h 490"/>
              <a:gd name="T20" fmla="*/ 392 w 699"/>
              <a:gd name="T21" fmla="*/ 310 h 490"/>
              <a:gd name="T22" fmla="*/ 699 w 699"/>
              <a:gd name="T23" fmla="*/ 3 h 490"/>
              <a:gd name="T24" fmla="*/ 696 w 699"/>
              <a:gd name="T25" fmla="*/ 0 h 4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699" h="490">
                <a:moveTo>
                  <a:pt x="696" y="0"/>
                </a:moveTo>
                <a:cubicBezTo>
                  <a:pt x="390" y="306"/>
                  <a:pt x="390" y="306"/>
                  <a:pt x="390" y="306"/>
                </a:cubicBezTo>
                <a:cubicBezTo>
                  <a:pt x="276" y="307"/>
                  <a:pt x="276" y="307"/>
                  <a:pt x="276" y="307"/>
                </a:cubicBezTo>
                <a:cubicBezTo>
                  <a:pt x="151" y="432"/>
                  <a:pt x="151" y="432"/>
                  <a:pt x="151" y="432"/>
                </a:cubicBezTo>
                <a:cubicBezTo>
                  <a:pt x="54" y="433"/>
                  <a:pt x="54" y="433"/>
                  <a:pt x="54" y="433"/>
                </a:cubicBezTo>
                <a:cubicBezTo>
                  <a:pt x="0" y="486"/>
                  <a:pt x="0" y="486"/>
                  <a:pt x="0" y="486"/>
                </a:cubicBezTo>
                <a:cubicBezTo>
                  <a:pt x="1" y="488"/>
                  <a:pt x="2" y="489"/>
                  <a:pt x="2" y="490"/>
                </a:cubicBezTo>
                <a:cubicBezTo>
                  <a:pt x="56" y="437"/>
                  <a:pt x="56" y="437"/>
                  <a:pt x="56" y="437"/>
                </a:cubicBezTo>
                <a:cubicBezTo>
                  <a:pt x="153" y="436"/>
                  <a:pt x="153" y="436"/>
                  <a:pt x="153" y="436"/>
                </a:cubicBezTo>
                <a:cubicBezTo>
                  <a:pt x="278" y="311"/>
                  <a:pt x="278" y="311"/>
                  <a:pt x="278" y="311"/>
                </a:cubicBezTo>
                <a:cubicBezTo>
                  <a:pt x="392" y="310"/>
                  <a:pt x="392" y="310"/>
                  <a:pt x="392" y="310"/>
                </a:cubicBezTo>
                <a:cubicBezTo>
                  <a:pt x="699" y="3"/>
                  <a:pt x="699" y="3"/>
                  <a:pt x="699" y="3"/>
                </a:cubicBezTo>
                <a:cubicBezTo>
                  <a:pt x="696" y="0"/>
                  <a:pt x="696" y="0"/>
                  <a:pt x="69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56" name="Freeform 712"/>
          <p:cNvSpPr>
            <a:spLocks/>
          </p:cNvSpPr>
          <p:nvPr/>
        </p:nvSpPr>
        <p:spPr bwMode="auto">
          <a:xfrm>
            <a:off x="14856644" y="288926"/>
            <a:ext cx="3200401" cy="2665417"/>
          </a:xfrm>
          <a:custGeom>
            <a:avLst/>
            <a:gdLst>
              <a:gd name="T0" fmla="*/ 770 w 772"/>
              <a:gd name="T1" fmla="*/ 0 h 643"/>
              <a:gd name="T2" fmla="*/ 212 w 772"/>
              <a:gd name="T3" fmla="*/ 557 h 643"/>
              <a:gd name="T4" fmla="*/ 187 w 772"/>
              <a:gd name="T5" fmla="*/ 555 h 643"/>
              <a:gd name="T6" fmla="*/ 102 w 772"/>
              <a:gd name="T7" fmla="*/ 639 h 643"/>
              <a:gd name="T8" fmla="*/ 0 w 772"/>
              <a:gd name="T9" fmla="*/ 638 h 643"/>
              <a:gd name="T10" fmla="*/ 1 w 772"/>
              <a:gd name="T11" fmla="*/ 642 h 643"/>
              <a:gd name="T12" fmla="*/ 104 w 772"/>
              <a:gd name="T13" fmla="*/ 643 h 643"/>
              <a:gd name="T14" fmla="*/ 188 w 772"/>
              <a:gd name="T15" fmla="*/ 559 h 643"/>
              <a:gd name="T16" fmla="*/ 214 w 772"/>
              <a:gd name="T17" fmla="*/ 562 h 643"/>
              <a:gd name="T18" fmla="*/ 772 w 772"/>
              <a:gd name="T19" fmla="*/ 3 h 643"/>
              <a:gd name="T20" fmla="*/ 770 w 772"/>
              <a:gd name="T21" fmla="*/ 0 h 6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772" h="643">
                <a:moveTo>
                  <a:pt x="770" y="0"/>
                </a:moveTo>
                <a:cubicBezTo>
                  <a:pt x="212" y="557"/>
                  <a:pt x="212" y="557"/>
                  <a:pt x="212" y="557"/>
                </a:cubicBezTo>
                <a:cubicBezTo>
                  <a:pt x="187" y="555"/>
                  <a:pt x="187" y="555"/>
                  <a:pt x="187" y="555"/>
                </a:cubicBezTo>
                <a:cubicBezTo>
                  <a:pt x="102" y="639"/>
                  <a:pt x="102" y="639"/>
                  <a:pt x="102" y="639"/>
                </a:cubicBezTo>
                <a:cubicBezTo>
                  <a:pt x="0" y="638"/>
                  <a:pt x="0" y="638"/>
                  <a:pt x="0" y="638"/>
                </a:cubicBezTo>
                <a:cubicBezTo>
                  <a:pt x="1" y="640"/>
                  <a:pt x="1" y="641"/>
                  <a:pt x="1" y="642"/>
                </a:cubicBezTo>
                <a:cubicBezTo>
                  <a:pt x="104" y="643"/>
                  <a:pt x="104" y="643"/>
                  <a:pt x="104" y="643"/>
                </a:cubicBezTo>
                <a:cubicBezTo>
                  <a:pt x="188" y="559"/>
                  <a:pt x="188" y="559"/>
                  <a:pt x="188" y="559"/>
                </a:cubicBezTo>
                <a:cubicBezTo>
                  <a:pt x="214" y="562"/>
                  <a:pt x="214" y="562"/>
                  <a:pt x="214" y="562"/>
                </a:cubicBezTo>
                <a:cubicBezTo>
                  <a:pt x="772" y="3"/>
                  <a:pt x="772" y="3"/>
                  <a:pt x="772" y="3"/>
                </a:cubicBezTo>
                <a:cubicBezTo>
                  <a:pt x="770" y="0"/>
                  <a:pt x="770" y="0"/>
                  <a:pt x="77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57" name="Freeform 713"/>
          <p:cNvSpPr>
            <a:spLocks/>
          </p:cNvSpPr>
          <p:nvPr/>
        </p:nvSpPr>
        <p:spPr bwMode="auto">
          <a:xfrm>
            <a:off x="12283306" y="476251"/>
            <a:ext cx="5964239" cy="4211645"/>
          </a:xfrm>
          <a:custGeom>
            <a:avLst/>
            <a:gdLst>
              <a:gd name="T0" fmla="*/ 1436 w 1439"/>
              <a:gd name="T1" fmla="*/ 0 h 1016"/>
              <a:gd name="T2" fmla="*/ 1436 w 1439"/>
              <a:gd name="T3" fmla="*/ 0 h 1016"/>
              <a:gd name="T4" fmla="*/ 857 w 1439"/>
              <a:gd name="T5" fmla="*/ 580 h 1016"/>
              <a:gd name="T6" fmla="*/ 821 w 1439"/>
              <a:gd name="T7" fmla="*/ 581 h 1016"/>
              <a:gd name="T8" fmla="*/ 735 w 1439"/>
              <a:gd name="T9" fmla="*/ 667 h 1016"/>
              <a:gd name="T10" fmla="*/ 666 w 1439"/>
              <a:gd name="T11" fmla="*/ 669 h 1016"/>
              <a:gd name="T12" fmla="*/ 610 w 1439"/>
              <a:gd name="T13" fmla="*/ 724 h 1016"/>
              <a:gd name="T14" fmla="*/ 558 w 1439"/>
              <a:gd name="T15" fmla="*/ 725 h 1016"/>
              <a:gd name="T16" fmla="*/ 472 w 1439"/>
              <a:gd name="T17" fmla="*/ 812 h 1016"/>
              <a:gd name="T18" fmla="*/ 360 w 1439"/>
              <a:gd name="T19" fmla="*/ 811 h 1016"/>
              <a:gd name="T20" fmla="*/ 228 w 1439"/>
              <a:gd name="T21" fmla="*/ 942 h 1016"/>
              <a:gd name="T22" fmla="*/ 165 w 1439"/>
              <a:gd name="T23" fmla="*/ 944 h 1016"/>
              <a:gd name="T24" fmla="*/ 140 w 1439"/>
              <a:gd name="T25" fmla="*/ 968 h 1016"/>
              <a:gd name="T26" fmla="*/ 46 w 1439"/>
              <a:gd name="T27" fmla="*/ 967 h 1016"/>
              <a:gd name="T28" fmla="*/ 0 w 1439"/>
              <a:gd name="T29" fmla="*/ 1012 h 1016"/>
              <a:gd name="T30" fmla="*/ 2 w 1439"/>
              <a:gd name="T31" fmla="*/ 1016 h 1016"/>
              <a:gd name="T32" fmla="*/ 47 w 1439"/>
              <a:gd name="T33" fmla="*/ 971 h 1016"/>
              <a:gd name="T34" fmla="*/ 142 w 1439"/>
              <a:gd name="T35" fmla="*/ 972 h 1016"/>
              <a:gd name="T36" fmla="*/ 166 w 1439"/>
              <a:gd name="T37" fmla="*/ 948 h 1016"/>
              <a:gd name="T38" fmla="*/ 230 w 1439"/>
              <a:gd name="T39" fmla="*/ 946 h 1016"/>
              <a:gd name="T40" fmla="*/ 361 w 1439"/>
              <a:gd name="T41" fmla="*/ 815 h 1016"/>
              <a:gd name="T42" fmla="*/ 473 w 1439"/>
              <a:gd name="T43" fmla="*/ 816 h 1016"/>
              <a:gd name="T44" fmla="*/ 560 w 1439"/>
              <a:gd name="T45" fmla="*/ 729 h 1016"/>
              <a:gd name="T46" fmla="*/ 612 w 1439"/>
              <a:gd name="T47" fmla="*/ 728 h 1016"/>
              <a:gd name="T48" fmla="*/ 667 w 1439"/>
              <a:gd name="T49" fmla="*/ 673 h 1016"/>
              <a:gd name="T50" fmla="*/ 737 w 1439"/>
              <a:gd name="T51" fmla="*/ 671 h 1016"/>
              <a:gd name="T52" fmla="*/ 823 w 1439"/>
              <a:gd name="T53" fmla="*/ 585 h 1016"/>
              <a:gd name="T54" fmla="*/ 858 w 1439"/>
              <a:gd name="T55" fmla="*/ 584 h 1016"/>
              <a:gd name="T56" fmla="*/ 1439 w 1439"/>
              <a:gd name="T57" fmla="*/ 3 h 1016"/>
              <a:gd name="T58" fmla="*/ 1436 w 1439"/>
              <a:gd name="T59" fmla="*/ 0 h 10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439" h="1016">
                <a:moveTo>
                  <a:pt x="1436" y="0"/>
                </a:moveTo>
                <a:cubicBezTo>
                  <a:pt x="1436" y="0"/>
                  <a:pt x="1436" y="0"/>
                  <a:pt x="1436" y="0"/>
                </a:cubicBezTo>
                <a:cubicBezTo>
                  <a:pt x="857" y="580"/>
                  <a:pt x="857" y="580"/>
                  <a:pt x="857" y="580"/>
                </a:cubicBezTo>
                <a:cubicBezTo>
                  <a:pt x="821" y="581"/>
                  <a:pt x="821" y="581"/>
                  <a:pt x="821" y="581"/>
                </a:cubicBezTo>
                <a:cubicBezTo>
                  <a:pt x="735" y="667"/>
                  <a:pt x="735" y="667"/>
                  <a:pt x="735" y="667"/>
                </a:cubicBezTo>
                <a:cubicBezTo>
                  <a:pt x="666" y="669"/>
                  <a:pt x="666" y="669"/>
                  <a:pt x="666" y="669"/>
                </a:cubicBezTo>
                <a:cubicBezTo>
                  <a:pt x="610" y="724"/>
                  <a:pt x="610" y="724"/>
                  <a:pt x="610" y="724"/>
                </a:cubicBezTo>
                <a:cubicBezTo>
                  <a:pt x="558" y="725"/>
                  <a:pt x="558" y="725"/>
                  <a:pt x="558" y="725"/>
                </a:cubicBezTo>
                <a:cubicBezTo>
                  <a:pt x="472" y="812"/>
                  <a:pt x="472" y="812"/>
                  <a:pt x="472" y="812"/>
                </a:cubicBezTo>
                <a:cubicBezTo>
                  <a:pt x="360" y="811"/>
                  <a:pt x="360" y="811"/>
                  <a:pt x="360" y="811"/>
                </a:cubicBezTo>
                <a:cubicBezTo>
                  <a:pt x="228" y="942"/>
                  <a:pt x="228" y="942"/>
                  <a:pt x="228" y="942"/>
                </a:cubicBezTo>
                <a:cubicBezTo>
                  <a:pt x="165" y="944"/>
                  <a:pt x="165" y="944"/>
                  <a:pt x="165" y="944"/>
                </a:cubicBezTo>
                <a:cubicBezTo>
                  <a:pt x="140" y="968"/>
                  <a:pt x="140" y="968"/>
                  <a:pt x="140" y="968"/>
                </a:cubicBezTo>
                <a:cubicBezTo>
                  <a:pt x="46" y="967"/>
                  <a:pt x="46" y="967"/>
                  <a:pt x="46" y="967"/>
                </a:cubicBezTo>
                <a:cubicBezTo>
                  <a:pt x="0" y="1012"/>
                  <a:pt x="0" y="1012"/>
                  <a:pt x="0" y="1012"/>
                </a:cubicBezTo>
                <a:cubicBezTo>
                  <a:pt x="1" y="1013"/>
                  <a:pt x="1" y="1015"/>
                  <a:pt x="2" y="1016"/>
                </a:cubicBezTo>
                <a:cubicBezTo>
                  <a:pt x="47" y="971"/>
                  <a:pt x="47" y="971"/>
                  <a:pt x="47" y="971"/>
                </a:cubicBezTo>
                <a:cubicBezTo>
                  <a:pt x="142" y="972"/>
                  <a:pt x="142" y="972"/>
                  <a:pt x="142" y="972"/>
                </a:cubicBezTo>
                <a:cubicBezTo>
                  <a:pt x="166" y="948"/>
                  <a:pt x="166" y="948"/>
                  <a:pt x="166" y="948"/>
                </a:cubicBezTo>
                <a:cubicBezTo>
                  <a:pt x="230" y="946"/>
                  <a:pt x="230" y="946"/>
                  <a:pt x="230" y="946"/>
                </a:cubicBezTo>
                <a:cubicBezTo>
                  <a:pt x="361" y="815"/>
                  <a:pt x="361" y="815"/>
                  <a:pt x="361" y="815"/>
                </a:cubicBezTo>
                <a:cubicBezTo>
                  <a:pt x="473" y="816"/>
                  <a:pt x="473" y="816"/>
                  <a:pt x="473" y="816"/>
                </a:cubicBezTo>
                <a:cubicBezTo>
                  <a:pt x="560" y="729"/>
                  <a:pt x="560" y="729"/>
                  <a:pt x="560" y="729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67" y="673"/>
                  <a:pt x="667" y="673"/>
                  <a:pt x="667" y="673"/>
                </a:cubicBezTo>
                <a:cubicBezTo>
                  <a:pt x="737" y="671"/>
                  <a:pt x="737" y="671"/>
                  <a:pt x="737" y="671"/>
                </a:cubicBezTo>
                <a:cubicBezTo>
                  <a:pt x="823" y="585"/>
                  <a:pt x="823" y="585"/>
                  <a:pt x="823" y="585"/>
                </a:cubicBezTo>
                <a:cubicBezTo>
                  <a:pt x="858" y="584"/>
                  <a:pt x="858" y="584"/>
                  <a:pt x="858" y="584"/>
                </a:cubicBezTo>
                <a:cubicBezTo>
                  <a:pt x="1439" y="3"/>
                  <a:pt x="1439" y="3"/>
                  <a:pt x="1439" y="3"/>
                </a:cubicBezTo>
                <a:cubicBezTo>
                  <a:pt x="1436" y="0"/>
                  <a:pt x="1436" y="0"/>
                  <a:pt x="143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58" name="Freeform 714"/>
          <p:cNvSpPr>
            <a:spLocks/>
          </p:cNvSpPr>
          <p:nvPr/>
        </p:nvSpPr>
        <p:spPr bwMode="auto">
          <a:xfrm>
            <a:off x="12221393" y="430214"/>
            <a:ext cx="5976939" cy="4191008"/>
          </a:xfrm>
          <a:custGeom>
            <a:avLst/>
            <a:gdLst>
              <a:gd name="T0" fmla="*/ 1440 w 1442"/>
              <a:gd name="T1" fmla="*/ 0 h 1011"/>
              <a:gd name="T2" fmla="*/ 865 w 1442"/>
              <a:gd name="T3" fmla="*/ 575 h 1011"/>
              <a:gd name="T4" fmla="*/ 829 w 1442"/>
              <a:gd name="T5" fmla="*/ 576 h 1011"/>
              <a:gd name="T6" fmla="*/ 743 w 1442"/>
              <a:gd name="T7" fmla="*/ 662 h 1011"/>
              <a:gd name="T8" fmla="*/ 671 w 1442"/>
              <a:gd name="T9" fmla="*/ 661 h 1011"/>
              <a:gd name="T10" fmla="*/ 615 w 1442"/>
              <a:gd name="T11" fmla="*/ 717 h 1011"/>
              <a:gd name="T12" fmla="*/ 563 w 1442"/>
              <a:gd name="T13" fmla="*/ 718 h 1011"/>
              <a:gd name="T14" fmla="*/ 477 w 1442"/>
              <a:gd name="T15" fmla="*/ 805 h 1011"/>
              <a:gd name="T16" fmla="*/ 365 w 1442"/>
              <a:gd name="T17" fmla="*/ 803 h 1011"/>
              <a:gd name="T18" fmla="*/ 233 w 1442"/>
              <a:gd name="T19" fmla="*/ 935 h 1011"/>
              <a:gd name="T20" fmla="*/ 170 w 1442"/>
              <a:gd name="T21" fmla="*/ 936 h 1011"/>
              <a:gd name="T22" fmla="*/ 146 w 1442"/>
              <a:gd name="T23" fmla="*/ 960 h 1011"/>
              <a:gd name="T24" fmla="*/ 51 w 1442"/>
              <a:gd name="T25" fmla="*/ 959 h 1011"/>
              <a:gd name="T26" fmla="*/ 0 w 1442"/>
              <a:gd name="T27" fmla="*/ 1009 h 1011"/>
              <a:gd name="T28" fmla="*/ 4 w 1442"/>
              <a:gd name="T29" fmla="*/ 1011 h 1011"/>
              <a:gd name="T30" fmla="*/ 52 w 1442"/>
              <a:gd name="T31" fmla="*/ 963 h 1011"/>
              <a:gd name="T32" fmla="*/ 147 w 1442"/>
              <a:gd name="T33" fmla="*/ 964 h 1011"/>
              <a:gd name="T34" fmla="*/ 172 w 1442"/>
              <a:gd name="T35" fmla="*/ 940 h 1011"/>
              <a:gd name="T36" fmla="*/ 235 w 1442"/>
              <a:gd name="T37" fmla="*/ 939 h 1011"/>
              <a:gd name="T38" fmla="*/ 366 w 1442"/>
              <a:gd name="T39" fmla="*/ 807 h 1011"/>
              <a:gd name="T40" fmla="*/ 478 w 1442"/>
              <a:gd name="T41" fmla="*/ 809 h 1011"/>
              <a:gd name="T42" fmla="*/ 565 w 1442"/>
              <a:gd name="T43" fmla="*/ 722 h 1011"/>
              <a:gd name="T44" fmla="*/ 617 w 1442"/>
              <a:gd name="T45" fmla="*/ 721 h 1011"/>
              <a:gd name="T46" fmla="*/ 672 w 1442"/>
              <a:gd name="T47" fmla="*/ 665 h 1011"/>
              <a:gd name="T48" fmla="*/ 745 w 1442"/>
              <a:gd name="T49" fmla="*/ 666 h 1011"/>
              <a:gd name="T50" fmla="*/ 831 w 1442"/>
              <a:gd name="T51" fmla="*/ 580 h 1011"/>
              <a:gd name="T52" fmla="*/ 867 w 1442"/>
              <a:gd name="T53" fmla="*/ 579 h 1011"/>
              <a:gd name="T54" fmla="*/ 1442 w 1442"/>
              <a:gd name="T55" fmla="*/ 3 h 1011"/>
              <a:gd name="T56" fmla="*/ 1440 w 1442"/>
              <a:gd name="T57" fmla="*/ 0 h 10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442" h="1011">
                <a:moveTo>
                  <a:pt x="1440" y="0"/>
                </a:moveTo>
                <a:cubicBezTo>
                  <a:pt x="865" y="575"/>
                  <a:pt x="865" y="575"/>
                  <a:pt x="865" y="575"/>
                </a:cubicBezTo>
                <a:cubicBezTo>
                  <a:pt x="829" y="576"/>
                  <a:pt x="829" y="576"/>
                  <a:pt x="829" y="576"/>
                </a:cubicBezTo>
                <a:cubicBezTo>
                  <a:pt x="743" y="662"/>
                  <a:pt x="743" y="662"/>
                  <a:pt x="743" y="662"/>
                </a:cubicBezTo>
                <a:cubicBezTo>
                  <a:pt x="671" y="661"/>
                  <a:pt x="671" y="661"/>
                  <a:pt x="671" y="661"/>
                </a:cubicBezTo>
                <a:cubicBezTo>
                  <a:pt x="615" y="717"/>
                  <a:pt x="615" y="717"/>
                  <a:pt x="615" y="717"/>
                </a:cubicBezTo>
                <a:cubicBezTo>
                  <a:pt x="563" y="718"/>
                  <a:pt x="563" y="718"/>
                  <a:pt x="563" y="718"/>
                </a:cubicBezTo>
                <a:cubicBezTo>
                  <a:pt x="477" y="805"/>
                  <a:pt x="477" y="805"/>
                  <a:pt x="477" y="805"/>
                </a:cubicBezTo>
                <a:cubicBezTo>
                  <a:pt x="365" y="803"/>
                  <a:pt x="365" y="803"/>
                  <a:pt x="365" y="803"/>
                </a:cubicBezTo>
                <a:cubicBezTo>
                  <a:pt x="233" y="935"/>
                  <a:pt x="233" y="935"/>
                  <a:pt x="233" y="935"/>
                </a:cubicBezTo>
                <a:cubicBezTo>
                  <a:pt x="170" y="936"/>
                  <a:pt x="170" y="936"/>
                  <a:pt x="170" y="936"/>
                </a:cubicBezTo>
                <a:cubicBezTo>
                  <a:pt x="146" y="960"/>
                  <a:pt x="146" y="960"/>
                  <a:pt x="146" y="960"/>
                </a:cubicBezTo>
                <a:cubicBezTo>
                  <a:pt x="51" y="959"/>
                  <a:pt x="51" y="959"/>
                  <a:pt x="51" y="959"/>
                </a:cubicBezTo>
                <a:cubicBezTo>
                  <a:pt x="0" y="1009"/>
                  <a:pt x="0" y="1009"/>
                  <a:pt x="0" y="1009"/>
                </a:cubicBezTo>
                <a:cubicBezTo>
                  <a:pt x="2" y="1010"/>
                  <a:pt x="3" y="1011"/>
                  <a:pt x="4" y="1011"/>
                </a:cubicBezTo>
                <a:cubicBezTo>
                  <a:pt x="52" y="963"/>
                  <a:pt x="52" y="963"/>
                  <a:pt x="52" y="963"/>
                </a:cubicBezTo>
                <a:cubicBezTo>
                  <a:pt x="147" y="964"/>
                  <a:pt x="147" y="964"/>
                  <a:pt x="147" y="964"/>
                </a:cubicBezTo>
                <a:cubicBezTo>
                  <a:pt x="172" y="940"/>
                  <a:pt x="172" y="940"/>
                  <a:pt x="172" y="940"/>
                </a:cubicBezTo>
                <a:cubicBezTo>
                  <a:pt x="235" y="939"/>
                  <a:pt x="235" y="939"/>
                  <a:pt x="235" y="939"/>
                </a:cubicBezTo>
                <a:cubicBezTo>
                  <a:pt x="366" y="807"/>
                  <a:pt x="366" y="807"/>
                  <a:pt x="366" y="807"/>
                </a:cubicBezTo>
                <a:cubicBezTo>
                  <a:pt x="478" y="809"/>
                  <a:pt x="478" y="809"/>
                  <a:pt x="478" y="809"/>
                </a:cubicBezTo>
                <a:cubicBezTo>
                  <a:pt x="565" y="722"/>
                  <a:pt x="565" y="722"/>
                  <a:pt x="565" y="722"/>
                </a:cubicBezTo>
                <a:cubicBezTo>
                  <a:pt x="617" y="721"/>
                  <a:pt x="617" y="721"/>
                  <a:pt x="617" y="721"/>
                </a:cubicBezTo>
                <a:cubicBezTo>
                  <a:pt x="672" y="665"/>
                  <a:pt x="672" y="665"/>
                  <a:pt x="672" y="665"/>
                </a:cubicBezTo>
                <a:cubicBezTo>
                  <a:pt x="745" y="666"/>
                  <a:pt x="745" y="666"/>
                  <a:pt x="745" y="666"/>
                </a:cubicBezTo>
                <a:cubicBezTo>
                  <a:pt x="831" y="580"/>
                  <a:pt x="831" y="580"/>
                  <a:pt x="831" y="580"/>
                </a:cubicBezTo>
                <a:cubicBezTo>
                  <a:pt x="867" y="579"/>
                  <a:pt x="867" y="579"/>
                  <a:pt x="867" y="579"/>
                </a:cubicBezTo>
                <a:cubicBezTo>
                  <a:pt x="1442" y="3"/>
                  <a:pt x="1442" y="3"/>
                  <a:pt x="1442" y="3"/>
                </a:cubicBezTo>
                <a:cubicBezTo>
                  <a:pt x="1440" y="0"/>
                  <a:pt x="1440" y="0"/>
                  <a:pt x="144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59" name="Freeform 715"/>
          <p:cNvSpPr>
            <a:spLocks/>
          </p:cNvSpPr>
          <p:nvPr/>
        </p:nvSpPr>
        <p:spPr bwMode="auto">
          <a:xfrm>
            <a:off x="10932343" y="123826"/>
            <a:ext cx="1312863" cy="1944691"/>
          </a:xfrm>
          <a:custGeom>
            <a:avLst/>
            <a:gdLst>
              <a:gd name="T0" fmla="*/ 314 w 317"/>
              <a:gd name="T1" fmla="*/ 0 h 469"/>
              <a:gd name="T2" fmla="*/ 312 w 317"/>
              <a:gd name="T3" fmla="*/ 3 h 469"/>
              <a:gd name="T4" fmla="*/ 312 w 317"/>
              <a:gd name="T5" fmla="*/ 3 h 469"/>
              <a:gd name="T6" fmla="*/ 313 w 317"/>
              <a:gd name="T7" fmla="*/ 69 h 469"/>
              <a:gd name="T8" fmla="*/ 79 w 317"/>
              <a:gd name="T9" fmla="*/ 303 h 469"/>
              <a:gd name="T10" fmla="*/ 80 w 317"/>
              <a:gd name="T11" fmla="*/ 387 h 469"/>
              <a:gd name="T12" fmla="*/ 0 w 317"/>
              <a:gd name="T13" fmla="*/ 467 h 469"/>
              <a:gd name="T14" fmla="*/ 4 w 317"/>
              <a:gd name="T15" fmla="*/ 469 h 469"/>
              <a:gd name="T16" fmla="*/ 84 w 317"/>
              <a:gd name="T17" fmla="*/ 389 h 469"/>
              <a:gd name="T18" fmla="*/ 83 w 317"/>
              <a:gd name="T19" fmla="*/ 305 h 469"/>
              <a:gd name="T20" fmla="*/ 317 w 317"/>
              <a:gd name="T21" fmla="*/ 71 h 469"/>
              <a:gd name="T22" fmla="*/ 316 w 317"/>
              <a:gd name="T23" fmla="*/ 2 h 469"/>
              <a:gd name="T24" fmla="*/ 314 w 317"/>
              <a:gd name="T25" fmla="*/ 0 h 4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17" h="469">
                <a:moveTo>
                  <a:pt x="314" y="0"/>
                </a:moveTo>
                <a:cubicBezTo>
                  <a:pt x="312" y="3"/>
                  <a:pt x="312" y="3"/>
                  <a:pt x="312" y="3"/>
                </a:cubicBezTo>
                <a:cubicBezTo>
                  <a:pt x="312" y="3"/>
                  <a:pt x="312" y="3"/>
                  <a:pt x="312" y="3"/>
                </a:cubicBezTo>
                <a:cubicBezTo>
                  <a:pt x="313" y="69"/>
                  <a:pt x="313" y="69"/>
                  <a:pt x="313" y="69"/>
                </a:cubicBezTo>
                <a:cubicBezTo>
                  <a:pt x="79" y="303"/>
                  <a:pt x="79" y="303"/>
                  <a:pt x="79" y="303"/>
                </a:cubicBezTo>
                <a:cubicBezTo>
                  <a:pt x="80" y="387"/>
                  <a:pt x="80" y="387"/>
                  <a:pt x="80" y="387"/>
                </a:cubicBezTo>
                <a:cubicBezTo>
                  <a:pt x="0" y="467"/>
                  <a:pt x="0" y="467"/>
                  <a:pt x="0" y="467"/>
                </a:cubicBezTo>
                <a:cubicBezTo>
                  <a:pt x="1" y="467"/>
                  <a:pt x="3" y="468"/>
                  <a:pt x="4" y="469"/>
                </a:cubicBezTo>
                <a:cubicBezTo>
                  <a:pt x="84" y="389"/>
                  <a:pt x="84" y="389"/>
                  <a:pt x="84" y="389"/>
                </a:cubicBezTo>
                <a:cubicBezTo>
                  <a:pt x="83" y="305"/>
                  <a:pt x="83" y="305"/>
                  <a:pt x="83" y="305"/>
                </a:cubicBezTo>
                <a:cubicBezTo>
                  <a:pt x="317" y="71"/>
                  <a:pt x="317" y="71"/>
                  <a:pt x="317" y="71"/>
                </a:cubicBezTo>
                <a:cubicBezTo>
                  <a:pt x="316" y="2"/>
                  <a:pt x="316" y="2"/>
                  <a:pt x="316" y="2"/>
                </a:cubicBezTo>
                <a:cubicBezTo>
                  <a:pt x="314" y="0"/>
                  <a:pt x="314" y="0"/>
                  <a:pt x="31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60" name="Freeform 716"/>
          <p:cNvSpPr>
            <a:spLocks noEditPoints="1"/>
          </p:cNvSpPr>
          <p:nvPr/>
        </p:nvSpPr>
        <p:spPr bwMode="auto">
          <a:xfrm>
            <a:off x="9049567" y="-4473583"/>
            <a:ext cx="2022476" cy="4240220"/>
          </a:xfrm>
          <a:custGeom>
            <a:avLst/>
            <a:gdLst>
              <a:gd name="T0" fmla="*/ 7 w 488"/>
              <a:gd name="T1" fmla="*/ 879 h 1023"/>
              <a:gd name="T2" fmla="*/ 4 w 488"/>
              <a:gd name="T3" fmla="*/ 880 h 1023"/>
              <a:gd name="T4" fmla="*/ 4 w 488"/>
              <a:gd name="T5" fmla="*/ 880 h 1023"/>
              <a:gd name="T6" fmla="*/ 3 w 488"/>
              <a:gd name="T7" fmla="*/ 880 h 1023"/>
              <a:gd name="T8" fmla="*/ 4 w 488"/>
              <a:gd name="T9" fmla="*/ 921 h 1023"/>
              <a:gd name="T10" fmla="*/ 84 w 488"/>
              <a:gd name="T11" fmla="*/ 1001 h 1023"/>
              <a:gd name="T12" fmla="*/ 83 w 488"/>
              <a:gd name="T13" fmla="*/ 1017 h 1023"/>
              <a:gd name="T14" fmla="*/ 83 w 488"/>
              <a:gd name="T15" fmla="*/ 1023 h 1023"/>
              <a:gd name="T16" fmla="*/ 87 w 488"/>
              <a:gd name="T17" fmla="*/ 1023 h 1023"/>
              <a:gd name="T18" fmla="*/ 87 w 488"/>
              <a:gd name="T19" fmla="*/ 1019 h 1023"/>
              <a:gd name="T20" fmla="*/ 88 w 488"/>
              <a:gd name="T21" fmla="*/ 1000 h 1023"/>
              <a:gd name="T22" fmla="*/ 8 w 488"/>
              <a:gd name="T23" fmla="*/ 919 h 1023"/>
              <a:gd name="T24" fmla="*/ 7 w 488"/>
              <a:gd name="T25" fmla="*/ 879 h 1023"/>
              <a:gd name="T26" fmla="*/ 486 w 488"/>
              <a:gd name="T27" fmla="*/ 0 h 1023"/>
              <a:gd name="T28" fmla="*/ 486 w 488"/>
              <a:gd name="T29" fmla="*/ 0 h 1023"/>
              <a:gd name="T30" fmla="*/ 0 w 488"/>
              <a:gd name="T31" fmla="*/ 486 h 1023"/>
              <a:gd name="T32" fmla="*/ 3 w 488"/>
              <a:gd name="T33" fmla="*/ 838 h 1023"/>
              <a:gd name="T34" fmla="*/ 4 w 488"/>
              <a:gd name="T35" fmla="*/ 838 h 1023"/>
              <a:gd name="T36" fmla="*/ 4 w 488"/>
              <a:gd name="T37" fmla="*/ 838 h 1023"/>
              <a:gd name="T38" fmla="*/ 7 w 488"/>
              <a:gd name="T39" fmla="*/ 839 h 1023"/>
              <a:gd name="T40" fmla="*/ 4 w 488"/>
              <a:gd name="T41" fmla="*/ 488 h 1023"/>
              <a:gd name="T42" fmla="*/ 488 w 488"/>
              <a:gd name="T43" fmla="*/ 3 h 1023"/>
              <a:gd name="T44" fmla="*/ 486 w 488"/>
              <a:gd name="T45" fmla="*/ 0 h 10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488" h="1023">
                <a:moveTo>
                  <a:pt x="7" y="879"/>
                </a:moveTo>
                <a:cubicBezTo>
                  <a:pt x="6" y="880"/>
                  <a:pt x="5" y="880"/>
                  <a:pt x="4" y="880"/>
                </a:cubicBezTo>
                <a:cubicBezTo>
                  <a:pt x="4" y="880"/>
                  <a:pt x="4" y="880"/>
                  <a:pt x="4" y="880"/>
                </a:cubicBezTo>
                <a:cubicBezTo>
                  <a:pt x="4" y="880"/>
                  <a:pt x="3" y="880"/>
                  <a:pt x="3" y="880"/>
                </a:cubicBezTo>
                <a:cubicBezTo>
                  <a:pt x="4" y="921"/>
                  <a:pt x="4" y="921"/>
                  <a:pt x="4" y="921"/>
                </a:cubicBezTo>
                <a:cubicBezTo>
                  <a:pt x="84" y="1001"/>
                  <a:pt x="84" y="1001"/>
                  <a:pt x="84" y="1001"/>
                </a:cubicBezTo>
                <a:cubicBezTo>
                  <a:pt x="83" y="1017"/>
                  <a:pt x="83" y="1017"/>
                  <a:pt x="83" y="1017"/>
                </a:cubicBezTo>
                <a:cubicBezTo>
                  <a:pt x="83" y="1023"/>
                  <a:pt x="83" y="1023"/>
                  <a:pt x="83" y="1023"/>
                </a:cubicBezTo>
                <a:cubicBezTo>
                  <a:pt x="87" y="1023"/>
                  <a:pt x="87" y="1023"/>
                  <a:pt x="87" y="1023"/>
                </a:cubicBezTo>
                <a:cubicBezTo>
                  <a:pt x="87" y="1019"/>
                  <a:pt x="87" y="1019"/>
                  <a:pt x="87" y="1019"/>
                </a:cubicBezTo>
                <a:cubicBezTo>
                  <a:pt x="88" y="1000"/>
                  <a:pt x="88" y="1000"/>
                  <a:pt x="88" y="1000"/>
                </a:cubicBezTo>
                <a:cubicBezTo>
                  <a:pt x="8" y="919"/>
                  <a:pt x="8" y="919"/>
                  <a:pt x="8" y="919"/>
                </a:cubicBezTo>
                <a:cubicBezTo>
                  <a:pt x="7" y="879"/>
                  <a:pt x="7" y="879"/>
                  <a:pt x="7" y="879"/>
                </a:cubicBezTo>
                <a:moveTo>
                  <a:pt x="486" y="0"/>
                </a:moveTo>
                <a:cubicBezTo>
                  <a:pt x="486" y="0"/>
                  <a:pt x="486" y="0"/>
                  <a:pt x="486" y="0"/>
                </a:cubicBezTo>
                <a:cubicBezTo>
                  <a:pt x="0" y="486"/>
                  <a:pt x="0" y="486"/>
                  <a:pt x="0" y="486"/>
                </a:cubicBezTo>
                <a:cubicBezTo>
                  <a:pt x="3" y="838"/>
                  <a:pt x="3" y="838"/>
                  <a:pt x="3" y="838"/>
                </a:cubicBezTo>
                <a:cubicBezTo>
                  <a:pt x="3" y="838"/>
                  <a:pt x="4" y="838"/>
                  <a:pt x="4" y="838"/>
                </a:cubicBezTo>
                <a:cubicBezTo>
                  <a:pt x="4" y="838"/>
                  <a:pt x="4" y="838"/>
                  <a:pt x="4" y="838"/>
                </a:cubicBezTo>
                <a:cubicBezTo>
                  <a:pt x="5" y="838"/>
                  <a:pt x="6" y="838"/>
                  <a:pt x="7" y="839"/>
                </a:cubicBezTo>
                <a:cubicBezTo>
                  <a:pt x="4" y="488"/>
                  <a:pt x="4" y="488"/>
                  <a:pt x="4" y="488"/>
                </a:cubicBezTo>
                <a:cubicBezTo>
                  <a:pt x="488" y="3"/>
                  <a:pt x="488" y="3"/>
                  <a:pt x="488" y="3"/>
                </a:cubicBezTo>
                <a:cubicBezTo>
                  <a:pt x="486" y="0"/>
                  <a:pt x="486" y="0"/>
                  <a:pt x="48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61" name="Freeform 717"/>
          <p:cNvSpPr>
            <a:spLocks/>
          </p:cNvSpPr>
          <p:nvPr/>
        </p:nvSpPr>
        <p:spPr bwMode="auto">
          <a:xfrm>
            <a:off x="9095605" y="-4324358"/>
            <a:ext cx="2135188" cy="4618046"/>
          </a:xfrm>
          <a:custGeom>
            <a:avLst/>
            <a:gdLst>
              <a:gd name="T0" fmla="*/ 1337 w 1345"/>
              <a:gd name="T1" fmla="*/ 0 h 2909"/>
              <a:gd name="T2" fmla="*/ 130 w 1345"/>
              <a:gd name="T3" fmla="*/ 1206 h 2909"/>
              <a:gd name="T4" fmla="*/ 133 w 1345"/>
              <a:gd name="T5" fmla="*/ 2313 h 2909"/>
              <a:gd name="T6" fmla="*/ 405 w 1345"/>
              <a:gd name="T7" fmla="*/ 2585 h 2909"/>
              <a:gd name="T8" fmla="*/ 407 w 1345"/>
              <a:gd name="T9" fmla="*/ 2624 h 2909"/>
              <a:gd name="T10" fmla="*/ 133 w 1345"/>
              <a:gd name="T11" fmla="*/ 2898 h 2909"/>
              <a:gd name="T12" fmla="*/ 65 w 1345"/>
              <a:gd name="T13" fmla="*/ 2898 h 2909"/>
              <a:gd name="T14" fmla="*/ 0 w 1345"/>
              <a:gd name="T15" fmla="*/ 2898 h 2909"/>
              <a:gd name="T16" fmla="*/ 0 w 1345"/>
              <a:gd name="T17" fmla="*/ 2909 h 2909"/>
              <a:gd name="T18" fmla="*/ 68 w 1345"/>
              <a:gd name="T19" fmla="*/ 2909 h 2909"/>
              <a:gd name="T20" fmla="*/ 138 w 1345"/>
              <a:gd name="T21" fmla="*/ 2909 h 2909"/>
              <a:gd name="T22" fmla="*/ 420 w 1345"/>
              <a:gd name="T23" fmla="*/ 2629 h 2909"/>
              <a:gd name="T24" fmla="*/ 412 w 1345"/>
              <a:gd name="T25" fmla="*/ 2580 h 2909"/>
              <a:gd name="T26" fmla="*/ 144 w 1345"/>
              <a:gd name="T27" fmla="*/ 2311 h 2909"/>
              <a:gd name="T28" fmla="*/ 141 w 1345"/>
              <a:gd name="T29" fmla="*/ 1211 h 2909"/>
              <a:gd name="T30" fmla="*/ 1345 w 1345"/>
              <a:gd name="T31" fmla="*/ 7 h 2909"/>
              <a:gd name="T32" fmla="*/ 1337 w 1345"/>
              <a:gd name="T33" fmla="*/ 0 h 29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345" h="2909">
                <a:moveTo>
                  <a:pt x="1337" y="0"/>
                </a:moveTo>
                <a:lnTo>
                  <a:pt x="130" y="1206"/>
                </a:lnTo>
                <a:lnTo>
                  <a:pt x="133" y="2313"/>
                </a:lnTo>
                <a:lnTo>
                  <a:pt x="405" y="2585"/>
                </a:lnTo>
                <a:lnTo>
                  <a:pt x="407" y="2624"/>
                </a:lnTo>
                <a:lnTo>
                  <a:pt x="133" y="2898"/>
                </a:lnTo>
                <a:lnTo>
                  <a:pt x="65" y="2898"/>
                </a:lnTo>
                <a:lnTo>
                  <a:pt x="0" y="2898"/>
                </a:lnTo>
                <a:lnTo>
                  <a:pt x="0" y="2909"/>
                </a:lnTo>
                <a:lnTo>
                  <a:pt x="68" y="2909"/>
                </a:lnTo>
                <a:lnTo>
                  <a:pt x="138" y="2909"/>
                </a:lnTo>
                <a:lnTo>
                  <a:pt x="420" y="2629"/>
                </a:lnTo>
                <a:lnTo>
                  <a:pt x="412" y="2580"/>
                </a:lnTo>
                <a:lnTo>
                  <a:pt x="144" y="2311"/>
                </a:lnTo>
                <a:lnTo>
                  <a:pt x="141" y="1211"/>
                </a:lnTo>
                <a:lnTo>
                  <a:pt x="1345" y="7"/>
                </a:lnTo>
                <a:lnTo>
                  <a:pt x="1337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62" name="Freeform 718"/>
          <p:cNvSpPr>
            <a:spLocks/>
          </p:cNvSpPr>
          <p:nvPr/>
        </p:nvSpPr>
        <p:spPr bwMode="auto">
          <a:xfrm>
            <a:off x="9095605" y="-4324358"/>
            <a:ext cx="2135188" cy="4618046"/>
          </a:xfrm>
          <a:custGeom>
            <a:avLst/>
            <a:gdLst>
              <a:gd name="T0" fmla="*/ 1337 w 1345"/>
              <a:gd name="T1" fmla="*/ 0 h 2909"/>
              <a:gd name="T2" fmla="*/ 130 w 1345"/>
              <a:gd name="T3" fmla="*/ 1206 h 2909"/>
              <a:gd name="T4" fmla="*/ 133 w 1345"/>
              <a:gd name="T5" fmla="*/ 2313 h 2909"/>
              <a:gd name="T6" fmla="*/ 405 w 1345"/>
              <a:gd name="T7" fmla="*/ 2585 h 2909"/>
              <a:gd name="T8" fmla="*/ 407 w 1345"/>
              <a:gd name="T9" fmla="*/ 2624 h 2909"/>
              <a:gd name="T10" fmla="*/ 133 w 1345"/>
              <a:gd name="T11" fmla="*/ 2898 h 2909"/>
              <a:gd name="T12" fmla="*/ 65 w 1345"/>
              <a:gd name="T13" fmla="*/ 2898 h 2909"/>
              <a:gd name="T14" fmla="*/ 0 w 1345"/>
              <a:gd name="T15" fmla="*/ 2898 h 2909"/>
              <a:gd name="T16" fmla="*/ 0 w 1345"/>
              <a:gd name="T17" fmla="*/ 2909 h 2909"/>
              <a:gd name="T18" fmla="*/ 68 w 1345"/>
              <a:gd name="T19" fmla="*/ 2909 h 2909"/>
              <a:gd name="T20" fmla="*/ 138 w 1345"/>
              <a:gd name="T21" fmla="*/ 2909 h 2909"/>
              <a:gd name="T22" fmla="*/ 420 w 1345"/>
              <a:gd name="T23" fmla="*/ 2629 h 2909"/>
              <a:gd name="T24" fmla="*/ 412 w 1345"/>
              <a:gd name="T25" fmla="*/ 2580 h 2909"/>
              <a:gd name="T26" fmla="*/ 144 w 1345"/>
              <a:gd name="T27" fmla="*/ 2311 h 2909"/>
              <a:gd name="T28" fmla="*/ 141 w 1345"/>
              <a:gd name="T29" fmla="*/ 1211 h 2909"/>
              <a:gd name="T30" fmla="*/ 1345 w 1345"/>
              <a:gd name="T31" fmla="*/ 7 h 2909"/>
              <a:gd name="T32" fmla="*/ 1337 w 1345"/>
              <a:gd name="T33" fmla="*/ 0 h 29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345" h="2909">
                <a:moveTo>
                  <a:pt x="1337" y="0"/>
                </a:moveTo>
                <a:lnTo>
                  <a:pt x="130" y="1206"/>
                </a:lnTo>
                <a:lnTo>
                  <a:pt x="133" y="2313"/>
                </a:lnTo>
                <a:lnTo>
                  <a:pt x="405" y="2585"/>
                </a:lnTo>
                <a:lnTo>
                  <a:pt x="407" y="2624"/>
                </a:lnTo>
                <a:lnTo>
                  <a:pt x="133" y="2898"/>
                </a:lnTo>
                <a:lnTo>
                  <a:pt x="65" y="2898"/>
                </a:lnTo>
                <a:lnTo>
                  <a:pt x="0" y="2898"/>
                </a:lnTo>
                <a:lnTo>
                  <a:pt x="0" y="2909"/>
                </a:lnTo>
                <a:lnTo>
                  <a:pt x="68" y="2909"/>
                </a:lnTo>
                <a:lnTo>
                  <a:pt x="138" y="2909"/>
                </a:lnTo>
                <a:lnTo>
                  <a:pt x="420" y="2629"/>
                </a:lnTo>
                <a:lnTo>
                  <a:pt x="412" y="2580"/>
                </a:lnTo>
                <a:lnTo>
                  <a:pt x="144" y="2311"/>
                </a:lnTo>
                <a:lnTo>
                  <a:pt x="141" y="1211"/>
                </a:lnTo>
                <a:lnTo>
                  <a:pt x="1345" y="7"/>
                </a:lnTo>
                <a:lnTo>
                  <a:pt x="1337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63" name="Freeform 719"/>
          <p:cNvSpPr>
            <a:spLocks/>
          </p:cNvSpPr>
          <p:nvPr/>
        </p:nvSpPr>
        <p:spPr bwMode="auto">
          <a:xfrm>
            <a:off x="9090842" y="-4262445"/>
            <a:ext cx="2193926" cy="4911734"/>
          </a:xfrm>
          <a:custGeom>
            <a:avLst/>
            <a:gdLst>
              <a:gd name="T0" fmla="*/ 1376 w 1382"/>
              <a:gd name="T1" fmla="*/ 0 h 3094"/>
              <a:gd name="T2" fmla="*/ 186 w 1382"/>
              <a:gd name="T3" fmla="*/ 1188 h 3094"/>
              <a:gd name="T4" fmla="*/ 191 w 1382"/>
              <a:gd name="T5" fmla="*/ 2256 h 3094"/>
              <a:gd name="T6" fmla="*/ 489 w 1382"/>
              <a:gd name="T7" fmla="*/ 2554 h 3094"/>
              <a:gd name="T8" fmla="*/ 481 w 1382"/>
              <a:gd name="T9" fmla="*/ 2606 h 3094"/>
              <a:gd name="T10" fmla="*/ 21 w 1382"/>
              <a:gd name="T11" fmla="*/ 3068 h 3094"/>
              <a:gd name="T12" fmla="*/ 0 w 1382"/>
              <a:gd name="T13" fmla="*/ 3087 h 3094"/>
              <a:gd name="T14" fmla="*/ 8 w 1382"/>
              <a:gd name="T15" fmla="*/ 3094 h 3094"/>
              <a:gd name="T16" fmla="*/ 29 w 1382"/>
              <a:gd name="T17" fmla="*/ 3076 h 3094"/>
              <a:gd name="T18" fmla="*/ 491 w 1382"/>
              <a:gd name="T19" fmla="*/ 2611 h 3094"/>
              <a:gd name="T20" fmla="*/ 499 w 1382"/>
              <a:gd name="T21" fmla="*/ 2551 h 3094"/>
              <a:gd name="T22" fmla="*/ 201 w 1382"/>
              <a:gd name="T23" fmla="*/ 2254 h 3094"/>
              <a:gd name="T24" fmla="*/ 196 w 1382"/>
              <a:gd name="T25" fmla="*/ 1193 h 3094"/>
              <a:gd name="T26" fmla="*/ 1382 w 1382"/>
              <a:gd name="T27" fmla="*/ 8 h 3094"/>
              <a:gd name="T28" fmla="*/ 1376 w 1382"/>
              <a:gd name="T29" fmla="*/ 0 h 30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382" h="3094">
                <a:moveTo>
                  <a:pt x="1376" y="0"/>
                </a:moveTo>
                <a:lnTo>
                  <a:pt x="186" y="1188"/>
                </a:lnTo>
                <a:lnTo>
                  <a:pt x="191" y="2256"/>
                </a:lnTo>
                <a:lnTo>
                  <a:pt x="489" y="2554"/>
                </a:lnTo>
                <a:lnTo>
                  <a:pt x="481" y="2606"/>
                </a:lnTo>
                <a:lnTo>
                  <a:pt x="21" y="3068"/>
                </a:lnTo>
                <a:lnTo>
                  <a:pt x="0" y="3087"/>
                </a:lnTo>
                <a:lnTo>
                  <a:pt x="8" y="3094"/>
                </a:lnTo>
                <a:lnTo>
                  <a:pt x="29" y="3076"/>
                </a:lnTo>
                <a:lnTo>
                  <a:pt x="491" y="2611"/>
                </a:lnTo>
                <a:lnTo>
                  <a:pt x="499" y="2551"/>
                </a:lnTo>
                <a:lnTo>
                  <a:pt x="201" y="2254"/>
                </a:lnTo>
                <a:lnTo>
                  <a:pt x="196" y="1193"/>
                </a:lnTo>
                <a:lnTo>
                  <a:pt x="1382" y="8"/>
                </a:lnTo>
                <a:lnTo>
                  <a:pt x="137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64" name="Freeform 720"/>
          <p:cNvSpPr>
            <a:spLocks/>
          </p:cNvSpPr>
          <p:nvPr/>
        </p:nvSpPr>
        <p:spPr bwMode="auto">
          <a:xfrm>
            <a:off x="9090842" y="-4262445"/>
            <a:ext cx="2193926" cy="4911734"/>
          </a:xfrm>
          <a:custGeom>
            <a:avLst/>
            <a:gdLst>
              <a:gd name="T0" fmla="*/ 1376 w 1382"/>
              <a:gd name="T1" fmla="*/ 0 h 3094"/>
              <a:gd name="T2" fmla="*/ 186 w 1382"/>
              <a:gd name="T3" fmla="*/ 1188 h 3094"/>
              <a:gd name="T4" fmla="*/ 191 w 1382"/>
              <a:gd name="T5" fmla="*/ 2256 h 3094"/>
              <a:gd name="T6" fmla="*/ 489 w 1382"/>
              <a:gd name="T7" fmla="*/ 2554 h 3094"/>
              <a:gd name="T8" fmla="*/ 481 w 1382"/>
              <a:gd name="T9" fmla="*/ 2606 h 3094"/>
              <a:gd name="T10" fmla="*/ 21 w 1382"/>
              <a:gd name="T11" fmla="*/ 3068 h 3094"/>
              <a:gd name="T12" fmla="*/ 0 w 1382"/>
              <a:gd name="T13" fmla="*/ 3087 h 3094"/>
              <a:gd name="T14" fmla="*/ 8 w 1382"/>
              <a:gd name="T15" fmla="*/ 3094 h 3094"/>
              <a:gd name="T16" fmla="*/ 29 w 1382"/>
              <a:gd name="T17" fmla="*/ 3076 h 3094"/>
              <a:gd name="T18" fmla="*/ 491 w 1382"/>
              <a:gd name="T19" fmla="*/ 2611 h 3094"/>
              <a:gd name="T20" fmla="*/ 499 w 1382"/>
              <a:gd name="T21" fmla="*/ 2551 h 3094"/>
              <a:gd name="T22" fmla="*/ 201 w 1382"/>
              <a:gd name="T23" fmla="*/ 2254 h 3094"/>
              <a:gd name="T24" fmla="*/ 196 w 1382"/>
              <a:gd name="T25" fmla="*/ 1193 h 3094"/>
              <a:gd name="T26" fmla="*/ 1382 w 1382"/>
              <a:gd name="T27" fmla="*/ 8 h 3094"/>
              <a:gd name="T28" fmla="*/ 1376 w 1382"/>
              <a:gd name="T29" fmla="*/ 0 h 30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382" h="3094">
                <a:moveTo>
                  <a:pt x="1376" y="0"/>
                </a:moveTo>
                <a:lnTo>
                  <a:pt x="186" y="1188"/>
                </a:lnTo>
                <a:lnTo>
                  <a:pt x="191" y="2256"/>
                </a:lnTo>
                <a:lnTo>
                  <a:pt x="489" y="2554"/>
                </a:lnTo>
                <a:lnTo>
                  <a:pt x="481" y="2606"/>
                </a:lnTo>
                <a:lnTo>
                  <a:pt x="21" y="3068"/>
                </a:lnTo>
                <a:lnTo>
                  <a:pt x="0" y="3087"/>
                </a:lnTo>
                <a:lnTo>
                  <a:pt x="8" y="3094"/>
                </a:lnTo>
                <a:lnTo>
                  <a:pt x="29" y="3076"/>
                </a:lnTo>
                <a:lnTo>
                  <a:pt x="491" y="2611"/>
                </a:lnTo>
                <a:lnTo>
                  <a:pt x="499" y="2551"/>
                </a:lnTo>
                <a:lnTo>
                  <a:pt x="201" y="2254"/>
                </a:lnTo>
                <a:lnTo>
                  <a:pt x="196" y="1193"/>
                </a:lnTo>
                <a:lnTo>
                  <a:pt x="1382" y="8"/>
                </a:lnTo>
                <a:lnTo>
                  <a:pt x="1376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65" name="Freeform 721"/>
          <p:cNvSpPr>
            <a:spLocks/>
          </p:cNvSpPr>
          <p:nvPr/>
        </p:nvSpPr>
        <p:spPr bwMode="auto">
          <a:xfrm>
            <a:off x="9460730" y="-4217995"/>
            <a:ext cx="1873251" cy="4457708"/>
          </a:xfrm>
          <a:custGeom>
            <a:avLst/>
            <a:gdLst>
              <a:gd name="T0" fmla="*/ 449 w 452"/>
              <a:gd name="T1" fmla="*/ 0 h 1075"/>
              <a:gd name="T2" fmla="*/ 449 w 452"/>
              <a:gd name="T3" fmla="*/ 0 h 1075"/>
              <a:gd name="T4" fmla="*/ 0 w 452"/>
              <a:gd name="T5" fmla="*/ 449 h 1075"/>
              <a:gd name="T6" fmla="*/ 5 w 452"/>
              <a:gd name="T7" fmla="*/ 847 h 1075"/>
              <a:gd name="T8" fmla="*/ 129 w 452"/>
              <a:gd name="T9" fmla="*/ 971 h 1075"/>
              <a:gd name="T10" fmla="*/ 129 w 452"/>
              <a:gd name="T11" fmla="*/ 999 h 1075"/>
              <a:gd name="T12" fmla="*/ 56 w 452"/>
              <a:gd name="T13" fmla="*/ 1072 h 1075"/>
              <a:gd name="T14" fmla="*/ 58 w 452"/>
              <a:gd name="T15" fmla="*/ 1074 h 1075"/>
              <a:gd name="T16" fmla="*/ 59 w 452"/>
              <a:gd name="T17" fmla="*/ 1075 h 1075"/>
              <a:gd name="T18" fmla="*/ 133 w 452"/>
              <a:gd name="T19" fmla="*/ 1001 h 1075"/>
              <a:gd name="T20" fmla="*/ 133 w 452"/>
              <a:gd name="T21" fmla="*/ 969 h 1075"/>
              <a:gd name="T22" fmla="*/ 9 w 452"/>
              <a:gd name="T23" fmla="*/ 845 h 1075"/>
              <a:gd name="T24" fmla="*/ 4 w 452"/>
              <a:gd name="T25" fmla="*/ 450 h 1075"/>
              <a:gd name="T26" fmla="*/ 452 w 452"/>
              <a:gd name="T27" fmla="*/ 3 h 1075"/>
              <a:gd name="T28" fmla="*/ 449 w 452"/>
              <a:gd name="T29" fmla="*/ 0 h 10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452" h="1075">
                <a:moveTo>
                  <a:pt x="449" y="0"/>
                </a:moveTo>
                <a:cubicBezTo>
                  <a:pt x="449" y="0"/>
                  <a:pt x="449" y="0"/>
                  <a:pt x="449" y="0"/>
                </a:cubicBezTo>
                <a:cubicBezTo>
                  <a:pt x="0" y="449"/>
                  <a:pt x="0" y="449"/>
                  <a:pt x="0" y="449"/>
                </a:cubicBezTo>
                <a:cubicBezTo>
                  <a:pt x="5" y="847"/>
                  <a:pt x="5" y="847"/>
                  <a:pt x="5" y="847"/>
                </a:cubicBezTo>
                <a:cubicBezTo>
                  <a:pt x="129" y="971"/>
                  <a:pt x="129" y="971"/>
                  <a:pt x="129" y="971"/>
                </a:cubicBezTo>
                <a:cubicBezTo>
                  <a:pt x="129" y="999"/>
                  <a:pt x="129" y="999"/>
                  <a:pt x="129" y="999"/>
                </a:cubicBezTo>
                <a:cubicBezTo>
                  <a:pt x="56" y="1072"/>
                  <a:pt x="56" y="1072"/>
                  <a:pt x="56" y="1072"/>
                </a:cubicBezTo>
                <a:cubicBezTo>
                  <a:pt x="57" y="1072"/>
                  <a:pt x="57" y="1073"/>
                  <a:pt x="58" y="1074"/>
                </a:cubicBezTo>
                <a:cubicBezTo>
                  <a:pt x="58" y="1074"/>
                  <a:pt x="59" y="1074"/>
                  <a:pt x="59" y="1075"/>
                </a:cubicBezTo>
                <a:cubicBezTo>
                  <a:pt x="133" y="1001"/>
                  <a:pt x="133" y="1001"/>
                  <a:pt x="133" y="1001"/>
                </a:cubicBezTo>
                <a:cubicBezTo>
                  <a:pt x="133" y="969"/>
                  <a:pt x="133" y="969"/>
                  <a:pt x="133" y="969"/>
                </a:cubicBezTo>
                <a:cubicBezTo>
                  <a:pt x="9" y="845"/>
                  <a:pt x="9" y="845"/>
                  <a:pt x="9" y="845"/>
                </a:cubicBezTo>
                <a:cubicBezTo>
                  <a:pt x="4" y="450"/>
                  <a:pt x="4" y="450"/>
                  <a:pt x="4" y="450"/>
                </a:cubicBezTo>
                <a:cubicBezTo>
                  <a:pt x="452" y="3"/>
                  <a:pt x="452" y="3"/>
                  <a:pt x="452" y="3"/>
                </a:cubicBezTo>
                <a:cubicBezTo>
                  <a:pt x="449" y="0"/>
                  <a:pt x="449" y="0"/>
                  <a:pt x="44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66" name="Freeform 722"/>
          <p:cNvSpPr>
            <a:spLocks/>
          </p:cNvSpPr>
          <p:nvPr/>
        </p:nvSpPr>
        <p:spPr bwMode="auto">
          <a:xfrm>
            <a:off x="9548042" y="-4159257"/>
            <a:ext cx="1843088" cy="4702184"/>
          </a:xfrm>
          <a:custGeom>
            <a:avLst/>
            <a:gdLst>
              <a:gd name="T0" fmla="*/ 442 w 445"/>
              <a:gd name="T1" fmla="*/ 0 h 1134"/>
              <a:gd name="T2" fmla="*/ 0 w 445"/>
              <a:gd name="T3" fmla="*/ 442 h 1134"/>
              <a:gd name="T4" fmla="*/ 3 w 445"/>
              <a:gd name="T5" fmla="*/ 828 h 1134"/>
              <a:gd name="T6" fmla="*/ 137 w 445"/>
              <a:gd name="T7" fmla="*/ 963 h 1134"/>
              <a:gd name="T8" fmla="*/ 139 w 445"/>
              <a:gd name="T9" fmla="*/ 999 h 1134"/>
              <a:gd name="T10" fmla="*/ 7 w 445"/>
              <a:gd name="T11" fmla="*/ 1132 h 1134"/>
              <a:gd name="T12" fmla="*/ 9 w 445"/>
              <a:gd name="T13" fmla="*/ 1133 h 1134"/>
              <a:gd name="T14" fmla="*/ 9 w 445"/>
              <a:gd name="T15" fmla="*/ 1134 h 1134"/>
              <a:gd name="T16" fmla="*/ 143 w 445"/>
              <a:gd name="T17" fmla="*/ 1001 h 1134"/>
              <a:gd name="T18" fmla="*/ 141 w 445"/>
              <a:gd name="T19" fmla="*/ 961 h 1134"/>
              <a:gd name="T20" fmla="*/ 7 w 445"/>
              <a:gd name="T21" fmla="*/ 827 h 1134"/>
              <a:gd name="T22" fmla="*/ 4 w 445"/>
              <a:gd name="T23" fmla="*/ 444 h 1134"/>
              <a:gd name="T24" fmla="*/ 445 w 445"/>
              <a:gd name="T25" fmla="*/ 3 h 1134"/>
              <a:gd name="T26" fmla="*/ 442 w 445"/>
              <a:gd name="T27" fmla="*/ 0 h 1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45" h="1134">
                <a:moveTo>
                  <a:pt x="442" y="0"/>
                </a:moveTo>
                <a:cubicBezTo>
                  <a:pt x="0" y="442"/>
                  <a:pt x="0" y="442"/>
                  <a:pt x="0" y="442"/>
                </a:cubicBezTo>
                <a:cubicBezTo>
                  <a:pt x="3" y="828"/>
                  <a:pt x="3" y="828"/>
                  <a:pt x="3" y="828"/>
                </a:cubicBezTo>
                <a:cubicBezTo>
                  <a:pt x="137" y="963"/>
                  <a:pt x="137" y="963"/>
                  <a:pt x="137" y="963"/>
                </a:cubicBezTo>
                <a:cubicBezTo>
                  <a:pt x="139" y="999"/>
                  <a:pt x="139" y="999"/>
                  <a:pt x="139" y="999"/>
                </a:cubicBezTo>
                <a:cubicBezTo>
                  <a:pt x="7" y="1132"/>
                  <a:pt x="7" y="1132"/>
                  <a:pt x="7" y="1132"/>
                </a:cubicBezTo>
                <a:cubicBezTo>
                  <a:pt x="7" y="1132"/>
                  <a:pt x="8" y="1133"/>
                  <a:pt x="9" y="1133"/>
                </a:cubicBezTo>
                <a:cubicBezTo>
                  <a:pt x="9" y="1134"/>
                  <a:pt x="9" y="1134"/>
                  <a:pt x="9" y="1134"/>
                </a:cubicBezTo>
                <a:cubicBezTo>
                  <a:pt x="143" y="1001"/>
                  <a:pt x="143" y="1001"/>
                  <a:pt x="143" y="1001"/>
                </a:cubicBezTo>
                <a:cubicBezTo>
                  <a:pt x="141" y="961"/>
                  <a:pt x="141" y="961"/>
                  <a:pt x="141" y="961"/>
                </a:cubicBezTo>
                <a:cubicBezTo>
                  <a:pt x="7" y="827"/>
                  <a:pt x="7" y="827"/>
                  <a:pt x="7" y="827"/>
                </a:cubicBezTo>
                <a:cubicBezTo>
                  <a:pt x="4" y="444"/>
                  <a:pt x="4" y="444"/>
                  <a:pt x="4" y="444"/>
                </a:cubicBezTo>
                <a:cubicBezTo>
                  <a:pt x="445" y="3"/>
                  <a:pt x="445" y="3"/>
                  <a:pt x="445" y="3"/>
                </a:cubicBezTo>
                <a:cubicBezTo>
                  <a:pt x="442" y="0"/>
                  <a:pt x="442" y="0"/>
                  <a:pt x="44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67" name="Freeform 723"/>
          <p:cNvSpPr>
            <a:spLocks/>
          </p:cNvSpPr>
          <p:nvPr/>
        </p:nvSpPr>
        <p:spPr bwMode="auto">
          <a:xfrm>
            <a:off x="9625830" y="-4110045"/>
            <a:ext cx="1811338" cy="4216408"/>
          </a:xfrm>
          <a:custGeom>
            <a:avLst/>
            <a:gdLst>
              <a:gd name="T0" fmla="*/ 434 w 437"/>
              <a:gd name="T1" fmla="*/ 0 h 1017"/>
              <a:gd name="T2" fmla="*/ 434 w 437"/>
              <a:gd name="T3" fmla="*/ 0 h 1017"/>
              <a:gd name="T4" fmla="*/ 0 w 437"/>
              <a:gd name="T5" fmla="*/ 435 h 1017"/>
              <a:gd name="T6" fmla="*/ 5 w 437"/>
              <a:gd name="T7" fmla="*/ 809 h 1017"/>
              <a:gd name="T8" fmla="*/ 150 w 437"/>
              <a:gd name="T9" fmla="*/ 954 h 1017"/>
              <a:gd name="T10" fmla="*/ 149 w 437"/>
              <a:gd name="T11" fmla="*/ 1016 h 1017"/>
              <a:gd name="T12" fmla="*/ 153 w 437"/>
              <a:gd name="T13" fmla="*/ 1017 h 1017"/>
              <a:gd name="T14" fmla="*/ 154 w 437"/>
              <a:gd name="T15" fmla="*/ 952 h 1017"/>
              <a:gd name="T16" fmla="*/ 9 w 437"/>
              <a:gd name="T17" fmla="*/ 808 h 1017"/>
              <a:gd name="T18" fmla="*/ 4 w 437"/>
              <a:gd name="T19" fmla="*/ 436 h 1017"/>
              <a:gd name="T20" fmla="*/ 437 w 437"/>
              <a:gd name="T21" fmla="*/ 3 h 1017"/>
              <a:gd name="T22" fmla="*/ 434 w 437"/>
              <a:gd name="T23" fmla="*/ 0 h 10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37" h="1017">
                <a:moveTo>
                  <a:pt x="434" y="0"/>
                </a:moveTo>
                <a:cubicBezTo>
                  <a:pt x="434" y="0"/>
                  <a:pt x="434" y="0"/>
                  <a:pt x="434" y="0"/>
                </a:cubicBezTo>
                <a:cubicBezTo>
                  <a:pt x="0" y="435"/>
                  <a:pt x="0" y="435"/>
                  <a:pt x="0" y="435"/>
                </a:cubicBezTo>
                <a:cubicBezTo>
                  <a:pt x="5" y="809"/>
                  <a:pt x="5" y="809"/>
                  <a:pt x="5" y="809"/>
                </a:cubicBezTo>
                <a:cubicBezTo>
                  <a:pt x="150" y="954"/>
                  <a:pt x="150" y="954"/>
                  <a:pt x="150" y="954"/>
                </a:cubicBezTo>
                <a:cubicBezTo>
                  <a:pt x="149" y="1016"/>
                  <a:pt x="149" y="1016"/>
                  <a:pt x="149" y="1016"/>
                </a:cubicBezTo>
                <a:cubicBezTo>
                  <a:pt x="150" y="1016"/>
                  <a:pt x="152" y="1017"/>
                  <a:pt x="153" y="1017"/>
                </a:cubicBezTo>
                <a:cubicBezTo>
                  <a:pt x="154" y="952"/>
                  <a:pt x="154" y="952"/>
                  <a:pt x="154" y="952"/>
                </a:cubicBezTo>
                <a:cubicBezTo>
                  <a:pt x="9" y="808"/>
                  <a:pt x="9" y="808"/>
                  <a:pt x="9" y="808"/>
                </a:cubicBezTo>
                <a:cubicBezTo>
                  <a:pt x="4" y="436"/>
                  <a:pt x="4" y="436"/>
                  <a:pt x="4" y="436"/>
                </a:cubicBezTo>
                <a:cubicBezTo>
                  <a:pt x="437" y="3"/>
                  <a:pt x="437" y="3"/>
                  <a:pt x="437" y="3"/>
                </a:cubicBezTo>
                <a:cubicBezTo>
                  <a:pt x="434" y="0"/>
                  <a:pt x="434" y="0"/>
                  <a:pt x="43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68" name="Freeform 724"/>
          <p:cNvSpPr>
            <a:spLocks/>
          </p:cNvSpPr>
          <p:nvPr/>
        </p:nvSpPr>
        <p:spPr bwMode="auto">
          <a:xfrm>
            <a:off x="9713142" y="-4051307"/>
            <a:ext cx="1782763" cy="4594234"/>
          </a:xfrm>
          <a:custGeom>
            <a:avLst/>
            <a:gdLst>
              <a:gd name="T0" fmla="*/ 427 w 430"/>
              <a:gd name="T1" fmla="*/ 0 h 1108"/>
              <a:gd name="T2" fmla="*/ 0 w 430"/>
              <a:gd name="T3" fmla="*/ 428 h 1108"/>
              <a:gd name="T4" fmla="*/ 3 w 430"/>
              <a:gd name="T5" fmla="*/ 791 h 1108"/>
              <a:gd name="T6" fmla="*/ 184 w 430"/>
              <a:gd name="T7" fmla="*/ 972 h 1108"/>
              <a:gd name="T8" fmla="*/ 185 w 430"/>
              <a:gd name="T9" fmla="*/ 1063 h 1108"/>
              <a:gd name="T10" fmla="*/ 144 w 430"/>
              <a:gd name="T11" fmla="*/ 1104 h 1108"/>
              <a:gd name="T12" fmla="*/ 60 w 430"/>
              <a:gd name="T13" fmla="*/ 1104 h 1108"/>
              <a:gd name="T14" fmla="*/ 60 w 430"/>
              <a:gd name="T15" fmla="*/ 1105 h 1108"/>
              <a:gd name="T16" fmla="*/ 60 w 430"/>
              <a:gd name="T17" fmla="*/ 1108 h 1108"/>
              <a:gd name="T18" fmla="*/ 145 w 430"/>
              <a:gd name="T19" fmla="*/ 1108 h 1108"/>
              <a:gd name="T20" fmla="*/ 189 w 430"/>
              <a:gd name="T21" fmla="*/ 1065 h 1108"/>
              <a:gd name="T22" fmla="*/ 188 w 430"/>
              <a:gd name="T23" fmla="*/ 971 h 1108"/>
              <a:gd name="T24" fmla="*/ 6 w 430"/>
              <a:gd name="T25" fmla="*/ 790 h 1108"/>
              <a:gd name="T26" fmla="*/ 4 w 430"/>
              <a:gd name="T27" fmla="*/ 429 h 1108"/>
              <a:gd name="T28" fmla="*/ 430 w 430"/>
              <a:gd name="T29" fmla="*/ 3 h 1108"/>
              <a:gd name="T30" fmla="*/ 427 w 430"/>
              <a:gd name="T31" fmla="*/ 0 h 1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430" h="1108">
                <a:moveTo>
                  <a:pt x="427" y="0"/>
                </a:moveTo>
                <a:cubicBezTo>
                  <a:pt x="0" y="428"/>
                  <a:pt x="0" y="428"/>
                  <a:pt x="0" y="428"/>
                </a:cubicBezTo>
                <a:cubicBezTo>
                  <a:pt x="3" y="791"/>
                  <a:pt x="3" y="791"/>
                  <a:pt x="3" y="791"/>
                </a:cubicBezTo>
                <a:cubicBezTo>
                  <a:pt x="184" y="972"/>
                  <a:pt x="184" y="972"/>
                  <a:pt x="184" y="972"/>
                </a:cubicBezTo>
                <a:cubicBezTo>
                  <a:pt x="185" y="1063"/>
                  <a:pt x="185" y="1063"/>
                  <a:pt x="185" y="1063"/>
                </a:cubicBezTo>
                <a:cubicBezTo>
                  <a:pt x="144" y="1104"/>
                  <a:pt x="144" y="1104"/>
                  <a:pt x="144" y="1104"/>
                </a:cubicBezTo>
                <a:cubicBezTo>
                  <a:pt x="60" y="1104"/>
                  <a:pt x="60" y="1104"/>
                  <a:pt x="60" y="1104"/>
                </a:cubicBezTo>
                <a:cubicBezTo>
                  <a:pt x="60" y="1104"/>
                  <a:pt x="60" y="1104"/>
                  <a:pt x="60" y="1105"/>
                </a:cubicBezTo>
                <a:cubicBezTo>
                  <a:pt x="60" y="1106"/>
                  <a:pt x="60" y="1107"/>
                  <a:pt x="60" y="1108"/>
                </a:cubicBezTo>
                <a:cubicBezTo>
                  <a:pt x="145" y="1108"/>
                  <a:pt x="145" y="1108"/>
                  <a:pt x="145" y="1108"/>
                </a:cubicBezTo>
                <a:cubicBezTo>
                  <a:pt x="189" y="1065"/>
                  <a:pt x="189" y="1065"/>
                  <a:pt x="189" y="1065"/>
                </a:cubicBezTo>
                <a:cubicBezTo>
                  <a:pt x="188" y="971"/>
                  <a:pt x="188" y="971"/>
                  <a:pt x="188" y="971"/>
                </a:cubicBezTo>
                <a:cubicBezTo>
                  <a:pt x="6" y="790"/>
                  <a:pt x="6" y="790"/>
                  <a:pt x="6" y="790"/>
                </a:cubicBezTo>
                <a:cubicBezTo>
                  <a:pt x="4" y="429"/>
                  <a:pt x="4" y="429"/>
                  <a:pt x="4" y="429"/>
                </a:cubicBezTo>
                <a:cubicBezTo>
                  <a:pt x="430" y="3"/>
                  <a:pt x="430" y="3"/>
                  <a:pt x="430" y="3"/>
                </a:cubicBezTo>
                <a:cubicBezTo>
                  <a:pt x="427" y="0"/>
                  <a:pt x="427" y="0"/>
                  <a:pt x="42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69" name="Freeform 725"/>
          <p:cNvSpPr>
            <a:spLocks/>
          </p:cNvSpPr>
          <p:nvPr/>
        </p:nvSpPr>
        <p:spPr bwMode="auto">
          <a:xfrm>
            <a:off x="9738542" y="-3994157"/>
            <a:ext cx="1814513" cy="4913322"/>
          </a:xfrm>
          <a:custGeom>
            <a:avLst/>
            <a:gdLst>
              <a:gd name="T0" fmla="*/ 1138 w 1143"/>
              <a:gd name="T1" fmla="*/ 0 h 3095"/>
              <a:gd name="T2" fmla="*/ 39 w 1143"/>
              <a:gd name="T3" fmla="*/ 1100 h 3095"/>
              <a:gd name="T4" fmla="*/ 47 w 1143"/>
              <a:gd name="T5" fmla="*/ 2011 h 3095"/>
              <a:gd name="T6" fmla="*/ 522 w 1143"/>
              <a:gd name="T7" fmla="*/ 2489 h 3095"/>
              <a:gd name="T8" fmla="*/ 524 w 1143"/>
              <a:gd name="T9" fmla="*/ 2740 h 3095"/>
              <a:gd name="T10" fmla="*/ 389 w 1143"/>
              <a:gd name="T11" fmla="*/ 2876 h 3095"/>
              <a:gd name="T12" fmla="*/ 209 w 1143"/>
              <a:gd name="T13" fmla="*/ 2878 h 3095"/>
              <a:gd name="T14" fmla="*/ 34 w 1143"/>
              <a:gd name="T15" fmla="*/ 3053 h 3095"/>
              <a:gd name="T16" fmla="*/ 0 w 1143"/>
              <a:gd name="T17" fmla="*/ 3087 h 3095"/>
              <a:gd name="T18" fmla="*/ 7 w 1143"/>
              <a:gd name="T19" fmla="*/ 3095 h 3095"/>
              <a:gd name="T20" fmla="*/ 41 w 1143"/>
              <a:gd name="T21" fmla="*/ 3061 h 3095"/>
              <a:gd name="T22" fmla="*/ 214 w 1143"/>
              <a:gd name="T23" fmla="*/ 2889 h 3095"/>
              <a:gd name="T24" fmla="*/ 394 w 1143"/>
              <a:gd name="T25" fmla="*/ 2886 h 3095"/>
              <a:gd name="T26" fmla="*/ 535 w 1143"/>
              <a:gd name="T27" fmla="*/ 2745 h 3095"/>
              <a:gd name="T28" fmla="*/ 532 w 1143"/>
              <a:gd name="T29" fmla="*/ 2484 h 3095"/>
              <a:gd name="T30" fmla="*/ 57 w 1143"/>
              <a:gd name="T31" fmla="*/ 2009 h 3095"/>
              <a:gd name="T32" fmla="*/ 49 w 1143"/>
              <a:gd name="T33" fmla="*/ 1105 h 3095"/>
              <a:gd name="T34" fmla="*/ 1143 w 1143"/>
              <a:gd name="T35" fmla="*/ 8 h 3095"/>
              <a:gd name="T36" fmla="*/ 1138 w 1143"/>
              <a:gd name="T37" fmla="*/ 0 h 30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43" h="3095">
                <a:moveTo>
                  <a:pt x="1138" y="0"/>
                </a:moveTo>
                <a:lnTo>
                  <a:pt x="39" y="1100"/>
                </a:lnTo>
                <a:lnTo>
                  <a:pt x="47" y="2011"/>
                </a:lnTo>
                <a:lnTo>
                  <a:pt x="522" y="2489"/>
                </a:lnTo>
                <a:lnTo>
                  <a:pt x="524" y="2740"/>
                </a:lnTo>
                <a:lnTo>
                  <a:pt x="389" y="2876"/>
                </a:lnTo>
                <a:lnTo>
                  <a:pt x="209" y="2878"/>
                </a:lnTo>
                <a:lnTo>
                  <a:pt x="34" y="3053"/>
                </a:lnTo>
                <a:lnTo>
                  <a:pt x="0" y="3087"/>
                </a:lnTo>
                <a:lnTo>
                  <a:pt x="7" y="3095"/>
                </a:lnTo>
                <a:lnTo>
                  <a:pt x="41" y="3061"/>
                </a:lnTo>
                <a:lnTo>
                  <a:pt x="214" y="2889"/>
                </a:lnTo>
                <a:lnTo>
                  <a:pt x="394" y="2886"/>
                </a:lnTo>
                <a:lnTo>
                  <a:pt x="535" y="2745"/>
                </a:lnTo>
                <a:lnTo>
                  <a:pt x="532" y="2484"/>
                </a:lnTo>
                <a:lnTo>
                  <a:pt x="57" y="2009"/>
                </a:lnTo>
                <a:lnTo>
                  <a:pt x="49" y="1105"/>
                </a:lnTo>
                <a:lnTo>
                  <a:pt x="1143" y="8"/>
                </a:lnTo>
                <a:lnTo>
                  <a:pt x="113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70" name="Freeform 726"/>
          <p:cNvSpPr>
            <a:spLocks/>
          </p:cNvSpPr>
          <p:nvPr/>
        </p:nvSpPr>
        <p:spPr bwMode="auto">
          <a:xfrm>
            <a:off x="9738542" y="-3994157"/>
            <a:ext cx="1814513" cy="4913322"/>
          </a:xfrm>
          <a:custGeom>
            <a:avLst/>
            <a:gdLst>
              <a:gd name="T0" fmla="*/ 1138 w 1143"/>
              <a:gd name="T1" fmla="*/ 0 h 3095"/>
              <a:gd name="T2" fmla="*/ 39 w 1143"/>
              <a:gd name="T3" fmla="*/ 1100 h 3095"/>
              <a:gd name="T4" fmla="*/ 47 w 1143"/>
              <a:gd name="T5" fmla="*/ 2011 h 3095"/>
              <a:gd name="T6" fmla="*/ 522 w 1143"/>
              <a:gd name="T7" fmla="*/ 2489 h 3095"/>
              <a:gd name="T8" fmla="*/ 524 w 1143"/>
              <a:gd name="T9" fmla="*/ 2740 h 3095"/>
              <a:gd name="T10" fmla="*/ 389 w 1143"/>
              <a:gd name="T11" fmla="*/ 2876 h 3095"/>
              <a:gd name="T12" fmla="*/ 209 w 1143"/>
              <a:gd name="T13" fmla="*/ 2878 h 3095"/>
              <a:gd name="T14" fmla="*/ 34 w 1143"/>
              <a:gd name="T15" fmla="*/ 3053 h 3095"/>
              <a:gd name="T16" fmla="*/ 0 w 1143"/>
              <a:gd name="T17" fmla="*/ 3087 h 3095"/>
              <a:gd name="T18" fmla="*/ 7 w 1143"/>
              <a:gd name="T19" fmla="*/ 3095 h 3095"/>
              <a:gd name="T20" fmla="*/ 41 w 1143"/>
              <a:gd name="T21" fmla="*/ 3061 h 3095"/>
              <a:gd name="T22" fmla="*/ 214 w 1143"/>
              <a:gd name="T23" fmla="*/ 2889 h 3095"/>
              <a:gd name="T24" fmla="*/ 394 w 1143"/>
              <a:gd name="T25" fmla="*/ 2886 h 3095"/>
              <a:gd name="T26" fmla="*/ 535 w 1143"/>
              <a:gd name="T27" fmla="*/ 2745 h 3095"/>
              <a:gd name="T28" fmla="*/ 532 w 1143"/>
              <a:gd name="T29" fmla="*/ 2484 h 3095"/>
              <a:gd name="T30" fmla="*/ 57 w 1143"/>
              <a:gd name="T31" fmla="*/ 2009 h 3095"/>
              <a:gd name="T32" fmla="*/ 49 w 1143"/>
              <a:gd name="T33" fmla="*/ 1105 h 3095"/>
              <a:gd name="T34" fmla="*/ 1143 w 1143"/>
              <a:gd name="T35" fmla="*/ 8 h 3095"/>
              <a:gd name="T36" fmla="*/ 1138 w 1143"/>
              <a:gd name="T37" fmla="*/ 0 h 30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43" h="3095">
                <a:moveTo>
                  <a:pt x="1138" y="0"/>
                </a:moveTo>
                <a:lnTo>
                  <a:pt x="39" y="1100"/>
                </a:lnTo>
                <a:lnTo>
                  <a:pt x="47" y="2011"/>
                </a:lnTo>
                <a:lnTo>
                  <a:pt x="522" y="2489"/>
                </a:lnTo>
                <a:lnTo>
                  <a:pt x="524" y="2740"/>
                </a:lnTo>
                <a:lnTo>
                  <a:pt x="389" y="2876"/>
                </a:lnTo>
                <a:lnTo>
                  <a:pt x="209" y="2878"/>
                </a:lnTo>
                <a:lnTo>
                  <a:pt x="34" y="3053"/>
                </a:lnTo>
                <a:lnTo>
                  <a:pt x="0" y="3087"/>
                </a:lnTo>
                <a:lnTo>
                  <a:pt x="7" y="3095"/>
                </a:lnTo>
                <a:lnTo>
                  <a:pt x="41" y="3061"/>
                </a:lnTo>
                <a:lnTo>
                  <a:pt x="214" y="2889"/>
                </a:lnTo>
                <a:lnTo>
                  <a:pt x="394" y="2886"/>
                </a:lnTo>
                <a:lnTo>
                  <a:pt x="535" y="2745"/>
                </a:lnTo>
                <a:lnTo>
                  <a:pt x="532" y="2484"/>
                </a:lnTo>
                <a:lnTo>
                  <a:pt x="57" y="2009"/>
                </a:lnTo>
                <a:lnTo>
                  <a:pt x="49" y="1105"/>
                </a:lnTo>
                <a:lnTo>
                  <a:pt x="1143" y="8"/>
                </a:lnTo>
                <a:lnTo>
                  <a:pt x="113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71" name="Freeform 727"/>
          <p:cNvSpPr>
            <a:spLocks noEditPoints="1"/>
          </p:cNvSpPr>
          <p:nvPr/>
        </p:nvSpPr>
        <p:spPr bwMode="auto">
          <a:xfrm>
            <a:off x="9983017" y="-3897319"/>
            <a:ext cx="1665288" cy="2362204"/>
          </a:xfrm>
          <a:custGeom>
            <a:avLst/>
            <a:gdLst>
              <a:gd name="T0" fmla="*/ 36 w 402"/>
              <a:gd name="T1" fmla="*/ 363 h 570"/>
              <a:gd name="T2" fmla="*/ 0 w 402"/>
              <a:gd name="T3" fmla="*/ 399 h 570"/>
              <a:gd name="T4" fmla="*/ 0 w 402"/>
              <a:gd name="T5" fmla="*/ 569 h 570"/>
              <a:gd name="T6" fmla="*/ 4 w 402"/>
              <a:gd name="T7" fmla="*/ 570 h 570"/>
              <a:gd name="T8" fmla="*/ 4 w 402"/>
              <a:gd name="T9" fmla="*/ 401 h 570"/>
              <a:gd name="T10" fmla="*/ 39 w 402"/>
              <a:gd name="T11" fmla="*/ 366 h 570"/>
              <a:gd name="T12" fmla="*/ 38 w 402"/>
              <a:gd name="T13" fmla="*/ 365 h 570"/>
              <a:gd name="T14" fmla="*/ 36 w 402"/>
              <a:gd name="T15" fmla="*/ 363 h 570"/>
              <a:gd name="T16" fmla="*/ 399 w 402"/>
              <a:gd name="T17" fmla="*/ 0 h 570"/>
              <a:gd name="T18" fmla="*/ 65 w 402"/>
              <a:gd name="T19" fmla="*/ 334 h 570"/>
              <a:gd name="T20" fmla="*/ 67 w 402"/>
              <a:gd name="T21" fmla="*/ 336 h 570"/>
              <a:gd name="T22" fmla="*/ 68 w 402"/>
              <a:gd name="T23" fmla="*/ 337 h 570"/>
              <a:gd name="T24" fmla="*/ 402 w 402"/>
              <a:gd name="T25" fmla="*/ 3 h 570"/>
              <a:gd name="T26" fmla="*/ 399 w 402"/>
              <a:gd name="T27" fmla="*/ 0 h 5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02" h="570">
                <a:moveTo>
                  <a:pt x="36" y="363"/>
                </a:moveTo>
                <a:cubicBezTo>
                  <a:pt x="0" y="399"/>
                  <a:pt x="0" y="399"/>
                  <a:pt x="0" y="399"/>
                </a:cubicBezTo>
                <a:cubicBezTo>
                  <a:pt x="0" y="569"/>
                  <a:pt x="0" y="569"/>
                  <a:pt x="0" y="569"/>
                </a:cubicBezTo>
                <a:cubicBezTo>
                  <a:pt x="1" y="569"/>
                  <a:pt x="2" y="569"/>
                  <a:pt x="4" y="570"/>
                </a:cubicBezTo>
                <a:cubicBezTo>
                  <a:pt x="4" y="401"/>
                  <a:pt x="4" y="401"/>
                  <a:pt x="4" y="401"/>
                </a:cubicBezTo>
                <a:cubicBezTo>
                  <a:pt x="39" y="366"/>
                  <a:pt x="39" y="366"/>
                  <a:pt x="39" y="366"/>
                </a:cubicBezTo>
                <a:cubicBezTo>
                  <a:pt x="38" y="366"/>
                  <a:pt x="38" y="365"/>
                  <a:pt x="38" y="365"/>
                </a:cubicBezTo>
                <a:cubicBezTo>
                  <a:pt x="37" y="364"/>
                  <a:pt x="37" y="364"/>
                  <a:pt x="36" y="363"/>
                </a:cubicBezTo>
                <a:moveTo>
                  <a:pt x="399" y="0"/>
                </a:moveTo>
                <a:cubicBezTo>
                  <a:pt x="65" y="334"/>
                  <a:pt x="65" y="334"/>
                  <a:pt x="65" y="334"/>
                </a:cubicBezTo>
                <a:cubicBezTo>
                  <a:pt x="66" y="335"/>
                  <a:pt x="66" y="335"/>
                  <a:pt x="67" y="336"/>
                </a:cubicBezTo>
                <a:cubicBezTo>
                  <a:pt x="67" y="336"/>
                  <a:pt x="68" y="336"/>
                  <a:pt x="68" y="337"/>
                </a:cubicBezTo>
                <a:cubicBezTo>
                  <a:pt x="402" y="3"/>
                  <a:pt x="402" y="3"/>
                  <a:pt x="402" y="3"/>
                </a:cubicBezTo>
                <a:cubicBezTo>
                  <a:pt x="399" y="0"/>
                  <a:pt x="399" y="0"/>
                  <a:pt x="39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72" name="Freeform 728"/>
          <p:cNvSpPr>
            <a:spLocks/>
          </p:cNvSpPr>
          <p:nvPr/>
        </p:nvSpPr>
        <p:spPr bwMode="auto">
          <a:xfrm>
            <a:off x="10081442" y="-3748094"/>
            <a:ext cx="1720851" cy="4162433"/>
          </a:xfrm>
          <a:custGeom>
            <a:avLst/>
            <a:gdLst>
              <a:gd name="T0" fmla="*/ 412 w 415"/>
              <a:gd name="T1" fmla="*/ 0 h 1004"/>
              <a:gd name="T2" fmla="*/ 4 w 415"/>
              <a:gd name="T3" fmla="*/ 408 h 1004"/>
              <a:gd name="T4" fmla="*/ 0 w 415"/>
              <a:gd name="T5" fmla="*/ 709 h 1004"/>
              <a:gd name="T6" fmla="*/ 206 w 415"/>
              <a:gd name="T7" fmla="*/ 915 h 1004"/>
              <a:gd name="T8" fmla="*/ 205 w 415"/>
              <a:gd name="T9" fmla="*/ 982 h 1004"/>
              <a:gd name="T10" fmla="*/ 228 w 415"/>
              <a:gd name="T11" fmla="*/ 1004 h 1004"/>
              <a:gd name="T12" fmla="*/ 230 w 415"/>
              <a:gd name="T13" fmla="*/ 1001 h 1004"/>
              <a:gd name="T14" fmla="*/ 209 w 415"/>
              <a:gd name="T15" fmla="*/ 980 h 1004"/>
              <a:gd name="T16" fmla="*/ 210 w 415"/>
              <a:gd name="T17" fmla="*/ 913 h 1004"/>
              <a:gd name="T18" fmla="*/ 4 w 415"/>
              <a:gd name="T19" fmla="*/ 707 h 1004"/>
              <a:gd name="T20" fmla="*/ 8 w 415"/>
              <a:gd name="T21" fmla="*/ 410 h 1004"/>
              <a:gd name="T22" fmla="*/ 415 w 415"/>
              <a:gd name="T23" fmla="*/ 3 h 1004"/>
              <a:gd name="T24" fmla="*/ 412 w 415"/>
              <a:gd name="T25" fmla="*/ 0 h 10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15" h="1004">
                <a:moveTo>
                  <a:pt x="412" y="0"/>
                </a:moveTo>
                <a:cubicBezTo>
                  <a:pt x="4" y="408"/>
                  <a:pt x="4" y="408"/>
                  <a:pt x="4" y="408"/>
                </a:cubicBezTo>
                <a:cubicBezTo>
                  <a:pt x="0" y="709"/>
                  <a:pt x="0" y="709"/>
                  <a:pt x="0" y="709"/>
                </a:cubicBezTo>
                <a:cubicBezTo>
                  <a:pt x="206" y="915"/>
                  <a:pt x="206" y="915"/>
                  <a:pt x="206" y="915"/>
                </a:cubicBezTo>
                <a:cubicBezTo>
                  <a:pt x="205" y="982"/>
                  <a:pt x="205" y="982"/>
                  <a:pt x="205" y="982"/>
                </a:cubicBezTo>
                <a:cubicBezTo>
                  <a:pt x="228" y="1004"/>
                  <a:pt x="228" y="1004"/>
                  <a:pt x="228" y="1004"/>
                </a:cubicBezTo>
                <a:cubicBezTo>
                  <a:pt x="228" y="1003"/>
                  <a:pt x="229" y="1002"/>
                  <a:pt x="230" y="1001"/>
                </a:cubicBezTo>
                <a:cubicBezTo>
                  <a:pt x="209" y="980"/>
                  <a:pt x="209" y="980"/>
                  <a:pt x="209" y="980"/>
                </a:cubicBezTo>
                <a:cubicBezTo>
                  <a:pt x="210" y="913"/>
                  <a:pt x="210" y="913"/>
                  <a:pt x="210" y="913"/>
                </a:cubicBezTo>
                <a:cubicBezTo>
                  <a:pt x="4" y="707"/>
                  <a:pt x="4" y="707"/>
                  <a:pt x="4" y="707"/>
                </a:cubicBezTo>
                <a:cubicBezTo>
                  <a:pt x="8" y="410"/>
                  <a:pt x="8" y="410"/>
                  <a:pt x="8" y="410"/>
                </a:cubicBezTo>
                <a:cubicBezTo>
                  <a:pt x="415" y="3"/>
                  <a:pt x="415" y="3"/>
                  <a:pt x="415" y="3"/>
                </a:cubicBezTo>
                <a:cubicBezTo>
                  <a:pt x="412" y="0"/>
                  <a:pt x="412" y="0"/>
                  <a:pt x="41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73" name="Freeform 729"/>
          <p:cNvSpPr>
            <a:spLocks/>
          </p:cNvSpPr>
          <p:nvPr/>
        </p:nvSpPr>
        <p:spPr bwMode="auto">
          <a:xfrm>
            <a:off x="10181455" y="-3711582"/>
            <a:ext cx="1654176" cy="3698882"/>
          </a:xfrm>
          <a:custGeom>
            <a:avLst/>
            <a:gdLst>
              <a:gd name="T0" fmla="*/ 396 w 399"/>
              <a:gd name="T1" fmla="*/ 0 h 892"/>
              <a:gd name="T2" fmla="*/ 1 w 399"/>
              <a:gd name="T3" fmla="*/ 395 h 892"/>
              <a:gd name="T4" fmla="*/ 0 w 399"/>
              <a:gd name="T5" fmla="*/ 684 h 892"/>
              <a:gd name="T6" fmla="*/ 208 w 399"/>
              <a:gd name="T7" fmla="*/ 892 h 892"/>
              <a:gd name="T8" fmla="*/ 208 w 399"/>
              <a:gd name="T9" fmla="*/ 892 h 892"/>
              <a:gd name="T10" fmla="*/ 208 w 399"/>
              <a:gd name="T11" fmla="*/ 892 h 892"/>
              <a:gd name="T12" fmla="*/ 211 w 399"/>
              <a:gd name="T13" fmla="*/ 890 h 892"/>
              <a:gd name="T14" fmla="*/ 4 w 399"/>
              <a:gd name="T15" fmla="*/ 683 h 892"/>
              <a:gd name="T16" fmla="*/ 5 w 399"/>
              <a:gd name="T17" fmla="*/ 397 h 892"/>
              <a:gd name="T18" fmla="*/ 399 w 399"/>
              <a:gd name="T19" fmla="*/ 3 h 892"/>
              <a:gd name="T20" fmla="*/ 396 w 399"/>
              <a:gd name="T21" fmla="*/ 0 h 8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9" h="892">
                <a:moveTo>
                  <a:pt x="396" y="0"/>
                </a:moveTo>
                <a:cubicBezTo>
                  <a:pt x="1" y="395"/>
                  <a:pt x="1" y="395"/>
                  <a:pt x="1" y="395"/>
                </a:cubicBezTo>
                <a:cubicBezTo>
                  <a:pt x="0" y="684"/>
                  <a:pt x="0" y="684"/>
                  <a:pt x="0" y="684"/>
                </a:cubicBezTo>
                <a:cubicBezTo>
                  <a:pt x="208" y="892"/>
                  <a:pt x="208" y="892"/>
                  <a:pt x="208" y="892"/>
                </a:cubicBezTo>
                <a:cubicBezTo>
                  <a:pt x="208" y="892"/>
                  <a:pt x="208" y="892"/>
                  <a:pt x="208" y="892"/>
                </a:cubicBezTo>
                <a:cubicBezTo>
                  <a:pt x="208" y="892"/>
                  <a:pt x="208" y="892"/>
                  <a:pt x="208" y="892"/>
                </a:cubicBezTo>
                <a:cubicBezTo>
                  <a:pt x="209" y="891"/>
                  <a:pt x="210" y="890"/>
                  <a:pt x="211" y="890"/>
                </a:cubicBezTo>
                <a:cubicBezTo>
                  <a:pt x="4" y="683"/>
                  <a:pt x="4" y="683"/>
                  <a:pt x="4" y="683"/>
                </a:cubicBezTo>
                <a:cubicBezTo>
                  <a:pt x="5" y="397"/>
                  <a:pt x="5" y="397"/>
                  <a:pt x="5" y="397"/>
                </a:cubicBezTo>
                <a:cubicBezTo>
                  <a:pt x="399" y="3"/>
                  <a:pt x="399" y="3"/>
                  <a:pt x="399" y="3"/>
                </a:cubicBezTo>
                <a:cubicBezTo>
                  <a:pt x="396" y="0"/>
                  <a:pt x="396" y="0"/>
                  <a:pt x="39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74" name="Freeform 730"/>
          <p:cNvSpPr>
            <a:spLocks/>
          </p:cNvSpPr>
          <p:nvPr/>
        </p:nvSpPr>
        <p:spPr bwMode="auto">
          <a:xfrm>
            <a:off x="10294167" y="-3652844"/>
            <a:ext cx="1598613" cy="3867157"/>
          </a:xfrm>
          <a:custGeom>
            <a:avLst/>
            <a:gdLst>
              <a:gd name="T0" fmla="*/ 1002 w 1007"/>
              <a:gd name="T1" fmla="*/ 0 h 2436"/>
              <a:gd name="T2" fmla="*/ 1002 w 1007"/>
              <a:gd name="T3" fmla="*/ 0 h 2436"/>
              <a:gd name="T4" fmla="*/ 10 w 1007"/>
              <a:gd name="T5" fmla="*/ 992 h 2436"/>
              <a:gd name="T6" fmla="*/ 0 w 1007"/>
              <a:gd name="T7" fmla="*/ 1718 h 2436"/>
              <a:gd name="T8" fmla="*/ 592 w 1007"/>
              <a:gd name="T9" fmla="*/ 2308 h 2436"/>
              <a:gd name="T10" fmla="*/ 595 w 1007"/>
              <a:gd name="T11" fmla="*/ 2381 h 2436"/>
              <a:gd name="T12" fmla="*/ 595 w 1007"/>
              <a:gd name="T13" fmla="*/ 2436 h 2436"/>
              <a:gd name="T14" fmla="*/ 605 w 1007"/>
              <a:gd name="T15" fmla="*/ 2436 h 2436"/>
              <a:gd name="T16" fmla="*/ 605 w 1007"/>
              <a:gd name="T17" fmla="*/ 2379 h 2436"/>
              <a:gd name="T18" fmla="*/ 603 w 1007"/>
              <a:gd name="T19" fmla="*/ 2306 h 2436"/>
              <a:gd name="T20" fmla="*/ 10 w 1007"/>
              <a:gd name="T21" fmla="*/ 1713 h 2436"/>
              <a:gd name="T22" fmla="*/ 20 w 1007"/>
              <a:gd name="T23" fmla="*/ 997 h 2436"/>
              <a:gd name="T24" fmla="*/ 1007 w 1007"/>
              <a:gd name="T25" fmla="*/ 7 h 2436"/>
              <a:gd name="T26" fmla="*/ 1002 w 1007"/>
              <a:gd name="T27" fmla="*/ 0 h 24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007" h="2436">
                <a:moveTo>
                  <a:pt x="1002" y="0"/>
                </a:moveTo>
                <a:lnTo>
                  <a:pt x="1002" y="0"/>
                </a:lnTo>
                <a:lnTo>
                  <a:pt x="10" y="992"/>
                </a:lnTo>
                <a:lnTo>
                  <a:pt x="0" y="1718"/>
                </a:lnTo>
                <a:lnTo>
                  <a:pt x="592" y="2308"/>
                </a:lnTo>
                <a:lnTo>
                  <a:pt x="595" y="2381"/>
                </a:lnTo>
                <a:lnTo>
                  <a:pt x="595" y="2436"/>
                </a:lnTo>
                <a:lnTo>
                  <a:pt x="605" y="2436"/>
                </a:lnTo>
                <a:lnTo>
                  <a:pt x="605" y="2379"/>
                </a:lnTo>
                <a:lnTo>
                  <a:pt x="603" y="2306"/>
                </a:lnTo>
                <a:lnTo>
                  <a:pt x="10" y="1713"/>
                </a:lnTo>
                <a:lnTo>
                  <a:pt x="20" y="997"/>
                </a:lnTo>
                <a:lnTo>
                  <a:pt x="1007" y="7"/>
                </a:lnTo>
                <a:lnTo>
                  <a:pt x="1002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75" name="Freeform 731"/>
          <p:cNvSpPr>
            <a:spLocks/>
          </p:cNvSpPr>
          <p:nvPr/>
        </p:nvSpPr>
        <p:spPr bwMode="auto">
          <a:xfrm>
            <a:off x="10294167" y="-3652844"/>
            <a:ext cx="1598613" cy="3867157"/>
          </a:xfrm>
          <a:custGeom>
            <a:avLst/>
            <a:gdLst>
              <a:gd name="T0" fmla="*/ 1002 w 1007"/>
              <a:gd name="T1" fmla="*/ 0 h 2436"/>
              <a:gd name="T2" fmla="*/ 1002 w 1007"/>
              <a:gd name="T3" fmla="*/ 0 h 2436"/>
              <a:gd name="T4" fmla="*/ 10 w 1007"/>
              <a:gd name="T5" fmla="*/ 992 h 2436"/>
              <a:gd name="T6" fmla="*/ 0 w 1007"/>
              <a:gd name="T7" fmla="*/ 1718 h 2436"/>
              <a:gd name="T8" fmla="*/ 592 w 1007"/>
              <a:gd name="T9" fmla="*/ 2308 h 2436"/>
              <a:gd name="T10" fmla="*/ 595 w 1007"/>
              <a:gd name="T11" fmla="*/ 2381 h 2436"/>
              <a:gd name="T12" fmla="*/ 595 w 1007"/>
              <a:gd name="T13" fmla="*/ 2436 h 2436"/>
              <a:gd name="T14" fmla="*/ 605 w 1007"/>
              <a:gd name="T15" fmla="*/ 2436 h 2436"/>
              <a:gd name="T16" fmla="*/ 605 w 1007"/>
              <a:gd name="T17" fmla="*/ 2379 h 2436"/>
              <a:gd name="T18" fmla="*/ 603 w 1007"/>
              <a:gd name="T19" fmla="*/ 2306 h 2436"/>
              <a:gd name="T20" fmla="*/ 10 w 1007"/>
              <a:gd name="T21" fmla="*/ 1713 h 2436"/>
              <a:gd name="T22" fmla="*/ 20 w 1007"/>
              <a:gd name="T23" fmla="*/ 997 h 2436"/>
              <a:gd name="T24" fmla="*/ 1007 w 1007"/>
              <a:gd name="T25" fmla="*/ 7 h 2436"/>
              <a:gd name="T26" fmla="*/ 1002 w 1007"/>
              <a:gd name="T27" fmla="*/ 0 h 24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007" h="2436">
                <a:moveTo>
                  <a:pt x="1002" y="0"/>
                </a:moveTo>
                <a:lnTo>
                  <a:pt x="1002" y="0"/>
                </a:lnTo>
                <a:lnTo>
                  <a:pt x="10" y="992"/>
                </a:lnTo>
                <a:lnTo>
                  <a:pt x="0" y="1718"/>
                </a:lnTo>
                <a:lnTo>
                  <a:pt x="592" y="2308"/>
                </a:lnTo>
                <a:lnTo>
                  <a:pt x="595" y="2381"/>
                </a:lnTo>
                <a:lnTo>
                  <a:pt x="595" y="2436"/>
                </a:lnTo>
                <a:lnTo>
                  <a:pt x="605" y="2436"/>
                </a:lnTo>
                <a:lnTo>
                  <a:pt x="605" y="2379"/>
                </a:lnTo>
                <a:lnTo>
                  <a:pt x="603" y="2306"/>
                </a:lnTo>
                <a:lnTo>
                  <a:pt x="10" y="1713"/>
                </a:lnTo>
                <a:lnTo>
                  <a:pt x="20" y="997"/>
                </a:lnTo>
                <a:lnTo>
                  <a:pt x="1007" y="7"/>
                </a:lnTo>
                <a:lnTo>
                  <a:pt x="100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76" name="Freeform 732"/>
          <p:cNvSpPr>
            <a:spLocks/>
          </p:cNvSpPr>
          <p:nvPr/>
        </p:nvSpPr>
        <p:spPr bwMode="auto">
          <a:xfrm>
            <a:off x="10495780" y="-3524256"/>
            <a:ext cx="1530350" cy="4675196"/>
          </a:xfrm>
          <a:custGeom>
            <a:avLst/>
            <a:gdLst>
              <a:gd name="T0" fmla="*/ 366 w 369"/>
              <a:gd name="T1" fmla="*/ 0 h 1128"/>
              <a:gd name="T2" fmla="*/ 366 w 369"/>
              <a:gd name="T3" fmla="*/ 0 h 1128"/>
              <a:gd name="T4" fmla="*/ 2 w 369"/>
              <a:gd name="T5" fmla="*/ 364 h 1128"/>
              <a:gd name="T6" fmla="*/ 0 w 369"/>
              <a:gd name="T7" fmla="*/ 618 h 1128"/>
              <a:gd name="T8" fmla="*/ 242 w 369"/>
              <a:gd name="T9" fmla="*/ 861 h 1128"/>
              <a:gd name="T10" fmla="*/ 244 w 369"/>
              <a:gd name="T11" fmla="*/ 948 h 1128"/>
              <a:gd name="T12" fmla="*/ 66 w 369"/>
              <a:gd name="T13" fmla="*/ 1126 h 1128"/>
              <a:gd name="T14" fmla="*/ 68 w 369"/>
              <a:gd name="T15" fmla="*/ 1127 h 1128"/>
              <a:gd name="T16" fmla="*/ 69 w 369"/>
              <a:gd name="T17" fmla="*/ 1128 h 1128"/>
              <a:gd name="T18" fmla="*/ 248 w 369"/>
              <a:gd name="T19" fmla="*/ 950 h 1128"/>
              <a:gd name="T20" fmla="*/ 246 w 369"/>
              <a:gd name="T21" fmla="*/ 859 h 1128"/>
              <a:gd name="T22" fmla="*/ 4 w 369"/>
              <a:gd name="T23" fmla="*/ 617 h 1128"/>
              <a:gd name="T24" fmla="*/ 6 w 369"/>
              <a:gd name="T25" fmla="*/ 365 h 1128"/>
              <a:gd name="T26" fmla="*/ 369 w 369"/>
              <a:gd name="T27" fmla="*/ 3 h 1128"/>
              <a:gd name="T28" fmla="*/ 366 w 369"/>
              <a:gd name="T29" fmla="*/ 0 h 1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69" h="1128">
                <a:moveTo>
                  <a:pt x="366" y="0"/>
                </a:moveTo>
                <a:cubicBezTo>
                  <a:pt x="366" y="0"/>
                  <a:pt x="366" y="0"/>
                  <a:pt x="366" y="0"/>
                </a:cubicBezTo>
                <a:cubicBezTo>
                  <a:pt x="2" y="364"/>
                  <a:pt x="2" y="364"/>
                  <a:pt x="2" y="364"/>
                </a:cubicBezTo>
                <a:cubicBezTo>
                  <a:pt x="0" y="618"/>
                  <a:pt x="0" y="618"/>
                  <a:pt x="0" y="618"/>
                </a:cubicBezTo>
                <a:cubicBezTo>
                  <a:pt x="242" y="861"/>
                  <a:pt x="242" y="861"/>
                  <a:pt x="242" y="861"/>
                </a:cubicBezTo>
                <a:cubicBezTo>
                  <a:pt x="244" y="948"/>
                  <a:pt x="244" y="948"/>
                  <a:pt x="244" y="948"/>
                </a:cubicBezTo>
                <a:cubicBezTo>
                  <a:pt x="66" y="1126"/>
                  <a:pt x="66" y="1126"/>
                  <a:pt x="66" y="1126"/>
                </a:cubicBezTo>
                <a:cubicBezTo>
                  <a:pt x="67" y="1126"/>
                  <a:pt x="68" y="1127"/>
                  <a:pt x="68" y="1127"/>
                </a:cubicBezTo>
                <a:cubicBezTo>
                  <a:pt x="69" y="1128"/>
                  <a:pt x="69" y="1128"/>
                  <a:pt x="69" y="1128"/>
                </a:cubicBezTo>
                <a:cubicBezTo>
                  <a:pt x="248" y="950"/>
                  <a:pt x="248" y="950"/>
                  <a:pt x="248" y="950"/>
                </a:cubicBezTo>
                <a:cubicBezTo>
                  <a:pt x="246" y="859"/>
                  <a:pt x="246" y="859"/>
                  <a:pt x="246" y="859"/>
                </a:cubicBezTo>
                <a:cubicBezTo>
                  <a:pt x="4" y="617"/>
                  <a:pt x="4" y="617"/>
                  <a:pt x="4" y="617"/>
                </a:cubicBezTo>
                <a:cubicBezTo>
                  <a:pt x="6" y="365"/>
                  <a:pt x="6" y="365"/>
                  <a:pt x="6" y="365"/>
                </a:cubicBezTo>
                <a:cubicBezTo>
                  <a:pt x="369" y="3"/>
                  <a:pt x="369" y="3"/>
                  <a:pt x="369" y="3"/>
                </a:cubicBezTo>
                <a:cubicBezTo>
                  <a:pt x="366" y="0"/>
                  <a:pt x="366" y="0"/>
                  <a:pt x="36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77" name="Freeform 733"/>
          <p:cNvSpPr>
            <a:spLocks/>
          </p:cNvSpPr>
          <p:nvPr/>
        </p:nvSpPr>
        <p:spPr bwMode="auto">
          <a:xfrm>
            <a:off x="10546580" y="-3487744"/>
            <a:ext cx="1512888" cy="5245110"/>
          </a:xfrm>
          <a:custGeom>
            <a:avLst/>
            <a:gdLst>
              <a:gd name="T0" fmla="*/ 362 w 365"/>
              <a:gd name="T1" fmla="*/ 0 h 1265"/>
              <a:gd name="T2" fmla="*/ 3 w 365"/>
              <a:gd name="T3" fmla="*/ 359 h 1265"/>
              <a:gd name="T4" fmla="*/ 0 w 365"/>
              <a:gd name="T5" fmla="*/ 600 h 1265"/>
              <a:gd name="T6" fmla="*/ 253 w 365"/>
              <a:gd name="T7" fmla="*/ 853 h 1265"/>
              <a:gd name="T8" fmla="*/ 253 w 365"/>
              <a:gd name="T9" fmla="*/ 940 h 1265"/>
              <a:gd name="T10" fmla="*/ 79 w 365"/>
              <a:gd name="T11" fmla="*/ 1115 h 1265"/>
              <a:gd name="T12" fmla="*/ 81 w 365"/>
              <a:gd name="T13" fmla="*/ 1186 h 1265"/>
              <a:gd name="T14" fmla="*/ 15 w 365"/>
              <a:gd name="T15" fmla="*/ 1252 h 1265"/>
              <a:gd name="T16" fmla="*/ 15 w 365"/>
              <a:gd name="T17" fmla="*/ 1265 h 1265"/>
              <a:gd name="T18" fmla="*/ 19 w 365"/>
              <a:gd name="T19" fmla="*/ 1265 h 1265"/>
              <a:gd name="T20" fmla="*/ 19 w 365"/>
              <a:gd name="T21" fmla="*/ 1253 h 1265"/>
              <a:gd name="T22" fmla="*/ 85 w 365"/>
              <a:gd name="T23" fmla="*/ 1187 h 1265"/>
              <a:gd name="T24" fmla="*/ 83 w 365"/>
              <a:gd name="T25" fmla="*/ 1117 h 1265"/>
              <a:gd name="T26" fmla="*/ 257 w 365"/>
              <a:gd name="T27" fmla="*/ 942 h 1265"/>
              <a:gd name="T28" fmla="*/ 257 w 365"/>
              <a:gd name="T29" fmla="*/ 851 h 1265"/>
              <a:gd name="T30" fmla="*/ 4 w 365"/>
              <a:gd name="T31" fmla="*/ 598 h 1265"/>
              <a:gd name="T32" fmla="*/ 7 w 365"/>
              <a:gd name="T33" fmla="*/ 361 h 1265"/>
              <a:gd name="T34" fmla="*/ 365 w 365"/>
              <a:gd name="T35" fmla="*/ 3 h 1265"/>
              <a:gd name="T36" fmla="*/ 362 w 365"/>
              <a:gd name="T37" fmla="*/ 0 h 12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365" h="1265">
                <a:moveTo>
                  <a:pt x="362" y="0"/>
                </a:moveTo>
                <a:cubicBezTo>
                  <a:pt x="3" y="359"/>
                  <a:pt x="3" y="359"/>
                  <a:pt x="3" y="359"/>
                </a:cubicBezTo>
                <a:cubicBezTo>
                  <a:pt x="0" y="600"/>
                  <a:pt x="0" y="600"/>
                  <a:pt x="0" y="600"/>
                </a:cubicBezTo>
                <a:cubicBezTo>
                  <a:pt x="253" y="853"/>
                  <a:pt x="253" y="853"/>
                  <a:pt x="253" y="853"/>
                </a:cubicBezTo>
                <a:cubicBezTo>
                  <a:pt x="253" y="940"/>
                  <a:pt x="253" y="940"/>
                  <a:pt x="253" y="940"/>
                </a:cubicBezTo>
                <a:cubicBezTo>
                  <a:pt x="79" y="1115"/>
                  <a:pt x="79" y="1115"/>
                  <a:pt x="79" y="1115"/>
                </a:cubicBezTo>
                <a:cubicBezTo>
                  <a:pt x="81" y="1186"/>
                  <a:pt x="81" y="1186"/>
                  <a:pt x="81" y="1186"/>
                </a:cubicBezTo>
                <a:cubicBezTo>
                  <a:pt x="15" y="1252"/>
                  <a:pt x="15" y="1252"/>
                  <a:pt x="15" y="1252"/>
                </a:cubicBezTo>
                <a:cubicBezTo>
                  <a:pt x="15" y="1265"/>
                  <a:pt x="15" y="1265"/>
                  <a:pt x="15" y="1265"/>
                </a:cubicBezTo>
                <a:cubicBezTo>
                  <a:pt x="17" y="1265"/>
                  <a:pt x="18" y="1265"/>
                  <a:pt x="19" y="1265"/>
                </a:cubicBezTo>
                <a:cubicBezTo>
                  <a:pt x="19" y="1253"/>
                  <a:pt x="19" y="1253"/>
                  <a:pt x="19" y="1253"/>
                </a:cubicBezTo>
                <a:cubicBezTo>
                  <a:pt x="85" y="1187"/>
                  <a:pt x="85" y="1187"/>
                  <a:pt x="85" y="1187"/>
                </a:cubicBezTo>
                <a:cubicBezTo>
                  <a:pt x="83" y="1117"/>
                  <a:pt x="83" y="1117"/>
                  <a:pt x="83" y="1117"/>
                </a:cubicBezTo>
                <a:cubicBezTo>
                  <a:pt x="257" y="942"/>
                  <a:pt x="257" y="942"/>
                  <a:pt x="257" y="942"/>
                </a:cubicBezTo>
                <a:cubicBezTo>
                  <a:pt x="257" y="851"/>
                  <a:pt x="257" y="851"/>
                  <a:pt x="257" y="851"/>
                </a:cubicBezTo>
                <a:cubicBezTo>
                  <a:pt x="4" y="598"/>
                  <a:pt x="4" y="598"/>
                  <a:pt x="4" y="598"/>
                </a:cubicBezTo>
                <a:cubicBezTo>
                  <a:pt x="7" y="361"/>
                  <a:pt x="7" y="361"/>
                  <a:pt x="7" y="361"/>
                </a:cubicBezTo>
                <a:cubicBezTo>
                  <a:pt x="365" y="3"/>
                  <a:pt x="365" y="3"/>
                  <a:pt x="365" y="3"/>
                </a:cubicBezTo>
                <a:cubicBezTo>
                  <a:pt x="362" y="0"/>
                  <a:pt x="362" y="0"/>
                  <a:pt x="36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78" name="Freeform 734"/>
          <p:cNvSpPr>
            <a:spLocks/>
          </p:cNvSpPr>
          <p:nvPr/>
        </p:nvSpPr>
        <p:spPr bwMode="auto">
          <a:xfrm>
            <a:off x="10633893" y="-3441706"/>
            <a:ext cx="1471613" cy="5148272"/>
          </a:xfrm>
          <a:custGeom>
            <a:avLst/>
            <a:gdLst>
              <a:gd name="T0" fmla="*/ 921 w 927"/>
              <a:gd name="T1" fmla="*/ 0 h 3243"/>
              <a:gd name="T2" fmla="*/ 921 w 927"/>
              <a:gd name="T3" fmla="*/ 0 h 3243"/>
              <a:gd name="T4" fmla="*/ 0 w 927"/>
              <a:gd name="T5" fmla="*/ 922 h 3243"/>
              <a:gd name="T6" fmla="*/ 2 w 927"/>
              <a:gd name="T7" fmla="*/ 1520 h 3243"/>
              <a:gd name="T8" fmla="*/ 689 w 927"/>
              <a:gd name="T9" fmla="*/ 2207 h 3243"/>
              <a:gd name="T10" fmla="*/ 686 w 927"/>
              <a:gd name="T11" fmla="*/ 2449 h 3243"/>
              <a:gd name="T12" fmla="*/ 224 w 927"/>
              <a:gd name="T13" fmla="*/ 2912 h 3243"/>
              <a:gd name="T14" fmla="*/ 216 w 927"/>
              <a:gd name="T15" fmla="*/ 3110 h 3243"/>
              <a:gd name="T16" fmla="*/ 125 w 927"/>
              <a:gd name="T17" fmla="*/ 3202 h 3243"/>
              <a:gd name="T18" fmla="*/ 94 w 927"/>
              <a:gd name="T19" fmla="*/ 3236 h 3243"/>
              <a:gd name="T20" fmla="*/ 101 w 927"/>
              <a:gd name="T21" fmla="*/ 3243 h 3243"/>
              <a:gd name="T22" fmla="*/ 135 w 927"/>
              <a:gd name="T23" fmla="*/ 3209 h 3243"/>
              <a:gd name="T24" fmla="*/ 227 w 927"/>
              <a:gd name="T25" fmla="*/ 3115 h 3243"/>
              <a:gd name="T26" fmla="*/ 235 w 927"/>
              <a:gd name="T27" fmla="*/ 2917 h 3243"/>
              <a:gd name="T28" fmla="*/ 697 w 927"/>
              <a:gd name="T29" fmla="*/ 2455 h 3243"/>
              <a:gd name="T30" fmla="*/ 699 w 927"/>
              <a:gd name="T31" fmla="*/ 2201 h 3243"/>
              <a:gd name="T32" fmla="*/ 13 w 927"/>
              <a:gd name="T33" fmla="*/ 1515 h 3243"/>
              <a:gd name="T34" fmla="*/ 10 w 927"/>
              <a:gd name="T35" fmla="*/ 924 h 3243"/>
              <a:gd name="T36" fmla="*/ 927 w 927"/>
              <a:gd name="T37" fmla="*/ 8 h 3243"/>
              <a:gd name="T38" fmla="*/ 921 w 927"/>
              <a:gd name="T39" fmla="*/ 0 h 3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927" h="3243">
                <a:moveTo>
                  <a:pt x="921" y="0"/>
                </a:moveTo>
                <a:lnTo>
                  <a:pt x="921" y="0"/>
                </a:lnTo>
                <a:lnTo>
                  <a:pt x="0" y="922"/>
                </a:lnTo>
                <a:lnTo>
                  <a:pt x="2" y="1520"/>
                </a:lnTo>
                <a:lnTo>
                  <a:pt x="689" y="2207"/>
                </a:lnTo>
                <a:lnTo>
                  <a:pt x="686" y="2449"/>
                </a:lnTo>
                <a:lnTo>
                  <a:pt x="224" y="2912"/>
                </a:lnTo>
                <a:lnTo>
                  <a:pt x="216" y="3110"/>
                </a:lnTo>
                <a:lnTo>
                  <a:pt x="125" y="3202"/>
                </a:lnTo>
                <a:lnTo>
                  <a:pt x="94" y="3236"/>
                </a:lnTo>
                <a:lnTo>
                  <a:pt x="101" y="3243"/>
                </a:lnTo>
                <a:lnTo>
                  <a:pt x="135" y="3209"/>
                </a:lnTo>
                <a:lnTo>
                  <a:pt x="227" y="3115"/>
                </a:lnTo>
                <a:lnTo>
                  <a:pt x="235" y="2917"/>
                </a:lnTo>
                <a:lnTo>
                  <a:pt x="697" y="2455"/>
                </a:lnTo>
                <a:lnTo>
                  <a:pt x="699" y="2201"/>
                </a:lnTo>
                <a:lnTo>
                  <a:pt x="13" y="1515"/>
                </a:lnTo>
                <a:lnTo>
                  <a:pt x="10" y="924"/>
                </a:lnTo>
                <a:lnTo>
                  <a:pt x="927" y="8"/>
                </a:lnTo>
                <a:lnTo>
                  <a:pt x="921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79" name="Freeform 735"/>
          <p:cNvSpPr>
            <a:spLocks/>
          </p:cNvSpPr>
          <p:nvPr/>
        </p:nvSpPr>
        <p:spPr bwMode="auto">
          <a:xfrm>
            <a:off x="10633893" y="-3441706"/>
            <a:ext cx="1471613" cy="5148272"/>
          </a:xfrm>
          <a:custGeom>
            <a:avLst/>
            <a:gdLst>
              <a:gd name="T0" fmla="*/ 921 w 927"/>
              <a:gd name="T1" fmla="*/ 0 h 3243"/>
              <a:gd name="T2" fmla="*/ 921 w 927"/>
              <a:gd name="T3" fmla="*/ 0 h 3243"/>
              <a:gd name="T4" fmla="*/ 0 w 927"/>
              <a:gd name="T5" fmla="*/ 922 h 3243"/>
              <a:gd name="T6" fmla="*/ 2 w 927"/>
              <a:gd name="T7" fmla="*/ 1520 h 3243"/>
              <a:gd name="T8" fmla="*/ 689 w 927"/>
              <a:gd name="T9" fmla="*/ 2207 h 3243"/>
              <a:gd name="T10" fmla="*/ 686 w 927"/>
              <a:gd name="T11" fmla="*/ 2449 h 3243"/>
              <a:gd name="T12" fmla="*/ 224 w 927"/>
              <a:gd name="T13" fmla="*/ 2912 h 3243"/>
              <a:gd name="T14" fmla="*/ 216 w 927"/>
              <a:gd name="T15" fmla="*/ 3110 h 3243"/>
              <a:gd name="T16" fmla="*/ 125 w 927"/>
              <a:gd name="T17" fmla="*/ 3202 h 3243"/>
              <a:gd name="T18" fmla="*/ 94 w 927"/>
              <a:gd name="T19" fmla="*/ 3236 h 3243"/>
              <a:gd name="T20" fmla="*/ 101 w 927"/>
              <a:gd name="T21" fmla="*/ 3243 h 3243"/>
              <a:gd name="T22" fmla="*/ 135 w 927"/>
              <a:gd name="T23" fmla="*/ 3209 h 3243"/>
              <a:gd name="T24" fmla="*/ 227 w 927"/>
              <a:gd name="T25" fmla="*/ 3115 h 3243"/>
              <a:gd name="T26" fmla="*/ 235 w 927"/>
              <a:gd name="T27" fmla="*/ 2917 h 3243"/>
              <a:gd name="T28" fmla="*/ 697 w 927"/>
              <a:gd name="T29" fmla="*/ 2455 h 3243"/>
              <a:gd name="T30" fmla="*/ 699 w 927"/>
              <a:gd name="T31" fmla="*/ 2201 h 3243"/>
              <a:gd name="T32" fmla="*/ 13 w 927"/>
              <a:gd name="T33" fmla="*/ 1515 h 3243"/>
              <a:gd name="T34" fmla="*/ 10 w 927"/>
              <a:gd name="T35" fmla="*/ 924 h 3243"/>
              <a:gd name="T36" fmla="*/ 927 w 927"/>
              <a:gd name="T37" fmla="*/ 8 h 3243"/>
              <a:gd name="T38" fmla="*/ 921 w 927"/>
              <a:gd name="T39" fmla="*/ 0 h 3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927" h="3243">
                <a:moveTo>
                  <a:pt x="921" y="0"/>
                </a:moveTo>
                <a:lnTo>
                  <a:pt x="921" y="0"/>
                </a:lnTo>
                <a:lnTo>
                  <a:pt x="0" y="922"/>
                </a:lnTo>
                <a:lnTo>
                  <a:pt x="2" y="1520"/>
                </a:lnTo>
                <a:lnTo>
                  <a:pt x="689" y="2207"/>
                </a:lnTo>
                <a:lnTo>
                  <a:pt x="686" y="2449"/>
                </a:lnTo>
                <a:lnTo>
                  <a:pt x="224" y="2912"/>
                </a:lnTo>
                <a:lnTo>
                  <a:pt x="216" y="3110"/>
                </a:lnTo>
                <a:lnTo>
                  <a:pt x="125" y="3202"/>
                </a:lnTo>
                <a:lnTo>
                  <a:pt x="94" y="3236"/>
                </a:lnTo>
                <a:lnTo>
                  <a:pt x="101" y="3243"/>
                </a:lnTo>
                <a:lnTo>
                  <a:pt x="135" y="3209"/>
                </a:lnTo>
                <a:lnTo>
                  <a:pt x="227" y="3115"/>
                </a:lnTo>
                <a:lnTo>
                  <a:pt x="235" y="2917"/>
                </a:lnTo>
                <a:lnTo>
                  <a:pt x="697" y="2455"/>
                </a:lnTo>
                <a:lnTo>
                  <a:pt x="699" y="2201"/>
                </a:lnTo>
                <a:lnTo>
                  <a:pt x="13" y="1515"/>
                </a:lnTo>
                <a:lnTo>
                  <a:pt x="10" y="924"/>
                </a:lnTo>
                <a:lnTo>
                  <a:pt x="927" y="8"/>
                </a:lnTo>
                <a:lnTo>
                  <a:pt x="921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80" name="Freeform 736"/>
          <p:cNvSpPr>
            <a:spLocks noEditPoints="1"/>
          </p:cNvSpPr>
          <p:nvPr/>
        </p:nvSpPr>
        <p:spPr bwMode="auto">
          <a:xfrm>
            <a:off x="10546580" y="-3384556"/>
            <a:ext cx="1616076" cy="5581660"/>
          </a:xfrm>
          <a:custGeom>
            <a:avLst/>
            <a:gdLst>
              <a:gd name="T0" fmla="*/ 314 w 390"/>
              <a:gd name="T1" fmla="*/ 905 h 1346"/>
              <a:gd name="T2" fmla="*/ 314 w 390"/>
              <a:gd name="T3" fmla="*/ 934 h 1346"/>
              <a:gd name="T4" fmla="*/ 127 w 390"/>
              <a:gd name="T5" fmla="*/ 1121 h 1346"/>
              <a:gd name="T6" fmla="*/ 128 w 390"/>
              <a:gd name="T7" fmla="*/ 1216 h 1346"/>
              <a:gd name="T8" fmla="*/ 8 w 390"/>
              <a:gd name="T9" fmla="*/ 1336 h 1346"/>
              <a:gd name="T10" fmla="*/ 0 w 390"/>
              <a:gd name="T11" fmla="*/ 1344 h 1346"/>
              <a:gd name="T12" fmla="*/ 3 w 390"/>
              <a:gd name="T13" fmla="*/ 1346 h 1346"/>
              <a:gd name="T14" fmla="*/ 11 w 390"/>
              <a:gd name="T15" fmla="*/ 1339 h 1346"/>
              <a:gd name="T16" fmla="*/ 132 w 390"/>
              <a:gd name="T17" fmla="*/ 1218 h 1346"/>
              <a:gd name="T18" fmla="*/ 131 w 390"/>
              <a:gd name="T19" fmla="*/ 1122 h 1346"/>
              <a:gd name="T20" fmla="*/ 318 w 390"/>
              <a:gd name="T21" fmla="*/ 936 h 1346"/>
              <a:gd name="T22" fmla="*/ 318 w 390"/>
              <a:gd name="T23" fmla="*/ 905 h 1346"/>
              <a:gd name="T24" fmla="*/ 316 w 390"/>
              <a:gd name="T25" fmla="*/ 905 h 1346"/>
              <a:gd name="T26" fmla="*/ 316 w 390"/>
              <a:gd name="T27" fmla="*/ 905 h 1346"/>
              <a:gd name="T28" fmla="*/ 314 w 390"/>
              <a:gd name="T29" fmla="*/ 905 h 1346"/>
              <a:gd name="T30" fmla="*/ 388 w 390"/>
              <a:gd name="T31" fmla="*/ 0 h 1346"/>
              <a:gd name="T32" fmla="*/ 42 w 390"/>
              <a:gd name="T33" fmla="*/ 346 h 1346"/>
              <a:gd name="T34" fmla="*/ 40 w 390"/>
              <a:gd name="T35" fmla="*/ 563 h 1346"/>
              <a:gd name="T36" fmla="*/ 314 w 390"/>
              <a:gd name="T37" fmla="*/ 837 h 1346"/>
              <a:gd name="T38" fmla="*/ 314 w 390"/>
              <a:gd name="T39" fmla="*/ 864 h 1346"/>
              <a:gd name="T40" fmla="*/ 316 w 390"/>
              <a:gd name="T41" fmla="*/ 864 h 1346"/>
              <a:gd name="T42" fmla="*/ 316 w 390"/>
              <a:gd name="T43" fmla="*/ 864 h 1346"/>
              <a:gd name="T44" fmla="*/ 318 w 390"/>
              <a:gd name="T45" fmla="*/ 864 h 1346"/>
              <a:gd name="T46" fmla="*/ 318 w 390"/>
              <a:gd name="T47" fmla="*/ 835 h 1346"/>
              <a:gd name="T48" fmla="*/ 44 w 390"/>
              <a:gd name="T49" fmla="*/ 562 h 1346"/>
              <a:gd name="T50" fmla="*/ 46 w 390"/>
              <a:gd name="T51" fmla="*/ 348 h 1346"/>
              <a:gd name="T52" fmla="*/ 390 w 390"/>
              <a:gd name="T53" fmla="*/ 3 h 1346"/>
              <a:gd name="T54" fmla="*/ 388 w 390"/>
              <a:gd name="T55" fmla="*/ 0 h 13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390" h="1346">
                <a:moveTo>
                  <a:pt x="314" y="905"/>
                </a:moveTo>
                <a:cubicBezTo>
                  <a:pt x="314" y="934"/>
                  <a:pt x="314" y="934"/>
                  <a:pt x="314" y="934"/>
                </a:cubicBezTo>
                <a:cubicBezTo>
                  <a:pt x="127" y="1121"/>
                  <a:pt x="127" y="1121"/>
                  <a:pt x="127" y="1121"/>
                </a:cubicBezTo>
                <a:cubicBezTo>
                  <a:pt x="128" y="1216"/>
                  <a:pt x="128" y="1216"/>
                  <a:pt x="128" y="1216"/>
                </a:cubicBezTo>
                <a:cubicBezTo>
                  <a:pt x="8" y="1336"/>
                  <a:pt x="8" y="1336"/>
                  <a:pt x="8" y="1336"/>
                </a:cubicBezTo>
                <a:cubicBezTo>
                  <a:pt x="0" y="1344"/>
                  <a:pt x="0" y="1344"/>
                  <a:pt x="0" y="1344"/>
                </a:cubicBezTo>
                <a:cubicBezTo>
                  <a:pt x="3" y="1346"/>
                  <a:pt x="3" y="1346"/>
                  <a:pt x="3" y="1346"/>
                </a:cubicBezTo>
                <a:cubicBezTo>
                  <a:pt x="11" y="1339"/>
                  <a:pt x="11" y="1339"/>
                  <a:pt x="11" y="1339"/>
                </a:cubicBezTo>
                <a:cubicBezTo>
                  <a:pt x="132" y="1218"/>
                  <a:pt x="132" y="1218"/>
                  <a:pt x="132" y="1218"/>
                </a:cubicBezTo>
                <a:cubicBezTo>
                  <a:pt x="131" y="1122"/>
                  <a:pt x="131" y="1122"/>
                  <a:pt x="131" y="1122"/>
                </a:cubicBezTo>
                <a:cubicBezTo>
                  <a:pt x="318" y="936"/>
                  <a:pt x="318" y="936"/>
                  <a:pt x="318" y="936"/>
                </a:cubicBezTo>
                <a:cubicBezTo>
                  <a:pt x="318" y="905"/>
                  <a:pt x="318" y="905"/>
                  <a:pt x="318" y="905"/>
                </a:cubicBezTo>
                <a:cubicBezTo>
                  <a:pt x="317" y="905"/>
                  <a:pt x="317" y="905"/>
                  <a:pt x="316" y="905"/>
                </a:cubicBezTo>
                <a:cubicBezTo>
                  <a:pt x="316" y="905"/>
                  <a:pt x="316" y="905"/>
                  <a:pt x="316" y="905"/>
                </a:cubicBezTo>
                <a:cubicBezTo>
                  <a:pt x="315" y="905"/>
                  <a:pt x="314" y="905"/>
                  <a:pt x="314" y="905"/>
                </a:cubicBezTo>
                <a:moveTo>
                  <a:pt x="388" y="0"/>
                </a:moveTo>
                <a:cubicBezTo>
                  <a:pt x="42" y="346"/>
                  <a:pt x="42" y="346"/>
                  <a:pt x="42" y="346"/>
                </a:cubicBezTo>
                <a:cubicBezTo>
                  <a:pt x="40" y="563"/>
                  <a:pt x="40" y="563"/>
                  <a:pt x="40" y="563"/>
                </a:cubicBezTo>
                <a:cubicBezTo>
                  <a:pt x="314" y="837"/>
                  <a:pt x="314" y="837"/>
                  <a:pt x="314" y="837"/>
                </a:cubicBezTo>
                <a:cubicBezTo>
                  <a:pt x="314" y="864"/>
                  <a:pt x="314" y="864"/>
                  <a:pt x="314" y="864"/>
                </a:cubicBezTo>
                <a:cubicBezTo>
                  <a:pt x="314" y="864"/>
                  <a:pt x="315" y="864"/>
                  <a:pt x="316" y="864"/>
                </a:cubicBezTo>
                <a:cubicBezTo>
                  <a:pt x="316" y="864"/>
                  <a:pt x="316" y="864"/>
                  <a:pt x="316" y="864"/>
                </a:cubicBezTo>
                <a:cubicBezTo>
                  <a:pt x="317" y="864"/>
                  <a:pt x="317" y="864"/>
                  <a:pt x="318" y="864"/>
                </a:cubicBezTo>
                <a:cubicBezTo>
                  <a:pt x="318" y="835"/>
                  <a:pt x="318" y="835"/>
                  <a:pt x="318" y="835"/>
                </a:cubicBezTo>
                <a:cubicBezTo>
                  <a:pt x="44" y="562"/>
                  <a:pt x="44" y="562"/>
                  <a:pt x="44" y="562"/>
                </a:cubicBezTo>
                <a:cubicBezTo>
                  <a:pt x="46" y="348"/>
                  <a:pt x="46" y="348"/>
                  <a:pt x="46" y="348"/>
                </a:cubicBezTo>
                <a:cubicBezTo>
                  <a:pt x="390" y="3"/>
                  <a:pt x="390" y="3"/>
                  <a:pt x="390" y="3"/>
                </a:cubicBezTo>
                <a:cubicBezTo>
                  <a:pt x="388" y="0"/>
                  <a:pt x="388" y="0"/>
                  <a:pt x="38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81" name="Freeform 737"/>
          <p:cNvSpPr>
            <a:spLocks/>
          </p:cNvSpPr>
          <p:nvPr/>
        </p:nvSpPr>
        <p:spPr bwMode="auto">
          <a:xfrm>
            <a:off x="10752955" y="-3276606"/>
            <a:ext cx="1517650" cy="5527685"/>
          </a:xfrm>
          <a:custGeom>
            <a:avLst/>
            <a:gdLst>
              <a:gd name="T0" fmla="*/ 363 w 366"/>
              <a:gd name="T1" fmla="*/ 0 h 1333"/>
              <a:gd name="T2" fmla="*/ 31 w 366"/>
              <a:gd name="T3" fmla="*/ 332 h 1333"/>
              <a:gd name="T4" fmla="*/ 33 w 366"/>
              <a:gd name="T5" fmla="*/ 523 h 1333"/>
              <a:gd name="T6" fmla="*/ 327 w 366"/>
              <a:gd name="T7" fmla="*/ 817 h 1333"/>
              <a:gd name="T8" fmla="*/ 326 w 366"/>
              <a:gd name="T9" fmla="*/ 879 h 1333"/>
              <a:gd name="T10" fmla="*/ 98 w 366"/>
              <a:gd name="T11" fmla="*/ 1107 h 1333"/>
              <a:gd name="T12" fmla="*/ 100 w 366"/>
              <a:gd name="T13" fmla="*/ 1197 h 1333"/>
              <a:gd name="T14" fmla="*/ 0 w 366"/>
              <a:gd name="T15" fmla="*/ 1296 h 1333"/>
              <a:gd name="T16" fmla="*/ 0 w 366"/>
              <a:gd name="T17" fmla="*/ 1333 h 1333"/>
              <a:gd name="T18" fmla="*/ 3 w 366"/>
              <a:gd name="T19" fmla="*/ 1333 h 1333"/>
              <a:gd name="T20" fmla="*/ 3 w 366"/>
              <a:gd name="T21" fmla="*/ 1333 h 1333"/>
              <a:gd name="T22" fmla="*/ 4 w 366"/>
              <a:gd name="T23" fmla="*/ 1333 h 1333"/>
              <a:gd name="T24" fmla="*/ 4 w 366"/>
              <a:gd name="T25" fmla="*/ 1298 h 1333"/>
              <a:gd name="T26" fmla="*/ 104 w 366"/>
              <a:gd name="T27" fmla="*/ 1198 h 1333"/>
              <a:gd name="T28" fmla="*/ 102 w 366"/>
              <a:gd name="T29" fmla="*/ 1109 h 1333"/>
              <a:gd name="T30" fmla="*/ 330 w 366"/>
              <a:gd name="T31" fmla="*/ 881 h 1333"/>
              <a:gd name="T32" fmla="*/ 331 w 366"/>
              <a:gd name="T33" fmla="*/ 816 h 1333"/>
              <a:gd name="T34" fmla="*/ 37 w 366"/>
              <a:gd name="T35" fmla="*/ 522 h 1333"/>
              <a:gd name="T36" fmla="*/ 35 w 366"/>
              <a:gd name="T37" fmla="*/ 333 h 1333"/>
              <a:gd name="T38" fmla="*/ 366 w 366"/>
              <a:gd name="T39" fmla="*/ 2 h 1333"/>
              <a:gd name="T40" fmla="*/ 363 w 366"/>
              <a:gd name="T41" fmla="*/ 0 h 13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66" h="1333">
                <a:moveTo>
                  <a:pt x="363" y="0"/>
                </a:moveTo>
                <a:cubicBezTo>
                  <a:pt x="31" y="332"/>
                  <a:pt x="31" y="332"/>
                  <a:pt x="31" y="332"/>
                </a:cubicBezTo>
                <a:cubicBezTo>
                  <a:pt x="33" y="523"/>
                  <a:pt x="33" y="523"/>
                  <a:pt x="33" y="523"/>
                </a:cubicBezTo>
                <a:cubicBezTo>
                  <a:pt x="327" y="817"/>
                  <a:pt x="327" y="817"/>
                  <a:pt x="327" y="817"/>
                </a:cubicBezTo>
                <a:cubicBezTo>
                  <a:pt x="326" y="879"/>
                  <a:pt x="326" y="879"/>
                  <a:pt x="326" y="879"/>
                </a:cubicBezTo>
                <a:cubicBezTo>
                  <a:pt x="98" y="1107"/>
                  <a:pt x="98" y="1107"/>
                  <a:pt x="98" y="1107"/>
                </a:cubicBezTo>
                <a:cubicBezTo>
                  <a:pt x="100" y="1197"/>
                  <a:pt x="100" y="1197"/>
                  <a:pt x="100" y="1197"/>
                </a:cubicBezTo>
                <a:cubicBezTo>
                  <a:pt x="0" y="1296"/>
                  <a:pt x="0" y="1296"/>
                  <a:pt x="0" y="1296"/>
                </a:cubicBezTo>
                <a:cubicBezTo>
                  <a:pt x="0" y="1333"/>
                  <a:pt x="0" y="1333"/>
                  <a:pt x="0" y="1333"/>
                </a:cubicBezTo>
                <a:cubicBezTo>
                  <a:pt x="1" y="1333"/>
                  <a:pt x="2" y="1333"/>
                  <a:pt x="3" y="1333"/>
                </a:cubicBezTo>
                <a:cubicBezTo>
                  <a:pt x="3" y="1333"/>
                  <a:pt x="3" y="1333"/>
                  <a:pt x="3" y="1333"/>
                </a:cubicBezTo>
                <a:cubicBezTo>
                  <a:pt x="3" y="1333"/>
                  <a:pt x="4" y="1333"/>
                  <a:pt x="4" y="1333"/>
                </a:cubicBezTo>
                <a:cubicBezTo>
                  <a:pt x="4" y="1298"/>
                  <a:pt x="4" y="1298"/>
                  <a:pt x="4" y="1298"/>
                </a:cubicBezTo>
                <a:cubicBezTo>
                  <a:pt x="104" y="1198"/>
                  <a:pt x="104" y="1198"/>
                  <a:pt x="104" y="1198"/>
                </a:cubicBezTo>
                <a:cubicBezTo>
                  <a:pt x="102" y="1109"/>
                  <a:pt x="102" y="1109"/>
                  <a:pt x="102" y="1109"/>
                </a:cubicBezTo>
                <a:cubicBezTo>
                  <a:pt x="330" y="881"/>
                  <a:pt x="330" y="881"/>
                  <a:pt x="330" y="881"/>
                </a:cubicBezTo>
                <a:cubicBezTo>
                  <a:pt x="331" y="816"/>
                  <a:pt x="331" y="816"/>
                  <a:pt x="331" y="816"/>
                </a:cubicBezTo>
                <a:cubicBezTo>
                  <a:pt x="37" y="522"/>
                  <a:pt x="37" y="522"/>
                  <a:pt x="37" y="522"/>
                </a:cubicBezTo>
                <a:cubicBezTo>
                  <a:pt x="35" y="333"/>
                  <a:pt x="35" y="333"/>
                  <a:pt x="35" y="333"/>
                </a:cubicBezTo>
                <a:cubicBezTo>
                  <a:pt x="366" y="2"/>
                  <a:pt x="366" y="2"/>
                  <a:pt x="366" y="2"/>
                </a:cubicBezTo>
                <a:cubicBezTo>
                  <a:pt x="363" y="0"/>
                  <a:pt x="363" y="0"/>
                  <a:pt x="36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82" name="Freeform 738"/>
          <p:cNvSpPr>
            <a:spLocks/>
          </p:cNvSpPr>
          <p:nvPr/>
        </p:nvSpPr>
        <p:spPr bwMode="auto">
          <a:xfrm>
            <a:off x="10964093" y="-3217868"/>
            <a:ext cx="1365250" cy="3354394"/>
          </a:xfrm>
          <a:custGeom>
            <a:avLst/>
            <a:gdLst>
              <a:gd name="T0" fmla="*/ 852 w 860"/>
              <a:gd name="T1" fmla="*/ 0 h 2113"/>
              <a:gd name="T2" fmla="*/ 3 w 860"/>
              <a:gd name="T3" fmla="*/ 849 h 2113"/>
              <a:gd name="T4" fmla="*/ 0 w 860"/>
              <a:gd name="T5" fmla="*/ 1319 h 2113"/>
              <a:gd name="T6" fmla="*/ 794 w 860"/>
              <a:gd name="T7" fmla="*/ 2113 h 2113"/>
              <a:gd name="T8" fmla="*/ 799 w 860"/>
              <a:gd name="T9" fmla="*/ 2105 h 2113"/>
              <a:gd name="T10" fmla="*/ 11 w 860"/>
              <a:gd name="T11" fmla="*/ 1316 h 2113"/>
              <a:gd name="T12" fmla="*/ 14 w 860"/>
              <a:gd name="T13" fmla="*/ 854 h 2113"/>
              <a:gd name="T14" fmla="*/ 860 w 860"/>
              <a:gd name="T15" fmla="*/ 8 h 2113"/>
              <a:gd name="T16" fmla="*/ 852 w 860"/>
              <a:gd name="T17" fmla="*/ 0 h 2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60" h="2113">
                <a:moveTo>
                  <a:pt x="852" y="0"/>
                </a:moveTo>
                <a:lnTo>
                  <a:pt x="3" y="849"/>
                </a:lnTo>
                <a:lnTo>
                  <a:pt x="0" y="1319"/>
                </a:lnTo>
                <a:lnTo>
                  <a:pt x="794" y="2113"/>
                </a:lnTo>
                <a:lnTo>
                  <a:pt x="799" y="2105"/>
                </a:lnTo>
                <a:lnTo>
                  <a:pt x="11" y="1316"/>
                </a:lnTo>
                <a:lnTo>
                  <a:pt x="14" y="854"/>
                </a:lnTo>
                <a:lnTo>
                  <a:pt x="860" y="8"/>
                </a:lnTo>
                <a:lnTo>
                  <a:pt x="852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83" name="Freeform 739"/>
          <p:cNvSpPr>
            <a:spLocks/>
          </p:cNvSpPr>
          <p:nvPr/>
        </p:nvSpPr>
        <p:spPr bwMode="auto">
          <a:xfrm>
            <a:off x="10964093" y="-3217868"/>
            <a:ext cx="1365250" cy="3354394"/>
          </a:xfrm>
          <a:custGeom>
            <a:avLst/>
            <a:gdLst>
              <a:gd name="T0" fmla="*/ 852 w 860"/>
              <a:gd name="T1" fmla="*/ 0 h 2113"/>
              <a:gd name="T2" fmla="*/ 3 w 860"/>
              <a:gd name="T3" fmla="*/ 849 h 2113"/>
              <a:gd name="T4" fmla="*/ 0 w 860"/>
              <a:gd name="T5" fmla="*/ 1319 h 2113"/>
              <a:gd name="T6" fmla="*/ 794 w 860"/>
              <a:gd name="T7" fmla="*/ 2113 h 2113"/>
              <a:gd name="T8" fmla="*/ 799 w 860"/>
              <a:gd name="T9" fmla="*/ 2105 h 2113"/>
              <a:gd name="T10" fmla="*/ 11 w 860"/>
              <a:gd name="T11" fmla="*/ 1316 h 2113"/>
              <a:gd name="T12" fmla="*/ 14 w 860"/>
              <a:gd name="T13" fmla="*/ 854 h 2113"/>
              <a:gd name="T14" fmla="*/ 860 w 860"/>
              <a:gd name="T15" fmla="*/ 8 h 2113"/>
              <a:gd name="T16" fmla="*/ 852 w 860"/>
              <a:gd name="T17" fmla="*/ 0 h 2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60" h="2113">
                <a:moveTo>
                  <a:pt x="852" y="0"/>
                </a:moveTo>
                <a:lnTo>
                  <a:pt x="3" y="849"/>
                </a:lnTo>
                <a:lnTo>
                  <a:pt x="0" y="1319"/>
                </a:lnTo>
                <a:lnTo>
                  <a:pt x="794" y="2113"/>
                </a:lnTo>
                <a:lnTo>
                  <a:pt x="799" y="2105"/>
                </a:lnTo>
                <a:lnTo>
                  <a:pt x="11" y="1316"/>
                </a:lnTo>
                <a:lnTo>
                  <a:pt x="14" y="854"/>
                </a:lnTo>
                <a:lnTo>
                  <a:pt x="860" y="8"/>
                </a:lnTo>
                <a:lnTo>
                  <a:pt x="85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84" name="Freeform 740"/>
          <p:cNvSpPr>
            <a:spLocks/>
          </p:cNvSpPr>
          <p:nvPr/>
        </p:nvSpPr>
        <p:spPr bwMode="auto">
          <a:xfrm>
            <a:off x="13778731" y="1343028"/>
            <a:ext cx="1227138" cy="977902"/>
          </a:xfrm>
          <a:custGeom>
            <a:avLst/>
            <a:gdLst>
              <a:gd name="T0" fmla="*/ 296 w 296"/>
              <a:gd name="T1" fmla="*/ 0 h 236"/>
              <a:gd name="T2" fmla="*/ 277 w 296"/>
              <a:gd name="T3" fmla="*/ 1 h 236"/>
              <a:gd name="T4" fmla="*/ 102 w 296"/>
              <a:gd name="T5" fmla="*/ 176 h 236"/>
              <a:gd name="T6" fmla="*/ 56 w 296"/>
              <a:gd name="T7" fmla="*/ 177 h 236"/>
              <a:gd name="T8" fmla="*/ 0 w 296"/>
              <a:gd name="T9" fmla="*/ 233 h 236"/>
              <a:gd name="T10" fmla="*/ 2 w 296"/>
              <a:gd name="T11" fmla="*/ 235 h 236"/>
              <a:gd name="T12" fmla="*/ 3 w 296"/>
              <a:gd name="T13" fmla="*/ 236 h 236"/>
              <a:gd name="T14" fmla="*/ 58 w 296"/>
              <a:gd name="T15" fmla="*/ 181 h 236"/>
              <a:gd name="T16" fmla="*/ 103 w 296"/>
              <a:gd name="T17" fmla="*/ 180 h 236"/>
              <a:gd name="T18" fmla="*/ 279 w 296"/>
              <a:gd name="T19" fmla="*/ 5 h 236"/>
              <a:gd name="T20" fmla="*/ 296 w 296"/>
              <a:gd name="T21" fmla="*/ 4 h 236"/>
              <a:gd name="T22" fmla="*/ 296 w 296"/>
              <a:gd name="T23" fmla="*/ 0 h 2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96" h="236">
                <a:moveTo>
                  <a:pt x="296" y="0"/>
                </a:moveTo>
                <a:cubicBezTo>
                  <a:pt x="277" y="1"/>
                  <a:pt x="277" y="1"/>
                  <a:pt x="277" y="1"/>
                </a:cubicBezTo>
                <a:cubicBezTo>
                  <a:pt x="102" y="176"/>
                  <a:pt x="102" y="176"/>
                  <a:pt x="102" y="176"/>
                </a:cubicBezTo>
                <a:cubicBezTo>
                  <a:pt x="56" y="177"/>
                  <a:pt x="56" y="177"/>
                  <a:pt x="56" y="177"/>
                </a:cubicBezTo>
                <a:cubicBezTo>
                  <a:pt x="0" y="233"/>
                  <a:pt x="0" y="233"/>
                  <a:pt x="0" y="233"/>
                </a:cubicBezTo>
                <a:cubicBezTo>
                  <a:pt x="0" y="234"/>
                  <a:pt x="1" y="234"/>
                  <a:pt x="2" y="235"/>
                </a:cubicBezTo>
                <a:cubicBezTo>
                  <a:pt x="2" y="235"/>
                  <a:pt x="2" y="235"/>
                  <a:pt x="3" y="236"/>
                </a:cubicBezTo>
                <a:cubicBezTo>
                  <a:pt x="58" y="181"/>
                  <a:pt x="58" y="181"/>
                  <a:pt x="58" y="181"/>
                </a:cubicBezTo>
                <a:cubicBezTo>
                  <a:pt x="103" y="180"/>
                  <a:pt x="103" y="180"/>
                  <a:pt x="103" y="180"/>
                </a:cubicBezTo>
                <a:cubicBezTo>
                  <a:pt x="279" y="5"/>
                  <a:pt x="279" y="5"/>
                  <a:pt x="279" y="5"/>
                </a:cubicBezTo>
                <a:cubicBezTo>
                  <a:pt x="296" y="4"/>
                  <a:pt x="296" y="4"/>
                  <a:pt x="296" y="4"/>
                </a:cubicBezTo>
                <a:cubicBezTo>
                  <a:pt x="296" y="3"/>
                  <a:pt x="296" y="2"/>
                  <a:pt x="29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85" name="Freeform 741"/>
          <p:cNvSpPr>
            <a:spLocks noEditPoints="1"/>
          </p:cNvSpPr>
          <p:nvPr/>
        </p:nvSpPr>
        <p:spPr bwMode="auto">
          <a:xfrm>
            <a:off x="12842106" y="-1709740"/>
            <a:ext cx="5011739" cy="4532321"/>
          </a:xfrm>
          <a:custGeom>
            <a:avLst/>
            <a:gdLst>
              <a:gd name="T0" fmla="*/ 2 w 1209"/>
              <a:gd name="T1" fmla="*/ 982 h 1093"/>
              <a:gd name="T2" fmla="*/ 0 w 1209"/>
              <a:gd name="T3" fmla="*/ 1030 h 1093"/>
              <a:gd name="T4" fmla="*/ 22 w 1209"/>
              <a:gd name="T5" fmla="*/ 1052 h 1093"/>
              <a:gd name="T6" fmla="*/ 25 w 1209"/>
              <a:gd name="T7" fmla="*/ 1049 h 1093"/>
              <a:gd name="T8" fmla="*/ 4 w 1209"/>
              <a:gd name="T9" fmla="*/ 1028 h 1093"/>
              <a:gd name="T10" fmla="*/ 6 w 1209"/>
              <a:gd name="T11" fmla="*/ 983 h 1093"/>
              <a:gd name="T12" fmla="*/ 2 w 1209"/>
              <a:gd name="T13" fmla="*/ 982 h 1093"/>
              <a:gd name="T14" fmla="*/ 543 w 1209"/>
              <a:gd name="T15" fmla="*/ 663 h 1093"/>
              <a:gd name="T16" fmla="*/ 315 w 1209"/>
              <a:gd name="T17" fmla="*/ 891 h 1093"/>
              <a:gd name="T18" fmla="*/ 260 w 1209"/>
              <a:gd name="T19" fmla="*/ 890 h 1093"/>
              <a:gd name="T20" fmla="*/ 181 w 1209"/>
              <a:gd name="T21" fmla="*/ 968 h 1093"/>
              <a:gd name="T22" fmla="*/ 183 w 1209"/>
              <a:gd name="T23" fmla="*/ 1045 h 1093"/>
              <a:gd name="T24" fmla="*/ 139 w 1209"/>
              <a:gd name="T25" fmla="*/ 1089 h 1093"/>
              <a:gd name="T26" fmla="*/ 65 w 1209"/>
              <a:gd name="T27" fmla="*/ 1089 h 1093"/>
              <a:gd name="T28" fmla="*/ 54 w 1209"/>
              <a:gd name="T29" fmla="*/ 1078 h 1093"/>
              <a:gd name="T30" fmla="*/ 51 w 1209"/>
              <a:gd name="T31" fmla="*/ 1080 h 1093"/>
              <a:gd name="T32" fmla="*/ 63 w 1209"/>
              <a:gd name="T33" fmla="*/ 1093 h 1093"/>
              <a:gd name="T34" fmla="*/ 141 w 1209"/>
              <a:gd name="T35" fmla="*/ 1093 h 1093"/>
              <a:gd name="T36" fmla="*/ 187 w 1209"/>
              <a:gd name="T37" fmla="*/ 1047 h 1093"/>
              <a:gd name="T38" fmla="*/ 185 w 1209"/>
              <a:gd name="T39" fmla="*/ 970 h 1093"/>
              <a:gd name="T40" fmla="*/ 261 w 1209"/>
              <a:gd name="T41" fmla="*/ 894 h 1093"/>
              <a:gd name="T42" fmla="*/ 317 w 1209"/>
              <a:gd name="T43" fmla="*/ 895 h 1093"/>
              <a:gd name="T44" fmla="*/ 546 w 1209"/>
              <a:gd name="T45" fmla="*/ 666 h 1093"/>
              <a:gd name="T46" fmla="*/ 545 w 1209"/>
              <a:gd name="T47" fmla="*/ 665 h 1093"/>
              <a:gd name="T48" fmla="*/ 543 w 1209"/>
              <a:gd name="T49" fmla="*/ 663 h 1093"/>
              <a:gd name="T50" fmla="*/ 1206 w 1209"/>
              <a:gd name="T51" fmla="*/ 0 h 1093"/>
              <a:gd name="T52" fmla="*/ 572 w 1209"/>
              <a:gd name="T53" fmla="*/ 634 h 1093"/>
              <a:gd name="T54" fmla="*/ 574 w 1209"/>
              <a:gd name="T55" fmla="*/ 636 h 1093"/>
              <a:gd name="T56" fmla="*/ 575 w 1209"/>
              <a:gd name="T57" fmla="*/ 637 h 1093"/>
              <a:gd name="T58" fmla="*/ 1209 w 1209"/>
              <a:gd name="T59" fmla="*/ 3 h 1093"/>
              <a:gd name="T60" fmla="*/ 1206 w 1209"/>
              <a:gd name="T61" fmla="*/ 0 h 10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209" h="1093">
                <a:moveTo>
                  <a:pt x="2" y="982"/>
                </a:moveTo>
                <a:cubicBezTo>
                  <a:pt x="0" y="1030"/>
                  <a:pt x="0" y="1030"/>
                  <a:pt x="0" y="1030"/>
                </a:cubicBezTo>
                <a:cubicBezTo>
                  <a:pt x="22" y="1052"/>
                  <a:pt x="22" y="1052"/>
                  <a:pt x="22" y="1052"/>
                </a:cubicBezTo>
                <a:cubicBezTo>
                  <a:pt x="23" y="1051"/>
                  <a:pt x="24" y="1050"/>
                  <a:pt x="25" y="1049"/>
                </a:cubicBezTo>
                <a:cubicBezTo>
                  <a:pt x="4" y="1028"/>
                  <a:pt x="4" y="1028"/>
                  <a:pt x="4" y="1028"/>
                </a:cubicBezTo>
                <a:cubicBezTo>
                  <a:pt x="6" y="983"/>
                  <a:pt x="6" y="983"/>
                  <a:pt x="6" y="983"/>
                </a:cubicBezTo>
                <a:cubicBezTo>
                  <a:pt x="5" y="983"/>
                  <a:pt x="4" y="982"/>
                  <a:pt x="2" y="982"/>
                </a:cubicBezTo>
                <a:moveTo>
                  <a:pt x="543" y="663"/>
                </a:moveTo>
                <a:cubicBezTo>
                  <a:pt x="315" y="891"/>
                  <a:pt x="315" y="891"/>
                  <a:pt x="315" y="891"/>
                </a:cubicBezTo>
                <a:cubicBezTo>
                  <a:pt x="260" y="890"/>
                  <a:pt x="260" y="890"/>
                  <a:pt x="260" y="890"/>
                </a:cubicBezTo>
                <a:cubicBezTo>
                  <a:pt x="181" y="968"/>
                  <a:pt x="181" y="968"/>
                  <a:pt x="181" y="968"/>
                </a:cubicBezTo>
                <a:cubicBezTo>
                  <a:pt x="183" y="1045"/>
                  <a:pt x="183" y="1045"/>
                  <a:pt x="183" y="1045"/>
                </a:cubicBezTo>
                <a:cubicBezTo>
                  <a:pt x="139" y="1089"/>
                  <a:pt x="139" y="1089"/>
                  <a:pt x="139" y="1089"/>
                </a:cubicBezTo>
                <a:cubicBezTo>
                  <a:pt x="65" y="1089"/>
                  <a:pt x="65" y="1089"/>
                  <a:pt x="65" y="1089"/>
                </a:cubicBezTo>
                <a:cubicBezTo>
                  <a:pt x="54" y="1078"/>
                  <a:pt x="54" y="1078"/>
                  <a:pt x="54" y="1078"/>
                </a:cubicBezTo>
                <a:cubicBezTo>
                  <a:pt x="53" y="1079"/>
                  <a:pt x="52" y="1080"/>
                  <a:pt x="51" y="1080"/>
                </a:cubicBezTo>
                <a:cubicBezTo>
                  <a:pt x="63" y="1093"/>
                  <a:pt x="63" y="1093"/>
                  <a:pt x="63" y="1093"/>
                </a:cubicBezTo>
                <a:cubicBezTo>
                  <a:pt x="141" y="1093"/>
                  <a:pt x="141" y="1093"/>
                  <a:pt x="141" y="1093"/>
                </a:cubicBezTo>
                <a:cubicBezTo>
                  <a:pt x="187" y="1047"/>
                  <a:pt x="187" y="1047"/>
                  <a:pt x="187" y="1047"/>
                </a:cubicBezTo>
                <a:cubicBezTo>
                  <a:pt x="185" y="970"/>
                  <a:pt x="185" y="970"/>
                  <a:pt x="185" y="970"/>
                </a:cubicBezTo>
                <a:cubicBezTo>
                  <a:pt x="261" y="894"/>
                  <a:pt x="261" y="894"/>
                  <a:pt x="261" y="894"/>
                </a:cubicBezTo>
                <a:cubicBezTo>
                  <a:pt x="317" y="895"/>
                  <a:pt x="317" y="895"/>
                  <a:pt x="317" y="895"/>
                </a:cubicBezTo>
                <a:cubicBezTo>
                  <a:pt x="546" y="666"/>
                  <a:pt x="546" y="666"/>
                  <a:pt x="546" y="666"/>
                </a:cubicBezTo>
                <a:cubicBezTo>
                  <a:pt x="546" y="665"/>
                  <a:pt x="545" y="665"/>
                  <a:pt x="545" y="665"/>
                </a:cubicBezTo>
                <a:cubicBezTo>
                  <a:pt x="544" y="664"/>
                  <a:pt x="544" y="663"/>
                  <a:pt x="543" y="663"/>
                </a:cubicBezTo>
                <a:moveTo>
                  <a:pt x="1206" y="0"/>
                </a:moveTo>
                <a:cubicBezTo>
                  <a:pt x="572" y="634"/>
                  <a:pt x="572" y="634"/>
                  <a:pt x="572" y="634"/>
                </a:cubicBezTo>
                <a:cubicBezTo>
                  <a:pt x="573" y="634"/>
                  <a:pt x="574" y="635"/>
                  <a:pt x="574" y="636"/>
                </a:cubicBezTo>
                <a:cubicBezTo>
                  <a:pt x="575" y="636"/>
                  <a:pt x="575" y="636"/>
                  <a:pt x="575" y="637"/>
                </a:cubicBezTo>
                <a:cubicBezTo>
                  <a:pt x="1209" y="3"/>
                  <a:pt x="1209" y="3"/>
                  <a:pt x="1209" y="3"/>
                </a:cubicBezTo>
                <a:cubicBezTo>
                  <a:pt x="1206" y="0"/>
                  <a:pt x="1206" y="0"/>
                  <a:pt x="120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86" name="Freeform 742"/>
          <p:cNvSpPr>
            <a:spLocks/>
          </p:cNvSpPr>
          <p:nvPr/>
        </p:nvSpPr>
        <p:spPr bwMode="auto">
          <a:xfrm>
            <a:off x="13104043" y="-2222504"/>
            <a:ext cx="4724402" cy="4675196"/>
          </a:xfrm>
          <a:custGeom>
            <a:avLst/>
            <a:gdLst>
              <a:gd name="T0" fmla="*/ 1137 w 1140"/>
              <a:gd name="T1" fmla="*/ 0 h 1128"/>
              <a:gd name="T2" fmla="*/ 255 w 1140"/>
              <a:gd name="T3" fmla="*/ 882 h 1128"/>
              <a:gd name="T4" fmla="*/ 257 w 1140"/>
              <a:gd name="T5" fmla="*/ 931 h 1128"/>
              <a:gd name="T6" fmla="*/ 64 w 1140"/>
              <a:gd name="T7" fmla="*/ 1123 h 1128"/>
              <a:gd name="T8" fmla="*/ 0 w 1140"/>
              <a:gd name="T9" fmla="*/ 1124 h 1128"/>
              <a:gd name="T10" fmla="*/ 0 w 1140"/>
              <a:gd name="T11" fmla="*/ 1128 h 1128"/>
              <a:gd name="T12" fmla="*/ 66 w 1140"/>
              <a:gd name="T13" fmla="*/ 1127 h 1128"/>
              <a:gd name="T14" fmla="*/ 261 w 1140"/>
              <a:gd name="T15" fmla="*/ 933 h 1128"/>
              <a:gd name="T16" fmla="*/ 259 w 1140"/>
              <a:gd name="T17" fmla="*/ 883 h 1128"/>
              <a:gd name="T18" fmla="*/ 1140 w 1140"/>
              <a:gd name="T19" fmla="*/ 3 h 1128"/>
              <a:gd name="T20" fmla="*/ 1137 w 1140"/>
              <a:gd name="T21" fmla="*/ 0 h 1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140" h="1128">
                <a:moveTo>
                  <a:pt x="1137" y="0"/>
                </a:moveTo>
                <a:cubicBezTo>
                  <a:pt x="255" y="882"/>
                  <a:pt x="255" y="882"/>
                  <a:pt x="255" y="882"/>
                </a:cubicBezTo>
                <a:cubicBezTo>
                  <a:pt x="257" y="931"/>
                  <a:pt x="257" y="931"/>
                  <a:pt x="257" y="931"/>
                </a:cubicBezTo>
                <a:cubicBezTo>
                  <a:pt x="64" y="1123"/>
                  <a:pt x="64" y="1123"/>
                  <a:pt x="64" y="1123"/>
                </a:cubicBezTo>
                <a:cubicBezTo>
                  <a:pt x="0" y="1124"/>
                  <a:pt x="0" y="1124"/>
                  <a:pt x="0" y="1124"/>
                </a:cubicBezTo>
                <a:cubicBezTo>
                  <a:pt x="1" y="1125"/>
                  <a:pt x="1" y="1126"/>
                  <a:pt x="0" y="1128"/>
                </a:cubicBezTo>
                <a:cubicBezTo>
                  <a:pt x="66" y="1127"/>
                  <a:pt x="66" y="1127"/>
                  <a:pt x="66" y="1127"/>
                </a:cubicBezTo>
                <a:cubicBezTo>
                  <a:pt x="261" y="933"/>
                  <a:pt x="261" y="933"/>
                  <a:pt x="261" y="933"/>
                </a:cubicBezTo>
                <a:cubicBezTo>
                  <a:pt x="259" y="883"/>
                  <a:pt x="259" y="883"/>
                  <a:pt x="259" y="883"/>
                </a:cubicBezTo>
                <a:cubicBezTo>
                  <a:pt x="1140" y="3"/>
                  <a:pt x="1140" y="3"/>
                  <a:pt x="1140" y="3"/>
                </a:cubicBezTo>
                <a:cubicBezTo>
                  <a:pt x="1137" y="0"/>
                  <a:pt x="1137" y="0"/>
                  <a:pt x="113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87" name="Freeform 743"/>
          <p:cNvSpPr>
            <a:spLocks/>
          </p:cNvSpPr>
          <p:nvPr/>
        </p:nvSpPr>
        <p:spPr bwMode="auto">
          <a:xfrm>
            <a:off x="11138718" y="-2381254"/>
            <a:ext cx="6707190" cy="6029336"/>
          </a:xfrm>
          <a:custGeom>
            <a:avLst/>
            <a:gdLst>
              <a:gd name="T0" fmla="*/ 1615 w 1618"/>
              <a:gd name="T1" fmla="*/ 0 h 1454"/>
              <a:gd name="T2" fmla="*/ 1615 w 1618"/>
              <a:gd name="T3" fmla="*/ 0 h 1454"/>
              <a:gd name="T4" fmla="*/ 712 w 1618"/>
              <a:gd name="T5" fmla="*/ 903 h 1454"/>
              <a:gd name="T6" fmla="*/ 714 w 1618"/>
              <a:gd name="T7" fmla="*/ 963 h 1454"/>
              <a:gd name="T8" fmla="*/ 536 w 1618"/>
              <a:gd name="T9" fmla="*/ 1141 h 1454"/>
              <a:gd name="T10" fmla="*/ 499 w 1618"/>
              <a:gd name="T11" fmla="*/ 1144 h 1454"/>
              <a:gd name="T12" fmla="*/ 433 w 1618"/>
              <a:gd name="T13" fmla="*/ 1078 h 1454"/>
              <a:gd name="T14" fmla="*/ 407 w 1618"/>
              <a:gd name="T15" fmla="*/ 1078 h 1454"/>
              <a:gd name="T16" fmla="*/ 369 w 1618"/>
              <a:gd name="T17" fmla="*/ 1116 h 1454"/>
              <a:gd name="T18" fmla="*/ 371 w 1618"/>
              <a:gd name="T19" fmla="*/ 1160 h 1454"/>
              <a:gd name="T20" fmla="*/ 210 w 1618"/>
              <a:gd name="T21" fmla="*/ 1320 h 1454"/>
              <a:gd name="T22" fmla="*/ 160 w 1618"/>
              <a:gd name="T23" fmla="*/ 1320 h 1454"/>
              <a:gd name="T24" fmla="*/ 124 w 1618"/>
              <a:gd name="T25" fmla="*/ 1356 h 1454"/>
              <a:gd name="T26" fmla="*/ 43 w 1618"/>
              <a:gd name="T27" fmla="*/ 1357 h 1454"/>
              <a:gd name="T28" fmla="*/ 0 w 1618"/>
              <a:gd name="T29" fmla="*/ 1400 h 1454"/>
              <a:gd name="T30" fmla="*/ 0 w 1618"/>
              <a:gd name="T31" fmla="*/ 1453 h 1454"/>
              <a:gd name="T32" fmla="*/ 4 w 1618"/>
              <a:gd name="T33" fmla="*/ 1454 h 1454"/>
              <a:gd name="T34" fmla="*/ 4 w 1618"/>
              <a:gd name="T35" fmla="*/ 1401 h 1454"/>
              <a:gd name="T36" fmla="*/ 44 w 1618"/>
              <a:gd name="T37" fmla="*/ 1361 h 1454"/>
              <a:gd name="T38" fmla="*/ 125 w 1618"/>
              <a:gd name="T39" fmla="*/ 1360 h 1454"/>
              <a:gd name="T40" fmla="*/ 161 w 1618"/>
              <a:gd name="T41" fmla="*/ 1324 h 1454"/>
              <a:gd name="T42" fmla="*/ 212 w 1618"/>
              <a:gd name="T43" fmla="*/ 1324 h 1454"/>
              <a:gd name="T44" fmla="*/ 375 w 1618"/>
              <a:gd name="T45" fmla="*/ 1161 h 1454"/>
              <a:gd name="T46" fmla="*/ 373 w 1618"/>
              <a:gd name="T47" fmla="*/ 1118 h 1454"/>
              <a:gd name="T48" fmla="*/ 409 w 1618"/>
              <a:gd name="T49" fmla="*/ 1082 h 1454"/>
              <a:gd name="T50" fmla="*/ 431 w 1618"/>
              <a:gd name="T51" fmla="*/ 1082 h 1454"/>
              <a:gd name="T52" fmla="*/ 498 w 1618"/>
              <a:gd name="T53" fmla="*/ 1148 h 1454"/>
              <a:gd name="T54" fmla="*/ 538 w 1618"/>
              <a:gd name="T55" fmla="*/ 1145 h 1454"/>
              <a:gd name="T56" fmla="*/ 718 w 1618"/>
              <a:gd name="T57" fmla="*/ 965 h 1454"/>
              <a:gd name="T58" fmla="*/ 716 w 1618"/>
              <a:gd name="T59" fmla="*/ 904 h 1454"/>
              <a:gd name="T60" fmla="*/ 1618 w 1618"/>
              <a:gd name="T61" fmla="*/ 3 h 1454"/>
              <a:gd name="T62" fmla="*/ 1615 w 1618"/>
              <a:gd name="T63" fmla="*/ 0 h 14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18" h="1454">
                <a:moveTo>
                  <a:pt x="1615" y="0"/>
                </a:moveTo>
                <a:cubicBezTo>
                  <a:pt x="1615" y="0"/>
                  <a:pt x="1615" y="0"/>
                  <a:pt x="1615" y="0"/>
                </a:cubicBezTo>
                <a:cubicBezTo>
                  <a:pt x="712" y="903"/>
                  <a:pt x="712" y="903"/>
                  <a:pt x="712" y="903"/>
                </a:cubicBezTo>
                <a:cubicBezTo>
                  <a:pt x="714" y="963"/>
                  <a:pt x="714" y="963"/>
                  <a:pt x="714" y="963"/>
                </a:cubicBezTo>
                <a:cubicBezTo>
                  <a:pt x="536" y="1141"/>
                  <a:pt x="536" y="1141"/>
                  <a:pt x="536" y="1141"/>
                </a:cubicBezTo>
                <a:cubicBezTo>
                  <a:pt x="499" y="1144"/>
                  <a:pt x="499" y="1144"/>
                  <a:pt x="499" y="1144"/>
                </a:cubicBezTo>
                <a:cubicBezTo>
                  <a:pt x="433" y="1078"/>
                  <a:pt x="433" y="1078"/>
                  <a:pt x="433" y="1078"/>
                </a:cubicBezTo>
                <a:cubicBezTo>
                  <a:pt x="407" y="1078"/>
                  <a:pt x="407" y="1078"/>
                  <a:pt x="407" y="1078"/>
                </a:cubicBezTo>
                <a:cubicBezTo>
                  <a:pt x="369" y="1116"/>
                  <a:pt x="369" y="1116"/>
                  <a:pt x="369" y="1116"/>
                </a:cubicBezTo>
                <a:cubicBezTo>
                  <a:pt x="371" y="1160"/>
                  <a:pt x="371" y="1160"/>
                  <a:pt x="371" y="1160"/>
                </a:cubicBezTo>
                <a:cubicBezTo>
                  <a:pt x="210" y="1320"/>
                  <a:pt x="210" y="1320"/>
                  <a:pt x="210" y="1320"/>
                </a:cubicBezTo>
                <a:cubicBezTo>
                  <a:pt x="160" y="1320"/>
                  <a:pt x="160" y="1320"/>
                  <a:pt x="160" y="1320"/>
                </a:cubicBezTo>
                <a:cubicBezTo>
                  <a:pt x="124" y="1356"/>
                  <a:pt x="124" y="1356"/>
                  <a:pt x="124" y="1356"/>
                </a:cubicBezTo>
                <a:cubicBezTo>
                  <a:pt x="43" y="1357"/>
                  <a:pt x="43" y="1357"/>
                  <a:pt x="43" y="1357"/>
                </a:cubicBezTo>
                <a:cubicBezTo>
                  <a:pt x="0" y="1400"/>
                  <a:pt x="0" y="1400"/>
                  <a:pt x="0" y="1400"/>
                </a:cubicBezTo>
                <a:cubicBezTo>
                  <a:pt x="0" y="1453"/>
                  <a:pt x="0" y="1453"/>
                  <a:pt x="0" y="1453"/>
                </a:cubicBezTo>
                <a:cubicBezTo>
                  <a:pt x="1" y="1453"/>
                  <a:pt x="3" y="1453"/>
                  <a:pt x="4" y="1454"/>
                </a:cubicBezTo>
                <a:cubicBezTo>
                  <a:pt x="4" y="1401"/>
                  <a:pt x="4" y="1401"/>
                  <a:pt x="4" y="1401"/>
                </a:cubicBezTo>
                <a:cubicBezTo>
                  <a:pt x="44" y="1361"/>
                  <a:pt x="44" y="1361"/>
                  <a:pt x="44" y="1361"/>
                </a:cubicBezTo>
                <a:cubicBezTo>
                  <a:pt x="125" y="1360"/>
                  <a:pt x="125" y="1360"/>
                  <a:pt x="125" y="1360"/>
                </a:cubicBezTo>
                <a:cubicBezTo>
                  <a:pt x="161" y="1324"/>
                  <a:pt x="161" y="1324"/>
                  <a:pt x="161" y="1324"/>
                </a:cubicBezTo>
                <a:cubicBezTo>
                  <a:pt x="212" y="1324"/>
                  <a:pt x="212" y="1324"/>
                  <a:pt x="212" y="1324"/>
                </a:cubicBezTo>
                <a:cubicBezTo>
                  <a:pt x="375" y="1161"/>
                  <a:pt x="375" y="1161"/>
                  <a:pt x="375" y="1161"/>
                </a:cubicBezTo>
                <a:cubicBezTo>
                  <a:pt x="373" y="1118"/>
                  <a:pt x="373" y="1118"/>
                  <a:pt x="373" y="1118"/>
                </a:cubicBezTo>
                <a:cubicBezTo>
                  <a:pt x="409" y="1082"/>
                  <a:pt x="409" y="1082"/>
                  <a:pt x="409" y="1082"/>
                </a:cubicBezTo>
                <a:cubicBezTo>
                  <a:pt x="431" y="1082"/>
                  <a:pt x="431" y="1082"/>
                  <a:pt x="431" y="1082"/>
                </a:cubicBezTo>
                <a:cubicBezTo>
                  <a:pt x="498" y="1148"/>
                  <a:pt x="498" y="1148"/>
                  <a:pt x="498" y="1148"/>
                </a:cubicBezTo>
                <a:cubicBezTo>
                  <a:pt x="538" y="1145"/>
                  <a:pt x="538" y="1145"/>
                  <a:pt x="538" y="1145"/>
                </a:cubicBezTo>
                <a:cubicBezTo>
                  <a:pt x="718" y="965"/>
                  <a:pt x="718" y="965"/>
                  <a:pt x="718" y="965"/>
                </a:cubicBezTo>
                <a:cubicBezTo>
                  <a:pt x="716" y="904"/>
                  <a:pt x="716" y="904"/>
                  <a:pt x="716" y="904"/>
                </a:cubicBezTo>
                <a:cubicBezTo>
                  <a:pt x="1618" y="3"/>
                  <a:pt x="1618" y="3"/>
                  <a:pt x="1618" y="3"/>
                </a:cubicBezTo>
                <a:cubicBezTo>
                  <a:pt x="1615" y="0"/>
                  <a:pt x="1615" y="0"/>
                  <a:pt x="161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88" name="Freeform 744"/>
          <p:cNvSpPr>
            <a:spLocks noEditPoints="1"/>
          </p:cNvSpPr>
          <p:nvPr/>
        </p:nvSpPr>
        <p:spPr bwMode="auto">
          <a:xfrm>
            <a:off x="13315181" y="-2679705"/>
            <a:ext cx="4662489" cy="4879984"/>
          </a:xfrm>
          <a:custGeom>
            <a:avLst/>
            <a:gdLst>
              <a:gd name="T0" fmla="*/ 432 w 1125"/>
              <a:gd name="T1" fmla="*/ 690 h 1177"/>
              <a:gd name="T2" fmla="*/ 168 w 1125"/>
              <a:gd name="T3" fmla="*/ 955 h 1177"/>
              <a:gd name="T4" fmla="*/ 170 w 1125"/>
              <a:gd name="T5" fmla="*/ 1026 h 1177"/>
              <a:gd name="T6" fmla="*/ 23 w 1125"/>
              <a:gd name="T7" fmla="*/ 1173 h 1177"/>
              <a:gd name="T8" fmla="*/ 0 w 1125"/>
              <a:gd name="T9" fmla="*/ 1173 h 1177"/>
              <a:gd name="T10" fmla="*/ 0 w 1125"/>
              <a:gd name="T11" fmla="*/ 1177 h 1177"/>
              <a:gd name="T12" fmla="*/ 25 w 1125"/>
              <a:gd name="T13" fmla="*/ 1177 h 1177"/>
              <a:gd name="T14" fmla="*/ 174 w 1125"/>
              <a:gd name="T15" fmla="*/ 1027 h 1177"/>
              <a:gd name="T16" fmla="*/ 172 w 1125"/>
              <a:gd name="T17" fmla="*/ 956 h 1177"/>
              <a:gd name="T18" fmla="*/ 435 w 1125"/>
              <a:gd name="T19" fmla="*/ 693 h 1177"/>
              <a:gd name="T20" fmla="*/ 434 w 1125"/>
              <a:gd name="T21" fmla="*/ 692 h 1177"/>
              <a:gd name="T22" fmla="*/ 432 w 1125"/>
              <a:gd name="T23" fmla="*/ 690 h 1177"/>
              <a:gd name="T24" fmla="*/ 1122 w 1125"/>
              <a:gd name="T25" fmla="*/ 0 h 1177"/>
              <a:gd name="T26" fmla="*/ 461 w 1125"/>
              <a:gd name="T27" fmla="*/ 661 h 1177"/>
              <a:gd name="T28" fmla="*/ 463 w 1125"/>
              <a:gd name="T29" fmla="*/ 663 h 1177"/>
              <a:gd name="T30" fmla="*/ 464 w 1125"/>
              <a:gd name="T31" fmla="*/ 664 h 1177"/>
              <a:gd name="T32" fmla="*/ 1125 w 1125"/>
              <a:gd name="T33" fmla="*/ 3 h 1177"/>
              <a:gd name="T34" fmla="*/ 1122 w 1125"/>
              <a:gd name="T35" fmla="*/ 0 h 11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125" h="1177">
                <a:moveTo>
                  <a:pt x="432" y="690"/>
                </a:moveTo>
                <a:cubicBezTo>
                  <a:pt x="168" y="955"/>
                  <a:pt x="168" y="955"/>
                  <a:pt x="168" y="955"/>
                </a:cubicBezTo>
                <a:cubicBezTo>
                  <a:pt x="170" y="1026"/>
                  <a:pt x="170" y="1026"/>
                  <a:pt x="170" y="1026"/>
                </a:cubicBezTo>
                <a:cubicBezTo>
                  <a:pt x="23" y="1173"/>
                  <a:pt x="23" y="1173"/>
                  <a:pt x="23" y="1173"/>
                </a:cubicBezTo>
                <a:cubicBezTo>
                  <a:pt x="0" y="1173"/>
                  <a:pt x="0" y="1173"/>
                  <a:pt x="0" y="1173"/>
                </a:cubicBezTo>
                <a:cubicBezTo>
                  <a:pt x="0" y="1174"/>
                  <a:pt x="0" y="1176"/>
                  <a:pt x="0" y="1177"/>
                </a:cubicBezTo>
                <a:cubicBezTo>
                  <a:pt x="25" y="1177"/>
                  <a:pt x="25" y="1177"/>
                  <a:pt x="25" y="1177"/>
                </a:cubicBezTo>
                <a:cubicBezTo>
                  <a:pt x="174" y="1027"/>
                  <a:pt x="174" y="1027"/>
                  <a:pt x="174" y="1027"/>
                </a:cubicBezTo>
                <a:cubicBezTo>
                  <a:pt x="172" y="956"/>
                  <a:pt x="172" y="956"/>
                  <a:pt x="172" y="956"/>
                </a:cubicBezTo>
                <a:cubicBezTo>
                  <a:pt x="435" y="693"/>
                  <a:pt x="435" y="693"/>
                  <a:pt x="435" y="693"/>
                </a:cubicBezTo>
                <a:cubicBezTo>
                  <a:pt x="435" y="693"/>
                  <a:pt x="434" y="693"/>
                  <a:pt x="434" y="692"/>
                </a:cubicBezTo>
                <a:cubicBezTo>
                  <a:pt x="433" y="692"/>
                  <a:pt x="433" y="691"/>
                  <a:pt x="432" y="690"/>
                </a:cubicBezTo>
                <a:moveTo>
                  <a:pt x="1122" y="0"/>
                </a:moveTo>
                <a:cubicBezTo>
                  <a:pt x="461" y="661"/>
                  <a:pt x="461" y="661"/>
                  <a:pt x="461" y="661"/>
                </a:cubicBezTo>
                <a:cubicBezTo>
                  <a:pt x="462" y="662"/>
                  <a:pt x="462" y="662"/>
                  <a:pt x="463" y="663"/>
                </a:cubicBezTo>
                <a:cubicBezTo>
                  <a:pt x="463" y="663"/>
                  <a:pt x="464" y="664"/>
                  <a:pt x="464" y="664"/>
                </a:cubicBezTo>
                <a:cubicBezTo>
                  <a:pt x="1125" y="3"/>
                  <a:pt x="1125" y="3"/>
                  <a:pt x="1125" y="3"/>
                </a:cubicBezTo>
                <a:cubicBezTo>
                  <a:pt x="1122" y="0"/>
                  <a:pt x="1122" y="0"/>
                  <a:pt x="112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89" name="Freeform 745"/>
          <p:cNvSpPr>
            <a:spLocks/>
          </p:cNvSpPr>
          <p:nvPr/>
        </p:nvSpPr>
        <p:spPr bwMode="auto">
          <a:xfrm>
            <a:off x="9227367" y="4124333"/>
            <a:ext cx="2930526" cy="4991109"/>
          </a:xfrm>
          <a:custGeom>
            <a:avLst/>
            <a:gdLst>
              <a:gd name="T0" fmla="*/ 654 w 707"/>
              <a:gd name="T1" fmla="*/ 0 h 1204"/>
              <a:gd name="T2" fmla="*/ 635 w 707"/>
              <a:gd name="T3" fmla="*/ 19 h 1204"/>
              <a:gd name="T4" fmla="*/ 512 w 707"/>
              <a:gd name="T5" fmla="*/ 18 h 1204"/>
              <a:gd name="T6" fmla="*/ 463 w 707"/>
              <a:gd name="T7" fmla="*/ 67 h 1204"/>
              <a:gd name="T8" fmla="*/ 463 w 707"/>
              <a:gd name="T9" fmla="*/ 197 h 1204"/>
              <a:gd name="T10" fmla="*/ 328 w 707"/>
              <a:gd name="T11" fmla="*/ 332 h 1204"/>
              <a:gd name="T12" fmla="*/ 330 w 707"/>
              <a:gd name="T13" fmla="*/ 375 h 1204"/>
              <a:gd name="T14" fmla="*/ 225 w 707"/>
              <a:gd name="T15" fmla="*/ 480 h 1204"/>
              <a:gd name="T16" fmla="*/ 24 w 707"/>
              <a:gd name="T17" fmla="*/ 480 h 1204"/>
              <a:gd name="T18" fmla="*/ 0 w 707"/>
              <a:gd name="T19" fmla="*/ 505 h 1204"/>
              <a:gd name="T20" fmla="*/ 0 w 707"/>
              <a:gd name="T21" fmla="*/ 1204 h 1204"/>
              <a:gd name="T22" fmla="*/ 4 w 707"/>
              <a:gd name="T23" fmla="*/ 1204 h 1204"/>
              <a:gd name="T24" fmla="*/ 4 w 707"/>
              <a:gd name="T25" fmla="*/ 506 h 1204"/>
              <a:gd name="T26" fmla="*/ 26 w 707"/>
              <a:gd name="T27" fmla="*/ 484 h 1204"/>
              <a:gd name="T28" fmla="*/ 227 w 707"/>
              <a:gd name="T29" fmla="*/ 484 h 1204"/>
              <a:gd name="T30" fmla="*/ 334 w 707"/>
              <a:gd name="T31" fmla="*/ 376 h 1204"/>
              <a:gd name="T32" fmla="*/ 332 w 707"/>
              <a:gd name="T33" fmla="*/ 334 h 1204"/>
              <a:gd name="T34" fmla="*/ 467 w 707"/>
              <a:gd name="T35" fmla="*/ 198 h 1204"/>
              <a:gd name="T36" fmla="*/ 467 w 707"/>
              <a:gd name="T37" fmla="*/ 69 h 1204"/>
              <a:gd name="T38" fmla="*/ 513 w 707"/>
              <a:gd name="T39" fmla="*/ 22 h 1204"/>
              <a:gd name="T40" fmla="*/ 636 w 707"/>
              <a:gd name="T41" fmla="*/ 23 h 1204"/>
              <a:gd name="T42" fmla="*/ 656 w 707"/>
              <a:gd name="T43" fmla="*/ 4 h 1204"/>
              <a:gd name="T44" fmla="*/ 707 w 707"/>
              <a:gd name="T45" fmla="*/ 4 h 1204"/>
              <a:gd name="T46" fmla="*/ 707 w 707"/>
              <a:gd name="T47" fmla="*/ 4 h 1204"/>
              <a:gd name="T48" fmla="*/ 707 w 707"/>
              <a:gd name="T49" fmla="*/ 0 h 1204"/>
              <a:gd name="T50" fmla="*/ 654 w 707"/>
              <a:gd name="T51" fmla="*/ 0 h 12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07" h="1204">
                <a:moveTo>
                  <a:pt x="654" y="0"/>
                </a:moveTo>
                <a:cubicBezTo>
                  <a:pt x="635" y="19"/>
                  <a:pt x="635" y="19"/>
                  <a:pt x="635" y="19"/>
                </a:cubicBezTo>
                <a:cubicBezTo>
                  <a:pt x="512" y="18"/>
                  <a:pt x="512" y="18"/>
                  <a:pt x="512" y="18"/>
                </a:cubicBezTo>
                <a:cubicBezTo>
                  <a:pt x="463" y="67"/>
                  <a:pt x="463" y="67"/>
                  <a:pt x="463" y="67"/>
                </a:cubicBezTo>
                <a:cubicBezTo>
                  <a:pt x="463" y="197"/>
                  <a:pt x="463" y="197"/>
                  <a:pt x="463" y="197"/>
                </a:cubicBezTo>
                <a:cubicBezTo>
                  <a:pt x="328" y="332"/>
                  <a:pt x="328" y="332"/>
                  <a:pt x="328" y="332"/>
                </a:cubicBezTo>
                <a:cubicBezTo>
                  <a:pt x="330" y="375"/>
                  <a:pt x="330" y="375"/>
                  <a:pt x="330" y="375"/>
                </a:cubicBezTo>
                <a:cubicBezTo>
                  <a:pt x="225" y="480"/>
                  <a:pt x="225" y="480"/>
                  <a:pt x="225" y="480"/>
                </a:cubicBezTo>
                <a:cubicBezTo>
                  <a:pt x="24" y="480"/>
                  <a:pt x="24" y="480"/>
                  <a:pt x="24" y="480"/>
                </a:cubicBezTo>
                <a:cubicBezTo>
                  <a:pt x="0" y="505"/>
                  <a:pt x="0" y="505"/>
                  <a:pt x="0" y="505"/>
                </a:cubicBezTo>
                <a:cubicBezTo>
                  <a:pt x="0" y="1204"/>
                  <a:pt x="0" y="1204"/>
                  <a:pt x="0" y="1204"/>
                </a:cubicBezTo>
                <a:cubicBezTo>
                  <a:pt x="4" y="1204"/>
                  <a:pt x="4" y="1204"/>
                  <a:pt x="4" y="1204"/>
                </a:cubicBezTo>
                <a:cubicBezTo>
                  <a:pt x="4" y="506"/>
                  <a:pt x="4" y="506"/>
                  <a:pt x="4" y="506"/>
                </a:cubicBezTo>
                <a:cubicBezTo>
                  <a:pt x="26" y="484"/>
                  <a:pt x="26" y="484"/>
                  <a:pt x="26" y="484"/>
                </a:cubicBezTo>
                <a:cubicBezTo>
                  <a:pt x="227" y="484"/>
                  <a:pt x="227" y="484"/>
                  <a:pt x="227" y="484"/>
                </a:cubicBezTo>
                <a:cubicBezTo>
                  <a:pt x="334" y="376"/>
                  <a:pt x="334" y="376"/>
                  <a:pt x="334" y="376"/>
                </a:cubicBezTo>
                <a:cubicBezTo>
                  <a:pt x="332" y="334"/>
                  <a:pt x="332" y="334"/>
                  <a:pt x="332" y="334"/>
                </a:cubicBezTo>
                <a:cubicBezTo>
                  <a:pt x="467" y="198"/>
                  <a:pt x="467" y="198"/>
                  <a:pt x="467" y="198"/>
                </a:cubicBezTo>
                <a:cubicBezTo>
                  <a:pt x="467" y="69"/>
                  <a:pt x="467" y="69"/>
                  <a:pt x="467" y="69"/>
                </a:cubicBezTo>
                <a:cubicBezTo>
                  <a:pt x="513" y="22"/>
                  <a:pt x="513" y="22"/>
                  <a:pt x="513" y="22"/>
                </a:cubicBezTo>
                <a:cubicBezTo>
                  <a:pt x="636" y="23"/>
                  <a:pt x="636" y="23"/>
                  <a:pt x="636" y="23"/>
                </a:cubicBezTo>
                <a:cubicBezTo>
                  <a:pt x="656" y="4"/>
                  <a:pt x="656" y="4"/>
                  <a:pt x="656" y="4"/>
                </a:cubicBezTo>
                <a:cubicBezTo>
                  <a:pt x="707" y="4"/>
                  <a:pt x="707" y="4"/>
                  <a:pt x="707" y="4"/>
                </a:cubicBezTo>
                <a:cubicBezTo>
                  <a:pt x="707" y="4"/>
                  <a:pt x="707" y="4"/>
                  <a:pt x="707" y="4"/>
                </a:cubicBezTo>
                <a:cubicBezTo>
                  <a:pt x="707" y="3"/>
                  <a:pt x="707" y="1"/>
                  <a:pt x="707" y="0"/>
                </a:cubicBezTo>
                <a:cubicBezTo>
                  <a:pt x="654" y="0"/>
                  <a:pt x="654" y="0"/>
                  <a:pt x="65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90" name="Freeform 746"/>
          <p:cNvSpPr>
            <a:spLocks/>
          </p:cNvSpPr>
          <p:nvPr/>
        </p:nvSpPr>
        <p:spPr bwMode="auto">
          <a:xfrm>
            <a:off x="9394055" y="4268796"/>
            <a:ext cx="2490788" cy="5178435"/>
          </a:xfrm>
          <a:custGeom>
            <a:avLst/>
            <a:gdLst>
              <a:gd name="T0" fmla="*/ 488 w 601"/>
              <a:gd name="T1" fmla="*/ 0 h 1249"/>
              <a:gd name="T2" fmla="*/ 439 w 601"/>
              <a:gd name="T3" fmla="*/ 49 h 1249"/>
              <a:gd name="T4" fmla="*/ 440 w 601"/>
              <a:gd name="T5" fmla="*/ 179 h 1249"/>
              <a:gd name="T6" fmla="*/ 304 w 601"/>
              <a:gd name="T7" fmla="*/ 314 h 1249"/>
              <a:gd name="T8" fmla="*/ 307 w 601"/>
              <a:gd name="T9" fmla="*/ 356 h 1249"/>
              <a:gd name="T10" fmla="*/ 202 w 601"/>
              <a:gd name="T11" fmla="*/ 461 h 1249"/>
              <a:gd name="T12" fmla="*/ 27 w 601"/>
              <a:gd name="T13" fmla="*/ 461 h 1249"/>
              <a:gd name="T14" fmla="*/ 0 w 601"/>
              <a:gd name="T15" fmla="*/ 487 h 1249"/>
              <a:gd name="T16" fmla="*/ 0 w 601"/>
              <a:gd name="T17" fmla="*/ 1249 h 1249"/>
              <a:gd name="T18" fmla="*/ 4 w 601"/>
              <a:gd name="T19" fmla="*/ 1249 h 1249"/>
              <a:gd name="T20" fmla="*/ 4 w 601"/>
              <a:gd name="T21" fmla="*/ 489 h 1249"/>
              <a:gd name="T22" fmla="*/ 29 w 601"/>
              <a:gd name="T23" fmla="*/ 465 h 1249"/>
              <a:gd name="T24" fmla="*/ 204 w 601"/>
              <a:gd name="T25" fmla="*/ 465 h 1249"/>
              <a:gd name="T26" fmla="*/ 311 w 601"/>
              <a:gd name="T27" fmla="*/ 358 h 1249"/>
              <a:gd name="T28" fmla="*/ 309 w 601"/>
              <a:gd name="T29" fmla="*/ 316 h 1249"/>
              <a:gd name="T30" fmla="*/ 444 w 601"/>
              <a:gd name="T31" fmla="*/ 180 h 1249"/>
              <a:gd name="T32" fmla="*/ 443 w 601"/>
              <a:gd name="T33" fmla="*/ 51 h 1249"/>
              <a:gd name="T34" fmla="*/ 490 w 601"/>
              <a:gd name="T35" fmla="*/ 4 h 1249"/>
              <a:gd name="T36" fmla="*/ 601 w 601"/>
              <a:gd name="T37" fmla="*/ 5 h 1249"/>
              <a:gd name="T38" fmla="*/ 601 w 601"/>
              <a:gd name="T39" fmla="*/ 1 h 1249"/>
              <a:gd name="T40" fmla="*/ 488 w 601"/>
              <a:gd name="T41" fmla="*/ 0 h 12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601" h="1249">
                <a:moveTo>
                  <a:pt x="488" y="0"/>
                </a:moveTo>
                <a:cubicBezTo>
                  <a:pt x="439" y="49"/>
                  <a:pt x="439" y="49"/>
                  <a:pt x="439" y="49"/>
                </a:cubicBezTo>
                <a:cubicBezTo>
                  <a:pt x="440" y="179"/>
                  <a:pt x="440" y="179"/>
                  <a:pt x="440" y="179"/>
                </a:cubicBezTo>
                <a:cubicBezTo>
                  <a:pt x="304" y="314"/>
                  <a:pt x="304" y="314"/>
                  <a:pt x="304" y="314"/>
                </a:cubicBezTo>
                <a:cubicBezTo>
                  <a:pt x="307" y="356"/>
                  <a:pt x="307" y="356"/>
                  <a:pt x="307" y="356"/>
                </a:cubicBezTo>
                <a:cubicBezTo>
                  <a:pt x="202" y="461"/>
                  <a:pt x="202" y="461"/>
                  <a:pt x="202" y="461"/>
                </a:cubicBezTo>
                <a:cubicBezTo>
                  <a:pt x="27" y="461"/>
                  <a:pt x="27" y="461"/>
                  <a:pt x="27" y="461"/>
                </a:cubicBezTo>
                <a:cubicBezTo>
                  <a:pt x="0" y="487"/>
                  <a:pt x="0" y="487"/>
                  <a:pt x="0" y="487"/>
                </a:cubicBezTo>
                <a:cubicBezTo>
                  <a:pt x="0" y="1249"/>
                  <a:pt x="0" y="1249"/>
                  <a:pt x="0" y="1249"/>
                </a:cubicBezTo>
                <a:cubicBezTo>
                  <a:pt x="4" y="1249"/>
                  <a:pt x="4" y="1249"/>
                  <a:pt x="4" y="1249"/>
                </a:cubicBezTo>
                <a:cubicBezTo>
                  <a:pt x="4" y="489"/>
                  <a:pt x="4" y="489"/>
                  <a:pt x="4" y="489"/>
                </a:cubicBezTo>
                <a:cubicBezTo>
                  <a:pt x="29" y="465"/>
                  <a:pt x="29" y="465"/>
                  <a:pt x="29" y="465"/>
                </a:cubicBezTo>
                <a:cubicBezTo>
                  <a:pt x="204" y="465"/>
                  <a:pt x="204" y="465"/>
                  <a:pt x="204" y="465"/>
                </a:cubicBezTo>
                <a:cubicBezTo>
                  <a:pt x="311" y="358"/>
                  <a:pt x="311" y="358"/>
                  <a:pt x="311" y="358"/>
                </a:cubicBezTo>
                <a:cubicBezTo>
                  <a:pt x="309" y="316"/>
                  <a:pt x="309" y="316"/>
                  <a:pt x="309" y="316"/>
                </a:cubicBezTo>
                <a:cubicBezTo>
                  <a:pt x="444" y="180"/>
                  <a:pt x="444" y="180"/>
                  <a:pt x="444" y="180"/>
                </a:cubicBezTo>
                <a:cubicBezTo>
                  <a:pt x="443" y="51"/>
                  <a:pt x="443" y="51"/>
                  <a:pt x="443" y="51"/>
                </a:cubicBezTo>
                <a:cubicBezTo>
                  <a:pt x="490" y="4"/>
                  <a:pt x="490" y="4"/>
                  <a:pt x="490" y="4"/>
                </a:cubicBezTo>
                <a:cubicBezTo>
                  <a:pt x="601" y="5"/>
                  <a:pt x="601" y="5"/>
                  <a:pt x="601" y="5"/>
                </a:cubicBezTo>
                <a:cubicBezTo>
                  <a:pt x="601" y="4"/>
                  <a:pt x="601" y="3"/>
                  <a:pt x="601" y="1"/>
                </a:cubicBezTo>
                <a:cubicBezTo>
                  <a:pt x="488" y="0"/>
                  <a:pt x="488" y="0"/>
                  <a:pt x="48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91" name="Freeform 747"/>
          <p:cNvSpPr>
            <a:spLocks/>
          </p:cNvSpPr>
          <p:nvPr/>
        </p:nvSpPr>
        <p:spPr bwMode="auto">
          <a:xfrm>
            <a:off x="9525817" y="4438659"/>
            <a:ext cx="2184401" cy="4610109"/>
          </a:xfrm>
          <a:custGeom>
            <a:avLst/>
            <a:gdLst>
              <a:gd name="T0" fmla="*/ 527 w 527"/>
              <a:gd name="T1" fmla="*/ 0 h 1112"/>
              <a:gd name="T2" fmla="*/ 489 w 527"/>
              <a:gd name="T3" fmla="*/ 0 h 1112"/>
              <a:gd name="T4" fmla="*/ 448 w 527"/>
              <a:gd name="T5" fmla="*/ 41 h 1112"/>
              <a:gd name="T6" fmla="*/ 447 w 527"/>
              <a:gd name="T7" fmla="*/ 133 h 1112"/>
              <a:gd name="T8" fmla="*/ 289 w 527"/>
              <a:gd name="T9" fmla="*/ 290 h 1112"/>
              <a:gd name="T10" fmla="*/ 292 w 527"/>
              <a:gd name="T11" fmla="*/ 332 h 1112"/>
              <a:gd name="T12" fmla="*/ 187 w 527"/>
              <a:gd name="T13" fmla="*/ 436 h 1112"/>
              <a:gd name="T14" fmla="*/ 39 w 527"/>
              <a:gd name="T15" fmla="*/ 436 h 1112"/>
              <a:gd name="T16" fmla="*/ 0 w 527"/>
              <a:gd name="T17" fmla="*/ 474 h 1112"/>
              <a:gd name="T18" fmla="*/ 0 w 527"/>
              <a:gd name="T19" fmla="*/ 1112 h 1112"/>
              <a:gd name="T20" fmla="*/ 4 w 527"/>
              <a:gd name="T21" fmla="*/ 1112 h 1112"/>
              <a:gd name="T22" fmla="*/ 4 w 527"/>
              <a:gd name="T23" fmla="*/ 476 h 1112"/>
              <a:gd name="T24" fmla="*/ 41 w 527"/>
              <a:gd name="T25" fmla="*/ 440 h 1112"/>
              <a:gd name="T26" fmla="*/ 189 w 527"/>
              <a:gd name="T27" fmla="*/ 440 h 1112"/>
              <a:gd name="T28" fmla="*/ 296 w 527"/>
              <a:gd name="T29" fmla="*/ 333 h 1112"/>
              <a:gd name="T30" fmla="*/ 294 w 527"/>
              <a:gd name="T31" fmla="*/ 292 h 1112"/>
              <a:gd name="T32" fmla="*/ 451 w 527"/>
              <a:gd name="T33" fmla="*/ 134 h 1112"/>
              <a:gd name="T34" fmla="*/ 452 w 527"/>
              <a:gd name="T35" fmla="*/ 42 h 1112"/>
              <a:gd name="T36" fmla="*/ 490 w 527"/>
              <a:gd name="T37" fmla="*/ 4 h 1112"/>
              <a:gd name="T38" fmla="*/ 526 w 527"/>
              <a:gd name="T39" fmla="*/ 4 h 1112"/>
              <a:gd name="T40" fmla="*/ 527 w 527"/>
              <a:gd name="T41" fmla="*/ 0 h 1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27" h="1112">
                <a:moveTo>
                  <a:pt x="527" y="0"/>
                </a:moveTo>
                <a:cubicBezTo>
                  <a:pt x="489" y="0"/>
                  <a:pt x="489" y="0"/>
                  <a:pt x="489" y="0"/>
                </a:cubicBezTo>
                <a:cubicBezTo>
                  <a:pt x="448" y="41"/>
                  <a:pt x="448" y="41"/>
                  <a:pt x="448" y="41"/>
                </a:cubicBezTo>
                <a:cubicBezTo>
                  <a:pt x="447" y="133"/>
                  <a:pt x="447" y="133"/>
                  <a:pt x="447" y="133"/>
                </a:cubicBezTo>
                <a:cubicBezTo>
                  <a:pt x="289" y="290"/>
                  <a:pt x="289" y="290"/>
                  <a:pt x="289" y="290"/>
                </a:cubicBezTo>
                <a:cubicBezTo>
                  <a:pt x="292" y="332"/>
                  <a:pt x="292" y="332"/>
                  <a:pt x="292" y="332"/>
                </a:cubicBezTo>
                <a:cubicBezTo>
                  <a:pt x="187" y="436"/>
                  <a:pt x="187" y="436"/>
                  <a:pt x="187" y="436"/>
                </a:cubicBezTo>
                <a:cubicBezTo>
                  <a:pt x="39" y="436"/>
                  <a:pt x="39" y="436"/>
                  <a:pt x="39" y="436"/>
                </a:cubicBezTo>
                <a:cubicBezTo>
                  <a:pt x="0" y="474"/>
                  <a:pt x="0" y="474"/>
                  <a:pt x="0" y="474"/>
                </a:cubicBezTo>
                <a:cubicBezTo>
                  <a:pt x="0" y="1112"/>
                  <a:pt x="0" y="1112"/>
                  <a:pt x="0" y="1112"/>
                </a:cubicBezTo>
                <a:cubicBezTo>
                  <a:pt x="4" y="1112"/>
                  <a:pt x="4" y="1112"/>
                  <a:pt x="4" y="1112"/>
                </a:cubicBezTo>
                <a:cubicBezTo>
                  <a:pt x="4" y="476"/>
                  <a:pt x="4" y="476"/>
                  <a:pt x="4" y="476"/>
                </a:cubicBezTo>
                <a:cubicBezTo>
                  <a:pt x="41" y="440"/>
                  <a:pt x="41" y="440"/>
                  <a:pt x="41" y="440"/>
                </a:cubicBezTo>
                <a:cubicBezTo>
                  <a:pt x="189" y="440"/>
                  <a:pt x="189" y="440"/>
                  <a:pt x="189" y="440"/>
                </a:cubicBezTo>
                <a:cubicBezTo>
                  <a:pt x="296" y="333"/>
                  <a:pt x="296" y="333"/>
                  <a:pt x="296" y="333"/>
                </a:cubicBezTo>
                <a:cubicBezTo>
                  <a:pt x="294" y="292"/>
                  <a:pt x="294" y="292"/>
                  <a:pt x="294" y="292"/>
                </a:cubicBezTo>
                <a:cubicBezTo>
                  <a:pt x="451" y="134"/>
                  <a:pt x="451" y="134"/>
                  <a:pt x="451" y="134"/>
                </a:cubicBezTo>
                <a:cubicBezTo>
                  <a:pt x="452" y="42"/>
                  <a:pt x="452" y="42"/>
                  <a:pt x="452" y="42"/>
                </a:cubicBezTo>
                <a:cubicBezTo>
                  <a:pt x="490" y="4"/>
                  <a:pt x="490" y="4"/>
                  <a:pt x="490" y="4"/>
                </a:cubicBezTo>
                <a:cubicBezTo>
                  <a:pt x="526" y="4"/>
                  <a:pt x="526" y="4"/>
                  <a:pt x="526" y="4"/>
                </a:cubicBezTo>
                <a:cubicBezTo>
                  <a:pt x="526" y="3"/>
                  <a:pt x="527" y="1"/>
                  <a:pt x="52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92" name="Freeform 748"/>
          <p:cNvSpPr>
            <a:spLocks/>
          </p:cNvSpPr>
          <p:nvPr/>
        </p:nvSpPr>
        <p:spPr bwMode="auto">
          <a:xfrm>
            <a:off x="10140180" y="4132271"/>
            <a:ext cx="2325688" cy="2459042"/>
          </a:xfrm>
          <a:custGeom>
            <a:avLst/>
            <a:gdLst>
              <a:gd name="T0" fmla="*/ 561 w 561"/>
              <a:gd name="T1" fmla="*/ 0 h 593"/>
              <a:gd name="T2" fmla="*/ 558 w 561"/>
              <a:gd name="T3" fmla="*/ 0 h 593"/>
              <a:gd name="T4" fmla="*/ 558 w 561"/>
              <a:gd name="T5" fmla="*/ 0 h 593"/>
              <a:gd name="T6" fmla="*/ 557 w 561"/>
              <a:gd name="T7" fmla="*/ 0 h 593"/>
              <a:gd name="T8" fmla="*/ 556 w 561"/>
              <a:gd name="T9" fmla="*/ 29 h 593"/>
              <a:gd name="T10" fmla="*/ 509 w 561"/>
              <a:gd name="T11" fmla="*/ 76 h 593"/>
              <a:gd name="T12" fmla="*/ 440 w 561"/>
              <a:gd name="T13" fmla="*/ 77 h 593"/>
              <a:gd name="T14" fmla="*/ 334 w 561"/>
              <a:gd name="T15" fmla="*/ 183 h 593"/>
              <a:gd name="T16" fmla="*/ 335 w 561"/>
              <a:gd name="T17" fmla="*/ 232 h 593"/>
              <a:gd name="T18" fmla="*/ 260 w 561"/>
              <a:gd name="T19" fmla="*/ 308 h 593"/>
              <a:gd name="T20" fmla="*/ 258 w 561"/>
              <a:gd name="T21" fmla="*/ 333 h 593"/>
              <a:gd name="T22" fmla="*/ 0 w 561"/>
              <a:gd name="T23" fmla="*/ 590 h 593"/>
              <a:gd name="T24" fmla="*/ 3 w 561"/>
              <a:gd name="T25" fmla="*/ 592 h 593"/>
              <a:gd name="T26" fmla="*/ 3 w 561"/>
              <a:gd name="T27" fmla="*/ 593 h 593"/>
              <a:gd name="T28" fmla="*/ 262 w 561"/>
              <a:gd name="T29" fmla="*/ 335 h 593"/>
              <a:gd name="T30" fmla="*/ 264 w 561"/>
              <a:gd name="T31" fmla="*/ 310 h 593"/>
              <a:gd name="T32" fmla="*/ 339 w 561"/>
              <a:gd name="T33" fmla="*/ 234 h 593"/>
              <a:gd name="T34" fmla="*/ 338 w 561"/>
              <a:gd name="T35" fmla="*/ 184 h 593"/>
              <a:gd name="T36" fmla="*/ 441 w 561"/>
              <a:gd name="T37" fmla="*/ 81 h 593"/>
              <a:gd name="T38" fmla="*/ 510 w 561"/>
              <a:gd name="T39" fmla="*/ 80 h 593"/>
              <a:gd name="T40" fmla="*/ 560 w 561"/>
              <a:gd name="T41" fmla="*/ 31 h 593"/>
              <a:gd name="T42" fmla="*/ 561 w 561"/>
              <a:gd name="T43" fmla="*/ 0 h 5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61" h="593">
                <a:moveTo>
                  <a:pt x="561" y="0"/>
                </a:moveTo>
                <a:cubicBezTo>
                  <a:pt x="560" y="0"/>
                  <a:pt x="559" y="0"/>
                  <a:pt x="558" y="0"/>
                </a:cubicBezTo>
                <a:cubicBezTo>
                  <a:pt x="558" y="0"/>
                  <a:pt x="558" y="0"/>
                  <a:pt x="558" y="0"/>
                </a:cubicBezTo>
                <a:cubicBezTo>
                  <a:pt x="558" y="0"/>
                  <a:pt x="557" y="0"/>
                  <a:pt x="557" y="0"/>
                </a:cubicBezTo>
                <a:cubicBezTo>
                  <a:pt x="556" y="29"/>
                  <a:pt x="556" y="29"/>
                  <a:pt x="556" y="29"/>
                </a:cubicBezTo>
                <a:cubicBezTo>
                  <a:pt x="509" y="76"/>
                  <a:pt x="509" y="76"/>
                  <a:pt x="509" y="76"/>
                </a:cubicBezTo>
                <a:cubicBezTo>
                  <a:pt x="440" y="77"/>
                  <a:pt x="440" y="77"/>
                  <a:pt x="440" y="77"/>
                </a:cubicBezTo>
                <a:cubicBezTo>
                  <a:pt x="334" y="183"/>
                  <a:pt x="334" y="183"/>
                  <a:pt x="334" y="183"/>
                </a:cubicBezTo>
                <a:cubicBezTo>
                  <a:pt x="335" y="232"/>
                  <a:pt x="335" y="232"/>
                  <a:pt x="335" y="232"/>
                </a:cubicBezTo>
                <a:cubicBezTo>
                  <a:pt x="260" y="308"/>
                  <a:pt x="260" y="308"/>
                  <a:pt x="260" y="308"/>
                </a:cubicBezTo>
                <a:cubicBezTo>
                  <a:pt x="258" y="333"/>
                  <a:pt x="258" y="333"/>
                  <a:pt x="258" y="333"/>
                </a:cubicBezTo>
                <a:cubicBezTo>
                  <a:pt x="0" y="590"/>
                  <a:pt x="0" y="590"/>
                  <a:pt x="0" y="590"/>
                </a:cubicBezTo>
                <a:cubicBezTo>
                  <a:pt x="1" y="591"/>
                  <a:pt x="2" y="591"/>
                  <a:pt x="3" y="592"/>
                </a:cubicBezTo>
                <a:cubicBezTo>
                  <a:pt x="3" y="592"/>
                  <a:pt x="3" y="593"/>
                  <a:pt x="3" y="593"/>
                </a:cubicBezTo>
                <a:cubicBezTo>
                  <a:pt x="262" y="335"/>
                  <a:pt x="262" y="335"/>
                  <a:pt x="262" y="335"/>
                </a:cubicBezTo>
                <a:cubicBezTo>
                  <a:pt x="264" y="310"/>
                  <a:pt x="264" y="310"/>
                  <a:pt x="264" y="310"/>
                </a:cubicBezTo>
                <a:cubicBezTo>
                  <a:pt x="339" y="234"/>
                  <a:pt x="339" y="234"/>
                  <a:pt x="339" y="234"/>
                </a:cubicBezTo>
                <a:cubicBezTo>
                  <a:pt x="338" y="184"/>
                  <a:pt x="338" y="184"/>
                  <a:pt x="338" y="184"/>
                </a:cubicBezTo>
                <a:cubicBezTo>
                  <a:pt x="441" y="81"/>
                  <a:pt x="441" y="81"/>
                  <a:pt x="441" y="81"/>
                </a:cubicBezTo>
                <a:cubicBezTo>
                  <a:pt x="510" y="80"/>
                  <a:pt x="510" y="80"/>
                  <a:pt x="510" y="80"/>
                </a:cubicBezTo>
                <a:cubicBezTo>
                  <a:pt x="560" y="31"/>
                  <a:pt x="560" y="31"/>
                  <a:pt x="560" y="31"/>
                </a:cubicBezTo>
                <a:cubicBezTo>
                  <a:pt x="561" y="0"/>
                  <a:pt x="561" y="0"/>
                  <a:pt x="56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93" name="Freeform 749"/>
          <p:cNvSpPr>
            <a:spLocks noEditPoints="1"/>
          </p:cNvSpPr>
          <p:nvPr/>
        </p:nvSpPr>
        <p:spPr bwMode="auto">
          <a:xfrm>
            <a:off x="10819630" y="4754572"/>
            <a:ext cx="1039813" cy="1438278"/>
          </a:xfrm>
          <a:custGeom>
            <a:avLst/>
            <a:gdLst>
              <a:gd name="T0" fmla="*/ 211 w 251"/>
              <a:gd name="T1" fmla="*/ 58 h 347"/>
              <a:gd name="T2" fmla="*/ 210 w 251"/>
              <a:gd name="T3" fmla="*/ 89 h 347"/>
              <a:gd name="T4" fmla="*/ 131 w 251"/>
              <a:gd name="T5" fmla="*/ 168 h 347"/>
              <a:gd name="T6" fmla="*/ 132 w 251"/>
              <a:gd name="T7" fmla="*/ 212 h 347"/>
              <a:gd name="T8" fmla="*/ 0 w 251"/>
              <a:gd name="T9" fmla="*/ 344 h 347"/>
              <a:gd name="T10" fmla="*/ 3 w 251"/>
              <a:gd name="T11" fmla="*/ 346 h 347"/>
              <a:gd name="T12" fmla="*/ 3 w 251"/>
              <a:gd name="T13" fmla="*/ 347 h 347"/>
              <a:gd name="T14" fmla="*/ 136 w 251"/>
              <a:gd name="T15" fmla="*/ 214 h 347"/>
              <a:gd name="T16" fmla="*/ 135 w 251"/>
              <a:gd name="T17" fmla="*/ 170 h 347"/>
              <a:gd name="T18" fmla="*/ 214 w 251"/>
              <a:gd name="T19" fmla="*/ 91 h 347"/>
              <a:gd name="T20" fmla="*/ 215 w 251"/>
              <a:gd name="T21" fmla="*/ 59 h 347"/>
              <a:gd name="T22" fmla="*/ 211 w 251"/>
              <a:gd name="T23" fmla="*/ 58 h 347"/>
              <a:gd name="T24" fmla="*/ 248 w 251"/>
              <a:gd name="T25" fmla="*/ 0 h 347"/>
              <a:gd name="T26" fmla="*/ 228 w 251"/>
              <a:gd name="T27" fmla="*/ 20 h 347"/>
              <a:gd name="T28" fmla="*/ 232 w 251"/>
              <a:gd name="T29" fmla="*/ 22 h 347"/>
              <a:gd name="T30" fmla="*/ 251 w 251"/>
              <a:gd name="T31" fmla="*/ 3 h 347"/>
              <a:gd name="T32" fmla="*/ 250 w 251"/>
              <a:gd name="T33" fmla="*/ 2 h 347"/>
              <a:gd name="T34" fmla="*/ 248 w 251"/>
              <a:gd name="T35" fmla="*/ 0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51" h="347">
                <a:moveTo>
                  <a:pt x="211" y="58"/>
                </a:moveTo>
                <a:cubicBezTo>
                  <a:pt x="210" y="89"/>
                  <a:pt x="210" y="89"/>
                  <a:pt x="210" y="89"/>
                </a:cubicBezTo>
                <a:cubicBezTo>
                  <a:pt x="131" y="168"/>
                  <a:pt x="131" y="168"/>
                  <a:pt x="131" y="168"/>
                </a:cubicBezTo>
                <a:cubicBezTo>
                  <a:pt x="132" y="212"/>
                  <a:pt x="132" y="212"/>
                  <a:pt x="132" y="212"/>
                </a:cubicBezTo>
                <a:cubicBezTo>
                  <a:pt x="0" y="344"/>
                  <a:pt x="0" y="344"/>
                  <a:pt x="0" y="344"/>
                </a:cubicBezTo>
                <a:cubicBezTo>
                  <a:pt x="1" y="345"/>
                  <a:pt x="2" y="345"/>
                  <a:pt x="3" y="346"/>
                </a:cubicBezTo>
                <a:cubicBezTo>
                  <a:pt x="3" y="346"/>
                  <a:pt x="3" y="347"/>
                  <a:pt x="3" y="347"/>
                </a:cubicBezTo>
                <a:cubicBezTo>
                  <a:pt x="136" y="214"/>
                  <a:pt x="136" y="214"/>
                  <a:pt x="136" y="214"/>
                </a:cubicBezTo>
                <a:cubicBezTo>
                  <a:pt x="135" y="170"/>
                  <a:pt x="135" y="170"/>
                  <a:pt x="135" y="170"/>
                </a:cubicBezTo>
                <a:cubicBezTo>
                  <a:pt x="214" y="91"/>
                  <a:pt x="214" y="91"/>
                  <a:pt x="214" y="91"/>
                </a:cubicBezTo>
                <a:cubicBezTo>
                  <a:pt x="215" y="59"/>
                  <a:pt x="215" y="59"/>
                  <a:pt x="215" y="59"/>
                </a:cubicBezTo>
                <a:cubicBezTo>
                  <a:pt x="214" y="59"/>
                  <a:pt x="212" y="58"/>
                  <a:pt x="211" y="58"/>
                </a:cubicBezTo>
                <a:moveTo>
                  <a:pt x="248" y="0"/>
                </a:moveTo>
                <a:cubicBezTo>
                  <a:pt x="228" y="20"/>
                  <a:pt x="228" y="20"/>
                  <a:pt x="228" y="20"/>
                </a:cubicBezTo>
                <a:cubicBezTo>
                  <a:pt x="229" y="21"/>
                  <a:pt x="230" y="21"/>
                  <a:pt x="232" y="22"/>
                </a:cubicBezTo>
                <a:cubicBezTo>
                  <a:pt x="251" y="3"/>
                  <a:pt x="251" y="3"/>
                  <a:pt x="251" y="3"/>
                </a:cubicBezTo>
                <a:cubicBezTo>
                  <a:pt x="250" y="3"/>
                  <a:pt x="250" y="3"/>
                  <a:pt x="250" y="2"/>
                </a:cubicBezTo>
                <a:cubicBezTo>
                  <a:pt x="249" y="2"/>
                  <a:pt x="248" y="1"/>
                  <a:pt x="24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94" name="Freeform 750"/>
          <p:cNvSpPr>
            <a:spLocks/>
          </p:cNvSpPr>
          <p:nvPr/>
        </p:nvSpPr>
        <p:spPr bwMode="auto">
          <a:xfrm>
            <a:off x="11349855" y="177801"/>
            <a:ext cx="3333751" cy="2984506"/>
          </a:xfrm>
          <a:custGeom>
            <a:avLst/>
            <a:gdLst>
              <a:gd name="T0" fmla="*/ 804 w 804"/>
              <a:gd name="T1" fmla="*/ 0 h 720"/>
              <a:gd name="T2" fmla="*/ 791 w 804"/>
              <a:gd name="T3" fmla="*/ 0 h 720"/>
              <a:gd name="T4" fmla="*/ 761 w 804"/>
              <a:gd name="T5" fmla="*/ 31 h 720"/>
              <a:gd name="T6" fmla="*/ 678 w 804"/>
              <a:gd name="T7" fmla="*/ 31 h 720"/>
              <a:gd name="T8" fmla="*/ 612 w 804"/>
              <a:gd name="T9" fmla="*/ 97 h 720"/>
              <a:gd name="T10" fmla="*/ 613 w 804"/>
              <a:gd name="T11" fmla="*/ 125 h 720"/>
              <a:gd name="T12" fmla="*/ 435 w 804"/>
              <a:gd name="T13" fmla="*/ 303 h 720"/>
              <a:gd name="T14" fmla="*/ 436 w 804"/>
              <a:gd name="T15" fmla="*/ 352 h 720"/>
              <a:gd name="T16" fmla="*/ 299 w 804"/>
              <a:gd name="T17" fmla="*/ 489 h 720"/>
              <a:gd name="T18" fmla="*/ 299 w 804"/>
              <a:gd name="T19" fmla="*/ 529 h 720"/>
              <a:gd name="T20" fmla="*/ 151 w 804"/>
              <a:gd name="T21" fmla="*/ 677 h 720"/>
              <a:gd name="T22" fmla="*/ 97 w 804"/>
              <a:gd name="T23" fmla="*/ 680 h 720"/>
              <a:gd name="T24" fmla="*/ 60 w 804"/>
              <a:gd name="T25" fmla="*/ 716 h 720"/>
              <a:gd name="T26" fmla="*/ 1 w 804"/>
              <a:gd name="T27" fmla="*/ 715 h 720"/>
              <a:gd name="T28" fmla="*/ 0 w 804"/>
              <a:gd name="T29" fmla="*/ 719 h 720"/>
              <a:gd name="T30" fmla="*/ 62 w 804"/>
              <a:gd name="T31" fmla="*/ 720 h 720"/>
              <a:gd name="T32" fmla="*/ 99 w 804"/>
              <a:gd name="T33" fmla="*/ 684 h 720"/>
              <a:gd name="T34" fmla="*/ 152 w 804"/>
              <a:gd name="T35" fmla="*/ 681 h 720"/>
              <a:gd name="T36" fmla="*/ 303 w 804"/>
              <a:gd name="T37" fmla="*/ 530 h 720"/>
              <a:gd name="T38" fmla="*/ 303 w 804"/>
              <a:gd name="T39" fmla="*/ 491 h 720"/>
              <a:gd name="T40" fmla="*/ 440 w 804"/>
              <a:gd name="T41" fmla="*/ 354 h 720"/>
              <a:gd name="T42" fmla="*/ 439 w 804"/>
              <a:gd name="T43" fmla="*/ 304 h 720"/>
              <a:gd name="T44" fmla="*/ 617 w 804"/>
              <a:gd name="T45" fmla="*/ 126 h 720"/>
              <a:gd name="T46" fmla="*/ 616 w 804"/>
              <a:gd name="T47" fmla="*/ 99 h 720"/>
              <a:gd name="T48" fmla="*/ 680 w 804"/>
              <a:gd name="T49" fmla="*/ 35 h 720"/>
              <a:gd name="T50" fmla="*/ 763 w 804"/>
              <a:gd name="T51" fmla="*/ 35 h 720"/>
              <a:gd name="T52" fmla="*/ 793 w 804"/>
              <a:gd name="T53" fmla="*/ 4 h 720"/>
              <a:gd name="T54" fmla="*/ 803 w 804"/>
              <a:gd name="T55" fmla="*/ 4 h 720"/>
              <a:gd name="T56" fmla="*/ 804 w 804"/>
              <a:gd name="T57" fmla="*/ 0 h 7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804" h="720">
                <a:moveTo>
                  <a:pt x="804" y="0"/>
                </a:moveTo>
                <a:cubicBezTo>
                  <a:pt x="791" y="0"/>
                  <a:pt x="791" y="0"/>
                  <a:pt x="791" y="0"/>
                </a:cubicBezTo>
                <a:cubicBezTo>
                  <a:pt x="761" y="31"/>
                  <a:pt x="761" y="31"/>
                  <a:pt x="761" y="31"/>
                </a:cubicBezTo>
                <a:cubicBezTo>
                  <a:pt x="678" y="31"/>
                  <a:pt x="678" y="31"/>
                  <a:pt x="678" y="31"/>
                </a:cubicBezTo>
                <a:cubicBezTo>
                  <a:pt x="612" y="97"/>
                  <a:pt x="612" y="97"/>
                  <a:pt x="612" y="97"/>
                </a:cubicBezTo>
                <a:cubicBezTo>
                  <a:pt x="613" y="125"/>
                  <a:pt x="613" y="125"/>
                  <a:pt x="613" y="125"/>
                </a:cubicBezTo>
                <a:cubicBezTo>
                  <a:pt x="435" y="303"/>
                  <a:pt x="435" y="303"/>
                  <a:pt x="435" y="303"/>
                </a:cubicBezTo>
                <a:cubicBezTo>
                  <a:pt x="436" y="352"/>
                  <a:pt x="436" y="352"/>
                  <a:pt x="436" y="352"/>
                </a:cubicBezTo>
                <a:cubicBezTo>
                  <a:pt x="299" y="489"/>
                  <a:pt x="299" y="489"/>
                  <a:pt x="299" y="489"/>
                </a:cubicBezTo>
                <a:cubicBezTo>
                  <a:pt x="299" y="529"/>
                  <a:pt x="299" y="529"/>
                  <a:pt x="299" y="529"/>
                </a:cubicBezTo>
                <a:cubicBezTo>
                  <a:pt x="151" y="677"/>
                  <a:pt x="151" y="677"/>
                  <a:pt x="151" y="677"/>
                </a:cubicBezTo>
                <a:cubicBezTo>
                  <a:pt x="97" y="680"/>
                  <a:pt x="97" y="680"/>
                  <a:pt x="97" y="680"/>
                </a:cubicBezTo>
                <a:cubicBezTo>
                  <a:pt x="60" y="716"/>
                  <a:pt x="60" y="716"/>
                  <a:pt x="60" y="716"/>
                </a:cubicBezTo>
                <a:cubicBezTo>
                  <a:pt x="1" y="715"/>
                  <a:pt x="1" y="715"/>
                  <a:pt x="1" y="715"/>
                </a:cubicBezTo>
                <a:cubicBezTo>
                  <a:pt x="1" y="717"/>
                  <a:pt x="1" y="718"/>
                  <a:pt x="0" y="719"/>
                </a:cubicBezTo>
                <a:cubicBezTo>
                  <a:pt x="62" y="720"/>
                  <a:pt x="62" y="720"/>
                  <a:pt x="62" y="720"/>
                </a:cubicBezTo>
                <a:cubicBezTo>
                  <a:pt x="99" y="684"/>
                  <a:pt x="99" y="684"/>
                  <a:pt x="99" y="684"/>
                </a:cubicBezTo>
                <a:cubicBezTo>
                  <a:pt x="152" y="681"/>
                  <a:pt x="152" y="681"/>
                  <a:pt x="152" y="681"/>
                </a:cubicBezTo>
                <a:cubicBezTo>
                  <a:pt x="303" y="530"/>
                  <a:pt x="303" y="530"/>
                  <a:pt x="303" y="530"/>
                </a:cubicBezTo>
                <a:cubicBezTo>
                  <a:pt x="303" y="491"/>
                  <a:pt x="303" y="491"/>
                  <a:pt x="303" y="491"/>
                </a:cubicBezTo>
                <a:cubicBezTo>
                  <a:pt x="440" y="354"/>
                  <a:pt x="440" y="354"/>
                  <a:pt x="440" y="354"/>
                </a:cubicBezTo>
                <a:cubicBezTo>
                  <a:pt x="439" y="304"/>
                  <a:pt x="439" y="304"/>
                  <a:pt x="439" y="304"/>
                </a:cubicBezTo>
                <a:cubicBezTo>
                  <a:pt x="617" y="126"/>
                  <a:pt x="617" y="126"/>
                  <a:pt x="617" y="126"/>
                </a:cubicBezTo>
                <a:cubicBezTo>
                  <a:pt x="616" y="99"/>
                  <a:pt x="616" y="99"/>
                  <a:pt x="616" y="99"/>
                </a:cubicBezTo>
                <a:cubicBezTo>
                  <a:pt x="680" y="35"/>
                  <a:pt x="680" y="35"/>
                  <a:pt x="680" y="35"/>
                </a:cubicBezTo>
                <a:cubicBezTo>
                  <a:pt x="763" y="35"/>
                  <a:pt x="763" y="35"/>
                  <a:pt x="763" y="35"/>
                </a:cubicBezTo>
                <a:cubicBezTo>
                  <a:pt x="793" y="4"/>
                  <a:pt x="793" y="4"/>
                  <a:pt x="793" y="4"/>
                </a:cubicBezTo>
                <a:cubicBezTo>
                  <a:pt x="803" y="4"/>
                  <a:pt x="803" y="4"/>
                  <a:pt x="803" y="4"/>
                </a:cubicBezTo>
                <a:cubicBezTo>
                  <a:pt x="803" y="3"/>
                  <a:pt x="803" y="1"/>
                  <a:pt x="80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95" name="Freeform 751"/>
          <p:cNvSpPr>
            <a:spLocks/>
          </p:cNvSpPr>
          <p:nvPr/>
        </p:nvSpPr>
        <p:spPr bwMode="auto">
          <a:xfrm>
            <a:off x="11354618" y="-100012"/>
            <a:ext cx="3457576" cy="3221044"/>
          </a:xfrm>
          <a:custGeom>
            <a:avLst/>
            <a:gdLst>
              <a:gd name="T0" fmla="*/ 832 w 834"/>
              <a:gd name="T1" fmla="*/ 0 h 777"/>
              <a:gd name="T2" fmla="*/ 746 w 834"/>
              <a:gd name="T3" fmla="*/ 86 h 777"/>
              <a:gd name="T4" fmla="*/ 663 w 834"/>
              <a:gd name="T5" fmla="*/ 84 h 777"/>
              <a:gd name="T6" fmla="*/ 597 w 834"/>
              <a:gd name="T7" fmla="*/ 150 h 777"/>
              <a:gd name="T8" fmla="*/ 598 w 834"/>
              <a:gd name="T9" fmla="*/ 178 h 777"/>
              <a:gd name="T10" fmla="*/ 420 w 834"/>
              <a:gd name="T11" fmla="*/ 356 h 777"/>
              <a:gd name="T12" fmla="*/ 421 w 834"/>
              <a:gd name="T13" fmla="*/ 405 h 777"/>
              <a:gd name="T14" fmla="*/ 284 w 834"/>
              <a:gd name="T15" fmla="*/ 542 h 777"/>
              <a:gd name="T16" fmla="*/ 287 w 834"/>
              <a:gd name="T17" fmla="*/ 585 h 777"/>
              <a:gd name="T18" fmla="*/ 138 w 834"/>
              <a:gd name="T19" fmla="*/ 733 h 777"/>
              <a:gd name="T20" fmla="*/ 85 w 834"/>
              <a:gd name="T21" fmla="*/ 736 h 777"/>
              <a:gd name="T22" fmla="*/ 48 w 834"/>
              <a:gd name="T23" fmla="*/ 773 h 777"/>
              <a:gd name="T24" fmla="*/ 0 w 834"/>
              <a:gd name="T25" fmla="*/ 772 h 777"/>
              <a:gd name="T26" fmla="*/ 1 w 834"/>
              <a:gd name="T27" fmla="*/ 776 h 777"/>
              <a:gd name="T28" fmla="*/ 49 w 834"/>
              <a:gd name="T29" fmla="*/ 777 h 777"/>
              <a:gd name="T30" fmla="*/ 86 w 834"/>
              <a:gd name="T31" fmla="*/ 740 h 777"/>
              <a:gd name="T32" fmla="*/ 140 w 834"/>
              <a:gd name="T33" fmla="*/ 737 h 777"/>
              <a:gd name="T34" fmla="*/ 291 w 834"/>
              <a:gd name="T35" fmla="*/ 586 h 777"/>
              <a:gd name="T36" fmla="*/ 288 w 834"/>
              <a:gd name="T37" fmla="*/ 544 h 777"/>
              <a:gd name="T38" fmla="*/ 425 w 834"/>
              <a:gd name="T39" fmla="*/ 407 h 777"/>
              <a:gd name="T40" fmla="*/ 424 w 834"/>
              <a:gd name="T41" fmla="*/ 357 h 777"/>
              <a:gd name="T42" fmla="*/ 602 w 834"/>
              <a:gd name="T43" fmla="*/ 179 h 777"/>
              <a:gd name="T44" fmla="*/ 601 w 834"/>
              <a:gd name="T45" fmla="*/ 152 h 777"/>
              <a:gd name="T46" fmla="*/ 665 w 834"/>
              <a:gd name="T47" fmla="*/ 88 h 777"/>
              <a:gd name="T48" fmla="*/ 748 w 834"/>
              <a:gd name="T49" fmla="*/ 90 h 777"/>
              <a:gd name="T50" fmla="*/ 834 w 834"/>
              <a:gd name="T51" fmla="*/ 3 h 777"/>
              <a:gd name="T52" fmla="*/ 833 w 834"/>
              <a:gd name="T53" fmla="*/ 2 h 777"/>
              <a:gd name="T54" fmla="*/ 832 w 834"/>
              <a:gd name="T55" fmla="*/ 0 h 7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834" h="777">
                <a:moveTo>
                  <a:pt x="832" y="0"/>
                </a:moveTo>
                <a:cubicBezTo>
                  <a:pt x="746" y="86"/>
                  <a:pt x="746" y="86"/>
                  <a:pt x="746" y="86"/>
                </a:cubicBezTo>
                <a:cubicBezTo>
                  <a:pt x="663" y="84"/>
                  <a:pt x="663" y="84"/>
                  <a:pt x="663" y="84"/>
                </a:cubicBezTo>
                <a:cubicBezTo>
                  <a:pt x="597" y="150"/>
                  <a:pt x="597" y="150"/>
                  <a:pt x="597" y="150"/>
                </a:cubicBezTo>
                <a:cubicBezTo>
                  <a:pt x="598" y="178"/>
                  <a:pt x="598" y="178"/>
                  <a:pt x="598" y="178"/>
                </a:cubicBezTo>
                <a:cubicBezTo>
                  <a:pt x="420" y="356"/>
                  <a:pt x="420" y="356"/>
                  <a:pt x="420" y="356"/>
                </a:cubicBezTo>
                <a:cubicBezTo>
                  <a:pt x="421" y="405"/>
                  <a:pt x="421" y="405"/>
                  <a:pt x="421" y="405"/>
                </a:cubicBezTo>
                <a:cubicBezTo>
                  <a:pt x="284" y="542"/>
                  <a:pt x="284" y="542"/>
                  <a:pt x="284" y="542"/>
                </a:cubicBezTo>
                <a:cubicBezTo>
                  <a:pt x="287" y="585"/>
                  <a:pt x="287" y="585"/>
                  <a:pt x="287" y="585"/>
                </a:cubicBezTo>
                <a:cubicBezTo>
                  <a:pt x="138" y="733"/>
                  <a:pt x="138" y="733"/>
                  <a:pt x="138" y="733"/>
                </a:cubicBezTo>
                <a:cubicBezTo>
                  <a:pt x="85" y="736"/>
                  <a:pt x="85" y="736"/>
                  <a:pt x="85" y="736"/>
                </a:cubicBezTo>
                <a:cubicBezTo>
                  <a:pt x="48" y="773"/>
                  <a:pt x="48" y="773"/>
                  <a:pt x="48" y="773"/>
                </a:cubicBezTo>
                <a:cubicBezTo>
                  <a:pt x="0" y="772"/>
                  <a:pt x="0" y="772"/>
                  <a:pt x="0" y="772"/>
                </a:cubicBezTo>
                <a:cubicBezTo>
                  <a:pt x="0" y="773"/>
                  <a:pt x="1" y="775"/>
                  <a:pt x="1" y="776"/>
                </a:cubicBezTo>
                <a:cubicBezTo>
                  <a:pt x="49" y="777"/>
                  <a:pt x="49" y="777"/>
                  <a:pt x="49" y="777"/>
                </a:cubicBezTo>
                <a:cubicBezTo>
                  <a:pt x="86" y="740"/>
                  <a:pt x="86" y="740"/>
                  <a:pt x="86" y="740"/>
                </a:cubicBezTo>
                <a:cubicBezTo>
                  <a:pt x="140" y="737"/>
                  <a:pt x="140" y="737"/>
                  <a:pt x="140" y="737"/>
                </a:cubicBezTo>
                <a:cubicBezTo>
                  <a:pt x="291" y="586"/>
                  <a:pt x="291" y="586"/>
                  <a:pt x="291" y="586"/>
                </a:cubicBezTo>
                <a:cubicBezTo>
                  <a:pt x="288" y="544"/>
                  <a:pt x="288" y="544"/>
                  <a:pt x="288" y="544"/>
                </a:cubicBezTo>
                <a:cubicBezTo>
                  <a:pt x="425" y="407"/>
                  <a:pt x="425" y="407"/>
                  <a:pt x="425" y="407"/>
                </a:cubicBezTo>
                <a:cubicBezTo>
                  <a:pt x="424" y="357"/>
                  <a:pt x="424" y="357"/>
                  <a:pt x="424" y="357"/>
                </a:cubicBezTo>
                <a:cubicBezTo>
                  <a:pt x="602" y="179"/>
                  <a:pt x="602" y="179"/>
                  <a:pt x="602" y="179"/>
                </a:cubicBezTo>
                <a:cubicBezTo>
                  <a:pt x="601" y="152"/>
                  <a:pt x="601" y="152"/>
                  <a:pt x="601" y="152"/>
                </a:cubicBezTo>
                <a:cubicBezTo>
                  <a:pt x="665" y="88"/>
                  <a:pt x="665" y="88"/>
                  <a:pt x="665" y="88"/>
                </a:cubicBezTo>
                <a:cubicBezTo>
                  <a:pt x="748" y="90"/>
                  <a:pt x="748" y="90"/>
                  <a:pt x="748" y="90"/>
                </a:cubicBezTo>
                <a:cubicBezTo>
                  <a:pt x="834" y="3"/>
                  <a:pt x="834" y="3"/>
                  <a:pt x="834" y="3"/>
                </a:cubicBezTo>
                <a:cubicBezTo>
                  <a:pt x="834" y="3"/>
                  <a:pt x="834" y="3"/>
                  <a:pt x="833" y="2"/>
                </a:cubicBezTo>
                <a:cubicBezTo>
                  <a:pt x="833" y="2"/>
                  <a:pt x="832" y="1"/>
                  <a:pt x="8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96" name="Freeform 752"/>
          <p:cNvSpPr>
            <a:spLocks noEditPoints="1"/>
          </p:cNvSpPr>
          <p:nvPr/>
        </p:nvSpPr>
        <p:spPr bwMode="auto">
          <a:xfrm>
            <a:off x="11532418" y="-3960820"/>
            <a:ext cx="6296027" cy="6862775"/>
          </a:xfrm>
          <a:custGeom>
            <a:avLst/>
            <a:gdLst>
              <a:gd name="T0" fmla="*/ 132 w 1519"/>
              <a:gd name="T1" fmla="*/ 1582 h 1655"/>
              <a:gd name="T2" fmla="*/ 95 w 1519"/>
              <a:gd name="T3" fmla="*/ 1620 h 1655"/>
              <a:gd name="T4" fmla="*/ 34 w 1519"/>
              <a:gd name="T5" fmla="*/ 1618 h 1655"/>
              <a:gd name="T6" fmla="*/ 0 w 1519"/>
              <a:gd name="T7" fmla="*/ 1652 h 1655"/>
              <a:gd name="T8" fmla="*/ 2 w 1519"/>
              <a:gd name="T9" fmla="*/ 1654 h 1655"/>
              <a:gd name="T10" fmla="*/ 3 w 1519"/>
              <a:gd name="T11" fmla="*/ 1655 h 1655"/>
              <a:gd name="T12" fmla="*/ 36 w 1519"/>
              <a:gd name="T13" fmla="*/ 1622 h 1655"/>
              <a:gd name="T14" fmla="*/ 96 w 1519"/>
              <a:gd name="T15" fmla="*/ 1624 h 1655"/>
              <a:gd name="T16" fmla="*/ 136 w 1519"/>
              <a:gd name="T17" fmla="*/ 1584 h 1655"/>
              <a:gd name="T18" fmla="*/ 132 w 1519"/>
              <a:gd name="T19" fmla="*/ 1582 h 1655"/>
              <a:gd name="T20" fmla="*/ 523 w 1519"/>
              <a:gd name="T21" fmla="*/ 994 h 1655"/>
              <a:gd name="T22" fmla="*/ 482 w 1519"/>
              <a:gd name="T23" fmla="*/ 1035 h 1655"/>
              <a:gd name="T24" fmla="*/ 482 w 1519"/>
              <a:gd name="T25" fmla="*/ 1074 h 1655"/>
              <a:gd name="T26" fmla="*/ 388 w 1519"/>
              <a:gd name="T27" fmla="*/ 1168 h 1655"/>
              <a:gd name="T28" fmla="*/ 390 w 1519"/>
              <a:gd name="T29" fmla="*/ 1228 h 1655"/>
              <a:gd name="T30" fmla="*/ 332 w 1519"/>
              <a:gd name="T31" fmla="*/ 1286 h 1655"/>
              <a:gd name="T32" fmla="*/ 332 w 1519"/>
              <a:gd name="T33" fmla="*/ 1332 h 1655"/>
              <a:gd name="T34" fmla="*/ 194 w 1519"/>
              <a:gd name="T35" fmla="*/ 1469 h 1655"/>
              <a:gd name="T36" fmla="*/ 195 w 1519"/>
              <a:gd name="T37" fmla="*/ 1519 h 1655"/>
              <a:gd name="T38" fmla="*/ 161 w 1519"/>
              <a:gd name="T39" fmla="*/ 1553 h 1655"/>
              <a:gd name="T40" fmla="*/ 164 w 1519"/>
              <a:gd name="T41" fmla="*/ 1556 h 1655"/>
              <a:gd name="T42" fmla="*/ 199 w 1519"/>
              <a:gd name="T43" fmla="*/ 1521 h 1655"/>
              <a:gd name="T44" fmla="*/ 198 w 1519"/>
              <a:gd name="T45" fmla="*/ 1471 h 1655"/>
              <a:gd name="T46" fmla="*/ 336 w 1519"/>
              <a:gd name="T47" fmla="*/ 1333 h 1655"/>
              <a:gd name="T48" fmla="*/ 336 w 1519"/>
              <a:gd name="T49" fmla="*/ 1287 h 1655"/>
              <a:gd name="T50" fmla="*/ 394 w 1519"/>
              <a:gd name="T51" fmla="*/ 1230 h 1655"/>
              <a:gd name="T52" fmla="*/ 392 w 1519"/>
              <a:gd name="T53" fmla="*/ 1169 h 1655"/>
              <a:gd name="T54" fmla="*/ 485 w 1519"/>
              <a:gd name="T55" fmla="*/ 1076 h 1655"/>
              <a:gd name="T56" fmla="*/ 486 w 1519"/>
              <a:gd name="T57" fmla="*/ 1036 h 1655"/>
              <a:gd name="T58" fmla="*/ 525 w 1519"/>
              <a:gd name="T59" fmla="*/ 997 h 1655"/>
              <a:gd name="T60" fmla="*/ 524 w 1519"/>
              <a:gd name="T61" fmla="*/ 996 h 1655"/>
              <a:gd name="T62" fmla="*/ 523 w 1519"/>
              <a:gd name="T63" fmla="*/ 994 h 1655"/>
              <a:gd name="T64" fmla="*/ 790 w 1519"/>
              <a:gd name="T65" fmla="*/ 726 h 1655"/>
              <a:gd name="T66" fmla="*/ 552 w 1519"/>
              <a:gd name="T67" fmla="*/ 965 h 1655"/>
              <a:gd name="T68" fmla="*/ 554 w 1519"/>
              <a:gd name="T69" fmla="*/ 966 h 1655"/>
              <a:gd name="T70" fmla="*/ 555 w 1519"/>
              <a:gd name="T71" fmla="*/ 967 h 1655"/>
              <a:gd name="T72" fmla="*/ 793 w 1519"/>
              <a:gd name="T73" fmla="*/ 729 h 1655"/>
              <a:gd name="T74" fmla="*/ 790 w 1519"/>
              <a:gd name="T75" fmla="*/ 726 h 1655"/>
              <a:gd name="T76" fmla="*/ 1517 w 1519"/>
              <a:gd name="T77" fmla="*/ 0 h 1655"/>
              <a:gd name="T78" fmla="*/ 819 w 1519"/>
              <a:gd name="T79" fmla="*/ 698 h 1655"/>
              <a:gd name="T80" fmla="*/ 822 w 1519"/>
              <a:gd name="T81" fmla="*/ 700 h 1655"/>
              <a:gd name="T82" fmla="*/ 1519 w 1519"/>
              <a:gd name="T83" fmla="*/ 3 h 1655"/>
              <a:gd name="T84" fmla="*/ 1517 w 1519"/>
              <a:gd name="T85" fmla="*/ 0 h 1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19" h="1655">
                <a:moveTo>
                  <a:pt x="132" y="1582"/>
                </a:moveTo>
                <a:cubicBezTo>
                  <a:pt x="95" y="1620"/>
                  <a:pt x="95" y="1620"/>
                  <a:pt x="95" y="1620"/>
                </a:cubicBezTo>
                <a:cubicBezTo>
                  <a:pt x="34" y="1618"/>
                  <a:pt x="34" y="1618"/>
                  <a:pt x="34" y="1618"/>
                </a:cubicBezTo>
                <a:cubicBezTo>
                  <a:pt x="0" y="1652"/>
                  <a:pt x="0" y="1652"/>
                  <a:pt x="0" y="1652"/>
                </a:cubicBezTo>
                <a:cubicBezTo>
                  <a:pt x="1" y="1653"/>
                  <a:pt x="1" y="1653"/>
                  <a:pt x="2" y="1654"/>
                </a:cubicBezTo>
                <a:cubicBezTo>
                  <a:pt x="2" y="1654"/>
                  <a:pt x="3" y="1654"/>
                  <a:pt x="3" y="1655"/>
                </a:cubicBezTo>
                <a:cubicBezTo>
                  <a:pt x="36" y="1622"/>
                  <a:pt x="36" y="1622"/>
                  <a:pt x="36" y="1622"/>
                </a:cubicBezTo>
                <a:cubicBezTo>
                  <a:pt x="96" y="1624"/>
                  <a:pt x="96" y="1624"/>
                  <a:pt x="96" y="1624"/>
                </a:cubicBezTo>
                <a:cubicBezTo>
                  <a:pt x="136" y="1584"/>
                  <a:pt x="136" y="1584"/>
                  <a:pt x="136" y="1584"/>
                </a:cubicBezTo>
                <a:cubicBezTo>
                  <a:pt x="134" y="1584"/>
                  <a:pt x="133" y="1583"/>
                  <a:pt x="132" y="1582"/>
                </a:cubicBezTo>
                <a:moveTo>
                  <a:pt x="523" y="994"/>
                </a:moveTo>
                <a:cubicBezTo>
                  <a:pt x="482" y="1035"/>
                  <a:pt x="482" y="1035"/>
                  <a:pt x="482" y="1035"/>
                </a:cubicBezTo>
                <a:cubicBezTo>
                  <a:pt x="482" y="1074"/>
                  <a:pt x="482" y="1074"/>
                  <a:pt x="482" y="1074"/>
                </a:cubicBezTo>
                <a:cubicBezTo>
                  <a:pt x="388" y="1168"/>
                  <a:pt x="388" y="1168"/>
                  <a:pt x="388" y="1168"/>
                </a:cubicBezTo>
                <a:cubicBezTo>
                  <a:pt x="390" y="1228"/>
                  <a:pt x="390" y="1228"/>
                  <a:pt x="390" y="1228"/>
                </a:cubicBezTo>
                <a:cubicBezTo>
                  <a:pt x="332" y="1286"/>
                  <a:pt x="332" y="1286"/>
                  <a:pt x="332" y="1286"/>
                </a:cubicBezTo>
                <a:cubicBezTo>
                  <a:pt x="332" y="1332"/>
                  <a:pt x="332" y="1332"/>
                  <a:pt x="332" y="1332"/>
                </a:cubicBezTo>
                <a:cubicBezTo>
                  <a:pt x="194" y="1469"/>
                  <a:pt x="194" y="1469"/>
                  <a:pt x="194" y="1469"/>
                </a:cubicBezTo>
                <a:cubicBezTo>
                  <a:pt x="195" y="1519"/>
                  <a:pt x="195" y="1519"/>
                  <a:pt x="195" y="1519"/>
                </a:cubicBezTo>
                <a:cubicBezTo>
                  <a:pt x="161" y="1553"/>
                  <a:pt x="161" y="1553"/>
                  <a:pt x="161" y="1553"/>
                </a:cubicBezTo>
                <a:cubicBezTo>
                  <a:pt x="162" y="1554"/>
                  <a:pt x="163" y="1555"/>
                  <a:pt x="164" y="1556"/>
                </a:cubicBezTo>
                <a:cubicBezTo>
                  <a:pt x="199" y="1521"/>
                  <a:pt x="199" y="1521"/>
                  <a:pt x="199" y="1521"/>
                </a:cubicBezTo>
                <a:cubicBezTo>
                  <a:pt x="198" y="1471"/>
                  <a:pt x="198" y="1471"/>
                  <a:pt x="198" y="1471"/>
                </a:cubicBezTo>
                <a:cubicBezTo>
                  <a:pt x="336" y="1333"/>
                  <a:pt x="336" y="1333"/>
                  <a:pt x="336" y="1333"/>
                </a:cubicBezTo>
                <a:cubicBezTo>
                  <a:pt x="336" y="1287"/>
                  <a:pt x="336" y="1287"/>
                  <a:pt x="336" y="1287"/>
                </a:cubicBezTo>
                <a:cubicBezTo>
                  <a:pt x="394" y="1230"/>
                  <a:pt x="394" y="1230"/>
                  <a:pt x="394" y="1230"/>
                </a:cubicBezTo>
                <a:cubicBezTo>
                  <a:pt x="392" y="1169"/>
                  <a:pt x="392" y="1169"/>
                  <a:pt x="392" y="1169"/>
                </a:cubicBezTo>
                <a:cubicBezTo>
                  <a:pt x="485" y="1076"/>
                  <a:pt x="485" y="1076"/>
                  <a:pt x="485" y="1076"/>
                </a:cubicBezTo>
                <a:cubicBezTo>
                  <a:pt x="486" y="1036"/>
                  <a:pt x="486" y="1036"/>
                  <a:pt x="486" y="1036"/>
                </a:cubicBezTo>
                <a:cubicBezTo>
                  <a:pt x="525" y="997"/>
                  <a:pt x="525" y="997"/>
                  <a:pt x="525" y="997"/>
                </a:cubicBezTo>
                <a:cubicBezTo>
                  <a:pt x="525" y="996"/>
                  <a:pt x="525" y="996"/>
                  <a:pt x="524" y="996"/>
                </a:cubicBezTo>
                <a:cubicBezTo>
                  <a:pt x="524" y="995"/>
                  <a:pt x="523" y="994"/>
                  <a:pt x="523" y="994"/>
                </a:cubicBezTo>
                <a:moveTo>
                  <a:pt x="790" y="726"/>
                </a:moveTo>
                <a:cubicBezTo>
                  <a:pt x="552" y="965"/>
                  <a:pt x="552" y="965"/>
                  <a:pt x="552" y="965"/>
                </a:cubicBezTo>
                <a:cubicBezTo>
                  <a:pt x="552" y="965"/>
                  <a:pt x="553" y="966"/>
                  <a:pt x="554" y="966"/>
                </a:cubicBezTo>
                <a:cubicBezTo>
                  <a:pt x="554" y="967"/>
                  <a:pt x="554" y="967"/>
                  <a:pt x="555" y="967"/>
                </a:cubicBezTo>
                <a:cubicBezTo>
                  <a:pt x="793" y="729"/>
                  <a:pt x="793" y="729"/>
                  <a:pt x="793" y="729"/>
                </a:cubicBezTo>
                <a:cubicBezTo>
                  <a:pt x="792" y="728"/>
                  <a:pt x="791" y="727"/>
                  <a:pt x="790" y="726"/>
                </a:cubicBezTo>
                <a:moveTo>
                  <a:pt x="1517" y="0"/>
                </a:moveTo>
                <a:cubicBezTo>
                  <a:pt x="819" y="698"/>
                  <a:pt x="819" y="698"/>
                  <a:pt x="819" y="698"/>
                </a:cubicBezTo>
                <a:cubicBezTo>
                  <a:pt x="820" y="698"/>
                  <a:pt x="821" y="699"/>
                  <a:pt x="822" y="700"/>
                </a:cubicBezTo>
                <a:cubicBezTo>
                  <a:pt x="1519" y="3"/>
                  <a:pt x="1519" y="3"/>
                  <a:pt x="1519" y="3"/>
                </a:cubicBezTo>
                <a:cubicBezTo>
                  <a:pt x="1517" y="0"/>
                  <a:pt x="1517" y="0"/>
                  <a:pt x="151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97" name="Freeform 753"/>
          <p:cNvSpPr>
            <a:spLocks/>
          </p:cNvSpPr>
          <p:nvPr/>
        </p:nvSpPr>
        <p:spPr bwMode="auto">
          <a:xfrm>
            <a:off x="12249968" y="-3536956"/>
            <a:ext cx="4687889" cy="5199072"/>
          </a:xfrm>
          <a:custGeom>
            <a:avLst/>
            <a:gdLst>
              <a:gd name="T0" fmla="*/ 1128 w 1131"/>
              <a:gd name="T1" fmla="*/ 0 h 1254"/>
              <a:gd name="T2" fmla="*/ 204 w 1131"/>
              <a:gd name="T3" fmla="*/ 924 h 1254"/>
              <a:gd name="T4" fmla="*/ 205 w 1131"/>
              <a:gd name="T5" fmla="*/ 969 h 1254"/>
              <a:gd name="T6" fmla="*/ 170 w 1131"/>
              <a:gd name="T7" fmla="*/ 1003 h 1254"/>
              <a:gd name="T8" fmla="*/ 168 w 1131"/>
              <a:gd name="T9" fmla="*/ 1096 h 1254"/>
              <a:gd name="T10" fmla="*/ 121 w 1131"/>
              <a:gd name="T11" fmla="*/ 1143 h 1254"/>
              <a:gd name="T12" fmla="*/ 81 w 1131"/>
              <a:gd name="T13" fmla="*/ 1144 h 1254"/>
              <a:gd name="T14" fmla="*/ 0 w 1131"/>
              <a:gd name="T15" fmla="*/ 1224 h 1254"/>
              <a:gd name="T16" fmla="*/ 0 w 1131"/>
              <a:gd name="T17" fmla="*/ 1254 h 1254"/>
              <a:gd name="T18" fmla="*/ 4 w 1131"/>
              <a:gd name="T19" fmla="*/ 1252 h 1254"/>
              <a:gd name="T20" fmla="*/ 4 w 1131"/>
              <a:gd name="T21" fmla="*/ 1226 h 1254"/>
              <a:gd name="T22" fmla="*/ 82 w 1131"/>
              <a:gd name="T23" fmla="*/ 1148 h 1254"/>
              <a:gd name="T24" fmla="*/ 123 w 1131"/>
              <a:gd name="T25" fmla="*/ 1147 h 1254"/>
              <a:gd name="T26" fmla="*/ 172 w 1131"/>
              <a:gd name="T27" fmla="*/ 1097 h 1254"/>
              <a:gd name="T28" fmla="*/ 174 w 1131"/>
              <a:gd name="T29" fmla="*/ 1005 h 1254"/>
              <a:gd name="T30" fmla="*/ 209 w 1131"/>
              <a:gd name="T31" fmla="*/ 970 h 1254"/>
              <a:gd name="T32" fmla="*/ 208 w 1131"/>
              <a:gd name="T33" fmla="*/ 926 h 1254"/>
              <a:gd name="T34" fmla="*/ 1131 w 1131"/>
              <a:gd name="T35" fmla="*/ 3 h 1254"/>
              <a:gd name="T36" fmla="*/ 1128 w 1131"/>
              <a:gd name="T37" fmla="*/ 0 h 12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31" h="1254">
                <a:moveTo>
                  <a:pt x="1128" y="0"/>
                </a:moveTo>
                <a:cubicBezTo>
                  <a:pt x="204" y="924"/>
                  <a:pt x="204" y="924"/>
                  <a:pt x="204" y="924"/>
                </a:cubicBezTo>
                <a:cubicBezTo>
                  <a:pt x="205" y="969"/>
                  <a:pt x="205" y="969"/>
                  <a:pt x="205" y="969"/>
                </a:cubicBezTo>
                <a:cubicBezTo>
                  <a:pt x="170" y="1003"/>
                  <a:pt x="170" y="1003"/>
                  <a:pt x="170" y="1003"/>
                </a:cubicBezTo>
                <a:cubicBezTo>
                  <a:pt x="168" y="1096"/>
                  <a:pt x="168" y="1096"/>
                  <a:pt x="168" y="1096"/>
                </a:cubicBezTo>
                <a:cubicBezTo>
                  <a:pt x="121" y="1143"/>
                  <a:pt x="121" y="1143"/>
                  <a:pt x="121" y="1143"/>
                </a:cubicBezTo>
                <a:cubicBezTo>
                  <a:pt x="81" y="1144"/>
                  <a:pt x="81" y="1144"/>
                  <a:pt x="81" y="1144"/>
                </a:cubicBezTo>
                <a:cubicBezTo>
                  <a:pt x="0" y="1224"/>
                  <a:pt x="0" y="1224"/>
                  <a:pt x="0" y="1224"/>
                </a:cubicBezTo>
                <a:cubicBezTo>
                  <a:pt x="0" y="1254"/>
                  <a:pt x="0" y="1254"/>
                  <a:pt x="0" y="1254"/>
                </a:cubicBezTo>
                <a:cubicBezTo>
                  <a:pt x="1" y="1253"/>
                  <a:pt x="2" y="1253"/>
                  <a:pt x="4" y="1252"/>
                </a:cubicBezTo>
                <a:cubicBezTo>
                  <a:pt x="4" y="1226"/>
                  <a:pt x="4" y="1226"/>
                  <a:pt x="4" y="1226"/>
                </a:cubicBezTo>
                <a:cubicBezTo>
                  <a:pt x="82" y="1148"/>
                  <a:pt x="82" y="1148"/>
                  <a:pt x="82" y="1148"/>
                </a:cubicBezTo>
                <a:cubicBezTo>
                  <a:pt x="123" y="1147"/>
                  <a:pt x="123" y="1147"/>
                  <a:pt x="123" y="1147"/>
                </a:cubicBezTo>
                <a:cubicBezTo>
                  <a:pt x="172" y="1097"/>
                  <a:pt x="172" y="1097"/>
                  <a:pt x="172" y="1097"/>
                </a:cubicBezTo>
                <a:cubicBezTo>
                  <a:pt x="174" y="1005"/>
                  <a:pt x="174" y="1005"/>
                  <a:pt x="174" y="1005"/>
                </a:cubicBezTo>
                <a:cubicBezTo>
                  <a:pt x="209" y="970"/>
                  <a:pt x="209" y="970"/>
                  <a:pt x="209" y="970"/>
                </a:cubicBezTo>
                <a:cubicBezTo>
                  <a:pt x="208" y="926"/>
                  <a:pt x="208" y="926"/>
                  <a:pt x="208" y="926"/>
                </a:cubicBezTo>
                <a:cubicBezTo>
                  <a:pt x="1131" y="3"/>
                  <a:pt x="1131" y="3"/>
                  <a:pt x="1131" y="3"/>
                </a:cubicBezTo>
                <a:cubicBezTo>
                  <a:pt x="1128" y="0"/>
                  <a:pt x="1128" y="0"/>
                  <a:pt x="112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98" name="Freeform 754"/>
          <p:cNvSpPr>
            <a:spLocks/>
          </p:cNvSpPr>
          <p:nvPr/>
        </p:nvSpPr>
        <p:spPr bwMode="auto">
          <a:xfrm>
            <a:off x="10814868" y="-3544894"/>
            <a:ext cx="6015039" cy="6442087"/>
          </a:xfrm>
          <a:custGeom>
            <a:avLst/>
            <a:gdLst>
              <a:gd name="T0" fmla="*/ 1448 w 1451"/>
              <a:gd name="T1" fmla="*/ 0 h 1554"/>
              <a:gd name="T2" fmla="*/ 536 w 1451"/>
              <a:gd name="T3" fmla="*/ 912 h 1554"/>
              <a:gd name="T4" fmla="*/ 537 w 1451"/>
              <a:gd name="T5" fmla="*/ 957 h 1554"/>
              <a:gd name="T6" fmla="*/ 280 w 1451"/>
              <a:gd name="T7" fmla="*/ 1213 h 1554"/>
              <a:gd name="T8" fmla="*/ 278 w 1451"/>
              <a:gd name="T9" fmla="*/ 1334 h 1554"/>
              <a:gd name="T10" fmla="*/ 62 w 1451"/>
              <a:gd name="T11" fmla="*/ 1550 h 1554"/>
              <a:gd name="T12" fmla="*/ 0 w 1451"/>
              <a:gd name="T13" fmla="*/ 1550 h 1554"/>
              <a:gd name="T14" fmla="*/ 1 w 1451"/>
              <a:gd name="T15" fmla="*/ 1551 h 1554"/>
              <a:gd name="T16" fmla="*/ 0 w 1451"/>
              <a:gd name="T17" fmla="*/ 1554 h 1554"/>
              <a:gd name="T18" fmla="*/ 64 w 1451"/>
              <a:gd name="T19" fmla="*/ 1554 h 1554"/>
              <a:gd name="T20" fmla="*/ 282 w 1451"/>
              <a:gd name="T21" fmla="*/ 1335 h 1554"/>
              <a:gd name="T22" fmla="*/ 284 w 1451"/>
              <a:gd name="T23" fmla="*/ 1215 h 1554"/>
              <a:gd name="T24" fmla="*/ 541 w 1451"/>
              <a:gd name="T25" fmla="*/ 958 h 1554"/>
              <a:gd name="T26" fmla="*/ 540 w 1451"/>
              <a:gd name="T27" fmla="*/ 914 h 1554"/>
              <a:gd name="T28" fmla="*/ 1451 w 1451"/>
              <a:gd name="T29" fmla="*/ 3 h 1554"/>
              <a:gd name="T30" fmla="*/ 1448 w 1451"/>
              <a:gd name="T31" fmla="*/ 0 h 15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451" h="1554">
                <a:moveTo>
                  <a:pt x="1448" y="0"/>
                </a:moveTo>
                <a:cubicBezTo>
                  <a:pt x="536" y="912"/>
                  <a:pt x="536" y="912"/>
                  <a:pt x="536" y="912"/>
                </a:cubicBezTo>
                <a:cubicBezTo>
                  <a:pt x="537" y="957"/>
                  <a:pt x="537" y="957"/>
                  <a:pt x="537" y="957"/>
                </a:cubicBezTo>
                <a:cubicBezTo>
                  <a:pt x="280" y="1213"/>
                  <a:pt x="280" y="1213"/>
                  <a:pt x="280" y="1213"/>
                </a:cubicBezTo>
                <a:cubicBezTo>
                  <a:pt x="278" y="1334"/>
                  <a:pt x="278" y="1334"/>
                  <a:pt x="278" y="1334"/>
                </a:cubicBezTo>
                <a:cubicBezTo>
                  <a:pt x="62" y="1550"/>
                  <a:pt x="62" y="1550"/>
                  <a:pt x="62" y="1550"/>
                </a:cubicBezTo>
                <a:cubicBezTo>
                  <a:pt x="0" y="1550"/>
                  <a:pt x="0" y="1550"/>
                  <a:pt x="0" y="1550"/>
                </a:cubicBezTo>
                <a:cubicBezTo>
                  <a:pt x="1" y="1551"/>
                  <a:pt x="1" y="1551"/>
                  <a:pt x="1" y="1551"/>
                </a:cubicBezTo>
                <a:cubicBezTo>
                  <a:pt x="1" y="1552"/>
                  <a:pt x="0" y="1553"/>
                  <a:pt x="0" y="1554"/>
                </a:cubicBezTo>
                <a:cubicBezTo>
                  <a:pt x="64" y="1554"/>
                  <a:pt x="64" y="1554"/>
                  <a:pt x="64" y="1554"/>
                </a:cubicBezTo>
                <a:cubicBezTo>
                  <a:pt x="282" y="1335"/>
                  <a:pt x="282" y="1335"/>
                  <a:pt x="282" y="1335"/>
                </a:cubicBezTo>
                <a:cubicBezTo>
                  <a:pt x="284" y="1215"/>
                  <a:pt x="284" y="1215"/>
                  <a:pt x="284" y="1215"/>
                </a:cubicBezTo>
                <a:cubicBezTo>
                  <a:pt x="541" y="958"/>
                  <a:pt x="541" y="958"/>
                  <a:pt x="541" y="958"/>
                </a:cubicBezTo>
                <a:cubicBezTo>
                  <a:pt x="540" y="914"/>
                  <a:pt x="540" y="914"/>
                  <a:pt x="540" y="914"/>
                </a:cubicBezTo>
                <a:cubicBezTo>
                  <a:pt x="1451" y="3"/>
                  <a:pt x="1451" y="3"/>
                  <a:pt x="1451" y="3"/>
                </a:cubicBezTo>
                <a:cubicBezTo>
                  <a:pt x="1448" y="0"/>
                  <a:pt x="1448" y="0"/>
                  <a:pt x="144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99" name="Freeform 755"/>
          <p:cNvSpPr>
            <a:spLocks/>
          </p:cNvSpPr>
          <p:nvPr/>
        </p:nvSpPr>
        <p:spPr bwMode="auto">
          <a:xfrm>
            <a:off x="11110143" y="-3636969"/>
            <a:ext cx="5716589" cy="6256349"/>
          </a:xfrm>
          <a:custGeom>
            <a:avLst/>
            <a:gdLst>
              <a:gd name="T0" fmla="*/ 3593 w 3601"/>
              <a:gd name="T1" fmla="*/ 0 h 3941"/>
              <a:gd name="T2" fmla="*/ 1172 w 3601"/>
              <a:gd name="T3" fmla="*/ 2421 h 3941"/>
              <a:gd name="T4" fmla="*/ 1167 w 3601"/>
              <a:gd name="T5" fmla="*/ 2531 h 3941"/>
              <a:gd name="T6" fmla="*/ 499 w 3601"/>
              <a:gd name="T7" fmla="*/ 3199 h 3941"/>
              <a:gd name="T8" fmla="*/ 501 w 3601"/>
              <a:gd name="T9" fmla="*/ 3523 h 3941"/>
              <a:gd name="T10" fmla="*/ 96 w 3601"/>
              <a:gd name="T11" fmla="*/ 3928 h 3941"/>
              <a:gd name="T12" fmla="*/ 0 w 3601"/>
              <a:gd name="T13" fmla="*/ 3930 h 3941"/>
              <a:gd name="T14" fmla="*/ 0 w 3601"/>
              <a:gd name="T15" fmla="*/ 3941 h 3941"/>
              <a:gd name="T16" fmla="*/ 99 w 3601"/>
              <a:gd name="T17" fmla="*/ 3938 h 3941"/>
              <a:gd name="T18" fmla="*/ 512 w 3601"/>
              <a:gd name="T19" fmla="*/ 3526 h 3941"/>
              <a:gd name="T20" fmla="*/ 509 w 3601"/>
              <a:gd name="T21" fmla="*/ 3204 h 3941"/>
              <a:gd name="T22" fmla="*/ 1177 w 3601"/>
              <a:gd name="T23" fmla="*/ 2536 h 3941"/>
              <a:gd name="T24" fmla="*/ 1183 w 3601"/>
              <a:gd name="T25" fmla="*/ 2426 h 3941"/>
              <a:gd name="T26" fmla="*/ 3601 w 3601"/>
              <a:gd name="T27" fmla="*/ 8 h 3941"/>
              <a:gd name="T28" fmla="*/ 3593 w 3601"/>
              <a:gd name="T29" fmla="*/ 0 h 3941"/>
              <a:gd name="T30" fmla="*/ 3593 w 3601"/>
              <a:gd name="T31" fmla="*/ 0 h 39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3601" h="3941">
                <a:moveTo>
                  <a:pt x="3593" y="0"/>
                </a:moveTo>
                <a:lnTo>
                  <a:pt x="1172" y="2421"/>
                </a:lnTo>
                <a:lnTo>
                  <a:pt x="1167" y="2531"/>
                </a:lnTo>
                <a:lnTo>
                  <a:pt x="499" y="3199"/>
                </a:lnTo>
                <a:lnTo>
                  <a:pt x="501" y="3523"/>
                </a:lnTo>
                <a:lnTo>
                  <a:pt x="96" y="3928"/>
                </a:lnTo>
                <a:lnTo>
                  <a:pt x="0" y="3930"/>
                </a:lnTo>
                <a:lnTo>
                  <a:pt x="0" y="3941"/>
                </a:lnTo>
                <a:lnTo>
                  <a:pt x="99" y="3938"/>
                </a:lnTo>
                <a:lnTo>
                  <a:pt x="512" y="3526"/>
                </a:lnTo>
                <a:lnTo>
                  <a:pt x="509" y="3204"/>
                </a:lnTo>
                <a:lnTo>
                  <a:pt x="1177" y="2536"/>
                </a:lnTo>
                <a:lnTo>
                  <a:pt x="1183" y="2426"/>
                </a:lnTo>
                <a:lnTo>
                  <a:pt x="3601" y="8"/>
                </a:lnTo>
                <a:lnTo>
                  <a:pt x="3593" y="0"/>
                </a:lnTo>
                <a:lnTo>
                  <a:pt x="3593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00" name="Freeform 756"/>
          <p:cNvSpPr>
            <a:spLocks/>
          </p:cNvSpPr>
          <p:nvPr/>
        </p:nvSpPr>
        <p:spPr bwMode="auto">
          <a:xfrm>
            <a:off x="11110143" y="-3636969"/>
            <a:ext cx="5716589" cy="6256349"/>
          </a:xfrm>
          <a:custGeom>
            <a:avLst/>
            <a:gdLst>
              <a:gd name="T0" fmla="*/ 3593 w 3601"/>
              <a:gd name="T1" fmla="*/ 0 h 3941"/>
              <a:gd name="T2" fmla="*/ 1172 w 3601"/>
              <a:gd name="T3" fmla="*/ 2421 h 3941"/>
              <a:gd name="T4" fmla="*/ 1167 w 3601"/>
              <a:gd name="T5" fmla="*/ 2531 h 3941"/>
              <a:gd name="T6" fmla="*/ 499 w 3601"/>
              <a:gd name="T7" fmla="*/ 3199 h 3941"/>
              <a:gd name="T8" fmla="*/ 501 w 3601"/>
              <a:gd name="T9" fmla="*/ 3523 h 3941"/>
              <a:gd name="T10" fmla="*/ 96 w 3601"/>
              <a:gd name="T11" fmla="*/ 3928 h 3941"/>
              <a:gd name="T12" fmla="*/ 0 w 3601"/>
              <a:gd name="T13" fmla="*/ 3930 h 3941"/>
              <a:gd name="T14" fmla="*/ 0 w 3601"/>
              <a:gd name="T15" fmla="*/ 3941 h 3941"/>
              <a:gd name="T16" fmla="*/ 99 w 3601"/>
              <a:gd name="T17" fmla="*/ 3938 h 3941"/>
              <a:gd name="T18" fmla="*/ 512 w 3601"/>
              <a:gd name="T19" fmla="*/ 3526 h 3941"/>
              <a:gd name="T20" fmla="*/ 509 w 3601"/>
              <a:gd name="T21" fmla="*/ 3204 h 3941"/>
              <a:gd name="T22" fmla="*/ 1177 w 3601"/>
              <a:gd name="T23" fmla="*/ 2536 h 3941"/>
              <a:gd name="T24" fmla="*/ 1183 w 3601"/>
              <a:gd name="T25" fmla="*/ 2426 h 3941"/>
              <a:gd name="T26" fmla="*/ 3601 w 3601"/>
              <a:gd name="T27" fmla="*/ 8 h 3941"/>
              <a:gd name="T28" fmla="*/ 3593 w 3601"/>
              <a:gd name="T29" fmla="*/ 0 h 3941"/>
              <a:gd name="T30" fmla="*/ 3593 w 3601"/>
              <a:gd name="T31" fmla="*/ 0 h 39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3601" h="3941">
                <a:moveTo>
                  <a:pt x="3593" y="0"/>
                </a:moveTo>
                <a:lnTo>
                  <a:pt x="1172" y="2421"/>
                </a:lnTo>
                <a:lnTo>
                  <a:pt x="1167" y="2531"/>
                </a:lnTo>
                <a:lnTo>
                  <a:pt x="499" y="3199"/>
                </a:lnTo>
                <a:lnTo>
                  <a:pt x="501" y="3523"/>
                </a:lnTo>
                <a:lnTo>
                  <a:pt x="96" y="3928"/>
                </a:lnTo>
                <a:lnTo>
                  <a:pt x="0" y="3930"/>
                </a:lnTo>
                <a:lnTo>
                  <a:pt x="0" y="3941"/>
                </a:lnTo>
                <a:lnTo>
                  <a:pt x="99" y="3938"/>
                </a:lnTo>
                <a:lnTo>
                  <a:pt x="512" y="3526"/>
                </a:lnTo>
                <a:lnTo>
                  <a:pt x="509" y="3204"/>
                </a:lnTo>
                <a:lnTo>
                  <a:pt x="1177" y="2536"/>
                </a:lnTo>
                <a:lnTo>
                  <a:pt x="1183" y="2426"/>
                </a:lnTo>
                <a:lnTo>
                  <a:pt x="3601" y="8"/>
                </a:lnTo>
                <a:lnTo>
                  <a:pt x="3593" y="0"/>
                </a:lnTo>
                <a:lnTo>
                  <a:pt x="3593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01" name="Freeform 757"/>
          <p:cNvSpPr>
            <a:spLocks/>
          </p:cNvSpPr>
          <p:nvPr/>
        </p:nvSpPr>
        <p:spPr bwMode="auto">
          <a:xfrm>
            <a:off x="12296006" y="-3475044"/>
            <a:ext cx="4670427" cy="5124460"/>
          </a:xfrm>
          <a:custGeom>
            <a:avLst/>
            <a:gdLst>
              <a:gd name="T0" fmla="*/ 1125 w 1127"/>
              <a:gd name="T1" fmla="*/ 0 h 1236"/>
              <a:gd name="T2" fmla="*/ 209 w 1127"/>
              <a:gd name="T3" fmla="*/ 916 h 1236"/>
              <a:gd name="T4" fmla="*/ 209 w 1127"/>
              <a:gd name="T5" fmla="*/ 961 h 1236"/>
              <a:gd name="T6" fmla="*/ 175 w 1127"/>
              <a:gd name="T7" fmla="*/ 995 h 1236"/>
              <a:gd name="T8" fmla="*/ 176 w 1127"/>
              <a:gd name="T9" fmla="*/ 1090 h 1236"/>
              <a:gd name="T10" fmla="*/ 124 w 1127"/>
              <a:gd name="T11" fmla="*/ 1142 h 1236"/>
              <a:gd name="T12" fmla="*/ 81 w 1127"/>
              <a:gd name="T13" fmla="*/ 1140 h 1236"/>
              <a:gd name="T14" fmla="*/ 0 w 1127"/>
              <a:gd name="T15" fmla="*/ 1221 h 1236"/>
              <a:gd name="T16" fmla="*/ 0 w 1127"/>
              <a:gd name="T17" fmla="*/ 1236 h 1236"/>
              <a:gd name="T18" fmla="*/ 1 w 1127"/>
              <a:gd name="T19" fmla="*/ 1236 h 1236"/>
              <a:gd name="T20" fmla="*/ 2 w 1127"/>
              <a:gd name="T21" fmla="*/ 1236 h 1236"/>
              <a:gd name="T22" fmla="*/ 4 w 1127"/>
              <a:gd name="T23" fmla="*/ 1236 h 1236"/>
              <a:gd name="T24" fmla="*/ 4 w 1127"/>
              <a:gd name="T25" fmla="*/ 1222 h 1236"/>
              <a:gd name="T26" fmla="*/ 82 w 1127"/>
              <a:gd name="T27" fmla="*/ 1144 h 1236"/>
              <a:gd name="T28" fmla="*/ 126 w 1127"/>
              <a:gd name="T29" fmla="*/ 1146 h 1236"/>
              <a:gd name="T30" fmla="*/ 180 w 1127"/>
              <a:gd name="T31" fmla="*/ 1092 h 1236"/>
              <a:gd name="T32" fmla="*/ 179 w 1127"/>
              <a:gd name="T33" fmla="*/ 997 h 1236"/>
              <a:gd name="T34" fmla="*/ 213 w 1127"/>
              <a:gd name="T35" fmla="*/ 962 h 1236"/>
              <a:gd name="T36" fmla="*/ 213 w 1127"/>
              <a:gd name="T37" fmla="*/ 918 h 1236"/>
              <a:gd name="T38" fmla="*/ 1127 w 1127"/>
              <a:gd name="T39" fmla="*/ 3 h 1236"/>
              <a:gd name="T40" fmla="*/ 1125 w 1127"/>
              <a:gd name="T41" fmla="*/ 0 h 12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127" h="1236">
                <a:moveTo>
                  <a:pt x="1125" y="0"/>
                </a:moveTo>
                <a:cubicBezTo>
                  <a:pt x="209" y="916"/>
                  <a:pt x="209" y="916"/>
                  <a:pt x="209" y="916"/>
                </a:cubicBezTo>
                <a:cubicBezTo>
                  <a:pt x="209" y="961"/>
                  <a:pt x="209" y="961"/>
                  <a:pt x="209" y="961"/>
                </a:cubicBezTo>
                <a:cubicBezTo>
                  <a:pt x="175" y="995"/>
                  <a:pt x="175" y="995"/>
                  <a:pt x="175" y="995"/>
                </a:cubicBezTo>
                <a:cubicBezTo>
                  <a:pt x="176" y="1090"/>
                  <a:pt x="176" y="1090"/>
                  <a:pt x="176" y="1090"/>
                </a:cubicBezTo>
                <a:cubicBezTo>
                  <a:pt x="124" y="1142"/>
                  <a:pt x="124" y="1142"/>
                  <a:pt x="124" y="1142"/>
                </a:cubicBezTo>
                <a:cubicBezTo>
                  <a:pt x="81" y="1140"/>
                  <a:pt x="81" y="1140"/>
                  <a:pt x="81" y="1140"/>
                </a:cubicBezTo>
                <a:cubicBezTo>
                  <a:pt x="0" y="1221"/>
                  <a:pt x="0" y="1221"/>
                  <a:pt x="0" y="1221"/>
                </a:cubicBezTo>
                <a:cubicBezTo>
                  <a:pt x="0" y="1236"/>
                  <a:pt x="0" y="1236"/>
                  <a:pt x="0" y="1236"/>
                </a:cubicBezTo>
                <a:cubicBezTo>
                  <a:pt x="1" y="1236"/>
                  <a:pt x="1" y="1236"/>
                  <a:pt x="1" y="1236"/>
                </a:cubicBezTo>
                <a:cubicBezTo>
                  <a:pt x="2" y="1236"/>
                  <a:pt x="2" y="1236"/>
                  <a:pt x="2" y="1236"/>
                </a:cubicBezTo>
                <a:cubicBezTo>
                  <a:pt x="2" y="1236"/>
                  <a:pt x="3" y="1236"/>
                  <a:pt x="4" y="1236"/>
                </a:cubicBezTo>
                <a:cubicBezTo>
                  <a:pt x="4" y="1222"/>
                  <a:pt x="4" y="1222"/>
                  <a:pt x="4" y="1222"/>
                </a:cubicBezTo>
                <a:cubicBezTo>
                  <a:pt x="82" y="1144"/>
                  <a:pt x="82" y="1144"/>
                  <a:pt x="82" y="1144"/>
                </a:cubicBezTo>
                <a:cubicBezTo>
                  <a:pt x="126" y="1146"/>
                  <a:pt x="126" y="1146"/>
                  <a:pt x="126" y="1146"/>
                </a:cubicBezTo>
                <a:cubicBezTo>
                  <a:pt x="180" y="1092"/>
                  <a:pt x="180" y="1092"/>
                  <a:pt x="180" y="1092"/>
                </a:cubicBezTo>
                <a:cubicBezTo>
                  <a:pt x="179" y="997"/>
                  <a:pt x="179" y="997"/>
                  <a:pt x="179" y="997"/>
                </a:cubicBezTo>
                <a:cubicBezTo>
                  <a:pt x="213" y="962"/>
                  <a:pt x="213" y="962"/>
                  <a:pt x="213" y="962"/>
                </a:cubicBezTo>
                <a:cubicBezTo>
                  <a:pt x="213" y="918"/>
                  <a:pt x="213" y="918"/>
                  <a:pt x="213" y="918"/>
                </a:cubicBezTo>
                <a:cubicBezTo>
                  <a:pt x="1127" y="3"/>
                  <a:pt x="1127" y="3"/>
                  <a:pt x="1127" y="3"/>
                </a:cubicBezTo>
                <a:cubicBezTo>
                  <a:pt x="1125" y="0"/>
                  <a:pt x="1125" y="0"/>
                  <a:pt x="112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02" name="Freeform 758"/>
          <p:cNvSpPr>
            <a:spLocks/>
          </p:cNvSpPr>
          <p:nvPr/>
        </p:nvSpPr>
        <p:spPr bwMode="auto">
          <a:xfrm>
            <a:off x="11156180" y="-3644906"/>
            <a:ext cx="5562602" cy="6110299"/>
          </a:xfrm>
          <a:custGeom>
            <a:avLst/>
            <a:gdLst>
              <a:gd name="T0" fmla="*/ 3496 w 3504"/>
              <a:gd name="T1" fmla="*/ 0 h 3849"/>
              <a:gd name="T2" fmla="*/ 3496 w 3504"/>
              <a:gd name="T3" fmla="*/ 0 h 3849"/>
              <a:gd name="T4" fmla="*/ 1039 w 3504"/>
              <a:gd name="T5" fmla="*/ 2457 h 3849"/>
              <a:gd name="T6" fmla="*/ 1036 w 3504"/>
              <a:gd name="T7" fmla="*/ 2549 h 3849"/>
              <a:gd name="T8" fmla="*/ 323 w 3504"/>
              <a:gd name="T9" fmla="*/ 3262 h 3849"/>
              <a:gd name="T10" fmla="*/ 321 w 3504"/>
              <a:gd name="T11" fmla="*/ 3604 h 3849"/>
              <a:gd name="T12" fmla="*/ 86 w 3504"/>
              <a:gd name="T13" fmla="*/ 3839 h 3849"/>
              <a:gd name="T14" fmla="*/ 54 w 3504"/>
              <a:gd name="T15" fmla="*/ 3839 h 3849"/>
              <a:gd name="T16" fmla="*/ 0 w 3504"/>
              <a:gd name="T17" fmla="*/ 3839 h 3849"/>
              <a:gd name="T18" fmla="*/ 0 w 3504"/>
              <a:gd name="T19" fmla="*/ 3849 h 3849"/>
              <a:gd name="T20" fmla="*/ 54 w 3504"/>
              <a:gd name="T21" fmla="*/ 3849 h 3849"/>
              <a:gd name="T22" fmla="*/ 91 w 3504"/>
              <a:gd name="T23" fmla="*/ 3849 h 3849"/>
              <a:gd name="T24" fmla="*/ 331 w 3504"/>
              <a:gd name="T25" fmla="*/ 3609 h 3849"/>
              <a:gd name="T26" fmla="*/ 334 w 3504"/>
              <a:gd name="T27" fmla="*/ 3267 h 3849"/>
              <a:gd name="T28" fmla="*/ 1047 w 3504"/>
              <a:gd name="T29" fmla="*/ 2554 h 3849"/>
              <a:gd name="T30" fmla="*/ 1049 w 3504"/>
              <a:gd name="T31" fmla="*/ 2463 h 3849"/>
              <a:gd name="T32" fmla="*/ 3504 w 3504"/>
              <a:gd name="T33" fmla="*/ 8 h 3849"/>
              <a:gd name="T34" fmla="*/ 3496 w 3504"/>
              <a:gd name="T35" fmla="*/ 0 h 3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504" h="3849">
                <a:moveTo>
                  <a:pt x="3496" y="0"/>
                </a:moveTo>
                <a:lnTo>
                  <a:pt x="3496" y="0"/>
                </a:lnTo>
                <a:lnTo>
                  <a:pt x="1039" y="2457"/>
                </a:lnTo>
                <a:lnTo>
                  <a:pt x="1036" y="2549"/>
                </a:lnTo>
                <a:lnTo>
                  <a:pt x="323" y="3262"/>
                </a:lnTo>
                <a:lnTo>
                  <a:pt x="321" y="3604"/>
                </a:lnTo>
                <a:lnTo>
                  <a:pt x="86" y="3839"/>
                </a:lnTo>
                <a:lnTo>
                  <a:pt x="54" y="3839"/>
                </a:lnTo>
                <a:lnTo>
                  <a:pt x="0" y="3839"/>
                </a:lnTo>
                <a:lnTo>
                  <a:pt x="0" y="3849"/>
                </a:lnTo>
                <a:lnTo>
                  <a:pt x="54" y="3849"/>
                </a:lnTo>
                <a:lnTo>
                  <a:pt x="91" y="3849"/>
                </a:lnTo>
                <a:lnTo>
                  <a:pt x="331" y="3609"/>
                </a:lnTo>
                <a:lnTo>
                  <a:pt x="334" y="3267"/>
                </a:lnTo>
                <a:lnTo>
                  <a:pt x="1047" y="2554"/>
                </a:lnTo>
                <a:lnTo>
                  <a:pt x="1049" y="2463"/>
                </a:lnTo>
                <a:lnTo>
                  <a:pt x="3504" y="8"/>
                </a:lnTo>
                <a:lnTo>
                  <a:pt x="349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03" name="Freeform 759"/>
          <p:cNvSpPr>
            <a:spLocks/>
          </p:cNvSpPr>
          <p:nvPr/>
        </p:nvSpPr>
        <p:spPr bwMode="auto">
          <a:xfrm>
            <a:off x="11156180" y="-3644906"/>
            <a:ext cx="5562602" cy="6110299"/>
          </a:xfrm>
          <a:custGeom>
            <a:avLst/>
            <a:gdLst>
              <a:gd name="T0" fmla="*/ 3496 w 3504"/>
              <a:gd name="T1" fmla="*/ 0 h 3849"/>
              <a:gd name="T2" fmla="*/ 3496 w 3504"/>
              <a:gd name="T3" fmla="*/ 0 h 3849"/>
              <a:gd name="T4" fmla="*/ 1039 w 3504"/>
              <a:gd name="T5" fmla="*/ 2457 h 3849"/>
              <a:gd name="T6" fmla="*/ 1036 w 3504"/>
              <a:gd name="T7" fmla="*/ 2549 h 3849"/>
              <a:gd name="T8" fmla="*/ 323 w 3504"/>
              <a:gd name="T9" fmla="*/ 3262 h 3849"/>
              <a:gd name="T10" fmla="*/ 321 w 3504"/>
              <a:gd name="T11" fmla="*/ 3604 h 3849"/>
              <a:gd name="T12" fmla="*/ 86 w 3504"/>
              <a:gd name="T13" fmla="*/ 3839 h 3849"/>
              <a:gd name="T14" fmla="*/ 54 w 3504"/>
              <a:gd name="T15" fmla="*/ 3839 h 3849"/>
              <a:gd name="T16" fmla="*/ 0 w 3504"/>
              <a:gd name="T17" fmla="*/ 3839 h 3849"/>
              <a:gd name="T18" fmla="*/ 0 w 3504"/>
              <a:gd name="T19" fmla="*/ 3849 h 3849"/>
              <a:gd name="T20" fmla="*/ 54 w 3504"/>
              <a:gd name="T21" fmla="*/ 3849 h 3849"/>
              <a:gd name="T22" fmla="*/ 91 w 3504"/>
              <a:gd name="T23" fmla="*/ 3849 h 3849"/>
              <a:gd name="T24" fmla="*/ 331 w 3504"/>
              <a:gd name="T25" fmla="*/ 3609 h 3849"/>
              <a:gd name="T26" fmla="*/ 334 w 3504"/>
              <a:gd name="T27" fmla="*/ 3267 h 3849"/>
              <a:gd name="T28" fmla="*/ 1047 w 3504"/>
              <a:gd name="T29" fmla="*/ 2554 h 3849"/>
              <a:gd name="T30" fmla="*/ 1049 w 3504"/>
              <a:gd name="T31" fmla="*/ 2463 h 3849"/>
              <a:gd name="T32" fmla="*/ 3504 w 3504"/>
              <a:gd name="T33" fmla="*/ 8 h 3849"/>
              <a:gd name="T34" fmla="*/ 3496 w 3504"/>
              <a:gd name="T35" fmla="*/ 0 h 3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504" h="3849">
                <a:moveTo>
                  <a:pt x="3496" y="0"/>
                </a:moveTo>
                <a:lnTo>
                  <a:pt x="3496" y="0"/>
                </a:lnTo>
                <a:lnTo>
                  <a:pt x="1039" y="2457"/>
                </a:lnTo>
                <a:lnTo>
                  <a:pt x="1036" y="2549"/>
                </a:lnTo>
                <a:lnTo>
                  <a:pt x="323" y="3262"/>
                </a:lnTo>
                <a:lnTo>
                  <a:pt x="321" y="3604"/>
                </a:lnTo>
                <a:lnTo>
                  <a:pt x="86" y="3839"/>
                </a:lnTo>
                <a:lnTo>
                  <a:pt x="54" y="3839"/>
                </a:lnTo>
                <a:lnTo>
                  <a:pt x="0" y="3839"/>
                </a:lnTo>
                <a:lnTo>
                  <a:pt x="0" y="3849"/>
                </a:lnTo>
                <a:lnTo>
                  <a:pt x="54" y="3849"/>
                </a:lnTo>
                <a:lnTo>
                  <a:pt x="91" y="3849"/>
                </a:lnTo>
                <a:lnTo>
                  <a:pt x="331" y="3609"/>
                </a:lnTo>
                <a:lnTo>
                  <a:pt x="334" y="3267"/>
                </a:lnTo>
                <a:lnTo>
                  <a:pt x="1047" y="2554"/>
                </a:lnTo>
                <a:lnTo>
                  <a:pt x="1049" y="2463"/>
                </a:lnTo>
                <a:lnTo>
                  <a:pt x="3504" y="8"/>
                </a:lnTo>
                <a:lnTo>
                  <a:pt x="3496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04" name="Freeform 760"/>
          <p:cNvSpPr>
            <a:spLocks/>
          </p:cNvSpPr>
          <p:nvPr/>
        </p:nvSpPr>
        <p:spPr bwMode="auto">
          <a:xfrm>
            <a:off x="12746856" y="-3598869"/>
            <a:ext cx="3784601" cy="3668719"/>
          </a:xfrm>
          <a:custGeom>
            <a:avLst/>
            <a:gdLst>
              <a:gd name="T0" fmla="*/ 2376 w 2384"/>
              <a:gd name="T1" fmla="*/ 0 h 2311"/>
              <a:gd name="T2" fmla="*/ 76 w 2384"/>
              <a:gd name="T3" fmla="*/ 2300 h 2311"/>
              <a:gd name="T4" fmla="*/ 32 w 2384"/>
              <a:gd name="T5" fmla="*/ 2300 h 2311"/>
              <a:gd name="T6" fmla="*/ 0 w 2384"/>
              <a:gd name="T7" fmla="*/ 2300 h 2311"/>
              <a:gd name="T8" fmla="*/ 0 w 2384"/>
              <a:gd name="T9" fmla="*/ 2311 h 2311"/>
              <a:gd name="T10" fmla="*/ 34 w 2384"/>
              <a:gd name="T11" fmla="*/ 2311 h 2311"/>
              <a:gd name="T12" fmla="*/ 79 w 2384"/>
              <a:gd name="T13" fmla="*/ 2311 h 2311"/>
              <a:gd name="T14" fmla="*/ 2384 w 2384"/>
              <a:gd name="T15" fmla="*/ 7 h 2311"/>
              <a:gd name="T16" fmla="*/ 2376 w 2384"/>
              <a:gd name="T17" fmla="*/ 0 h 2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84" h="2311">
                <a:moveTo>
                  <a:pt x="2376" y="0"/>
                </a:moveTo>
                <a:lnTo>
                  <a:pt x="76" y="2300"/>
                </a:lnTo>
                <a:lnTo>
                  <a:pt x="32" y="2300"/>
                </a:lnTo>
                <a:lnTo>
                  <a:pt x="0" y="2300"/>
                </a:lnTo>
                <a:lnTo>
                  <a:pt x="0" y="2311"/>
                </a:lnTo>
                <a:lnTo>
                  <a:pt x="34" y="2311"/>
                </a:lnTo>
                <a:lnTo>
                  <a:pt x="79" y="2311"/>
                </a:lnTo>
                <a:lnTo>
                  <a:pt x="2384" y="7"/>
                </a:lnTo>
                <a:lnTo>
                  <a:pt x="237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05" name="Freeform 761"/>
          <p:cNvSpPr>
            <a:spLocks/>
          </p:cNvSpPr>
          <p:nvPr/>
        </p:nvSpPr>
        <p:spPr bwMode="auto">
          <a:xfrm>
            <a:off x="12746856" y="-3598869"/>
            <a:ext cx="3784601" cy="3668719"/>
          </a:xfrm>
          <a:custGeom>
            <a:avLst/>
            <a:gdLst>
              <a:gd name="T0" fmla="*/ 2376 w 2384"/>
              <a:gd name="T1" fmla="*/ 0 h 2311"/>
              <a:gd name="T2" fmla="*/ 76 w 2384"/>
              <a:gd name="T3" fmla="*/ 2300 h 2311"/>
              <a:gd name="T4" fmla="*/ 32 w 2384"/>
              <a:gd name="T5" fmla="*/ 2300 h 2311"/>
              <a:gd name="T6" fmla="*/ 0 w 2384"/>
              <a:gd name="T7" fmla="*/ 2300 h 2311"/>
              <a:gd name="T8" fmla="*/ 0 w 2384"/>
              <a:gd name="T9" fmla="*/ 2311 h 2311"/>
              <a:gd name="T10" fmla="*/ 34 w 2384"/>
              <a:gd name="T11" fmla="*/ 2311 h 2311"/>
              <a:gd name="T12" fmla="*/ 79 w 2384"/>
              <a:gd name="T13" fmla="*/ 2311 h 2311"/>
              <a:gd name="T14" fmla="*/ 2384 w 2384"/>
              <a:gd name="T15" fmla="*/ 7 h 2311"/>
              <a:gd name="T16" fmla="*/ 2376 w 2384"/>
              <a:gd name="T17" fmla="*/ 0 h 2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84" h="2311">
                <a:moveTo>
                  <a:pt x="2376" y="0"/>
                </a:moveTo>
                <a:lnTo>
                  <a:pt x="76" y="2300"/>
                </a:lnTo>
                <a:lnTo>
                  <a:pt x="32" y="2300"/>
                </a:lnTo>
                <a:lnTo>
                  <a:pt x="0" y="2300"/>
                </a:lnTo>
                <a:lnTo>
                  <a:pt x="0" y="2311"/>
                </a:lnTo>
                <a:lnTo>
                  <a:pt x="34" y="2311"/>
                </a:lnTo>
                <a:lnTo>
                  <a:pt x="79" y="2311"/>
                </a:lnTo>
                <a:lnTo>
                  <a:pt x="2384" y="7"/>
                </a:lnTo>
                <a:lnTo>
                  <a:pt x="2376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06" name="Freeform 762"/>
          <p:cNvSpPr>
            <a:spLocks noEditPoints="1"/>
          </p:cNvSpPr>
          <p:nvPr/>
        </p:nvSpPr>
        <p:spPr bwMode="auto">
          <a:xfrm>
            <a:off x="12576993" y="-3106743"/>
            <a:ext cx="3017838" cy="2857505"/>
          </a:xfrm>
          <a:custGeom>
            <a:avLst/>
            <a:gdLst>
              <a:gd name="T0" fmla="*/ 258 w 728"/>
              <a:gd name="T1" fmla="*/ 467 h 689"/>
              <a:gd name="T2" fmla="*/ 181 w 728"/>
              <a:gd name="T3" fmla="*/ 543 h 689"/>
              <a:gd name="T4" fmla="*/ 107 w 728"/>
              <a:gd name="T5" fmla="*/ 544 h 689"/>
              <a:gd name="T6" fmla="*/ 0 w 728"/>
              <a:gd name="T7" fmla="*/ 651 h 689"/>
              <a:gd name="T8" fmla="*/ 0 w 728"/>
              <a:gd name="T9" fmla="*/ 669 h 689"/>
              <a:gd name="T10" fmla="*/ 0 w 728"/>
              <a:gd name="T11" fmla="*/ 689 h 689"/>
              <a:gd name="T12" fmla="*/ 4 w 728"/>
              <a:gd name="T13" fmla="*/ 689 h 689"/>
              <a:gd name="T14" fmla="*/ 4 w 728"/>
              <a:gd name="T15" fmla="*/ 669 h 689"/>
              <a:gd name="T16" fmla="*/ 4 w 728"/>
              <a:gd name="T17" fmla="*/ 653 h 689"/>
              <a:gd name="T18" fmla="*/ 109 w 728"/>
              <a:gd name="T19" fmla="*/ 548 h 689"/>
              <a:gd name="T20" fmla="*/ 183 w 728"/>
              <a:gd name="T21" fmla="*/ 547 h 689"/>
              <a:gd name="T22" fmla="*/ 260 w 728"/>
              <a:gd name="T23" fmla="*/ 470 h 689"/>
              <a:gd name="T24" fmla="*/ 258 w 728"/>
              <a:gd name="T25" fmla="*/ 467 h 689"/>
              <a:gd name="T26" fmla="*/ 725 w 728"/>
              <a:gd name="T27" fmla="*/ 0 h 689"/>
              <a:gd name="T28" fmla="*/ 286 w 728"/>
              <a:gd name="T29" fmla="*/ 439 h 689"/>
              <a:gd name="T30" fmla="*/ 289 w 728"/>
              <a:gd name="T31" fmla="*/ 441 h 689"/>
              <a:gd name="T32" fmla="*/ 728 w 728"/>
              <a:gd name="T33" fmla="*/ 2 h 689"/>
              <a:gd name="T34" fmla="*/ 725 w 728"/>
              <a:gd name="T35" fmla="*/ 0 h 6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728" h="689">
                <a:moveTo>
                  <a:pt x="258" y="467"/>
                </a:moveTo>
                <a:cubicBezTo>
                  <a:pt x="181" y="543"/>
                  <a:pt x="181" y="543"/>
                  <a:pt x="181" y="543"/>
                </a:cubicBezTo>
                <a:cubicBezTo>
                  <a:pt x="107" y="544"/>
                  <a:pt x="107" y="544"/>
                  <a:pt x="107" y="544"/>
                </a:cubicBezTo>
                <a:cubicBezTo>
                  <a:pt x="0" y="651"/>
                  <a:pt x="0" y="651"/>
                  <a:pt x="0" y="651"/>
                </a:cubicBezTo>
                <a:cubicBezTo>
                  <a:pt x="0" y="669"/>
                  <a:pt x="0" y="669"/>
                  <a:pt x="0" y="669"/>
                </a:cubicBezTo>
                <a:cubicBezTo>
                  <a:pt x="0" y="689"/>
                  <a:pt x="0" y="689"/>
                  <a:pt x="0" y="689"/>
                </a:cubicBezTo>
                <a:cubicBezTo>
                  <a:pt x="4" y="689"/>
                  <a:pt x="4" y="689"/>
                  <a:pt x="4" y="689"/>
                </a:cubicBezTo>
                <a:cubicBezTo>
                  <a:pt x="4" y="669"/>
                  <a:pt x="4" y="669"/>
                  <a:pt x="4" y="669"/>
                </a:cubicBezTo>
                <a:cubicBezTo>
                  <a:pt x="4" y="653"/>
                  <a:pt x="4" y="653"/>
                  <a:pt x="4" y="653"/>
                </a:cubicBezTo>
                <a:cubicBezTo>
                  <a:pt x="109" y="548"/>
                  <a:pt x="109" y="548"/>
                  <a:pt x="109" y="548"/>
                </a:cubicBezTo>
                <a:cubicBezTo>
                  <a:pt x="183" y="547"/>
                  <a:pt x="183" y="547"/>
                  <a:pt x="183" y="547"/>
                </a:cubicBezTo>
                <a:cubicBezTo>
                  <a:pt x="260" y="470"/>
                  <a:pt x="260" y="470"/>
                  <a:pt x="260" y="470"/>
                </a:cubicBezTo>
                <a:cubicBezTo>
                  <a:pt x="259" y="469"/>
                  <a:pt x="258" y="468"/>
                  <a:pt x="258" y="467"/>
                </a:cubicBezTo>
                <a:moveTo>
                  <a:pt x="725" y="0"/>
                </a:moveTo>
                <a:cubicBezTo>
                  <a:pt x="286" y="439"/>
                  <a:pt x="286" y="439"/>
                  <a:pt x="286" y="439"/>
                </a:cubicBezTo>
                <a:cubicBezTo>
                  <a:pt x="287" y="440"/>
                  <a:pt x="288" y="440"/>
                  <a:pt x="289" y="441"/>
                </a:cubicBezTo>
                <a:cubicBezTo>
                  <a:pt x="728" y="2"/>
                  <a:pt x="728" y="2"/>
                  <a:pt x="728" y="2"/>
                </a:cubicBezTo>
                <a:cubicBezTo>
                  <a:pt x="725" y="0"/>
                  <a:pt x="725" y="0"/>
                  <a:pt x="72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07" name="Freeform 763"/>
          <p:cNvSpPr>
            <a:spLocks noEditPoints="1"/>
          </p:cNvSpPr>
          <p:nvPr/>
        </p:nvSpPr>
        <p:spPr bwMode="auto">
          <a:xfrm>
            <a:off x="12299181" y="-3246443"/>
            <a:ext cx="3221039" cy="2287592"/>
          </a:xfrm>
          <a:custGeom>
            <a:avLst/>
            <a:gdLst>
              <a:gd name="T0" fmla="*/ 0 w 777"/>
              <a:gd name="T1" fmla="*/ 517 h 552"/>
              <a:gd name="T2" fmla="*/ 0 w 777"/>
              <a:gd name="T3" fmla="*/ 521 h 552"/>
              <a:gd name="T4" fmla="*/ 16 w 777"/>
              <a:gd name="T5" fmla="*/ 521 h 552"/>
              <a:gd name="T6" fmla="*/ 45 w 777"/>
              <a:gd name="T7" fmla="*/ 521 h 552"/>
              <a:gd name="T8" fmla="*/ 45 w 777"/>
              <a:gd name="T9" fmla="*/ 521 h 552"/>
              <a:gd name="T10" fmla="*/ 45 w 777"/>
              <a:gd name="T11" fmla="*/ 517 h 552"/>
              <a:gd name="T12" fmla="*/ 16 w 777"/>
              <a:gd name="T13" fmla="*/ 517 h 552"/>
              <a:gd name="T14" fmla="*/ 0 w 777"/>
              <a:gd name="T15" fmla="*/ 517 h 552"/>
              <a:gd name="T16" fmla="*/ 775 w 777"/>
              <a:gd name="T17" fmla="*/ 0 h 552"/>
              <a:gd name="T18" fmla="*/ 226 w 777"/>
              <a:gd name="T19" fmla="*/ 548 h 552"/>
              <a:gd name="T20" fmla="*/ 155 w 777"/>
              <a:gd name="T21" fmla="*/ 548 h 552"/>
              <a:gd name="T22" fmla="*/ 125 w 777"/>
              <a:gd name="T23" fmla="*/ 518 h 552"/>
              <a:gd name="T24" fmla="*/ 86 w 777"/>
              <a:gd name="T25" fmla="*/ 517 h 552"/>
              <a:gd name="T26" fmla="*/ 86 w 777"/>
              <a:gd name="T27" fmla="*/ 521 h 552"/>
              <a:gd name="T28" fmla="*/ 86 w 777"/>
              <a:gd name="T29" fmla="*/ 521 h 552"/>
              <a:gd name="T30" fmla="*/ 123 w 777"/>
              <a:gd name="T31" fmla="*/ 522 h 552"/>
              <a:gd name="T32" fmla="*/ 153 w 777"/>
              <a:gd name="T33" fmla="*/ 552 h 552"/>
              <a:gd name="T34" fmla="*/ 228 w 777"/>
              <a:gd name="T35" fmla="*/ 552 h 552"/>
              <a:gd name="T36" fmla="*/ 777 w 777"/>
              <a:gd name="T37" fmla="*/ 3 h 552"/>
              <a:gd name="T38" fmla="*/ 775 w 777"/>
              <a:gd name="T39" fmla="*/ 0 h 5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777" h="552">
                <a:moveTo>
                  <a:pt x="0" y="517"/>
                </a:moveTo>
                <a:cubicBezTo>
                  <a:pt x="0" y="521"/>
                  <a:pt x="0" y="521"/>
                  <a:pt x="0" y="521"/>
                </a:cubicBezTo>
                <a:cubicBezTo>
                  <a:pt x="16" y="521"/>
                  <a:pt x="16" y="521"/>
                  <a:pt x="16" y="521"/>
                </a:cubicBezTo>
                <a:cubicBezTo>
                  <a:pt x="45" y="521"/>
                  <a:pt x="45" y="521"/>
                  <a:pt x="45" y="521"/>
                </a:cubicBezTo>
                <a:cubicBezTo>
                  <a:pt x="45" y="521"/>
                  <a:pt x="45" y="521"/>
                  <a:pt x="45" y="521"/>
                </a:cubicBezTo>
                <a:cubicBezTo>
                  <a:pt x="45" y="519"/>
                  <a:pt x="45" y="518"/>
                  <a:pt x="45" y="517"/>
                </a:cubicBezTo>
                <a:cubicBezTo>
                  <a:pt x="16" y="517"/>
                  <a:pt x="16" y="517"/>
                  <a:pt x="16" y="517"/>
                </a:cubicBezTo>
                <a:cubicBezTo>
                  <a:pt x="0" y="517"/>
                  <a:pt x="0" y="517"/>
                  <a:pt x="0" y="517"/>
                </a:cubicBezTo>
                <a:moveTo>
                  <a:pt x="775" y="0"/>
                </a:moveTo>
                <a:cubicBezTo>
                  <a:pt x="226" y="548"/>
                  <a:pt x="226" y="548"/>
                  <a:pt x="226" y="548"/>
                </a:cubicBezTo>
                <a:cubicBezTo>
                  <a:pt x="155" y="548"/>
                  <a:pt x="155" y="548"/>
                  <a:pt x="155" y="548"/>
                </a:cubicBezTo>
                <a:cubicBezTo>
                  <a:pt x="125" y="518"/>
                  <a:pt x="125" y="518"/>
                  <a:pt x="125" y="518"/>
                </a:cubicBezTo>
                <a:cubicBezTo>
                  <a:pt x="86" y="517"/>
                  <a:pt x="86" y="517"/>
                  <a:pt x="86" y="517"/>
                </a:cubicBezTo>
                <a:cubicBezTo>
                  <a:pt x="86" y="518"/>
                  <a:pt x="86" y="519"/>
                  <a:pt x="86" y="521"/>
                </a:cubicBezTo>
                <a:cubicBezTo>
                  <a:pt x="86" y="521"/>
                  <a:pt x="86" y="521"/>
                  <a:pt x="86" y="521"/>
                </a:cubicBezTo>
                <a:cubicBezTo>
                  <a:pt x="123" y="522"/>
                  <a:pt x="123" y="522"/>
                  <a:pt x="123" y="522"/>
                </a:cubicBezTo>
                <a:cubicBezTo>
                  <a:pt x="153" y="552"/>
                  <a:pt x="153" y="552"/>
                  <a:pt x="153" y="552"/>
                </a:cubicBezTo>
                <a:cubicBezTo>
                  <a:pt x="228" y="552"/>
                  <a:pt x="228" y="552"/>
                  <a:pt x="228" y="552"/>
                </a:cubicBezTo>
                <a:cubicBezTo>
                  <a:pt x="777" y="3"/>
                  <a:pt x="777" y="3"/>
                  <a:pt x="777" y="3"/>
                </a:cubicBezTo>
                <a:cubicBezTo>
                  <a:pt x="775" y="0"/>
                  <a:pt x="775" y="0"/>
                  <a:pt x="77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08" name="Freeform 764"/>
          <p:cNvSpPr>
            <a:spLocks noEditPoints="1"/>
          </p:cNvSpPr>
          <p:nvPr/>
        </p:nvSpPr>
        <p:spPr bwMode="auto">
          <a:xfrm>
            <a:off x="11519718" y="-3421069"/>
            <a:ext cx="1435100" cy="5446723"/>
          </a:xfrm>
          <a:custGeom>
            <a:avLst/>
            <a:gdLst>
              <a:gd name="T0" fmla="*/ 136 w 346"/>
              <a:gd name="T1" fmla="*/ 701 h 1314"/>
              <a:gd name="T2" fmla="*/ 135 w 346"/>
              <a:gd name="T3" fmla="*/ 727 h 1314"/>
              <a:gd name="T4" fmla="*/ 245 w 346"/>
              <a:gd name="T5" fmla="*/ 836 h 1314"/>
              <a:gd name="T6" fmla="*/ 243 w 346"/>
              <a:gd name="T7" fmla="*/ 943 h 1314"/>
              <a:gd name="T8" fmla="*/ 0 w 346"/>
              <a:gd name="T9" fmla="*/ 1186 h 1314"/>
              <a:gd name="T10" fmla="*/ 0 w 346"/>
              <a:gd name="T11" fmla="*/ 1291 h 1314"/>
              <a:gd name="T12" fmla="*/ 0 w 346"/>
              <a:gd name="T13" fmla="*/ 1314 h 1314"/>
              <a:gd name="T14" fmla="*/ 4 w 346"/>
              <a:gd name="T15" fmla="*/ 1314 h 1314"/>
              <a:gd name="T16" fmla="*/ 4 w 346"/>
              <a:gd name="T17" fmla="*/ 1291 h 1314"/>
              <a:gd name="T18" fmla="*/ 4 w 346"/>
              <a:gd name="T19" fmla="*/ 1187 h 1314"/>
              <a:gd name="T20" fmla="*/ 247 w 346"/>
              <a:gd name="T21" fmla="*/ 945 h 1314"/>
              <a:gd name="T22" fmla="*/ 249 w 346"/>
              <a:gd name="T23" fmla="*/ 835 h 1314"/>
              <a:gd name="T24" fmla="*/ 139 w 346"/>
              <a:gd name="T25" fmla="*/ 726 h 1314"/>
              <a:gd name="T26" fmla="*/ 140 w 346"/>
              <a:gd name="T27" fmla="*/ 702 h 1314"/>
              <a:gd name="T28" fmla="*/ 136 w 346"/>
              <a:gd name="T29" fmla="*/ 701 h 1314"/>
              <a:gd name="T30" fmla="*/ 343 w 346"/>
              <a:gd name="T31" fmla="*/ 0 h 1314"/>
              <a:gd name="T32" fmla="*/ 22 w 346"/>
              <a:gd name="T33" fmla="*/ 321 h 1314"/>
              <a:gd name="T34" fmla="*/ 24 w 346"/>
              <a:gd name="T35" fmla="*/ 356 h 1314"/>
              <a:gd name="T36" fmla="*/ 67 w 346"/>
              <a:gd name="T37" fmla="*/ 399 h 1314"/>
              <a:gd name="T38" fmla="*/ 140 w 346"/>
              <a:gd name="T39" fmla="*/ 398 h 1314"/>
              <a:gd name="T40" fmla="*/ 185 w 346"/>
              <a:gd name="T41" fmla="*/ 443 h 1314"/>
              <a:gd name="T42" fmla="*/ 182 w 346"/>
              <a:gd name="T43" fmla="*/ 484 h 1314"/>
              <a:gd name="T44" fmla="*/ 110 w 346"/>
              <a:gd name="T45" fmla="*/ 556 h 1314"/>
              <a:gd name="T46" fmla="*/ 108 w 346"/>
              <a:gd name="T47" fmla="*/ 604 h 1314"/>
              <a:gd name="T48" fmla="*/ 136 w 346"/>
              <a:gd name="T49" fmla="*/ 632 h 1314"/>
              <a:gd name="T50" fmla="*/ 136 w 346"/>
              <a:gd name="T51" fmla="*/ 661 h 1314"/>
              <a:gd name="T52" fmla="*/ 140 w 346"/>
              <a:gd name="T53" fmla="*/ 661 h 1314"/>
              <a:gd name="T54" fmla="*/ 140 w 346"/>
              <a:gd name="T55" fmla="*/ 630 h 1314"/>
              <a:gd name="T56" fmla="*/ 112 w 346"/>
              <a:gd name="T57" fmla="*/ 602 h 1314"/>
              <a:gd name="T58" fmla="*/ 113 w 346"/>
              <a:gd name="T59" fmla="*/ 557 h 1314"/>
              <a:gd name="T60" fmla="*/ 186 w 346"/>
              <a:gd name="T61" fmla="*/ 485 h 1314"/>
              <a:gd name="T62" fmla="*/ 189 w 346"/>
              <a:gd name="T63" fmla="*/ 442 h 1314"/>
              <a:gd name="T64" fmla="*/ 141 w 346"/>
              <a:gd name="T65" fmla="*/ 394 h 1314"/>
              <a:gd name="T66" fmla="*/ 69 w 346"/>
              <a:gd name="T67" fmla="*/ 395 h 1314"/>
              <a:gd name="T68" fmla="*/ 28 w 346"/>
              <a:gd name="T69" fmla="*/ 354 h 1314"/>
              <a:gd name="T70" fmla="*/ 26 w 346"/>
              <a:gd name="T71" fmla="*/ 322 h 1314"/>
              <a:gd name="T72" fmla="*/ 346 w 346"/>
              <a:gd name="T73" fmla="*/ 3 h 1314"/>
              <a:gd name="T74" fmla="*/ 343 w 346"/>
              <a:gd name="T75" fmla="*/ 0 h 13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46" h="1314">
                <a:moveTo>
                  <a:pt x="136" y="701"/>
                </a:moveTo>
                <a:cubicBezTo>
                  <a:pt x="135" y="727"/>
                  <a:pt x="135" y="727"/>
                  <a:pt x="135" y="727"/>
                </a:cubicBezTo>
                <a:cubicBezTo>
                  <a:pt x="245" y="836"/>
                  <a:pt x="245" y="836"/>
                  <a:pt x="245" y="836"/>
                </a:cubicBezTo>
                <a:cubicBezTo>
                  <a:pt x="243" y="943"/>
                  <a:pt x="243" y="943"/>
                  <a:pt x="243" y="943"/>
                </a:cubicBezTo>
                <a:cubicBezTo>
                  <a:pt x="0" y="1186"/>
                  <a:pt x="0" y="1186"/>
                  <a:pt x="0" y="1186"/>
                </a:cubicBezTo>
                <a:cubicBezTo>
                  <a:pt x="0" y="1291"/>
                  <a:pt x="0" y="1291"/>
                  <a:pt x="0" y="1291"/>
                </a:cubicBezTo>
                <a:cubicBezTo>
                  <a:pt x="0" y="1314"/>
                  <a:pt x="0" y="1314"/>
                  <a:pt x="0" y="1314"/>
                </a:cubicBezTo>
                <a:cubicBezTo>
                  <a:pt x="4" y="1314"/>
                  <a:pt x="4" y="1314"/>
                  <a:pt x="4" y="1314"/>
                </a:cubicBezTo>
                <a:cubicBezTo>
                  <a:pt x="4" y="1291"/>
                  <a:pt x="4" y="1291"/>
                  <a:pt x="4" y="1291"/>
                </a:cubicBezTo>
                <a:cubicBezTo>
                  <a:pt x="4" y="1187"/>
                  <a:pt x="4" y="1187"/>
                  <a:pt x="4" y="1187"/>
                </a:cubicBezTo>
                <a:cubicBezTo>
                  <a:pt x="247" y="945"/>
                  <a:pt x="247" y="945"/>
                  <a:pt x="247" y="945"/>
                </a:cubicBezTo>
                <a:cubicBezTo>
                  <a:pt x="249" y="835"/>
                  <a:pt x="249" y="835"/>
                  <a:pt x="249" y="835"/>
                </a:cubicBezTo>
                <a:cubicBezTo>
                  <a:pt x="139" y="726"/>
                  <a:pt x="139" y="726"/>
                  <a:pt x="139" y="726"/>
                </a:cubicBezTo>
                <a:cubicBezTo>
                  <a:pt x="140" y="702"/>
                  <a:pt x="140" y="702"/>
                  <a:pt x="140" y="702"/>
                </a:cubicBezTo>
                <a:cubicBezTo>
                  <a:pt x="138" y="702"/>
                  <a:pt x="137" y="702"/>
                  <a:pt x="136" y="701"/>
                </a:cubicBezTo>
                <a:moveTo>
                  <a:pt x="343" y="0"/>
                </a:moveTo>
                <a:cubicBezTo>
                  <a:pt x="22" y="321"/>
                  <a:pt x="22" y="321"/>
                  <a:pt x="22" y="321"/>
                </a:cubicBezTo>
                <a:cubicBezTo>
                  <a:pt x="24" y="356"/>
                  <a:pt x="24" y="356"/>
                  <a:pt x="24" y="356"/>
                </a:cubicBezTo>
                <a:cubicBezTo>
                  <a:pt x="67" y="399"/>
                  <a:pt x="67" y="399"/>
                  <a:pt x="67" y="399"/>
                </a:cubicBezTo>
                <a:cubicBezTo>
                  <a:pt x="140" y="398"/>
                  <a:pt x="140" y="398"/>
                  <a:pt x="140" y="398"/>
                </a:cubicBezTo>
                <a:cubicBezTo>
                  <a:pt x="185" y="443"/>
                  <a:pt x="185" y="443"/>
                  <a:pt x="185" y="443"/>
                </a:cubicBezTo>
                <a:cubicBezTo>
                  <a:pt x="182" y="484"/>
                  <a:pt x="182" y="484"/>
                  <a:pt x="182" y="484"/>
                </a:cubicBezTo>
                <a:cubicBezTo>
                  <a:pt x="110" y="556"/>
                  <a:pt x="110" y="556"/>
                  <a:pt x="110" y="556"/>
                </a:cubicBezTo>
                <a:cubicBezTo>
                  <a:pt x="108" y="604"/>
                  <a:pt x="108" y="604"/>
                  <a:pt x="108" y="604"/>
                </a:cubicBezTo>
                <a:cubicBezTo>
                  <a:pt x="136" y="632"/>
                  <a:pt x="136" y="632"/>
                  <a:pt x="136" y="632"/>
                </a:cubicBezTo>
                <a:cubicBezTo>
                  <a:pt x="136" y="661"/>
                  <a:pt x="136" y="661"/>
                  <a:pt x="136" y="661"/>
                </a:cubicBezTo>
                <a:cubicBezTo>
                  <a:pt x="137" y="661"/>
                  <a:pt x="139" y="661"/>
                  <a:pt x="140" y="661"/>
                </a:cubicBezTo>
                <a:cubicBezTo>
                  <a:pt x="140" y="630"/>
                  <a:pt x="140" y="630"/>
                  <a:pt x="140" y="630"/>
                </a:cubicBezTo>
                <a:cubicBezTo>
                  <a:pt x="112" y="602"/>
                  <a:pt x="112" y="602"/>
                  <a:pt x="112" y="602"/>
                </a:cubicBezTo>
                <a:cubicBezTo>
                  <a:pt x="113" y="557"/>
                  <a:pt x="113" y="557"/>
                  <a:pt x="113" y="557"/>
                </a:cubicBezTo>
                <a:cubicBezTo>
                  <a:pt x="186" y="485"/>
                  <a:pt x="186" y="485"/>
                  <a:pt x="186" y="485"/>
                </a:cubicBezTo>
                <a:cubicBezTo>
                  <a:pt x="189" y="442"/>
                  <a:pt x="189" y="442"/>
                  <a:pt x="189" y="442"/>
                </a:cubicBezTo>
                <a:cubicBezTo>
                  <a:pt x="141" y="394"/>
                  <a:pt x="141" y="394"/>
                  <a:pt x="141" y="394"/>
                </a:cubicBezTo>
                <a:cubicBezTo>
                  <a:pt x="69" y="395"/>
                  <a:pt x="69" y="395"/>
                  <a:pt x="69" y="395"/>
                </a:cubicBezTo>
                <a:cubicBezTo>
                  <a:pt x="28" y="354"/>
                  <a:pt x="28" y="354"/>
                  <a:pt x="28" y="354"/>
                </a:cubicBezTo>
                <a:cubicBezTo>
                  <a:pt x="26" y="322"/>
                  <a:pt x="26" y="322"/>
                  <a:pt x="26" y="322"/>
                </a:cubicBezTo>
                <a:cubicBezTo>
                  <a:pt x="346" y="3"/>
                  <a:pt x="346" y="3"/>
                  <a:pt x="346" y="3"/>
                </a:cubicBezTo>
                <a:cubicBezTo>
                  <a:pt x="343" y="0"/>
                  <a:pt x="343" y="0"/>
                  <a:pt x="34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09" name="Freeform 765"/>
          <p:cNvSpPr>
            <a:spLocks noEditPoints="1"/>
          </p:cNvSpPr>
          <p:nvPr/>
        </p:nvSpPr>
        <p:spPr bwMode="auto">
          <a:xfrm>
            <a:off x="10765655" y="-3470281"/>
            <a:ext cx="2143126" cy="6126174"/>
          </a:xfrm>
          <a:custGeom>
            <a:avLst/>
            <a:gdLst>
              <a:gd name="T0" fmla="*/ 244 w 517"/>
              <a:gd name="T1" fmla="*/ 479 h 1478"/>
              <a:gd name="T2" fmla="*/ 240 w 517"/>
              <a:gd name="T3" fmla="*/ 479 h 1478"/>
              <a:gd name="T4" fmla="*/ 240 w 517"/>
              <a:gd name="T5" fmla="*/ 479 h 1478"/>
              <a:gd name="T6" fmla="*/ 240 w 517"/>
              <a:gd name="T7" fmla="*/ 479 h 1478"/>
              <a:gd name="T8" fmla="*/ 239 w 517"/>
              <a:gd name="T9" fmla="*/ 497 h 1478"/>
              <a:gd name="T10" fmla="*/ 278 w 517"/>
              <a:gd name="T11" fmla="*/ 536 h 1478"/>
              <a:gd name="T12" fmla="*/ 280 w 517"/>
              <a:gd name="T13" fmla="*/ 562 h 1478"/>
              <a:gd name="T14" fmla="*/ 253 w 517"/>
              <a:gd name="T15" fmla="*/ 590 h 1478"/>
              <a:gd name="T16" fmla="*/ 252 w 517"/>
              <a:gd name="T17" fmla="*/ 619 h 1478"/>
              <a:gd name="T18" fmla="*/ 232 w 517"/>
              <a:gd name="T19" fmla="*/ 639 h 1478"/>
              <a:gd name="T20" fmla="*/ 229 w 517"/>
              <a:gd name="T21" fmla="*/ 696 h 1478"/>
              <a:gd name="T22" fmla="*/ 400 w 517"/>
              <a:gd name="T23" fmla="*/ 867 h 1478"/>
              <a:gd name="T24" fmla="*/ 403 w 517"/>
              <a:gd name="T25" fmla="*/ 938 h 1478"/>
              <a:gd name="T26" fmla="*/ 145 w 517"/>
              <a:gd name="T27" fmla="*/ 1195 h 1478"/>
              <a:gd name="T28" fmla="*/ 143 w 517"/>
              <a:gd name="T29" fmla="*/ 1299 h 1478"/>
              <a:gd name="T30" fmla="*/ 0 w 517"/>
              <a:gd name="T31" fmla="*/ 1442 h 1478"/>
              <a:gd name="T32" fmla="*/ 0 w 517"/>
              <a:gd name="T33" fmla="*/ 1456 h 1478"/>
              <a:gd name="T34" fmla="*/ 1 w 517"/>
              <a:gd name="T35" fmla="*/ 1478 h 1478"/>
              <a:gd name="T36" fmla="*/ 5 w 517"/>
              <a:gd name="T37" fmla="*/ 1478 h 1478"/>
              <a:gd name="T38" fmla="*/ 4 w 517"/>
              <a:gd name="T39" fmla="*/ 1455 h 1478"/>
              <a:gd name="T40" fmla="*/ 4 w 517"/>
              <a:gd name="T41" fmla="*/ 1444 h 1478"/>
              <a:gd name="T42" fmla="*/ 147 w 517"/>
              <a:gd name="T43" fmla="*/ 1300 h 1478"/>
              <a:gd name="T44" fmla="*/ 149 w 517"/>
              <a:gd name="T45" fmla="*/ 1197 h 1478"/>
              <a:gd name="T46" fmla="*/ 407 w 517"/>
              <a:gd name="T47" fmla="*/ 939 h 1478"/>
              <a:gd name="T48" fmla="*/ 404 w 517"/>
              <a:gd name="T49" fmla="*/ 865 h 1478"/>
              <a:gd name="T50" fmla="*/ 233 w 517"/>
              <a:gd name="T51" fmla="*/ 694 h 1478"/>
              <a:gd name="T52" fmla="*/ 236 w 517"/>
              <a:gd name="T53" fmla="*/ 640 h 1478"/>
              <a:gd name="T54" fmla="*/ 256 w 517"/>
              <a:gd name="T55" fmla="*/ 620 h 1478"/>
              <a:gd name="T56" fmla="*/ 257 w 517"/>
              <a:gd name="T57" fmla="*/ 591 h 1478"/>
              <a:gd name="T58" fmla="*/ 285 w 517"/>
              <a:gd name="T59" fmla="*/ 563 h 1478"/>
              <a:gd name="T60" fmla="*/ 282 w 517"/>
              <a:gd name="T61" fmla="*/ 534 h 1478"/>
              <a:gd name="T62" fmla="*/ 243 w 517"/>
              <a:gd name="T63" fmla="*/ 495 h 1478"/>
              <a:gd name="T64" fmla="*/ 244 w 517"/>
              <a:gd name="T65" fmla="*/ 479 h 1478"/>
              <a:gd name="T66" fmla="*/ 514 w 517"/>
              <a:gd name="T67" fmla="*/ 0 h 1478"/>
              <a:gd name="T68" fmla="*/ 180 w 517"/>
              <a:gd name="T69" fmla="*/ 334 h 1478"/>
              <a:gd name="T70" fmla="*/ 182 w 517"/>
              <a:gd name="T71" fmla="*/ 366 h 1478"/>
              <a:gd name="T72" fmla="*/ 241 w 517"/>
              <a:gd name="T73" fmla="*/ 425 h 1478"/>
              <a:gd name="T74" fmla="*/ 241 w 517"/>
              <a:gd name="T75" fmla="*/ 438 h 1478"/>
              <a:gd name="T76" fmla="*/ 245 w 517"/>
              <a:gd name="T77" fmla="*/ 438 h 1478"/>
              <a:gd name="T78" fmla="*/ 245 w 517"/>
              <a:gd name="T79" fmla="*/ 424 h 1478"/>
              <a:gd name="T80" fmla="*/ 186 w 517"/>
              <a:gd name="T81" fmla="*/ 364 h 1478"/>
              <a:gd name="T82" fmla="*/ 184 w 517"/>
              <a:gd name="T83" fmla="*/ 336 h 1478"/>
              <a:gd name="T84" fmla="*/ 517 w 517"/>
              <a:gd name="T85" fmla="*/ 3 h 1478"/>
              <a:gd name="T86" fmla="*/ 514 w 517"/>
              <a:gd name="T87" fmla="*/ 0 h 14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17" h="1478">
                <a:moveTo>
                  <a:pt x="244" y="479"/>
                </a:moveTo>
                <a:cubicBezTo>
                  <a:pt x="243" y="479"/>
                  <a:pt x="241" y="479"/>
                  <a:pt x="240" y="479"/>
                </a:cubicBezTo>
                <a:cubicBezTo>
                  <a:pt x="240" y="479"/>
                  <a:pt x="240" y="479"/>
                  <a:pt x="240" y="479"/>
                </a:cubicBezTo>
                <a:cubicBezTo>
                  <a:pt x="240" y="479"/>
                  <a:pt x="240" y="479"/>
                  <a:pt x="240" y="479"/>
                </a:cubicBezTo>
                <a:cubicBezTo>
                  <a:pt x="239" y="497"/>
                  <a:pt x="239" y="497"/>
                  <a:pt x="239" y="497"/>
                </a:cubicBezTo>
                <a:cubicBezTo>
                  <a:pt x="278" y="536"/>
                  <a:pt x="278" y="536"/>
                  <a:pt x="278" y="536"/>
                </a:cubicBezTo>
                <a:cubicBezTo>
                  <a:pt x="280" y="562"/>
                  <a:pt x="280" y="562"/>
                  <a:pt x="280" y="562"/>
                </a:cubicBezTo>
                <a:cubicBezTo>
                  <a:pt x="253" y="590"/>
                  <a:pt x="253" y="590"/>
                  <a:pt x="253" y="590"/>
                </a:cubicBezTo>
                <a:cubicBezTo>
                  <a:pt x="252" y="619"/>
                  <a:pt x="252" y="619"/>
                  <a:pt x="252" y="619"/>
                </a:cubicBezTo>
                <a:cubicBezTo>
                  <a:pt x="232" y="639"/>
                  <a:pt x="232" y="639"/>
                  <a:pt x="232" y="639"/>
                </a:cubicBezTo>
                <a:cubicBezTo>
                  <a:pt x="229" y="696"/>
                  <a:pt x="229" y="696"/>
                  <a:pt x="229" y="696"/>
                </a:cubicBezTo>
                <a:cubicBezTo>
                  <a:pt x="400" y="867"/>
                  <a:pt x="400" y="867"/>
                  <a:pt x="400" y="867"/>
                </a:cubicBezTo>
                <a:cubicBezTo>
                  <a:pt x="403" y="938"/>
                  <a:pt x="403" y="938"/>
                  <a:pt x="403" y="938"/>
                </a:cubicBezTo>
                <a:cubicBezTo>
                  <a:pt x="145" y="1195"/>
                  <a:pt x="145" y="1195"/>
                  <a:pt x="145" y="1195"/>
                </a:cubicBezTo>
                <a:cubicBezTo>
                  <a:pt x="143" y="1299"/>
                  <a:pt x="143" y="1299"/>
                  <a:pt x="143" y="1299"/>
                </a:cubicBezTo>
                <a:cubicBezTo>
                  <a:pt x="0" y="1442"/>
                  <a:pt x="0" y="1442"/>
                  <a:pt x="0" y="1442"/>
                </a:cubicBezTo>
                <a:cubicBezTo>
                  <a:pt x="0" y="1456"/>
                  <a:pt x="0" y="1456"/>
                  <a:pt x="0" y="1456"/>
                </a:cubicBezTo>
                <a:cubicBezTo>
                  <a:pt x="1" y="1478"/>
                  <a:pt x="1" y="1478"/>
                  <a:pt x="1" y="1478"/>
                </a:cubicBezTo>
                <a:cubicBezTo>
                  <a:pt x="5" y="1478"/>
                  <a:pt x="5" y="1478"/>
                  <a:pt x="5" y="1478"/>
                </a:cubicBezTo>
                <a:cubicBezTo>
                  <a:pt x="4" y="1455"/>
                  <a:pt x="4" y="1455"/>
                  <a:pt x="4" y="1455"/>
                </a:cubicBezTo>
                <a:cubicBezTo>
                  <a:pt x="4" y="1444"/>
                  <a:pt x="4" y="1444"/>
                  <a:pt x="4" y="1444"/>
                </a:cubicBezTo>
                <a:cubicBezTo>
                  <a:pt x="147" y="1300"/>
                  <a:pt x="147" y="1300"/>
                  <a:pt x="147" y="1300"/>
                </a:cubicBezTo>
                <a:cubicBezTo>
                  <a:pt x="149" y="1197"/>
                  <a:pt x="149" y="1197"/>
                  <a:pt x="149" y="1197"/>
                </a:cubicBezTo>
                <a:cubicBezTo>
                  <a:pt x="407" y="939"/>
                  <a:pt x="407" y="939"/>
                  <a:pt x="407" y="939"/>
                </a:cubicBezTo>
                <a:cubicBezTo>
                  <a:pt x="404" y="865"/>
                  <a:pt x="404" y="865"/>
                  <a:pt x="404" y="865"/>
                </a:cubicBezTo>
                <a:cubicBezTo>
                  <a:pt x="233" y="694"/>
                  <a:pt x="233" y="694"/>
                  <a:pt x="233" y="694"/>
                </a:cubicBezTo>
                <a:cubicBezTo>
                  <a:pt x="236" y="640"/>
                  <a:pt x="236" y="640"/>
                  <a:pt x="236" y="640"/>
                </a:cubicBezTo>
                <a:cubicBezTo>
                  <a:pt x="256" y="620"/>
                  <a:pt x="256" y="620"/>
                  <a:pt x="256" y="620"/>
                </a:cubicBezTo>
                <a:cubicBezTo>
                  <a:pt x="257" y="591"/>
                  <a:pt x="257" y="591"/>
                  <a:pt x="257" y="591"/>
                </a:cubicBezTo>
                <a:cubicBezTo>
                  <a:pt x="285" y="563"/>
                  <a:pt x="285" y="563"/>
                  <a:pt x="285" y="563"/>
                </a:cubicBezTo>
                <a:cubicBezTo>
                  <a:pt x="282" y="534"/>
                  <a:pt x="282" y="534"/>
                  <a:pt x="282" y="534"/>
                </a:cubicBezTo>
                <a:cubicBezTo>
                  <a:pt x="243" y="495"/>
                  <a:pt x="243" y="495"/>
                  <a:pt x="243" y="495"/>
                </a:cubicBezTo>
                <a:cubicBezTo>
                  <a:pt x="244" y="479"/>
                  <a:pt x="244" y="479"/>
                  <a:pt x="244" y="479"/>
                </a:cubicBezTo>
                <a:moveTo>
                  <a:pt x="514" y="0"/>
                </a:moveTo>
                <a:cubicBezTo>
                  <a:pt x="180" y="334"/>
                  <a:pt x="180" y="334"/>
                  <a:pt x="180" y="334"/>
                </a:cubicBezTo>
                <a:cubicBezTo>
                  <a:pt x="182" y="366"/>
                  <a:pt x="182" y="366"/>
                  <a:pt x="182" y="366"/>
                </a:cubicBezTo>
                <a:cubicBezTo>
                  <a:pt x="241" y="425"/>
                  <a:pt x="241" y="425"/>
                  <a:pt x="241" y="425"/>
                </a:cubicBezTo>
                <a:cubicBezTo>
                  <a:pt x="241" y="438"/>
                  <a:pt x="241" y="438"/>
                  <a:pt x="241" y="438"/>
                </a:cubicBezTo>
                <a:cubicBezTo>
                  <a:pt x="242" y="438"/>
                  <a:pt x="243" y="438"/>
                  <a:pt x="245" y="438"/>
                </a:cubicBezTo>
                <a:cubicBezTo>
                  <a:pt x="245" y="424"/>
                  <a:pt x="245" y="424"/>
                  <a:pt x="245" y="424"/>
                </a:cubicBezTo>
                <a:cubicBezTo>
                  <a:pt x="186" y="364"/>
                  <a:pt x="186" y="364"/>
                  <a:pt x="186" y="364"/>
                </a:cubicBezTo>
                <a:cubicBezTo>
                  <a:pt x="184" y="336"/>
                  <a:pt x="184" y="336"/>
                  <a:pt x="184" y="336"/>
                </a:cubicBezTo>
                <a:cubicBezTo>
                  <a:pt x="517" y="3"/>
                  <a:pt x="517" y="3"/>
                  <a:pt x="517" y="3"/>
                </a:cubicBezTo>
                <a:cubicBezTo>
                  <a:pt x="514" y="0"/>
                  <a:pt x="514" y="0"/>
                  <a:pt x="51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10" name="Freeform 766"/>
          <p:cNvSpPr>
            <a:spLocks/>
          </p:cNvSpPr>
          <p:nvPr/>
        </p:nvSpPr>
        <p:spPr bwMode="auto">
          <a:xfrm>
            <a:off x="11272068" y="-3441706"/>
            <a:ext cx="1536700" cy="2433642"/>
          </a:xfrm>
          <a:custGeom>
            <a:avLst/>
            <a:gdLst>
              <a:gd name="T0" fmla="*/ 368 w 371"/>
              <a:gd name="T1" fmla="*/ 0 h 587"/>
              <a:gd name="T2" fmla="*/ 368 w 371"/>
              <a:gd name="T3" fmla="*/ 0 h 587"/>
              <a:gd name="T4" fmla="*/ 2 w 371"/>
              <a:gd name="T5" fmla="*/ 367 h 587"/>
              <a:gd name="T6" fmla="*/ 0 w 371"/>
              <a:gd name="T7" fmla="*/ 424 h 587"/>
              <a:gd name="T8" fmla="*/ 70 w 371"/>
              <a:gd name="T9" fmla="*/ 494 h 587"/>
              <a:gd name="T10" fmla="*/ 72 w 371"/>
              <a:gd name="T11" fmla="*/ 522 h 587"/>
              <a:gd name="T12" fmla="*/ 32 w 371"/>
              <a:gd name="T13" fmla="*/ 563 h 587"/>
              <a:gd name="T14" fmla="*/ 32 w 371"/>
              <a:gd name="T15" fmla="*/ 587 h 587"/>
              <a:gd name="T16" fmla="*/ 36 w 371"/>
              <a:gd name="T17" fmla="*/ 586 h 587"/>
              <a:gd name="T18" fmla="*/ 36 w 371"/>
              <a:gd name="T19" fmla="*/ 586 h 587"/>
              <a:gd name="T20" fmla="*/ 36 w 371"/>
              <a:gd name="T21" fmla="*/ 586 h 587"/>
              <a:gd name="T22" fmla="*/ 36 w 371"/>
              <a:gd name="T23" fmla="*/ 564 h 587"/>
              <a:gd name="T24" fmla="*/ 76 w 371"/>
              <a:gd name="T25" fmla="*/ 524 h 587"/>
              <a:gd name="T26" fmla="*/ 74 w 371"/>
              <a:gd name="T27" fmla="*/ 492 h 587"/>
              <a:gd name="T28" fmla="*/ 4 w 371"/>
              <a:gd name="T29" fmla="*/ 423 h 587"/>
              <a:gd name="T30" fmla="*/ 6 w 371"/>
              <a:gd name="T31" fmla="*/ 368 h 587"/>
              <a:gd name="T32" fmla="*/ 371 w 371"/>
              <a:gd name="T33" fmla="*/ 3 h 587"/>
              <a:gd name="T34" fmla="*/ 368 w 371"/>
              <a:gd name="T35" fmla="*/ 0 h 5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71" h="587">
                <a:moveTo>
                  <a:pt x="368" y="0"/>
                </a:moveTo>
                <a:cubicBezTo>
                  <a:pt x="368" y="0"/>
                  <a:pt x="368" y="0"/>
                  <a:pt x="368" y="0"/>
                </a:cubicBezTo>
                <a:cubicBezTo>
                  <a:pt x="2" y="367"/>
                  <a:pt x="2" y="367"/>
                  <a:pt x="2" y="367"/>
                </a:cubicBezTo>
                <a:cubicBezTo>
                  <a:pt x="0" y="424"/>
                  <a:pt x="0" y="424"/>
                  <a:pt x="0" y="424"/>
                </a:cubicBezTo>
                <a:cubicBezTo>
                  <a:pt x="70" y="494"/>
                  <a:pt x="70" y="494"/>
                  <a:pt x="70" y="494"/>
                </a:cubicBezTo>
                <a:cubicBezTo>
                  <a:pt x="72" y="522"/>
                  <a:pt x="72" y="522"/>
                  <a:pt x="72" y="522"/>
                </a:cubicBezTo>
                <a:cubicBezTo>
                  <a:pt x="32" y="563"/>
                  <a:pt x="32" y="563"/>
                  <a:pt x="32" y="563"/>
                </a:cubicBezTo>
                <a:cubicBezTo>
                  <a:pt x="32" y="587"/>
                  <a:pt x="32" y="587"/>
                  <a:pt x="32" y="587"/>
                </a:cubicBezTo>
                <a:cubicBezTo>
                  <a:pt x="34" y="587"/>
                  <a:pt x="35" y="586"/>
                  <a:pt x="36" y="586"/>
                </a:cubicBezTo>
                <a:cubicBezTo>
                  <a:pt x="36" y="586"/>
                  <a:pt x="36" y="586"/>
                  <a:pt x="36" y="586"/>
                </a:cubicBezTo>
                <a:cubicBezTo>
                  <a:pt x="36" y="586"/>
                  <a:pt x="36" y="586"/>
                  <a:pt x="36" y="586"/>
                </a:cubicBezTo>
                <a:cubicBezTo>
                  <a:pt x="36" y="564"/>
                  <a:pt x="36" y="564"/>
                  <a:pt x="36" y="564"/>
                </a:cubicBezTo>
                <a:cubicBezTo>
                  <a:pt x="76" y="524"/>
                  <a:pt x="76" y="524"/>
                  <a:pt x="76" y="524"/>
                </a:cubicBezTo>
                <a:cubicBezTo>
                  <a:pt x="74" y="492"/>
                  <a:pt x="74" y="492"/>
                  <a:pt x="74" y="492"/>
                </a:cubicBezTo>
                <a:cubicBezTo>
                  <a:pt x="4" y="423"/>
                  <a:pt x="4" y="423"/>
                  <a:pt x="4" y="423"/>
                </a:cubicBezTo>
                <a:cubicBezTo>
                  <a:pt x="6" y="368"/>
                  <a:pt x="6" y="368"/>
                  <a:pt x="6" y="368"/>
                </a:cubicBezTo>
                <a:cubicBezTo>
                  <a:pt x="371" y="3"/>
                  <a:pt x="371" y="3"/>
                  <a:pt x="371" y="3"/>
                </a:cubicBezTo>
                <a:cubicBezTo>
                  <a:pt x="368" y="0"/>
                  <a:pt x="368" y="0"/>
                  <a:pt x="36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11" name="Freeform 767"/>
          <p:cNvSpPr>
            <a:spLocks/>
          </p:cNvSpPr>
          <p:nvPr/>
        </p:nvSpPr>
        <p:spPr bwMode="auto">
          <a:xfrm>
            <a:off x="11176818" y="-3706819"/>
            <a:ext cx="1781176" cy="2251079"/>
          </a:xfrm>
          <a:custGeom>
            <a:avLst/>
            <a:gdLst>
              <a:gd name="T0" fmla="*/ 427 w 430"/>
              <a:gd name="T1" fmla="*/ 0 h 543"/>
              <a:gd name="T2" fmla="*/ 2 w 430"/>
              <a:gd name="T3" fmla="*/ 425 h 543"/>
              <a:gd name="T4" fmla="*/ 0 w 430"/>
              <a:gd name="T5" fmla="*/ 499 h 543"/>
              <a:gd name="T6" fmla="*/ 37 w 430"/>
              <a:gd name="T7" fmla="*/ 535 h 543"/>
              <a:gd name="T8" fmla="*/ 37 w 430"/>
              <a:gd name="T9" fmla="*/ 543 h 543"/>
              <a:gd name="T10" fmla="*/ 41 w 430"/>
              <a:gd name="T11" fmla="*/ 543 h 543"/>
              <a:gd name="T12" fmla="*/ 41 w 430"/>
              <a:gd name="T13" fmla="*/ 534 h 543"/>
              <a:gd name="T14" fmla="*/ 4 w 430"/>
              <a:gd name="T15" fmla="*/ 497 h 543"/>
              <a:gd name="T16" fmla="*/ 6 w 430"/>
              <a:gd name="T17" fmla="*/ 427 h 543"/>
              <a:gd name="T18" fmla="*/ 430 w 430"/>
              <a:gd name="T19" fmla="*/ 3 h 543"/>
              <a:gd name="T20" fmla="*/ 427 w 430"/>
              <a:gd name="T21" fmla="*/ 0 h 5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30" h="543">
                <a:moveTo>
                  <a:pt x="427" y="0"/>
                </a:moveTo>
                <a:cubicBezTo>
                  <a:pt x="2" y="425"/>
                  <a:pt x="2" y="425"/>
                  <a:pt x="2" y="425"/>
                </a:cubicBezTo>
                <a:cubicBezTo>
                  <a:pt x="0" y="499"/>
                  <a:pt x="0" y="499"/>
                  <a:pt x="0" y="499"/>
                </a:cubicBezTo>
                <a:cubicBezTo>
                  <a:pt x="37" y="535"/>
                  <a:pt x="37" y="535"/>
                  <a:pt x="37" y="535"/>
                </a:cubicBezTo>
                <a:cubicBezTo>
                  <a:pt x="37" y="543"/>
                  <a:pt x="37" y="543"/>
                  <a:pt x="37" y="543"/>
                </a:cubicBezTo>
                <a:cubicBezTo>
                  <a:pt x="38" y="543"/>
                  <a:pt x="40" y="543"/>
                  <a:pt x="41" y="543"/>
                </a:cubicBezTo>
                <a:cubicBezTo>
                  <a:pt x="41" y="534"/>
                  <a:pt x="41" y="534"/>
                  <a:pt x="41" y="534"/>
                </a:cubicBezTo>
                <a:cubicBezTo>
                  <a:pt x="4" y="497"/>
                  <a:pt x="4" y="497"/>
                  <a:pt x="4" y="497"/>
                </a:cubicBezTo>
                <a:cubicBezTo>
                  <a:pt x="6" y="427"/>
                  <a:pt x="6" y="427"/>
                  <a:pt x="6" y="427"/>
                </a:cubicBezTo>
                <a:cubicBezTo>
                  <a:pt x="430" y="3"/>
                  <a:pt x="430" y="3"/>
                  <a:pt x="430" y="3"/>
                </a:cubicBezTo>
                <a:cubicBezTo>
                  <a:pt x="427" y="0"/>
                  <a:pt x="427" y="0"/>
                  <a:pt x="42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12" name="Freeform 768"/>
          <p:cNvSpPr>
            <a:spLocks/>
          </p:cNvSpPr>
          <p:nvPr/>
        </p:nvSpPr>
        <p:spPr bwMode="auto">
          <a:xfrm>
            <a:off x="12502381" y="-1157289"/>
            <a:ext cx="136525" cy="136525"/>
          </a:xfrm>
          <a:custGeom>
            <a:avLst/>
            <a:gdLst>
              <a:gd name="T0" fmla="*/ 17 w 33"/>
              <a:gd name="T1" fmla="*/ 0 h 33"/>
              <a:gd name="T2" fmla="*/ 5 w 33"/>
              <a:gd name="T3" fmla="*/ 5 h 33"/>
              <a:gd name="T4" fmla="*/ 3 w 33"/>
              <a:gd name="T5" fmla="*/ 3 h 33"/>
              <a:gd name="T6" fmla="*/ 5 w 33"/>
              <a:gd name="T7" fmla="*/ 5 h 33"/>
              <a:gd name="T8" fmla="*/ 0 w 33"/>
              <a:gd name="T9" fmla="*/ 17 h 33"/>
              <a:gd name="T10" fmla="*/ 5 w 33"/>
              <a:gd name="T11" fmla="*/ 28 h 33"/>
              <a:gd name="T12" fmla="*/ 17 w 33"/>
              <a:gd name="T13" fmla="*/ 33 h 33"/>
              <a:gd name="T14" fmla="*/ 28 w 33"/>
              <a:gd name="T15" fmla="*/ 28 h 33"/>
              <a:gd name="T16" fmla="*/ 33 w 33"/>
              <a:gd name="T17" fmla="*/ 17 h 33"/>
              <a:gd name="T18" fmla="*/ 28 w 33"/>
              <a:gd name="T19" fmla="*/ 5 h 33"/>
              <a:gd name="T20" fmla="*/ 17 w 33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3" h="33">
                <a:moveTo>
                  <a:pt x="17" y="0"/>
                </a:moveTo>
                <a:cubicBezTo>
                  <a:pt x="12" y="0"/>
                  <a:pt x="8" y="1"/>
                  <a:pt x="5" y="5"/>
                </a:cubicBezTo>
                <a:cubicBezTo>
                  <a:pt x="3" y="3"/>
                  <a:pt x="3" y="3"/>
                  <a:pt x="3" y="3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2" y="33"/>
                  <a:pt x="17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13" name="Freeform 769"/>
          <p:cNvSpPr>
            <a:spLocks noEditPoints="1"/>
          </p:cNvSpPr>
          <p:nvPr/>
        </p:nvSpPr>
        <p:spPr bwMode="auto">
          <a:xfrm>
            <a:off x="12486506" y="-1174752"/>
            <a:ext cx="169863" cy="169863"/>
          </a:xfrm>
          <a:custGeom>
            <a:avLst/>
            <a:gdLst>
              <a:gd name="T0" fmla="*/ 9 w 41"/>
              <a:gd name="T1" fmla="*/ 9 h 41"/>
              <a:gd name="T2" fmla="*/ 21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2 h 41"/>
              <a:gd name="T10" fmla="*/ 21 w 41"/>
              <a:gd name="T11" fmla="*/ 37 h 41"/>
              <a:gd name="T12" fmla="*/ 9 w 41"/>
              <a:gd name="T13" fmla="*/ 32 h 41"/>
              <a:gd name="T14" fmla="*/ 4 w 41"/>
              <a:gd name="T15" fmla="*/ 21 h 41"/>
              <a:gd name="T16" fmla="*/ 9 w 41"/>
              <a:gd name="T17" fmla="*/ 9 h 41"/>
              <a:gd name="T18" fmla="*/ 7 w 41"/>
              <a:gd name="T19" fmla="*/ 7 h 41"/>
              <a:gd name="T20" fmla="*/ 9 w 41"/>
              <a:gd name="T21" fmla="*/ 9 h 41"/>
              <a:gd name="T22" fmla="*/ 21 w 41"/>
              <a:gd name="T23" fmla="*/ 0 h 41"/>
              <a:gd name="T24" fmla="*/ 21 w 41"/>
              <a:gd name="T25" fmla="*/ 0 h 41"/>
              <a:gd name="T26" fmla="*/ 6 w 41"/>
              <a:gd name="T27" fmla="*/ 6 h 41"/>
              <a:gd name="T28" fmla="*/ 6 w 41"/>
              <a:gd name="T29" fmla="*/ 6 h 41"/>
              <a:gd name="T30" fmla="*/ 0 w 41"/>
              <a:gd name="T31" fmla="*/ 17 h 41"/>
              <a:gd name="T32" fmla="*/ 0 w 41"/>
              <a:gd name="T33" fmla="*/ 21 h 41"/>
              <a:gd name="T34" fmla="*/ 0 w 41"/>
              <a:gd name="T35" fmla="*/ 21 h 41"/>
              <a:gd name="T36" fmla="*/ 6 w 41"/>
              <a:gd name="T37" fmla="*/ 35 h 41"/>
              <a:gd name="T38" fmla="*/ 21 w 41"/>
              <a:gd name="T39" fmla="*/ 41 h 41"/>
              <a:gd name="T40" fmla="*/ 21 w 41"/>
              <a:gd name="T41" fmla="*/ 41 h 41"/>
              <a:gd name="T42" fmla="*/ 35 w 41"/>
              <a:gd name="T43" fmla="*/ 35 h 41"/>
              <a:gd name="T44" fmla="*/ 41 w 41"/>
              <a:gd name="T45" fmla="*/ 21 h 41"/>
              <a:gd name="T46" fmla="*/ 41 w 41"/>
              <a:gd name="T47" fmla="*/ 21 h 41"/>
              <a:gd name="T48" fmla="*/ 41 w 41"/>
              <a:gd name="T49" fmla="*/ 17 h 41"/>
              <a:gd name="T50" fmla="*/ 35 w 41"/>
              <a:gd name="T51" fmla="*/ 6 h 41"/>
              <a:gd name="T52" fmla="*/ 21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5"/>
                  <a:pt x="16" y="4"/>
                  <a:pt x="21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6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7" y="7"/>
                  <a:pt x="7" y="7"/>
                  <a:pt x="7" y="7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3" y="9"/>
                  <a:pt x="1" y="13"/>
                  <a:pt x="0" y="17"/>
                </a:cubicBezTo>
                <a:cubicBezTo>
                  <a:pt x="0" y="18"/>
                  <a:pt x="0" y="19"/>
                  <a:pt x="0" y="21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21"/>
                  <a:pt x="41" y="21"/>
                  <a:pt x="41" y="21"/>
                </a:cubicBezTo>
                <a:cubicBezTo>
                  <a:pt x="41" y="19"/>
                  <a:pt x="41" y="18"/>
                  <a:pt x="41" y="17"/>
                </a:cubicBezTo>
                <a:cubicBezTo>
                  <a:pt x="40" y="13"/>
                  <a:pt x="38" y="9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14" name="Freeform 770"/>
          <p:cNvSpPr>
            <a:spLocks/>
          </p:cNvSpPr>
          <p:nvPr/>
        </p:nvSpPr>
        <p:spPr bwMode="auto">
          <a:xfrm>
            <a:off x="11694343" y="-1638303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8 h 33"/>
              <a:gd name="T10" fmla="*/ 16 w 33"/>
              <a:gd name="T11" fmla="*/ 33 h 33"/>
              <a:gd name="T12" fmla="*/ 28 w 33"/>
              <a:gd name="T13" fmla="*/ 28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15" name="Freeform 771"/>
          <p:cNvSpPr>
            <a:spLocks noEditPoints="1"/>
          </p:cNvSpPr>
          <p:nvPr/>
        </p:nvSpPr>
        <p:spPr bwMode="auto">
          <a:xfrm>
            <a:off x="11678468" y="-1655765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2 h 41"/>
              <a:gd name="T10" fmla="*/ 20 w 41"/>
              <a:gd name="T11" fmla="*/ 37 h 41"/>
              <a:gd name="T12" fmla="*/ 9 w 41"/>
              <a:gd name="T13" fmla="*/ 32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6 w 41"/>
              <a:gd name="T29" fmla="*/ 6 h 41"/>
              <a:gd name="T30" fmla="*/ 6 w 41"/>
              <a:gd name="T31" fmla="*/ 6 h 41"/>
              <a:gd name="T32" fmla="*/ 6 w 41"/>
              <a:gd name="T33" fmla="*/ 6 h 41"/>
              <a:gd name="T34" fmla="*/ 0 w 41"/>
              <a:gd name="T35" fmla="*/ 21 h 41"/>
              <a:gd name="T36" fmla="*/ 6 w 41"/>
              <a:gd name="T37" fmla="*/ 35 h 41"/>
              <a:gd name="T38" fmla="*/ 20 w 41"/>
              <a:gd name="T39" fmla="*/ 41 h 41"/>
              <a:gd name="T40" fmla="*/ 20 w 41"/>
              <a:gd name="T41" fmla="*/ 41 h 41"/>
              <a:gd name="T42" fmla="*/ 20 w 41"/>
              <a:gd name="T43" fmla="*/ 41 h 41"/>
              <a:gd name="T44" fmla="*/ 24 w 41"/>
              <a:gd name="T45" fmla="*/ 41 h 41"/>
              <a:gd name="T46" fmla="*/ 35 w 41"/>
              <a:gd name="T47" fmla="*/ 35 h 41"/>
              <a:gd name="T48" fmla="*/ 41 w 41"/>
              <a:gd name="T49" fmla="*/ 21 h 41"/>
              <a:gd name="T50" fmla="*/ 35 w 41"/>
              <a:gd name="T51" fmla="*/ 6 h 41"/>
              <a:gd name="T52" fmla="*/ 25 w 41"/>
              <a:gd name="T53" fmla="*/ 0 h 41"/>
              <a:gd name="T54" fmla="*/ 21 w 41"/>
              <a:gd name="T55" fmla="*/ 0 h 41"/>
              <a:gd name="T56" fmla="*/ 20 w 41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2"/>
                  <a:pt x="37" y="16"/>
                  <a:pt x="37" y="21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1" y="41"/>
                  <a:pt x="23" y="41"/>
                  <a:pt x="24" y="41"/>
                </a:cubicBezTo>
                <a:cubicBezTo>
                  <a:pt x="28" y="40"/>
                  <a:pt x="32" y="38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2" y="3"/>
                  <a:pt x="28" y="1"/>
                  <a:pt x="25" y="0"/>
                </a:cubicBezTo>
                <a:cubicBezTo>
                  <a:pt x="23" y="0"/>
                  <a:pt x="22" y="0"/>
                  <a:pt x="21" y="0"/>
                </a:cubicBezTo>
                <a:cubicBezTo>
                  <a:pt x="21" y="0"/>
                  <a:pt x="20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16" name="Freeform 772"/>
          <p:cNvSpPr>
            <a:spLocks noEditPoints="1"/>
          </p:cNvSpPr>
          <p:nvPr/>
        </p:nvSpPr>
        <p:spPr bwMode="auto">
          <a:xfrm>
            <a:off x="9368655" y="517526"/>
            <a:ext cx="236538" cy="236538"/>
          </a:xfrm>
          <a:custGeom>
            <a:avLst/>
            <a:gdLst>
              <a:gd name="T0" fmla="*/ 29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8 h 57"/>
              <a:gd name="T18" fmla="*/ 7 w 57"/>
              <a:gd name="T19" fmla="*/ 7 h 57"/>
              <a:gd name="T20" fmla="*/ 9 w 57"/>
              <a:gd name="T21" fmla="*/ 8 h 57"/>
              <a:gd name="T22" fmla="*/ 0 w 57"/>
              <a:gd name="T23" fmla="*/ 28 h 57"/>
              <a:gd name="T24" fmla="*/ 9 w 57"/>
              <a:gd name="T25" fmla="*/ 48 h 57"/>
              <a:gd name="T26" fmla="*/ 29 w 57"/>
              <a:gd name="T27" fmla="*/ 57 h 57"/>
              <a:gd name="T28" fmla="*/ 49 w 57"/>
              <a:gd name="T29" fmla="*/ 48 h 57"/>
              <a:gd name="T30" fmla="*/ 57 w 57"/>
              <a:gd name="T31" fmla="*/ 28 h 57"/>
              <a:gd name="T32" fmla="*/ 49 w 57"/>
              <a:gd name="T33" fmla="*/ 8 h 57"/>
              <a:gd name="T34" fmla="*/ 29 w 57"/>
              <a:gd name="T35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5" y="42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10"/>
                  <a:pt x="29" y="10"/>
                </a:cubicBezTo>
                <a:cubicBezTo>
                  <a:pt x="33" y="10"/>
                  <a:pt x="38" y="11"/>
                  <a:pt x="42" y="15"/>
                </a:cubicBezTo>
                <a:cubicBezTo>
                  <a:pt x="49" y="22"/>
                  <a:pt x="49" y="34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8"/>
                </a:cubicBezTo>
                <a:cubicBezTo>
                  <a:pt x="7" y="7"/>
                  <a:pt x="7" y="7"/>
                  <a:pt x="7" y="7"/>
                </a:cubicBezTo>
                <a:cubicBezTo>
                  <a:pt x="9" y="8"/>
                  <a:pt x="9" y="8"/>
                  <a:pt x="9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9" y="48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8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9" y="8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17" name="Freeform 773"/>
          <p:cNvSpPr>
            <a:spLocks noEditPoints="1"/>
          </p:cNvSpPr>
          <p:nvPr/>
        </p:nvSpPr>
        <p:spPr bwMode="auto">
          <a:xfrm>
            <a:off x="9352780" y="500064"/>
            <a:ext cx="269875" cy="269876"/>
          </a:xfrm>
          <a:custGeom>
            <a:avLst/>
            <a:gdLst>
              <a:gd name="T0" fmla="*/ 13 w 65"/>
              <a:gd name="T1" fmla="*/ 12 h 65"/>
              <a:gd name="T2" fmla="*/ 33 w 65"/>
              <a:gd name="T3" fmla="*/ 4 h 65"/>
              <a:gd name="T4" fmla="*/ 53 w 65"/>
              <a:gd name="T5" fmla="*/ 12 h 65"/>
              <a:gd name="T6" fmla="*/ 61 w 65"/>
              <a:gd name="T7" fmla="*/ 32 h 65"/>
              <a:gd name="T8" fmla="*/ 53 w 65"/>
              <a:gd name="T9" fmla="*/ 52 h 65"/>
              <a:gd name="T10" fmla="*/ 33 w 65"/>
              <a:gd name="T11" fmla="*/ 61 h 65"/>
              <a:gd name="T12" fmla="*/ 13 w 65"/>
              <a:gd name="T13" fmla="*/ 52 h 65"/>
              <a:gd name="T14" fmla="*/ 4 w 65"/>
              <a:gd name="T15" fmla="*/ 32 h 65"/>
              <a:gd name="T16" fmla="*/ 13 w 65"/>
              <a:gd name="T17" fmla="*/ 12 h 65"/>
              <a:gd name="T18" fmla="*/ 11 w 65"/>
              <a:gd name="T19" fmla="*/ 11 h 65"/>
              <a:gd name="T20" fmla="*/ 13 w 65"/>
              <a:gd name="T21" fmla="*/ 12 h 65"/>
              <a:gd name="T22" fmla="*/ 33 w 65"/>
              <a:gd name="T23" fmla="*/ 0 h 65"/>
              <a:gd name="T24" fmla="*/ 33 w 65"/>
              <a:gd name="T25" fmla="*/ 0 h 65"/>
              <a:gd name="T26" fmla="*/ 10 w 65"/>
              <a:gd name="T27" fmla="*/ 9 h 65"/>
              <a:gd name="T28" fmla="*/ 10 w 65"/>
              <a:gd name="T29" fmla="*/ 9 h 65"/>
              <a:gd name="T30" fmla="*/ 0 w 65"/>
              <a:gd name="T31" fmla="*/ 32 h 65"/>
              <a:gd name="T32" fmla="*/ 10 w 65"/>
              <a:gd name="T33" fmla="*/ 55 h 65"/>
              <a:gd name="T34" fmla="*/ 33 w 65"/>
              <a:gd name="T35" fmla="*/ 65 h 65"/>
              <a:gd name="T36" fmla="*/ 33 w 65"/>
              <a:gd name="T37" fmla="*/ 65 h 65"/>
              <a:gd name="T38" fmla="*/ 56 w 65"/>
              <a:gd name="T39" fmla="*/ 55 h 65"/>
              <a:gd name="T40" fmla="*/ 65 w 65"/>
              <a:gd name="T41" fmla="*/ 32 h 65"/>
              <a:gd name="T42" fmla="*/ 56 w 65"/>
              <a:gd name="T43" fmla="*/ 10 h 65"/>
              <a:gd name="T44" fmla="*/ 56 w 65"/>
              <a:gd name="T45" fmla="*/ 9 h 65"/>
              <a:gd name="T46" fmla="*/ 54 w 65"/>
              <a:gd name="T47" fmla="*/ 8 h 65"/>
              <a:gd name="T48" fmla="*/ 33 w 65"/>
              <a:gd name="T49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5" h="65">
                <a:moveTo>
                  <a:pt x="13" y="12"/>
                </a:move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3" y="52"/>
                </a:cubicBezTo>
                <a:cubicBezTo>
                  <a:pt x="47" y="58"/>
                  <a:pt x="40" y="61"/>
                  <a:pt x="33" y="61"/>
                </a:cubicBezTo>
                <a:cubicBezTo>
                  <a:pt x="25" y="61"/>
                  <a:pt x="18" y="58"/>
                  <a:pt x="13" y="52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3" y="12"/>
                </a:cubicBezTo>
                <a:cubicBezTo>
                  <a:pt x="11" y="11"/>
                  <a:pt x="11" y="11"/>
                  <a:pt x="11" y="11"/>
                </a:cubicBezTo>
                <a:cubicBezTo>
                  <a:pt x="13" y="12"/>
                  <a:pt x="13" y="12"/>
                  <a:pt x="13" y="12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4" y="16"/>
                  <a:pt x="0" y="24"/>
                  <a:pt x="0" y="32"/>
                </a:cubicBezTo>
                <a:cubicBezTo>
                  <a:pt x="0" y="41"/>
                  <a:pt x="4" y="49"/>
                  <a:pt x="10" y="55"/>
                </a:cubicBezTo>
                <a:cubicBezTo>
                  <a:pt x="16" y="61"/>
                  <a:pt x="24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1"/>
                  <a:pt x="56" y="55"/>
                </a:cubicBezTo>
                <a:cubicBezTo>
                  <a:pt x="62" y="49"/>
                  <a:pt x="65" y="41"/>
                  <a:pt x="65" y="32"/>
                </a:cubicBezTo>
                <a:cubicBezTo>
                  <a:pt x="65" y="24"/>
                  <a:pt x="62" y="17"/>
                  <a:pt x="56" y="10"/>
                </a:cubicBezTo>
                <a:cubicBezTo>
                  <a:pt x="56" y="10"/>
                  <a:pt x="56" y="10"/>
                  <a:pt x="56" y="9"/>
                </a:cubicBezTo>
                <a:cubicBezTo>
                  <a:pt x="55" y="9"/>
                  <a:pt x="54" y="8"/>
                  <a:pt x="54" y="8"/>
                </a:cubicBezTo>
                <a:cubicBezTo>
                  <a:pt x="48" y="3"/>
                  <a:pt x="40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18" name="Freeform 774"/>
          <p:cNvSpPr>
            <a:spLocks/>
          </p:cNvSpPr>
          <p:nvPr/>
        </p:nvSpPr>
        <p:spPr bwMode="auto">
          <a:xfrm>
            <a:off x="9401992" y="558801"/>
            <a:ext cx="169863" cy="153988"/>
          </a:xfrm>
          <a:custGeom>
            <a:avLst/>
            <a:gdLst>
              <a:gd name="T0" fmla="*/ 21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1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19" name="Freeform 775"/>
          <p:cNvSpPr>
            <a:spLocks noEditPoints="1"/>
          </p:cNvSpPr>
          <p:nvPr/>
        </p:nvSpPr>
        <p:spPr bwMode="auto">
          <a:xfrm>
            <a:off x="10484667" y="1773241"/>
            <a:ext cx="234950" cy="231775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8 w 57"/>
              <a:gd name="T19" fmla="*/ 8 h 56"/>
              <a:gd name="T20" fmla="*/ 0 w 57"/>
              <a:gd name="T21" fmla="*/ 28 h 56"/>
              <a:gd name="T22" fmla="*/ 8 w 57"/>
              <a:gd name="T23" fmla="*/ 48 h 56"/>
              <a:gd name="T24" fmla="*/ 28 w 57"/>
              <a:gd name="T25" fmla="*/ 56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9"/>
                  <a:pt x="28" y="9"/>
                </a:cubicBezTo>
                <a:cubicBezTo>
                  <a:pt x="33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6" y="56"/>
                  <a:pt x="43" y="54"/>
                  <a:pt x="48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8" y="8"/>
                </a:cubicBezTo>
                <a:cubicBezTo>
                  <a:pt x="43" y="2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20" name="Freeform 776"/>
          <p:cNvSpPr>
            <a:spLocks noEditPoints="1"/>
          </p:cNvSpPr>
          <p:nvPr/>
        </p:nvSpPr>
        <p:spPr bwMode="auto">
          <a:xfrm>
            <a:off x="10467205" y="1757366"/>
            <a:ext cx="269875" cy="265113"/>
          </a:xfrm>
          <a:custGeom>
            <a:avLst/>
            <a:gdLst>
              <a:gd name="T0" fmla="*/ 12 w 65"/>
              <a:gd name="T1" fmla="*/ 12 h 64"/>
              <a:gd name="T2" fmla="*/ 32 w 65"/>
              <a:gd name="T3" fmla="*/ 4 h 64"/>
              <a:gd name="T4" fmla="*/ 52 w 65"/>
              <a:gd name="T5" fmla="*/ 12 h 64"/>
              <a:gd name="T6" fmla="*/ 61 w 65"/>
              <a:gd name="T7" fmla="*/ 32 h 64"/>
              <a:gd name="T8" fmla="*/ 52 w 65"/>
              <a:gd name="T9" fmla="*/ 52 h 64"/>
              <a:gd name="T10" fmla="*/ 32 w 65"/>
              <a:gd name="T11" fmla="*/ 60 h 64"/>
              <a:gd name="T12" fmla="*/ 12 w 65"/>
              <a:gd name="T13" fmla="*/ 52 h 64"/>
              <a:gd name="T14" fmla="*/ 4 w 65"/>
              <a:gd name="T15" fmla="*/ 32 h 64"/>
              <a:gd name="T16" fmla="*/ 12 w 65"/>
              <a:gd name="T17" fmla="*/ 12 h 64"/>
              <a:gd name="T18" fmla="*/ 12 w 65"/>
              <a:gd name="T19" fmla="*/ 12 h 64"/>
              <a:gd name="T20" fmla="*/ 32 w 65"/>
              <a:gd name="T21" fmla="*/ 0 h 64"/>
              <a:gd name="T22" fmla="*/ 32 w 65"/>
              <a:gd name="T23" fmla="*/ 0 h 64"/>
              <a:gd name="T24" fmla="*/ 10 w 65"/>
              <a:gd name="T25" fmla="*/ 9 h 64"/>
              <a:gd name="T26" fmla="*/ 10 w 65"/>
              <a:gd name="T27" fmla="*/ 9 h 64"/>
              <a:gd name="T28" fmla="*/ 0 w 65"/>
              <a:gd name="T29" fmla="*/ 32 h 64"/>
              <a:gd name="T30" fmla="*/ 10 w 65"/>
              <a:gd name="T31" fmla="*/ 55 h 64"/>
              <a:gd name="T32" fmla="*/ 32 w 65"/>
              <a:gd name="T33" fmla="*/ 64 h 64"/>
              <a:gd name="T34" fmla="*/ 32 w 65"/>
              <a:gd name="T35" fmla="*/ 64 h 64"/>
              <a:gd name="T36" fmla="*/ 55 w 65"/>
              <a:gd name="T37" fmla="*/ 55 h 64"/>
              <a:gd name="T38" fmla="*/ 65 w 65"/>
              <a:gd name="T39" fmla="*/ 32 h 64"/>
              <a:gd name="T40" fmla="*/ 55 w 65"/>
              <a:gd name="T41" fmla="*/ 9 h 64"/>
              <a:gd name="T42" fmla="*/ 38 w 65"/>
              <a:gd name="T43" fmla="*/ 0 h 64"/>
              <a:gd name="T44" fmla="*/ 34 w 65"/>
              <a:gd name="T45" fmla="*/ 0 h 64"/>
              <a:gd name="T46" fmla="*/ 32 w 65"/>
              <a:gd name="T4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4">
                <a:moveTo>
                  <a:pt x="12" y="12"/>
                </a:moveTo>
                <a:cubicBezTo>
                  <a:pt x="18" y="6"/>
                  <a:pt x="25" y="4"/>
                  <a:pt x="32" y="4"/>
                </a:cubicBezTo>
                <a:cubicBezTo>
                  <a:pt x="40" y="4"/>
                  <a:pt x="47" y="6"/>
                  <a:pt x="52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2" y="52"/>
                </a:cubicBezTo>
                <a:cubicBezTo>
                  <a:pt x="47" y="58"/>
                  <a:pt x="40" y="60"/>
                  <a:pt x="32" y="60"/>
                </a:cubicBezTo>
                <a:cubicBezTo>
                  <a:pt x="25" y="60"/>
                  <a:pt x="18" y="58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9"/>
                  <a:pt x="10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1" y="64"/>
                  <a:pt x="49" y="61"/>
                  <a:pt x="55" y="55"/>
                </a:cubicBezTo>
                <a:cubicBezTo>
                  <a:pt x="62" y="49"/>
                  <a:pt x="65" y="40"/>
                  <a:pt x="65" y="32"/>
                </a:cubicBezTo>
                <a:cubicBezTo>
                  <a:pt x="65" y="24"/>
                  <a:pt x="62" y="15"/>
                  <a:pt x="55" y="9"/>
                </a:cubicBezTo>
                <a:cubicBezTo>
                  <a:pt x="50" y="4"/>
                  <a:pt x="45" y="1"/>
                  <a:pt x="38" y="0"/>
                </a:cubicBezTo>
                <a:cubicBezTo>
                  <a:pt x="37" y="0"/>
                  <a:pt x="36" y="0"/>
                  <a:pt x="34" y="0"/>
                </a:cubicBezTo>
                <a:cubicBezTo>
                  <a:pt x="34" y="0"/>
                  <a:pt x="33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21" name="Freeform 777"/>
          <p:cNvSpPr>
            <a:spLocks/>
          </p:cNvSpPr>
          <p:nvPr/>
        </p:nvSpPr>
        <p:spPr bwMode="auto">
          <a:xfrm>
            <a:off x="10518005" y="1811341"/>
            <a:ext cx="169863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0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22" name="Freeform 778"/>
          <p:cNvSpPr>
            <a:spLocks noEditPoints="1"/>
          </p:cNvSpPr>
          <p:nvPr/>
        </p:nvSpPr>
        <p:spPr bwMode="auto">
          <a:xfrm>
            <a:off x="11010130" y="3659195"/>
            <a:ext cx="236538" cy="236538"/>
          </a:xfrm>
          <a:custGeom>
            <a:avLst/>
            <a:gdLst>
              <a:gd name="T0" fmla="*/ 29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8 h 57"/>
              <a:gd name="T18" fmla="*/ 9 w 57"/>
              <a:gd name="T19" fmla="*/ 8 h 57"/>
              <a:gd name="T20" fmla="*/ 0 w 57"/>
              <a:gd name="T21" fmla="*/ 28 h 57"/>
              <a:gd name="T22" fmla="*/ 9 w 57"/>
              <a:gd name="T23" fmla="*/ 48 h 57"/>
              <a:gd name="T24" fmla="*/ 29 w 57"/>
              <a:gd name="T25" fmla="*/ 57 h 57"/>
              <a:gd name="T26" fmla="*/ 49 w 57"/>
              <a:gd name="T27" fmla="*/ 48 h 57"/>
              <a:gd name="T28" fmla="*/ 57 w 57"/>
              <a:gd name="T29" fmla="*/ 28 h 57"/>
              <a:gd name="T30" fmla="*/ 49 w 57"/>
              <a:gd name="T31" fmla="*/ 8 h 57"/>
              <a:gd name="T32" fmla="*/ 29 w 57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5" y="42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10"/>
                  <a:pt x="29" y="10"/>
                </a:cubicBezTo>
                <a:cubicBezTo>
                  <a:pt x="33" y="10"/>
                  <a:pt x="38" y="11"/>
                  <a:pt x="42" y="15"/>
                </a:cubicBezTo>
                <a:cubicBezTo>
                  <a:pt x="49" y="22"/>
                  <a:pt x="49" y="34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8"/>
                </a:cubicBezTo>
                <a:cubicBezTo>
                  <a:pt x="9" y="8"/>
                  <a:pt x="9" y="8"/>
                  <a:pt x="9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9" y="48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8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9" y="8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23" name="Freeform 779"/>
          <p:cNvSpPr>
            <a:spLocks noEditPoints="1"/>
          </p:cNvSpPr>
          <p:nvPr/>
        </p:nvSpPr>
        <p:spPr bwMode="auto">
          <a:xfrm>
            <a:off x="10994255" y="3643320"/>
            <a:ext cx="268288" cy="269876"/>
          </a:xfrm>
          <a:custGeom>
            <a:avLst/>
            <a:gdLst>
              <a:gd name="T0" fmla="*/ 13 w 65"/>
              <a:gd name="T1" fmla="*/ 12 h 65"/>
              <a:gd name="T2" fmla="*/ 33 w 65"/>
              <a:gd name="T3" fmla="*/ 4 h 65"/>
              <a:gd name="T4" fmla="*/ 53 w 65"/>
              <a:gd name="T5" fmla="*/ 12 h 65"/>
              <a:gd name="T6" fmla="*/ 61 w 65"/>
              <a:gd name="T7" fmla="*/ 32 h 65"/>
              <a:gd name="T8" fmla="*/ 53 w 65"/>
              <a:gd name="T9" fmla="*/ 52 h 65"/>
              <a:gd name="T10" fmla="*/ 33 w 65"/>
              <a:gd name="T11" fmla="*/ 61 h 65"/>
              <a:gd name="T12" fmla="*/ 13 w 65"/>
              <a:gd name="T13" fmla="*/ 52 h 65"/>
              <a:gd name="T14" fmla="*/ 4 w 65"/>
              <a:gd name="T15" fmla="*/ 32 h 65"/>
              <a:gd name="T16" fmla="*/ 13 w 65"/>
              <a:gd name="T17" fmla="*/ 12 h 65"/>
              <a:gd name="T18" fmla="*/ 13 w 65"/>
              <a:gd name="T19" fmla="*/ 12 h 65"/>
              <a:gd name="T20" fmla="*/ 33 w 65"/>
              <a:gd name="T21" fmla="*/ 0 h 65"/>
              <a:gd name="T22" fmla="*/ 33 w 65"/>
              <a:gd name="T23" fmla="*/ 0 h 65"/>
              <a:gd name="T24" fmla="*/ 10 w 65"/>
              <a:gd name="T25" fmla="*/ 9 h 65"/>
              <a:gd name="T26" fmla="*/ 10 w 65"/>
              <a:gd name="T27" fmla="*/ 9 h 65"/>
              <a:gd name="T28" fmla="*/ 0 w 65"/>
              <a:gd name="T29" fmla="*/ 32 h 65"/>
              <a:gd name="T30" fmla="*/ 10 w 65"/>
              <a:gd name="T31" fmla="*/ 55 h 65"/>
              <a:gd name="T32" fmla="*/ 33 w 65"/>
              <a:gd name="T33" fmla="*/ 65 h 65"/>
              <a:gd name="T34" fmla="*/ 33 w 65"/>
              <a:gd name="T35" fmla="*/ 65 h 65"/>
              <a:gd name="T36" fmla="*/ 56 w 65"/>
              <a:gd name="T37" fmla="*/ 55 h 65"/>
              <a:gd name="T38" fmla="*/ 65 w 65"/>
              <a:gd name="T39" fmla="*/ 32 h 65"/>
              <a:gd name="T40" fmla="*/ 56 w 65"/>
              <a:gd name="T41" fmla="*/ 9 h 65"/>
              <a:gd name="T42" fmla="*/ 39 w 65"/>
              <a:gd name="T43" fmla="*/ 1 h 65"/>
              <a:gd name="T44" fmla="*/ 35 w 65"/>
              <a:gd name="T45" fmla="*/ 0 h 65"/>
              <a:gd name="T46" fmla="*/ 33 w 65"/>
              <a:gd name="T47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5">
                <a:moveTo>
                  <a:pt x="13" y="12"/>
                </a:move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3" y="52"/>
                </a:cubicBezTo>
                <a:cubicBezTo>
                  <a:pt x="47" y="58"/>
                  <a:pt x="40" y="61"/>
                  <a:pt x="33" y="61"/>
                </a:cubicBezTo>
                <a:cubicBezTo>
                  <a:pt x="25" y="61"/>
                  <a:pt x="18" y="58"/>
                  <a:pt x="13" y="52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3" y="12"/>
                </a:cubicBezTo>
                <a:cubicBezTo>
                  <a:pt x="13" y="12"/>
                  <a:pt x="13" y="12"/>
                  <a:pt x="13" y="12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1"/>
                  <a:pt x="3" y="49"/>
                  <a:pt x="10" y="55"/>
                </a:cubicBezTo>
                <a:cubicBezTo>
                  <a:pt x="16" y="62"/>
                  <a:pt x="24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2"/>
                  <a:pt x="56" y="55"/>
                </a:cubicBezTo>
                <a:cubicBezTo>
                  <a:pt x="62" y="49"/>
                  <a:pt x="65" y="41"/>
                  <a:pt x="65" y="32"/>
                </a:cubicBezTo>
                <a:cubicBezTo>
                  <a:pt x="65" y="24"/>
                  <a:pt x="62" y="16"/>
                  <a:pt x="56" y="9"/>
                </a:cubicBezTo>
                <a:cubicBezTo>
                  <a:pt x="51" y="5"/>
                  <a:pt x="45" y="2"/>
                  <a:pt x="39" y="1"/>
                </a:cubicBezTo>
                <a:cubicBezTo>
                  <a:pt x="38" y="0"/>
                  <a:pt x="36" y="0"/>
                  <a:pt x="35" y="0"/>
                </a:cubicBezTo>
                <a:cubicBezTo>
                  <a:pt x="34" y="0"/>
                  <a:pt x="33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24" name="Freeform 780"/>
          <p:cNvSpPr>
            <a:spLocks/>
          </p:cNvSpPr>
          <p:nvPr/>
        </p:nvSpPr>
        <p:spPr bwMode="auto">
          <a:xfrm>
            <a:off x="11043468" y="3702057"/>
            <a:ext cx="169863" cy="152400"/>
          </a:xfrm>
          <a:custGeom>
            <a:avLst/>
            <a:gdLst>
              <a:gd name="T0" fmla="*/ 21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1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25" name="Freeform 781"/>
          <p:cNvSpPr>
            <a:spLocks noEditPoints="1"/>
          </p:cNvSpPr>
          <p:nvPr/>
        </p:nvSpPr>
        <p:spPr bwMode="auto">
          <a:xfrm>
            <a:off x="14612169" y="2851156"/>
            <a:ext cx="231775" cy="236538"/>
          </a:xfrm>
          <a:custGeom>
            <a:avLst/>
            <a:gdLst>
              <a:gd name="T0" fmla="*/ 28 w 56"/>
              <a:gd name="T1" fmla="*/ 47 h 57"/>
              <a:gd name="T2" fmla="*/ 15 w 56"/>
              <a:gd name="T3" fmla="*/ 41 h 57"/>
              <a:gd name="T4" fmla="*/ 15 w 56"/>
              <a:gd name="T5" fmla="*/ 15 h 57"/>
              <a:gd name="T6" fmla="*/ 28 w 56"/>
              <a:gd name="T7" fmla="*/ 10 h 57"/>
              <a:gd name="T8" fmla="*/ 41 w 56"/>
              <a:gd name="T9" fmla="*/ 15 h 57"/>
              <a:gd name="T10" fmla="*/ 41 w 56"/>
              <a:gd name="T11" fmla="*/ 41 h 57"/>
              <a:gd name="T12" fmla="*/ 28 w 56"/>
              <a:gd name="T13" fmla="*/ 47 h 57"/>
              <a:gd name="T14" fmla="*/ 28 w 56"/>
              <a:gd name="T15" fmla="*/ 0 h 57"/>
              <a:gd name="T16" fmla="*/ 8 w 56"/>
              <a:gd name="T17" fmla="*/ 8 h 57"/>
              <a:gd name="T18" fmla="*/ 8 w 56"/>
              <a:gd name="T19" fmla="*/ 8 h 57"/>
              <a:gd name="T20" fmla="*/ 0 w 56"/>
              <a:gd name="T21" fmla="*/ 28 h 57"/>
              <a:gd name="T22" fmla="*/ 8 w 56"/>
              <a:gd name="T23" fmla="*/ 48 h 57"/>
              <a:gd name="T24" fmla="*/ 28 w 56"/>
              <a:gd name="T25" fmla="*/ 57 h 57"/>
              <a:gd name="T26" fmla="*/ 48 w 56"/>
              <a:gd name="T27" fmla="*/ 48 h 57"/>
              <a:gd name="T28" fmla="*/ 56 w 56"/>
              <a:gd name="T29" fmla="*/ 28 h 57"/>
              <a:gd name="T30" fmla="*/ 48 w 56"/>
              <a:gd name="T31" fmla="*/ 8 h 57"/>
              <a:gd name="T32" fmla="*/ 28 w 56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6" h="57">
                <a:moveTo>
                  <a:pt x="28" y="47"/>
                </a:moveTo>
                <a:cubicBezTo>
                  <a:pt x="23" y="47"/>
                  <a:pt x="18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8" y="11"/>
                  <a:pt x="23" y="10"/>
                  <a:pt x="28" y="10"/>
                </a:cubicBezTo>
                <a:cubicBezTo>
                  <a:pt x="33" y="10"/>
                  <a:pt x="38" y="11"/>
                  <a:pt x="41" y="15"/>
                </a:cubicBezTo>
                <a:cubicBezTo>
                  <a:pt x="48" y="22"/>
                  <a:pt x="48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3" y="3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2" y="14"/>
                  <a:pt x="0" y="21"/>
                  <a:pt x="0" y="28"/>
                </a:cubicBezTo>
                <a:cubicBezTo>
                  <a:pt x="0" y="35"/>
                  <a:pt x="2" y="43"/>
                  <a:pt x="8" y="48"/>
                </a:cubicBezTo>
                <a:cubicBezTo>
                  <a:pt x="13" y="54"/>
                  <a:pt x="21" y="57"/>
                  <a:pt x="28" y="57"/>
                </a:cubicBezTo>
                <a:cubicBezTo>
                  <a:pt x="35" y="57"/>
                  <a:pt x="42" y="54"/>
                  <a:pt x="48" y="48"/>
                </a:cubicBezTo>
                <a:cubicBezTo>
                  <a:pt x="54" y="43"/>
                  <a:pt x="56" y="35"/>
                  <a:pt x="56" y="28"/>
                </a:cubicBezTo>
                <a:cubicBezTo>
                  <a:pt x="56" y="21"/>
                  <a:pt x="54" y="14"/>
                  <a:pt x="48" y="8"/>
                </a:cubicBezTo>
                <a:cubicBezTo>
                  <a:pt x="42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26" name="Freeform 782"/>
          <p:cNvSpPr>
            <a:spLocks noEditPoints="1"/>
          </p:cNvSpPr>
          <p:nvPr/>
        </p:nvSpPr>
        <p:spPr bwMode="auto">
          <a:xfrm>
            <a:off x="14596294" y="2835281"/>
            <a:ext cx="265113" cy="268288"/>
          </a:xfrm>
          <a:custGeom>
            <a:avLst/>
            <a:gdLst>
              <a:gd name="T0" fmla="*/ 12 w 64"/>
              <a:gd name="T1" fmla="*/ 12 h 65"/>
              <a:gd name="T2" fmla="*/ 32 w 64"/>
              <a:gd name="T3" fmla="*/ 4 h 65"/>
              <a:gd name="T4" fmla="*/ 52 w 64"/>
              <a:gd name="T5" fmla="*/ 12 h 65"/>
              <a:gd name="T6" fmla="*/ 60 w 64"/>
              <a:gd name="T7" fmla="*/ 32 h 65"/>
              <a:gd name="T8" fmla="*/ 52 w 64"/>
              <a:gd name="T9" fmla="*/ 52 h 65"/>
              <a:gd name="T10" fmla="*/ 32 w 64"/>
              <a:gd name="T11" fmla="*/ 61 h 65"/>
              <a:gd name="T12" fmla="*/ 12 w 64"/>
              <a:gd name="T13" fmla="*/ 52 h 65"/>
              <a:gd name="T14" fmla="*/ 4 w 64"/>
              <a:gd name="T15" fmla="*/ 32 h 65"/>
              <a:gd name="T16" fmla="*/ 12 w 64"/>
              <a:gd name="T17" fmla="*/ 12 h 65"/>
              <a:gd name="T18" fmla="*/ 12 w 64"/>
              <a:gd name="T19" fmla="*/ 12 h 65"/>
              <a:gd name="T20" fmla="*/ 32 w 64"/>
              <a:gd name="T21" fmla="*/ 0 h 65"/>
              <a:gd name="T22" fmla="*/ 32 w 64"/>
              <a:gd name="T23" fmla="*/ 0 h 65"/>
              <a:gd name="T24" fmla="*/ 9 w 64"/>
              <a:gd name="T25" fmla="*/ 9 h 65"/>
              <a:gd name="T26" fmla="*/ 9 w 64"/>
              <a:gd name="T27" fmla="*/ 9 h 65"/>
              <a:gd name="T28" fmla="*/ 0 w 64"/>
              <a:gd name="T29" fmla="*/ 32 h 65"/>
              <a:gd name="T30" fmla="*/ 9 w 64"/>
              <a:gd name="T31" fmla="*/ 55 h 65"/>
              <a:gd name="T32" fmla="*/ 32 w 64"/>
              <a:gd name="T33" fmla="*/ 65 h 65"/>
              <a:gd name="T34" fmla="*/ 32 w 64"/>
              <a:gd name="T35" fmla="*/ 65 h 65"/>
              <a:gd name="T36" fmla="*/ 55 w 64"/>
              <a:gd name="T37" fmla="*/ 55 h 65"/>
              <a:gd name="T38" fmla="*/ 64 w 64"/>
              <a:gd name="T39" fmla="*/ 32 h 65"/>
              <a:gd name="T40" fmla="*/ 64 w 64"/>
              <a:gd name="T41" fmla="*/ 28 h 65"/>
              <a:gd name="T42" fmla="*/ 63 w 64"/>
              <a:gd name="T43" fmla="*/ 24 h 65"/>
              <a:gd name="T44" fmla="*/ 55 w 64"/>
              <a:gd name="T45" fmla="*/ 9 h 65"/>
              <a:gd name="T46" fmla="*/ 32 w 64"/>
              <a:gd name="T47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4" h="65">
                <a:moveTo>
                  <a:pt x="12" y="12"/>
                </a:moveTo>
                <a:cubicBezTo>
                  <a:pt x="17" y="7"/>
                  <a:pt x="25" y="4"/>
                  <a:pt x="32" y="4"/>
                </a:cubicBezTo>
                <a:cubicBezTo>
                  <a:pt x="39" y="4"/>
                  <a:pt x="46" y="7"/>
                  <a:pt x="52" y="12"/>
                </a:cubicBezTo>
                <a:cubicBezTo>
                  <a:pt x="58" y="18"/>
                  <a:pt x="60" y="25"/>
                  <a:pt x="60" y="32"/>
                </a:cubicBezTo>
                <a:cubicBezTo>
                  <a:pt x="60" y="39"/>
                  <a:pt x="58" y="47"/>
                  <a:pt x="52" y="52"/>
                </a:cubicBezTo>
                <a:cubicBezTo>
                  <a:pt x="46" y="58"/>
                  <a:pt x="39" y="61"/>
                  <a:pt x="32" y="61"/>
                </a:cubicBezTo>
                <a:cubicBezTo>
                  <a:pt x="25" y="61"/>
                  <a:pt x="17" y="58"/>
                  <a:pt x="12" y="52"/>
                </a:cubicBezTo>
                <a:cubicBezTo>
                  <a:pt x="6" y="47"/>
                  <a:pt x="4" y="39"/>
                  <a:pt x="4" y="32"/>
                </a:cubicBezTo>
                <a:cubicBezTo>
                  <a:pt x="4" y="25"/>
                  <a:pt x="6" y="18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5" y="3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5" y="61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0" y="65"/>
                  <a:pt x="49" y="61"/>
                  <a:pt x="55" y="55"/>
                </a:cubicBezTo>
                <a:cubicBezTo>
                  <a:pt x="61" y="49"/>
                  <a:pt x="64" y="40"/>
                  <a:pt x="64" y="32"/>
                </a:cubicBezTo>
                <a:cubicBezTo>
                  <a:pt x="64" y="31"/>
                  <a:pt x="64" y="30"/>
                  <a:pt x="64" y="28"/>
                </a:cubicBezTo>
                <a:cubicBezTo>
                  <a:pt x="64" y="27"/>
                  <a:pt x="64" y="26"/>
                  <a:pt x="63" y="24"/>
                </a:cubicBezTo>
                <a:cubicBezTo>
                  <a:pt x="62" y="19"/>
                  <a:pt x="59" y="14"/>
                  <a:pt x="55" y="9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27" name="Freeform 783"/>
          <p:cNvSpPr>
            <a:spLocks/>
          </p:cNvSpPr>
          <p:nvPr/>
        </p:nvSpPr>
        <p:spPr bwMode="auto">
          <a:xfrm>
            <a:off x="14645506" y="2892431"/>
            <a:ext cx="166688" cy="153988"/>
          </a:xfrm>
          <a:custGeom>
            <a:avLst/>
            <a:gdLst>
              <a:gd name="T0" fmla="*/ 20 w 40"/>
              <a:gd name="T1" fmla="*/ 0 h 37"/>
              <a:gd name="T2" fmla="*/ 7 w 40"/>
              <a:gd name="T3" fmla="*/ 5 h 37"/>
              <a:gd name="T4" fmla="*/ 7 w 40"/>
              <a:gd name="T5" fmla="*/ 31 h 37"/>
              <a:gd name="T6" fmla="*/ 20 w 40"/>
              <a:gd name="T7" fmla="*/ 37 h 37"/>
              <a:gd name="T8" fmla="*/ 33 w 40"/>
              <a:gd name="T9" fmla="*/ 31 h 37"/>
              <a:gd name="T10" fmla="*/ 33 w 40"/>
              <a:gd name="T11" fmla="*/ 5 h 37"/>
              <a:gd name="T12" fmla="*/ 20 w 40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" h="37">
                <a:moveTo>
                  <a:pt x="20" y="0"/>
                </a:moveTo>
                <a:cubicBezTo>
                  <a:pt x="15" y="0"/>
                  <a:pt x="10" y="1"/>
                  <a:pt x="7" y="5"/>
                </a:cubicBezTo>
                <a:cubicBezTo>
                  <a:pt x="0" y="12"/>
                  <a:pt x="0" y="24"/>
                  <a:pt x="7" y="31"/>
                </a:cubicBezTo>
                <a:cubicBezTo>
                  <a:pt x="10" y="35"/>
                  <a:pt x="15" y="37"/>
                  <a:pt x="20" y="37"/>
                </a:cubicBezTo>
                <a:cubicBezTo>
                  <a:pt x="25" y="37"/>
                  <a:pt x="30" y="35"/>
                  <a:pt x="33" y="31"/>
                </a:cubicBezTo>
                <a:cubicBezTo>
                  <a:pt x="40" y="24"/>
                  <a:pt x="40" y="12"/>
                  <a:pt x="33" y="5"/>
                </a:cubicBezTo>
                <a:cubicBezTo>
                  <a:pt x="30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28" name="Freeform 784"/>
          <p:cNvSpPr>
            <a:spLocks noEditPoints="1"/>
          </p:cNvSpPr>
          <p:nvPr/>
        </p:nvSpPr>
        <p:spPr bwMode="auto">
          <a:xfrm>
            <a:off x="10567218" y="2768605"/>
            <a:ext cx="236538" cy="236538"/>
          </a:xfrm>
          <a:custGeom>
            <a:avLst/>
            <a:gdLst>
              <a:gd name="T0" fmla="*/ 28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8 w 57"/>
              <a:gd name="T7" fmla="*/ 10 h 57"/>
              <a:gd name="T8" fmla="*/ 41 w 57"/>
              <a:gd name="T9" fmla="*/ 15 h 57"/>
              <a:gd name="T10" fmla="*/ 41 w 57"/>
              <a:gd name="T11" fmla="*/ 42 h 57"/>
              <a:gd name="T12" fmla="*/ 28 w 57"/>
              <a:gd name="T13" fmla="*/ 47 h 57"/>
              <a:gd name="T14" fmla="*/ 28 w 57"/>
              <a:gd name="T15" fmla="*/ 0 h 57"/>
              <a:gd name="T16" fmla="*/ 8 w 57"/>
              <a:gd name="T17" fmla="*/ 8 h 57"/>
              <a:gd name="T18" fmla="*/ 8 w 57"/>
              <a:gd name="T19" fmla="*/ 8 h 57"/>
              <a:gd name="T20" fmla="*/ 0 w 57"/>
              <a:gd name="T21" fmla="*/ 28 h 57"/>
              <a:gd name="T22" fmla="*/ 8 w 57"/>
              <a:gd name="T23" fmla="*/ 48 h 57"/>
              <a:gd name="T24" fmla="*/ 28 w 57"/>
              <a:gd name="T25" fmla="*/ 57 h 57"/>
              <a:gd name="T26" fmla="*/ 48 w 57"/>
              <a:gd name="T27" fmla="*/ 48 h 57"/>
              <a:gd name="T28" fmla="*/ 57 w 57"/>
              <a:gd name="T29" fmla="*/ 28 h 57"/>
              <a:gd name="T30" fmla="*/ 48 w 57"/>
              <a:gd name="T31" fmla="*/ 8 h 57"/>
              <a:gd name="T32" fmla="*/ 28 w 57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7">
                <a:moveTo>
                  <a:pt x="28" y="47"/>
                </a:moveTo>
                <a:cubicBezTo>
                  <a:pt x="23" y="47"/>
                  <a:pt x="19" y="45"/>
                  <a:pt x="15" y="42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2"/>
                  <a:pt x="23" y="10"/>
                  <a:pt x="28" y="10"/>
                </a:cubicBezTo>
                <a:cubicBezTo>
                  <a:pt x="33" y="10"/>
                  <a:pt x="38" y="12"/>
                  <a:pt x="41" y="15"/>
                </a:cubicBezTo>
                <a:cubicBezTo>
                  <a:pt x="49" y="22"/>
                  <a:pt x="49" y="34"/>
                  <a:pt x="41" y="42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8" y="48"/>
                </a:cubicBezTo>
                <a:cubicBezTo>
                  <a:pt x="14" y="54"/>
                  <a:pt x="21" y="57"/>
                  <a:pt x="28" y="57"/>
                </a:cubicBezTo>
                <a:cubicBezTo>
                  <a:pt x="35" y="57"/>
                  <a:pt x="43" y="54"/>
                  <a:pt x="48" y="48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8" y="8"/>
                </a:cubicBezTo>
                <a:cubicBezTo>
                  <a:pt x="43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29" name="Freeform 785"/>
          <p:cNvSpPr>
            <a:spLocks noEditPoints="1"/>
          </p:cNvSpPr>
          <p:nvPr/>
        </p:nvSpPr>
        <p:spPr bwMode="auto">
          <a:xfrm>
            <a:off x="10549755" y="2752730"/>
            <a:ext cx="269875" cy="268288"/>
          </a:xfrm>
          <a:custGeom>
            <a:avLst/>
            <a:gdLst>
              <a:gd name="T0" fmla="*/ 12 w 65"/>
              <a:gd name="T1" fmla="*/ 12 h 65"/>
              <a:gd name="T2" fmla="*/ 32 w 65"/>
              <a:gd name="T3" fmla="*/ 4 h 65"/>
              <a:gd name="T4" fmla="*/ 52 w 65"/>
              <a:gd name="T5" fmla="*/ 12 h 65"/>
              <a:gd name="T6" fmla="*/ 61 w 65"/>
              <a:gd name="T7" fmla="*/ 32 h 65"/>
              <a:gd name="T8" fmla="*/ 52 w 65"/>
              <a:gd name="T9" fmla="*/ 52 h 65"/>
              <a:gd name="T10" fmla="*/ 32 w 65"/>
              <a:gd name="T11" fmla="*/ 61 h 65"/>
              <a:gd name="T12" fmla="*/ 12 w 65"/>
              <a:gd name="T13" fmla="*/ 52 h 65"/>
              <a:gd name="T14" fmla="*/ 4 w 65"/>
              <a:gd name="T15" fmla="*/ 32 h 65"/>
              <a:gd name="T16" fmla="*/ 12 w 65"/>
              <a:gd name="T17" fmla="*/ 12 h 65"/>
              <a:gd name="T18" fmla="*/ 12 w 65"/>
              <a:gd name="T19" fmla="*/ 12 h 65"/>
              <a:gd name="T20" fmla="*/ 32 w 65"/>
              <a:gd name="T21" fmla="*/ 0 h 65"/>
              <a:gd name="T22" fmla="*/ 32 w 65"/>
              <a:gd name="T23" fmla="*/ 0 h 65"/>
              <a:gd name="T24" fmla="*/ 9 w 65"/>
              <a:gd name="T25" fmla="*/ 10 h 65"/>
              <a:gd name="T26" fmla="*/ 9 w 65"/>
              <a:gd name="T27" fmla="*/ 10 h 65"/>
              <a:gd name="T28" fmla="*/ 9 w 65"/>
              <a:gd name="T29" fmla="*/ 10 h 65"/>
              <a:gd name="T30" fmla="*/ 9 w 65"/>
              <a:gd name="T31" fmla="*/ 10 h 65"/>
              <a:gd name="T32" fmla="*/ 9 w 65"/>
              <a:gd name="T33" fmla="*/ 10 h 65"/>
              <a:gd name="T34" fmla="*/ 0 w 65"/>
              <a:gd name="T35" fmla="*/ 32 h 65"/>
              <a:gd name="T36" fmla="*/ 9 w 65"/>
              <a:gd name="T37" fmla="*/ 55 h 65"/>
              <a:gd name="T38" fmla="*/ 32 w 65"/>
              <a:gd name="T39" fmla="*/ 65 h 65"/>
              <a:gd name="T40" fmla="*/ 32 w 65"/>
              <a:gd name="T41" fmla="*/ 65 h 65"/>
              <a:gd name="T42" fmla="*/ 55 w 65"/>
              <a:gd name="T43" fmla="*/ 55 h 65"/>
              <a:gd name="T44" fmla="*/ 64 w 65"/>
              <a:gd name="T45" fmla="*/ 35 h 65"/>
              <a:gd name="T46" fmla="*/ 65 w 65"/>
              <a:gd name="T47" fmla="*/ 32 h 65"/>
              <a:gd name="T48" fmla="*/ 64 w 65"/>
              <a:gd name="T49" fmla="*/ 31 h 65"/>
              <a:gd name="T50" fmla="*/ 55 w 65"/>
              <a:gd name="T51" fmla="*/ 10 h 65"/>
              <a:gd name="T52" fmla="*/ 32 w 65"/>
              <a:gd name="T53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5" h="65">
                <a:moveTo>
                  <a:pt x="12" y="12"/>
                </a:moveTo>
                <a:cubicBezTo>
                  <a:pt x="18" y="7"/>
                  <a:pt x="25" y="4"/>
                  <a:pt x="32" y="4"/>
                </a:cubicBezTo>
                <a:cubicBezTo>
                  <a:pt x="39" y="4"/>
                  <a:pt x="47" y="7"/>
                  <a:pt x="52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2" y="52"/>
                </a:cubicBezTo>
                <a:cubicBezTo>
                  <a:pt x="47" y="58"/>
                  <a:pt x="39" y="61"/>
                  <a:pt x="32" y="61"/>
                </a:cubicBezTo>
                <a:cubicBezTo>
                  <a:pt x="25" y="61"/>
                  <a:pt x="18" y="58"/>
                  <a:pt x="12" y="52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1"/>
                  <a:pt x="3" y="49"/>
                  <a:pt x="9" y="55"/>
                </a:cubicBezTo>
                <a:cubicBezTo>
                  <a:pt x="16" y="62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0" y="65"/>
                  <a:pt x="49" y="62"/>
                  <a:pt x="55" y="55"/>
                </a:cubicBezTo>
                <a:cubicBezTo>
                  <a:pt x="61" y="50"/>
                  <a:pt x="64" y="42"/>
                  <a:pt x="64" y="35"/>
                </a:cubicBezTo>
                <a:cubicBezTo>
                  <a:pt x="64" y="34"/>
                  <a:pt x="65" y="33"/>
                  <a:pt x="65" y="32"/>
                </a:cubicBezTo>
                <a:cubicBezTo>
                  <a:pt x="65" y="32"/>
                  <a:pt x="65" y="32"/>
                  <a:pt x="64" y="31"/>
                </a:cubicBezTo>
                <a:cubicBezTo>
                  <a:pt x="64" y="23"/>
                  <a:pt x="61" y="15"/>
                  <a:pt x="55" y="10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30" name="Freeform 786"/>
          <p:cNvSpPr>
            <a:spLocks/>
          </p:cNvSpPr>
          <p:nvPr/>
        </p:nvSpPr>
        <p:spPr bwMode="auto">
          <a:xfrm>
            <a:off x="10600555" y="2809881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3 w 41"/>
              <a:gd name="T9" fmla="*/ 32 h 37"/>
              <a:gd name="T10" fmla="*/ 33 w 41"/>
              <a:gd name="T11" fmla="*/ 5 h 37"/>
              <a:gd name="T12" fmla="*/ 20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5" y="0"/>
                  <a:pt x="11" y="2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5" y="37"/>
                  <a:pt x="20" y="37"/>
                </a:cubicBezTo>
                <a:cubicBezTo>
                  <a:pt x="25" y="37"/>
                  <a:pt x="30" y="35"/>
                  <a:pt x="33" y="32"/>
                </a:cubicBezTo>
                <a:cubicBezTo>
                  <a:pt x="41" y="24"/>
                  <a:pt x="41" y="12"/>
                  <a:pt x="33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31" name="Freeform 787"/>
          <p:cNvSpPr>
            <a:spLocks noEditPoints="1"/>
          </p:cNvSpPr>
          <p:nvPr/>
        </p:nvSpPr>
        <p:spPr bwMode="auto">
          <a:xfrm>
            <a:off x="12337281" y="3883033"/>
            <a:ext cx="236538" cy="233363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1 w 57"/>
              <a:gd name="T9" fmla="*/ 15 h 56"/>
              <a:gd name="T10" fmla="*/ 41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8 w 57"/>
              <a:gd name="T19" fmla="*/ 8 h 56"/>
              <a:gd name="T20" fmla="*/ 0 w 57"/>
              <a:gd name="T21" fmla="*/ 28 h 56"/>
              <a:gd name="T22" fmla="*/ 8 w 57"/>
              <a:gd name="T23" fmla="*/ 48 h 56"/>
              <a:gd name="T24" fmla="*/ 28 w 57"/>
              <a:gd name="T25" fmla="*/ 56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5"/>
                  <a:pt x="3" y="43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6" y="56"/>
                  <a:pt x="43" y="54"/>
                  <a:pt x="48" y="48"/>
                </a:cubicBezTo>
                <a:cubicBezTo>
                  <a:pt x="54" y="43"/>
                  <a:pt x="57" y="35"/>
                  <a:pt x="57" y="28"/>
                </a:cubicBezTo>
                <a:cubicBezTo>
                  <a:pt x="57" y="21"/>
                  <a:pt x="54" y="14"/>
                  <a:pt x="48" y="8"/>
                </a:cubicBezTo>
                <a:cubicBezTo>
                  <a:pt x="43" y="3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32" name="Freeform 788"/>
          <p:cNvSpPr>
            <a:spLocks noEditPoints="1"/>
          </p:cNvSpPr>
          <p:nvPr/>
        </p:nvSpPr>
        <p:spPr bwMode="auto">
          <a:xfrm>
            <a:off x="12319818" y="3867158"/>
            <a:ext cx="269875" cy="265113"/>
          </a:xfrm>
          <a:custGeom>
            <a:avLst/>
            <a:gdLst>
              <a:gd name="T0" fmla="*/ 12 w 65"/>
              <a:gd name="T1" fmla="*/ 12 h 64"/>
              <a:gd name="T2" fmla="*/ 32 w 65"/>
              <a:gd name="T3" fmla="*/ 4 h 64"/>
              <a:gd name="T4" fmla="*/ 52 w 65"/>
              <a:gd name="T5" fmla="*/ 12 h 64"/>
              <a:gd name="T6" fmla="*/ 61 w 65"/>
              <a:gd name="T7" fmla="*/ 32 h 64"/>
              <a:gd name="T8" fmla="*/ 52 w 65"/>
              <a:gd name="T9" fmla="*/ 52 h 64"/>
              <a:gd name="T10" fmla="*/ 32 w 65"/>
              <a:gd name="T11" fmla="*/ 60 h 64"/>
              <a:gd name="T12" fmla="*/ 12 w 65"/>
              <a:gd name="T13" fmla="*/ 52 h 64"/>
              <a:gd name="T14" fmla="*/ 4 w 65"/>
              <a:gd name="T15" fmla="*/ 32 h 64"/>
              <a:gd name="T16" fmla="*/ 12 w 65"/>
              <a:gd name="T17" fmla="*/ 12 h 64"/>
              <a:gd name="T18" fmla="*/ 12 w 65"/>
              <a:gd name="T19" fmla="*/ 12 h 64"/>
              <a:gd name="T20" fmla="*/ 32 w 65"/>
              <a:gd name="T21" fmla="*/ 0 h 64"/>
              <a:gd name="T22" fmla="*/ 32 w 65"/>
              <a:gd name="T23" fmla="*/ 0 h 64"/>
              <a:gd name="T24" fmla="*/ 9 w 65"/>
              <a:gd name="T25" fmla="*/ 9 h 64"/>
              <a:gd name="T26" fmla="*/ 9 w 65"/>
              <a:gd name="T27" fmla="*/ 9 h 64"/>
              <a:gd name="T28" fmla="*/ 0 w 65"/>
              <a:gd name="T29" fmla="*/ 32 h 64"/>
              <a:gd name="T30" fmla="*/ 9 w 65"/>
              <a:gd name="T31" fmla="*/ 55 h 64"/>
              <a:gd name="T32" fmla="*/ 31 w 65"/>
              <a:gd name="T33" fmla="*/ 64 h 64"/>
              <a:gd name="T34" fmla="*/ 32 w 65"/>
              <a:gd name="T35" fmla="*/ 64 h 64"/>
              <a:gd name="T36" fmla="*/ 32 w 65"/>
              <a:gd name="T37" fmla="*/ 64 h 64"/>
              <a:gd name="T38" fmla="*/ 35 w 65"/>
              <a:gd name="T39" fmla="*/ 64 h 64"/>
              <a:gd name="T40" fmla="*/ 55 w 65"/>
              <a:gd name="T41" fmla="*/ 55 h 64"/>
              <a:gd name="T42" fmla="*/ 65 w 65"/>
              <a:gd name="T43" fmla="*/ 32 h 64"/>
              <a:gd name="T44" fmla="*/ 55 w 65"/>
              <a:gd name="T45" fmla="*/ 9 h 64"/>
              <a:gd name="T46" fmla="*/ 32 w 65"/>
              <a:gd name="T4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4">
                <a:moveTo>
                  <a:pt x="12" y="12"/>
                </a:moveTo>
                <a:cubicBezTo>
                  <a:pt x="18" y="7"/>
                  <a:pt x="25" y="4"/>
                  <a:pt x="32" y="4"/>
                </a:cubicBezTo>
                <a:cubicBezTo>
                  <a:pt x="40" y="4"/>
                  <a:pt x="47" y="7"/>
                  <a:pt x="52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39"/>
                  <a:pt x="58" y="47"/>
                  <a:pt x="52" y="52"/>
                </a:cubicBezTo>
                <a:cubicBezTo>
                  <a:pt x="47" y="58"/>
                  <a:pt x="40" y="60"/>
                  <a:pt x="32" y="60"/>
                </a:cubicBezTo>
                <a:cubicBezTo>
                  <a:pt x="25" y="60"/>
                  <a:pt x="18" y="58"/>
                  <a:pt x="12" y="52"/>
                </a:cubicBezTo>
                <a:cubicBezTo>
                  <a:pt x="7" y="47"/>
                  <a:pt x="4" y="39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5" y="61"/>
                  <a:pt x="23" y="64"/>
                  <a:pt x="31" y="64"/>
                </a:cubicBezTo>
                <a:cubicBezTo>
                  <a:pt x="31" y="64"/>
                  <a:pt x="32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33" y="64"/>
                  <a:pt x="34" y="64"/>
                  <a:pt x="35" y="64"/>
                </a:cubicBezTo>
                <a:cubicBezTo>
                  <a:pt x="42" y="64"/>
                  <a:pt x="49" y="61"/>
                  <a:pt x="55" y="55"/>
                </a:cubicBezTo>
                <a:cubicBezTo>
                  <a:pt x="61" y="49"/>
                  <a:pt x="65" y="40"/>
                  <a:pt x="65" y="32"/>
                </a:cubicBezTo>
                <a:cubicBezTo>
                  <a:pt x="65" y="24"/>
                  <a:pt x="61" y="16"/>
                  <a:pt x="55" y="9"/>
                </a:cubicBezTo>
                <a:cubicBezTo>
                  <a:pt x="49" y="3"/>
                  <a:pt x="41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33" name="Freeform 789"/>
          <p:cNvSpPr>
            <a:spLocks/>
          </p:cNvSpPr>
          <p:nvPr/>
        </p:nvSpPr>
        <p:spPr bwMode="auto">
          <a:xfrm>
            <a:off x="12370618" y="3921133"/>
            <a:ext cx="169863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34" name="Freeform 790"/>
          <p:cNvSpPr>
            <a:spLocks noEditPoints="1"/>
          </p:cNvSpPr>
          <p:nvPr/>
        </p:nvSpPr>
        <p:spPr bwMode="auto">
          <a:xfrm>
            <a:off x="15023331" y="1243015"/>
            <a:ext cx="231775" cy="236538"/>
          </a:xfrm>
          <a:custGeom>
            <a:avLst/>
            <a:gdLst>
              <a:gd name="T0" fmla="*/ 28 w 56"/>
              <a:gd name="T1" fmla="*/ 47 h 57"/>
              <a:gd name="T2" fmla="*/ 15 w 56"/>
              <a:gd name="T3" fmla="*/ 42 h 57"/>
              <a:gd name="T4" fmla="*/ 15 w 56"/>
              <a:gd name="T5" fmla="*/ 15 h 57"/>
              <a:gd name="T6" fmla="*/ 28 w 56"/>
              <a:gd name="T7" fmla="*/ 10 h 57"/>
              <a:gd name="T8" fmla="*/ 41 w 56"/>
              <a:gd name="T9" fmla="*/ 15 h 57"/>
              <a:gd name="T10" fmla="*/ 41 w 56"/>
              <a:gd name="T11" fmla="*/ 42 h 57"/>
              <a:gd name="T12" fmla="*/ 28 w 56"/>
              <a:gd name="T13" fmla="*/ 47 h 57"/>
              <a:gd name="T14" fmla="*/ 28 w 56"/>
              <a:gd name="T15" fmla="*/ 0 h 57"/>
              <a:gd name="T16" fmla="*/ 8 w 56"/>
              <a:gd name="T17" fmla="*/ 9 h 57"/>
              <a:gd name="T18" fmla="*/ 8 w 56"/>
              <a:gd name="T19" fmla="*/ 9 h 57"/>
              <a:gd name="T20" fmla="*/ 0 w 56"/>
              <a:gd name="T21" fmla="*/ 29 h 57"/>
              <a:gd name="T22" fmla="*/ 8 w 56"/>
              <a:gd name="T23" fmla="*/ 49 h 57"/>
              <a:gd name="T24" fmla="*/ 28 w 56"/>
              <a:gd name="T25" fmla="*/ 57 h 57"/>
              <a:gd name="T26" fmla="*/ 48 w 56"/>
              <a:gd name="T27" fmla="*/ 49 h 57"/>
              <a:gd name="T28" fmla="*/ 56 w 56"/>
              <a:gd name="T29" fmla="*/ 29 h 57"/>
              <a:gd name="T30" fmla="*/ 48 w 56"/>
              <a:gd name="T31" fmla="*/ 9 h 57"/>
              <a:gd name="T32" fmla="*/ 28 w 56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6" h="57">
                <a:moveTo>
                  <a:pt x="28" y="47"/>
                </a:moveTo>
                <a:cubicBezTo>
                  <a:pt x="23" y="47"/>
                  <a:pt x="18" y="46"/>
                  <a:pt x="15" y="42"/>
                </a:cubicBezTo>
                <a:cubicBezTo>
                  <a:pt x="7" y="35"/>
                  <a:pt x="7" y="23"/>
                  <a:pt x="15" y="15"/>
                </a:cubicBezTo>
                <a:cubicBezTo>
                  <a:pt x="18" y="12"/>
                  <a:pt x="23" y="10"/>
                  <a:pt x="28" y="10"/>
                </a:cubicBezTo>
                <a:cubicBezTo>
                  <a:pt x="33" y="10"/>
                  <a:pt x="38" y="12"/>
                  <a:pt x="41" y="15"/>
                </a:cubicBezTo>
                <a:cubicBezTo>
                  <a:pt x="48" y="23"/>
                  <a:pt x="48" y="35"/>
                  <a:pt x="41" y="42"/>
                </a:cubicBezTo>
                <a:cubicBezTo>
                  <a:pt x="38" y="46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3" y="3"/>
                  <a:pt x="8" y="9"/>
                </a:cubicBezTo>
                <a:cubicBezTo>
                  <a:pt x="8" y="9"/>
                  <a:pt x="8" y="9"/>
                  <a:pt x="8" y="9"/>
                </a:cubicBezTo>
                <a:cubicBezTo>
                  <a:pt x="2" y="14"/>
                  <a:pt x="0" y="21"/>
                  <a:pt x="0" y="29"/>
                </a:cubicBezTo>
                <a:cubicBezTo>
                  <a:pt x="0" y="36"/>
                  <a:pt x="2" y="43"/>
                  <a:pt x="8" y="49"/>
                </a:cubicBezTo>
                <a:cubicBezTo>
                  <a:pt x="13" y="54"/>
                  <a:pt x="21" y="57"/>
                  <a:pt x="28" y="57"/>
                </a:cubicBezTo>
                <a:cubicBezTo>
                  <a:pt x="35" y="57"/>
                  <a:pt x="42" y="54"/>
                  <a:pt x="48" y="49"/>
                </a:cubicBezTo>
                <a:cubicBezTo>
                  <a:pt x="54" y="43"/>
                  <a:pt x="56" y="36"/>
                  <a:pt x="56" y="29"/>
                </a:cubicBezTo>
                <a:cubicBezTo>
                  <a:pt x="56" y="21"/>
                  <a:pt x="54" y="14"/>
                  <a:pt x="48" y="9"/>
                </a:cubicBezTo>
                <a:cubicBezTo>
                  <a:pt x="42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35" name="Freeform 791"/>
          <p:cNvSpPr>
            <a:spLocks noEditPoints="1"/>
          </p:cNvSpPr>
          <p:nvPr/>
        </p:nvSpPr>
        <p:spPr bwMode="auto">
          <a:xfrm>
            <a:off x="15005869" y="1225553"/>
            <a:ext cx="265113" cy="269876"/>
          </a:xfrm>
          <a:custGeom>
            <a:avLst/>
            <a:gdLst>
              <a:gd name="T0" fmla="*/ 12 w 64"/>
              <a:gd name="T1" fmla="*/ 13 h 65"/>
              <a:gd name="T2" fmla="*/ 32 w 64"/>
              <a:gd name="T3" fmla="*/ 4 h 65"/>
              <a:gd name="T4" fmla="*/ 52 w 64"/>
              <a:gd name="T5" fmla="*/ 13 h 65"/>
              <a:gd name="T6" fmla="*/ 60 w 64"/>
              <a:gd name="T7" fmla="*/ 33 h 65"/>
              <a:gd name="T8" fmla="*/ 52 w 64"/>
              <a:gd name="T9" fmla="*/ 53 h 65"/>
              <a:gd name="T10" fmla="*/ 32 w 64"/>
              <a:gd name="T11" fmla="*/ 61 h 65"/>
              <a:gd name="T12" fmla="*/ 12 w 64"/>
              <a:gd name="T13" fmla="*/ 53 h 65"/>
              <a:gd name="T14" fmla="*/ 4 w 64"/>
              <a:gd name="T15" fmla="*/ 33 h 65"/>
              <a:gd name="T16" fmla="*/ 12 w 64"/>
              <a:gd name="T17" fmla="*/ 13 h 65"/>
              <a:gd name="T18" fmla="*/ 12 w 64"/>
              <a:gd name="T19" fmla="*/ 13 h 65"/>
              <a:gd name="T20" fmla="*/ 32 w 64"/>
              <a:gd name="T21" fmla="*/ 0 h 65"/>
              <a:gd name="T22" fmla="*/ 32 w 64"/>
              <a:gd name="T23" fmla="*/ 0 h 65"/>
              <a:gd name="T24" fmla="*/ 9 w 64"/>
              <a:gd name="T25" fmla="*/ 10 h 65"/>
              <a:gd name="T26" fmla="*/ 9 w 64"/>
              <a:gd name="T27" fmla="*/ 10 h 65"/>
              <a:gd name="T28" fmla="*/ 0 w 64"/>
              <a:gd name="T29" fmla="*/ 28 h 65"/>
              <a:gd name="T30" fmla="*/ 0 w 64"/>
              <a:gd name="T31" fmla="*/ 32 h 65"/>
              <a:gd name="T32" fmla="*/ 0 w 64"/>
              <a:gd name="T33" fmla="*/ 33 h 65"/>
              <a:gd name="T34" fmla="*/ 9 w 64"/>
              <a:gd name="T35" fmla="*/ 56 h 65"/>
              <a:gd name="T36" fmla="*/ 32 w 64"/>
              <a:gd name="T37" fmla="*/ 65 h 65"/>
              <a:gd name="T38" fmla="*/ 32 w 64"/>
              <a:gd name="T39" fmla="*/ 65 h 65"/>
              <a:gd name="T40" fmla="*/ 55 w 64"/>
              <a:gd name="T41" fmla="*/ 56 h 65"/>
              <a:gd name="T42" fmla="*/ 64 w 64"/>
              <a:gd name="T43" fmla="*/ 33 h 65"/>
              <a:gd name="T44" fmla="*/ 55 w 64"/>
              <a:gd name="T45" fmla="*/ 10 h 65"/>
              <a:gd name="T46" fmla="*/ 32 w 64"/>
              <a:gd name="T47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4" h="65">
                <a:moveTo>
                  <a:pt x="12" y="13"/>
                </a:moveTo>
                <a:cubicBezTo>
                  <a:pt x="17" y="7"/>
                  <a:pt x="25" y="4"/>
                  <a:pt x="32" y="4"/>
                </a:cubicBezTo>
                <a:cubicBezTo>
                  <a:pt x="39" y="4"/>
                  <a:pt x="46" y="7"/>
                  <a:pt x="52" y="13"/>
                </a:cubicBezTo>
                <a:cubicBezTo>
                  <a:pt x="58" y="18"/>
                  <a:pt x="60" y="25"/>
                  <a:pt x="60" y="33"/>
                </a:cubicBezTo>
                <a:cubicBezTo>
                  <a:pt x="60" y="40"/>
                  <a:pt x="58" y="47"/>
                  <a:pt x="52" y="53"/>
                </a:cubicBezTo>
                <a:cubicBezTo>
                  <a:pt x="46" y="58"/>
                  <a:pt x="39" y="61"/>
                  <a:pt x="32" y="61"/>
                </a:cubicBezTo>
                <a:cubicBezTo>
                  <a:pt x="25" y="61"/>
                  <a:pt x="17" y="58"/>
                  <a:pt x="12" y="53"/>
                </a:cubicBezTo>
                <a:cubicBezTo>
                  <a:pt x="6" y="47"/>
                  <a:pt x="4" y="40"/>
                  <a:pt x="4" y="33"/>
                </a:cubicBezTo>
                <a:cubicBezTo>
                  <a:pt x="4" y="25"/>
                  <a:pt x="6" y="18"/>
                  <a:pt x="12" y="13"/>
                </a:cubicBezTo>
                <a:cubicBezTo>
                  <a:pt x="12" y="13"/>
                  <a:pt x="12" y="13"/>
                  <a:pt x="12" y="13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5" y="4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4" y="15"/>
                  <a:pt x="1" y="21"/>
                  <a:pt x="0" y="28"/>
                </a:cubicBezTo>
                <a:cubicBezTo>
                  <a:pt x="0" y="30"/>
                  <a:pt x="0" y="31"/>
                  <a:pt x="0" y="32"/>
                </a:cubicBezTo>
                <a:cubicBezTo>
                  <a:pt x="0" y="32"/>
                  <a:pt x="0" y="33"/>
                  <a:pt x="0" y="33"/>
                </a:cubicBezTo>
                <a:cubicBezTo>
                  <a:pt x="0" y="41"/>
                  <a:pt x="3" y="49"/>
                  <a:pt x="9" y="56"/>
                </a:cubicBezTo>
                <a:cubicBezTo>
                  <a:pt x="15" y="62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0" y="65"/>
                  <a:pt x="49" y="62"/>
                  <a:pt x="55" y="56"/>
                </a:cubicBezTo>
                <a:cubicBezTo>
                  <a:pt x="61" y="49"/>
                  <a:pt x="64" y="41"/>
                  <a:pt x="64" y="33"/>
                </a:cubicBezTo>
                <a:cubicBezTo>
                  <a:pt x="64" y="24"/>
                  <a:pt x="61" y="16"/>
                  <a:pt x="55" y="10"/>
                </a:cubicBezTo>
                <a:cubicBezTo>
                  <a:pt x="49" y="4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36" name="Freeform 792"/>
          <p:cNvSpPr>
            <a:spLocks/>
          </p:cNvSpPr>
          <p:nvPr/>
        </p:nvSpPr>
        <p:spPr bwMode="auto">
          <a:xfrm>
            <a:off x="15051906" y="1284290"/>
            <a:ext cx="169863" cy="153988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5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1" y="36"/>
                  <a:pt x="34" y="32"/>
                </a:cubicBezTo>
                <a:cubicBezTo>
                  <a:pt x="41" y="25"/>
                  <a:pt x="41" y="13"/>
                  <a:pt x="34" y="5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37" name="Freeform 793"/>
          <p:cNvSpPr>
            <a:spLocks noEditPoints="1"/>
          </p:cNvSpPr>
          <p:nvPr/>
        </p:nvSpPr>
        <p:spPr bwMode="auto">
          <a:xfrm>
            <a:off x="11210155" y="-1439865"/>
            <a:ext cx="234950" cy="231775"/>
          </a:xfrm>
          <a:custGeom>
            <a:avLst/>
            <a:gdLst>
              <a:gd name="T0" fmla="*/ 29 w 57"/>
              <a:gd name="T1" fmla="*/ 47 h 56"/>
              <a:gd name="T2" fmla="*/ 16 w 57"/>
              <a:gd name="T3" fmla="*/ 41 h 56"/>
              <a:gd name="T4" fmla="*/ 16 w 57"/>
              <a:gd name="T5" fmla="*/ 15 h 56"/>
              <a:gd name="T6" fmla="*/ 29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9 w 57"/>
              <a:gd name="T13" fmla="*/ 47 h 56"/>
              <a:gd name="T14" fmla="*/ 29 w 57"/>
              <a:gd name="T15" fmla="*/ 0 h 56"/>
              <a:gd name="T16" fmla="*/ 9 w 57"/>
              <a:gd name="T17" fmla="*/ 8 h 56"/>
              <a:gd name="T18" fmla="*/ 9 w 57"/>
              <a:gd name="T19" fmla="*/ 8 h 56"/>
              <a:gd name="T20" fmla="*/ 0 w 57"/>
              <a:gd name="T21" fmla="*/ 28 h 56"/>
              <a:gd name="T22" fmla="*/ 9 w 57"/>
              <a:gd name="T23" fmla="*/ 48 h 56"/>
              <a:gd name="T24" fmla="*/ 29 w 57"/>
              <a:gd name="T25" fmla="*/ 56 h 56"/>
              <a:gd name="T26" fmla="*/ 49 w 57"/>
              <a:gd name="T27" fmla="*/ 48 h 56"/>
              <a:gd name="T28" fmla="*/ 57 w 57"/>
              <a:gd name="T29" fmla="*/ 28 h 56"/>
              <a:gd name="T30" fmla="*/ 49 w 57"/>
              <a:gd name="T31" fmla="*/ 8 h 56"/>
              <a:gd name="T32" fmla="*/ 29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9" y="47"/>
                </a:moveTo>
                <a:cubicBezTo>
                  <a:pt x="24" y="47"/>
                  <a:pt x="19" y="45"/>
                  <a:pt x="16" y="41"/>
                </a:cubicBezTo>
                <a:cubicBezTo>
                  <a:pt x="8" y="34"/>
                  <a:pt x="8" y="22"/>
                  <a:pt x="16" y="15"/>
                </a:cubicBezTo>
                <a:cubicBezTo>
                  <a:pt x="19" y="11"/>
                  <a:pt x="24" y="9"/>
                  <a:pt x="29" y="9"/>
                </a:cubicBezTo>
                <a:cubicBezTo>
                  <a:pt x="34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4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2"/>
                  <a:pt x="9" y="8"/>
                </a:cubicBezTo>
                <a:cubicBezTo>
                  <a:pt x="9" y="8"/>
                  <a:pt x="9" y="8"/>
                  <a:pt x="9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9" y="48"/>
                </a:cubicBezTo>
                <a:cubicBezTo>
                  <a:pt x="14" y="54"/>
                  <a:pt x="21" y="56"/>
                  <a:pt x="29" y="56"/>
                </a:cubicBezTo>
                <a:cubicBezTo>
                  <a:pt x="36" y="56"/>
                  <a:pt x="43" y="54"/>
                  <a:pt x="49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9" y="8"/>
                </a:cubicBezTo>
                <a:cubicBezTo>
                  <a:pt x="43" y="2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38" name="Freeform 794"/>
          <p:cNvSpPr>
            <a:spLocks noEditPoints="1"/>
          </p:cNvSpPr>
          <p:nvPr/>
        </p:nvSpPr>
        <p:spPr bwMode="auto">
          <a:xfrm>
            <a:off x="11192693" y="-1455740"/>
            <a:ext cx="269875" cy="265113"/>
          </a:xfrm>
          <a:custGeom>
            <a:avLst/>
            <a:gdLst>
              <a:gd name="T0" fmla="*/ 13 w 65"/>
              <a:gd name="T1" fmla="*/ 12 h 64"/>
              <a:gd name="T2" fmla="*/ 33 w 65"/>
              <a:gd name="T3" fmla="*/ 4 h 64"/>
              <a:gd name="T4" fmla="*/ 53 w 65"/>
              <a:gd name="T5" fmla="*/ 12 h 64"/>
              <a:gd name="T6" fmla="*/ 61 w 65"/>
              <a:gd name="T7" fmla="*/ 32 h 64"/>
              <a:gd name="T8" fmla="*/ 53 w 65"/>
              <a:gd name="T9" fmla="*/ 52 h 64"/>
              <a:gd name="T10" fmla="*/ 33 w 65"/>
              <a:gd name="T11" fmla="*/ 60 h 64"/>
              <a:gd name="T12" fmla="*/ 13 w 65"/>
              <a:gd name="T13" fmla="*/ 52 h 64"/>
              <a:gd name="T14" fmla="*/ 4 w 65"/>
              <a:gd name="T15" fmla="*/ 32 h 64"/>
              <a:gd name="T16" fmla="*/ 13 w 65"/>
              <a:gd name="T17" fmla="*/ 12 h 64"/>
              <a:gd name="T18" fmla="*/ 13 w 65"/>
              <a:gd name="T19" fmla="*/ 12 h 64"/>
              <a:gd name="T20" fmla="*/ 33 w 65"/>
              <a:gd name="T21" fmla="*/ 0 h 64"/>
              <a:gd name="T22" fmla="*/ 33 w 65"/>
              <a:gd name="T23" fmla="*/ 0 h 64"/>
              <a:gd name="T24" fmla="*/ 10 w 65"/>
              <a:gd name="T25" fmla="*/ 9 h 64"/>
              <a:gd name="T26" fmla="*/ 10 w 65"/>
              <a:gd name="T27" fmla="*/ 9 h 64"/>
              <a:gd name="T28" fmla="*/ 0 w 65"/>
              <a:gd name="T29" fmla="*/ 32 h 64"/>
              <a:gd name="T30" fmla="*/ 10 w 65"/>
              <a:gd name="T31" fmla="*/ 55 h 64"/>
              <a:gd name="T32" fmla="*/ 33 w 65"/>
              <a:gd name="T33" fmla="*/ 64 h 64"/>
              <a:gd name="T34" fmla="*/ 33 w 65"/>
              <a:gd name="T35" fmla="*/ 64 h 64"/>
              <a:gd name="T36" fmla="*/ 56 w 65"/>
              <a:gd name="T37" fmla="*/ 55 h 64"/>
              <a:gd name="T38" fmla="*/ 65 w 65"/>
              <a:gd name="T39" fmla="*/ 32 h 64"/>
              <a:gd name="T40" fmla="*/ 56 w 65"/>
              <a:gd name="T41" fmla="*/ 9 h 64"/>
              <a:gd name="T42" fmla="*/ 37 w 65"/>
              <a:gd name="T43" fmla="*/ 0 h 64"/>
              <a:gd name="T44" fmla="*/ 33 w 65"/>
              <a:gd name="T45" fmla="*/ 0 h 64"/>
              <a:gd name="T46" fmla="*/ 33 w 65"/>
              <a:gd name="T4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4">
                <a:moveTo>
                  <a:pt x="13" y="12"/>
                </a:moveTo>
                <a:cubicBezTo>
                  <a:pt x="18" y="6"/>
                  <a:pt x="25" y="4"/>
                  <a:pt x="33" y="4"/>
                </a:cubicBezTo>
                <a:cubicBezTo>
                  <a:pt x="40" y="4"/>
                  <a:pt x="47" y="6"/>
                  <a:pt x="53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3" y="52"/>
                </a:cubicBezTo>
                <a:cubicBezTo>
                  <a:pt x="47" y="58"/>
                  <a:pt x="40" y="60"/>
                  <a:pt x="33" y="60"/>
                </a:cubicBezTo>
                <a:cubicBezTo>
                  <a:pt x="25" y="60"/>
                  <a:pt x="18" y="58"/>
                  <a:pt x="13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3" y="12"/>
                </a:cubicBezTo>
                <a:cubicBezTo>
                  <a:pt x="13" y="12"/>
                  <a:pt x="13" y="12"/>
                  <a:pt x="13" y="12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4" y="15"/>
                  <a:pt x="0" y="24"/>
                  <a:pt x="0" y="32"/>
                </a:cubicBezTo>
                <a:cubicBezTo>
                  <a:pt x="0" y="40"/>
                  <a:pt x="4" y="49"/>
                  <a:pt x="10" y="55"/>
                </a:cubicBezTo>
                <a:cubicBezTo>
                  <a:pt x="16" y="61"/>
                  <a:pt x="24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1" y="64"/>
                  <a:pt x="49" y="61"/>
                  <a:pt x="56" y="55"/>
                </a:cubicBezTo>
                <a:cubicBezTo>
                  <a:pt x="62" y="49"/>
                  <a:pt x="65" y="40"/>
                  <a:pt x="65" y="32"/>
                </a:cubicBezTo>
                <a:cubicBezTo>
                  <a:pt x="65" y="24"/>
                  <a:pt x="62" y="15"/>
                  <a:pt x="56" y="9"/>
                </a:cubicBezTo>
                <a:cubicBezTo>
                  <a:pt x="50" y="4"/>
                  <a:pt x="44" y="1"/>
                  <a:pt x="37" y="0"/>
                </a:cubicBezTo>
                <a:cubicBezTo>
                  <a:pt x="36" y="0"/>
                  <a:pt x="34" y="0"/>
                  <a:pt x="33" y="0"/>
                </a:cubicBezTo>
                <a:cubicBezTo>
                  <a:pt x="33" y="0"/>
                  <a:pt x="33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39" name="Freeform 795"/>
          <p:cNvSpPr>
            <a:spLocks/>
          </p:cNvSpPr>
          <p:nvPr/>
        </p:nvSpPr>
        <p:spPr bwMode="auto">
          <a:xfrm>
            <a:off x="11241905" y="-1401765"/>
            <a:ext cx="169863" cy="157163"/>
          </a:xfrm>
          <a:custGeom>
            <a:avLst/>
            <a:gdLst>
              <a:gd name="T0" fmla="*/ 21 w 41"/>
              <a:gd name="T1" fmla="*/ 0 h 38"/>
              <a:gd name="T2" fmla="*/ 8 w 41"/>
              <a:gd name="T3" fmla="*/ 6 h 38"/>
              <a:gd name="T4" fmla="*/ 8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40" name="Freeform 796"/>
          <p:cNvSpPr>
            <a:spLocks noEditPoints="1"/>
          </p:cNvSpPr>
          <p:nvPr/>
        </p:nvSpPr>
        <p:spPr bwMode="auto">
          <a:xfrm>
            <a:off x="11022830" y="363539"/>
            <a:ext cx="236538" cy="236538"/>
          </a:xfrm>
          <a:custGeom>
            <a:avLst/>
            <a:gdLst>
              <a:gd name="T0" fmla="*/ 28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8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8 w 57"/>
              <a:gd name="T13" fmla="*/ 47 h 57"/>
              <a:gd name="T14" fmla="*/ 28 w 57"/>
              <a:gd name="T15" fmla="*/ 0 h 57"/>
              <a:gd name="T16" fmla="*/ 8 w 57"/>
              <a:gd name="T17" fmla="*/ 9 h 57"/>
              <a:gd name="T18" fmla="*/ 7 w 57"/>
              <a:gd name="T19" fmla="*/ 7 h 57"/>
              <a:gd name="T20" fmla="*/ 8 w 57"/>
              <a:gd name="T21" fmla="*/ 9 h 57"/>
              <a:gd name="T22" fmla="*/ 0 w 57"/>
              <a:gd name="T23" fmla="*/ 29 h 57"/>
              <a:gd name="T24" fmla="*/ 8 w 57"/>
              <a:gd name="T25" fmla="*/ 49 h 57"/>
              <a:gd name="T26" fmla="*/ 28 w 57"/>
              <a:gd name="T27" fmla="*/ 57 h 57"/>
              <a:gd name="T28" fmla="*/ 49 w 57"/>
              <a:gd name="T29" fmla="*/ 49 h 57"/>
              <a:gd name="T30" fmla="*/ 57 w 57"/>
              <a:gd name="T31" fmla="*/ 29 h 57"/>
              <a:gd name="T32" fmla="*/ 49 w 57"/>
              <a:gd name="T33" fmla="*/ 9 h 57"/>
              <a:gd name="T34" fmla="*/ 28 w 57"/>
              <a:gd name="T35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57" h="57">
                <a:moveTo>
                  <a:pt x="28" y="47"/>
                </a:moveTo>
                <a:cubicBezTo>
                  <a:pt x="24" y="47"/>
                  <a:pt x="19" y="45"/>
                  <a:pt x="15" y="42"/>
                </a:cubicBezTo>
                <a:cubicBezTo>
                  <a:pt x="8" y="34"/>
                  <a:pt x="8" y="23"/>
                  <a:pt x="15" y="15"/>
                </a:cubicBezTo>
                <a:cubicBezTo>
                  <a:pt x="19" y="12"/>
                  <a:pt x="24" y="10"/>
                  <a:pt x="28" y="10"/>
                </a:cubicBezTo>
                <a:cubicBezTo>
                  <a:pt x="33" y="10"/>
                  <a:pt x="38" y="12"/>
                  <a:pt x="42" y="15"/>
                </a:cubicBezTo>
                <a:cubicBezTo>
                  <a:pt x="49" y="23"/>
                  <a:pt x="49" y="34"/>
                  <a:pt x="42" y="42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9"/>
                </a:cubicBezTo>
                <a:cubicBezTo>
                  <a:pt x="7" y="7"/>
                  <a:pt x="7" y="7"/>
                  <a:pt x="7" y="7"/>
                </a:cubicBezTo>
                <a:cubicBezTo>
                  <a:pt x="8" y="9"/>
                  <a:pt x="8" y="9"/>
                  <a:pt x="8" y="9"/>
                </a:cubicBezTo>
                <a:cubicBezTo>
                  <a:pt x="3" y="14"/>
                  <a:pt x="0" y="21"/>
                  <a:pt x="0" y="29"/>
                </a:cubicBezTo>
                <a:cubicBezTo>
                  <a:pt x="0" y="36"/>
                  <a:pt x="3" y="43"/>
                  <a:pt x="8" y="49"/>
                </a:cubicBezTo>
                <a:cubicBezTo>
                  <a:pt x="14" y="54"/>
                  <a:pt x="21" y="57"/>
                  <a:pt x="28" y="57"/>
                </a:cubicBezTo>
                <a:cubicBezTo>
                  <a:pt x="36" y="57"/>
                  <a:pt x="43" y="54"/>
                  <a:pt x="49" y="49"/>
                </a:cubicBezTo>
                <a:cubicBezTo>
                  <a:pt x="54" y="43"/>
                  <a:pt x="57" y="36"/>
                  <a:pt x="57" y="29"/>
                </a:cubicBezTo>
                <a:cubicBezTo>
                  <a:pt x="57" y="21"/>
                  <a:pt x="54" y="14"/>
                  <a:pt x="49" y="9"/>
                </a:cubicBezTo>
                <a:cubicBezTo>
                  <a:pt x="43" y="3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41" name="Freeform 797"/>
          <p:cNvSpPr>
            <a:spLocks noEditPoints="1"/>
          </p:cNvSpPr>
          <p:nvPr/>
        </p:nvSpPr>
        <p:spPr bwMode="auto">
          <a:xfrm>
            <a:off x="11006955" y="347663"/>
            <a:ext cx="268288" cy="269876"/>
          </a:xfrm>
          <a:custGeom>
            <a:avLst/>
            <a:gdLst>
              <a:gd name="T0" fmla="*/ 12 w 65"/>
              <a:gd name="T1" fmla="*/ 13 h 65"/>
              <a:gd name="T2" fmla="*/ 32 w 65"/>
              <a:gd name="T3" fmla="*/ 4 h 65"/>
              <a:gd name="T4" fmla="*/ 53 w 65"/>
              <a:gd name="T5" fmla="*/ 13 h 65"/>
              <a:gd name="T6" fmla="*/ 61 w 65"/>
              <a:gd name="T7" fmla="*/ 33 h 65"/>
              <a:gd name="T8" fmla="*/ 53 w 65"/>
              <a:gd name="T9" fmla="*/ 53 h 65"/>
              <a:gd name="T10" fmla="*/ 32 w 65"/>
              <a:gd name="T11" fmla="*/ 61 h 65"/>
              <a:gd name="T12" fmla="*/ 12 w 65"/>
              <a:gd name="T13" fmla="*/ 53 h 65"/>
              <a:gd name="T14" fmla="*/ 4 w 65"/>
              <a:gd name="T15" fmla="*/ 33 h 65"/>
              <a:gd name="T16" fmla="*/ 12 w 65"/>
              <a:gd name="T17" fmla="*/ 13 h 65"/>
              <a:gd name="T18" fmla="*/ 11 w 65"/>
              <a:gd name="T19" fmla="*/ 11 h 65"/>
              <a:gd name="T20" fmla="*/ 12 w 65"/>
              <a:gd name="T21" fmla="*/ 13 h 65"/>
              <a:gd name="T22" fmla="*/ 32 w 65"/>
              <a:gd name="T23" fmla="*/ 0 h 65"/>
              <a:gd name="T24" fmla="*/ 32 w 65"/>
              <a:gd name="T25" fmla="*/ 0 h 65"/>
              <a:gd name="T26" fmla="*/ 10 w 65"/>
              <a:gd name="T27" fmla="*/ 10 h 65"/>
              <a:gd name="T28" fmla="*/ 10 w 65"/>
              <a:gd name="T29" fmla="*/ 10 h 65"/>
              <a:gd name="T30" fmla="*/ 7 w 65"/>
              <a:gd name="T31" fmla="*/ 13 h 65"/>
              <a:gd name="T32" fmla="*/ 5 w 65"/>
              <a:gd name="T33" fmla="*/ 16 h 65"/>
              <a:gd name="T34" fmla="*/ 0 w 65"/>
              <a:gd name="T35" fmla="*/ 33 h 65"/>
              <a:gd name="T36" fmla="*/ 10 w 65"/>
              <a:gd name="T37" fmla="*/ 55 h 65"/>
              <a:gd name="T38" fmla="*/ 32 w 65"/>
              <a:gd name="T39" fmla="*/ 65 h 65"/>
              <a:gd name="T40" fmla="*/ 32 w 65"/>
              <a:gd name="T41" fmla="*/ 65 h 65"/>
              <a:gd name="T42" fmla="*/ 55 w 65"/>
              <a:gd name="T43" fmla="*/ 55 h 65"/>
              <a:gd name="T44" fmla="*/ 65 w 65"/>
              <a:gd name="T45" fmla="*/ 33 h 65"/>
              <a:gd name="T46" fmla="*/ 55 w 65"/>
              <a:gd name="T47" fmla="*/ 10 h 65"/>
              <a:gd name="T48" fmla="*/ 32 w 65"/>
              <a:gd name="T49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5" h="65">
                <a:moveTo>
                  <a:pt x="12" y="13"/>
                </a:moveTo>
                <a:cubicBezTo>
                  <a:pt x="18" y="7"/>
                  <a:pt x="25" y="4"/>
                  <a:pt x="32" y="4"/>
                </a:cubicBezTo>
                <a:cubicBezTo>
                  <a:pt x="40" y="4"/>
                  <a:pt x="47" y="7"/>
                  <a:pt x="53" y="13"/>
                </a:cubicBezTo>
                <a:cubicBezTo>
                  <a:pt x="58" y="18"/>
                  <a:pt x="61" y="25"/>
                  <a:pt x="61" y="33"/>
                </a:cubicBezTo>
                <a:cubicBezTo>
                  <a:pt x="61" y="40"/>
                  <a:pt x="58" y="47"/>
                  <a:pt x="53" y="53"/>
                </a:cubicBezTo>
                <a:cubicBezTo>
                  <a:pt x="47" y="58"/>
                  <a:pt x="40" y="61"/>
                  <a:pt x="32" y="61"/>
                </a:cubicBezTo>
                <a:cubicBezTo>
                  <a:pt x="25" y="61"/>
                  <a:pt x="18" y="58"/>
                  <a:pt x="12" y="53"/>
                </a:cubicBezTo>
                <a:cubicBezTo>
                  <a:pt x="7" y="47"/>
                  <a:pt x="4" y="40"/>
                  <a:pt x="4" y="33"/>
                </a:cubicBezTo>
                <a:cubicBezTo>
                  <a:pt x="4" y="25"/>
                  <a:pt x="7" y="18"/>
                  <a:pt x="12" y="13"/>
                </a:cubicBezTo>
                <a:cubicBezTo>
                  <a:pt x="11" y="11"/>
                  <a:pt x="11" y="11"/>
                  <a:pt x="11" y="11"/>
                </a:cubicBezTo>
                <a:cubicBezTo>
                  <a:pt x="12" y="13"/>
                  <a:pt x="12" y="13"/>
                  <a:pt x="12" y="13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9" y="11"/>
                  <a:pt x="8" y="12"/>
                  <a:pt x="7" y="13"/>
                </a:cubicBezTo>
                <a:cubicBezTo>
                  <a:pt x="6" y="14"/>
                  <a:pt x="5" y="15"/>
                  <a:pt x="5" y="16"/>
                </a:cubicBezTo>
                <a:cubicBezTo>
                  <a:pt x="2" y="21"/>
                  <a:pt x="0" y="27"/>
                  <a:pt x="0" y="33"/>
                </a:cubicBezTo>
                <a:cubicBezTo>
                  <a:pt x="0" y="41"/>
                  <a:pt x="3" y="49"/>
                  <a:pt x="10" y="55"/>
                </a:cubicBezTo>
                <a:cubicBezTo>
                  <a:pt x="16" y="62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1" y="65"/>
                  <a:pt x="49" y="62"/>
                  <a:pt x="55" y="55"/>
                </a:cubicBezTo>
                <a:cubicBezTo>
                  <a:pt x="62" y="49"/>
                  <a:pt x="65" y="41"/>
                  <a:pt x="65" y="33"/>
                </a:cubicBezTo>
                <a:cubicBezTo>
                  <a:pt x="65" y="24"/>
                  <a:pt x="62" y="16"/>
                  <a:pt x="55" y="10"/>
                </a:cubicBezTo>
                <a:cubicBezTo>
                  <a:pt x="49" y="3"/>
                  <a:pt x="41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42" name="Freeform 798"/>
          <p:cNvSpPr>
            <a:spLocks/>
          </p:cNvSpPr>
          <p:nvPr/>
        </p:nvSpPr>
        <p:spPr bwMode="auto">
          <a:xfrm>
            <a:off x="11056168" y="404814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0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43" name="Freeform 799"/>
          <p:cNvSpPr>
            <a:spLocks/>
          </p:cNvSpPr>
          <p:nvPr/>
        </p:nvSpPr>
        <p:spPr bwMode="auto">
          <a:xfrm>
            <a:off x="9571855" y="227013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6 h 33"/>
              <a:gd name="T8" fmla="*/ 5 w 33"/>
              <a:gd name="T9" fmla="*/ 28 h 33"/>
              <a:gd name="T10" fmla="*/ 16 w 33"/>
              <a:gd name="T11" fmla="*/ 33 h 33"/>
              <a:gd name="T12" fmla="*/ 28 w 33"/>
              <a:gd name="T13" fmla="*/ 28 h 33"/>
              <a:gd name="T14" fmla="*/ 33 w 33"/>
              <a:gd name="T15" fmla="*/ 16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1"/>
                  <a:pt x="12" y="33"/>
                  <a:pt x="16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1" y="25"/>
                  <a:pt x="33" y="21"/>
                  <a:pt x="33" y="16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44" name="Freeform 800"/>
          <p:cNvSpPr>
            <a:spLocks noEditPoints="1"/>
          </p:cNvSpPr>
          <p:nvPr/>
        </p:nvSpPr>
        <p:spPr bwMode="auto">
          <a:xfrm>
            <a:off x="9555980" y="211138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0 h 41"/>
              <a:gd name="T8" fmla="*/ 32 w 41"/>
              <a:gd name="T9" fmla="*/ 32 h 41"/>
              <a:gd name="T10" fmla="*/ 20 w 41"/>
              <a:gd name="T11" fmla="*/ 37 h 41"/>
              <a:gd name="T12" fmla="*/ 9 w 41"/>
              <a:gd name="T13" fmla="*/ 32 h 41"/>
              <a:gd name="T14" fmla="*/ 4 w 41"/>
              <a:gd name="T15" fmla="*/ 20 h 41"/>
              <a:gd name="T16" fmla="*/ 9 w 41"/>
              <a:gd name="T17" fmla="*/ 9 h 41"/>
              <a:gd name="T18" fmla="*/ 9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0 h 41"/>
              <a:gd name="T30" fmla="*/ 6 w 41"/>
              <a:gd name="T31" fmla="*/ 35 h 41"/>
              <a:gd name="T32" fmla="*/ 20 w 41"/>
              <a:gd name="T33" fmla="*/ 41 h 41"/>
              <a:gd name="T34" fmla="*/ 20 w 41"/>
              <a:gd name="T35" fmla="*/ 41 h 41"/>
              <a:gd name="T36" fmla="*/ 35 w 41"/>
              <a:gd name="T37" fmla="*/ 35 h 41"/>
              <a:gd name="T38" fmla="*/ 41 w 41"/>
              <a:gd name="T39" fmla="*/ 20 h 41"/>
              <a:gd name="T40" fmla="*/ 36 w 41"/>
              <a:gd name="T41" fmla="*/ 7 h 41"/>
              <a:gd name="T42" fmla="*/ 35 w 41"/>
              <a:gd name="T43" fmla="*/ 6 h 41"/>
              <a:gd name="T44" fmla="*/ 33 w 41"/>
              <a:gd name="T45" fmla="*/ 4 h 41"/>
              <a:gd name="T46" fmla="*/ 20 w 41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5" y="12"/>
                  <a:pt x="37" y="16"/>
                  <a:pt x="37" y="20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5"/>
                  <a:pt x="25" y="37"/>
                  <a:pt x="20" y="37"/>
                </a:cubicBezTo>
                <a:cubicBezTo>
                  <a:pt x="16" y="37"/>
                  <a:pt x="12" y="35"/>
                  <a:pt x="9" y="32"/>
                </a:cubicBezTo>
                <a:cubicBezTo>
                  <a:pt x="5" y="29"/>
                  <a:pt x="4" y="25"/>
                  <a:pt x="4" y="20"/>
                </a:cubicBezTo>
                <a:cubicBezTo>
                  <a:pt x="4" y="16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0"/>
                </a:cubicBezTo>
                <a:cubicBezTo>
                  <a:pt x="41" y="15"/>
                  <a:pt x="39" y="11"/>
                  <a:pt x="36" y="7"/>
                </a:cubicBezTo>
                <a:cubicBezTo>
                  <a:pt x="36" y="6"/>
                  <a:pt x="35" y="6"/>
                  <a:pt x="35" y="6"/>
                </a:cubicBezTo>
                <a:cubicBezTo>
                  <a:pt x="34" y="5"/>
                  <a:pt x="34" y="4"/>
                  <a:pt x="33" y="4"/>
                </a:cubicBezTo>
                <a:cubicBezTo>
                  <a:pt x="29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45" name="Freeform 801"/>
          <p:cNvSpPr>
            <a:spLocks/>
          </p:cNvSpPr>
          <p:nvPr/>
        </p:nvSpPr>
        <p:spPr bwMode="auto">
          <a:xfrm>
            <a:off x="9803630" y="458789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4 w 34"/>
              <a:gd name="T5" fmla="*/ 4 h 34"/>
              <a:gd name="T6" fmla="*/ 5 w 34"/>
              <a:gd name="T7" fmla="*/ 5 h 34"/>
              <a:gd name="T8" fmla="*/ 0 w 34"/>
              <a:gd name="T9" fmla="*/ 17 h 34"/>
              <a:gd name="T10" fmla="*/ 5 w 34"/>
              <a:gd name="T11" fmla="*/ 29 h 34"/>
              <a:gd name="T12" fmla="*/ 17 w 34"/>
              <a:gd name="T13" fmla="*/ 34 h 34"/>
              <a:gd name="T14" fmla="*/ 29 w 34"/>
              <a:gd name="T15" fmla="*/ 29 h 34"/>
              <a:gd name="T16" fmla="*/ 34 w 34"/>
              <a:gd name="T17" fmla="*/ 17 h 34"/>
              <a:gd name="T18" fmla="*/ 29 w 34"/>
              <a:gd name="T19" fmla="*/ 5 h 34"/>
              <a:gd name="T20" fmla="*/ 17 w 34"/>
              <a:gd name="T21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4" y="4"/>
                  <a:pt x="4" y="4"/>
                  <a:pt x="4" y="4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46" name="Freeform 802"/>
          <p:cNvSpPr>
            <a:spLocks noEditPoints="1"/>
          </p:cNvSpPr>
          <p:nvPr/>
        </p:nvSpPr>
        <p:spPr bwMode="auto">
          <a:xfrm>
            <a:off x="9787755" y="442914"/>
            <a:ext cx="174625" cy="174625"/>
          </a:xfrm>
          <a:custGeom>
            <a:avLst/>
            <a:gdLst>
              <a:gd name="T0" fmla="*/ 9 w 42"/>
              <a:gd name="T1" fmla="*/ 9 h 42"/>
              <a:gd name="T2" fmla="*/ 21 w 42"/>
              <a:gd name="T3" fmla="*/ 4 h 42"/>
              <a:gd name="T4" fmla="*/ 33 w 42"/>
              <a:gd name="T5" fmla="*/ 9 h 42"/>
              <a:gd name="T6" fmla="*/ 38 w 42"/>
              <a:gd name="T7" fmla="*/ 21 h 42"/>
              <a:gd name="T8" fmla="*/ 33 w 42"/>
              <a:gd name="T9" fmla="*/ 33 h 42"/>
              <a:gd name="T10" fmla="*/ 21 w 42"/>
              <a:gd name="T11" fmla="*/ 38 h 42"/>
              <a:gd name="T12" fmla="*/ 9 w 42"/>
              <a:gd name="T13" fmla="*/ 33 h 42"/>
              <a:gd name="T14" fmla="*/ 4 w 42"/>
              <a:gd name="T15" fmla="*/ 21 h 42"/>
              <a:gd name="T16" fmla="*/ 9 w 42"/>
              <a:gd name="T17" fmla="*/ 9 h 42"/>
              <a:gd name="T18" fmla="*/ 8 w 42"/>
              <a:gd name="T19" fmla="*/ 8 h 42"/>
              <a:gd name="T20" fmla="*/ 9 w 42"/>
              <a:gd name="T21" fmla="*/ 9 h 42"/>
              <a:gd name="T22" fmla="*/ 21 w 42"/>
              <a:gd name="T23" fmla="*/ 0 h 42"/>
              <a:gd name="T24" fmla="*/ 21 w 42"/>
              <a:gd name="T25" fmla="*/ 0 h 42"/>
              <a:gd name="T26" fmla="*/ 6 w 42"/>
              <a:gd name="T27" fmla="*/ 6 h 42"/>
              <a:gd name="T28" fmla="*/ 6 w 42"/>
              <a:gd name="T29" fmla="*/ 6 h 42"/>
              <a:gd name="T30" fmla="*/ 0 w 42"/>
              <a:gd name="T31" fmla="*/ 21 h 42"/>
              <a:gd name="T32" fmla="*/ 6 w 42"/>
              <a:gd name="T33" fmla="*/ 35 h 42"/>
              <a:gd name="T34" fmla="*/ 21 w 42"/>
              <a:gd name="T35" fmla="*/ 42 h 42"/>
              <a:gd name="T36" fmla="*/ 21 w 42"/>
              <a:gd name="T37" fmla="*/ 42 h 42"/>
              <a:gd name="T38" fmla="*/ 36 w 42"/>
              <a:gd name="T39" fmla="*/ 35 h 42"/>
              <a:gd name="T40" fmla="*/ 42 w 42"/>
              <a:gd name="T41" fmla="*/ 24 h 42"/>
              <a:gd name="T42" fmla="*/ 42 w 42"/>
              <a:gd name="T43" fmla="*/ 21 h 42"/>
              <a:gd name="T44" fmla="*/ 42 w 42"/>
              <a:gd name="T45" fmla="*/ 20 h 42"/>
              <a:gd name="T46" fmla="*/ 36 w 42"/>
              <a:gd name="T47" fmla="*/ 6 h 42"/>
              <a:gd name="T48" fmla="*/ 21 w 42"/>
              <a:gd name="T4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2" h="42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30" y="36"/>
                  <a:pt x="25" y="38"/>
                  <a:pt x="21" y="38"/>
                </a:cubicBezTo>
                <a:cubicBezTo>
                  <a:pt x="17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8" y="8"/>
                  <a:pt x="8" y="8"/>
                  <a:pt x="8" y="8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40"/>
                  <a:pt x="36" y="35"/>
                </a:cubicBezTo>
                <a:cubicBezTo>
                  <a:pt x="39" y="32"/>
                  <a:pt x="41" y="28"/>
                  <a:pt x="42" y="24"/>
                </a:cubicBezTo>
                <a:cubicBezTo>
                  <a:pt x="42" y="23"/>
                  <a:pt x="42" y="22"/>
                  <a:pt x="42" y="21"/>
                </a:cubicBezTo>
                <a:cubicBezTo>
                  <a:pt x="42" y="20"/>
                  <a:pt x="42" y="20"/>
                  <a:pt x="42" y="20"/>
                </a:cubicBezTo>
                <a:cubicBezTo>
                  <a:pt x="41" y="15"/>
                  <a:pt x="39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47" name="Freeform 803"/>
          <p:cNvSpPr>
            <a:spLocks/>
          </p:cNvSpPr>
          <p:nvPr/>
        </p:nvSpPr>
        <p:spPr bwMode="auto">
          <a:xfrm>
            <a:off x="11035530" y="-22225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5 w 34"/>
              <a:gd name="T5" fmla="*/ 5 h 34"/>
              <a:gd name="T6" fmla="*/ 0 w 34"/>
              <a:gd name="T7" fmla="*/ 17 h 34"/>
              <a:gd name="T8" fmla="*/ 5 w 34"/>
              <a:gd name="T9" fmla="*/ 29 h 34"/>
              <a:gd name="T10" fmla="*/ 17 w 34"/>
              <a:gd name="T11" fmla="*/ 34 h 34"/>
              <a:gd name="T12" fmla="*/ 29 w 34"/>
              <a:gd name="T13" fmla="*/ 29 h 34"/>
              <a:gd name="T14" fmla="*/ 34 w 34"/>
              <a:gd name="T15" fmla="*/ 17 h 34"/>
              <a:gd name="T16" fmla="*/ 29 w 34"/>
              <a:gd name="T17" fmla="*/ 5 h 34"/>
              <a:gd name="T18" fmla="*/ 17 w 34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48" name="Freeform 804"/>
          <p:cNvSpPr>
            <a:spLocks noEditPoints="1"/>
          </p:cNvSpPr>
          <p:nvPr/>
        </p:nvSpPr>
        <p:spPr bwMode="auto">
          <a:xfrm>
            <a:off x="11018068" y="-38100"/>
            <a:ext cx="174625" cy="174625"/>
          </a:xfrm>
          <a:custGeom>
            <a:avLst/>
            <a:gdLst>
              <a:gd name="T0" fmla="*/ 9 w 42"/>
              <a:gd name="T1" fmla="*/ 9 h 42"/>
              <a:gd name="T2" fmla="*/ 21 w 42"/>
              <a:gd name="T3" fmla="*/ 4 h 42"/>
              <a:gd name="T4" fmla="*/ 33 w 42"/>
              <a:gd name="T5" fmla="*/ 9 h 42"/>
              <a:gd name="T6" fmla="*/ 38 w 42"/>
              <a:gd name="T7" fmla="*/ 21 h 42"/>
              <a:gd name="T8" fmla="*/ 33 w 42"/>
              <a:gd name="T9" fmla="*/ 33 h 42"/>
              <a:gd name="T10" fmla="*/ 21 w 42"/>
              <a:gd name="T11" fmla="*/ 38 h 42"/>
              <a:gd name="T12" fmla="*/ 9 w 42"/>
              <a:gd name="T13" fmla="*/ 33 h 42"/>
              <a:gd name="T14" fmla="*/ 4 w 42"/>
              <a:gd name="T15" fmla="*/ 21 h 42"/>
              <a:gd name="T16" fmla="*/ 9 w 42"/>
              <a:gd name="T17" fmla="*/ 9 h 42"/>
              <a:gd name="T18" fmla="*/ 9 w 42"/>
              <a:gd name="T19" fmla="*/ 9 h 42"/>
              <a:gd name="T20" fmla="*/ 21 w 42"/>
              <a:gd name="T21" fmla="*/ 0 h 42"/>
              <a:gd name="T22" fmla="*/ 21 w 42"/>
              <a:gd name="T23" fmla="*/ 0 h 42"/>
              <a:gd name="T24" fmla="*/ 9 w 42"/>
              <a:gd name="T25" fmla="*/ 4 h 42"/>
              <a:gd name="T26" fmla="*/ 6 w 42"/>
              <a:gd name="T27" fmla="*/ 6 h 42"/>
              <a:gd name="T28" fmla="*/ 6 w 42"/>
              <a:gd name="T29" fmla="*/ 6 h 42"/>
              <a:gd name="T30" fmla="*/ 6 w 42"/>
              <a:gd name="T31" fmla="*/ 6 h 42"/>
              <a:gd name="T32" fmla="*/ 0 w 42"/>
              <a:gd name="T33" fmla="*/ 21 h 42"/>
              <a:gd name="T34" fmla="*/ 6 w 42"/>
              <a:gd name="T35" fmla="*/ 36 h 42"/>
              <a:gd name="T36" fmla="*/ 21 w 42"/>
              <a:gd name="T37" fmla="*/ 42 h 42"/>
              <a:gd name="T38" fmla="*/ 21 w 42"/>
              <a:gd name="T39" fmla="*/ 42 h 42"/>
              <a:gd name="T40" fmla="*/ 36 w 42"/>
              <a:gd name="T41" fmla="*/ 36 h 42"/>
              <a:gd name="T42" fmla="*/ 42 w 42"/>
              <a:gd name="T43" fmla="*/ 21 h 42"/>
              <a:gd name="T44" fmla="*/ 36 w 42"/>
              <a:gd name="T45" fmla="*/ 6 h 42"/>
              <a:gd name="T46" fmla="*/ 21 w 42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2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30" y="36"/>
                  <a:pt x="25" y="38"/>
                  <a:pt x="21" y="38"/>
                </a:cubicBezTo>
                <a:cubicBezTo>
                  <a:pt x="17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7" y="0"/>
                  <a:pt x="13" y="1"/>
                  <a:pt x="9" y="4"/>
                </a:cubicBezTo>
                <a:cubicBezTo>
                  <a:pt x="8" y="4"/>
                  <a:pt x="7" y="5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6"/>
                </a:cubicBezTo>
                <a:cubicBezTo>
                  <a:pt x="10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40"/>
                  <a:pt x="36" y="36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49" name="Freeform 805"/>
          <p:cNvSpPr>
            <a:spLocks/>
          </p:cNvSpPr>
          <p:nvPr/>
        </p:nvSpPr>
        <p:spPr bwMode="auto">
          <a:xfrm>
            <a:off x="10168755" y="119063"/>
            <a:ext cx="136525" cy="141288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7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7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2" y="33"/>
                  <a:pt x="17" y="34"/>
                </a:cubicBezTo>
                <a:cubicBezTo>
                  <a:pt x="21" y="33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50" name="Freeform 806"/>
          <p:cNvSpPr>
            <a:spLocks noEditPoints="1"/>
          </p:cNvSpPr>
          <p:nvPr/>
        </p:nvSpPr>
        <p:spPr bwMode="auto">
          <a:xfrm>
            <a:off x="10152880" y="103188"/>
            <a:ext cx="169863" cy="173038"/>
          </a:xfrm>
          <a:custGeom>
            <a:avLst/>
            <a:gdLst>
              <a:gd name="T0" fmla="*/ 9 w 41"/>
              <a:gd name="T1" fmla="*/ 9 h 42"/>
              <a:gd name="T2" fmla="*/ 21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1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1 w 41"/>
              <a:gd name="T21" fmla="*/ 0 h 42"/>
              <a:gd name="T22" fmla="*/ 21 w 41"/>
              <a:gd name="T23" fmla="*/ 0 h 42"/>
              <a:gd name="T24" fmla="*/ 6 w 41"/>
              <a:gd name="T25" fmla="*/ 6 h 42"/>
              <a:gd name="T26" fmla="*/ 6 w 41"/>
              <a:gd name="T27" fmla="*/ 6 h 42"/>
              <a:gd name="T28" fmla="*/ 6 w 41"/>
              <a:gd name="T29" fmla="*/ 6 h 42"/>
              <a:gd name="T30" fmla="*/ 6 w 41"/>
              <a:gd name="T31" fmla="*/ 6 h 42"/>
              <a:gd name="T32" fmla="*/ 6 w 41"/>
              <a:gd name="T33" fmla="*/ 6 h 42"/>
              <a:gd name="T34" fmla="*/ 0 w 41"/>
              <a:gd name="T35" fmla="*/ 21 h 42"/>
              <a:gd name="T36" fmla="*/ 6 w 41"/>
              <a:gd name="T37" fmla="*/ 35 h 42"/>
              <a:gd name="T38" fmla="*/ 21 w 41"/>
              <a:gd name="T39" fmla="*/ 42 h 42"/>
              <a:gd name="T40" fmla="*/ 21 w 41"/>
              <a:gd name="T41" fmla="*/ 42 h 42"/>
              <a:gd name="T42" fmla="*/ 35 w 41"/>
              <a:gd name="T43" fmla="*/ 35 h 42"/>
              <a:gd name="T44" fmla="*/ 41 w 41"/>
              <a:gd name="T45" fmla="*/ 21 h 42"/>
              <a:gd name="T46" fmla="*/ 35 w 41"/>
              <a:gd name="T47" fmla="*/ 6 h 42"/>
              <a:gd name="T48" fmla="*/ 26 w 41"/>
              <a:gd name="T49" fmla="*/ 1 h 42"/>
              <a:gd name="T50" fmla="*/ 22 w 41"/>
              <a:gd name="T51" fmla="*/ 0 h 42"/>
              <a:gd name="T52" fmla="*/ 21 w 41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7"/>
                  <a:pt x="21" y="38"/>
                </a:cubicBezTo>
                <a:cubicBezTo>
                  <a:pt x="16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3" y="4"/>
                  <a:pt x="29" y="2"/>
                  <a:pt x="26" y="1"/>
                </a:cubicBezTo>
                <a:cubicBezTo>
                  <a:pt x="25" y="1"/>
                  <a:pt x="23" y="0"/>
                  <a:pt x="22" y="0"/>
                </a:cubicBezTo>
                <a:cubicBezTo>
                  <a:pt x="22" y="0"/>
                  <a:pt x="21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51" name="Freeform 807"/>
          <p:cNvSpPr>
            <a:spLocks/>
          </p:cNvSpPr>
          <p:nvPr/>
        </p:nvSpPr>
        <p:spPr bwMode="auto">
          <a:xfrm>
            <a:off x="9911580" y="-1522415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3 w 33"/>
              <a:gd name="T5" fmla="*/ 4 h 34"/>
              <a:gd name="T6" fmla="*/ 5 w 33"/>
              <a:gd name="T7" fmla="*/ 5 h 34"/>
              <a:gd name="T8" fmla="*/ 0 w 33"/>
              <a:gd name="T9" fmla="*/ 17 h 34"/>
              <a:gd name="T10" fmla="*/ 5 w 33"/>
              <a:gd name="T11" fmla="*/ 29 h 34"/>
              <a:gd name="T12" fmla="*/ 16 w 33"/>
              <a:gd name="T13" fmla="*/ 34 h 34"/>
              <a:gd name="T14" fmla="*/ 28 w 33"/>
              <a:gd name="T15" fmla="*/ 29 h 34"/>
              <a:gd name="T16" fmla="*/ 33 w 33"/>
              <a:gd name="T17" fmla="*/ 17 h 34"/>
              <a:gd name="T18" fmla="*/ 28 w 33"/>
              <a:gd name="T19" fmla="*/ 5 h 34"/>
              <a:gd name="T20" fmla="*/ 16 w 33"/>
              <a:gd name="T21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3" y="4"/>
                  <a:pt x="3" y="4"/>
                  <a:pt x="3" y="4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52" name="Freeform 808"/>
          <p:cNvSpPr>
            <a:spLocks noEditPoints="1"/>
          </p:cNvSpPr>
          <p:nvPr/>
        </p:nvSpPr>
        <p:spPr bwMode="auto">
          <a:xfrm>
            <a:off x="9895705" y="-1538290"/>
            <a:ext cx="169863" cy="173038"/>
          </a:xfrm>
          <a:custGeom>
            <a:avLst/>
            <a:gdLst>
              <a:gd name="T0" fmla="*/ 9 w 41"/>
              <a:gd name="T1" fmla="*/ 9 h 42"/>
              <a:gd name="T2" fmla="*/ 20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0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7 w 41"/>
              <a:gd name="T19" fmla="*/ 8 h 42"/>
              <a:gd name="T20" fmla="*/ 9 w 41"/>
              <a:gd name="T21" fmla="*/ 9 h 42"/>
              <a:gd name="T22" fmla="*/ 20 w 41"/>
              <a:gd name="T23" fmla="*/ 0 h 42"/>
              <a:gd name="T24" fmla="*/ 20 w 41"/>
              <a:gd name="T25" fmla="*/ 0 h 42"/>
              <a:gd name="T26" fmla="*/ 6 w 41"/>
              <a:gd name="T27" fmla="*/ 6 h 42"/>
              <a:gd name="T28" fmla="*/ 6 w 41"/>
              <a:gd name="T29" fmla="*/ 6 h 42"/>
              <a:gd name="T30" fmla="*/ 0 w 41"/>
              <a:gd name="T31" fmla="*/ 21 h 42"/>
              <a:gd name="T32" fmla="*/ 6 w 41"/>
              <a:gd name="T33" fmla="*/ 35 h 42"/>
              <a:gd name="T34" fmla="*/ 20 w 41"/>
              <a:gd name="T35" fmla="*/ 42 h 42"/>
              <a:gd name="T36" fmla="*/ 20 w 41"/>
              <a:gd name="T37" fmla="*/ 42 h 42"/>
              <a:gd name="T38" fmla="*/ 35 w 41"/>
              <a:gd name="T39" fmla="*/ 35 h 42"/>
              <a:gd name="T40" fmla="*/ 41 w 41"/>
              <a:gd name="T41" fmla="*/ 21 h 42"/>
              <a:gd name="T42" fmla="*/ 35 w 41"/>
              <a:gd name="T43" fmla="*/ 6 h 42"/>
              <a:gd name="T44" fmla="*/ 25 w 41"/>
              <a:gd name="T45" fmla="*/ 1 h 42"/>
              <a:gd name="T46" fmla="*/ 21 w 41"/>
              <a:gd name="T47" fmla="*/ 0 h 42"/>
              <a:gd name="T48" fmla="*/ 20 w 41"/>
              <a:gd name="T4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8"/>
                  <a:pt x="20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7" y="8"/>
                  <a:pt x="7" y="8"/>
                  <a:pt x="7" y="8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2" y="3"/>
                  <a:pt x="28" y="1"/>
                  <a:pt x="25" y="1"/>
                </a:cubicBezTo>
                <a:cubicBezTo>
                  <a:pt x="23" y="0"/>
                  <a:pt x="22" y="0"/>
                  <a:pt x="21" y="0"/>
                </a:cubicBezTo>
                <a:cubicBezTo>
                  <a:pt x="21" y="0"/>
                  <a:pt x="21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53" name="Freeform 809"/>
          <p:cNvSpPr>
            <a:spLocks/>
          </p:cNvSpPr>
          <p:nvPr/>
        </p:nvSpPr>
        <p:spPr bwMode="auto">
          <a:xfrm>
            <a:off x="10132242" y="-2513017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3 w 33"/>
              <a:gd name="T5" fmla="*/ 3 h 33"/>
              <a:gd name="T6" fmla="*/ 5 w 33"/>
              <a:gd name="T7" fmla="*/ 5 h 33"/>
              <a:gd name="T8" fmla="*/ 0 w 33"/>
              <a:gd name="T9" fmla="*/ 16 h 33"/>
              <a:gd name="T10" fmla="*/ 5 w 33"/>
              <a:gd name="T11" fmla="*/ 28 h 33"/>
              <a:gd name="T12" fmla="*/ 16 w 33"/>
              <a:gd name="T13" fmla="*/ 33 h 33"/>
              <a:gd name="T14" fmla="*/ 28 w 33"/>
              <a:gd name="T15" fmla="*/ 28 h 33"/>
              <a:gd name="T16" fmla="*/ 33 w 33"/>
              <a:gd name="T17" fmla="*/ 16 h 33"/>
              <a:gd name="T18" fmla="*/ 28 w 33"/>
              <a:gd name="T19" fmla="*/ 5 h 33"/>
              <a:gd name="T20" fmla="*/ 16 w 33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5"/>
                </a:cubicBezTo>
                <a:cubicBezTo>
                  <a:pt x="3" y="3"/>
                  <a:pt x="3" y="3"/>
                  <a:pt x="3" y="3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1"/>
                  <a:pt x="12" y="33"/>
                  <a:pt x="16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1" y="25"/>
                  <a:pt x="33" y="21"/>
                  <a:pt x="33" y="16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54" name="Freeform 810"/>
          <p:cNvSpPr>
            <a:spLocks noEditPoints="1"/>
          </p:cNvSpPr>
          <p:nvPr/>
        </p:nvSpPr>
        <p:spPr bwMode="auto">
          <a:xfrm>
            <a:off x="10114780" y="-2530479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0 h 41"/>
              <a:gd name="T8" fmla="*/ 32 w 41"/>
              <a:gd name="T9" fmla="*/ 32 h 41"/>
              <a:gd name="T10" fmla="*/ 20 w 41"/>
              <a:gd name="T11" fmla="*/ 37 h 41"/>
              <a:gd name="T12" fmla="*/ 9 w 41"/>
              <a:gd name="T13" fmla="*/ 32 h 41"/>
              <a:gd name="T14" fmla="*/ 4 w 41"/>
              <a:gd name="T15" fmla="*/ 20 h 41"/>
              <a:gd name="T16" fmla="*/ 9 w 41"/>
              <a:gd name="T17" fmla="*/ 9 h 41"/>
              <a:gd name="T18" fmla="*/ 7 w 41"/>
              <a:gd name="T19" fmla="*/ 7 h 41"/>
              <a:gd name="T20" fmla="*/ 9 w 41"/>
              <a:gd name="T21" fmla="*/ 9 h 41"/>
              <a:gd name="T22" fmla="*/ 20 w 41"/>
              <a:gd name="T23" fmla="*/ 0 h 41"/>
              <a:gd name="T24" fmla="*/ 20 w 41"/>
              <a:gd name="T25" fmla="*/ 0 h 41"/>
              <a:gd name="T26" fmla="*/ 6 w 41"/>
              <a:gd name="T27" fmla="*/ 6 h 41"/>
              <a:gd name="T28" fmla="*/ 6 w 41"/>
              <a:gd name="T29" fmla="*/ 6 h 41"/>
              <a:gd name="T30" fmla="*/ 0 w 41"/>
              <a:gd name="T31" fmla="*/ 20 h 41"/>
              <a:gd name="T32" fmla="*/ 4 w 41"/>
              <a:gd name="T33" fmla="*/ 33 h 41"/>
              <a:gd name="T34" fmla="*/ 6 w 41"/>
              <a:gd name="T35" fmla="*/ 35 h 41"/>
              <a:gd name="T36" fmla="*/ 7 w 41"/>
              <a:gd name="T37" fmla="*/ 36 h 41"/>
              <a:gd name="T38" fmla="*/ 20 w 41"/>
              <a:gd name="T39" fmla="*/ 41 h 41"/>
              <a:gd name="T40" fmla="*/ 20 w 41"/>
              <a:gd name="T41" fmla="*/ 41 h 41"/>
              <a:gd name="T42" fmla="*/ 35 w 41"/>
              <a:gd name="T43" fmla="*/ 35 h 41"/>
              <a:gd name="T44" fmla="*/ 41 w 41"/>
              <a:gd name="T45" fmla="*/ 20 h 41"/>
              <a:gd name="T46" fmla="*/ 36 w 41"/>
              <a:gd name="T47" fmla="*/ 7 h 41"/>
              <a:gd name="T48" fmla="*/ 35 w 41"/>
              <a:gd name="T49" fmla="*/ 6 h 41"/>
              <a:gd name="T50" fmla="*/ 33 w 41"/>
              <a:gd name="T51" fmla="*/ 4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5" y="12"/>
                  <a:pt x="37" y="16"/>
                  <a:pt x="37" y="20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5"/>
                  <a:pt x="25" y="37"/>
                  <a:pt x="20" y="37"/>
                </a:cubicBezTo>
                <a:cubicBezTo>
                  <a:pt x="16" y="37"/>
                  <a:pt x="12" y="35"/>
                  <a:pt x="9" y="32"/>
                </a:cubicBezTo>
                <a:cubicBezTo>
                  <a:pt x="5" y="29"/>
                  <a:pt x="4" y="25"/>
                  <a:pt x="4" y="20"/>
                </a:cubicBezTo>
                <a:cubicBezTo>
                  <a:pt x="4" y="16"/>
                  <a:pt x="5" y="12"/>
                  <a:pt x="9" y="9"/>
                </a:cubicBezTo>
                <a:cubicBezTo>
                  <a:pt x="7" y="7"/>
                  <a:pt x="7" y="7"/>
                  <a:pt x="7" y="7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5"/>
                  <a:pt x="1" y="29"/>
                  <a:pt x="4" y="33"/>
                </a:cubicBezTo>
                <a:cubicBezTo>
                  <a:pt x="5" y="34"/>
                  <a:pt x="5" y="34"/>
                  <a:pt x="6" y="35"/>
                </a:cubicBezTo>
                <a:cubicBezTo>
                  <a:pt x="6" y="35"/>
                  <a:pt x="6" y="36"/>
                  <a:pt x="7" y="36"/>
                </a:cubicBezTo>
                <a:cubicBezTo>
                  <a:pt x="11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0"/>
                </a:cubicBezTo>
                <a:cubicBezTo>
                  <a:pt x="41" y="15"/>
                  <a:pt x="39" y="11"/>
                  <a:pt x="36" y="7"/>
                </a:cubicBezTo>
                <a:cubicBezTo>
                  <a:pt x="36" y="6"/>
                  <a:pt x="35" y="6"/>
                  <a:pt x="35" y="6"/>
                </a:cubicBezTo>
                <a:cubicBezTo>
                  <a:pt x="34" y="5"/>
                  <a:pt x="34" y="5"/>
                  <a:pt x="33" y="4"/>
                </a:cubicBezTo>
                <a:cubicBezTo>
                  <a:pt x="29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57" name="Freeform 813"/>
          <p:cNvSpPr>
            <a:spLocks/>
          </p:cNvSpPr>
          <p:nvPr/>
        </p:nvSpPr>
        <p:spPr bwMode="auto">
          <a:xfrm>
            <a:off x="12942118" y="-3155956"/>
            <a:ext cx="2305051" cy="2001841"/>
          </a:xfrm>
          <a:custGeom>
            <a:avLst/>
            <a:gdLst>
              <a:gd name="T0" fmla="*/ 553 w 556"/>
              <a:gd name="T1" fmla="*/ 0 h 483"/>
              <a:gd name="T2" fmla="*/ 73 w 556"/>
              <a:gd name="T3" fmla="*/ 479 h 483"/>
              <a:gd name="T4" fmla="*/ 26 w 556"/>
              <a:gd name="T5" fmla="*/ 478 h 483"/>
              <a:gd name="T6" fmla="*/ 3 w 556"/>
              <a:gd name="T7" fmla="*/ 455 h 483"/>
              <a:gd name="T8" fmla="*/ 0 w 556"/>
              <a:gd name="T9" fmla="*/ 458 h 483"/>
              <a:gd name="T10" fmla="*/ 24 w 556"/>
              <a:gd name="T11" fmla="*/ 482 h 483"/>
              <a:gd name="T12" fmla="*/ 75 w 556"/>
              <a:gd name="T13" fmla="*/ 483 h 483"/>
              <a:gd name="T14" fmla="*/ 556 w 556"/>
              <a:gd name="T15" fmla="*/ 2 h 483"/>
              <a:gd name="T16" fmla="*/ 553 w 556"/>
              <a:gd name="T17" fmla="*/ 0 h 4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56" h="483">
                <a:moveTo>
                  <a:pt x="553" y="0"/>
                </a:moveTo>
                <a:cubicBezTo>
                  <a:pt x="73" y="479"/>
                  <a:pt x="73" y="479"/>
                  <a:pt x="73" y="479"/>
                </a:cubicBezTo>
                <a:cubicBezTo>
                  <a:pt x="26" y="478"/>
                  <a:pt x="26" y="478"/>
                  <a:pt x="26" y="478"/>
                </a:cubicBezTo>
                <a:cubicBezTo>
                  <a:pt x="3" y="455"/>
                  <a:pt x="3" y="455"/>
                  <a:pt x="3" y="455"/>
                </a:cubicBezTo>
                <a:cubicBezTo>
                  <a:pt x="2" y="456"/>
                  <a:pt x="1" y="457"/>
                  <a:pt x="0" y="458"/>
                </a:cubicBezTo>
                <a:cubicBezTo>
                  <a:pt x="24" y="482"/>
                  <a:pt x="24" y="482"/>
                  <a:pt x="24" y="482"/>
                </a:cubicBezTo>
                <a:cubicBezTo>
                  <a:pt x="75" y="483"/>
                  <a:pt x="75" y="483"/>
                  <a:pt x="75" y="483"/>
                </a:cubicBezTo>
                <a:cubicBezTo>
                  <a:pt x="556" y="2"/>
                  <a:pt x="556" y="2"/>
                  <a:pt x="556" y="2"/>
                </a:cubicBezTo>
                <a:cubicBezTo>
                  <a:pt x="553" y="0"/>
                  <a:pt x="553" y="0"/>
                  <a:pt x="55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58" name="Freeform 814"/>
          <p:cNvSpPr>
            <a:spLocks noEditPoints="1"/>
          </p:cNvSpPr>
          <p:nvPr/>
        </p:nvSpPr>
        <p:spPr bwMode="auto">
          <a:xfrm>
            <a:off x="12361093" y="-3387731"/>
            <a:ext cx="1193800" cy="1425578"/>
          </a:xfrm>
          <a:custGeom>
            <a:avLst/>
            <a:gdLst>
              <a:gd name="T0" fmla="*/ 32 w 288"/>
              <a:gd name="T1" fmla="*/ 253 h 344"/>
              <a:gd name="T2" fmla="*/ 0 w 288"/>
              <a:gd name="T3" fmla="*/ 285 h 344"/>
              <a:gd name="T4" fmla="*/ 0 w 288"/>
              <a:gd name="T5" fmla="*/ 344 h 344"/>
              <a:gd name="T6" fmla="*/ 2 w 288"/>
              <a:gd name="T7" fmla="*/ 344 h 344"/>
              <a:gd name="T8" fmla="*/ 2 w 288"/>
              <a:gd name="T9" fmla="*/ 344 h 344"/>
              <a:gd name="T10" fmla="*/ 4 w 288"/>
              <a:gd name="T11" fmla="*/ 344 h 344"/>
              <a:gd name="T12" fmla="*/ 4 w 288"/>
              <a:gd name="T13" fmla="*/ 286 h 344"/>
              <a:gd name="T14" fmla="*/ 34 w 288"/>
              <a:gd name="T15" fmla="*/ 256 h 344"/>
              <a:gd name="T16" fmla="*/ 33 w 288"/>
              <a:gd name="T17" fmla="*/ 255 h 344"/>
              <a:gd name="T18" fmla="*/ 32 w 288"/>
              <a:gd name="T19" fmla="*/ 253 h 344"/>
              <a:gd name="T20" fmla="*/ 285 w 288"/>
              <a:gd name="T21" fmla="*/ 0 h 344"/>
              <a:gd name="T22" fmla="*/ 285 w 288"/>
              <a:gd name="T23" fmla="*/ 0 h 344"/>
              <a:gd name="T24" fmla="*/ 77 w 288"/>
              <a:gd name="T25" fmla="*/ 207 h 344"/>
              <a:gd name="T26" fmla="*/ 79 w 288"/>
              <a:gd name="T27" fmla="*/ 209 h 344"/>
              <a:gd name="T28" fmla="*/ 80 w 288"/>
              <a:gd name="T29" fmla="*/ 210 h 344"/>
              <a:gd name="T30" fmla="*/ 288 w 288"/>
              <a:gd name="T31" fmla="*/ 2 h 344"/>
              <a:gd name="T32" fmla="*/ 285 w 288"/>
              <a:gd name="T33" fmla="*/ 0 h 3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88" h="344">
                <a:moveTo>
                  <a:pt x="32" y="253"/>
                </a:moveTo>
                <a:cubicBezTo>
                  <a:pt x="0" y="285"/>
                  <a:pt x="0" y="285"/>
                  <a:pt x="0" y="285"/>
                </a:cubicBezTo>
                <a:cubicBezTo>
                  <a:pt x="0" y="344"/>
                  <a:pt x="0" y="344"/>
                  <a:pt x="0" y="344"/>
                </a:cubicBezTo>
                <a:cubicBezTo>
                  <a:pt x="1" y="344"/>
                  <a:pt x="2" y="344"/>
                  <a:pt x="2" y="344"/>
                </a:cubicBezTo>
                <a:cubicBezTo>
                  <a:pt x="2" y="344"/>
                  <a:pt x="2" y="344"/>
                  <a:pt x="2" y="344"/>
                </a:cubicBezTo>
                <a:cubicBezTo>
                  <a:pt x="3" y="344"/>
                  <a:pt x="4" y="344"/>
                  <a:pt x="4" y="344"/>
                </a:cubicBezTo>
                <a:cubicBezTo>
                  <a:pt x="4" y="286"/>
                  <a:pt x="4" y="286"/>
                  <a:pt x="4" y="286"/>
                </a:cubicBezTo>
                <a:cubicBezTo>
                  <a:pt x="34" y="256"/>
                  <a:pt x="34" y="256"/>
                  <a:pt x="34" y="256"/>
                </a:cubicBezTo>
                <a:cubicBezTo>
                  <a:pt x="34" y="256"/>
                  <a:pt x="34" y="255"/>
                  <a:pt x="33" y="255"/>
                </a:cubicBezTo>
                <a:cubicBezTo>
                  <a:pt x="33" y="254"/>
                  <a:pt x="32" y="254"/>
                  <a:pt x="32" y="253"/>
                </a:cubicBezTo>
                <a:moveTo>
                  <a:pt x="285" y="0"/>
                </a:moveTo>
                <a:cubicBezTo>
                  <a:pt x="285" y="0"/>
                  <a:pt x="285" y="0"/>
                  <a:pt x="285" y="0"/>
                </a:cubicBezTo>
                <a:cubicBezTo>
                  <a:pt x="77" y="207"/>
                  <a:pt x="77" y="207"/>
                  <a:pt x="77" y="207"/>
                </a:cubicBezTo>
                <a:cubicBezTo>
                  <a:pt x="78" y="208"/>
                  <a:pt x="78" y="209"/>
                  <a:pt x="79" y="209"/>
                </a:cubicBezTo>
                <a:cubicBezTo>
                  <a:pt x="79" y="210"/>
                  <a:pt x="80" y="210"/>
                  <a:pt x="80" y="210"/>
                </a:cubicBezTo>
                <a:cubicBezTo>
                  <a:pt x="288" y="2"/>
                  <a:pt x="288" y="2"/>
                  <a:pt x="288" y="2"/>
                </a:cubicBezTo>
                <a:cubicBezTo>
                  <a:pt x="285" y="0"/>
                  <a:pt x="285" y="0"/>
                  <a:pt x="28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59" name="Freeform 815"/>
          <p:cNvSpPr>
            <a:spLocks/>
          </p:cNvSpPr>
          <p:nvPr/>
        </p:nvSpPr>
        <p:spPr bwMode="auto">
          <a:xfrm>
            <a:off x="13199293" y="-3832232"/>
            <a:ext cx="2570163" cy="2500317"/>
          </a:xfrm>
          <a:custGeom>
            <a:avLst/>
            <a:gdLst>
              <a:gd name="T0" fmla="*/ 617 w 620"/>
              <a:gd name="T1" fmla="*/ 0 h 603"/>
              <a:gd name="T2" fmla="*/ 17 w 620"/>
              <a:gd name="T3" fmla="*/ 599 h 603"/>
              <a:gd name="T4" fmla="*/ 0 w 620"/>
              <a:gd name="T5" fmla="*/ 599 h 603"/>
              <a:gd name="T6" fmla="*/ 2 w 620"/>
              <a:gd name="T7" fmla="*/ 603 h 603"/>
              <a:gd name="T8" fmla="*/ 19 w 620"/>
              <a:gd name="T9" fmla="*/ 603 h 603"/>
              <a:gd name="T10" fmla="*/ 620 w 620"/>
              <a:gd name="T11" fmla="*/ 3 h 603"/>
              <a:gd name="T12" fmla="*/ 617 w 620"/>
              <a:gd name="T13" fmla="*/ 0 h 6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20" h="603">
                <a:moveTo>
                  <a:pt x="617" y="0"/>
                </a:moveTo>
                <a:cubicBezTo>
                  <a:pt x="17" y="599"/>
                  <a:pt x="17" y="599"/>
                  <a:pt x="17" y="599"/>
                </a:cubicBezTo>
                <a:cubicBezTo>
                  <a:pt x="0" y="599"/>
                  <a:pt x="0" y="599"/>
                  <a:pt x="0" y="599"/>
                </a:cubicBezTo>
                <a:cubicBezTo>
                  <a:pt x="1" y="600"/>
                  <a:pt x="1" y="602"/>
                  <a:pt x="2" y="603"/>
                </a:cubicBezTo>
                <a:cubicBezTo>
                  <a:pt x="19" y="603"/>
                  <a:pt x="19" y="603"/>
                  <a:pt x="19" y="603"/>
                </a:cubicBezTo>
                <a:cubicBezTo>
                  <a:pt x="620" y="3"/>
                  <a:pt x="620" y="3"/>
                  <a:pt x="620" y="3"/>
                </a:cubicBezTo>
                <a:cubicBezTo>
                  <a:pt x="617" y="0"/>
                  <a:pt x="617" y="0"/>
                  <a:pt x="61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60" name="Freeform 816"/>
          <p:cNvSpPr>
            <a:spLocks/>
          </p:cNvSpPr>
          <p:nvPr/>
        </p:nvSpPr>
        <p:spPr bwMode="auto">
          <a:xfrm>
            <a:off x="12303943" y="-1944691"/>
            <a:ext cx="136525" cy="139700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6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6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9"/>
                  <a:pt x="0" y="13"/>
                  <a:pt x="0" y="17"/>
                </a:cubicBezTo>
                <a:cubicBezTo>
                  <a:pt x="0" y="21"/>
                  <a:pt x="1" y="26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6"/>
                  <a:pt x="33" y="21"/>
                  <a:pt x="33" y="17"/>
                </a:cubicBezTo>
                <a:cubicBezTo>
                  <a:pt x="33" y="13"/>
                  <a:pt x="32" y="9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61" name="Freeform 817"/>
          <p:cNvSpPr>
            <a:spLocks noEditPoints="1"/>
          </p:cNvSpPr>
          <p:nvPr/>
        </p:nvSpPr>
        <p:spPr bwMode="auto">
          <a:xfrm>
            <a:off x="12286481" y="-1962153"/>
            <a:ext cx="169863" cy="174625"/>
          </a:xfrm>
          <a:custGeom>
            <a:avLst/>
            <a:gdLst>
              <a:gd name="T0" fmla="*/ 9 w 41"/>
              <a:gd name="T1" fmla="*/ 9 h 42"/>
              <a:gd name="T2" fmla="*/ 20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0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0 w 41"/>
              <a:gd name="T21" fmla="*/ 0 h 42"/>
              <a:gd name="T22" fmla="*/ 20 w 41"/>
              <a:gd name="T23" fmla="*/ 0 h 42"/>
              <a:gd name="T24" fmla="*/ 18 w 41"/>
              <a:gd name="T25" fmla="*/ 0 h 42"/>
              <a:gd name="T26" fmla="*/ 6 w 41"/>
              <a:gd name="T27" fmla="*/ 6 h 42"/>
              <a:gd name="T28" fmla="*/ 6 w 41"/>
              <a:gd name="T29" fmla="*/ 6 h 42"/>
              <a:gd name="T30" fmla="*/ 0 w 41"/>
              <a:gd name="T31" fmla="*/ 21 h 42"/>
              <a:gd name="T32" fmla="*/ 6 w 41"/>
              <a:gd name="T33" fmla="*/ 36 h 42"/>
              <a:gd name="T34" fmla="*/ 20 w 41"/>
              <a:gd name="T35" fmla="*/ 42 h 42"/>
              <a:gd name="T36" fmla="*/ 20 w 41"/>
              <a:gd name="T37" fmla="*/ 42 h 42"/>
              <a:gd name="T38" fmla="*/ 35 w 41"/>
              <a:gd name="T39" fmla="*/ 36 h 42"/>
              <a:gd name="T40" fmla="*/ 41 w 41"/>
              <a:gd name="T41" fmla="*/ 21 h 42"/>
              <a:gd name="T42" fmla="*/ 35 w 41"/>
              <a:gd name="T43" fmla="*/ 6 h 42"/>
              <a:gd name="T44" fmla="*/ 22 w 41"/>
              <a:gd name="T45" fmla="*/ 0 h 42"/>
              <a:gd name="T46" fmla="*/ 20 w 41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3"/>
                  <a:pt x="37" y="17"/>
                  <a:pt x="37" y="21"/>
                </a:cubicBezTo>
                <a:cubicBezTo>
                  <a:pt x="37" y="25"/>
                  <a:pt x="36" y="30"/>
                  <a:pt x="32" y="33"/>
                </a:cubicBezTo>
                <a:cubicBezTo>
                  <a:pt x="29" y="36"/>
                  <a:pt x="25" y="38"/>
                  <a:pt x="20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3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20" y="0"/>
                  <a:pt x="19" y="0"/>
                  <a:pt x="18" y="0"/>
                </a:cubicBezTo>
                <a:cubicBezTo>
                  <a:pt x="14" y="1"/>
                  <a:pt x="9" y="3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1" y="3"/>
                  <a:pt x="27" y="1"/>
                  <a:pt x="22" y="0"/>
                </a:cubicBezTo>
                <a:cubicBezTo>
                  <a:pt x="22" y="0"/>
                  <a:pt x="21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62" name="Freeform 818"/>
          <p:cNvSpPr>
            <a:spLocks/>
          </p:cNvSpPr>
          <p:nvPr/>
        </p:nvSpPr>
        <p:spPr bwMode="auto">
          <a:xfrm>
            <a:off x="11354618" y="-995364"/>
            <a:ext cx="136525" cy="139700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6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6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9"/>
                  <a:pt x="0" y="13"/>
                  <a:pt x="0" y="17"/>
                </a:cubicBezTo>
                <a:cubicBezTo>
                  <a:pt x="0" y="21"/>
                  <a:pt x="1" y="26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6"/>
                  <a:pt x="33" y="21"/>
                  <a:pt x="33" y="17"/>
                </a:cubicBezTo>
                <a:cubicBezTo>
                  <a:pt x="33" y="13"/>
                  <a:pt x="31" y="9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63" name="Freeform 819"/>
          <p:cNvSpPr>
            <a:spLocks noEditPoints="1"/>
          </p:cNvSpPr>
          <p:nvPr/>
        </p:nvSpPr>
        <p:spPr bwMode="auto">
          <a:xfrm>
            <a:off x="11337155" y="-1012827"/>
            <a:ext cx="171450" cy="174625"/>
          </a:xfrm>
          <a:custGeom>
            <a:avLst/>
            <a:gdLst>
              <a:gd name="T0" fmla="*/ 9 w 41"/>
              <a:gd name="T1" fmla="*/ 9 h 42"/>
              <a:gd name="T2" fmla="*/ 20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0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0 w 41"/>
              <a:gd name="T21" fmla="*/ 0 h 42"/>
              <a:gd name="T22" fmla="*/ 20 w 41"/>
              <a:gd name="T23" fmla="*/ 0 h 42"/>
              <a:gd name="T24" fmla="*/ 16 w 41"/>
              <a:gd name="T25" fmla="*/ 1 h 42"/>
              <a:gd name="T26" fmla="*/ 6 w 41"/>
              <a:gd name="T27" fmla="*/ 7 h 42"/>
              <a:gd name="T28" fmla="*/ 6 w 41"/>
              <a:gd name="T29" fmla="*/ 7 h 42"/>
              <a:gd name="T30" fmla="*/ 0 w 41"/>
              <a:gd name="T31" fmla="*/ 21 h 42"/>
              <a:gd name="T32" fmla="*/ 6 w 41"/>
              <a:gd name="T33" fmla="*/ 36 h 42"/>
              <a:gd name="T34" fmla="*/ 20 w 41"/>
              <a:gd name="T35" fmla="*/ 42 h 42"/>
              <a:gd name="T36" fmla="*/ 20 w 41"/>
              <a:gd name="T37" fmla="*/ 42 h 42"/>
              <a:gd name="T38" fmla="*/ 35 w 41"/>
              <a:gd name="T39" fmla="*/ 36 h 42"/>
              <a:gd name="T40" fmla="*/ 41 w 41"/>
              <a:gd name="T41" fmla="*/ 21 h 42"/>
              <a:gd name="T42" fmla="*/ 35 w 41"/>
              <a:gd name="T43" fmla="*/ 7 h 42"/>
              <a:gd name="T44" fmla="*/ 20 w 41"/>
              <a:gd name="T45" fmla="*/ 0 h 42"/>
              <a:gd name="T46" fmla="*/ 20 w 41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3"/>
                  <a:pt x="37" y="17"/>
                  <a:pt x="37" y="21"/>
                </a:cubicBezTo>
                <a:cubicBezTo>
                  <a:pt x="37" y="25"/>
                  <a:pt x="35" y="30"/>
                  <a:pt x="32" y="33"/>
                </a:cubicBezTo>
                <a:cubicBezTo>
                  <a:pt x="29" y="36"/>
                  <a:pt x="25" y="38"/>
                  <a:pt x="20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3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9" y="0"/>
                  <a:pt x="18" y="1"/>
                  <a:pt x="16" y="1"/>
                </a:cubicBezTo>
                <a:cubicBezTo>
                  <a:pt x="12" y="2"/>
                  <a:pt x="9" y="4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1"/>
                  <a:pt x="35" y="7"/>
                </a:cubicBezTo>
                <a:cubicBezTo>
                  <a:pt x="31" y="2"/>
                  <a:pt x="26" y="0"/>
                  <a:pt x="20" y="0"/>
                </a:cubicBezTo>
                <a:cubicBezTo>
                  <a:pt x="20" y="0"/>
                  <a:pt x="20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64" name="Freeform 820"/>
          <p:cNvSpPr>
            <a:spLocks/>
          </p:cNvSpPr>
          <p:nvPr/>
        </p:nvSpPr>
        <p:spPr bwMode="auto">
          <a:xfrm>
            <a:off x="12034068" y="-663576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6 h 33"/>
              <a:gd name="T8" fmla="*/ 5 w 33"/>
              <a:gd name="T9" fmla="*/ 28 h 33"/>
              <a:gd name="T10" fmla="*/ 16 w 33"/>
              <a:gd name="T11" fmla="*/ 33 h 33"/>
              <a:gd name="T12" fmla="*/ 28 w 33"/>
              <a:gd name="T13" fmla="*/ 28 h 33"/>
              <a:gd name="T14" fmla="*/ 33 w 33"/>
              <a:gd name="T15" fmla="*/ 16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1"/>
                  <a:pt x="12" y="33"/>
                  <a:pt x="16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1" y="25"/>
                  <a:pt x="33" y="21"/>
                  <a:pt x="33" y="16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65" name="Freeform 821"/>
          <p:cNvSpPr>
            <a:spLocks noEditPoints="1"/>
          </p:cNvSpPr>
          <p:nvPr/>
        </p:nvSpPr>
        <p:spPr bwMode="auto">
          <a:xfrm>
            <a:off x="12018193" y="-681038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0 h 41"/>
              <a:gd name="T8" fmla="*/ 32 w 41"/>
              <a:gd name="T9" fmla="*/ 32 h 41"/>
              <a:gd name="T10" fmla="*/ 20 w 41"/>
              <a:gd name="T11" fmla="*/ 37 h 41"/>
              <a:gd name="T12" fmla="*/ 9 w 41"/>
              <a:gd name="T13" fmla="*/ 32 h 41"/>
              <a:gd name="T14" fmla="*/ 4 w 41"/>
              <a:gd name="T15" fmla="*/ 20 h 41"/>
              <a:gd name="T16" fmla="*/ 9 w 41"/>
              <a:gd name="T17" fmla="*/ 9 h 41"/>
              <a:gd name="T18" fmla="*/ 9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20 w 41"/>
              <a:gd name="T25" fmla="*/ 0 h 41"/>
              <a:gd name="T26" fmla="*/ 16 w 41"/>
              <a:gd name="T27" fmla="*/ 0 h 41"/>
              <a:gd name="T28" fmla="*/ 6 w 41"/>
              <a:gd name="T29" fmla="*/ 6 h 41"/>
              <a:gd name="T30" fmla="*/ 6 w 41"/>
              <a:gd name="T31" fmla="*/ 6 h 41"/>
              <a:gd name="T32" fmla="*/ 0 w 41"/>
              <a:gd name="T33" fmla="*/ 20 h 41"/>
              <a:gd name="T34" fmla="*/ 6 w 41"/>
              <a:gd name="T35" fmla="*/ 35 h 41"/>
              <a:gd name="T36" fmla="*/ 16 w 41"/>
              <a:gd name="T37" fmla="*/ 40 h 41"/>
              <a:gd name="T38" fmla="*/ 20 w 41"/>
              <a:gd name="T39" fmla="*/ 41 h 41"/>
              <a:gd name="T40" fmla="*/ 20 w 41"/>
              <a:gd name="T41" fmla="*/ 41 h 41"/>
              <a:gd name="T42" fmla="*/ 20 w 41"/>
              <a:gd name="T43" fmla="*/ 41 h 41"/>
              <a:gd name="T44" fmla="*/ 35 w 41"/>
              <a:gd name="T45" fmla="*/ 35 h 41"/>
              <a:gd name="T46" fmla="*/ 41 w 41"/>
              <a:gd name="T47" fmla="*/ 20 h 41"/>
              <a:gd name="T48" fmla="*/ 35 w 41"/>
              <a:gd name="T49" fmla="*/ 6 h 41"/>
              <a:gd name="T50" fmla="*/ 20 w 41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5" y="12"/>
                  <a:pt x="37" y="16"/>
                  <a:pt x="37" y="20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5"/>
                  <a:pt x="25" y="37"/>
                  <a:pt x="20" y="37"/>
                </a:cubicBezTo>
                <a:cubicBezTo>
                  <a:pt x="16" y="37"/>
                  <a:pt x="12" y="35"/>
                  <a:pt x="9" y="32"/>
                </a:cubicBezTo>
                <a:cubicBezTo>
                  <a:pt x="5" y="29"/>
                  <a:pt x="4" y="25"/>
                  <a:pt x="4" y="20"/>
                </a:cubicBezTo>
                <a:cubicBezTo>
                  <a:pt x="4" y="16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20" y="0"/>
                  <a:pt x="20" y="0"/>
                  <a:pt x="20" y="0"/>
                </a:cubicBezTo>
                <a:cubicBezTo>
                  <a:pt x="19" y="0"/>
                  <a:pt x="17" y="0"/>
                  <a:pt x="16" y="0"/>
                </a:cubicBezTo>
                <a:cubicBezTo>
                  <a:pt x="12" y="1"/>
                  <a:pt x="9" y="3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9" y="38"/>
                  <a:pt x="12" y="40"/>
                  <a:pt x="16" y="40"/>
                </a:cubicBezTo>
                <a:cubicBezTo>
                  <a:pt x="17" y="41"/>
                  <a:pt x="18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0"/>
                </a:cubicBezTo>
                <a:cubicBezTo>
                  <a:pt x="41" y="15"/>
                  <a:pt x="39" y="10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66" name="Freeform 822"/>
          <p:cNvSpPr>
            <a:spLocks/>
          </p:cNvSpPr>
          <p:nvPr/>
        </p:nvSpPr>
        <p:spPr bwMode="auto">
          <a:xfrm>
            <a:off x="11784830" y="214313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6 h 33"/>
              <a:gd name="T8" fmla="*/ 5 w 34"/>
              <a:gd name="T9" fmla="*/ 28 h 33"/>
              <a:gd name="T10" fmla="*/ 17 w 34"/>
              <a:gd name="T11" fmla="*/ 33 h 33"/>
              <a:gd name="T12" fmla="*/ 29 w 34"/>
              <a:gd name="T13" fmla="*/ 28 h 33"/>
              <a:gd name="T14" fmla="*/ 34 w 34"/>
              <a:gd name="T15" fmla="*/ 16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9" y="1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1"/>
                  <a:pt x="2" y="25"/>
                  <a:pt x="5" y="28"/>
                </a:cubicBezTo>
                <a:cubicBezTo>
                  <a:pt x="9" y="32"/>
                  <a:pt x="13" y="33"/>
                  <a:pt x="17" y="33"/>
                </a:cubicBezTo>
                <a:cubicBezTo>
                  <a:pt x="21" y="33"/>
                  <a:pt x="26" y="32"/>
                  <a:pt x="29" y="28"/>
                </a:cubicBezTo>
                <a:cubicBezTo>
                  <a:pt x="32" y="25"/>
                  <a:pt x="34" y="21"/>
                  <a:pt x="34" y="16"/>
                </a:cubicBezTo>
                <a:cubicBezTo>
                  <a:pt x="34" y="12"/>
                  <a:pt x="32" y="8"/>
                  <a:pt x="29" y="5"/>
                </a:cubicBezTo>
                <a:cubicBezTo>
                  <a:pt x="26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67" name="Freeform 823"/>
          <p:cNvSpPr>
            <a:spLocks noEditPoints="1"/>
          </p:cNvSpPr>
          <p:nvPr/>
        </p:nvSpPr>
        <p:spPr bwMode="auto">
          <a:xfrm>
            <a:off x="11768955" y="198438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0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0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19 w 42"/>
              <a:gd name="T25" fmla="*/ 0 h 41"/>
              <a:gd name="T26" fmla="*/ 6 w 42"/>
              <a:gd name="T27" fmla="*/ 6 h 41"/>
              <a:gd name="T28" fmla="*/ 6 w 42"/>
              <a:gd name="T29" fmla="*/ 6 h 41"/>
              <a:gd name="T30" fmla="*/ 0 w 42"/>
              <a:gd name="T31" fmla="*/ 20 h 41"/>
              <a:gd name="T32" fmla="*/ 6 w 42"/>
              <a:gd name="T33" fmla="*/ 35 h 41"/>
              <a:gd name="T34" fmla="*/ 19 w 42"/>
              <a:gd name="T35" fmla="*/ 41 h 41"/>
              <a:gd name="T36" fmla="*/ 21 w 42"/>
              <a:gd name="T37" fmla="*/ 41 h 41"/>
              <a:gd name="T38" fmla="*/ 21 w 42"/>
              <a:gd name="T39" fmla="*/ 41 h 41"/>
              <a:gd name="T40" fmla="*/ 23 w 42"/>
              <a:gd name="T41" fmla="*/ 41 h 41"/>
              <a:gd name="T42" fmla="*/ 36 w 42"/>
              <a:gd name="T43" fmla="*/ 35 h 41"/>
              <a:gd name="T44" fmla="*/ 42 w 42"/>
              <a:gd name="T45" fmla="*/ 20 h 41"/>
              <a:gd name="T46" fmla="*/ 36 w 42"/>
              <a:gd name="T47" fmla="*/ 6 h 41"/>
              <a:gd name="T48" fmla="*/ 23 w 42"/>
              <a:gd name="T49" fmla="*/ 0 h 41"/>
              <a:gd name="T50" fmla="*/ 21 w 42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3" y="5"/>
                  <a:pt x="17" y="4"/>
                  <a:pt x="21" y="4"/>
                </a:cubicBezTo>
                <a:cubicBezTo>
                  <a:pt x="25" y="4"/>
                  <a:pt x="30" y="5"/>
                  <a:pt x="33" y="9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5"/>
                  <a:pt x="36" y="29"/>
                  <a:pt x="33" y="32"/>
                </a:cubicBezTo>
                <a:cubicBezTo>
                  <a:pt x="30" y="36"/>
                  <a:pt x="25" y="37"/>
                  <a:pt x="21" y="37"/>
                </a:cubicBezTo>
                <a:cubicBezTo>
                  <a:pt x="17" y="37"/>
                  <a:pt x="13" y="36"/>
                  <a:pt x="9" y="32"/>
                </a:cubicBezTo>
                <a:cubicBezTo>
                  <a:pt x="6" y="29"/>
                  <a:pt x="4" y="25"/>
                  <a:pt x="4" y="20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0" y="0"/>
                  <a:pt x="19" y="0"/>
                  <a:pt x="19" y="0"/>
                </a:cubicBezTo>
                <a:cubicBezTo>
                  <a:pt x="14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8"/>
                  <a:pt x="14" y="40"/>
                  <a:pt x="19" y="41"/>
                </a:cubicBezTo>
                <a:cubicBezTo>
                  <a:pt x="19" y="41"/>
                  <a:pt x="20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2" y="41"/>
                  <a:pt x="22" y="41"/>
                  <a:pt x="23" y="41"/>
                </a:cubicBezTo>
                <a:cubicBezTo>
                  <a:pt x="27" y="41"/>
                  <a:pt x="32" y="39"/>
                  <a:pt x="36" y="35"/>
                </a:cubicBezTo>
                <a:cubicBezTo>
                  <a:pt x="40" y="31"/>
                  <a:pt x="42" y="26"/>
                  <a:pt x="42" y="20"/>
                </a:cubicBezTo>
                <a:cubicBezTo>
                  <a:pt x="42" y="15"/>
                  <a:pt x="40" y="10"/>
                  <a:pt x="36" y="6"/>
                </a:cubicBezTo>
                <a:cubicBezTo>
                  <a:pt x="32" y="2"/>
                  <a:pt x="27" y="0"/>
                  <a:pt x="23" y="0"/>
                </a:cubicBezTo>
                <a:cubicBezTo>
                  <a:pt x="22" y="0"/>
                  <a:pt x="22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68" name="Freeform 824"/>
          <p:cNvSpPr>
            <a:spLocks/>
          </p:cNvSpPr>
          <p:nvPr/>
        </p:nvSpPr>
        <p:spPr bwMode="auto">
          <a:xfrm>
            <a:off x="10649768" y="1139827"/>
            <a:ext cx="136525" cy="139700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7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7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2" y="34"/>
                  <a:pt x="17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69" name="Freeform 825"/>
          <p:cNvSpPr>
            <a:spLocks noEditPoints="1"/>
          </p:cNvSpPr>
          <p:nvPr/>
        </p:nvSpPr>
        <p:spPr bwMode="auto">
          <a:xfrm>
            <a:off x="10633893" y="1122365"/>
            <a:ext cx="169863" cy="174625"/>
          </a:xfrm>
          <a:custGeom>
            <a:avLst/>
            <a:gdLst>
              <a:gd name="T0" fmla="*/ 9 w 41"/>
              <a:gd name="T1" fmla="*/ 9 h 42"/>
              <a:gd name="T2" fmla="*/ 21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1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1 w 41"/>
              <a:gd name="T21" fmla="*/ 0 h 42"/>
              <a:gd name="T22" fmla="*/ 21 w 41"/>
              <a:gd name="T23" fmla="*/ 0 h 42"/>
              <a:gd name="T24" fmla="*/ 6 w 41"/>
              <a:gd name="T25" fmla="*/ 6 h 42"/>
              <a:gd name="T26" fmla="*/ 6 w 41"/>
              <a:gd name="T27" fmla="*/ 6 h 42"/>
              <a:gd name="T28" fmla="*/ 0 w 41"/>
              <a:gd name="T29" fmla="*/ 21 h 42"/>
              <a:gd name="T30" fmla="*/ 6 w 41"/>
              <a:gd name="T31" fmla="*/ 36 h 42"/>
              <a:gd name="T32" fmla="*/ 21 w 41"/>
              <a:gd name="T33" fmla="*/ 42 h 42"/>
              <a:gd name="T34" fmla="*/ 21 w 41"/>
              <a:gd name="T35" fmla="*/ 42 h 42"/>
              <a:gd name="T36" fmla="*/ 35 w 41"/>
              <a:gd name="T37" fmla="*/ 36 h 42"/>
              <a:gd name="T38" fmla="*/ 41 w 41"/>
              <a:gd name="T39" fmla="*/ 21 h 42"/>
              <a:gd name="T40" fmla="*/ 36 w 41"/>
              <a:gd name="T41" fmla="*/ 7 h 42"/>
              <a:gd name="T42" fmla="*/ 35 w 41"/>
              <a:gd name="T43" fmla="*/ 6 h 42"/>
              <a:gd name="T44" fmla="*/ 33 w 41"/>
              <a:gd name="T45" fmla="*/ 5 h 42"/>
              <a:gd name="T46" fmla="*/ 21 w 41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8"/>
                  <a:pt x="21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6"/>
                </a:cubicBezTo>
                <a:cubicBezTo>
                  <a:pt x="10" y="40"/>
                  <a:pt x="15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40" y="11"/>
                  <a:pt x="36" y="7"/>
                </a:cubicBezTo>
                <a:cubicBezTo>
                  <a:pt x="36" y="7"/>
                  <a:pt x="36" y="7"/>
                  <a:pt x="35" y="6"/>
                </a:cubicBezTo>
                <a:cubicBezTo>
                  <a:pt x="35" y="6"/>
                  <a:pt x="34" y="5"/>
                  <a:pt x="33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70" name="Freeform 826"/>
          <p:cNvSpPr>
            <a:spLocks/>
          </p:cNvSpPr>
          <p:nvPr/>
        </p:nvSpPr>
        <p:spPr bwMode="auto">
          <a:xfrm>
            <a:off x="13053243" y="-1381127"/>
            <a:ext cx="138113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9 h 33"/>
              <a:gd name="T10" fmla="*/ 16 w 33"/>
              <a:gd name="T11" fmla="*/ 33 h 33"/>
              <a:gd name="T12" fmla="*/ 28 w 33"/>
              <a:gd name="T13" fmla="*/ 29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71" name="Freeform 827"/>
          <p:cNvSpPr>
            <a:spLocks noEditPoints="1"/>
          </p:cNvSpPr>
          <p:nvPr/>
        </p:nvSpPr>
        <p:spPr bwMode="auto">
          <a:xfrm>
            <a:off x="13037368" y="-1398590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9 w 41"/>
              <a:gd name="T13" fmla="*/ 33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1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6 w 41"/>
              <a:gd name="T31" fmla="*/ 35 h 41"/>
              <a:gd name="T32" fmla="*/ 20 w 41"/>
              <a:gd name="T33" fmla="*/ 41 h 41"/>
              <a:gd name="T34" fmla="*/ 20 w 41"/>
              <a:gd name="T35" fmla="*/ 41 h 41"/>
              <a:gd name="T36" fmla="*/ 35 w 41"/>
              <a:gd name="T37" fmla="*/ 35 h 41"/>
              <a:gd name="T38" fmla="*/ 41 w 41"/>
              <a:gd name="T39" fmla="*/ 21 h 41"/>
              <a:gd name="T40" fmla="*/ 41 w 41"/>
              <a:gd name="T41" fmla="*/ 16 h 41"/>
              <a:gd name="T42" fmla="*/ 39 w 41"/>
              <a:gd name="T43" fmla="*/ 12 h 41"/>
              <a:gd name="T44" fmla="*/ 35 w 41"/>
              <a:gd name="T45" fmla="*/ 6 h 41"/>
              <a:gd name="T46" fmla="*/ 21 w 41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9"/>
                  <a:pt x="41" y="18"/>
                  <a:pt x="41" y="16"/>
                </a:cubicBezTo>
                <a:cubicBezTo>
                  <a:pt x="40" y="15"/>
                  <a:pt x="40" y="13"/>
                  <a:pt x="39" y="12"/>
                </a:cubicBezTo>
                <a:cubicBezTo>
                  <a:pt x="38" y="10"/>
                  <a:pt x="37" y="8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72" name="Freeform 828"/>
          <p:cNvSpPr>
            <a:spLocks/>
          </p:cNvSpPr>
          <p:nvPr/>
        </p:nvSpPr>
        <p:spPr bwMode="auto">
          <a:xfrm>
            <a:off x="14812194" y="-1066802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3 w 33"/>
              <a:gd name="T5" fmla="*/ 4 h 33"/>
              <a:gd name="T6" fmla="*/ 5 w 33"/>
              <a:gd name="T7" fmla="*/ 5 h 33"/>
              <a:gd name="T8" fmla="*/ 0 w 33"/>
              <a:gd name="T9" fmla="*/ 17 h 33"/>
              <a:gd name="T10" fmla="*/ 5 w 33"/>
              <a:gd name="T11" fmla="*/ 29 h 33"/>
              <a:gd name="T12" fmla="*/ 16 w 33"/>
              <a:gd name="T13" fmla="*/ 33 h 33"/>
              <a:gd name="T14" fmla="*/ 28 w 33"/>
              <a:gd name="T15" fmla="*/ 29 h 33"/>
              <a:gd name="T16" fmla="*/ 33 w 33"/>
              <a:gd name="T17" fmla="*/ 17 h 33"/>
              <a:gd name="T18" fmla="*/ 28 w 33"/>
              <a:gd name="T19" fmla="*/ 5 h 33"/>
              <a:gd name="T20" fmla="*/ 16 w 33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3" y="4"/>
                  <a:pt x="3" y="4"/>
                  <a:pt x="3" y="4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73" name="Freeform 829"/>
          <p:cNvSpPr>
            <a:spLocks noEditPoints="1"/>
          </p:cNvSpPr>
          <p:nvPr/>
        </p:nvSpPr>
        <p:spPr bwMode="auto">
          <a:xfrm>
            <a:off x="14794731" y="-1082677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9 w 41"/>
              <a:gd name="T13" fmla="*/ 33 h 41"/>
              <a:gd name="T14" fmla="*/ 4 w 41"/>
              <a:gd name="T15" fmla="*/ 21 h 41"/>
              <a:gd name="T16" fmla="*/ 9 w 41"/>
              <a:gd name="T17" fmla="*/ 9 h 41"/>
              <a:gd name="T18" fmla="*/ 7 w 41"/>
              <a:gd name="T19" fmla="*/ 8 h 41"/>
              <a:gd name="T20" fmla="*/ 9 w 41"/>
              <a:gd name="T21" fmla="*/ 9 h 41"/>
              <a:gd name="T22" fmla="*/ 21 w 41"/>
              <a:gd name="T23" fmla="*/ 0 h 41"/>
              <a:gd name="T24" fmla="*/ 20 w 41"/>
              <a:gd name="T25" fmla="*/ 0 h 41"/>
              <a:gd name="T26" fmla="*/ 6 w 41"/>
              <a:gd name="T27" fmla="*/ 6 h 41"/>
              <a:gd name="T28" fmla="*/ 6 w 41"/>
              <a:gd name="T29" fmla="*/ 6 h 41"/>
              <a:gd name="T30" fmla="*/ 0 w 41"/>
              <a:gd name="T31" fmla="*/ 21 h 41"/>
              <a:gd name="T32" fmla="*/ 3 w 41"/>
              <a:gd name="T33" fmla="*/ 32 h 41"/>
              <a:gd name="T34" fmla="*/ 6 w 41"/>
              <a:gd name="T35" fmla="*/ 35 h 41"/>
              <a:gd name="T36" fmla="*/ 6 w 41"/>
              <a:gd name="T37" fmla="*/ 35 h 41"/>
              <a:gd name="T38" fmla="*/ 20 w 41"/>
              <a:gd name="T39" fmla="*/ 41 h 41"/>
              <a:gd name="T40" fmla="*/ 20 w 41"/>
              <a:gd name="T41" fmla="*/ 41 h 41"/>
              <a:gd name="T42" fmla="*/ 35 w 41"/>
              <a:gd name="T43" fmla="*/ 35 h 41"/>
              <a:gd name="T44" fmla="*/ 41 w 41"/>
              <a:gd name="T45" fmla="*/ 21 h 41"/>
              <a:gd name="T46" fmla="*/ 35 w 41"/>
              <a:gd name="T47" fmla="*/ 6 h 41"/>
              <a:gd name="T48" fmla="*/ 35 w 41"/>
              <a:gd name="T49" fmla="*/ 6 h 41"/>
              <a:gd name="T50" fmla="*/ 32 w 41"/>
              <a:gd name="T51" fmla="*/ 4 h 41"/>
              <a:gd name="T52" fmla="*/ 21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7" y="8"/>
                  <a:pt x="7" y="8"/>
                  <a:pt x="7" y="8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5"/>
                  <a:pt x="1" y="29"/>
                  <a:pt x="3" y="32"/>
                </a:cubicBezTo>
                <a:cubicBezTo>
                  <a:pt x="4" y="33"/>
                  <a:pt x="5" y="34"/>
                  <a:pt x="6" y="35"/>
                </a:cubicBezTo>
                <a:cubicBezTo>
                  <a:pt x="6" y="35"/>
                  <a:pt x="6" y="35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5"/>
                  <a:pt x="33" y="4"/>
                  <a:pt x="32" y="4"/>
                </a:cubicBezTo>
                <a:cubicBezTo>
                  <a:pt x="28" y="1"/>
                  <a:pt x="24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74" name="Freeform 830"/>
          <p:cNvSpPr>
            <a:spLocks/>
          </p:cNvSpPr>
          <p:nvPr/>
        </p:nvSpPr>
        <p:spPr bwMode="auto">
          <a:xfrm>
            <a:off x="13650144" y="-1282702"/>
            <a:ext cx="138113" cy="138113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9 h 33"/>
              <a:gd name="T10" fmla="*/ 16 w 33"/>
              <a:gd name="T11" fmla="*/ 33 h 33"/>
              <a:gd name="T12" fmla="*/ 28 w 33"/>
              <a:gd name="T13" fmla="*/ 29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75" name="Freeform 831"/>
          <p:cNvSpPr>
            <a:spLocks noEditPoints="1"/>
          </p:cNvSpPr>
          <p:nvPr/>
        </p:nvSpPr>
        <p:spPr bwMode="auto">
          <a:xfrm>
            <a:off x="13634269" y="-1298577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9 w 41"/>
              <a:gd name="T13" fmla="*/ 33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1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3 w 41"/>
              <a:gd name="T31" fmla="*/ 31 h 41"/>
              <a:gd name="T32" fmla="*/ 5 w 41"/>
              <a:gd name="T33" fmla="*/ 34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35 w 41"/>
              <a:gd name="T41" fmla="*/ 35 h 41"/>
              <a:gd name="T42" fmla="*/ 41 w 41"/>
              <a:gd name="T43" fmla="*/ 21 h 41"/>
              <a:gd name="T44" fmla="*/ 35 w 41"/>
              <a:gd name="T45" fmla="*/ 6 h 41"/>
              <a:gd name="T46" fmla="*/ 34 w 41"/>
              <a:gd name="T47" fmla="*/ 5 h 41"/>
              <a:gd name="T48" fmla="*/ 31 w 41"/>
              <a:gd name="T49" fmla="*/ 3 h 41"/>
              <a:gd name="T50" fmla="*/ 21 w 41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4"/>
                  <a:pt x="1" y="28"/>
                  <a:pt x="3" y="31"/>
                </a:cubicBezTo>
                <a:cubicBezTo>
                  <a:pt x="3" y="32"/>
                  <a:pt x="4" y="33"/>
                  <a:pt x="5" y="34"/>
                </a:cubicBezTo>
                <a:cubicBezTo>
                  <a:pt x="5" y="35"/>
                  <a:pt x="6" y="35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4" y="6"/>
                  <a:pt x="34" y="5"/>
                </a:cubicBezTo>
                <a:cubicBezTo>
                  <a:pt x="33" y="4"/>
                  <a:pt x="32" y="4"/>
                  <a:pt x="31" y="3"/>
                </a:cubicBezTo>
                <a:cubicBezTo>
                  <a:pt x="28" y="1"/>
                  <a:pt x="24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76" name="Freeform 832"/>
          <p:cNvSpPr>
            <a:spLocks/>
          </p:cNvSpPr>
          <p:nvPr/>
        </p:nvSpPr>
        <p:spPr bwMode="auto">
          <a:xfrm>
            <a:off x="12291243" y="6777050"/>
            <a:ext cx="136525" cy="138113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9 h 33"/>
              <a:gd name="T10" fmla="*/ 16 w 33"/>
              <a:gd name="T11" fmla="*/ 33 h 33"/>
              <a:gd name="T12" fmla="*/ 28 w 33"/>
              <a:gd name="T13" fmla="*/ 29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77" name="Freeform 833"/>
          <p:cNvSpPr>
            <a:spLocks noEditPoints="1"/>
          </p:cNvSpPr>
          <p:nvPr/>
        </p:nvSpPr>
        <p:spPr bwMode="auto">
          <a:xfrm>
            <a:off x="12275368" y="6761175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9 w 41"/>
              <a:gd name="T13" fmla="*/ 33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1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3 w 41"/>
              <a:gd name="T31" fmla="*/ 32 h 41"/>
              <a:gd name="T32" fmla="*/ 6 w 41"/>
              <a:gd name="T33" fmla="*/ 35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35 w 41"/>
              <a:gd name="T41" fmla="*/ 35 h 41"/>
              <a:gd name="T42" fmla="*/ 41 w 41"/>
              <a:gd name="T43" fmla="*/ 21 h 41"/>
              <a:gd name="T44" fmla="*/ 35 w 41"/>
              <a:gd name="T45" fmla="*/ 6 h 41"/>
              <a:gd name="T46" fmla="*/ 35 w 41"/>
              <a:gd name="T47" fmla="*/ 6 h 41"/>
              <a:gd name="T48" fmla="*/ 32 w 41"/>
              <a:gd name="T49" fmla="*/ 4 h 41"/>
              <a:gd name="T50" fmla="*/ 21 w 41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5"/>
                  <a:pt x="1" y="29"/>
                  <a:pt x="3" y="32"/>
                </a:cubicBezTo>
                <a:cubicBezTo>
                  <a:pt x="4" y="33"/>
                  <a:pt x="5" y="34"/>
                  <a:pt x="6" y="35"/>
                </a:cubicBezTo>
                <a:cubicBezTo>
                  <a:pt x="6" y="35"/>
                  <a:pt x="6" y="35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5"/>
                  <a:pt x="33" y="4"/>
                  <a:pt x="32" y="4"/>
                </a:cubicBezTo>
                <a:cubicBezTo>
                  <a:pt x="28" y="1"/>
                  <a:pt x="24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78" name="Freeform 834"/>
          <p:cNvSpPr>
            <a:spLocks/>
          </p:cNvSpPr>
          <p:nvPr/>
        </p:nvSpPr>
        <p:spPr bwMode="auto">
          <a:xfrm>
            <a:off x="12813531" y="-1401765"/>
            <a:ext cx="169863" cy="157163"/>
          </a:xfrm>
          <a:custGeom>
            <a:avLst/>
            <a:gdLst>
              <a:gd name="T0" fmla="*/ 21 w 41"/>
              <a:gd name="T1" fmla="*/ 0 h 38"/>
              <a:gd name="T2" fmla="*/ 8 w 41"/>
              <a:gd name="T3" fmla="*/ 6 h 38"/>
              <a:gd name="T4" fmla="*/ 8 w 41"/>
              <a:gd name="T5" fmla="*/ 32 h 38"/>
              <a:gd name="T6" fmla="*/ 21 w 41"/>
              <a:gd name="T7" fmla="*/ 38 h 38"/>
              <a:gd name="T8" fmla="*/ 31 w 41"/>
              <a:gd name="T9" fmla="*/ 35 h 38"/>
              <a:gd name="T10" fmla="*/ 34 w 41"/>
              <a:gd name="T11" fmla="*/ 32 h 38"/>
              <a:gd name="T12" fmla="*/ 34 w 41"/>
              <a:gd name="T13" fmla="*/ 32 h 38"/>
              <a:gd name="T14" fmla="*/ 34 w 41"/>
              <a:gd name="T15" fmla="*/ 6 h 38"/>
              <a:gd name="T16" fmla="*/ 21 w 41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4" y="38"/>
                  <a:pt x="28" y="37"/>
                  <a:pt x="31" y="35"/>
                </a:cubicBezTo>
                <a:cubicBezTo>
                  <a:pt x="32" y="34"/>
                  <a:pt x="33" y="33"/>
                  <a:pt x="34" y="32"/>
                </a:cubicBezTo>
                <a:cubicBezTo>
                  <a:pt x="34" y="32"/>
                  <a:pt x="34" y="32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79" name="Freeform 835"/>
          <p:cNvSpPr>
            <a:spLocks/>
          </p:cNvSpPr>
          <p:nvPr/>
        </p:nvSpPr>
        <p:spPr bwMode="auto">
          <a:xfrm>
            <a:off x="13646969" y="2292355"/>
            <a:ext cx="169863" cy="157163"/>
          </a:xfrm>
          <a:custGeom>
            <a:avLst/>
            <a:gdLst>
              <a:gd name="T0" fmla="*/ 21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5 w 41"/>
              <a:gd name="T11" fmla="*/ 7 h 38"/>
              <a:gd name="T12" fmla="*/ 34 w 41"/>
              <a:gd name="T13" fmla="*/ 6 h 38"/>
              <a:gd name="T14" fmla="*/ 32 w 41"/>
              <a:gd name="T15" fmla="*/ 4 h 38"/>
              <a:gd name="T16" fmla="*/ 21 w 41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4"/>
                  <a:pt x="35" y="7"/>
                </a:cubicBezTo>
                <a:cubicBezTo>
                  <a:pt x="34" y="6"/>
                  <a:pt x="34" y="6"/>
                  <a:pt x="34" y="6"/>
                </a:cubicBezTo>
                <a:cubicBezTo>
                  <a:pt x="33" y="5"/>
                  <a:pt x="32" y="5"/>
                  <a:pt x="32" y="4"/>
                </a:cubicBezTo>
                <a:cubicBezTo>
                  <a:pt x="28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80" name="Freeform 836"/>
          <p:cNvSpPr>
            <a:spLocks/>
          </p:cNvSpPr>
          <p:nvPr/>
        </p:nvSpPr>
        <p:spPr bwMode="auto">
          <a:xfrm>
            <a:off x="14069244" y="2951168"/>
            <a:ext cx="169863" cy="152400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32 w 41"/>
              <a:gd name="T13" fmla="*/ 3 h 37"/>
              <a:gd name="T14" fmla="*/ 28 w 41"/>
              <a:gd name="T15" fmla="*/ 1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1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3" y="4"/>
                  <a:pt x="32" y="4"/>
                  <a:pt x="32" y="3"/>
                </a:cubicBezTo>
                <a:cubicBezTo>
                  <a:pt x="30" y="3"/>
                  <a:pt x="29" y="2"/>
                  <a:pt x="28" y="1"/>
                </a:cubicBezTo>
                <a:cubicBezTo>
                  <a:pt x="26" y="0"/>
                  <a:pt x="23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81" name="Freeform 837"/>
          <p:cNvSpPr>
            <a:spLocks/>
          </p:cNvSpPr>
          <p:nvPr/>
        </p:nvSpPr>
        <p:spPr bwMode="auto">
          <a:xfrm>
            <a:off x="12792893" y="2208217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14 w 41"/>
              <a:gd name="T7" fmla="*/ 37 h 38"/>
              <a:gd name="T8" fmla="*/ 18 w 41"/>
              <a:gd name="T9" fmla="*/ 38 h 38"/>
              <a:gd name="T10" fmla="*/ 20 w 41"/>
              <a:gd name="T11" fmla="*/ 38 h 38"/>
              <a:gd name="T12" fmla="*/ 33 w 41"/>
              <a:gd name="T13" fmla="*/ 32 h 38"/>
              <a:gd name="T14" fmla="*/ 33 w 41"/>
              <a:gd name="T15" fmla="*/ 6 h 38"/>
              <a:gd name="T16" fmla="*/ 20 w 41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9" y="34"/>
                  <a:pt x="12" y="36"/>
                  <a:pt x="14" y="37"/>
                </a:cubicBezTo>
                <a:cubicBezTo>
                  <a:pt x="16" y="37"/>
                  <a:pt x="17" y="38"/>
                  <a:pt x="18" y="38"/>
                </a:cubicBezTo>
                <a:cubicBezTo>
                  <a:pt x="19" y="38"/>
                  <a:pt x="19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82" name="Freeform 838"/>
          <p:cNvSpPr>
            <a:spLocks/>
          </p:cNvSpPr>
          <p:nvPr/>
        </p:nvSpPr>
        <p:spPr bwMode="auto">
          <a:xfrm>
            <a:off x="12743681" y="3265494"/>
            <a:ext cx="169863" cy="153988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5 w 41"/>
              <a:gd name="T11" fmla="*/ 6 h 37"/>
              <a:gd name="T12" fmla="*/ 34 w 41"/>
              <a:gd name="T13" fmla="*/ 5 h 37"/>
              <a:gd name="T14" fmla="*/ 32 w 41"/>
              <a:gd name="T15" fmla="*/ 4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5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41" y="25"/>
                  <a:pt x="41" y="14"/>
                  <a:pt x="35" y="6"/>
                </a:cubicBezTo>
                <a:cubicBezTo>
                  <a:pt x="35" y="6"/>
                  <a:pt x="34" y="6"/>
                  <a:pt x="34" y="5"/>
                </a:cubicBezTo>
                <a:cubicBezTo>
                  <a:pt x="33" y="5"/>
                  <a:pt x="33" y="4"/>
                  <a:pt x="32" y="4"/>
                </a:cubicBezTo>
                <a:cubicBezTo>
                  <a:pt x="29" y="1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83" name="Freeform 839"/>
          <p:cNvSpPr>
            <a:spLocks/>
          </p:cNvSpPr>
          <p:nvPr/>
        </p:nvSpPr>
        <p:spPr bwMode="auto">
          <a:xfrm>
            <a:off x="12051530" y="3605220"/>
            <a:ext cx="165100" cy="153988"/>
          </a:xfrm>
          <a:custGeom>
            <a:avLst/>
            <a:gdLst>
              <a:gd name="T0" fmla="*/ 21 w 40"/>
              <a:gd name="T1" fmla="*/ 0 h 37"/>
              <a:gd name="T2" fmla="*/ 8 w 40"/>
              <a:gd name="T3" fmla="*/ 6 h 37"/>
              <a:gd name="T4" fmla="*/ 8 w 40"/>
              <a:gd name="T5" fmla="*/ 32 h 37"/>
              <a:gd name="T6" fmla="*/ 21 w 40"/>
              <a:gd name="T7" fmla="*/ 37 h 37"/>
              <a:gd name="T8" fmla="*/ 34 w 40"/>
              <a:gd name="T9" fmla="*/ 32 h 37"/>
              <a:gd name="T10" fmla="*/ 39 w 40"/>
              <a:gd name="T11" fmla="*/ 21 h 37"/>
              <a:gd name="T12" fmla="*/ 39 w 40"/>
              <a:gd name="T13" fmla="*/ 17 h 37"/>
              <a:gd name="T14" fmla="*/ 34 w 40"/>
              <a:gd name="T15" fmla="*/ 6 h 37"/>
              <a:gd name="T16" fmla="*/ 21 w 40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7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37" y="29"/>
                  <a:pt x="39" y="25"/>
                  <a:pt x="39" y="21"/>
                </a:cubicBezTo>
                <a:cubicBezTo>
                  <a:pt x="40" y="19"/>
                  <a:pt x="40" y="18"/>
                  <a:pt x="39" y="17"/>
                </a:cubicBezTo>
                <a:cubicBezTo>
                  <a:pt x="39" y="13"/>
                  <a:pt x="37" y="9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84" name="Freeform 840"/>
          <p:cNvSpPr>
            <a:spLocks/>
          </p:cNvSpPr>
          <p:nvPr/>
        </p:nvSpPr>
        <p:spPr bwMode="auto">
          <a:xfrm>
            <a:off x="13883506" y="3957645"/>
            <a:ext cx="161925" cy="153988"/>
          </a:xfrm>
          <a:custGeom>
            <a:avLst/>
            <a:gdLst>
              <a:gd name="T0" fmla="*/ 20 w 39"/>
              <a:gd name="T1" fmla="*/ 0 h 37"/>
              <a:gd name="T2" fmla="*/ 7 w 39"/>
              <a:gd name="T3" fmla="*/ 5 h 37"/>
              <a:gd name="T4" fmla="*/ 7 w 39"/>
              <a:gd name="T5" fmla="*/ 32 h 37"/>
              <a:gd name="T6" fmla="*/ 20 w 39"/>
              <a:gd name="T7" fmla="*/ 37 h 37"/>
              <a:gd name="T8" fmla="*/ 33 w 39"/>
              <a:gd name="T9" fmla="*/ 32 h 37"/>
              <a:gd name="T10" fmla="*/ 39 w 39"/>
              <a:gd name="T11" fmla="*/ 16 h 37"/>
              <a:gd name="T12" fmla="*/ 38 w 39"/>
              <a:gd name="T13" fmla="*/ 12 h 37"/>
              <a:gd name="T14" fmla="*/ 33 w 39"/>
              <a:gd name="T15" fmla="*/ 5 h 37"/>
              <a:gd name="T16" fmla="*/ 20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20" y="0"/>
                </a:moveTo>
                <a:cubicBezTo>
                  <a:pt x="15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5" y="37"/>
                  <a:pt x="20" y="37"/>
                </a:cubicBezTo>
                <a:cubicBezTo>
                  <a:pt x="25" y="37"/>
                  <a:pt x="30" y="35"/>
                  <a:pt x="33" y="32"/>
                </a:cubicBezTo>
                <a:cubicBezTo>
                  <a:pt x="38" y="28"/>
                  <a:pt x="39" y="22"/>
                  <a:pt x="39" y="16"/>
                </a:cubicBezTo>
                <a:cubicBezTo>
                  <a:pt x="39" y="15"/>
                  <a:pt x="38" y="14"/>
                  <a:pt x="38" y="12"/>
                </a:cubicBezTo>
                <a:cubicBezTo>
                  <a:pt x="37" y="10"/>
                  <a:pt x="35" y="7"/>
                  <a:pt x="33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85" name="Freeform 841"/>
          <p:cNvSpPr>
            <a:spLocks/>
          </p:cNvSpPr>
          <p:nvPr/>
        </p:nvSpPr>
        <p:spPr bwMode="auto">
          <a:xfrm>
            <a:off x="14185131" y="4306896"/>
            <a:ext cx="166688" cy="152400"/>
          </a:xfrm>
          <a:custGeom>
            <a:avLst/>
            <a:gdLst>
              <a:gd name="T0" fmla="*/ 19 w 40"/>
              <a:gd name="T1" fmla="*/ 0 h 37"/>
              <a:gd name="T2" fmla="*/ 6 w 40"/>
              <a:gd name="T3" fmla="*/ 5 h 37"/>
              <a:gd name="T4" fmla="*/ 1 w 40"/>
              <a:gd name="T5" fmla="*/ 17 h 37"/>
              <a:gd name="T6" fmla="*/ 1 w 40"/>
              <a:gd name="T7" fmla="*/ 21 h 37"/>
              <a:gd name="T8" fmla="*/ 6 w 40"/>
              <a:gd name="T9" fmla="*/ 32 h 37"/>
              <a:gd name="T10" fmla="*/ 19 w 40"/>
              <a:gd name="T11" fmla="*/ 37 h 37"/>
              <a:gd name="T12" fmla="*/ 32 w 40"/>
              <a:gd name="T13" fmla="*/ 32 h 37"/>
              <a:gd name="T14" fmla="*/ 32 w 40"/>
              <a:gd name="T15" fmla="*/ 5 h 37"/>
              <a:gd name="T16" fmla="*/ 19 w 40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7">
                <a:moveTo>
                  <a:pt x="19" y="0"/>
                </a:moveTo>
                <a:cubicBezTo>
                  <a:pt x="14" y="0"/>
                  <a:pt x="10" y="2"/>
                  <a:pt x="6" y="5"/>
                </a:cubicBezTo>
                <a:cubicBezTo>
                  <a:pt x="3" y="9"/>
                  <a:pt x="1" y="13"/>
                  <a:pt x="1" y="17"/>
                </a:cubicBezTo>
                <a:cubicBezTo>
                  <a:pt x="0" y="19"/>
                  <a:pt x="0" y="20"/>
                  <a:pt x="1" y="21"/>
                </a:cubicBezTo>
                <a:cubicBezTo>
                  <a:pt x="1" y="25"/>
                  <a:pt x="3" y="29"/>
                  <a:pt x="6" y="32"/>
                </a:cubicBezTo>
                <a:cubicBezTo>
                  <a:pt x="10" y="35"/>
                  <a:pt x="14" y="37"/>
                  <a:pt x="19" y="37"/>
                </a:cubicBezTo>
                <a:cubicBezTo>
                  <a:pt x="24" y="37"/>
                  <a:pt x="29" y="35"/>
                  <a:pt x="32" y="32"/>
                </a:cubicBezTo>
                <a:cubicBezTo>
                  <a:pt x="40" y="24"/>
                  <a:pt x="40" y="13"/>
                  <a:pt x="32" y="5"/>
                </a:cubicBezTo>
                <a:cubicBezTo>
                  <a:pt x="29" y="2"/>
                  <a:pt x="24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86" name="Freeform 842"/>
          <p:cNvSpPr>
            <a:spLocks/>
          </p:cNvSpPr>
          <p:nvPr/>
        </p:nvSpPr>
        <p:spPr bwMode="auto">
          <a:xfrm>
            <a:off x="14545494" y="4024320"/>
            <a:ext cx="166688" cy="153988"/>
          </a:xfrm>
          <a:custGeom>
            <a:avLst/>
            <a:gdLst>
              <a:gd name="T0" fmla="*/ 20 w 40"/>
              <a:gd name="T1" fmla="*/ 0 h 37"/>
              <a:gd name="T2" fmla="*/ 7 w 40"/>
              <a:gd name="T3" fmla="*/ 5 h 37"/>
              <a:gd name="T4" fmla="*/ 7 w 40"/>
              <a:gd name="T5" fmla="*/ 32 h 37"/>
              <a:gd name="T6" fmla="*/ 20 w 40"/>
              <a:gd name="T7" fmla="*/ 37 h 37"/>
              <a:gd name="T8" fmla="*/ 33 w 40"/>
              <a:gd name="T9" fmla="*/ 32 h 37"/>
              <a:gd name="T10" fmla="*/ 38 w 40"/>
              <a:gd name="T11" fmla="*/ 13 h 37"/>
              <a:gd name="T12" fmla="*/ 36 w 40"/>
              <a:gd name="T13" fmla="*/ 9 h 37"/>
              <a:gd name="T14" fmla="*/ 33 w 40"/>
              <a:gd name="T15" fmla="*/ 5 h 37"/>
              <a:gd name="T16" fmla="*/ 20 w 40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7">
                <a:moveTo>
                  <a:pt x="20" y="0"/>
                </a:moveTo>
                <a:cubicBezTo>
                  <a:pt x="15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5" y="37"/>
                  <a:pt x="20" y="37"/>
                </a:cubicBezTo>
                <a:cubicBezTo>
                  <a:pt x="25" y="37"/>
                  <a:pt x="30" y="35"/>
                  <a:pt x="33" y="32"/>
                </a:cubicBezTo>
                <a:cubicBezTo>
                  <a:pt x="38" y="27"/>
                  <a:pt x="40" y="20"/>
                  <a:pt x="38" y="13"/>
                </a:cubicBezTo>
                <a:cubicBezTo>
                  <a:pt x="38" y="12"/>
                  <a:pt x="37" y="11"/>
                  <a:pt x="36" y="9"/>
                </a:cubicBezTo>
                <a:cubicBezTo>
                  <a:pt x="36" y="8"/>
                  <a:pt x="35" y="7"/>
                  <a:pt x="33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87" name="Freeform 843"/>
          <p:cNvSpPr>
            <a:spLocks/>
          </p:cNvSpPr>
          <p:nvPr/>
        </p:nvSpPr>
        <p:spPr bwMode="auto">
          <a:xfrm>
            <a:off x="12494443" y="5143510"/>
            <a:ext cx="161925" cy="153988"/>
          </a:xfrm>
          <a:custGeom>
            <a:avLst/>
            <a:gdLst>
              <a:gd name="T0" fmla="*/ 19 w 39"/>
              <a:gd name="T1" fmla="*/ 0 h 37"/>
              <a:gd name="T2" fmla="*/ 5 w 39"/>
              <a:gd name="T3" fmla="*/ 5 h 37"/>
              <a:gd name="T4" fmla="*/ 0 w 39"/>
              <a:gd name="T5" fmla="*/ 15 h 37"/>
              <a:gd name="T6" fmla="*/ 0 w 39"/>
              <a:gd name="T7" fmla="*/ 19 h 37"/>
              <a:gd name="T8" fmla="*/ 5 w 39"/>
              <a:gd name="T9" fmla="*/ 31 h 37"/>
              <a:gd name="T10" fmla="*/ 19 w 39"/>
              <a:gd name="T11" fmla="*/ 37 h 37"/>
              <a:gd name="T12" fmla="*/ 32 w 39"/>
              <a:gd name="T13" fmla="*/ 31 h 37"/>
              <a:gd name="T14" fmla="*/ 32 w 39"/>
              <a:gd name="T15" fmla="*/ 5 h 37"/>
              <a:gd name="T16" fmla="*/ 19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19" y="0"/>
                </a:moveTo>
                <a:cubicBezTo>
                  <a:pt x="14" y="0"/>
                  <a:pt x="9" y="1"/>
                  <a:pt x="5" y="5"/>
                </a:cubicBezTo>
                <a:cubicBezTo>
                  <a:pt x="3" y="8"/>
                  <a:pt x="1" y="11"/>
                  <a:pt x="0" y="15"/>
                </a:cubicBezTo>
                <a:cubicBezTo>
                  <a:pt x="0" y="16"/>
                  <a:pt x="0" y="18"/>
                  <a:pt x="0" y="19"/>
                </a:cubicBezTo>
                <a:cubicBezTo>
                  <a:pt x="0" y="23"/>
                  <a:pt x="2" y="28"/>
                  <a:pt x="5" y="31"/>
                </a:cubicBezTo>
                <a:cubicBezTo>
                  <a:pt x="9" y="35"/>
                  <a:pt x="14" y="37"/>
                  <a:pt x="19" y="37"/>
                </a:cubicBezTo>
                <a:cubicBezTo>
                  <a:pt x="23" y="37"/>
                  <a:pt x="28" y="35"/>
                  <a:pt x="32" y="31"/>
                </a:cubicBezTo>
                <a:cubicBezTo>
                  <a:pt x="39" y="24"/>
                  <a:pt x="39" y="12"/>
                  <a:pt x="32" y="5"/>
                </a:cubicBezTo>
                <a:cubicBezTo>
                  <a:pt x="28" y="1"/>
                  <a:pt x="23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88" name="Freeform 844"/>
          <p:cNvSpPr>
            <a:spLocks/>
          </p:cNvSpPr>
          <p:nvPr/>
        </p:nvSpPr>
        <p:spPr bwMode="auto">
          <a:xfrm>
            <a:off x="12018193" y="5073660"/>
            <a:ext cx="165100" cy="153988"/>
          </a:xfrm>
          <a:custGeom>
            <a:avLst/>
            <a:gdLst>
              <a:gd name="T0" fmla="*/ 20 w 40"/>
              <a:gd name="T1" fmla="*/ 0 h 37"/>
              <a:gd name="T2" fmla="*/ 7 w 40"/>
              <a:gd name="T3" fmla="*/ 5 h 37"/>
              <a:gd name="T4" fmla="*/ 7 w 40"/>
              <a:gd name="T5" fmla="*/ 31 h 37"/>
              <a:gd name="T6" fmla="*/ 20 w 40"/>
              <a:gd name="T7" fmla="*/ 37 h 37"/>
              <a:gd name="T8" fmla="*/ 34 w 40"/>
              <a:gd name="T9" fmla="*/ 31 h 37"/>
              <a:gd name="T10" fmla="*/ 39 w 40"/>
              <a:gd name="T11" fmla="*/ 15 h 37"/>
              <a:gd name="T12" fmla="*/ 38 w 40"/>
              <a:gd name="T13" fmla="*/ 11 h 37"/>
              <a:gd name="T14" fmla="*/ 34 w 40"/>
              <a:gd name="T15" fmla="*/ 5 h 37"/>
              <a:gd name="T16" fmla="*/ 20 w 40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7">
                <a:moveTo>
                  <a:pt x="20" y="0"/>
                </a:moveTo>
                <a:cubicBezTo>
                  <a:pt x="16" y="0"/>
                  <a:pt x="11" y="1"/>
                  <a:pt x="7" y="5"/>
                </a:cubicBezTo>
                <a:cubicBezTo>
                  <a:pt x="0" y="12"/>
                  <a:pt x="0" y="24"/>
                  <a:pt x="7" y="31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1"/>
                </a:cubicBezTo>
                <a:cubicBezTo>
                  <a:pt x="38" y="27"/>
                  <a:pt x="40" y="21"/>
                  <a:pt x="39" y="15"/>
                </a:cubicBezTo>
                <a:cubicBezTo>
                  <a:pt x="39" y="14"/>
                  <a:pt x="38" y="13"/>
                  <a:pt x="38" y="11"/>
                </a:cubicBezTo>
                <a:cubicBezTo>
                  <a:pt x="37" y="9"/>
                  <a:pt x="35" y="7"/>
                  <a:pt x="34" y="5"/>
                </a:cubicBezTo>
                <a:cubicBezTo>
                  <a:pt x="30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89" name="Freeform 845"/>
          <p:cNvSpPr>
            <a:spLocks/>
          </p:cNvSpPr>
          <p:nvPr/>
        </p:nvSpPr>
        <p:spPr bwMode="auto">
          <a:xfrm>
            <a:off x="11884843" y="4203708"/>
            <a:ext cx="161925" cy="157163"/>
          </a:xfrm>
          <a:custGeom>
            <a:avLst/>
            <a:gdLst>
              <a:gd name="T0" fmla="*/ 18 w 39"/>
              <a:gd name="T1" fmla="*/ 0 h 38"/>
              <a:gd name="T2" fmla="*/ 5 w 39"/>
              <a:gd name="T3" fmla="*/ 6 h 38"/>
              <a:gd name="T4" fmla="*/ 0 w 39"/>
              <a:gd name="T5" fmla="*/ 17 h 38"/>
              <a:gd name="T6" fmla="*/ 0 w 39"/>
              <a:gd name="T7" fmla="*/ 21 h 38"/>
              <a:gd name="T8" fmla="*/ 5 w 39"/>
              <a:gd name="T9" fmla="*/ 32 h 38"/>
              <a:gd name="T10" fmla="*/ 18 w 39"/>
              <a:gd name="T11" fmla="*/ 38 h 38"/>
              <a:gd name="T12" fmla="*/ 32 w 39"/>
              <a:gd name="T13" fmla="*/ 32 h 38"/>
              <a:gd name="T14" fmla="*/ 32 w 39"/>
              <a:gd name="T15" fmla="*/ 6 h 38"/>
              <a:gd name="T16" fmla="*/ 18 w 39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8">
                <a:moveTo>
                  <a:pt x="18" y="0"/>
                </a:moveTo>
                <a:cubicBezTo>
                  <a:pt x="14" y="0"/>
                  <a:pt x="9" y="2"/>
                  <a:pt x="5" y="6"/>
                </a:cubicBezTo>
                <a:cubicBezTo>
                  <a:pt x="2" y="9"/>
                  <a:pt x="0" y="13"/>
                  <a:pt x="0" y="17"/>
                </a:cubicBezTo>
                <a:cubicBezTo>
                  <a:pt x="0" y="19"/>
                  <a:pt x="0" y="20"/>
                  <a:pt x="0" y="21"/>
                </a:cubicBezTo>
                <a:cubicBezTo>
                  <a:pt x="0" y="25"/>
                  <a:pt x="2" y="29"/>
                  <a:pt x="5" y="32"/>
                </a:cubicBezTo>
                <a:cubicBezTo>
                  <a:pt x="9" y="36"/>
                  <a:pt x="14" y="38"/>
                  <a:pt x="18" y="38"/>
                </a:cubicBezTo>
                <a:cubicBezTo>
                  <a:pt x="23" y="38"/>
                  <a:pt x="28" y="36"/>
                  <a:pt x="32" y="32"/>
                </a:cubicBezTo>
                <a:cubicBezTo>
                  <a:pt x="39" y="25"/>
                  <a:pt x="39" y="13"/>
                  <a:pt x="32" y="6"/>
                </a:cubicBezTo>
                <a:cubicBezTo>
                  <a:pt x="28" y="2"/>
                  <a:pt x="23" y="0"/>
                  <a:pt x="1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90" name="Freeform 846"/>
          <p:cNvSpPr>
            <a:spLocks/>
          </p:cNvSpPr>
          <p:nvPr/>
        </p:nvSpPr>
        <p:spPr bwMode="auto">
          <a:xfrm>
            <a:off x="12942118" y="2362205"/>
            <a:ext cx="165100" cy="157163"/>
          </a:xfrm>
          <a:custGeom>
            <a:avLst/>
            <a:gdLst>
              <a:gd name="T0" fmla="*/ 21 w 40"/>
              <a:gd name="T1" fmla="*/ 0 h 38"/>
              <a:gd name="T2" fmla="*/ 8 w 40"/>
              <a:gd name="T3" fmla="*/ 6 h 38"/>
              <a:gd name="T4" fmla="*/ 8 w 40"/>
              <a:gd name="T5" fmla="*/ 32 h 38"/>
              <a:gd name="T6" fmla="*/ 21 w 40"/>
              <a:gd name="T7" fmla="*/ 38 h 38"/>
              <a:gd name="T8" fmla="*/ 34 w 40"/>
              <a:gd name="T9" fmla="*/ 32 h 38"/>
              <a:gd name="T10" fmla="*/ 39 w 40"/>
              <a:gd name="T11" fmla="*/ 22 h 38"/>
              <a:gd name="T12" fmla="*/ 39 w 40"/>
              <a:gd name="T13" fmla="*/ 18 h 38"/>
              <a:gd name="T14" fmla="*/ 34 w 40"/>
              <a:gd name="T15" fmla="*/ 6 h 38"/>
              <a:gd name="T16" fmla="*/ 21 w 40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37" y="29"/>
                  <a:pt x="39" y="26"/>
                  <a:pt x="39" y="22"/>
                </a:cubicBezTo>
                <a:cubicBezTo>
                  <a:pt x="40" y="20"/>
                  <a:pt x="40" y="19"/>
                  <a:pt x="39" y="18"/>
                </a:cubicBezTo>
                <a:cubicBezTo>
                  <a:pt x="39" y="13"/>
                  <a:pt x="37" y="9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91" name="Freeform 847"/>
          <p:cNvSpPr>
            <a:spLocks/>
          </p:cNvSpPr>
          <p:nvPr/>
        </p:nvSpPr>
        <p:spPr bwMode="auto">
          <a:xfrm>
            <a:off x="11707043" y="4381509"/>
            <a:ext cx="165100" cy="152400"/>
          </a:xfrm>
          <a:custGeom>
            <a:avLst/>
            <a:gdLst>
              <a:gd name="T0" fmla="*/ 19 w 40"/>
              <a:gd name="T1" fmla="*/ 0 h 37"/>
              <a:gd name="T2" fmla="*/ 6 w 40"/>
              <a:gd name="T3" fmla="*/ 5 h 37"/>
              <a:gd name="T4" fmla="*/ 1 w 40"/>
              <a:gd name="T5" fmla="*/ 14 h 37"/>
              <a:gd name="T6" fmla="*/ 0 w 40"/>
              <a:gd name="T7" fmla="*/ 18 h 37"/>
              <a:gd name="T8" fmla="*/ 6 w 40"/>
              <a:gd name="T9" fmla="*/ 32 h 37"/>
              <a:gd name="T10" fmla="*/ 19 w 40"/>
              <a:gd name="T11" fmla="*/ 37 h 37"/>
              <a:gd name="T12" fmla="*/ 32 w 40"/>
              <a:gd name="T13" fmla="*/ 32 h 37"/>
              <a:gd name="T14" fmla="*/ 32 w 40"/>
              <a:gd name="T15" fmla="*/ 5 h 37"/>
              <a:gd name="T16" fmla="*/ 19 w 40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7">
                <a:moveTo>
                  <a:pt x="19" y="0"/>
                </a:moveTo>
                <a:cubicBezTo>
                  <a:pt x="14" y="0"/>
                  <a:pt x="10" y="2"/>
                  <a:pt x="6" y="5"/>
                </a:cubicBezTo>
                <a:cubicBezTo>
                  <a:pt x="3" y="8"/>
                  <a:pt x="2" y="11"/>
                  <a:pt x="1" y="14"/>
                </a:cubicBezTo>
                <a:cubicBezTo>
                  <a:pt x="1" y="15"/>
                  <a:pt x="0" y="17"/>
                  <a:pt x="0" y="18"/>
                </a:cubicBezTo>
                <a:cubicBezTo>
                  <a:pt x="0" y="23"/>
                  <a:pt x="2" y="28"/>
                  <a:pt x="6" y="32"/>
                </a:cubicBezTo>
                <a:cubicBezTo>
                  <a:pt x="10" y="35"/>
                  <a:pt x="14" y="37"/>
                  <a:pt x="19" y="37"/>
                </a:cubicBezTo>
                <a:cubicBezTo>
                  <a:pt x="24" y="37"/>
                  <a:pt x="29" y="35"/>
                  <a:pt x="32" y="32"/>
                </a:cubicBezTo>
                <a:cubicBezTo>
                  <a:pt x="40" y="24"/>
                  <a:pt x="40" y="12"/>
                  <a:pt x="32" y="5"/>
                </a:cubicBezTo>
                <a:cubicBezTo>
                  <a:pt x="29" y="2"/>
                  <a:pt x="24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92" name="Freeform 848"/>
          <p:cNvSpPr>
            <a:spLocks/>
          </p:cNvSpPr>
          <p:nvPr/>
        </p:nvSpPr>
        <p:spPr bwMode="auto">
          <a:xfrm>
            <a:off x="11761018" y="5446723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5 w 41"/>
              <a:gd name="T5" fmla="*/ 30 h 37"/>
              <a:gd name="T6" fmla="*/ 7 w 41"/>
              <a:gd name="T7" fmla="*/ 32 h 37"/>
              <a:gd name="T8" fmla="*/ 8 w 41"/>
              <a:gd name="T9" fmla="*/ 33 h 37"/>
              <a:gd name="T10" fmla="*/ 20 w 41"/>
              <a:gd name="T11" fmla="*/ 37 h 37"/>
              <a:gd name="T12" fmla="*/ 33 w 41"/>
              <a:gd name="T13" fmla="*/ 32 h 37"/>
              <a:gd name="T14" fmla="*/ 33 w 41"/>
              <a:gd name="T15" fmla="*/ 6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2"/>
                  <a:pt x="0" y="23"/>
                  <a:pt x="5" y="30"/>
                </a:cubicBezTo>
                <a:cubicBezTo>
                  <a:pt x="6" y="31"/>
                  <a:pt x="6" y="31"/>
                  <a:pt x="7" y="32"/>
                </a:cubicBezTo>
                <a:cubicBezTo>
                  <a:pt x="7" y="32"/>
                  <a:pt x="8" y="33"/>
                  <a:pt x="8" y="33"/>
                </a:cubicBezTo>
                <a:cubicBezTo>
                  <a:pt x="12" y="36"/>
                  <a:pt x="16" y="37"/>
                  <a:pt x="20" y="37"/>
                </a:cubicBezTo>
                <a:cubicBezTo>
                  <a:pt x="25" y="37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93" name="Freeform 849"/>
          <p:cNvSpPr>
            <a:spLocks/>
          </p:cNvSpPr>
          <p:nvPr/>
        </p:nvSpPr>
        <p:spPr bwMode="auto">
          <a:xfrm>
            <a:off x="13153256" y="2105029"/>
            <a:ext cx="161925" cy="153988"/>
          </a:xfrm>
          <a:custGeom>
            <a:avLst/>
            <a:gdLst>
              <a:gd name="T0" fmla="*/ 21 w 39"/>
              <a:gd name="T1" fmla="*/ 0 h 37"/>
              <a:gd name="T2" fmla="*/ 8 w 39"/>
              <a:gd name="T3" fmla="*/ 5 h 37"/>
              <a:gd name="T4" fmla="*/ 8 w 39"/>
              <a:gd name="T5" fmla="*/ 32 h 37"/>
              <a:gd name="T6" fmla="*/ 21 w 39"/>
              <a:gd name="T7" fmla="*/ 37 h 37"/>
              <a:gd name="T8" fmla="*/ 34 w 39"/>
              <a:gd name="T9" fmla="*/ 32 h 37"/>
              <a:gd name="T10" fmla="*/ 39 w 39"/>
              <a:gd name="T11" fmla="*/ 23 h 37"/>
              <a:gd name="T12" fmla="*/ 39 w 39"/>
              <a:gd name="T13" fmla="*/ 19 h 37"/>
              <a:gd name="T14" fmla="*/ 34 w 39"/>
              <a:gd name="T15" fmla="*/ 5 h 37"/>
              <a:gd name="T16" fmla="*/ 21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21" y="0"/>
                </a:moveTo>
                <a:cubicBezTo>
                  <a:pt x="16" y="0"/>
                  <a:pt x="11" y="2"/>
                  <a:pt x="8" y="5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37" y="29"/>
                  <a:pt x="38" y="26"/>
                  <a:pt x="39" y="23"/>
                </a:cubicBezTo>
                <a:cubicBezTo>
                  <a:pt x="39" y="22"/>
                  <a:pt x="39" y="20"/>
                  <a:pt x="39" y="19"/>
                </a:cubicBezTo>
                <a:cubicBezTo>
                  <a:pt x="39" y="14"/>
                  <a:pt x="38" y="9"/>
                  <a:pt x="34" y="5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94" name="Freeform 850"/>
          <p:cNvSpPr>
            <a:spLocks/>
          </p:cNvSpPr>
          <p:nvPr/>
        </p:nvSpPr>
        <p:spPr bwMode="auto">
          <a:xfrm>
            <a:off x="10695805" y="2266955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6 h 33"/>
              <a:gd name="T8" fmla="*/ 5 w 34"/>
              <a:gd name="T9" fmla="*/ 28 h 33"/>
              <a:gd name="T10" fmla="*/ 17 w 34"/>
              <a:gd name="T11" fmla="*/ 33 h 33"/>
              <a:gd name="T12" fmla="*/ 29 w 34"/>
              <a:gd name="T13" fmla="*/ 28 h 33"/>
              <a:gd name="T14" fmla="*/ 34 w 34"/>
              <a:gd name="T15" fmla="*/ 16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1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1"/>
                  <a:pt x="13" y="33"/>
                  <a:pt x="17" y="33"/>
                </a:cubicBezTo>
                <a:cubicBezTo>
                  <a:pt x="21" y="33"/>
                  <a:pt x="26" y="31"/>
                  <a:pt x="29" y="28"/>
                </a:cubicBezTo>
                <a:cubicBezTo>
                  <a:pt x="32" y="25"/>
                  <a:pt x="34" y="21"/>
                  <a:pt x="34" y="16"/>
                </a:cubicBezTo>
                <a:cubicBezTo>
                  <a:pt x="34" y="12"/>
                  <a:pt x="32" y="8"/>
                  <a:pt x="29" y="5"/>
                </a:cubicBezTo>
                <a:cubicBezTo>
                  <a:pt x="26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95" name="Freeform 851"/>
          <p:cNvSpPr>
            <a:spLocks noEditPoints="1"/>
          </p:cNvSpPr>
          <p:nvPr/>
        </p:nvSpPr>
        <p:spPr bwMode="auto">
          <a:xfrm>
            <a:off x="10678343" y="2251080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0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0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18 w 42"/>
              <a:gd name="T25" fmla="*/ 0 h 41"/>
              <a:gd name="T26" fmla="*/ 6 w 42"/>
              <a:gd name="T27" fmla="*/ 6 h 41"/>
              <a:gd name="T28" fmla="*/ 6 w 42"/>
              <a:gd name="T29" fmla="*/ 6 h 41"/>
              <a:gd name="T30" fmla="*/ 0 w 42"/>
              <a:gd name="T31" fmla="*/ 20 h 41"/>
              <a:gd name="T32" fmla="*/ 6 w 42"/>
              <a:gd name="T33" fmla="*/ 35 h 41"/>
              <a:gd name="T34" fmla="*/ 21 w 42"/>
              <a:gd name="T35" fmla="*/ 41 h 41"/>
              <a:gd name="T36" fmla="*/ 21 w 42"/>
              <a:gd name="T37" fmla="*/ 41 h 41"/>
              <a:gd name="T38" fmla="*/ 36 w 42"/>
              <a:gd name="T39" fmla="*/ 35 h 41"/>
              <a:gd name="T40" fmla="*/ 42 w 42"/>
              <a:gd name="T41" fmla="*/ 20 h 41"/>
              <a:gd name="T42" fmla="*/ 36 w 42"/>
              <a:gd name="T43" fmla="*/ 6 h 41"/>
              <a:gd name="T44" fmla="*/ 22 w 42"/>
              <a:gd name="T45" fmla="*/ 0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5"/>
                  <a:pt x="17" y="4"/>
                  <a:pt x="21" y="4"/>
                </a:cubicBezTo>
                <a:cubicBezTo>
                  <a:pt x="25" y="4"/>
                  <a:pt x="30" y="5"/>
                  <a:pt x="33" y="9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5"/>
                  <a:pt x="36" y="29"/>
                  <a:pt x="33" y="32"/>
                </a:cubicBezTo>
                <a:cubicBezTo>
                  <a:pt x="30" y="35"/>
                  <a:pt x="25" y="37"/>
                  <a:pt x="21" y="37"/>
                </a:cubicBezTo>
                <a:cubicBezTo>
                  <a:pt x="17" y="37"/>
                  <a:pt x="12" y="35"/>
                  <a:pt x="9" y="32"/>
                </a:cubicBezTo>
                <a:cubicBezTo>
                  <a:pt x="6" y="29"/>
                  <a:pt x="4" y="25"/>
                  <a:pt x="4" y="20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0" y="0"/>
                  <a:pt x="19" y="0"/>
                  <a:pt x="18" y="0"/>
                </a:cubicBezTo>
                <a:cubicBezTo>
                  <a:pt x="14" y="1"/>
                  <a:pt x="10" y="3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0"/>
                </a:cubicBezTo>
                <a:cubicBezTo>
                  <a:pt x="42" y="15"/>
                  <a:pt x="40" y="10"/>
                  <a:pt x="36" y="6"/>
                </a:cubicBezTo>
                <a:cubicBezTo>
                  <a:pt x="32" y="2"/>
                  <a:pt x="27" y="0"/>
                  <a:pt x="22" y="0"/>
                </a:cubicBezTo>
                <a:cubicBezTo>
                  <a:pt x="22" y="0"/>
                  <a:pt x="21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96" name="Freeform 853"/>
          <p:cNvSpPr>
            <a:spLocks/>
          </p:cNvSpPr>
          <p:nvPr/>
        </p:nvSpPr>
        <p:spPr bwMode="auto">
          <a:xfrm>
            <a:off x="11411767" y="2889250"/>
            <a:ext cx="138113" cy="136525"/>
          </a:xfrm>
          <a:custGeom>
            <a:avLst/>
            <a:gdLst>
              <a:gd name="T0" fmla="*/ 17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6 h 33"/>
              <a:gd name="T8" fmla="*/ 5 w 33"/>
              <a:gd name="T9" fmla="*/ 28 h 33"/>
              <a:gd name="T10" fmla="*/ 17 w 33"/>
              <a:gd name="T11" fmla="*/ 33 h 33"/>
              <a:gd name="T12" fmla="*/ 28 w 33"/>
              <a:gd name="T13" fmla="*/ 28 h 33"/>
              <a:gd name="T14" fmla="*/ 33 w 33"/>
              <a:gd name="T15" fmla="*/ 16 h 33"/>
              <a:gd name="T16" fmla="*/ 28 w 33"/>
              <a:gd name="T17" fmla="*/ 5 h 33"/>
              <a:gd name="T18" fmla="*/ 17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7" y="0"/>
                </a:moveTo>
                <a:cubicBezTo>
                  <a:pt x="12" y="0"/>
                  <a:pt x="8" y="1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1"/>
                  <a:pt x="12" y="33"/>
                  <a:pt x="17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2" y="25"/>
                  <a:pt x="33" y="21"/>
                  <a:pt x="33" y="16"/>
                </a:cubicBezTo>
                <a:cubicBezTo>
                  <a:pt x="33" y="12"/>
                  <a:pt x="32" y="8"/>
                  <a:pt x="28" y="5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97" name="Freeform 854"/>
          <p:cNvSpPr>
            <a:spLocks noEditPoints="1"/>
          </p:cNvSpPr>
          <p:nvPr/>
        </p:nvSpPr>
        <p:spPr bwMode="auto">
          <a:xfrm>
            <a:off x="11395892" y="2871788"/>
            <a:ext cx="169863" cy="169863"/>
          </a:xfrm>
          <a:custGeom>
            <a:avLst/>
            <a:gdLst>
              <a:gd name="T0" fmla="*/ 9 w 41"/>
              <a:gd name="T1" fmla="*/ 9 h 41"/>
              <a:gd name="T2" fmla="*/ 21 w 41"/>
              <a:gd name="T3" fmla="*/ 4 h 41"/>
              <a:gd name="T4" fmla="*/ 32 w 41"/>
              <a:gd name="T5" fmla="*/ 9 h 41"/>
              <a:gd name="T6" fmla="*/ 37 w 41"/>
              <a:gd name="T7" fmla="*/ 20 h 41"/>
              <a:gd name="T8" fmla="*/ 32 w 41"/>
              <a:gd name="T9" fmla="*/ 32 h 41"/>
              <a:gd name="T10" fmla="*/ 21 w 41"/>
              <a:gd name="T11" fmla="*/ 37 h 41"/>
              <a:gd name="T12" fmla="*/ 9 w 41"/>
              <a:gd name="T13" fmla="*/ 32 h 41"/>
              <a:gd name="T14" fmla="*/ 4 w 41"/>
              <a:gd name="T15" fmla="*/ 20 h 41"/>
              <a:gd name="T16" fmla="*/ 9 w 41"/>
              <a:gd name="T17" fmla="*/ 9 h 41"/>
              <a:gd name="T18" fmla="*/ 9 w 41"/>
              <a:gd name="T19" fmla="*/ 9 h 41"/>
              <a:gd name="T20" fmla="*/ 21 w 41"/>
              <a:gd name="T21" fmla="*/ 0 h 41"/>
              <a:gd name="T22" fmla="*/ 21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0 h 41"/>
              <a:gd name="T30" fmla="*/ 6 w 41"/>
              <a:gd name="T31" fmla="*/ 35 h 41"/>
              <a:gd name="T32" fmla="*/ 21 w 41"/>
              <a:gd name="T33" fmla="*/ 41 h 41"/>
              <a:gd name="T34" fmla="*/ 21 w 41"/>
              <a:gd name="T35" fmla="*/ 41 h 41"/>
              <a:gd name="T36" fmla="*/ 35 w 41"/>
              <a:gd name="T37" fmla="*/ 35 h 41"/>
              <a:gd name="T38" fmla="*/ 41 w 41"/>
              <a:gd name="T39" fmla="*/ 20 h 41"/>
              <a:gd name="T40" fmla="*/ 36 w 41"/>
              <a:gd name="T41" fmla="*/ 7 h 41"/>
              <a:gd name="T42" fmla="*/ 35 w 41"/>
              <a:gd name="T43" fmla="*/ 6 h 41"/>
              <a:gd name="T44" fmla="*/ 33 w 41"/>
              <a:gd name="T45" fmla="*/ 4 h 41"/>
              <a:gd name="T46" fmla="*/ 21 w 41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5"/>
                  <a:pt x="16" y="4"/>
                  <a:pt x="21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6" y="12"/>
                  <a:pt x="37" y="16"/>
                  <a:pt x="37" y="20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5"/>
                  <a:pt x="25" y="37"/>
                  <a:pt x="21" y="37"/>
                </a:cubicBezTo>
                <a:cubicBezTo>
                  <a:pt x="16" y="37"/>
                  <a:pt x="12" y="35"/>
                  <a:pt x="9" y="32"/>
                </a:cubicBezTo>
                <a:cubicBezTo>
                  <a:pt x="5" y="29"/>
                  <a:pt x="4" y="25"/>
                  <a:pt x="4" y="20"/>
                </a:cubicBezTo>
                <a:cubicBezTo>
                  <a:pt x="4" y="16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0"/>
                </a:cubicBezTo>
                <a:cubicBezTo>
                  <a:pt x="41" y="15"/>
                  <a:pt x="39" y="11"/>
                  <a:pt x="36" y="7"/>
                </a:cubicBezTo>
                <a:cubicBezTo>
                  <a:pt x="36" y="6"/>
                  <a:pt x="35" y="6"/>
                  <a:pt x="35" y="6"/>
                </a:cubicBezTo>
                <a:cubicBezTo>
                  <a:pt x="34" y="5"/>
                  <a:pt x="34" y="5"/>
                  <a:pt x="33" y="4"/>
                </a:cubicBezTo>
                <a:cubicBezTo>
                  <a:pt x="29" y="1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98" name="Freeform 855"/>
          <p:cNvSpPr>
            <a:spLocks/>
          </p:cNvSpPr>
          <p:nvPr/>
        </p:nvSpPr>
        <p:spPr bwMode="auto">
          <a:xfrm>
            <a:off x="11951517" y="3871913"/>
            <a:ext cx="136525" cy="139700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7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7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2" y="34"/>
                  <a:pt x="17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99" name="Freeform 856"/>
          <p:cNvSpPr>
            <a:spLocks noEditPoints="1"/>
          </p:cNvSpPr>
          <p:nvPr/>
        </p:nvSpPr>
        <p:spPr bwMode="auto">
          <a:xfrm>
            <a:off x="11934054" y="3854450"/>
            <a:ext cx="171450" cy="174625"/>
          </a:xfrm>
          <a:custGeom>
            <a:avLst/>
            <a:gdLst>
              <a:gd name="T0" fmla="*/ 9 w 41"/>
              <a:gd name="T1" fmla="*/ 9 h 42"/>
              <a:gd name="T2" fmla="*/ 21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1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1 w 41"/>
              <a:gd name="T21" fmla="*/ 0 h 42"/>
              <a:gd name="T22" fmla="*/ 21 w 41"/>
              <a:gd name="T23" fmla="*/ 0 h 42"/>
              <a:gd name="T24" fmla="*/ 6 w 41"/>
              <a:gd name="T25" fmla="*/ 6 h 42"/>
              <a:gd name="T26" fmla="*/ 6 w 41"/>
              <a:gd name="T27" fmla="*/ 6 h 42"/>
              <a:gd name="T28" fmla="*/ 0 w 41"/>
              <a:gd name="T29" fmla="*/ 21 h 42"/>
              <a:gd name="T30" fmla="*/ 6 w 41"/>
              <a:gd name="T31" fmla="*/ 36 h 42"/>
              <a:gd name="T32" fmla="*/ 21 w 41"/>
              <a:gd name="T33" fmla="*/ 42 h 42"/>
              <a:gd name="T34" fmla="*/ 21 w 41"/>
              <a:gd name="T35" fmla="*/ 42 h 42"/>
              <a:gd name="T36" fmla="*/ 35 w 41"/>
              <a:gd name="T37" fmla="*/ 36 h 42"/>
              <a:gd name="T38" fmla="*/ 41 w 41"/>
              <a:gd name="T39" fmla="*/ 21 h 42"/>
              <a:gd name="T40" fmla="*/ 36 w 41"/>
              <a:gd name="T41" fmla="*/ 7 h 42"/>
              <a:gd name="T42" fmla="*/ 35 w 41"/>
              <a:gd name="T43" fmla="*/ 6 h 42"/>
              <a:gd name="T44" fmla="*/ 33 w 41"/>
              <a:gd name="T45" fmla="*/ 5 h 42"/>
              <a:gd name="T46" fmla="*/ 21 w 41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8"/>
                  <a:pt x="21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40" y="11"/>
                  <a:pt x="36" y="7"/>
                </a:cubicBezTo>
                <a:cubicBezTo>
                  <a:pt x="36" y="7"/>
                  <a:pt x="36" y="7"/>
                  <a:pt x="35" y="6"/>
                </a:cubicBezTo>
                <a:cubicBezTo>
                  <a:pt x="35" y="6"/>
                  <a:pt x="34" y="5"/>
                  <a:pt x="33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00" name="Freeform 857"/>
          <p:cNvSpPr>
            <a:spLocks/>
          </p:cNvSpPr>
          <p:nvPr/>
        </p:nvSpPr>
        <p:spPr bwMode="auto">
          <a:xfrm>
            <a:off x="12175354" y="4070350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6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6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6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6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01" name="Freeform 858"/>
          <p:cNvSpPr>
            <a:spLocks noEditPoints="1"/>
          </p:cNvSpPr>
          <p:nvPr/>
        </p:nvSpPr>
        <p:spPr bwMode="auto">
          <a:xfrm>
            <a:off x="12157892" y="4054475"/>
            <a:ext cx="171450" cy="173038"/>
          </a:xfrm>
          <a:custGeom>
            <a:avLst/>
            <a:gdLst>
              <a:gd name="T0" fmla="*/ 9 w 41"/>
              <a:gd name="T1" fmla="*/ 9 h 42"/>
              <a:gd name="T2" fmla="*/ 20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0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0 w 41"/>
              <a:gd name="T21" fmla="*/ 0 h 42"/>
              <a:gd name="T22" fmla="*/ 20 w 41"/>
              <a:gd name="T23" fmla="*/ 0 h 42"/>
              <a:gd name="T24" fmla="*/ 6 w 41"/>
              <a:gd name="T25" fmla="*/ 6 h 42"/>
              <a:gd name="T26" fmla="*/ 6 w 41"/>
              <a:gd name="T27" fmla="*/ 6 h 42"/>
              <a:gd name="T28" fmla="*/ 0 w 41"/>
              <a:gd name="T29" fmla="*/ 17 h 42"/>
              <a:gd name="T30" fmla="*/ 0 w 41"/>
              <a:gd name="T31" fmla="*/ 21 h 42"/>
              <a:gd name="T32" fmla="*/ 0 w 41"/>
              <a:gd name="T33" fmla="*/ 21 h 42"/>
              <a:gd name="T34" fmla="*/ 6 w 41"/>
              <a:gd name="T35" fmla="*/ 36 h 42"/>
              <a:gd name="T36" fmla="*/ 20 w 41"/>
              <a:gd name="T37" fmla="*/ 42 h 42"/>
              <a:gd name="T38" fmla="*/ 20 w 41"/>
              <a:gd name="T39" fmla="*/ 42 h 42"/>
              <a:gd name="T40" fmla="*/ 35 w 41"/>
              <a:gd name="T41" fmla="*/ 36 h 42"/>
              <a:gd name="T42" fmla="*/ 41 w 41"/>
              <a:gd name="T43" fmla="*/ 21 h 42"/>
              <a:gd name="T44" fmla="*/ 35 w 41"/>
              <a:gd name="T45" fmla="*/ 6 h 42"/>
              <a:gd name="T46" fmla="*/ 20 w 41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30"/>
                  <a:pt x="32" y="33"/>
                </a:cubicBezTo>
                <a:cubicBezTo>
                  <a:pt x="29" y="36"/>
                  <a:pt x="25" y="38"/>
                  <a:pt x="20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3" y="9"/>
                  <a:pt x="1" y="13"/>
                  <a:pt x="0" y="17"/>
                </a:cubicBezTo>
                <a:cubicBezTo>
                  <a:pt x="0" y="18"/>
                  <a:pt x="0" y="20"/>
                  <a:pt x="0" y="21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02" name="Freeform 859"/>
          <p:cNvSpPr>
            <a:spLocks/>
          </p:cNvSpPr>
          <p:nvPr/>
        </p:nvSpPr>
        <p:spPr bwMode="auto">
          <a:xfrm>
            <a:off x="11354617" y="3671888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6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6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03" name="Freeform 860"/>
          <p:cNvSpPr>
            <a:spLocks noEditPoints="1"/>
          </p:cNvSpPr>
          <p:nvPr/>
        </p:nvSpPr>
        <p:spPr bwMode="auto">
          <a:xfrm>
            <a:off x="11337154" y="3656013"/>
            <a:ext cx="171450" cy="174625"/>
          </a:xfrm>
          <a:custGeom>
            <a:avLst/>
            <a:gdLst>
              <a:gd name="T0" fmla="*/ 9 w 41"/>
              <a:gd name="T1" fmla="*/ 9 h 42"/>
              <a:gd name="T2" fmla="*/ 20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0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0 w 41"/>
              <a:gd name="T21" fmla="*/ 0 h 42"/>
              <a:gd name="T22" fmla="*/ 20 w 41"/>
              <a:gd name="T23" fmla="*/ 0 h 42"/>
              <a:gd name="T24" fmla="*/ 6 w 41"/>
              <a:gd name="T25" fmla="*/ 6 h 42"/>
              <a:gd name="T26" fmla="*/ 6 w 41"/>
              <a:gd name="T27" fmla="*/ 6 h 42"/>
              <a:gd name="T28" fmla="*/ 0 w 41"/>
              <a:gd name="T29" fmla="*/ 21 h 42"/>
              <a:gd name="T30" fmla="*/ 6 w 41"/>
              <a:gd name="T31" fmla="*/ 35 h 42"/>
              <a:gd name="T32" fmla="*/ 20 w 41"/>
              <a:gd name="T33" fmla="*/ 42 h 42"/>
              <a:gd name="T34" fmla="*/ 20 w 41"/>
              <a:gd name="T35" fmla="*/ 42 h 42"/>
              <a:gd name="T36" fmla="*/ 35 w 41"/>
              <a:gd name="T37" fmla="*/ 35 h 42"/>
              <a:gd name="T38" fmla="*/ 41 w 41"/>
              <a:gd name="T39" fmla="*/ 21 h 42"/>
              <a:gd name="T40" fmla="*/ 36 w 41"/>
              <a:gd name="T41" fmla="*/ 7 h 42"/>
              <a:gd name="T42" fmla="*/ 35 w 41"/>
              <a:gd name="T43" fmla="*/ 6 h 42"/>
              <a:gd name="T44" fmla="*/ 33 w 41"/>
              <a:gd name="T45" fmla="*/ 4 h 42"/>
              <a:gd name="T46" fmla="*/ 20 w 41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8"/>
                  <a:pt x="20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1"/>
                  <a:pt x="36" y="7"/>
                </a:cubicBezTo>
                <a:cubicBezTo>
                  <a:pt x="36" y="7"/>
                  <a:pt x="35" y="7"/>
                  <a:pt x="35" y="6"/>
                </a:cubicBezTo>
                <a:cubicBezTo>
                  <a:pt x="34" y="6"/>
                  <a:pt x="34" y="5"/>
                  <a:pt x="33" y="4"/>
                </a:cubicBezTo>
                <a:cubicBezTo>
                  <a:pt x="29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04" name="Freeform 861"/>
          <p:cNvSpPr>
            <a:spLocks/>
          </p:cNvSpPr>
          <p:nvPr/>
        </p:nvSpPr>
        <p:spPr bwMode="auto">
          <a:xfrm>
            <a:off x="11848329" y="4633913"/>
            <a:ext cx="136525" cy="136525"/>
          </a:xfrm>
          <a:custGeom>
            <a:avLst/>
            <a:gdLst>
              <a:gd name="T0" fmla="*/ 16 w 33"/>
              <a:gd name="T1" fmla="*/ 0 h 33"/>
              <a:gd name="T2" fmla="*/ 4 w 33"/>
              <a:gd name="T3" fmla="*/ 5 h 33"/>
              <a:gd name="T4" fmla="*/ 4 w 33"/>
              <a:gd name="T5" fmla="*/ 5 h 33"/>
              <a:gd name="T6" fmla="*/ 0 w 33"/>
              <a:gd name="T7" fmla="*/ 17 h 33"/>
              <a:gd name="T8" fmla="*/ 4 w 33"/>
              <a:gd name="T9" fmla="*/ 29 h 33"/>
              <a:gd name="T10" fmla="*/ 16 w 33"/>
              <a:gd name="T11" fmla="*/ 33 h 33"/>
              <a:gd name="T12" fmla="*/ 28 w 33"/>
              <a:gd name="T13" fmla="*/ 29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4" y="5"/>
                </a:cubicBezTo>
                <a:cubicBezTo>
                  <a:pt x="4" y="5"/>
                  <a:pt x="4" y="5"/>
                  <a:pt x="4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4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0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25" y="2"/>
                  <a:pt x="20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05" name="Freeform 862"/>
          <p:cNvSpPr>
            <a:spLocks noEditPoints="1"/>
          </p:cNvSpPr>
          <p:nvPr/>
        </p:nvSpPr>
        <p:spPr bwMode="auto">
          <a:xfrm>
            <a:off x="11830867" y="4618038"/>
            <a:ext cx="169863" cy="169863"/>
          </a:xfrm>
          <a:custGeom>
            <a:avLst/>
            <a:gdLst>
              <a:gd name="T0" fmla="*/ 8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8 w 41"/>
              <a:gd name="T13" fmla="*/ 33 h 41"/>
              <a:gd name="T14" fmla="*/ 4 w 41"/>
              <a:gd name="T15" fmla="*/ 21 h 41"/>
              <a:gd name="T16" fmla="*/ 8 w 41"/>
              <a:gd name="T17" fmla="*/ 9 h 41"/>
              <a:gd name="T18" fmla="*/ 8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4 w 41"/>
              <a:gd name="T31" fmla="*/ 33 h 41"/>
              <a:gd name="T32" fmla="*/ 6 w 41"/>
              <a:gd name="T33" fmla="*/ 35 h 41"/>
              <a:gd name="T34" fmla="*/ 7 w 41"/>
              <a:gd name="T35" fmla="*/ 36 h 41"/>
              <a:gd name="T36" fmla="*/ 20 w 41"/>
              <a:gd name="T37" fmla="*/ 41 h 41"/>
              <a:gd name="T38" fmla="*/ 20 w 41"/>
              <a:gd name="T39" fmla="*/ 41 h 41"/>
              <a:gd name="T40" fmla="*/ 35 w 41"/>
              <a:gd name="T41" fmla="*/ 35 h 41"/>
              <a:gd name="T42" fmla="*/ 41 w 41"/>
              <a:gd name="T43" fmla="*/ 21 h 41"/>
              <a:gd name="T44" fmla="*/ 35 w 41"/>
              <a:gd name="T45" fmla="*/ 6 h 41"/>
              <a:gd name="T46" fmla="*/ 20 w 41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1">
                <a:moveTo>
                  <a:pt x="8" y="9"/>
                </a:moveTo>
                <a:cubicBezTo>
                  <a:pt x="12" y="6"/>
                  <a:pt x="16" y="4"/>
                  <a:pt x="20" y="4"/>
                </a:cubicBezTo>
                <a:cubicBezTo>
                  <a:pt x="24" y="4"/>
                  <a:pt x="29" y="6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4" y="37"/>
                  <a:pt x="20" y="37"/>
                </a:cubicBezTo>
                <a:cubicBezTo>
                  <a:pt x="16" y="37"/>
                  <a:pt x="12" y="36"/>
                  <a:pt x="8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8" y="9"/>
                </a:cubicBezTo>
                <a:cubicBezTo>
                  <a:pt x="8" y="9"/>
                  <a:pt x="8" y="9"/>
                  <a:pt x="8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5"/>
                  <a:pt x="1" y="30"/>
                  <a:pt x="4" y="33"/>
                </a:cubicBezTo>
                <a:cubicBezTo>
                  <a:pt x="4" y="34"/>
                  <a:pt x="5" y="35"/>
                  <a:pt x="6" y="35"/>
                </a:cubicBezTo>
                <a:cubicBezTo>
                  <a:pt x="6" y="36"/>
                  <a:pt x="6" y="36"/>
                  <a:pt x="7" y="36"/>
                </a:cubicBezTo>
                <a:cubicBezTo>
                  <a:pt x="10" y="40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5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1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06" name="Freeform 863"/>
          <p:cNvSpPr>
            <a:spLocks/>
          </p:cNvSpPr>
          <p:nvPr/>
        </p:nvSpPr>
        <p:spPr bwMode="auto">
          <a:xfrm>
            <a:off x="11657829" y="4845050"/>
            <a:ext cx="139700" cy="138113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7 h 33"/>
              <a:gd name="T8" fmla="*/ 5 w 34"/>
              <a:gd name="T9" fmla="*/ 28 h 33"/>
              <a:gd name="T10" fmla="*/ 17 w 34"/>
              <a:gd name="T11" fmla="*/ 33 h 33"/>
              <a:gd name="T12" fmla="*/ 29 w 34"/>
              <a:gd name="T13" fmla="*/ 28 h 33"/>
              <a:gd name="T14" fmla="*/ 34 w 34"/>
              <a:gd name="T15" fmla="*/ 17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07" name="Freeform 864"/>
          <p:cNvSpPr>
            <a:spLocks noEditPoints="1"/>
          </p:cNvSpPr>
          <p:nvPr/>
        </p:nvSpPr>
        <p:spPr bwMode="auto">
          <a:xfrm>
            <a:off x="11640367" y="4829175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1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1 h 41"/>
              <a:gd name="T30" fmla="*/ 6 w 42"/>
              <a:gd name="T31" fmla="*/ 35 h 41"/>
              <a:gd name="T32" fmla="*/ 13 w 42"/>
              <a:gd name="T33" fmla="*/ 40 h 41"/>
              <a:gd name="T34" fmla="*/ 17 w 42"/>
              <a:gd name="T35" fmla="*/ 41 h 41"/>
              <a:gd name="T36" fmla="*/ 21 w 42"/>
              <a:gd name="T37" fmla="*/ 41 h 41"/>
              <a:gd name="T38" fmla="*/ 21 w 42"/>
              <a:gd name="T39" fmla="*/ 41 h 41"/>
              <a:gd name="T40" fmla="*/ 36 w 42"/>
              <a:gd name="T41" fmla="*/ 35 h 41"/>
              <a:gd name="T42" fmla="*/ 42 w 42"/>
              <a:gd name="T43" fmla="*/ 21 h 41"/>
              <a:gd name="T44" fmla="*/ 36 w 42"/>
              <a:gd name="T45" fmla="*/ 6 h 41"/>
              <a:gd name="T46" fmla="*/ 34 w 42"/>
              <a:gd name="T47" fmla="*/ 4 h 41"/>
              <a:gd name="T48" fmla="*/ 30 w 42"/>
              <a:gd name="T49" fmla="*/ 2 h 41"/>
              <a:gd name="T50" fmla="*/ 21 w 42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8" y="37"/>
                  <a:pt x="11" y="39"/>
                  <a:pt x="13" y="40"/>
                </a:cubicBezTo>
                <a:cubicBezTo>
                  <a:pt x="14" y="40"/>
                  <a:pt x="16" y="41"/>
                  <a:pt x="17" y="41"/>
                </a:cubicBezTo>
                <a:cubicBezTo>
                  <a:pt x="18" y="41"/>
                  <a:pt x="20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5"/>
                  <a:pt x="40" y="10"/>
                  <a:pt x="36" y="6"/>
                </a:cubicBezTo>
                <a:cubicBezTo>
                  <a:pt x="35" y="5"/>
                  <a:pt x="34" y="5"/>
                  <a:pt x="34" y="4"/>
                </a:cubicBezTo>
                <a:cubicBezTo>
                  <a:pt x="32" y="3"/>
                  <a:pt x="31" y="3"/>
                  <a:pt x="30" y="2"/>
                </a:cubicBezTo>
                <a:cubicBezTo>
                  <a:pt x="27" y="1"/>
                  <a:pt x="24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08" name="Freeform 865"/>
          <p:cNvSpPr>
            <a:spLocks/>
          </p:cNvSpPr>
          <p:nvPr/>
        </p:nvSpPr>
        <p:spPr bwMode="auto">
          <a:xfrm>
            <a:off x="12316642" y="4775200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9 h 33"/>
              <a:gd name="T10" fmla="*/ 16 w 33"/>
              <a:gd name="T11" fmla="*/ 33 h 33"/>
              <a:gd name="T12" fmla="*/ 28 w 33"/>
              <a:gd name="T13" fmla="*/ 29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09" name="Freeform 866"/>
          <p:cNvSpPr>
            <a:spLocks noEditPoints="1"/>
          </p:cNvSpPr>
          <p:nvPr/>
        </p:nvSpPr>
        <p:spPr bwMode="auto">
          <a:xfrm>
            <a:off x="12299179" y="4759325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9 w 41"/>
              <a:gd name="T13" fmla="*/ 33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6 w 41"/>
              <a:gd name="T31" fmla="*/ 35 h 41"/>
              <a:gd name="T32" fmla="*/ 20 w 41"/>
              <a:gd name="T33" fmla="*/ 41 h 41"/>
              <a:gd name="T34" fmla="*/ 20 w 41"/>
              <a:gd name="T35" fmla="*/ 41 h 41"/>
              <a:gd name="T36" fmla="*/ 35 w 41"/>
              <a:gd name="T37" fmla="*/ 35 h 41"/>
              <a:gd name="T38" fmla="*/ 41 w 41"/>
              <a:gd name="T39" fmla="*/ 21 h 41"/>
              <a:gd name="T40" fmla="*/ 38 w 41"/>
              <a:gd name="T41" fmla="*/ 10 h 41"/>
              <a:gd name="T42" fmla="*/ 36 w 41"/>
              <a:gd name="T43" fmla="*/ 7 h 41"/>
              <a:gd name="T44" fmla="*/ 35 w 41"/>
              <a:gd name="T45" fmla="*/ 6 h 41"/>
              <a:gd name="T46" fmla="*/ 20 w 41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2"/>
                  <a:pt x="37" y="16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7"/>
                  <a:pt x="40" y="14"/>
                  <a:pt x="38" y="10"/>
                </a:cubicBezTo>
                <a:cubicBezTo>
                  <a:pt x="38" y="9"/>
                  <a:pt x="37" y="8"/>
                  <a:pt x="36" y="7"/>
                </a:cubicBezTo>
                <a:cubicBezTo>
                  <a:pt x="36" y="7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10" name="Freeform 867"/>
          <p:cNvSpPr>
            <a:spLocks/>
          </p:cNvSpPr>
          <p:nvPr/>
        </p:nvSpPr>
        <p:spPr bwMode="auto">
          <a:xfrm>
            <a:off x="12067404" y="2465388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4 w 34"/>
              <a:gd name="T5" fmla="*/ 3 h 33"/>
              <a:gd name="T6" fmla="*/ 5 w 34"/>
              <a:gd name="T7" fmla="*/ 5 h 33"/>
              <a:gd name="T8" fmla="*/ 0 w 34"/>
              <a:gd name="T9" fmla="*/ 17 h 33"/>
              <a:gd name="T10" fmla="*/ 5 w 34"/>
              <a:gd name="T11" fmla="*/ 28 h 33"/>
              <a:gd name="T12" fmla="*/ 17 w 34"/>
              <a:gd name="T13" fmla="*/ 33 h 33"/>
              <a:gd name="T14" fmla="*/ 29 w 34"/>
              <a:gd name="T15" fmla="*/ 28 h 33"/>
              <a:gd name="T16" fmla="*/ 34 w 34"/>
              <a:gd name="T17" fmla="*/ 17 h 33"/>
              <a:gd name="T18" fmla="*/ 29 w 34"/>
              <a:gd name="T19" fmla="*/ 5 h 33"/>
              <a:gd name="T20" fmla="*/ 17 w 34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1"/>
                  <a:pt x="5" y="5"/>
                </a:cubicBezTo>
                <a:cubicBezTo>
                  <a:pt x="4" y="3"/>
                  <a:pt x="4" y="3"/>
                  <a:pt x="4" y="3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11" name="Freeform 868"/>
          <p:cNvSpPr>
            <a:spLocks noEditPoints="1"/>
          </p:cNvSpPr>
          <p:nvPr/>
        </p:nvSpPr>
        <p:spPr bwMode="auto">
          <a:xfrm>
            <a:off x="12051529" y="2449513"/>
            <a:ext cx="173038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1 h 41"/>
              <a:gd name="T16" fmla="*/ 9 w 42"/>
              <a:gd name="T17" fmla="*/ 9 h 41"/>
              <a:gd name="T18" fmla="*/ 8 w 42"/>
              <a:gd name="T19" fmla="*/ 7 h 41"/>
              <a:gd name="T20" fmla="*/ 9 w 42"/>
              <a:gd name="T21" fmla="*/ 9 h 41"/>
              <a:gd name="T22" fmla="*/ 21 w 42"/>
              <a:gd name="T23" fmla="*/ 0 h 41"/>
              <a:gd name="T24" fmla="*/ 21 w 42"/>
              <a:gd name="T25" fmla="*/ 0 h 41"/>
              <a:gd name="T26" fmla="*/ 6 w 42"/>
              <a:gd name="T27" fmla="*/ 6 h 41"/>
              <a:gd name="T28" fmla="*/ 6 w 42"/>
              <a:gd name="T29" fmla="*/ 6 h 41"/>
              <a:gd name="T30" fmla="*/ 0 w 42"/>
              <a:gd name="T31" fmla="*/ 21 h 41"/>
              <a:gd name="T32" fmla="*/ 6 w 42"/>
              <a:gd name="T33" fmla="*/ 35 h 41"/>
              <a:gd name="T34" fmla="*/ 7 w 42"/>
              <a:gd name="T35" fmla="*/ 36 h 41"/>
              <a:gd name="T36" fmla="*/ 11 w 42"/>
              <a:gd name="T37" fmla="*/ 38 h 41"/>
              <a:gd name="T38" fmla="*/ 21 w 42"/>
              <a:gd name="T39" fmla="*/ 41 h 41"/>
              <a:gd name="T40" fmla="*/ 21 w 42"/>
              <a:gd name="T41" fmla="*/ 41 h 41"/>
              <a:gd name="T42" fmla="*/ 36 w 42"/>
              <a:gd name="T43" fmla="*/ 35 h 41"/>
              <a:gd name="T44" fmla="*/ 42 w 42"/>
              <a:gd name="T45" fmla="*/ 21 h 41"/>
              <a:gd name="T46" fmla="*/ 39 w 42"/>
              <a:gd name="T47" fmla="*/ 10 h 41"/>
              <a:gd name="T48" fmla="*/ 36 w 42"/>
              <a:gd name="T49" fmla="*/ 7 h 41"/>
              <a:gd name="T50" fmla="*/ 36 w 42"/>
              <a:gd name="T51" fmla="*/ 6 h 41"/>
              <a:gd name="T52" fmla="*/ 21 w 42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5"/>
                  <a:pt x="17" y="4"/>
                  <a:pt x="21" y="4"/>
                </a:cubicBezTo>
                <a:cubicBezTo>
                  <a:pt x="25" y="4"/>
                  <a:pt x="29" y="5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8" y="7"/>
                  <a:pt x="8" y="7"/>
                  <a:pt x="8" y="7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7" y="35"/>
                  <a:pt x="7" y="36"/>
                  <a:pt x="7" y="36"/>
                </a:cubicBezTo>
                <a:cubicBezTo>
                  <a:pt x="8" y="37"/>
                  <a:pt x="9" y="38"/>
                  <a:pt x="11" y="38"/>
                </a:cubicBezTo>
                <a:cubicBezTo>
                  <a:pt x="14" y="40"/>
                  <a:pt x="17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7"/>
                  <a:pt x="41" y="13"/>
                  <a:pt x="39" y="10"/>
                </a:cubicBezTo>
                <a:cubicBezTo>
                  <a:pt x="38" y="9"/>
                  <a:pt x="37" y="8"/>
                  <a:pt x="36" y="7"/>
                </a:cubicBezTo>
                <a:cubicBezTo>
                  <a:pt x="36" y="7"/>
                  <a:pt x="36" y="6"/>
                  <a:pt x="36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12" name="Freeform 869"/>
          <p:cNvSpPr>
            <a:spLocks/>
          </p:cNvSpPr>
          <p:nvPr/>
        </p:nvSpPr>
        <p:spPr bwMode="auto">
          <a:xfrm>
            <a:off x="13696179" y="36513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5 w 34"/>
              <a:gd name="T5" fmla="*/ 5 h 34"/>
              <a:gd name="T6" fmla="*/ 0 w 34"/>
              <a:gd name="T7" fmla="*/ 17 h 34"/>
              <a:gd name="T8" fmla="*/ 5 w 34"/>
              <a:gd name="T9" fmla="*/ 29 h 34"/>
              <a:gd name="T10" fmla="*/ 17 w 34"/>
              <a:gd name="T11" fmla="*/ 34 h 34"/>
              <a:gd name="T12" fmla="*/ 29 w 34"/>
              <a:gd name="T13" fmla="*/ 29 h 34"/>
              <a:gd name="T14" fmla="*/ 34 w 34"/>
              <a:gd name="T15" fmla="*/ 17 h 34"/>
              <a:gd name="T16" fmla="*/ 29 w 34"/>
              <a:gd name="T17" fmla="*/ 5 h 34"/>
              <a:gd name="T18" fmla="*/ 17 w 34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9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9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9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32" y="26"/>
                  <a:pt x="34" y="21"/>
                  <a:pt x="34" y="17"/>
                </a:cubicBezTo>
                <a:cubicBezTo>
                  <a:pt x="34" y="13"/>
                  <a:pt x="32" y="9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13" name="Freeform 870"/>
          <p:cNvSpPr>
            <a:spLocks noEditPoints="1"/>
          </p:cNvSpPr>
          <p:nvPr/>
        </p:nvSpPr>
        <p:spPr bwMode="auto">
          <a:xfrm>
            <a:off x="13680304" y="19050"/>
            <a:ext cx="173038" cy="174625"/>
          </a:xfrm>
          <a:custGeom>
            <a:avLst/>
            <a:gdLst>
              <a:gd name="T0" fmla="*/ 9 w 42"/>
              <a:gd name="T1" fmla="*/ 9 h 42"/>
              <a:gd name="T2" fmla="*/ 21 w 42"/>
              <a:gd name="T3" fmla="*/ 4 h 42"/>
              <a:gd name="T4" fmla="*/ 33 w 42"/>
              <a:gd name="T5" fmla="*/ 9 h 42"/>
              <a:gd name="T6" fmla="*/ 38 w 42"/>
              <a:gd name="T7" fmla="*/ 21 h 42"/>
              <a:gd name="T8" fmla="*/ 33 w 42"/>
              <a:gd name="T9" fmla="*/ 33 h 42"/>
              <a:gd name="T10" fmla="*/ 21 w 42"/>
              <a:gd name="T11" fmla="*/ 38 h 42"/>
              <a:gd name="T12" fmla="*/ 9 w 42"/>
              <a:gd name="T13" fmla="*/ 33 h 42"/>
              <a:gd name="T14" fmla="*/ 4 w 42"/>
              <a:gd name="T15" fmla="*/ 21 h 42"/>
              <a:gd name="T16" fmla="*/ 9 w 42"/>
              <a:gd name="T17" fmla="*/ 9 h 42"/>
              <a:gd name="T18" fmla="*/ 9 w 42"/>
              <a:gd name="T19" fmla="*/ 9 h 42"/>
              <a:gd name="T20" fmla="*/ 21 w 42"/>
              <a:gd name="T21" fmla="*/ 0 h 42"/>
              <a:gd name="T22" fmla="*/ 21 w 42"/>
              <a:gd name="T23" fmla="*/ 0 h 42"/>
              <a:gd name="T24" fmla="*/ 6 w 42"/>
              <a:gd name="T25" fmla="*/ 6 h 42"/>
              <a:gd name="T26" fmla="*/ 6 w 42"/>
              <a:gd name="T27" fmla="*/ 6 h 42"/>
              <a:gd name="T28" fmla="*/ 0 w 42"/>
              <a:gd name="T29" fmla="*/ 21 h 42"/>
              <a:gd name="T30" fmla="*/ 5 w 42"/>
              <a:gd name="T31" fmla="*/ 34 h 42"/>
              <a:gd name="T32" fmla="*/ 6 w 42"/>
              <a:gd name="T33" fmla="*/ 36 h 42"/>
              <a:gd name="T34" fmla="*/ 7 w 42"/>
              <a:gd name="T35" fmla="*/ 37 h 42"/>
              <a:gd name="T36" fmla="*/ 21 w 42"/>
              <a:gd name="T37" fmla="*/ 42 h 42"/>
              <a:gd name="T38" fmla="*/ 21 w 42"/>
              <a:gd name="T39" fmla="*/ 42 h 42"/>
              <a:gd name="T40" fmla="*/ 36 w 42"/>
              <a:gd name="T41" fmla="*/ 36 h 42"/>
              <a:gd name="T42" fmla="*/ 42 w 42"/>
              <a:gd name="T43" fmla="*/ 21 h 42"/>
              <a:gd name="T44" fmla="*/ 37 w 42"/>
              <a:gd name="T45" fmla="*/ 7 h 42"/>
              <a:gd name="T46" fmla="*/ 36 w 42"/>
              <a:gd name="T47" fmla="*/ 6 h 42"/>
              <a:gd name="T48" fmla="*/ 34 w 42"/>
              <a:gd name="T49" fmla="*/ 5 h 42"/>
              <a:gd name="T50" fmla="*/ 21 w 42"/>
              <a:gd name="T51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2" h="42">
                <a:moveTo>
                  <a:pt x="9" y="9"/>
                </a:moveTo>
                <a:cubicBezTo>
                  <a:pt x="13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6" y="13"/>
                  <a:pt x="38" y="17"/>
                  <a:pt x="38" y="21"/>
                </a:cubicBezTo>
                <a:cubicBezTo>
                  <a:pt x="38" y="25"/>
                  <a:pt x="36" y="30"/>
                  <a:pt x="33" y="33"/>
                </a:cubicBezTo>
                <a:cubicBezTo>
                  <a:pt x="30" y="36"/>
                  <a:pt x="25" y="38"/>
                  <a:pt x="21" y="38"/>
                </a:cubicBezTo>
                <a:cubicBezTo>
                  <a:pt x="17" y="38"/>
                  <a:pt x="13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3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5"/>
                  <a:pt x="2" y="30"/>
                  <a:pt x="5" y="34"/>
                </a:cubicBezTo>
                <a:cubicBezTo>
                  <a:pt x="5" y="34"/>
                  <a:pt x="6" y="35"/>
                  <a:pt x="6" y="36"/>
                </a:cubicBezTo>
                <a:cubicBezTo>
                  <a:pt x="7" y="36"/>
                  <a:pt x="7" y="36"/>
                  <a:pt x="7" y="37"/>
                </a:cubicBezTo>
                <a:cubicBezTo>
                  <a:pt x="11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40"/>
                  <a:pt x="36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16"/>
                  <a:pt x="40" y="11"/>
                  <a:pt x="37" y="7"/>
                </a:cubicBezTo>
                <a:cubicBezTo>
                  <a:pt x="36" y="7"/>
                  <a:pt x="36" y="7"/>
                  <a:pt x="36" y="6"/>
                </a:cubicBezTo>
                <a:cubicBezTo>
                  <a:pt x="35" y="6"/>
                  <a:pt x="34" y="5"/>
                  <a:pt x="34" y="5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14" name="Freeform 871"/>
          <p:cNvSpPr>
            <a:spLocks/>
          </p:cNvSpPr>
          <p:nvPr/>
        </p:nvSpPr>
        <p:spPr bwMode="auto">
          <a:xfrm>
            <a:off x="14799492" y="-220662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7 h 33"/>
              <a:gd name="T8" fmla="*/ 5 w 34"/>
              <a:gd name="T9" fmla="*/ 29 h 33"/>
              <a:gd name="T10" fmla="*/ 17 w 34"/>
              <a:gd name="T11" fmla="*/ 33 h 33"/>
              <a:gd name="T12" fmla="*/ 29 w 34"/>
              <a:gd name="T13" fmla="*/ 29 h 33"/>
              <a:gd name="T14" fmla="*/ 34 w 34"/>
              <a:gd name="T15" fmla="*/ 17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15" name="Freeform 872"/>
          <p:cNvSpPr>
            <a:spLocks noEditPoints="1"/>
          </p:cNvSpPr>
          <p:nvPr/>
        </p:nvSpPr>
        <p:spPr bwMode="auto">
          <a:xfrm>
            <a:off x="14782029" y="-236537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3 h 41"/>
              <a:gd name="T10" fmla="*/ 21 w 42"/>
              <a:gd name="T11" fmla="*/ 37 h 41"/>
              <a:gd name="T12" fmla="*/ 9 w 42"/>
              <a:gd name="T13" fmla="*/ 33 h 41"/>
              <a:gd name="T14" fmla="*/ 4 w 42"/>
              <a:gd name="T15" fmla="*/ 21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1 h 41"/>
              <a:gd name="T30" fmla="*/ 5 w 42"/>
              <a:gd name="T31" fmla="*/ 33 h 41"/>
              <a:gd name="T32" fmla="*/ 6 w 42"/>
              <a:gd name="T33" fmla="*/ 35 h 41"/>
              <a:gd name="T34" fmla="*/ 7 w 42"/>
              <a:gd name="T35" fmla="*/ 36 h 41"/>
              <a:gd name="T36" fmla="*/ 21 w 42"/>
              <a:gd name="T37" fmla="*/ 41 h 41"/>
              <a:gd name="T38" fmla="*/ 21 w 42"/>
              <a:gd name="T39" fmla="*/ 41 h 41"/>
              <a:gd name="T40" fmla="*/ 36 w 42"/>
              <a:gd name="T41" fmla="*/ 35 h 41"/>
              <a:gd name="T42" fmla="*/ 42 w 42"/>
              <a:gd name="T43" fmla="*/ 21 h 41"/>
              <a:gd name="T44" fmla="*/ 36 w 42"/>
              <a:gd name="T45" fmla="*/ 6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5"/>
                  <a:pt x="2" y="30"/>
                  <a:pt x="5" y="33"/>
                </a:cubicBezTo>
                <a:cubicBezTo>
                  <a:pt x="5" y="34"/>
                  <a:pt x="6" y="35"/>
                  <a:pt x="6" y="35"/>
                </a:cubicBezTo>
                <a:cubicBezTo>
                  <a:pt x="7" y="36"/>
                  <a:pt x="7" y="36"/>
                  <a:pt x="7" y="36"/>
                </a:cubicBezTo>
                <a:cubicBezTo>
                  <a:pt x="11" y="40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16" name="Freeform 873"/>
          <p:cNvSpPr>
            <a:spLocks/>
          </p:cNvSpPr>
          <p:nvPr/>
        </p:nvSpPr>
        <p:spPr bwMode="auto">
          <a:xfrm>
            <a:off x="13639029" y="6130925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4 w 34"/>
              <a:gd name="T5" fmla="*/ 4 h 33"/>
              <a:gd name="T6" fmla="*/ 5 w 34"/>
              <a:gd name="T7" fmla="*/ 5 h 33"/>
              <a:gd name="T8" fmla="*/ 0 w 34"/>
              <a:gd name="T9" fmla="*/ 17 h 33"/>
              <a:gd name="T10" fmla="*/ 5 w 34"/>
              <a:gd name="T11" fmla="*/ 29 h 33"/>
              <a:gd name="T12" fmla="*/ 17 w 34"/>
              <a:gd name="T13" fmla="*/ 33 h 33"/>
              <a:gd name="T14" fmla="*/ 29 w 34"/>
              <a:gd name="T15" fmla="*/ 29 h 33"/>
              <a:gd name="T16" fmla="*/ 34 w 34"/>
              <a:gd name="T17" fmla="*/ 17 h 33"/>
              <a:gd name="T18" fmla="*/ 29 w 34"/>
              <a:gd name="T19" fmla="*/ 5 h 33"/>
              <a:gd name="T20" fmla="*/ 17 w 34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4" y="4"/>
                  <a:pt x="4" y="4"/>
                  <a:pt x="4" y="4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17" name="Freeform 874"/>
          <p:cNvSpPr>
            <a:spLocks noEditPoints="1"/>
          </p:cNvSpPr>
          <p:nvPr/>
        </p:nvSpPr>
        <p:spPr bwMode="auto">
          <a:xfrm>
            <a:off x="13621567" y="6113463"/>
            <a:ext cx="174625" cy="171450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3 h 41"/>
              <a:gd name="T10" fmla="*/ 21 w 42"/>
              <a:gd name="T11" fmla="*/ 37 h 41"/>
              <a:gd name="T12" fmla="*/ 9 w 42"/>
              <a:gd name="T13" fmla="*/ 33 h 41"/>
              <a:gd name="T14" fmla="*/ 4 w 42"/>
              <a:gd name="T15" fmla="*/ 21 h 41"/>
              <a:gd name="T16" fmla="*/ 9 w 42"/>
              <a:gd name="T17" fmla="*/ 9 h 41"/>
              <a:gd name="T18" fmla="*/ 8 w 42"/>
              <a:gd name="T19" fmla="*/ 8 h 41"/>
              <a:gd name="T20" fmla="*/ 9 w 42"/>
              <a:gd name="T21" fmla="*/ 9 h 41"/>
              <a:gd name="T22" fmla="*/ 21 w 42"/>
              <a:gd name="T23" fmla="*/ 0 h 41"/>
              <a:gd name="T24" fmla="*/ 21 w 42"/>
              <a:gd name="T25" fmla="*/ 0 h 41"/>
              <a:gd name="T26" fmla="*/ 6 w 42"/>
              <a:gd name="T27" fmla="*/ 6 h 41"/>
              <a:gd name="T28" fmla="*/ 6 w 42"/>
              <a:gd name="T29" fmla="*/ 6 h 41"/>
              <a:gd name="T30" fmla="*/ 0 w 42"/>
              <a:gd name="T31" fmla="*/ 21 h 41"/>
              <a:gd name="T32" fmla="*/ 6 w 42"/>
              <a:gd name="T33" fmla="*/ 35 h 41"/>
              <a:gd name="T34" fmla="*/ 20 w 42"/>
              <a:gd name="T35" fmla="*/ 41 h 41"/>
              <a:gd name="T36" fmla="*/ 21 w 42"/>
              <a:gd name="T37" fmla="*/ 41 h 41"/>
              <a:gd name="T38" fmla="*/ 21 w 42"/>
              <a:gd name="T39" fmla="*/ 41 h 41"/>
              <a:gd name="T40" fmla="*/ 24 w 42"/>
              <a:gd name="T41" fmla="*/ 41 h 41"/>
              <a:gd name="T42" fmla="*/ 36 w 42"/>
              <a:gd name="T43" fmla="*/ 35 h 41"/>
              <a:gd name="T44" fmla="*/ 42 w 42"/>
              <a:gd name="T45" fmla="*/ 21 h 41"/>
              <a:gd name="T46" fmla="*/ 36 w 42"/>
              <a:gd name="T47" fmla="*/ 6 h 41"/>
              <a:gd name="T48" fmla="*/ 21 w 42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8" y="8"/>
                  <a:pt x="8" y="8"/>
                  <a:pt x="8" y="8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1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2" y="41"/>
                  <a:pt x="23" y="41"/>
                  <a:pt x="24" y="41"/>
                </a:cubicBezTo>
                <a:cubicBezTo>
                  <a:pt x="28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18" name="Freeform 875"/>
          <p:cNvSpPr>
            <a:spLocks/>
          </p:cNvSpPr>
          <p:nvPr/>
        </p:nvSpPr>
        <p:spPr bwMode="auto">
          <a:xfrm>
            <a:off x="14616929" y="5500688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4 w 34"/>
              <a:gd name="T5" fmla="*/ 4 h 33"/>
              <a:gd name="T6" fmla="*/ 5 w 34"/>
              <a:gd name="T7" fmla="*/ 5 h 33"/>
              <a:gd name="T8" fmla="*/ 0 w 34"/>
              <a:gd name="T9" fmla="*/ 17 h 33"/>
              <a:gd name="T10" fmla="*/ 5 w 34"/>
              <a:gd name="T11" fmla="*/ 29 h 33"/>
              <a:gd name="T12" fmla="*/ 17 w 34"/>
              <a:gd name="T13" fmla="*/ 33 h 33"/>
              <a:gd name="T14" fmla="*/ 29 w 34"/>
              <a:gd name="T15" fmla="*/ 29 h 33"/>
              <a:gd name="T16" fmla="*/ 34 w 34"/>
              <a:gd name="T17" fmla="*/ 17 h 33"/>
              <a:gd name="T18" fmla="*/ 29 w 34"/>
              <a:gd name="T19" fmla="*/ 5 h 33"/>
              <a:gd name="T20" fmla="*/ 17 w 34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4" y="4"/>
                  <a:pt x="4" y="4"/>
                  <a:pt x="4" y="4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19" name="Freeform 876"/>
          <p:cNvSpPr>
            <a:spLocks noEditPoints="1"/>
          </p:cNvSpPr>
          <p:nvPr/>
        </p:nvSpPr>
        <p:spPr bwMode="auto">
          <a:xfrm>
            <a:off x="14599467" y="5484813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3 h 41"/>
              <a:gd name="T10" fmla="*/ 21 w 42"/>
              <a:gd name="T11" fmla="*/ 37 h 41"/>
              <a:gd name="T12" fmla="*/ 9 w 42"/>
              <a:gd name="T13" fmla="*/ 33 h 41"/>
              <a:gd name="T14" fmla="*/ 4 w 42"/>
              <a:gd name="T15" fmla="*/ 21 h 41"/>
              <a:gd name="T16" fmla="*/ 9 w 42"/>
              <a:gd name="T17" fmla="*/ 9 h 41"/>
              <a:gd name="T18" fmla="*/ 8 w 42"/>
              <a:gd name="T19" fmla="*/ 8 h 41"/>
              <a:gd name="T20" fmla="*/ 9 w 42"/>
              <a:gd name="T21" fmla="*/ 9 h 41"/>
              <a:gd name="T22" fmla="*/ 21 w 42"/>
              <a:gd name="T23" fmla="*/ 0 h 41"/>
              <a:gd name="T24" fmla="*/ 21 w 42"/>
              <a:gd name="T25" fmla="*/ 0 h 41"/>
              <a:gd name="T26" fmla="*/ 6 w 42"/>
              <a:gd name="T27" fmla="*/ 6 h 41"/>
              <a:gd name="T28" fmla="*/ 6 w 42"/>
              <a:gd name="T29" fmla="*/ 6 h 41"/>
              <a:gd name="T30" fmla="*/ 0 w 42"/>
              <a:gd name="T31" fmla="*/ 21 h 41"/>
              <a:gd name="T32" fmla="*/ 6 w 42"/>
              <a:gd name="T33" fmla="*/ 35 h 41"/>
              <a:gd name="T34" fmla="*/ 7 w 42"/>
              <a:gd name="T35" fmla="*/ 37 h 41"/>
              <a:gd name="T36" fmla="*/ 11 w 42"/>
              <a:gd name="T37" fmla="*/ 39 h 41"/>
              <a:gd name="T38" fmla="*/ 21 w 42"/>
              <a:gd name="T39" fmla="*/ 41 h 41"/>
              <a:gd name="T40" fmla="*/ 21 w 42"/>
              <a:gd name="T41" fmla="*/ 41 h 41"/>
              <a:gd name="T42" fmla="*/ 36 w 42"/>
              <a:gd name="T43" fmla="*/ 35 h 41"/>
              <a:gd name="T44" fmla="*/ 42 w 42"/>
              <a:gd name="T45" fmla="*/ 21 h 41"/>
              <a:gd name="T46" fmla="*/ 36 w 42"/>
              <a:gd name="T47" fmla="*/ 6 h 41"/>
              <a:gd name="T48" fmla="*/ 21 w 42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8" y="8"/>
                  <a:pt x="8" y="8"/>
                  <a:pt x="8" y="8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7" y="36"/>
                  <a:pt x="7" y="36"/>
                  <a:pt x="7" y="37"/>
                </a:cubicBezTo>
                <a:cubicBezTo>
                  <a:pt x="9" y="37"/>
                  <a:pt x="10" y="38"/>
                  <a:pt x="11" y="39"/>
                </a:cubicBezTo>
                <a:cubicBezTo>
                  <a:pt x="14" y="41"/>
                  <a:pt x="17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20" name="Freeform 877"/>
          <p:cNvSpPr>
            <a:spLocks/>
          </p:cNvSpPr>
          <p:nvPr/>
        </p:nvSpPr>
        <p:spPr bwMode="auto">
          <a:xfrm>
            <a:off x="14882042" y="5318125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7 h 33"/>
              <a:gd name="T8" fmla="*/ 5 w 34"/>
              <a:gd name="T9" fmla="*/ 29 h 33"/>
              <a:gd name="T10" fmla="*/ 17 w 34"/>
              <a:gd name="T11" fmla="*/ 33 h 33"/>
              <a:gd name="T12" fmla="*/ 29 w 34"/>
              <a:gd name="T13" fmla="*/ 29 h 33"/>
              <a:gd name="T14" fmla="*/ 34 w 34"/>
              <a:gd name="T15" fmla="*/ 17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21" name="Freeform 878"/>
          <p:cNvSpPr>
            <a:spLocks noEditPoints="1"/>
          </p:cNvSpPr>
          <p:nvPr/>
        </p:nvSpPr>
        <p:spPr bwMode="auto">
          <a:xfrm>
            <a:off x="14866167" y="5302250"/>
            <a:ext cx="173038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3 h 41"/>
              <a:gd name="T10" fmla="*/ 21 w 42"/>
              <a:gd name="T11" fmla="*/ 37 h 41"/>
              <a:gd name="T12" fmla="*/ 9 w 42"/>
              <a:gd name="T13" fmla="*/ 33 h 41"/>
              <a:gd name="T14" fmla="*/ 4 w 42"/>
              <a:gd name="T15" fmla="*/ 21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1 h 41"/>
              <a:gd name="T30" fmla="*/ 6 w 42"/>
              <a:gd name="T31" fmla="*/ 35 h 41"/>
              <a:gd name="T32" fmla="*/ 13 w 42"/>
              <a:gd name="T33" fmla="*/ 40 h 41"/>
              <a:gd name="T34" fmla="*/ 17 w 42"/>
              <a:gd name="T35" fmla="*/ 41 h 41"/>
              <a:gd name="T36" fmla="*/ 21 w 42"/>
              <a:gd name="T37" fmla="*/ 41 h 41"/>
              <a:gd name="T38" fmla="*/ 21 w 42"/>
              <a:gd name="T39" fmla="*/ 41 h 41"/>
              <a:gd name="T40" fmla="*/ 36 w 42"/>
              <a:gd name="T41" fmla="*/ 35 h 41"/>
              <a:gd name="T42" fmla="*/ 42 w 42"/>
              <a:gd name="T43" fmla="*/ 21 h 41"/>
              <a:gd name="T44" fmla="*/ 36 w 42"/>
              <a:gd name="T45" fmla="*/ 6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8" y="37"/>
                  <a:pt x="10" y="39"/>
                  <a:pt x="13" y="40"/>
                </a:cubicBezTo>
                <a:cubicBezTo>
                  <a:pt x="14" y="40"/>
                  <a:pt x="16" y="41"/>
                  <a:pt x="17" y="41"/>
                </a:cubicBezTo>
                <a:cubicBezTo>
                  <a:pt x="18" y="41"/>
                  <a:pt x="20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22" name="Freeform 879"/>
          <p:cNvSpPr>
            <a:spLocks/>
          </p:cNvSpPr>
          <p:nvPr/>
        </p:nvSpPr>
        <p:spPr bwMode="auto">
          <a:xfrm>
            <a:off x="13207229" y="6437313"/>
            <a:ext cx="169863" cy="153988"/>
          </a:xfrm>
          <a:custGeom>
            <a:avLst/>
            <a:gdLst>
              <a:gd name="T0" fmla="*/ 21 w 41"/>
              <a:gd name="T1" fmla="*/ 0 h 37"/>
              <a:gd name="T2" fmla="*/ 9 w 41"/>
              <a:gd name="T3" fmla="*/ 4 h 37"/>
              <a:gd name="T4" fmla="*/ 8 w 41"/>
              <a:gd name="T5" fmla="*/ 6 h 37"/>
              <a:gd name="T6" fmla="*/ 6 w 41"/>
              <a:gd name="T7" fmla="*/ 7 h 37"/>
              <a:gd name="T8" fmla="*/ 8 w 41"/>
              <a:gd name="T9" fmla="*/ 32 h 37"/>
              <a:gd name="T10" fmla="*/ 21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7" y="0"/>
                  <a:pt x="12" y="2"/>
                  <a:pt x="9" y="4"/>
                </a:cubicBezTo>
                <a:cubicBezTo>
                  <a:pt x="9" y="5"/>
                  <a:pt x="8" y="5"/>
                  <a:pt x="8" y="6"/>
                </a:cubicBezTo>
                <a:cubicBezTo>
                  <a:pt x="7" y="6"/>
                  <a:pt x="7" y="7"/>
                  <a:pt x="6" y="7"/>
                </a:cubicBezTo>
                <a:cubicBezTo>
                  <a:pt x="0" y="15"/>
                  <a:pt x="1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23" name="Freeform 880"/>
          <p:cNvSpPr>
            <a:spLocks/>
          </p:cNvSpPr>
          <p:nvPr/>
        </p:nvSpPr>
        <p:spPr bwMode="auto">
          <a:xfrm>
            <a:off x="14185129" y="6072188"/>
            <a:ext cx="169863" cy="153988"/>
          </a:xfrm>
          <a:custGeom>
            <a:avLst/>
            <a:gdLst>
              <a:gd name="T0" fmla="*/ 21 w 41"/>
              <a:gd name="T1" fmla="*/ 0 h 37"/>
              <a:gd name="T2" fmla="*/ 8 w 41"/>
              <a:gd name="T3" fmla="*/ 6 h 37"/>
              <a:gd name="T4" fmla="*/ 8 w 41"/>
              <a:gd name="T5" fmla="*/ 32 h 37"/>
              <a:gd name="T6" fmla="*/ 18 w 41"/>
              <a:gd name="T7" fmla="*/ 37 h 37"/>
              <a:gd name="T8" fmla="*/ 21 w 41"/>
              <a:gd name="T9" fmla="*/ 37 h 37"/>
              <a:gd name="T10" fmla="*/ 22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5"/>
                  <a:pt x="14" y="37"/>
                  <a:pt x="18" y="37"/>
                </a:cubicBezTo>
                <a:cubicBezTo>
                  <a:pt x="19" y="37"/>
                  <a:pt x="20" y="37"/>
                  <a:pt x="21" y="37"/>
                </a:cubicBezTo>
                <a:cubicBezTo>
                  <a:pt x="21" y="37"/>
                  <a:pt x="22" y="37"/>
                  <a:pt x="22" y="37"/>
                </a:cubicBezTo>
                <a:cubicBezTo>
                  <a:pt x="26" y="37"/>
                  <a:pt x="31" y="35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24" name="Freeform 881"/>
          <p:cNvSpPr>
            <a:spLocks/>
          </p:cNvSpPr>
          <p:nvPr/>
        </p:nvSpPr>
        <p:spPr bwMode="auto">
          <a:xfrm>
            <a:off x="13140554" y="6619875"/>
            <a:ext cx="169863" cy="153988"/>
          </a:xfrm>
          <a:custGeom>
            <a:avLst/>
            <a:gdLst>
              <a:gd name="T0" fmla="*/ 21 w 41"/>
              <a:gd name="T1" fmla="*/ 0 h 37"/>
              <a:gd name="T2" fmla="*/ 8 w 41"/>
              <a:gd name="T3" fmla="*/ 6 h 37"/>
              <a:gd name="T4" fmla="*/ 7 w 41"/>
              <a:gd name="T5" fmla="*/ 31 h 37"/>
              <a:gd name="T6" fmla="*/ 8 w 41"/>
              <a:gd name="T7" fmla="*/ 32 h 37"/>
              <a:gd name="T8" fmla="*/ 10 w 41"/>
              <a:gd name="T9" fmla="*/ 34 h 37"/>
              <a:gd name="T10" fmla="*/ 21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1" y="13"/>
                  <a:pt x="0" y="24"/>
                  <a:pt x="7" y="31"/>
                </a:cubicBezTo>
                <a:cubicBezTo>
                  <a:pt x="7" y="31"/>
                  <a:pt x="7" y="32"/>
                  <a:pt x="8" y="32"/>
                </a:cubicBezTo>
                <a:cubicBezTo>
                  <a:pt x="8" y="33"/>
                  <a:pt x="9" y="33"/>
                  <a:pt x="10" y="34"/>
                </a:cubicBezTo>
                <a:cubicBezTo>
                  <a:pt x="13" y="36"/>
                  <a:pt x="17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25" name="Freeform 882"/>
          <p:cNvSpPr>
            <a:spLocks/>
          </p:cNvSpPr>
          <p:nvPr/>
        </p:nvSpPr>
        <p:spPr bwMode="auto">
          <a:xfrm>
            <a:off x="15093179" y="919163"/>
            <a:ext cx="136525" cy="136525"/>
          </a:xfrm>
          <a:custGeom>
            <a:avLst/>
            <a:gdLst>
              <a:gd name="T0" fmla="*/ 17 w 33"/>
              <a:gd name="T1" fmla="*/ 0 h 33"/>
              <a:gd name="T2" fmla="*/ 5 w 33"/>
              <a:gd name="T3" fmla="*/ 4 h 33"/>
              <a:gd name="T4" fmla="*/ 5 w 33"/>
              <a:gd name="T5" fmla="*/ 4 h 33"/>
              <a:gd name="T6" fmla="*/ 0 w 33"/>
              <a:gd name="T7" fmla="*/ 16 h 33"/>
              <a:gd name="T8" fmla="*/ 5 w 33"/>
              <a:gd name="T9" fmla="*/ 28 h 33"/>
              <a:gd name="T10" fmla="*/ 17 w 33"/>
              <a:gd name="T11" fmla="*/ 33 h 33"/>
              <a:gd name="T12" fmla="*/ 28 w 33"/>
              <a:gd name="T13" fmla="*/ 28 h 33"/>
              <a:gd name="T14" fmla="*/ 33 w 33"/>
              <a:gd name="T15" fmla="*/ 16 h 33"/>
              <a:gd name="T16" fmla="*/ 28 w 33"/>
              <a:gd name="T17" fmla="*/ 4 h 33"/>
              <a:gd name="T18" fmla="*/ 17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7" y="0"/>
                </a:moveTo>
                <a:cubicBezTo>
                  <a:pt x="12" y="0"/>
                  <a:pt x="8" y="1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0"/>
                  <a:pt x="2" y="25"/>
                  <a:pt x="5" y="28"/>
                </a:cubicBezTo>
                <a:cubicBezTo>
                  <a:pt x="8" y="31"/>
                  <a:pt x="12" y="33"/>
                  <a:pt x="17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2" y="25"/>
                  <a:pt x="33" y="20"/>
                  <a:pt x="33" y="16"/>
                </a:cubicBezTo>
                <a:cubicBezTo>
                  <a:pt x="33" y="12"/>
                  <a:pt x="32" y="8"/>
                  <a:pt x="28" y="4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26" name="Freeform 883"/>
          <p:cNvSpPr>
            <a:spLocks noEditPoints="1"/>
          </p:cNvSpPr>
          <p:nvPr/>
        </p:nvSpPr>
        <p:spPr bwMode="auto">
          <a:xfrm>
            <a:off x="15077304" y="903288"/>
            <a:ext cx="169863" cy="169863"/>
          </a:xfrm>
          <a:custGeom>
            <a:avLst/>
            <a:gdLst>
              <a:gd name="T0" fmla="*/ 9 w 41"/>
              <a:gd name="T1" fmla="*/ 8 h 41"/>
              <a:gd name="T2" fmla="*/ 21 w 41"/>
              <a:gd name="T3" fmla="*/ 4 h 41"/>
              <a:gd name="T4" fmla="*/ 32 w 41"/>
              <a:gd name="T5" fmla="*/ 8 h 41"/>
              <a:gd name="T6" fmla="*/ 37 w 41"/>
              <a:gd name="T7" fmla="*/ 20 h 41"/>
              <a:gd name="T8" fmla="*/ 32 w 41"/>
              <a:gd name="T9" fmla="*/ 32 h 41"/>
              <a:gd name="T10" fmla="*/ 21 w 41"/>
              <a:gd name="T11" fmla="*/ 37 h 41"/>
              <a:gd name="T12" fmla="*/ 9 w 41"/>
              <a:gd name="T13" fmla="*/ 32 h 41"/>
              <a:gd name="T14" fmla="*/ 4 w 41"/>
              <a:gd name="T15" fmla="*/ 20 h 41"/>
              <a:gd name="T16" fmla="*/ 9 w 41"/>
              <a:gd name="T17" fmla="*/ 8 h 41"/>
              <a:gd name="T18" fmla="*/ 9 w 41"/>
              <a:gd name="T19" fmla="*/ 8 h 41"/>
              <a:gd name="T20" fmla="*/ 21 w 41"/>
              <a:gd name="T21" fmla="*/ 0 h 41"/>
              <a:gd name="T22" fmla="*/ 21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0 h 41"/>
              <a:gd name="T30" fmla="*/ 4 w 41"/>
              <a:gd name="T31" fmla="*/ 33 h 41"/>
              <a:gd name="T32" fmla="*/ 6 w 41"/>
              <a:gd name="T33" fmla="*/ 35 h 41"/>
              <a:gd name="T34" fmla="*/ 7 w 41"/>
              <a:gd name="T35" fmla="*/ 36 h 41"/>
              <a:gd name="T36" fmla="*/ 21 w 41"/>
              <a:gd name="T37" fmla="*/ 41 h 41"/>
              <a:gd name="T38" fmla="*/ 21 w 41"/>
              <a:gd name="T39" fmla="*/ 41 h 41"/>
              <a:gd name="T40" fmla="*/ 35 w 41"/>
              <a:gd name="T41" fmla="*/ 35 h 41"/>
              <a:gd name="T42" fmla="*/ 41 w 41"/>
              <a:gd name="T43" fmla="*/ 20 h 41"/>
              <a:gd name="T44" fmla="*/ 36 w 41"/>
              <a:gd name="T45" fmla="*/ 7 h 41"/>
              <a:gd name="T46" fmla="*/ 35 w 41"/>
              <a:gd name="T47" fmla="*/ 6 h 41"/>
              <a:gd name="T48" fmla="*/ 33 w 41"/>
              <a:gd name="T49" fmla="*/ 4 h 41"/>
              <a:gd name="T50" fmla="*/ 21 w 41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1" h="41">
                <a:moveTo>
                  <a:pt x="9" y="8"/>
                </a:moveTo>
                <a:cubicBezTo>
                  <a:pt x="12" y="5"/>
                  <a:pt x="16" y="4"/>
                  <a:pt x="21" y="4"/>
                </a:cubicBezTo>
                <a:cubicBezTo>
                  <a:pt x="25" y="4"/>
                  <a:pt x="29" y="5"/>
                  <a:pt x="32" y="8"/>
                </a:cubicBezTo>
                <a:cubicBezTo>
                  <a:pt x="36" y="12"/>
                  <a:pt x="37" y="16"/>
                  <a:pt x="37" y="20"/>
                </a:cubicBezTo>
                <a:cubicBezTo>
                  <a:pt x="37" y="24"/>
                  <a:pt x="36" y="29"/>
                  <a:pt x="32" y="32"/>
                </a:cubicBezTo>
                <a:cubicBezTo>
                  <a:pt x="29" y="35"/>
                  <a:pt x="25" y="37"/>
                  <a:pt x="21" y="37"/>
                </a:cubicBezTo>
                <a:cubicBezTo>
                  <a:pt x="16" y="37"/>
                  <a:pt x="12" y="35"/>
                  <a:pt x="9" y="32"/>
                </a:cubicBezTo>
                <a:cubicBezTo>
                  <a:pt x="6" y="29"/>
                  <a:pt x="4" y="24"/>
                  <a:pt x="4" y="20"/>
                </a:cubicBezTo>
                <a:cubicBezTo>
                  <a:pt x="4" y="16"/>
                  <a:pt x="6" y="12"/>
                  <a:pt x="9" y="8"/>
                </a:cubicBezTo>
                <a:cubicBezTo>
                  <a:pt x="9" y="8"/>
                  <a:pt x="9" y="8"/>
                  <a:pt x="9" y="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5"/>
                  <a:pt x="1" y="29"/>
                  <a:pt x="4" y="33"/>
                </a:cubicBezTo>
                <a:cubicBezTo>
                  <a:pt x="5" y="33"/>
                  <a:pt x="5" y="34"/>
                  <a:pt x="6" y="35"/>
                </a:cubicBezTo>
                <a:cubicBezTo>
                  <a:pt x="6" y="35"/>
                  <a:pt x="7" y="35"/>
                  <a:pt x="7" y="36"/>
                </a:cubicBezTo>
                <a:cubicBezTo>
                  <a:pt x="11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5"/>
                  <a:pt x="41" y="20"/>
                </a:cubicBezTo>
                <a:cubicBezTo>
                  <a:pt x="41" y="15"/>
                  <a:pt x="40" y="10"/>
                  <a:pt x="36" y="7"/>
                </a:cubicBezTo>
                <a:cubicBezTo>
                  <a:pt x="36" y="6"/>
                  <a:pt x="36" y="6"/>
                  <a:pt x="35" y="6"/>
                </a:cubicBezTo>
                <a:cubicBezTo>
                  <a:pt x="35" y="5"/>
                  <a:pt x="34" y="4"/>
                  <a:pt x="33" y="4"/>
                </a:cubicBezTo>
                <a:cubicBezTo>
                  <a:pt x="30" y="1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27" name="Freeform 884"/>
          <p:cNvSpPr>
            <a:spLocks/>
          </p:cNvSpPr>
          <p:nvPr/>
        </p:nvSpPr>
        <p:spPr bwMode="auto">
          <a:xfrm>
            <a:off x="12937354" y="2627313"/>
            <a:ext cx="138113" cy="141288"/>
          </a:xfrm>
          <a:custGeom>
            <a:avLst/>
            <a:gdLst>
              <a:gd name="T0" fmla="*/ 16 w 33"/>
              <a:gd name="T1" fmla="*/ 0 h 34"/>
              <a:gd name="T2" fmla="*/ 4 w 33"/>
              <a:gd name="T3" fmla="*/ 5 h 34"/>
              <a:gd name="T4" fmla="*/ 4 w 33"/>
              <a:gd name="T5" fmla="*/ 5 h 34"/>
              <a:gd name="T6" fmla="*/ 0 w 33"/>
              <a:gd name="T7" fmla="*/ 17 h 34"/>
              <a:gd name="T8" fmla="*/ 4 w 33"/>
              <a:gd name="T9" fmla="*/ 29 h 34"/>
              <a:gd name="T10" fmla="*/ 16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6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4" y="5"/>
                </a:cubicBezTo>
                <a:cubicBezTo>
                  <a:pt x="4" y="5"/>
                  <a:pt x="4" y="5"/>
                  <a:pt x="4" y="5"/>
                </a:cubicBezTo>
                <a:cubicBezTo>
                  <a:pt x="1" y="9"/>
                  <a:pt x="0" y="13"/>
                  <a:pt x="0" y="17"/>
                </a:cubicBezTo>
                <a:cubicBezTo>
                  <a:pt x="0" y="21"/>
                  <a:pt x="1" y="26"/>
                  <a:pt x="4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0" y="34"/>
                  <a:pt x="25" y="32"/>
                  <a:pt x="28" y="29"/>
                </a:cubicBezTo>
                <a:cubicBezTo>
                  <a:pt x="31" y="26"/>
                  <a:pt x="33" y="21"/>
                  <a:pt x="33" y="17"/>
                </a:cubicBezTo>
                <a:cubicBezTo>
                  <a:pt x="33" y="13"/>
                  <a:pt x="31" y="9"/>
                  <a:pt x="28" y="5"/>
                </a:cubicBezTo>
                <a:cubicBezTo>
                  <a:pt x="25" y="2"/>
                  <a:pt x="20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28" name="Freeform 885"/>
          <p:cNvSpPr>
            <a:spLocks noEditPoints="1"/>
          </p:cNvSpPr>
          <p:nvPr/>
        </p:nvSpPr>
        <p:spPr bwMode="auto">
          <a:xfrm>
            <a:off x="12921479" y="2611438"/>
            <a:ext cx="169863" cy="173038"/>
          </a:xfrm>
          <a:custGeom>
            <a:avLst/>
            <a:gdLst>
              <a:gd name="T0" fmla="*/ 8 w 41"/>
              <a:gd name="T1" fmla="*/ 9 h 42"/>
              <a:gd name="T2" fmla="*/ 20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0 w 41"/>
              <a:gd name="T11" fmla="*/ 38 h 42"/>
              <a:gd name="T12" fmla="*/ 8 w 41"/>
              <a:gd name="T13" fmla="*/ 33 h 42"/>
              <a:gd name="T14" fmla="*/ 4 w 41"/>
              <a:gd name="T15" fmla="*/ 21 h 42"/>
              <a:gd name="T16" fmla="*/ 8 w 41"/>
              <a:gd name="T17" fmla="*/ 9 h 42"/>
              <a:gd name="T18" fmla="*/ 8 w 41"/>
              <a:gd name="T19" fmla="*/ 9 h 42"/>
              <a:gd name="T20" fmla="*/ 20 w 41"/>
              <a:gd name="T21" fmla="*/ 0 h 42"/>
              <a:gd name="T22" fmla="*/ 20 w 41"/>
              <a:gd name="T23" fmla="*/ 0 h 42"/>
              <a:gd name="T24" fmla="*/ 6 w 41"/>
              <a:gd name="T25" fmla="*/ 7 h 42"/>
              <a:gd name="T26" fmla="*/ 6 w 41"/>
              <a:gd name="T27" fmla="*/ 7 h 42"/>
              <a:gd name="T28" fmla="*/ 6 w 41"/>
              <a:gd name="T29" fmla="*/ 7 h 42"/>
              <a:gd name="T30" fmla="*/ 3 w 41"/>
              <a:gd name="T31" fmla="*/ 10 h 42"/>
              <a:gd name="T32" fmla="*/ 0 w 41"/>
              <a:gd name="T33" fmla="*/ 21 h 42"/>
              <a:gd name="T34" fmla="*/ 6 w 41"/>
              <a:gd name="T35" fmla="*/ 36 h 42"/>
              <a:gd name="T36" fmla="*/ 20 w 41"/>
              <a:gd name="T37" fmla="*/ 42 h 42"/>
              <a:gd name="T38" fmla="*/ 20 w 41"/>
              <a:gd name="T39" fmla="*/ 42 h 42"/>
              <a:gd name="T40" fmla="*/ 32 w 41"/>
              <a:gd name="T41" fmla="*/ 38 h 42"/>
              <a:gd name="T42" fmla="*/ 35 w 41"/>
              <a:gd name="T43" fmla="*/ 36 h 42"/>
              <a:gd name="T44" fmla="*/ 35 w 41"/>
              <a:gd name="T45" fmla="*/ 36 h 42"/>
              <a:gd name="T46" fmla="*/ 41 w 41"/>
              <a:gd name="T47" fmla="*/ 21 h 42"/>
              <a:gd name="T48" fmla="*/ 35 w 41"/>
              <a:gd name="T49" fmla="*/ 7 h 42"/>
              <a:gd name="T50" fmla="*/ 20 w 41"/>
              <a:gd name="T51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1" h="42">
                <a:moveTo>
                  <a:pt x="8" y="9"/>
                </a:moveTo>
                <a:cubicBezTo>
                  <a:pt x="12" y="6"/>
                  <a:pt x="16" y="4"/>
                  <a:pt x="20" y="4"/>
                </a:cubicBezTo>
                <a:cubicBezTo>
                  <a:pt x="24" y="4"/>
                  <a:pt x="29" y="6"/>
                  <a:pt x="32" y="9"/>
                </a:cubicBezTo>
                <a:cubicBezTo>
                  <a:pt x="35" y="13"/>
                  <a:pt x="37" y="17"/>
                  <a:pt x="37" y="21"/>
                </a:cubicBezTo>
                <a:cubicBezTo>
                  <a:pt x="37" y="25"/>
                  <a:pt x="35" y="30"/>
                  <a:pt x="32" y="33"/>
                </a:cubicBezTo>
                <a:cubicBezTo>
                  <a:pt x="29" y="36"/>
                  <a:pt x="24" y="38"/>
                  <a:pt x="20" y="38"/>
                </a:cubicBezTo>
                <a:cubicBezTo>
                  <a:pt x="16" y="38"/>
                  <a:pt x="12" y="36"/>
                  <a:pt x="8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3"/>
                  <a:pt x="8" y="9"/>
                </a:cubicBezTo>
                <a:cubicBezTo>
                  <a:pt x="8" y="9"/>
                  <a:pt x="8" y="9"/>
                  <a:pt x="8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5" y="8"/>
                  <a:pt x="4" y="9"/>
                  <a:pt x="3" y="10"/>
                </a:cubicBezTo>
                <a:cubicBezTo>
                  <a:pt x="1" y="13"/>
                  <a:pt x="0" y="17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4" y="42"/>
                  <a:pt x="28" y="41"/>
                  <a:pt x="32" y="38"/>
                </a:cubicBezTo>
                <a:cubicBezTo>
                  <a:pt x="33" y="38"/>
                  <a:pt x="34" y="37"/>
                  <a:pt x="35" y="36"/>
                </a:cubicBezTo>
                <a:cubicBezTo>
                  <a:pt x="35" y="36"/>
                  <a:pt x="35" y="36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1"/>
                  <a:pt x="35" y="7"/>
                </a:cubicBezTo>
                <a:cubicBezTo>
                  <a:pt x="31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29" name="Freeform 886"/>
          <p:cNvSpPr>
            <a:spLocks/>
          </p:cNvSpPr>
          <p:nvPr/>
        </p:nvSpPr>
        <p:spPr bwMode="auto">
          <a:xfrm>
            <a:off x="12502379" y="2735263"/>
            <a:ext cx="136525" cy="136525"/>
          </a:xfrm>
          <a:custGeom>
            <a:avLst/>
            <a:gdLst>
              <a:gd name="T0" fmla="*/ 17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8 h 33"/>
              <a:gd name="T10" fmla="*/ 17 w 33"/>
              <a:gd name="T11" fmla="*/ 33 h 33"/>
              <a:gd name="T12" fmla="*/ 28 w 33"/>
              <a:gd name="T13" fmla="*/ 28 h 33"/>
              <a:gd name="T14" fmla="*/ 33 w 33"/>
              <a:gd name="T15" fmla="*/ 17 h 33"/>
              <a:gd name="T16" fmla="*/ 28 w 33"/>
              <a:gd name="T17" fmla="*/ 5 h 33"/>
              <a:gd name="T18" fmla="*/ 17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2" y="33"/>
                  <a:pt x="17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30" name="Freeform 887"/>
          <p:cNvSpPr>
            <a:spLocks noEditPoints="1"/>
          </p:cNvSpPr>
          <p:nvPr/>
        </p:nvSpPr>
        <p:spPr bwMode="auto">
          <a:xfrm>
            <a:off x="12486504" y="2719388"/>
            <a:ext cx="169863" cy="169863"/>
          </a:xfrm>
          <a:custGeom>
            <a:avLst/>
            <a:gdLst>
              <a:gd name="T0" fmla="*/ 9 w 41"/>
              <a:gd name="T1" fmla="*/ 9 h 41"/>
              <a:gd name="T2" fmla="*/ 21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2 h 41"/>
              <a:gd name="T10" fmla="*/ 21 w 41"/>
              <a:gd name="T11" fmla="*/ 37 h 41"/>
              <a:gd name="T12" fmla="*/ 9 w 41"/>
              <a:gd name="T13" fmla="*/ 32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1 w 41"/>
              <a:gd name="T21" fmla="*/ 0 h 41"/>
              <a:gd name="T22" fmla="*/ 21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6 w 41"/>
              <a:gd name="T31" fmla="*/ 35 h 41"/>
              <a:gd name="T32" fmla="*/ 21 w 41"/>
              <a:gd name="T33" fmla="*/ 41 h 41"/>
              <a:gd name="T34" fmla="*/ 21 w 41"/>
              <a:gd name="T35" fmla="*/ 41 h 41"/>
              <a:gd name="T36" fmla="*/ 32 w 41"/>
              <a:gd name="T37" fmla="*/ 38 h 41"/>
              <a:gd name="T38" fmla="*/ 35 w 41"/>
              <a:gd name="T39" fmla="*/ 35 h 41"/>
              <a:gd name="T40" fmla="*/ 35 w 41"/>
              <a:gd name="T41" fmla="*/ 35 h 41"/>
              <a:gd name="T42" fmla="*/ 41 w 41"/>
              <a:gd name="T43" fmla="*/ 21 h 41"/>
              <a:gd name="T44" fmla="*/ 35 w 41"/>
              <a:gd name="T45" fmla="*/ 6 h 41"/>
              <a:gd name="T46" fmla="*/ 21 w 41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6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5" y="41"/>
                  <a:pt x="29" y="40"/>
                  <a:pt x="32" y="38"/>
                </a:cubicBezTo>
                <a:cubicBezTo>
                  <a:pt x="33" y="37"/>
                  <a:pt x="34" y="36"/>
                  <a:pt x="35" y="35"/>
                </a:cubicBezTo>
                <a:cubicBezTo>
                  <a:pt x="35" y="35"/>
                  <a:pt x="35" y="35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31" name="Freeform 888"/>
          <p:cNvSpPr>
            <a:spLocks/>
          </p:cNvSpPr>
          <p:nvPr/>
        </p:nvSpPr>
        <p:spPr bwMode="auto">
          <a:xfrm>
            <a:off x="12245204" y="3062288"/>
            <a:ext cx="136525" cy="138113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3 w 33"/>
              <a:gd name="T5" fmla="*/ 4 h 33"/>
              <a:gd name="T6" fmla="*/ 5 w 33"/>
              <a:gd name="T7" fmla="*/ 5 h 33"/>
              <a:gd name="T8" fmla="*/ 0 w 33"/>
              <a:gd name="T9" fmla="*/ 17 h 33"/>
              <a:gd name="T10" fmla="*/ 5 w 33"/>
              <a:gd name="T11" fmla="*/ 29 h 33"/>
              <a:gd name="T12" fmla="*/ 16 w 33"/>
              <a:gd name="T13" fmla="*/ 33 h 33"/>
              <a:gd name="T14" fmla="*/ 28 w 33"/>
              <a:gd name="T15" fmla="*/ 29 h 33"/>
              <a:gd name="T16" fmla="*/ 33 w 33"/>
              <a:gd name="T17" fmla="*/ 17 h 33"/>
              <a:gd name="T18" fmla="*/ 28 w 33"/>
              <a:gd name="T19" fmla="*/ 5 h 33"/>
              <a:gd name="T20" fmla="*/ 16 w 33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3" y="4"/>
                  <a:pt x="3" y="4"/>
                  <a:pt x="3" y="4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32" name="Freeform 889"/>
          <p:cNvSpPr>
            <a:spLocks noEditPoints="1"/>
          </p:cNvSpPr>
          <p:nvPr/>
        </p:nvSpPr>
        <p:spPr bwMode="auto">
          <a:xfrm>
            <a:off x="12229329" y="3046413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9 w 41"/>
              <a:gd name="T13" fmla="*/ 33 h 41"/>
              <a:gd name="T14" fmla="*/ 4 w 41"/>
              <a:gd name="T15" fmla="*/ 21 h 41"/>
              <a:gd name="T16" fmla="*/ 9 w 41"/>
              <a:gd name="T17" fmla="*/ 9 h 41"/>
              <a:gd name="T18" fmla="*/ 7 w 41"/>
              <a:gd name="T19" fmla="*/ 8 h 41"/>
              <a:gd name="T20" fmla="*/ 9 w 41"/>
              <a:gd name="T21" fmla="*/ 9 h 41"/>
              <a:gd name="T22" fmla="*/ 20 w 41"/>
              <a:gd name="T23" fmla="*/ 0 h 41"/>
              <a:gd name="T24" fmla="*/ 20 w 41"/>
              <a:gd name="T25" fmla="*/ 0 h 41"/>
              <a:gd name="T26" fmla="*/ 6 w 41"/>
              <a:gd name="T27" fmla="*/ 6 h 41"/>
              <a:gd name="T28" fmla="*/ 6 w 41"/>
              <a:gd name="T29" fmla="*/ 6 h 41"/>
              <a:gd name="T30" fmla="*/ 0 w 41"/>
              <a:gd name="T31" fmla="*/ 21 h 41"/>
              <a:gd name="T32" fmla="*/ 6 w 41"/>
              <a:gd name="T33" fmla="*/ 35 h 41"/>
              <a:gd name="T34" fmla="*/ 20 w 41"/>
              <a:gd name="T35" fmla="*/ 41 h 41"/>
              <a:gd name="T36" fmla="*/ 20 w 41"/>
              <a:gd name="T37" fmla="*/ 41 h 41"/>
              <a:gd name="T38" fmla="*/ 35 w 41"/>
              <a:gd name="T39" fmla="*/ 35 h 41"/>
              <a:gd name="T40" fmla="*/ 41 w 41"/>
              <a:gd name="T41" fmla="*/ 21 h 41"/>
              <a:gd name="T42" fmla="*/ 36 w 41"/>
              <a:gd name="T43" fmla="*/ 7 h 41"/>
              <a:gd name="T44" fmla="*/ 35 w 41"/>
              <a:gd name="T45" fmla="*/ 6 h 41"/>
              <a:gd name="T46" fmla="*/ 33 w 41"/>
              <a:gd name="T47" fmla="*/ 4 h 41"/>
              <a:gd name="T48" fmla="*/ 20 w 41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2"/>
                  <a:pt x="37" y="16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7" y="8"/>
                  <a:pt x="7" y="8"/>
                  <a:pt x="7" y="8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1"/>
                  <a:pt x="36" y="7"/>
                </a:cubicBezTo>
                <a:cubicBezTo>
                  <a:pt x="36" y="7"/>
                  <a:pt x="35" y="6"/>
                  <a:pt x="35" y="6"/>
                </a:cubicBezTo>
                <a:cubicBezTo>
                  <a:pt x="34" y="6"/>
                  <a:pt x="34" y="5"/>
                  <a:pt x="33" y="4"/>
                </a:cubicBezTo>
                <a:cubicBezTo>
                  <a:pt x="29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33" name="Freeform 890"/>
          <p:cNvSpPr>
            <a:spLocks/>
          </p:cNvSpPr>
          <p:nvPr/>
        </p:nvSpPr>
        <p:spPr bwMode="auto">
          <a:xfrm>
            <a:off x="14120042" y="3344863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4 w 34"/>
              <a:gd name="T5" fmla="*/ 3 h 33"/>
              <a:gd name="T6" fmla="*/ 5 w 34"/>
              <a:gd name="T7" fmla="*/ 5 h 33"/>
              <a:gd name="T8" fmla="*/ 0 w 34"/>
              <a:gd name="T9" fmla="*/ 17 h 33"/>
              <a:gd name="T10" fmla="*/ 5 w 34"/>
              <a:gd name="T11" fmla="*/ 28 h 33"/>
              <a:gd name="T12" fmla="*/ 17 w 34"/>
              <a:gd name="T13" fmla="*/ 33 h 33"/>
              <a:gd name="T14" fmla="*/ 29 w 34"/>
              <a:gd name="T15" fmla="*/ 28 h 33"/>
              <a:gd name="T16" fmla="*/ 34 w 34"/>
              <a:gd name="T17" fmla="*/ 17 h 33"/>
              <a:gd name="T18" fmla="*/ 29 w 34"/>
              <a:gd name="T19" fmla="*/ 5 h 33"/>
              <a:gd name="T20" fmla="*/ 17 w 34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4" y="3"/>
                  <a:pt x="4" y="3"/>
                  <a:pt x="4" y="3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34" name="Freeform 891"/>
          <p:cNvSpPr>
            <a:spLocks noEditPoints="1"/>
          </p:cNvSpPr>
          <p:nvPr/>
        </p:nvSpPr>
        <p:spPr bwMode="auto">
          <a:xfrm>
            <a:off x="14102579" y="3328988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1 h 41"/>
              <a:gd name="T16" fmla="*/ 9 w 42"/>
              <a:gd name="T17" fmla="*/ 9 h 41"/>
              <a:gd name="T18" fmla="*/ 8 w 42"/>
              <a:gd name="T19" fmla="*/ 7 h 41"/>
              <a:gd name="T20" fmla="*/ 9 w 42"/>
              <a:gd name="T21" fmla="*/ 9 h 41"/>
              <a:gd name="T22" fmla="*/ 21 w 42"/>
              <a:gd name="T23" fmla="*/ 0 h 41"/>
              <a:gd name="T24" fmla="*/ 21 w 42"/>
              <a:gd name="T25" fmla="*/ 0 h 41"/>
              <a:gd name="T26" fmla="*/ 6 w 42"/>
              <a:gd name="T27" fmla="*/ 6 h 41"/>
              <a:gd name="T28" fmla="*/ 6 w 42"/>
              <a:gd name="T29" fmla="*/ 6 h 41"/>
              <a:gd name="T30" fmla="*/ 0 w 42"/>
              <a:gd name="T31" fmla="*/ 20 h 41"/>
              <a:gd name="T32" fmla="*/ 0 w 42"/>
              <a:gd name="T33" fmla="*/ 21 h 41"/>
              <a:gd name="T34" fmla="*/ 0 w 42"/>
              <a:gd name="T35" fmla="*/ 24 h 41"/>
              <a:gd name="T36" fmla="*/ 6 w 42"/>
              <a:gd name="T37" fmla="*/ 35 h 41"/>
              <a:gd name="T38" fmla="*/ 21 w 42"/>
              <a:gd name="T39" fmla="*/ 41 h 41"/>
              <a:gd name="T40" fmla="*/ 21 w 42"/>
              <a:gd name="T41" fmla="*/ 41 h 41"/>
              <a:gd name="T42" fmla="*/ 35 w 42"/>
              <a:gd name="T43" fmla="*/ 35 h 41"/>
              <a:gd name="T44" fmla="*/ 42 w 42"/>
              <a:gd name="T45" fmla="*/ 21 h 41"/>
              <a:gd name="T46" fmla="*/ 35 w 42"/>
              <a:gd name="T47" fmla="*/ 6 h 41"/>
              <a:gd name="T48" fmla="*/ 21 w 42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8" y="7"/>
                  <a:pt x="8" y="7"/>
                  <a:pt x="8" y="7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0"/>
                  <a:pt x="0" y="20"/>
                  <a:pt x="0" y="21"/>
                </a:cubicBezTo>
                <a:cubicBezTo>
                  <a:pt x="0" y="22"/>
                  <a:pt x="0" y="23"/>
                  <a:pt x="0" y="24"/>
                </a:cubicBezTo>
                <a:cubicBezTo>
                  <a:pt x="1" y="28"/>
                  <a:pt x="3" y="32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5"/>
                  <a:pt x="40" y="10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35" name="Freeform 892"/>
          <p:cNvSpPr>
            <a:spLocks/>
          </p:cNvSpPr>
          <p:nvPr/>
        </p:nvSpPr>
        <p:spPr bwMode="auto">
          <a:xfrm>
            <a:off x="14385154" y="4322763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7 h 33"/>
              <a:gd name="T8" fmla="*/ 5 w 34"/>
              <a:gd name="T9" fmla="*/ 28 h 33"/>
              <a:gd name="T10" fmla="*/ 17 w 34"/>
              <a:gd name="T11" fmla="*/ 33 h 33"/>
              <a:gd name="T12" fmla="*/ 29 w 34"/>
              <a:gd name="T13" fmla="*/ 28 h 33"/>
              <a:gd name="T14" fmla="*/ 34 w 34"/>
              <a:gd name="T15" fmla="*/ 17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36" name="Freeform 893"/>
          <p:cNvSpPr>
            <a:spLocks noEditPoints="1"/>
          </p:cNvSpPr>
          <p:nvPr/>
        </p:nvSpPr>
        <p:spPr bwMode="auto">
          <a:xfrm>
            <a:off x="14367692" y="4306888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1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1 h 41"/>
              <a:gd name="T30" fmla="*/ 6 w 42"/>
              <a:gd name="T31" fmla="*/ 35 h 41"/>
              <a:gd name="T32" fmla="*/ 21 w 42"/>
              <a:gd name="T33" fmla="*/ 41 h 41"/>
              <a:gd name="T34" fmla="*/ 21 w 42"/>
              <a:gd name="T35" fmla="*/ 41 h 41"/>
              <a:gd name="T36" fmla="*/ 35 w 42"/>
              <a:gd name="T37" fmla="*/ 35 h 41"/>
              <a:gd name="T38" fmla="*/ 42 w 42"/>
              <a:gd name="T39" fmla="*/ 21 h 41"/>
              <a:gd name="T40" fmla="*/ 40 w 42"/>
              <a:gd name="T41" fmla="*/ 14 h 41"/>
              <a:gd name="T42" fmla="*/ 39 w 42"/>
              <a:gd name="T43" fmla="*/ 10 h 41"/>
              <a:gd name="T44" fmla="*/ 35 w 42"/>
              <a:gd name="T45" fmla="*/ 6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8"/>
                  <a:pt x="41" y="16"/>
                  <a:pt x="40" y="14"/>
                </a:cubicBezTo>
                <a:cubicBezTo>
                  <a:pt x="40" y="13"/>
                  <a:pt x="39" y="11"/>
                  <a:pt x="39" y="10"/>
                </a:cubicBezTo>
                <a:cubicBezTo>
                  <a:pt x="38" y="9"/>
                  <a:pt x="37" y="7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37" name="Freeform 894"/>
          <p:cNvSpPr>
            <a:spLocks/>
          </p:cNvSpPr>
          <p:nvPr/>
        </p:nvSpPr>
        <p:spPr bwMode="auto">
          <a:xfrm>
            <a:off x="16325079" y="2581275"/>
            <a:ext cx="139700" cy="138113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7 h 33"/>
              <a:gd name="T8" fmla="*/ 5 w 34"/>
              <a:gd name="T9" fmla="*/ 28 h 33"/>
              <a:gd name="T10" fmla="*/ 17 w 34"/>
              <a:gd name="T11" fmla="*/ 33 h 33"/>
              <a:gd name="T12" fmla="*/ 29 w 34"/>
              <a:gd name="T13" fmla="*/ 28 h 33"/>
              <a:gd name="T14" fmla="*/ 34 w 34"/>
              <a:gd name="T15" fmla="*/ 17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38" name="Freeform 895"/>
          <p:cNvSpPr>
            <a:spLocks noEditPoints="1"/>
          </p:cNvSpPr>
          <p:nvPr/>
        </p:nvSpPr>
        <p:spPr bwMode="auto">
          <a:xfrm>
            <a:off x="16307617" y="2565400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1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1 h 41"/>
              <a:gd name="T30" fmla="*/ 6 w 42"/>
              <a:gd name="T31" fmla="*/ 35 h 41"/>
              <a:gd name="T32" fmla="*/ 20 w 42"/>
              <a:gd name="T33" fmla="*/ 41 h 41"/>
              <a:gd name="T34" fmla="*/ 21 w 42"/>
              <a:gd name="T35" fmla="*/ 41 h 41"/>
              <a:gd name="T36" fmla="*/ 21 w 42"/>
              <a:gd name="T37" fmla="*/ 41 h 41"/>
              <a:gd name="T38" fmla="*/ 24 w 42"/>
              <a:gd name="T39" fmla="*/ 41 h 41"/>
              <a:gd name="T40" fmla="*/ 35 w 42"/>
              <a:gd name="T41" fmla="*/ 35 h 41"/>
              <a:gd name="T42" fmla="*/ 42 w 42"/>
              <a:gd name="T43" fmla="*/ 21 h 41"/>
              <a:gd name="T44" fmla="*/ 35 w 42"/>
              <a:gd name="T45" fmla="*/ 6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1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2" y="41"/>
                  <a:pt x="23" y="41"/>
                  <a:pt x="24" y="41"/>
                </a:cubicBezTo>
                <a:cubicBezTo>
                  <a:pt x="28" y="40"/>
                  <a:pt x="32" y="39"/>
                  <a:pt x="35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5"/>
                  <a:pt x="40" y="10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39" name="Freeform 896"/>
          <p:cNvSpPr>
            <a:spLocks/>
          </p:cNvSpPr>
          <p:nvPr/>
        </p:nvSpPr>
        <p:spPr bwMode="auto">
          <a:xfrm>
            <a:off x="15105879" y="61913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8 h 33"/>
              <a:gd name="T10" fmla="*/ 16 w 33"/>
              <a:gd name="T11" fmla="*/ 33 h 33"/>
              <a:gd name="T12" fmla="*/ 28 w 33"/>
              <a:gd name="T13" fmla="*/ 28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40" name="Freeform 897"/>
          <p:cNvSpPr>
            <a:spLocks noEditPoints="1"/>
          </p:cNvSpPr>
          <p:nvPr/>
        </p:nvSpPr>
        <p:spPr bwMode="auto">
          <a:xfrm>
            <a:off x="15090004" y="44450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2 h 41"/>
              <a:gd name="T10" fmla="*/ 20 w 41"/>
              <a:gd name="T11" fmla="*/ 37 h 41"/>
              <a:gd name="T12" fmla="*/ 9 w 41"/>
              <a:gd name="T13" fmla="*/ 32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4 w 41"/>
              <a:gd name="T31" fmla="*/ 33 h 41"/>
              <a:gd name="T32" fmla="*/ 6 w 41"/>
              <a:gd name="T33" fmla="*/ 35 h 41"/>
              <a:gd name="T34" fmla="*/ 7 w 41"/>
              <a:gd name="T35" fmla="*/ 36 h 41"/>
              <a:gd name="T36" fmla="*/ 20 w 41"/>
              <a:gd name="T37" fmla="*/ 41 h 41"/>
              <a:gd name="T38" fmla="*/ 20 w 41"/>
              <a:gd name="T39" fmla="*/ 41 h 41"/>
              <a:gd name="T40" fmla="*/ 35 w 41"/>
              <a:gd name="T41" fmla="*/ 35 h 41"/>
              <a:gd name="T42" fmla="*/ 41 w 41"/>
              <a:gd name="T43" fmla="*/ 21 h 41"/>
              <a:gd name="T44" fmla="*/ 36 w 41"/>
              <a:gd name="T45" fmla="*/ 7 h 41"/>
              <a:gd name="T46" fmla="*/ 35 w 41"/>
              <a:gd name="T47" fmla="*/ 6 h 41"/>
              <a:gd name="T48" fmla="*/ 33 w 41"/>
              <a:gd name="T49" fmla="*/ 4 h 41"/>
              <a:gd name="T50" fmla="*/ 20 w 41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5"/>
                  <a:pt x="1" y="30"/>
                  <a:pt x="4" y="33"/>
                </a:cubicBezTo>
                <a:cubicBezTo>
                  <a:pt x="5" y="34"/>
                  <a:pt x="5" y="35"/>
                  <a:pt x="6" y="35"/>
                </a:cubicBezTo>
                <a:cubicBezTo>
                  <a:pt x="6" y="36"/>
                  <a:pt x="7" y="36"/>
                  <a:pt x="7" y="36"/>
                </a:cubicBezTo>
                <a:cubicBezTo>
                  <a:pt x="11" y="40"/>
                  <a:pt x="16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1"/>
                  <a:pt x="36" y="7"/>
                </a:cubicBezTo>
                <a:cubicBezTo>
                  <a:pt x="36" y="7"/>
                  <a:pt x="35" y="6"/>
                  <a:pt x="35" y="6"/>
                </a:cubicBezTo>
                <a:cubicBezTo>
                  <a:pt x="34" y="5"/>
                  <a:pt x="34" y="5"/>
                  <a:pt x="33" y="4"/>
                </a:cubicBezTo>
                <a:cubicBezTo>
                  <a:pt x="29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41" name="Freeform 898"/>
          <p:cNvSpPr>
            <a:spLocks/>
          </p:cNvSpPr>
          <p:nvPr/>
        </p:nvSpPr>
        <p:spPr bwMode="auto">
          <a:xfrm>
            <a:off x="10824392" y="2068513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6 h 33"/>
              <a:gd name="T8" fmla="*/ 5 w 34"/>
              <a:gd name="T9" fmla="*/ 28 h 33"/>
              <a:gd name="T10" fmla="*/ 17 w 34"/>
              <a:gd name="T11" fmla="*/ 33 h 33"/>
              <a:gd name="T12" fmla="*/ 29 w 34"/>
              <a:gd name="T13" fmla="*/ 28 h 33"/>
              <a:gd name="T14" fmla="*/ 34 w 34"/>
              <a:gd name="T15" fmla="*/ 16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9" y="1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1"/>
                  <a:pt x="2" y="25"/>
                  <a:pt x="5" y="28"/>
                </a:cubicBezTo>
                <a:cubicBezTo>
                  <a:pt x="9" y="31"/>
                  <a:pt x="13" y="33"/>
                  <a:pt x="17" y="33"/>
                </a:cubicBezTo>
                <a:cubicBezTo>
                  <a:pt x="21" y="33"/>
                  <a:pt x="26" y="31"/>
                  <a:pt x="29" y="28"/>
                </a:cubicBezTo>
                <a:cubicBezTo>
                  <a:pt x="32" y="25"/>
                  <a:pt x="34" y="21"/>
                  <a:pt x="34" y="16"/>
                </a:cubicBezTo>
                <a:cubicBezTo>
                  <a:pt x="34" y="12"/>
                  <a:pt x="32" y="8"/>
                  <a:pt x="29" y="5"/>
                </a:cubicBezTo>
                <a:cubicBezTo>
                  <a:pt x="26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42" name="Freeform 899"/>
          <p:cNvSpPr>
            <a:spLocks noEditPoints="1"/>
          </p:cNvSpPr>
          <p:nvPr/>
        </p:nvSpPr>
        <p:spPr bwMode="auto">
          <a:xfrm>
            <a:off x="10806929" y="2051050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0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0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0 h 41"/>
              <a:gd name="T30" fmla="*/ 6 w 42"/>
              <a:gd name="T31" fmla="*/ 35 h 41"/>
              <a:gd name="T32" fmla="*/ 21 w 42"/>
              <a:gd name="T33" fmla="*/ 41 h 41"/>
              <a:gd name="T34" fmla="*/ 21 w 42"/>
              <a:gd name="T35" fmla="*/ 41 h 41"/>
              <a:gd name="T36" fmla="*/ 36 w 42"/>
              <a:gd name="T37" fmla="*/ 35 h 41"/>
              <a:gd name="T38" fmla="*/ 42 w 42"/>
              <a:gd name="T39" fmla="*/ 20 h 41"/>
              <a:gd name="T40" fmla="*/ 36 w 42"/>
              <a:gd name="T41" fmla="*/ 6 h 41"/>
              <a:gd name="T42" fmla="*/ 34 w 42"/>
              <a:gd name="T43" fmla="*/ 4 h 41"/>
              <a:gd name="T44" fmla="*/ 30 w 42"/>
              <a:gd name="T45" fmla="*/ 2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3" y="5"/>
                  <a:pt x="17" y="4"/>
                  <a:pt x="21" y="4"/>
                </a:cubicBezTo>
                <a:cubicBezTo>
                  <a:pt x="25" y="4"/>
                  <a:pt x="30" y="5"/>
                  <a:pt x="33" y="9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5"/>
                  <a:pt x="36" y="29"/>
                  <a:pt x="33" y="32"/>
                </a:cubicBezTo>
                <a:cubicBezTo>
                  <a:pt x="30" y="35"/>
                  <a:pt x="25" y="37"/>
                  <a:pt x="21" y="37"/>
                </a:cubicBezTo>
                <a:cubicBezTo>
                  <a:pt x="17" y="37"/>
                  <a:pt x="13" y="35"/>
                  <a:pt x="9" y="32"/>
                </a:cubicBezTo>
                <a:cubicBezTo>
                  <a:pt x="6" y="29"/>
                  <a:pt x="4" y="25"/>
                  <a:pt x="4" y="20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1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1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0"/>
                </a:cubicBezTo>
                <a:cubicBezTo>
                  <a:pt x="42" y="15"/>
                  <a:pt x="40" y="10"/>
                  <a:pt x="36" y="6"/>
                </a:cubicBezTo>
                <a:cubicBezTo>
                  <a:pt x="35" y="5"/>
                  <a:pt x="34" y="5"/>
                  <a:pt x="34" y="4"/>
                </a:cubicBezTo>
                <a:cubicBezTo>
                  <a:pt x="33" y="3"/>
                  <a:pt x="31" y="2"/>
                  <a:pt x="30" y="2"/>
                </a:cubicBezTo>
                <a:cubicBezTo>
                  <a:pt x="27" y="0"/>
                  <a:pt x="24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43" name="Freeform 900"/>
          <p:cNvSpPr>
            <a:spLocks noEditPoints="1"/>
          </p:cNvSpPr>
          <p:nvPr/>
        </p:nvSpPr>
        <p:spPr bwMode="auto">
          <a:xfrm>
            <a:off x="12478567" y="-2541587"/>
            <a:ext cx="234950" cy="231775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1 w 57"/>
              <a:gd name="T9" fmla="*/ 15 h 56"/>
              <a:gd name="T10" fmla="*/ 41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8 w 57"/>
              <a:gd name="T19" fmla="*/ 8 h 56"/>
              <a:gd name="T20" fmla="*/ 0 w 57"/>
              <a:gd name="T21" fmla="*/ 28 h 56"/>
              <a:gd name="T22" fmla="*/ 8 w 57"/>
              <a:gd name="T23" fmla="*/ 48 h 56"/>
              <a:gd name="T24" fmla="*/ 28 w 57"/>
              <a:gd name="T25" fmla="*/ 56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5"/>
                  <a:pt x="3" y="43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5" y="56"/>
                  <a:pt x="43" y="54"/>
                  <a:pt x="48" y="48"/>
                </a:cubicBezTo>
                <a:cubicBezTo>
                  <a:pt x="54" y="43"/>
                  <a:pt x="57" y="35"/>
                  <a:pt x="57" y="28"/>
                </a:cubicBezTo>
                <a:cubicBezTo>
                  <a:pt x="57" y="21"/>
                  <a:pt x="54" y="14"/>
                  <a:pt x="48" y="8"/>
                </a:cubicBezTo>
                <a:cubicBezTo>
                  <a:pt x="43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44" name="Freeform 901"/>
          <p:cNvSpPr>
            <a:spLocks noEditPoints="1"/>
          </p:cNvSpPr>
          <p:nvPr/>
        </p:nvSpPr>
        <p:spPr bwMode="auto">
          <a:xfrm>
            <a:off x="12461104" y="-2559050"/>
            <a:ext cx="269875" cy="265113"/>
          </a:xfrm>
          <a:custGeom>
            <a:avLst/>
            <a:gdLst>
              <a:gd name="T0" fmla="*/ 12 w 65"/>
              <a:gd name="T1" fmla="*/ 12 h 64"/>
              <a:gd name="T2" fmla="*/ 32 w 65"/>
              <a:gd name="T3" fmla="*/ 4 h 64"/>
              <a:gd name="T4" fmla="*/ 52 w 65"/>
              <a:gd name="T5" fmla="*/ 12 h 64"/>
              <a:gd name="T6" fmla="*/ 61 w 65"/>
              <a:gd name="T7" fmla="*/ 32 h 64"/>
              <a:gd name="T8" fmla="*/ 52 w 65"/>
              <a:gd name="T9" fmla="*/ 52 h 64"/>
              <a:gd name="T10" fmla="*/ 32 w 65"/>
              <a:gd name="T11" fmla="*/ 60 h 64"/>
              <a:gd name="T12" fmla="*/ 12 w 65"/>
              <a:gd name="T13" fmla="*/ 52 h 64"/>
              <a:gd name="T14" fmla="*/ 4 w 65"/>
              <a:gd name="T15" fmla="*/ 32 h 64"/>
              <a:gd name="T16" fmla="*/ 12 w 65"/>
              <a:gd name="T17" fmla="*/ 12 h 64"/>
              <a:gd name="T18" fmla="*/ 12 w 65"/>
              <a:gd name="T19" fmla="*/ 12 h 64"/>
              <a:gd name="T20" fmla="*/ 32 w 65"/>
              <a:gd name="T21" fmla="*/ 0 h 64"/>
              <a:gd name="T22" fmla="*/ 32 w 65"/>
              <a:gd name="T23" fmla="*/ 0 h 64"/>
              <a:gd name="T24" fmla="*/ 9 w 65"/>
              <a:gd name="T25" fmla="*/ 9 h 64"/>
              <a:gd name="T26" fmla="*/ 9 w 65"/>
              <a:gd name="T27" fmla="*/ 9 h 64"/>
              <a:gd name="T28" fmla="*/ 0 w 65"/>
              <a:gd name="T29" fmla="*/ 32 h 64"/>
              <a:gd name="T30" fmla="*/ 8 w 65"/>
              <a:gd name="T31" fmla="*/ 53 h 64"/>
              <a:gd name="T32" fmla="*/ 9 w 65"/>
              <a:gd name="T33" fmla="*/ 55 h 64"/>
              <a:gd name="T34" fmla="*/ 10 w 65"/>
              <a:gd name="T35" fmla="*/ 56 h 64"/>
              <a:gd name="T36" fmla="*/ 32 w 65"/>
              <a:gd name="T37" fmla="*/ 64 h 64"/>
              <a:gd name="T38" fmla="*/ 32 w 65"/>
              <a:gd name="T39" fmla="*/ 64 h 64"/>
              <a:gd name="T40" fmla="*/ 55 w 65"/>
              <a:gd name="T41" fmla="*/ 55 h 64"/>
              <a:gd name="T42" fmla="*/ 65 w 65"/>
              <a:gd name="T43" fmla="*/ 32 h 64"/>
              <a:gd name="T44" fmla="*/ 56 w 65"/>
              <a:gd name="T45" fmla="*/ 10 h 64"/>
              <a:gd name="T46" fmla="*/ 55 w 65"/>
              <a:gd name="T47" fmla="*/ 9 h 64"/>
              <a:gd name="T48" fmla="*/ 53 w 65"/>
              <a:gd name="T49" fmla="*/ 7 h 64"/>
              <a:gd name="T50" fmla="*/ 32 w 65"/>
              <a:gd name="T51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5" h="64">
                <a:moveTo>
                  <a:pt x="12" y="12"/>
                </a:moveTo>
                <a:cubicBezTo>
                  <a:pt x="18" y="7"/>
                  <a:pt x="25" y="4"/>
                  <a:pt x="32" y="4"/>
                </a:cubicBezTo>
                <a:cubicBezTo>
                  <a:pt x="39" y="4"/>
                  <a:pt x="47" y="7"/>
                  <a:pt x="52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39"/>
                  <a:pt x="58" y="47"/>
                  <a:pt x="52" y="52"/>
                </a:cubicBezTo>
                <a:cubicBezTo>
                  <a:pt x="47" y="58"/>
                  <a:pt x="39" y="60"/>
                  <a:pt x="32" y="60"/>
                </a:cubicBezTo>
                <a:cubicBezTo>
                  <a:pt x="25" y="60"/>
                  <a:pt x="18" y="58"/>
                  <a:pt x="12" y="52"/>
                </a:cubicBezTo>
                <a:cubicBezTo>
                  <a:pt x="7" y="47"/>
                  <a:pt x="4" y="39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2" y="47"/>
                  <a:pt x="8" y="53"/>
                </a:cubicBezTo>
                <a:cubicBezTo>
                  <a:pt x="8" y="54"/>
                  <a:pt x="9" y="54"/>
                  <a:pt x="9" y="55"/>
                </a:cubicBezTo>
                <a:cubicBezTo>
                  <a:pt x="10" y="55"/>
                  <a:pt x="10" y="56"/>
                  <a:pt x="10" y="56"/>
                </a:cubicBezTo>
                <a:cubicBezTo>
                  <a:pt x="17" y="62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0" y="64"/>
                  <a:pt x="49" y="61"/>
                  <a:pt x="55" y="55"/>
                </a:cubicBezTo>
                <a:cubicBezTo>
                  <a:pt x="61" y="49"/>
                  <a:pt x="65" y="40"/>
                  <a:pt x="65" y="32"/>
                </a:cubicBezTo>
                <a:cubicBezTo>
                  <a:pt x="65" y="24"/>
                  <a:pt x="62" y="16"/>
                  <a:pt x="56" y="10"/>
                </a:cubicBezTo>
                <a:cubicBezTo>
                  <a:pt x="56" y="10"/>
                  <a:pt x="55" y="10"/>
                  <a:pt x="55" y="9"/>
                </a:cubicBezTo>
                <a:cubicBezTo>
                  <a:pt x="54" y="9"/>
                  <a:pt x="54" y="8"/>
                  <a:pt x="53" y="7"/>
                </a:cubicBezTo>
                <a:cubicBezTo>
                  <a:pt x="47" y="2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45" name="Freeform 902"/>
          <p:cNvSpPr>
            <a:spLocks/>
          </p:cNvSpPr>
          <p:nvPr/>
        </p:nvSpPr>
        <p:spPr bwMode="auto">
          <a:xfrm>
            <a:off x="12510317" y="-2505075"/>
            <a:ext cx="169863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46" name="Freeform 903"/>
          <p:cNvSpPr>
            <a:spLocks noEditPoints="1"/>
          </p:cNvSpPr>
          <p:nvPr/>
        </p:nvSpPr>
        <p:spPr bwMode="auto">
          <a:xfrm>
            <a:off x="13277079" y="1181100"/>
            <a:ext cx="444500" cy="684213"/>
          </a:xfrm>
          <a:custGeom>
            <a:avLst/>
            <a:gdLst>
              <a:gd name="T0" fmla="*/ 31 w 107"/>
              <a:gd name="T1" fmla="*/ 73 h 165"/>
              <a:gd name="T2" fmla="*/ 0 w 107"/>
              <a:gd name="T3" fmla="*/ 105 h 165"/>
              <a:gd name="T4" fmla="*/ 0 w 107"/>
              <a:gd name="T5" fmla="*/ 165 h 165"/>
              <a:gd name="T6" fmla="*/ 2 w 107"/>
              <a:gd name="T7" fmla="*/ 164 h 165"/>
              <a:gd name="T8" fmla="*/ 2 w 107"/>
              <a:gd name="T9" fmla="*/ 164 h 165"/>
              <a:gd name="T10" fmla="*/ 4 w 107"/>
              <a:gd name="T11" fmla="*/ 165 h 165"/>
              <a:gd name="T12" fmla="*/ 4 w 107"/>
              <a:gd name="T13" fmla="*/ 106 h 165"/>
              <a:gd name="T14" fmla="*/ 34 w 107"/>
              <a:gd name="T15" fmla="*/ 76 h 165"/>
              <a:gd name="T16" fmla="*/ 33 w 107"/>
              <a:gd name="T17" fmla="*/ 75 h 165"/>
              <a:gd name="T18" fmla="*/ 31 w 107"/>
              <a:gd name="T19" fmla="*/ 73 h 165"/>
              <a:gd name="T20" fmla="*/ 105 w 107"/>
              <a:gd name="T21" fmla="*/ 0 h 165"/>
              <a:gd name="T22" fmla="*/ 77 w 107"/>
              <a:gd name="T23" fmla="*/ 28 h 165"/>
              <a:gd name="T24" fmla="*/ 79 w 107"/>
              <a:gd name="T25" fmla="*/ 29 h 165"/>
              <a:gd name="T26" fmla="*/ 80 w 107"/>
              <a:gd name="T27" fmla="*/ 30 h 165"/>
              <a:gd name="T28" fmla="*/ 107 w 107"/>
              <a:gd name="T29" fmla="*/ 3 h 165"/>
              <a:gd name="T30" fmla="*/ 106 w 107"/>
              <a:gd name="T31" fmla="*/ 2 h 165"/>
              <a:gd name="T32" fmla="*/ 105 w 107"/>
              <a:gd name="T33" fmla="*/ 0 h 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07" h="165">
                <a:moveTo>
                  <a:pt x="31" y="73"/>
                </a:moveTo>
                <a:cubicBezTo>
                  <a:pt x="0" y="105"/>
                  <a:pt x="0" y="105"/>
                  <a:pt x="0" y="105"/>
                </a:cubicBezTo>
                <a:cubicBezTo>
                  <a:pt x="0" y="165"/>
                  <a:pt x="0" y="165"/>
                  <a:pt x="0" y="165"/>
                </a:cubicBezTo>
                <a:cubicBezTo>
                  <a:pt x="1" y="164"/>
                  <a:pt x="1" y="164"/>
                  <a:pt x="2" y="164"/>
                </a:cubicBezTo>
                <a:cubicBezTo>
                  <a:pt x="2" y="164"/>
                  <a:pt x="2" y="164"/>
                  <a:pt x="2" y="164"/>
                </a:cubicBezTo>
                <a:cubicBezTo>
                  <a:pt x="3" y="164"/>
                  <a:pt x="3" y="164"/>
                  <a:pt x="4" y="165"/>
                </a:cubicBezTo>
                <a:cubicBezTo>
                  <a:pt x="4" y="106"/>
                  <a:pt x="4" y="106"/>
                  <a:pt x="4" y="106"/>
                </a:cubicBezTo>
                <a:cubicBezTo>
                  <a:pt x="34" y="76"/>
                  <a:pt x="34" y="76"/>
                  <a:pt x="34" y="76"/>
                </a:cubicBezTo>
                <a:cubicBezTo>
                  <a:pt x="34" y="76"/>
                  <a:pt x="33" y="75"/>
                  <a:pt x="33" y="75"/>
                </a:cubicBezTo>
                <a:cubicBezTo>
                  <a:pt x="32" y="74"/>
                  <a:pt x="32" y="74"/>
                  <a:pt x="31" y="73"/>
                </a:cubicBezTo>
                <a:moveTo>
                  <a:pt x="105" y="0"/>
                </a:moveTo>
                <a:cubicBezTo>
                  <a:pt x="77" y="28"/>
                  <a:pt x="77" y="28"/>
                  <a:pt x="77" y="28"/>
                </a:cubicBezTo>
                <a:cubicBezTo>
                  <a:pt x="77" y="28"/>
                  <a:pt x="78" y="29"/>
                  <a:pt x="79" y="29"/>
                </a:cubicBezTo>
                <a:cubicBezTo>
                  <a:pt x="79" y="30"/>
                  <a:pt x="79" y="30"/>
                  <a:pt x="80" y="30"/>
                </a:cubicBezTo>
                <a:cubicBezTo>
                  <a:pt x="107" y="3"/>
                  <a:pt x="107" y="3"/>
                  <a:pt x="107" y="3"/>
                </a:cubicBezTo>
                <a:cubicBezTo>
                  <a:pt x="107" y="2"/>
                  <a:pt x="107" y="2"/>
                  <a:pt x="106" y="2"/>
                </a:cubicBezTo>
                <a:cubicBezTo>
                  <a:pt x="106" y="1"/>
                  <a:pt x="105" y="0"/>
                  <a:pt x="10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47" name="Freeform 904"/>
          <p:cNvSpPr>
            <a:spLocks/>
          </p:cNvSpPr>
          <p:nvPr/>
        </p:nvSpPr>
        <p:spPr bwMode="auto">
          <a:xfrm>
            <a:off x="13215167" y="1876425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5 w 34"/>
              <a:gd name="T5" fmla="*/ 5 h 34"/>
              <a:gd name="T6" fmla="*/ 0 w 34"/>
              <a:gd name="T7" fmla="*/ 17 h 34"/>
              <a:gd name="T8" fmla="*/ 5 w 34"/>
              <a:gd name="T9" fmla="*/ 29 h 34"/>
              <a:gd name="T10" fmla="*/ 17 w 34"/>
              <a:gd name="T11" fmla="*/ 34 h 34"/>
              <a:gd name="T12" fmla="*/ 29 w 34"/>
              <a:gd name="T13" fmla="*/ 29 h 34"/>
              <a:gd name="T14" fmla="*/ 34 w 34"/>
              <a:gd name="T15" fmla="*/ 17 h 34"/>
              <a:gd name="T16" fmla="*/ 29 w 34"/>
              <a:gd name="T17" fmla="*/ 5 h 34"/>
              <a:gd name="T18" fmla="*/ 17 w 34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9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9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9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32" y="26"/>
                  <a:pt x="34" y="21"/>
                  <a:pt x="34" y="17"/>
                </a:cubicBezTo>
                <a:cubicBezTo>
                  <a:pt x="34" y="13"/>
                  <a:pt x="32" y="9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48" name="Freeform 905"/>
          <p:cNvSpPr>
            <a:spLocks noEditPoints="1"/>
          </p:cNvSpPr>
          <p:nvPr/>
        </p:nvSpPr>
        <p:spPr bwMode="auto">
          <a:xfrm>
            <a:off x="13199292" y="1860550"/>
            <a:ext cx="174625" cy="174625"/>
          </a:xfrm>
          <a:custGeom>
            <a:avLst/>
            <a:gdLst>
              <a:gd name="T0" fmla="*/ 9 w 42"/>
              <a:gd name="T1" fmla="*/ 9 h 42"/>
              <a:gd name="T2" fmla="*/ 21 w 42"/>
              <a:gd name="T3" fmla="*/ 4 h 42"/>
              <a:gd name="T4" fmla="*/ 33 w 42"/>
              <a:gd name="T5" fmla="*/ 9 h 42"/>
              <a:gd name="T6" fmla="*/ 38 w 42"/>
              <a:gd name="T7" fmla="*/ 21 h 42"/>
              <a:gd name="T8" fmla="*/ 33 w 42"/>
              <a:gd name="T9" fmla="*/ 33 h 42"/>
              <a:gd name="T10" fmla="*/ 21 w 42"/>
              <a:gd name="T11" fmla="*/ 38 h 42"/>
              <a:gd name="T12" fmla="*/ 9 w 42"/>
              <a:gd name="T13" fmla="*/ 33 h 42"/>
              <a:gd name="T14" fmla="*/ 4 w 42"/>
              <a:gd name="T15" fmla="*/ 21 h 42"/>
              <a:gd name="T16" fmla="*/ 9 w 42"/>
              <a:gd name="T17" fmla="*/ 9 h 42"/>
              <a:gd name="T18" fmla="*/ 9 w 42"/>
              <a:gd name="T19" fmla="*/ 9 h 42"/>
              <a:gd name="T20" fmla="*/ 21 w 42"/>
              <a:gd name="T21" fmla="*/ 0 h 42"/>
              <a:gd name="T22" fmla="*/ 21 w 42"/>
              <a:gd name="T23" fmla="*/ 0 h 42"/>
              <a:gd name="T24" fmla="*/ 19 w 42"/>
              <a:gd name="T25" fmla="*/ 1 h 42"/>
              <a:gd name="T26" fmla="*/ 6 w 42"/>
              <a:gd name="T27" fmla="*/ 6 h 42"/>
              <a:gd name="T28" fmla="*/ 6 w 42"/>
              <a:gd name="T29" fmla="*/ 6 h 42"/>
              <a:gd name="T30" fmla="*/ 0 w 42"/>
              <a:gd name="T31" fmla="*/ 21 h 42"/>
              <a:gd name="T32" fmla="*/ 6 w 42"/>
              <a:gd name="T33" fmla="*/ 36 h 42"/>
              <a:gd name="T34" fmla="*/ 21 w 42"/>
              <a:gd name="T35" fmla="*/ 42 h 42"/>
              <a:gd name="T36" fmla="*/ 21 w 42"/>
              <a:gd name="T37" fmla="*/ 42 h 42"/>
              <a:gd name="T38" fmla="*/ 36 w 42"/>
              <a:gd name="T39" fmla="*/ 36 h 42"/>
              <a:gd name="T40" fmla="*/ 42 w 42"/>
              <a:gd name="T41" fmla="*/ 21 h 42"/>
              <a:gd name="T42" fmla="*/ 36 w 42"/>
              <a:gd name="T43" fmla="*/ 6 h 42"/>
              <a:gd name="T44" fmla="*/ 23 w 42"/>
              <a:gd name="T45" fmla="*/ 1 h 42"/>
              <a:gd name="T46" fmla="*/ 21 w 42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2">
                <a:moveTo>
                  <a:pt x="9" y="9"/>
                </a:moveTo>
                <a:cubicBezTo>
                  <a:pt x="13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6" y="13"/>
                  <a:pt x="38" y="17"/>
                  <a:pt x="38" y="21"/>
                </a:cubicBezTo>
                <a:cubicBezTo>
                  <a:pt x="38" y="25"/>
                  <a:pt x="36" y="30"/>
                  <a:pt x="33" y="33"/>
                </a:cubicBezTo>
                <a:cubicBezTo>
                  <a:pt x="30" y="36"/>
                  <a:pt x="25" y="38"/>
                  <a:pt x="21" y="38"/>
                </a:cubicBezTo>
                <a:cubicBezTo>
                  <a:pt x="17" y="38"/>
                  <a:pt x="13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3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0" y="0"/>
                  <a:pt x="20" y="0"/>
                  <a:pt x="19" y="1"/>
                </a:cubicBezTo>
                <a:cubicBezTo>
                  <a:pt x="14" y="1"/>
                  <a:pt x="10" y="3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1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40"/>
                  <a:pt x="36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16"/>
                  <a:pt x="40" y="11"/>
                  <a:pt x="36" y="6"/>
                </a:cubicBezTo>
                <a:cubicBezTo>
                  <a:pt x="32" y="3"/>
                  <a:pt x="27" y="1"/>
                  <a:pt x="23" y="1"/>
                </a:cubicBezTo>
                <a:cubicBezTo>
                  <a:pt x="22" y="0"/>
                  <a:pt x="22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49" name="Freeform 906"/>
          <p:cNvSpPr>
            <a:spLocks/>
          </p:cNvSpPr>
          <p:nvPr/>
        </p:nvSpPr>
        <p:spPr bwMode="auto">
          <a:xfrm>
            <a:off x="13708879" y="1055688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5 w 34"/>
              <a:gd name="T5" fmla="*/ 5 h 34"/>
              <a:gd name="T6" fmla="*/ 0 w 34"/>
              <a:gd name="T7" fmla="*/ 17 h 34"/>
              <a:gd name="T8" fmla="*/ 5 w 34"/>
              <a:gd name="T9" fmla="*/ 29 h 34"/>
              <a:gd name="T10" fmla="*/ 17 w 34"/>
              <a:gd name="T11" fmla="*/ 34 h 34"/>
              <a:gd name="T12" fmla="*/ 29 w 34"/>
              <a:gd name="T13" fmla="*/ 29 h 34"/>
              <a:gd name="T14" fmla="*/ 34 w 34"/>
              <a:gd name="T15" fmla="*/ 17 h 34"/>
              <a:gd name="T16" fmla="*/ 29 w 34"/>
              <a:gd name="T17" fmla="*/ 5 h 34"/>
              <a:gd name="T18" fmla="*/ 17 w 34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9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5" y="32"/>
                  <a:pt x="29" y="29"/>
                </a:cubicBezTo>
                <a:cubicBezTo>
                  <a:pt x="32" y="26"/>
                  <a:pt x="34" y="21"/>
                  <a:pt x="34" y="17"/>
                </a:cubicBezTo>
                <a:cubicBezTo>
                  <a:pt x="34" y="13"/>
                  <a:pt x="32" y="9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50" name="Freeform 907"/>
          <p:cNvSpPr>
            <a:spLocks noEditPoints="1"/>
          </p:cNvSpPr>
          <p:nvPr/>
        </p:nvSpPr>
        <p:spPr bwMode="auto">
          <a:xfrm>
            <a:off x="13693004" y="1039813"/>
            <a:ext cx="173038" cy="174625"/>
          </a:xfrm>
          <a:custGeom>
            <a:avLst/>
            <a:gdLst>
              <a:gd name="T0" fmla="*/ 9 w 42"/>
              <a:gd name="T1" fmla="*/ 9 h 42"/>
              <a:gd name="T2" fmla="*/ 21 w 42"/>
              <a:gd name="T3" fmla="*/ 4 h 42"/>
              <a:gd name="T4" fmla="*/ 33 w 42"/>
              <a:gd name="T5" fmla="*/ 9 h 42"/>
              <a:gd name="T6" fmla="*/ 38 w 42"/>
              <a:gd name="T7" fmla="*/ 21 h 42"/>
              <a:gd name="T8" fmla="*/ 33 w 42"/>
              <a:gd name="T9" fmla="*/ 33 h 42"/>
              <a:gd name="T10" fmla="*/ 21 w 42"/>
              <a:gd name="T11" fmla="*/ 38 h 42"/>
              <a:gd name="T12" fmla="*/ 9 w 42"/>
              <a:gd name="T13" fmla="*/ 33 h 42"/>
              <a:gd name="T14" fmla="*/ 4 w 42"/>
              <a:gd name="T15" fmla="*/ 21 h 42"/>
              <a:gd name="T16" fmla="*/ 9 w 42"/>
              <a:gd name="T17" fmla="*/ 9 h 42"/>
              <a:gd name="T18" fmla="*/ 9 w 42"/>
              <a:gd name="T19" fmla="*/ 9 h 42"/>
              <a:gd name="T20" fmla="*/ 21 w 42"/>
              <a:gd name="T21" fmla="*/ 0 h 42"/>
              <a:gd name="T22" fmla="*/ 21 w 42"/>
              <a:gd name="T23" fmla="*/ 0 h 42"/>
              <a:gd name="T24" fmla="*/ 6 w 42"/>
              <a:gd name="T25" fmla="*/ 6 h 42"/>
              <a:gd name="T26" fmla="*/ 6 w 42"/>
              <a:gd name="T27" fmla="*/ 6 h 42"/>
              <a:gd name="T28" fmla="*/ 0 w 42"/>
              <a:gd name="T29" fmla="*/ 21 h 42"/>
              <a:gd name="T30" fmla="*/ 5 w 42"/>
              <a:gd name="T31" fmla="*/ 34 h 42"/>
              <a:gd name="T32" fmla="*/ 6 w 42"/>
              <a:gd name="T33" fmla="*/ 36 h 42"/>
              <a:gd name="T34" fmla="*/ 7 w 42"/>
              <a:gd name="T35" fmla="*/ 37 h 42"/>
              <a:gd name="T36" fmla="*/ 21 w 42"/>
              <a:gd name="T37" fmla="*/ 42 h 42"/>
              <a:gd name="T38" fmla="*/ 21 w 42"/>
              <a:gd name="T39" fmla="*/ 42 h 42"/>
              <a:gd name="T40" fmla="*/ 35 w 42"/>
              <a:gd name="T41" fmla="*/ 36 h 42"/>
              <a:gd name="T42" fmla="*/ 42 w 42"/>
              <a:gd name="T43" fmla="*/ 21 h 42"/>
              <a:gd name="T44" fmla="*/ 35 w 42"/>
              <a:gd name="T45" fmla="*/ 6 h 42"/>
              <a:gd name="T46" fmla="*/ 21 w 42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2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3"/>
                  <a:pt x="38" y="17"/>
                  <a:pt x="38" y="21"/>
                </a:cubicBezTo>
                <a:cubicBezTo>
                  <a:pt x="38" y="25"/>
                  <a:pt x="36" y="30"/>
                  <a:pt x="33" y="33"/>
                </a:cubicBezTo>
                <a:cubicBezTo>
                  <a:pt x="29" y="36"/>
                  <a:pt x="25" y="38"/>
                  <a:pt x="21" y="38"/>
                </a:cubicBezTo>
                <a:cubicBezTo>
                  <a:pt x="17" y="38"/>
                  <a:pt x="12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3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0"/>
                  <a:pt x="5" y="34"/>
                </a:cubicBezTo>
                <a:cubicBezTo>
                  <a:pt x="5" y="34"/>
                  <a:pt x="6" y="35"/>
                  <a:pt x="6" y="36"/>
                </a:cubicBezTo>
                <a:cubicBezTo>
                  <a:pt x="7" y="36"/>
                  <a:pt x="7" y="36"/>
                  <a:pt x="7" y="37"/>
                </a:cubicBezTo>
                <a:cubicBezTo>
                  <a:pt x="11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16"/>
                  <a:pt x="40" y="11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51" name="Freeform 908"/>
          <p:cNvSpPr>
            <a:spLocks noEditPoints="1"/>
          </p:cNvSpPr>
          <p:nvPr/>
        </p:nvSpPr>
        <p:spPr bwMode="auto">
          <a:xfrm>
            <a:off x="13394554" y="1279525"/>
            <a:ext cx="231775" cy="233363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8 w 56"/>
              <a:gd name="T19" fmla="*/ 8 h 56"/>
              <a:gd name="T20" fmla="*/ 0 w 56"/>
              <a:gd name="T21" fmla="*/ 28 h 56"/>
              <a:gd name="T22" fmla="*/ 8 w 56"/>
              <a:gd name="T23" fmla="*/ 48 h 56"/>
              <a:gd name="T24" fmla="*/ 28 w 56"/>
              <a:gd name="T25" fmla="*/ 56 h 56"/>
              <a:gd name="T26" fmla="*/ 48 w 56"/>
              <a:gd name="T27" fmla="*/ 48 h 56"/>
              <a:gd name="T28" fmla="*/ 56 w 56"/>
              <a:gd name="T29" fmla="*/ 28 h 56"/>
              <a:gd name="T30" fmla="*/ 48 w 56"/>
              <a:gd name="T31" fmla="*/ 8 h 56"/>
              <a:gd name="T32" fmla="*/ 28 w 56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8" y="45"/>
                  <a:pt x="15" y="41"/>
                </a:cubicBezTo>
                <a:cubicBezTo>
                  <a:pt x="7" y="34"/>
                  <a:pt x="7" y="22"/>
                  <a:pt x="15" y="15"/>
                </a:cubicBezTo>
                <a:cubicBezTo>
                  <a:pt x="18" y="11"/>
                  <a:pt x="23" y="9"/>
                  <a:pt x="28" y="9"/>
                </a:cubicBezTo>
                <a:cubicBezTo>
                  <a:pt x="33" y="9"/>
                  <a:pt x="37" y="11"/>
                  <a:pt x="41" y="15"/>
                </a:cubicBezTo>
                <a:cubicBezTo>
                  <a:pt x="48" y="22"/>
                  <a:pt x="48" y="34"/>
                  <a:pt x="41" y="41"/>
                </a:cubicBezTo>
                <a:cubicBezTo>
                  <a:pt x="37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3" y="3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2" y="14"/>
                  <a:pt x="0" y="21"/>
                  <a:pt x="0" y="28"/>
                </a:cubicBezTo>
                <a:cubicBezTo>
                  <a:pt x="0" y="35"/>
                  <a:pt x="2" y="43"/>
                  <a:pt x="8" y="48"/>
                </a:cubicBezTo>
                <a:cubicBezTo>
                  <a:pt x="13" y="54"/>
                  <a:pt x="21" y="56"/>
                  <a:pt x="28" y="56"/>
                </a:cubicBezTo>
                <a:cubicBezTo>
                  <a:pt x="35" y="56"/>
                  <a:pt x="42" y="54"/>
                  <a:pt x="48" y="48"/>
                </a:cubicBezTo>
                <a:cubicBezTo>
                  <a:pt x="53" y="43"/>
                  <a:pt x="56" y="35"/>
                  <a:pt x="56" y="28"/>
                </a:cubicBezTo>
                <a:cubicBezTo>
                  <a:pt x="56" y="21"/>
                  <a:pt x="53" y="14"/>
                  <a:pt x="48" y="8"/>
                </a:cubicBezTo>
                <a:cubicBezTo>
                  <a:pt x="42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52" name="Freeform 909"/>
          <p:cNvSpPr>
            <a:spLocks noEditPoints="1"/>
          </p:cNvSpPr>
          <p:nvPr/>
        </p:nvSpPr>
        <p:spPr bwMode="auto">
          <a:xfrm>
            <a:off x="13373917" y="1263650"/>
            <a:ext cx="268288" cy="265113"/>
          </a:xfrm>
          <a:custGeom>
            <a:avLst/>
            <a:gdLst>
              <a:gd name="T0" fmla="*/ 13 w 65"/>
              <a:gd name="T1" fmla="*/ 12 h 64"/>
              <a:gd name="T2" fmla="*/ 33 w 65"/>
              <a:gd name="T3" fmla="*/ 4 h 64"/>
              <a:gd name="T4" fmla="*/ 53 w 65"/>
              <a:gd name="T5" fmla="*/ 12 h 64"/>
              <a:gd name="T6" fmla="*/ 61 w 65"/>
              <a:gd name="T7" fmla="*/ 32 h 64"/>
              <a:gd name="T8" fmla="*/ 53 w 65"/>
              <a:gd name="T9" fmla="*/ 52 h 64"/>
              <a:gd name="T10" fmla="*/ 33 w 65"/>
              <a:gd name="T11" fmla="*/ 60 h 64"/>
              <a:gd name="T12" fmla="*/ 13 w 65"/>
              <a:gd name="T13" fmla="*/ 52 h 64"/>
              <a:gd name="T14" fmla="*/ 5 w 65"/>
              <a:gd name="T15" fmla="*/ 32 h 64"/>
              <a:gd name="T16" fmla="*/ 13 w 65"/>
              <a:gd name="T17" fmla="*/ 12 h 64"/>
              <a:gd name="T18" fmla="*/ 13 w 65"/>
              <a:gd name="T19" fmla="*/ 12 h 64"/>
              <a:gd name="T20" fmla="*/ 33 w 65"/>
              <a:gd name="T21" fmla="*/ 0 h 64"/>
              <a:gd name="T22" fmla="*/ 33 w 65"/>
              <a:gd name="T23" fmla="*/ 0 h 64"/>
              <a:gd name="T24" fmla="*/ 10 w 65"/>
              <a:gd name="T25" fmla="*/ 9 h 64"/>
              <a:gd name="T26" fmla="*/ 10 w 65"/>
              <a:gd name="T27" fmla="*/ 9 h 64"/>
              <a:gd name="T28" fmla="*/ 1 w 65"/>
              <a:gd name="T29" fmla="*/ 32 h 64"/>
              <a:gd name="T30" fmla="*/ 8 w 65"/>
              <a:gd name="T31" fmla="*/ 53 h 64"/>
              <a:gd name="T32" fmla="*/ 10 w 65"/>
              <a:gd name="T33" fmla="*/ 55 h 64"/>
              <a:gd name="T34" fmla="*/ 11 w 65"/>
              <a:gd name="T35" fmla="*/ 56 h 64"/>
              <a:gd name="T36" fmla="*/ 33 w 65"/>
              <a:gd name="T37" fmla="*/ 64 h 64"/>
              <a:gd name="T38" fmla="*/ 33 w 65"/>
              <a:gd name="T39" fmla="*/ 64 h 64"/>
              <a:gd name="T40" fmla="*/ 56 w 65"/>
              <a:gd name="T41" fmla="*/ 55 h 64"/>
              <a:gd name="T42" fmla="*/ 65 w 65"/>
              <a:gd name="T43" fmla="*/ 32 h 64"/>
              <a:gd name="T44" fmla="*/ 57 w 65"/>
              <a:gd name="T45" fmla="*/ 10 h 64"/>
              <a:gd name="T46" fmla="*/ 56 w 65"/>
              <a:gd name="T47" fmla="*/ 9 h 64"/>
              <a:gd name="T48" fmla="*/ 54 w 65"/>
              <a:gd name="T49" fmla="*/ 8 h 64"/>
              <a:gd name="T50" fmla="*/ 33 w 65"/>
              <a:gd name="T51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5" h="64">
                <a:moveTo>
                  <a:pt x="13" y="12"/>
                </a:moveTo>
                <a:cubicBezTo>
                  <a:pt x="18" y="7"/>
                  <a:pt x="26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39"/>
                  <a:pt x="58" y="47"/>
                  <a:pt x="53" y="52"/>
                </a:cubicBezTo>
                <a:cubicBezTo>
                  <a:pt x="47" y="58"/>
                  <a:pt x="40" y="60"/>
                  <a:pt x="33" y="60"/>
                </a:cubicBezTo>
                <a:cubicBezTo>
                  <a:pt x="26" y="60"/>
                  <a:pt x="18" y="58"/>
                  <a:pt x="13" y="52"/>
                </a:cubicBezTo>
                <a:cubicBezTo>
                  <a:pt x="7" y="47"/>
                  <a:pt x="5" y="39"/>
                  <a:pt x="5" y="32"/>
                </a:cubicBezTo>
                <a:cubicBezTo>
                  <a:pt x="5" y="25"/>
                  <a:pt x="7" y="18"/>
                  <a:pt x="13" y="12"/>
                </a:cubicBezTo>
                <a:cubicBezTo>
                  <a:pt x="13" y="12"/>
                  <a:pt x="13" y="12"/>
                  <a:pt x="13" y="12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5" y="0"/>
                  <a:pt x="16" y="3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4" y="16"/>
                  <a:pt x="0" y="24"/>
                  <a:pt x="1" y="32"/>
                </a:cubicBezTo>
                <a:cubicBezTo>
                  <a:pt x="0" y="40"/>
                  <a:pt x="3" y="47"/>
                  <a:pt x="8" y="53"/>
                </a:cubicBezTo>
                <a:cubicBezTo>
                  <a:pt x="9" y="54"/>
                  <a:pt x="9" y="54"/>
                  <a:pt x="10" y="55"/>
                </a:cubicBezTo>
                <a:cubicBezTo>
                  <a:pt x="10" y="55"/>
                  <a:pt x="11" y="56"/>
                  <a:pt x="11" y="56"/>
                </a:cubicBezTo>
                <a:cubicBezTo>
                  <a:pt x="17" y="62"/>
                  <a:pt x="25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1" y="64"/>
                  <a:pt x="49" y="61"/>
                  <a:pt x="56" y="55"/>
                </a:cubicBezTo>
                <a:cubicBezTo>
                  <a:pt x="62" y="49"/>
                  <a:pt x="65" y="40"/>
                  <a:pt x="65" y="32"/>
                </a:cubicBezTo>
                <a:cubicBezTo>
                  <a:pt x="65" y="24"/>
                  <a:pt x="62" y="16"/>
                  <a:pt x="57" y="10"/>
                </a:cubicBezTo>
                <a:cubicBezTo>
                  <a:pt x="56" y="10"/>
                  <a:pt x="56" y="10"/>
                  <a:pt x="56" y="9"/>
                </a:cubicBezTo>
                <a:cubicBezTo>
                  <a:pt x="55" y="9"/>
                  <a:pt x="54" y="8"/>
                  <a:pt x="54" y="8"/>
                </a:cubicBezTo>
                <a:cubicBezTo>
                  <a:pt x="48" y="2"/>
                  <a:pt x="40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53" name="Freeform 910"/>
          <p:cNvSpPr>
            <a:spLocks/>
          </p:cNvSpPr>
          <p:nvPr/>
        </p:nvSpPr>
        <p:spPr bwMode="auto">
          <a:xfrm>
            <a:off x="13423129" y="1317625"/>
            <a:ext cx="169863" cy="157163"/>
          </a:xfrm>
          <a:custGeom>
            <a:avLst/>
            <a:gdLst>
              <a:gd name="T0" fmla="*/ 21 w 41"/>
              <a:gd name="T1" fmla="*/ 0 h 38"/>
              <a:gd name="T2" fmla="*/ 8 w 41"/>
              <a:gd name="T3" fmla="*/ 6 h 38"/>
              <a:gd name="T4" fmla="*/ 8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61" name="Freeform 918"/>
          <p:cNvSpPr>
            <a:spLocks/>
          </p:cNvSpPr>
          <p:nvPr/>
        </p:nvSpPr>
        <p:spPr bwMode="auto">
          <a:xfrm>
            <a:off x="9144817" y="5397500"/>
            <a:ext cx="1376363" cy="3702050"/>
          </a:xfrm>
          <a:custGeom>
            <a:avLst/>
            <a:gdLst>
              <a:gd name="T0" fmla="*/ 327 w 332"/>
              <a:gd name="T1" fmla="*/ 0 h 893"/>
              <a:gd name="T2" fmla="*/ 328 w 332"/>
              <a:gd name="T3" fmla="*/ 56 h 893"/>
              <a:gd name="T4" fmla="*/ 228 w 332"/>
              <a:gd name="T5" fmla="*/ 153 h 893"/>
              <a:gd name="T6" fmla="*/ 31 w 332"/>
              <a:gd name="T7" fmla="*/ 153 h 893"/>
              <a:gd name="T8" fmla="*/ 0 w 332"/>
              <a:gd name="T9" fmla="*/ 185 h 893"/>
              <a:gd name="T10" fmla="*/ 0 w 332"/>
              <a:gd name="T11" fmla="*/ 893 h 893"/>
              <a:gd name="T12" fmla="*/ 4 w 332"/>
              <a:gd name="T13" fmla="*/ 893 h 893"/>
              <a:gd name="T14" fmla="*/ 4 w 332"/>
              <a:gd name="T15" fmla="*/ 187 h 893"/>
              <a:gd name="T16" fmla="*/ 33 w 332"/>
              <a:gd name="T17" fmla="*/ 157 h 893"/>
              <a:gd name="T18" fmla="*/ 230 w 332"/>
              <a:gd name="T19" fmla="*/ 157 h 893"/>
              <a:gd name="T20" fmla="*/ 332 w 332"/>
              <a:gd name="T21" fmla="*/ 57 h 893"/>
              <a:gd name="T22" fmla="*/ 331 w 332"/>
              <a:gd name="T23" fmla="*/ 0 h 893"/>
              <a:gd name="T24" fmla="*/ 330 w 332"/>
              <a:gd name="T25" fmla="*/ 0 h 893"/>
              <a:gd name="T26" fmla="*/ 330 w 332"/>
              <a:gd name="T27" fmla="*/ 0 h 893"/>
              <a:gd name="T28" fmla="*/ 327 w 332"/>
              <a:gd name="T29" fmla="*/ 0 h 8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32" h="893">
                <a:moveTo>
                  <a:pt x="327" y="0"/>
                </a:moveTo>
                <a:cubicBezTo>
                  <a:pt x="328" y="56"/>
                  <a:pt x="328" y="56"/>
                  <a:pt x="328" y="56"/>
                </a:cubicBezTo>
                <a:cubicBezTo>
                  <a:pt x="228" y="153"/>
                  <a:pt x="228" y="153"/>
                  <a:pt x="228" y="153"/>
                </a:cubicBezTo>
                <a:cubicBezTo>
                  <a:pt x="31" y="153"/>
                  <a:pt x="31" y="153"/>
                  <a:pt x="31" y="153"/>
                </a:cubicBezTo>
                <a:cubicBezTo>
                  <a:pt x="0" y="185"/>
                  <a:pt x="0" y="185"/>
                  <a:pt x="0" y="185"/>
                </a:cubicBezTo>
                <a:cubicBezTo>
                  <a:pt x="0" y="893"/>
                  <a:pt x="0" y="893"/>
                  <a:pt x="0" y="893"/>
                </a:cubicBezTo>
                <a:cubicBezTo>
                  <a:pt x="4" y="893"/>
                  <a:pt x="4" y="893"/>
                  <a:pt x="4" y="893"/>
                </a:cubicBezTo>
                <a:cubicBezTo>
                  <a:pt x="4" y="187"/>
                  <a:pt x="4" y="187"/>
                  <a:pt x="4" y="187"/>
                </a:cubicBezTo>
                <a:cubicBezTo>
                  <a:pt x="33" y="157"/>
                  <a:pt x="33" y="157"/>
                  <a:pt x="33" y="157"/>
                </a:cubicBezTo>
                <a:cubicBezTo>
                  <a:pt x="230" y="157"/>
                  <a:pt x="230" y="157"/>
                  <a:pt x="230" y="157"/>
                </a:cubicBezTo>
                <a:cubicBezTo>
                  <a:pt x="332" y="57"/>
                  <a:pt x="332" y="57"/>
                  <a:pt x="332" y="57"/>
                </a:cubicBezTo>
                <a:cubicBezTo>
                  <a:pt x="331" y="0"/>
                  <a:pt x="331" y="0"/>
                  <a:pt x="331" y="0"/>
                </a:cubicBezTo>
                <a:cubicBezTo>
                  <a:pt x="331" y="0"/>
                  <a:pt x="330" y="0"/>
                  <a:pt x="330" y="0"/>
                </a:cubicBezTo>
                <a:cubicBezTo>
                  <a:pt x="330" y="0"/>
                  <a:pt x="330" y="0"/>
                  <a:pt x="330" y="0"/>
                </a:cubicBezTo>
                <a:cubicBezTo>
                  <a:pt x="329" y="0"/>
                  <a:pt x="328" y="0"/>
                  <a:pt x="32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62" name="Freeform 919"/>
          <p:cNvSpPr>
            <a:spLocks/>
          </p:cNvSpPr>
          <p:nvPr/>
        </p:nvSpPr>
        <p:spPr bwMode="auto">
          <a:xfrm>
            <a:off x="10443392" y="5243513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4 h 33"/>
              <a:gd name="T4" fmla="*/ 0 w 34"/>
              <a:gd name="T5" fmla="*/ 16 h 33"/>
              <a:gd name="T6" fmla="*/ 5 w 34"/>
              <a:gd name="T7" fmla="*/ 28 h 33"/>
              <a:gd name="T8" fmla="*/ 17 w 34"/>
              <a:gd name="T9" fmla="*/ 33 h 33"/>
              <a:gd name="T10" fmla="*/ 29 w 34"/>
              <a:gd name="T11" fmla="*/ 28 h 33"/>
              <a:gd name="T12" fmla="*/ 29 w 34"/>
              <a:gd name="T13" fmla="*/ 28 h 33"/>
              <a:gd name="T14" fmla="*/ 34 w 34"/>
              <a:gd name="T15" fmla="*/ 16 h 33"/>
              <a:gd name="T16" fmla="*/ 29 w 34"/>
              <a:gd name="T17" fmla="*/ 4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1"/>
                  <a:pt x="5" y="4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0"/>
                  <a:pt x="2" y="25"/>
                  <a:pt x="5" y="28"/>
                </a:cubicBezTo>
                <a:cubicBezTo>
                  <a:pt x="8" y="31"/>
                  <a:pt x="13" y="33"/>
                  <a:pt x="17" y="33"/>
                </a:cubicBezTo>
                <a:cubicBezTo>
                  <a:pt x="21" y="33"/>
                  <a:pt x="25" y="31"/>
                  <a:pt x="29" y="28"/>
                </a:cubicBezTo>
                <a:cubicBezTo>
                  <a:pt x="29" y="28"/>
                  <a:pt x="29" y="28"/>
                  <a:pt x="29" y="28"/>
                </a:cubicBezTo>
                <a:cubicBezTo>
                  <a:pt x="32" y="25"/>
                  <a:pt x="34" y="20"/>
                  <a:pt x="34" y="16"/>
                </a:cubicBezTo>
                <a:cubicBezTo>
                  <a:pt x="34" y="12"/>
                  <a:pt x="32" y="8"/>
                  <a:pt x="29" y="4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63" name="Freeform 920"/>
          <p:cNvSpPr>
            <a:spLocks noEditPoints="1"/>
          </p:cNvSpPr>
          <p:nvPr/>
        </p:nvSpPr>
        <p:spPr bwMode="auto">
          <a:xfrm>
            <a:off x="10425929" y="5227638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2 h 41"/>
              <a:gd name="T4" fmla="*/ 4 w 42"/>
              <a:gd name="T5" fmla="*/ 20 h 41"/>
              <a:gd name="T6" fmla="*/ 9 w 42"/>
              <a:gd name="T7" fmla="*/ 8 h 41"/>
              <a:gd name="T8" fmla="*/ 21 w 42"/>
              <a:gd name="T9" fmla="*/ 4 h 41"/>
              <a:gd name="T10" fmla="*/ 33 w 42"/>
              <a:gd name="T11" fmla="*/ 8 h 41"/>
              <a:gd name="T12" fmla="*/ 38 w 42"/>
              <a:gd name="T13" fmla="*/ 20 h 41"/>
              <a:gd name="T14" fmla="*/ 33 w 42"/>
              <a:gd name="T15" fmla="*/ 32 h 41"/>
              <a:gd name="T16" fmla="*/ 33 w 42"/>
              <a:gd name="T17" fmla="*/ 32 h 41"/>
              <a:gd name="T18" fmla="*/ 21 w 42"/>
              <a:gd name="T19" fmla="*/ 37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0 w 42"/>
              <a:gd name="T27" fmla="*/ 20 h 41"/>
              <a:gd name="T28" fmla="*/ 6 w 42"/>
              <a:gd name="T29" fmla="*/ 35 h 41"/>
              <a:gd name="T30" fmla="*/ 18 w 42"/>
              <a:gd name="T31" fmla="*/ 41 h 41"/>
              <a:gd name="T32" fmla="*/ 21 w 42"/>
              <a:gd name="T33" fmla="*/ 41 h 41"/>
              <a:gd name="T34" fmla="*/ 21 w 42"/>
              <a:gd name="T35" fmla="*/ 41 h 41"/>
              <a:gd name="T36" fmla="*/ 22 w 42"/>
              <a:gd name="T37" fmla="*/ 41 h 41"/>
              <a:gd name="T38" fmla="*/ 36 w 42"/>
              <a:gd name="T39" fmla="*/ 35 h 41"/>
              <a:gd name="T40" fmla="*/ 34 w 42"/>
              <a:gd name="T41" fmla="*/ 33 h 41"/>
              <a:gd name="T42" fmla="*/ 36 w 42"/>
              <a:gd name="T43" fmla="*/ 35 h 41"/>
              <a:gd name="T44" fmla="*/ 42 w 42"/>
              <a:gd name="T45" fmla="*/ 20 h 41"/>
              <a:gd name="T46" fmla="*/ 36 w 42"/>
              <a:gd name="T47" fmla="*/ 6 h 41"/>
              <a:gd name="T48" fmla="*/ 21 w 42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5"/>
                  <a:pt x="9" y="32"/>
                </a:cubicBezTo>
                <a:cubicBezTo>
                  <a:pt x="6" y="29"/>
                  <a:pt x="4" y="24"/>
                  <a:pt x="4" y="20"/>
                </a:cubicBezTo>
                <a:cubicBezTo>
                  <a:pt x="4" y="16"/>
                  <a:pt x="6" y="12"/>
                  <a:pt x="9" y="8"/>
                </a:cubicBezTo>
                <a:cubicBezTo>
                  <a:pt x="12" y="5"/>
                  <a:pt x="17" y="4"/>
                  <a:pt x="21" y="4"/>
                </a:cubicBezTo>
                <a:cubicBezTo>
                  <a:pt x="25" y="4"/>
                  <a:pt x="29" y="5"/>
                  <a:pt x="33" y="8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4"/>
                  <a:pt x="36" y="29"/>
                  <a:pt x="33" y="32"/>
                </a:cubicBezTo>
                <a:cubicBezTo>
                  <a:pt x="33" y="32"/>
                  <a:pt x="33" y="32"/>
                  <a:pt x="33" y="32"/>
                </a:cubicBezTo>
                <a:cubicBezTo>
                  <a:pt x="29" y="35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5"/>
                  <a:pt x="2" y="31"/>
                  <a:pt x="6" y="35"/>
                </a:cubicBezTo>
                <a:cubicBezTo>
                  <a:pt x="10" y="38"/>
                  <a:pt x="14" y="40"/>
                  <a:pt x="18" y="41"/>
                </a:cubicBezTo>
                <a:cubicBezTo>
                  <a:pt x="19" y="41"/>
                  <a:pt x="20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1" y="41"/>
                  <a:pt x="22" y="41"/>
                  <a:pt x="22" y="41"/>
                </a:cubicBezTo>
                <a:cubicBezTo>
                  <a:pt x="27" y="41"/>
                  <a:pt x="32" y="39"/>
                  <a:pt x="36" y="35"/>
                </a:cubicBezTo>
                <a:cubicBezTo>
                  <a:pt x="34" y="33"/>
                  <a:pt x="34" y="33"/>
                  <a:pt x="34" y="33"/>
                </a:cubicBezTo>
                <a:cubicBezTo>
                  <a:pt x="36" y="35"/>
                  <a:pt x="36" y="35"/>
                  <a:pt x="36" y="35"/>
                </a:cubicBezTo>
                <a:cubicBezTo>
                  <a:pt x="40" y="31"/>
                  <a:pt x="42" y="25"/>
                  <a:pt x="42" y="20"/>
                </a:cubicBezTo>
                <a:cubicBezTo>
                  <a:pt x="42" y="15"/>
                  <a:pt x="40" y="10"/>
                  <a:pt x="36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64" name="Freeform 921"/>
          <p:cNvSpPr>
            <a:spLocks noEditPoints="1"/>
          </p:cNvSpPr>
          <p:nvPr/>
        </p:nvSpPr>
        <p:spPr bwMode="auto">
          <a:xfrm>
            <a:off x="9013054" y="4584700"/>
            <a:ext cx="1631950" cy="4597400"/>
          </a:xfrm>
          <a:custGeom>
            <a:avLst/>
            <a:gdLst>
              <a:gd name="T0" fmla="*/ 314 w 394"/>
              <a:gd name="T1" fmla="*/ 133 h 1109"/>
              <a:gd name="T2" fmla="*/ 273 w 394"/>
              <a:gd name="T3" fmla="*/ 175 h 1109"/>
              <a:gd name="T4" fmla="*/ 275 w 394"/>
              <a:gd name="T5" fmla="*/ 234 h 1109"/>
              <a:gd name="T6" fmla="*/ 190 w 394"/>
              <a:gd name="T7" fmla="*/ 317 h 1109"/>
              <a:gd name="T8" fmla="*/ 35 w 394"/>
              <a:gd name="T9" fmla="*/ 317 h 1109"/>
              <a:gd name="T10" fmla="*/ 0 w 394"/>
              <a:gd name="T11" fmla="*/ 353 h 1109"/>
              <a:gd name="T12" fmla="*/ 0 w 394"/>
              <a:gd name="T13" fmla="*/ 1109 h 1109"/>
              <a:gd name="T14" fmla="*/ 4 w 394"/>
              <a:gd name="T15" fmla="*/ 1109 h 1109"/>
              <a:gd name="T16" fmla="*/ 4 w 394"/>
              <a:gd name="T17" fmla="*/ 355 h 1109"/>
              <a:gd name="T18" fmla="*/ 37 w 394"/>
              <a:gd name="T19" fmla="*/ 321 h 1109"/>
              <a:gd name="T20" fmla="*/ 191 w 394"/>
              <a:gd name="T21" fmla="*/ 321 h 1109"/>
              <a:gd name="T22" fmla="*/ 279 w 394"/>
              <a:gd name="T23" fmla="*/ 235 h 1109"/>
              <a:gd name="T24" fmla="*/ 277 w 394"/>
              <a:gd name="T25" fmla="*/ 176 h 1109"/>
              <a:gd name="T26" fmla="*/ 317 w 394"/>
              <a:gd name="T27" fmla="*/ 136 h 1109"/>
              <a:gd name="T28" fmla="*/ 316 w 394"/>
              <a:gd name="T29" fmla="*/ 136 h 1109"/>
              <a:gd name="T30" fmla="*/ 314 w 394"/>
              <a:gd name="T31" fmla="*/ 133 h 1109"/>
              <a:gd name="T32" fmla="*/ 389 w 394"/>
              <a:gd name="T33" fmla="*/ 0 h 1109"/>
              <a:gd name="T34" fmla="*/ 390 w 394"/>
              <a:gd name="T35" fmla="*/ 57 h 1109"/>
              <a:gd name="T36" fmla="*/ 360 w 394"/>
              <a:gd name="T37" fmla="*/ 88 h 1109"/>
              <a:gd name="T38" fmla="*/ 362 w 394"/>
              <a:gd name="T39" fmla="*/ 90 h 1109"/>
              <a:gd name="T40" fmla="*/ 363 w 394"/>
              <a:gd name="T41" fmla="*/ 91 h 1109"/>
              <a:gd name="T42" fmla="*/ 394 w 394"/>
              <a:gd name="T43" fmla="*/ 59 h 1109"/>
              <a:gd name="T44" fmla="*/ 393 w 394"/>
              <a:gd name="T45" fmla="*/ 1 h 1109"/>
              <a:gd name="T46" fmla="*/ 393 w 394"/>
              <a:gd name="T47" fmla="*/ 1 h 1109"/>
              <a:gd name="T48" fmla="*/ 393 w 394"/>
              <a:gd name="T49" fmla="*/ 1 h 1109"/>
              <a:gd name="T50" fmla="*/ 389 w 394"/>
              <a:gd name="T51" fmla="*/ 0 h 1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394" h="1109">
                <a:moveTo>
                  <a:pt x="314" y="133"/>
                </a:moveTo>
                <a:cubicBezTo>
                  <a:pt x="273" y="175"/>
                  <a:pt x="273" y="175"/>
                  <a:pt x="273" y="175"/>
                </a:cubicBezTo>
                <a:cubicBezTo>
                  <a:pt x="275" y="234"/>
                  <a:pt x="275" y="234"/>
                  <a:pt x="275" y="234"/>
                </a:cubicBezTo>
                <a:cubicBezTo>
                  <a:pt x="190" y="317"/>
                  <a:pt x="190" y="317"/>
                  <a:pt x="190" y="317"/>
                </a:cubicBezTo>
                <a:cubicBezTo>
                  <a:pt x="35" y="317"/>
                  <a:pt x="35" y="317"/>
                  <a:pt x="35" y="317"/>
                </a:cubicBezTo>
                <a:cubicBezTo>
                  <a:pt x="0" y="353"/>
                  <a:pt x="0" y="353"/>
                  <a:pt x="0" y="353"/>
                </a:cubicBezTo>
                <a:cubicBezTo>
                  <a:pt x="0" y="1109"/>
                  <a:pt x="0" y="1109"/>
                  <a:pt x="0" y="1109"/>
                </a:cubicBezTo>
                <a:cubicBezTo>
                  <a:pt x="4" y="1109"/>
                  <a:pt x="4" y="1109"/>
                  <a:pt x="4" y="1109"/>
                </a:cubicBezTo>
                <a:cubicBezTo>
                  <a:pt x="4" y="355"/>
                  <a:pt x="4" y="355"/>
                  <a:pt x="4" y="355"/>
                </a:cubicBezTo>
                <a:cubicBezTo>
                  <a:pt x="37" y="321"/>
                  <a:pt x="37" y="321"/>
                  <a:pt x="37" y="321"/>
                </a:cubicBezTo>
                <a:cubicBezTo>
                  <a:pt x="191" y="321"/>
                  <a:pt x="191" y="321"/>
                  <a:pt x="191" y="321"/>
                </a:cubicBezTo>
                <a:cubicBezTo>
                  <a:pt x="279" y="235"/>
                  <a:pt x="279" y="235"/>
                  <a:pt x="279" y="235"/>
                </a:cubicBezTo>
                <a:cubicBezTo>
                  <a:pt x="277" y="176"/>
                  <a:pt x="277" y="176"/>
                  <a:pt x="277" y="176"/>
                </a:cubicBezTo>
                <a:cubicBezTo>
                  <a:pt x="317" y="136"/>
                  <a:pt x="317" y="136"/>
                  <a:pt x="317" y="136"/>
                </a:cubicBezTo>
                <a:cubicBezTo>
                  <a:pt x="317" y="136"/>
                  <a:pt x="317" y="136"/>
                  <a:pt x="316" y="136"/>
                </a:cubicBezTo>
                <a:cubicBezTo>
                  <a:pt x="316" y="135"/>
                  <a:pt x="315" y="134"/>
                  <a:pt x="314" y="133"/>
                </a:cubicBezTo>
                <a:moveTo>
                  <a:pt x="389" y="0"/>
                </a:moveTo>
                <a:cubicBezTo>
                  <a:pt x="390" y="57"/>
                  <a:pt x="390" y="57"/>
                  <a:pt x="390" y="57"/>
                </a:cubicBezTo>
                <a:cubicBezTo>
                  <a:pt x="360" y="88"/>
                  <a:pt x="360" y="88"/>
                  <a:pt x="360" y="88"/>
                </a:cubicBezTo>
                <a:cubicBezTo>
                  <a:pt x="361" y="89"/>
                  <a:pt x="361" y="89"/>
                  <a:pt x="362" y="90"/>
                </a:cubicBezTo>
                <a:cubicBezTo>
                  <a:pt x="362" y="90"/>
                  <a:pt x="362" y="90"/>
                  <a:pt x="363" y="91"/>
                </a:cubicBezTo>
                <a:cubicBezTo>
                  <a:pt x="394" y="59"/>
                  <a:pt x="394" y="59"/>
                  <a:pt x="394" y="59"/>
                </a:cubicBezTo>
                <a:cubicBezTo>
                  <a:pt x="393" y="1"/>
                  <a:pt x="393" y="1"/>
                  <a:pt x="393" y="1"/>
                </a:cubicBezTo>
                <a:cubicBezTo>
                  <a:pt x="393" y="1"/>
                  <a:pt x="393" y="1"/>
                  <a:pt x="393" y="1"/>
                </a:cubicBezTo>
                <a:cubicBezTo>
                  <a:pt x="393" y="1"/>
                  <a:pt x="393" y="1"/>
                  <a:pt x="393" y="1"/>
                </a:cubicBezTo>
                <a:cubicBezTo>
                  <a:pt x="392" y="1"/>
                  <a:pt x="390" y="1"/>
                  <a:pt x="38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65" name="Freeform 922"/>
          <p:cNvSpPr>
            <a:spLocks/>
          </p:cNvSpPr>
          <p:nvPr/>
        </p:nvSpPr>
        <p:spPr bwMode="auto">
          <a:xfrm>
            <a:off x="10570392" y="4430713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0 w 34"/>
              <a:gd name="T5" fmla="*/ 17 h 34"/>
              <a:gd name="T6" fmla="*/ 5 w 34"/>
              <a:gd name="T7" fmla="*/ 29 h 34"/>
              <a:gd name="T8" fmla="*/ 17 w 34"/>
              <a:gd name="T9" fmla="*/ 34 h 34"/>
              <a:gd name="T10" fmla="*/ 29 w 34"/>
              <a:gd name="T11" fmla="*/ 29 h 34"/>
              <a:gd name="T12" fmla="*/ 29 w 34"/>
              <a:gd name="T13" fmla="*/ 29 h 34"/>
              <a:gd name="T14" fmla="*/ 34 w 34"/>
              <a:gd name="T15" fmla="*/ 17 h 34"/>
              <a:gd name="T16" fmla="*/ 29 w 34"/>
              <a:gd name="T17" fmla="*/ 5 h 34"/>
              <a:gd name="T18" fmla="*/ 17 w 34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29" y="29"/>
                  <a:pt x="29" y="29"/>
                  <a:pt x="29" y="29"/>
                </a:cubicBezTo>
                <a:cubicBezTo>
                  <a:pt x="32" y="26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66" name="Freeform 923"/>
          <p:cNvSpPr>
            <a:spLocks noEditPoints="1"/>
          </p:cNvSpPr>
          <p:nvPr/>
        </p:nvSpPr>
        <p:spPr bwMode="auto">
          <a:xfrm>
            <a:off x="10554517" y="4414838"/>
            <a:ext cx="174625" cy="173038"/>
          </a:xfrm>
          <a:custGeom>
            <a:avLst/>
            <a:gdLst>
              <a:gd name="T0" fmla="*/ 21 w 42"/>
              <a:gd name="T1" fmla="*/ 38 h 42"/>
              <a:gd name="T2" fmla="*/ 9 w 42"/>
              <a:gd name="T3" fmla="*/ 33 h 42"/>
              <a:gd name="T4" fmla="*/ 4 w 42"/>
              <a:gd name="T5" fmla="*/ 21 h 42"/>
              <a:gd name="T6" fmla="*/ 9 w 42"/>
              <a:gd name="T7" fmla="*/ 9 h 42"/>
              <a:gd name="T8" fmla="*/ 21 w 42"/>
              <a:gd name="T9" fmla="*/ 4 h 42"/>
              <a:gd name="T10" fmla="*/ 33 w 42"/>
              <a:gd name="T11" fmla="*/ 9 h 42"/>
              <a:gd name="T12" fmla="*/ 38 w 42"/>
              <a:gd name="T13" fmla="*/ 21 h 42"/>
              <a:gd name="T14" fmla="*/ 33 w 42"/>
              <a:gd name="T15" fmla="*/ 33 h 42"/>
              <a:gd name="T16" fmla="*/ 33 w 42"/>
              <a:gd name="T17" fmla="*/ 33 h 42"/>
              <a:gd name="T18" fmla="*/ 21 w 42"/>
              <a:gd name="T19" fmla="*/ 38 h 42"/>
              <a:gd name="T20" fmla="*/ 21 w 42"/>
              <a:gd name="T21" fmla="*/ 0 h 42"/>
              <a:gd name="T22" fmla="*/ 21 w 42"/>
              <a:gd name="T23" fmla="*/ 0 h 42"/>
              <a:gd name="T24" fmla="*/ 6 w 42"/>
              <a:gd name="T25" fmla="*/ 6 h 42"/>
              <a:gd name="T26" fmla="*/ 0 w 42"/>
              <a:gd name="T27" fmla="*/ 21 h 42"/>
              <a:gd name="T28" fmla="*/ 6 w 42"/>
              <a:gd name="T29" fmla="*/ 36 h 42"/>
              <a:gd name="T30" fmla="*/ 17 w 42"/>
              <a:gd name="T31" fmla="*/ 41 h 42"/>
              <a:gd name="T32" fmla="*/ 21 w 42"/>
              <a:gd name="T33" fmla="*/ 42 h 42"/>
              <a:gd name="T34" fmla="*/ 21 w 42"/>
              <a:gd name="T35" fmla="*/ 42 h 42"/>
              <a:gd name="T36" fmla="*/ 21 w 42"/>
              <a:gd name="T37" fmla="*/ 42 h 42"/>
              <a:gd name="T38" fmla="*/ 36 w 42"/>
              <a:gd name="T39" fmla="*/ 36 h 42"/>
              <a:gd name="T40" fmla="*/ 36 w 42"/>
              <a:gd name="T41" fmla="*/ 36 h 42"/>
              <a:gd name="T42" fmla="*/ 42 w 42"/>
              <a:gd name="T43" fmla="*/ 21 h 42"/>
              <a:gd name="T44" fmla="*/ 36 w 42"/>
              <a:gd name="T45" fmla="*/ 6 h 42"/>
              <a:gd name="T46" fmla="*/ 21 w 42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2">
                <a:moveTo>
                  <a:pt x="21" y="38"/>
                </a:moveTo>
                <a:cubicBezTo>
                  <a:pt x="17" y="38"/>
                  <a:pt x="12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30"/>
                  <a:pt x="33" y="33"/>
                </a:cubicBezTo>
                <a:cubicBezTo>
                  <a:pt x="33" y="33"/>
                  <a:pt x="33" y="33"/>
                  <a:pt x="33" y="33"/>
                </a:cubicBezTo>
                <a:cubicBezTo>
                  <a:pt x="30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9" y="39"/>
                  <a:pt x="13" y="41"/>
                  <a:pt x="17" y="41"/>
                </a:cubicBezTo>
                <a:cubicBezTo>
                  <a:pt x="18" y="42"/>
                  <a:pt x="20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40"/>
                  <a:pt x="36" y="36"/>
                </a:cubicBezTo>
                <a:cubicBezTo>
                  <a:pt x="36" y="36"/>
                  <a:pt x="36" y="36"/>
                  <a:pt x="36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67" name="Freeform 924"/>
          <p:cNvSpPr>
            <a:spLocks noEditPoints="1"/>
          </p:cNvSpPr>
          <p:nvPr/>
        </p:nvSpPr>
        <p:spPr bwMode="auto">
          <a:xfrm>
            <a:off x="10302104" y="4937125"/>
            <a:ext cx="236538" cy="231775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1 w 57"/>
              <a:gd name="T9" fmla="*/ 15 h 56"/>
              <a:gd name="T10" fmla="*/ 41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0 w 57"/>
              <a:gd name="T19" fmla="*/ 28 h 56"/>
              <a:gd name="T20" fmla="*/ 8 w 57"/>
              <a:gd name="T21" fmla="*/ 48 h 56"/>
              <a:gd name="T22" fmla="*/ 28 w 57"/>
              <a:gd name="T23" fmla="*/ 56 h 56"/>
              <a:gd name="T24" fmla="*/ 48 w 57"/>
              <a:gd name="T25" fmla="*/ 48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6" y="56"/>
                  <a:pt x="43" y="54"/>
                  <a:pt x="48" y="48"/>
                </a:cubicBezTo>
                <a:cubicBezTo>
                  <a:pt x="48" y="48"/>
                  <a:pt x="48" y="48"/>
                  <a:pt x="48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8" y="8"/>
                </a:cubicBezTo>
                <a:cubicBezTo>
                  <a:pt x="43" y="2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68" name="Freeform 925"/>
          <p:cNvSpPr>
            <a:spLocks noEditPoints="1"/>
          </p:cNvSpPr>
          <p:nvPr/>
        </p:nvSpPr>
        <p:spPr bwMode="auto">
          <a:xfrm>
            <a:off x="10284642" y="4919663"/>
            <a:ext cx="269875" cy="265113"/>
          </a:xfrm>
          <a:custGeom>
            <a:avLst/>
            <a:gdLst>
              <a:gd name="T0" fmla="*/ 32 w 65"/>
              <a:gd name="T1" fmla="*/ 60 h 64"/>
              <a:gd name="T2" fmla="*/ 12 w 65"/>
              <a:gd name="T3" fmla="*/ 52 h 64"/>
              <a:gd name="T4" fmla="*/ 4 w 65"/>
              <a:gd name="T5" fmla="*/ 32 h 64"/>
              <a:gd name="T6" fmla="*/ 12 w 65"/>
              <a:gd name="T7" fmla="*/ 12 h 64"/>
              <a:gd name="T8" fmla="*/ 32 w 65"/>
              <a:gd name="T9" fmla="*/ 4 h 64"/>
              <a:gd name="T10" fmla="*/ 52 w 65"/>
              <a:gd name="T11" fmla="*/ 12 h 64"/>
              <a:gd name="T12" fmla="*/ 61 w 65"/>
              <a:gd name="T13" fmla="*/ 32 h 64"/>
              <a:gd name="T14" fmla="*/ 52 w 65"/>
              <a:gd name="T15" fmla="*/ 52 h 64"/>
              <a:gd name="T16" fmla="*/ 52 w 65"/>
              <a:gd name="T17" fmla="*/ 52 h 64"/>
              <a:gd name="T18" fmla="*/ 32 w 65"/>
              <a:gd name="T19" fmla="*/ 60 h 64"/>
              <a:gd name="T20" fmla="*/ 32 w 65"/>
              <a:gd name="T21" fmla="*/ 0 h 64"/>
              <a:gd name="T22" fmla="*/ 32 w 65"/>
              <a:gd name="T23" fmla="*/ 0 h 64"/>
              <a:gd name="T24" fmla="*/ 9 w 65"/>
              <a:gd name="T25" fmla="*/ 9 h 64"/>
              <a:gd name="T26" fmla="*/ 0 w 65"/>
              <a:gd name="T27" fmla="*/ 32 h 64"/>
              <a:gd name="T28" fmla="*/ 7 w 65"/>
              <a:gd name="T29" fmla="*/ 52 h 64"/>
              <a:gd name="T30" fmla="*/ 9 w 65"/>
              <a:gd name="T31" fmla="*/ 55 h 64"/>
              <a:gd name="T32" fmla="*/ 10 w 65"/>
              <a:gd name="T33" fmla="*/ 55 h 64"/>
              <a:gd name="T34" fmla="*/ 32 w 65"/>
              <a:gd name="T35" fmla="*/ 64 h 64"/>
              <a:gd name="T36" fmla="*/ 32 w 65"/>
              <a:gd name="T37" fmla="*/ 64 h 64"/>
              <a:gd name="T38" fmla="*/ 55 w 65"/>
              <a:gd name="T39" fmla="*/ 55 h 64"/>
              <a:gd name="T40" fmla="*/ 55 w 65"/>
              <a:gd name="T41" fmla="*/ 55 h 64"/>
              <a:gd name="T42" fmla="*/ 65 w 65"/>
              <a:gd name="T43" fmla="*/ 32 h 64"/>
              <a:gd name="T44" fmla="*/ 56 w 65"/>
              <a:gd name="T45" fmla="*/ 10 h 64"/>
              <a:gd name="T46" fmla="*/ 55 w 65"/>
              <a:gd name="T47" fmla="*/ 9 h 64"/>
              <a:gd name="T48" fmla="*/ 53 w 65"/>
              <a:gd name="T49" fmla="*/ 7 h 64"/>
              <a:gd name="T50" fmla="*/ 32 w 65"/>
              <a:gd name="T51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5" h="64">
                <a:moveTo>
                  <a:pt x="32" y="60"/>
                </a:moveTo>
                <a:cubicBezTo>
                  <a:pt x="25" y="60"/>
                  <a:pt x="18" y="58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40" y="4"/>
                  <a:pt x="47" y="6"/>
                  <a:pt x="52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2" y="52"/>
                </a:cubicBezTo>
                <a:cubicBezTo>
                  <a:pt x="52" y="52"/>
                  <a:pt x="52" y="52"/>
                  <a:pt x="52" y="52"/>
                </a:cubicBezTo>
                <a:cubicBezTo>
                  <a:pt x="47" y="58"/>
                  <a:pt x="40" y="60"/>
                  <a:pt x="32" y="60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39"/>
                  <a:pt x="2" y="46"/>
                  <a:pt x="7" y="52"/>
                </a:cubicBezTo>
                <a:cubicBezTo>
                  <a:pt x="8" y="53"/>
                  <a:pt x="9" y="54"/>
                  <a:pt x="9" y="55"/>
                </a:cubicBezTo>
                <a:cubicBezTo>
                  <a:pt x="10" y="55"/>
                  <a:pt x="10" y="55"/>
                  <a:pt x="10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1" y="64"/>
                  <a:pt x="49" y="61"/>
                  <a:pt x="55" y="55"/>
                </a:cubicBezTo>
                <a:cubicBezTo>
                  <a:pt x="55" y="55"/>
                  <a:pt x="55" y="55"/>
                  <a:pt x="55" y="55"/>
                </a:cubicBezTo>
                <a:cubicBezTo>
                  <a:pt x="61" y="49"/>
                  <a:pt x="65" y="40"/>
                  <a:pt x="65" y="32"/>
                </a:cubicBezTo>
                <a:cubicBezTo>
                  <a:pt x="65" y="24"/>
                  <a:pt x="62" y="16"/>
                  <a:pt x="56" y="10"/>
                </a:cubicBezTo>
                <a:cubicBezTo>
                  <a:pt x="55" y="9"/>
                  <a:pt x="55" y="9"/>
                  <a:pt x="55" y="9"/>
                </a:cubicBezTo>
                <a:cubicBezTo>
                  <a:pt x="54" y="8"/>
                  <a:pt x="54" y="8"/>
                  <a:pt x="53" y="7"/>
                </a:cubicBezTo>
                <a:cubicBezTo>
                  <a:pt x="47" y="2"/>
                  <a:pt x="39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69" name="Freeform 926"/>
          <p:cNvSpPr>
            <a:spLocks/>
          </p:cNvSpPr>
          <p:nvPr/>
        </p:nvSpPr>
        <p:spPr bwMode="auto">
          <a:xfrm>
            <a:off x="10335442" y="4973638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70" name="Freeform 927"/>
          <p:cNvSpPr>
            <a:spLocks noEditPoints="1"/>
          </p:cNvSpPr>
          <p:nvPr/>
        </p:nvSpPr>
        <p:spPr bwMode="auto">
          <a:xfrm>
            <a:off x="13369154" y="6164263"/>
            <a:ext cx="236538" cy="231775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1 w 57"/>
              <a:gd name="T9" fmla="*/ 15 h 56"/>
              <a:gd name="T10" fmla="*/ 41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0 w 57"/>
              <a:gd name="T19" fmla="*/ 28 h 56"/>
              <a:gd name="T20" fmla="*/ 8 w 57"/>
              <a:gd name="T21" fmla="*/ 48 h 56"/>
              <a:gd name="T22" fmla="*/ 28 w 57"/>
              <a:gd name="T23" fmla="*/ 56 h 56"/>
              <a:gd name="T24" fmla="*/ 48 w 57"/>
              <a:gd name="T25" fmla="*/ 48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6" y="56"/>
                  <a:pt x="43" y="54"/>
                  <a:pt x="48" y="48"/>
                </a:cubicBezTo>
                <a:cubicBezTo>
                  <a:pt x="48" y="48"/>
                  <a:pt x="48" y="48"/>
                  <a:pt x="48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8" y="8"/>
                </a:cubicBezTo>
                <a:cubicBezTo>
                  <a:pt x="43" y="2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71" name="Freeform 928"/>
          <p:cNvSpPr>
            <a:spLocks noEditPoints="1"/>
          </p:cNvSpPr>
          <p:nvPr/>
        </p:nvSpPr>
        <p:spPr bwMode="auto">
          <a:xfrm>
            <a:off x="13351692" y="6146800"/>
            <a:ext cx="269875" cy="266700"/>
          </a:xfrm>
          <a:custGeom>
            <a:avLst/>
            <a:gdLst>
              <a:gd name="T0" fmla="*/ 32 w 65"/>
              <a:gd name="T1" fmla="*/ 60 h 64"/>
              <a:gd name="T2" fmla="*/ 12 w 65"/>
              <a:gd name="T3" fmla="*/ 52 h 64"/>
              <a:gd name="T4" fmla="*/ 4 w 65"/>
              <a:gd name="T5" fmla="*/ 32 h 64"/>
              <a:gd name="T6" fmla="*/ 12 w 65"/>
              <a:gd name="T7" fmla="*/ 12 h 64"/>
              <a:gd name="T8" fmla="*/ 32 w 65"/>
              <a:gd name="T9" fmla="*/ 4 h 64"/>
              <a:gd name="T10" fmla="*/ 52 w 65"/>
              <a:gd name="T11" fmla="*/ 12 h 64"/>
              <a:gd name="T12" fmla="*/ 61 w 65"/>
              <a:gd name="T13" fmla="*/ 32 h 64"/>
              <a:gd name="T14" fmla="*/ 52 w 65"/>
              <a:gd name="T15" fmla="*/ 52 h 64"/>
              <a:gd name="T16" fmla="*/ 52 w 65"/>
              <a:gd name="T17" fmla="*/ 52 h 64"/>
              <a:gd name="T18" fmla="*/ 32 w 65"/>
              <a:gd name="T19" fmla="*/ 60 h 64"/>
              <a:gd name="T20" fmla="*/ 32 w 65"/>
              <a:gd name="T21" fmla="*/ 0 h 64"/>
              <a:gd name="T22" fmla="*/ 32 w 65"/>
              <a:gd name="T23" fmla="*/ 0 h 64"/>
              <a:gd name="T24" fmla="*/ 20 w 65"/>
              <a:gd name="T25" fmla="*/ 2 h 64"/>
              <a:gd name="T26" fmla="*/ 16 w 65"/>
              <a:gd name="T27" fmla="*/ 4 h 64"/>
              <a:gd name="T28" fmla="*/ 9 w 65"/>
              <a:gd name="T29" fmla="*/ 9 h 64"/>
              <a:gd name="T30" fmla="*/ 0 w 65"/>
              <a:gd name="T31" fmla="*/ 32 h 64"/>
              <a:gd name="T32" fmla="*/ 9 w 65"/>
              <a:gd name="T33" fmla="*/ 55 h 64"/>
              <a:gd name="T34" fmla="*/ 32 w 65"/>
              <a:gd name="T35" fmla="*/ 64 h 64"/>
              <a:gd name="T36" fmla="*/ 32 w 65"/>
              <a:gd name="T37" fmla="*/ 64 h 64"/>
              <a:gd name="T38" fmla="*/ 55 w 65"/>
              <a:gd name="T39" fmla="*/ 55 h 64"/>
              <a:gd name="T40" fmla="*/ 54 w 65"/>
              <a:gd name="T41" fmla="*/ 53 h 64"/>
              <a:gd name="T42" fmla="*/ 55 w 65"/>
              <a:gd name="T43" fmla="*/ 55 h 64"/>
              <a:gd name="T44" fmla="*/ 65 w 65"/>
              <a:gd name="T45" fmla="*/ 32 h 64"/>
              <a:gd name="T46" fmla="*/ 55 w 65"/>
              <a:gd name="T47" fmla="*/ 9 h 64"/>
              <a:gd name="T48" fmla="*/ 32 w 65"/>
              <a:gd name="T49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5" h="64">
                <a:moveTo>
                  <a:pt x="32" y="60"/>
                </a:moveTo>
                <a:cubicBezTo>
                  <a:pt x="25" y="60"/>
                  <a:pt x="18" y="58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40" y="4"/>
                  <a:pt x="47" y="6"/>
                  <a:pt x="52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2" y="52"/>
                </a:cubicBezTo>
                <a:cubicBezTo>
                  <a:pt x="52" y="52"/>
                  <a:pt x="52" y="52"/>
                  <a:pt x="52" y="52"/>
                </a:cubicBezTo>
                <a:cubicBezTo>
                  <a:pt x="47" y="58"/>
                  <a:pt x="40" y="60"/>
                  <a:pt x="32" y="60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8" y="0"/>
                  <a:pt x="24" y="0"/>
                  <a:pt x="20" y="2"/>
                </a:cubicBezTo>
                <a:cubicBezTo>
                  <a:pt x="18" y="3"/>
                  <a:pt x="17" y="3"/>
                  <a:pt x="16" y="4"/>
                </a:cubicBezTo>
                <a:cubicBezTo>
                  <a:pt x="14" y="5"/>
                  <a:pt x="11" y="7"/>
                  <a:pt x="9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1" y="64"/>
                  <a:pt x="49" y="61"/>
                  <a:pt x="55" y="55"/>
                </a:cubicBezTo>
                <a:cubicBezTo>
                  <a:pt x="54" y="53"/>
                  <a:pt x="54" y="53"/>
                  <a:pt x="54" y="53"/>
                </a:cubicBezTo>
                <a:cubicBezTo>
                  <a:pt x="55" y="55"/>
                  <a:pt x="55" y="55"/>
                  <a:pt x="55" y="55"/>
                </a:cubicBezTo>
                <a:cubicBezTo>
                  <a:pt x="61" y="49"/>
                  <a:pt x="65" y="40"/>
                  <a:pt x="65" y="32"/>
                </a:cubicBezTo>
                <a:cubicBezTo>
                  <a:pt x="65" y="24"/>
                  <a:pt x="61" y="15"/>
                  <a:pt x="55" y="9"/>
                </a:cubicBezTo>
                <a:cubicBezTo>
                  <a:pt x="49" y="3"/>
                  <a:pt x="41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72" name="Freeform 929"/>
          <p:cNvSpPr>
            <a:spLocks/>
          </p:cNvSpPr>
          <p:nvPr/>
        </p:nvSpPr>
        <p:spPr bwMode="auto">
          <a:xfrm>
            <a:off x="13402492" y="6200775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73" name="Freeform 930"/>
          <p:cNvSpPr>
            <a:spLocks/>
          </p:cNvSpPr>
          <p:nvPr/>
        </p:nvSpPr>
        <p:spPr bwMode="auto">
          <a:xfrm>
            <a:off x="12677004" y="6308725"/>
            <a:ext cx="2035175" cy="3271838"/>
          </a:xfrm>
          <a:custGeom>
            <a:avLst/>
            <a:gdLst>
              <a:gd name="T0" fmla="*/ 479 w 491"/>
              <a:gd name="T1" fmla="*/ 0 h 789"/>
              <a:gd name="T2" fmla="*/ 448 w 491"/>
              <a:gd name="T3" fmla="*/ 0 h 789"/>
              <a:gd name="T4" fmla="*/ 405 w 491"/>
              <a:gd name="T5" fmla="*/ 43 h 789"/>
              <a:gd name="T6" fmla="*/ 361 w 491"/>
              <a:gd name="T7" fmla="*/ 43 h 789"/>
              <a:gd name="T8" fmla="*/ 166 w 491"/>
              <a:gd name="T9" fmla="*/ 237 h 789"/>
              <a:gd name="T10" fmla="*/ 166 w 491"/>
              <a:gd name="T11" fmla="*/ 321 h 789"/>
              <a:gd name="T12" fmla="*/ 0 w 491"/>
              <a:gd name="T13" fmla="*/ 487 h 789"/>
              <a:gd name="T14" fmla="*/ 0 w 491"/>
              <a:gd name="T15" fmla="*/ 789 h 789"/>
              <a:gd name="T16" fmla="*/ 4 w 491"/>
              <a:gd name="T17" fmla="*/ 789 h 789"/>
              <a:gd name="T18" fmla="*/ 4 w 491"/>
              <a:gd name="T19" fmla="*/ 488 h 789"/>
              <a:gd name="T20" fmla="*/ 170 w 491"/>
              <a:gd name="T21" fmla="*/ 323 h 789"/>
              <a:gd name="T22" fmla="*/ 170 w 491"/>
              <a:gd name="T23" fmla="*/ 239 h 789"/>
              <a:gd name="T24" fmla="*/ 362 w 491"/>
              <a:gd name="T25" fmla="*/ 47 h 789"/>
              <a:gd name="T26" fmla="*/ 407 w 491"/>
              <a:gd name="T27" fmla="*/ 47 h 789"/>
              <a:gd name="T28" fmla="*/ 450 w 491"/>
              <a:gd name="T29" fmla="*/ 4 h 789"/>
              <a:gd name="T30" fmla="*/ 478 w 491"/>
              <a:gd name="T31" fmla="*/ 4 h 789"/>
              <a:gd name="T32" fmla="*/ 487 w 491"/>
              <a:gd name="T33" fmla="*/ 13 h 789"/>
              <a:gd name="T34" fmla="*/ 491 w 491"/>
              <a:gd name="T35" fmla="*/ 11 h 789"/>
              <a:gd name="T36" fmla="*/ 479 w 491"/>
              <a:gd name="T37" fmla="*/ 0 h 7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91" h="789">
                <a:moveTo>
                  <a:pt x="479" y="0"/>
                </a:moveTo>
                <a:cubicBezTo>
                  <a:pt x="448" y="0"/>
                  <a:pt x="448" y="0"/>
                  <a:pt x="448" y="0"/>
                </a:cubicBezTo>
                <a:cubicBezTo>
                  <a:pt x="405" y="43"/>
                  <a:pt x="405" y="43"/>
                  <a:pt x="405" y="43"/>
                </a:cubicBezTo>
                <a:cubicBezTo>
                  <a:pt x="361" y="43"/>
                  <a:pt x="361" y="43"/>
                  <a:pt x="361" y="43"/>
                </a:cubicBezTo>
                <a:cubicBezTo>
                  <a:pt x="166" y="237"/>
                  <a:pt x="166" y="237"/>
                  <a:pt x="166" y="237"/>
                </a:cubicBezTo>
                <a:cubicBezTo>
                  <a:pt x="166" y="321"/>
                  <a:pt x="166" y="321"/>
                  <a:pt x="166" y="321"/>
                </a:cubicBezTo>
                <a:cubicBezTo>
                  <a:pt x="0" y="487"/>
                  <a:pt x="0" y="487"/>
                  <a:pt x="0" y="487"/>
                </a:cubicBezTo>
                <a:cubicBezTo>
                  <a:pt x="0" y="789"/>
                  <a:pt x="0" y="789"/>
                  <a:pt x="0" y="789"/>
                </a:cubicBezTo>
                <a:cubicBezTo>
                  <a:pt x="4" y="789"/>
                  <a:pt x="4" y="789"/>
                  <a:pt x="4" y="789"/>
                </a:cubicBezTo>
                <a:cubicBezTo>
                  <a:pt x="4" y="488"/>
                  <a:pt x="4" y="488"/>
                  <a:pt x="4" y="488"/>
                </a:cubicBezTo>
                <a:cubicBezTo>
                  <a:pt x="170" y="323"/>
                  <a:pt x="170" y="323"/>
                  <a:pt x="170" y="323"/>
                </a:cubicBezTo>
                <a:cubicBezTo>
                  <a:pt x="170" y="239"/>
                  <a:pt x="170" y="239"/>
                  <a:pt x="170" y="239"/>
                </a:cubicBezTo>
                <a:cubicBezTo>
                  <a:pt x="362" y="47"/>
                  <a:pt x="362" y="47"/>
                  <a:pt x="362" y="47"/>
                </a:cubicBezTo>
                <a:cubicBezTo>
                  <a:pt x="407" y="47"/>
                  <a:pt x="407" y="47"/>
                  <a:pt x="407" y="47"/>
                </a:cubicBezTo>
                <a:cubicBezTo>
                  <a:pt x="450" y="4"/>
                  <a:pt x="450" y="4"/>
                  <a:pt x="450" y="4"/>
                </a:cubicBezTo>
                <a:cubicBezTo>
                  <a:pt x="478" y="4"/>
                  <a:pt x="478" y="4"/>
                  <a:pt x="478" y="4"/>
                </a:cubicBezTo>
                <a:cubicBezTo>
                  <a:pt x="487" y="13"/>
                  <a:pt x="487" y="13"/>
                  <a:pt x="487" y="13"/>
                </a:cubicBezTo>
                <a:cubicBezTo>
                  <a:pt x="488" y="12"/>
                  <a:pt x="489" y="12"/>
                  <a:pt x="491" y="11"/>
                </a:cubicBezTo>
                <a:cubicBezTo>
                  <a:pt x="479" y="0"/>
                  <a:pt x="479" y="0"/>
                  <a:pt x="47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74" name="Freeform 931"/>
          <p:cNvSpPr>
            <a:spLocks/>
          </p:cNvSpPr>
          <p:nvPr/>
        </p:nvSpPr>
        <p:spPr bwMode="auto">
          <a:xfrm>
            <a:off x="12743679" y="6624638"/>
            <a:ext cx="1778000" cy="3022600"/>
          </a:xfrm>
          <a:custGeom>
            <a:avLst/>
            <a:gdLst>
              <a:gd name="T0" fmla="*/ 422 w 429"/>
              <a:gd name="T1" fmla="*/ 0 h 729"/>
              <a:gd name="T2" fmla="*/ 343 w 429"/>
              <a:gd name="T3" fmla="*/ 2 h 729"/>
              <a:gd name="T4" fmla="*/ 252 w 429"/>
              <a:gd name="T5" fmla="*/ 94 h 729"/>
              <a:gd name="T6" fmla="*/ 255 w 429"/>
              <a:gd name="T7" fmla="*/ 198 h 729"/>
              <a:gd name="T8" fmla="*/ 237 w 429"/>
              <a:gd name="T9" fmla="*/ 216 h 729"/>
              <a:gd name="T10" fmla="*/ 209 w 429"/>
              <a:gd name="T11" fmla="*/ 216 h 729"/>
              <a:gd name="T12" fmla="*/ 0 w 429"/>
              <a:gd name="T13" fmla="*/ 425 h 729"/>
              <a:gd name="T14" fmla="*/ 0 w 429"/>
              <a:gd name="T15" fmla="*/ 729 h 729"/>
              <a:gd name="T16" fmla="*/ 4 w 429"/>
              <a:gd name="T17" fmla="*/ 729 h 729"/>
              <a:gd name="T18" fmla="*/ 4 w 429"/>
              <a:gd name="T19" fmla="*/ 426 h 729"/>
              <a:gd name="T20" fmla="*/ 211 w 429"/>
              <a:gd name="T21" fmla="*/ 220 h 729"/>
              <a:gd name="T22" fmla="*/ 239 w 429"/>
              <a:gd name="T23" fmla="*/ 220 h 729"/>
              <a:gd name="T24" fmla="*/ 259 w 429"/>
              <a:gd name="T25" fmla="*/ 199 h 729"/>
              <a:gd name="T26" fmla="*/ 256 w 429"/>
              <a:gd name="T27" fmla="*/ 95 h 729"/>
              <a:gd name="T28" fmla="*/ 345 w 429"/>
              <a:gd name="T29" fmla="*/ 6 h 729"/>
              <a:gd name="T30" fmla="*/ 420 w 429"/>
              <a:gd name="T31" fmla="*/ 4 h 729"/>
              <a:gd name="T32" fmla="*/ 426 w 429"/>
              <a:gd name="T33" fmla="*/ 10 h 729"/>
              <a:gd name="T34" fmla="*/ 428 w 429"/>
              <a:gd name="T35" fmla="*/ 9 h 729"/>
              <a:gd name="T36" fmla="*/ 429 w 429"/>
              <a:gd name="T37" fmla="*/ 7 h 729"/>
              <a:gd name="T38" fmla="*/ 422 w 429"/>
              <a:gd name="T39" fmla="*/ 0 h 7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29" h="729">
                <a:moveTo>
                  <a:pt x="422" y="0"/>
                </a:moveTo>
                <a:cubicBezTo>
                  <a:pt x="343" y="2"/>
                  <a:pt x="343" y="2"/>
                  <a:pt x="343" y="2"/>
                </a:cubicBezTo>
                <a:cubicBezTo>
                  <a:pt x="252" y="94"/>
                  <a:pt x="252" y="94"/>
                  <a:pt x="252" y="94"/>
                </a:cubicBezTo>
                <a:cubicBezTo>
                  <a:pt x="255" y="198"/>
                  <a:pt x="255" y="198"/>
                  <a:pt x="255" y="198"/>
                </a:cubicBezTo>
                <a:cubicBezTo>
                  <a:pt x="237" y="216"/>
                  <a:pt x="237" y="216"/>
                  <a:pt x="237" y="216"/>
                </a:cubicBezTo>
                <a:cubicBezTo>
                  <a:pt x="209" y="216"/>
                  <a:pt x="209" y="216"/>
                  <a:pt x="209" y="216"/>
                </a:cubicBezTo>
                <a:cubicBezTo>
                  <a:pt x="0" y="425"/>
                  <a:pt x="0" y="425"/>
                  <a:pt x="0" y="425"/>
                </a:cubicBezTo>
                <a:cubicBezTo>
                  <a:pt x="0" y="729"/>
                  <a:pt x="0" y="729"/>
                  <a:pt x="0" y="729"/>
                </a:cubicBezTo>
                <a:cubicBezTo>
                  <a:pt x="4" y="729"/>
                  <a:pt x="4" y="729"/>
                  <a:pt x="4" y="729"/>
                </a:cubicBezTo>
                <a:cubicBezTo>
                  <a:pt x="4" y="426"/>
                  <a:pt x="4" y="426"/>
                  <a:pt x="4" y="426"/>
                </a:cubicBezTo>
                <a:cubicBezTo>
                  <a:pt x="211" y="220"/>
                  <a:pt x="211" y="220"/>
                  <a:pt x="211" y="220"/>
                </a:cubicBezTo>
                <a:cubicBezTo>
                  <a:pt x="239" y="220"/>
                  <a:pt x="239" y="220"/>
                  <a:pt x="239" y="220"/>
                </a:cubicBezTo>
                <a:cubicBezTo>
                  <a:pt x="259" y="199"/>
                  <a:pt x="259" y="199"/>
                  <a:pt x="259" y="199"/>
                </a:cubicBezTo>
                <a:cubicBezTo>
                  <a:pt x="256" y="95"/>
                  <a:pt x="256" y="95"/>
                  <a:pt x="256" y="95"/>
                </a:cubicBezTo>
                <a:cubicBezTo>
                  <a:pt x="345" y="6"/>
                  <a:pt x="345" y="6"/>
                  <a:pt x="345" y="6"/>
                </a:cubicBezTo>
                <a:cubicBezTo>
                  <a:pt x="420" y="4"/>
                  <a:pt x="420" y="4"/>
                  <a:pt x="420" y="4"/>
                </a:cubicBezTo>
                <a:cubicBezTo>
                  <a:pt x="426" y="10"/>
                  <a:pt x="426" y="10"/>
                  <a:pt x="426" y="10"/>
                </a:cubicBezTo>
                <a:cubicBezTo>
                  <a:pt x="427" y="10"/>
                  <a:pt x="427" y="9"/>
                  <a:pt x="428" y="9"/>
                </a:cubicBezTo>
                <a:cubicBezTo>
                  <a:pt x="428" y="8"/>
                  <a:pt x="429" y="8"/>
                  <a:pt x="429" y="7"/>
                </a:cubicBezTo>
                <a:cubicBezTo>
                  <a:pt x="422" y="0"/>
                  <a:pt x="422" y="0"/>
                  <a:pt x="42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75" name="Freeform 932"/>
          <p:cNvSpPr>
            <a:spLocks/>
          </p:cNvSpPr>
          <p:nvPr/>
        </p:nvSpPr>
        <p:spPr bwMode="auto">
          <a:xfrm>
            <a:off x="12808767" y="6943725"/>
            <a:ext cx="1646238" cy="2586038"/>
          </a:xfrm>
          <a:custGeom>
            <a:avLst/>
            <a:gdLst>
              <a:gd name="T0" fmla="*/ 394 w 397"/>
              <a:gd name="T1" fmla="*/ 0 h 624"/>
              <a:gd name="T2" fmla="*/ 239 w 397"/>
              <a:gd name="T3" fmla="*/ 156 h 624"/>
              <a:gd name="T4" fmla="*/ 207 w 397"/>
              <a:gd name="T5" fmla="*/ 154 h 624"/>
              <a:gd name="T6" fmla="*/ 0 w 397"/>
              <a:gd name="T7" fmla="*/ 362 h 624"/>
              <a:gd name="T8" fmla="*/ 0 w 397"/>
              <a:gd name="T9" fmla="*/ 624 h 624"/>
              <a:gd name="T10" fmla="*/ 4 w 397"/>
              <a:gd name="T11" fmla="*/ 624 h 624"/>
              <a:gd name="T12" fmla="*/ 4 w 397"/>
              <a:gd name="T13" fmla="*/ 363 h 624"/>
              <a:gd name="T14" fmla="*/ 208 w 397"/>
              <a:gd name="T15" fmla="*/ 158 h 624"/>
              <a:gd name="T16" fmla="*/ 240 w 397"/>
              <a:gd name="T17" fmla="*/ 160 h 624"/>
              <a:gd name="T18" fmla="*/ 397 w 397"/>
              <a:gd name="T19" fmla="*/ 3 h 624"/>
              <a:gd name="T20" fmla="*/ 396 w 397"/>
              <a:gd name="T21" fmla="*/ 2 h 624"/>
              <a:gd name="T22" fmla="*/ 394 w 397"/>
              <a:gd name="T23" fmla="*/ 0 h 6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97" h="624">
                <a:moveTo>
                  <a:pt x="394" y="0"/>
                </a:moveTo>
                <a:cubicBezTo>
                  <a:pt x="239" y="156"/>
                  <a:pt x="239" y="156"/>
                  <a:pt x="239" y="156"/>
                </a:cubicBezTo>
                <a:cubicBezTo>
                  <a:pt x="207" y="154"/>
                  <a:pt x="207" y="154"/>
                  <a:pt x="207" y="154"/>
                </a:cubicBezTo>
                <a:cubicBezTo>
                  <a:pt x="0" y="362"/>
                  <a:pt x="0" y="362"/>
                  <a:pt x="0" y="362"/>
                </a:cubicBezTo>
                <a:cubicBezTo>
                  <a:pt x="0" y="624"/>
                  <a:pt x="0" y="624"/>
                  <a:pt x="0" y="624"/>
                </a:cubicBezTo>
                <a:cubicBezTo>
                  <a:pt x="4" y="624"/>
                  <a:pt x="4" y="624"/>
                  <a:pt x="4" y="624"/>
                </a:cubicBezTo>
                <a:cubicBezTo>
                  <a:pt x="4" y="363"/>
                  <a:pt x="4" y="363"/>
                  <a:pt x="4" y="363"/>
                </a:cubicBezTo>
                <a:cubicBezTo>
                  <a:pt x="208" y="158"/>
                  <a:pt x="208" y="158"/>
                  <a:pt x="208" y="158"/>
                </a:cubicBezTo>
                <a:cubicBezTo>
                  <a:pt x="240" y="160"/>
                  <a:pt x="240" y="160"/>
                  <a:pt x="240" y="160"/>
                </a:cubicBezTo>
                <a:cubicBezTo>
                  <a:pt x="397" y="3"/>
                  <a:pt x="397" y="3"/>
                  <a:pt x="397" y="3"/>
                </a:cubicBezTo>
                <a:cubicBezTo>
                  <a:pt x="397" y="3"/>
                  <a:pt x="396" y="2"/>
                  <a:pt x="396" y="2"/>
                </a:cubicBezTo>
                <a:cubicBezTo>
                  <a:pt x="395" y="2"/>
                  <a:pt x="395" y="1"/>
                  <a:pt x="39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76" name="Freeform 933"/>
          <p:cNvSpPr>
            <a:spLocks/>
          </p:cNvSpPr>
          <p:nvPr/>
        </p:nvSpPr>
        <p:spPr bwMode="auto">
          <a:xfrm>
            <a:off x="12842104" y="6483350"/>
            <a:ext cx="2155825" cy="3328988"/>
          </a:xfrm>
          <a:custGeom>
            <a:avLst/>
            <a:gdLst>
              <a:gd name="T0" fmla="*/ 520 w 520"/>
              <a:gd name="T1" fmla="*/ 0 h 803"/>
              <a:gd name="T2" fmla="*/ 517 w 520"/>
              <a:gd name="T3" fmla="*/ 0 h 803"/>
              <a:gd name="T4" fmla="*/ 517 w 520"/>
              <a:gd name="T5" fmla="*/ 0 h 803"/>
              <a:gd name="T6" fmla="*/ 516 w 520"/>
              <a:gd name="T7" fmla="*/ 0 h 803"/>
              <a:gd name="T8" fmla="*/ 516 w 520"/>
              <a:gd name="T9" fmla="*/ 33 h 803"/>
              <a:gd name="T10" fmla="*/ 256 w 520"/>
              <a:gd name="T11" fmla="*/ 292 h 803"/>
              <a:gd name="T12" fmla="*/ 190 w 520"/>
              <a:gd name="T13" fmla="*/ 291 h 803"/>
              <a:gd name="T14" fmla="*/ 0 w 520"/>
              <a:gd name="T15" fmla="*/ 481 h 803"/>
              <a:gd name="T16" fmla="*/ 0 w 520"/>
              <a:gd name="T17" fmla="*/ 803 h 803"/>
              <a:gd name="T18" fmla="*/ 4 w 520"/>
              <a:gd name="T19" fmla="*/ 803 h 803"/>
              <a:gd name="T20" fmla="*/ 4 w 520"/>
              <a:gd name="T21" fmla="*/ 483 h 803"/>
              <a:gd name="T22" fmla="*/ 191 w 520"/>
              <a:gd name="T23" fmla="*/ 295 h 803"/>
              <a:gd name="T24" fmla="*/ 257 w 520"/>
              <a:gd name="T25" fmla="*/ 296 h 803"/>
              <a:gd name="T26" fmla="*/ 520 w 520"/>
              <a:gd name="T27" fmla="*/ 34 h 803"/>
              <a:gd name="T28" fmla="*/ 520 w 520"/>
              <a:gd name="T29" fmla="*/ 0 h 8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520" h="803">
                <a:moveTo>
                  <a:pt x="520" y="0"/>
                </a:moveTo>
                <a:cubicBezTo>
                  <a:pt x="519" y="0"/>
                  <a:pt x="518" y="0"/>
                  <a:pt x="517" y="0"/>
                </a:cubicBezTo>
                <a:cubicBezTo>
                  <a:pt x="517" y="0"/>
                  <a:pt x="517" y="0"/>
                  <a:pt x="517" y="0"/>
                </a:cubicBezTo>
                <a:cubicBezTo>
                  <a:pt x="517" y="0"/>
                  <a:pt x="517" y="0"/>
                  <a:pt x="516" y="0"/>
                </a:cubicBezTo>
                <a:cubicBezTo>
                  <a:pt x="516" y="33"/>
                  <a:pt x="516" y="33"/>
                  <a:pt x="516" y="33"/>
                </a:cubicBezTo>
                <a:cubicBezTo>
                  <a:pt x="256" y="292"/>
                  <a:pt x="256" y="292"/>
                  <a:pt x="256" y="292"/>
                </a:cubicBezTo>
                <a:cubicBezTo>
                  <a:pt x="190" y="291"/>
                  <a:pt x="190" y="291"/>
                  <a:pt x="190" y="291"/>
                </a:cubicBezTo>
                <a:cubicBezTo>
                  <a:pt x="0" y="481"/>
                  <a:pt x="0" y="481"/>
                  <a:pt x="0" y="481"/>
                </a:cubicBezTo>
                <a:cubicBezTo>
                  <a:pt x="0" y="803"/>
                  <a:pt x="0" y="803"/>
                  <a:pt x="0" y="803"/>
                </a:cubicBezTo>
                <a:cubicBezTo>
                  <a:pt x="4" y="803"/>
                  <a:pt x="4" y="803"/>
                  <a:pt x="4" y="803"/>
                </a:cubicBezTo>
                <a:cubicBezTo>
                  <a:pt x="4" y="483"/>
                  <a:pt x="4" y="483"/>
                  <a:pt x="4" y="483"/>
                </a:cubicBezTo>
                <a:cubicBezTo>
                  <a:pt x="191" y="295"/>
                  <a:pt x="191" y="295"/>
                  <a:pt x="191" y="295"/>
                </a:cubicBezTo>
                <a:cubicBezTo>
                  <a:pt x="257" y="296"/>
                  <a:pt x="257" y="296"/>
                  <a:pt x="257" y="296"/>
                </a:cubicBezTo>
                <a:cubicBezTo>
                  <a:pt x="520" y="34"/>
                  <a:pt x="520" y="34"/>
                  <a:pt x="520" y="34"/>
                </a:cubicBezTo>
                <a:cubicBezTo>
                  <a:pt x="520" y="0"/>
                  <a:pt x="520" y="0"/>
                  <a:pt x="5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77" name="Freeform 934"/>
          <p:cNvSpPr>
            <a:spLocks/>
          </p:cNvSpPr>
          <p:nvPr/>
        </p:nvSpPr>
        <p:spPr bwMode="auto">
          <a:xfrm>
            <a:off x="12926242" y="4332288"/>
            <a:ext cx="4616450" cy="5016500"/>
          </a:xfrm>
          <a:custGeom>
            <a:avLst/>
            <a:gdLst>
              <a:gd name="T0" fmla="*/ 2900 w 2908"/>
              <a:gd name="T1" fmla="*/ 0 h 3160"/>
              <a:gd name="T2" fmla="*/ 1788 w 2908"/>
              <a:gd name="T3" fmla="*/ 1109 h 3160"/>
              <a:gd name="T4" fmla="*/ 1577 w 2908"/>
              <a:gd name="T5" fmla="*/ 1112 h 3160"/>
              <a:gd name="T6" fmla="*/ 1441 w 2908"/>
              <a:gd name="T7" fmla="*/ 1248 h 3160"/>
              <a:gd name="T8" fmla="*/ 1443 w 2908"/>
              <a:gd name="T9" fmla="*/ 1423 h 3160"/>
              <a:gd name="T10" fmla="*/ 671 w 2908"/>
              <a:gd name="T11" fmla="*/ 2196 h 3160"/>
              <a:gd name="T12" fmla="*/ 470 w 2908"/>
              <a:gd name="T13" fmla="*/ 2191 h 3160"/>
              <a:gd name="T14" fmla="*/ 0 w 2908"/>
              <a:gd name="T15" fmla="*/ 2663 h 3160"/>
              <a:gd name="T16" fmla="*/ 0 w 2908"/>
              <a:gd name="T17" fmla="*/ 3160 h 3160"/>
              <a:gd name="T18" fmla="*/ 10 w 2908"/>
              <a:gd name="T19" fmla="*/ 3160 h 3160"/>
              <a:gd name="T20" fmla="*/ 10 w 2908"/>
              <a:gd name="T21" fmla="*/ 2669 h 3160"/>
              <a:gd name="T22" fmla="*/ 475 w 2908"/>
              <a:gd name="T23" fmla="*/ 2201 h 3160"/>
              <a:gd name="T24" fmla="*/ 673 w 2908"/>
              <a:gd name="T25" fmla="*/ 2206 h 3160"/>
              <a:gd name="T26" fmla="*/ 1454 w 2908"/>
              <a:gd name="T27" fmla="*/ 1425 h 3160"/>
              <a:gd name="T28" fmla="*/ 1451 w 2908"/>
              <a:gd name="T29" fmla="*/ 1250 h 3160"/>
              <a:gd name="T30" fmla="*/ 1582 w 2908"/>
              <a:gd name="T31" fmla="*/ 1122 h 3160"/>
              <a:gd name="T32" fmla="*/ 1791 w 2908"/>
              <a:gd name="T33" fmla="*/ 1120 h 3160"/>
              <a:gd name="T34" fmla="*/ 2908 w 2908"/>
              <a:gd name="T35" fmla="*/ 7 h 3160"/>
              <a:gd name="T36" fmla="*/ 2900 w 2908"/>
              <a:gd name="T37" fmla="*/ 0 h 3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908" h="3160">
                <a:moveTo>
                  <a:pt x="2900" y="0"/>
                </a:moveTo>
                <a:lnTo>
                  <a:pt x="1788" y="1109"/>
                </a:lnTo>
                <a:lnTo>
                  <a:pt x="1577" y="1112"/>
                </a:lnTo>
                <a:lnTo>
                  <a:pt x="1441" y="1248"/>
                </a:lnTo>
                <a:lnTo>
                  <a:pt x="1443" y="1423"/>
                </a:lnTo>
                <a:lnTo>
                  <a:pt x="671" y="2196"/>
                </a:lnTo>
                <a:lnTo>
                  <a:pt x="470" y="2191"/>
                </a:lnTo>
                <a:lnTo>
                  <a:pt x="0" y="2663"/>
                </a:lnTo>
                <a:lnTo>
                  <a:pt x="0" y="3160"/>
                </a:lnTo>
                <a:lnTo>
                  <a:pt x="10" y="3160"/>
                </a:lnTo>
                <a:lnTo>
                  <a:pt x="10" y="2669"/>
                </a:lnTo>
                <a:lnTo>
                  <a:pt x="475" y="2201"/>
                </a:lnTo>
                <a:lnTo>
                  <a:pt x="673" y="2206"/>
                </a:lnTo>
                <a:lnTo>
                  <a:pt x="1454" y="1425"/>
                </a:lnTo>
                <a:lnTo>
                  <a:pt x="1451" y="1250"/>
                </a:lnTo>
                <a:lnTo>
                  <a:pt x="1582" y="1122"/>
                </a:lnTo>
                <a:lnTo>
                  <a:pt x="1791" y="1120"/>
                </a:lnTo>
                <a:lnTo>
                  <a:pt x="2908" y="7"/>
                </a:lnTo>
                <a:lnTo>
                  <a:pt x="290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78" name="Freeform 935"/>
          <p:cNvSpPr>
            <a:spLocks/>
          </p:cNvSpPr>
          <p:nvPr/>
        </p:nvSpPr>
        <p:spPr bwMode="auto">
          <a:xfrm>
            <a:off x="12926242" y="4332288"/>
            <a:ext cx="4616450" cy="5016500"/>
          </a:xfrm>
          <a:custGeom>
            <a:avLst/>
            <a:gdLst>
              <a:gd name="T0" fmla="*/ 2900 w 2908"/>
              <a:gd name="T1" fmla="*/ 0 h 3160"/>
              <a:gd name="T2" fmla="*/ 1788 w 2908"/>
              <a:gd name="T3" fmla="*/ 1109 h 3160"/>
              <a:gd name="T4" fmla="*/ 1577 w 2908"/>
              <a:gd name="T5" fmla="*/ 1112 h 3160"/>
              <a:gd name="T6" fmla="*/ 1441 w 2908"/>
              <a:gd name="T7" fmla="*/ 1248 h 3160"/>
              <a:gd name="T8" fmla="*/ 1443 w 2908"/>
              <a:gd name="T9" fmla="*/ 1423 h 3160"/>
              <a:gd name="T10" fmla="*/ 671 w 2908"/>
              <a:gd name="T11" fmla="*/ 2196 h 3160"/>
              <a:gd name="T12" fmla="*/ 470 w 2908"/>
              <a:gd name="T13" fmla="*/ 2191 h 3160"/>
              <a:gd name="T14" fmla="*/ 0 w 2908"/>
              <a:gd name="T15" fmla="*/ 2663 h 3160"/>
              <a:gd name="T16" fmla="*/ 0 w 2908"/>
              <a:gd name="T17" fmla="*/ 3160 h 3160"/>
              <a:gd name="T18" fmla="*/ 10 w 2908"/>
              <a:gd name="T19" fmla="*/ 3160 h 3160"/>
              <a:gd name="T20" fmla="*/ 10 w 2908"/>
              <a:gd name="T21" fmla="*/ 2669 h 3160"/>
              <a:gd name="T22" fmla="*/ 475 w 2908"/>
              <a:gd name="T23" fmla="*/ 2201 h 3160"/>
              <a:gd name="T24" fmla="*/ 673 w 2908"/>
              <a:gd name="T25" fmla="*/ 2206 h 3160"/>
              <a:gd name="T26" fmla="*/ 1454 w 2908"/>
              <a:gd name="T27" fmla="*/ 1425 h 3160"/>
              <a:gd name="T28" fmla="*/ 1451 w 2908"/>
              <a:gd name="T29" fmla="*/ 1250 h 3160"/>
              <a:gd name="T30" fmla="*/ 1582 w 2908"/>
              <a:gd name="T31" fmla="*/ 1122 h 3160"/>
              <a:gd name="T32" fmla="*/ 1791 w 2908"/>
              <a:gd name="T33" fmla="*/ 1120 h 3160"/>
              <a:gd name="T34" fmla="*/ 2908 w 2908"/>
              <a:gd name="T35" fmla="*/ 7 h 3160"/>
              <a:gd name="T36" fmla="*/ 2900 w 2908"/>
              <a:gd name="T37" fmla="*/ 0 h 3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908" h="3160">
                <a:moveTo>
                  <a:pt x="2900" y="0"/>
                </a:moveTo>
                <a:lnTo>
                  <a:pt x="1788" y="1109"/>
                </a:lnTo>
                <a:lnTo>
                  <a:pt x="1577" y="1112"/>
                </a:lnTo>
                <a:lnTo>
                  <a:pt x="1441" y="1248"/>
                </a:lnTo>
                <a:lnTo>
                  <a:pt x="1443" y="1423"/>
                </a:lnTo>
                <a:lnTo>
                  <a:pt x="671" y="2196"/>
                </a:lnTo>
                <a:lnTo>
                  <a:pt x="470" y="2191"/>
                </a:lnTo>
                <a:lnTo>
                  <a:pt x="0" y="2663"/>
                </a:lnTo>
                <a:lnTo>
                  <a:pt x="0" y="3160"/>
                </a:lnTo>
                <a:lnTo>
                  <a:pt x="10" y="3160"/>
                </a:lnTo>
                <a:lnTo>
                  <a:pt x="10" y="2669"/>
                </a:lnTo>
                <a:lnTo>
                  <a:pt x="475" y="2201"/>
                </a:lnTo>
                <a:lnTo>
                  <a:pt x="673" y="2206"/>
                </a:lnTo>
                <a:lnTo>
                  <a:pt x="1454" y="1425"/>
                </a:lnTo>
                <a:lnTo>
                  <a:pt x="1451" y="1250"/>
                </a:lnTo>
                <a:lnTo>
                  <a:pt x="1582" y="1122"/>
                </a:lnTo>
                <a:lnTo>
                  <a:pt x="1791" y="1120"/>
                </a:lnTo>
                <a:lnTo>
                  <a:pt x="2908" y="7"/>
                </a:lnTo>
                <a:lnTo>
                  <a:pt x="290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79" name="Freeform 936"/>
          <p:cNvSpPr>
            <a:spLocks/>
          </p:cNvSpPr>
          <p:nvPr/>
        </p:nvSpPr>
        <p:spPr bwMode="auto">
          <a:xfrm>
            <a:off x="12975454" y="4937125"/>
            <a:ext cx="4049713" cy="4443413"/>
          </a:xfrm>
          <a:custGeom>
            <a:avLst/>
            <a:gdLst>
              <a:gd name="T0" fmla="*/ 2543 w 2551"/>
              <a:gd name="T1" fmla="*/ 0 h 2799"/>
              <a:gd name="T2" fmla="*/ 2543 w 2551"/>
              <a:gd name="T3" fmla="*/ 0 h 2799"/>
              <a:gd name="T4" fmla="*/ 1783 w 2551"/>
              <a:gd name="T5" fmla="*/ 760 h 2799"/>
              <a:gd name="T6" fmla="*/ 1574 w 2551"/>
              <a:gd name="T7" fmla="*/ 762 h 2799"/>
              <a:gd name="T8" fmla="*/ 1439 w 2551"/>
              <a:gd name="T9" fmla="*/ 896 h 2799"/>
              <a:gd name="T10" fmla="*/ 1449 w 2551"/>
              <a:gd name="T11" fmla="*/ 1078 h 2799"/>
              <a:gd name="T12" fmla="*/ 676 w 2551"/>
              <a:gd name="T13" fmla="*/ 1851 h 2799"/>
              <a:gd name="T14" fmla="*/ 472 w 2551"/>
              <a:gd name="T15" fmla="*/ 1849 h 2799"/>
              <a:gd name="T16" fmla="*/ 0 w 2551"/>
              <a:gd name="T17" fmla="*/ 2319 h 2799"/>
              <a:gd name="T18" fmla="*/ 0 w 2551"/>
              <a:gd name="T19" fmla="*/ 2799 h 2799"/>
              <a:gd name="T20" fmla="*/ 10 w 2551"/>
              <a:gd name="T21" fmla="*/ 2799 h 2799"/>
              <a:gd name="T22" fmla="*/ 10 w 2551"/>
              <a:gd name="T23" fmla="*/ 2324 h 2799"/>
              <a:gd name="T24" fmla="*/ 478 w 2551"/>
              <a:gd name="T25" fmla="*/ 1859 h 2799"/>
              <a:gd name="T26" fmla="*/ 679 w 2551"/>
              <a:gd name="T27" fmla="*/ 1862 h 2799"/>
              <a:gd name="T28" fmla="*/ 1459 w 2551"/>
              <a:gd name="T29" fmla="*/ 1081 h 2799"/>
              <a:gd name="T30" fmla="*/ 1452 w 2551"/>
              <a:gd name="T31" fmla="*/ 901 h 2799"/>
              <a:gd name="T32" fmla="*/ 1580 w 2551"/>
              <a:gd name="T33" fmla="*/ 773 h 2799"/>
              <a:gd name="T34" fmla="*/ 1788 w 2551"/>
              <a:gd name="T35" fmla="*/ 768 h 2799"/>
              <a:gd name="T36" fmla="*/ 2551 w 2551"/>
              <a:gd name="T37" fmla="*/ 8 h 2799"/>
              <a:gd name="T38" fmla="*/ 2543 w 2551"/>
              <a:gd name="T39" fmla="*/ 0 h 27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551" h="2799">
                <a:moveTo>
                  <a:pt x="2543" y="0"/>
                </a:moveTo>
                <a:lnTo>
                  <a:pt x="2543" y="0"/>
                </a:lnTo>
                <a:lnTo>
                  <a:pt x="1783" y="760"/>
                </a:lnTo>
                <a:lnTo>
                  <a:pt x="1574" y="762"/>
                </a:lnTo>
                <a:lnTo>
                  <a:pt x="1439" y="896"/>
                </a:lnTo>
                <a:lnTo>
                  <a:pt x="1449" y="1078"/>
                </a:lnTo>
                <a:lnTo>
                  <a:pt x="676" y="1851"/>
                </a:lnTo>
                <a:lnTo>
                  <a:pt x="472" y="1849"/>
                </a:lnTo>
                <a:lnTo>
                  <a:pt x="0" y="2319"/>
                </a:lnTo>
                <a:lnTo>
                  <a:pt x="0" y="2799"/>
                </a:lnTo>
                <a:lnTo>
                  <a:pt x="10" y="2799"/>
                </a:lnTo>
                <a:lnTo>
                  <a:pt x="10" y="2324"/>
                </a:lnTo>
                <a:lnTo>
                  <a:pt x="478" y="1859"/>
                </a:lnTo>
                <a:lnTo>
                  <a:pt x="679" y="1862"/>
                </a:lnTo>
                <a:lnTo>
                  <a:pt x="1459" y="1081"/>
                </a:lnTo>
                <a:lnTo>
                  <a:pt x="1452" y="901"/>
                </a:lnTo>
                <a:lnTo>
                  <a:pt x="1580" y="773"/>
                </a:lnTo>
                <a:lnTo>
                  <a:pt x="1788" y="768"/>
                </a:lnTo>
                <a:lnTo>
                  <a:pt x="2551" y="8"/>
                </a:lnTo>
                <a:lnTo>
                  <a:pt x="2543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80" name="Freeform 937"/>
          <p:cNvSpPr>
            <a:spLocks/>
          </p:cNvSpPr>
          <p:nvPr/>
        </p:nvSpPr>
        <p:spPr bwMode="auto">
          <a:xfrm>
            <a:off x="12975454" y="4937125"/>
            <a:ext cx="4049713" cy="4443413"/>
          </a:xfrm>
          <a:custGeom>
            <a:avLst/>
            <a:gdLst>
              <a:gd name="T0" fmla="*/ 2543 w 2551"/>
              <a:gd name="T1" fmla="*/ 0 h 2799"/>
              <a:gd name="T2" fmla="*/ 2543 w 2551"/>
              <a:gd name="T3" fmla="*/ 0 h 2799"/>
              <a:gd name="T4" fmla="*/ 1783 w 2551"/>
              <a:gd name="T5" fmla="*/ 760 h 2799"/>
              <a:gd name="T6" fmla="*/ 1574 w 2551"/>
              <a:gd name="T7" fmla="*/ 762 h 2799"/>
              <a:gd name="T8" fmla="*/ 1439 w 2551"/>
              <a:gd name="T9" fmla="*/ 896 h 2799"/>
              <a:gd name="T10" fmla="*/ 1449 w 2551"/>
              <a:gd name="T11" fmla="*/ 1078 h 2799"/>
              <a:gd name="T12" fmla="*/ 676 w 2551"/>
              <a:gd name="T13" fmla="*/ 1851 h 2799"/>
              <a:gd name="T14" fmla="*/ 472 w 2551"/>
              <a:gd name="T15" fmla="*/ 1849 h 2799"/>
              <a:gd name="T16" fmla="*/ 0 w 2551"/>
              <a:gd name="T17" fmla="*/ 2319 h 2799"/>
              <a:gd name="T18" fmla="*/ 0 w 2551"/>
              <a:gd name="T19" fmla="*/ 2799 h 2799"/>
              <a:gd name="T20" fmla="*/ 10 w 2551"/>
              <a:gd name="T21" fmla="*/ 2799 h 2799"/>
              <a:gd name="T22" fmla="*/ 10 w 2551"/>
              <a:gd name="T23" fmla="*/ 2324 h 2799"/>
              <a:gd name="T24" fmla="*/ 478 w 2551"/>
              <a:gd name="T25" fmla="*/ 1859 h 2799"/>
              <a:gd name="T26" fmla="*/ 679 w 2551"/>
              <a:gd name="T27" fmla="*/ 1862 h 2799"/>
              <a:gd name="T28" fmla="*/ 1459 w 2551"/>
              <a:gd name="T29" fmla="*/ 1081 h 2799"/>
              <a:gd name="T30" fmla="*/ 1452 w 2551"/>
              <a:gd name="T31" fmla="*/ 901 h 2799"/>
              <a:gd name="T32" fmla="*/ 1580 w 2551"/>
              <a:gd name="T33" fmla="*/ 773 h 2799"/>
              <a:gd name="T34" fmla="*/ 1788 w 2551"/>
              <a:gd name="T35" fmla="*/ 768 h 2799"/>
              <a:gd name="T36" fmla="*/ 2551 w 2551"/>
              <a:gd name="T37" fmla="*/ 8 h 2799"/>
              <a:gd name="T38" fmla="*/ 2543 w 2551"/>
              <a:gd name="T39" fmla="*/ 0 h 27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551" h="2799">
                <a:moveTo>
                  <a:pt x="2543" y="0"/>
                </a:moveTo>
                <a:lnTo>
                  <a:pt x="2543" y="0"/>
                </a:lnTo>
                <a:lnTo>
                  <a:pt x="1783" y="760"/>
                </a:lnTo>
                <a:lnTo>
                  <a:pt x="1574" y="762"/>
                </a:lnTo>
                <a:lnTo>
                  <a:pt x="1439" y="896"/>
                </a:lnTo>
                <a:lnTo>
                  <a:pt x="1449" y="1078"/>
                </a:lnTo>
                <a:lnTo>
                  <a:pt x="676" y="1851"/>
                </a:lnTo>
                <a:lnTo>
                  <a:pt x="472" y="1849"/>
                </a:lnTo>
                <a:lnTo>
                  <a:pt x="0" y="2319"/>
                </a:lnTo>
                <a:lnTo>
                  <a:pt x="0" y="2799"/>
                </a:lnTo>
                <a:lnTo>
                  <a:pt x="10" y="2799"/>
                </a:lnTo>
                <a:lnTo>
                  <a:pt x="10" y="2324"/>
                </a:lnTo>
                <a:lnTo>
                  <a:pt x="478" y="1859"/>
                </a:lnTo>
                <a:lnTo>
                  <a:pt x="679" y="1862"/>
                </a:lnTo>
                <a:lnTo>
                  <a:pt x="1459" y="1081"/>
                </a:lnTo>
                <a:lnTo>
                  <a:pt x="1452" y="901"/>
                </a:lnTo>
                <a:lnTo>
                  <a:pt x="1580" y="773"/>
                </a:lnTo>
                <a:lnTo>
                  <a:pt x="1788" y="768"/>
                </a:lnTo>
                <a:lnTo>
                  <a:pt x="2551" y="8"/>
                </a:lnTo>
                <a:lnTo>
                  <a:pt x="2543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81" name="Freeform 938"/>
          <p:cNvSpPr>
            <a:spLocks/>
          </p:cNvSpPr>
          <p:nvPr/>
        </p:nvSpPr>
        <p:spPr bwMode="auto">
          <a:xfrm>
            <a:off x="13042129" y="6424613"/>
            <a:ext cx="2511425" cy="3155950"/>
          </a:xfrm>
          <a:custGeom>
            <a:avLst/>
            <a:gdLst>
              <a:gd name="T0" fmla="*/ 602 w 606"/>
              <a:gd name="T1" fmla="*/ 0 h 761"/>
              <a:gd name="T2" fmla="*/ 601 w 606"/>
              <a:gd name="T3" fmla="*/ 15 h 761"/>
              <a:gd name="T4" fmla="*/ 254 w 606"/>
              <a:gd name="T5" fmla="*/ 361 h 761"/>
              <a:gd name="T6" fmla="*/ 180 w 606"/>
              <a:gd name="T7" fmla="*/ 363 h 761"/>
              <a:gd name="T8" fmla="*/ 0 w 606"/>
              <a:gd name="T9" fmla="*/ 543 h 761"/>
              <a:gd name="T10" fmla="*/ 0 w 606"/>
              <a:gd name="T11" fmla="*/ 761 h 761"/>
              <a:gd name="T12" fmla="*/ 4 w 606"/>
              <a:gd name="T13" fmla="*/ 761 h 761"/>
              <a:gd name="T14" fmla="*/ 4 w 606"/>
              <a:gd name="T15" fmla="*/ 545 h 761"/>
              <a:gd name="T16" fmla="*/ 182 w 606"/>
              <a:gd name="T17" fmla="*/ 367 h 761"/>
              <a:gd name="T18" fmla="*/ 256 w 606"/>
              <a:gd name="T19" fmla="*/ 365 h 761"/>
              <a:gd name="T20" fmla="*/ 605 w 606"/>
              <a:gd name="T21" fmla="*/ 16 h 761"/>
              <a:gd name="T22" fmla="*/ 606 w 606"/>
              <a:gd name="T23" fmla="*/ 0 h 761"/>
              <a:gd name="T24" fmla="*/ 605 w 606"/>
              <a:gd name="T25" fmla="*/ 0 h 761"/>
              <a:gd name="T26" fmla="*/ 602 w 606"/>
              <a:gd name="T27" fmla="*/ 0 h 7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606" h="761">
                <a:moveTo>
                  <a:pt x="602" y="0"/>
                </a:moveTo>
                <a:cubicBezTo>
                  <a:pt x="601" y="15"/>
                  <a:pt x="601" y="15"/>
                  <a:pt x="601" y="15"/>
                </a:cubicBezTo>
                <a:cubicBezTo>
                  <a:pt x="254" y="361"/>
                  <a:pt x="254" y="361"/>
                  <a:pt x="254" y="361"/>
                </a:cubicBezTo>
                <a:cubicBezTo>
                  <a:pt x="180" y="363"/>
                  <a:pt x="180" y="363"/>
                  <a:pt x="180" y="363"/>
                </a:cubicBezTo>
                <a:cubicBezTo>
                  <a:pt x="0" y="543"/>
                  <a:pt x="0" y="543"/>
                  <a:pt x="0" y="543"/>
                </a:cubicBezTo>
                <a:cubicBezTo>
                  <a:pt x="0" y="761"/>
                  <a:pt x="0" y="761"/>
                  <a:pt x="0" y="761"/>
                </a:cubicBezTo>
                <a:cubicBezTo>
                  <a:pt x="4" y="761"/>
                  <a:pt x="4" y="761"/>
                  <a:pt x="4" y="761"/>
                </a:cubicBezTo>
                <a:cubicBezTo>
                  <a:pt x="4" y="545"/>
                  <a:pt x="4" y="545"/>
                  <a:pt x="4" y="545"/>
                </a:cubicBezTo>
                <a:cubicBezTo>
                  <a:pt x="182" y="367"/>
                  <a:pt x="182" y="367"/>
                  <a:pt x="182" y="367"/>
                </a:cubicBezTo>
                <a:cubicBezTo>
                  <a:pt x="256" y="365"/>
                  <a:pt x="256" y="365"/>
                  <a:pt x="256" y="365"/>
                </a:cubicBezTo>
                <a:cubicBezTo>
                  <a:pt x="605" y="16"/>
                  <a:pt x="605" y="16"/>
                  <a:pt x="605" y="16"/>
                </a:cubicBezTo>
                <a:cubicBezTo>
                  <a:pt x="606" y="0"/>
                  <a:pt x="606" y="0"/>
                  <a:pt x="606" y="0"/>
                </a:cubicBezTo>
                <a:cubicBezTo>
                  <a:pt x="606" y="0"/>
                  <a:pt x="605" y="0"/>
                  <a:pt x="605" y="0"/>
                </a:cubicBezTo>
                <a:cubicBezTo>
                  <a:pt x="604" y="0"/>
                  <a:pt x="603" y="0"/>
                  <a:pt x="60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82" name="Freeform 939"/>
          <p:cNvSpPr>
            <a:spLocks/>
          </p:cNvSpPr>
          <p:nvPr/>
        </p:nvSpPr>
        <p:spPr bwMode="auto">
          <a:xfrm>
            <a:off x="14915379" y="6329363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7 h 33"/>
              <a:gd name="T8" fmla="*/ 5 w 34"/>
              <a:gd name="T9" fmla="*/ 29 h 33"/>
              <a:gd name="T10" fmla="*/ 17 w 34"/>
              <a:gd name="T11" fmla="*/ 33 h 33"/>
              <a:gd name="T12" fmla="*/ 29 w 34"/>
              <a:gd name="T13" fmla="*/ 29 h 33"/>
              <a:gd name="T14" fmla="*/ 34 w 34"/>
              <a:gd name="T15" fmla="*/ 17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83" name="Freeform 940"/>
          <p:cNvSpPr>
            <a:spLocks noEditPoints="1"/>
          </p:cNvSpPr>
          <p:nvPr/>
        </p:nvSpPr>
        <p:spPr bwMode="auto">
          <a:xfrm>
            <a:off x="14897917" y="6313488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3 h 41"/>
              <a:gd name="T10" fmla="*/ 21 w 42"/>
              <a:gd name="T11" fmla="*/ 37 h 41"/>
              <a:gd name="T12" fmla="*/ 9 w 42"/>
              <a:gd name="T13" fmla="*/ 33 h 41"/>
              <a:gd name="T14" fmla="*/ 4 w 42"/>
              <a:gd name="T15" fmla="*/ 21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1 h 41"/>
              <a:gd name="T30" fmla="*/ 6 w 42"/>
              <a:gd name="T31" fmla="*/ 35 h 41"/>
              <a:gd name="T32" fmla="*/ 20 w 42"/>
              <a:gd name="T33" fmla="*/ 41 h 41"/>
              <a:gd name="T34" fmla="*/ 21 w 42"/>
              <a:gd name="T35" fmla="*/ 41 h 41"/>
              <a:gd name="T36" fmla="*/ 21 w 42"/>
              <a:gd name="T37" fmla="*/ 41 h 41"/>
              <a:gd name="T38" fmla="*/ 24 w 42"/>
              <a:gd name="T39" fmla="*/ 41 h 41"/>
              <a:gd name="T40" fmla="*/ 36 w 42"/>
              <a:gd name="T41" fmla="*/ 35 h 41"/>
              <a:gd name="T42" fmla="*/ 42 w 42"/>
              <a:gd name="T43" fmla="*/ 21 h 41"/>
              <a:gd name="T44" fmla="*/ 36 w 42"/>
              <a:gd name="T45" fmla="*/ 6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2" y="41"/>
                  <a:pt x="23" y="41"/>
                  <a:pt x="24" y="41"/>
                </a:cubicBezTo>
                <a:cubicBezTo>
                  <a:pt x="28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84" name="Freeform 941"/>
          <p:cNvSpPr>
            <a:spLocks/>
          </p:cNvSpPr>
          <p:nvPr/>
        </p:nvSpPr>
        <p:spPr bwMode="auto">
          <a:xfrm>
            <a:off x="14483579" y="6637338"/>
            <a:ext cx="169863" cy="152400"/>
          </a:xfrm>
          <a:custGeom>
            <a:avLst/>
            <a:gdLst>
              <a:gd name="T0" fmla="*/ 21 w 41"/>
              <a:gd name="T1" fmla="*/ 0 h 37"/>
              <a:gd name="T2" fmla="*/ 9 w 41"/>
              <a:gd name="T3" fmla="*/ 4 h 37"/>
              <a:gd name="T4" fmla="*/ 8 w 41"/>
              <a:gd name="T5" fmla="*/ 6 h 37"/>
              <a:gd name="T6" fmla="*/ 6 w 41"/>
              <a:gd name="T7" fmla="*/ 7 h 37"/>
              <a:gd name="T8" fmla="*/ 8 w 41"/>
              <a:gd name="T9" fmla="*/ 32 h 37"/>
              <a:gd name="T10" fmla="*/ 21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7" y="0"/>
                  <a:pt x="12" y="2"/>
                  <a:pt x="9" y="4"/>
                </a:cubicBezTo>
                <a:cubicBezTo>
                  <a:pt x="9" y="5"/>
                  <a:pt x="8" y="5"/>
                  <a:pt x="8" y="6"/>
                </a:cubicBezTo>
                <a:cubicBezTo>
                  <a:pt x="7" y="6"/>
                  <a:pt x="7" y="7"/>
                  <a:pt x="6" y="7"/>
                </a:cubicBezTo>
                <a:cubicBezTo>
                  <a:pt x="0" y="15"/>
                  <a:pt x="1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85" name="Freeform 942"/>
          <p:cNvSpPr>
            <a:spLocks/>
          </p:cNvSpPr>
          <p:nvPr/>
        </p:nvSpPr>
        <p:spPr bwMode="auto">
          <a:xfrm>
            <a:off x="15463067" y="6272213"/>
            <a:ext cx="169863" cy="152400"/>
          </a:xfrm>
          <a:custGeom>
            <a:avLst/>
            <a:gdLst>
              <a:gd name="T0" fmla="*/ 21 w 41"/>
              <a:gd name="T1" fmla="*/ 0 h 37"/>
              <a:gd name="T2" fmla="*/ 8 w 41"/>
              <a:gd name="T3" fmla="*/ 6 h 37"/>
              <a:gd name="T4" fmla="*/ 8 w 41"/>
              <a:gd name="T5" fmla="*/ 32 h 37"/>
              <a:gd name="T6" fmla="*/ 18 w 41"/>
              <a:gd name="T7" fmla="*/ 37 h 37"/>
              <a:gd name="T8" fmla="*/ 21 w 41"/>
              <a:gd name="T9" fmla="*/ 37 h 37"/>
              <a:gd name="T10" fmla="*/ 22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5"/>
                  <a:pt x="14" y="37"/>
                  <a:pt x="18" y="37"/>
                </a:cubicBezTo>
                <a:cubicBezTo>
                  <a:pt x="19" y="37"/>
                  <a:pt x="20" y="37"/>
                  <a:pt x="21" y="37"/>
                </a:cubicBezTo>
                <a:cubicBezTo>
                  <a:pt x="21" y="37"/>
                  <a:pt x="22" y="37"/>
                  <a:pt x="22" y="37"/>
                </a:cubicBezTo>
                <a:cubicBezTo>
                  <a:pt x="26" y="37"/>
                  <a:pt x="31" y="35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86" name="Freeform 943"/>
          <p:cNvSpPr>
            <a:spLocks/>
          </p:cNvSpPr>
          <p:nvPr/>
        </p:nvSpPr>
        <p:spPr bwMode="auto">
          <a:xfrm>
            <a:off x="14418492" y="6818313"/>
            <a:ext cx="169863" cy="153988"/>
          </a:xfrm>
          <a:custGeom>
            <a:avLst/>
            <a:gdLst>
              <a:gd name="T0" fmla="*/ 21 w 41"/>
              <a:gd name="T1" fmla="*/ 0 h 37"/>
              <a:gd name="T2" fmla="*/ 8 w 41"/>
              <a:gd name="T3" fmla="*/ 6 h 37"/>
              <a:gd name="T4" fmla="*/ 6 w 41"/>
              <a:gd name="T5" fmla="*/ 30 h 37"/>
              <a:gd name="T6" fmla="*/ 8 w 41"/>
              <a:gd name="T7" fmla="*/ 32 h 37"/>
              <a:gd name="T8" fmla="*/ 9 w 41"/>
              <a:gd name="T9" fmla="*/ 33 h 37"/>
              <a:gd name="T10" fmla="*/ 21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1" y="12"/>
                  <a:pt x="0" y="23"/>
                  <a:pt x="6" y="30"/>
                </a:cubicBezTo>
                <a:cubicBezTo>
                  <a:pt x="7" y="31"/>
                  <a:pt x="7" y="32"/>
                  <a:pt x="8" y="32"/>
                </a:cubicBezTo>
                <a:cubicBezTo>
                  <a:pt x="8" y="32"/>
                  <a:pt x="9" y="33"/>
                  <a:pt x="9" y="33"/>
                </a:cubicBezTo>
                <a:cubicBezTo>
                  <a:pt x="13" y="36"/>
                  <a:pt x="17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87" name="Freeform 944"/>
          <p:cNvSpPr>
            <a:spLocks noEditPoints="1"/>
          </p:cNvSpPr>
          <p:nvPr/>
        </p:nvSpPr>
        <p:spPr bwMode="auto">
          <a:xfrm>
            <a:off x="14645504" y="6362700"/>
            <a:ext cx="236538" cy="231775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1 w 57"/>
              <a:gd name="T9" fmla="*/ 15 h 56"/>
              <a:gd name="T10" fmla="*/ 41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0 w 57"/>
              <a:gd name="T19" fmla="*/ 28 h 56"/>
              <a:gd name="T20" fmla="*/ 8 w 57"/>
              <a:gd name="T21" fmla="*/ 48 h 56"/>
              <a:gd name="T22" fmla="*/ 28 w 57"/>
              <a:gd name="T23" fmla="*/ 56 h 56"/>
              <a:gd name="T24" fmla="*/ 48 w 57"/>
              <a:gd name="T25" fmla="*/ 48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6" y="56"/>
                  <a:pt x="43" y="54"/>
                  <a:pt x="48" y="48"/>
                </a:cubicBezTo>
                <a:cubicBezTo>
                  <a:pt x="48" y="48"/>
                  <a:pt x="48" y="48"/>
                  <a:pt x="48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8" y="8"/>
                </a:cubicBezTo>
                <a:cubicBezTo>
                  <a:pt x="43" y="2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88" name="Freeform 945"/>
          <p:cNvSpPr>
            <a:spLocks noEditPoints="1"/>
          </p:cNvSpPr>
          <p:nvPr/>
        </p:nvSpPr>
        <p:spPr bwMode="auto">
          <a:xfrm>
            <a:off x="14629629" y="6346825"/>
            <a:ext cx="268288" cy="265113"/>
          </a:xfrm>
          <a:custGeom>
            <a:avLst/>
            <a:gdLst>
              <a:gd name="T0" fmla="*/ 32 w 65"/>
              <a:gd name="T1" fmla="*/ 60 h 64"/>
              <a:gd name="T2" fmla="*/ 12 w 65"/>
              <a:gd name="T3" fmla="*/ 52 h 64"/>
              <a:gd name="T4" fmla="*/ 4 w 65"/>
              <a:gd name="T5" fmla="*/ 32 h 64"/>
              <a:gd name="T6" fmla="*/ 12 w 65"/>
              <a:gd name="T7" fmla="*/ 12 h 64"/>
              <a:gd name="T8" fmla="*/ 32 w 65"/>
              <a:gd name="T9" fmla="*/ 4 h 64"/>
              <a:gd name="T10" fmla="*/ 52 w 65"/>
              <a:gd name="T11" fmla="*/ 12 h 64"/>
              <a:gd name="T12" fmla="*/ 61 w 65"/>
              <a:gd name="T13" fmla="*/ 32 h 64"/>
              <a:gd name="T14" fmla="*/ 52 w 65"/>
              <a:gd name="T15" fmla="*/ 52 h 64"/>
              <a:gd name="T16" fmla="*/ 52 w 65"/>
              <a:gd name="T17" fmla="*/ 52 h 64"/>
              <a:gd name="T18" fmla="*/ 32 w 65"/>
              <a:gd name="T19" fmla="*/ 60 h 64"/>
              <a:gd name="T20" fmla="*/ 32 w 65"/>
              <a:gd name="T21" fmla="*/ 0 h 64"/>
              <a:gd name="T22" fmla="*/ 32 w 65"/>
              <a:gd name="T23" fmla="*/ 0 h 64"/>
              <a:gd name="T24" fmla="*/ 20 w 65"/>
              <a:gd name="T25" fmla="*/ 2 h 64"/>
              <a:gd name="T26" fmla="*/ 16 w 65"/>
              <a:gd name="T27" fmla="*/ 4 h 64"/>
              <a:gd name="T28" fmla="*/ 9 w 65"/>
              <a:gd name="T29" fmla="*/ 9 h 64"/>
              <a:gd name="T30" fmla="*/ 0 w 65"/>
              <a:gd name="T31" fmla="*/ 32 h 64"/>
              <a:gd name="T32" fmla="*/ 9 w 65"/>
              <a:gd name="T33" fmla="*/ 55 h 64"/>
              <a:gd name="T34" fmla="*/ 32 w 65"/>
              <a:gd name="T35" fmla="*/ 64 h 64"/>
              <a:gd name="T36" fmla="*/ 32 w 65"/>
              <a:gd name="T37" fmla="*/ 64 h 64"/>
              <a:gd name="T38" fmla="*/ 55 w 65"/>
              <a:gd name="T39" fmla="*/ 55 h 64"/>
              <a:gd name="T40" fmla="*/ 55 w 65"/>
              <a:gd name="T41" fmla="*/ 55 h 64"/>
              <a:gd name="T42" fmla="*/ 65 w 65"/>
              <a:gd name="T43" fmla="*/ 32 h 64"/>
              <a:gd name="T44" fmla="*/ 55 w 65"/>
              <a:gd name="T45" fmla="*/ 9 h 64"/>
              <a:gd name="T46" fmla="*/ 32 w 65"/>
              <a:gd name="T4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4">
                <a:moveTo>
                  <a:pt x="32" y="60"/>
                </a:moveTo>
                <a:cubicBezTo>
                  <a:pt x="25" y="60"/>
                  <a:pt x="18" y="58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40" y="4"/>
                  <a:pt x="47" y="6"/>
                  <a:pt x="52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2" y="52"/>
                </a:cubicBezTo>
                <a:cubicBezTo>
                  <a:pt x="52" y="52"/>
                  <a:pt x="52" y="52"/>
                  <a:pt x="52" y="52"/>
                </a:cubicBezTo>
                <a:cubicBezTo>
                  <a:pt x="47" y="58"/>
                  <a:pt x="40" y="60"/>
                  <a:pt x="32" y="60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8" y="0"/>
                  <a:pt x="24" y="0"/>
                  <a:pt x="20" y="2"/>
                </a:cubicBezTo>
                <a:cubicBezTo>
                  <a:pt x="18" y="3"/>
                  <a:pt x="17" y="3"/>
                  <a:pt x="16" y="4"/>
                </a:cubicBezTo>
                <a:cubicBezTo>
                  <a:pt x="14" y="5"/>
                  <a:pt x="11" y="7"/>
                  <a:pt x="9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1" y="64"/>
                  <a:pt x="49" y="61"/>
                  <a:pt x="55" y="55"/>
                </a:cubicBezTo>
                <a:cubicBezTo>
                  <a:pt x="55" y="55"/>
                  <a:pt x="55" y="55"/>
                  <a:pt x="55" y="55"/>
                </a:cubicBezTo>
                <a:cubicBezTo>
                  <a:pt x="61" y="49"/>
                  <a:pt x="65" y="40"/>
                  <a:pt x="65" y="32"/>
                </a:cubicBezTo>
                <a:cubicBezTo>
                  <a:pt x="65" y="24"/>
                  <a:pt x="61" y="15"/>
                  <a:pt x="55" y="9"/>
                </a:cubicBezTo>
                <a:cubicBezTo>
                  <a:pt x="49" y="3"/>
                  <a:pt x="41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89" name="Freeform 946"/>
          <p:cNvSpPr>
            <a:spLocks/>
          </p:cNvSpPr>
          <p:nvPr/>
        </p:nvSpPr>
        <p:spPr bwMode="auto">
          <a:xfrm>
            <a:off x="14678842" y="6400800"/>
            <a:ext cx="169863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90" name="Freeform 947"/>
          <p:cNvSpPr>
            <a:spLocks noEditPoints="1"/>
          </p:cNvSpPr>
          <p:nvPr/>
        </p:nvSpPr>
        <p:spPr bwMode="auto">
          <a:xfrm>
            <a:off x="10616429" y="6167438"/>
            <a:ext cx="236538" cy="233363"/>
          </a:xfrm>
          <a:custGeom>
            <a:avLst/>
            <a:gdLst>
              <a:gd name="T0" fmla="*/ 29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9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9 w 57"/>
              <a:gd name="T13" fmla="*/ 47 h 56"/>
              <a:gd name="T14" fmla="*/ 29 w 57"/>
              <a:gd name="T15" fmla="*/ 0 h 56"/>
              <a:gd name="T16" fmla="*/ 9 w 57"/>
              <a:gd name="T17" fmla="*/ 8 h 56"/>
              <a:gd name="T18" fmla="*/ 0 w 57"/>
              <a:gd name="T19" fmla="*/ 28 h 56"/>
              <a:gd name="T20" fmla="*/ 9 w 57"/>
              <a:gd name="T21" fmla="*/ 48 h 56"/>
              <a:gd name="T22" fmla="*/ 29 w 57"/>
              <a:gd name="T23" fmla="*/ 56 h 56"/>
              <a:gd name="T24" fmla="*/ 49 w 57"/>
              <a:gd name="T25" fmla="*/ 48 h 56"/>
              <a:gd name="T26" fmla="*/ 49 w 57"/>
              <a:gd name="T27" fmla="*/ 48 h 56"/>
              <a:gd name="T28" fmla="*/ 57 w 57"/>
              <a:gd name="T29" fmla="*/ 28 h 56"/>
              <a:gd name="T30" fmla="*/ 49 w 57"/>
              <a:gd name="T31" fmla="*/ 8 h 56"/>
              <a:gd name="T32" fmla="*/ 29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9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9"/>
                  <a:pt x="29" y="9"/>
                </a:cubicBezTo>
                <a:cubicBezTo>
                  <a:pt x="33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2"/>
                  <a:pt x="9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9" y="48"/>
                </a:cubicBezTo>
                <a:cubicBezTo>
                  <a:pt x="14" y="54"/>
                  <a:pt x="21" y="56"/>
                  <a:pt x="29" y="56"/>
                </a:cubicBezTo>
                <a:cubicBezTo>
                  <a:pt x="36" y="56"/>
                  <a:pt x="43" y="54"/>
                  <a:pt x="49" y="48"/>
                </a:cubicBezTo>
                <a:cubicBezTo>
                  <a:pt x="49" y="48"/>
                  <a:pt x="49" y="48"/>
                  <a:pt x="49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9" y="8"/>
                </a:cubicBezTo>
                <a:cubicBezTo>
                  <a:pt x="43" y="2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91" name="Freeform 948"/>
          <p:cNvSpPr>
            <a:spLocks noEditPoints="1"/>
          </p:cNvSpPr>
          <p:nvPr/>
        </p:nvSpPr>
        <p:spPr bwMode="auto">
          <a:xfrm>
            <a:off x="10600554" y="6151563"/>
            <a:ext cx="268288" cy="265113"/>
          </a:xfrm>
          <a:custGeom>
            <a:avLst/>
            <a:gdLst>
              <a:gd name="T0" fmla="*/ 33 w 65"/>
              <a:gd name="T1" fmla="*/ 60 h 64"/>
              <a:gd name="T2" fmla="*/ 13 w 65"/>
              <a:gd name="T3" fmla="*/ 52 h 64"/>
              <a:gd name="T4" fmla="*/ 4 w 65"/>
              <a:gd name="T5" fmla="*/ 32 h 64"/>
              <a:gd name="T6" fmla="*/ 13 w 65"/>
              <a:gd name="T7" fmla="*/ 12 h 64"/>
              <a:gd name="T8" fmla="*/ 33 w 65"/>
              <a:gd name="T9" fmla="*/ 4 h 64"/>
              <a:gd name="T10" fmla="*/ 53 w 65"/>
              <a:gd name="T11" fmla="*/ 12 h 64"/>
              <a:gd name="T12" fmla="*/ 61 w 65"/>
              <a:gd name="T13" fmla="*/ 32 h 64"/>
              <a:gd name="T14" fmla="*/ 53 w 65"/>
              <a:gd name="T15" fmla="*/ 52 h 64"/>
              <a:gd name="T16" fmla="*/ 53 w 65"/>
              <a:gd name="T17" fmla="*/ 52 h 64"/>
              <a:gd name="T18" fmla="*/ 33 w 65"/>
              <a:gd name="T19" fmla="*/ 60 h 64"/>
              <a:gd name="T20" fmla="*/ 33 w 65"/>
              <a:gd name="T21" fmla="*/ 0 h 64"/>
              <a:gd name="T22" fmla="*/ 33 w 65"/>
              <a:gd name="T23" fmla="*/ 0 h 64"/>
              <a:gd name="T24" fmla="*/ 10 w 65"/>
              <a:gd name="T25" fmla="*/ 9 h 64"/>
              <a:gd name="T26" fmla="*/ 0 w 65"/>
              <a:gd name="T27" fmla="*/ 32 h 64"/>
              <a:gd name="T28" fmla="*/ 10 w 65"/>
              <a:gd name="T29" fmla="*/ 55 h 64"/>
              <a:gd name="T30" fmla="*/ 33 w 65"/>
              <a:gd name="T31" fmla="*/ 64 h 64"/>
              <a:gd name="T32" fmla="*/ 33 w 65"/>
              <a:gd name="T33" fmla="*/ 64 h 64"/>
              <a:gd name="T34" fmla="*/ 56 w 65"/>
              <a:gd name="T35" fmla="*/ 55 h 64"/>
              <a:gd name="T36" fmla="*/ 56 w 65"/>
              <a:gd name="T37" fmla="*/ 55 h 64"/>
              <a:gd name="T38" fmla="*/ 65 w 65"/>
              <a:gd name="T39" fmla="*/ 32 h 64"/>
              <a:gd name="T40" fmla="*/ 56 w 65"/>
              <a:gd name="T41" fmla="*/ 10 h 64"/>
              <a:gd name="T42" fmla="*/ 56 w 65"/>
              <a:gd name="T43" fmla="*/ 9 h 64"/>
              <a:gd name="T44" fmla="*/ 53 w 65"/>
              <a:gd name="T45" fmla="*/ 7 h 64"/>
              <a:gd name="T46" fmla="*/ 33 w 65"/>
              <a:gd name="T4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4">
                <a:moveTo>
                  <a:pt x="33" y="60"/>
                </a:moveTo>
                <a:cubicBezTo>
                  <a:pt x="25" y="60"/>
                  <a:pt x="18" y="58"/>
                  <a:pt x="13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3" y="12"/>
                </a:cubicBezTo>
                <a:cubicBezTo>
                  <a:pt x="18" y="6"/>
                  <a:pt x="25" y="4"/>
                  <a:pt x="33" y="4"/>
                </a:cubicBezTo>
                <a:cubicBezTo>
                  <a:pt x="40" y="4"/>
                  <a:pt x="47" y="6"/>
                  <a:pt x="53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3" y="52"/>
                </a:cubicBezTo>
                <a:cubicBezTo>
                  <a:pt x="53" y="52"/>
                  <a:pt x="53" y="52"/>
                  <a:pt x="53" y="52"/>
                </a:cubicBezTo>
                <a:cubicBezTo>
                  <a:pt x="47" y="58"/>
                  <a:pt x="40" y="60"/>
                  <a:pt x="33" y="60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8"/>
                  <a:pt x="10" y="55"/>
                </a:cubicBezTo>
                <a:cubicBezTo>
                  <a:pt x="16" y="61"/>
                  <a:pt x="24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1" y="64"/>
                  <a:pt x="49" y="61"/>
                  <a:pt x="56" y="55"/>
                </a:cubicBezTo>
                <a:cubicBezTo>
                  <a:pt x="56" y="55"/>
                  <a:pt x="56" y="55"/>
                  <a:pt x="56" y="55"/>
                </a:cubicBezTo>
                <a:cubicBezTo>
                  <a:pt x="62" y="48"/>
                  <a:pt x="65" y="40"/>
                  <a:pt x="65" y="32"/>
                </a:cubicBezTo>
                <a:cubicBezTo>
                  <a:pt x="65" y="24"/>
                  <a:pt x="62" y="16"/>
                  <a:pt x="56" y="10"/>
                </a:cubicBezTo>
                <a:cubicBezTo>
                  <a:pt x="56" y="10"/>
                  <a:pt x="56" y="9"/>
                  <a:pt x="56" y="9"/>
                </a:cubicBezTo>
                <a:cubicBezTo>
                  <a:pt x="55" y="8"/>
                  <a:pt x="54" y="8"/>
                  <a:pt x="53" y="7"/>
                </a:cubicBezTo>
                <a:cubicBezTo>
                  <a:pt x="47" y="2"/>
                  <a:pt x="40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92" name="Freeform 949"/>
          <p:cNvSpPr>
            <a:spLocks/>
          </p:cNvSpPr>
          <p:nvPr/>
        </p:nvSpPr>
        <p:spPr bwMode="auto">
          <a:xfrm>
            <a:off x="10649767" y="6205538"/>
            <a:ext cx="169863" cy="157163"/>
          </a:xfrm>
          <a:custGeom>
            <a:avLst/>
            <a:gdLst>
              <a:gd name="T0" fmla="*/ 21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93" name="Freeform 950"/>
          <p:cNvSpPr>
            <a:spLocks noEditPoints="1"/>
          </p:cNvSpPr>
          <p:nvPr/>
        </p:nvSpPr>
        <p:spPr bwMode="auto">
          <a:xfrm>
            <a:off x="9936979" y="6565900"/>
            <a:ext cx="236538" cy="231775"/>
          </a:xfrm>
          <a:custGeom>
            <a:avLst/>
            <a:gdLst>
              <a:gd name="T0" fmla="*/ 29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9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9 w 57"/>
              <a:gd name="T13" fmla="*/ 47 h 56"/>
              <a:gd name="T14" fmla="*/ 29 w 57"/>
              <a:gd name="T15" fmla="*/ 0 h 56"/>
              <a:gd name="T16" fmla="*/ 9 w 57"/>
              <a:gd name="T17" fmla="*/ 8 h 56"/>
              <a:gd name="T18" fmla="*/ 0 w 57"/>
              <a:gd name="T19" fmla="*/ 28 h 56"/>
              <a:gd name="T20" fmla="*/ 9 w 57"/>
              <a:gd name="T21" fmla="*/ 48 h 56"/>
              <a:gd name="T22" fmla="*/ 29 w 57"/>
              <a:gd name="T23" fmla="*/ 56 h 56"/>
              <a:gd name="T24" fmla="*/ 49 w 57"/>
              <a:gd name="T25" fmla="*/ 48 h 56"/>
              <a:gd name="T26" fmla="*/ 49 w 57"/>
              <a:gd name="T27" fmla="*/ 48 h 56"/>
              <a:gd name="T28" fmla="*/ 57 w 57"/>
              <a:gd name="T29" fmla="*/ 28 h 56"/>
              <a:gd name="T30" fmla="*/ 49 w 57"/>
              <a:gd name="T31" fmla="*/ 8 h 56"/>
              <a:gd name="T32" fmla="*/ 29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9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9"/>
                  <a:pt x="29" y="9"/>
                </a:cubicBezTo>
                <a:cubicBezTo>
                  <a:pt x="33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2"/>
                  <a:pt x="9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9" y="48"/>
                </a:cubicBezTo>
                <a:cubicBezTo>
                  <a:pt x="14" y="54"/>
                  <a:pt x="21" y="56"/>
                  <a:pt x="29" y="56"/>
                </a:cubicBezTo>
                <a:cubicBezTo>
                  <a:pt x="36" y="56"/>
                  <a:pt x="43" y="54"/>
                  <a:pt x="49" y="48"/>
                </a:cubicBezTo>
                <a:cubicBezTo>
                  <a:pt x="49" y="48"/>
                  <a:pt x="49" y="48"/>
                  <a:pt x="49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9" y="8"/>
                </a:cubicBezTo>
                <a:cubicBezTo>
                  <a:pt x="43" y="2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94" name="Freeform 951"/>
          <p:cNvSpPr>
            <a:spLocks noEditPoints="1"/>
          </p:cNvSpPr>
          <p:nvPr/>
        </p:nvSpPr>
        <p:spPr bwMode="auto">
          <a:xfrm>
            <a:off x="9921104" y="6550025"/>
            <a:ext cx="268288" cy="265113"/>
          </a:xfrm>
          <a:custGeom>
            <a:avLst/>
            <a:gdLst>
              <a:gd name="T0" fmla="*/ 33 w 65"/>
              <a:gd name="T1" fmla="*/ 60 h 64"/>
              <a:gd name="T2" fmla="*/ 13 w 65"/>
              <a:gd name="T3" fmla="*/ 52 h 64"/>
              <a:gd name="T4" fmla="*/ 4 w 65"/>
              <a:gd name="T5" fmla="*/ 32 h 64"/>
              <a:gd name="T6" fmla="*/ 13 w 65"/>
              <a:gd name="T7" fmla="*/ 12 h 64"/>
              <a:gd name="T8" fmla="*/ 33 w 65"/>
              <a:gd name="T9" fmla="*/ 4 h 64"/>
              <a:gd name="T10" fmla="*/ 53 w 65"/>
              <a:gd name="T11" fmla="*/ 12 h 64"/>
              <a:gd name="T12" fmla="*/ 61 w 65"/>
              <a:gd name="T13" fmla="*/ 32 h 64"/>
              <a:gd name="T14" fmla="*/ 53 w 65"/>
              <a:gd name="T15" fmla="*/ 52 h 64"/>
              <a:gd name="T16" fmla="*/ 53 w 65"/>
              <a:gd name="T17" fmla="*/ 52 h 64"/>
              <a:gd name="T18" fmla="*/ 33 w 65"/>
              <a:gd name="T19" fmla="*/ 60 h 64"/>
              <a:gd name="T20" fmla="*/ 33 w 65"/>
              <a:gd name="T21" fmla="*/ 0 h 64"/>
              <a:gd name="T22" fmla="*/ 33 w 65"/>
              <a:gd name="T23" fmla="*/ 0 h 64"/>
              <a:gd name="T24" fmla="*/ 10 w 65"/>
              <a:gd name="T25" fmla="*/ 9 h 64"/>
              <a:gd name="T26" fmla="*/ 0 w 65"/>
              <a:gd name="T27" fmla="*/ 32 h 64"/>
              <a:gd name="T28" fmla="*/ 10 w 65"/>
              <a:gd name="T29" fmla="*/ 55 h 64"/>
              <a:gd name="T30" fmla="*/ 33 w 65"/>
              <a:gd name="T31" fmla="*/ 64 h 64"/>
              <a:gd name="T32" fmla="*/ 33 w 65"/>
              <a:gd name="T33" fmla="*/ 64 h 64"/>
              <a:gd name="T34" fmla="*/ 56 w 65"/>
              <a:gd name="T35" fmla="*/ 55 h 64"/>
              <a:gd name="T36" fmla="*/ 56 w 65"/>
              <a:gd name="T37" fmla="*/ 55 h 64"/>
              <a:gd name="T38" fmla="*/ 65 w 65"/>
              <a:gd name="T39" fmla="*/ 32 h 64"/>
              <a:gd name="T40" fmla="*/ 56 w 65"/>
              <a:gd name="T41" fmla="*/ 10 h 64"/>
              <a:gd name="T42" fmla="*/ 56 w 65"/>
              <a:gd name="T43" fmla="*/ 9 h 64"/>
              <a:gd name="T44" fmla="*/ 53 w 65"/>
              <a:gd name="T45" fmla="*/ 7 h 64"/>
              <a:gd name="T46" fmla="*/ 33 w 65"/>
              <a:gd name="T4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4">
                <a:moveTo>
                  <a:pt x="33" y="60"/>
                </a:moveTo>
                <a:cubicBezTo>
                  <a:pt x="25" y="60"/>
                  <a:pt x="18" y="58"/>
                  <a:pt x="13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3" y="12"/>
                </a:cubicBezTo>
                <a:cubicBezTo>
                  <a:pt x="18" y="6"/>
                  <a:pt x="25" y="4"/>
                  <a:pt x="33" y="4"/>
                </a:cubicBezTo>
                <a:cubicBezTo>
                  <a:pt x="40" y="4"/>
                  <a:pt x="47" y="6"/>
                  <a:pt x="53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3" y="52"/>
                </a:cubicBezTo>
                <a:cubicBezTo>
                  <a:pt x="53" y="52"/>
                  <a:pt x="53" y="52"/>
                  <a:pt x="53" y="52"/>
                </a:cubicBezTo>
                <a:cubicBezTo>
                  <a:pt x="47" y="58"/>
                  <a:pt x="40" y="60"/>
                  <a:pt x="33" y="60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8"/>
                  <a:pt x="10" y="55"/>
                </a:cubicBezTo>
                <a:cubicBezTo>
                  <a:pt x="16" y="61"/>
                  <a:pt x="24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1" y="64"/>
                  <a:pt x="49" y="61"/>
                  <a:pt x="56" y="55"/>
                </a:cubicBezTo>
                <a:cubicBezTo>
                  <a:pt x="56" y="55"/>
                  <a:pt x="56" y="55"/>
                  <a:pt x="56" y="55"/>
                </a:cubicBezTo>
                <a:cubicBezTo>
                  <a:pt x="62" y="48"/>
                  <a:pt x="65" y="40"/>
                  <a:pt x="65" y="32"/>
                </a:cubicBezTo>
                <a:cubicBezTo>
                  <a:pt x="65" y="24"/>
                  <a:pt x="62" y="16"/>
                  <a:pt x="56" y="10"/>
                </a:cubicBezTo>
                <a:cubicBezTo>
                  <a:pt x="56" y="10"/>
                  <a:pt x="56" y="9"/>
                  <a:pt x="56" y="9"/>
                </a:cubicBezTo>
                <a:cubicBezTo>
                  <a:pt x="55" y="8"/>
                  <a:pt x="54" y="8"/>
                  <a:pt x="53" y="7"/>
                </a:cubicBezTo>
                <a:cubicBezTo>
                  <a:pt x="47" y="2"/>
                  <a:pt x="40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95" name="Freeform 952"/>
          <p:cNvSpPr>
            <a:spLocks/>
          </p:cNvSpPr>
          <p:nvPr/>
        </p:nvSpPr>
        <p:spPr bwMode="auto">
          <a:xfrm>
            <a:off x="9970317" y="6604000"/>
            <a:ext cx="169863" cy="157163"/>
          </a:xfrm>
          <a:custGeom>
            <a:avLst/>
            <a:gdLst>
              <a:gd name="T0" fmla="*/ 21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96" name="Freeform 953"/>
          <p:cNvSpPr>
            <a:spLocks noEditPoints="1"/>
          </p:cNvSpPr>
          <p:nvPr/>
        </p:nvSpPr>
        <p:spPr bwMode="auto">
          <a:xfrm>
            <a:off x="12046767" y="4618038"/>
            <a:ext cx="236538" cy="236538"/>
          </a:xfrm>
          <a:custGeom>
            <a:avLst/>
            <a:gdLst>
              <a:gd name="T0" fmla="*/ 29 w 57"/>
              <a:gd name="T1" fmla="*/ 47 h 57"/>
              <a:gd name="T2" fmla="*/ 16 w 57"/>
              <a:gd name="T3" fmla="*/ 42 h 57"/>
              <a:gd name="T4" fmla="*/ 16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9 h 57"/>
              <a:gd name="T18" fmla="*/ 0 w 57"/>
              <a:gd name="T19" fmla="*/ 29 h 57"/>
              <a:gd name="T20" fmla="*/ 9 w 57"/>
              <a:gd name="T21" fmla="*/ 49 h 57"/>
              <a:gd name="T22" fmla="*/ 29 w 57"/>
              <a:gd name="T23" fmla="*/ 57 h 57"/>
              <a:gd name="T24" fmla="*/ 49 w 57"/>
              <a:gd name="T25" fmla="*/ 49 h 57"/>
              <a:gd name="T26" fmla="*/ 49 w 57"/>
              <a:gd name="T27" fmla="*/ 49 h 57"/>
              <a:gd name="T28" fmla="*/ 57 w 57"/>
              <a:gd name="T29" fmla="*/ 29 h 57"/>
              <a:gd name="T30" fmla="*/ 49 w 57"/>
              <a:gd name="T31" fmla="*/ 9 h 57"/>
              <a:gd name="T32" fmla="*/ 29 w 57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6" y="42"/>
                </a:cubicBezTo>
                <a:cubicBezTo>
                  <a:pt x="8" y="35"/>
                  <a:pt x="8" y="23"/>
                  <a:pt x="16" y="15"/>
                </a:cubicBezTo>
                <a:cubicBezTo>
                  <a:pt x="19" y="12"/>
                  <a:pt x="24" y="10"/>
                  <a:pt x="29" y="10"/>
                </a:cubicBezTo>
                <a:cubicBezTo>
                  <a:pt x="33" y="10"/>
                  <a:pt x="38" y="12"/>
                  <a:pt x="42" y="15"/>
                </a:cubicBezTo>
                <a:cubicBezTo>
                  <a:pt x="49" y="23"/>
                  <a:pt x="49" y="35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9"/>
                </a:cubicBezTo>
                <a:cubicBezTo>
                  <a:pt x="3" y="14"/>
                  <a:pt x="0" y="21"/>
                  <a:pt x="0" y="29"/>
                </a:cubicBezTo>
                <a:cubicBezTo>
                  <a:pt x="0" y="36"/>
                  <a:pt x="3" y="43"/>
                  <a:pt x="9" y="49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9"/>
                </a:cubicBezTo>
                <a:cubicBezTo>
                  <a:pt x="49" y="49"/>
                  <a:pt x="49" y="49"/>
                  <a:pt x="49" y="49"/>
                </a:cubicBezTo>
                <a:cubicBezTo>
                  <a:pt x="54" y="43"/>
                  <a:pt x="57" y="36"/>
                  <a:pt x="57" y="29"/>
                </a:cubicBezTo>
                <a:cubicBezTo>
                  <a:pt x="57" y="21"/>
                  <a:pt x="54" y="14"/>
                  <a:pt x="49" y="9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97" name="Freeform 954"/>
          <p:cNvSpPr>
            <a:spLocks noEditPoints="1"/>
          </p:cNvSpPr>
          <p:nvPr/>
        </p:nvSpPr>
        <p:spPr bwMode="auto">
          <a:xfrm>
            <a:off x="12030892" y="4600575"/>
            <a:ext cx="268288" cy="269875"/>
          </a:xfrm>
          <a:custGeom>
            <a:avLst/>
            <a:gdLst>
              <a:gd name="T0" fmla="*/ 33 w 65"/>
              <a:gd name="T1" fmla="*/ 61 h 65"/>
              <a:gd name="T2" fmla="*/ 13 w 65"/>
              <a:gd name="T3" fmla="*/ 53 h 65"/>
              <a:gd name="T4" fmla="*/ 4 w 65"/>
              <a:gd name="T5" fmla="*/ 33 h 65"/>
              <a:gd name="T6" fmla="*/ 13 w 65"/>
              <a:gd name="T7" fmla="*/ 13 h 65"/>
              <a:gd name="T8" fmla="*/ 33 w 65"/>
              <a:gd name="T9" fmla="*/ 4 h 65"/>
              <a:gd name="T10" fmla="*/ 53 w 65"/>
              <a:gd name="T11" fmla="*/ 13 h 65"/>
              <a:gd name="T12" fmla="*/ 61 w 65"/>
              <a:gd name="T13" fmla="*/ 33 h 65"/>
              <a:gd name="T14" fmla="*/ 53 w 65"/>
              <a:gd name="T15" fmla="*/ 53 h 65"/>
              <a:gd name="T16" fmla="*/ 53 w 65"/>
              <a:gd name="T17" fmla="*/ 53 h 65"/>
              <a:gd name="T18" fmla="*/ 33 w 65"/>
              <a:gd name="T19" fmla="*/ 61 h 65"/>
              <a:gd name="T20" fmla="*/ 33 w 65"/>
              <a:gd name="T21" fmla="*/ 0 h 65"/>
              <a:gd name="T22" fmla="*/ 33 w 65"/>
              <a:gd name="T23" fmla="*/ 0 h 65"/>
              <a:gd name="T24" fmla="*/ 10 w 65"/>
              <a:gd name="T25" fmla="*/ 10 h 65"/>
              <a:gd name="T26" fmla="*/ 0 w 65"/>
              <a:gd name="T27" fmla="*/ 33 h 65"/>
              <a:gd name="T28" fmla="*/ 10 w 65"/>
              <a:gd name="T29" fmla="*/ 55 h 65"/>
              <a:gd name="T30" fmla="*/ 33 w 65"/>
              <a:gd name="T31" fmla="*/ 65 h 65"/>
              <a:gd name="T32" fmla="*/ 33 w 65"/>
              <a:gd name="T33" fmla="*/ 65 h 65"/>
              <a:gd name="T34" fmla="*/ 56 w 65"/>
              <a:gd name="T35" fmla="*/ 55 h 65"/>
              <a:gd name="T36" fmla="*/ 56 w 65"/>
              <a:gd name="T37" fmla="*/ 55 h 65"/>
              <a:gd name="T38" fmla="*/ 65 w 65"/>
              <a:gd name="T39" fmla="*/ 33 h 65"/>
              <a:gd name="T40" fmla="*/ 63 w 65"/>
              <a:gd name="T41" fmla="*/ 21 h 65"/>
              <a:gd name="T42" fmla="*/ 61 w 65"/>
              <a:gd name="T43" fmla="*/ 17 h 65"/>
              <a:gd name="T44" fmla="*/ 56 w 65"/>
              <a:gd name="T45" fmla="*/ 10 h 65"/>
              <a:gd name="T46" fmla="*/ 50 w 65"/>
              <a:gd name="T47" fmla="*/ 5 h 65"/>
              <a:gd name="T48" fmla="*/ 46 w 65"/>
              <a:gd name="T49" fmla="*/ 3 h 65"/>
              <a:gd name="T50" fmla="*/ 33 w 65"/>
              <a:gd name="T51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5" h="65">
                <a:moveTo>
                  <a:pt x="33" y="61"/>
                </a:moveTo>
                <a:cubicBezTo>
                  <a:pt x="25" y="61"/>
                  <a:pt x="18" y="58"/>
                  <a:pt x="13" y="53"/>
                </a:cubicBezTo>
                <a:cubicBezTo>
                  <a:pt x="7" y="47"/>
                  <a:pt x="4" y="40"/>
                  <a:pt x="4" y="33"/>
                </a:cubicBezTo>
                <a:cubicBezTo>
                  <a:pt x="4" y="25"/>
                  <a:pt x="7" y="18"/>
                  <a:pt x="13" y="13"/>
                </a:cubicBez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3"/>
                </a:cubicBezTo>
                <a:cubicBezTo>
                  <a:pt x="58" y="18"/>
                  <a:pt x="61" y="25"/>
                  <a:pt x="61" y="33"/>
                </a:cubicBezTo>
                <a:cubicBezTo>
                  <a:pt x="61" y="40"/>
                  <a:pt x="58" y="47"/>
                  <a:pt x="53" y="53"/>
                </a:cubicBezTo>
                <a:cubicBezTo>
                  <a:pt x="53" y="53"/>
                  <a:pt x="53" y="53"/>
                  <a:pt x="53" y="53"/>
                </a:cubicBezTo>
                <a:cubicBezTo>
                  <a:pt x="47" y="58"/>
                  <a:pt x="40" y="61"/>
                  <a:pt x="33" y="61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10"/>
                </a:cubicBezTo>
                <a:cubicBezTo>
                  <a:pt x="4" y="16"/>
                  <a:pt x="0" y="24"/>
                  <a:pt x="0" y="33"/>
                </a:cubicBezTo>
                <a:cubicBezTo>
                  <a:pt x="0" y="41"/>
                  <a:pt x="4" y="49"/>
                  <a:pt x="10" y="55"/>
                </a:cubicBezTo>
                <a:cubicBezTo>
                  <a:pt x="16" y="62"/>
                  <a:pt x="24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2"/>
                  <a:pt x="56" y="55"/>
                </a:cubicBezTo>
                <a:cubicBezTo>
                  <a:pt x="56" y="55"/>
                  <a:pt x="56" y="55"/>
                  <a:pt x="56" y="55"/>
                </a:cubicBezTo>
                <a:cubicBezTo>
                  <a:pt x="62" y="49"/>
                  <a:pt x="65" y="41"/>
                  <a:pt x="65" y="33"/>
                </a:cubicBezTo>
                <a:cubicBezTo>
                  <a:pt x="65" y="29"/>
                  <a:pt x="64" y="25"/>
                  <a:pt x="63" y="21"/>
                </a:cubicBezTo>
                <a:cubicBezTo>
                  <a:pt x="62" y="20"/>
                  <a:pt x="62" y="18"/>
                  <a:pt x="61" y="17"/>
                </a:cubicBezTo>
                <a:cubicBezTo>
                  <a:pt x="60" y="14"/>
                  <a:pt x="58" y="12"/>
                  <a:pt x="56" y="10"/>
                </a:cubicBezTo>
                <a:cubicBezTo>
                  <a:pt x="54" y="8"/>
                  <a:pt x="52" y="7"/>
                  <a:pt x="50" y="5"/>
                </a:cubicBezTo>
                <a:cubicBezTo>
                  <a:pt x="49" y="5"/>
                  <a:pt x="48" y="4"/>
                  <a:pt x="46" y="3"/>
                </a:cubicBezTo>
                <a:cubicBezTo>
                  <a:pt x="42" y="1"/>
                  <a:pt x="37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98" name="Freeform 955"/>
          <p:cNvSpPr>
            <a:spLocks/>
          </p:cNvSpPr>
          <p:nvPr/>
        </p:nvSpPr>
        <p:spPr bwMode="auto">
          <a:xfrm>
            <a:off x="12080104" y="4659313"/>
            <a:ext cx="169863" cy="152400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5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5"/>
                  <a:pt x="41" y="13"/>
                  <a:pt x="34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99" name="Freeform 956"/>
          <p:cNvSpPr>
            <a:spLocks noEditPoints="1"/>
          </p:cNvSpPr>
          <p:nvPr/>
        </p:nvSpPr>
        <p:spPr bwMode="auto">
          <a:xfrm>
            <a:off x="12183292" y="1665288"/>
            <a:ext cx="236538" cy="236538"/>
          </a:xfrm>
          <a:custGeom>
            <a:avLst/>
            <a:gdLst>
              <a:gd name="T0" fmla="*/ 29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8 w 57"/>
              <a:gd name="T15" fmla="*/ 0 h 57"/>
              <a:gd name="T16" fmla="*/ 8 w 57"/>
              <a:gd name="T17" fmla="*/ 8 h 57"/>
              <a:gd name="T18" fmla="*/ 8 w 57"/>
              <a:gd name="T19" fmla="*/ 8 h 57"/>
              <a:gd name="T20" fmla="*/ 0 w 57"/>
              <a:gd name="T21" fmla="*/ 28 h 57"/>
              <a:gd name="T22" fmla="*/ 8 w 57"/>
              <a:gd name="T23" fmla="*/ 49 h 57"/>
              <a:gd name="T24" fmla="*/ 29 w 57"/>
              <a:gd name="T25" fmla="*/ 57 h 57"/>
              <a:gd name="T26" fmla="*/ 49 w 57"/>
              <a:gd name="T27" fmla="*/ 49 h 57"/>
              <a:gd name="T28" fmla="*/ 57 w 57"/>
              <a:gd name="T29" fmla="*/ 29 h 57"/>
              <a:gd name="T30" fmla="*/ 49 w 57"/>
              <a:gd name="T31" fmla="*/ 8 h 57"/>
              <a:gd name="T32" fmla="*/ 28 w 57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5" y="42"/>
                </a:cubicBezTo>
                <a:cubicBezTo>
                  <a:pt x="8" y="34"/>
                  <a:pt x="8" y="23"/>
                  <a:pt x="15" y="15"/>
                </a:cubicBezTo>
                <a:cubicBezTo>
                  <a:pt x="19" y="12"/>
                  <a:pt x="24" y="10"/>
                  <a:pt x="29" y="10"/>
                </a:cubicBezTo>
                <a:cubicBezTo>
                  <a:pt x="33" y="10"/>
                  <a:pt x="38" y="12"/>
                  <a:pt x="42" y="15"/>
                </a:cubicBezTo>
                <a:cubicBezTo>
                  <a:pt x="49" y="23"/>
                  <a:pt x="49" y="34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8" y="49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9"/>
                </a:cubicBezTo>
                <a:cubicBezTo>
                  <a:pt x="54" y="43"/>
                  <a:pt x="57" y="36"/>
                  <a:pt x="57" y="29"/>
                </a:cubicBezTo>
                <a:cubicBezTo>
                  <a:pt x="57" y="21"/>
                  <a:pt x="54" y="14"/>
                  <a:pt x="49" y="8"/>
                </a:cubicBezTo>
                <a:cubicBezTo>
                  <a:pt x="43" y="3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00" name="Freeform 957"/>
          <p:cNvSpPr>
            <a:spLocks noEditPoints="1"/>
          </p:cNvSpPr>
          <p:nvPr/>
        </p:nvSpPr>
        <p:spPr bwMode="auto">
          <a:xfrm>
            <a:off x="12167417" y="1649413"/>
            <a:ext cx="268288" cy="269875"/>
          </a:xfrm>
          <a:custGeom>
            <a:avLst/>
            <a:gdLst>
              <a:gd name="T0" fmla="*/ 12 w 65"/>
              <a:gd name="T1" fmla="*/ 12 h 65"/>
              <a:gd name="T2" fmla="*/ 32 w 65"/>
              <a:gd name="T3" fmla="*/ 4 h 65"/>
              <a:gd name="T4" fmla="*/ 53 w 65"/>
              <a:gd name="T5" fmla="*/ 12 h 65"/>
              <a:gd name="T6" fmla="*/ 61 w 65"/>
              <a:gd name="T7" fmla="*/ 33 h 65"/>
              <a:gd name="T8" fmla="*/ 53 w 65"/>
              <a:gd name="T9" fmla="*/ 53 h 65"/>
              <a:gd name="T10" fmla="*/ 33 w 65"/>
              <a:gd name="T11" fmla="*/ 61 h 65"/>
              <a:gd name="T12" fmla="*/ 12 w 65"/>
              <a:gd name="T13" fmla="*/ 53 h 65"/>
              <a:gd name="T14" fmla="*/ 4 w 65"/>
              <a:gd name="T15" fmla="*/ 32 h 65"/>
              <a:gd name="T16" fmla="*/ 12 w 65"/>
              <a:gd name="T17" fmla="*/ 12 h 65"/>
              <a:gd name="T18" fmla="*/ 12 w 65"/>
              <a:gd name="T19" fmla="*/ 12 h 65"/>
              <a:gd name="T20" fmla="*/ 33 w 65"/>
              <a:gd name="T21" fmla="*/ 0 h 65"/>
              <a:gd name="T22" fmla="*/ 32 w 65"/>
              <a:gd name="T23" fmla="*/ 0 h 65"/>
              <a:gd name="T24" fmla="*/ 31 w 65"/>
              <a:gd name="T25" fmla="*/ 0 h 65"/>
              <a:gd name="T26" fmla="*/ 24 w 65"/>
              <a:gd name="T27" fmla="*/ 1 h 65"/>
              <a:gd name="T28" fmla="*/ 20 w 65"/>
              <a:gd name="T29" fmla="*/ 3 h 65"/>
              <a:gd name="T30" fmla="*/ 10 w 65"/>
              <a:gd name="T31" fmla="*/ 10 h 65"/>
              <a:gd name="T32" fmla="*/ 10 w 65"/>
              <a:gd name="T33" fmla="*/ 10 h 65"/>
              <a:gd name="T34" fmla="*/ 0 w 65"/>
              <a:gd name="T35" fmla="*/ 32 h 65"/>
              <a:gd name="T36" fmla="*/ 10 w 65"/>
              <a:gd name="T37" fmla="*/ 55 h 65"/>
              <a:gd name="T38" fmla="*/ 32 w 65"/>
              <a:gd name="T39" fmla="*/ 65 h 65"/>
              <a:gd name="T40" fmla="*/ 33 w 65"/>
              <a:gd name="T41" fmla="*/ 65 h 65"/>
              <a:gd name="T42" fmla="*/ 55 w 65"/>
              <a:gd name="T43" fmla="*/ 55 h 65"/>
              <a:gd name="T44" fmla="*/ 65 w 65"/>
              <a:gd name="T45" fmla="*/ 33 h 65"/>
              <a:gd name="T46" fmla="*/ 55 w 65"/>
              <a:gd name="T47" fmla="*/ 10 h 65"/>
              <a:gd name="T48" fmla="*/ 35 w 65"/>
              <a:gd name="T49" fmla="*/ 0 h 65"/>
              <a:gd name="T50" fmla="*/ 33 w 65"/>
              <a:gd name="T51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5" h="65">
                <a:moveTo>
                  <a:pt x="12" y="12"/>
                </a:moveTo>
                <a:cubicBezTo>
                  <a:pt x="18" y="7"/>
                  <a:pt x="25" y="4"/>
                  <a:pt x="32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8" y="18"/>
                  <a:pt x="61" y="25"/>
                  <a:pt x="61" y="33"/>
                </a:cubicBezTo>
                <a:cubicBezTo>
                  <a:pt x="61" y="40"/>
                  <a:pt x="58" y="47"/>
                  <a:pt x="53" y="53"/>
                </a:cubicBezTo>
                <a:cubicBezTo>
                  <a:pt x="47" y="58"/>
                  <a:pt x="40" y="61"/>
                  <a:pt x="33" y="61"/>
                </a:cubicBezTo>
                <a:cubicBezTo>
                  <a:pt x="25" y="61"/>
                  <a:pt x="18" y="58"/>
                  <a:pt x="12" y="53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3" y="0"/>
                </a:moveTo>
                <a:cubicBezTo>
                  <a:pt x="33" y="0"/>
                  <a:pt x="33" y="0"/>
                  <a:pt x="32" y="0"/>
                </a:cubicBezTo>
                <a:cubicBezTo>
                  <a:pt x="32" y="0"/>
                  <a:pt x="32" y="0"/>
                  <a:pt x="31" y="0"/>
                </a:cubicBezTo>
                <a:cubicBezTo>
                  <a:pt x="29" y="0"/>
                  <a:pt x="26" y="1"/>
                  <a:pt x="24" y="1"/>
                </a:cubicBezTo>
                <a:cubicBezTo>
                  <a:pt x="22" y="2"/>
                  <a:pt x="21" y="2"/>
                  <a:pt x="20" y="3"/>
                </a:cubicBezTo>
                <a:cubicBezTo>
                  <a:pt x="16" y="4"/>
                  <a:pt x="13" y="7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1"/>
                  <a:pt x="3" y="49"/>
                  <a:pt x="10" y="55"/>
                </a:cubicBezTo>
                <a:cubicBezTo>
                  <a:pt x="16" y="62"/>
                  <a:pt x="24" y="65"/>
                  <a:pt x="32" y="65"/>
                </a:cubicBezTo>
                <a:cubicBezTo>
                  <a:pt x="32" y="65"/>
                  <a:pt x="33" y="65"/>
                  <a:pt x="33" y="65"/>
                </a:cubicBezTo>
                <a:cubicBezTo>
                  <a:pt x="41" y="65"/>
                  <a:pt x="49" y="62"/>
                  <a:pt x="55" y="55"/>
                </a:cubicBezTo>
                <a:cubicBezTo>
                  <a:pt x="62" y="49"/>
                  <a:pt x="65" y="41"/>
                  <a:pt x="65" y="33"/>
                </a:cubicBezTo>
                <a:cubicBezTo>
                  <a:pt x="65" y="24"/>
                  <a:pt x="62" y="16"/>
                  <a:pt x="55" y="10"/>
                </a:cubicBezTo>
                <a:cubicBezTo>
                  <a:pt x="50" y="4"/>
                  <a:pt x="43" y="1"/>
                  <a:pt x="35" y="0"/>
                </a:cubicBezTo>
                <a:cubicBezTo>
                  <a:pt x="34" y="0"/>
                  <a:pt x="33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01" name="Freeform 958"/>
          <p:cNvSpPr>
            <a:spLocks/>
          </p:cNvSpPr>
          <p:nvPr/>
        </p:nvSpPr>
        <p:spPr bwMode="auto">
          <a:xfrm>
            <a:off x="12216629" y="1706563"/>
            <a:ext cx="169863" cy="153988"/>
          </a:xfrm>
          <a:custGeom>
            <a:avLst/>
            <a:gdLst>
              <a:gd name="T0" fmla="*/ 21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02" name="Freeform 959"/>
          <p:cNvSpPr>
            <a:spLocks noEditPoints="1"/>
          </p:cNvSpPr>
          <p:nvPr/>
        </p:nvSpPr>
        <p:spPr bwMode="auto">
          <a:xfrm>
            <a:off x="14691542" y="93663"/>
            <a:ext cx="236538" cy="236538"/>
          </a:xfrm>
          <a:custGeom>
            <a:avLst/>
            <a:gdLst>
              <a:gd name="T0" fmla="*/ 29 w 57"/>
              <a:gd name="T1" fmla="*/ 47 h 57"/>
              <a:gd name="T2" fmla="*/ 16 w 57"/>
              <a:gd name="T3" fmla="*/ 42 h 57"/>
              <a:gd name="T4" fmla="*/ 16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8 h 57"/>
              <a:gd name="T18" fmla="*/ 9 w 57"/>
              <a:gd name="T19" fmla="*/ 8 h 57"/>
              <a:gd name="T20" fmla="*/ 0 w 57"/>
              <a:gd name="T21" fmla="*/ 28 h 57"/>
              <a:gd name="T22" fmla="*/ 9 w 57"/>
              <a:gd name="T23" fmla="*/ 49 h 57"/>
              <a:gd name="T24" fmla="*/ 29 w 57"/>
              <a:gd name="T25" fmla="*/ 57 h 57"/>
              <a:gd name="T26" fmla="*/ 49 w 57"/>
              <a:gd name="T27" fmla="*/ 49 h 57"/>
              <a:gd name="T28" fmla="*/ 57 w 57"/>
              <a:gd name="T29" fmla="*/ 28 h 57"/>
              <a:gd name="T30" fmla="*/ 49 w 57"/>
              <a:gd name="T31" fmla="*/ 8 h 57"/>
              <a:gd name="T32" fmla="*/ 29 w 57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6" y="42"/>
                </a:cubicBezTo>
                <a:cubicBezTo>
                  <a:pt x="8" y="34"/>
                  <a:pt x="8" y="23"/>
                  <a:pt x="16" y="15"/>
                </a:cubicBezTo>
                <a:cubicBezTo>
                  <a:pt x="19" y="12"/>
                  <a:pt x="24" y="10"/>
                  <a:pt x="29" y="10"/>
                </a:cubicBezTo>
                <a:cubicBezTo>
                  <a:pt x="34" y="10"/>
                  <a:pt x="38" y="12"/>
                  <a:pt x="42" y="15"/>
                </a:cubicBezTo>
                <a:cubicBezTo>
                  <a:pt x="49" y="23"/>
                  <a:pt x="49" y="34"/>
                  <a:pt x="42" y="42"/>
                </a:cubicBezTo>
                <a:cubicBezTo>
                  <a:pt x="38" y="45"/>
                  <a:pt x="34" y="47"/>
                  <a:pt x="29" y="47"/>
                </a:cubicBezTo>
                <a:moveTo>
                  <a:pt x="29" y="0"/>
                </a:moveTo>
                <a:cubicBezTo>
                  <a:pt x="22" y="0"/>
                  <a:pt x="14" y="3"/>
                  <a:pt x="9" y="8"/>
                </a:cubicBezTo>
                <a:cubicBezTo>
                  <a:pt x="9" y="8"/>
                  <a:pt x="9" y="8"/>
                  <a:pt x="9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9" y="49"/>
                </a:cubicBezTo>
                <a:cubicBezTo>
                  <a:pt x="14" y="54"/>
                  <a:pt x="22" y="57"/>
                  <a:pt x="29" y="57"/>
                </a:cubicBezTo>
                <a:cubicBezTo>
                  <a:pt x="36" y="57"/>
                  <a:pt x="43" y="54"/>
                  <a:pt x="49" y="49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9" y="8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03" name="Freeform 960"/>
          <p:cNvSpPr>
            <a:spLocks noEditPoints="1"/>
          </p:cNvSpPr>
          <p:nvPr/>
        </p:nvSpPr>
        <p:spPr bwMode="auto">
          <a:xfrm>
            <a:off x="14674079" y="77788"/>
            <a:ext cx="269875" cy="269875"/>
          </a:xfrm>
          <a:custGeom>
            <a:avLst/>
            <a:gdLst>
              <a:gd name="T0" fmla="*/ 13 w 65"/>
              <a:gd name="T1" fmla="*/ 12 h 65"/>
              <a:gd name="T2" fmla="*/ 33 w 65"/>
              <a:gd name="T3" fmla="*/ 4 h 65"/>
              <a:gd name="T4" fmla="*/ 53 w 65"/>
              <a:gd name="T5" fmla="*/ 12 h 65"/>
              <a:gd name="T6" fmla="*/ 61 w 65"/>
              <a:gd name="T7" fmla="*/ 32 h 65"/>
              <a:gd name="T8" fmla="*/ 53 w 65"/>
              <a:gd name="T9" fmla="*/ 53 h 65"/>
              <a:gd name="T10" fmla="*/ 33 w 65"/>
              <a:gd name="T11" fmla="*/ 61 h 65"/>
              <a:gd name="T12" fmla="*/ 13 w 65"/>
              <a:gd name="T13" fmla="*/ 53 h 65"/>
              <a:gd name="T14" fmla="*/ 4 w 65"/>
              <a:gd name="T15" fmla="*/ 32 h 65"/>
              <a:gd name="T16" fmla="*/ 13 w 65"/>
              <a:gd name="T17" fmla="*/ 12 h 65"/>
              <a:gd name="T18" fmla="*/ 13 w 65"/>
              <a:gd name="T19" fmla="*/ 12 h 65"/>
              <a:gd name="T20" fmla="*/ 33 w 65"/>
              <a:gd name="T21" fmla="*/ 0 h 65"/>
              <a:gd name="T22" fmla="*/ 33 w 65"/>
              <a:gd name="T23" fmla="*/ 0 h 65"/>
              <a:gd name="T24" fmla="*/ 10 w 65"/>
              <a:gd name="T25" fmla="*/ 10 h 65"/>
              <a:gd name="T26" fmla="*/ 10 w 65"/>
              <a:gd name="T27" fmla="*/ 10 h 65"/>
              <a:gd name="T28" fmla="*/ 2 w 65"/>
              <a:gd name="T29" fmla="*/ 24 h 65"/>
              <a:gd name="T30" fmla="*/ 1 w 65"/>
              <a:gd name="T31" fmla="*/ 28 h 65"/>
              <a:gd name="T32" fmla="*/ 0 w 65"/>
              <a:gd name="T33" fmla="*/ 32 h 65"/>
              <a:gd name="T34" fmla="*/ 10 w 65"/>
              <a:gd name="T35" fmla="*/ 55 h 65"/>
              <a:gd name="T36" fmla="*/ 33 w 65"/>
              <a:gd name="T37" fmla="*/ 65 h 65"/>
              <a:gd name="T38" fmla="*/ 33 w 65"/>
              <a:gd name="T39" fmla="*/ 65 h 65"/>
              <a:gd name="T40" fmla="*/ 56 w 65"/>
              <a:gd name="T41" fmla="*/ 55 h 65"/>
              <a:gd name="T42" fmla="*/ 65 w 65"/>
              <a:gd name="T43" fmla="*/ 32 h 65"/>
              <a:gd name="T44" fmla="*/ 56 w 65"/>
              <a:gd name="T45" fmla="*/ 10 h 65"/>
              <a:gd name="T46" fmla="*/ 33 w 65"/>
              <a:gd name="T47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5">
                <a:moveTo>
                  <a:pt x="13" y="12"/>
                </a:moveTo>
                <a:cubicBezTo>
                  <a:pt x="18" y="7"/>
                  <a:pt x="26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3" y="53"/>
                </a:cubicBezTo>
                <a:cubicBezTo>
                  <a:pt x="47" y="58"/>
                  <a:pt x="40" y="61"/>
                  <a:pt x="33" y="61"/>
                </a:cubicBezTo>
                <a:cubicBezTo>
                  <a:pt x="26" y="61"/>
                  <a:pt x="18" y="58"/>
                  <a:pt x="13" y="53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3" y="12"/>
                </a:cubicBezTo>
                <a:cubicBezTo>
                  <a:pt x="13" y="12"/>
                  <a:pt x="13" y="12"/>
                  <a:pt x="13" y="12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5" y="0"/>
                  <a:pt x="16" y="3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6" y="14"/>
                  <a:pt x="3" y="19"/>
                  <a:pt x="2" y="24"/>
                </a:cubicBezTo>
                <a:cubicBezTo>
                  <a:pt x="1" y="25"/>
                  <a:pt x="1" y="27"/>
                  <a:pt x="1" y="28"/>
                </a:cubicBezTo>
                <a:cubicBezTo>
                  <a:pt x="1" y="29"/>
                  <a:pt x="0" y="31"/>
                  <a:pt x="0" y="32"/>
                </a:cubicBezTo>
                <a:cubicBezTo>
                  <a:pt x="0" y="41"/>
                  <a:pt x="4" y="49"/>
                  <a:pt x="10" y="55"/>
                </a:cubicBezTo>
                <a:cubicBezTo>
                  <a:pt x="16" y="62"/>
                  <a:pt x="25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2"/>
                  <a:pt x="56" y="55"/>
                </a:cubicBezTo>
                <a:cubicBezTo>
                  <a:pt x="62" y="49"/>
                  <a:pt x="65" y="41"/>
                  <a:pt x="65" y="32"/>
                </a:cubicBezTo>
                <a:cubicBezTo>
                  <a:pt x="65" y="24"/>
                  <a:pt x="62" y="16"/>
                  <a:pt x="56" y="10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04" name="Freeform 961"/>
          <p:cNvSpPr>
            <a:spLocks/>
          </p:cNvSpPr>
          <p:nvPr/>
        </p:nvSpPr>
        <p:spPr bwMode="auto">
          <a:xfrm>
            <a:off x="14724879" y="136525"/>
            <a:ext cx="169863" cy="152400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5"/>
                </a:cubicBezTo>
                <a:cubicBezTo>
                  <a:pt x="0" y="13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05" name="Freeform 962"/>
          <p:cNvSpPr>
            <a:spLocks noEditPoints="1"/>
          </p:cNvSpPr>
          <p:nvPr/>
        </p:nvSpPr>
        <p:spPr bwMode="auto">
          <a:xfrm>
            <a:off x="11105379" y="3005138"/>
            <a:ext cx="236538" cy="231775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1 w 57"/>
              <a:gd name="T9" fmla="*/ 15 h 56"/>
              <a:gd name="T10" fmla="*/ 41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8 w 57"/>
              <a:gd name="T19" fmla="*/ 8 h 56"/>
              <a:gd name="T20" fmla="*/ 0 w 57"/>
              <a:gd name="T21" fmla="*/ 28 h 56"/>
              <a:gd name="T22" fmla="*/ 8 w 57"/>
              <a:gd name="T23" fmla="*/ 48 h 56"/>
              <a:gd name="T24" fmla="*/ 28 w 57"/>
              <a:gd name="T25" fmla="*/ 56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6" y="56"/>
                  <a:pt x="43" y="54"/>
                  <a:pt x="48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8" y="8"/>
                </a:cubicBezTo>
                <a:cubicBezTo>
                  <a:pt x="43" y="2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06" name="Freeform 963"/>
          <p:cNvSpPr>
            <a:spLocks noEditPoints="1"/>
          </p:cNvSpPr>
          <p:nvPr/>
        </p:nvSpPr>
        <p:spPr bwMode="auto">
          <a:xfrm>
            <a:off x="11089504" y="2987675"/>
            <a:ext cx="269875" cy="266700"/>
          </a:xfrm>
          <a:custGeom>
            <a:avLst/>
            <a:gdLst>
              <a:gd name="T0" fmla="*/ 12 w 65"/>
              <a:gd name="T1" fmla="*/ 12 h 64"/>
              <a:gd name="T2" fmla="*/ 32 w 65"/>
              <a:gd name="T3" fmla="*/ 4 h 64"/>
              <a:gd name="T4" fmla="*/ 52 w 65"/>
              <a:gd name="T5" fmla="*/ 12 h 64"/>
              <a:gd name="T6" fmla="*/ 61 w 65"/>
              <a:gd name="T7" fmla="*/ 32 h 64"/>
              <a:gd name="T8" fmla="*/ 52 w 65"/>
              <a:gd name="T9" fmla="*/ 52 h 64"/>
              <a:gd name="T10" fmla="*/ 32 w 65"/>
              <a:gd name="T11" fmla="*/ 60 h 64"/>
              <a:gd name="T12" fmla="*/ 12 w 65"/>
              <a:gd name="T13" fmla="*/ 52 h 64"/>
              <a:gd name="T14" fmla="*/ 4 w 65"/>
              <a:gd name="T15" fmla="*/ 32 h 64"/>
              <a:gd name="T16" fmla="*/ 12 w 65"/>
              <a:gd name="T17" fmla="*/ 12 h 64"/>
              <a:gd name="T18" fmla="*/ 12 w 65"/>
              <a:gd name="T19" fmla="*/ 12 h 64"/>
              <a:gd name="T20" fmla="*/ 32 w 65"/>
              <a:gd name="T21" fmla="*/ 0 h 64"/>
              <a:gd name="T22" fmla="*/ 32 w 65"/>
              <a:gd name="T23" fmla="*/ 0 h 64"/>
              <a:gd name="T24" fmla="*/ 9 w 65"/>
              <a:gd name="T25" fmla="*/ 9 h 64"/>
              <a:gd name="T26" fmla="*/ 9 w 65"/>
              <a:gd name="T27" fmla="*/ 9 h 64"/>
              <a:gd name="T28" fmla="*/ 9 w 65"/>
              <a:gd name="T29" fmla="*/ 9 h 64"/>
              <a:gd name="T30" fmla="*/ 9 w 65"/>
              <a:gd name="T31" fmla="*/ 9 h 64"/>
              <a:gd name="T32" fmla="*/ 9 w 65"/>
              <a:gd name="T33" fmla="*/ 9 h 64"/>
              <a:gd name="T34" fmla="*/ 0 w 65"/>
              <a:gd name="T35" fmla="*/ 32 h 64"/>
              <a:gd name="T36" fmla="*/ 9 w 65"/>
              <a:gd name="T37" fmla="*/ 55 h 64"/>
              <a:gd name="T38" fmla="*/ 32 w 65"/>
              <a:gd name="T39" fmla="*/ 64 h 64"/>
              <a:gd name="T40" fmla="*/ 32 w 65"/>
              <a:gd name="T41" fmla="*/ 64 h 64"/>
              <a:gd name="T42" fmla="*/ 55 w 65"/>
              <a:gd name="T43" fmla="*/ 55 h 64"/>
              <a:gd name="T44" fmla="*/ 63 w 65"/>
              <a:gd name="T45" fmla="*/ 41 h 64"/>
              <a:gd name="T46" fmla="*/ 64 w 65"/>
              <a:gd name="T47" fmla="*/ 37 h 64"/>
              <a:gd name="T48" fmla="*/ 65 w 65"/>
              <a:gd name="T49" fmla="*/ 32 h 64"/>
              <a:gd name="T50" fmla="*/ 65 w 65"/>
              <a:gd name="T51" fmla="*/ 31 h 64"/>
              <a:gd name="T52" fmla="*/ 64 w 65"/>
              <a:gd name="T53" fmla="*/ 27 h 64"/>
              <a:gd name="T54" fmla="*/ 55 w 65"/>
              <a:gd name="T55" fmla="*/ 9 h 64"/>
              <a:gd name="T56" fmla="*/ 32 w 65"/>
              <a:gd name="T5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5" h="64">
                <a:moveTo>
                  <a:pt x="12" y="12"/>
                </a:moveTo>
                <a:cubicBezTo>
                  <a:pt x="18" y="6"/>
                  <a:pt x="25" y="4"/>
                  <a:pt x="32" y="4"/>
                </a:cubicBezTo>
                <a:cubicBezTo>
                  <a:pt x="40" y="4"/>
                  <a:pt x="47" y="6"/>
                  <a:pt x="52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2" y="52"/>
                </a:cubicBezTo>
                <a:cubicBezTo>
                  <a:pt x="47" y="58"/>
                  <a:pt x="40" y="60"/>
                  <a:pt x="32" y="60"/>
                </a:cubicBezTo>
                <a:cubicBezTo>
                  <a:pt x="25" y="60"/>
                  <a:pt x="18" y="58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8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1" y="64"/>
                  <a:pt x="49" y="61"/>
                  <a:pt x="55" y="55"/>
                </a:cubicBezTo>
                <a:cubicBezTo>
                  <a:pt x="59" y="51"/>
                  <a:pt x="62" y="46"/>
                  <a:pt x="63" y="41"/>
                </a:cubicBezTo>
                <a:cubicBezTo>
                  <a:pt x="64" y="40"/>
                  <a:pt x="64" y="39"/>
                  <a:pt x="64" y="37"/>
                </a:cubicBezTo>
                <a:cubicBezTo>
                  <a:pt x="64" y="36"/>
                  <a:pt x="65" y="34"/>
                  <a:pt x="65" y="32"/>
                </a:cubicBezTo>
                <a:cubicBezTo>
                  <a:pt x="65" y="32"/>
                  <a:pt x="65" y="31"/>
                  <a:pt x="65" y="31"/>
                </a:cubicBezTo>
                <a:cubicBezTo>
                  <a:pt x="65" y="30"/>
                  <a:pt x="64" y="28"/>
                  <a:pt x="64" y="27"/>
                </a:cubicBezTo>
                <a:cubicBezTo>
                  <a:pt x="63" y="20"/>
                  <a:pt x="60" y="14"/>
                  <a:pt x="55" y="9"/>
                </a:cubicBezTo>
                <a:cubicBezTo>
                  <a:pt x="49" y="3"/>
                  <a:pt x="41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07" name="Freeform 964"/>
          <p:cNvSpPr>
            <a:spLocks/>
          </p:cNvSpPr>
          <p:nvPr/>
        </p:nvSpPr>
        <p:spPr bwMode="auto">
          <a:xfrm>
            <a:off x="11138717" y="3041650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12" name="Freeform 969"/>
          <p:cNvSpPr>
            <a:spLocks noEditPoints="1"/>
          </p:cNvSpPr>
          <p:nvPr/>
        </p:nvSpPr>
        <p:spPr bwMode="auto">
          <a:xfrm>
            <a:off x="7244555" y="5318126"/>
            <a:ext cx="169863" cy="174625"/>
          </a:xfrm>
          <a:custGeom>
            <a:avLst/>
            <a:gdLst>
              <a:gd name="T0" fmla="*/ 9 w 41"/>
              <a:gd name="T1" fmla="*/ 9 h 42"/>
              <a:gd name="T2" fmla="*/ 21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1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7 w 41"/>
              <a:gd name="T19" fmla="*/ 8 h 42"/>
              <a:gd name="T20" fmla="*/ 9 w 41"/>
              <a:gd name="T21" fmla="*/ 9 h 42"/>
              <a:gd name="T22" fmla="*/ 21 w 41"/>
              <a:gd name="T23" fmla="*/ 0 h 42"/>
              <a:gd name="T24" fmla="*/ 21 w 41"/>
              <a:gd name="T25" fmla="*/ 0 h 42"/>
              <a:gd name="T26" fmla="*/ 6 w 41"/>
              <a:gd name="T27" fmla="*/ 7 h 42"/>
              <a:gd name="T28" fmla="*/ 6 w 41"/>
              <a:gd name="T29" fmla="*/ 7 h 42"/>
              <a:gd name="T30" fmla="*/ 0 w 41"/>
              <a:gd name="T31" fmla="*/ 21 h 42"/>
              <a:gd name="T32" fmla="*/ 6 w 41"/>
              <a:gd name="T33" fmla="*/ 36 h 42"/>
              <a:gd name="T34" fmla="*/ 14 w 41"/>
              <a:gd name="T35" fmla="*/ 41 h 42"/>
              <a:gd name="T36" fmla="*/ 18 w 41"/>
              <a:gd name="T37" fmla="*/ 42 h 42"/>
              <a:gd name="T38" fmla="*/ 21 w 41"/>
              <a:gd name="T39" fmla="*/ 42 h 42"/>
              <a:gd name="T40" fmla="*/ 21 w 41"/>
              <a:gd name="T41" fmla="*/ 42 h 42"/>
              <a:gd name="T42" fmla="*/ 35 w 41"/>
              <a:gd name="T43" fmla="*/ 36 h 42"/>
              <a:gd name="T44" fmla="*/ 41 w 41"/>
              <a:gd name="T45" fmla="*/ 21 h 42"/>
              <a:gd name="T46" fmla="*/ 35 w 41"/>
              <a:gd name="T47" fmla="*/ 7 h 42"/>
              <a:gd name="T48" fmla="*/ 21 w 41"/>
              <a:gd name="T4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3"/>
                  <a:pt x="37" y="17"/>
                  <a:pt x="37" y="21"/>
                </a:cubicBezTo>
                <a:cubicBezTo>
                  <a:pt x="37" y="25"/>
                  <a:pt x="36" y="30"/>
                  <a:pt x="32" y="33"/>
                </a:cubicBezTo>
                <a:cubicBezTo>
                  <a:pt x="29" y="36"/>
                  <a:pt x="25" y="38"/>
                  <a:pt x="21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3"/>
                  <a:pt x="9" y="9"/>
                </a:cubicBezTo>
                <a:cubicBezTo>
                  <a:pt x="7" y="8"/>
                  <a:pt x="7" y="8"/>
                  <a:pt x="7" y="8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3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8" y="38"/>
                  <a:pt x="11" y="40"/>
                  <a:pt x="14" y="41"/>
                </a:cubicBezTo>
                <a:cubicBezTo>
                  <a:pt x="15" y="41"/>
                  <a:pt x="17" y="41"/>
                  <a:pt x="18" y="42"/>
                </a:cubicBezTo>
                <a:cubicBezTo>
                  <a:pt x="19" y="42"/>
                  <a:pt x="20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1"/>
                  <a:pt x="35" y="7"/>
                </a:cubicBezTo>
                <a:cubicBezTo>
                  <a:pt x="31" y="3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79" name="Freeform 1237"/>
          <p:cNvSpPr>
            <a:spLocks noEditPoints="1"/>
          </p:cNvSpPr>
          <p:nvPr/>
        </p:nvSpPr>
        <p:spPr bwMode="auto">
          <a:xfrm>
            <a:off x="5890828" y="-2899574"/>
            <a:ext cx="165100" cy="169863"/>
          </a:xfrm>
          <a:custGeom>
            <a:avLst/>
            <a:gdLst>
              <a:gd name="T0" fmla="*/ 40 w 40"/>
              <a:gd name="T1" fmla="*/ 20 h 41"/>
              <a:gd name="T2" fmla="*/ 38 w 40"/>
              <a:gd name="T3" fmla="*/ 20 h 41"/>
              <a:gd name="T4" fmla="*/ 37 w 40"/>
              <a:gd name="T5" fmla="*/ 20 h 41"/>
              <a:gd name="T6" fmla="*/ 20 w 40"/>
              <a:gd name="T7" fmla="*/ 37 h 41"/>
              <a:gd name="T8" fmla="*/ 20 w 40"/>
              <a:gd name="T9" fmla="*/ 37 h 41"/>
              <a:gd name="T10" fmla="*/ 19 w 40"/>
              <a:gd name="T11" fmla="*/ 37 h 41"/>
              <a:gd name="T12" fmla="*/ 3 w 40"/>
              <a:gd name="T13" fmla="*/ 20 h 41"/>
              <a:gd name="T14" fmla="*/ 3 w 40"/>
              <a:gd name="T15" fmla="*/ 20 h 41"/>
              <a:gd name="T16" fmla="*/ 2 w 40"/>
              <a:gd name="T17" fmla="*/ 20 h 41"/>
              <a:gd name="T18" fmla="*/ 0 w 40"/>
              <a:gd name="T19" fmla="*/ 20 h 41"/>
              <a:gd name="T20" fmla="*/ 5 w 40"/>
              <a:gd name="T21" fmla="*/ 34 h 41"/>
              <a:gd name="T22" fmla="*/ 8 w 40"/>
              <a:gd name="T23" fmla="*/ 37 h 41"/>
              <a:gd name="T24" fmla="*/ 20 w 40"/>
              <a:gd name="T25" fmla="*/ 41 h 41"/>
              <a:gd name="T26" fmla="*/ 31 w 40"/>
              <a:gd name="T27" fmla="*/ 37 h 41"/>
              <a:gd name="T28" fmla="*/ 34 w 40"/>
              <a:gd name="T29" fmla="*/ 34 h 41"/>
              <a:gd name="T30" fmla="*/ 40 w 40"/>
              <a:gd name="T31" fmla="*/ 20 h 41"/>
              <a:gd name="T32" fmla="*/ 20 w 40"/>
              <a:gd name="T33" fmla="*/ 0 h 41"/>
              <a:gd name="T34" fmla="*/ 0 w 40"/>
              <a:gd name="T35" fmla="*/ 20 h 41"/>
              <a:gd name="T36" fmla="*/ 2 w 40"/>
              <a:gd name="T37" fmla="*/ 20 h 41"/>
              <a:gd name="T38" fmla="*/ 3 w 40"/>
              <a:gd name="T39" fmla="*/ 20 h 41"/>
              <a:gd name="T40" fmla="*/ 7 w 40"/>
              <a:gd name="T41" fmla="*/ 8 h 41"/>
              <a:gd name="T42" fmla="*/ 19 w 40"/>
              <a:gd name="T43" fmla="*/ 4 h 41"/>
              <a:gd name="T44" fmla="*/ 20 w 40"/>
              <a:gd name="T45" fmla="*/ 4 h 41"/>
              <a:gd name="T46" fmla="*/ 20 w 40"/>
              <a:gd name="T47" fmla="*/ 4 h 41"/>
              <a:gd name="T48" fmla="*/ 32 w 40"/>
              <a:gd name="T49" fmla="*/ 8 h 41"/>
              <a:gd name="T50" fmla="*/ 37 w 40"/>
              <a:gd name="T51" fmla="*/ 20 h 41"/>
              <a:gd name="T52" fmla="*/ 37 w 40"/>
              <a:gd name="T53" fmla="*/ 20 h 41"/>
              <a:gd name="T54" fmla="*/ 38 w 40"/>
              <a:gd name="T55" fmla="*/ 20 h 41"/>
              <a:gd name="T56" fmla="*/ 40 w 40"/>
              <a:gd name="T57" fmla="*/ 20 h 41"/>
              <a:gd name="T58" fmla="*/ 20 w 40"/>
              <a:gd name="T5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40" h="41">
                <a:moveTo>
                  <a:pt x="40" y="20"/>
                </a:moveTo>
                <a:cubicBezTo>
                  <a:pt x="38" y="20"/>
                  <a:pt x="38" y="20"/>
                  <a:pt x="38" y="20"/>
                </a:cubicBezTo>
                <a:cubicBezTo>
                  <a:pt x="37" y="20"/>
                  <a:pt x="37" y="20"/>
                  <a:pt x="37" y="20"/>
                </a:cubicBezTo>
                <a:cubicBezTo>
                  <a:pt x="37" y="29"/>
                  <a:pt x="29" y="37"/>
                  <a:pt x="20" y="37"/>
                </a:cubicBezTo>
                <a:cubicBezTo>
                  <a:pt x="20" y="37"/>
                  <a:pt x="20" y="37"/>
                  <a:pt x="20" y="37"/>
                </a:cubicBezTo>
                <a:cubicBezTo>
                  <a:pt x="20" y="37"/>
                  <a:pt x="19" y="37"/>
                  <a:pt x="19" y="37"/>
                </a:cubicBezTo>
                <a:cubicBezTo>
                  <a:pt x="10" y="37"/>
                  <a:pt x="3" y="29"/>
                  <a:pt x="3" y="20"/>
                </a:cubicBezTo>
                <a:cubicBezTo>
                  <a:pt x="3" y="20"/>
                  <a:pt x="3" y="20"/>
                  <a:pt x="3" y="20"/>
                </a:cubicBezTo>
                <a:cubicBezTo>
                  <a:pt x="2" y="20"/>
                  <a:pt x="2" y="20"/>
                  <a:pt x="2" y="20"/>
                </a:cubicBezTo>
                <a:cubicBezTo>
                  <a:pt x="0" y="20"/>
                  <a:pt x="0" y="20"/>
                  <a:pt x="0" y="20"/>
                </a:cubicBezTo>
                <a:cubicBezTo>
                  <a:pt x="0" y="26"/>
                  <a:pt x="2" y="31"/>
                  <a:pt x="5" y="34"/>
                </a:cubicBezTo>
                <a:cubicBezTo>
                  <a:pt x="6" y="35"/>
                  <a:pt x="7" y="36"/>
                  <a:pt x="8" y="37"/>
                </a:cubicBezTo>
                <a:cubicBezTo>
                  <a:pt x="11" y="39"/>
                  <a:pt x="15" y="41"/>
                  <a:pt x="20" y="41"/>
                </a:cubicBezTo>
                <a:cubicBezTo>
                  <a:pt x="24" y="41"/>
                  <a:pt x="28" y="39"/>
                  <a:pt x="31" y="37"/>
                </a:cubicBezTo>
                <a:cubicBezTo>
                  <a:pt x="32" y="36"/>
                  <a:pt x="33" y="35"/>
                  <a:pt x="34" y="34"/>
                </a:cubicBezTo>
                <a:cubicBezTo>
                  <a:pt x="38" y="31"/>
                  <a:pt x="40" y="26"/>
                  <a:pt x="40" y="20"/>
                </a:cubicBezTo>
                <a:moveTo>
                  <a:pt x="20" y="0"/>
                </a:moveTo>
                <a:cubicBezTo>
                  <a:pt x="9" y="0"/>
                  <a:pt x="0" y="9"/>
                  <a:pt x="0" y="20"/>
                </a:cubicBezTo>
                <a:cubicBezTo>
                  <a:pt x="2" y="20"/>
                  <a:pt x="2" y="20"/>
                  <a:pt x="2" y="20"/>
                </a:cubicBezTo>
                <a:cubicBezTo>
                  <a:pt x="3" y="20"/>
                  <a:pt x="3" y="20"/>
                  <a:pt x="3" y="20"/>
                </a:cubicBezTo>
                <a:cubicBezTo>
                  <a:pt x="3" y="16"/>
                  <a:pt x="4" y="11"/>
                  <a:pt x="7" y="8"/>
                </a:cubicBezTo>
                <a:cubicBezTo>
                  <a:pt x="10" y="5"/>
                  <a:pt x="15" y="4"/>
                  <a:pt x="19" y="4"/>
                </a:cubicBezTo>
                <a:cubicBezTo>
                  <a:pt x="19" y="4"/>
                  <a:pt x="20" y="4"/>
                  <a:pt x="20" y="4"/>
                </a:cubicBezTo>
                <a:cubicBezTo>
                  <a:pt x="20" y="4"/>
                  <a:pt x="20" y="4"/>
                  <a:pt x="20" y="4"/>
                </a:cubicBezTo>
                <a:cubicBezTo>
                  <a:pt x="25" y="4"/>
                  <a:pt x="29" y="5"/>
                  <a:pt x="32" y="8"/>
                </a:cubicBezTo>
                <a:cubicBezTo>
                  <a:pt x="35" y="11"/>
                  <a:pt x="37" y="16"/>
                  <a:pt x="37" y="20"/>
                </a:cubicBezTo>
                <a:cubicBezTo>
                  <a:pt x="37" y="20"/>
                  <a:pt x="37" y="20"/>
                  <a:pt x="37" y="20"/>
                </a:cubicBezTo>
                <a:cubicBezTo>
                  <a:pt x="38" y="20"/>
                  <a:pt x="38" y="20"/>
                  <a:pt x="38" y="20"/>
                </a:cubicBezTo>
                <a:cubicBezTo>
                  <a:pt x="40" y="20"/>
                  <a:pt x="40" y="20"/>
                  <a:pt x="40" y="20"/>
                </a:cubicBezTo>
                <a:cubicBezTo>
                  <a:pt x="40" y="9"/>
                  <a:pt x="31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91" name="Freeform 1291"/>
          <p:cNvSpPr>
            <a:spLocks/>
          </p:cNvSpPr>
          <p:nvPr/>
        </p:nvSpPr>
        <p:spPr bwMode="auto">
          <a:xfrm>
            <a:off x="4679950" y="5173663"/>
            <a:ext cx="1169988" cy="4090988"/>
          </a:xfrm>
          <a:custGeom>
            <a:avLst/>
            <a:gdLst>
              <a:gd name="T0" fmla="*/ 102 w 737"/>
              <a:gd name="T1" fmla="*/ 0 h 2577"/>
              <a:gd name="T2" fmla="*/ 79 w 737"/>
              <a:gd name="T3" fmla="*/ 26 h 2577"/>
              <a:gd name="T4" fmla="*/ 6 w 737"/>
              <a:gd name="T5" fmla="*/ 96 h 2577"/>
              <a:gd name="T6" fmla="*/ 0 w 737"/>
              <a:gd name="T7" fmla="*/ 222 h 2577"/>
              <a:gd name="T8" fmla="*/ 199 w 737"/>
              <a:gd name="T9" fmla="*/ 415 h 2577"/>
              <a:gd name="T10" fmla="*/ 614 w 737"/>
              <a:gd name="T11" fmla="*/ 415 h 2577"/>
              <a:gd name="T12" fmla="*/ 726 w 737"/>
              <a:gd name="T13" fmla="*/ 530 h 2577"/>
              <a:gd name="T14" fmla="*/ 726 w 737"/>
              <a:gd name="T15" fmla="*/ 2577 h 2577"/>
              <a:gd name="T16" fmla="*/ 737 w 737"/>
              <a:gd name="T17" fmla="*/ 2577 h 2577"/>
              <a:gd name="T18" fmla="*/ 737 w 737"/>
              <a:gd name="T19" fmla="*/ 525 h 2577"/>
              <a:gd name="T20" fmla="*/ 617 w 737"/>
              <a:gd name="T21" fmla="*/ 404 h 2577"/>
              <a:gd name="T22" fmla="*/ 204 w 737"/>
              <a:gd name="T23" fmla="*/ 404 h 2577"/>
              <a:gd name="T24" fmla="*/ 11 w 737"/>
              <a:gd name="T25" fmla="*/ 216 h 2577"/>
              <a:gd name="T26" fmla="*/ 16 w 737"/>
              <a:gd name="T27" fmla="*/ 102 h 2577"/>
              <a:gd name="T28" fmla="*/ 84 w 737"/>
              <a:gd name="T29" fmla="*/ 34 h 2577"/>
              <a:gd name="T30" fmla="*/ 110 w 737"/>
              <a:gd name="T31" fmla="*/ 7 h 2577"/>
              <a:gd name="T32" fmla="*/ 102 w 737"/>
              <a:gd name="T33" fmla="*/ 0 h 25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737" h="2577">
                <a:moveTo>
                  <a:pt x="102" y="0"/>
                </a:moveTo>
                <a:lnTo>
                  <a:pt x="79" y="26"/>
                </a:lnTo>
                <a:lnTo>
                  <a:pt x="6" y="96"/>
                </a:lnTo>
                <a:lnTo>
                  <a:pt x="0" y="222"/>
                </a:lnTo>
                <a:lnTo>
                  <a:pt x="199" y="415"/>
                </a:lnTo>
                <a:lnTo>
                  <a:pt x="614" y="415"/>
                </a:lnTo>
                <a:lnTo>
                  <a:pt x="726" y="530"/>
                </a:lnTo>
                <a:lnTo>
                  <a:pt x="726" y="2577"/>
                </a:lnTo>
                <a:lnTo>
                  <a:pt x="737" y="2577"/>
                </a:lnTo>
                <a:lnTo>
                  <a:pt x="737" y="525"/>
                </a:lnTo>
                <a:lnTo>
                  <a:pt x="617" y="404"/>
                </a:lnTo>
                <a:lnTo>
                  <a:pt x="204" y="404"/>
                </a:lnTo>
                <a:lnTo>
                  <a:pt x="11" y="216"/>
                </a:lnTo>
                <a:lnTo>
                  <a:pt x="16" y="102"/>
                </a:lnTo>
                <a:lnTo>
                  <a:pt x="84" y="34"/>
                </a:lnTo>
                <a:lnTo>
                  <a:pt x="110" y="7"/>
                </a:lnTo>
                <a:lnTo>
                  <a:pt x="102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92" name="Freeform 1292"/>
          <p:cNvSpPr>
            <a:spLocks/>
          </p:cNvSpPr>
          <p:nvPr/>
        </p:nvSpPr>
        <p:spPr bwMode="auto">
          <a:xfrm>
            <a:off x="4679950" y="5173663"/>
            <a:ext cx="1169988" cy="4090988"/>
          </a:xfrm>
          <a:custGeom>
            <a:avLst/>
            <a:gdLst>
              <a:gd name="T0" fmla="*/ 102 w 737"/>
              <a:gd name="T1" fmla="*/ 0 h 2577"/>
              <a:gd name="T2" fmla="*/ 79 w 737"/>
              <a:gd name="T3" fmla="*/ 26 h 2577"/>
              <a:gd name="T4" fmla="*/ 6 w 737"/>
              <a:gd name="T5" fmla="*/ 96 h 2577"/>
              <a:gd name="T6" fmla="*/ 0 w 737"/>
              <a:gd name="T7" fmla="*/ 222 h 2577"/>
              <a:gd name="T8" fmla="*/ 199 w 737"/>
              <a:gd name="T9" fmla="*/ 415 h 2577"/>
              <a:gd name="T10" fmla="*/ 614 w 737"/>
              <a:gd name="T11" fmla="*/ 415 h 2577"/>
              <a:gd name="T12" fmla="*/ 726 w 737"/>
              <a:gd name="T13" fmla="*/ 530 h 2577"/>
              <a:gd name="T14" fmla="*/ 726 w 737"/>
              <a:gd name="T15" fmla="*/ 2577 h 2577"/>
              <a:gd name="T16" fmla="*/ 737 w 737"/>
              <a:gd name="T17" fmla="*/ 2577 h 2577"/>
              <a:gd name="T18" fmla="*/ 737 w 737"/>
              <a:gd name="T19" fmla="*/ 525 h 2577"/>
              <a:gd name="T20" fmla="*/ 617 w 737"/>
              <a:gd name="T21" fmla="*/ 404 h 2577"/>
              <a:gd name="T22" fmla="*/ 204 w 737"/>
              <a:gd name="T23" fmla="*/ 404 h 2577"/>
              <a:gd name="T24" fmla="*/ 11 w 737"/>
              <a:gd name="T25" fmla="*/ 216 h 2577"/>
              <a:gd name="T26" fmla="*/ 16 w 737"/>
              <a:gd name="T27" fmla="*/ 102 h 2577"/>
              <a:gd name="T28" fmla="*/ 84 w 737"/>
              <a:gd name="T29" fmla="*/ 34 h 2577"/>
              <a:gd name="T30" fmla="*/ 110 w 737"/>
              <a:gd name="T31" fmla="*/ 7 h 2577"/>
              <a:gd name="T32" fmla="*/ 102 w 737"/>
              <a:gd name="T33" fmla="*/ 0 h 25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737" h="2577">
                <a:moveTo>
                  <a:pt x="102" y="0"/>
                </a:moveTo>
                <a:lnTo>
                  <a:pt x="79" y="26"/>
                </a:lnTo>
                <a:lnTo>
                  <a:pt x="6" y="96"/>
                </a:lnTo>
                <a:lnTo>
                  <a:pt x="0" y="222"/>
                </a:lnTo>
                <a:lnTo>
                  <a:pt x="199" y="415"/>
                </a:lnTo>
                <a:lnTo>
                  <a:pt x="614" y="415"/>
                </a:lnTo>
                <a:lnTo>
                  <a:pt x="726" y="530"/>
                </a:lnTo>
                <a:lnTo>
                  <a:pt x="726" y="2577"/>
                </a:lnTo>
                <a:lnTo>
                  <a:pt x="737" y="2577"/>
                </a:lnTo>
                <a:lnTo>
                  <a:pt x="737" y="525"/>
                </a:lnTo>
                <a:lnTo>
                  <a:pt x="617" y="404"/>
                </a:lnTo>
                <a:lnTo>
                  <a:pt x="204" y="404"/>
                </a:lnTo>
                <a:lnTo>
                  <a:pt x="11" y="216"/>
                </a:lnTo>
                <a:lnTo>
                  <a:pt x="16" y="102"/>
                </a:lnTo>
                <a:lnTo>
                  <a:pt x="84" y="34"/>
                </a:lnTo>
                <a:lnTo>
                  <a:pt x="110" y="7"/>
                </a:lnTo>
                <a:lnTo>
                  <a:pt x="10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93" name="Freeform 1293"/>
          <p:cNvSpPr>
            <a:spLocks/>
          </p:cNvSpPr>
          <p:nvPr/>
        </p:nvSpPr>
        <p:spPr bwMode="auto">
          <a:xfrm>
            <a:off x="4846637" y="5484813"/>
            <a:ext cx="1101725" cy="4260850"/>
          </a:xfrm>
          <a:custGeom>
            <a:avLst/>
            <a:gdLst>
              <a:gd name="T0" fmla="*/ 5 w 266"/>
              <a:gd name="T1" fmla="*/ 0 h 1028"/>
              <a:gd name="T2" fmla="*/ 1 w 266"/>
              <a:gd name="T3" fmla="*/ 1 h 1028"/>
              <a:gd name="T4" fmla="*/ 0 w 266"/>
              <a:gd name="T5" fmla="*/ 16 h 1028"/>
              <a:gd name="T6" fmla="*/ 53 w 266"/>
              <a:gd name="T7" fmla="*/ 68 h 1028"/>
              <a:gd name="T8" fmla="*/ 215 w 266"/>
              <a:gd name="T9" fmla="*/ 68 h 1028"/>
              <a:gd name="T10" fmla="*/ 262 w 266"/>
              <a:gd name="T11" fmla="*/ 116 h 1028"/>
              <a:gd name="T12" fmla="*/ 262 w 266"/>
              <a:gd name="T13" fmla="*/ 1028 h 1028"/>
              <a:gd name="T14" fmla="*/ 266 w 266"/>
              <a:gd name="T15" fmla="*/ 1028 h 1028"/>
              <a:gd name="T16" fmla="*/ 266 w 266"/>
              <a:gd name="T17" fmla="*/ 114 h 1028"/>
              <a:gd name="T18" fmla="*/ 217 w 266"/>
              <a:gd name="T19" fmla="*/ 64 h 1028"/>
              <a:gd name="T20" fmla="*/ 55 w 266"/>
              <a:gd name="T21" fmla="*/ 64 h 1028"/>
              <a:gd name="T22" fmla="*/ 4 w 266"/>
              <a:gd name="T23" fmla="*/ 14 h 1028"/>
              <a:gd name="T24" fmla="*/ 5 w 266"/>
              <a:gd name="T25" fmla="*/ 0 h 10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66" h="1028">
                <a:moveTo>
                  <a:pt x="5" y="0"/>
                </a:moveTo>
                <a:cubicBezTo>
                  <a:pt x="3" y="0"/>
                  <a:pt x="2" y="1"/>
                  <a:pt x="1" y="1"/>
                </a:cubicBezTo>
                <a:cubicBezTo>
                  <a:pt x="0" y="16"/>
                  <a:pt x="0" y="16"/>
                  <a:pt x="0" y="16"/>
                </a:cubicBezTo>
                <a:cubicBezTo>
                  <a:pt x="53" y="68"/>
                  <a:pt x="53" y="68"/>
                  <a:pt x="53" y="68"/>
                </a:cubicBezTo>
                <a:cubicBezTo>
                  <a:pt x="215" y="68"/>
                  <a:pt x="215" y="68"/>
                  <a:pt x="215" y="68"/>
                </a:cubicBezTo>
                <a:cubicBezTo>
                  <a:pt x="262" y="116"/>
                  <a:pt x="262" y="116"/>
                  <a:pt x="262" y="116"/>
                </a:cubicBezTo>
                <a:cubicBezTo>
                  <a:pt x="262" y="1028"/>
                  <a:pt x="262" y="1028"/>
                  <a:pt x="262" y="1028"/>
                </a:cubicBezTo>
                <a:cubicBezTo>
                  <a:pt x="266" y="1028"/>
                  <a:pt x="266" y="1028"/>
                  <a:pt x="266" y="1028"/>
                </a:cubicBezTo>
                <a:cubicBezTo>
                  <a:pt x="266" y="114"/>
                  <a:pt x="266" y="114"/>
                  <a:pt x="266" y="114"/>
                </a:cubicBezTo>
                <a:cubicBezTo>
                  <a:pt x="217" y="64"/>
                  <a:pt x="217" y="64"/>
                  <a:pt x="217" y="64"/>
                </a:cubicBezTo>
                <a:cubicBezTo>
                  <a:pt x="55" y="64"/>
                  <a:pt x="55" y="64"/>
                  <a:pt x="55" y="64"/>
                </a:cubicBezTo>
                <a:cubicBezTo>
                  <a:pt x="4" y="14"/>
                  <a:pt x="4" y="14"/>
                  <a:pt x="4" y="14"/>
                </a:cubicBezTo>
                <a:cubicBezTo>
                  <a:pt x="5" y="0"/>
                  <a:pt x="5" y="0"/>
                  <a:pt x="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13" name="Freeform 970"/>
          <p:cNvSpPr>
            <a:spLocks/>
          </p:cNvSpPr>
          <p:nvPr/>
        </p:nvSpPr>
        <p:spPr bwMode="auto">
          <a:xfrm>
            <a:off x="-456430" y="-331787"/>
            <a:ext cx="166688" cy="152400"/>
          </a:xfrm>
          <a:custGeom>
            <a:avLst/>
            <a:gdLst>
              <a:gd name="T0" fmla="*/ 22 w 40"/>
              <a:gd name="T1" fmla="*/ 0 h 37"/>
              <a:gd name="T2" fmla="*/ 22 w 40"/>
              <a:gd name="T3" fmla="*/ 20 h 37"/>
              <a:gd name="T4" fmla="*/ 18 w 40"/>
              <a:gd name="T5" fmla="*/ 20 h 37"/>
              <a:gd name="T6" fmla="*/ 18 w 40"/>
              <a:gd name="T7" fmla="*/ 0 h 37"/>
              <a:gd name="T8" fmla="*/ 7 w 40"/>
              <a:gd name="T9" fmla="*/ 5 h 37"/>
              <a:gd name="T10" fmla="*/ 7 w 40"/>
              <a:gd name="T11" fmla="*/ 32 h 37"/>
              <a:gd name="T12" fmla="*/ 20 w 40"/>
              <a:gd name="T13" fmla="*/ 37 h 37"/>
              <a:gd name="T14" fmla="*/ 33 w 40"/>
              <a:gd name="T15" fmla="*/ 32 h 37"/>
              <a:gd name="T16" fmla="*/ 33 w 40"/>
              <a:gd name="T17" fmla="*/ 5 h 37"/>
              <a:gd name="T18" fmla="*/ 22 w 40"/>
              <a:gd name="T19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0" h="37">
                <a:moveTo>
                  <a:pt x="22" y="0"/>
                </a:moveTo>
                <a:cubicBezTo>
                  <a:pt x="22" y="20"/>
                  <a:pt x="22" y="20"/>
                  <a:pt x="22" y="20"/>
                </a:cubicBezTo>
                <a:cubicBezTo>
                  <a:pt x="18" y="20"/>
                  <a:pt x="18" y="20"/>
                  <a:pt x="18" y="20"/>
                </a:cubicBezTo>
                <a:cubicBezTo>
                  <a:pt x="18" y="0"/>
                  <a:pt x="18" y="0"/>
                  <a:pt x="18" y="0"/>
                </a:cubicBezTo>
                <a:cubicBezTo>
                  <a:pt x="14" y="0"/>
                  <a:pt x="10" y="2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0" y="35"/>
                  <a:pt x="15" y="37"/>
                  <a:pt x="20" y="37"/>
                </a:cubicBezTo>
                <a:cubicBezTo>
                  <a:pt x="25" y="37"/>
                  <a:pt x="30" y="35"/>
                  <a:pt x="33" y="32"/>
                </a:cubicBezTo>
                <a:cubicBezTo>
                  <a:pt x="40" y="24"/>
                  <a:pt x="40" y="12"/>
                  <a:pt x="33" y="5"/>
                </a:cubicBezTo>
                <a:cubicBezTo>
                  <a:pt x="30" y="2"/>
                  <a:pt x="26" y="0"/>
                  <a:pt x="2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14" name="Freeform 971"/>
          <p:cNvSpPr>
            <a:spLocks/>
          </p:cNvSpPr>
          <p:nvPr/>
        </p:nvSpPr>
        <p:spPr bwMode="auto">
          <a:xfrm>
            <a:off x="-157980" y="-1165225"/>
            <a:ext cx="161925" cy="152400"/>
          </a:xfrm>
          <a:custGeom>
            <a:avLst/>
            <a:gdLst>
              <a:gd name="T0" fmla="*/ 19 w 39"/>
              <a:gd name="T1" fmla="*/ 0 h 37"/>
              <a:gd name="T2" fmla="*/ 6 w 39"/>
              <a:gd name="T3" fmla="*/ 5 h 37"/>
              <a:gd name="T4" fmla="*/ 0 w 39"/>
              <a:gd name="T5" fmla="*/ 15 h 37"/>
              <a:gd name="T6" fmla="*/ 16 w 39"/>
              <a:gd name="T7" fmla="*/ 15 h 37"/>
              <a:gd name="T8" fmla="*/ 16 w 39"/>
              <a:gd name="T9" fmla="*/ 19 h 37"/>
              <a:gd name="T10" fmla="*/ 0 w 39"/>
              <a:gd name="T11" fmla="*/ 19 h 37"/>
              <a:gd name="T12" fmla="*/ 6 w 39"/>
              <a:gd name="T13" fmla="*/ 32 h 37"/>
              <a:gd name="T14" fmla="*/ 19 w 39"/>
              <a:gd name="T15" fmla="*/ 37 h 37"/>
              <a:gd name="T16" fmla="*/ 32 w 39"/>
              <a:gd name="T17" fmla="*/ 32 h 37"/>
              <a:gd name="T18" fmla="*/ 32 w 39"/>
              <a:gd name="T19" fmla="*/ 5 h 37"/>
              <a:gd name="T20" fmla="*/ 19 w 39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" h="37">
                <a:moveTo>
                  <a:pt x="19" y="0"/>
                </a:moveTo>
                <a:cubicBezTo>
                  <a:pt x="14" y="0"/>
                  <a:pt x="9" y="2"/>
                  <a:pt x="6" y="5"/>
                </a:cubicBezTo>
                <a:cubicBezTo>
                  <a:pt x="3" y="8"/>
                  <a:pt x="1" y="11"/>
                  <a:pt x="0" y="15"/>
                </a:cubicBezTo>
                <a:cubicBezTo>
                  <a:pt x="16" y="15"/>
                  <a:pt x="16" y="15"/>
                  <a:pt x="16" y="15"/>
                </a:cubicBezTo>
                <a:cubicBezTo>
                  <a:pt x="16" y="19"/>
                  <a:pt x="16" y="19"/>
                  <a:pt x="16" y="19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24"/>
                  <a:pt x="2" y="28"/>
                  <a:pt x="6" y="32"/>
                </a:cubicBezTo>
                <a:cubicBezTo>
                  <a:pt x="9" y="35"/>
                  <a:pt x="14" y="37"/>
                  <a:pt x="19" y="37"/>
                </a:cubicBezTo>
                <a:cubicBezTo>
                  <a:pt x="23" y="37"/>
                  <a:pt x="28" y="35"/>
                  <a:pt x="32" y="32"/>
                </a:cubicBezTo>
                <a:cubicBezTo>
                  <a:pt x="39" y="24"/>
                  <a:pt x="39" y="13"/>
                  <a:pt x="32" y="5"/>
                </a:cubicBezTo>
                <a:cubicBezTo>
                  <a:pt x="28" y="2"/>
                  <a:pt x="23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15" name="Freeform 972"/>
          <p:cNvSpPr>
            <a:spLocks/>
          </p:cNvSpPr>
          <p:nvPr/>
        </p:nvSpPr>
        <p:spPr bwMode="auto">
          <a:xfrm>
            <a:off x="-592955" y="-4762"/>
            <a:ext cx="166688" cy="152400"/>
          </a:xfrm>
          <a:custGeom>
            <a:avLst/>
            <a:gdLst>
              <a:gd name="T0" fmla="*/ 19 w 40"/>
              <a:gd name="T1" fmla="*/ 0 h 37"/>
              <a:gd name="T2" fmla="*/ 6 w 40"/>
              <a:gd name="T3" fmla="*/ 5 h 37"/>
              <a:gd name="T4" fmla="*/ 1 w 40"/>
              <a:gd name="T5" fmla="*/ 14 h 37"/>
              <a:gd name="T6" fmla="*/ 13 w 40"/>
              <a:gd name="T7" fmla="*/ 14 h 37"/>
              <a:gd name="T8" fmla="*/ 13 w 40"/>
              <a:gd name="T9" fmla="*/ 18 h 37"/>
              <a:gd name="T10" fmla="*/ 0 w 40"/>
              <a:gd name="T11" fmla="*/ 18 h 37"/>
              <a:gd name="T12" fmla="*/ 6 w 40"/>
              <a:gd name="T13" fmla="*/ 32 h 37"/>
              <a:gd name="T14" fmla="*/ 19 w 40"/>
              <a:gd name="T15" fmla="*/ 37 h 37"/>
              <a:gd name="T16" fmla="*/ 32 w 40"/>
              <a:gd name="T17" fmla="*/ 32 h 37"/>
              <a:gd name="T18" fmla="*/ 32 w 40"/>
              <a:gd name="T19" fmla="*/ 5 h 37"/>
              <a:gd name="T20" fmla="*/ 19 w 40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0" h="37">
                <a:moveTo>
                  <a:pt x="19" y="0"/>
                </a:moveTo>
                <a:cubicBezTo>
                  <a:pt x="14" y="0"/>
                  <a:pt x="9" y="2"/>
                  <a:pt x="6" y="5"/>
                </a:cubicBezTo>
                <a:cubicBezTo>
                  <a:pt x="3" y="8"/>
                  <a:pt x="2" y="11"/>
                  <a:pt x="1" y="14"/>
                </a:cubicBezTo>
                <a:cubicBezTo>
                  <a:pt x="13" y="14"/>
                  <a:pt x="13" y="14"/>
                  <a:pt x="13" y="14"/>
                </a:cubicBezTo>
                <a:cubicBezTo>
                  <a:pt x="13" y="18"/>
                  <a:pt x="13" y="18"/>
                  <a:pt x="13" y="18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23"/>
                  <a:pt x="2" y="28"/>
                  <a:pt x="6" y="32"/>
                </a:cubicBezTo>
                <a:cubicBezTo>
                  <a:pt x="9" y="35"/>
                  <a:pt x="14" y="37"/>
                  <a:pt x="19" y="37"/>
                </a:cubicBezTo>
                <a:cubicBezTo>
                  <a:pt x="24" y="37"/>
                  <a:pt x="29" y="35"/>
                  <a:pt x="32" y="32"/>
                </a:cubicBezTo>
                <a:cubicBezTo>
                  <a:pt x="40" y="24"/>
                  <a:pt x="40" y="13"/>
                  <a:pt x="32" y="5"/>
                </a:cubicBezTo>
                <a:cubicBezTo>
                  <a:pt x="29" y="2"/>
                  <a:pt x="24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16" name="Freeform 973"/>
          <p:cNvSpPr>
            <a:spLocks/>
          </p:cNvSpPr>
          <p:nvPr/>
        </p:nvSpPr>
        <p:spPr bwMode="auto">
          <a:xfrm>
            <a:off x="1591445" y="2138363"/>
            <a:ext cx="169863" cy="157163"/>
          </a:xfrm>
          <a:custGeom>
            <a:avLst/>
            <a:gdLst>
              <a:gd name="T0" fmla="*/ 21 w 41"/>
              <a:gd name="T1" fmla="*/ 0 h 38"/>
              <a:gd name="T2" fmla="*/ 10 w 41"/>
              <a:gd name="T3" fmla="*/ 4 h 38"/>
              <a:gd name="T4" fmla="*/ 17 w 41"/>
              <a:gd name="T5" fmla="*/ 12 h 38"/>
              <a:gd name="T6" fmla="*/ 14 w 41"/>
              <a:gd name="T7" fmla="*/ 14 h 38"/>
              <a:gd name="T8" fmla="*/ 7 w 41"/>
              <a:gd name="T9" fmla="*/ 7 h 38"/>
              <a:gd name="T10" fmla="*/ 8 w 41"/>
              <a:gd name="T11" fmla="*/ 32 h 38"/>
              <a:gd name="T12" fmla="*/ 21 w 41"/>
              <a:gd name="T13" fmla="*/ 38 h 38"/>
              <a:gd name="T14" fmla="*/ 34 w 41"/>
              <a:gd name="T15" fmla="*/ 32 h 38"/>
              <a:gd name="T16" fmla="*/ 34 w 41"/>
              <a:gd name="T17" fmla="*/ 6 h 38"/>
              <a:gd name="T18" fmla="*/ 21 w 41"/>
              <a:gd name="T19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7" y="0"/>
                  <a:pt x="13" y="2"/>
                  <a:pt x="10" y="4"/>
                </a:cubicBezTo>
                <a:cubicBezTo>
                  <a:pt x="17" y="12"/>
                  <a:pt x="17" y="12"/>
                  <a:pt x="17" y="12"/>
                </a:cubicBezTo>
                <a:cubicBezTo>
                  <a:pt x="14" y="14"/>
                  <a:pt x="14" y="14"/>
                  <a:pt x="14" y="14"/>
                </a:cubicBezTo>
                <a:cubicBezTo>
                  <a:pt x="7" y="7"/>
                  <a:pt x="7" y="7"/>
                  <a:pt x="7" y="7"/>
                </a:cubicBezTo>
                <a:cubicBezTo>
                  <a:pt x="0" y="14"/>
                  <a:pt x="1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1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17" name="Freeform 974"/>
          <p:cNvSpPr>
            <a:spLocks/>
          </p:cNvSpPr>
          <p:nvPr/>
        </p:nvSpPr>
        <p:spPr bwMode="auto">
          <a:xfrm>
            <a:off x="361133" y="3702050"/>
            <a:ext cx="169863" cy="152400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5 w 41"/>
              <a:gd name="T13" fmla="*/ 0 h 37"/>
              <a:gd name="T14" fmla="*/ 25 w 41"/>
              <a:gd name="T15" fmla="*/ 15 h 37"/>
              <a:gd name="T16" fmla="*/ 21 w 41"/>
              <a:gd name="T17" fmla="*/ 15 h 37"/>
              <a:gd name="T18" fmla="*/ 21 w 41"/>
              <a:gd name="T19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1"/>
                  <a:pt x="8" y="5"/>
                </a:cubicBezTo>
                <a:cubicBezTo>
                  <a:pt x="0" y="12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1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2" y="3"/>
                  <a:pt x="28" y="1"/>
                  <a:pt x="25" y="0"/>
                </a:cubicBezTo>
                <a:cubicBezTo>
                  <a:pt x="25" y="15"/>
                  <a:pt x="25" y="15"/>
                  <a:pt x="25" y="15"/>
                </a:cubicBezTo>
                <a:cubicBezTo>
                  <a:pt x="21" y="15"/>
                  <a:pt x="21" y="15"/>
                  <a:pt x="21" y="15"/>
                </a:cubicBezTo>
                <a:cubicBezTo>
                  <a:pt x="21" y="0"/>
                  <a:pt x="21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18" name="Freeform 975"/>
          <p:cNvSpPr>
            <a:spLocks/>
          </p:cNvSpPr>
          <p:nvPr/>
        </p:nvSpPr>
        <p:spPr bwMode="auto">
          <a:xfrm>
            <a:off x="608783" y="1930400"/>
            <a:ext cx="169863" cy="153988"/>
          </a:xfrm>
          <a:custGeom>
            <a:avLst/>
            <a:gdLst>
              <a:gd name="T0" fmla="*/ 20 w 41"/>
              <a:gd name="T1" fmla="*/ 0 h 37"/>
              <a:gd name="T2" fmla="*/ 19 w 41"/>
              <a:gd name="T3" fmla="*/ 0 h 37"/>
              <a:gd name="T4" fmla="*/ 19 w 41"/>
              <a:gd name="T5" fmla="*/ 23 h 37"/>
              <a:gd name="T6" fmla="*/ 15 w 41"/>
              <a:gd name="T7" fmla="*/ 23 h 37"/>
              <a:gd name="T8" fmla="*/ 15 w 41"/>
              <a:gd name="T9" fmla="*/ 0 h 37"/>
              <a:gd name="T10" fmla="*/ 7 w 41"/>
              <a:gd name="T11" fmla="*/ 5 h 37"/>
              <a:gd name="T12" fmla="*/ 7 w 41"/>
              <a:gd name="T13" fmla="*/ 31 h 37"/>
              <a:gd name="T14" fmla="*/ 20 w 41"/>
              <a:gd name="T15" fmla="*/ 37 h 37"/>
              <a:gd name="T16" fmla="*/ 34 w 41"/>
              <a:gd name="T17" fmla="*/ 31 h 37"/>
              <a:gd name="T18" fmla="*/ 34 w 41"/>
              <a:gd name="T19" fmla="*/ 5 h 37"/>
              <a:gd name="T20" fmla="*/ 20 w 41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20" y="0"/>
                  <a:pt x="20" y="0"/>
                  <a:pt x="19" y="0"/>
                </a:cubicBezTo>
                <a:cubicBezTo>
                  <a:pt x="19" y="23"/>
                  <a:pt x="19" y="23"/>
                  <a:pt x="19" y="23"/>
                </a:cubicBezTo>
                <a:cubicBezTo>
                  <a:pt x="15" y="23"/>
                  <a:pt x="15" y="23"/>
                  <a:pt x="15" y="23"/>
                </a:cubicBezTo>
                <a:cubicBezTo>
                  <a:pt x="15" y="0"/>
                  <a:pt x="15" y="0"/>
                  <a:pt x="15" y="0"/>
                </a:cubicBezTo>
                <a:cubicBezTo>
                  <a:pt x="12" y="1"/>
                  <a:pt x="10" y="3"/>
                  <a:pt x="7" y="5"/>
                </a:cubicBezTo>
                <a:cubicBezTo>
                  <a:pt x="0" y="12"/>
                  <a:pt x="0" y="24"/>
                  <a:pt x="7" y="31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1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19" name="Freeform 976"/>
          <p:cNvSpPr>
            <a:spLocks/>
          </p:cNvSpPr>
          <p:nvPr/>
        </p:nvSpPr>
        <p:spPr bwMode="auto">
          <a:xfrm>
            <a:off x="970733" y="2374900"/>
            <a:ext cx="160338" cy="152400"/>
          </a:xfrm>
          <a:custGeom>
            <a:avLst/>
            <a:gdLst>
              <a:gd name="T0" fmla="*/ 18 w 39"/>
              <a:gd name="T1" fmla="*/ 0 h 37"/>
              <a:gd name="T2" fmla="*/ 5 w 39"/>
              <a:gd name="T3" fmla="*/ 6 h 37"/>
              <a:gd name="T4" fmla="*/ 0 w 39"/>
              <a:gd name="T5" fmla="*/ 18 h 37"/>
              <a:gd name="T6" fmla="*/ 20 w 39"/>
              <a:gd name="T7" fmla="*/ 18 h 37"/>
              <a:gd name="T8" fmla="*/ 20 w 39"/>
              <a:gd name="T9" fmla="*/ 22 h 37"/>
              <a:gd name="T10" fmla="*/ 0 w 39"/>
              <a:gd name="T11" fmla="*/ 22 h 37"/>
              <a:gd name="T12" fmla="*/ 5 w 39"/>
              <a:gd name="T13" fmla="*/ 32 h 37"/>
              <a:gd name="T14" fmla="*/ 18 w 39"/>
              <a:gd name="T15" fmla="*/ 37 h 37"/>
              <a:gd name="T16" fmla="*/ 31 w 39"/>
              <a:gd name="T17" fmla="*/ 32 h 37"/>
              <a:gd name="T18" fmla="*/ 31 w 39"/>
              <a:gd name="T19" fmla="*/ 6 h 37"/>
              <a:gd name="T20" fmla="*/ 18 w 39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" h="37">
                <a:moveTo>
                  <a:pt x="18" y="0"/>
                </a:moveTo>
                <a:cubicBezTo>
                  <a:pt x="13" y="0"/>
                  <a:pt x="9" y="2"/>
                  <a:pt x="5" y="6"/>
                </a:cubicBezTo>
                <a:cubicBezTo>
                  <a:pt x="2" y="9"/>
                  <a:pt x="0" y="13"/>
                  <a:pt x="0" y="18"/>
                </a:cubicBezTo>
                <a:cubicBezTo>
                  <a:pt x="20" y="18"/>
                  <a:pt x="20" y="18"/>
                  <a:pt x="20" y="18"/>
                </a:cubicBezTo>
                <a:cubicBezTo>
                  <a:pt x="20" y="22"/>
                  <a:pt x="20" y="22"/>
                  <a:pt x="20" y="22"/>
                </a:cubicBezTo>
                <a:cubicBezTo>
                  <a:pt x="0" y="22"/>
                  <a:pt x="0" y="22"/>
                  <a:pt x="0" y="22"/>
                </a:cubicBezTo>
                <a:cubicBezTo>
                  <a:pt x="1" y="26"/>
                  <a:pt x="2" y="29"/>
                  <a:pt x="5" y="32"/>
                </a:cubicBezTo>
                <a:cubicBezTo>
                  <a:pt x="9" y="36"/>
                  <a:pt x="13" y="37"/>
                  <a:pt x="18" y="37"/>
                </a:cubicBezTo>
                <a:cubicBezTo>
                  <a:pt x="23" y="37"/>
                  <a:pt x="28" y="36"/>
                  <a:pt x="31" y="32"/>
                </a:cubicBezTo>
                <a:cubicBezTo>
                  <a:pt x="39" y="25"/>
                  <a:pt x="39" y="13"/>
                  <a:pt x="31" y="6"/>
                </a:cubicBezTo>
                <a:cubicBezTo>
                  <a:pt x="28" y="2"/>
                  <a:pt x="23" y="0"/>
                  <a:pt x="1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21" name="Freeform 978"/>
          <p:cNvSpPr>
            <a:spLocks/>
          </p:cNvSpPr>
          <p:nvPr/>
        </p:nvSpPr>
        <p:spPr bwMode="auto">
          <a:xfrm>
            <a:off x="1118370" y="2524125"/>
            <a:ext cx="138113" cy="136525"/>
          </a:xfrm>
          <a:custGeom>
            <a:avLst/>
            <a:gdLst>
              <a:gd name="T0" fmla="*/ 16 w 33"/>
              <a:gd name="T1" fmla="*/ 0 h 33"/>
              <a:gd name="T2" fmla="*/ 4 w 33"/>
              <a:gd name="T3" fmla="*/ 5 h 33"/>
              <a:gd name="T4" fmla="*/ 0 w 33"/>
              <a:gd name="T5" fmla="*/ 17 h 33"/>
              <a:gd name="T6" fmla="*/ 4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7 h 33"/>
              <a:gd name="T14" fmla="*/ 28 w 33"/>
              <a:gd name="T15" fmla="*/ 5 h 33"/>
              <a:gd name="T16" fmla="*/ 29 w 33"/>
              <a:gd name="T17" fmla="*/ 3 h 33"/>
              <a:gd name="T18" fmla="*/ 29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4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4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0" y="33"/>
                  <a:pt x="25" y="32"/>
                  <a:pt x="28" y="28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2"/>
                  <a:pt x="31" y="8"/>
                  <a:pt x="28" y="5"/>
                </a:cubicBezTo>
                <a:cubicBezTo>
                  <a:pt x="29" y="3"/>
                  <a:pt x="29" y="3"/>
                  <a:pt x="29" y="3"/>
                </a:cubicBezTo>
                <a:cubicBezTo>
                  <a:pt x="29" y="3"/>
                  <a:pt x="29" y="3"/>
                  <a:pt x="29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0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22" name="Freeform 979"/>
          <p:cNvSpPr>
            <a:spLocks noEditPoints="1"/>
          </p:cNvSpPr>
          <p:nvPr/>
        </p:nvSpPr>
        <p:spPr bwMode="auto">
          <a:xfrm>
            <a:off x="1102495" y="2506663"/>
            <a:ext cx="169863" cy="169863"/>
          </a:xfrm>
          <a:custGeom>
            <a:avLst/>
            <a:gdLst>
              <a:gd name="T0" fmla="*/ 20 w 41"/>
              <a:gd name="T1" fmla="*/ 37 h 41"/>
              <a:gd name="T2" fmla="*/ 8 w 41"/>
              <a:gd name="T3" fmla="*/ 32 h 41"/>
              <a:gd name="T4" fmla="*/ 4 w 41"/>
              <a:gd name="T5" fmla="*/ 21 h 41"/>
              <a:gd name="T6" fmla="*/ 8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3 w 41"/>
              <a:gd name="T13" fmla="*/ 7 h 41"/>
              <a:gd name="T14" fmla="*/ 35 w 41"/>
              <a:gd name="T15" fmla="*/ 6 h 41"/>
              <a:gd name="T16" fmla="*/ 33 w 41"/>
              <a:gd name="T17" fmla="*/ 7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2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35 w 41"/>
              <a:gd name="T41" fmla="*/ 35 h 41"/>
              <a:gd name="T42" fmla="*/ 41 w 41"/>
              <a:gd name="T43" fmla="*/ 21 h 41"/>
              <a:gd name="T44" fmla="*/ 35 w 41"/>
              <a:gd name="T45" fmla="*/ 6 h 41"/>
              <a:gd name="T46" fmla="*/ 35 w 41"/>
              <a:gd name="T47" fmla="*/ 6 h 41"/>
              <a:gd name="T48" fmla="*/ 20 w 41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8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8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4" y="4"/>
                  <a:pt x="29" y="6"/>
                  <a:pt x="32" y="9"/>
                </a:cubicBezTo>
                <a:cubicBezTo>
                  <a:pt x="33" y="7"/>
                  <a:pt x="33" y="7"/>
                  <a:pt x="33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3" y="7"/>
                  <a:pt x="33" y="7"/>
                  <a:pt x="33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6"/>
                  <a:pt x="37" y="21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6"/>
                  <a:pt x="24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5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23" name="Freeform 980"/>
          <p:cNvSpPr>
            <a:spLocks/>
          </p:cNvSpPr>
          <p:nvPr/>
        </p:nvSpPr>
        <p:spPr bwMode="auto">
          <a:xfrm>
            <a:off x="3047183" y="592138"/>
            <a:ext cx="169863" cy="153988"/>
          </a:xfrm>
          <a:custGeom>
            <a:avLst/>
            <a:gdLst>
              <a:gd name="T0" fmla="*/ 21 w 41"/>
              <a:gd name="T1" fmla="*/ 0 h 37"/>
              <a:gd name="T2" fmla="*/ 9 w 41"/>
              <a:gd name="T3" fmla="*/ 4 h 37"/>
              <a:gd name="T4" fmla="*/ 17 w 41"/>
              <a:gd name="T5" fmla="*/ 11 h 37"/>
              <a:gd name="T6" fmla="*/ 14 w 41"/>
              <a:gd name="T7" fmla="*/ 14 h 37"/>
              <a:gd name="T8" fmla="*/ 7 w 41"/>
              <a:gd name="T9" fmla="*/ 7 h 37"/>
              <a:gd name="T10" fmla="*/ 7 w 41"/>
              <a:gd name="T11" fmla="*/ 32 h 37"/>
              <a:gd name="T12" fmla="*/ 21 w 41"/>
              <a:gd name="T13" fmla="*/ 37 h 37"/>
              <a:gd name="T14" fmla="*/ 34 w 41"/>
              <a:gd name="T15" fmla="*/ 32 h 37"/>
              <a:gd name="T16" fmla="*/ 34 w 41"/>
              <a:gd name="T17" fmla="*/ 6 h 37"/>
              <a:gd name="T18" fmla="*/ 21 w 41"/>
              <a:gd name="T19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7" y="0"/>
                  <a:pt x="13" y="1"/>
                  <a:pt x="9" y="4"/>
                </a:cubicBezTo>
                <a:cubicBezTo>
                  <a:pt x="17" y="11"/>
                  <a:pt x="17" y="11"/>
                  <a:pt x="17" y="11"/>
                </a:cubicBezTo>
                <a:cubicBezTo>
                  <a:pt x="14" y="14"/>
                  <a:pt x="14" y="14"/>
                  <a:pt x="14" y="14"/>
                </a:cubicBezTo>
                <a:cubicBezTo>
                  <a:pt x="7" y="7"/>
                  <a:pt x="7" y="7"/>
                  <a:pt x="7" y="7"/>
                </a:cubicBezTo>
                <a:cubicBezTo>
                  <a:pt x="0" y="14"/>
                  <a:pt x="1" y="25"/>
                  <a:pt x="7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5" y="37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24" name="Freeform 981"/>
          <p:cNvSpPr>
            <a:spLocks/>
          </p:cNvSpPr>
          <p:nvPr/>
        </p:nvSpPr>
        <p:spPr bwMode="auto">
          <a:xfrm>
            <a:off x="3009083" y="219075"/>
            <a:ext cx="161925" cy="152400"/>
          </a:xfrm>
          <a:custGeom>
            <a:avLst/>
            <a:gdLst>
              <a:gd name="T0" fmla="*/ 18 w 39"/>
              <a:gd name="T1" fmla="*/ 0 h 37"/>
              <a:gd name="T2" fmla="*/ 5 w 39"/>
              <a:gd name="T3" fmla="*/ 5 h 37"/>
              <a:gd name="T4" fmla="*/ 0 w 39"/>
              <a:gd name="T5" fmla="*/ 14 h 37"/>
              <a:gd name="T6" fmla="*/ 24 w 39"/>
              <a:gd name="T7" fmla="*/ 14 h 37"/>
              <a:gd name="T8" fmla="*/ 24 w 39"/>
              <a:gd name="T9" fmla="*/ 18 h 37"/>
              <a:gd name="T10" fmla="*/ 0 w 39"/>
              <a:gd name="T11" fmla="*/ 18 h 37"/>
              <a:gd name="T12" fmla="*/ 5 w 39"/>
              <a:gd name="T13" fmla="*/ 31 h 37"/>
              <a:gd name="T14" fmla="*/ 18 w 39"/>
              <a:gd name="T15" fmla="*/ 37 h 37"/>
              <a:gd name="T16" fmla="*/ 32 w 39"/>
              <a:gd name="T17" fmla="*/ 31 h 37"/>
              <a:gd name="T18" fmla="*/ 32 w 39"/>
              <a:gd name="T19" fmla="*/ 5 h 37"/>
              <a:gd name="T20" fmla="*/ 18 w 39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" h="37">
                <a:moveTo>
                  <a:pt x="18" y="0"/>
                </a:moveTo>
                <a:cubicBezTo>
                  <a:pt x="14" y="0"/>
                  <a:pt x="9" y="1"/>
                  <a:pt x="5" y="5"/>
                </a:cubicBezTo>
                <a:cubicBezTo>
                  <a:pt x="3" y="8"/>
                  <a:pt x="1" y="11"/>
                  <a:pt x="0" y="14"/>
                </a:cubicBezTo>
                <a:cubicBezTo>
                  <a:pt x="24" y="14"/>
                  <a:pt x="24" y="14"/>
                  <a:pt x="24" y="14"/>
                </a:cubicBezTo>
                <a:cubicBezTo>
                  <a:pt x="24" y="18"/>
                  <a:pt x="24" y="18"/>
                  <a:pt x="24" y="18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23"/>
                  <a:pt x="1" y="28"/>
                  <a:pt x="5" y="31"/>
                </a:cubicBezTo>
                <a:cubicBezTo>
                  <a:pt x="9" y="35"/>
                  <a:pt x="14" y="37"/>
                  <a:pt x="18" y="37"/>
                </a:cubicBezTo>
                <a:cubicBezTo>
                  <a:pt x="23" y="37"/>
                  <a:pt x="28" y="35"/>
                  <a:pt x="32" y="31"/>
                </a:cubicBezTo>
                <a:cubicBezTo>
                  <a:pt x="39" y="24"/>
                  <a:pt x="39" y="12"/>
                  <a:pt x="32" y="5"/>
                </a:cubicBezTo>
                <a:cubicBezTo>
                  <a:pt x="28" y="1"/>
                  <a:pt x="23" y="0"/>
                  <a:pt x="1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25" name="Freeform 982"/>
          <p:cNvSpPr>
            <a:spLocks/>
          </p:cNvSpPr>
          <p:nvPr/>
        </p:nvSpPr>
        <p:spPr bwMode="auto">
          <a:xfrm>
            <a:off x="1334270" y="2560638"/>
            <a:ext cx="169863" cy="158750"/>
          </a:xfrm>
          <a:custGeom>
            <a:avLst/>
            <a:gdLst>
              <a:gd name="T0" fmla="*/ 21 w 41"/>
              <a:gd name="T1" fmla="*/ 0 h 38"/>
              <a:gd name="T2" fmla="*/ 8 w 41"/>
              <a:gd name="T3" fmla="*/ 6 h 38"/>
              <a:gd name="T4" fmla="*/ 8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6 w 41"/>
              <a:gd name="T13" fmla="*/ 1 h 38"/>
              <a:gd name="T14" fmla="*/ 26 w 41"/>
              <a:gd name="T15" fmla="*/ 23 h 38"/>
              <a:gd name="T16" fmla="*/ 22 w 41"/>
              <a:gd name="T17" fmla="*/ 23 h 38"/>
              <a:gd name="T18" fmla="*/ 22 w 41"/>
              <a:gd name="T19" fmla="*/ 0 h 38"/>
              <a:gd name="T20" fmla="*/ 21 w 41"/>
              <a:gd name="T21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2" y="4"/>
                  <a:pt x="29" y="2"/>
                  <a:pt x="26" y="1"/>
                </a:cubicBezTo>
                <a:cubicBezTo>
                  <a:pt x="26" y="23"/>
                  <a:pt x="26" y="23"/>
                  <a:pt x="26" y="23"/>
                </a:cubicBezTo>
                <a:cubicBezTo>
                  <a:pt x="22" y="23"/>
                  <a:pt x="22" y="23"/>
                  <a:pt x="22" y="23"/>
                </a:cubicBezTo>
                <a:cubicBezTo>
                  <a:pt x="22" y="0"/>
                  <a:pt x="22" y="0"/>
                  <a:pt x="22" y="0"/>
                </a:cubicBezTo>
                <a:cubicBezTo>
                  <a:pt x="22" y="0"/>
                  <a:pt x="21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26" name="Freeform 983"/>
          <p:cNvSpPr>
            <a:spLocks/>
          </p:cNvSpPr>
          <p:nvPr/>
        </p:nvSpPr>
        <p:spPr bwMode="auto">
          <a:xfrm>
            <a:off x="2378845" y="841375"/>
            <a:ext cx="169863" cy="152400"/>
          </a:xfrm>
          <a:custGeom>
            <a:avLst/>
            <a:gdLst>
              <a:gd name="T0" fmla="*/ 20 w 41"/>
              <a:gd name="T1" fmla="*/ 0 h 37"/>
              <a:gd name="T2" fmla="*/ 9 w 41"/>
              <a:gd name="T3" fmla="*/ 3 h 37"/>
              <a:gd name="T4" fmla="*/ 22 w 41"/>
              <a:gd name="T5" fmla="*/ 16 h 37"/>
              <a:gd name="T6" fmla="*/ 20 w 41"/>
              <a:gd name="T7" fmla="*/ 19 h 37"/>
              <a:gd name="T8" fmla="*/ 6 w 41"/>
              <a:gd name="T9" fmla="*/ 6 h 37"/>
              <a:gd name="T10" fmla="*/ 7 w 41"/>
              <a:gd name="T11" fmla="*/ 31 h 37"/>
              <a:gd name="T12" fmla="*/ 20 w 41"/>
              <a:gd name="T13" fmla="*/ 37 h 37"/>
              <a:gd name="T14" fmla="*/ 34 w 41"/>
              <a:gd name="T15" fmla="*/ 31 h 37"/>
              <a:gd name="T16" fmla="*/ 34 w 41"/>
              <a:gd name="T17" fmla="*/ 5 h 37"/>
              <a:gd name="T18" fmla="*/ 20 w 41"/>
              <a:gd name="T19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7" y="0"/>
                  <a:pt x="13" y="1"/>
                  <a:pt x="9" y="3"/>
                </a:cubicBezTo>
                <a:cubicBezTo>
                  <a:pt x="22" y="16"/>
                  <a:pt x="22" y="16"/>
                  <a:pt x="22" y="16"/>
                </a:cubicBezTo>
                <a:cubicBezTo>
                  <a:pt x="20" y="19"/>
                  <a:pt x="20" y="19"/>
                  <a:pt x="20" y="19"/>
                </a:cubicBezTo>
                <a:cubicBezTo>
                  <a:pt x="6" y="6"/>
                  <a:pt x="6" y="6"/>
                  <a:pt x="6" y="6"/>
                </a:cubicBezTo>
                <a:cubicBezTo>
                  <a:pt x="0" y="13"/>
                  <a:pt x="0" y="24"/>
                  <a:pt x="7" y="31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1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27" name="Freeform 984"/>
          <p:cNvSpPr>
            <a:spLocks/>
          </p:cNvSpPr>
          <p:nvPr/>
        </p:nvSpPr>
        <p:spPr bwMode="auto">
          <a:xfrm>
            <a:off x="1321570" y="1636713"/>
            <a:ext cx="169863" cy="153988"/>
          </a:xfrm>
          <a:custGeom>
            <a:avLst/>
            <a:gdLst>
              <a:gd name="T0" fmla="*/ 21 w 41"/>
              <a:gd name="T1" fmla="*/ 0 h 37"/>
              <a:gd name="T2" fmla="*/ 13 w 41"/>
              <a:gd name="T3" fmla="*/ 1 h 37"/>
              <a:gd name="T4" fmla="*/ 26 w 41"/>
              <a:gd name="T5" fmla="*/ 14 h 37"/>
              <a:gd name="T6" fmla="*/ 23 w 41"/>
              <a:gd name="T7" fmla="*/ 17 h 37"/>
              <a:gd name="T8" fmla="*/ 10 w 41"/>
              <a:gd name="T9" fmla="*/ 4 h 37"/>
              <a:gd name="T10" fmla="*/ 8 w 41"/>
              <a:gd name="T11" fmla="*/ 5 h 37"/>
              <a:gd name="T12" fmla="*/ 8 w 41"/>
              <a:gd name="T13" fmla="*/ 32 h 37"/>
              <a:gd name="T14" fmla="*/ 21 w 41"/>
              <a:gd name="T15" fmla="*/ 37 h 37"/>
              <a:gd name="T16" fmla="*/ 34 w 41"/>
              <a:gd name="T17" fmla="*/ 32 h 37"/>
              <a:gd name="T18" fmla="*/ 34 w 41"/>
              <a:gd name="T19" fmla="*/ 5 h 37"/>
              <a:gd name="T20" fmla="*/ 21 w 41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8" y="0"/>
                  <a:pt x="16" y="0"/>
                  <a:pt x="13" y="1"/>
                </a:cubicBezTo>
                <a:cubicBezTo>
                  <a:pt x="26" y="14"/>
                  <a:pt x="26" y="14"/>
                  <a:pt x="26" y="14"/>
                </a:cubicBezTo>
                <a:cubicBezTo>
                  <a:pt x="23" y="17"/>
                  <a:pt x="23" y="17"/>
                  <a:pt x="23" y="17"/>
                </a:cubicBezTo>
                <a:cubicBezTo>
                  <a:pt x="10" y="4"/>
                  <a:pt x="10" y="4"/>
                  <a:pt x="10" y="4"/>
                </a:cubicBezTo>
                <a:cubicBezTo>
                  <a:pt x="9" y="4"/>
                  <a:pt x="8" y="5"/>
                  <a:pt x="8" y="5"/>
                </a:cubicBezTo>
                <a:cubicBezTo>
                  <a:pt x="0" y="13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28" name="Freeform 985"/>
          <p:cNvSpPr>
            <a:spLocks/>
          </p:cNvSpPr>
          <p:nvPr/>
        </p:nvSpPr>
        <p:spPr bwMode="auto">
          <a:xfrm>
            <a:off x="2751908" y="-261937"/>
            <a:ext cx="169863" cy="153988"/>
          </a:xfrm>
          <a:custGeom>
            <a:avLst/>
            <a:gdLst>
              <a:gd name="T0" fmla="*/ 21 w 41"/>
              <a:gd name="T1" fmla="*/ 0 h 37"/>
              <a:gd name="T2" fmla="*/ 15 w 41"/>
              <a:gd name="T3" fmla="*/ 1 h 37"/>
              <a:gd name="T4" fmla="*/ 15 w 41"/>
              <a:gd name="T5" fmla="*/ 7 h 37"/>
              <a:gd name="T6" fmla="*/ 11 w 41"/>
              <a:gd name="T7" fmla="*/ 7 h 37"/>
              <a:gd name="T8" fmla="*/ 11 w 41"/>
              <a:gd name="T9" fmla="*/ 3 h 37"/>
              <a:gd name="T10" fmla="*/ 8 w 41"/>
              <a:gd name="T11" fmla="*/ 5 h 37"/>
              <a:gd name="T12" fmla="*/ 8 w 41"/>
              <a:gd name="T13" fmla="*/ 32 h 37"/>
              <a:gd name="T14" fmla="*/ 21 w 41"/>
              <a:gd name="T15" fmla="*/ 37 h 37"/>
              <a:gd name="T16" fmla="*/ 34 w 41"/>
              <a:gd name="T17" fmla="*/ 32 h 37"/>
              <a:gd name="T18" fmla="*/ 34 w 41"/>
              <a:gd name="T19" fmla="*/ 5 h 37"/>
              <a:gd name="T20" fmla="*/ 21 w 41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9" y="0"/>
                  <a:pt x="17" y="0"/>
                  <a:pt x="15" y="1"/>
                </a:cubicBezTo>
                <a:cubicBezTo>
                  <a:pt x="15" y="7"/>
                  <a:pt x="15" y="7"/>
                  <a:pt x="15" y="7"/>
                </a:cubicBezTo>
                <a:cubicBezTo>
                  <a:pt x="11" y="7"/>
                  <a:pt x="11" y="7"/>
                  <a:pt x="11" y="7"/>
                </a:cubicBezTo>
                <a:cubicBezTo>
                  <a:pt x="11" y="3"/>
                  <a:pt x="11" y="3"/>
                  <a:pt x="11" y="3"/>
                </a:cubicBezTo>
                <a:cubicBezTo>
                  <a:pt x="10" y="3"/>
                  <a:pt x="9" y="4"/>
                  <a:pt x="8" y="5"/>
                </a:cubicBezTo>
                <a:cubicBezTo>
                  <a:pt x="0" y="12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1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1" y="1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29" name="Freeform 986"/>
          <p:cNvSpPr>
            <a:spLocks/>
          </p:cNvSpPr>
          <p:nvPr/>
        </p:nvSpPr>
        <p:spPr bwMode="auto">
          <a:xfrm>
            <a:off x="865958" y="123825"/>
            <a:ext cx="169863" cy="152400"/>
          </a:xfrm>
          <a:custGeom>
            <a:avLst/>
            <a:gdLst>
              <a:gd name="T0" fmla="*/ 21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6 w 41"/>
              <a:gd name="T13" fmla="*/ 1 h 37"/>
              <a:gd name="T14" fmla="*/ 25 w 41"/>
              <a:gd name="T15" fmla="*/ 22 h 37"/>
              <a:gd name="T16" fmla="*/ 21 w 41"/>
              <a:gd name="T17" fmla="*/ 22 h 37"/>
              <a:gd name="T18" fmla="*/ 22 w 41"/>
              <a:gd name="T19" fmla="*/ 0 h 37"/>
              <a:gd name="T20" fmla="*/ 21 w 41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5" y="37"/>
                  <a:pt x="30" y="36"/>
                  <a:pt x="34" y="32"/>
                </a:cubicBezTo>
                <a:cubicBezTo>
                  <a:pt x="41" y="25"/>
                  <a:pt x="41" y="13"/>
                  <a:pt x="34" y="5"/>
                </a:cubicBezTo>
                <a:cubicBezTo>
                  <a:pt x="31" y="3"/>
                  <a:pt x="29" y="2"/>
                  <a:pt x="26" y="1"/>
                </a:cubicBezTo>
                <a:cubicBezTo>
                  <a:pt x="25" y="22"/>
                  <a:pt x="25" y="22"/>
                  <a:pt x="25" y="22"/>
                </a:cubicBezTo>
                <a:cubicBezTo>
                  <a:pt x="21" y="22"/>
                  <a:pt x="21" y="22"/>
                  <a:pt x="21" y="22"/>
                </a:cubicBezTo>
                <a:cubicBezTo>
                  <a:pt x="22" y="0"/>
                  <a:pt x="22" y="0"/>
                  <a:pt x="22" y="0"/>
                </a:cubicBezTo>
                <a:cubicBezTo>
                  <a:pt x="21" y="0"/>
                  <a:pt x="21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30" name="Freeform 987"/>
          <p:cNvSpPr>
            <a:spLocks/>
          </p:cNvSpPr>
          <p:nvPr/>
        </p:nvSpPr>
        <p:spPr bwMode="auto">
          <a:xfrm>
            <a:off x="-4202930" y="2735263"/>
            <a:ext cx="2374900" cy="1293813"/>
          </a:xfrm>
          <a:custGeom>
            <a:avLst/>
            <a:gdLst>
              <a:gd name="T0" fmla="*/ 0 w 573"/>
              <a:gd name="T1" fmla="*/ 0 h 312"/>
              <a:gd name="T2" fmla="*/ 0 w 573"/>
              <a:gd name="T3" fmla="*/ 17 h 312"/>
              <a:gd name="T4" fmla="*/ 49 w 573"/>
              <a:gd name="T5" fmla="*/ 65 h 312"/>
              <a:gd name="T6" fmla="*/ 156 w 573"/>
              <a:gd name="T7" fmla="*/ 68 h 312"/>
              <a:gd name="T8" fmla="*/ 237 w 573"/>
              <a:gd name="T9" fmla="*/ 149 h 312"/>
              <a:gd name="T10" fmla="*/ 324 w 573"/>
              <a:gd name="T11" fmla="*/ 151 h 312"/>
              <a:gd name="T12" fmla="*/ 375 w 573"/>
              <a:gd name="T13" fmla="*/ 202 h 312"/>
              <a:gd name="T14" fmla="*/ 430 w 573"/>
              <a:gd name="T15" fmla="*/ 200 h 312"/>
              <a:gd name="T16" fmla="*/ 541 w 573"/>
              <a:gd name="T17" fmla="*/ 312 h 312"/>
              <a:gd name="T18" fmla="*/ 572 w 573"/>
              <a:gd name="T19" fmla="*/ 311 h 312"/>
              <a:gd name="T20" fmla="*/ 573 w 573"/>
              <a:gd name="T21" fmla="*/ 307 h 312"/>
              <a:gd name="T22" fmla="*/ 543 w 573"/>
              <a:gd name="T23" fmla="*/ 308 h 312"/>
              <a:gd name="T24" fmla="*/ 431 w 573"/>
              <a:gd name="T25" fmla="*/ 196 h 312"/>
              <a:gd name="T26" fmla="*/ 376 w 573"/>
              <a:gd name="T27" fmla="*/ 198 h 312"/>
              <a:gd name="T28" fmla="*/ 325 w 573"/>
              <a:gd name="T29" fmla="*/ 147 h 312"/>
              <a:gd name="T30" fmla="*/ 238 w 573"/>
              <a:gd name="T31" fmla="*/ 145 h 312"/>
              <a:gd name="T32" fmla="*/ 158 w 573"/>
              <a:gd name="T33" fmla="*/ 64 h 312"/>
              <a:gd name="T34" fmla="*/ 51 w 573"/>
              <a:gd name="T35" fmla="*/ 61 h 312"/>
              <a:gd name="T36" fmla="*/ 4 w 573"/>
              <a:gd name="T37" fmla="*/ 15 h 312"/>
              <a:gd name="T38" fmla="*/ 4 w 573"/>
              <a:gd name="T39" fmla="*/ 0 h 312"/>
              <a:gd name="T40" fmla="*/ 0 w 573"/>
              <a:gd name="T41" fmla="*/ 0 h 3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73" h="312">
                <a:moveTo>
                  <a:pt x="0" y="0"/>
                </a:moveTo>
                <a:cubicBezTo>
                  <a:pt x="0" y="17"/>
                  <a:pt x="0" y="17"/>
                  <a:pt x="0" y="17"/>
                </a:cubicBezTo>
                <a:cubicBezTo>
                  <a:pt x="49" y="65"/>
                  <a:pt x="49" y="65"/>
                  <a:pt x="49" y="65"/>
                </a:cubicBezTo>
                <a:cubicBezTo>
                  <a:pt x="156" y="68"/>
                  <a:pt x="156" y="68"/>
                  <a:pt x="156" y="68"/>
                </a:cubicBezTo>
                <a:cubicBezTo>
                  <a:pt x="237" y="149"/>
                  <a:pt x="237" y="149"/>
                  <a:pt x="237" y="149"/>
                </a:cubicBezTo>
                <a:cubicBezTo>
                  <a:pt x="324" y="151"/>
                  <a:pt x="324" y="151"/>
                  <a:pt x="324" y="151"/>
                </a:cubicBezTo>
                <a:cubicBezTo>
                  <a:pt x="375" y="202"/>
                  <a:pt x="375" y="202"/>
                  <a:pt x="375" y="202"/>
                </a:cubicBezTo>
                <a:cubicBezTo>
                  <a:pt x="430" y="200"/>
                  <a:pt x="430" y="200"/>
                  <a:pt x="430" y="200"/>
                </a:cubicBezTo>
                <a:cubicBezTo>
                  <a:pt x="541" y="312"/>
                  <a:pt x="541" y="312"/>
                  <a:pt x="541" y="312"/>
                </a:cubicBezTo>
                <a:cubicBezTo>
                  <a:pt x="572" y="311"/>
                  <a:pt x="572" y="311"/>
                  <a:pt x="572" y="311"/>
                </a:cubicBezTo>
                <a:cubicBezTo>
                  <a:pt x="572" y="310"/>
                  <a:pt x="572" y="309"/>
                  <a:pt x="573" y="307"/>
                </a:cubicBezTo>
                <a:cubicBezTo>
                  <a:pt x="543" y="308"/>
                  <a:pt x="543" y="308"/>
                  <a:pt x="543" y="308"/>
                </a:cubicBezTo>
                <a:cubicBezTo>
                  <a:pt x="431" y="196"/>
                  <a:pt x="431" y="196"/>
                  <a:pt x="431" y="196"/>
                </a:cubicBezTo>
                <a:cubicBezTo>
                  <a:pt x="376" y="198"/>
                  <a:pt x="376" y="198"/>
                  <a:pt x="376" y="198"/>
                </a:cubicBezTo>
                <a:cubicBezTo>
                  <a:pt x="325" y="147"/>
                  <a:pt x="325" y="147"/>
                  <a:pt x="325" y="147"/>
                </a:cubicBezTo>
                <a:cubicBezTo>
                  <a:pt x="238" y="145"/>
                  <a:pt x="238" y="145"/>
                  <a:pt x="238" y="145"/>
                </a:cubicBezTo>
                <a:cubicBezTo>
                  <a:pt x="158" y="64"/>
                  <a:pt x="158" y="64"/>
                  <a:pt x="158" y="64"/>
                </a:cubicBezTo>
                <a:cubicBezTo>
                  <a:pt x="51" y="61"/>
                  <a:pt x="51" y="61"/>
                  <a:pt x="51" y="61"/>
                </a:cubicBezTo>
                <a:cubicBezTo>
                  <a:pt x="4" y="15"/>
                  <a:pt x="4" y="15"/>
                  <a:pt x="4" y="15"/>
                </a:cubicBezTo>
                <a:cubicBezTo>
                  <a:pt x="4" y="0"/>
                  <a:pt x="4" y="0"/>
                  <a:pt x="4" y="0"/>
                </a:cubicBezTo>
                <a:cubicBezTo>
                  <a:pt x="3" y="0"/>
                  <a:pt x="1" y="0"/>
                  <a:pt x="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31" name="Freeform 988"/>
          <p:cNvSpPr>
            <a:spLocks/>
          </p:cNvSpPr>
          <p:nvPr/>
        </p:nvSpPr>
        <p:spPr bwMode="auto">
          <a:xfrm>
            <a:off x="-5491980" y="2154238"/>
            <a:ext cx="7423150" cy="7359650"/>
          </a:xfrm>
          <a:custGeom>
            <a:avLst/>
            <a:gdLst>
              <a:gd name="T0" fmla="*/ 5 w 4676"/>
              <a:gd name="T1" fmla="*/ 0 h 4636"/>
              <a:gd name="T2" fmla="*/ 0 w 4676"/>
              <a:gd name="T3" fmla="*/ 8 h 4636"/>
              <a:gd name="T4" fmla="*/ 835 w 4676"/>
              <a:gd name="T5" fmla="*/ 844 h 4636"/>
              <a:gd name="T6" fmla="*/ 1136 w 4676"/>
              <a:gd name="T7" fmla="*/ 847 h 4636"/>
              <a:gd name="T8" fmla="*/ 1462 w 4676"/>
              <a:gd name="T9" fmla="*/ 1173 h 4636"/>
              <a:gd name="T10" fmla="*/ 1715 w 4676"/>
              <a:gd name="T11" fmla="*/ 1173 h 4636"/>
              <a:gd name="T12" fmla="*/ 2021 w 4676"/>
              <a:gd name="T13" fmla="*/ 1479 h 4636"/>
              <a:gd name="T14" fmla="*/ 2091 w 4676"/>
              <a:gd name="T15" fmla="*/ 1476 h 4636"/>
              <a:gd name="T16" fmla="*/ 2285 w 4676"/>
              <a:gd name="T17" fmla="*/ 1667 h 4636"/>
              <a:gd name="T18" fmla="*/ 2854 w 4676"/>
              <a:gd name="T19" fmla="*/ 1677 h 4636"/>
              <a:gd name="T20" fmla="*/ 3191 w 4676"/>
              <a:gd name="T21" fmla="*/ 2011 h 4636"/>
              <a:gd name="T22" fmla="*/ 3308 w 4676"/>
              <a:gd name="T23" fmla="*/ 2011 h 4636"/>
              <a:gd name="T24" fmla="*/ 3943 w 4676"/>
              <a:gd name="T25" fmla="*/ 2646 h 4636"/>
              <a:gd name="T26" fmla="*/ 3937 w 4676"/>
              <a:gd name="T27" fmla="*/ 2837 h 4636"/>
              <a:gd name="T28" fmla="*/ 4666 w 4676"/>
              <a:gd name="T29" fmla="*/ 3570 h 4636"/>
              <a:gd name="T30" fmla="*/ 4666 w 4676"/>
              <a:gd name="T31" fmla="*/ 4636 h 4636"/>
              <a:gd name="T32" fmla="*/ 4676 w 4676"/>
              <a:gd name="T33" fmla="*/ 4636 h 4636"/>
              <a:gd name="T34" fmla="*/ 4676 w 4676"/>
              <a:gd name="T35" fmla="*/ 3565 h 4636"/>
              <a:gd name="T36" fmla="*/ 3948 w 4676"/>
              <a:gd name="T37" fmla="*/ 2831 h 4636"/>
              <a:gd name="T38" fmla="*/ 3953 w 4676"/>
              <a:gd name="T39" fmla="*/ 2643 h 4636"/>
              <a:gd name="T40" fmla="*/ 3313 w 4676"/>
              <a:gd name="T41" fmla="*/ 2001 h 4636"/>
              <a:gd name="T42" fmla="*/ 3193 w 4676"/>
              <a:gd name="T43" fmla="*/ 2001 h 4636"/>
              <a:gd name="T44" fmla="*/ 2859 w 4676"/>
              <a:gd name="T45" fmla="*/ 1667 h 4636"/>
              <a:gd name="T46" fmla="*/ 2290 w 4676"/>
              <a:gd name="T47" fmla="*/ 1656 h 4636"/>
              <a:gd name="T48" fmla="*/ 2097 w 4676"/>
              <a:gd name="T49" fmla="*/ 1463 h 4636"/>
              <a:gd name="T50" fmla="*/ 2023 w 4676"/>
              <a:gd name="T51" fmla="*/ 1468 h 4636"/>
              <a:gd name="T52" fmla="*/ 1721 w 4676"/>
              <a:gd name="T53" fmla="*/ 1163 h 4636"/>
              <a:gd name="T54" fmla="*/ 1467 w 4676"/>
              <a:gd name="T55" fmla="*/ 1163 h 4636"/>
              <a:gd name="T56" fmla="*/ 1141 w 4676"/>
              <a:gd name="T57" fmla="*/ 836 h 4636"/>
              <a:gd name="T58" fmla="*/ 841 w 4676"/>
              <a:gd name="T59" fmla="*/ 834 h 4636"/>
              <a:gd name="T60" fmla="*/ 5 w 4676"/>
              <a:gd name="T61" fmla="*/ 0 h 4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676" h="4636">
                <a:moveTo>
                  <a:pt x="5" y="0"/>
                </a:moveTo>
                <a:lnTo>
                  <a:pt x="0" y="8"/>
                </a:lnTo>
                <a:lnTo>
                  <a:pt x="835" y="844"/>
                </a:lnTo>
                <a:lnTo>
                  <a:pt x="1136" y="847"/>
                </a:lnTo>
                <a:lnTo>
                  <a:pt x="1462" y="1173"/>
                </a:lnTo>
                <a:lnTo>
                  <a:pt x="1715" y="1173"/>
                </a:lnTo>
                <a:lnTo>
                  <a:pt x="2021" y="1479"/>
                </a:lnTo>
                <a:lnTo>
                  <a:pt x="2091" y="1476"/>
                </a:lnTo>
                <a:lnTo>
                  <a:pt x="2285" y="1667"/>
                </a:lnTo>
                <a:lnTo>
                  <a:pt x="2854" y="1677"/>
                </a:lnTo>
                <a:lnTo>
                  <a:pt x="3191" y="2011"/>
                </a:lnTo>
                <a:lnTo>
                  <a:pt x="3308" y="2011"/>
                </a:lnTo>
                <a:lnTo>
                  <a:pt x="3943" y="2646"/>
                </a:lnTo>
                <a:lnTo>
                  <a:pt x="3937" y="2837"/>
                </a:lnTo>
                <a:lnTo>
                  <a:pt x="4666" y="3570"/>
                </a:lnTo>
                <a:lnTo>
                  <a:pt x="4666" y="4636"/>
                </a:lnTo>
                <a:lnTo>
                  <a:pt x="4676" y="4636"/>
                </a:lnTo>
                <a:lnTo>
                  <a:pt x="4676" y="3565"/>
                </a:lnTo>
                <a:lnTo>
                  <a:pt x="3948" y="2831"/>
                </a:lnTo>
                <a:lnTo>
                  <a:pt x="3953" y="2643"/>
                </a:lnTo>
                <a:lnTo>
                  <a:pt x="3313" y="2001"/>
                </a:lnTo>
                <a:lnTo>
                  <a:pt x="3193" y="2001"/>
                </a:lnTo>
                <a:lnTo>
                  <a:pt x="2859" y="1667"/>
                </a:lnTo>
                <a:lnTo>
                  <a:pt x="2290" y="1656"/>
                </a:lnTo>
                <a:lnTo>
                  <a:pt x="2097" y="1463"/>
                </a:lnTo>
                <a:lnTo>
                  <a:pt x="2023" y="1468"/>
                </a:lnTo>
                <a:lnTo>
                  <a:pt x="1721" y="1163"/>
                </a:lnTo>
                <a:lnTo>
                  <a:pt x="1467" y="1163"/>
                </a:lnTo>
                <a:lnTo>
                  <a:pt x="1141" y="836"/>
                </a:lnTo>
                <a:lnTo>
                  <a:pt x="841" y="834"/>
                </a:lnTo>
                <a:lnTo>
                  <a:pt x="5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32" name="Freeform 989"/>
          <p:cNvSpPr>
            <a:spLocks/>
          </p:cNvSpPr>
          <p:nvPr/>
        </p:nvSpPr>
        <p:spPr bwMode="auto">
          <a:xfrm>
            <a:off x="-5491980" y="2154238"/>
            <a:ext cx="7423150" cy="7359650"/>
          </a:xfrm>
          <a:custGeom>
            <a:avLst/>
            <a:gdLst>
              <a:gd name="T0" fmla="*/ 5 w 4676"/>
              <a:gd name="T1" fmla="*/ 0 h 4636"/>
              <a:gd name="T2" fmla="*/ 0 w 4676"/>
              <a:gd name="T3" fmla="*/ 8 h 4636"/>
              <a:gd name="T4" fmla="*/ 835 w 4676"/>
              <a:gd name="T5" fmla="*/ 844 h 4636"/>
              <a:gd name="T6" fmla="*/ 1136 w 4676"/>
              <a:gd name="T7" fmla="*/ 847 h 4636"/>
              <a:gd name="T8" fmla="*/ 1462 w 4676"/>
              <a:gd name="T9" fmla="*/ 1173 h 4636"/>
              <a:gd name="T10" fmla="*/ 1715 w 4676"/>
              <a:gd name="T11" fmla="*/ 1173 h 4636"/>
              <a:gd name="T12" fmla="*/ 2021 w 4676"/>
              <a:gd name="T13" fmla="*/ 1479 h 4636"/>
              <a:gd name="T14" fmla="*/ 2091 w 4676"/>
              <a:gd name="T15" fmla="*/ 1476 h 4636"/>
              <a:gd name="T16" fmla="*/ 2285 w 4676"/>
              <a:gd name="T17" fmla="*/ 1667 h 4636"/>
              <a:gd name="T18" fmla="*/ 2854 w 4676"/>
              <a:gd name="T19" fmla="*/ 1677 h 4636"/>
              <a:gd name="T20" fmla="*/ 3191 w 4676"/>
              <a:gd name="T21" fmla="*/ 2011 h 4636"/>
              <a:gd name="T22" fmla="*/ 3308 w 4676"/>
              <a:gd name="T23" fmla="*/ 2011 h 4636"/>
              <a:gd name="T24" fmla="*/ 3943 w 4676"/>
              <a:gd name="T25" fmla="*/ 2646 h 4636"/>
              <a:gd name="T26" fmla="*/ 3937 w 4676"/>
              <a:gd name="T27" fmla="*/ 2837 h 4636"/>
              <a:gd name="T28" fmla="*/ 4666 w 4676"/>
              <a:gd name="T29" fmla="*/ 3570 h 4636"/>
              <a:gd name="T30" fmla="*/ 4666 w 4676"/>
              <a:gd name="T31" fmla="*/ 4636 h 4636"/>
              <a:gd name="T32" fmla="*/ 4676 w 4676"/>
              <a:gd name="T33" fmla="*/ 4636 h 4636"/>
              <a:gd name="T34" fmla="*/ 4676 w 4676"/>
              <a:gd name="T35" fmla="*/ 3565 h 4636"/>
              <a:gd name="T36" fmla="*/ 3948 w 4676"/>
              <a:gd name="T37" fmla="*/ 2831 h 4636"/>
              <a:gd name="T38" fmla="*/ 3953 w 4676"/>
              <a:gd name="T39" fmla="*/ 2643 h 4636"/>
              <a:gd name="T40" fmla="*/ 3313 w 4676"/>
              <a:gd name="T41" fmla="*/ 2001 h 4636"/>
              <a:gd name="T42" fmla="*/ 3193 w 4676"/>
              <a:gd name="T43" fmla="*/ 2001 h 4636"/>
              <a:gd name="T44" fmla="*/ 2859 w 4676"/>
              <a:gd name="T45" fmla="*/ 1667 h 4636"/>
              <a:gd name="T46" fmla="*/ 2290 w 4676"/>
              <a:gd name="T47" fmla="*/ 1656 h 4636"/>
              <a:gd name="T48" fmla="*/ 2097 w 4676"/>
              <a:gd name="T49" fmla="*/ 1463 h 4636"/>
              <a:gd name="T50" fmla="*/ 2023 w 4676"/>
              <a:gd name="T51" fmla="*/ 1468 h 4636"/>
              <a:gd name="T52" fmla="*/ 1721 w 4676"/>
              <a:gd name="T53" fmla="*/ 1163 h 4636"/>
              <a:gd name="T54" fmla="*/ 1467 w 4676"/>
              <a:gd name="T55" fmla="*/ 1163 h 4636"/>
              <a:gd name="T56" fmla="*/ 1141 w 4676"/>
              <a:gd name="T57" fmla="*/ 836 h 4636"/>
              <a:gd name="T58" fmla="*/ 841 w 4676"/>
              <a:gd name="T59" fmla="*/ 834 h 4636"/>
              <a:gd name="T60" fmla="*/ 5 w 4676"/>
              <a:gd name="T61" fmla="*/ 0 h 4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676" h="4636">
                <a:moveTo>
                  <a:pt x="5" y="0"/>
                </a:moveTo>
                <a:lnTo>
                  <a:pt x="0" y="8"/>
                </a:lnTo>
                <a:lnTo>
                  <a:pt x="835" y="844"/>
                </a:lnTo>
                <a:lnTo>
                  <a:pt x="1136" y="847"/>
                </a:lnTo>
                <a:lnTo>
                  <a:pt x="1462" y="1173"/>
                </a:lnTo>
                <a:lnTo>
                  <a:pt x="1715" y="1173"/>
                </a:lnTo>
                <a:lnTo>
                  <a:pt x="2021" y="1479"/>
                </a:lnTo>
                <a:lnTo>
                  <a:pt x="2091" y="1476"/>
                </a:lnTo>
                <a:lnTo>
                  <a:pt x="2285" y="1667"/>
                </a:lnTo>
                <a:lnTo>
                  <a:pt x="2854" y="1677"/>
                </a:lnTo>
                <a:lnTo>
                  <a:pt x="3191" y="2011"/>
                </a:lnTo>
                <a:lnTo>
                  <a:pt x="3308" y="2011"/>
                </a:lnTo>
                <a:lnTo>
                  <a:pt x="3943" y="2646"/>
                </a:lnTo>
                <a:lnTo>
                  <a:pt x="3937" y="2837"/>
                </a:lnTo>
                <a:lnTo>
                  <a:pt x="4666" y="3570"/>
                </a:lnTo>
                <a:lnTo>
                  <a:pt x="4666" y="4636"/>
                </a:lnTo>
                <a:lnTo>
                  <a:pt x="4676" y="4636"/>
                </a:lnTo>
                <a:lnTo>
                  <a:pt x="4676" y="3565"/>
                </a:lnTo>
                <a:lnTo>
                  <a:pt x="3948" y="2831"/>
                </a:lnTo>
                <a:lnTo>
                  <a:pt x="3953" y="2643"/>
                </a:lnTo>
                <a:lnTo>
                  <a:pt x="3313" y="2001"/>
                </a:lnTo>
                <a:lnTo>
                  <a:pt x="3193" y="2001"/>
                </a:lnTo>
                <a:lnTo>
                  <a:pt x="2859" y="1667"/>
                </a:lnTo>
                <a:lnTo>
                  <a:pt x="2290" y="1656"/>
                </a:lnTo>
                <a:lnTo>
                  <a:pt x="2097" y="1463"/>
                </a:lnTo>
                <a:lnTo>
                  <a:pt x="2023" y="1468"/>
                </a:lnTo>
                <a:lnTo>
                  <a:pt x="1721" y="1163"/>
                </a:lnTo>
                <a:lnTo>
                  <a:pt x="1467" y="1163"/>
                </a:lnTo>
                <a:lnTo>
                  <a:pt x="1141" y="836"/>
                </a:lnTo>
                <a:lnTo>
                  <a:pt x="841" y="834"/>
                </a:lnTo>
                <a:lnTo>
                  <a:pt x="5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33" name="Freeform 990"/>
          <p:cNvSpPr>
            <a:spLocks noEditPoints="1"/>
          </p:cNvSpPr>
          <p:nvPr/>
        </p:nvSpPr>
        <p:spPr bwMode="auto">
          <a:xfrm>
            <a:off x="-5533255" y="2200275"/>
            <a:ext cx="7315200" cy="7545388"/>
          </a:xfrm>
          <a:custGeom>
            <a:avLst/>
            <a:gdLst>
              <a:gd name="T0" fmla="*/ 0 w 4608"/>
              <a:gd name="T1" fmla="*/ 8 h 4753"/>
              <a:gd name="T2" fmla="*/ 0 w 4608"/>
              <a:gd name="T3" fmla="*/ 8 h 4753"/>
              <a:gd name="T4" fmla="*/ 0 w 4608"/>
              <a:gd name="T5" fmla="*/ 8 h 4753"/>
              <a:gd name="T6" fmla="*/ 0 w 4608"/>
              <a:gd name="T7" fmla="*/ 8 h 4753"/>
              <a:gd name="T8" fmla="*/ 8 w 4608"/>
              <a:gd name="T9" fmla="*/ 0 h 4753"/>
              <a:gd name="T10" fmla="*/ 0 w 4608"/>
              <a:gd name="T11" fmla="*/ 8 h 4753"/>
              <a:gd name="T12" fmla="*/ 854 w 4608"/>
              <a:gd name="T13" fmla="*/ 862 h 4753"/>
              <a:gd name="T14" fmla="*/ 1151 w 4608"/>
              <a:gd name="T15" fmla="*/ 865 h 4753"/>
              <a:gd name="T16" fmla="*/ 1478 w 4608"/>
              <a:gd name="T17" fmla="*/ 1191 h 4753"/>
              <a:gd name="T18" fmla="*/ 1723 w 4608"/>
              <a:gd name="T19" fmla="*/ 1201 h 4753"/>
              <a:gd name="T20" fmla="*/ 2029 w 4608"/>
              <a:gd name="T21" fmla="*/ 1504 h 4753"/>
              <a:gd name="T22" fmla="*/ 2099 w 4608"/>
              <a:gd name="T23" fmla="*/ 1502 h 4753"/>
              <a:gd name="T24" fmla="*/ 2292 w 4608"/>
              <a:gd name="T25" fmla="*/ 1695 h 4753"/>
              <a:gd name="T26" fmla="*/ 2861 w 4608"/>
              <a:gd name="T27" fmla="*/ 1703 h 4753"/>
              <a:gd name="T28" fmla="*/ 3198 w 4608"/>
              <a:gd name="T29" fmla="*/ 2040 h 4753"/>
              <a:gd name="T30" fmla="*/ 3316 w 4608"/>
              <a:gd name="T31" fmla="*/ 2040 h 4753"/>
              <a:gd name="T32" fmla="*/ 3935 w 4608"/>
              <a:gd name="T33" fmla="*/ 2656 h 4753"/>
              <a:gd name="T34" fmla="*/ 3935 w 4608"/>
              <a:gd name="T35" fmla="*/ 2849 h 4753"/>
              <a:gd name="T36" fmla="*/ 4598 w 4608"/>
              <a:gd name="T37" fmla="*/ 3513 h 4753"/>
              <a:gd name="T38" fmla="*/ 4598 w 4608"/>
              <a:gd name="T39" fmla="*/ 4753 h 4753"/>
              <a:gd name="T40" fmla="*/ 4608 w 4608"/>
              <a:gd name="T41" fmla="*/ 4753 h 4753"/>
              <a:gd name="T42" fmla="*/ 4608 w 4608"/>
              <a:gd name="T43" fmla="*/ 3507 h 4753"/>
              <a:gd name="T44" fmla="*/ 3945 w 4608"/>
              <a:gd name="T45" fmla="*/ 2844 h 4753"/>
              <a:gd name="T46" fmla="*/ 3945 w 4608"/>
              <a:gd name="T47" fmla="*/ 2654 h 4753"/>
              <a:gd name="T48" fmla="*/ 3321 w 4608"/>
              <a:gd name="T49" fmla="*/ 2029 h 4753"/>
              <a:gd name="T50" fmla="*/ 3201 w 4608"/>
              <a:gd name="T51" fmla="*/ 2029 h 4753"/>
              <a:gd name="T52" fmla="*/ 2867 w 4608"/>
              <a:gd name="T53" fmla="*/ 1692 h 4753"/>
              <a:gd name="T54" fmla="*/ 2297 w 4608"/>
              <a:gd name="T55" fmla="*/ 1685 h 4753"/>
              <a:gd name="T56" fmla="*/ 2104 w 4608"/>
              <a:gd name="T57" fmla="*/ 1491 h 4753"/>
              <a:gd name="T58" fmla="*/ 2031 w 4608"/>
              <a:gd name="T59" fmla="*/ 1494 h 4753"/>
              <a:gd name="T60" fmla="*/ 1728 w 4608"/>
              <a:gd name="T61" fmla="*/ 1191 h 4753"/>
              <a:gd name="T62" fmla="*/ 1483 w 4608"/>
              <a:gd name="T63" fmla="*/ 1181 h 4753"/>
              <a:gd name="T64" fmla="*/ 1156 w 4608"/>
              <a:gd name="T65" fmla="*/ 854 h 4753"/>
              <a:gd name="T66" fmla="*/ 859 w 4608"/>
              <a:gd name="T67" fmla="*/ 852 h 4753"/>
              <a:gd name="T68" fmla="*/ 8 w 4608"/>
              <a:gd name="T69" fmla="*/ 0 h 47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608" h="4753">
                <a:moveTo>
                  <a:pt x="0" y="8"/>
                </a:moveTo>
                <a:lnTo>
                  <a:pt x="0" y="8"/>
                </a:lnTo>
                <a:lnTo>
                  <a:pt x="0" y="8"/>
                </a:lnTo>
                <a:lnTo>
                  <a:pt x="0" y="8"/>
                </a:lnTo>
                <a:close/>
                <a:moveTo>
                  <a:pt x="8" y="0"/>
                </a:moveTo>
                <a:lnTo>
                  <a:pt x="0" y="8"/>
                </a:lnTo>
                <a:lnTo>
                  <a:pt x="854" y="862"/>
                </a:lnTo>
                <a:lnTo>
                  <a:pt x="1151" y="865"/>
                </a:lnTo>
                <a:lnTo>
                  <a:pt x="1478" y="1191"/>
                </a:lnTo>
                <a:lnTo>
                  <a:pt x="1723" y="1201"/>
                </a:lnTo>
                <a:lnTo>
                  <a:pt x="2029" y="1504"/>
                </a:lnTo>
                <a:lnTo>
                  <a:pt x="2099" y="1502"/>
                </a:lnTo>
                <a:lnTo>
                  <a:pt x="2292" y="1695"/>
                </a:lnTo>
                <a:lnTo>
                  <a:pt x="2861" y="1703"/>
                </a:lnTo>
                <a:lnTo>
                  <a:pt x="3198" y="2040"/>
                </a:lnTo>
                <a:lnTo>
                  <a:pt x="3316" y="2040"/>
                </a:lnTo>
                <a:lnTo>
                  <a:pt x="3935" y="2656"/>
                </a:lnTo>
                <a:lnTo>
                  <a:pt x="3935" y="2849"/>
                </a:lnTo>
                <a:lnTo>
                  <a:pt x="4598" y="3513"/>
                </a:lnTo>
                <a:lnTo>
                  <a:pt x="4598" y="4753"/>
                </a:lnTo>
                <a:lnTo>
                  <a:pt x="4608" y="4753"/>
                </a:lnTo>
                <a:lnTo>
                  <a:pt x="4608" y="3507"/>
                </a:lnTo>
                <a:lnTo>
                  <a:pt x="3945" y="2844"/>
                </a:lnTo>
                <a:lnTo>
                  <a:pt x="3945" y="2654"/>
                </a:lnTo>
                <a:lnTo>
                  <a:pt x="3321" y="2029"/>
                </a:lnTo>
                <a:lnTo>
                  <a:pt x="3201" y="2029"/>
                </a:lnTo>
                <a:lnTo>
                  <a:pt x="2867" y="1692"/>
                </a:lnTo>
                <a:lnTo>
                  <a:pt x="2297" y="1685"/>
                </a:lnTo>
                <a:lnTo>
                  <a:pt x="2104" y="1491"/>
                </a:lnTo>
                <a:lnTo>
                  <a:pt x="2031" y="1494"/>
                </a:lnTo>
                <a:lnTo>
                  <a:pt x="1728" y="1191"/>
                </a:lnTo>
                <a:lnTo>
                  <a:pt x="1483" y="1181"/>
                </a:lnTo>
                <a:lnTo>
                  <a:pt x="1156" y="854"/>
                </a:lnTo>
                <a:lnTo>
                  <a:pt x="859" y="852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34" name="Freeform 991"/>
          <p:cNvSpPr>
            <a:spLocks noEditPoints="1"/>
          </p:cNvSpPr>
          <p:nvPr/>
        </p:nvSpPr>
        <p:spPr bwMode="auto">
          <a:xfrm>
            <a:off x="-5533255" y="2200275"/>
            <a:ext cx="7315200" cy="7545388"/>
          </a:xfrm>
          <a:custGeom>
            <a:avLst/>
            <a:gdLst>
              <a:gd name="T0" fmla="*/ 0 w 4608"/>
              <a:gd name="T1" fmla="*/ 8 h 4753"/>
              <a:gd name="T2" fmla="*/ 0 w 4608"/>
              <a:gd name="T3" fmla="*/ 8 h 4753"/>
              <a:gd name="T4" fmla="*/ 0 w 4608"/>
              <a:gd name="T5" fmla="*/ 8 h 4753"/>
              <a:gd name="T6" fmla="*/ 0 w 4608"/>
              <a:gd name="T7" fmla="*/ 8 h 4753"/>
              <a:gd name="T8" fmla="*/ 8 w 4608"/>
              <a:gd name="T9" fmla="*/ 0 h 4753"/>
              <a:gd name="T10" fmla="*/ 0 w 4608"/>
              <a:gd name="T11" fmla="*/ 8 h 4753"/>
              <a:gd name="T12" fmla="*/ 854 w 4608"/>
              <a:gd name="T13" fmla="*/ 862 h 4753"/>
              <a:gd name="T14" fmla="*/ 1151 w 4608"/>
              <a:gd name="T15" fmla="*/ 865 h 4753"/>
              <a:gd name="T16" fmla="*/ 1478 w 4608"/>
              <a:gd name="T17" fmla="*/ 1191 h 4753"/>
              <a:gd name="T18" fmla="*/ 1723 w 4608"/>
              <a:gd name="T19" fmla="*/ 1201 h 4753"/>
              <a:gd name="T20" fmla="*/ 2029 w 4608"/>
              <a:gd name="T21" fmla="*/ 1504 h 4753"/>
              <a:gd name="T22" fmla="*/ 2099 w 4608"/>
              <a:gd name="T23" fmla="*/ 1502 h 4753"/>
              <a:gd name="T24" fmla="*/ 2292 w 4608"/>
              <a:gd name="T25" fmla="*/ 1695 h 4753"/>
              <a:gd name="T26" fmla="*/ 2861 w 4608"/>
              <a:gd name="T27" fmla="*/ 1703 h 4753"/>
              <a:gd name="T28" fmla="*/ 3198 w 4608"/>
              <a:gd name="T29" fmla="*/ 2040 h 4753"/>
              <a:gd name="T30" fmla="*/ 3316 w 4608"/>
              <a:gd name="T31" fmla="*/ 2040 h 4753"/>
              <a:gd name="T32" fmla="*/ 3935 w 4608"/>
              <a:gd name="T33" fmla="*/ 2656 h 4753"/>
              <a:gd name="T34" fmla="*/ 3935 w 4608"/>
              <a:gd name="T35" fmla="*/ 2849 h 4753"/>
              <a:gd name="T36" fmla="*/ 4598 w 4608"/>
              <a:gd name="T37" fmla="*/ 3513 h 4753"/>
              <a:gd name="T38" fmla="*/ 4598 w 4608"/>
              <a:gd name="T39" fmla="*/ 4753 h 4753"/>
              <a:gd name="T40" fmla="*/ 4608 w 4608"/>
              <a:gd name="T41" fmla="*/ 4753 h 4753"/>
              <a:gd name="T42" fmla="*/ 4608 w 4608"/>
              <a:gd name="T43" fmla="*/ 3507 h 4753"/>
              <a:gd name="T44" fmla="*/ 3945 w 4608"/>
              <a:gd name="T45" fmla="*/ 2844 h 4753"/>
              <a:gd name="T46" fmla="*/ 3945 w 4608"/>
              <a:gd name="T47" fmla="*/ 2654 h 4753"/>
              <a:gd name="T48" fmla="*/ 3321 w 4608"/>
              <a:gd name="T49" fmla="*/ 2029 h 4753"/>
              <a:gd name="T50" fmla="*/ 3201 w 4608"/>
              <a:gd name="T51" fmla="*/ 2029 h 4753"/>
              <a:gd name="T52" fmla="*/ 2867 w 4608"/>
              <a:gd name="T53" fmla="*/ 1692 h 4753"/>
              <a:gd name="T54" fmla="*/ 2297 w 4608"/>
              <a:gd name="T55" fmla="*/ 1685 h 4753"/>
              <a:gd name="T56" fmla="*/ 2104 w 4608"/>
              <a:gd name="T57" fmla="*/ 1491 h 4753"/>
              <a:gd name="T58" fmla="*/ 2031 w 4608"/>
              <a:gd name="T59" fmla="*/ 1494 h 4753"/>
              <a:gd name="T60" fmla="*/ 1728 w 4608"/>
              <a:gd name="T61" fmla="*/ 1191 h 4753"/>
              <a:gd name="T62" fmla="*/ 1483 w 4608"/>
              <a:gd name="T63" fmla="*/ 1181 h 4753"/>
              <a:gd name="T64" fmla="*/ 1156 w 4608"/>
              <a:gd name="T65" fmla="*/ 854 h 4753"/>
              <a:gd name="T66" fmla="*/ 859 w 4608"/>
              <a:gd name="T67" fmla="*/ 852 h 4753"/>
              <a:gd name="T68" fmla="*/ 8 w 4608"/>
              <a:gd name="T69" fmla="*/ 0 h 47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608" h="4753">
                <a:moveTo>
                  <a:pt x="0" y="8"/>
                </a:moveTo>
                <a:lnTo>
                  <a:pt x="0" y="8"/>
                </a:lnTo>
                <a:lnTo>
                  <a:pt x="0" y="8"/>
                </a:lnTo>
                <a:lnTo>
                  <a:pt x="0" y="8"/>
                </a:lnTo>
                <a:moveTo>
                  <a:pt x="8" y="0"/>
                </a:moveTo>
                <a:lnTo>
                  <a:pt x="0" y="8"/>
                </a:lnTo>
                <a:lnTo>
                  <a:pt x="854" y="862"/>
                </a:lnTo>
                <a:lnTo>
                  <a:pt x="1151" y="865"/>
                </a:lnTo>
                <a:lnTo>
                  <a:pt x="1478" y="1191"/>
                </a:lnTo>
                <a:lnTo>
                  <a:pt x="1723" y="1201"/>
                </a:lnTo>
                <a:lnTo>
                  <a:pt x="2029" y="1504"/>
                </a:lnTo>
                <a:lnTo>
                  <a:pt x="2099" y="1502"/>
                </a:lnTo>
                <a:lnTo>
                  <a:pt x="2292" y="1695"/>
                </a:lnTo>
                <a:lnTo>
                  <a:pt x="2861" y="1703"/>
                </a:lnTo>
                <a:lnTo>
                  <a:pt x="3198" y="2040"/>
                </a:lnTo>
                <a:lnTo>
                  <a:pt x="3316" y="2040"/>
                </a:lnTo>
                <a:lnTo>
                  <a:pt x="3935" y="2656"/>
                </a:lnTo>
                <a:lnTo>
                  <a:pt x="3935" y="2849"/>
                </a:lnTo>
                <a:lnTo>
                  <a:pt x="4598" y="3513"/>
                </a:lnTo>
                <a:lnTo>
                  <a:pt x="4598" y="4753"/>
                </a:lnTo>
                <a:lnTo>
                  <a:pt x="4608" y="4753"/>
                </a:lnTo>
                <a:lnTo>
                  <a:pt x="4608" y="3507"/>
                </a:lnTo>
                <a:lnTo>
                  <a:pt x="3945" y="2844"/>
                </a:lnTo>
                <a:lnTo>
                  <a:pt x="3945" y="2654"/>
                </a:lnTo>
                <a:lnTo>
                  <a:pt x="3321" y="2029"/>
                </a:lnTo>
                <a:lnTo>
                  <a:pt x="3201" y="2029"/>
                </a:lnTo>
                <a:lnTo>
                  <a:pt x="2867" y="1692"/>
                </a:lnTo>
                <a:lnTo>
                  <a:pt x="2297" y="1685"/>
                </a:lnTo>
                <a:lnTo>
                  <a:pt x="2104" y="1491"/>
                </a:lnTo>
                <a:lnTo>
                  <a:pt x="2031" y="1494"/>
                </a:lnTo>
                <a:lnTo>
                  <a:pt x="1728" y="1191"/>
                </a:lnTo>
                <a:lnTo>
                  <a:pt x="1483" y="1181"/>
                </a:lnTo>
                <a:lnTo>
                  <a:pt x="1156" y="854"/>
                </a:lnTo>
                <a:lnTo>
                  <a:pt x="859" y="852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35" name="Freeform 992"/>
          <p:cNvSpPr>
            <a:spLocks/>
          </p:cNvSpPr>
          <p:nvPr/>
        </p:nvSpPr>
        <p:spPr bwMode="auto">
          <a:xfrm>
            <a:off x="-5599930" y="2259013"/>
            <a:ext cx="7134225" cy="7288213"/>
          </a:xfrm>
          <a:custGeom>
            <a:avLst/>
            <a:gdLst>
              <a:gd name="T0" fmla="*/ 8 w 4494"/>
              <a:gd name="T1" fmla="*/ 0 h 4591"/>
              <a:gd name="T2" fmla="*/ 0 w 4494"/>
              <a:gd name="T3" fmla="*/ 5 h 4591"/>
              <a:gd name="T4" fmla="*/ 875 w 4494"/>
              <a:gd name="T5" fmla="*/ 880 h 4591"/>
              <a:gd name="T6" fmla="*/ 1175 w 4494"/>
              <a:gd name="T7" fmla="*/ 882 h 4591"/>
              <a:gd name="T8" fmla="*/ 1501 w 4494"/>
              <a:gd name="T9" fmla="*/ 1209 h 4591"/>
              <a:gd name="T10" fmla="*/ 1755 w 4494"/>
              <a:gd name="T11" fmla="*/ 1211 h 4591"/>
              <a:gd name="T12" fmla="*/ 2060 w 4494"/>
              <a:gd name="T13" fmla="*/ 1514 h 4591"/>
              <a:gd name="T14" fmla="*/ 2123 w 4494"/>
              <a:gd name="T15" fmla="*/ 1520 h 4591"/>
              <a:gd name="T16" fmla="*/ 2316 w 4494"/>
              <a:gd name="T17" fmla="*/ 1713 h 4591"/>
              <a:gd name="T18" fmla="*/ 2893 w 4494"/>
              <a:gd name="T19" fmla="*/ 1716 h 4591"/>
              <a:gd name="T20" fmla="*/ 3227 w 4494"/>
              <a:gd name="T21" fmla="*/ 2050 h 4591"/>
              <a:gd name="T22" fmla="*/ 3347 w 4494"/>
              <a:gd name="T23" fmla="*/ 2050 h 4591"/>
              <a:gd name="T24" fmla="*/ 3948 w 4494"/>
              <a:gd name="T25" fmla="*/ 2653 h 4591"/>
              <a:gd name="T26" fmla="*/ 3940 w 4494"/>
              <a:gd name="T27" fmla="*/ 2852 h 4591"/>
              <a:gd name="T28" fmla="*/ 4483 w 4494"/>
              <a:gd name="T29" fmla="*/ 3400 h 4591"/>
              <a:gd name="T30" fmla="*/ 4483 w 4494"/>
              <a:gd name="T31" fmla="*/ 4591 h 4591"/>
              <a:gd name="T32" fmla="*/ 4494 w 4494"/>
              <a:gd name="T33" fmla="*/ 4591 h 4591"/>
              <a:gd name="T34" fmla="*/ 4494 w 4494"/>
              <a:gd name="T35" fmla="*/ 3395 h 4591"/>
              <a:gd name="T36" fmla="*/ 3951 w 4494"/>
              <a:gd name="T37" fmla="*/ 2849 h 4591"/>
              <a:gd name="T38" fmla="*/ 3958 w 4494"/>
              <a:gd name="T39" fmla="*/ 2648 h 4591"/>
              <a:gd name="T40" fmla="*/ 3353 w 4494"/>
              <a:gd name="T41" fmla="*/ 2039 h 4591"/>
              <a:gd name="T42" fmla="*/ 3232 w 4494"/>
              <a:gd name="T43" fmla="*/ 2039 h 4591"/>
              <a:gd name="T44" fmla="*/ 2898 w 4494"/>
              <a:gd name="T45" fmla="*/ 1705 h 4591"/>
              <a:gd name="T46" fmla="*/ 2321 w 4494"/>
              <a:gd name="T47" fmla="*/ 1702 h 4591"/>
              <a:gd name="T48" fmla="*/ 2128 w 4494"/>
              <a:gd name="T49" fmla="*/ 1509 h 4591"/>
              <a:gd name="T50" fmla="*/ 2063 w 4494"/>
              <a:gd name="T51" fmla="*/ 1504 h 4591"/>
              <a:gd name="T52" fmla="*/ 1760 w 4494"/>
              <a:gd name="T53" fmla="*/ 1201 h 4591"/>
              <a:gd name="T54" fmla="*/ 1507 w 4494"/>
              <a:gd name="T55" fmla="*/ 1198 h 4591"/>
              <a:gd name="T56" fmla="*/ 1180 w 4494"/>
              <a:gd name="T57" fmla="*/ 872 h 4591"/>
              <a:gd name="T58" fmla="*/ 880 w 4494"/>
              <a:gd name="T59" fmla="*/ 869 h 4591"/>
              <a:gd name="T60" fmla="*/ 8 w 4494"/>
              <a:gd name="T61" fmla="*/ 0 h 4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94" h="4591">
                <a:moveTo>
                  <a:pt x="8" y="0"/>
                </a:moveTo>
                <a:lnTo>
                  <a:pt x="0" y="5"/>
                </a:lnTo>
                <a:lnTo>
                  <a:pt x="875" y="880"/>
                </a:lnTo>
                <a:lnTo>
                  <a:pt x="1175" y="882"/>
                </a:lnTo>
                <a:lnTo>
                  <a:pt x="1501" y="1209"/>
                </a:lnTo>
                <a:lnTo>
                  <a:pt x="1755" y="1211"/>
                </a:lnTo>
                <a:lnTo>
                  <a:pt x="2060" y="1514"/>
                </a:lnTo>
                <a:lnTo>
                  <a:pt x="2123" y="1520"/>
                </a:lnTo>
                <a:lnTo>
                  <a:pt x="2316" y="1713"/>
                </a:lnTo>
                <a:lnTo>
                  <a:pt x="2893" y="1716"/>
                </a:lnTo>
                <a:lnTo>
                  <a:pt x="3227" y="2050"/>
                </a:lnTo>
                <a:lnTo>
                  <a:pt x="3347" y="2050"/>
                </a:lnTo>
                <a:lnTo>
                  <a:pt x="3948" y="2653"/>
                </a:lnTo>
                <a:lnTo>
                  <a:pt x="3940" y="2852"/>
                </a:lnTo>
                <a:lnTo>
                  <a:pt x="4483" y="3400"/>
                </a:lnTo>
                <a:lnTo>
                  <a:pt x="4483" y="4591"/>
                </a:lnTo>
                <a:lnTo>
                  <a:pt x="4494" y="4591"/>
                </a:lnTo>
                <a:lnTo>
                  <a:pt x="4494" y="3395"/>
                </a:lnTo>
                <a:lnTo>
                  <a:pt x="3951" y="2849"/>
                </a:lnTo>
                <a:lnTo>
                  <a:pt x="3958" y="2648"/>
                </a:lnTo>
                <a:lnTo>
                  <a:pt x="3353" y="2039"/>
                </a:lnTo>
                <a:lnTo>
                  <a:pt x="3232" y="2039"/>
                </a:lnTo>
                <a:lnTo>
                  <a:pt x="2898" y="1705"/>
                </a:lnTo>
                <a:lnTo>
                  <a:pt x="2321" y="1702"/>
                </a:lnTo>
                <a:lnTo>
                  <a:pt x="2128" y="1509"/>
                </a:lnTo>
                <a:lnTo>
                  <a:pt x="2063" y="1504"/>
                </a:lnTo>
                <a:lnTo>
                  <a:pt x="1760" y="1201"/>
                </a:lnTo>
                <a:lnTo>
                  <a:pt x="1507" y="1198"/>
                </a:lnTo>
                <a:lnTo>
                  <a:pt x="1180" y="872"/>
                </a:lnTo>
                <a:lnTo>
                  <a:pt x="880" y="869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36" name="Freeform 993"/>
          <p:cNvSpPr>
            <a:spLocks/>
          </p:cNvSpPr>
          <p:nvPr/>
        </p:nvSpPr>
        <p:spPr bwMode="auto">
          <a:xfrm>
            <a:off x="-5599930" y="2259013"/>
            <a:ext cx="7134225" cy="7288213"/>
          </a:xfrm>
          <a:custGeom>
            <a:avLst/>
            <a:gdLst>
              <a:gd name="T0" fmla="*/ 8 w 4494"/>
              <a:gd name="T1" fmla="*/ 0 h 4591"/>
              <a:gd name="T2" fmla="*/ 0 w 4494"/>
              <a:gd name="T3" fmla="*/ 5 h 4591"/>
              <a:gd name="T4" fmla="*/ 875 w 4494"/>
              <a:gd name="T5" fmla="*/ 880 h 4591"/>
              <a:gd name="T6" fmla="*/ 1175 w 4494"/>
              <a:gd name="T7" fmla="*/ 882 h 4591"/>
              <a:gd name="T8" fmla="*/ 1501 w 4494"/>
              <a:gd name="T9" fmla="*/ 1209 h 4591"/>
              <a:gd name="T10" fmla="*/ 1755 w 4494"/>
              <a:gd name="T11" fmla="*/ 1211 h 4591"/>
              <a:gd name="T12" fmla="*/ 2060 w 4494"/>
              <a:gd name="T13" fmla="*/ 1514 h 4591"/>
              <a:gd name="T14" fmla="*/ 2123 w 4494"/>
              <a:gd name="T15" fmla="*/ 1520 h 4591"/>
              <a:gd name="T16" fmla="*/ 2316 w 4494"/>
              <a:gd name="T17" fmla="*/ 1713 h 4591"/>
              <a:gd name="T18" fmla="*/ 2893 w 4494"/>
              <a:gd name="T19" fmla="*/ 1716 h 4591"/>
              <a:gd name="T20" fmla="*/ 3227 w 4494"/>
              <a:gd name="T21" fmla="*/ 2050 h 4591"/>
              <a:gd name="T22" fmla="*/ 3347 w 4494"/>
              <a:gd name="T23" fmla="*/ 2050 h 4591"/>
              <a:gd name="T24" fmla="*/ 3948 w 4494"/>
              <a:gd name="T25" fmla="*/ 2653 h 4591"/>
              <a:gd name="T26" fmla="*/ 3940 w 4494"/>
              <a:gd name="T27" fmla="*/ 2852 h 4591"/>
              <a:gd name="T28" fmla="*/ 4483 w 4494"/>
              <a:gd name="T29" fmla="*/ 3400 h 4591"/>
              <a:gd name="T30" fmla="*/ 4483 w 4494"/>
              <a:gd name="T31" fmla="*/ 4591 h 4591"/>
              <a:gd name="T32" fmla="*/ 4494 w 4494"/>
              <a:gd name="T33" fmla="*/ 4591 h 4591"/>
              <a:gd name="T34" fmla="*/ 4494 w 4494"/>
              <a:gd name="T35" fmla="*/ 3395 h 4591"/>
              <a:gd name="T36" fmla="*/ 3951 w 4494"/>
              <a:gd name="T37" fmla="*/ 2849 h 4591"/>
              <a:gd name="T38" fmla="*/ 3958 w 4494"/>
              <a:gd name="T39" fmla="*/ 2648 h 4591"/>
              <a:gd name="T40" fmla="*/ 3353 w 4494"/>
              <a:gd name="T41" fmla="*/ 2039 h 4591"/>
              <a:gd name="T42" fmla="*/ 3232 w 4494"/>
              <a:gd name="T43" fmla="*/ 2039 h 4591"/>
              <a:gd name="T44" fmla="*/ 2898 w 4494"/>
              <a:gd name="T45" fmla="*/ 1705 h 4591"/>
              <a:gd name="T46" fmla="*/ 2321 w 4494"/>
              <a:gd name="T47" fmla="*/ 1702 h 4591"/>
              <a:gd name="T48" fmla="*/ 2128 w 4494"/>
              <a:gd name="T49" fmla="*/ 1509 h 4591"/>
              <a:gd name="T50" fmla="*/ 2063 w 4494"/>
              <a:gd name="T51" fmla="*/ 1504 h 4591"/>
              <a:gd name="T52" fmla="*/ 1760 w 4494"/>
              <a:gd name="T53" fmla="*/ 1201 h 4591"/>
              <a:gd name="T54" fmla="*/ 1507 w 4494"/>
              <a:gd name="T55" fmla="*/ 1198 h 4591"/>
              <a:gd name="T56" fmla="*/ 1180 w 4494"/>
              <a:gd name="T57" fmla="*/ 872 h 4591"/>
              <a:gd name="T58" fmla="*/ 880 w 4494"/>
              <a:gd name="T59" fmla="*/ 869 h 4591"/>
              <a:gd name="T60" fmla="*/ 8 w 4494"/>
              <a:gd name="T61" fmla="*/ 0 h 4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94" h="4591">
                <a:moveTo>
                  <a:pt x="8" y="0"/>
                </a:moveTo>
                <a:lnTo>
                  <a:pt x="0" y="5"/>
                </a:lnTo>
                <a:lnTo>
                  <a:pt x="875" y="880"/>
                </a:lnTo>
                <a:lnTo>
                  <a:pt x="1175" y="882"/>
                </a:lnTo>
                <a:lnTo>
                  <a:pt x="1501" y="1209"/>
                </a:lnTo>
                <a:lnTo>
                  <a:pt x="1755" y="1211"/>
                </a:lnTo>
                <a:lnTo>
                  <a:pt x="2060" y="1514"/>
                </a:lnTo>
                <a:lnTo>
                  <a:pt x="2123" y="1520"/>
                </a:lnTo>
                <a:lnTo>
                  <a:pt x="2316" y="1713"/>
                </a:lnTo>
                <a:lnTo>
                  <a:pt x="2893" y="1716"/>
                </a:lnTo>
                <a:lnTo>
                  <a:pt x="3227" y="2050"/>
                </a:lnTo>
                <a:lnTo>
                  <a:pt x="3347" y="2050"/>
                </a:lnTo>
                <a:lnTo>
                  <a:pt x="3948" y="2653"/>
                </a:lnTo>
                <a:lnTo>
                  <a:pt x="3940" y="2852"/>
                </a:lnTo>
                <a:lnTo>
                  <a:pt x="4483" y="3400"/>
                </a:lnTo>
                <a:lnTo>
                  <a:pt x="4483" y="4591"/>
                </a:lnTo>
                <a:lnTo>
                  <a:pt x="4494" y="4591"/>
                </a:lnTo>
                <a:lnTo>
                  <a:pt x="4494" y="3395"/>
                </a:lnTo>
                <a:lnTo>
                  <a:pt x="3951" y="2849"/>
                </a:lnTo>
                <a:lnTo>
                  <a:pt x="3958" y="2648"/>
                </a:lnTo>
                <a:lnTo>
                  <a:pt x="3353" y="2039"/>
                </a:lnTo>
                <a:lnTo>
                  <a:pt x="3232" y="2039"/>
                </a:lnTo>
                <a:lnTo>
                  <a:pt x="2898" y="1705"/>
                </a:lnTo>
                <a:lnTo>
                  <a:pt x="2321" y="1702"/>
                </a:lnTo>
                <a:lnTo>
                  <a:pt x="2128" y="1509"/>
                </a:lnTo>
                <a:lnTo>
                  <a:pt x="2063" y="1504"/>
                </a:lnTo>
                <a:lnTo>
                  <a:pt x="1760" y="1201"/>
                </a:lnTo>
                <a:lnTo>
                  <a:pt x="1507" y="1198"/>
                </a:lnTo>
                <a:lnTo>
                  <a:pt x="1180" y="872"/>
                </a:lnTo>
                <a:lnTo>
                  <a:pt x="880" y="869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37" name="Freeform 994"/>
          <p:cNvSpPr>
            <a:spLocks/>
          </p:cNvSpPr>
          <p:nvPr/>
        </p:nvSpPr>
        <p:spPr bwMode="auto">
          <a:xfrm>
            <a:off x="-5653905" y="2320925"/>
            <a:ext cx="7137400" cy="7027863"/>
          </a:xfrm>
          <a:custGeom>
            <a:avLst/>
            <a:gdLst>
              <a:gd name="T0" fmla="*/ 8 w 4496"/>
              <a:gd name="T1" fmla="*/ 0 h 4427"/>
              <a:gd name="T2" fmla="*/ 0 w 4496"/>
              <a:gd name="T3" fmla="*/ 8 h 4427"/>
              <a:gd name="T4" fmla="*/ 893 w 4496"/>
              <a:gd name="T5" fmla="*/ 898 h 4427"/>
              <a:gd name="T6" fmla="*/ 1191 w 4496"/>
              <a:gd name="T7" fmla="*/ 901 h 4427"/>
              <a:gd name="T8" fmla="*/ 1517 w 4496"/>
              <a:gd name="T9" fmla="*/ 1227 h 4427"/>
              <a:gd name="T10" fmla="*/ 1770 w 4496"/>
              <a:gd name="T11" fmla="*/ 1227 h 4427"/>
              <a:gd name="T12" fmla="*/ 2076 w 4496"/>
              <a:gd name="T13" fmla="*/ 1533 h 4427"/>
              <a:gd name="T14" fmla="*/ 2146 w 4496"/>
              <a:gd name="T15" fmla="*/ 1530 h 4427"/>
              <a:gd name="T16" fmla="*/ 2340 w 4496"/>
              <a:gd name="T17" fmla="*/ 1724 h 4427"/>
              <a:gd name="T18" fmla="*/ 2909 w 4496"/>
              <a:gd name="T19" fmla="*/ 1731 h 4427"/>
              <a:gd name="T20" fmla="*/ 3243 w 4496"/>
              <a:gd name="T21" fmla="*/ 2066 h 4427"/>
              <a:gd name="T22" fmla="*/ 3363 w 4496"/>
              <a:gd name="T23" fmla="*/ 2066 h 4427"/>
              <a:gd name="T24" fmla="*/ 3948 w 4496"/>
              <a:gd name="T25" fmla="*/ 2653 h 4427"/>
              <a:gd name="T26" fmla="*/ 3943 w 4496"/>
              <a:gd name="T27" fmla="*/ 2854 h 4427"/>
              <a:gd name="T28" fmla="*/ 4486 w 4496"/>
              <a:gd name="T29" fmla="*/ 3398 h 4427"/>
              <a:gd name="T30" fmla="*/ 4486 w 4496"/>
              <a:gd name="T31" fmla="*/ 4427 h 4427"/>
              <a:gd name="T32" fmla="*/ 4496 w 4496"/>
              <a:gd name="T33" fmla="*/ 4427 h 4427"/>
              <a:gd name="T34" fmla="*/ 4496 w 4496"/>
              <a:gd name="T35" fmla="*/ 3395 h 4427"/>
              <a:gd name="T36" fmla="*/ 3953 w 4496"/>
              <a:gd name="T37" fmla="*/ 2852 h 4427"/>
              <a:gd name="T38" fmla="*/ 3958 w 4496"/>
              <a:gd name="T39" fmla="*/ 2648 h 4427"/>
              <a:gd name="T40" fmla="*/ 3368 w 4496"/>
              <a:gd name="T41" fmla="*/ 2055 h 4427"/>
              <a:gd name="T42" fmla="*/ 3248 w 4496"/>
              <a:gd name="T43" fmla="*/ 2055 h 4427"/>
              <a:gd name="T44" fmla="*/ 2914 w 4496"/>
              <a:gd name="T45" fmla="*/ 1721 h 4427"/>
              <a:gd name="T46" fmla="*/ 2342 w 4496"/>
              <a:gd name="T47" fmla="*/ 1713 h 4427"/>
              <a:gd name="T48" fmla="*/ 2149 w 4496"/>
              <a:gd name="T49" fmla="*/ 1520 h 4427"/>
              <a:gd name="T50" fmla="*/ 2078 w 4496"/>
              <a:gd name="T51" fmla="*/ 1522 h 4427"/>
              <a:gd name="T52" fmla="*/ 1776 w 4496"/>
              <a:gd name="T53" fmla="*/ 1217 h 4427"/>
              <a:gd name="T54" fmla="*/ 1522 w 4496"/>
              <a:gd name="T55" fmla="*/ 1217 h 4427"/>
              <a:gd name="T56" fmla="*/ 1196 w 4496"/>
              <a:gd name="T57" fmla="*/ 890 h 4427"/>
              <a:gd name="T58" fmla="*/ 898 w 4496"/>
              <a:gd name="T59" fmla="*/ 888 h 4427"/>
              <a:gd name="T60" fmla="*/ 8 w 4496"/>
              <a:gd name="T61" fmla="*/ 0 h 44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96" h="4427">
                <a:moveTo>
                  <a:pt x="8" y="0"/>
                </a:moveTo>
                <a:lnTo>
                  <a:pt x="0" y="8"/>
                </a:lnTo>
                <a:lnTo>
                  <a:pt x="893" y="898"/>
                </a:lnTo>
                <a:lnTo>
                  <a:pt x="1191" y="901"/>
                </a:lnTo>
                <a:lnTo>
                  <a:pt x="1517" y="1227"/>
                </a:lnTo>
                <a:lnTo>
                  <a:pt x="1770" y="1227"/>
                </a:lnTo>
                <a:lnTo>
                  <a:pt x="2076" y="1533"/>
                </a:lnTo>
                <a:lnTo>
                  <a:pt x="2146" y="1530"/>
                </a:lnTo>
                <a:lnTo>
                  <a:pt x="2340" y="1724"/>
                </a:lnTo>
                <a:lnTo>
                  <a:pt x="2909" y="1731"/>
                </a:lnTo>
                <a:lnTo>
                  <a:pt x="3243" y="2066"/>
                </a:lnTo>
                <a:lnTo>
                  <a:pt x="3363" y="2066"/>
                </a:lnTo>
                <a:lnTo>
                  <a:pt x="3948" y="2653"/>
                </a:lnTo>
                <a:lnTo>
                  <a:pt x="3943" y="2854"/>
                </a:lnTo>
                <a:lnTo>
                  <a:pt x="4486" y="3398"/>
                </a:lnTo>
                <a:lnTo>
                  <a:pt x="4486" y="4427"/>
                </a:lnTo>
                <a:lnTo>
                  <a:pt x="4496" y="4427"/>
                </a:lnTo>
                <a:lnTo>
                  <a:pt x="4496" y="3395"/>
                </a:lnTo>
                <a:lnTo>
                  <a:pt x="3953" y="2852"/>
                </a:lnTo>
                <a:lnTo>
                  <a:pt x="3958" y="2648"/>
                </a:lnTo>
                <a:lnTo>
                  <a:pt x="3368" y="2055"/>
                </a:lnTo>
                <a:lnTo>
                  <a:pt x="3248" y="2055"/>
                </a:lnTo>
                <a:lnTo>
                  <a:pt x="2914" y="1721"/>
                </a:lnTo>
                <a:lnTo>
                  <a:pt x="2342" y="1713"/>
                </a:lnTo>
                <a:lnTo>
                  <a:pt x="2149" y="1520"/>
                </a:lnTo>
                <a:lnTo>
                  <a:pt x="2078" y="1522"/>
                </a:lnTo>
                <a:lnTo>
                  <a:pt x="1776" y="1217"/>
                </a:lnTo>
                <a:lnTo>
                  <a:pt x="1522" y="1217"/>
                </a:lnTo>
                <a:lnTo>
                  <a:pt x="1196" y="890"/>
                </a:lnTo>
                <a:lnTo>
                  <a:pt x="898" y="888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38" name="Freeform 995"/>
          <p:cNvSpPr>
            <a:spLocks/>
          </p:cNvSpPr>
          <p:nvPr/>
        </p:nvSpPr>
        <p:spPr bwMode="auto">
          <a:xfrm>
            <a:off x="-5653905" y="2320925"/>
            <a:ext cx="7137400" cy="7027863"/>
          </a:xfrm>
          <a:custGeom>
            <a:avLst/>
            <a:gdLst>
              <a:gd name="T0" fmla="*/ 8 w 4496"/>
              <a:gd name="T1" fmla="*/ 0 h 4427"/>
              <a:gd name="T2" fmla="*/ 0 w 4496"/>
              <a:gd name="T3" fmla="*/ 8 h 4427"/>
              <a:gd name="T4" fmla="*/ 893 w 4496"/>
              <a:gd name="T5" fmla="*/ 898 h 4427"/>
              <a:gd name="T6" fmla="*/ 1191 w 4496"/>
              <a:gd name="T7" fmla="*/ 901 h 4427"/>
              <a:gd name="T8" fmla="*/ 1517 w 4496"/>
              <a:gd name="T9" fmla="*/ 1227 h 4427"/>
              <a:gd name="T10" fmla="*/ 1770 w 4496"/>
              <a:gd name="T11" fmla="*/ 1227 h 4427"/>
              <a:gd name="T12" fmla="*/ 2076 w 4496"/>
              <a:gd name="T13" fmla="*/ 1533 h 4427"/>
              <a:gd name="T14" fmla="*/ 2146 w 4496"/>
              <a:gd name="T15" fmla="*/ 1530 h 4427"/>
              <a:gd name="T16" fmla="*/ 2340 w 4496"/>
              <a:gd name="T17" fmla="*/ 1724 h 4427"/>
              <a:gd name="T18" fmla="*/ 2909 w 4496"/>
              <a:gd name="T19" fmla="*/ 1731 h 4427"/>
              <a:gd name="T20" fmla="*/ 3243 w 4496"/>
              <a:gd name="T21" fmla="*/ 2066 h 4427"/>
              <a:gd name="T22" fmla="*/ 3363 w 4496"/>
              <a:gd name="T23" fmla="*/ 2066 h 4427"/>
              <a:gd name="T24" fmla="*/ 3948 w 4496"/>
              <a:gd name="T25" fmla="*/ 2653 h 4427"/>
              <a:gd name="T26" fmla="*/ 3943 w 4496"/>
              <a:gd name="T27" fmla="*/ 2854 h 4427"/>
              <a:gd name="T28" fmla="*/ 4486 w 4496"/>
              <a:gd name="T29" fmla="*/ 3398 h 4427"/>
              <a:gd name="T30" fmla="*/ 4486 w 4496"/>
              <a:gd name="T31" fmla="*/ 4427 h 4427"/>
              <a:gd name="T32" fmla="*/ 4496 w 4496"/>
              <a:gd name="T33" fmla="*/ 4427 h 4427"/>
              <a:gd name="T34" fmla="*/ 4496 w 4496"/>
              <a:gd name="T35" fmla="*/ 3395 h 4427"/>
              <a:gd name="T36" fmla="*/ 3953 w 4496"/>
              <a:gd name="T37" fmla="*/ 2852 h 4427"/>
              <a:gd name="T38" fmla="*/ 3958 w 4496"/>
              <a:gd name="T39" fmla="*/ 2648 h 4427"/>
              <a:gd name="T40" fmla="*/ 3368 w 4496"/>
              <a:gd name="T41" fmla="*/ 2055 h 4427"/>
              <a:gd name="T42" fmla="*/ 3248 w 4496"/>
              <a:gd name="T43" fmla="*/ 2055 h 4427"/>
              <a:gd name="T44" fmla="*/ 2914 w 4496"/>
              <a:gd name="T45" fmla="*/ 1721 h 4427"/>
              <a:gd name="T46" fmla="*/ 2342 w 4496"/>
              <a:gd name="T47" fmla="*/ 1713 h 4427"/>
              <a:gd name="T48" fmla="*/ 2149 w 4496"/>
              <a:gd name="T49" fmla="*/ 1520 h 4427"/>
              <a:gd name="T50" fmla="*/ 2078 w 4496"/>
              <a:gd name="T51" fmla="*/ 1522 h 4427"/>
              <a:gd name="T52" fmla="*/ 1776 w 4496"/>
              <a:gd name="T53" fmla="*/ 1217 h 4427"/>
              <a:gd name="T54" fmla="*/ 1522 w 4496"/>
              <a:gd name="T55" fmla="*/ 1217 h 4427"/>
              <a:gd name="T56" fmla="*/ 1196 w 4496"/>
              <a:gd name="T57" fmla="*/ 890 h 4427"/>
              <a:gd name="T58" fmla="*/ 898 w 4496"/>
              <a:gd name="T59" fmla="*/ 888 h 4427"/>
              <a:gd name="T60" fmla="*/ 8 w 4496"/>
              <a:gd name="T61" fmla="*/ 0 h 44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96" h="4427">
                <a:moveTo>
                  <a:pt x="8" y="0"/>
                </a:moveTo>
                <a:lnTo>
                  <a:pt x="0" y="8"/>
                </a:lnTo>
                <a:lnTo>
                  <a:pt x="893" y="898"/>
                </a:lnTo>
                <a:lnTo>
                  <a:pt x="1191" y="901"/>
                </a:lnTo>
                <a:lnTo>
                  <a:pt x="1517" y="1227"/>
                </a:lnTo>
                <a:lnTo>
                  <a:pt x="1770" y="1227"/>
                </a:lnTo>
                <a:lnTo>
                  <a:pt x="2076" y="1533"/>
                </a:lnTo>
                <a:lnTo>
                  <a:pt x="2146" y="1530"/>
                </a:lnTo>
                <a:lnTo>
                  <a:pt x="2340" y="1724"/>
                </a:lnTo>
                <a:lnTo>
                  <a:pt x="2909" y="1731"/>
                </a:lnTo>
                <a:lnTo>
                  <a:pt x="3243" y="2066"/>
                </a:lnTo>
                <a:lnTo>
                  <a:pt x="3363" y="2066"/>
                </a:lnTo>
                <a:lnTo>
                  <a:pt x="3948" y="2653"/>
                </a:lnTo>
                <a:lnTo>
                  <a:pt x="3943" y="2854"/>
                </a:lnTo>
                <a:lnTo>
                  <a:pt x="4486" y="3398"/>
                </a:lnTo>
                <a:lnTo>
                  <a:pt x="4486" y="4427"/>
                </a:lnTo>
                <a:lnTo>
                  <a:pt x="4496" y="4427"/>
                </a:lnTo>
                <a:lnTo>
                  <a:pt x="4496" y="3395"/>
                </a:lnTo>
                <a:lnTo>
                  <a:pt x="3953" y="2852"/>
                </a:lnTo>
                <a:lnTo>
                  <a:pt x="3958" y="2648"/>
                </a:lnTo>
                <a:lnTo>
                  <a:pt x="3368" y="2055"/>
                </a:lnTo>
                <a:lnTo>
                  <a:pt x="3248" y="2055"/>
                </a:lnTo>
                <a:lnTo>
                  <a:pt x="2914" y="1721"/>
                </a:lnTo>
                <a:lnTo>
                  <a:pt x="2342" y="1713"/>
                </a:lnTo>
                <a:lnTo>
                  <a:pt x="2149" y="1520"/>
                </a:lnTo>
                <a:lnTo>
                  <a:pt x="2078" y="1522"/>
                </a:lnTo>
                <a:lnTo>
                  <a:pt x="1776" y="1217"/>
                </a:lnTo>
                <a:lnTo>
                  <a:pt x="1522" y="1217"/>
                </a:lnTo>
                <a:lnTo>
                  <a:pt x="1196" y="890"/>
                </a:lnTo>
                <a:lnTo>
                  <a:pt x="898" y="888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39" name="Freeform 996"/>
          <p:cNvSpPr>
            <a:spLocks/>
          </p:cNvSpPr>
          <p:nvPr/>
        </p:nvSpPr>
        <p:spPr bwMode="auto">
          <a:xfrm>
            <a:off x="-5703117" y="2366963"/>
            <a:ext cx="7119938" cy="6964363"/>
          </a:xfrm>
          <a:custGeom>
            <a:avLst/>
            <a:gdLst>
              <a:gd name="T0" fmla="*/ 8 w 4485"/>
              <a:gd name="T1" fmla="*/ 0 h 4387"/>
              <a:gd name="T2" fmla="*/ 0 w 4485"/>
              <a:gd name="T3" fmla="*/ 7 h 4387"/>
              <a:gd name="T4" fmla="*/ 911 w 4485"/>
              <a:gd name="T5" fmla="*/ 916 h 4387"/>
              <a:gd name="T6" fmla="*/ 1211 w 4485"/>
              <a:gd name="T7" fmla="*/ 919 h 4387"/>
              <a:gd name="T8" fmla="*/ 1538 w 4485"/>
              <a:gd name="T9" fmla="*/ 1245 h 4387"/>
              <a:gd name="T10" fmla="*/ 1783 w 4485"/>
              <a:gd name="T11" fmla="*/ 1256 h 4387"/>
              <a:gd name="T12" fmla="*/ 2089 w 4485"/>
              <a:gd name="T13" fmla="*/ 1559 h 4387"/>
              <a:gd name="T14" fmla="*/ 2159 w 4485"/>
              <a:gd name="T15" fmla="*/ 1556 h 4387"/>
              <a:gd name="T16" fmla="*/ 2352 w 4485"/>
              <a:gd name="T17" fmla="*/ 1749 h 4387"/>
              <a:gd name="T18" fmla="*/ 2929 w 4485"/>
              <a:gd name="T19" fmla="*/ 1749 h 4387"/>
              <a:gd name="T20" fmla="*/ 3264 w 4485"/>
              <a:gd name="T21" fmla="*/ 2086 h 4387"/>
              <a:gd name="T22" fmla="*/ 3376 w 4485"/>
              <a:gd name="T23" fmla="*/ 2094 h 4387"/>
              <a:gd name="T24" fmla="*/ 3945 w 4485"/>
              <a:gd name="T25" fmla="*/ 2663 h 4387"/>
              <a:gd name="T26" fmla="*/ 3940 w 4485"/>
              <a:gd name="T27" fmla="*/ 2867 h 4387"/>
              <a:gd name="T28" fmla="*/ 4475 w 4485"/>
              <a:gd name="T29" fmla="*/ 3405 h 4387"/>
              <a:gd name="T30" fmla="*/ 4475 w 4485"/>
              <a:gd name="T31" fmla="*/ 4387 h 4387"/>
              <a:gd name="T32" fmla="*/ 4485 w 4485"/>
              <a:gd name="T33" fmla="*/ 4387 h 4387"/>
              <a:gd name="T34" fmla="*/ 4485 w 4485"/>
              <a:gd name="T35" fmla="*/ 3402 h 4387"/>
              <a:gd name="T36" fmla="*/ 3950 w 4485"/>
              <a:gd name="T37" fmla="*/ 2865 h 4387"/>
              <a:gd name="T38" fmla="*/ 3955 w 4485"/>
              <a:gd name="T39" fmla="*/ 2658 h 4387"/>
              <a:gd name="T40" fmla="*/ 3381 w 4485"/>
              <a:gd name="T41" fmla="*/ 2084 h 4387"/>
              <a:gd name="T42" fmla="*/ 3269 w 4485"/>
              <a:gd name="T43" fmla="*/ 2076 h 4387"/>
              <a:gd name="T44" fmla="*/ 2935 w 4485"/>
              <a:gd name="T45" fmla="*/ 1739 h 4387"/>
              <a:gd name="T46" fmla="*/ 2355 w 4485"/>
              <a:gd name="T47" fmla="*/ 1739 h 4387"/>
              <a:gd name="T48" fmla="*/ 2162 w 4485"/>
              <a:gd name="T49" fmla="*/ 1546 h 4387"/>
              <a:gd name="T50" fmla="*/ 2091 w 4485"/>
              <a:gd name="T51" fmla="*/ 1548 h 4387"/>
              <a:gd name="T52" fmla="*/ 1788 w 4485"/>
              <a:gd name="T53" fmla="*/ 1245 h 4387"/>
              <a:gd name="T54" fmla="*/ 1543 w 4485"/>
              <a:gd name="T55" fmla="*/ 1235 h 4387"/>
              <a:gd name="T56" fmla="*/ 1214 w 4485"/>
              <a:gd name="T57" fmla="*/ 908 h 4387"/>
              <a:gd name="T58" fmla="*/ 916 w 4485"/>
              <a:gd name="T59" fmla="*/ 906 h 4387"/>
              <a:gd name="T60" fmla="*/ 8 w 4485"/>
              <a:gd name="T61" fmla="*/ 0 h 43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5" h="4387">
                <a:moveTo>
                  <a:pt x="8" y="0"/>
                </a:moveTo>
                <a:lnTo>
                  <a:pt x="0" y="7"/>
                </a:lnTo>
                <a:lnTo>
                  <a:pt x="911" y="916"/>
                </a:lnTo>
                <a:lnTo>
                  <a:pt x="1211" y="919"/>
                </a:lnTo>
                <a:lnTo>
                  <a:pt x="1538" y="1245"/>
                </a:lnTo>
                <a:lnTo>
                  <a:pt x="1783" y="1256"/>
                </a:lnTo>
                <a:lnTo>
                  <a:pt x="2089" y="1559"/>
                </a:lnTo>
                <a:lnTo>
                  <a:pt x="2159" y="1556"/>
                </a:lnTo>
                <a:lnTo>
                  <a:pt x="2352" y="1749"/>
                </a:lnTo>
                <a:lnTo>
                  <a:pt x="2929" y="1749"/>
                </a:lnTo>
                <a:lnTo>
                  <a:pt x="3264" y="2086"/>
                </a:lnTo>
                <a:lnTo>
                  <a:pt x="3376" y="2094"/>
                </a:lnTo>
                <a:lnTo>
                  <a:pt x="3945" y="2663"/>
                </a:lnTo>
                <a:lnTo>
                  <a:pt x="3940" y="2867"/>
                </a:lnTo>
                <a:lnTo>
                  <a:pt x="4475" y="3405"/>
                </a:lnTo>
                <a:lnTo>
                  <a:pt x="4475" y="4387"/>
                </a:lnTo>
                <a:lnTo>
                  <a:pt x="4485" y="4387"/>
                </a:lnTo>
                <a:lnTo>
                  <a:pt x="4485" y="3402"/>
                </a:lnTo>
                <a:lnTo>
                  <a:pt x="3950" y="2865"/>
                </a:lnTo>
                <a:lnTo>
                  <a:pt x="3955" y="2658"/>
                </a:lnTo>
                <a:lnTo>
                  <a:pt x="3381" y="2084"/>
                </a:lnTo>
                <a:lnTo>
                  <a:pt x="3269" y="2076"/>
                </a:lnTo>
                <a:lnTo>
                  <a:pt x="2935" y="1739"/>
                </a:lnTo>
                <a:lnTo>
                  <a:pt x="2355" y="1739"/>
                </a:lnTo>
                <a:lnTo>
                  <a:pt x="2162" y="1546"/>
                </a:lnTo>
                <a:lnTo>
                  <a:pt x="2091" y="1548"/>
                </a:lnTo>
                <a:lnTo>
                  <a:pt x="1788" y="1245"/>
                </a:lnTo>
                <a:lnTo>
                  <a:pt x="1543" y="1235"/>
                </a:lnTo>
                <a:lnTo>
                  <a:pt x="1214" y="908"/>
                </a:lnTo>
                <a:lnTo>
                  <a:pt x="916" y="906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40" name="Freeform 997"/>
          <p:cNvSpPr>
            <a:spLocks/>
          </p:cNvSpPr>
          <p:nvPr/>
        </p:nvSpPr>
        <p:spPr bwMode="auto">
          <a:xfrm>
            <a:off x="-5703117" y="2366963"/>
            <a:ext cx="7119938" cy="6964363"/>
          </a:xfrm>
          <a:custGeom>
            <a:avLst/>
            <a:gdLst>
              <a:gd name="T0" fmla="*/ 8 w 4485"/>
              <a:gd name="T1" fmla="*/ 0 h 4387"/>
              <a:gd name="T2" fmla="*/ 0 w 4485"/>
              <a:gd name="T3" fmla="*/ 7 h 4387"/>
              <a:gd name="T4" fmla="*/ 911 w 4485"/>
              <a:gd name="T5" fmla="*/ 916 h 4387"/>
              <a:gd name="T6" fmla="*/ 1211 w 4485"/>
              <a:gd name="T7" fmla="*/ 919 h 4387"/>
              <a:gd name="T8" fmla="*/ 1538 w 4485"/>
              <a:gd name="T9" fmla="*/ 1245 h 4387"/>
              <a:gd name="T10" fmla="*/ 1783 w 4485"/>
              <a:gd name="T11" fmla="*/ 1256 h 4387"/>
              <a:gd name="T12" fmla="*/ 2089 w 4485"/>
              <a:gd name="T13" fmla="*/ 1559 h 4387"/>
              <a:gd name="T14" fmla="*/ 2159 w 4485"/>
              <a:gd name="T15" fmla="*/ 1556 h 4387"/>
              <a:gd name="T16" fmla="*/ 2352 w 4485"/>
              <a:gd name="T17" fmla="*/ 1749 h 4387"/>
              <a:gd name="T18" fmla="*/ 2929 w 4485"/>
              <a:gd name="T19" fmla="*/ 1749 h 4387"/>
              <a:gd name="T20" fmla="*/ 3264 w 4485"/>
              <a:gd name="T21" fmla="*/ 2086 h 4387"/>
              <a:gd name="T22" fmla="*/ 3376 w 4485"/>
              <a:gd name="T23" fmla="*/ 2094 h 4387"/>
              <a:gd name="T24" fmla="*/ 3945 w 4485"/>
              <a:gd name="T25" fmla="*/ 2663 h 4387"/>
              <a:gd name="T26" fmla="*/ 3940 w 4485"/>
              <a:gd name="T27" fmla="*/ 2867 h 4387"/>
              <a:gd name="T28" fmla="*/ 4475 w 4485"/>
              <a:gd name="T29" fmla="*/ 3405 h 4387"/>
              <a:gd name="T30" fmla="*/ 4475 w 4485"/>
              <a:gd name="T31" fmla="*/ 4387 h 4387"/>
              <a:gd name="T32" fmla="*/ 4485 w 4485"/>
              <a:gd name="T33" fmla="*/ 4387 h 4387"/>
              <a:gd name="T34" fmla="*/ 4485 w 4485"/>
              <a:gd name="T35" fmla="*/ 3402 h 4387"/>
              <a:gd name="T36" fmla="*/ 3950 w 4485"/>
              <a:gd name="T37" fmla="*/ 2865 h 4387"/>
              <a:gd name="T38" fmla="*/ 3955 w 4485"/>
              <a:gd name="T39" fmla="*/ 2658 h 4387"/>
              <a:gd name="T40" fmla="*/ 3381 w 4485"/>
              <a:gd name="T41" fmla="*/ 2084 h 4387"/>
              <a:gd name="T42" fmla="*/ 3269 w 4485"/>
              <a:gd name="T43" fmla="*/ 2076 h 4387"/>
              <a:gd name="T44" fmla="*/ 2935 w 4485"/>
              <a:gd name="T45" fmla="*/ 1739 h 4387"/>
              <a:gd name="T46" fmla="*/ 2355 w 4485"/>
              <a:gd name="T47" fmla="*/ 1739 h 4387"/>
              <a:gd name="T48" fmla="*/ 2162 w 4485"/>
              <a:gd name="T49" fmla="*/ 1546 h 4387"/>
              <a:gd name="T50" fmla="*/ 2091 w 4485"/>
              <a:gd name="T51" fmla="*/ 1548 h 4387"/>
              <a:gd name="T52" fmla="*/ 1788 w 4485"/>
              <a:gd name="T53" fmla="*/ 1245 h 4387"/>
              <a:gd name="T54" fmla="*/ 1543 w 4485"/>
              <a:gd name="T55" fmla="*/ 1235 h 4387"/>
              <a:gd name="T56" fmla="*/ 1214 w 4485"/>
              <a:gd name="T57" fmla="*/ 908 h 4387"/>
              <a:gd name="T58" fmla="*/ 916 w 4485"/>
              <a:gd name="T59" fmla="*/ 906 h 4387"/>
              <a:gd name="T60" fmla="*/ 8 w 4485"/>
              <a:gd name="T61" fmla="*/ 0 h 43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5" h="4387">
                <a:moveTo>
                  <a:pt x="8" y="0"/>
                </a:moveTo>
                <a:lnTo>
                  <a:pt x="0" y="7"/>
                </a:lnTo>
                <a:lnTo>
                  <a:pt x="911" y="916"/>
                </a:lnTo>
                <a:lnTo>
                  <a:pt x="1211" y="919"/>
                </a:lnTo>
                <a:lnTo>
                  <a:pt x="1538" y="1245"/>
                </a:lnTo>
                <a:lnTo>
                  <a:pt x="1783" y="1256"/>
                </a:lnTo>
                <a:lnTo>
                  <a:pt x="2089" y="1559"/>
                </a:lnTo>
                <a:lnTo>
                  <a:pt x="2159" y="1556"/>
                </a:lnTo>
                <a:lnTo>
                  <a:pt x="2352" y="1749"/>
                </a:lnTo>
                <a:lnTo>
                  <a:pt x="2929" y="1749"/>
                </a:lnTo>
                <a:lnTo>
                  <a:pt x="3264" y="2086"/>
                </a:lnTo>
                <a:lnTo>
                  <a:pt x="3376" y="2094"/>
                </a:lnTo>
                <a:lnTo>
                  <a:pt x="3945" y="2663"/>
                </a:lnTo>
                <a:lnTo>
                  <a:pt x="3940" y="2867"/>
                </a:lnTo>
                <a:lnTo>
                  <a:pt x="4475" y="3405"/>
                </a:lnTo>
                <a:lnTo>
                  <a:pt x="4475" y="4387"/>
                </a:lnTo>
                <a:lnTo>
                  <a:pt x="4485" y="4387"/>
                </a:lnTo>
                <a:lnTo>
                  <a:pt x="4485" y="3402"/>
                </a:lnTo>
                <a:lnTo>
                  <a:pt x="3950" y="2865"/>
                </a:lnTo>
                <a:lnTo>
                  <a:pt x="3955" y="2658"/>
                </a:lnTo>
                <a:lnTo>
                  <a:pt x="3381" y="2084"/>
                </a:lnTo>
                <a:lnTo>
                  <a:pt x="3269" y="2076"/>
                </a:lnTo>
                <a:lnTo>
                  <a:pt x="2935" y="1739"/>
                </a:lnTo>
                <a:lnTo>
                  <a:pt x="2355" y="1739"/>
                </a:lnTo>
                <a:lnTo>
                  <a:pt x="2162" y="1546"/>
                </a:lnTo>
                <a:lnTo>
                  <a:pt x="2091" y="1548"/>
                </a:lnTo>
                <a:lnTo>
                  <a:pt x="1788" y="1245"/>
                </a:lnTo>
                <a:lnTo>
                  <a:pt x="1543" y="1235"/>
                </a:lnTo>
                <a:lnTo>
                  <a:pt x="1214" y="908"/>
                </a:lnTo>
                <a:lnTo>
                  <a:pt x="916" y="906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41" name="Freeform 998"/>
          <p:cNvSpPr>
            <a:spLocks/>
          </p:cNvSpPr>
          <p:nvPr/>
        </p:nvSpPr>
        <p:spPr bwMode="auto">
          <a:xfrm>
            <a:off x="-5819005" y="2482850"/>
            <a:ext cx="7119938" cy="6981825"/>
          </a:xfrm>
          <a:custGeom>
            <a:avLst/>
            <a:gdLst>
              <a:gd name="T0" fmla="*/ 5 w 4485"/>
              <a:gd name="T1" fmla="*/ 0 h 4398"/>
              <a:gd name="T2" fmla="*/ 0 w 4485"/>
              <a:gd name="T3" fmla="*/ 8 h 4398"/>
              <a:gd name="T4" fmla="*/ 947 w 4485"/>
              <a:gd name="T5" fmla="*/ 956 h 4398"/>
              <a:gd name="T6" fmla="*/ 1248 w 4485"/>
              <a:gd name="T7" fmla="*/ 958 h 4398"/>
              <a:gd name="T8" fmla="*/ 1574 w 4485"/>
              <a:gd name="T9" fmla="*/ 1285 h 4398"/>
              <a:gd name="T10" fmla="*/ 1827 w 4485"/>
              <a:gd name="T11" fmla="*/ 1285 h 4398"/>
              <a:gd name="T12" fmla="*/ 2133 w 4485"/>
              <a:gd name="T13" fmla="*/ 1590 h 4398"/>
              <a:gd name="T14" fmla="*/ 2203 w 4485"/>
              <a:gd name="T15" fmla="*/ 1588 h 4398"/>
              <a:gd name="T16" fmla="*/ 2397 w 4485"/>
              <a:gd name="T17" fmla="*/ 1781 h 4398"/>
              <a:gd name="T18" fmla="*/ 2966 w 4485"/>
              <a:gd name="T19" fmla="*/ 1789 h 4398"/>
              <a:gd name="T20" fmla="*/ 3300 w 4485"/>
              <a:gd name="T21" fmla="*/ 2123 h 4398"/>
              <a:gd name="T22" fmla="*/ 3420 w 4485"/>
              <a:gd name="T23" fmla="*/ 2126 h 4398"/>
              <a:gd name="T24" fmla="*/ 3958 w 4485"/>
              <a:gd name="T25" fmla="*/ 2661 h 4398"/>
              <a:gd name="T26" fmla="*/ 3948 w 4485"/>
              <a:gd name="T27" fmla="*/ 2878 h 4398"/>
              <a:gd name="T28" fmla="*/ 4475 w 4485"/>
              <a:gd name="T29" fmla="*/ 3408 h 4398"/>
              <a:gd name="T30" fmla="*/ 4475 w 4485"/>
              <a:gd name="T31" fmla="*/ 4398 h 4398"/>
              <a:gd name="T32" fmla="*/ 4485 w 4485"/>
              <a:gd name="T33" fmla="*/ 4398 h 4398"/>
              <a:gd name="T34" fmla="*/ 4485 w 4485"/>
              <a:gd name="T35" fmla="*/ 3403 h 4398"/>
              <a:gd name="T36" fmla="*/ 3958 w 4485"/>
              <a:gd name="T37" fmla="*/ 2872 h 4398"/>
              <a:gd name="T38" fmla="*/ 3968 w 4485"/>
              <a:gd name="T39" fmla="*/ 2658 h 4398"/>
              <a:gd name="T40" fmla="*/ 3423 w 4485"/>
              <a:gd name="T41" fmla="*/ 2115 h 4398"/>
              <a:gd name="T42" fmla="*/ 3305 w 4485"/>
              <a:gd name="T43" fmla="*/ 2113 h 4398"/>
              <a:gd name="T44" fmla="*/ 2971 w 4485"/>
              <a:gd name="T45" fmla="*/ 1778 h 4398"/>
              <a:gd name="T46" fmla="*/ 2399 w 4485"/>
              <a:gd name="T47" fmla="*/ 1770 h 4398"/>
              <a:gd name="T48" fmla="*/ 2206 w 4485"/>
              <a:gd name="T49" fmla="*/ 1577 h 4398"/>
              <a:gd name="T50" fmla="*/ 2135 w 4485"/>
              <a:gd name="T51" fmla="*/ 1580 h 4398"/>
              <a:gd name="T52" fmla="*/ 1833 w 4485"/>
              <a:gd name="T53" fmla="*/ 1274 h 4398"/>
              <a:gd name="T54" fmla="*/ 1579 w 4485"/>
              <a:gd name="T55" fmla="*/ 1274 h 4398"/>
              <a:gd name="T56" fmla="*/ 1250 w 4485"/>
              <a:gd name="T57" fmla="*/ 948 h 4398"/>
              <a:gd name="T58" fmla="*/ 953 w 4485"/>
              <a:gd name="T59" fmla="*/ 945 h 4398"/>
              <a:gd name="T60" fmla="*/ 5 w 4485"/>
              <a:gd name="T61" fmla="*/ 0 h 43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5" h="4398">
                <a:moveTo>
                  <a:pt x="5" y="0"/>
                </a:moveTo>
                <a:lnTo>
                  <a:pt x="0" y="8"/>
                </a:lnTo>
                <a:lnTo>
                  <a:pt x="947" y="956"/>
                </a:lnTo>
                <a:lnTo>
                  <a:pt x="1248" y="958"/>
                </a:lnTo>
                <a:lnTo>
                  <a:pt x="1574" y="1285"/>
                </a:lnTo>
                <a:lnTo>
                  <a:pt x="1827" y="1285"/>
                </a:lnTo>
                <a:lnTo>
                  <a:pt x="2133" y="1590"/>
                </a:lnTo>
                <a:lnTo>
                  <a:pt x="2203" y="1588"/>
                </a:lnTo>
                <a:lnTo>
                  <a:pt x="2397" y="1781"/>
                </a:lnTo>
                <a:lnTo>
                  <a:pt x="2966" y="1789"/>
                </a:lnTo>
                <a:lnTo>
                  <a:pt x="3300" y="2123"/>
                </a:lnTo>
                <a:lnTo>
                  <a:pt x="3420" y="2126"/>
                </a:lnTo>
                <a:lnTo>
                  <a:pt x="3958" y="2661"/>
                </a:lnTo>
                <a:lnTo>
                  <a:pt x="3948" y="2878"/>
                </a:lnTo>
                <a:lnTo>
                  <a:pt x="4475" y="3408"/>
                </a:lnTo>
                <a:lnTo>
                  <a:pt x="4475" y="4398"/>
                </a:lnTo>
                <a:lnTo>
                  <a:pt x="4485" y="4398"/>
                </a:lnTo>
                <a:lnTo>
                  <a:pt x="4485" y="3403"/>
                </a:lnTo>
                <a:lnTo>
                  <a:pt x="3958" y="2872"/>
                </a:lnTo>
                <a:lnTo>
                  <a:pt x="3968" y="2658"/>
                </a:lnTo>
                <a:lnTo>
                  <a:pt x="3423" y="2115"/>
                </a:lnTo>
                <a:lnTo>
                  <a:pt x="3305" y="2113"/>
                </a:lnTo>
                <a:lnTo>
                  <a:pt x="2971" y="1778"/>
                </a:lnTo>
                <a:lnTo>
                  <a:pt x="2399" y="1770"/>
                </a:lnTo>
                <a:lnTo>
                  <a:pt x="2206" y="1577"/>
                </a:lnTo>
                <a:lnTo>
                  <a:pt x="2135" y="1580"/>
                </a:lnTo>
                <a:lnTo>
                  <a:pt x="1833" y="1274"/>
                </a:lnTo>
                <a:lnTo>
                  <a:pt x="1579" y="1274"/>
                </a:lnTo>
                <a:lnTo>
                  <a:pt x="1250" y="948"/>
                </a:lnTo>
                <a:lnTo>
                  <a:pt x="953" y="945"/>
                </a:lnTo>
                <a:lnTo>
                  <a:pt x="5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42" name="Freeform 999"/>
          <p:cNvSpPr>
            <a:spLocks/>
          </p:cNvSpPr>
          <p:nvPr/>
        </p:nvSpPr>
        <p:spPr bwMode="auto">
          <a:xfrm>
            <a:off x="-5819005" y="2482850"/>
            <a:ext cx="7119938" cy="6981825"/>
          </a:xfrm>
          <a:custGeom>
            <a:avLst/>
            <a:gdLst>
              <a:gd name="T0" fmla="*/ 5 w 4485"/>
              <a:gd name="T1" fmla="*/ 0 h 4398"/>
              <a:gd name="T2" fmla="*/ 0 w 4485"/>
              <a:gd name="T3" fmla="*/ 8 h 4398"/>
              <a:gd name="T4" fmla="*/ 947 w 4485"/>
              <a:gd name="T5" fmla="*/ 956 h 4398"/>
              <a:gd name="T6" fmla="*/ 1248 w 4485"/>
              <a:gd name="T7" fmla="*/ 958 h 4398"/>
              <a:gd name="T8" fmla="*/ 1574 w 4485"/>
              <a:gd name="T9" fmla="*/ 1285 h 4398"/>
              <a:gd name="T10" fmla="*/ 1827 w 4485"/>
              <a:gd name="T11" fmla="*/ 1285 h 4398"/>
              <a:gd name="T12" fmla="*/ 2133 w 4485"/>
              <a:gd name="T13" fmla="*/ 1590 h 4398"/>
              <a:gd name="T14" fmla="*/ 2203 w 4485"/>
              <a:gd name="T15" fmla="*/ 1588 h 4398"/>
              <a:gd name="T16" fmla="*/ 2397 w 4485"/>
              <a:gd name="T17" fmla="*/ 1781 h 4398"/>
              <a:gd name="T18" fmla="*/ 2966 w 4485"/>
              <a:gd name="T19" fmla="*/ 1789 h 4398"/>
              <a:gd name="T20" fmla="*/ 3300 w 4485"/>
              <a:gd name="T21" fmla="*/ 2123 h 4398"/>
              <a:gd name="T22" fmla="*/ 3420 w 4485"/>
              <a:gd name="T23" fmla="*/ 2126 h 4398"/>
              <a:gd name="T24" fmla="*/ 3958 w 4485"/>
              <a:gd name="T25" fmla="*/ 2661 h 4398"/>
              <a:gd name="T26" fmla="*/ 3948 w 4485"/>
              <a:gd name="T27" fmla="*/ 2878 h 4398"/>
              <a:gd name="T28" fmla="*/ 4475 w 4485"/>
              <a:gd name="T29" fmla="*/ 3408 h 4398"/>
              <a:gd name="T30" fmla="*/ 4475 w 4485"/>
              <a:gd name="T31" fmla="*/ 4398 h 4398"/>
              <a:gd name="T32" fmla="*/ 4485 w 4485"/>
              <a:gd name="T33" fmla="*/ 4398 h 4398"/>
              <a:gd name="T34" fmla="*/ 4485 w 4485"/>
              <a:gd name="T35" fmla="*/ 3403 h 4398"/>
              <a:gd name="T36" fmla="*/ 3958 w 4485"/>
              <a:gd name="T37" fmla="*/ 2872 h 4398"/>
              <a:gd name="T38" fmla="*/ 3968 w 4485"/>
              <a:gd name="T39" fmla="*/ 2658 h 4398"/>
              <a:gd name="T40" fmla="*/ 3423 w 4485"/>
              <a:gd name="T41" fmla="*/ 2115 h 4398"/>
              <a:gd name="T42" fmla="*/ 3305 w 4485"/>
              <a:gd name="T43" fmla="*/ 2113 h 4398"/>
              <a:gd name="T44" fmla="*/ 2971 w 4485"/>
              <a:gd name="T45" fmla="*/ 1778 h 4398"/>
              <a:gd name="T46" fmla="*/ 2399 w 4485"/>
              <a:gd name="T47" fmla="*/ 1770 h 4398"/>
              <a:gd name="T48" fmla="*/ 2206 w 4485"/>
              <a:gd name="T49" fmla="*/ 1577 h 4398"/>
              <a:gd name="T50" fmla="*/ 2135 w 4485"/>
              <a:gd name="T51" fmla="*/ 1580 h 4398"/>
              <a:gd name="T52" fmla="*/ 1833 w 4485"/>
              <a:gd name="T53" fmla="*/ 1274 h 4398"/>
              <a:gd name="T54" fmla="*/ 1579 w 4485"/>
              <a:gd name="T55" fmla="*/ 1274 h 4398"/>
              <a:gd name="T56" fmla="*/ 1250 w 4485"/>
              <a:gd name="T57" fmla="*/ 948 h 4398"/>
              <a:gd name="T58" fmla="*/ 953 w 4485"/>
              <a:gd name="T59" fmla="*/ 945 h 4398"/>
              <a:gd name="T60" fmla="*/ 5 w 4485"/>
              <a:gd name="T61" fmla="*/ 0 h 43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5" h="4398">
                <a:moveTo>
                  <a:pt x="5" y="0"/>
                </a:moveTo>
                <a:lnTo>
                  <a:pt x="0" y="8"/>
                </a:lnTo>
                <a:lnTo>
                  <a:pt x="947" y="956"/>
                </a:lnTo>
                <a:lnTo>
                  <a:pt x="1248" y="958"/>
                </a:lnTo>
                <a:lnTo>
                  <a:pt x="1574" y="1285"/>
                </a:lnTo>
                <a:lnTo>
                  <a:pt x="1827" y="1285"/>
                </a:lnTo>
                <a:lnTo>
                  <a:pt x="2133" y="1590"/>
                </a:lnTo>
                <a:lnTo>
                  <a:pt x="2203" y="1588"/>
                </a:lnTo>
                <a:lnTo>
                  <a:pt x="2397" y="1781"/>
                </a:lnTo>
                <a:lnTo>
                  <a:pt x="2966" y="1789"/>
                </a:lnTo>
                <a:lnTo>
                  <a:pt x="3300" y="2123"/>
                </a:lnTo>
                <a:lnTo>
                  <a:pt x="3420" y="2126"/>
                </a:lnTo>
                <a:lnTo>
                  <a:pt x="3958" y="2661"/>
                </a:lnTo>
                <a:lnTo>
                  <a:pt x="3948" y="2878"/>
                </a:lnTo>
                <a:lnTo>
                  <a:pt x="4475" y="3408"/>
                </a:lnTo>
                <a:lnTo>
                  <a:pt x="4475" y="4398"/>
                </a:lnTo>
                <a:lnTo>
                  <a:pt x="4485" y="4398"/>
                </a:lnTo>
                <a:lnTo>
                  <a:pt x="4485" y="3403"/>
                </a:lnTo>
                <a:lnTo>
                  <a:pt x="3958" y="2872"/>
                </a:lnTo>
                <a:lnTo>
                  <a:pt x="3968" y="2658"/>
                </a:lnTo>
                <a:lnTo>
                  <a:pt x="3423" y="2115"/>
                </a:lnTo>
                <a:lnTo>
                  <a:pt x="3305" y="2113"/>
                </a:lnTo>
                <a:lnTo>
                  <a:pt x="2971" y="1778"/>
                </a:lnTo>
                <a:lnTo>
                  <a:pt x="2399" y="1770"/>
                </a:lnTo>
                <a:lnTo>
                  <a:pt x="2206" y="1577"/>
                </a:lnTo>
                <a:lnTo>
                  <a:pt x="2135" y="1580"/>
                </a:lnTo>
                <a:lnTo>
                  <a:pt x="1833" y="1274"/>
                </a:lnTo>
                <a:lnTo>
                  <a:pt x="1579" y="1274"/>
                </a:lnTo>
                <a:lnTo>
                  <a:pt x="1250" y="948"/>
                </a:lnTo>
                <a:lnTo>
                  <a:pt x="953" y="945"/>
                </a:lnTo>
                <a:lnTo>
                  <a:pt x="5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43" name="Freeform 1000"/>
          <p:cNvSpPr>
            <a:spLocks/>
          </p:cNvSpPr>
          <p:nvPr/>
        </p:nvSpPr>
        <p:spPr bwMode="auto">
          <a:xfrm>
            <a:off x="-5865042" y="2527300"/>
            <a:ext cx="7116763" cy="6837363"/>
          </a:xfrm>
          <a:custGeom>
            <a:avLst/>
            <a:gdLst>
              <a:gd name="T0" fmla="*/ 8 w 4483"/>
              <a:gd name="T1" fmla="*/ 0 h 4307"/>
              <a:gd name="T2" fmla="*/ 0 w 4483"/>
              <a:gd name="T3" fmla="*/ 8 h 4307"/>
              <a:gd name="T4" fmla="*/ 969 w 4483"/>
              <a:gd name="T5" fmla="*/ 975 h 4307"/>
              <a:gd name="T6" fmla="*/ 1266 w 4483"/>
              <a:gd name="T7" fmla="*/ 977 h 4307"/>
              <a:gd name="T8" fmla="*/ 1593 w 4483"/>
              <a:gd name="T9" fmla="*/ 1304 h 4307"/>
              <a:gd name="T10" fmla="*/ 1846 w 4483"/>
              <a:gd name="T11" fmla="*/ 1306 h 4307"/>
              <a:gd name="T12" fmla="*/ 2149 w 4483"/>
              <a:gd name="T13" fmla="*/ 1609 h 4307"/>
              <a:gd name="T14" fmla="*/ 2214 w 4483"/>
              <a:gd name="T15" fmla="*/ 1614 h 4307"/>
              <a:gd name="T16" fmla="*/ 2407 w 4483"/>
              <a:gd name="T17" fmla="*/ 1808 h 4307"/>
              <a:gd name="T18" fmla="*/ 2984 w 4483"/>
              <a:gd name="T19" fmla="*/ 1810 h 4307"/>
              <a:gd name="T20" fmla="*/ 3319 w 4483"/>
              <a:gd name="T21" fmla="*/ 2145 h 4307"/>
              <a:gd name="T22" fmla="*/ 3431 w 4483"/>
              <a:gd name="T23" fmla="*/ 2152 h 4307"/>
              <a:gd name="T24" fmla="*/ 3950 w 4483"/>
              <a:gd name="T25" fmla="*/ 2672 h 4307"/>
              <a:gd name="T26" fmla="*/ 3948 w 4483"/>
              <a:gd name="T27" fmla="*/ 2891 h 4307"/>
              <a:gd name="T28" fmla="*/ 4473 w 4483"/>
              <a:gd name="T29" fmla="*/ 3416 h 4307"/>
              <a:gd name="T30" fmla="*/ 4473 w 4483"/>
              <a:gd name="T31" fmla="*/ 4307 h 4307"/>
              <a:gd name="T32" fmla="*/ 4483 w 4483"/>
              <a:gd name="T33" fmla="*/ 4307 h 4307"/>
              <a:gd name="T34" fmla="*/ 4483 w 4483"/>
              <a:gd name="T35" fmla="*/ 3411 h 4307"/>
              <a:gd name="T36" fmla="*/ 3958 w 4483"/>
              <a:gd name="T37" fmla="*/ 2886 h 4307"/>
              <a:gd name="T38" fmla="*/ 3963 w 4483"/>
              <a:gd name="T39" fmla="*/ 2670 h 4307"/>
              <a:gd name="T40" fmla="*/ 3436 w 4483"/>
              <a:gd name="T41" fmla="*/ 2142 h 4307"/>
              <a:gd name="T42" fmla="*/ 3324 w 4483"/>
              <a:gd name="T43" fmla="*/ 2134 h 4307"/>
              <a:gd name="T44" fmla="*/ 2990 w 4483"/>
              <a:gd name="T45" fmla="*/ 1800 h 4307"/>
              <a:gd name="T46" fmla="*/ 2410 w 4483"/>
              <a:gd name="T47" fmla="*/ 1797 h 4307"/>
              <a:gd name="T48" fmla="*/ 2217 w 4483"/>
              <a:gd name="T49" fmla="*/ 1604 h 4307"/>
              <a:gd name="T50" fmla="*/ 2154 w 4483"/>
              <a:gd name="T51" fmla="*/ 1599 h 4307"/>
              <a:gd name="T52" fmla="*/ 1851 w 4483"/>
              <a:gd name="T53" fmla="*/ 1296 h 4307"/>
              <a:gd name="T54" fmla="*/ 1598 w 4483"/>
              <a:gd name="T55" fmla="*/ 1293 h 4307"/>
              <a:gd name="T56" fmla="*/ 1271 w 4483"/>
              <a:gd name="T57" fmla="*/ 967 h 4307"/>
              <a:gd name="T58" fmla="*/ 971 w 4483"/>
              <a:gd name="T59" fmla="*/ 964 h 4307"/>
              <a:gd name="T60" fmla="*/ 8 w 4483"/>
              <a:gd name="T61" fmla="*/ 0 h 43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3" h="4307">
                <a:moveTo>
                  <a:pt x="8" y="0"/>
                </a:moveTo>
                <a:lnTo>
                  <a:pt x="0" y="8"/>
                </a:lnTo>
                <a:lnTo>
                  <a:pt x="969" y="975"/>
                </a:lnTo>
                <a:lnTo>
                  <a:pt x="1266" y="977"/>
                </a:lnTo>
                <a:lnTo>
                  <a:pt x="1593" y="1304"/>
                </a:lnTo>
                <a:lnTo>
                  <a:pt x="1846" y="1306"/>
                </a:lnTo>
                <a:lnTo>
                  <a:pt x="2149" y="1609"/>
                </a:lnTo>
                <a:lnTo>
                  <a:pt x="2214" y="1614"/>
                </a:lnTo>
                <a:lnTo>
                  <a:pt x="2407" y="1808"/>
                </a:lnTo>
                <a:lnTo>
                  <a:pt x="2984" y="1810"/>
                </a:lnTo>
                <a:lnTo>
                  <a:pt x="3319" y="2145"/>
                </a:lnTo>
                <a:lnTo>
                  <a:pt x="3431" y="2152"/>
                </a:lnTo>
                <a:lnTo>
                  <a:pt x="3950" y="2672"/>
                </a:lnTo>
                <a:lnTo>
                  <a:pt x="3948" y="2891"/>
                </a:lnTo>
                <a:lnTo>
                  <a:pt x="4473" y="3416"/>
                </a:lnTo>
                <a:lnTo>
                  <a:pt x="4473" y="4307"/>
                </a:lnTo>
                <a:lnTo>
                  <a:pt x="4483" y="4307"/>
                </a:lnTo>
                <a:lnTo>
                  <a:pt x="4483" y="3411"/>
                </a:lnTo>
                <a:lnTo>
                  <a:pt x="3958" y="2886"/>
                </a:lnTo>
                <a:lnTo>
                  <a:pt x="3963" y="2670"/>
                </a:lnTo>
                <a:lnTo>
                  <a:pt x="3436" y="2142"/>
                </a:lnTo>
                <a:lnTo>
                  <a:pt x="3324" y="2134"/>
                </a:lnTo>
                <a:lnTo>
                  <a:pt x="2990" y="1800"/>
                </a:lnTo>
                <a:lnTo>
                  <a:pt x="2410" y="1797"/>
                </a:lnTo>
                <a:lnTo>
                  <a:pt x="2217" y="1604"/>
                </a:lnTo>
                <a:lnTo>
                  <a:pt x="2154" y="1599"/>
                </a:lnTo>
                <a:lnTo>
                  <a:pt x="1851" y="1296"/>
                </a:lnTo>
                <a:lnTo>
                  <a:pt x="1598" y="1293"/>
                </a:lnTo>
                <a:lnTo>
                  <a:pt x="1271" y="967"/>
                </a:lnTo>
                <a:lnTo>
                  <a:pt x="971" y="964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44" name="Freeform 1001"/>
          <p:cNvSpPr>
            <a:spLocks/>
          </p:cNvSpPr>
          <p:nvPr/>
        </p:nvSpPr>
        <p:spPr bwMode="auto">
          <a:xfrm>
            <a:off x="-5865042" y="2527300"/>
            <a:ext cx="7116763" cy="6837363"/>
          </a:xfrm>
          <a:custGeom>
            <a:avLst/>
            <a:gdLst>
              <a:gd name="T0" fmla="*/ 8 w 4483"/>
              <a:gd name="T1" fmla="*/ 0 h 4307"/>
              <a:gd name="T2" fmla="*/ 0 w 4483"/>
              <a:gd name="T3" fmla="*/ 8 h 4307"/>
              <a:gd name="T4" fmla="*/ 969 w 4483"/>
              <a:gd name="T5" fmla="*/ 975 h 4307"/>
              <a:gd name="T6" fmla="*/ 1266 w 4483"/>
              <a:gd name="T7" fmla="*/ 977 h 4307"/>
              <a:gd name="T8" fmla="*/ 1593 w 4483"/>
              <a:gd name="T9" fmla="*/ 1304 h 4307"/>
              <a:gd name="T10" fmla="*/ 1846 w 4483"/>
              <a:gd name="T11" fmla="*/ 1306 h 4307"/>
              <a:gd name="T12" fmla="*/ 2149 w 4483"/>
              <a:gd name="T13" fmla="*/ 1609 h 4307"/>
              <a:gd name="T14" fmla="*/ 2214 w 4483"/>
              <a:gd name="T15" fmla="*/ 1614 h 4307"/>
              <a:gd name="T16" fmla="*/ 2407 w 4483"/>
              <a:gd name="T17" fmla="*/ 1808 h 4307"/>
              <a:gd name="T18" fmla="*/ 2984 w 4483"/>
              <a:gd name="T19" fmla="*/ 1810 h 4307"/>
              <a:gd name="T20" fmla="*/ 3319 w 4483"/>
              <a:gd name="T21" fmla="*/ 2145 h 4307"/>
              <a:gd name="T22" fmla="*/ 3431 w 4483"/>
              <a:gd name="T23" fmla="*/ 2152 h 4307"/>
              <a:gd name="T24" fmla="*/ 3950 w 4483"/>
              <a:gd name="T25" fmla="*/ 2672 h 4307"/>
              <a:gd name="T26" fmla="*/ 3948 w 4483"/>
              <a:gd name="T27" fmla="*/ 2891 h 4307"/>
              <a:gd name="T28" fmla="*/ 4473 w 4483"/>
              <a:gd name="T29" fmla="*/ 3416 h 4307"/>
              <a:gd name="T30" fmla="*/ 4473 w 4483"/>
              <a:gd name="T31" fmla="*/ 4307 h 4307"/>
              <a:gd name="T32" fmla="*/ 4483 w 4483"/>
              <a:gd name="T33" fmla="*/ 4307 h 4307"/>
              <a:gd name="T34" fmla="*/ 4483 w 4483"/>
              <a:gd name="T35" fmla="*/ 3411 h 4307"/>
              <a:gd name="T36" fmla="*/ 3958 w 4483"/>
              <a:gd name="T37" fmla="*/ 2886 h 4307"/>
              <a:gd name="T38" fmla="*/ 3963 w 4483"/>
              <a:gd name="T39" fmla="*/ 2670 h 4307"/>
              <a:gd name="T40" fmla="*/ 3436 w 4483"/>
              <a:gd name="T41" fmla="*/ 2142 h 4307"/>
              <a:gd name="T42" fmla="*/ 3324 w 4483"/>
              <a:gd name="T43" fmla="*/ 2134 h 4307"/>
              <a:gd name="T44" fmla="*/ 2990 w 4483"/>
              <a:gd name="T45" fmla="*/ 1800 h 4307"/>
              <a:gd name="T46" fmla="*/ 2410 w 4483"/>
              <a:gd name="T47" fmla="*/ 1797 h 4307"/>
              <a:gd name="T48" fmla="*/ 2217 w 4483"/>
              <a:gd name="T49" fmla="*/ 1604 h 4307"/>
              <a:gd name="T50" fmla="*/ 2154 w 4483"/>
              <a:gd name="T51" fmla="*/ 1599 h 4307"/>
              <a:gd name="T52" fmla="*/ 1851 w 4483"/>
              <a:gd name="T53" fmla="*/ 1296 h 4307"/>
              <a:gd name="T54" fmla="*/ 1598 w 4483"/>
              <a:gd name="T55" fmla="*/ 1293 h 4307"/>
              <a:gd name="T56" fmla="*/ 1271 w 4483"/>
              <a:gd name="T57" fmla="*/ 967 h 4307"/>
              <a:gd name="T58" fmla="*/ 971 w 4483"/>
              <a:gd name="T59" fmla="*/ 964 h 4307"/>
              <a:gd name="T60" fmla="*/ 8 w 4483"/>
              <a:gd name="T61" fmla="*/ 0 h 43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3" h="4307">
                <a:moveTo>
                  <a:pt x="8" y="0"/>
                </a:moveTo>
                <a:lnTo>
                  <a:pt x="0" y="8"/>
                </a:lnTo>
                <a:lnTo>
                  <a:pt x="969" y="975"/>
                </a:lnTo>
                <a:lnTo>
                  <a:pt x="1266" y="977"/>
                </a:lnTo>
                <a:lnTo>
                  <a:pt x="1593" y="1304"/>
                </a:lnTo>
                <a:lnTo>
                  <a:pt x="1846" y="1306"/>
                </a:lnTo>
                <a:lnTo>
                  <a:pt x="2149" y="1609"/>
                </a:lnTo>
                <a:lnTo>
                  <a:pt x="2214" y="1614"/>
                </a:lnTo>
                <a:lnTo>
                  <a:pt x="2407" y="1808"/>
                </a:lnTo>
                <a:lnTo>
                  <a:pt x="2984" y="1810"/>
                </a:lnTo>
                <a:lnTo>
                  <a:pt x="3319" y="2145"/>
                </a:lnTo>
                <a:lnTo>
                  <a:pt x="3431" y="2152"/>
                </a:lnTo>
                <a:lnTo>
                  <a:pt x="3950" y="2672"/>
                </a:lnTo>
                <a:lnTo>
                  <a:pt x="3948" y="2891"/>
                </a:lnTo>
                <a:lnTo>
                  <a:pt x="4473" y="3416"/>
                </a:lnTo>
                <a:lnTo>
                  <a:pt x="4473" y="4307"/>
                </a:lnTo>
                <a:lnTo>
                  <a:pt x="4483" y="4307"/>
                </a:lnTo>
                <a:lnTo>
                  <a:pt x="4483" y="3411"/>
                </a:lnTo>
                <a:lnTo>
                  <a:pt x="3958" y="2886"/>
                </a:lnTo>
                <a:lnTo>
                  <a:pt x="3963" y="2670"/>
                </a:lnTo>
                <a:lnTo>
                  <a:pt x="3436" y="2142"/>
                </a:lnTo>
                <a:lnTo>
                  <a:pt x="3324" y="2134"/>
                </a:lnTo>
                <a:lnTo>
                  <a:pt x="2990" y="1800"/>
                </a:lnTo>
                <a:lnTo>
                  <a:pt x="2410" y="1797"/>
                </a:lnTo>
                <a:lnTo>
                  <a:pt x="2217" y="1604"/>
                </a:lnTo>
                <a:lnTo>
                  <a:pt x="2154" y="1599"/>
                </a:lnTo>
                <a:lnTo>
                  <a:pt x="1851" y="1296"/>
                </a:lnTo>
                <a:lnTo>
                  <a:pt x="1598" y="1293"/>
                </a:lnTo>
                <a:lnTo>
                  <a:pt x="1271" y="967"/>
                </a:lnTo>
                <a:lnTo>
                  <a:pt x="971" y="964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45" name="Freeform 1002"/>
          <p:cNvSpPr>
            <a:spLocks/>
          </p:cNvSpPr>
          <p:nvPr/>
        </p:nvSpPr>
        <p:spPr bwMode="auto">
          <a:xfrm>
            <a:off x="-5553892" y="3074988"/>
            <a:ext cx="6738938" cy="6423025"/>
          </a:xfrm>
          <a:custGeom>
            <a:avLst/>
            <a:gdLst>
              <a:gd name="T0" fmla="*/ 8 w 4245"/>
              <a:gd name="T1" fmla="*/ 0 h 4046"/>
              <a:gd name="T2" fmla="*/ 0 w 4245"/>
              <a:gd name="T3" fmla="*/ 8 h 4046"/>
              <a:gd name="T4" fmla="*/ 775 w 4245"/>
              <a:gd name="T5" fmla="*/ 781 h 4046"/>
              <a:gd name="T6" fmla="*/ 1143 w 4245"/>
              <a:gd name="T7" fmla="*/ 778 h 4046"/>
              <a:gd name="T8" fmla="*/ 1378 w 4245"/>
              <a:gd name="T9" fmla="*/ 1013 h 4046"/>
              <a:gd name="T10" fmla="*/ 1632 w 4245"/>
              <a:gd name="T11" fmla="*/ 1016 h 4046"/>
              <a:gd name="T12" fmla="*/ 1934 w 4245"/>
              <a:gd name="T13" fmla="*/ 1322 h 4046"/>
              <a:gd name="T14" fmla="*/ 2008 w 4245"/>
              <a:gd name="T15" fmla="*/ 1316 h 4046"/>
              <a:gd name="T16" fmla="*/ 2201 w 4245"/>
              <a:gd name="T17" fmla="*/ 1510 h 4046"/>
              <a:gd name="T18" fmla="*/ 2770 w 4245"/>
              <a:gd name="T19" fmla="*/ 1520 h 4046"/>
              <a:gd name="T20" fmla="*/ 3104 w 4245"/>
              <a:gd name="T21" fmla="*/ 1854 h 4046"/>
              <a:gd name="T22" fmla="*/ 3224 w 4245"/>
              <a:gd name="T23" fmla="*/ 1854 h 4046"/>
              <a:gd name="T24" fmla="*/ 3728 w 4245"/>
              <a:gd name="T25" fmla="*/ 2361 h 4046"/>
              <a:gd name="T26" fmla="*/ 3718 w 4245"/>
              <a:gd name="T27" fmla="*/ 2588 h 4046"/>
              <a:gd name="T28" fmla="*/ 4235 w 4245"/>
              <a:gd name="T29" fmla="*/ 3108 h 4046"/>
              <a:gd name="T30" fmla="*/ 4235 w 4245"/>
              <a:gd name="T31" fmla="*/ 4046 h 4046"/>
              <a:gd name="T32" fmla="*/ 4245 w 4245"/>
              <a:gd name="T33" fmla="*/ 4046 h 4046"/>
              <a:gd name="T34" fmla="*/ 4245 w 4245"/>
              <a:gd name="T35" fmla="*/ 3103 h 4046"/>
              <a:gd name="T36" fmla="*/ 3728 w 4245"/>
              <a:gd name="T37" fmla="*/ 2583 h 4046"/>
              <a:gd name="T38" fmla="*/ 3739 w 4245"/>
              <a:gd name="T39" fmla="*/ 2356 h 4046"/>
              <a:gd name="T40" fmla="*/ 3227 w 4245"/>
              <a:gd name="T41" fmla="*/ 1844 h 4046"/>
              <a:gd name="T42" fmla="*/ 3109 w 4245"/>
              <a:gd name="T43" fmla="*/ 1844 h 4046"/>
              <a:gd name="T44" fmla="*/ 2775 w 4245"/>
              <a:gd name="T45" fmla="*/ 1510 h 4046"/>
              <a:gd name="T46" fmla="*/ 2203 w 4245"/>
              <a:gd name="T47" fmla="*/ 1499 h 4046"/>
              <a:gd name="T48" fmla="*/ 2010 w 4245"/>
              <a:gd name="T49" fmla="*/ 1306 h 4046"/>
              <a:gd name="T50" fmla="*/ 1940 w 4245"/>
              <a:gd name="T51" fmla="*/ 1311 h 4046"/>
              <a:gd name="T52" fmla="*/ 1637 w 4245"/>
              <a:gd name="T53" fmla="*/ 1006 h 4046"/>
              <a:gd name="T54" fmla="*/ 1384 w 4245"/>
              <a:gd name="T55" fmla="*/ 1003 h 4046"/>
              <a:gd name="T56" fmla="*/ 1146 w 4245"/>
              <a:gd name="T57" fmla="*/ 768 h 4046"/>
              <a:gd name="T58" fmla="*/ 780 w 4245"/>
              <a:gd name="T59" fmla="*/ 771 h 4046"/>
              <a:gd name="T60" fmla="*/ 8 w 4245"/>
              <a:gd name="T61" fmla="*/ 0 h 40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245" h="4046">
                <a:moveTo>
                  <a:pt x="8" y="0"/>
                </a:moveTo>
                <a:lnTo>
                  <a:pt x="0" y="8"/>
                </a:lnTo>
                <a:lnTo>
                  <a:pt x="775" y="781"/>
                </a:lnTo>
                <a:lnTo>
                  <a:pt x="1143" y="778"/>
                </a:lnTo>
                <a:lnTo>
                  <a:pt x="1378" y="1013"/>
                </a:lnTo>
                <a:lnTo>
                  <a:pt x="1632" y="1016"/>
                </a:lnTo>
                <a:lnTo>
                  <a:pt x="1934" y="1322"/>
                </a:lnTo>
                <a:lnTo>
                  <a:pt x="2008" y="1316"/>
                </a:lnTo>
                <a:lnTo>
                  <a:pt x="2201" y="1510"/>
                </a:lnTo>
                <a:lnTo>
                  <a:pt x="2770" y="1520"/>
                </a:lnTo>
                <a:lnTo>
                  <a:pt x="3104" y="1854"/>
                </a:lnTo>
                <a:lnTo>
                  <a:pt x="3224" y="1854"/>
                </a:lnTo>
                <a:lnTo>
                  <a:pt x="3728" y="2361"/>
                </a:lnTo>
                <a:lnTo>
                  <a:pt x="3718" y="2588"/>
                </a:lnTo>
                <a:lnTo>
                  <a:pt x="4235" y="3108"/>
                </a:lnTo>
                <a:lnTo>
                  <a:pt x="4235" y="4046"/>
                </a:lnTo>
                <a:lnTo>
                  <a:pt x="4245" y="4046"/>
                </a:lnTo>
                <a:lnTo>
                  <a:pt x="4245" y="3103"/>
                </a:lnTo>
                <a:lnTo>
                  <a:pt x="3728" y="2583"/>
                </a:lnTo>
                <a:lnTo>
                  <a:pt x="3739" y="2356"/>
                </a:lnTo>
                <a:lnTo>
                  <a:pt x="3227" y="1844"/>
                </a:lnTo>
                <a:lnTo>
                  <a:pt x="3109" y="1844"/>
                </a:lnTo>
                <a:lnTo>
                  <a:pt x="2775" y="1510"/>
                </a:lnTo>
                <a:lnTo>
                  <a:pt x="2203" y="1499"/>
                </a:lnTo>
                <a:lnTo>
                  <a:pt x="2010" y="1306"/>
                </a:lnTo>
                <a:lnTo>
                  <a:pt x="1940" y="1311"/>
                </a:lnTo>
                <a:lnTo>
                  <a:pt x="1637" y="1006"/>
                </a:lnTo>
                <a:lnTo>
                  <a:pt x="1384" y="1003"/>
                </a:lnTo>
                <a:lnTo>
                  <a:pt x="1146" y="768"/>
                </a:lnTo>
                <a:lnTo>
                  <a:pt x="780" y="771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46" name="Freeform 1003"/>
          <p:cNvSpPr>
            <a:spLocks/>
          </p:cNvSpPr>
          <p:nvPr/>
        </p:nvSpPr>
        <p:spPr bwMode="auto">
          <a:xfrm>
            <a:off x="-5553892" y="3074988"/>
            <a:ext cx="6738938" cy="6423025"/>
          </a:xfrm>
          <a:custGeom>
            <a:avLst/>
            <a:gdLst>
              <a:gd name="T0" fmla="*/ 8 w 4245"/>
              <a:gd name="T1" fmla="*/ 0 h 4046"/>
              <a:gd name="T2" fmla="*/ 0 w 4245"/>
              <a:gd name="T3" fmla="*/ 8 h 4046"/>
              <a:gd name="T4" fmla="*/ 775 w 4245"/>
              <a:gd name="T5" fmla="*/ 781 h 4046"/>
              <a:gd name="T6" fmla="*/ 1143 w 4245"/>
              <a:gd name="T7" fmla="*/ 778 h 4046"/>
              <a:gd name="T8" fmla="*/ 1378 w 4245"/>
              <a:gd name="T9" fmla="*/ 1013 h 4046"/>
              <a:gd name="T10" fmla="*/ 1632 w 4245"/>
              <a:gd name="T11" fmla="*/ 1016 h 4046"/>
              <a:gd name="T12" fmla="*/ 1934 w 4245"/>
              <a:gd name="T13" fmla="*/ 1322 h 4046"/>
              <a:gd name="T14" fmla="*/ 2008 w 4245"/>
              <a:gd name="T15" fmla="*/ 1316 h 4046"/>
              <a:gd name="T16" fmla="*/ 2201 w 4245"/>
              <a:gd name="T17" fmla="*/ 1510 h 4046"/>
              <a:gd name="T18" fmla="*/ 2770 w 4245"/>
              <a:gd name="T19" fmla="*/ 1520 h 4046"/>
              <a:gd name="T20" fmla="*/ 3104 w 4245"/>
              <a:gd name="T21" fmla="*/ 1854 h 4046"/>
              <a:gd name="T22" fmla="*/ 3224 w 4245"/>
              <a:gd name="T23" fmla="*/ 1854 h 4046"/>
              <a:gd name="T24" fmla="*/ 3728 w 4245"/>
              <a:gd name="T25" fmla="*/ 2361 h 4046"/>
              <a:gd name="T26" fmla="*/ 3718 w 4245"/>
              <a:gd name="T27" fmla="*/ 2588 h 4046"/>
              <a:gd name="T28" fmla="*/ 4235 w 4245"/>
              <a:gd name="T29" fmla="*/ 3108 h 4046"/>
              <a:gd name="T30" fmla="*/ 4235 w 4245"/>
              <a:gd name="T31" fmla="*/ 4046 h 4046"/>
              <a:gd name="T32" fmla="*/ 4245 w 4245"/>
              <a:gd name="T33" fmla="*/ 4046 h 4046"/>
              <a:gd name="T34" fmla="*/ 4245 w 4245"/>
              <a:gd name="T35" fmla="*/ 3103 h 4046"/>
              <a:gd name="T36" fmla="*/ 3728 w 4245"/>
              <a:gd name="T37" fmla="*/ 2583 h 4046"/>
              <a:gd name="T38" fmla="*/ 3739 w 4245"/>
              <a:gd name="T39" fmla="*/ 2356 h 4046"/>
              <a:gd name="T40" fmla="*/ 3227 w 4245"/>
              <a:gd name="T41" fmla="*/ 1844 h 4046"/>
              <a:gd name="T42" fmla="*/ 3109 w 4245"/>
              <a:gd name="T43" fmla="*/ 1844 h 4046"/>
              <a:gd name="T44" fmla="*/ 2775 w 4245"/>
              <a:gd name="T45" fmla="*/ 1510 h 4046"/>
              <a:gd name="T46" fmla="*/ 2203 w 4245"/>
              <a:gd name="T47" fmla="*/ 1499 h 4046"/>
              <a:gd name="T48" fmla="*/ 2010 w 4245"/>
              <a:gd name="T49" fmla="*/ 1306 h 4046"/>
              <a:gd name="T50" fmla="*/ 1940 w 4245"/>
              <a:gd name="T51" fmla="*/ 1311 h 4046"/>
              <a:gd name="T52" fmla="*/ 1637 w 4245"/>
              <a:gd name="T53" fmla="*/ 1006 h 4046"/>
              <a:gd name="T54" fmla="*/ 1384 w 4245"/>
              <a:gd name="T55" fmla="*/ 1003 h 4046"/>
              <a:gd name="T56" fmla="*/ 1146 w 4245"/>
              <a:gd name="T57" fmla="*/ 768 h 4046"/>
              <a:gd name="T58" fmla="*/ 780 w 4245"/>
              <a:gd name="T59" fmla="*/ 771 h 4046"/>
              <a:gd name="T60" fmla="*/ 8 w 4245"/>
              <a:gd name="T61" fmla="*/ 0 h 40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245" h="4046">
                <a:moveTo>
                  <a:pt x="8" y="0"/>
                </a:moveTo>
                <a:lnTo>
                  <a:pt x="0" y="8"/>
                </a:lnTo>
                <a:lnTo>
                  <a:pt x="775" y="781"/>
                </a:lnTo>
                <a:lnTo>
                  <a:pt x="1143" y="778"/>
                </a:lnTo>
                <a:lnTo>
                  <a:pt x="1378" y="1013"/>
                </a:lnTo>
                <a:lnTo>
                  <a:pt x="1632" y="1016"/>
                </a:lnTo>
                <a:lnTo>
                  <a:pt x="1934" y="1322"/>
                </a:lnTo>
                <a:lnTo>
                  <a:pt x="2008" y="1316"/>
                </a:lnTo>
                <a:lnTo>
                  <a:pt x="2201" y="1510"/>
                </a:lnTo>
                <a:lnTo>
                  <a:pt x="2770" y="1520"/>
                </a:lnTo>
                <a:lnTo>
                  <a:pt x="3104" y="1854"/>
                </a:lnTo>
                <a:lnTo>
                  <a:pt x="3224" y="1854"/>
                </a:lnTo>
                <a:lnTo>
                  <a:pt x="3728" y="2361"/>
                </a:lnTo>
                <a:lnTo>
                  <a:pt x="3718" y="2588"/>
                </a:lnTo>
                <a:lnTo>
                  <a:pt x="4235" y="3108"/>
                </a:lnTo>
                <a:lnTo>
                  <a:pt x="4235" y="4046"/>
                </a:lnTo>
                <a:lnTo>
                  <a:pt x="4245" y="4046"/>
                </a:lnTo>
                <a:lnTo>
                  <a:pt x="4245" y="3103"/>
                </a:lnTo>
                <a:lnTo>
                  <a:pt x="3728" y="2583"/>
                </a:lnTo>
                <a:lnTo>
                  <a:pt x="3739" y="2356"/>
                </a:lnTo>
                <a:lnTo>
                  <a:pt x="3227" y="1844"/>
                </a:lnTo>
                <a:lnTo>
                  <a:pt x="3109" y="1844"/>
                </a:lnTo>
                <a:lnTo>
                  <a:pt x="2775" y="1510"/>
                </a:lnTo>
                <a:lnTo>
                  <a:pt x="2203" y="1499"/>
                </a:lnTo>
                <a:lnTo>
                  <a:pt x="2010" y="1306"/>
                </a:lnTo>
                <a:lnTo>
                  <a:pt x="1940" y="1311"/>
                </a:lnTo>
                <a:lnTo>
                  <a:pt x="1637" y="1006"/>
                </a:lnTo>
                <a:lnTo>
                  <a:pt x="1384" y="1003"/>
                </a:lnTo>
                <a:lnTo>
                  <a:pt x="1146" y="768"/>
                </a:lnTo>
                <a:lnTo>
                  <a:pt x="780" y="771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47" name="Freeform 1004"/>
          <p:cNvSpPr>
            <a:spLocks/>
          </p:cNvSpPr>
          <p:nvPr/>
        </p:nvSpPr>
        <p:spPr bwMode="auto">
          <a:xfrm>
            <a:off x="-4679180" y="2420938"/>
            <a:ext cx="4443413" cy="2379663"/>
          </a:xfrm>
          <a:custGeom>
            <a:avLst/>
            <a:gdLst>
              <a:gd name="T0" fmla="*/ 3 w 1072"/>
              <a:gd name="T1" fmla="*/ 0 h 574"/>
              <a:gd name="T2" fmla="*/ 0 w 1072"/>
              <a:gd name="T3" fmla="*/ 3 h 574"/>
              <a:gd name="T4" fmla="*/ 0 w 1072"/>
              <a:gd name="T5" fmla="*/ 3 h 574"/>
              <a:gd name="T6" fmla="*/ 156 w 1072"/>
              <a:gd name="T7" fmla="*/ 159 h 574"/>
              <a:gd name="T8" fmla="*/ 270 w 1072"/>
              <a:gd name="T9" fmla="*/ 160 h 574"/>
              <a:gd name="T10" fmla="*/ 408 w 1072"/>
              <a:gd name="T11" fmla="*/ 298 h 574"/>
              <a:gd name="T12" fmla="*/ 537 w 1072"/>
              <a:gd name="T13" fmla="*/ 297 h 574"/>
              <a:gd name="T14" fmla="*/ 620 w 1072"/>
              <a:gd name="T15" fmla="*/ 380 h 574"/>
              <a:gd name="T16" fmla="*/ 621 w 1072"/>
              <a:gd name="T17" fmla="*/ 409 h 574"/>
              <a:gd name="T18" fmla="*/ 655 w 1072"/>
              <a:gd name="T19" fmla="*/ 443 h 574"/>
              <a:gd name="T20" fmla="*/ 693 w 1072"/>
              <a:gd name="T21" fmla="*/ 441 h 574"/>
              <a:gd name="T22" fmla="*/ 762 w 1072"/>
              <a:gd name="T23" fmla="*/ 510 h 574"/>
              <a:gd name="T24" fmla="*/ 927 w 1072"/>
              <a:gd name="T25" fmla="*/ 511 h 574"/>
              <a:gd name="T26" fmla="*/ 953 w 1072"/>
              <a:gd name="T27" fmla="*/ 537 h 574"/>
              <a:gd name="T28" fmla="*/ 1032 w 1072"/>
              <a:gd name="T29" fmla="*/ 538 h 574"/>
              <a:gd name="T30" fmla="*/ 1069 w 1072"/>
              <a:gd name="T31" fmla="*/ 574 h 574"/>
              <a:gd name="T32" fmla="*/ 1072 w 1072"/>
              <a:gd name="T33" fmla="*/ 571 h 574"/>
              <a:gd name="T34" fmla="*/ 1034 w 1072"/>
              <a:gd name="T35" fmla="*/ 534 h 574"/>
              <a:gd name="T36" fmla="*/ 954 w 1072"/>
              <a:gd name="T37" fmla="*/ 533 h 574"/>
              <a:gd name="T38" fmla="*/ 929 w 1072"/>
              <a:gd name="T39" fmla="*/ 507 h 574"/>
              <a:gd name="T40" fmla="*/ 764 w 1072"/>
              <a:gd name="T41" fmla="*/ 506 h 574"/>
              <a:gd name="T42" fmla="*/ 694 w 1072"/>
              <a:gd name="T43" fmla="*/ 437 h 574"/>
              <a:gd name="T44" fmla="*/ 657 w 1072"/>
              <a:gd name="T45" fmla="*/ 439 h 574"/>
              <a:gd name="T46" fmla="*/ 625 w 1072"/>
              <a:gd name="T47" fmla="*/ 407 h 574"/>
              <a:gd name="T48" fmla="*/ 624 w 1072"/>
              <a:gd name="T49" fmla="*/ 378 h 574"/>
              <a:gd name="T50" fmla="*/ 539 w 1072"/>
              <a:gd name="T51" fmla="*/ 293 h 574"/>
              <a:gd name="T52" fmla="*/ 410 w 1072"/>
              <a:gd name="T53" fmla="*/ 294 h 574"/>
              <a:gd name="T54" fmla="*/ 272 w 1072"/>
              <a:gd name="T55" fmla="*/ 156 h 574"/>
              <a:gd name="T56" fmla="*/ 158 w 1072"/>
              <a:gd name="T57" fmla="*/ 155 h 574"/>
              <a:gd name="T58" fmla="*/ 3 w 1072"/>
              <a:gd name="T59" fmla="*/ 0 h 5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072" h="574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156" y="159"/>
                  <a:pt x="156" y="159"/>
                  <a:pt x="156" y="159"/>
                </a:cubicBezTo>
                <a:cubicBezTo>
                  <a:pt x="270" y="160"/>
                  <a:pt x="270" y="160"/>
                  <a:pt x="270" y="160"/>
                </a:cubicBezTo>
                <a:cubicBezTo>
                  <a:pt x="408" y="298"/>
                  <a:pt x="408" y="298"/>
                  <a:pt x="408" y="298"/>
                </a:cubicBezTo>
                <a:cubicBezTo>
                  <a:pt x="537" y="297"/>
                  <a:pt x="537" y="297"/>
                  <a:pt x="537" y="297"/>
                </a:cubicBezTo>
                <a:cubicBezTo>
                  <a:pt x="620" y="380"/>
                  <a:pt x="620" y="380"/>
                  <a:pt x="620" y="380"/>
                </a:cubicBezTo>
                <a:cubicBezTo>
                  <a:pt x="621" y="409"/>
                  <a:pt x="621" y="409"/>
                  <a:pt x="621" y="409"/>
                </a:cubicBezTo>
                <a:cubicBezTo>
                  <a:pt x="655" y="443"/>
                  <a:pt x="655" y="443"/>
                  <a:pt x="655" y="443"/>
                </a:cubicBezTo>
                <a:cubicBezTo>
                  <a:pt x="693" y="441"/>
                  <a:pt x="693" y="441"/>
                  <a:pt x="693" y="441"/>
                </a:cubicBezTo>
                <a:cubicBezTo>
                  <a:pt x="762" y="510"/>
                  <a:pt x="762" y="510"/>
                  <a:pt x="762" y="510"/>
                </a:cubicBezTo>
                <a:cubicBezTo>
                  <a:pt x="927" y="511"/>
                  <a:pt x="927" y="511"/>
                  <a:pt x="927" y="511"/>
                </a:cubicBezTo>
                <a:cubicBezTo>
                  <a:pt x="953" y="537"/>
                  <a:pt x="953" y="537"/>
                  <a:pt x="953" y="537"/>
                </a:cubicBezTo>
                <a:cubicBezTo>
                  <a:pt x="1032" y="538"/>
                  <a:pt x="1032" y="538"/>
                  <a:pt x="1032" y="538"/>
                </a:cubicBezTo>
                <a:cubicBezTo>
                  <a:pt x="1069" y="574"/>
                  <a:pt x="1069" y="574"/>
                  <a:pt x="1069" y="574"/>
                </a:cubicBezTo>
                <a:cubicBezTo>
                  <a:pt x="1070" y="573"/>
                  <a:pt x="1071" y="572"/>
                  <a:pt x="1072" y="571"/>
                </a:cubicBezTo>
                <a:cubicBezTo>
                  <a:pt x="1034" y="534"/>
                  <a:pt x="1034" y="534"/>
                  <a:pt x="1034" y="534"/>
                </a:cubicBezTo>
                <a:cubicBezTo>
                  <a:pt x="954" y="533"/>
                  <a:pt x="954" y="533"/>
                  <a:pt x="954" y="533"/>
                </a:cubicBezTo>
                <a:cubicBezTo>
                  <a:pt x="929" y="507"/>
                  <a:pt x="929" y="507"/>
                  <a:pt x="929" y="507"/>
                </a:cubicBezTo>
                <a:cubicBezTo>
                  <a:pt x="764" y="506"/>
                  <a:pt x="764" y="506"/>
                  <a:pt x="764" y="506"/>
                </a:cubicBezTo>
                <a:cubicBezTo>
                  <a:pt x="694" y="437"/>
                  <a:pt x="694" y="437"/>
                  <a:pt x="694" y="437"/>
                </a:cubicBezTo>
                <a:cubicBezTo>
                  <a:pt x="657" y="439"/>
                  <a:pt x="657" y="439"/>
                  <a:pt x="657" y="439"/>
                </a:cubicBezTo>
                <a:cubicBezTo>
                  <a:pt x="625" y="407"/>
                  <a:pt x="625" y="407"/>
                  <a:pt x="625" y="407"/>
                </a:cubicBezTo>
                <a:cubicBezTo>
                  <a:pt x="624" y="378"/>
                  <a:pt x="624" y="378"/>
                  <a:pt x="624" y="378"/>
                </a:cubicBezTo>
                <a:cubicBezTo>
                  <a:pt x="539" y="293"/>
                  <a:pt x="539" y="293"/>
                  <a:pt x="539" y="293"/>
                </a:cubicBezTo>
                <a:cubicBezTo>
                  <a:pt x="410" y="294"/>
                  <a:pt x="410" y="294"/>
                  <a:pt x="410" y="294"/>
                </a:cubicBezTo>
                <a:cubicBezTo>
                  <a:pt x="272" y="156"/>
                  <a:pt x="272" y="156"/>
                  <a:pt x="272" y="156"/>
                </a:cubicBezTo>
                <a:cubicBezTo>
                  <a:pt x="158" y="155"/>
                  <a:pt x="158" y="155"/>
                  <a:pt x="158" y="155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48" name="Freeform 1005"/>
          <p:cNvSpPr>
            <a:spLocks/>
          </p:cNvSpPr>
          <p:nvPr/>
        </p:nvSpPr>
        <p:spPr bwMode="auto">
          <a:xfrm>
            <a:off x="-4725217" y="2490788"/>
            <a:ext cx="4762500" cy="2644775"/>
          </a:xfrm>
          <a:custGeom>
            <a:avLst/>
            <a:gdLst>
              <a:gd name="T0" fmla="*/ 3 w 1149"/>
              <a:gd name="T1" fmla="*/ 0 h 638"/>
              <a:gd name="T2" fmla="*/ 0 w 1149"/>
              <a:gd name="T3" fmla="*/ 3 h 638"/>
              <a:gd name="T4" fmla="*/ 157 w 1149"/>
              <a:gd name="T5" fmla="*/ 161 h 638"/>
              <a:gd name="T6" fmla="*/ 272 w 1149"/>
              <a:gd name="T7" fmla="*/ 162 h 638"/>
              <a:gd name="T8" fmla="*/ 410 w 1149"/>
              <a:gd name="T9" fmla="*/ 300 h 638"/>
              <a:gd name="T10" fmla="*/ 538 w 1149"/>
              <a:gd name="T11" fmla="*/ 298 h 638"/>
              <a:gd name="T12" fmla="*/ 622 w 1149"/>
              <a:gd name="T13" fmla="*/ 382 h 638"/>
              <a:gd name="T14" fmla="*/ 625 w 1149"/>
              <a:gd name="T15" fmla="*/ 408 h 638"/>
              <a:gd name="T16" fmla="*/ 659 w 1149"/>
              <a:gd name="T17" fmla="*/ 442 h 638"/>
              <a:gd name="T18" fmla="*/ 694 w 1149"/>
              <a:gd name="T19" fmla="*/ 443 h 638"/>
              <a:gd name="T20" fmla="*/ 763 w 1149"/>
              <a:gd name="T21" fmla="*/ 512 h 638"/>
              <a:gd name="T22" fmla="*/ 928 w 1149"/>
              <a:gd name="T23" fmla="*/ 513 h 638"/>
              <a:gd name="T24" fmla="*/ 954 w 1149"/>
              <a:gd name="T25" fmla="*/ 539 h 638"/>
              <a:gd name="T26" fmla="*/ 1034 w 1149"/>
              <a:gd name="T27" fmla="*/ 539 h 638"/>
              <a:gd name="T28" fmla="*/ 1133 w 1149"/>
              <a:gd name="T29" fmla="*/ 638 h 638"/>
              <a:gd name="T30" fmla="*/ 1148 w 1149"/>
              <a:gd name="T31" fmla="*/ 638 h 638"/>
              <a:gd name="T32" fmla="*/ 1149 w 1149"/>
              <a:gd name="T33" fmla="*/ 634 h 638"/>
              <a:gd name="T34" fmla="*/ 1134 w 1149"/>
              <a:gd name="T35" fmla="*/ 634 h 638"/>
              <a:gd name="T36" fmla="*/ 1035 w 1149"/>
              <a:gd name="T37" fmla="*/ 535 h 638"/>
              <a:gd name="T38" fmla="*/ 956 w 1149"/>
              <a:gd name="T39" fmla="*/ 535 h 638"/>
              <a:gd name="T40" fmla="*/ 930 w 1149"/>
              <a:gd name="T41" fmla="*/ 509 h 638"/>
              <a:gd name="T42" fmla="*/ 765 w 1149"/>
              <a:gd name="T43" fmla="*/ 508 h 638"/>
              <a:gd name="T44" fmla="*/ 696 w 1149"/>
              <a:gd name="T45" fmla="*/ 439 h 638"/>
              <a:gd name="T46" fmla="*/ 661 w 1149"/>
              <a:gd name="T47" fmla="*/ 438 h 638"/>
              <a:gd name="T48" fmla="*/ 629 w 1149"/>
              <a:gd name="T49" fmla="*/ 406 h 638"/>
              <a:gd name="T50" fmla="*/ 625 w 1149"/>
              <a:gd name="T51" fmla="*/ 380 h 638"/>
              <a:gd name="T52" fmla="*/ 540 w 1149"/>
              <a:gd name="T53" fmla="*/ 294 h 638"/>
              <a:gd name="T54" fmla="*/ 411 w 1149"/>
              <a:gd name="T55" fmla="*/ 296 h 638"/>
              <a:gd name="T56" fmla="*/ 273 w 1149"/>
              <a:gd name="T57" fmla="*/ 158 h 638"/>
              <a:gd name="T58" fmla="*/ 159 w 1149"/>
              <a:gd name="T59" fmla="*/ 157 h 638"/>
              <a:gd name="T60" fmla="*/ 3 w 1149"/>
              <a:gd name="T61" fmla="*/ 0 h 6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149" h="638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157" y="161"/>
                  <a:pt x="157" y="161"/>
                  <a:pt x="157" y="161"/>
                </a:cubicBezTo>
                <a:cubicBezTo>
                  <a:pt x="272" y="162"/>
                  <a:pt x="272" y="162"/>
                  <a:pt x="272" y="162"/>
                </a:cubicBezTo>
                <a:cubicBezTo>
                  <a:pt x="410" y="300"/>
                  <a:pt x="410" y="300"/>
                  <a:pt x="410" y="300"/>
                </a:cubicBezTo>
                <a:cubicBezTo>
                  <a:pt x="538" y="298"/>
                  <a:pt x="538" y="298"/>
                  <a:pt x="538" y="298"/>
                </a:cubicBezTo>
                <a:cubicBezTo>
                  <a:pt x="622" y="382"/>
                  <a:pt x="622" y="382"/>
                  <a:pt x="622" y="382"/>
                </a:cubicBezTo>
                <a:cubicBezTo>
                  <a:pt x="625" y="408"/>
                  <a:pt x="625" y="408"/>
                  <a:pt x="625" y="408"/>
                </a:cubicBezTo>
                <a:cubicBezTo>
                  <a:pt x="659" y="442"/>
                  <a:pt x="659" y="442"/>
                  <a:pt x="659" y="442"/>
                </a:cubicBezTo>
                <a:cubicBezTo>
                  <a:pt x="694" y="443"/>
                  <a:pt x="694" y="443"/>
                  <a:pt x="694" y="443"/>
                </a:cubicBezTo>
                <a:cubicBezTo>
                  <a:pt x="763" y="512"/>
                  <a:pt x="763" y="512"/>
                  <a:pt x="763" y="512"/>
                </a:cubicBezTo>
                <a:cubicBezTo>
                  <a:pt x="928" y="513"/>
                  <a:pt x="928" y="513"/>
                  <a:pt x="928" y="513"/>
                </a:cubicBezTo>
                <a:cubicBezTo>
                  <a:pt x="954" y="539"/>
                  <a:pt x="954" y="539"/>
                  <a:pt x="954" y="539"/>
                </a:cubicBezTo>
                <a:cubicBezTo>
                  <a:pt x="1034" y="539"/>
                  <a:pt x="1034" y="539"/>
                  <a:pt x="1034" y="539"/>
                </a:cubicBezTo>
                <a:cubicBezTo>
                  <a:pt x="1133" y="638"/>
                  <a:pt x="1133" y="638"/>
                  <a:pt x="1133" y="638"/>
                </a:cubicBezTo>
                <a:cubicBezTo>
                  <a:pt x="1148" y="638"/>
                  <a:pt x="1148" y="638"/>
                  <a:pt x="1148" y="638"/>
                </a:cubicBezTo>
                <a:cubicBezTo>
                  <a:pt x="1148" y="637"/>
                  <a:pt x="1148" y="636"/>
                  <a:pt x="1149" y="634"/>
                </a:cubicBezTo>
                <a:cubicBezTo>
                  <a:pt x="1134" y="634"/>
                  <a:pt x="1134" y="634"/>
                  <a:pt x="1134" y="634"/>
                </a:cubicBezTo>
                <a:cubicBezTo>
                  <a:pt x="1035" y="535"/>
                  <a:pt x="1035" y="535"/>
                  <a:pt x="1035" y="535"/>
                </a:cubicBezTo>
                <a:cubicBezTo>
                  <a:pt x="956" y="535"/>
                  <a:pt x="956" y="535"/>
                  <a:pt x="956" y="535"/>
                </a:cubicBezTo>
                <a:cubicBezTo>
                  <a:pt x="930" y="509"/>
                  <a:pt x="930" y="509"/>
                  <a:pt x="930" y="509"/>
                </a:cubicBezTo>
                <a:cubicBezTo>
                  <a:pt x="765" y="508"/>
                  <a:pt x="765" y="508"/>
                  <a:pt x="765" y="508"/>
                </a:cubicBezTo>
                <a:cubicBezTo>
                  <a:pt x="696" y="439"/>
                  <a:pt x="696" y="439"/>
                  <a:pt x="696" y="439"/>
                </a:cubicBezTo>
                <a:cubicBezTo>
                  <a:pt x="661" y="438"/>
                  <a:pt x="661" y="438"/>
                  <a:pt x="661" y="438"/>
                </a:cubicBezTo>
                <a:cubicBezTo>
                  <a:pt x="629" y="406"/>
                  <a:pt x="629" y="406"/>
                  <a:pt x="629" y="406"/>
                </a:cubicBezTo>
                <a:cubicBezTo>
                  <a:pt x="625" y="380"/>
                  <a:pt x="625" y="380"/>
                  <a:pt x="625" y="380"/>
                </a:cubicBezTo>
                <a:cubicBezTo>
                  <a:pt x="540" y="294"/>
                  <a:pt x="540" y="294"/>
                  <a:pt x="540" y="294"/>
                </a:cubicBezTo>
                <a:cubicBezTo>
                  <a:pt x="411" y="296"/>
                  <a:pt x="411" y="296"/>
                  <a:pt x="411" y="296"/>
                </a:cubicBezTo>
                <a:cubicBezTo>
                  <a:pt x="273" y="158"/>
                  <a:pt x="273" y="158"/>
                  <a:pt x="273" y="158"/>
                </a:cubicBezTo>
                <a:cubicBezTo>
                  <a:pt x="159" y="157"/>
                  <a:pt x="159" y="157"/>
                  <a:pt x="159" y="157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49" name="Freeform 1006"/>
          <p:cNvSpPr>
            <a:spLocks noEditPoints="1"/>
          </p:cNvSpPr>
          <p:nvPr/>
        </p:nvSpPr>
        <p:spPr bwMode="auto">
          <a:xfrm>
            <a:off x="-1226367" y="6110288"/>
            <a:ext cx="2146300" cy="3586163"/>
          </a:xfrm>
          <a:custGeom>
            <a:avLst/>
            <a:gdLst>
              <a:gd name="T0" fmla="*/ 277 w 518"/>
              <a:gd name="T1" fmla="*/ 189 h 865"/>
              <a:gd name="T2" fmla="*/ 275 w 518"/>
              <a:gd name="T3" fmla="*/ 192 h 865"/>
              <a:gd name="T4" fmla="*/ 321 w 518"/>
              <a:gd name="T5" fmla="*/ 239 h 865"/>
              <a:gd name="T6" fmla="*/ 320 w 518"/>
              <a:gd name="T7" fmla="*/ 323 h 865"/>
              <a:gd name="T8" fmla="*/ 514 w 518"/>
              <a:gd name="T9" fmla="*/ 516 h 865"/>
              <a:gd name="T10" fmla="*/ 514 w 518"/>
              <a:gd name="T11" fmla="*/ 865 h 865"/>
              <a:gd name="T12" fmla="*/ 518 w 518"/>
              <a:gd name="T13" fmla="*/ 865 h 865"/>
              <a:gd name="T14" fmla="*/ 518 w 518"/>
              <a:gd name="T15" fmla="*/ 515 h 865"/>
              <a:gd name="T16" fmla="*/ 324 w 518"/>
              <a:gd name="T17" fmla="*/ 321 h 865"/>
              <a:gd name="T18" fmla="*/ 325 w 518"/>
              <a:gd name="T19" fmla="*/ 237 h 865"/>
              <a:gd name="T20" fmla="*/ 277 w 518"/>
              <a:gd name="T21" fmla="*/ 189 h 865"/>
              <a:gd name="T22" fmla="*/ 12 w 518"/>
              <a:gd name="T23" fmla="*/ 0 h 865"/>
              <a:gd name="T24" fmla="*/ 0 w 518"/>
              <a:gd name="T25" fmla="*/ 11 h 865"/>
              <a:gd name="T26" fmla="*/ 4 w 518"/>
              <a:gd name="T27" fmla="*/ 13 h 865"/>
              <a:gd name="T28" fmla="*/ 13 w 518"/>
              <a:gd name="T29" fmla="*/ 4 h 865"/>
              <a:gd name="T30" fmla="*/ 41 w 518"/>
              <a:gd name="T31" fmla="*/ 4 h 865"/>
              <a:gd name="T32" fmla="*/ 84 w 518"/>
              <a:gd name="T33" fmla="*/ 47 h 865"/>
              <a:gd name="T34" fmla="*/ 129 w 518"/>
              <a:gd name="T35" fmla="*/ 47 h 865"/>
              <a:gd name="T36" fmla="*/ 245 w 518"/>
              <a:gd name="T37" fmla="*/ 163 h 865"/>
              <a:gd name="T38" fmla="*/ 248 w 518"/>
              <a:gd name="T39" fmla="*/ 161 h 865"/>
              <a:gd name="T40" fmla="*/ 131 w 518"/>
              <a:gd name="T41" fmla="*/ 43 h 865"/>
              <a:gd name="T42" fmla="*/ 86 w 518"/>
              <a:gd name="T43" fmla="*/ 43 h 865"/>
              <a:gd name="T44" fmla="*/ 43 w 518"/>
              <a:gd name="T45" fmla="*/ 0 h 865"/>
              <a:gd name="T46" fmla="*/ 12 w 518"/>
              <a:gd name="T47" fmla="*/ 0 h 8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518" h="865">
                <a:moveTo>
                  <a:pt x="277" y="189"/>
                </a:moveTo>
                <a:cubicBezTo>
                  <a:pt x="276" y="190"/>
                  <a:pt x="276" y="191"/>
                  <a:pt x="275" y="192"/>
                </a:cubicBezTo>
                <a:cubicBezTo>
                  <a:pt x="321" y="239"/>
                  <a:pt x="321" y="239"/>
                  <a:pt x="321" y="239"/>
                </a:cubicBezTo>
                <a:cubicBezTo>
                  <a:pt x="320" y="323"/>
                  <a:pt x="320" y="323"/>
                  <a:pt x="320" y="323"/>
                </a:cubicBezTo>
                <a:cubicBezTo>
                  <a:pt x="514" y="516"/>
                  <a:pt x="514" y="516"/>
                  <a:pt x="514" y="516"/>
                </a:cubicBezTo>
                <a:cubicBezTo>
                  <a:pt x="514" y="865"/>
                  <a:pt x="514" y="865"/>
                  <a:pt x="514" y="865"/>
                </a:cubicBezTo>
                <a:cubicBezTo>
                  <a:pt x="518" y="865"/>
                  <a:pt x="518" y="865"/>
                  <a:pt x="518" y="865"/>
                </a:cubicBezTo>
                <a:cubicBezTo>
                  <a:pt x="518" y="515"/>
                  <a:pt x="518" y="515"/>
                  <a:pt x="518" y="515"/>
                </a:cubicBezTo>
                <a:cubicBezTo>
                  <a:pt x="324" y="321"/>
                  <a:pt x="324" y="321"/>
                  <a:pt x="324" y="321"/>
                </a:cubicBezTo>
                <a:cubicBezTo>
                  <a:pt x="325" y="237"/>
                  <a:pt x="325" y="237"/>
                  <a:pt x="325" y="237"/>
                </a:cubicBezTo>
                <a:cubicBezTo>
                  <a:pt x="277" y="189"/>
                  <a:pt x="277" y="189"/>
                  <a:pt x="277" y="189"/>
                </a:cubicBezTo>
                <a:moveTo>
                  <a:pt x="12" y="0"/>
                </a:moveTo>
                <a:cubicBezTo>
                  <a:pt x="0" y="11"/>
                  <a:pt x="0" y="11"/>
                  <a:pt x="0" y="11"/>
                </a:cubicBezTo>
                <a:cubicBezTo>
                  <a:pt x="2" y="12"/>
                  <a:pt x="3" y="12"/>
                  <a:pt x="4" y="13"/>
                </a:cubicBezTo>
                <a:cubicBezTo>
                  <a:pt x="13" y="4"/>
                  <a:pt x="13" y="4"/>
                  <a:pt x="13" y="4"/>
                </a:cubicBezTo>
                <a:cubicBezTo>
                  <a:pt x="41" y="4"/>
                  <a:pt x="41" y="4"/>
                  <a:pt x="41" y="4"/>
                </a:cubicBezTo>
                <a:cubicBezTo>
                  <a:pt x="84" y="47"/>
                  <a:pt x="84" y="47"/>
                  <a:pt x="84" y="47"/>
                </a:cubicBezTo>
                <a:cubicBezTo>
                  <a:pt x="129" y="47"/>
                  <a:pt x="129" y="47"/>
                  <a:pt x="129" y="47"/>
                </a:cubicBezTo>
                <a:cubicBezTo>
                  <a:pt x="245" y="163"/>
                  <a:pt x="245" y="163"/>
                  <a:pt x="245" y="163"/>
                </a:cubicBezTo>
                <a:cubicBezTo>
                  <a:pt x="246" y="162"/>
                  <a:pt x="247" y="161"/>
                  <a:pt x="248" y="161"/>
                </a:cubicBezTo>
                <a:cubicBezTo>
                  <a:pt x="131" y="43"/>
                  <a:pt x="131" y="43"/>
                  <a:pt x="131" y="43"/>
                </a:cubicBezTo>
                <a:cubicBezTo>
                  <a:pt x="86" y="43"/>
                  <a:pt x="86" y="43"/>
                  <a:pt x="86" y="43"/>
                </a:cubicBezTo>
                <a:cubicBezTo>
                  <a:pt x="43" y="0"/>
                  <a:pt x="43" y="0"/>
                  <a:pt x="43" y="0"/>
                </a:cubicBezTo>
                <a:cubicBezTo>
                  <a:pt x="12" y="0"/>
                  <a:pt x="12" y="0"/>
                  <a:pt x="1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50" name="Freeform 1007"/>
          <p:cNvSpPr>
            <a:spLocks/>
          </p:cNvSpPr>
          <p:nvPr/>
        </p:nvSpPr>
        <p:spPr bwMode="auto">
          <a:xfrm>
            <a:off x="-1035867" y="6424613"/>
            <a:ext cx="1889125" cy="3089275"/>
          </a:xfrm>
          <a:custGeom>
            <a:avLst/>
            <a:gdLst>
              <a:gd name="T0" fmla="*/ 7 w 456"/>
              <a:gd name="T1" fmla="*/ 0 h 745"/>
              <a:gd name="T2" fmla="*/ 0 w 456"/>
              <a:gd name="T3" fmla="*/ 7 h 745"/>
              <a:gd name="T4" fmla="*/ 2 w 456"/>
              <a:gd name="T5" fmla="*/ 9 h 745"/>
              <a:gd name="T6" fmla="*/ 3 w 456"/>
              <a:gd name="T7" fmla="*/ 10 h 745"/>
              <a:gd name="T8" fmla="*/ 9 w 456"/>
              <a:gd name="T9" fmla="*/ 4 h 745"/>
              <a:gd name="T10" fmla="*/ 84 w 456"/>
              <a:gd name="T11" fmla="*/ 6 h 745"/>
              <a:gd name="T12" fmla="*/ 173 w 456"/>
              <a:gd name="T13" fmla="*/ 95 h 745"/>
              <a:gd name="T14" fmla="*/ 170 w 456"/>
              <a:gd name="T15" fmla="*/ 199 h 745"/>
              <a:gd name="T16" fmla="*/ 191 w 456"/>
              <a:gd name="T17" fmla="*/ 220 h 745"/>
              <a:gd name="T18" fmla="*/ 218 w 456"/>
              <a:gd name="T19" fmla="*/ 220 h 745"/>
              <a:gd name="T20" fmla="*/ 452 w 456"/>
              <a:gd name="T21" fmla="*/ 454 h 745"/>
              <a:gd name="T22" fmla="*/ 452 w 456"/>
              <a:gd name="T23" fmla="*/ 745 h 745"/>
              <a:gd name="T24" fmla="*/ 456 w 456"/>
              <a:gd name="T25" fmla="*/ 745 h 745"/>
              <a:gd name="T26" fmla="*/ 456 w 456"/>
              <a:gd name="T27" fmla="*/ 453 h 745"/>
              <a:gd name="T28" fmla="*/ 220 w 456"/>
              <a:gd name="T29" fmla="*/ 216 h 745"/>
              <a:gd name="T30" fmla="*/ 192 w 456"/>
              <a:gd name="T31" fmla="*/ 216 h 745"/>
              <a:gd name="T32" fmla="*/ 174 w 456"/>
              <a:gd name="T33" fmla="*/ 198 h 745"/>
              <a:gd name="T34" fmla="*/ 177 w 456"/>
              <a:gd name="T35" fmla="*/ 94 h 745"/>
              <a:gd name="T36" fmla="*/ 86 w 456"/>
              <a:gd name="T37" fmla="*/ 2 h 745"/>
              <a:gd name="T38" fmla="*/ 7 w 456"/>
              <a:gd name="T39" fmla="*/ 0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56" h="745">
                <a:moveTo>
                  <a:pt x="7" y="0"/>
                </a:moveTo>
                <a:cubicBezTo>
                  <a:pt x="0" y="7"/>
                  <a:pt x="0" y="7"/>
                  <a:pt x="0" y="7"/>
                </a:cubicBezTo>
                <a:cubicBezTo>
                  <a:pt x="1" y="8"/>
                  <a:pt x="1" y="8"/>
                  <a:pt x="2" y="9"/>
                </a:cubicBezTo>
                <a:cubicBezTo>
                  <a:pt x="2" y="9"/>
                  <a:pt x="3" y="10"/>
                  <a:pt x="3" y="10"/>
                </a:cubicBezTo>
                <a:cubicBezTo>
                  <a:pt x="9" y="4"/>
                  <a:pt x="9" y="4"/>
                  <a:pt x="9" y="4"/>
                </a:cubicBezTo>
                <a:cubicBezTo>
                  <a:pt x="84" y="6"/>
                  <a:pt x="84" y="6"/>
                  <a:pt x="84" y="6"/>
                </a:cubicBezTo>
                <a:cubicBezTo>
                  <a:pt x="173" y="95"/>
                  <a:pt x="173" y="95"/>
                  <a:pt x="173" y="95"/>
                </a:cubicBezTo>
                <a:cubicBezTo>
                  <a:pt x="170" y="199"/>
                  <a:pt x="170" y="199"/>
                  <a:pt x="170" y="199"/>
                </a:cubicBezTo>
                <a:cubicBezTo>
                  <a:pt x="191" y="220"/>
                  <a:pt x="191" y="220"/>
                  <a:pt x="191" y="220"/>
                </a:cubicBezTo>
                <a:cubicBezTo>
                  <a:pt x="218" y="220"/>
                  <a:pt x="218" y="220"/>
                  <a:pt x="218" y="220"/>
                </a:cubicBezTo>
                <a:cubicBezTo>
                  <a:pt x="452" y="454"/>
                  <a:pt x="452" y="454"/>
                  <a:pt x="452" y="454"/>
                </a:cubicBezTo>
                <a:cubicBezTo>
                  <a:pt x="452" y="745"/>
                  <a:pt x="452" y="745"/>
                  <a:pt x="452" y="745"/>
                </a:cubicBezTo>
                <a:cubicBezTo>
                  <a:pt x="456" y="745"/>
                  <a:pt x="456" y="745"/>
                  <a:pt x="456" y="745"/>
                </a:cubicBezTo>
                <a:cubicBezTo>
                  <a:pt x="456" y="453"/>
                  <a:pt x="456" y="453"/>
                  <a:pt x="456" y="453"/>
                </a:cubicBezTo>
                <a:cubicBezTo>
                  <a:pt x="220" y="216"/>
                  <a:pt x="220" y="216"/>
                  <a:pt x="220" y="216"/>
                </a:cubicBezTo>
                <a:cubicBezTo>
                  <a:pt x="192" y="216"/>
                  <a:pt x="192" y="216"/>
                  <a:pt x="192" y="216"/>
                </a:cubicBezTo>
                <a:cubicBezTo>
                  <a:pt x="174" y="198"/>
                  <a:pt x="174" y="198"/>
                  <a:pt x="174" y="198"/>
                </a:cubicBezTo>
                <a:cubicBezTo>
                  <a:pt x="177" y="94"/>
                  <a:pt x="177" y="94"/>
                  <a:pt x="177" y="94"/>
                </a:cubicBezTo>
                <a:cubicBezTo>
                  <a:pt x="86" y="2"/>
                  <a:pt x="86" y="2"/>
                  <a:pt x="86" y="2"/>
                </a:cubicBezTo>
                <a:cubicBezTo>
                  <a:pt x="7" y="0"/>
                  <a:pt x="7" y="0"/>
                  <a:pt x="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51" name="Freeform 1008"/>
          <p:cNvSpPr>
            <a:spLocks/>
          </p:cNvSpPr>
          <p:nvPr/>
        </p:nvSpPr>
        <p:spPr bwMode="auto">
          <a:xfrm>
            <a:off x="-973955" y="6748463"/>
            <a:ext cx="1762125" cy="2814638"/>
          </a:xfrm>
          <a:custGeom>
            <a:avLst/>
            <a:gdLst>
              <a:gd name="T0" fmla="*/ 3 w 425"/>
              <a:gd name="T1" fmla="*/ 0 h 679"/>
              <a:gd name="T2" fmla="*/ 3 w 425"/>
              <a:gd name="T3" fmla="*/ 1 h 679"/>
              <a:gd name="T4" fmla="*/ 0 w 425"/>
              <a:gd name="T5" fmla="*/ 3 h 679"/>
              <a:gd name="T6" fmla="*/ 158 w 425"/>
              <a:gd name="T7" fmla="*/ 159 h 679"/>
              <a:gd name="T8" fmla="*/ 189 w 425"/>
              <a:gd name="T9" fmla="*/ 158 h 679"/>
              <a:gd name="T10" fmla="*/ 421 w 425"/>
              <a:gd name="T11" fmla="*/ 390 h 679"/>
              <a:gd name="T12" fmla="*/ 421 w 425"/>
              <a:gd name="T13" fmla="*/ 679 h 679"/>
              <a:gd name="T14" fmla="*/ 425 w 425"/>
              <a:gd name="T15" fmla="*/ 679 h 679"/>
              <a:gd name="T16" fmla="*/ 425 w 425"/>
              <a:gd name="T17" fmla="*/ 389 h 679"/>
              <a:gd name="T18" fmla="*/ 191 w 425"/>
              <a:gd name="T19" fmla="*/ 153 h 679"/>
              <a:gd name="T20" fmla="*/ 159 w 425"/>
              <a:gd name="T21" fmla="*/ 155 h 679"/>
              <a:gd name="T22" fmla="*/ 3 w 425"/>
              <a:gd name="T23" fmla="*/ 0 h 6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25" h="679">
                <a:moveTo>
                  <a:pt x="3" y="0"/>
                </a:moveTo>
                <a:cubicBezTo>
                  <a:pt x="3" y="1"/>
                  <a:pt x="3" y="1"/>
                  <a:pt x="3" y="1"/>
                </a:cubicBezTo>
                <a:cubicBezTo>
                  <a:pt x="2" y="2"/>
                  <a:pt x="1" y="2"/>
                  <a:pt x="0" y="3"/>
                </a:cubicBezTo>
                <a:cubicBezTo>
                  <a:pt x="158" y="159"/>
                  <a:pt x="158" y="159"/>
                  <a:pt x="158" y="159"/>
                </a:cubicBezTo>
                <a:cubicBezTo>
                  <a:pt x="189" y="158"/>
                  <a:pt x="189" y="158"/>
                  <a:pt x="189" y="158"/>
                </a:cubicBezTo>
                <a:cubicBezTo>
                  <a:pt x="421" y="390"/>
                  <a:pt x="421" y="390"/>
                  <a:pt x="421" y="390"/>
                </a:cubicBezTo>
                <a:cubicBezTo>
                  <a:pt x="421" y="679"/>
                  <a:pt x="421" y="679"/>
                  <a:pt x="421" y="679"/>
                </a:cubicBezTo>
                <a:cubicBezTo>
                  <a:pt x="425" y="679"/>
                  <a:pt x="425" y="679"/>
                  <a:pt x="425" y="679"/>
                </a:cubicBezTo>
                <a:cubicBezTo>
                  <a:pt x="425" y="389"/>
                  <a:pt x="425" y="389"/>
                  <a:pt x="425" y="389"/>
                </a:cubicBezTo>
                <a:cubicBezTo>
                  <a:pt x="191" y="153"/>
                  <a:pt x="191" y="153"/>
                  <a:pt x="191" y="153"/>
                </a:cubicBezTo>
                <a:cubicBezTo>
                  <a:pt x="159" y="155"/>
                  <a:pt x="159" y="155"/>
                  <a:pt x="159" y="155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52" name="Freeform 1009"/>
          <p:cNvSpPr>
            <a:spLocks/>
          </p:cNvSpPr>
          <p:nvPr/>
        </p:nvSpPr>
        <p:spPr bwMode="auto">
          <a:xfrm>
            <a:off x="-1513705" y="6284913"/>
            <a:ext cx="2268538" cy="3228975"/>
          </a:xfrm>
          <a:custGeom>
            <a:avLst/>
            <a:gdLst>
              <a:gd name="T0" fmla="*/ 0 w 547"/>
              <a:gd name="T1" fmla="*/ 0 h 779"/>
              <a:gd name="T2" fmla="*/ 0 w 547"/>
              <a:gd name="T3" fmla="*/ 34 h 779"/>
              <a:gd name="T4" fmla="*/ 263 w 547"/>
              <a:gd name="T5" fmla="*/ 296 h 779"/>
              <a:gd name="T6" fmla="*/ 328 w 547"/>
              <a:gd name="T7" fmla="*/ 295 h 779"/>
              <a:gd name="T8" fmla="*/ 543 w 547"/>
              <a:gd name="T9" fmla="*/ 511 h 779"/>
              <a:gd name="T10" fmla="*/ 543 w 547"/>
              <a:gd name="T11" fmla="*/ 779 h 779"/>
              <a:gd name="T12" fmla="*/ 547 w 547"/>
              <a:gd name="T13" fmla="*/ 779 h 779"/>
              <a:gd name="T14" fmla="*/ 547 w 547"/>
              <a:gd name="T15" fmla="*/ 509 h 779"/>
              <a:gd name="T16" fmla="*/ 330 w 547"/>
              <a:gd name="T17" fmla="*/ 291 h 779"/>
              <a:gd name="T18" fmla="*/ 264 w 547"/>
              <a:gd name="T19" fmla="*/ 292 h 779"/>
              <a:gd name="T20" fmla="*/ 4 w 547"/>
              <a:gd name="T21" fmla="*/ 32 h 779"/>
              <a:gd name="T22" fmla="*/ 4 w 547"/>
              <a:gd name="T23" fmla="*/ 0 h 779"/>
              <a:gd name="T24" fmla="*/ 3 w 547"/>
              <a:gd name="T25" fmla="*/ 0 h 779"/>
              <a:gd name="T26" fmla="*/ 3 w 547"/>
              <a:gd name="T27" fmla="*/ 0 h 779"/>
              <a:gd name="T28" fmla="*/ 0 w 547"/>
              <a:gd name="T29" fmla="*/ 0 h 7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547" h="779">
                <a:moveTo>
                  <a:pt x="0" y="0"/>
                </a:moveTo>
                <a:cubicBezTo>
                  <a:pt x="0" y="34"/>
                  <a:pt x="0" y="34"/>
                  <a:pt x="0" y="34"/>
                </a:cubicBezTo>
                <a:cubicBezTo>
                  <a:pt x="263" y="296"/>
                  <a:pt x="263" y="296"/>
                  <a:pt x="263" y="296"/>
                </a:cubicBezTo>
                <a:cubicBezTo>
                  <a:pt x="328" y="295"/>
                  <a:pt x="328" y="295"/>
                  <a:pt x="328" y="295"/>
                </a:cubicBezTo>
                <a:cubicBezTo>
                  <a:pt x="543" y="511"/>
                  <a:pt x="543" y="511"/>
                  <a:pt x="543" y="511"/>
                </a:cubicBezTo>
                <a:cubicBezTo>
                  <a:pt x="543" y="779"/>
                  <a:pt x="543" y="779"/>
                  <a:pt x="543" y="779"/>
                </a:cubicBezTo>
                <a:cubicBezTo>
                  <a:pt x="547" y="779"/>
                  <a:pt x="547" y="779"/>
                  <a:pt x="547" y="779"/>
                </a:cubicBezTo>
                <a:cubicBezTo>
                  <a:pt x="547" y="509"/>
                  <a:pt x="547" y="509"/>
                  <a:pt x="547" y="509"/>
                </a:cubicBezTo>
                <a:cubicBezTo>
                  <a:pt x="330" y="291"/>
                  <a:pt x="330" y="291"/>
                  <a:pt x="330" y="291"/>
                </a:cubicBezTo>
                <a:cubicBezTo>
                  <a:pt x="264" y="292"/>
                  <a:pt x="264" y="292"/>
                  <a:pt x="264" y="292"/>
                </a:cubicBezTo>
                <a:cubicBezTo>
                  <a:pt x="4" y="32"/>
                  <a:pt x="4" y="32"/>
                  <a:pt x="4" y="32"/>
                </a:cubicBezTo>
                <a:cubicBezTo>
                  <a:pt x="4" y="0"/>
                  <a:pt x="4" y="0"/>
                  <a:pt x="4" y="0"/>
                </a:cubicBezTo>
                <a:cubicBezTo>
                  <a:pt x="4" y="0"/>
                  <a:pt x="3" y="0"/>
                  <a:pt x="3" y="0"/>
                </a:cubicBezTo>
                <a:cubicBezTo>
                  <a:pt x="3" y="0"/>
                  <a:pt x="3" y="0"/>
                  <a:pt x="3" y="0"/>
                </a:cubicBezTo>
                <a:cubicBezTo>
                  <a:pt x="2" y="0"/>
                  <a:pt x="1" y="0"/>
                  <a:pt x="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53" name="Freeform 1010"/>
          <p:cNvSpPr>
            <a:spLocks/>
          </p:cNvSpPr>
          <p:nvPr/>
        </p:nvSpPr>
        <p:spPr bwMode="auto">
          <a:xfrm>
            <a:off x="-2437630" y="5637213"/>
            <a:ext cx="3159125" cy="3810000"/>
          </a:xfrm>
          <a:custGeom>
            <a:avLst/>
            <a:gdLst>
              <a:gd name="T0" fmla="*/ 4 w 762"/>
              <a:gd name="T1" fmla="*/ 0 h 919"/>
              <a:gd name="T2" fmla="*/ 0 w 762"/>
              <a:gd name="T3" fmla="*/ 2 h 919"/>
              <a:gd name="T4" fmla="*/ 51 w 762"/>
              <a:gd name="T5" fmla="*/ 52 h 919"/>
              <a:gd name="T6" fmla="*/ 132 w 762"/>
              <a:gd name="T7" fmla="*/ 53 h 919"/>
              <a:gd name="T8" fmla="*/ 181 w 762"/>
              <a:gd name="T9" fmla="*/ 102 h 919"/>
              <a:gd name="T10" fmla="*/ 177 w 762"/>
              <a:gd name="T11" fmla="*/ 172 h 919"/>
              <a:gd name="T12" fmla="*/ 476 w 762"/>
              <a:gd name="T13" fmla="*/ 471 h 919"/>
              <a:gd name="T14" fmla="*/ 553 w 762"/>
              <a:gd name="T15" fmla="*/ 469 h 919"/>
              <a:gd name="T16" fmla="*/ 758 w 762"/>
              <a:gd name="T17" fmla="*/ 675 h 919"/>
              <a:gd name="T18" fmla="*/ 758 w 762"/>
              <a:gd name="T19" fmla="*/ 919 h 919"/>
              <a:gd name="T20" fmla="*/ 762 w 762"/>
              <a:gd name="T21" fmla="*/ 919 h 919"/>
              <a:gd name="T22" fmla="*/ 762 w 762"/>
              <a:gd name="T23" fmla="*/ 674 h 919"/>
              <a:gd name="T24" fmla="*/ 554 w 762"/>
              <a:gd name="T25" fmla="*/ 465 h 919"/>
              <a:gd name="T26" fmla="*/ 478 w 762"/>
              <a:gd name="T27" fmla="*/ 467 h 919"/>
              <a:gd name="T28" fmla="*/ 181 w 762"/>
              <a:gd name="T29" fmla="*/ 170 h 919"/>
              <a:gd name="T30" fmla="*/ 185 w 762"/>
              <a:gd name="T31" fmla="*/ 101 h 919"/>
              <a:gd name="T32" fmla="*/ 133 w 762"/>
              <a:gd name="T33" fmla="*/ 49 h 919"/>
              <a:gd name="T34" fmla="*/ 53 w 762"/>
              <a:gd name="T35" fmla="*/ 48 h 919"/>
              <a:gd name="T36" fmla="*/ 4 w 762"/>
              <a:gd name="T37" fmla="*/ 0 h 9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762" h="919">
                <a:moveTo>
                  <a:pt x="4" y="0"/>
                </a:moveTo>
                <a:cubicBezTo>
                  <a:pt x="3" y="1"/>
                  <a:pt x="1" y="1"/>
                  <a:pt x="0" y="2"/>
                </a:cubicBezTo>
                <a:cubicBezTo>
                  <a:pt x="51" y="52"/>
                  <a:pt x="51" y="52"/>
                  <a:pt x="51" y="52"/>
                </a:cubicBezTo>
                <a:cubicBezTo>
                  <a:pt x="132" y="53"/>
                  <a:pt x="132" y="53"/>
                  <a:pt x="132" y="53"/>
                </a:cubicBezTo>
                <a:cubicBezTo>
                  <a:pt x="181" y="102"/>
                  <a:pt x="181" y="102"/>
                  <a:pt x="181" y="102"/>
                </a:cubicBezTo>
                <a:cubicBezTo>
                  <a:pt x="177" y="172"/>
                  <a:pt x="177" y="172"/>
                  <a:pt x="177" y="172"/>
                </a:cubicBezTo>
                <a:cubicBezTo>
                  <a:pt x="476" y="471"/>
                  <a:pt x="476" y="471"/>
                  <a:pt x="476" y="471"/>
                </a:cubicBezTo>
                <a:cubicBezTo>
                  <a:pt x="553" y="469"/>
                  <a:pt x="553" y="469"/>
                  <a:pt x="553" y="469"/>
                </a:cubicBezTo>
                <a:cubicBezTo>
                  <a:pt x="758" y="675"/>
                  <a:pt x="758" y="675"/>
                  <a:pt x="758" y="675"/>
                </a:cubicBezTo>
                <a:cubicBezTo>
                  <a:pt x="758" y="919"/>
                  <a:pt x="758" y="919"/>
                  <a:pt x="758" y="919"/>
                </a:cubicBezTo>
                <a:cubicBezTo>
                  <a:pt x="762" y="919"/>
                  <a:pt x="762" y="919"/>
                  <a:pt x="762" y="919"/>
                </a:cubicBezTo>
                <a:cubicBezTo>
                  <a:pt x="762" y="674"/>
                  <a:pt x="762" y="674"/>
                  <a:pt x="762" y="674"/>
                </a:cubicBezTo>
                <a:cubicBezTo>
                  <a:pt x="554" y="465"/>
                  <a:pt x="554" y="465"/>
                  <a:pt x="554" y="465"/>
                </a:cubicBezTo>
                <a:cubicBezTo>
                  <a:pt x="478" y="467"/>
                  <a:pt x="478" y="467"/>
                  <a:pt x="478" y="467"/>
                </a:cubicBezTo>
                <a:cubicBezTo>
                  <a:pt x="181" y="170"/>
                  <a:pt x="181" y="170"/>
                  <a:pt x="181" y="170"/>
                </a:cubicBezTo>
                <a:cubicBezTo>
                  <a:pt x="185" y="101"/>
                  <a:pt x="185" y="101"/>
                  <a:pt x="185" y="101"/>
                </a:cubicBezTo>
                <a:cubicBezTo>
                  <a:pt x="133" y="49"/>
                  <a:pt x="133" y="49"/>
                  <a:pt x="133" y="49"/>
                </a:cubicBezTo>
                <a:cubicBezTo>
                  <a:pt x="53" y="48"/>
                  <a:pt x="53" y="48"/>
                  <a:pt x="53" y="48"/>
                </a:cubicBezTo>
                <a:cubicBezTo>
                  <a:pt x="4" y="0"/>
                  <a:pt x="4" y="0"/>
                  <a:pt x="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54" name="Freeform 1011"/>
          <p:cNvSpPr>
            <a:spLocks/>
          </p:cNvSpPr>
          <p:nvPr/>
        </p:nvSpPr>
        <p:spPr bwMode="auto">
          <a:xfrm>
            <a:off x="-2728142" y="5467350"/>
            <a:ext cx="3400425" cy="3881438"/>
          </a:xfrm>
          <a:custGeom>
            <a:avLst/>
            <a:gdLst>
              <a:gd name="T0" fmla="*/ 4 w 820"/>
              <a:gd name="T1" fmla="*/ 0 h 936"/>
              <a:gd name="T2" fmla="*/ 0 w 820"/>
              <a:gd name="T3" fmla="*/ 1 h 936"/>
              <a:gd name="T4" fmla="*/ 107 w 820"/>
              <a:gd name="T5" fmla="*/ 107 h 936"/>
              <a:gd name="T6" fmla="*/ 188 w 820"/>
              <a:gd name="T7" fmla="*/ 108 h 936"/>
              <a:gd name="T8" fmla="*/ 237 w 820"/>
              <a:gd name="T9" fmla="*/ 157 h 936"/>
              <a:gd name="T10" fmla="*/ 236 w 820"/>
              <a:gd name="T11" fmla="*/ 224 h 936"/>
              <a:gd name="T12" fmla="*/ 535 w 820"/>
              <a:gd name="T13" fmla="*/ 523 h 936"/>
              <a:gd name="T14" fmla="*/ 611 w 820"/>
              <a:gd name="T15" fmla="*/ 521 h 936"/>
              <a:gd name="T16" fmla="*/ 816 w 820"/>
              <a:gd name="T17" fmla="*/ 728 h 936"/>
              <a:gd name="T18" fmla="*/ 816 w 820"/>
              <a:gd name="T19" fmla="*/ 936 h 936"/>
              <a:gd name="T20" fmla="*/ 820 w 820"/>
              <a:gd name="T21" fmla="*/ 936 h 936"/>
              <a:gd name="T22" fmla="*/ 820 w 820"/>
              <a:gd name="T23" fmla="*/ 726 h 936"/>
              <a:gd name="T24" fmla="*/ 613 w 820"/>
              <a:gd name="T25" fmla="*/ 517 h 936"/>
              <a:gd name="T26" fmla="*/ 537 w 820"/>
              <a:gd name="T27" fmla="*/ 519 h 936"/>
              <a:gd name="T28" fmla="*/ 240 w 820"/>
              <a:gd name="T29" fmla="*/ 223 h 936"/>
              <a:gd name="T30" fmla="*/ 241 w 820"/>
              <a:gd name="T31" fmla="*/ 156 h 936"/>
              <a:gd name="T32" fmla="*/ 189 w 820"/>
              <a:gd name="T33" fmla="*/ 104 h 936"/>
              <a:gd name="T34" fmla="*/ 108 w 820"/>
              <a:gd name="T35" fmla="*/ 103 h 936"/>
              <a:gd name="T36" fmla="*/ 4 w 820"/>
              <a:gd name="T37" fmla="*/ 0 h 9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820" h="936">
                <a:moveTo>
                  <a:pt x="4" y="0"/>
                </a:moveTo>
                <a:cubicBezTo>
                  <a:pt x="3" y="1"/>
                  <a:pt x="1" y="1"/>
                  <a:pt x="0" y="1"/>
                </a:cubicBezTo>
                <a:cubicBezTo>
                  <a:pt x="107" y="107"/>
                  <a:pt x="107" y="107"/>
                  <a:pt x="107" y="107"/>
                </a:cubicBezTo>
                <a:cubicBezTo>
                  <a:pt x="188" y="108"/>
                  <a:pt x="188" y="108"/>
                  <a:pt x="188" y="108"/>
                </a:cubicBezTo>
                <a:cubicBezTo>
                  <a:pt x="237" y="157"/>
                  <a:pt x="237" y="157"/>
                  <a:pt x="237" y="157"/>
                </a:cubicBezTo>
                <a:cubicBezTo>
                  <a:pt x="236" y="224"/>
                  <a:pt x="236" y="224"/>
                  <a:pt x="236" y="224"/>
                </a:cubicBezTo>
                <a:cubicBezTo>
                  <a:pt x="535" y="523"/>
                  <a:pt x="535" y="523"/>
                  <a:pt x="535" y="523"/>
                </a:cubicBezTo>
                <a:cubicBezTo>
                  <a:pt x="611" y="521"/>
                  <a:pt x="611" y="521"/>
                  <a:pt x="611" y="521"/>
                </a:cubicBezTo>
                <a:cubicBezTo>
                  <a:pt x="816" y="728"/>
                  <a:pt x="816" y="728"/>
                  <a:pt x="816" y="728"/>
                </a:cubicBezTo>
                <a:cubicBezTo>
                  <a:pt x="816" y="936"/>
                  <a:pt x="816" y="936"/>
                  <a:pt x="816" y="936"/>
                </a:cubicBezTo>
                <a:cubicBezTo>
                  <a:pt x="820" y="936"/>
                  <a:pt x="820" y="936"/>
                  <a:pt x="820" y="936"/>
                </a:cubicBezTo>
                <a:cubicBezTo>
                  <a:pt x="820" y="726"/>
                  <a:pt x="820" y="726"/>
                  <a:pt x="820" y="726"/>
                </a:cubicBezTo>
                <a:cubicBezTo>
                  <a:pt x="613" y="517"/>
                  <a:pt x="613" y="517"/>
                  <a:pt x="613" y="517"/>
                </a:cubicBezTo>
                <a:cubicBezTo>
                  <a:pt x="537" y="519"/>
                  <a:pt x="537" y="519"/>
                  <a:pt x="537" y="519"/>
                </a:cubicBezTo>
                <a:cubicBezTo>
                  <a:pt x="240" y="223"/>
                  <a:pt x="240" y="223"/>
                  <a:pt x="240" y="223"/>
                </a:cubicBezTo>
                <a:cubicBezTo>
                  <a:pt x="241" y="156"/>
                  <a:pt x="241" y="156"/>
                  <a:pt x="241" y="156"/>
                </a:cubicBezTo>
                <a:cubicBezTo>
                  <a:pt x="189" y="104"/>
                  <a:pt x="189" y="104"/>
                  <a:pt x="189" y="104"/>
                </a:cubicBezTo>
                <a:cubicBezTo>
                  <a:pt x="108" y="103"/>
                  <a:pt x="108" y="103"/>
                  <a:pt x="108" y="103"/>
                </a:cubicBezTo>
                <a:cubicBezTo>
                  <a:pt x="4" y="0"/>
                  <a:pt x="4" y="0"/>
                  <a:pt x="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55" name="Freeform 1012"/>
          <p:cNvSpPr>
            <a:spLocks/>
          </p:cNvSpPr>
          <p:nvPr/>
        </p:nvSpPr>
        <p:spPr bwMode="auto">
          <a:xfrm>
            <a:off x="-5103042" y="3713163"/>
            <a:ext cx="5724525" cy="5684838"/>
          </a:xfrm>
          <a:custGeom>
            <a:avLst/>
            <a:gdLst>
              <a:gd name="T0" fmla="*/ 8 w 3606"/>
              <a:gd name="T1" fmla="*/ 0 h 3581"/>
              <a:gd name="T2" fmla="*/ 0 w 3606"/>
              <a:gd name="T3" fmla="*/ 6 h 3581"/>
              <a:gd name="T4" fmla="*/ 549 w 3606"/>
              <a:gd name="T5" fmla="*/ 551 h 3581"/>
              <a:gd name="T6" fmla="*/ 885 w 3606"/>
              <a:gd name="T7" fmla="*/ 551 h 3581"/>
              <a:gd name="T8" fmla="*/ 1747 w 3606"/>
              <a:gd name="T9" fmla="*/ 1413 h 3581"/>
              <a:gd name="T10" fmla="*/ 1959 w 3606"/>
              <a:gd name="T11" fmla="*/ 1416 h 3581"/>
              <a:gd name="T12" fmla="*/ 2087 w 3606"/>
              <a:gd name="T13" fmla="*/ 1546 h 3581"/>
              <a:gd name="T14" fmla="*/ 2076 w 3606"/>
              <a:gd name="T15" fmla="*/ 1727 h 3581"/>
              <a:gd name="T16" fmla="*/ 2857 w 3606"/>
              <a:gd name="T17" fmla="*/ 2507 h 3581"/>
              <a:gd name="T18" fmla="*/ 3058 w 3606"/>
              <a:gd name="T19" fmla="*/ 2505 h 3581"/>
              <a:gd name="T20" fmla="*/ 3596 w 3606"/>
              <a:gd name="T21" fmla="*/ 3045 h 3581"/>
              <a:gd name="T22" fmla="*/ 3596 w 3606"/>
              <a:gd name="T23" fmla="*/ 3581 h 3581"/>
              <a:gd name="T24" fmla="*/ 3606 w 3606"/>
              <a:gd name="T25" fmla="*/ 3581 h 3581"/>
              <a:gd name="T26" fmla="*/ 3606 w 3606"/>
              <a:gd name="T27" fmla="*/ 3040 h 3581"/>
              <a:gd name="T28" fmla="*/ 3063 w 3606"/>
              <a:gd name="T29" fmla="*/ 2494 h 3581"/>
              <a:gd name="T30" fmla="*/ 2862 w 3606"/>
              <a:gd name="T31" fmla="*/ 2497 h 3581"/>
              <a:gd name="T32" fmla="*/ 2087 w 3606"/>
              <a:gd name="T33" fmla="*/ 1724 h 3581"/>
              <a:gd name="T34" fmla="*/ 2097 w 3606"/>
              <a:gd name="T35" fmla="*/ 1541 h 3581"/>
              <a:gd name="T36" fmla="*/ 1961 w 3606"/>
              <a:gd name="T37" fmla="*/ 1405 h 3581"/>
              <a:gd name="T38" fmla="*/ 1752 w 3606"/>
              <a:gd name="T39" fmla="*/ 1403 h 3581"/>
              <a:gd name="T40" fmla="*/ 888 w 3606"/>
              <a:gd name="T41" fmla="*/ 541 h 3581"/>
              <a:gd name="T42" fmla="*/ 554 w 3606"/>
              <a:gd name="T43" fmla="*/ 541 h 3581"/>
              <a:gd name="T44" fmla="*/ 8 w 3606"/>
              <a:gd name="T45" fmla="*/ 0 h 35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606" h="3581">
                <a:moveTo>
                  <a:pt x="8" y="0"/>
                </a:moveTo>
                <a:lnTo>
                  <a:pt x="0" y="6"/>
                </a:lnTo>
                <a:lnTo>
                  <a:pt x="549" y="551"/>
                </a:lnTo>
                <a:lnTo>
                  <a:pt x="885" y="551"/>
                </a:lnTo>
                <a:lnTo>
                  <a:pt x="1747" y="1413"/>
                </a:lnTo>
                <a:lnTo>
                  <a:pt x="1959" y="1416"/>
                </a:lnTo>
                <a:lnTo>
                  <a:pt x="2087" y="1546"/>
                </a:lnTo>
                <a:lnTo>
                  <a:pt x="2076" y="1727"/>
                </a:lnTo>
                <a:lnTo>
                  <a:pt x="2857" y="2507"/>
                </a:lnTo>
                <a:lnTo>
                  <a:pt x="3058" y="2505"/>
                </a:lnTo>
                <a:lnTo>
                  <a:pt x="3596" y="3045"/>
                </a:lnTo>
                <a:lnTo>
                  <a:pt x="3596" y="3581"/>
                </a:lnTo>
                <a:lnTo>
                  <a:pt x="3606" y="3581"/>
                </a:lnTo>
                <a:lnTo>
                  <a:pt x="3606" y="3040"/>
                </a:lnTo>
                <a:lnTo>
                  <a:pt x="3063" y="2494"/>
                </a:lnTo>
                <a:lnTo>
                  <a:pt x="2862" y="2497"/>
                </a:lnTo>
                <a:lnTo>
                  <a:pt x="2087" y="1724"/>
                </a:lnTo>
                <a:lnTo>
                  <a:pt x="2097" y="1541"/>
                </a:lnTo>
                <a:lnTo>
                  <a:pt x="1961" y="1405"/>
                </a:lnTo>
                <a:lnTo>
                  <a:pt x="1752" y="1403"/>
                </a:lnTo>
                <a:lnTo>
                  <a:pt x="888" y="541"/>
                </a:lnTo>
                <a:lnTo>
                  <a:pt x="554" y="541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56" name="Freeform 1013"/>
          <p:cNvSpPr>
            <a:spLocks/>
          </p:cNvSpPr>
          <p:nvPr/>
        </p:nvSpPr>
        <p:spPr bwMode="auto">
          <a:xfrm>
            <a:off x="-5103042" y="3713163"/>
            <a:ext cx="5724525" cy="5684838"/>
          </a:xfrm>
          <a:custGeom>
            <a:avLst/>
            <a:gdLst>
              <a:gd name="T0" fmla="*/ 8 w 3606"/>
              <a:gd name="T1" fmla="*/ 0 h 3581"/>
              <a:gd name="T2" fmla="*/ 0 w 3606"/>
              <a:gd name="T3" fmla="*/ 6 h 3581"/>
              <a:gd name="T4" fmla="*/ 549 w 3606"/>
              <a:gd name="T5" fmla="*/ 551 h 3581"/>
              <a:gd name="T6" fmla="*/ 885 w 3606"/>
              <a:gd name="T7" fmla="*/ 551 h 3581"/>
              <a:gd name="T8" fmla="*/ 1747 w 3606"/>
              <a:gd name="T9" fmla="*/ 1413 h 3581"/>
              <a:gd name="T10" fmla="*/ 1959 w 3606"/>
              <a:gd name="T11" fmla="*/ 1416 h 3581"/>
              <a:gd name="T12" fmla="*/ 2087 w 3606"/>
              <a:gd name="T13" fmla="*/ 1546 h 3581"/>
              <a:gd name="T14" fmla="*/ 2076 w 3606"/>
              <a:gd name="T15" fmla="*/ 1727 h 3581"/>
              <a:gd name="T16" fmla="*/ 2857 w 3606"/>
              <a:gd name="T17" fmla="*/ 2507 h 3581"/>
              <a:gd name="T18" fmla="*/ 3058 w 3606"/>
              <a:gd name="T19" fmla="*/ 2505 h 3581"/>
              <a:gd name="T20" fmla="*/ 3596 w 3606"/>
              <a:gd name="T21" fmla="*/ 3045 h 3581"/>
              <a:gd name="T22" fmla="*/ 3596 w 3606"/>
              <a:gd name="T23" fmla="*/ 3581 h 3581"/>
              <a:gd name="T24" fmla="*/ 3606 w 3606"/>
              <a:gd name="T25" fmla="*/ 3581 h 3581"/>
              <a:gd name="T26" fmla="*/ 3606 w 3606"/>
              <a:gd name="T27" fmla="*/ 3040 h 3581"/>
              <a:gd name="T28" fmla="*/ 3063 w 3606"/>
              <a:gd name="T29" fmla="*/ 2494 h 3581"/>
              <a:gd name="T30" fmla="*/ 2862 w 3606"/>
              <a:gd name="T31" fmla="*/ 2497 h 3581"/>
              <a:gd name="T32" fmla="*/ 2087 w 3606"/>
              <a:gd name="T33" fmla="*/ 1724 h 3581"/>
              <a:gd name="T34" fmla="*/ 2097 w 3606"/>
              <a:gd name="T35" fmla="*/ 1541 h 3581"/>
              <a:gd name="T36" fmla="*/ 1961 w 3606"/>
              <a:gd name="T37" fmla="*/ 1405 h 3581"/>
              <a:gd name="T38" fmla="*/ 1752 w 3606"/>
              <a:gd name="T39" fmla="*/ 1403 h 3581"/>
              <a:gd name="T40" fmla="*/ 888 w 3606"/>
              <a:gd name="T41" fmla="*/ 541 h 3581"/>
              <a:gd name="T42" fmla="*/ 554 w 3606"/>
              <a:gd name="T43" fmla="*/ 541 h 3581"/>
              <a:gd name="T44" fmla="*/ 8 w 3606"/>
              <a:gd name="T45" fmla="*/ 0 h 35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606" h="3581">
                <a:moveTo>
                  <a:pt x="8" y="0"/>
                </a:moveTo>
                <a:lnTo>
                  <a:pt x="0" y="6"/>
                </a:lnTo>
                <a:lnTo>
                  <a:pt x="549" y="551"/>
                </a:lnTo>
                <a:lnTo>
                  <a:pt x="885" y="551"/>
                </a:lnTo>
                <a:lnTo>
                  <a:pt x="1747" y="1413"/>
                </a:lnTo>
                <a:lnTo>
                  <a:pt x="1959" y="1416"/>
                </a:lnTo>
                <a:lnTo>
                  <a:pt x="2087" y="1546"/>
                </a:lnTo>
                <a:lnTo>
                  <a:pt x="2076" y="1727"/>
                </a:lnTo>
                <a:lnTo>
                  <a:pt x="2857" y="2507"/>
                </a:lnTo>
                <a:lnTo>
                  <a:pt x="3058" y="2505"/>
                </a:lnTo>
                <a:lnTo>
                  <a:pt x="3596" y="3045"/>
                </a:lnTo>
                <a:lnTo>
                  <a:pt x="3596" y="3581"/>
                </a:lnTo>
                <a:lnTo>
                  <a:pt x="3606" y="3581"/>
                </a:lnTo>
                <a:lnTo>
                  <a:pt x="3606" y="3040"/>
                </a:lnTo>
                <a:lnTo>
                  <a:pt x="3063" y="2494"/>
                </a:lnTo>
                <a:lnTo>
                  <a:pt x="2862" y="2497"/>
                </a:lnTo>
                <a:lnTo>
                  <a:pt x="2087" y="1724"/>
                </a:lnTo>
                <a:lnTo>
                  <a:pt x="2097" y="1541"/>
                </a:lnTo>
                <a:lnTo>
                  <a:pt x="1961" y="1405"/>
                </a:lnTo>
                <a:lnTo>
                  <a:pt x="1752" y="1403"/>
                </a:lnTo>
                <a:lnTo>
                  <a:pt x="888" y="541"/>
                </a:lnTo>
                <a:lnTo>
                  <a:pt x="554" y="541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57" name="Freeform 1014"/>
          <p:cNvSpPr>
            <a:spLocks/>
          </p:cNvSpPr>
          <p:nvPr/>
        </p:nvSpPr>
        <p:spPr bwMode="auto">
          <a:xfrm>
            <a:off x="-2067742" y="6226175"/>
            <a:ext cx="2622550" cy="3089275"/>
          </a:xfrm>
          <a:custGeom>
            <a:avLst/>
            <a:gdLst>
              <a:gd name="T0" fmla="*/ 4 w 633"/>
              <a:gd name="T1" fmla="*/ 0 h 745"/>
              <a:gd name="T2" fmla="*/ 1 w 633"/>
              <a:gd name="T3" fmla="*/ 0 h 745"/>
              <a:gd name="T4" fmla="*/ 0 w 633"/>
              <a:gd name="T5" fmla="*/ 0 h 745"/>
              <a:gd name="T6" fmla="*/ 1 w 633"/>
              <a:gd name="T7" fmla="*/ 16 h 745"/>
              <a:gd name="T8" fmla="*/ 350 w 633"/>
              <a:gd name="T9" fmla="*/ 365 h 745"/>
              <a:gd name="T10" fmla="*/ 424 w 633"/>
              <a:gd name="T11" fmla="*/ 367 h 745"/>
              <a:gd name="T12" fmla="*/ 629 w 633"/>
              <a:gd name="T13" fmla="*/ 573 h 745"/>
              <a:gd name="T14" fmla="*/ 629 w 633"/>
              <a:gd name="T15" fmla="*/ 745 h 745"/>
              <a:gd name="T16" fmla="*/ 633 w 633"/>
              <a:gd name="T17" fmla="*/ 745 h 745"/>
              <a:gd name="T18" fmla="*/ 633 w 633"/>
              <a:gd name="T19" fmla="*/ 571 h 745"/>
              <a:gd name="T20" fmla="*/ 426 w 633"/>
              <a:gd name="T21" fmla="*/ 363 h 745"/>
              <a:gd name="T22" fmla="*/ 352 w 633"/>
              <a:gd name="T23" fmla="*/ 361 h 745"/>
              <a:gd name="T24" fmla="*/ 5 w 633"/>
              <a:gd name="T25" fmla="*/ 15 h 745"/>
              <a:gd name="T26" fmla="*/ 4 w 633"/>
              <a:gd name="T27" fmla="*/ 0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633" h="745">
                <a:moveTo>
                  <a:pt x="4" y="0"/>
                </a:moveTo>
                <a:cubicBezTo>
                  <a:pt x="3" y="0"/>
                  <a:pt x="2" y="0"/>
                  <a:pt x="1" y="0"/>
                </a:cubicBezTo>
                <a:cubicBezTo>
                  <a:pt x="1" y="0"/>
                  <a:pt x="0" y="0"/>
                  <a:pt x="0" y="0"/>
                </a:cubicBezTo>
                <a:cubicBezTo>
                  <a:pt x="1" y="16"/>
                  <a:pt x="1" y="16"/>
                  <a:pt x="1" y="16"/>
                </a:cubicBezTo>
                <a:cubicBezTo>
                  <a:pt x="350" y="365"/>
                  <a:pt x="350" y="365"/>
                  <a:pt x="350" y="365"/>
                </a:cubicBezTo>
                <a:cubicBezTo>
                  <a:pt x="424" y="367"/>
                  <a:pt x="424" y="367"/>
                  <a:pt x="424" y="367"/>
                </a:cubicBezTo>
                <a:cubicBezTo>
                  <a:pt x="629" y="573"/>
                  <a:pt x="629" y="573"/>
                  <a:pt x="629" y="573"/>
                </a:cubicBezTo>
                <a:cubicBezTo>
                  <a:pt x="629" y="745"/>
                  <a:pt x="629" y="745"/>
                  <a:pt x="629" y="745"/>
                </a:cubicBezTo>
                <a:cubicBezTo>
                  <a:pt x="633" y="745"/>
                  <a:pt x="633" y="745"/>
                  <a:pt x="633" y="745"/>
                </a:cubicBezTo>
                <a:cubicBezTo>
                  <a:pt x="633" y="571"/>
                  <a:pt x="633" y="571"/>
                  <a:pt x="633" y="571"/>
                </a:cubicBezTo>
                <a:cubicBezTo>
                  <a:pt x="426" y="363"/>
                  <a:pt x="426" y="363"/>
                  <a:pt x="426" y="363"/>
                </a:cubicBezTo>
                <a:cubicBezTo>
                  <a:pt x="352" y="361"/>
                  <a:pt x="352" y="361"/>
                  <a:pt x="352" y="361"/>
                </a:cubicBezTo>
                <a:cubicBezTo>
                  <a:pt x="5" y="15"/>
                  <a:pt x="5" y="15"/>
                  <a:pt x="5" y="15"/>
                </a:cubicBezTo>
                <a:cubicBezTo>
                  <a:pt x="4" y="0"/>
                  <a:pt x="4" y="0"/>
                  <a:pt x="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58" name="Freeform 1015"/>
          <p:cNvSpPr>
            <a:spLocks/>
          </p:cNvSpPr>
          <p:nvPr/>
        </p:nvSpPr>
        <p:spPr bwMode="auto">
          <a:xfrm>
            <a:off x="-286567" y="5202238"/>
            <a:ext cx="2449513" cy="4046538"/>
          </a:xfrm>
          <a:custGeom>
            <a:avLst/>
            <a:gdLst>
              <a:gd name="T0" fmla="*/ 20 w 591"/>
              <a:gd name="T1" fmla="*/ 0 h 976"/>
              <a:gd name="T2" fmla="*/ 0 w 591"/>
              <a:gd name="T3" fmla="*/ 1 h 976"/>
              <a:gd name="T4" fmla="*/ 0 w 591"/>
              <a:gd name="T5" fmla="*/ 5 h 976"/>
              <a:gd name="T6" fmla="*/ 18 w 591"/>
              <a:gd name="T7" fmla="*/ 4 h 976"/>
              <a:gd name="T8" fmla="*/ 587 w 591"/>
              <a:gd name="T9" fmla="*/ 574 h 976"/>
              <a:gd name="T10" fmla="*/ 587 w 591"/>
              <a:gd name="T11" fmla="*/ 976 h 976"/>
              <a:gd name="T12" fmla="*/ 591 w 591"/>
              <a:gd name="T13" fmla="*/ 976 h 976"/>
              <a:gd name="T14" fmla="*/ 591 w 591"/>
              <a:gd name="T15" fmla="*/ 572 h 976"/>
              <a:gd name="T16" fmla="*/ 20 w 591"/>
              <a:gd name="T17" fmla="*/ 0 h 9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91" h="976">
                <a:moveTo>
                  <a:pt x="20" y="0"/>
                </a:moveTo>
                <a:cubicBezTo>
                  <a:pt x="0" y="1"/>
                  <a:pt x="0" y="1"/>
                  <a:pt x="0" y="1"/>
                </a:cubicBezTo>
                <a:cubicBezTo>
                  <a:pt x="0" y="2"/>
                  <a:pt x="1" y="4"/>
                  <a:pt x="0" y="5"/>
                </a:cubicBezTo>
                <a:cubicBezTo>
                  <a:pt x="18" y="4"/>
                  <a:pt x="18" y="4"/>
                  <a:pt x="18" y="4"/>
                </a:cubicBezTo>
                <a:cubicBezTo>
                  <a:pt x="587" y="574"/>
                  <a:pt x="587" y="574"/>
                  <a:pt x="587" y="574"/>
                </a:cubicBezTo>
                <a:cubicBezTo>
                  <a:pt x="587" y="976"/>
                  <a:pt x="587" y="976"/>
                  <a:pt x="587" y="976"/>
                </a:cubicBezTo>
                <a:cubicBezTo>
                  <a:pt x="591" y="976"/>
                  <a:pt x="591" y="976"/>
                  <a:pt x="591" y="976"/>
                </a:cubicBezTo>
                <a:cubicBezTo>
                  <a:pt x="591" y="572"/>
                  <a:pt x="591" y="572"/>
                  <a:pt x="591" y="572"/>
                </a:cubicBezTo>
                <a:cubicBezTo>
                  <a:pt x="20" y="0"/>
                  <a:pt x="20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59" name="Freeform 1016"/>
          <p:cNvSpPr>
            <a:spLocks/>
          </p:cNvSpPr>
          <p:nvPr/>
        </p:nvSpPr>
        <p:spPr bwMode="auto">
          <a:xfrm>
            <a:off x="415108" y="5570538"/>
            <a:ext cx="1847850" cy="4059238"/>
          </a:xfrm>
          <a:custGeom>
            <a:avLst/>
            <a:gdLst>
              <a:gd name="T0" fmla="*/ 3 w 446"/>
              <a:gd name="T1" fmla="*/ 0 h 979"/>
              <a:gd name="T2" fmla="*/ 1 w 446"/>
              <a:gd name="T3" fmla="*/ 2 h 979"/>
              <a:gd name="T4" fmla="*/ 0 w 446"/>
              <a:gd name="T5" fmla="*/ 3 h 979"/>
              <a:gd name="T6" fmla="*/ 13 w 446"/>
              <a:gd name="T7" fmla="*/ 16 h 979"/>
              <a:gd name="T8" fmla="*/ 13 w 446"/>
              <a:gd name="T9" fmla="*/ 51 h 979"/>
              <a:gd name="T10" fmla="*/ 442 w 446"/>
              <a:gd name="T11" fmla="*/ 481 h 979"/>
              <a:gd name="T12" fmla="*/ 442 w 446"/>
              <a:gd name="T13" fmla="*/ 979 h 979"/>
              <a:gd name="T14" fmla="*/ 446 w 446"/>
              <a:gd name="T15" fmla="*/ 979 h 979"/>
              <a:gd name="T16" fmla="*/ 446 w 446"/>
              <a:gd name="T17" fmla="*/ 479 h 979"/>
              <a:gd name="T18" fmla="*/ 17 w 446"/>
              <a:gd name="T19" fmla="*/ 50 h 979"/>
              <a:gd name="T20" fmla="*/ 17 w 446"/>
              <a:gd name="T21" fmla="*/ 14 h 979"/>
              <a:gd name="T22" fmla="*/ 3 w 446"/>
              <a:gd name="T23" fmla="*/ 0 h 9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46" h="979">
                <a:moveTo>
                  <a:pt x="3" y="0"/>
                </a:moveTo>
                <a:cubicBezTo>
                  <a:pt x="2" y="1"/>
                  <a:pt x="2" y="1"/>
                  <a:pt x="1" y="2"/>
                </a:cubicBezTo>
                <a:cubicBezTo>
                  <a:pt x="1" y="2"/>
                  <a:pt x="0" y="3"/>
                  <a:pt x="0" y="3"/>
                </a:cubicBezTo>
                <a:cubicBezTo>
                  <a:pt x="13" y="16"/>
                  <a:pt x="13" y="16"/>
                  <a:pt x="13" y="16"/>
                </a:cubicBezTo>
                <a:cubicBezTo>
                  <a:pt x="13" y="51"/>
                  <a:pt x="13" y="51"/>
                  <a:pt x="13" y="51"/>
                </a:cubicBezTo>
                <a:cubicBezTo>
                  <a:pt x="442" y="481"/>
                  <a:pt x="442" y="481"/>
                  <a:pt x="442" y="481"/>
                </a:cubicBezTo>
                <a:cubicBezTo>
                  <a:pt x="442" y="979"/>
                  <a:pt x="442" y="979"/>
                  <a:pt x="442" y="979"/>
                </a:cubicBezTo>
                <a:cubicBezTo>
                  <a:pt x="446" y="979"/>
                  <a:pt x="446" y="979"/>
                  <a:pt x="446" y="979"/>
                </a:cubicBezTo>
                <a:cubicBezTo>
                  <a:pt x="446" y="479"/>
                  <a:pt x="446" y="479"/>
                  <a:pt x="446" y="479"/>
                </a:cubicBezTo>
                <a:cubicBezTo>
                  <a:pt x="17" y="50"/>
                  <a:pt x="17" y="50"/>
                  <a:pt x="17" y="50"/>
                </a:cubicBezTo>
                <a:cubicBezTo>
                  <a:pt x="17" y="14"/>
                  <a:pt x="17" y="14"/>
                  <a:pt x="17" y="14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60" name="Freeform 1017"/>
          <p:cNvSpPr>
            <a:spLocks/>
          </p:cNvSpPr>
          <p:nvPr/>
        </p:nvSpPr>
        <p:spPr bwMode="auto">
          <a:xfrm>
            <a:off x="-1977255" y="4376738"/>
            <a:ext cx="4340225" cy="5203825"/>
          </a:xfrm>
          <a:custGeom>
            <a:avLst/>
            <a:gdLst>
              <a:gd name="T0" fmla="*/ 0 w 1047"/>
              <a:gd name="T1" fmla="*/ 0 h 1255"/>
              <a:gd name="T2" fmla="*/ 0 w 1047"/>
              <a:gd name="T3" fmla="*/ 4 h 1255"/>
              <a:gd name="T4" fmla="*/ 20 w 1047"/>
              <a:gd name="T5" fmla="*/ 5 h 1255"/>
              <a:gd name="T6" fmla="*/ 94 w 1047"/>
              <a:gd name="T7" fmla="*/ 80 h 1255"/>
              <a:gd name="T8" fmla="*/ 262 w 1047"/>
              <a:gd name="T9" fmla="*/ 78 h 1255"/>
              <a:gd name="T10" fmla="*/ 288 w 1047"/>
              <a:gd name="T11" fmla="*/ 104 h 1255"/>
              <a:gd name="T12" fmla="*/ 372 w 1047"/>
              <a:gd name="T13" fmla="*/ 103 h 1255"/>
              <a:gd name="T14" fmla="*/ 451 w 1047"/>
              <a:gd name="T15" fmla="*/ 182 h 1255"/>
              <a:gd name="T16" fmla="*/ 450 w 1047"/>
              <a:gd name="T17" fmla="*/ 209 h 1255"/>
              <a:gd name="T18" fmla="*/ 495 w 1047"/>
              <a:gd name="T19" fmla="*/ 254 h 1255"/>
              <a:gd name="T20" fmla="*/ 528 w 1047"/>
              <a:gd name="T21" fmla="*/ 252 h 1255"/>
              <a:gd name="T22" fmla="*/ 556 w 1047"/>
              <a:gd name="T23" fmla="*/ 224 h 1255"/>
              <a:gd name="T24" fmla="*/ 617 w 1047"/>
              <a:gd name="T25" fmla="*/ 285 h 1255"/>
              <a:gd name="T26" fmla="*/ 615 w 1047"/>
              <a:gd name="T27" fmla="*/ 329 h 1255"/>
              <a:gd name="T28" fmla="*/ 1043 w 1047"/>
              <a:gd name="T29" fmla="*/ 758 h 1255"/>
              <a:gd name="T30" fmla="*/ 1043 w 1047"/>
              <a:gd name="T31" fmla="*/ 1255 h 1255"/>
              <a:gd name="T32" fmla="*/ 1047 w 1047"/>
              <a:gd name="T33" fmla="*/ 1255 h 1255"/>
              <a:gd name="T34" fmla="*/ 1047 w 1047"/>
              <a:gd name="T35" fmla="*/ 756 h 1255"/>
              <a:gd name="T36" fmla="*/ 619 w 1047"/>
              <a:gd name="T37" fmla="*/ 328 h 1255"/>
              <a:gd name="T38" fmla="*/ 621 w 1047"/>
              <a:gd name="T39" fmla="*/ 284 h 1255"/>
              <a:gd name="T40" fmla="*/ 556 w 1047"/>
              <a:gd name="T41" fmla="*/ 218 h 1255"/>
              <a:gd name="T42" fmla="*/ 526 w 1047"/>
              <a:gd name="T43" fmla="*/ 248 h 1255"/>
              <a:gd name="T44" fmla="*/ 496 w 1047"/>
              <a:gd name="T45" fmla="*/ 250 h 1255"/>
              <a:gd name="T46" fmla="*/ 455 w 1047"/>
              <a:gd name="T47" fmla="*/ 208 h 1255"/>
              <a:gd name="T48" fmla="*/ 455 w 1047"/>
              <a:gd name="T49" fmla="*/ 180 h 1255"/>
              <a:gd name="T50" fmla="*/ 374 w 1047"/>
              <a:gd name="T51" fmla="*/ 99 h 1255"/>
              <a:gd name="T52" fmla="*/ 290 w 1047"/>
              <a:gd name="T53" fmla="*/ 100 h 1255"/>
              <a:gd name="T54" fmla="*/ 264 w 1047"/>
              <a:gd name="T55" fmla="*/ 74 h 1255"/>
              <a:gd name="T56" fmla="*/ 96 w 1047"/>
              <a:gd name="T57" fmla="*/ 76 h 1255"/>
              <a:gd name="T58" fmla="*/ 21 w 1047"/>
              <a:gd name="T59" fmla="*/ 1 h 1255"/>
              <a:gd name="T60" fmla="*/ 0 w 1047"/>
              <a:gd name="T61" fmla="*/ 0 h 12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047" h="1255">
                <a:moveTo>
                  <a:pt x="0" y="0"/>
                </a:moveTo>
                <a:cubicBezTo>
                  <a:pt x="0" y="2"/>
                  <a:pt x="0" y="3"/>
                  <a:pt x="0" y="4"/>
                </a:cubicBezTo>
                <a:cubicBezTo>
                  <a:pt x="20" y="5"/>
                  <a:pt x="20" y="5"/>
                  <a:pt x="20" y="5"/>
                </a:cubicBezTo>
                <a:cubicBezTo>
                  <a:pt x="94" y="80"/>
                  <a:pt x="94" y="80"/>
                  <a:pt x="94" y="80"/>
                </a:cubicBezTo>
                <a:cubicBezTo>
                  <a:pt x="262" y="78"/>
                  <a:pt x="262" y="78"/>
                  <a:pt x="262" y="78"/>
                </a:cubicBezTo>
                <a:cubicBezTo>
                  <a:pt x="288" y="104"/>
                  <a:pt x="288" y="104"/>
                  <a:pt x="288" y="104"/>
                </a:cubicBezTo>
                <a:cubicBezTo>
                  <a:pt x="372" y="103"/>
                  <a:pt x="372" y="103"/>
                  <a:pt x="372" y="103"/>
                </a:cubicBezTo>
                <a:cubicBezTo>
                  <a:pt x="451" y="182"/>
                  <a:pt x="451" y="182"/>
                  <a:pt x="451" y="182"/>
                </a:cubicBezTo>
                <a:cubicBezTo>
                  <a:pt x="450" y="209"/>
                  <a:pt x="450" y="209"/>
                  <a:pt x="450" y="209"/>
                </a:cubicBezTo>
                <a:cubicBezTo>
                  <a:pt x="495" y="254"/>
                  <a:pt x="495" y="254"/>
                  <a:pt x="495" y="254"/>
                </a:cubicBezTo>
                <a:cubicBezTo>
                  <a:pt x="528" y="252"/>
                  <a:pt x="528" y="252"/>
                  <a:pt x="528" y="252"/>
                </a:cubicBezTo>
                <a:cubicBezTo>
                  <a:pt x="556" y="224"/>
                  <a:pt x="556" y="224"/>
                  <a:pt x="556" y="224"/>
                </a:cubicBezTo>
                <a:cubicBezTo>
                  <a:pt x="617" y="285"/>
                  <a:pt x="617" y="285"/>
                  <a:pt x="617" y="285"/>
                </a:cubicBezTo>
                <a:cubicBezTo>
                  <a:pt x="615" y="329"/>
                  <a:pt x="615" y="329"/>
                  <a:pt x="615" y="329"/>
                </a:cubicBezTo>
                <a:cubicBezTo>
                  <a:pt x="1043" y="758"/>
                  <a:pt x="1043" y="758"/>
                  <a:pt x="1043" y="758"/>
                </a:cubicBezTo>
                <a:cubicBezTo>
                  <a:pt x="1043" y="1255"/>
                  <a:pt x="1043" y="1255"/>
                  <a:pt x="1043" y="1255"/>
                </a:cubicBezTo>
                <a:cubicBezTo>
                  <a:pt x="1047" y="1255"/>
                  <a:pt x="1047" y="1255"/>
                  <a:pt x="1047" y="1255"/>
                </a:cubicBezTo>
                <a:cubicBezTo>
                  <a:pt x="1047" y="756"/>
                  <a:pt x="1047" y="756"/>
                  <a:pt x="1047" y="756"/>
                </a:cubicBezTo>
                <a:cubicBezTo>
                  <a:pt x="619" y="328"/>
                  <a:pt x="619" y="328"/>
                  <a:pt x="619" y="328"/>
                </a:cubicBezTo>
                <a:cubicBezTo>
                  <a:pt x="621" y="284"/>
                  <a:pt x="621" y="284"/>
                  <a:pt x="621" y="284"/>
                </a:cubicBezTo>
                <a:cubicBezTo>
                  <a:pt x="556" y="218"/>
                  <a:pt x="556" y="218"/>
                  <a:pt x="556" y="218"/>
                </a:cubicBezTo>
                <a:cubicBezTo>
                  <a:pt x="526" y="248"/>
                  <a:pt x="526" y="248"/>
                  <a:pt x="526" y="248"/>
                </a:cubicBezTo>
                <a:cubicBezTo>
                  <a:pt x="496" y="250"/>
                  <a:pt x="496" y="250"/>
                  <a:pt x="496" y="250"/>
                </a:cubicBezTo>
                <a:cubicBezTo>
                  <a:pt x="455" y="208"/>
                  <a:pt x="455" y="208"/>
                  <a:pt x="455" y="208"/>
                </a:cubicBezTo>
                <a:cubicBezTo>
                  <a:pt x="455" y="180"/>
                  <a:pt x="455" y="180"/>
                  <a:pt x="455" y="180"/>
                </a:cubicBezTo>
                <a:cubicBezTo>
                  <a:pt x="374" y="99"/>
                  <a:pt x="374" y="99"/>
                  <a:pt x="374" y="99"/>
                </a:cubicBezTo>
                <a:cubicBezTo>
                  <a:pt x="290" y="100"/>
                  <a:pt x="290" y="100"/>
                  <a:pt x="290" y="100"/>
                </a:cubicBezTo>
                <a:cubicBezTo>
                  <a:pt x="264" y="74"/>
                  <a:pt x="264" y="74"/>
                  <a:pt x="264" y="74"/>
                </a:cubicBezTo>
                <a:cubicBezTo>
                  <a:pt x="96" y="76"/>
                  <a:pt x="96" y="76"/>
                  <a:pt x="96" y="76"/>
                </a:cubicBezTo>
                <a:cubicBezTo>
                  <a:pt x="21" y="1"/>
                  <a:pt x="21" y="1"/>
                  <a:pt x="21" y="1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61" name="Freeform 1018"/>
          <p:cNvSpPr>
            <a:spLocks/>
          </p:cNvSpPr>
          <p:nvPr/>
        </p:nvSpPr>
        <p:spPr bwMode="auto">
          <a:xfrm>
            <a:off x="-5960292" y="-1389062"/>
            <a:ext cx="5549900" cy="4314825"/>
          </a:xfrm>
          <a:custGeom>
            <a:avLst/>
            <a:gdLst>
              <a:gd name="T0" fmla="*/ 3 w 1339"/>
              <a:gd name="T1" fmla="*/ 0 h 1041"/>
              <a:gd name="T2" fmla="*/ 0 w 1339"/>
              <a:gd name="T3" fmla="*/ 2 h 1041"/>
              <a:gd name="T4" fmla="*/ 862 w 1339"/>
              <a:gd name="T5" fmla="*/ 864 h 1041"/>
              <a:gd name="T6" fmla="*/ 963 w 1339"/>
              <a:gd name="T7" fmla="*/ 863 h 1041"/>
              <a:gd name="T8" fmla="*/ 1139 w 1339"/>
              <a:gd name="T9" fmla="*/ 1039 h 1041"/>
              <a:gd name="T10" fmla="*/ 1327 w 1339"/>
              <a:gd name="T11" fmla="*/ 1041 h 1041"/>
              <a:gd name="T12" fmla="*/ 1339 w 1339"/>
              <a:gd name="T13" fmla="*/ 1029 h 1041"/>
              <a:gd name="T14" fmla="*/ 1336 w 1339"/>
              <a:gd name="T15" fmla="*/ 1026 h 1041"/>
              <a:gd name="T16" fmla="*/ 1326 w 1339"/>
              <a:gd name="T17" fmla="*/ 1037 h 1041"/>
              <a:gd name="T18" fmla="*/ 1141 w 1339"/>
              <a:gd name="T19" fmla="*/ 1035 h 1041"/>
              <a:gd name="T20" fmla="*/ 965 w 1339"/>
              <a:gd name="T21" fmla="*/ 859 h 1041"/>
              <a:gd name="T22" fmla="*/ 864 w 1339"/>
              <a:gd name="T23" fmla="*/ 860 h 1041"/>
              <a:gd name="T24" fmla="*/ 3 w 1339"/>
              <a:gd name="T25" fmla="*/ 0 h 10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339" h="1041">
                <a:moveTo>
                  <a:pt x="3" y="0"/>
                </a:moveTo>
                <a:cubicBezTo>
                  <a:pt x="0" y="2"/>
                  <a:pt x="0" y="2"/>
                  <a:pt x="0" y="2"/>
                </a:cubicBezTo>
                <a:cubicBezTo>
                  <a:pt x="862" y="864"/>
                  <a:pt x="862" y="864"/>
                  <a:pt x="862" y="864"/>
                </a:cubicBezTo>
                <a:cubicBezTo>
                  <a:pt x="963" y="863"/>
                  <a:pt x="963" y="863"/>
                  <a:pt x="963" y="863"/>
                </a:cubicBezTo>
                <a:cubicBezTo>
                  <a:pt x="1139" y="1039"/>
                  <a:pt x="1139" y="1039"/>
                  <a:pt x="1139" y="1039"/>
                </a:cubicBezTo>
                <a:cubicBezTo>
                  <a:pt x="1327" y="1041"/>
                  <a:pt x="1327" y="1041"/>
                  <a:pt x="1327" y="1041"/>
                </a:cubicBezTo>
                <a:cubicBezTo>
                  <a:pt x="1339" y="1029"/>
                  <a:pt x="1339" y="1029"/>
                  <a:pt x="1339" y="1029"/>
                </a:cubicBezTo>
                <a:cubicBezTo>
                  <a:pt x="1338" y="1028"/>
                  <a:pt x="1337" y="1027"/>
                  <a:pt x="1336" y="1026"/>
                </a:cubicBezTo>
                <a:cubicBezTo>
                  <a:pt x="1326" y="1037"/>
                  <a:pt x="1326" y="1037"/>
                  <a:pt x="1326" y="1037"/>
                </a:cubicBezTo>
                <a:cubicBezTo>
                  <a:pt x="1141" y="1035"/>
                  <a:pt x="1141" y="1035"/>
                  <a:pt x="1141" y="1035"/>
                </a:cubicBezTo>
                <a:cubicBezTo>
                  <a:pt x="965" y="859"/>
                  <a:pt x="965" y="859"/>
                  <a:pt x="965" y="859"/>
                </a:cubicBezTo>
                <a:cubicBezTo>
                  <a:pt x="864" y="860"/>
                  <a:pt x="864" y="860"/>
                  <a:pt x="864" y="860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62" name="Freeform 1019"/>
          <p:cNvSpPr>
            <a:spLocks/>
          </p:cNvSpPr>
          <p:nvPr/>
        </p:nvSpPr>
        <p:spPr bwMode="auto">
          <a:xfrm>
            <a:off x="-6019030" y="-1331912"/>
            <a:ext cx="5861050" cy="4406900"/>
          </a:xfrm>
          <a:custGeom>
            <a:avLst/>
            <a:gdLst>
              <a:gd name="T0" fmla="*/ 3 w 1414"/>
              <a:gd name="T1" fmla="*/ 0 h 1063"/>
              <a:gd name="T2" fmla="*/ 0 w 1414"/>
              <a:gd name="T3" fmla="*/ 3 h 1063"/>
              <a:gd name="T4" fmla="*/ 0 w 1414"/>
              <a:gd name="T5" fmla="*/ 3 h 1063"/>
              <a:gd name="T6" fmla="*/ 862 w 1414"/>
              <a:gd name="T7" fmla="*/ 864 h 1063"/>
              <a:gd name="T8" fmla="*/ 963 w 1414"/>
              <a:gd name="T9" fmla="*/ 864 h 1063"/>
              <a:gd name="T10" fmla="*/ 1139 w 1414"/>
              <a:gd name="T11" fmla="*/ 1039 h 1063"/>
              <a:gd name="T12" fmla="*/ 1385 w 1414"/>
              <a:gd name="T13" fmla="*/ 1037 h 1063"/>
              <a:gd name="T14" fmla="*/ 1412 w 1414"/>
              <a:gd name="T15" fmla="*/ 1063 h 1063"/>
              <a:gd name="T16" fmla="*/ 1412 w 1414"/>
              <a:gd name="T17" fmla="*/ 1062 h 1063"/>
              <a:gd name="T18" fmla="*/ 1414 w 1414"/>
              <a:gd name="T19" fmla="*/ 1060 h 1063"/>
              <a:gd name="T20" fmla="*/ 1387 w 1414"/>
              <a:gd name="T21" fmla="*/ 1033 h 1063"/>
              <a:gd name="T22" fmla="*/ 1141 w 1414"/>
              <a:gd name="T23" fmla="*/ 1035 h 1063"/>
              <a:gd name="T24" fmla="*/ 965 w 1414"/>
              <a:gd name="T25" fmla="*/ 860 h 1063"/>
              <a:gd name="T26" fmla="*/ 863 w 1414"/>
              <a:gd name="T27" fmla="*/ 860 h 1063"/>
              <a:gd name="T28" fmla="*/ 3 w 1414"/>
              <a:gd name="T29" fmla="*/ 0 h 10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414" h="1063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862" y="864"/>
                  <a:pt x="862" y="864"/>
                  <a:pt x="862" y="864"/>
                </a:cubicBezTo>
                <a:cubicBezTo>
                  <a:pt x="963" y="864"/>
                  <a:pt x="963" y="864"/>
                  <a:pt x="963" y="864"/>
                </a:cubicBezTo>
                <a:cubicBezTo>
                  <a:pt x="1139" y="1039"/>
                  <a:pt x="1139" y="1039"/>
                  <a:pt x="1139" y="1039"/>
                </a:cubicBezTo>
                <a:cubicBezTo>
                  <a:pt x="1385" y="1037"/>
                  <a:pt x="1385" y="1037"/>
                  <a:pt x="1385" y="1037"/>
                </a:cubicBezTo>
                <a:cubicBezTo>
                  <a:pt x="1412" y="1063"/>
                  <a:pt x="1412" y="1063"/>
                  <a:pt x="1412" y="1063"/>
                </a:cubicBezTo>
                <a:cubicBezTo>
                  <a:pt x="1412" y="1063"/>
                  <a:pt x="1412" y="1062"/>
                  <a:pt x="1412" y="1062"/>
                </a:cubicBezTo>
                <a:cubicBezTo>
                  <a:pt x="1413" y="1062"/>
                  <a:pt x="1414" y="1061"/>
                  <a:pt x="1414" y="1060"/>
                </a:cubicBezTo>
                <a:cubicBezTo>
                  <a:pt x="1387" y="1033"/>
                  <a:pt x="1387" y="1033"/>
                  <a:pt x="1387" y="1033"/>
                </a:cubicBezTo>
                <a:cubicBezTo>
                  <a:pt x="1141" y="1035"/>
                  <a:pt x="1141" y="1035"/>
                  <a:pt x="1141" y="1035"/>
                </a:cubicBezTo>
                <a:cubicBezTo>
                  <a:pt x="965" y="860"/>
                  <a:pt x="965" y="860"/>
                  <a:pt x="965" y="860"/>
                </a:cubicBezTo>
                <a:cubicBezTo>
                  <a:pt x="863" y="860"/>
                  <a:pt x="863" y="860"/>
                  <a:pt x="863" y="860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63" name="Freeform 1020"/>
          <p:cNvSpPr>
            <a:spLocks/>
          </p:cNvSpPr>
          <p:nvPr/>
        </p:nvSpPr>
        <p:spPr bwMode="auto">
          <a:xfrm>
            <a:off x="-6076180" y="-1273175"/>
            <a:ext cx="5408613" cy="4564063"/>
          </a:xfrm>
          <a:custGeom>
            <a:avLst/>
            <a:gdLst>
              <a:gd name="T0" fmla="*/ 3 w 1305"/>
              <a:gd name="T1" fmla="*/ 0 h 1101"/>
              <a:gd name="T2" fmla="*/ 0 w 1305"/>
              <a:gd name="T3" fmla="*/ 3 h 1101"/>
              <a:gd name="T4" fmla="*/ 862 w 1305"/>
              <a:gd name="T5" fmla="*/ 864 h 1101"/>
              <a:gd name="T6" fmla="*/ 966 w 1305"/>
              <a:gd name="T7" fmla="*/ 861 h 1101"/>
              <a:gd name="T8" fmla="*/ 1181 w 1305"/>
              <a:gd name="T9" fmla="*/ 1076 h 1101"/>
              <a:gd name="T10" fmla="*/ 1278 w 1305"/>
              <a:gd name="T11" fmla="*/ 1077 h 1101"/>
              <a:gd name="T12" fmla="*/ 1302 w 1305"/>
              <a:gd name="T13" fmla="*/ 1101 h 1101"/>
              <a:gd name="T14" fmla="*/ 1303 w 1305"/>
              <a:gd name="T15" fmla="*/ 1100 h 1101"/>
              <a:gd name="T16" fmla="*/ 1305 w 1305"/>
              <a:gd name="T17" fmla="*/ 1099 h 1101"/>
              <a:gd name="T18" fmla="*/ 1280 w 1305"/>
              <a:gd name="T19" fmla="*/ 1073 h 1101"/>
              <a:gd name="T20" fmla="*/ 1182 w 1305"/>
              <a:gd name="T21" fmla="*/ 1072 h 1101"/>
              <a:gd name="T22" fmla="*/ 967 w 1305"/>
              <a:gd name="T23" fmla="*/ 857 h 1101"/>
              <a:gd name="T24" fmla="*/ 863 w 1305"/>
              <a:gd name="T25" fmla="*/ 860 h 1101"/>
              <a:gd name="T26" fmla="*/ 3 w 1305"/>
              <a:gd name="T27" fmla="*/ 0 h 1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305" h="1101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862" y="864"/>
                  <a:pt x="862" y="864"/>
                  <a:pt x="862" y="864"/>
                </a:cubicBezTo>
                <a:cubicBezTo>
                  <a:pt x="966" y="861"/>
                  <a:pt x="966" y="861"/>
                  <a:pt x="966" y="861"/>
                </a:cubicBezTo>
                <a:cubicBezTo>
                  <a:pt x="1181" y="1076"/>
                  <a:pt x="1181" y="1076"/>
                  <a:pt x="1181" y="1076"/>
                </a:cubicBezTo>
                <a:cubicBezTo>
                  <a:pt x="1278" y="1077"/>
                  <a:pt x="1278" y="1077"/>
                  <a:pt x="1278" y="1077"/>
                </a:cubicBezTo>
                <a:cubicBezTo>
                  <a:pt x="1302" y="1101"/>
                  <a:pt x="1302" y="1101"/>
                  <a:pt x="1302" y="1101"/>
                </a:cubicBezTo>
                <a:cubicBezTo>
                  <a:pt x="1303" y="1101"/>
                  <a:pt x="1303" y="1101"/>
                  <a:pt x="1303" y="1100"/>
                </a:cubicBezTo>
                <a:cubicBezTo>
                  <a:pt x="1304" y="1100"/>
                  <a:pt x="1305" y="1099"/>
                  <a:pt x="1305" y="1099"/>
                </a:cubicBezTo>
                <a:cubicBezTo>
                  <a:pt x="1280" y="1073"/>
                  <a:pt x="1280" y="1073"/>
                  <a:pt x="1280" y="1073"/>
                </a:cubicBezTo>
                <a:cubicBezTo>
                  <a:pt x="1182" y="1072"/>
                  <a:pt x="1182" y="1072"/>
                  <a:pt x="1182" y="1072"/>
                </a:cubicBezTo>
                <a:cubicBezTo>
                  <a:pt x="967" y="857"/>
                  <a:pt x="967" y="857"/>
                  <a:pt x="967" y="857"/>
                </a:cubicBezTo>
                <a:cubicBezTo>
                  <a:pt x="863" y="860"/>
                  <a:pt x="863" y="860"/>
                  <a:pt x="863" y="860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64" name="Freeform 1021"/>
          <p:cNvSpPr>
            <a:spLocks/>
          </p:cNvSpPr>
          <p:nvPr/>
        </p:nvSpPr>
        <p:spPr bwMode="auto">
          <a:xfrm>
            <a:off x="-5807892" y="-817562"/>
            <a:ext cx="6542088" cy="4502150"/>
          </a:xfrm>
          <a:custGeom>
            <a:avLst/>
            <a:gdLst>
              <a:gd name="T0" fmla="*/ 3 w 1578"/>
              <a:gd name="T1" fmla="*/ 0 h 1086"/>
              <a:gd name="T2" fmla="*/ 0 w 1578"/>
              <a:gd name="T3" fmla="*/ 3 h 1086"/>
              <a:gd name="T4" fmla="*/ 568 w 1578"/>
              <a:gd name="T5" fmla="*/ 571 h 1086"/>
              <a:gd name="T6" fmla="*/ 570 w 1578"/>
              <a:gd name="T7" fmla="*/ 664 h 1086"/>
              <a:gd name="T8" fmla="*/ 690 w 1578"/>
              <a:gd name="T9" fmla="*/ 783 h 1086"/>
              <a:gd name="T10" fmla="*/ 898 w 1578"/>
              <a:gd name="T11" fmla="*/ 782 h 1086"/>
              <a:gd name="T12" fmla="*/ 1181 w 1578"/>
              <a:gd name="T13" fmla="*/ 1066 h 1086"/>
              <a:gd name="T14" fmla="*/ 1263 w 1578"/>
              <a:gd name="T15" fmla="*/ 1066 h 1086"/>
              <a:gd name="T16" fmla="*/ 1298 w 1578"/>
              <a:gd name="T17" fmla="*/ 1030 h 1086"/>
              <a:gd name="T18" fmla="*/ 1389 w 1578"/>
              <a:gd name="T19" fmla="*/ 1030 h 1086"/>
              <a:gd name="T20" fmla="*/ 1418 w 1578"/>
              <a:gd name="T21" fmla="*/ 1002 h 1086"/>
              <a:gd name="T22" fmla="*/ 1461 w 1578"/>
              <a:gd name="T23" fmla="*/ 1000 h 1086"/>
              <a:gd name="T24" fmla="*/ 1524 w 1578"/>
              <a:gd name="T25" fmla="*/ 1063 h 1086"/>
              <a:gd name="T26" fmla="*/ 1553 w 1578"/>
              <a:gd name="T27" fmla="*/ 1063 h 1086"/>
              <a:gd name="T28" fmla="*/ 1575 w 1578"/>
              <a:gd name="T29" fmla="*/ 1086 h 1086"/>
              <a:gd name="T30" fmla="*/ 1576 w 1578"/>
              <a:gd name="T31" fmla="*/ 1085 h 1086"/>
              <a:gd name="T32" fmla="*/ 1578 w 1578"/>
              <a:gd name="T33" fmla="*/ 1083 h 1086"/>
              <a:gd name="T34" fmla="*/ 1554 w 1578"/>
              <a:gd name="T35" fmla="*/ 1059 h 1086"/>
              <a:gd name="T36" fmla="*/ 1525 w 1578"/>
              <a:gd name="T37" fmla="*/ 1059 h 1086"/>
              <a:gd name="T38" fmla="*/ 1462 w 1578"/>
              <a:gd name="T39" fmla="*/ 996 h 1086"/>
              <a:gd name="T40" fmla="*/ 1416 w 1578"/>
              <a:gd name="T41" fmla="*/ 998 h 1086"/>
              <a:gd name="T42" fmla="*/ 1387 w 1578"/>
              <a:gd name="T43" fmla="*/ 1026 h 1086"/>
              <a:gd name="T44" fmla="*/ 1297 w 1578"/>
              <a:gd name="T45" fmla="*/ 1026 h 1086"/>
              <a:gd name="T46" fmla="*/ 1261 w 1578"/>
              <a:gd name="T47" fmla="*/ 1062 h 1086"/>
              <a:gd name="T48" fmla="*/ 1183 w 1578"/>
              <a:gd name="T49" fmla="*/ 1062 h 1086"/>
              <a:gd name="T50" fmla="*/ 900 w 1578"/>
              <a:gd name="T51" fmla="*/ 778 h 1086"/>
              <a:gd name="T52" fmla="*/ 691 w 1578"/>
              <a:gd name="T53" fmla="*/ 779 h 1086"/>
              <a:gd name="T54" fmla="*/ 574 w 1578"/>
              <a:gd name="T55" fmla="*/ 662 h 1086"/>
              <a:gd name="T56" fmla="*/ 572 w 1578"/>
              <a:gd name="T57" fmla="*/ 569 h 1086"/>
              <a:gd name="T58" fmla="*/ 3 w 1578"/>
              <a:gd name="T59" fmla="*/ 0 h 10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578" h="1086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568" y="571"/>
                  <a:pt x="568" y="571"/>
                  <a:pt x="568" y="571"/>
                </a:cubicBezTo>
                <a:cubicBezTo>
                  <a:pt x="570" y="664"/>
                  <a:pt x="570" y="664"/>
                  <a:pt x="570" y="664"/>
                </a:cubicBezTo>
                <a:cubicBezTo>
                  <a:pt x="690" y="783"/>
                  <a:pt x="690" y="783"/>
                  <a:pt x="690" y="783"/>
                </a:cubicBezTo>
                <a:cubicBezTo>
                  <a:pt x="898" y="782"/>
                  <a:pt x="898" y="782"/>
                  <a:pt x="898" y="782"/>
                </a:cubicBezTo>
                <a:cubicBezTo>
                  <a:pt x="1181" y="1066"/>
                  <a:pt x="1181" y="1066"/>
                  <a:pt x="1181" y="1066"/>
                </a:cubicBezTo>
                <a:cubicBezTo>
                  <a:pt x="1263" y="1066"/>
                  <a:pt x="1263" y="1066"/>
                  <a:pt x="1263" y="1066"/>
                </a:cubicBezTo>
                <a:cubicBezTo>
                  <a:pt x="1298" y="1030"/>
                  <a:pt x="1298" y="1030"/>
                  <a:pt x="1298" y="1030"/>
                </a:cubicBezTo>
                <a:cubicBezTo>
                  <a:pt x="1389" y="1030"/>
                  <a:pt x="1389" y="1030"/>
                  <a:pt x="1389" y="1030"/>
                </a:cubicBezTo>
                <a:cubicBezTo>
                  <a:pt x="1418" y="1002"/>
                  <a:pt x="1418" y="1002"/>
                  <a:pt x="1418" y="1002"/>
                </a:cubicBezTo>
                <a:cubicBezTo>
                  <a:pt x="1461" y="1000"/>
                  <a:pt x="1461" y="1000"/>
                  <a:pt x="1461" y="1000"/>
                </a:cubicBezTo>
                <a:cubicBezTo>
                  <a:pt x="1524" y="1063"/>
                  <a:pt x="1524" y="1063"/>
                  <a:pt x="1524" y="1063"/>
                </a:cubicBezTo>
                <a:cubicBezTo>
                  <a:pt x="1553" y="1063"/>
                  <a:pt x="1553" y="1063"/>
                  <a:pt x="1553" y="1063"/>
                </a:cubicBezTo>
                <a:cubicBezTo>
                  <a:pt x="1575" y="1086"/>
                  <a:pt x="1575" y="1086"/>
                  <a:pt x="1575" y="1086"/>
                </a:cubicBezTo>
                <a:cubicBezTo>
                  <a:pt x="1576" y="1086"/>
                  <a:pt x="1576" y="1086"/>
                  <a:pt x="1576" y="1085"/>
                </a:cubicBezTo>
                <a:cubicBezTo>
                  <a:pt x="1577" y="1085"/>
                  <a:pt x="1578" y="1084"/>
                  <a:pt x="1578" y="1083"/>
                </a:cubicBezTo>
                <a:cubicBezTo>
                  <a:pt x="1554" y="1059"/>
                  <a:pt x="1554" y="1059"/>
                  <a:pt x="1554" y="1059"/>
                </a:cubicBezTo>
                <a:cubicBezTo>
                  <a:pt x="1525" y="1059"/>
                  <a:pt x="1525" y="1059"/>
                  <a:pt x="1525" y="1059"/>
                </a:cubicBezTo>
                <a:cubicBezTo>
                  <a:pt x="1462" y="996"/>
                  <a:pt x="1462" y="996"/>
                  <a:pt x="1462" y="996"/>
                </a:cubicBezTo>
                <a:cubicBezTo>
                  <a:pt x="1416" y="998"/>
                  <a:pt x="1416" y="998"/>
                  <a:pt x="1416" y="998"/>
                </a:cubicBezTo>
                <a:cubicBezTo>
                  <a:pt x="1387" y="1026"/>
                  <a:pt x="1387" y="1026"/>
                  <a:pt x="1387" y="1026"/>
                </a:cubicBezTo>
                <a:cubicBezTo>
                  <a:pt x="1297" y="1026"/>
                  <a:pt x="1297" y="1026"/>
                  <a:pt x="1297" y="1026"/>
                </a:cubicBezTo>
                <a:cubicBezTo>
                  <a:pt x="1261" y="1062"/>
                  <a:pt x="1261" y="1062"/>
                  <a:pt x="1261" y="1062"/>
                </a:cubicBezTo>
                <a:cubicBezTo>
                  <a:pt x="1183" y="1062"/>
                  <a:pt x="1183" y="1062"/>
                  <a:pt x="1183" y="1062"/>
                </a:cubicBezTo>
                <a:cubicBezTo>
                  <a:pt x="900" y="778"/>
                  <a:pt x="900" y="778"/>
                  <a:pt x="900" y="778"/>
                </a:cubicBezTo>
                <a:cubicBezTo>
                  <a:pt x="691" y="779"/>
                  <a:pt x="691" y="779"/>
                  <a:pt x="691" y="779"/>
                </a:cubicBezTo>
                <a:cubicBezTo>
                  <a:pt x="574" y="662"/>
                  <a:pt x="574" y="662"/>
                  <a:pt x="574" y="662"/>
                </a:cubicBezTo>
                <a:cubicBezTo>
                  <a:pt x="572" y="569"/>
                  <a:pt x="572" y="569"/>
                  <a:pt x="572" y="569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65" name="Freeform 1022"/>
          <p:cNvSpPr>
            <a:spLocks/>
          </p:cNvSpPr>
          <p:nvPr/>
        </p:nvSpPr>
        <p:spPr bwMode="auto">
          <a:xfrm>
            <a:off x="-5865042" y="-758825"/>
            <a:ext cx="6334125" cy="4522788"/>
          </a:xfrm>
          <a:custGeom>
            <a:avLst/>
            <a:gdLst>
              <a:gd name="T0" fmla="*/ 8 w 3990"/>
              <a:gd name="T1" fmla="*/ 0 h 2849"/>
              <a:gd name="T2" fmla="*/ 0 w 3990"/>
              <a:gd name="T3" fmla="*/ 7 h 2849"/>
              <a:gd name="T4" fmla="*/ 1465 w 3990"/>
              <a:gd name="T5" fmla="*/ 1472 h 2849"/>
              <a:gd name="T6" fmla="*/ 1472 w 3990"/>
              <a:gd name="T7" fmla="*/ 1718 h 2849"/>
              <a:gd name="T8" fmla="*/ 1799 w 3990"/>
              <a:gd name="T9" fmla="*/ 2044 h 2849"/>
              <a:gd name="T10" fmla="*/ 2345 w 3990"/>
              <a:gd name="T11" fmla="*/ 2044 h 2849"/>
              <a:gd name="T12" fmla="*/ 3084 w 3990"/>
              <a:gd name="T13" fmla="*/ 2783 h 2849"/>
              <a:gd name="T14" fmla="*/ 3347 w 3990"/>
              <a:gd name="T15" fmla="*/ 2778 h 2849"/>
              <a:gd name="T16" fmla="*/ 3439 w 3990"/>
              <a:gd name="T17" fmla="*/ 2687 h 2849"/>
              <a:gd name="T18" fmla="*/ 3671 w 3990"/>
              <a:gd name="T19" fmla="*/ 2692 h 2849"/>
              <a:gd name="T20" fmla="*/ 3749 w 3990"/>
              <a:gd name="T21" fmla="*/ 2611 h 2849"/>
              <a:gd name="T22" fmla="*/ 3841 w 3990"/>
              <a:gd name="T23" fmla="*/ 2608 h 2849"/>
              <a:gd name="T24" fmla="*/ 3979 w 3990"/>
              <a:gd name="T25" fmla="*/ 2747 h 2849"/>
              <a:gd name="T26" fmla="*/ 3977 w 3990"/>
              <a:gd name="T27" fmla="*/ 2810 h 2849"/>
              <a:gd name="T28" fmla="*/ 3977 w 3990"/>
              <a:gd name="T29" fmla="*/ 2849 h 2849"/>
              <a:gd name="T30" fmla="*/ 3987 w 3990"/>
              <a:gd name="T31" fmla="*/ 2849 h 2849"/>
              <a:gd name="T32" fmla="*/ 3987 w 3990"/>
              <a:gd name="T33" fmla="*/ 2810 h 2849"/>
              <a:gd name="T34" fmla="*/ 3990 w 3990"/>
              <a:gd name="T35" fmla="*/ 2742 h 2849"/>
              <a:gd name="T36" fmla="*/ 3843 w 3990"/>
              <a:gd name="T37" fmla="*/ 2598 h 2849"/>
              <a:gd name="T38" fmla="*/ 3744 w 3990"/>
              <a:gd name="T39" fmla="*/ 2603 h 2849"/>
              <a:gd name="T40" fmla="*/ 3666 w 3990"/>
              <a:gd name="T41" fmla="*/ 2682 h 2849"/>
              <a:gd name="T42" fmla="*/ 3433 w 3990"/>
              <a:gd name="T43" fmla="*/ 2676 h 2849"/>
              <a:gd name="T44" fmla="*/ 3342 w 3990"/>
              <a:gd name="T45" fmla="*/ 2768 h 2849"/>
              <a:gd name="T46" fmla="*/ 3089 w 3990"/>
              <a:gd name="T47" fmla="*/ 2773 h 2849"/>
              <a:gd name="T48" fmla="*/ 2350 w 3990"/>
              <a:gd name="T49" fmla="*/ 2034 h 2849"/>
              <a:gd name="T50" fmla="*/ 1804 w 3990"/>
              <a:gd name="T51" fmla="*/ 2034 h 2849"/>
              <a:gd name="T52" fmla="*/ 1483 w 3990"/>
              <a:gd name="T53" fmla="*/ 1713 h 2849"/>
              <a:gd name="T54" fmla="*/ 1475 w 3990"/>
              <a:gd name="T55" fmla="*/ 1467 h 2849"/>
              <a:gd name="T56" fmla="*/ 8 w 3990"/>
              <a:gd name="T57" fmla="*/ 0 h 2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990" h="2849">
                <a:moveTo>
                  <a:pt x="8" y="0"/>
                </a:moveTo>
                <a:lnTo>
                  <a:pt x="0" y="7"/>
                </a:lnTo>
                <a:lnTo>
                  <a:pt x="1465" y="1472"/>
                </a:lnTo>
                <a:lnTo>
                  <a:pt x="1472" y="1718"/>
                </a:lnTo>
                <a:lnTo>
                  <a:pt x="1799" y="2044"/>
                </a:lnTo>
                <a:lnTo>
                  <a:pt x="2345" y="2044"/>
                </a:lnTo>
                <a:lnTo>
                  <a:pt x="3084" y="2783"/>
                </a:lnTo>
                <a:lnTo>
                  <a:pt x="3347" y="2778"/>
                </a:lnTo>
                <a:lnTo>
                  <a:pt x="3439" y="2687"/>
                </a:lnTo>
                <a:lnTo>
                  <a:pt x="3671" y="2692"/>
                </a:lnTo>
                <a:lnTo>
                  <a:pt x="3749" y="2611"/>
                </a:lnTo>
                <a:lnTo>
                  <a:pt x="3841" y="2608"/>
                </a:lnTo>
                <a:lnTo>
                  <a:pt x="3979" y="2747"/>
                </a:lnTo>
                <a:lnTo>
                  <a:pt x="3977" y="2810"/>
                </a:lnTo>
                <a:lnTo>
                  <a:pt x="3977" y="2849"/>
                </a:lnTo>
                <a:lnTo>
                  <a:pt x="3987" y="2849"/>
                </a:lnTo>
                <a:lnTo>
                  <a:pt x="3987" y="2810"/>
                </a:lnTo>
                <a:lnTo>
                  <a:pt x="3990" y="2742"/>
                </a:lnTo>
                <a:lnTo>
                  <a:pt x="3843" y="2598"/>
                </a:lnTo>
                <a:lnTo>
                  <a:pt x="3744" y="2603"/>
                </a:lnTo>
                <a:lnTo>
                  <a:pt x="3666" y="2682"/>
                </a:lnTo>
                <a:lnTo>
                  <a:pt x="3433" y="2676"/>
                </a:lnTo>
                <a:lnTo>
                  <a:pt x="3342" y="2768"/>
                </a:lnTo>
                <a:lnTo>
                  <a:pt x="3089" y="2773"/>
                </a:lnTo>
                <a:lnTo>
                  <a:pt x="2350" y="2034"/>
                </a:lnTo>
                <a:lnTo>
                  <a:pt x="1804" y="2034"/>
                </a:lnTo>
                <a:lnTo>
                  <a:pt x="1483" y="1713"/>
                </a:lnTo>
                <a:lnTo>
                  <a:pt x="1475" y="1467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66" name="Freeform 1023"/>
          <p:cNvSpPr>
            <a:spLocks/>
          </p:cNvSpPr>
          <p:nvPr/>
        </p:nvSpPr>
        <p:spPr bwMode="auto">
          <a:xfrm>
            <a:off x="-5865042" y="-758825"/>
            <a:ext cx="6334125" cy="4522788"/>
          </a:xfrm>
          <a:custGeom>
            <a:avLst/>
            <a:gdLst>
              <a:gd name="T0" fmla="*/ 8 w 3990"/>
              <a:gd name="T1" fmla="*/ 0 h 2849"/>
              <a:gd name="T2" fmla="*/ 0 w 3990"/>
              <a:gd name="T3" fmla="*/ 7 h 2849"/>
              <a:gd name="T4" fmla="*/ 1465 w 3990"/>
              <a:gd name="T5" fmla="*/ 1472 h 2849"/>
              <a:gd name="T6" fmla="*/ 1472 w 3990"/>
              <a:gd name="T7" fmla="*/ 1718 h 2849"/>
              <a:gd name="T8" fmla="*/ 1799 w 3990"/>
              <a:gd name="T9" fmla="*/ 2044 h 2849"/>
              <a:gd name="T10" fmla="*/ 2345 w 3990"/>
              <a:gd name="T11" fmla="*/ 2044 h 2849"/>
              <a:gd name="T12" fmla="*/ 3084 w 3990"/>
              <a:gd name="T13" fmla="*/ 2783 h 2849"/>
              <a:gd name="T14" fmla="*/ 3347 w 3990"/>
              <a:gd name="T15" fmla="*/ 2778 h 2849"/>
              <a:gd name="T16" fmla="*/ 3439 w 3990"/>
              <a:gd name="T17" fmla="*/ 2687 h 2849"/>
              <a:gd name="T18" fmla="*/ 3671 w 3990"/>
              <a:gd name="T19" fmla="*/ 2692 h 2849"/>
              <a:gd name="T20" fmla="*/ 3749 w 3990"/>
              <a:gd name="T21" fmla="*/ 2611 h 2849"/>
              <a:gd name="T22" fmla="*/ 3841 w 3990"/>
              <a:gd name="T23" fmla="*/ 2608 h 2849"/>
              <a:gd name="T24" fmla="*/ 3979 w 3990"/>
              <a:gd name="T25" fmla="*/ 2747 h 2849"/>
              <a:gd name="T26" fmla="*/ 3977 w 3990"/>
              <a:gd name="T27" fmla="*/ 2810 h 2849"/>
              <a:gd name="T28" fmla="*/ 3977 w 3990"/>
              <a:gd name="T29" fmla="*/ 2849 h 2849"/>
              <a:gd name="T30" fmla="*/ 3987 w 3990"/>
              <a:gd name="T31" fmla="*/ 2849 h 2849"/>
              <a:gd name="T32" fmla="*/ 3987 w 3990"/>
              <a:gd name="T33" fmla="*/ 2810 h 2849"/>
              <a:gd name="T34" fmla="*/ 3990 w 3990"/>
              <a:gd name="T35" fmla="*/ 2742 h 2849"/>
              <a:gd name="T36" fmla="*/ 3843 w 3990"/>
              <a:gd name="T37" fmla="*/ 2598 h 2849"/>
              <a:gd name="T38" fmla="*/ 3744 w 3990"/>
              <a:gd name="T39" fmla="*/ 2603 h 2849"/>
              <a:gd name="T40" fmla="*/ 3666 w 3990"/>
              <a:gd name="T41" fmla="*/ 2682 h 2849"/>
              <a:gd name="T42" fmla="*/ 3433 w 3990"/>
              <a:gd name="T43" fmla="*/ 2676 h 2849"/>
              <a:gd name="T44" fmla="*/ 3342 w 3990"/>
              <a:gd name="T45" fmla="*/ 2768 h 2849"/>
              <a:gd name="T46" fmla="*/ 3089 w 3990"/>
              <a:gd name="T47" fmla="*/ 2773 h 2849"/>
              <a:gd name="T48" fmla="*/ 2350 w 3990"/>
              <a:gd name="T49" fmla="*/ 2034 h 2849"/>
              <a:gd name="T50" fmla="*/ 1804 w 3990"/>
              <a:gd name="T51" fmla="*/ 2034 h 2849"/>
              <a:gd name="T52" fmla="*/ 1483 w 3990"/>
              <a:gd name="T53" fmla="*/ 1713 h 2849"/>
              <a:gd name="T54" fmla="*/ 1475 w 3990"/>
              <a:gd name="T55" fmla="*/ 1467 h 2849"/>
              <a:gd name="T56" fmla="*/ 8 w 3990"/>
              <a:gd name="T57" fmla="*/ 0 h 2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990" h="2849">
                <a:moveTo>
                  <a:pt x="8" y="0"/>
                </a:moveTo>
                <a:lnTo>
                  <a:pt x="0" y="7"/>
                </a:lnTo>
                <a:lnTo>
                  <a:pt x="1465" y="1472"/>
                </a:lnTo>
                <a:lnTo>
                  <a:pt x="1472" y="1718"/>
                </a:lnTo>
                <a:lnTo>
                  <a:pt x="1799" y="2044"/>
                </a:lnTo>
                <a:lnTo>
                  <a:pt x="2345" y="2044"/>
                </a:lnTo>
                <a:lnTo>
                  <a:pt x="3084" y="2783"/>
                </a:lnTo>
                <a:lnTo>
                  <a:pt x="3347" y="2778"/>
                </a:lnTo>
                <a:lnTo>
                  <a:pt x="3439" y="2687"/>
                </a:lnTo>
                <a:lnTo>
                  <a:pt x="3671" y="2692"/>
                </a:lnTo>
                <a:lnTo>
                  <a:pt x="3749" y="2611"/>
                </a:lnTo>
                <a:lnTo>
                  <a:pt x="3841" y="2608"/>
                </a:lnTo>
                <a:lnTo>
                  <a:pt x="3979" y="2747"/>
                </a:lnTo>
                <a:lnTo>
                  <a:pt x="3977" y="2810"/>
                </a:lnTo>
                <a:lnTo>
                  <a:pt x="3977" y="2849"/>
                </a:lnTo>
                <a:lnTo>
                  <a:pt x="3987" y="2849"/>
                </a:lnTo>
                <a:lnTo>
                  <a:pt x="3987" y="2810"/>
                </a:lnTo>
                <a:lnTo>
                  <a:pt x="3990" y="2742"/>
                </a:lnTo>
                <a:lnTo>
                  <a:pt x="3843" y="2598"/>
                </a:lnTo>
                <a:lnTo>
                  <a:pt x="3744" y="2603"/>
                </a:lnTo>
                <a:lnTo>
                  <a:pt x="3666" y="2682"/>
                </a:lnTo>
                <a:lnTo>
                  <a:pt x="3433" y="2676"/>
                </a:lnTo>
                <a:lnTo>
                  <a:pt x="3342" y="2768"/>
                </a:lnTo>
                <a:lnTo>
                  <a:pt x="3089" y="2773"/>
                </a:lnTo>
                <a:lnTo>
                  <a:pt x="2350" y="2034"/>
                </a:lnTo>
                <a:lnTo>
                  <a:pt x="1804" y="2034"/>
                </a:lnTo>
                <a:lnTo>
                  <a:pt x="1483" y="1713"/>
                </a:lnTo>
                <a:lnTo>
                  <a:pt x="1475" y="1467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67" name="Freeform 1024"/>
          <p:cNvSpPr>
            <a:spLocks/>
          </p:cNvSpPr>
          <p:nvPr/>
        </p:nvSpPr>
        <p:spPr bwMode="auto">
          <a:xfrm>
            <a:off x="-5566592" y="7938"/>
            <a:ext cx="5562600" cy="4108450"/>
          </a:xfrm>
          <a:custGeom>
            <a:avLst/>
            <a:gdLst>
              <a:gd name="T0" fmla="*/ 3 w 1342"/>
              <a:gd name="T1" fmla="*/ 0 h 991"/>
              <a:gd name="T2" fmla="*/ 0 w 1342"/>
              <a:gd name="T3" fmla="*/ 3 h 991"/>
              <a:gd name="T4" fmla="*/ 610 w 1342"/>
              <a:gd name="T5" fmla="*/ 614 h 991"/>
              <a:gd name="T6" fmla="*/ 819 w 1342"/>
              <a:gd name="T7" fmla="*/ 618 h 991"/>
              <a:gd name="T8" fmla="*/ 1059 w 1342"/>
              <a:gd name="T9" fmla="*/ 859 h 991"/>
              <a:gd name="T10" fmla="*/ 1062 w 1342"/>
              <a:gd name="T11" fmla="*/ 929 h 991"/>
              <a:gd name="T12" fmla="*/ 1122 w 1342"/>
              <a:gd name="T13" fmla="*/ 990 h 991"/>
              <a:gd name="T14" fmla="*/ 1154 w 1342"/>
              <a:gd name="T15" fmla="*/ 991 h 991"/>
              <a:gd name="T16" fmla="*/ 1256 w 1342"/>
              <a:gd name="T17" fmla="*/ 890 h 991"/>
              <a:gd name="T18" fmla="*/ 1342 w 1342"/>
              <a:gd name="T19" fmla="*/ 889 h 991"/>
              <a:gd name="T20" fmla="*/ 1342 w 1342"/>
              <a:gd name="T21" fmla="*/ 885 h 991"/>
              <a:gd name="T22" fmla="*/ 1254 w 1342"/>
              <a:gd name="T23" fmla="*/ 886 h 991"/>
              <a:gd name="T24" fmla="*/ 1153 w 1342"/>
              <a:gd name="T25" fmla="*/ 987 h 991"/>
              <a:gd name="T26" fmla="*/ 1124 w 1342"/>
              <a:gd name="T27" fmla="*/ 986 h 991"/>
              <a:gd name="T28" fmla="*/ 1066 w 1342"/>
              <a:gd name="T29" fmla="*/ 928 h 991"/>
              <a:gd name="T30" fmla="*/ 1063 w 1342"/>
              <a:gd name="T31" fmla="*/ 857 h 991"/>
              <a:gd name="T32" fmla="*/ 820 w 1342"/>
              <a:gd name="T33" fmla="*/ 614 h 991"/>
              <a:gd name="T34" fmla="*/ 612 w 1342"/>
              <a:gd name="T35" fmla="*/ 610 h 991"/>
              <a:gd name="T36" fmla="*/ 3 w 1342"/>
              <a:gd name="T37" fmla="*/ 0 h 9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342" h="991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610" y="614"/>
                  <a:pt x="610" y="614"/>
                  <a:pt x="610" y="614"/>
                </a:cubicBezTo>
                <a:cubicBezTo>
                  <a:pt x="819" y="618"/>
                  <a:pt x="819" y="618"/>
                  <a:pt x="819" y="618"/>
                </a:cubicBezTo>
                <a:cubicBezTo>
                  <a:pt x="1059" y="859"/>
                  <a:pt x="1059" y="859"/>
                  <a:pt x="1059" y="859"/>
                </a:cubicBezTo>
                <a:cubicBezTo>
                  <a:pt x="1062" y="929"/>
                  <a:pt x="1062" y="929"/>
                  <a:pt x="1062" y="929"/>
                </a:cubicBezTo>
                <a:cubicBezTo>
                  <a:pt x="1122" y="990"/>
                  <a:pt x="1122" y="990"/>
                  <a:pt x="1122" y="990"/>
                </a:cubicBezTo>
                <a:cubicBezTo>
                  <a:pt x="1154" y="991"/>
                  <a:pt x="1154" y="991"/>
                  <a:pt x="1154" y="991"/>
                </a:cubicBezTo>
                <a:cubicBezTo>
                  <a:pt x="1256" y="890"/>
                  <a:pt x="1256" y="890"/>
                  <a:pt x="1256" y="890"/>
                </a:cubicBezTo>
                <a:cubicBezTo>
                  <a:pt x="1342" y="889"/>
                  <a:pt x="1342" y="889"/>
                  <a:pt x="1342" y="889"/>
                </a:cubicBezTo>
                <a:cubicBezTo>
                  <a:pt x="1342" y="887"/>
                  <a:pt x="1342" y="886"/>
                  <a:pt x="1342" y="885"/>
                </a:cubicBezTo>
                <a:cubicBezTo>
                  <a:pt x="1254" y="886"/>
                  <a:pt x="1254" y="886"/>
                  <a:pt x="1254" y="886"/>
                </a:cubicBezTo>
                <a:cubicBezTo>
                  <a:pt x="1153" y="987"/>
                  <a:pt x="1153" y="987"/>
                  <a:pt x="1153" y="987"/>
                </a:cubicBezTo>
                <a:cubicBezTo>
                  <a:pt x="1124" y="986"/>
                  <a:pt x="1124" y="986"/>
                  <a:pt x="1124" y="986"/>
                </a:cubicBezTo>
                <a:cubicBezTo>
                  <a:pt x="1066" y="928"/>
                  <a:pt x="1066" y="928"/>
                  <a:pt x="1066" y="928"/>
                </a:cubicBezTo>
                <a:cubicBezTo>
                  <a:pt x="1063" y="857"/>
                  <a:pt x="1063" y="857"/>
                  <a:pt x="1063" y="857"/>
                </a:cubicBezTo>
                <a:cubicBezTo>
                  <a:pt x="820" y="614"/>
                  <a:pt x="820" y="614"/>
                  <a:pt x="820" y="614"/>
                </a:cubicBezTo>
                <a:cubicBezTo>
                  <a:pt x="612" y="610"/>
                  <a:pt x="612" y="610"/>
                  <a:pt x="612" y="610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68" name="Freeform 1025"/>
          <p:cNvSpPr>
            <a:spLocks/>
          </p:cNvSpPr>
          <p:nvPr/>
        </p:nvSpPr>
        <p:spPr bwMode="auto">
          <a:xfrm>
            <a:off x="-5625330" y="65088"/>
            <a:ext cx="5762625" cy="4149725"/>
          </a:xfrm>
          <a:custGeom>
            <a:avLst/>
            <a:gdLst>
              <a:gd name="T0" fmla="*/ 2 w 1390"/>
              <a:gd name="T1" fmla="*/ 0 h 1001"/>
              <a:gd name="T2" fmla="*/ 0 w 1390"/>
              <a:gd name="T3" fmla="*/ 3 h 1001"/>
              <a:gd name="T4" fmla="*/ 619 w 1390"/>
              <a:gd name="T5" fmla="*/ 623 h 1001"/>
              <a:gd name="T6" fmla="*/ 830 w 1390"/>
              <a:gd name="T7" fmla="*/ 624 h 1001"/>
              <a:gd name="T8" fmla="*/ 1053 w 1390"/>
              <a:gd name="T9" fmla="*/ 847 h 1001"/>
              <a:gd name="T10" fmla="*/ 1056 w 1390"/>
              <a:gd name="T11" fmla="*/ 918 h 1001"/>
              <a:gd name="T12" fmla="*/ 1138 w 1390"/>
              <a:gd name="T13" fmla="*/ 1000 h 1001"/>
              <a:gd name="T14" fmla="*/ 1167 w 1390"/>
              <a:gd name="T15" fmla="*/ 1001 h 1001"/>
              <a:gd name="T16" fmla="*/ 1268 w 1390"/>
              <a:gd name="T17" fmla="*/ 900 h 1001"/>
              <a:gd name="T18" fmla="*/ 1367 w 1390"/>
              <a:gd name="T19" fmla="*/ 901 h 1001"/>
              <a:gd name="T20" fmla="*/ 1387 w 1390"/>
              <a:gd name="T21" fmla="*/ 921 h 1001"/>
              <a:gd name="T22" fmla="*/ 1388 w 1390"/>
              <a:gd name="T23" fmla="*/ 920 h 1001"/>
              <a:gd name="T24" fmla="*/ 1390 w 1390"/>
              <a:gd name="T25" fmla="*/ 919 h 1001"/>
              <a:gd name="T26" fmla="*/ 1368 w 1390"/>
              <a:gd name="T27" fmla="*/ 897 h 1001"/>
              <a:gd name="T28" fmla="*/ 1266 w 1390"/>
              <a:gd name="T29" fmla="*/ 896 h 1001"/>
              <a:gd name="T30" fmla="*/ 1165 w 1390"/>
              <a:gd name="T31" fmla="*/ 997 h 1001"/>
              <a:gd name="T32" fmla="*/ 1140 w 1390"/>
              <a:gd name="T33" fmla="*/ 996 h 1001"/>
              <a:gd name="T34" fmla="*/ 1060 w 1390"/>
              <a:gd name="T35" fmla="*/ 916 h 1001"/>
              <a:gd name="T36" fmla="*/ 1057 w 1390"/>
              <a:gd name="T37" fmla="*/ 846 h 1001"/>
              <a:gd name="T38" fmla="*/ 832 w 1390"/>
              <a:gd name="T39" fmla="*/ 620 h 1001"/>
              <a:gd name="T40" fmla="*/ 621 w 1390"/>
              <a:gd name="T41" fmla="*/ 619 h 1001"/>
              <a:gd name="T42" fmla="*/ 2 w 1390"/>
              <a:gd name="T43" fmla="*/ 0 h 10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390" h="1001">
                <a:moveTo>
                  <a:pt x="2" y="0"/>
                </a:moveTo>
                <a:cubicBezTo>
                  <a:pt x="0" y="3"/>
                  <a:pt x="0" y="3"/>
                  <a:pt x="0" y="3"/>
                </a:cubicBezTo>
                <a:cubicBezTo>
                  <a:pt x="619" y="623"/>
                  <a:pt x="619" y="623"/>
                  <a:pt x="619" y="623"/>
                </a:cubicBezTo>
                <a:cubicBezTo>
                  <a:pt x="830" y="624"/>
                  <a:pt x="830" y="624"/>
                  <a:pt x="830" y="624"/>
                </a:cubicBezTo>
                <a:cubicBezTo>
                  <a:pt x="1053" y="847"/>
                  <a:pt x="1053" y="847"/>
                  <a:pt x="1053" y="847"/>
                </a:cubicBezTo>
                <a:cubicBezTo>
                  <a:pt x="1056" y="918"/>
                  <a:pt x="1056" y="918"/>
                  <a:pt x="1056" y="918"/>
                </a:cubicBezTo>
                <a:cubicBezTo>
                  <a:pt x="1138" y="1000"/>
                  <a:pt x="1138" y="1000"/>
                  <a:pt x="1138" y="1000"/>
                </a:cubicBezTo>
                <a:cubicBezTo>
                  <a:pt x="1167" y="1001"/>
                  <a:pt x="1167" y="1001"/>
                  <a:pt x="1167" y="1001"/>
                </a:cubicBezTo>
                <a:cubicBezTo>
                  <a:pt x="1268" y="900"/>
                  <a:pt x="1268" y="900"/>
                  <a:pt x="1268" y="900"/>
                </a:cubicBezTo>
                <a:cubicBezTo>
                  <a:pt x="1367" y="901"/>
                  <a:pt x="1367" y="901"/>
                  <a:pt x="1367" y="901"/>
                </a:cubicBezTo>
                <a:cubicBezTo>
                  <a:pt x="1387" y="921"/>
                  <a:pt x="1387" y="921"/>
                  <a:pt x="1387" y="921"/>
                </a:cubicBezTo>
                <a:cubicBezTo>
                  <a:pt x="1388" y="921"/>
                  <a:pt x="1388" y="921"/>
                  <a:pt x="1388" y="920"/>
                </a:cubicBezTo>
                <a:cubicBezTo>
                  <a:pt x="1389" y="920"/>
                  <a:pt x="1389" y="919"/>
                  <a:pt x="1390" y="919"/>
                </a:cubicBezTo>
                <a:cubicBezTo>
                  <a:pt x="1368" y="897"/>
                  <a:pt x="1368" y="897"/>
                  <a:pt x="1368" y="897"/>
                </a:cubicBezTo>
                <a:cubicBezTo>
                  <a:pt x="1266" y="896"/>
                  <a:pt x="1266" y="896"/>
                  <a:pt x="1266" y="896"/>
                </a:cubicBezTo>
                <a:cubicBezTo>
                  <a:pt x="1165" y="997"/>
                  <a:pt x="1165" y="997"/>
                  <a:pt x="1165" y="997"/>
                </a:cubicBezTo>
                <a:cubicBezTo>
                  <a:pt x="1140" y="996"/>
                  <a:pt x="1140" y="996"/>
                  <a:pt x="1140" y="996"/>
                </a:cubicBezTo>
                <a:cubicBezTo>
                  <a:pt x="1060" y="916"/>
                  <a:pt x="1060" y="916"/>
                  <a:pt x="1060" y="916"/>
                </a:cubicBezTo>
                <a:cubicBezTo>
                  <a:pt x="1057" y="846"/>
                  <a:pt x="1057" y="846"/>
                  <a:pt x="1057" y="846"/>
                </a:cubicBezTo>
                <a:cubicBezTo>
                  <a:pt x="832" y="620"/>
                  <a:pt x="832" y="620"/>
                  <a:pt x="832" y="620"/>
                </a:cubicBezTo>
                <a:cubicBezTo>
                  <a:pt x="621" y="619"/>
                  <a:pt x="621" y="619"/>
                  <a:pt x="621" y="619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69" name="Freeform 1026"/>
          <p:cNvSpPr>
            <a:spLocks/>
          </p:cNvSpPr>
          <p:nvPr/>
        </p:nvSpPr>
        <p:spPr bwMode="auto">
          <a:xfrm>
            <a:off x="-5687242" y="127000"/>
            <a:ext cx="3709988" cy="2836863"/>
          </a:xfrm>
          <a:custGeom>
            <a:avLst/>
            <a:gdLst>
              <a:gd name="T0" fmla="*/ 3 w 895"/>
              <a:gd name="T1" fmla="*/ 0 h 684"/>
              <a:gd name="T2" fmla="*/ 0 w 895"/>
              <a:gd name="T3" fmla="*/ 2 h 684"/>
              <a:gd name="T4" fmla="*/ 624 w 895"/>
              <a:gd name="T5" fmla="*/ 626 h 684"/>
              <a:gd name="T6" fmla="*/ 832 w 895"/>
              <a:gd name="T7" fmla="*/ 624 h 684"/>
              <a:gd name="T8" fmla="*/ 892 w 895"/>
              <a:gd name="T9" fmla="*/ 684 h 684"/>
              <a:gd name="T10" fmla="*/ 895 w 895"/>
              <a:gd name="T11" fmla="*/ 682 h 684"/>
              <a:gd name="T12" fmla="*/ 833 w 895"/>
              <a:gd name="T13" fmla="*/ 620 h 684"/>
              <a:gd name="T14" fmla="*/ 626 w 895"/>
              <a:gd name="T15" fmla="*/ 622 h 684"/>
              <a:gd name="T16" fmla="*/ 3 w 895"/>
              <a:gd name="T17" fmla="*/ 0 h 6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95" h="684">
                <a:moveTo>
                  <a:pt x="3" y="0"/>
                </a:moveTo>
                <a:cubicBezTo>
                  <a:pt x="0" y="2"/>
                  <a:pt x="0" y="2"/>
                  <a:pt x="0" y="2"/>
                </a:cubicBezTo>
                <a:cubicBezTo>
                  <a:pt x="624" y="626"/>
                  <a:pt x="624" y="626"/>
                  <a:pt x="624" y="626"/>
                </a:cubicBezTo>
                <a:cubicBezTo>
                  <a:pt x="832" y="624"/>
                  <a:pt x="832" y="624"/>
                  <a:pt x="832" y="624"/>
                </a:cubicBezTo>
                <a:cubicBezTo>
                  <a:pt x="892" y="684"/>
                  <a:pt x="892" y="684"/>
                  <a:pt x="892" y="684"/>
                </a:cubicBezTo>
                <a:cubicBezTo>
                  <a:pt x="893" y="684"/>
                  <a:pt x="894" y="683"/>
                  <a:pt x="895" y="682"/>
                </a:cubicBezTo>
                <a:cubicBezTo>
                  <a:pt x="833" y="620"/>
                  <a:pt x="833" y="620"/>
                  <a:pt x="833" y="620"/>
                </a:cubicBezTo>
                <a:cubicBezTo>
                  <a:pt x="626" y="622"/>
                  <a:pt x="626" y="622"/>
                  <a:pt x="626" y="622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70" name="Freeform 1027"/>
          <p:cNvSpPr>
            <a:spLocks/>
          </p:cNvSpPr>
          <p:nvPr/>
        </p:nvSpPr>
        <p:spPr bwMode="auto">
          <a:xfrm>
            <a:off x="-5720580" y="160338"/>
            <a:ext cx="4286250" cy="3619500"/>
          </a:xfrm>
          <a:custGeom>
            <a:avLst/>
            <a:gdLst>
              <a:gd name="T0" fmla="*/ 3 w 1034"/>
              <a:gd name="T1" fmla="*/ 0 h 873"/>
              <a:gd name="T2" fmla="*/ 0 w 1034"/>
              <a:gd name="T3" fmla="*/ 3 h 873"/>
              <a:gd name="T4" fmla="*/ 632 w 1034"/>
              <a:gd name="T5" fmla="*/ 635 h 873"/>
              <a:gd name="T6" fmla="*/ 797 w 1034"/>
              <a:gd name="T7" fmla="*/ 636 h 873"/>
              <a:gd name="T8" fmla="*/ 837 w 1034"/>
              <a:gd name="T9" fmla="*/ 676 h 873"/>
              <a:gd name="T10" fmla="*/ 848 w 1034"/>
              <a:gd name="T11" fmla="*/ 715 h 873"/>
              <a:gd name="T12" fmla="*/ 870 w 1034"/>
              <a:gd name="T13" fmla="*/ 737 h 873"/>
              <a:gd name="T14" fmla="*/ 933 w 1034"/>
              <a:gd name="T15" fmla="*/ 738 h 873"/>
              <a:gd name="T16" fmla="*/ 1030 w 1034"/>
              <a:gd name="T17" fmla="*/ 835 h 873"/>
              <a:gd name="T18" fmla="*/ 1030 w 1034"/>
              <a:gd name="T19" fmla="*/ 864 h 873"/>
              <a:gd name="T20" fmla="*/ 951 w 1034"/>
              <a:gd name="T21" fmla="*/ 784 h 873"/>
              <a:gd name="T22" fmla="*/ 923 w 1034"/>
              <a:gd name="T23" fmla="*/ 784 h 873"/>
              <a:gd name="T24" fmla="*/ 923 w 1034"/>
              <a:gd name="T25" fmla="*/ 785 h 873"/>
              <a:gd name="T26" fmla="*/ 923 w 1034"/>
              <a:gd name="T27" fmla="*/ 788 h 873"/>
              <a:gd name="T28" fmla="*/ 949 w 1034"/>
              <a:gd name="T29" fmla="*/ 788 h 873"/>
              <a:gd name="T30" fmla="*/ 1034 w 1034"/>
              <a:gd name="T31" fmla="*/ 873 h 873"/>
              <a:gd name="T32" fmla="*/ 1034 w 1034"/>
              <a:gd name="T33" fmla="*/ 834 h 873"/>
              <a:gd name="T34" fmla="*/ 934 w 1034"/>
              <a:gd name="T35" fmla="*/ 734 h 873"/>
              <a:gd name="T36" fmla="*/ 872 w 1034"/>
              <a:gd name="T37" fmla="*/ 733 h 873"/>
              <a:gd name="T38" fmla="*/ 852 w 1034"/>
              <a:gd name="T39" fmla="*/ 713 h 873"/>
              <a:gd name="T40" fmla="*/ 841 w 1034"/>
              <a:gd name="T41" fmla="*/ 674 h 873"/>
              <a:gd name="T42" fmla="*/ 799 w 1034"/>
              <a:gd name="T43" fmla="*/ 632 h 873"/>
              <a:gd name="T44" fmla="*/ 634 w 1034"/>
              <a:gd name="T45" fmla="*/ 631 h 873"/>
              <a:gd name="T46" fmla="*/ 3 w 1034"/>
              <a:gd name="T47" fmla="*/ 0 h 8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034" h="873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632" y="635"/>
                  <a:pt x="632" y="635"/>
                  <a:pt x="632" y="635"/>
                </a:cubicBezTo>
                <a:cubicBezTo>
                  <a:pt x="797" y="636"/>
                  <a:pt x="797" y="636"/>
                  <a:pt x="797" y="636"/>
                </a:cubicBezTo>
                <a:cubicBezTo>
                  <a:pt x="837" y="676"/>
                  <a:pt x="837" y="676"/>
                  <a:pt x="837" y="676"/>
                </a:cubicBezTo>
                <a:cubicBezTo>
                  <a:pt x="848" y="715"/>
                  <a:pt x="848" y="715"/>
                  <a:pt x="848" y="715"/>
                </a:cubicBezTo>
                <a:cubicBezTo>
                  <a:pt x="870" y="737"/>
                  <a:pt x="870" y="737"/>
                  <a:pt x="870" y="737"/>
                </a:cubicBezTo>
                <a:cubicBezTo>
                  <a:pt x="933" y="738"/>
                  <a:pt x="933" y="738"/>
                  <a:pt x="933" y="738"/>
                </a:cubicBezTo>
                <a:cubicBezTo>
                  <a:pt x="1030" y="835"/>
                  <a:pt x="1030" y="835"/>
                  <a:pt x="1030" y="835"/>
                </a:cubicBezTo>
                <a:cubicBezTo>
                  <a:pt x="1030" y="864"/>
                  <a:pt x="1030" y="864"/>
                  <a:pt x="1030" y="864"/>
                </a:cubicBezTo>
                <a:cubicBezTo>
                  <a:pt x="951" y="784"/>
                  <a:pt x="951" y="784"/>
                  <a:pt x="951" y="784"/>
                </a:cubicBezTo>
                <a:cubicBezTo>
                  <a:pt x="923" y="784"/>
                  <a:pt x="923" y="784"/>
                  <a:pt x="923" y="784"/>
                </a:cubicBezTo>
                <a:cubicBezTo>
                  <a:pt x="923" y="784"/>
                  <a:pt x="923" y="784"/>
                  <a:pt x="923" y="785"/>
                </a:cubicBezTo>
                <a:cubicBezTo>
                  <a:pt x="923" y="786"/>
                  <a:pt x="923" y="787"/>
                  <a:pt x="923" y="788"/>
                </a:cubicBezTo>
                <a:cubicBezTo>
                  <a:pt x="949" y="788"/>
                  <a:pt x="949" y="788"/>
                  <a:pt x="949" y="788"/>
                </a:cubicBezTo>
                <a:cubicBezTo>
                  <a:pt x="1034" y="873"/>
                  <a:pt x="1034" y="873"/>
                  <a:pt x="1034" y="873"/>
                </a:cubicBezTo>
                <a:cubicBezTo>
                  <a:pt x="1034" y="834"/>
                  <a:pt x="1034" y="834"/>
                  <a:pt x="1034" y="834"/>
                </a:cubicBezTo>
                <a:cubicBezTo>
                  <a:pt x="934" y="734"/>
                  <a:pt x="934" y="734"/>
                  <a:pt x="934" y="734"/>
                </a:cubicBezTo>
                <a:cubicBezTo>
                  <a:pt x="872" y="733"/>
                  <a:pt x="872" y="733"/>
                  <a:pt x="872" y="733"/>
                </a:cubicBezTo>
                <a:cubicBezTo>
                  <a:pt x="852" y="713"/>
                  <a:pt x="852" y="713"/>
                  <a:pt x="852" y="713"/>
                </a:cubicBezTo>
                <a:cubicBezTo>
                  <a:pt x="841" y="674"/>
                  <a:pt x="841" y="674"/>
                  <a:pt x="841" y="674"/>
                </a:cubicBezTo>
                <a:cubicBezTo>
                  <a:pt x="799" y="632"/>
                  <a:pt x="799" y="632"/>
                  <a:pt x="799" y="632"/>
                </a:cubicBezTo>
                <a:cubicBezTo>
                  <a:pt x="634" y="631"/>
                  <a:pt x="634" y="631"/>
                  <a:pt x="634" y="631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71" name="Freeform 1028"/>
          <p:cNvSpPr>
            <a:spLocks noEditPoints="1"/>
          </p:cNvSpPr>
          <p:nvPr/>
        </p:nvSpPr>
        <p:spPr bwMode="auto">
          <a:xfrm>
            <a:off x="-5430067" y="2092325"/>
            <a:ext cx="3113088" cy="2271713"/>
          </a:xfrm>
          <a:custGeom>
            <a:avLst/>
            <a:gdLst>
              <a:gd name="T0" fmla="*/ 0 w 751"/>
              <a:gd name="T1" fmla="*/ 3 h 548"/>
              <a:gd name="T2" fmla="*/ 0 w 751"/>
              <a:gd name="T3" fmla="*/ 3 h 548"/>
              <a:gd name="T4" fmla="*/ 0 w 751"/>
              <a:gd name="T5" fmla="*/ 3 h 548"/>
              <a:gd name="T6" fmla="*/ 0 w 751"/>
              <a:gd name="T7" fmla="*/ 3 h 548"/>
              <a:gd name="T8" fmla="*/ 3 w 751"/>
              <a:gd name="T9" fmla="*/ 0 h 548"/>
              <a:gd name="T10" fmla="*/ 0 w 751"/>
              <a:gd name="T11" fmla="*/ 3 h 548"/>
              <a:gd name="T12" fmla="*/ 316 w 751"/>
              <a:gd name="T13" fmla="*/ 319 h 548"/>
              <a:gd name="T14" fmla="*/ 430 w 751"/>
              <a:gd name="T15" fmla="*/ 320 h 548"/>
              <a:gd name="T16" fmla="*/ 555 w 751"/>
              <a:gd name="T17" fmla="*/ 445 h 548"/>
              <a:gd name="T18" fmla="*/ 649 w 751"/>
              <a:gd name="T19" fmla="*/ 449 h 548"/>
              <a:gd name="T20" fmla="*/ 749 w 751"/>
              <a:gd name="T21" fmla="*/ 548 h 548"/>
              <a:gd name="T22" fmla="*/ 751 w 751"/>
              <a:gd name="T23" fmla="*/ 544 h 548"/>
              <a:gd name="T24" fmla="*/ 651 w 751"/>
              <a:gd name="T25" fmla="*/ 445 h 548"/>
              <a:gd name="T26" fmla="*/ 557 w 751"/>
              <a:gd name="T27" fmla="*/ 441 h 548"/>
              <a:gd name="T28" fmla="*/ 432 w 751"/>
              <a:gd name="T29" fmla="*/ 316 h 548"/>
              <a:gd name="T30" fmla="*/ 318 w 751"/>
              <a:gd name="T31" fmla="*/ 315 h 548"/>
              <a:gd name="T32" fmla="*/ 3 w 751"/>
              <a:gd name="T33" fmla="*/ 0 h 5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751" h="548">
                <a:moveTo>
                  <a:pt x="0" y="3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16" y="319"/>
                  <a:pt x="316" y="319"/>
                  <a:pt x="316" y="319"/>
                </a:cubicBezTo>
                <a:cubicBezTo>
                  <a:pt x="430" y="320"/>
                  <a:pt x="430" y="320"/>
                  <a:pt x="430" y="320"/>
                </a:cubicBezTo>
                <a:cubicBezTo>
                  <a:pt x="555" y="445"/>
                  <a:pt x="555" y="445"/>
                  <a:pt x="555" y="445"/>
                </a:cubicBezTo>
                <a:cubicBezTo>
                  <a:pt x="649" y="449"/>
                  <a:pt x="649" y="449"/>
                  <a:pt x="649" y="449"/>
                </a:cubicBezTo>
                <a:cubicBezTo>
                  <a:pt x="749" y="548"/>
                  <a:pt x="749" y="548"/>
                  <a:pt x="749" y="548"/>
                </a:cubicBezTo>
                <a:cubicBezTo>
                  <a:pt x="749" y="547"/>
                  <a:pt x="750" y="545"/>
                  <a:pt x="751" y="544"/>
                </a:cubicBezTo>
                <a:cubicBezTo>
                  <a:pt x="651" y="445"/>
                  <a:pt x="651" y="445"/>
                  <a:pt x="651" y="445"/>
                </a:cubicBezTo>
                <a:cubicBezTo>
                  <a:pt x="557" y="441"/>
                  <a:pt x="557" y="441"/>
                  <a:pt x="557" y="441"/>
                </a:cubicBezTo>
                <a:cubicBezTo>
                  <a:pt x="432" y="316"/>
                  <a:pt x="432" y="316"/>
                  <a:pt x="432" y="316"/>
                </a:cubicBezTo>
                <a:cubicBezTo>
                  <a:pt x="318" y="315"/>
                  <a:pt x="318" y="315"/>
                  <a:pt x="318" y="315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72" name="Freeform 1029"/>
          <p:cNvSpPr>
            <a:spLocks/>
          </p:cNvSpPr>
          <p:nvPr/>
        </p:nvSpPr>
        <p:spPr bwMode="auto">
          <a:xfrm>
            <a:off x="-5384030" y="2047875"/>
            <a:ext cx="2897188" cy="2030413"/>
          </a:xfrm>
          <a:custGeom>
            <a:avLst/>
            <a:gdLst>
              <a:gd name="T0" fmla="*/ 3 w 699"/>
              <a:gd name="T1" fmla="*/ 0 h 490"/>
              <a:gd name="T2" fmla="*/ 0 w 699"/>
              <a:gd name="T3" fmla="*/ 3 h 490"/>
              <a:gd name="T4" fmla="*/ 308 w 699"/>
              <a:gd name="T5" fmla="*/ 310 h 490"/>
              <a:gd name="T6" fmla="*/ 422 w 699"/>
              <a:gd name="T7" fmla="*/ 311 h 490"/>
              <a:gd name="T8" fmla="*/ 547 w 699"/>
              <a:gd name="T9" fmla="*/ 436 h 490"/>
              <a:gd name="T10" fmla="*/ 644 w 699"/>
              <a:gd name="T11" fmla="*/ 437 h 490"/>
              <a:gd name="T12" fmla="*/ 697 w 699"/>
              <a:gd name="T13" fmla="*/ 490 h 490"/>
              <a:gd name="T14" fmla="*/ 699 w 699"/>
              <a:gd name="T15" fmla="*/ 486 h 490"/>
              <a:gd name="T16" fmla="*/ 645 w 699"/>
              <a:gd name="T17" fmla="*/ 433 h 490"/>
              <a:gd name="T18" fmla="*/ 548 w 699"/>
              <a:gd name="T19" fmla="*/ 432 h 490"/>
              <a:gd name="T20" fmla="*/ 423 w 699"/>
              <a:gd name="T21" fmla="*/ 307 h 490"/>
              <a:gd name="T22" fmla="*/ 309 w 699"/>
              <a:gd name="T23" fmla="*/ 306 h 490"/>
              <a:gd name="T24" fmla="*/ 3 w 699"/>
              <a:gd name="T25" fmla="*/ 0 h 4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699" h="490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08" y="310"/>
                  <a:pt x="308" y="310"/>
                  <a:pt x="308" y="310"/>
                </a:cubicBezTo>
                <a:cubicBezTo>
                  <a:pt x="422" y="311"/>
                  <a:pt x="422" y="311"/>
                  <a:pt x="422" y="311"/>
                </a:cubicBezTo>
                <a:cubicBezTo>
                  <a:pt x="547" y="436"/>
                  <a:pt x="547" y="436"/>
                  <a:pt x="547" y="436"/>
                </a:cubicBezTo>
                <a:cubicBezTo>
                  <a:pt x="644" y="437"/>
                  <a:pt x="644" y="437"/>
                  <a:pt x="644" y="437"/>
                </a:cubicBezTo>
                <a:cubicBezTo>
                  <a:pt x="697" y="490"/>
                  <a:pt x="697" y="490"/>
                  <a:pt x="697" y="490"/>
                </a:cubicBezTo>
                <a:cubicBezTo>
                  <a:pt x="698" y="489"/>
                  <a:pt x="698" y="488"/>
                  <a:pt x="699" y="486"/>
                </a:cubicBezTo>
                <a:cubicBezTo>
                  <a:pt x="645" y="433"/>
                  <a:pt x="645" y="433"/>
                  <a:pt x="645" y="433"/>
                </a:cubicBezTo>
                <a:cubicBezTo>
                  <a:pt x="548" y="432"/>
                  <a:pt x="548" y="432"/>
                  <a:pt x="548" y="432"/>
                </a:cubicBezTo>
                <a:cubicBezTo>
                  <a:pt x="423" y="307"/>
                  <a:pt x="423" y="307"/>
                  <a:pt x="423" y="307"/>
                </a:cubicBezTo>
                <a:cubicBezTo>
                  <a:pt x="309" y="306"/>
                  <a:pt x="309" y="306"/>
                  <a:pt x="309" y="306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73" name="Freeform 1030"/>
          <p:cNvSpPr>
            <a:spLocks/>
          </p:cNvSpPr>
          <p:nvPr/>
        </p:nvSpPr>
        <p:spPr bwMode="auto">
          <a:xfrm>
            <a:off x="-5849167" y="288925"/>
            <a:ext cx="3200400" cy="2665413"/>
          </a:xfrm>
          <a:custGeom>
            <a:avLst/>
            <a:gdLst>
              <a:gd name="T0" fmla="*/ 3 w 772"/>
              <a:gd name="T1" fmla="*/ 0 h 643"/>
              <a:gd name="T2" fmla="*/ 0 w 772"/>
              <a:gd name="T3" fmla="*/ 3 h 643"/>
              <a:gd name="T4" fmla="*/ 559 w 772"/>
              <a:gd name="T5" fmla="*/ 562 h 643"/>
              <a:gd name="T6" fmla="*/ 584 w 772"/>
              <a:gd name="T7" fmla="*/ 559 h 643"/>
              <a:gd name="T8" fmla="*/ 668 w 772"/>
              <a:gd name="T9" fmla="*/ 643 h 643"/>
              <a:gd name="T10" fmla="*/ 771 w 772"/>
              <a:gd name="T11" fmla="*/ 642 h 643"/>
              <a:gd name="T12" fmla="*/ 772 w 772"/>
              <a:gd name="T13" fmla="*/ 638 h 643"/>
              <a:gd name="T14" fmla="*/ 670 w 772"/>
              <a:gd name="T15" fmla="*/ 639 h 643"/>
              <a:gd name="T16" fmla="*/ 586 w 772"/>
              <a:gd name="T17" fmla="*/ 555 h 643"/>
              <a:gd name="T18" fmla="*/ 560 w 772"/>
              <a:gd name="T19" fmla="*/ 557 h 643"/>
              <a:gd name="T20" fmla="*/ 3 w 772"/>
              <a:gd name="T21" fmla="*/ 0 h 6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772" h="643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559" y="562"/>
                  <a:pt x="559" y="562"/>
                  <a:pt x="559" y="562"/>
                </a:cubicBezTo>
                <a:cubicBezTo>
                  <a:pt x="584" y="559"/>
                  <a:pt x="584" y="559"/>
                  <a:pt x="584" y="559"/>
                </a:cubicBezTo>
                <a:cubicBezTo>
                  <a:pt x="668" y="643"/>
                  <a:pt x="668" y="643"/>
                  <a:pt x="668" y="643"/>
                </a:cubicBezTo>
                <a:cubicBezTo>
                  <a:pt x="771" y="642"/>
                  <a:pt x="771" y="642"/>
                  <a:pt x="771" y="642"/>
                </a:cubicBezTo>
                <a:cubicBezTo>
                  <a:pt x="771" y="641"/>
                  <a:pt x="772" y="640"/>
                  <a:pt x="772" y="638"/>
                </a:cubicBezTo>
                <a:cubicBezTo>
                  <a:pt x="670" y="639"/>
                  <a:pt x="670" y="639"/>
                  <a:pt x="670" y="639"/>
                </a:cubicBezTo>
                <a:cubicBezTo>
                  <a:pt x="586" y="555"/>
                  <a:pt x="586" y="555"/>
                  <a:pt x="586" y="555"/>
                </a:cubicBezTo>
                <a:cubicBezTo>
                  <a:pt x="560" y="557"/>
                  <a:pt x="560" y="557"/>
                  <a:pt x="560" y="557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74" name="Freeform 1031"/>
          <p:cNvSpPr>
            <a:spLocks noEditPoints="1"/>
          </p:cNvSpPr>
          <p:nvPr/>
        </p:nvSpPr>
        <p:spPr bwMode="auto">
          <a:xfrm>
            <a:off x="-6034905" y="476250"/>
            <a:ext cx="5961063" cy="4211638"/>
          </a:xfrm>
          <a:custGeom>
            <a:avLst/>
            <a:gdLst>
              <a:gd name="T0" fmla="*/ 0 w 1438"/>
              <a:gd name="T1" fmla="*/ 3 h 1016"/>
              <a:gd name="T2" fmla="*/ 0 w 1438"/>
              <a:gd name="T3" fmla="*/ 3 h 1016"/>
              <a:gd name="T4" fmla="*/ 0 w 1438"/>
              <a:gd name="T5" fmla="*/ 3 h 1016"/>
              <a:gd name="T6" fmla="*/ 0 w 1438"/>
              <a:gd name="T7" fmla="*/ 3 h 1016"/>
              <a:gd name="T8" fmla="*/ 2 w 1438"/>
              <a:gd name="T9" fmla="*/ 0 h 1016"/>
              <a:gd name="T10" fmla="*/ 0 w 1438"/>
              <a:gd name="T11" fmla="*/ 3 h 1016"/>
              <a:gd name="T12" fmla="*/ 580 w 1438"/>
              <a:gd name="T13" fmla="*/ 584 h 1016"/>
              <a:gd name="T14" fmla="*/ 615 w 1438"/>
              <a:gd name="T15" fmla="*/ 585 h 1016"/>
              <a:gd name="T16" fmla="*/ 701 w 1438"/>
              <a:gd name="T17" fmla="*/ 671 h 1016"/>
              <a:gd name="T18" fmla="*/ 771 w 1438"/>
              <a:gd name="T19" fmla="*/ 673 h 1016"/>
              <a:gd name="T20" fmla="*/ 827 w 1438"/>
              <a:gd name="T21" fmla="*/ 728 h 1016"/>
              <a:gd name="T22" fmla="*/ 878 w 1438"/>
              <a:gd name="T23" fmla="*/ 729 h 1016"/>
              <a:gd name="T24" fmla="*/ 965 w 1438"/>
              <a:gd name="T25" fmla="*/ 816 h 1016"/>
              <a:gd name="T26" fmla="*/ 1077 w 1438"/>
              <a:gd name="T27" fmla="*/ 815 h 1016"/>
              <a:gd name="T28" fmla="*/ 1209 w 1438"/>
              <a:gd name="T29" fmla="*/ 946 h 1016"/>
              <a:gd name="T30" fmla="*/ 1272 w 1438"/>
              <a:gd name="T31" fmla="*/ 948 h 1016"/>
              <a:gd name="T32" fmla="*/ 1296 w 1438"/>
              <a:gd name="T33" fmla="*/ 972 h 1016"/>
              <a:gd name="T34" fmla="*/ 1391 w 1438"/>
              <a:gd name="T35" fmla="*/ 971 h 1016"/>
              <a:gd name="T36" fmla="*/ 1437 w 1438"/>
              <a:gd name="T37" fmla="*/ 1016 h 1016"/>
              <a:gd name="T38" fmla="*/ 1438 w 1438"/>
              <a:gd name="T39" fmla="*/ 1012 h 1016"/>
              <a:gd name="T40" fmla="*/ 1393 w 1438"/>
              <a:gd name="T41" fmla="*/ 967 h 1016"/>
              <a:gd name="T42" fmla="*/ 1298 w 1438"/>
              <a:gd name="T43" fmla="*/ 968 h 1016"/>
              <a:gd name="T44" fmla="*/ 1274 w 1438"/>
              <a:gd name="T45" fmla="*/ 944 h 1016"/>
              <a:gd name="T46" fmla="*/ 1210 w 1438"/>
              <a:gd name="T47" fmla="*/ 942 h 1016"/>
              <a:gd name="T48" fmla="*/ 1079 w 1438"/>
              <a:gd name="T49" fmla="*/ 811 h 1016"/>
              <a:gd name="T50" fmla="*/ 967 w 1438"/>
              <a:gd name="T51" fmla="*/ 812 h 1016"/>
              <a:gd name="T52" fmla="*/ 880 w 1438"/>
              <a:gd name="T53" fmla="*/ 725 h 1016"/>
              <a:gd name="T54" fmla="*/ 828 w 1438"/>
              <a:gd name="T55" fmla="*/ 724 h 1016"/>
              <a:gd name="T56" fmla="*/ 773 w 1438"/>
              <a:gd name="T57" fmla="*/ 669 h 1016"/>
              <a:gd name="T58" fmla="*/ 703 w 1438"/>
              <a:gd name="T59" fmla="*/ 667 h 1016"/>
              <a:gd name="T60" fmla="*/ 617 w 1438"/>
              <a:gd name="T61" fmla="*/ 581 h 1016"/>
              <a:gd name="T62" fmla="*/ 582 w 1438"/>
              <a:gd name="T63" fmla="*/ 580 h 1016"/>
              <a:gd name="T64" fmla="*/ 2 w 1438"/>
              <a:gd name="T65" fmla="*/ 0 h 10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438" h="1016">
                <a:moveTo>
                  <a:pt x="0" y="3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moveTo>
                  <a:pt x="2" y="0"/>
                </a:moveTo>
                <a:cubicBezTo>
                  <a:pt x="0" y="3"/>
                  <a:pt x="0" y="3"/>
                  <a:pt x="0" y="3"/>
                </a:cubicBezTo>
                <a:cubicBezTo>
                  <a:pt x="580" y="584"/>
                  <a:pt x="580" y="584"/>
                  <a:pt x="580" y="584"/>
                </a:cubicBezTo>
                <a:cubicBezTo>
                  <a:pt x="615" y="585"/>
                  <a:pt x="615" y="585"/>
                  <a:pt x="615" y="585"/>
                </a:cubicBezTo>
                <a:cubicBezTo>
                  <a:pt x="701" y="671"/>
                  <a:pt x="701" y="671"/>
                  <a:pt x="701" y="671"/>
                </a:cubicBezTo>
                <a:cubicBezTo>
                  <a:pt x="771" y="673"/>
                  <a:pt x="771" y="673"/>
                  <a:pt x="771" y="673"/>
                </a:cubicBezTo>
                <a:cubicBezTo>
                  <a:pt x="827" y="728"/>
                  <a:pt x="827" y="728"/>
                  <a:pt x="827" y="728"/>
                </a:cubicBezTo>
                <a:cubicBezTo>
                  <a:pt x="878" y="729"/>
                  <a:pt x="878" y="729"/>
                  <a:pt x="878" y="729"/>
                </a:cubicBezTo>
                <a:cubicBezTo>
                  <a:pt x="965" y="816"/>
                  <a:pt x="965" y="816"/>
                  <a:pt x="965" y="816"/>
                </a:cubicBezTo>
                <a:cubicBezTo>
                  <a:pt x="1077" y="815"/>
                  <a:pt x="1077" y="815"/>
                  <a:pt x="1077" y="815"/>
                </a:cubicBezTo>
                <a:cubicBezTo>
                  <a:pt x="1209" y="946"/>
                  <a:pt x="1209" y="946"/>
                  <a:pt x="1209" y="946"/>
                </a:cubicBezTo>
                <a:cubicBezTo>
                  <a:pt x="1272" y="948"/>
                  <a:pt x="1272" y="948"/>
                  <a:pt x="1272" y="948"/>
                </a:cubicBezTo>
                <a:cubicBezTo>
                  <a:pt x="1296" y="972"/>
                  <a:pt x="1296" y="972"/>
                  <a:pt x="1296" y="972"/>
                </a:cubicBezTo>
                <a:cubicBezTo>
                  <a:pt x="1391" y="971"/>
                  <a:pt x="1391" y="971"/>
                  <a:pt x="1391" y="971"/>
                </a:cubicBezTo>
                <a:cubicBezTo>
                  <a:pt x="1437" y="1016"/>
                  <a:pt x="1437" y="1016"/>
                  <a:pt x="1437" y="1016"/>
                </a:cubicBezTo>
                <a:cubicBezTo>
                  <a:pt x="1437" y="1015"/>
                  <a:pt x="1438" y="1013"/>
                  <a:pt x="1438" y="1012"/>
                </a:cubicBezTo>
                <a:cubicBezTo>
                  <a:pt x="1393" y="967"/>
                  <a:pt x="1393" y="967"/>
                  <a:pt x="1393" y="967"/>
                </a:cubicBezTo>
                <a:cubicBezTo>
                  <a:pt x="1298" y="968"/>
                  <a:pt x="1298" y="968"/>
                  <a:pt x="1298" y="968"/>
                </a:cubicBezTo>
                <a:cubicBezTo>
                  <a:pt x="1274" y="944"/>
                  <a:pt x="1274" y="944"/>
                  <a:pt x="1274" y="944"/>
                </a:cubicBezTo>
                <a:cubicBezTo>
                  <a:pt x="1210" y="942"/>
                  <a:pt x="1210" y="942"/>
                  <a:pt x="1210" y="942"/>
                </a:cubicBezTo>
                <a:cubicBezTo>
                  <a:pt x="1079" y="811"/>
                  <a:pt x="1079" y="811"/>
                  <a:pt x="1079" y="811"/>
                </a:cubicBezTo>
                <a:cubicBezTo>
                  <a:pt x="967" y="812"/>
                  <a:pt x="967" y="812"/>
                  <a:pt x="967" y="812"/>
                </a:cubicBezTo>
                <a:cubicBezTo>
                  <a:pt x="880" y="725"/>
                  <a:pt x="880" y="725"/>
                  <a:pt x="880" y="725"/>
                </a:cubicBezTo>
                <a:cubicBezTo>
                  <a:pt x="828" y="724"/>
                  <a:pt x="828" y="724"/>
                  <a:pt x="828" y="724"/>
                </a:cubicBezTo>
                <a:cubicBezTo>
                  <a:pt x="773" y="669"/>
                  <a:pt x="773" y="669"/>
                  <a:pt x="773" y="669"/>
                </a:cubicBezTo>
                <a:cubicBezTo>
                  <a:pt x="703" y="667"/>
                  <a:pt x="703" y="667"/>
                  <a:pt x="703" y="667"/>
                </a:cubicBezTo>
                <a:cubicBezTo>
                  <a:pt x="617" y="581"/>
                  <a:pt x="617" y="581"/>
                  <a:pt x="617" y="581"/>
                </a:cubicBezTo>
                <a:cubicBezTo>
                  <a:pt x="582" y="580"/>
                  <a:pt x="582" y="580"/>
                  <a:pt x="582" y="580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75" name="Freeform 1032"/>
          <p:cNvSpPr>
            <a:spLocks/>
          </p:cNvSpPr>
          <p:nvPr/>
        </p:nvSpPr>
        <p:spPr bwMode="auto">
          <a:xfrm>
            <a:off x="-5988867" y="430213"/>
            <a:ext cx="5976938" cy="4191000"/>
          </a:xfrm>
          <a:custGeom>
            <a:avLst/>
            <a:gdLst>
              <a:gd name="T0" fmla="*/ 3 w 1442"/>
              <a:gd name="T1" fmla="*/ 0 h 1011"/>
              <a:gd name="T2" fmla="*/ 0 w 1442"/>
              <a:gd name="T3" fmla="*/ 3 h 1011"/>
              <a:gd name="T4" fmla="*/ 0 w 1442"/>
              <a:gd name="T5" fmla="*/ 3 h 1011"/>
              <a:gd name="T6" fmla="*/ 576 w 1442"/>
              <a:gd name="T7" fmla="*/ 579 h 1011"/>
              <a:gd name="T8" fmla="*/ 611 w 1442"/>
              <a:gd name="T9" fmla="*/ 580 h 1011"/>
              <a:gd name="T10" fmla="*/ 697 w 1442"/>
              <a:gd name="T11" fmla="*/ 666 h 1011"/>
              <a:gd name="T12" fmla="*/ 770 w 1442"/>
              <a:gd name="T13" fmla="*/ 665 h 1011"/>
              <a:gd name="T14" fmla="*/ 825 w 1442"/>
              <a:gd name="T15" fmla="*/ 721 h 1011"/>
              <a:gd name="T16" fmla="*/ 877 w 1442"/>
              <a:gd name="T17" fmla="*/ 722 h 1011"/>
              <a:gd name="T18" fmla="*/ 964 w 1442"/>
              <a:gd name="T19" fmla="*/ 809 h 1011"/>
              <a:gd name="T20" fmla="*/ 1076 w 1442"/>
              <a:gd name="T21" fmla="*/ 807 h 1011"/>
              <a:gd name="T22" fmla="*/ 1208 w 1442"/>
              <a:gd name="T23" fmla="*/ 939 h 1011"/>
              <a:gd name="T24" fmla="*/ 1271 w 1442"/>
              <a:gd name="T25" fmla="*/ 940 h 1011"/>
              <a:gd name="T26" fmla="*/ 1295 w 1442"/>
              <a:gd name="T27" fmla="*/ 964 h 1011"/>
              <a:gd name="T28" fmla="*/ 1390 w 1442"/>
              <a:gd name="T29" fmla="*/ 963 h 1011"/>
              <a:gd name="T30" fmla="*/ 1438 w 1442"/>
              <a:gd name="T31" fmla="*/ 1011 h 1011"/>
              <a:gd name="T32" fmla="*/ 1442 w 1442"/>
              <a:gd name="T33" fmla="*/ 1009 h 1011"/>
              <a:gd name="T34" fmla="*/ 1392 w 1442"/>
              <a:gd name="T35" fmla="*/ 959 h 1011"/>
              <a:gd name="T36" fmla="*/ 1297 w 1442"/>
              <a:gd name="T37" fmla="*/ 960 h 1011"/>
              <a:gd name="T38" fmla="*/ 1273 w 1442"/>
              <a:gd name="T39" fmla="*/ 936 h 1011"/>
              <a:gd name="T40" fmla="*/ 1209 w 1442"/>
              <a:gd name="T41" fmla="*/ 935 h 1011"/>
              <a:gd name="T42" fmla="*/ 1078 w 1442"/>
              <a:gd name="T43" fmla="*/ 803 h 1011"/>
              <a:gd name="T44" fmla="*/ 966 w 1442"/>
              <a:gd name="T45" fmla="*/ 805 h 1011"/>
              <a:gd name="T46" fmla="*/ 879 w 1442"/>
              <a:gd name="T47" fmla="*/ 718 h 1011"/>
              <a:gd name="T48" fmla="*/ 827 w 1442"/>
              <a:gd name="T49" fmla="*/ 717 h 1011"/>
              <a:gd name="T50" fmla="*/ 772 w 1442"/>
              <a:gd name="T51" fmla="*/ 661 h 1011"/>
              <a:gd name="T52" fmla="*/ 699 w 1442"/>
              <a:gd name="T53" fmla="*/ 662 h 1011"/>
              <a:gd name="T54" fmla="*/ 613 w 1442"/>
              <a:gd name="T55" fmla="*/ 576 h 1011"/>
              <a:gd name="T56" fmla="*/ 578 w 1442"/>
              <a:gd name="T57" fmla="*/ 575 h 1011"/>
              <a:gd name="T58" fmla="*/ 3 w 1442"/>
              <a:gd name="T59" fmla="*/ 0 h 10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442" h="1011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576" y="579"/>
                  <a:pt x="576" y="579"/>
                  <a:pt x="576" y="579"/>
                </a:cubicBezTo>
                <a:cubicBezTo>
                  <a:pt x="611" y="580"/>
                  <a:pt x="611" y="580"/>
                  <a:pt x="611" y="580"/>
                </a:cubicBezTo>
                <a:cubicBezTo>
                  <a:pt x="697" y="666"/>
                  <a:pt x="697" y="666"/>
                  <a:pt x="697" y="666"/>
                </a:cubicBezTo>
                <a:cubicBezTo>
                  <a:pt x="770" y="665"/>
                  <a:pt x="770" y="665"/>
                  <a:pt x="770" y="665"/>
                </a:cubicBezTo>
                <a:cubicBezTo>
                  <a:pt x="825" y="721"/>
                  <a:pt x="825" y="721"/>
                  <a:pt x="825" y="721"/>
                </a:cubicBezTo>
                <a:cubicBezTo>
                  <a:pt x="877" y="722"/>
                  <a:pt x="877" y="722"/>
                  <a:pt x="877" y="722"/>
                </a:cubicBezTo>
                <a:cubicBezTo>
                  <a:pt x="964" y="809"/>
                  <a:pt x="964" y="809"/>
                  <a:pt x="964" y="809"/>
                </a:cubicBezTo>
                <a:cubicBezTo>
                  <a:pt x="1076" y="807"/>
                  <a:pt x="1076" y="807"/>
                  <a:pt x="1076" y="807"/>
                </a:cubicBezTo>
                <a:cubicBezTo>
                  <a:pt x="1208" y="939"/>
                  <a:pt x="1208" y="939"/>
                  <a:pt x="1208" y="939"/>
                </a:cubicBezTo>
                <a:cubicBezTo>
                  <a:pt x="1271" y="940"/>
                  <a:pt x="1271" y="940"/>
                  <a:pt x="1271" y="940"/>
                </a:cubicBezTo>
                <a:cubicBezTo>
                  <a:pt x="1295" y="964"/>
                  <a:pt x="1295" y="964"/>
                  <a:pt x="1295" y="964"/>
                </a:cubicBezTo>
                <a:cubicBezTo>
                  <a:pt x="1390" y="963"/>
                  <a:pt x="1390" y="963"/>
                  <a:pt x="1390" y="963"/>
                </a:cubicBezTo>
                <a:cubicBezTo>
                  <a:pt x="1438" y="1011"/>
                  <a:pt x="1438" y="1011"/>
                  <a:pt x="1438" y="1011"/>
                </a:cubicBezTo>
                <a:cubicBezTo>
                  <a:pt x="1439" y="1011"/>
                  <a:pt x="1441" y="1010"/>
                  <a:pt x="1442" y="1009"/>
                </a:cubicBezTo>
                <a:cubicBezTo>
                  <a:pt x="1392" y="959"/>
                  <a:pt x="1392" y="959"/>
                  <a:pt x="1392" y="959"/>
                </a:cubicBezTo>
                <a:cubicBezTo>
                  <a:pt x="1297" y="960"/>
                  <a:pt x="1297" y="960"/>
                  <a:pt x="1297" y="960"/>
                </a:cubicBezTo>
                <a:cubicBezTo>
                  <a:pt x="1273" y="936"/>
                  <a:pt x="1273" y="936"/>
                  <a:pt x="1273" y="936"/>
                </a:cubicBezTo>
                <a:cubicBezTo>
                  <a:pt x="1209" y="935"/>
                  <a:pt x="1209" y="935"/>
                  <a:pt x="1209" y="935"/>
                </a:cubicBezTo>
                <a:cubicBezTo>
                  <a:pt x="1078" y="803"/>
                  <a:pt x="1078" y="803"/>
                  <a:pt x="1078" y="803"/>
                </a:cubicBezTo>
                <a:cubicBezTo>
                  <a:pt x="966" y="805"/>
                  <a:pt x="966" y="805"/>
                  <a:pt x="966" y="805"/>
                </a:cubicBezTo>
                <a:cubicBezTo>
                  <a:pt x="879" y="718"/>
                  <a:pt x="879" y="718"/>
                  <a:pt x="879" y="718"/>
                </a:cubicBezTo>
                <a:cubicBezTo>
                  <a:pt x="827" y="717"/>
                  <a:pt x="827" y="717"/>
                  <a:pt x="827" y="717"/>
                </a:cubicBezTo>
                <a:cubicBezTo>
                  <a:pt x="772" y="661"/>
                  <a:pt x="772" y="661"/>
                  <a:pt x="772" y="661"/>
                </a:cubicBezTo>
                <a:cubicBezTo>
                  <a:pt x="699" y="662"/>
                  <a:pt x="699" y="662"/>
                  <a:pt x="699" y="662"/>
                </a:cubicBezTo>
                <a:cubicBezTo>
                  <a:pt x="613" y="576"/>
                  <a:pt x="613" y="576"/>
                  <a:pt x="613" y="576"/>
                </a:cubicBezTo>
                <a:cubicBezTo>
                  <a:pt x="578" y="575"/>
                  <a:pt x="578" y="575"/>
                  <a:pt x="578" y="575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76" name="Freeform 1033"/>
          <p:cNvSpPr>
            <a:spLocks/>
          </p:cNvSpPr>
          <p:nvPr/>
        </p:nvSpPr>
        <p:spPr bwMode="auto">
          <a:xfrm>
            <a:off x="-32567" y="123825"/>
            <a:ext cx="1309688" cy="1944688"/>
          </a:xfrm>
          <a:custGeom>
            <a:avLst/>
            <a:gdLst>
              <a:gd name="T0" fmla="*/ 2 w 316"/>
              <a:gd name="T1" fmla="*/ 0 h 469"/>
              <a:gd name="T2" fmla="*/ 0 w 316"/>
              <a:gd name="T3" fmla="*/ 2 h 469"/>
              <a:gd name="T4" fmla="*/ 0 w 316"/>
              <a:gd name="T5" fmla="*/ 71 h 469"/>
              <a:gd name="T6" fmla="*/ 233 w 316"/>
              <a:gd name="T7" fmla="*/ 305 h 469"/>
              <a:gd name="T8" fmla="*/ 232 w 316"/>
              <a:gd name="T9" fmla="*/ 389 h 469"/>
              <a:gd name="T10" fmla="*/ 313 w 316"/>
              <a:gd name="T11" fmla="*/ 469 h 469"/>
              <a:gd name="T12" fmla="*/ 316 w 316"/>
              <a:gd name="T13" fmla="*/ 467 h 469"/>
              <a:gd name="T14" fmla="*/ 236 w 316"/>
              <a:gd name="T15" fmla="*/ 387 h 469"/>
              <a:gd name="T16" fmla="*/ 237 w 316"/>
              <a:gd name="T17" fmla="*/ 303 h 469"/>
              <a:gd name="T18" fmla="*/ 4 w 316"/>
              <a:gd name="T19" fmla="*/ 69 h 469"/>
              <a:gd name="T20" fmla="*/ 4 w 316"/>
              <a:gd name="T21" fmla="*/ 3 h 469"/>
              <a:gd name="T22" fmla="*/ 5 w 316"/>
              <a:gd name="T23" fmla="*/ 3 h 469"/>
              <a:gd name="T24" fmla="*/ 2 w 316"/>
              <a:gd name="T25" fmla="*/ 0 h 4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16" h="469">
                <a:moveTo>
                  <a:pt x="2" y="0"/>
                </a:moveTo>
                <a:cubicBezTo>
                  <a:pt x="0" y="2"/>
                  <a:pt x="0" y="2"/>
                  <a:pt x="0" y="2"/>
                </a:cubicBezTo>
                <a:cubicBezTo>
                  <a:pt x="0" y="71"/>
                  <a:pt x="0" y="71"/>
                  <a:pt x="0" y="71"/>
                </a:cubicBezTo>
                <a:cubicBezTo>
                  <a:pt x="233" y="305"/>
                  <a:pt x="233" y="305"/>
                  <a:pt x="233" y="305"/>
                </a:cubicBezTo>
                <a:cubicBezTo>
                  <a:pt x="232" y="389"/>
                  <a:pt x="232" y="389"/>
                  <a:pt x="232" y="389"/>
                </a:cubicBezTo>
                <a:cubicBezTo>
                  <a:pt x="313" y="469"/>
                  <a:pt x="313" y="469"/>
                  <a:pt x="313" y="469"/>
                </a:cubicBezTo>
                <a:cubicBezTo>
                  <a:pt x="314" y="468"/>
                  <a:pt x="315" y="467"/>
                  <a:pt x="316" y="467"/>
                </a:cubicBezTo>
                <a:cubicBezTo>
                  <a:pt x="236" y="387"/>
                  <a:pt x="236" y="387"/>
                  <a:pt x="236" y="387"/>
                </a:cubicBezTo>
                <a:cubicBezTo>
                  <a:pt x="237" y="303"/>
                  <a:pt x="237" y="303"/>
                  <a:pt x="237" y="303"/>
                </a:cubicBezTo>
                <a:cubicBezTo>
                  <a:pt x="4" y="69"/>
                  <a:pt x="4" y="69"/>
                  <a:pt x="4" y="69"/>
                </a:cubicBezTo>
                <a:cubicBezTo>
                  <a:pt x="4" y="3"/>
                  <a:pt x="4" y="3"/>
                  <a:pt x="4" y="3"/>
                </a:cubicBezTo>
                <a:cubicBezTo>
                  <a:pt x="5" y="3"/>
                  <a:pt x="5" y="3"/>
                  <a:pt x="5" y="3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77" name="Freeform 1034"/>
          <p:cNvSpPr>
            <a:spLocks noEditPoints="1"/>
          </p:cNvSpPr>
          <p:nvPr/>
        </p:nvSpPr>
        <p:spPr bwMode="auto">
          <a:xfrm>
            <a:off x="1135833" y="-4473575"/>
            <a:ext cx="2027238" cy="4240213"/>
          </a:xfrm>
          <a:custGeom>
            <a:avLst/>
            <a:gdLst>
              <a:gd name="T0" fmla="*/ 481 w 489"/>
              <a:gd name="T1" fmla="*/ 879 h 1023"/>
              <a:gd name="T2" fmla="*/ 481 w 489"/>
              <a:gd name="T3" fmla="*/ 919 h 1023"/>
              <a:gd name="T4" fmla="*/ 400 w 489"/>
              <a:gd name="T5" fmla="*/ 1000 h 1023"/>
              <a:gd name="T6" fmla="*/ 401 w 489"/>
              <a:gd name="T7" fmla="*/ 1019 h 1023"/>
              <a:gd name="T8" fmla="*/ 401 w 489"/>
              <a:gd name="T9" fmla="*/ 1023 h 1023"/>
              <a:gd name="T10" fmla="*/ 405 w 489"/>
              <a:gd name="T11" fmla="*/ 1023 h 1023"/>
              <a:gd name="T12" fmla="*/ 405 w 489"/>
              <a:gd name="T13" fmla="*/ 1017 h 1023"/>
              <a:gd name="T14" fmla="*/ 404 w 489"/>
              <a:gd name="T15" fmla="*/ 1001 h 1023"/>
              <a:gd name="T16" fmla="*/ 485 w 489"/>
              <a:gd name="T17" fmla="*/ 921 h 1023"/>
              <a:gd name="T18" fmla="*/ 485 w 489"/>
              <a:gd name="T19" fmla="*/ 880 h 1023"/>
              <a:gd name="T20" fmla="*/ 485 w 489"/>
              <a:gd name="T21" fmla="*/ 880 h 1023"/>
              <a:gd name="T22" fmla="*/ 485 w 489"/>
              <a:gd name="T23" fmla="*/ 880 h 1023"/>
              <a:gd name="T24" fmla="*/ 481 w 489"/>
              <a:gd name="T25" fmla="*/ 879 h 1023"/>
              <a:gd name="T26" fmla="*/ 3 w 489"/>
              <a:gd name="T27" fmla="*/ 0 h 1023"/>
              <a:gd name="T28" fmla="*/ 0 w 489"/>
              <a:gd name="T29" fmla="*/ 3 h 1023"/>
              <a:gd name="T30" fmla="*/ 0 w 489"/>
              <a:gd name="T31" fmla="*/ 3 h 1023"/>
              <a:gd name="T32" fmla="*/ 485 w 489"/>
              <a:gd name="T33" fmla="*/ 488 h 1023"/>
              <a:gd name="T34" fmla="*/ 482 w 489"/>
              <a:gd name="T35" fmla="*/ 839 h 1023"/>
              <a:gd name="T36" fmla="*/ 485 w 489"/>
              <a:gd name="T37" fmla="*/ 838 h 1023"/>
              <a:gd name="T38" fmla="*/ 485 w 489"/>
              <a:gd name="T39" fmla="*/ 838 h 1023"/>
              <a:gd name="T40" fmla="*/ 486 w 489"/>
              <a:gd name="T41" fmla="*/ 838 h 1023"/>
              <a:gd name="T42" fmla="*/ 489 w 489"/>
              <a:gd name="T43" fmla="*/ 486 h 1023"/>
              <a:gd name="T44" fmla="*/ 3 w 489"/>
              <a:gd name="T45" fmla="*/ 0 h 10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489" h="1023">
                <a:moveTo>
                  <a:pt x="481" y="879"/>
                </a:moveTo>
                <a:cubicBezTo>
                  <a:pt x="481" y="919"/>
                  <a:pt x="481" y="919"/>
                  <a:pt x="481" y="919"/>
                </a:cubicBezTo>
                <a:cubicBezTo>
                  <a:pt x="400" y="1000"/>
                  <a:pt x="400" y="1000"/>
                  <a:pt x="400" y="1000"/>
                </a:cubicBezTo>
                <a:cubicBezTo>
                  <a:pt x="401" y="1019"/>
                  <a:pt x="401" y="1019"/>
                  <a:pt x="401" y="1019"/>
                </a:cubicBezTo>
                <a:cubicBezTo>
                  <a:pt x="401" y="1023"/>
                  <a:pt x="401" y="1023"/>
                  <a:pt x="401" y="1023"/>
                </a:cubicBezTo>
                <a:cubicBezTo>
                  <a:pt x="405" y="1023"/>
                  <a:pt x="405" y="1023"/>
                  <a:pt x="405" y="1023"/>
                </a:cubicBezTo>
                <a:cubicBezTo>
                  <a:pt x="405" y="1017"/>
                  <a:pt x="405" y="1017"/>
                  <a:pt x="405" y="1017"/>
                </a:cubicBezTo>
                <a:cubicBezTo>
                  <a:pt x="404" y="1001"/>
                  <a:pt x="404" y="1001"/>
                  <a:pt x="404" y="1001"/>
                </a:cubicBezTo>
                <a:cubicBezTo>
                  <a:pt x="485" y="921"/>
                  <a:pt x="485" y="921"/>
                  <a:pt x="485" y="921"/>
                </a:cubicBezTo>
                <a:cubicBezTo>
                  <a:pt x="485" y="880"/>
                  <a:pt x="485" y="880"/>
                  <a:pt x="485" y="880"/>
                </a:cubicBezTo>
                <a:cubicBezTo>
                  <a:pt x="485" y="880"/>
                  <a:pt x="485" y="880"/>
                  <a:pt x="485" y="880"/>
                </a:cubicBezTo>
                <a:cubicBezTo>
                  <a:pt x="485" y="880"/>
                  <a:pt x="485" y="880"/>
                  <a:pt x="485" y="880"/>
                </a:cubicBezTo>
                <a:cubicBezTo>
                  <a:pt x="483" y="880"/>
                  <a:pt x="482" y="880"/>
                  <a:pt x="481" y="879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485" y="488"/>
                  <a:pt x="485" y="488"/>
                  <a:pt x="485" y="488"/>
                </a:cubicBezTo>
                <a:cubicBezTo>
                  <a:pt x="482" y="839"/>
                  <a:pt x="482" y="839"/>
                  <a:pt x="482" y="839"/>
                </a:cubicBezTo>
                <a:cubicBezTo>
                  <a:pt x="483" y="838"/>
                  <a:pt x="484" y="838"/>
                  <a:pt x="485" y="838"/>
                </a:cubicBezTo>
                <a:cubicBezTo>
                  <a:pt x="485" y="838"/>
                  <a:pt x="485" y="838"/>
                  <a:pt x="485" y="838"/>
                </a:cubicBezTo>
                <a:cubicBezTo>
                  <a:pt x="485" y="838"/>
                  <a:pt x="485" y="838"/>
                  <a:pt x="486" y="838"/>
                </a:cubicBezTo>
                <a:cubicBezTo>
                  <a:pt x="489" y="486"/>
                  <a:pt x="489" y="486"/>
                  <a:pt x="489" y="486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78" name="Freeform 1035"/>
          <p:cNvSpPr>
            <a:spLocks/>
          </p:cNvSpPr>
          <p:nvPr/>
        </p:nvSpPr>
        <p:spPr bwMode="auto">
          <a:xfrm>
            <a:off x="978670" y="-4324350"/>
            <a:ext cx="2130425" cy="4618038"/>
          </a:xfrm>
          <a:custGeom>
            <a:avLst/>
            <a:gdLst>
              <a:gd name="T0" fmla="*/ 8 w 1342"/>
              <a:gd name="T1" fmla="*/ 0 h 2909"/>
              <a:gd name="T2" fmla="*/ 0 w 1342"/>
              <a:gd name="T3" fmla="*/ 7 h 2909"/>
              <a:gd name="T4" fmla="*/ 1203 w 1342"/>
              <a:gd name="T5" fmla="*/ 1211 h 2909"/>
              <a:gd name="T6" fmla="*/ 1201 w 1342"/>
              <a:gd name="T7" fmla="*/ 2311 h 2909"/>
              <a:gd name="T8" fmla="*/ 932 w 1342"/>
              <a:gd name="T9" fmla="*/ 2580 h 2909"/>
              <a:gd name="T10" fmla="*/ 927 w 1342"/>
              <a:gd name="T11" fmla="*/ 2629 h 2909"/>
              <a:gd name="T12" fmla="*/ 1209 w 1342"/>
              <a:gd name="T13" fmla="*/ 2909 h 2909"/>
              <a:gd name="T14" fmla="*/ 1279 w 1342"/>
              <a:gd name="T15" fmla="*/ 2909 h 2909"/>
              <a:gd name="T16" fmla="*/ 1342 w 1342"/>
              <a:gd name="T17" fmla="*/ 2909 h 2909"/>
              <a:gd name="T18" fmla="*/ 1342 w 1342"/>
              <a:gd name="T19" fmla="*/ 2898 h 2909"/>
              <a:gd name="T20" fmla="*/ 1279 w 1342"/>
              <a:gd name="T21" fmla="*/ 2898 h 2909"/>
              <a:gd name="T22" fmla="*/ 1211 w 1342"/>
              <a:gd name="T23" fmla="*/ 2898 h 2909"/>
              <a:gd name="T24" fmla="*/ 937 w 1342"/>
              <a:gd name="T25" fmla="*/ 2624 h 2909"/>
              <a:gd name="T26" fmla="*/ 942 w 1342"/>
              <a:gd name="T27" fmla="*/ 2585 h 2909"/>
              <a:gd name="T28" fmla="*/ 1211 w 1342"/>
              <a:gd name="T29" fmla="*/ 2313 h 2909"/>
              <a:gd name="T30" fmla="*/ 1214 w 1342"/>
              <a:gd name="T31" fmla="*/ 1206 h 2909"/>
              <a:gd name="T32" fmla="*/ 8 w 1342"/>
              <a:gd name="T33" fmla="*/ 0 h 29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342" h="2909">
                <a:moveTo>
                  <a:pt x="8" y="0"/>
                </a:moveTo>
                <a:lnTo>
                  <a:pt x="0" y="7"/>
                </a:lnTo>
                <a:lnTo>
                  <a:pt x="1203" y="1211"/>
                </a:lnTo>
                <a:lnTo>
                  <a:pt x="1201" y="2311"/>
                </a:lnTo>
                <a:lnTo>
                  <a:pt x="932" y="2580"/>
                </a:lnTo>
                <a:lnTo>
                  <a:pt x="927" y="2629"/>
                </a:lnTo>
                <a:lnTo>
                  <a:pt x="1209" y="2909"/>
                </a:lnTo>
                <a:lnTo>
                  <a:pt x="1279" y="2909"/>
                </a:lnTo>
                <a:lnTo>
                  <a:pt x="1342" y="2909"/>
                </a:lnTo>
                <a:lnTo>
                  <a:pt x="1342" y="2898"/>
                </a:lnTo>
                <a:lnTo>
                  <a:pt x="1279" y="2898"/>
                </a:lnTo>
                <a:lnTo>
                  <a:pt x="1211" y="2898"/>
                </a:lnTo>
                <a:lnTo>
                  <a:pt x="937" y="2624"/>
                </a:lnTo>
                <a:lnTo>
                  <a:pt x="942" y="2585"/>
                </a:lnTo>
                <a:lnTo>
                  <a:pt x="1211" y="2313"/>
                </a:lnTo>
                <a:lnTo>
                  <a:pt x="1214" y="1206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79" name="Freeform 1036"/>
          <p:cNvSpPr>
            <a:spLocks/>
          </p:cNvSpPr>
          <p:nvPr/>
        </p:nvSpPr>
        <p:spPr bwMode="auto">
          <a:xfrm>
            <a:off x="978670" y="-4324350"/>
            <a:ext cx="2130425" cy="4618038"/>
          </a:xfrm>
          <a:custGeom>
            <a:avLst/>
            <a:gdLst>
              <a:gd name="T0" fmla="*/ 8 w 1342"/>
              <a:gd name="T1" fmla="*/ 0 h 2909"/>
              <a:gd name="T2" fmla="*/ 0 w 1342"/>
              <a:gd name="T3" fmla="*/ 7 h 2909"/>
              <a:gd name="T4" fmla="*/ 1203 w 1342"/>
              <a:gd name="T5" fmla="*/ 1211 h 2909"/>
              <a:gd name="T6" fmla="*/ 1201 w 1342"/>
              <a:gd name="T7" fmla="*/ 2311 h 2909"/>
              <a:gd name="T8" fmla="*/ 932 w 1342"/>
              <a:gd name="T9" fmla="*/ 2580 h 2909"/>
              <a:gd name="T10" fmla="*/ 927 w 1342"/>
              <a:gd name="T11" fmla="*/ 2629 h 2909"/>
              <a:gd name="T12" fmla="*/ 1209 w 1342"/>
              <a:gd name="T13" fmla="*/ 2909 h 2909"/>
              <a:gd name="T14" fmla="*/ 1279 w 1342"/>
              <a:gd name="T15" fmla="*/ 2909 h 2909"/>
              <a:gd name="T16" fmla="*/ 1342 w 1342"/>
              <a:gd name="T17" fmla="*/ 2909 h 2909"/>
              <a:gd name="T18" fmla="*/ 1342 w 1342"/>
              <a:gd name="T19" fmla="*/ 2898 h 2909"/>
              <a:gd name="T20" fmla="*/ 1279 w 1342"/>
              <a:gd name="T21" fmla="*/ 2898 h 2909"/>
              <a:gd name="T22" fmla="*/ 1211 w 1342"/>
              <a:gd name="T23" fmla="*/ 2898 h 2909"/>
              <a:gd name="T24" fmla="*/ 937 w 1342"/>
              <a:gd name="T25" fmla="*/ 2624 h 2909"/>
              <a:gd name="T26" fmla="*/ 942 w 1342"/>
              <a:gd name="T27" fmla="*/ 2585 h 2909"/>
              <a:gd name="T28" fmla="*/ 1211 w 1342"/>
              <a:gd name="T29" fmla="*/ 2313 h 2909"/>
              <a:gd name="T30" fmla="*/ 1214 w 1342"/>
              <a:gd name="T31" fmla="*/ 1206 h 2909"/>
              <a:gd name="T32" fmla="*/ 8 w 1342"/>
              <a:gd name="T33" fmla="*/ 0 h 29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342" h="2909">
                <a:moveTo>
                  <a:pt x="8" y="0"/>
                </a:moveTo>
                <a:lnTo>
                  <a:pt x="0" y="7"/>
                </a:lnTo>
                <a:lnTo>
                  <a:pt x="1203" y="1211"/>
                </a:lnTo>
                <a:lnTo>
                  <a:pt x="1201" y="2311"/>
                </a:lnTo>
                <a:lnTo>
                  <a:pt x="932" y="2580"/>
                </a:lnTo>
                <a:lnTo>
                  <a:pt x="927" y="2629"/>
                </a:lnTo>
                <a:lnTo>
                  <a:pt x="1209" y="2909"/>
                </a:lnTo>
                <a:lnTo>
                  <a:pt x="1279" y="2909"/>
                </a:lnTo>
                <a:lnTo>
                  <a:pt x="1342" y="2909"/>
                </a:lnTo>
                <a:lnTo>
                  <a:pt x="1342" y="2898"/>
                </a:lnTo>
                <a:lnTo>
                  <a:pt x="1279" y="2898"/>
                </a:lnTo>
                <a:lnTo>
                  <a:pt x="1211" y="2898"/>
                </a:lnTo>
                <a:lnTo>
                  <a:pt x="937" y="2624"/>
                </a:lnTo>
                <a:lnTo>
                  <a:pt x="942" y="2585"/>
                </a:lnTo>
                <a:lnTo>
                  <a:pt x="1211" y="2313"/>
                </a:lnTo>
                <a:lnTo>
                  <a:pt x="1214" y="1206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80" name="Freeform 1037"/>
          <p:cNvSpPr>
            <a:spLocks noEditPoints="1"/>
          </p:cNvSpPr>
          <p:nvPr/>
        </p:nvSpPr>
        <p:spPr bwMode="auto">
          <a:xfrm>
            <a:off x="924695" y="-4262437"/>
            <a:ext cx="2192338" cy="4911725"/>
          </a:xfrm>
          <a:custGeom>
            <a:avLst/>
            <a:gdLst>
              <a:gd name="T0" fmla="*/ 0 w 1381"/>
              <a:gd name="T1" fmla="*/ 8 h 3094"/>
              <a:gd name="T2" fmla="*/ 0 w 1381"/>
              <a:gd name="T3" fmla="*/ 8 h 3094"/>
              <a:gd name="T4" fmla="*/ 0 w 1381"/>
              <a:gd name="T5" fmla="*/ 8 h 3094"/>
              <a:gd name="T6" fmla="*/ 0 w 1381"/>
              <a:gd name="T7" fmla="*/ 8 h 3094"/>
              <a:gd name="T8" fmla="*/ 8 w 1381"/>
              <a:gd name="T9" fmla="*/ 0 h 3094"/>
              <a:gd name="T10" fmla="*/ 0 w 1381"/>
              <a:gd name="T11" fmla="*/ 8 h 3094"/>
              <a:gd name="T12" fmla="*/ 1185 w 1381"/>
              <a:gd name="T13" fmla="*/ 1193 h 3094"/>
              <a:gd name="T14" fmla="*/ 1180 w 1381"/>
              <a:gd name="T15" fmla="*/ 2254 h 3094"/>
              <a:gd name="T16" fmla="*/ 882 w 1381"/>
              <a:gd name="T17" fmla="*/ 2551 h 3094"/>
              <a:gd name="T18" fmla="*/ 890 w 1381"/>
              <a:gd name="T19" fmla="*/ 2611 h 3094"/>
              <a:gd name="T20" fmla="*/ 1355 w 1381"/>
              <a:gd name="T21" fmla="*/ 3076 h 3094"/>
              <a:gd name="T22" fmla="*/ 1373 w 1381"/>
              <a:gd name="T23" fmla="*/ 3094 h 3094"/>
              <a:gd name="T24" fmla="*/ 1381 w 1381"/>
              <a:gd name="T25" fmla="*/ 3087 h 3094"/>
              <a:gd name="T26" fmla="*/ 1360 w 1381"/>
              <a:gd name="T27" fmla="*/ 3068 h 3094"/>
              <a:gd name="T28" fmla="*/ 901 w 1381"/>
              <a:gd name="T29" fmla="*/ 2606 h 3094"/>
              <a:gd name="T30" fmla="*/ 895 w 1381"/>
              <a:gd name="T31" fmla="*/ 2554 h 3094"/>
              <a:gd name="T32" fmla="*/ 1190 w 1381"/>
              <a:gd name="T33" fmla="*/ 2256 h 3094"/>
              <a:gd name="T34" fmla="*/ 1196 w 1381"/>
              <a:gd name="T35" fmla="*/ 1188 h 3094"/>
              <a:gd name="T36" fmla="*/ 8 w 1381"/>
              <a:gd name="T37" fmla="*/ 0 h 30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381" h="3094">
                <a:moveTo>
                  <a:pt x="0" y="8"/>
                </a:moveTo>
                <a:lnTo>
                  <a:pt x="0" y="8"/>
                </a:lnTo>
                <a:lnTo>
                  <a:pt x="0" y="8"/>
                </a:lnTo>
                <a:lnTo>
                  <a:pt x="0" y="8"/>
                </a:lnTo>
                <a:close/>
                <a:moveTo>
                  <a:pt x="8" y="0"/>
                </a:moveTo>
                <a:lnTo>
                  <a:pt x="0" y="8"/>
                </a:lnTo>
                <a:lnTo>
                  <a:pt x="1185" y="1193"/>
                </a:lnTo>
                <a:lnTo>
                  <a:pt x="1180" y="2254"/>
                </a:lnTo>
                <a:lnTo>
                  <a:pt x="882" y="2551"/>
                </a:lnTo>
                <a:lnTo>
                  <a:pt x="890" y="2611"/>
                </a:lnTo>
                <a:lnTo>
                  <a:pt x="1355" y="3076"/>
                </a:lnTo>
                <a:lnTo>
                  <a:pt x="1373" y="3094"/>
                </a:lnTo>
                <a:lnTo>
                  <a:pt x="1381" y="3087"/>
                </a:lnTo>
                <a:lnTo>
                  <a:pt x="1360" y="3068"/>
                </a:lnTo>
                <a:lnTo>
                  <a:pt x="901" y="2606"/>
                </a:lnTo>
                <a:lnTo>
                  <a:pt x="895" y="2554"/>
                </a:lnTo>
                <a:lnTo>
                  <a:pt x="1190" y="2256"/>
                </a:lnTo>
                <a:lnTo>
                  <a:pt x="1196" y="1188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81" name="Freeform 1038"/>
          <p:cNvSpPr>
            <a:spLocks noEditPoints="1"/>
          </p:cNvSpPr>
          <p:nvPr/>
        </p:nvSpPr>
        <p:spPr bwMode="auto">
          <a:xfrm>
            <a:off x="924695" y="-4262437"/>
            <a:ext cx="2192338" cy="4911725"/>
          </a:xfrm>
          <a:custGeom>
            <a:avLst/>
            <a:gdLst>
              <a:gd name="T0" fmla="*/ 0 w 1381"/>
              <a:gd name="T1" fmla="*/ 8 h 3094"/>
              <a:gd name="T2" fmla="*/ 0 w 1381"/>
              <a:gd name="T3" fmla="*/ 8 h 3094"/>
              <a:gd name="T4" fmla="*/ 0 w 1381"/>
              <a:gd name="T5" fmla="*/ 8 h 3094"/>
              <a:gd name="T6" fmla="*/ 0 w 1381"/>
              <a:gd name="T7" fmla="*/ 8 h 3094"/>
              <a:gd name="T8" fmla="*/ 8 w 1381"/>
              <a:gd name="T9" fmla="*/ 0 h 3094"/>
              <a:gd name="T10" fmla="*/ 0 w 1381"/>
              <a:gd name="T11" fmla="*/ 8 h 3094"/>
              <a:gd name="T12" fmla="*/ 1185 w 1381"/>
              <a:gd name="T13" fmla="*/ 1193 h 3094"/>
              <a:gd name="T14" fmla="*/ 1180 w 1381"/>
              <a:gd name="T15" fmla="*/ 2254 h 3094"/>
              <a:gd name="T16" fmla="*/ 882 w 1381"/>
              <a:gd name="T17" fmla="*/ 2551 h 3094"/>
              <a:gd name="T18" fmla="*/ 890 w 1381"/>
              <a:gd name="T19" fmla="*/ 2611 h 3094"/>
              <a:gd name="T20" fmla="*/ 1355 w 1381"/>
              <a:gd name="T21" fmla="*/ 3076 h 3094"/>
              <a:gd name="T22" fmla="*/ 1373 w 1381"/>
              <a:gd name="T23" fmla="*/ 3094 h 3094"/>
              <a:gd name="T24" fmla="*/ 1381 w 1381"/>
              <a:gd name="T25" fmla="*/ 3087 h 3094"/>
              <a:gd name="T26" fmla="*/ 1360 w 1381"/>
              <a:gd name="T27" fmla="*/ 3068 h 3094"/>
              <a:gd name="T28" fmla="*/ 901 w 1381"/>
              <a:gd name="T29" fmla="*/ 2606 h 3094"/>
              <a:gd name="T30" fmla="*/ 895 w 1381"/>
              <a:gd name="T31" fmla="*/ 2554 h 3094"/>
              <a:gd name="T32" fmla="*/ 1190 w 1381"/>
              <a:gd name="T33" fmla="*/ 2256 h 3094"/>
              <a:gd name="T34" fmla="*/ 1196 w 1381"/>
              <a:gd name="T35" fmla="*/ 1188 h 3094"/>
              <a:gd name="T36" fmla="*/ 8 w 1381"/>
              <a:gd name="T37" fmla="*/ 0 h 30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381" h="3094">
                <a:moveTo>
                  <a:pt x="0" y="8"/>
                </a:moveTo>
                <a:lnTo>
                  <a:pt x="0" y="8"/>
                </a:lnTo>
                <a:lnTo>
                  <a:pt x="0" y="8"/>
                </a:lnTo>
                <a:lnTo>
                  <a:pt x="0" y="8"/>
                </a:lnTo>
                <a:moveTo>
                  <a:pt x="8" y="0"/>
                </a:moveTo>
                <a:lnTo>
                  <a:pt x="0" y="8"/>
                </a:lnTo>
                <a:lnTo>
                  <a:pt x="1185" y="1193"/>
                </a:lnTo>
                <a:lnTo>
                  <a:pt x="1180" y="2254"/>
                </a:lnTo>
                <a:lnTo>
                  <a:pt x="882" y="2551"/>
                </a:lnTo>
                <a:lnTo>
                  <a:pt x="890" y="2611"/>
                </a:lnTo>
                <a:lnTo>
                  <a:pt x="1355" y="3076"/>
                </a:lnTo>
                <a:lnTo>
                  <a:pt x="1373" y="3094"/>
                </a:lnTo>
                <a:lnTo>
                  <a:pt x="1381" y="3087"/>
                </a:lnTo>
                <a:lnTo>
                  <a:pt x="1360" y="3068"/>
                </a:lnTo>
                <a:lnTo>
                  <a:pt x="901" y="2606"/>
                </a:lnTo>
                <a:lnTo>
                  <a:pt x="895" y="2554"/>
                </a:lnTo>
                <a:lnTo>
                  <a:pt x="1190" y="2256"/>
                </a:lnTo>
                <a:lnTo>
                  <a:pt x="1196" y="1188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82" name="Freeform 1039"/>
          <p:cNvSpPr>
            <a:spLocks/>
          </p:cNvSpPr>
          <p:nvPr/>
        </p:nvSpPr>
        <p:spPr bwMode="auto">
          <a:xfrm>
            <a:off x="878658" y="-4217987"/>
            <a:ext cx="1870075" cy="4457700"/>
          </a:xfrm>
          <a:custGeom>
            <a:avLst/>
            <a:gdLst>
              <a:gd name="T0" fmla="*/ 3 w 451"/>
              <a:gd name="T1" fmla="*/ 0 h 1075"/>
              <a:gd name="T2" fmla="*/ 0 w 451"/>
              <a:gd name="T3" fmla="*/ 3 h 1075"/>
              <a:gd name="T4" fmla="*/ 0 w 451"/>
              <a:gd name="T5" fmla="*/ 3 h 1075"/>
              <a:gd name="T6" fmla="*/ 447 w 451"/>
              <a:gd name="T7" fmla="*/ 450 h 1075"/>
              <a:gd name="T8" fmla="*/ 442 w 451"/>
              <a:gd name="T9" fmla="*/ 845 h 1075"/>
              <a:gd name="T10" fmla="*/ 318 w 451"/>
              <a:gd name="T11" fmla="*/ 969 h 1075"/>
              <a:gd name="T12" fmla="*/ 319 w 451"/>
              <a:gd name="T13" fmla="*/ 1001 h 1075"/>
              <a:gd name="T14" fmla="*/ 392 w 451"/>
              <a:gd name="T15" fmla="*/ 1075 h 1075"/>
              <a:gd name="T16" fmla="*/ 393 w 451"/>
              <a:gd name="T17" fmla="*/ 1074 h 1075"/>
              <a:gd name="T18" fmla="*/ 395 w 451"/>
              <a:gd name="T19" fmla="*/ 1072 h 1075"/>
              <a:gd name="T20" fmla="*/ 323 w 451"/>
              <a:gd name="T21" fmla="*/ 999 h 1075"/>
              <a:gd name="T22" fmla="*/ 322 w 451"/>
              <a:gd name="T23" fmla="*/ 971 h 1075"/>
              <a:gd name="T24" fmla="*/ 446 w 451"/>
              <a:gd name="T25" fmla="*/ 847 h 1075"/>
              <a:gd name="T26" fmla="*/ 451 w 451"/>
              <a:gd name="T27" fmla="*/ 449 h 1075"/>
              <a:gd name="T28" fmla="*/ 3 w 451"/>
              <a:gd name="T29" fmla="*/ 0 h 10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451" h="1075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447" y="450"/>
                  <a:pt x="447" y="450"/>
                  <a:pt x="447" y="450"/>
                </a:cubicBezTo>
                <a:cubicBezTo>
                  <a:pt x="442" y="845"/>
                  <a:pt x="442" y="845"/>
                  <a:pt x="442" y="845"/>
                </a:cubicBezTo>
                <a:cubicBezTo>
                  <a:pt x="318" y="969"/>
                  <a:pt x="318" y="969"/>
                  <a:pt x="318" y="969"/>
                </a:cubicBezTo>
                <a:cubicBezTo>
                  <a:pt x="319" y="1001"/>
                  <a:pt x="319" y="1001"/>
                  <a:pt x="319" y="1001"/>
                </a:cubicBezTo>
                <a:cubicBezTo>
                  <a:pt x="392" y="1075"/>
                  <a:pt x="392" y="1075"/>
                  <a:pt x="392" y="1075"/>
                </a:cubicBezTo>
                <a:cubicBezTo>
                  <a:pt x="393" y="1074"/>
                  <a:pt x="393" y="1074"/>
                  <a:pt x="393" y="1074"/>
                </a:cubicBezTo>
                <a:cubicBezTo>
                  <a:pt x="394" y="1073"/>
                  <a:pt x="395" y="1072"/>
                  <a:pt x="395" y="1072"/>
                </a:cubicBezTo>
                <a:cubicBezTo>
                  <a:pt x="323" y="999"/>
                  <a:pt x="323" y="999"/>
                  <a:pt x="323" y="999"/>
                </a:cubicBezTo>
                <a:cubicBezTo>
                  <a:pt x="322" y="971"/>
                  <a:pt x="322" y="971"/>
                  <a:pt x="322" y="971"/>
                </a:cubicBezTo>
                <a:cubicBezTo>
                  <a:pt x="446" y="847"/>
                  <a:pt x="446" y="847"/>
                  <a:pt x="446" y="847"/>
                </a:cubicBezTo>
                <a:cubicBezTo>
                  <a:pt x="451" y="449"/>
                  <a:pt x="451" y="449"/>
                  <a:pt x="451" y="449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83" name="Freeform 1040"/>
          <p:cNvSpPr>
            <a:spLocks/>
          </p:cNvSpPr>
          <p:nvPr/>
        </p:nvSpPr>
        <p:spPr bwMode="auto">
          <a:xfrm>
            <a:off x="821508" y="-4159250"/>
            <a:ext cx="1839913" cy="4702175"/>
          </a:xfrm>
          <a:custGeom>
            <a:avLst/>
            <a:gdLst>
              <a:gd name="T0" fmla="*/ 2 w 444"/>
              <a:gd name="T1" fmla="*/ 0 h 1134"/>
              <a:gd name="T2" fmla="*/ 0 w 444"/>
              <a:gd name="T3" fmla="*/ 3 h 1134"/>
              <a:gd name="T4" fmla="*/ 440 w 444"/>
              <a:gd name="T5" fmla="*/ 444 h 1134"/>
              <a:gd name="T6" fmla="*/ 438 w 444"/>
              <a:gd name="T7" fmla="*/ 827 h 1134"/>
              <a:gd name="T8" fmla="*/ 303 w 444"/>
              <a:gd name="T9" fmla="*/ 961 h 1134"/>
              <a:gd name="T10" fmla="*/ 301 w 444"/>
              <a:gd name="T11" fmla="*/ 1001 h 1134"/>
              <a:gd name="T12" fmla="*/ 435 w 444"/>
              <a:gd name="T13" fmla="*/ 1134 h 1134"/>
              <a:gd name="T14" fmla="*/ 436 w 444"/>
              <a:gd name="T15" fmla="*/ 1133 h 1134"/>
              <a:gd name="T16" fmla="*/ 438 w 444"/>
              <a:gd name="T17" fmla="*/ 1132 h 1134"/>
              <a:gd name="T18" fmla="*/ 305 w 444"/>
              <a:gd name="T19" fmla="*/ 999 h 1134"/>
              <a:gd name="T20" fmla="*/ 307 w 444"/>
              <a:gd name="T21" fmla="*/ 963 h 1134"/>
              <a:gd name="T22" fmla="*/ 442 w 444"/>
              <a:gd name="T23" fmla="*/ 828 h 1134"/>
              <a:gd name="T24" fmla="*/ 444 w 444"/>
              <a:gd name="T25" fmla="*/ 442 h 1134"/>
              <a:gd name="T26" fmla="*/ 2 w 444"/>
              <a:gd name="T27" fmla="*/ 0 h 1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44" h="1134">
                <a:moveTo>
                  <a:pt x="2" y="0"/>
                </a:moveTo>
                <a:cubicBezTo>
                  <a:pt x="0" y="3"/>
                  <a:pt x="0" y="3"/>
                  <a:pt x="0" y="3"/>
                </a:cubicBezTo>
                <a:cubicBezTo>
                  <a:pt x="440" y="444"/>
                  <a:pt x="440" y="444"/>
                  <a:pt x="440" y="444"/>
                </a:cubicBezTo>
                <a:cubicBezTo>
                  <a:pt x="438" y="827"/>
                  <a:pt x="438" y="827"/>
                  <a:pt x="438" y="827"/>
                </a:cubicBezTo>
                <a:cubicBezTo>
                  <a:pt x="303" y="961"/>
                  <a:pt x="303" y="961"/>
                  <a:pt x="303" y="961"/>
                </a:cubicBezTo>
                <a:cubicBezTo>
                  <a:pt x="301" y="1001"/>
                  <a:pt x="301" y="1001"/>
                  <a:pt x="301" y="1001"/>
                </a:cubicBezTo>
                <a:cubicBezTo>
                  <a:pt x="435" y="1134"/>
                  <a:pt x="435" y="1134"/>
                  <a:pt x="435" y="1134"/>
                </a:cubicBezTo>
                <a:cubicBezTo>
                  <a:pt x="435" y="1134"/>
                  <a:pt x="436" y="1134"/>
                  <a:pt x="436" y="1133"/>
                </a:cubicBezTo>
                <a:cubicBezTo>
                  <a:pt x="436" y="1133"/>
                  <a:pt x="437" y="1132"/>
                  <a:pt x="438" y="1132"/>
                </a:cubicBezTo>
                <a:cubicBezTo>
                  <a:pt x="305" y="999"/>
                  <a:pt x="305" y="999"/>
                  <a:pt x="305" y="999"/>
                </a:cubicBezTo>
                <a:cubicBezTo>
                  <a:pt x="307" y="963"/>
                  <a:pt x="307" y="963"/>
                  <a:pt x="307" y="963"/>
                </a:cubicBezTo>
                <a:cubicBezTo>
                  <a:pt x="442" y="828"/>
                  <a:pt x="442" y="828"/>
                  <a:pt x="442" y="828"/>
                </a:cubicBezTo>
                <a:cubicBezTo>
                  <a:pt x="444" y="442"/>
                  <a:pt x="444" y="442"/>
                  <a:pt x="444" y="442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84" name="Freeform 1041"/>
          <p:cNvSpPr>
            <a:spLocks/>
          </p:cNvSpPr>
          <p:nvPr/>
        </p:nvSpPr>
        <p:spPr bwMode="auto">
          <a:xfrm>
            <a:off x="770708" y="-4110037"/>
            <a:ext cx="1816100" cy="4216400"/>
          </a:xfrm>
          <a:custGeom>
            <a:avLst/>
            <a:gdLst>
              <a:gd name="T0" fmla="*/ 3 w 438"/>
              <a:gd name="T1" fmla="*/ 0 h 1017"/>
              <a:gd name="T2" fmla="*/ 0 w 438"/>
              <a:gd name="T3" fmla="*/ 3 h 1017"/>
              <a:gd name="T4" fmla="*/ 0 w 438"/>
              <a:gd name="T5" fmla="*/ 3 h 1017"/>
              <a:gd name="T6" fmla="*/ 434 w 438"/>
              <a:gd name="T7" fmla="*/ 436 h 1017"/>
              <a:gd name="T8" fmla="*/ 428 w 438"/>
              <a:gd name="T9" fmla="*/ 808 h 1017"/>
              <a:gd name="T10" fmla="*/ 284 w 438"/>
              <a:gd name="T11" fmla="*/ 952 h 1017"/>
              <a:gd name="T12" fmla="*/ 284 w 438"/>
              <a:gd name="T13" fmla="*/ 1017 h 1017"/>
              <a:gd name="T14" fmla="*/ 288 w 438"/>
              <a:gd name="T15" fmla="*/ 1016 h 1017"/>
              <a:gd name="T16" fmla="*/ 288 w 438"/>
              <a:gd name="T17" fmla="*/ 954 h 1017"/>
              <a:gd name="T18" fmla="*/ 432 w 438"/>
              <a:gd name="T19" fmla="*/ 809 h 1017"/>
              <a:gd name="T20" fmla="*/ 438 w 438"/>
              <a:gd name="T21" fmla="*/ 435 h 1017"/>
              <a:gd name="T22" fmla="*/ 3 w 438"/>
              <a:gd name="T23" fmla="*/ 0 h 10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38" h="1017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434" y="436"/>
                  <a:pt x="434" y="436"/>
                  <a:pt x="434" y="436"/>
                </a:cubicBezTo>
                <a:cubicBezTo>
                  <a:pt x="428" y="808"/>
                  <a:pt x="428" y="808"/>
                  <a:pt x="428" y="808"/>
                </a:cubicBezTo>
                <a:cubicBezTo>
                  <a:pt x="284" y="952"/>
                  <a:pt x="284" y="952"/>
                  <a:pt x="284" y="952"/>
                </a:cubicBezTo>
                <a:cubicBezTo>
                  <a:pt x="284" y="1017"/>
                  <a:pt x="284" y="1017"/>
                  <a:pt x="284" y="1017"/>
                </a:cubicBezTo>
                <a:cubicBezTo>
                  <a:pt x="286" y="1017"/>
                  <a:pt x="287" y="1016"/>
                  <a:pt x="288" y="1016"/>
                </a:cubicBezTo>
                <a:cubicBezTo>
                  <a:pt x="288" y="954"/>
                  <a:pt x="288" y="954"/>
                  <a:pt x="288" y="954"/>
                </a:cubicBezTo>
                <a:cubicBezTo>
                  <a:pt x="432" y="809"/>
                  <a:pt x="432" y="809"/>
                  <a:pt x="432" y="809"/>
                </a:cubicBezTo>
                <a:cubicBezTo>
                  <a:pt x="438" y="435"/>
                  <a:pt x="438" y="435"/>
                  <a:pt x="438" y="435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85" name="Freeform 1042"/>
          <p:cNvSpPr>
            <a:spLocks/>
          </p:cNvSpPr>
          <p:nvPr/>
        </p:nvSpPr>
        <p:spPr bwMode="auto">
          <a:xfrm>
            <a:off x="713558" y="-4051300"/>
            <a:ext cx="1785938" cy="4594225"/>
          </a:xfrm>
          <a:custGeom>
            <a:avLst/>
            <a:gdLst>
              <a:gd name="T0" fmla="*/ 3 w 431"/>
              <a:gd name="T1" fmla="*/ 0 h 1108"/>
              <a:gd name="T2" fmla="*/ 0 w 431"/>
              <a:gd name="T3" fmla="*/ 3 h 1108"/>
              <a:gd name="T4" fmla="*/ 427 w 431"/>
              <a:gd name="T5" fmla="*/ 429 h 1108"/>
              <a:gd name="T6" fmla="*/ 424 w 431"/>
              <a:gd name="T7" fmla="*/ 790 h 1108"/>
              <a:gd name="T8" fmla="*/ 243 w 431"/>
              <a:gd name="T9" fmla="*/ 971 h 1108"/>
              <a:gd name="T10" fmla="*/ 242 w 431"/>
              <a:gd name="T11" fmla="*/ 1065 h 1108"/>
              <a:gd name="T12" fmla="*/ 285 w 431"/>
              <a:gd name="T13" fmla="*/ 1108 h 1108"/>
              <a:gd name="T14" fmla="*/ 371 w 431"/>
              <a:gd name="T15" fmla="*/ 1108 h 1108"/>
              <a:gd name="T16" fmla="*/ 371 w 431"/>
              <a:gd name="T17" fmla="*/ 1105 h 1108"/>
              <a:gd name="T18" fmla="*/ 371 w 431"/>
              <a:gd name="T19" fmla="*/ 1104 h 1108"/>
              <a:gd name="T20" fmla="*/ 287 w 431"/>
              <a:gd name="T21" fmla="*/ 1104 h 1108"/>
              <a:gd name="T22" fmla="*/ 246 w 431"/>
              <a:gd name="T23" fmla="*/ 1063 h 1108"/>
              <a:gd name="T24" fmla="*/ 247 w 431"/>
              <a:gd name="T25" fmla="*/ 972 h 1108"/>
              <a:gd name="T26" fmla="*/ 428 w 431"/>
              <a:gd name="T27" fmla="*/ 791 h 1108"/>
              <a:gd name="T28" fmla="*/ 431 w 431"/>
              <a:gd name="T29" fmla="*/ 428 h 1108"/>
              <a:gd name="T30" fmla="*/ 3 w 431"/>
              <a:gd name="T31" fmla="*/ 0 h 1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431" h="1108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427" y="429"/>
                  <a:pt x="427" y="429"/>
                  <a:pt x="427" y="429"/>
                </a:cubicBezTo>
                <a:cubicBezTo>
                  <a:pt x="424" y="790"/>
                  <a:pt x="424" y="790"/>
                  <a:pt x="424" y="790"/>
                </a:cubicBezTo>
                <a:cubicBezTo>
                  <a:pt x="243" y="971"/>
                  <a:pt x="243" y="971"/>
                  <a:pt x="243" y="971"/>
                </a:cubicBezTo>
                <a:cubicBezTo>
                  <a:pt x="242" y="1065"/>
                  <a:pt x="242" y="1065"/>
                  <a:pt x="242" y="1065"/>
                </a:cubicBezTo>
                <a:cubicBezTo>
                  <a:pt x="285" y="1108"/>
                  <a:pt x="285" y="1108"/>
                  <a:pt x="285" y="1108"/>
                </a:cubicBezTo>
                <a:cubicBezTo>
                  <a:pt x="371" y="1108"/>
                  <a:pt x="371" y="1108"/>
                  <a:pt x="371" y="1108"/>
                </a:cubicBezTo>
                <a:cubicBezTo>
                  <a:pt x="371" y="1107"/>
                  <a:pt x="371" y="1106"/>
                  <a:pt x="371" y="1105"/>
                </a:cubicBezTo>
                <a:cubicBezTo>
                  <a:pt x="371" y="1104"/>
                  <a:pt x="371" y="1104"/>
                  <a:pt x="371" y="1104"/>
                </a:cubicBezTo>
                <a:cubicBezTo>
                  <a:pt x="287" y="1104"/>
                  <a:pt x="287" y="1104"/>
                  <a:pt x="287" y="1104"/>
                </a:cubicBezTo>
                <a:cubicBezTo>
                  <a:pt x="246" y="1063"/>
                  <a:pt x="246" y="1063"/>
                  <a:pt x="246" y="1063"/>
                </a:cubicBezTo>
                <a:cubicBezTo>
                  <a:pt x="247" y="972"/>
                  <a:pt x="247" y="972"/>
                  <a:pt x="247" y="972"/>
                </a:cubicBezTo>
                <a:cubicBezTo>
                  <a:pt x="428" y="791"/>
                  <a:pt x="428" y="791"/>
                  <a:pt x="428" y="791"/>
                </a:cubicBezTo>
                <a:cubicBezTo>
                  <a:pt x="431" y="428"/>
                  <a:pt x="431" y="428"/>
                  <a:pt x="431" y="428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86" name="Freeform 1043"/>
          <p:cNvSpPr>
            <a:spLocks/>
          </p:cNvSpPr>
          <p:nvPr/>
        </p:nvSpPr>
        <p:spPr bwMode="auto">
          <a:xfrm>
            <a:off x="654820" y="-3994150"/>
            <a:ext cx="1816100" cy="4913313"/>
          </a:xfrm>
          <a:custGeom>
            <a:avLst/>
            <a:gdLst>
              <a:gd name="T0" fmla="*/ 8 w 1144"/>
              <a:gd name="T1" fmla="*/ 0 h 3095"/>
              <a:gd name="T2" fmla="*/ 0 w 1144"/>
              <a:gd name="T3" fmla="*/ 8 h 3095"/>
              <a:gd name="T4" fmla="*/ 1097 w 1144"/>
              <a:gd name="T5" fmla="*/ 1105 h 3095"/>
              <a:gd name="T6" fmla="*/ 1089 w 1144"/>
              <a:gd name="T7" fmla="*/ 2009 h 3095"/>
              <a:gd name="T8" fmla="*/ 611 w 1144"/>
              <a:gd name="T9" fmla="*/ 2484 h 3095"/>
              <a:gd name="T10" fmla="*/ 611 w 1144"/>
              <a:gd name="T11" fmla="*/ 2745 h 3095"/>
              <a:gd name="T12" fmla="*/ 752 w 1144"/>
              <a:gd name="T13" fmla="*/ 2886 h 3095"/>
              <a:gd name="T14" fmla="*/ 930 w 1144"/>
              <a:gd name="T15" fmla="*/ 2889 h 3095"/>
              <a:gd name="T16" fmla="*/ 1102 w 1144"/>
              <a:gd name="T17" fmla="*/ 3061 h 3095"/>
              <a:gd name="T18" fmla="*/ 1138 w 1144"/>
              <a:gd name="T19" fmla="*/ 3095 h 3095"/>
              <a:gd name="T20" fmla="*/ 1144 w 1144"/>
              <a:gd name="T21" fmla="*/ 3087 h 3095"/>
              <a:gd name="T22" fmla="*/ 1110 w 1144"/>
              <a:gd name="T23" fmla="*/ 3053 h 3095"/>
              <a:gd name="T24" fmla="*/ 935 w 1144"/>
              <a:gd name="T25" fmla="*/ 2878 h 3095"/>
              <a:gd name="T26" fmla="*/ 755 w 1144"/>
              <a:gd name="T27" fmla="*/ 2876 h 3095"/>
              <a:gd name="T28" fmla="*/ 621 w 1144"/>
              <a:gd name="T29" fmla="*/ 2740 h 3095"/>
              <a:gd name="T30" fmla="*/ 621 w 1144"/>
              <a:gd name="T31" fmla="*/ 2489 h 3095"/>
              <a:gd name="T32" fmla="*/ 1099 w 1144"/>
              <a:gd name="T33" fmla="*/ 2011 h 3095"/>
              <a:gd name="T34" fmla="*/ 1107 w 1144"/>
              <a:gd name="T35" fmla="*/ 1100 h 3095"/>
              <a:gd name="T36" fmla="*/ 8 w 1144"/>
              <a:gd name="T37" fmla="*/ 0 h 30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44" h="3095">
                <a:moveTo>
                  <a:pt x="8" y="0"/>
                </a:moveTo>
                <a:lnTo>
                  <a:pt x="0" y="8"/>
                </a:lnTo>
                <a:lnTo>
                  <a:pt x="1097" y="1105"/>
                </a:lnTo>
                <a:lnTo>
                  <a:pt x="1089" y="2009"/>
                </a:lnTo>
                <a:lnTo>
                  <a:pt x="611" y="2484"/>
                </a:lnTo>
                <a:lnTo>
                  <a:pt x="611" y="2745"/>
                </a:lnTo>
                <a:lnTo>
                  <a:pt x="752" y="2886"/>
                </a:lnTo>
                <a:lnTo>
                  <a:pt x="930" y="2889"/>
                </a:lnTo>
                <a:lnTo>
                  <a:pt x="1102" y="3061"/>
                </a:lnTo>
                <a:lnTo>
                  <a:pt x="1138" y="3095"/>
                </a:lnTo>
                <a:lnTo>
                  <a:pt x="1144" y="3087"/>
                </a:lnTo>
                <a:lnTo>
                  <a:pt x="1110" y="3053"/>
                </a:lnTo>
                <a:lnTo>
                  <a:pt x="935" y="2878"/>
                </a:lnTo>
                <a:lnTo>
                  <a:pt x="755" y="2876"/>
                </a:lnTo>
                <a:lnTo>
                  <a:pt x="621" y="2740"/>
                </a:lnTo>
                <a:lnTo>
                  <a:pt x="621" y="2489"/>
                </a:lnTo>
                <a:lnTo>
                  <a:pt x="1099" y="2011"/>
                </a:lnTo>
                <a:lnTo>
                  <a:pt x="1107" y="1100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87" name="Freeform 1044"/>
          <p:cNvSpPr>
            <a:spLocks/>
          </p:cNvSpPr>
          <p:nvPr/>
        </p:nvSpPr>
        <p:spPr bwMode="auto">
          <a:xfrm>
            <a:off x="654820" y="-3994150"/>
            <a:ext cx="1816100" cy="4913313"/>
          </a:xfrm>
          <a:custGeom>
            <a:avLst/>
            <a:gdLst>
              <a:gd name="T0" fmla="*/ 8 w 1144"/>
              <a:gd name="T1" fmla="*/ 0 h 3095"/>
              <a:gd name="T2" fmla="*/ 0 w 1144"/>
              <a:gd name="T3" fmla="*/ 8 h 3095"/>
              <a:gd name="T4" fmla="*/ 1097 w 1144"/>
              <a:gd name="T5" fmla="*/ 1105 h 3095"/>
              <a:gd name="T6" fmla="*/ 1089 w 1144"/>
              <a:gd name="T7" fmla="*/ 2009 h 3095"/>
              <a:gd name="T8" fmla="*/ 611 w 1144"/>
              <a:gd name="T9" fmla="*/ 2484 h 3095"/>
              <a:gd name="T10" fmla="*/ 611 w 1144"/>
              <a:gd name="T11" fmla="*/ 2745 h 3095"/>
              <a:gd name="T12" fmla="*/ 752 w 1144"/>
              <a:gd name="T13" fmla="*/ 2886 h 3095"/>
              <a:gd name="T14" fmla="*/ 930 w 1144"/>
              <a:gd name="T15" fmla="*/ 2889 h 3095"/>
              <a:gd name="T16" fmla="*/ 1102 w 1144"/>
              <a:gd name="T17" fmla="*/ 3061 h 3095"/>
              <a:gd name="T18" fmla="*/ 1138 w 1144"/>
              <a:gd name="T19" fmla="*/ 3095 h 3095"/>
              <a:gd name="T20" fmla="*/ 1144 w 1144"/>
              <a:gd name="T21" fmla="*/ 3087 h 3095"/>
              <a:gd name="T22" fmla="*/ 1110 w 1144"/>
              <a:gd name="T23" fmla="*/ 3053 h 3095"/>
              <a:gd name="T24" fmla="*/ 935 w 1144"/>
              <a:gd name="T25" fmla="*/ 2878 h 3095"/>
              <a:gd name="T26" fmla="*/ 755 w 1144"/>
              <a:gd name="T27" fmla="*/ 2876 h 3095"/>
              <a:gd name="T28" fmla="*/ 621 w 1144"/>
              <a:gd name="T29" fmla="*/ 2740 h 3095"/>
              <a:gd name="T30" fmla="*/ 621 w 1144"/>
              <a:gd name="T31" fmla="*/ 2489 h 3095"/>
              <a:gd name="T32" fmla="*/ 1099 w 1144"/>
              <a:gd name="T33" fmla="*/ 2011 h 3095"/>
              <a:gd name="T34" fmla="*/ 1107 w 1144"/>
              <a:gd name="T35" fmla="*/ 1100 h 3095"/>
              <a:gd name="T36" fmla="*/ 8 w 1144"/>
              <a:gd name="T37" fmla="*/ 0 h 30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44" h="3095">
                <a:moveTo>
                  <a:pt x="8" y="0"/>
                </a:moveTo>
                <a:lnTo>
                  <a:pt x="0" y="8"/>
                </a:lnTo>
                <a:lnTo>
                  <a:pt x="1097" y="1105"/>
                </a:lnTo>
                <a:lnTo>
                  <a:pt x="1089" y="2009"/>
                </a:lnTo>
                <a:lnTo>
                  <a:pt x="611" y="2484"/>
                </a:lnTo>
                <a:lnTo>
                  <a:pt x="611" y="2745"/>
                </a:lnTo>
                <a:lnTo>
                  <a:pt x="752" y="2886"/>
                </a:lnTo>
                <a:lnTo>
                  <a:pt x="930" y="2889"/>
                </a:lnTo>
                <a:lnTo>
                  <a:pt x="1102" y="3061"/>
                </a:lnTo>
                <a:lnTo>
                  <a:pt x="1138" y="3095"/>
                </a:lnTo>
                <a:lnTo>
                  <a:pt x="1144" y="3087"/>
                </a:lnTo>
                <a:lnTo>
                  <a:pt x="1110" y="3053"/>
                </a:lnTo>
                <a:lnTo>
                  <a:pt x="935" y="2878"/>
                </a:lnTo>
                <a:lnTo>
                  <a:pt x="755" y="2876"/>
                </a:lnTo>
                <a:lnTo>
                  <a:pt x="621" y="2740"/>
                </a:lnTo>
                <a:lnTo>
                  <a:pt x="621" y="2489"/>
                </a:lnTo>
                <a:lnTo>
                  <a:pt x="1099" y="2011"/>
                </a:lnTo>
                <a:lnTo>
                  <a:pt x="1107" y="1100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88" name="Freeform 1045"/>
          <p:cNvSpPr>
            <a:spLocks noEditPoints="1"/>
          </p:cNvSpPr>
          <p:nvPr/>
        </p:nvSpPr>
        <p:spPr bwMode="auto">
          <a:xfrm>
            <a:off x="559570" y="-3897312"/>
            <a:ext cx="1670050" cy="2362200"/>
          </a:xfrm>
          <a:custGeom>
            <a:avLst/>
            <a:gdLst>
              <a:gd name="T0" fmla="*/ 366 w 403"/>
              <a:gd name="T1" fmla="*/ 363 h 570"/>
              <a:gd name="T2" fmla="*/ 365 w 403"/>
              <a:gd name="T3" fmla="*/ 365 h 570"/>
              <a:gd name="T4" fmla="*/ 364 w 403"/>
              <a:gd name="T5" fmla="*/ 366 h 570"/>
              <a:gd name="T6" fmla="*/ 399 w 403"/>
              <a:gd name="T7" fmla="*/ 401 h 570"/>
              <a:gd name="T8" fmla="*/ 399 w 403"/>
              <a:gd name="T9" fmla="*/ 570 h 570"/>
              <a:gd name="T10" fmla="*/ 403 w 403"/>
              <a:gd name="T11" fmla="*/ 569 h 570"/>
              <a:gd name="T12" fmla="*/ 403 w 403"/>
              <a:gd name="T13" fmla="*/ 399 h 570"/>
              <a:gd name="T14" fmla="*/ 366 w 403"/>
              <a:gd name="T15" fmla="*/ 363 h 570"/>
              <a:gd name="T16" fmla="*/ 3 w 403"/>
              <a:gd name="T17" fmla="*/ 0 h 570"/>
              <a:gd name="T18" fmla="*/ 0 w 403"/>
              <a:gd name="T19" fmla="*/ 3 h 570"/>
              <a:gd name="T20" fmla="*/ 335 w 403"/>
              <a:gd name="T21" fmla="*/ 337 h 570"/>
              <a:gd name="T22" fmla="*/ 335 w 403"/>
              <a:gd name="T23" fmla="*/ 336 h 570"/>
              <a:gd name="T24" fmla="*/ 337 w 403"/>
              <a:gd name="T25" fmla="*/ 334 h 570"/>
              <a:gd name="T26" fmla="*/ 3 w 403"/>
              <a:gd name="T27" fmla="*/ 0 h 5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03" h="570">
                <a:moveTo>
                  <a:pt x="366" y="363"/>
                </a:moveTo>
                <a:cubicBezTo>
                  <a:pt x="366" y="364"/>
                  <a:pt x="365" y="364"/>
                  <a:pt x="365" y="365"/>
                </a:cubicBezTo>
                <a:cubicBezTo>
                  <a:pt x="364" y="365"/>
                  <a:pt x="364" y="366"/>
                  <a:pt x="364" y="366"/>
                </a:cubicBezTo>
                <a:cubicBezTo>
                  <a:pt x="399" y="401"/>
                  <a:pt x="399" y="401"/>
                  <a:pt x="399" y="401"/>
                </a:cubicBezTo>
                <a:cubicBezTo>
                  <a:pt x="399" y="570"/>
                  <a:pt x="399" y="570"/>
                  <a:pt x="399" y="570"/>
                </a:cubicBezTo>
                <a:cubicBezTo>
                  <a:pt x="400" y="569"/>
                  <a:pt x="401" y="569"/>
                  <a:pt x="403" y="569"/>
                </a:cubicBezTo>
                <a:cubicBezTo>
                  <a:pt x="403" y="399"/>
                  <a:pt x="403" y="399"/>
                  <a:pt x="403" y="399"/>
                </a:cubicBezTo>
                <a:cubicBezTo>
                  <a:pt x="366" y="363"/>
                  <a:pt x="366" y="363"/>
                  <a:pt x="366" y="363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35" y="337"/>
                  <a:pt x="335" y="337"/>
                  <a:pt x="335" y="337"/>
                </a:cubicBezTo>
                <a:cubicBezTo>
                  <a:pt x="335" y="336"/>
                  <a:pt x="335" y="336"/>
                  <a:pt x="335" y="336"/>
                </a:cubicBezTo>
                <a:cubicBezTo>
                  <a:pt x="336" y="335"/>
                  <a:pt x="337" y="335"/>
                  <a:pt x="337" y="334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89" name="Freeform 1046"/>
          <p:cNvSpPr>
            <a:spLocks/>
          </p:cNvSpPr>
          <p:nvPr/>
        </p:nvSpPr>
        <p:spPr bwMode="auto">
          <a:xfrm>
            <a:off x="410345" y="-3748087"/>
            <a:ext cx="1716088" cy="4162425"/>
          </a:xfrm>
          <a:custGeom>
            <a:avLst/>
            <a:gdLst>
              <a:gd name="T0" fmla="*/ 2 w 414"/>
              <a:gd name="T1" fmla="*/ 0 h 1004"/>
              <a:gd name="T2" fmla="*/ 0 w 414"/>
              <a:gd name="T3" fmla="*/ 3 h 1004"/>
              <a:gd name="T4" fmla="*/ 406 w 414"/>
              <a:gd name="T5" fmla="*/ 410 h 1004"/>
              <a:gd name="T6" fmla="*/ 410 w 414"/>
              <a:gd name="T7" fmla="*/ 707 h 1004"/>
              <a:gd name="T8" fmla="*/ 204 w 414"/>
              <a:gd name="T9" fmla="*/ 913 h 1004"/>
              <a:gd name="T10" fmla="*/ 205 w 414"/>
              <a:gd name="T11" fmla="*/ 980 h 1004"/>
              <a:gd name="T12" fmla="*/ 184 w 414"/>
              <a:gd name="T13" fmla="*/ 1001 h 1004"/>
              <a:gd name="T14" fmla="*/ 187 w 414"/>
              <a:gd name="T15" fmla="*/ 1004 h 1004"/>
              <a:gd name="T16" fmla="*/ 209 w 414"/>
              <a:gd name="T17" fmla="*/ 982 h 1004"/>
              <a:gd name="T18" fmla="*/ 208 w 414"/>
              <a:gd name="T19" fmla="*/ 915 h 1004"/>
              <a:gd name="T20" fmla="*/ 414 w 414"/>
              <a:gd name="T21" fmla="*/ 709 h 1004"/>
              <a:gd name="T22" fmla="*/ 410 w 414"/>
              <a:gd name="T23" fmla="*/ 408 h 1004"/>
              <a:gd name="T24" fmla="*/ 2 w 414"/>
              <a:gd name="T25" fmla="*/ 0 h 10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14" h="1004">
                <a:moveTo>
                  <a:pt x="2" y="0"/>
                </a:moveTo>
                <a:cubicBezTo>
                  <a:pt x="0" y="3"/>
                  <a:pt x="0" y="3"/>
                  <a:pt x="0" y="3"/>
                </a:cubicBezTo>
                <a:cubicBezTo>
                  <a:pt x="406" y="410"/>
                  <a:pt x="406" y="410"/>
                  <a:pt x="406" y="410"/>
                </a:cubicBezTo>
                <a:cubicBezTo>
                  <a:pt x="410" y="707"/>
                  <a:pt x="410" y="707"/>
                  <a:pt x="410" y="707"/>
                </a:cubicBezTo>
                <a:cubicBezTo>
                  <a:pt x="204" y="913"/>
                  <a:pt x="204" y="913"/>
                  <a:pt x="204" y="913"/>
                </a:cubicBezTo>
                <a:cubicBezTo>
                  <a:pt x="205" y="980"/>
                  <a:pt x="205" y="980"/>
                  <a:pt x="205" y="980"/>
                </a:cubicBezTo>
                <a:cubicBezTo>
                  <a:pt x="184" y="1001"/>
                  <a:pt x="184" y="1001"/>
                  <a:pt x="184" y="1001"/>
                </a:cubicBezTo>
                <a:cubicBezTo>
                  <a:pt x="185" y="1002"/>
                  <a:pt x="186" y="1003"/>
                  <a:pt x="187" y="1004"/>
                </a:cubicBezTo>
                <a:cubicBezTo>
                  <a:pt x="209" y="982"/>
                  <a:pt x="209" y="982"/>
                  <a:pt x="209" y="982"/>
                </a:cubicBezTo>
                <a:cubicBezTo>
                  <a:pt x="208" y="915"/>
                  <a:pt x="208" y="915"/>
                  <a:pt x="208" y="915"/>
                </a:cubicBezTo>
                <a:cubicBezTo>
                  <a:pt x="414" y="709"/>
                  <a:pt x="414" y="709"/>
                  <a:pt x="414" y="709"/>
                </a:cubicBezTo>
                <a:cubicBezTo>
                  <a:pt x="410" y="408"/>
                  <a:pt x="410" y="408"/>
                  <a:pt x="410" y="408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90" name="Freeform 1047"/>
          <p:cNvSpPr>
            <a:spLocks/>
          </p:cNvSpPr>
          <p:nvPr/>
        </p:nvSpPr>
        <p:spPr bwMode="auto">
          <a:xfrm>
            <a:off x="373833" y="-3711575"/>
            <a:ext cx="1652588" cy="3698875"/>
          </a:xfrm>
          <a:custGeom>
            <a:avLst/>
            <a:gdLst>
              <a:gd name="T0" fmla="*/ 3 w 399"/>
              <a:gd name="T1" fmla="*/ 0 h 892"/>
              <a:gd name="T2" fmla="*/ 0 w 399"/>
              <a:gd name="T3" fmla="*/ 3 h 892"/>
              <a:gd name="T4" fmla="*/ 394 w 399"/>
              <a:gd name="T5" fmla="*/ 397 h 892"/>
              <a:gd name="T6" fmla="*/ 395 w 399"/>
              <a:gd name="T7" fmla="*/ 683 h 892"/>
              <a:gd name="T8" fmla="*/ 188 w 399"/>
              <a:gd name="T9" fmla="*/ 890 h 892"/>
              <a:gd name="T10" fmla="*/ 191 w 399"/>
              <a:gd name="T11" fmla="*/ 892 h 892"/>
              <a:gd name="T12" fmla="*/ 191 w 399"/>
              <a:gd name="T13" fmla="*/ 892 h 892"/>
              <a:gd name="T14" fmla="*/ 191 w 399"/>
              <a:gd name="T15" fmla="*/ 892 h 892"/>
              <a:gd name="T16" fmla="*/ 399 w 399"/>
              <a:gd name="T17" fmla="*/ 684 h 892"/>
              <a:gd name="T18" fmla="*/ 398 w 399"/>
              <a:gd name="T19" fmla="*/ 395 h 892"/>
              <a:gd name="T20" fmla="*/ 3 w 399"/>
              <a:gd name="T21" fmla="*/ 0 h 8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9" h="892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94" y="397"/>
                  <a:pt x="394" y="397"/>
                  <a:pt x="394" y="397"/>
                </a:cubicBezTo>
                <a:cubicBezTo>
                  <a:pt x="395" y="683"/>
                  <a:pt x="395" y="683"/>
                  <a:pt x="395" y="683"/>
                </a:cubicBezTo>
                <a:cubicBezTo>
                  <a:pt x="188" y="890"/>
                  <a:pt x="188" y="890"/>
                  <a:pt x="188" y="890"/>
                </a:cubicBezTo>
                <a:cubicBezTo>
                  <a:pt x="189" y="890"/>
                  <a:pt x="190" y="891"/>
                  <a:pt x="191" y="892"/>
                </a:cubicBezTo>
                <a:cubicBezTo>
                  <a:pt x="191" y="892"/>
                  <a:pt x="191" y="892"/>
                  <a:pt x="191" y="892"/>
                </a:cubicBezTo>
                <a:cubicBezTo>
                  <a:pt x="191" y="892"/>
                  <a:pt x="191" y="892"/>
                  <a:pt x="191" y="892"/>
                </a:cubicBezTo>
                <a:cubicBezTo>
                  <a:pt x="399" y="684"/>
                  <a:pt x="399" y="684"/>
                  <a:pt x="399" y="684"/>
                </a:cubicBezTo>
                <a:cubicBezTo>
                  <a:pt x="398" y="395"/>
                  <a:pt x="398" y="395"/>
                  <a:pt x="398" y="395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91" name="Freeform 1048"/>
          <p:cNvSpPr>
            <a:spLocks/>
          </p:cNvSpPr>
          <p:nvPr/>
        </p:nvSpPr>
        <p:spPr bwMode="auto">
          <a:xfrm>
            <a:off x="315095" y="-3652837"/>
            <a:ext cx="1600200" cy="3867150"/>
          </a:xfrm>
          <a:custGeom>
            <a:avLst/>
            <a:gdLst>
              <a:gd name="T0" fmla="*/ 8 w 1008"/>
              <a:gd name="T1" fmla="*/ 0 h 2436"/>
              <a:gd name="T2" fmla="*/ 0 w 1008"/>
              <a:gd name="T3" fmla="*/ 7 h 2436"/>
              <a:gd name="T4" fmla="*/ 990 w 1008"/>
              <a:gd name="T5" fmla="*/ 997 h 2436"/>
              <a:gd name="T6" fmla="*/ 997 w 1008"/>
              <a:gd name="T7" fmla="*/ 1713 h 2436"/>
              <a:gd name="T8" fmla="*/ 405 w 1008"/>
              <a:gd name="T9" fmla="*/ 2306 h 2436"/>
              <a:gd name="T10" fmla="*/ 405 w 1008"/>
              <a:gd name="T11" fmla="*/ 2379 h 2436"/>
              <a:gd name="T12" fmla="*/ 402 w 1008"/>
              <a:gd name="T13" fmla="*/ 2436 h 2436"/>
              <a:gd name="T14" fmla="*/ 413 w 1008"/>
              <a:gd name="T15" fmla="*/ 2436 h 2436"/>
              <a:gd name="T16" fmla="*/ 415 w 1008"/>
              <a:gd name="T17" fmla="*/ 2381 h 2436"/>
              <a:gd name="T18" fmla="*/ 415 w 1008"/>
              <a:gd name="T19" fmla="*/ 2308 h 2436"/>
              <a:gd name="T20" fmla="*/ 1008 w 1008"/>
              <a:gd name="T21" fmla="*/ 1718 h 2436"/>
              <a:gd name="T22" fmla="*/ 1000 w 1008"/>
              <a:gd name="T23" fmla="*/ 992 h 2436"/>
              <a:gd name="T24" fmla="*/ 8 w 1008"/>
              <a:gd name="T25" fmla="*/ 0 h 24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008" h="2436">
                <a:moveTo>
                  <a:pt x="8" y="0"/>
                </a:moveTo>
                <a:lnTo>
                  <a:pt x="0" y="7"/>
                </a:lnTo>
                <a:lnTo>
                  <a:pt x="990" y="997"/>
                </a:lnTo>
                <a:lnTo>
                  <a:pt x="997" y="1713"/>
                </a:lnTo>
                <a:lnTo>
                  <a:pt x="405" y="2306"/>
                </a:lnTo>
                <a:lnTo>
                  <a:pt x="405" y="2379"/>
                </a:lnTo>
                <a:lnTo>
                  <a:pt x="402" y="2436"/>
                </a:lnTo>
                <a:lnTo>
                  <a:pt x="413" y="2436"/>
                </a:lnTo>
                <a:lnTo>
                  <a:pt x="415" y="2381"/>
                </a:lnTo>
                <a:lnTo>
                  <a:pt x="415" y="2308"/>
                </a:lnTo>
                <a:lnTo>
                  <a:pt x="1008" y="1718"/>
                </a:lnTo>
                <a:lnTo>
                  <a:pt x="1000" y="992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92" name="Freeform 1049"/>
          <p:cNvSpPr>
            <a:spLocks/>
          </p:cNvSpPr>
          <p:nvPr/>
        </p:nvSpPr>
        <p:spPr bwMode="auto">
          <a:xfrm>
            <a:off x="315095" y="-3652837"/>
            <a:ext cx="1600200" cy="3867150"/>
          </a:xfrm>
          <a:custGeom>
            <a:avLst/>
            <a:gdLst>
              <a:gd name="T0" fmla="*/ 8 w 1008"/>
              <a:gd name="T1" fmla="*/ 0 h 2436"/>
              <a:gd name="T2" fmla="*/ 0 w 1008"/>
              <a:gd name="T3" fmla="*/ 7 h 2436"/>
              <a:gd name="T4" fmla="*/ 990 w 1008"/>
              <a:gd name="T5" fmla="*/ 997 h 2436"/>
              <a:gd name="T6" fmla="*/ 997 w 1008"/>
              <a:gd name="T7" fmla="*/ 1713 h 2436"/>
              <a:gd name="T8" fmla="*/ 405 w 1008"/>
              <a:gd name="T9" fmla="*/ 2306 h 2436"/>
              <a:gd name="T10" fmla="*/ 405 w 1008"/>
              <a:gd name="T11" fmla="*/ 2379 h 2436"/>
              <a:gd name="T12" fmla="*/ 402 w 1008"/>
              <a:gd name="T13" fmla="*/ 2436 h 2436"/>
              <a:gd name="T14" fmla="*/ 413 w 1008"/>
              <a:gd name="T15" fmla="*/ 2436 h 2436"/>
              <a:gd name="T16" fmla="*/ 415 w 1008"/>
              <a:gd name="T17" fmla="*/ 2381 h 2436"/>
              <a:gd name="T18" fmla="*/ 415 w 1008"/>
              <a:gd name="T19" fmla="*/ 2308 h 2436"/>
              <a:gd name="T20" fmla="*/ 1008 w 1008"/>
              <a:gd name="T21" fmla="*/ 1718 h 2436"/>
              <a:gd name="T22" fmla="*/ 1000 w 1008"/>
              <a:gd name="T23" fmla="*/ 992 h 2436"/>
              <a:gd name="T24" fmla="*/ 8 w 1008"/>
              <a:gd name="T25" fmla="*/ 0 h 24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008" h="2436">
                <a:moveTo>
                  <a:pt x="8" y="0"/>
                </a:moveTo>
                <a:lnTo>
                  <a:pt x="0" y="7"/>
                </a:lnTo>
                <a:lnTo>
                  <a:pt x="990" y="997"/>
                </a:lnTo>
                <a:lnTo>
                  <a:pt x="997" y="1713"/>
                </a:lnTo>
                <a:lnTo>
                  <a:pt x="405" y="2306"/>
                </a:lnTo>
                <a:lnTo>
                  <a:pt x="405" y="2379"/>
                </a:lnTo>
                <a:lnTo>
                  <a:pt x="402" y="2436"/>
                </a:lnTo>
                <a:lnTo>
                  <a:pt x="413" y="2436"/>
                </a:lnTo>
                <a:lnTo>
                  <a:pt x="415" y="2381"/>
                </a:lnTo>
                <a:lnTo>
                  <a:pt x="415" y="2308"/>
                </a:lnTo>
                <a:lnTo>
                  <a:pt x="1008" y="1718"/>
                </a:lnTo>
                <a:lnTo>
                  <a:pt x="1000" y="992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93" name="Freeform 1050"/>
          <p:cNvSpPr>
            <a:spLocks/>
          </p:cNvSpPr>
          <p:nvPr/>
        </p:nvSpPr>
        <p:spPr bwMode="auto">
          <a:xfrm>
            <a:off x="186508" y="-3524250"/>
            <a:ext cx="1528763" cy="4675188"/>
          </a:xfrm>
          <a:custGeom>
            <a:avLst/>
            <a:gdLst>
              <a:gd name="T0" fmla="*/ 3 w 369"/>
              <a:gd name="T1" fmla="*/ 0 h 1128"/>
              <a:gd name="T2" fmla="*/ 0 w 369"/>
              <a:gd name="T3" fmla="*/ 3 h 1128"/>
              <a:gd name="T4" fmla="*/ 362 w 369"/>
              <a:gd name="T5" fmla="*/ 365 h 1128"/>
              <a:gd name="T6" fmla="*/ 365 w 369"/>
              <a:gd name="T7" fmla="*/ 617 h 1128"/>
              <a:gd name="T8" fmla="*/ 122 w 369"/>
              <a:gd name="T9" fmla="*/ 859 h 1128"/>
              <a:gd name="T10" fmla="*/ 121 w 369"/>
              <a:gd name="T11" fmla="*/ 950 h 1128"/>
              <a:gd name="T12" fmla="*/ 299 w 369"/>
              <a:gd name="T13" fmla="*/ 1128 h 1128"/>
              <a:gd name="T14" fmla="*/ 300 w 369"/>
              <a:gd name="T15" fmla="*/ 1127 h 1128"/>
              <a:gd name="T16" fmla="*/ 302 w 369"/>
              <a:gd name="T17" fmla="*/ 1126 h 1128"/>
              <a:gd name="T18" fmla="*/ 125 w 369"/>
              <a:gd name="T19" fmla="*/ 948 h 1128"/>
              <a:gd name="T20" fmla="*/ 126 w 369"/>
              <a:gd name="T21" fmla="*/ 861 h 1128"/>
              <a:gd name="T22" fmla="*/ 369 w 369"/>
              <a:gd name="T23" fmla="*/ 618 h 1128"/>
              <a:gd name="T24" fmla="*/ 366 w 369"/>
              <a:gd name="T25" fmla="*/ 364 h 1128"/>
              <a:gd name="T26" fmla="*/ 3 w 369"/>
              <a:gd name="T27" fmla="*/ 0 h 1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69" h="1128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62" y="365"/>
                  <a:pt x="362" y="365"/>
                  <a:pt x="362" y="365"/>
                </a:cubicBezTo>
                <a:cubicBezTo>
                  <a:pt x="365" y="617"/>
                  <a:pt x="365" y="617"/>
                  <a:pt x="365" y="617"/>
                </a:cubicBezTo>
                <a:cubicBezTo>
                  <a:pt x="122" y="859"/>
                  <a:pt x="122" y="859"/>
                  <a:pt x="122" y="859"/>
                </a:cubicBezTo>
                <a:cubicBezTo>
                  <a:pt x="121" y="950"/>
                  <a:pt x="121" y="950"/>
                  <a:pt x="121" y="950"/>
                </a:cubicBezTo>
                <a:cubicBezTo>
                  <a:pt x="299" y="1128"/>
                  <a:pt x="299" y="1128"/>
                  <a:pt x="299" y="1128"/>
                </a:cubicBezTo>
                <a:cubicBezTo>
                  <a:pt x="299" y="1128"/>
                  <a:pt x="300" y="1128"/>
                  <a:pt x="300" y="1127"/>
                </a:cubicBezTo>
                <a:cubicBezTo>
                  <a:pt x="301" y="1127"/>
                  <a:pt x="301" y="1126"/>
                  <a:pt x="302" y="1126"/>
                </a:cubicBezTo>
                <a:cubicBezTo>
                  <a:pt x="125" y="948"/>
                  <a:pt x="125" y="948"/>
                  <a:pt x="125" y="948"/>
                </a:cubicBezTo>
                <a:cubicBezTo>
                  <a:pt x="126" y="861"/>
                  <a:pt x="126" y="861"/>
                  <a:pt x="126" y="861"/>
                </a:cubicBezTo>
                <a:cubicBezTo>
                  <a:pt x="369" y="618"/>
                  <a:pt x="369" y="618"/>
                  <a:pt x="369" y="618"/>
                </a:cubicBezTo>
                <a:cubicBezTo>
                  <a:pt x="366" y="364"/>
                  <a:pt x="366" y="364"/>
                  <a:pt x="366" y="364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94" name="Freeform 1051"/>
          <p:cNvSpPr>
            <a:spLocks/>
          </p:cNvSpPr>
          <p:nvPr/>
        </p:nvSpPr>
        <p:spPr bwMode="auto">
          <a:xfrm>
            <a:off x="149995" y="-3487737"/>
            <a:ext cx="1512888" cy="5245100"/>
          </a:xfrm>
          <a:custGeom>
            <a:avLst/>
            <a:gdLst>
              <a:gd name="T0" fmla="*/ 3 w 365"/>
              <a:gd name="T1" fmla="*/ 0 h 1265"/>
              <a:gd name="T2" fmla="*/ 0 w 365"/>
              <a:gd name="T3" fmla="*/ 3 h 1265"/>
              <a:gd name="T4" fmla="*/ 359 w 365"/>
              <a:gd name="T5" fmla="*/ 361 h 1265"/>
              <a:gd name="T6" fmla="*/ 361 w 365"/>
              <a:gd name="T7" fmla="*/ 598 h 1265"/>
              <a:gd name="T8" fmla="*/ 108 w 365"/>
              <a:gd name="T9" fmla="*/ 851 h 1265"/>
              <a:gd name="T10" fmla="*/ 108 w 365"/>
              <a:gd name="T11" fmla="*/ 942 h 1265"/>
              <a:gd name="T12" fmla="*/ 283 w 365"/>
              <a:gd name="T13" fmla="*/ 1117 h 1265"/>
              <a:gd name="T14" fmla="*/ 280 w 365"/>
              <a:gd name="T15" fmla="*/ 1187 h 1265"/>
              <a:gd name="T16" fmla="*/ 346 w 365"/>
              <a:gd name="T17" fmla="*/ 1253 h 1265"/>
              <a:gd name="T18" fmla="*/ 346 w 365"/>
              <a:gd name="T19" fmla="*/ 1265 h 1265"/>
              <a:gd name="T20" fmla="*/ 350 w 365"/>
              <a:gd name="T21" fmla="*/ 1265 h 1265"/>
              <a:gd name="T22" fmla="*/ 350 w 365"/>
              <a:gd name="T23" fmla="*/ 1252 h 1265"/>
              <a:gd name="T24" fmla="*/ 284 w 365"/>
              <a:gd name="T25" fmla="*/ 1186 h 1265"/>
              <a:gd name="T26" fmla="*/ 287 w 365"/>
              <a:gd name="T27" fmla="*/ 1115 h 1265"/>
              <a:gd name="T28" fmla="*/ 112 w 365"/>
              <a:gd name="T29" fmla="*/ 940 h 1265"/>
              <a:gd name="T30" fmla="*/ 112 w 365"/>
              <a:gd name="T31" fmla="*/ 853 h 1265"/>
              <a:gd name="T32" fmla="*/ 365 w 365"/>
              <a:gd name="T33" fmla="*/ 600 h 1265"/>
              <a:gd name="T34" fmla="*/ 363 w 365"/>
              <a:gd name="T35" fmla="*/ 359 h 1265"/>
              <a:gd name="T36" fmla="*/ 3 w 365"/>
              <a:gd name="T37" fmla="*/ 0 h 12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365" h="1265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59" y="361"/>
                  <a:pt x="359" y="361"/>
                  <a:pt x="359" y="361"/>
                </a:cubicBezTo>
                <a:cubicBezTo>
                  <a:pt x="361" y="598"/>
                  <a:pt x="361" y="598"/>
                  <a:pt x="361" y="598"/>
                </a:cubicBezTo>
                <a:cubicBezTo>
                  <a:pt x="108" y="851"/>
                  <a:pt x="108" y="851"/>
                  <a:pt x="108" y="851"/>
                </a:cubicBezTo>
                <a:cubicBezTo>
                  <a:pt x="108" y="942"/>
                  <a:pt x="108" y="942"/>
                  <a:pt x="108" y="942"/>
                </a:cubicBezTo>
                <a:cubicBezTo>
                  <a:pt x="283" y="1117"/>
                  <a:pt x="283" y="1117"/>
                  <a:pt x="283" y="1117"/>
                </a:cubicBezTo>
                <a:cubicBezTo>
                  <a:pt x="280" y="1187"/>
                  <a:pt x="280" y="1187"/>
                  <a:pt x="280" y="1187"/>
                </a:cubicBezTo>
                <a:cubicBezTo>
                  <a:pt x="346" y="1253"/>
                  <a:pt x="346" y="1253"/>
                  <a:pt x="346" y="1253"/>
                </a:cubicBezTo>
                <a:cubicBezTo>
                  <a:pt x="346" y="1265"/>
                  <a:pt x="346" y="1265"/>
                  <a:pt x="346" y="1265"/>
                </a:cubicBezTo>
                <a:cubicBezTo>
                  <a:pt x="347" y="1265"/>
                  <a:pt x="349" y="1265"/>
                  <a:pt x="350" y="1265"/>
                </a:cubicBezTo>
                <a:cubicBezTo>
                  <a:pt x="350" y="1252"/>
                  <a:pt x="350" y="1252"/>
                  <a:pt x="350" y="1252"/>
                </a:cubicBezTo>
                <a:cubicBezTo>
                  <a:pt x="284" y="1186"/>
                  <a:pt x="284" y="1186"/>
                  <a:pt x="284" y="1186"/>
                </a:cubicBezTo>
                <a:cubicBezTo>
                  <a:pt x="287" y="1115"/>
                  <a:pt x="287" y="1115"/>
                  <a:pt x="287" y="1115"/>
                </a:cubicBezTo>
                <a:cubicBezTo>
                  <a:pt x="112" y="940"/>
                  <a:pt x="112" y="940"/>
                  <a:pt x="112" y="940"/>
                </a:cubicBezTo>
                <a:cubicBezTo>
                  <a:pt x="112" y="853"/>
                  <a:pt x="112" y="853"/>
                  <a:pt x="112" y="853"/>
                </a:cubicBezTo>
                <a:cubicBezTo>
                  <a:pt x="365" y="600"/>
                  <a:pt x="365" y="600"/>
                  <a:pt x="365" y="600"/>
                </a:cubicBezTo>
                <a:cubicBezTo>
                  <a:pt x="363" y="359"/>
                  <a:pt x="363" y="359"/>
                  <a:pt x="363" y="359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95" name="Freeform 1052"/>
          <p:cNvSpPr>
            <a:spLocks/>
          </p:cNvSpPr>
          <p:nvPr/>
        </p:nvSpPr>
        <p:spPr bwMode="auto">
          <a:xfrm>
            <a:off x="103958" y="-3441700"/>
            <a:ext cx="1474788" cy="5148263"/>
          </a:xfrm>
          <a:custGeom>
            <a:avLst/>
            <a:gdLst>
              <a:gd name="T0" fmla="*/ 8 w 929"/>
              <a:gd name="T1" fmla="*/ 0 h 3243"/>
              <a:gd name="T2" fmla="*/ 0 w 929"/>
              <a:gd name="T3" fmla="*/ 8 h 3243"/>
              <a:gd name="T4" fmla="*/ 0 w 929"/>
              <a:gd name="T5" fmla="*/ 8 h 3243"/>
              <a:gd name="T6" fmla="*/ 919 w 929"/>
              <a:gd name="T7" fmla="*/ 924 h 3243"/>
              <a:gd name="T8" fmla="*/ 916 w 929"/>
              <a:gd name="T9" fmla="*/ 1515 h 3243"/>
              <a:gd name="T10" fmla="*/ 227 w 929"/>
              <a:gd name="T11" fmla="*/ 2201 h 3243"/>
              <a:gd name="T12" fmla="*/ 230 w 929"/>
              <a:gd name="T13" fmla="*/ 2455 h 3243"/>
              <a:gd name="T14" fmla="*/ 692 w 929"/>
              <a:gd name="T15" fmla="*/ 2917 h 3243"/>
              <a:gd name="T16" fmla="*/ 700 w 929"/>
              <a:gd name="T17" fmla="*/ 3115 h 3243"/>
              <a:gd name="T18" fmla="*/ 794 w 929"/>
              <a:gd name="T19" fmla="*/ 3209 h 3243"/>
              <a:gd name="T20" fmla="*/ 827 w 929"/>
              <a:gd name="T21" fmla="*/ 3243 h 3243"/>
              <a:gd name="T22" fmla="*/ 835 w 929"/>
              <a:gd name="T23" fmla="*/ 3236 h 3243"/>
              <a:gd name="T24" fmla="*/ 801 w 929"/>
              <a:gd name="T25" fmla="*/ 3202 h 3243"/>
              <a:gd name="T26" fmla="*/ 710 w 929"/>
              <a:gd name="T27" fmla="*/ 3110 h 3243"/>
              <a:gd name="T28" fmla="*/ 702 w 929"/>
              <a:gd name="T29" fmla="*/ 2912 h 3243"/>
              <a:gd name="T30" fmla="*/ 240 w 929"/>
              <a:gd name="T31" fmla="*/ 2449 h 3243"/>
              <a:gd name="T32" fmla="*/ 237 w 929"/>
              <a:gd name="T33" fmla="*/ 2207 h 3243"/>
              <a:gd name="T34" fmla="*/ 927 w 929"/>
              <a:gd name="T35" fmla="*/ 1520 h 3243"/>
              <a:gd name="T36" fmla="*/ 929 w 929"/>
              <a:gd name="T37" fmla="*/ 922 h 3243"/>
              <a:gd name="T38" fmla="*/ 8 w 929"/>
              <a:gd name="T39" fmla="*/ 0 h 3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929" h="3243">
                <a:moveTo>
                  <a:pt x="8" y="0"/>
                </a:moveTo>
                <a:lnTo>
                  <a:pt x="0" y="8"/>
                </a:lnTo>
                <a:lnTo>
                  <a:pt x="0" y="8"/>
                </a:lnTo>
                <a:lnTo>
                  <a:pt x="919" y="924"/>
                </a:lnTo>
                <a:lnTo>
                  <a:pt x="916" y="1515"/>
                </a:lnTo>
                <a:lnTo>
                  <a:pt x="227" y="2201"/>
                </a:lnTo>
                <a:lnTo>
                  <a:pt x="230" y="2455"/>
                </a:lnTo>
                <a:lnTo>
                  <a:pt x="692" y="2917"/>
                </a:lnTo>
                <a:lnTo>
                  <a:pt x="700" y="3115"/>
                </a:lnTo>
                <a:lnTo>
                  <a:pt x="794" y="3209"/>
                </a:lnTo>
                <a:lnTo>
                  <a:pt x="827" y="3243"/>
                </a:lnTo>
                <a:lnTo>
                  <a:pt x="835" y="3236"/>
                </a:lnTo>
                <a:lnTo>
                  <a:pt x="801" y="3202"/>
                </a:lnTo>
                <a:lnTo>
                  <a:pt x="710" y="3110"/>
                </a:lnTo>
                <a:lnTo>
                  <a:pt x="702" y="2912"/>
                </a:lnTo>
                <a:lnTo>
                  <a:pt x="240" y="2449"/>
                </a:lnTo>
                <a:lnTo>
                  <a:pt x="237" y="2207"/>
                </a:lnTo>
                <a:lnTo>
                  <a:pt x="927" y="1520"/>
                </a:lnTo>
                <a:lnTo>
                  <a:pt x="929" y="922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96" name="Freeform 1054"/>
          <p:cNvSpPr>
            <a:spLocks/>
          </p:cNvSpPr>
          <p:nvPr/>
        </p:nvSpPr>
        <p:spPr bwMode="auto">
          <a:xfrm>
            <a:off x="103957" y="-3441700"/>
            <a:ext cx="1474788" cy="5148263"/>
          </a:xfrm>
          <a:custGeom>
            <a:avLst/>
            <a:gdLst>
              <a:gd name="T0" fmla="*/ 8 w 929"/>
              <a:gd name="T1" fmla="*/ 0 h 3243"/>
              <a:gd name="T2" fmla="*/ 0 w 929"/>
              <a:gd name="T3" fmla="*/ 8 h 3243"/>
              <a:gd name="T4" fmla="*/ 0 w 929"/>
              <a:gd name="T5" fmla="*/ 8 h 3243"/>
              <a:gd name="T6" fmla="*/ 919 w 929"/>
              <a:gd name="T7" fmla="*/ 924 h 3243"/>
              <a:gd name="T8" fmla="*/ 916 w 929"/>
              <a:gd name="T9" fmla="*/ 1515 h 3243"/>
              <a:gd name="T10" fmla="*/ 227 w 929"/>
              <a:gd name="T11" fmla="*/ 2201 h 3243"/>
              <a:gd name="T12" fmla="*/ 230 w 929"/>
              <a:gd name="T13" fmla="*/ 2455 h 3243"/>
              <a:gd name="T14" fmla="*/ 692 w 929"/>
              <a:gd name="T15" fmla="*/ 2917 h 3243"/>
              <a:gd name="T16" fmla="*/ 700 w 929"/>
              <a:gd name="T17" fmla="*/ 3115 h 3243"/>
              <a:gd name="T18" fmla="*/ 794 w 929"/>
              <a:gd name="T19" fmla="*/ 3209 h 3243"/>
              <a:gd name="T20" fmla="*/ 827 w 929"/>
              <a:gd name="T21" fmla="*/ 3243 h 3243"/>
              <a:gd name="T22" fmla="*/ 835 w 929"/>
              <a:gd name="T23" fmla="*/ 3236 h 3243"/>
              <a:gd name="T24" fmla="*/ 801 w 929"/>
              <a:gd name="T25" fmla="*/ 3202 h 3243"/>
              <a:gd name="T26" fmla="*/ 710 w 929"/>
              <a:gd name="T27" fmla="*/ 3110 h 3243"/>
              <a:gd name="T28" fmla="*/ 702 w 929"/>
              <a:gd name="T29" fmla="*/ 2912 h 3243"/>
              <a:gd name="T30" fmla="*/ 240 w 929"/>
              <a:gd name="T31" fmla="*/ 2449 h 3243"/>
              <a:gd name="T32" fmla="*/ 237 w 929"/>
              <a:gd name="T33" fmla="*/ 2207 h 3243"/>
              <a:gd name="T34" fmla="*/ 927 w 929"/>
              <a:gd name="T35" fmla="*/ 1520 h 3243"/>
              <a:gd name="T36" fmla="*/ 929 w 929"/>
              <a:gd name="T37" fmla="*/ 922 h 3243"/>
              <a:gd name="T38" fmla="*/ 8 w 929"/>
              <a:gd name="T39" fmla="*/ 0 h 3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929" h="3243">
                <a:moveTo>
                  <a:pt x="8" y="0"/>
                </a:moveTo>
                <a:lnTo>
                  <a:pt x="0" y="8"/>
                </a:lnTo>
                <a:lnTo>
                  <a:pt x="0" y="8"/>
                </a:lnTo>
                <a:lnTo>
                  <a:pt x="919" y="924"/>
                </a:lnTo>
                <a:lnTo>
                  <a:pt x="916" y="1515"/>
                </a:lnTo>
                <a:lnTo>
                  <a:pt x="227" y="2201"/>
                </a:lnTo>
                <a:lnTo>
                  <a:pt x="230" y="2455"/>
                </a:lnTo>
                <a:lnTo>
                  <a:pt x="692" y="2917"/>
                </a:lnTo>
                <a:lnTo>
                  <a:pt x="700" y="3115"/>
                </a:lnTo>
                <a:lnTo>
                  <a:pt x="794" y="3209"/>
                </a:lnTo>
                <a:lnTo>
                  <a:pt x="827" y="3243"/>
                </a:lnTo>
                <a:lnTo>
                  <a:pt x="835" y="3236"/>
                </a:lnTo>
                <a:lnTo>
                  <a:pt x="801" y="3202"/>
                </a:lnTo>
                <a:lnTo>
                  <a:pt x="710" y="3110"/>
                </a:lnTo>
                <a:lnTo>
                  <a:pt x="702" y="2912"/>
                </a:lnTo>
                <a:lnTo>
                  <a:pt x="240" y="2449"/>
                </a:lnTo>
                <a:lnTo>
                  <a:pt x="237" y="2207"/>
                </a:lnTo>
                <a:lnTo>
                  <a:pt x="927" y="1520"/>
                </a:lnTo>
                <a:lnTo>
                  <a:pt x="929" y="922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97" name="Freeform 1055"/>
          <p:cNvSpPr>
            <a:spLocks noEditPoints="1"/>
          </p:cNvSpPr>
          <p:nvPr/>
        </p:nvSpPr>
        <p:spPr bwMode="auto">
          <a:xfrm>
            <a:off x="45220" y="-3384550"/>
            <a:ext cx="1617663" cy="5581650"/>
          </a:xfrm>
          <a:custGeom>
            <a:avLst/>
            <a:gdLst>
              <a:gd name="T0" fmla="*/ 77 w 390"/>
              <a:gd name="T1" fmla="*/ 905 h 1346"/>
              <a:gd name="T2" fmla="*/ 74 w 390"/>
              <a:gd name="T3" fmla="*/ 905 h 1346"/>
              <a:gd name="T4" fmla="*/ 74 w 390"/>
              <a:gd name="T5" fmla="*/ 905 h 1346"/>
              <a:gd name="T6" fmla="*/ 73 w 390"/>
              <a:gd name="T7" fmla="*/ 905 h 1346"/>
              <a:gd name="T8" fmla="*/ 73 w 390"/>
              <a:gd name="T9" fmla="*/ 936 h 1346"/>
              <a:gd name="T10" fmla="*/ 259 w 390"/>
              <a:gd name="T11" fmla="*/ 1122 h 1346"/>
              <a:gd name="T12" fmla="*/ 259 w 390"/>
              <a:gd name="T13" fmla="*/ 1218 h 1346"/>
              <a:gd name="T14" fmla="*/ 380 w 390"/>
              <a:gd name="T15" fmla="*/ 1339 h 1346"/>
              <a:gd name="T16" fmla="*/ 387 w 390"/>
              <a:gd name="T17" fmla="*/ 1346 h 1346"/>
              <a:gd name="T18" fmla="*/ 390 w 390"/>
              <a:gd name="T19" fmla="*/ 1344 h 1346"/>
              <a:gd name="T20" fmla="*/ 383 w 390"/>
              <a:gd name="T21" fmla="*/ 1336 h 1346"/>
              <a:gd name="T22" fmla="*/ 263 w 390"/>
              <a:gd name="T23" fmla="*/ 1216 h 1346"/>
              <a:gd name="T24" fmla="*/ 264 w 390"/>
              <a:gd name="T25" fmla="*/ 1121 h 1346"/>
              <a:gd name="T26" fmla="*/ 77 w 390"/>
              <a:gd name="T27" fmla="*/ 934 h 1346"/>
              <a:gd name="T28" fmla="*/ 77 w 390"/>
              <a:gd name="T29" fmla="*/ 905 h 1346"/>
              <a:gd name="T30" fmla="*/ 3 w 390"/>
              <a:gd name="T31" fmla="*/ 0 h 1346"/>
              <a:gd name="T32" fmla="*/ 0 w 390"/>
              <a:gd name="T33" fmla="*/ 3 h 1346"/>
              <a:gd name="T34" fmla="*/ 345 w 390"/>
              <a:gd name="T35" fmla="*/ 348 h 1346"/>
              <a:gd name="T36" fmla="*/ 346 w 390"/>
              <a:gd name="T37" fmla="*/ 562 h 1346"/>
              <a:gd name="T38" fmla="*/ 73 w 390"/>
              <a:gd name="T39" fmla="*/ 835 h 1346"/>
              <a:gd name="T40" fmla="*/ 73 w 390"/>
              <a:gd name="T41" fmla="*/ 864 h 1346"/>
              <a:gd name="T42" fmla="*/ 74 w 390"/>
              <a:gd name="T43" fmla="*/ 864 h 1346"/>
              <a:gd name="T44" fmla="*/ 74 w 390"/>
              <a:gd name="T45" fmla="*/ 864 h 1346"/>
              <a:gd name="T46" fmla="*/ 77 w 390"/>
              <a:gd name="T47" fmla="*/ 864 h 1346"/>
              <a:gd name="T48" fmla="*/ 77 w 390"/>
              <a:gd name="T49" fmla="*/ 837 h 1346"/>
              <a:gd name="T50" fmla="*/ 350 w 390"/>
              <a:gd name="T51" fmla="*/ 563 h 1346"/>
              <a:gd name="T52" fmla="*/ 349 w 390"/>
              <a:gd name="T53" fmla="*/ 346 h 1346"/>
              <a:gd name="T54" fmla="*/ 3 w 390"/>
              <a:gd name="T55" fmla="*/ 0 h 13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390" h="1346">
                <a:moveTo>
                  <a:pt x="77" y="905"/>
                </a:moveTo>
                <a:cubicBezTo>
                  <a:pt x="76" y="905"/>
                  <a:pt x="75" y="905"/>
                  <a:pt x="74" y="905"/>
                </a:cubicBezTo>
                <a:cubicBezTo>
                  <a:pt x="74" y="905"/>
                  <a:pt x="74" y="905"/>
                  <a:pt x="74" y="905"/>
                </a:cubicBezTo>
                <a:cubicBezTo>
                  <a:pt x="74" y="905"/>
                  <a:pt x="73" y="905"/>
                  <a:pt x="73" y="905"/>
                </a:cubicBezTo>
                <a:cubicBezTo>
                  <a:pt x="73" y="936"/>
                  <a:pt x="73" y="936"/>
                  <a:pt x="73" y="936"/>
                </a:cubicBezTo>
                <a:cubicBezTo>
                  <a:pt x="259" y="1122"/>
                  <a:pt x="259" y="1122"/>
                  <a:pt x="259" y="1122"/>
                </a:cubicBezTo>
                <a:cubicBezTo>
                  <a:pt x="259" y="1218"/>
                  <a:pt x="259" y="1218"/>
                  <a:pt x="259" y="1218"/>
                </a:cubicBezTo>
                <a:cubicBezTo>
                  <a:pt x="380" y="1339"/>
                  <a:pt x="380" y="1339"/>
                  <a:pt x="380" y="1339"/>
                </a:cubicBezTo>
                <a:cubicBezTo>
                  <a:pt x="387" y="1346"/>
                  <a:pt x="387" y="1346"/>
                  <a:pt x="387" y="1346"/>
                </a:cubicBezTo>
                <a:cubicBezTo>
                  <a:pt x="390" y="1344"/>
                  <a:pt x="390" y="1344"/>
                  <a:pt x="390" y="1344"/>
                </a:cubicBezTo>
                <a:cubicBezTo>
                  <a:pt x="383" y="1336"/>
                  <a:pt x="383" y="1336"/>
                  <a:pt x="383" y="1336"/>
                </a:cubicBezTo>
                <a:cubicBezTo>
                  <a:pt x="263" y="1216"/>
                  <a:pt x="263" y="1216"/>
                  <a:pt x="263" y="1216"/>
                </a:cubicBezTo>
                <a:cubicBezTo>
                  <a:pt x="264" y="1121"/>
                  <a:pt x="264" y="1121"/>
                  <a:pt x="264" y="1121"/>
                </a:cubicBezTo>
                <a:cubicBezTo>
                  <a:pt x="77" y="934"/>
                  <a:pt x="77" y="934"/>
                  <a:pt x="77" y="934"/>
                </a:cubicBezTo>
                <a:cubicBezTo>
                  <a:pt x="77" y="905"/>
                  <a:pt x="77" y="905"/>
                  <a:pt x="77" y="905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45" y="348"/>
                  <a:pt x="345" y="348"/>
                  <a:pt x="345" y="348"/>
                </a:cubicBezTo>
                <a:cubicBezTo>
                  <a:pt x="346" y="562"/>
                  <a:pt x="346" y="562"/>
                  <a:pt x="346" y="562"/>
                </a:cubicBezTo>
                <a:cubicBezTo>
                  <a:pt x="73" y="835"/>
                  <a:pt x="73" y="835"/>
                  <a:pt x="73" y="835"/>
                </a:cubicBezTo>
                <a:cubicBezTo>
                  <a:pt x="73" y="864"/>
                  <a:pt x="73" y="864"/>
                  <a:pt x="73" y="864"/>
                </a:cubicBezTo>
                <a:cubicBezTo>
                  <a:pt x="73" y="864"/>
                  <a:pt x="74" y="864"/>
                  <a:pt x="74" y="864"/>
                </a:cubicBezTo>
                <a:cubicBezTo>
                  <a:pt x="74" y="864"/>
                  <a:pt x="74" y="864"/>
                  <a:pt x="74" y="864"/>
                </a:cubicBezTo>
                <a:cubicBezTo>
                  <a:pt x="75" y="864"/>
                  <a:pt x="76" y="864"/>
                  <a:pt x="77" y="864"/>
                </a:cubicBezTo>
                <a:cubicBezTo>
                  <a:pt x="77" y="837"/>
                  <a:pt x="77" y="837"/>
                  <a:pt x="77" y="837"/>
                </a:cubicBezTo>
                <a:cubicBezTo>
                  <a:pt x="350" y="563"/>
                  <a:pt x="350" y="563"/>
                  <a:pt x="350" y="563"/>
                </a:cubicBezTo>
                <a:cubicBezTo>
                  <a:pt x="349" y="346"/>
                  <a:pt x="349" y="346"/>
                  <a:pt x="349" y="346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98" name="Freeform 1056"/>
          <p:cNvSpPr>
            <a:spLocks/>
          </p:cNvSpPr>
          <p:nvPr/>
        </p:nvSpPr>
        <p:spPr bwMode="auto">
          <a:xfrm>
            <a:off x="-62730" y="-3276600"/>
            <a:ext cx="1517650" cy="5527675"/>
          </a:xfrm>
          <a:custGeom>
            <a:avLst/>
            <a:gdLst>
              <a:gd name="T0" fmla="*/ 3 w 366"/>
              <a:gd name="T1" fmla="*/ 0 h 1333"/>
              <a:gd name="T2" fmla="*/ 0 w 366"/>
              <a:gd name="T3" fmla="*/ 2 h 1333"/>
              <a:gd name="T4" fmla="*/ 331 w 366"/>
              <a:gd name="T5" fmla="*/ 333 h 1333"/>
              <a:gd name="T6" fmla="*/ 330 w 366"/>
              <a:gd name="T7" fmla="*/ 522 h 1333"/>
              <a:gd name="T8" fmla="*/ 36 w 366"/>
              <a:gd name="T9" fmla="*/ 816 h 1333"/>
              <a:gd name="T10" fmla="*/ 36 w 366"/>
              <a:gd name="T11" fmla="*/ 881 h 1333"/>
              <a:gd name="T12" fmla="*/ 264 w 366"/>
              <a:gd name="T13" fmla="*/ 1109 h 1333"/>
              <a:gd name="T14" fmla="*/ 263 w 366"/>
              <a:gd name="T15" fmla="*/ 1198 h 1333"/>
              <a:gd name="T16" fmla="*/ 362 w 366"/>
              <a:gd name="T17" fmla="*/ 1298 h 1333"/>
              <a:gd name="T18" fmla="*/ 362 w 366"/>
              <a:gd name="T19" fmla="*/ 1333 h 1333"/>
              <a:gd name="T20" fmla="*/ 363 w 366"/>
              <a:gd name="T21" fmla="*/ 1333 h 1333"/>
              <a:gd name="T22" fmla="*/ 363 w 366"/>
              <a:gd name="T23" fmla="*/ 1333 h 1333"/>
              <a:gd name="T24" fmla="*/ 366 w 366"/>
              <a:gd name="T25" fmla="*/ 1333 h 1333"/>
              <a:gd name="T26" fmla="*/ 366 w 366"/>
              <a:gd name="T27" fmla="*/ 1296 h 1333"/>
              <a:gd name="T28" fmla="*/ 267 w 366"/>
              <a:gd name="T29" fmla="*/ 1197 h 1333"/>
              <a:gd name="T30" fmla="*/ 268 w 366"/>
              <a:gd name="T31" fmla="*/ 1107 h 1333"/>
              <a:gd name="T32" fmla="*/ 40 w 366"/>
              <a:gd name="T33" fmla="*/ 879 h 1333"/>
              <a:gd name="T34" fmla="*/ 40 w 366"/>
              <a:gd name="T35" fmla="*/ 817 h 1333"/>
              <a:gd name="T36" fmla="*/ 334 w 366"/>
              <a:gd name="T37" fmla="*/ 523 h 1333"/>
              <a:gd name="T38" fmla="*/ 335 w 366"/>
              <a:gd name="T39" fmla="*/ 332 h 1333"/>
              <a:gd name="T40" fmla="*/ 3 w 366"/>
              <a:gd name="T41" fmla="*/ 0 h 13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66" h="1333">
                <a:moveTo>
                  <a:pt x="3" y="0"/>
                </a:moveTo>
                <a:cubicBezTo>
                  <a:pt x="0" y="2"/>
                  <a:pt x="0" y="2"/>
                  <a:pt x="0" y="2"/>
                </a:cubicBezTo>
                <a:cubicBezTo>
                  <a:pt x="331" y="333"/>
                  <a:pt x="331" y="333"/>
                  <a:pt x="331" y="333"/>
                </a:cubicBezTo>
                <a:cubicBezTo>
                  <a:pt x="330" y="522"/>
                  <a:pt x="330" y="522"/>
                  <a:pt x="330" y="522"/>
                </a:cubicBezTo>
                <a:cubicBezTo>
                  <a:pt x="36" y="816"/>
                  <a:pt x="36" y="816"/>
                  <a:pt x="36" y="816"/>
                </a:cubicBezTo>
                <a:cubicBezTo>
                  <a:pt x="36" y="881"/>
                  <a:pt x="36" y="881"/>
                  <a:pt x="36" y="881"/>
                </a:cubicBezTo>
                <a:cubicBezTo>
                  <a:pt x="264" y="1109"/>
                  <a:pt x="264" y="1109"/>
                  <a:pt x="264" y="1109"/>
                </a:cubicBezTo>
                <a:cubicBezTo>
                  <a:pt x="263" y="1198"/>
                  <a:pt x="263" y="1198"/>
                  <a:pt x="263" y="1198"/>
                </a:cubicBezTo>
                <a:cubicBezTo>
                  <a:pt x="362" y="1298"/>
                  <a:pt x="362" y="1298"/>
                  <a:pt x="362" y="1298"/>
                </a:cubicBezTo>
                <a:cubicBezTo>
                  <a:pt x="362" y="1333"/>
                  <a:pt x="362" y="1333"/>
                  <a:pt x="362" y="1333"/>
                </a:cubicBezTo>
                <a:cubicBezTo>
                  <a:pt x="363" y="1333"/>
                  <a:pt x="363" y="1333"/>
                  <a:pt x="363" y="1333"/>
                </a:cubicBezTo>
                <a:cubicBezTo>
                  <a:pt x="363" y="1333"/>
                  <a:pt x="363" y="1333"/>
                  <a:pt x="363" y="1333"/>
                </a:cubicBezTo>
                <a:cubicBezTo>
                  <a:pt x="364" y="1333"/>
                  <a:pt x="365" y="1333"/>
                  <a:pt x="366" y="1333"/>
                </a:cubicBezTo>
                <a:cubicBezTo>
                  <a:pt x="366" y="1296"/>
                  <a:pt x="366" y="1296"/>
                  <a:pt x="366" y="1296"/>
                </a:cubicBezTo>
                <a:cubicBezTo>
                  <a:pt x="267" y="1197"/>
                  <a:pt x="267" y="1197"/>
                  <a:pt x="267" y="1197"/>
                </a:cubicBezTo>
                <a:cubicBezTo>
                  <a:pt x="268" y="1107"/>
                  <a:pt x="268" y="1107"/>
                  <a:pt x="268" y="1107"/>
                </a:cubicBezTo>
                <a:cubicBezTo>
                  <a:pt x="40" y="879"/>
                  <a:pt x="40" y="879"/>
                  <a:pt x="40" y="879"/>
                </a:cubicBezTo>
                <a:cubicBezTo>
                  <a:pt x="40" y="817"/>
                  <a:pt x="40" y="817"/>
                  <a:pt x="40" y="817"/>
                </a:cubicBezTo>
                <a:cubicBezTo>
                  <a:pt x="334" y="523"/>
                  <a:pt x="334" y="523"/>
                  <a:pt x="334" y="523"/>
                </a:cubicBezTo>
                <a:cubicBezTo>
                  <a:pt x="335" y="332"/>
                  <a:pt x="335" y="332"/>
                  <a:pt x="335" y="332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99" name="Freeform 1057"/>
          <p:cNvSpPr>
            <a:spLocks/>
          </p:cNvSpPr>
          <p:nvPr/>
        </p:nvSpPr>
        <p:spPr bwMode="auto">
          <a:xfrm>
            <a:off x="-119880" y="-3217863"/>
            <a:ext cx="1363663" cy="3354388"/>
          </a:xfrm>
          <a:custGeom>
            <a:avLst/>
            <a:gdLst>
              <a:gd name="T0" fmla="*/ 8 w 859"/>
              <a:gd name="T1" fmla="*/ 0 h 2113"/>
              <a:gd name="T2" fmla="*/ 0 w 859"/>
              <a:gd name="T3" fmla="*/ 8 h 2113"/>
              <a:gd name="T4" fmla="*/ 846 w 859"/>
              <a:gd name="T5" fmla="*/ 854 h 2113"/>
              <a:gd name="T6" fmla="*/ 848 w 859"/>
              <a:gd name="T7" fmla="*/ 1316 h 2113"/>
              <a:gd name="T8" fmla="*/ 60 w 859"/>
              <a:gd name="T9" fmla="*/ 2105 h 2113"/>
              <a:gd name="T10" fmla="*/ 68 w 859"/>
              <a:gd name="T11" fmla="*/ 2113 h 2113"/>
              <a:gd name="T12" fmla="*/ 859 w 859"/>
              <a:gd name="T13" fmla="*/ 1319 h 2113"/>
              <a:gd name="T14" fmla="*/ 856 w 859"/>
              <a:gd name="T15" fmla="*/ 849 h 2113"/>
              <a:gd name="T16" fmla="*/ 8 w 859"/>
              <a:gd name="T17" fmla="*/ 0 h 2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59" h="2113">
                <a:moveTo>
                  <a:pt x="8" y="0"/>
                </a:moveTo>
                <a:lnTo>
                  <a:pt x="0" y="8"/>
                </a:lnTo>
                <a:lnTo>
                  <a:pt x="846" y="854"/>
                </a:lnTo>
                <a:lnTo>
                  <a:pt x="848" y="1316"/>
                </a:lnTo>
                <a:lnTo>
                  <a:pt x="60" y="2105"/>
                </a:lnTo>
                <a:lnTo>
                  <a:pt x="68" y="2113"/>
                </a:lnTo>
                <a:lnTo>
                  <a:pt x="859" y="1319"/>
                </a:lnTo>
                <a:lnTo>
                  <a:pt x="856" y="849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00" name="Freeform 1058"/>
          <p:cNvSpPr>
            <a:spLocks/>
          </p:cNvSpPr>
          <p:nvPr/>
        </p:nvSpPr>
        <p:spPr bwMode="auto">
          <a:xfrm>
            <a:off x="-119880" y="-3217863"/>
            <a:ext cx="1363663" cy="3354388"/>
          </a:xfrm>
          <a:custGeom>
            <a:avLst/>
            <a:gdLst>
              <a:gd name="T0" fmla="*/ 8 w 859"/>
              <a:gd name="T1" fmla="*/ 0 h 2113"/>
              <a:gd name="T2" fmla="*/ 0 w 859"/>
              <a:gd name="T3" fmla="*/ 8 h 2113"/>
              <a:gd name="T4" fmla="*/ 846 w 859"/>
              <a:gd name="T5" fmla="*/ 854 h 2113"/>
              <a:gd name="T6" fmla="*/ 848 w 859"/>
              <a:gd name="T7" fmla="*/ 1316 h 2113"/>
              <a:gd name="T8" fmla="*/ 60 w 859"/>
              <a:gd name="T9" fmla="*/ 2105 h 2113"/>
              <a:gd name="T10" fmla="*/ 68 w 859"/>
              <a:gd name="T11" fmla="*/ 2113 h 2113"/>
              <a:gd name="T12" fmla="*/ 859 w 859"/>
              <a:gd name="T13" fmla="*/ 1319 h 2113"/>
              <a:gd name="T14" fmla="*/ 856 w 859"/>
              <a:gd name="T15" fmla="*/ 849 h 2113"/>
              <a:gd name="T16" fmla="*/ 8 w 859"/>
              <a:gd name="T17" fmla="*/ 0 h 2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59" h="2113">
                <a:moveTo>
                  <a:pt x="8" y="0"/>
                </a:moveTo>
                <a:lnTo>
                  <a:pt x="0" y="8"/>
                </a:lnTo>
                <a:lnTo>
                  <a:pt x="846" y="854"/>
                </a:lnTo>
                <a:lnTo>
                  <a:pt x="848" y="1316"/>
                </a:lnTo>
                <a:lnTo>
                  <a:pt x="60" y="2105"/>
                </a:lnTo>
                <a:lnTo>
                  <a:pt x="68" y="2113"/>
                </a:lnTo>
                <a:lnTo>
                  <a:pt x="859" y="1319"/>
                </a:lnTo>
                <a:lnTo>
                  <a:pt x="856" y="849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01" name="Freeform 1059"/>
          <p:cNvSpPr>
            <a:spLocks/>
          </p:cNvSpPr>
          <p:nvPr/>
        </p:nvSpPr>
        <p:spPr bwMode="auto">
          <a:xfrm>
            <a:off x="-2797993" y="1343025"/>
            <a:ext cx="1231900" cy="977900"/>
          </a:xfrm>
          <a:custGeom>
            <a:avLst/>
            <a:gdLst>
              <a:gd name="T0" fmla="*/ 0 w 297"/>
              <a:gd name="T1" fmla="*/ 0 h 236"/>
              <a:gd name="T2" fmla="*/ 1 w 297"/>
              <a:gd name="T3" fmla="*/ 4 h 236"/>
              <a:gd name="T4" fmla="*/ 17 w 297"/>
              <a:gd name="T5" fmla="*/ 5 h 236"/>
              <a:gd name="T6" fmla="*/ 193 w 297"/>
              <a:gd name="T7" fmla="*/ 180 h 236"/>
              <a:gd name="T8" fmla="*/ 239 w 297"/>
              <a:gd name="T9" fmla="*/ 181 h 236"/>
              <a:gd name="T10" fmla="*/ 294 w 297"/>
              <a:gd name="T11" fmla="*/ 236 h 236"/>
              <a:gd name="T12" fmla="*/ 295 w 297"/>
              <a:gd name="T13" fmla="*/ 235 h 236"/>
              <a:gd name="T14" fmla="*/ 297 w 297"/>
              <a:gd name="T15" fmla="*/ 233 h 236"/>
              <a:gd name="T16" fmla="*/ 240 w 297"/>
              <a:gd name="T17" fmla="*/ 177 h 236"/>
              <a:gd name="T18" fmla="*/ 195 w 297"/>
              <a:gd name="T19" fmla="*/ 176 h 236"/>
              <a:gd name="T20" fmla="*/ 19 w 297"/>
              <a:gd name="T21" fmla="*/ 1 h 236"/>
              <a:gd name="T22" fmla="*/ 0 w 297"/>
              <a:gd name="T23" fmla="*/ 0 h 2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97" h="236">
                <a:moveTo>
                  <a:pt x="0" y="0"/>
                </a:moveTo>
                <a:cubicBezTo>
                  <a:pt x="1" y="2"/>
                  <a:pt x="1" y="3"/>
                  <a:pt x="1" y="4"/>
                </a:cubicBezTo>
                <a:cubicBezTo>
                  <a:pt x="17" y="5"/>
                  <a:pt x="17" y="5"/>
                  <a:pt x="17" y="5"/>
                </a:cubicBezTo>
                <a:cubicBezTo>
                  <a:pt x="193" y="180"/>
                  <a:pt x="193" y="180"/>
                  <a:pt x="193" y="180"/>
                </a:cubicBezTo>
                <a:cubicBezTo>
                  <a:pt x="239" y="181"/>
                  <a:pt x="239" y="181"/>
                  <a:pt x="239" y="181"/>
                </a:cubicBezTo>
                <a:cubicBezTo>
                  <a:pt x="294" y="236"/>
                  <a:pt x="294" y="236"/>
                  <a:pt x="294" y="236"/>
                </a:cubicBezTo>
                <a:cubicBezTo>
                  <a:pt x="294" y="235"/>
                  <a:pt x="294" y="235"/>
                  <a:pt x="295" y="235"/>
                </a:cubicBezTo>
                <a:cubicBezTo>
                  <a:pt x="295" y="234"/>
                  <a:pt x="296" y="234"/>
                  <a:pt x="297" y="233"/>
                </a:cubicBezTo>
                <a:cubicBezTo>
                  <a:pt x="240" y="177"/>
                  <a:pt x="240" y="177"/>
                  <a:pt x="240" y="177"/>
                </a:cubicBezTo>
                <a:cubicBezTo>
                  <a:pt x="195" y="176"/>
                  <a:pt x="195" y="176"/>
                  <a:pt x="195" y="176"/>
                </a:cubicBezTo>
                <a:cubicBezTo>
                  <a:pt x="19" y="1"/>
                  <a:pt x="19" y="1"/>
                  <a:pt x="19" y="1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02" name="Freeform 1060"/>
          <p:cNvSpPr>
            <a:spLocks noEditPoints="1"/>
          </p:cNvSpPr>
          <p:nvPr/>
        </p:nvSpPr>
        <p:spPr bwMode="auto">
          <a:xfrm>
            <a:off x="-5641206" y="-1709738"/>
            <a:ext cx="5006975" cy="4532313"/>
          </a:xfrm>
          <a:custGeom>
            <a:avLst/>
            <a:gdLst>
              <a:gd name="T0" fmla="*/ 1206 w 1208"/>
              <a:gd name="T1" fmla="*/ 982 h 1093"/>
              <a:gd name="T2" fmla="*/ 1202 w 1208"/>
              <a:gd name="T3" fmla="*/ 983 h 1093"/>
              <a:gd name="T4" fmla="*/ 1204 w 1208"/>
              <a:gd name="T5" fmla="*/ 1028 h 1093"/>
              <a:gd name="T6" fmla="*/ 1184 w 1208"/>
              <a:gd name="T7" fmla="*/ 1049 h 1093"/>
              <a:gd name="T8" fmla="*/ 1186 w 1208"/>
              <a:gd name="T9" fmla="*/ 1052 h 1093"/>
              <a:gd name="T10" fmla="*/ 1208 w 1208"/>
              <a:gd name="T11" fmla="*/ 1030 h 1093"/>
              <a:gd name="T12" fmla="*/ 1206 w 1208"/>
              <a:gd name="T13" fmla="*/ 982 h 1093"/>
              <a:gd name="T14" fmla="*/ 665 w 1208"/>
              <a:gd name="T15" fmla="*/ 663 h 1093"/>
              <a:gd name="T16" fmla="*/ 663 w 1208"/>
              <a:gd name="T17" fmla="*/ 665 h 1093"/>
              <a:gd name="T18" fmla="*/ 662 w 1208"/>
              <a:gd name="T19" fmla="*/ 666 h 1093"/>
              <a:gd name="T20" fmla="*/ 892 w 1208"/>
              <a:gd name="T21" fmla="*/ 895 h 1093"/>
              <a:gd name="T22" fmla="*/ 947 w 1208"/>
              <a:gd name="T23" fmla="*/ 894 h 1093"/>
              <a:gd name="T24" fmla="*/ 1023 w 1208"/>
              <a:gd name="T25" fmla="*/ 970 h 1093"/>
              <a:gd name="T26" fmla="*/ 1021 w 1208"/>
              <a:gd name="T27" fmla="*/ 1047 h 1093"/>
              <a:gd name="T28" fmla="*/ 1067 w 1208"/>
              <a:gd name="T29" fmla="*/ 1093 h 1093"/>
              <a:gd name="T30" fmla="*/ 1145 w 1208"/>
              <a:gd name="T31" fmla="*/ 1093 h 1093"/>
              <a:gd name="T32" fmla="*/ 1158 w 1208"/>
              <a:gd name="T33" fmla="*/ 1080 h 1093"/>
              <a:gd name="T34" fmla="*/ 1155 w 1208"/>
              <a:gd name="T35" fmla="*/ 1078 h 1093"/>
              <a:gd name="T36" fmla="*/ 1143 w 1208"/>
              <a:gd name="T37" fmla="*/ 1089 h 1093"/>
              <a:gd name="T38" fmla="*/ 1069 w 1208"/>
              <a:gd name="T39" fmla="*/ 1089 h 1093"/>
              <a:gd name="T40" fmla="*/ 1025 w 1208"/>
              <a:gd name="T41" fmla="*/ 1045 h 1093"/>
              <a:gd name="T42" fmla="*/ 1027 w 1208"/>
              <a:gd name="T43" fmla="*/ 968 h 1093"/>
              <a:gd name="T44" fmla="*/ 949 w 1208"/>
              <a:gd name="T45" fmla="*/ 890 h 1093"/>
              <a:gd name="T46" fmla="*/ 893 w 1208"/>
              <a:gd name="T47" fmla="*/ 891 h 1093"/>
              <a:gd name="T48" fmla="*/ 665 w 1208"/>
              <a:gd name="T49" fmla="*/ 663 h 1093"/>
              <a:gd name="T50" fmla="*/ 3 w 1208"/>
              <a:gd name="T51" fmla="*/ 0 h 1093"/>
              <a:gd name="T52" fmla="*/ 0 w 1208"/>
              <a:gd name="T53" fmla="*/ 3 h 1093"/>
              <a:gd name="T54" fmla="*/ 633 w 1208"/>
              <a:gd name="T55" fmla="*/ 637 h 1093"/>
              <a:gd name="T56" fmla="*/ 634 w 1208"/>
              <a:gd name="T57" fmla="*/ 636 h 1093"/>
              <a:gd name="T58" fmla="*/ 636 w 1208"/>
              <a:gd name="T59" fmla="*/ 634 h 1093"/>
              <a:gd name="T60" fmla="*/ 3 w 1208"/>
              <a:gd name="T61" fmla="*/ 0 h 10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208" h="1093">
                <a:moveTo>
                  <a:pt x="1206" y="982"/>
                </a:moveTo>
                <a:cubicBezTo>
                  <a:pt x="1205" y="982"/>
                  <a:pt x="1203" y="983"/>
                  <a:pt x="1202" y="983"/>
                </a:cubicBezTo>
                <a:cubicBezTo>
                  <a:pt x="1204" y="1028"/>
                  <a:pt x="1204" y="1028"/>
                  <a:pt x="1204" y="1028"/>
                </a:cubicBezTo>
                <a:cubicBezTo>
                  <a:pt x="1184" y="1049"/>
                  <a:pt x="1184" y="1049"/>
                  <a:pt x="1184" y="1049"/>
                </a:cubicBezTo>
                <a:cubicBezTo>
                  <a:pt x="1185" y="1050"/>
                  <a:pt x="1186" y="1051"/>
                  <a:pt x="1186" y="1052"/>
                </a:cubicBezTo>
                <a:cubicBezTo>
                  <a:pt x="1208" y="1030"/>
                  <a:pt x="1208" y="1030"/>
                  <a:pt x="1208" y="1030"/>
                </a:cubicBezTo>
                <a:cubicBezTo>
                  <a:pt x="1206" y="982"/>
                  <a:pt x="1206" y="982"/>
                  <a:pt x="1206" y="982"/>
                </a:cubicBezTo>
                <a:moveTo>
                  <a:pt x="665" y="663"/>
                </a:moveTo>
                <a:cubicBezTo>
                  <a:pt x="665" y="663"/>
                  <a:pt x="664" y="664"/>
                  <a:pt x="663" y="665"/>
                </a:cubicBezTo>
                <a:cubicBezTo>
                  <a:pt x="663" y="665"/>
                  <a:pt x="663" y="665"/>
                  <a:pt x="662" y="666"/>
                </a:cubicBezTo>
                <a:cubicBezTo>
                  <a:pt x="892" y="895"/>
                  <a:pt x="892" y="895"/>
                  <a:pt x="892" y="895"/>
                </a:cubicBezTo>
                <a:cubicBezTo>
                  <a:pt x="947" y="894"/>
                  <a:pt x="947" y="894"/>
                  <a:pt x="947" y="894"/>
                </a:cubicBezTo>
                <a:cubicBezTo>
                  <a:pt x="1023" y="970"/>
                  <a:pt x="1023" y="970"/>
                  <a:pt x="1023" y="970"/>
                </a:cubicBezTo>
                <a:cubicBezTo>
                  <a:pt x="1021" y="1047"/>
                  <a:pt x="1021" y="1047"/>
                  <a:pt x="1021" y="1047"/>
                </a:cubicBezTo>
                <a:cubicBezTo>
                  <a:pt x="1067" y="1093"/>
                  <a:pt x="1067" y="1093"/>
                  <a:pt x="1067" y="1093"/>
                </a:cubicBezTo>
                <a:cubicBezTo>
                  <a:pt x="1145" y="1093"/>
                  <a:pt x="1145" y="1093"/>
                  <a:pt x="1145" y="1093"/>
                </a:cubicBezTo>
                <a:cubicBezTo>
                  <a:pt x="1158" y="1080"/>
                  <a:pt x="1158" y="1080"/>
                  <a:pt x="1158" y="1080"/>
                </a:cubicBezTo>
                <a:cubicBezTo>
                  <a:pt x="1157" y="1080"/>
                  <a:pt x="1156" y="1079"/>
                  <a:pt x="1155" y="1078"/>
                </a:cubicBezTo>
                <a:cubicBezTo>
                  <a:pt x="1143" y="1089"/>
                  <a:pt x="1143" y="1089"/>
                  <a:pt x="1143" y="1089"/>
                </a:cubicBezTo>
                <a:cubicBezTo>
                  <a:pt x="1069" y="1089"/>
                  <a:pt x="1069" y="1089"/>
                  <a:pt x="1069" y="1089"/>
                </a:cubicBezTo>
                <a:cubicBezTo>
                  <a:pt x="1025" y="1045"/>
                  <a:pt x="1025" y="1045"/>
                  <a:pt x="1025" y="1045"/>
                </a:cubicBezTo>
                <a:cubicBezTo>
                  <a:pt x="1027" y="968"/>
                  <a:pt x="1027" y="968"/>
                  <a:pt x="1027" y="968"/>
                </a:cubicBezTo>
                <a:cubicBezTo>
                  <a:pt x="949" y="890"/>
                  <a:pt x="949" y="890"/>
                  <a:pt x="949" y="890"/>
                </a:cubicBezTo>
                <a:cubicBezTo>
                  <a:pt x="893" y="891"/>
                  <a:pt x="893" y="891"/>
                  <a:pt x="893" y="891"/>
                </a:cubicBezTo>
                <a:cubicBezTo>
                  <a:pt x="665" y="663"/>
                  <a:pt x="665" y="663"/>
                  <a:pt x="665" y="663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633" y="637"/>
                  <a:pt x="633" y="637"/>
                  <a:pt x="633" y="637"/>
                </a:cubicBezTo>
                <a:cubicBezTo>
                  <a:pt x="633" y="636"/>
                  <a:pt x="634" y="636"/>
                  <a:pt x="634" y="636"/>
                </a:cubicBezTo>
                <a:cubicBezTo>
                  <a:pt x="635" y="635"/>
                  <a:pt x="635" y="634"/>
                  <a:pt x="636" y="634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03" name="Freeform 1061"/>
          <p:cNvSpPr>
            <a:spLocks/>
          </p:cNvSpPr>
          <p:nvPr/>
        </p:nvSpPr>
        <p:spPr bwMode="auto">
          <a:xfrm>
            <a:off x="-5615806" y="-2222500"/>
            <a:ext cx="4721225" cy="4675188"/>
          </a:xfrm>
          <a:custGeom>
            <a:avLst/>
            <a:gdLst>
              <a:gd name="T0" fmla="*/ 2 w 1139"/>
              <a:gd name="T1" fmla="*/ 0 h 1128"/>
              <a:gd name="T2" fmla="*/ 0 w 1139"/>
              <a:gd name="T3" fmla="*/ 3 h 1128"/>
              <a:gd name="T4" fmla="*/ 880 w 1139"/>
              <a:gd name="T5" fmla="*/ 883 h 1128"/>
              <a:gd name="T6" fmla="*/ 879 w 1139"/>
              <a:gd name="T7" fmla="*/ 933 h 1128"/>
              <a:gd name="T8" fmla="*/ 1073 w 1139"/>
              <a:gd name="T9" fmla="*/ 1127 h 1128"/>
              <a:gd name="T10" fmla="*/ 1139 w 1139"/>
              <a:gd name="T11" fmla="*/ 1128 h 1128"/>
              <a:gd name="T12" fmla="*/ 1139 w 1139"/>
              <a:gd name="T13" fmla="*/ 1124 h 1128"/>
              <a:gd name="T14" fmla="*/ 1075 w 1139"/>
              <a:gd name="T15" fmla="*/ 1123 h 1128"/>
              <a:gd name="T16" fmla="*/ 883 w 1139"/>
              <a:gd name="T17" fmla="*/ 931 h 1128"/>
              <a:gd name="T18" fmla="*/ 884 w 1139"/>
              <a:gd name="T19" fmla="*/ 882 h 1128"/>
              <a:gd name="T20" fmla="*/ 2 w 1139"/>
              <a:gd name="T21" fmla="*/ 0 h 1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139" h="1128">
                <a:moveTo>
                  <a:pt x="2" y="0"/>
                </a:moveTo>
                <a:cubicBezTo>
                  <a:pt x="0" y="3"/>
                  <a:pt x="0" y="3"/>
                  <a:pt x="0" y="3"/>
                </a:cubicBezTo>
                <a:cubicBezTo>
                  <a:pt x="880" y="883"/>
                  <a:pt x="880" y="883"/>
                  <a:pt x="880" y="883"/>
                </a:cubicBezTo>
                <a:cubicBezTo>
                  <a:pt x="879" y="933"/>
                  <a:pt x="879" y="933"/>
                  <a:pt x="879" y="933"/>
                </a:cubicBezTo>
                <a:cubicBezTo>
                  <a:pt x="1073" y="1127"/>
                  <a:pt x="1073" y="1127"/>
                  <a:pt x="1073" y="1127"/>
                </a:cubicBezTo>
                <a:cubicBezTo>
                  <a:pt x="1139" y="1128"/>
                  <a:pt x="1139" y="1128"/>
                  <a:pt x="1139" y="1128"/>
                </a:cubicBezTo>
                <a:cubicBezTo>
                  <a:pt x="1139" y="1126"/>
                  <a:pt x="1139" y="1125"/>
                  <a:pt x="1139" y="1124"/>
                </a:cubicBezTo>
                <a:cubicBezTo>
                  <a:pt x="1075" y="1123"/>
                  <a:pt x="1075" y="1123"/>
                  <a:pt x="1075" y="1123"/>
                </a:cubicBezTo>
                <a:cubicBezTo>
                  <a:pt x="883" y="931"/>
                  <a:pt x="883" y="931"/>
                  <a:pt x="883" y="931"/>
                </a:cubicBezTo>
                <a:cubicBezTo>
                  <a:pt x="884" y="882"/>
                  <a:pt x="884" y="882"/>
                  <a:pt x="884" y="882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04" name="Freeform 1062"/>
          <p:cNvSpPr>
            <a:spLocks/>
          </p:cNvSpPr>
          <p:nvPr/>
        </p:nvSpPr>
        <p:spPr bwMode="auto">
          <a:xfrm>
            <a:off x="-5633268" y="-2381250"/>
            <a:ext cx="6702425" cy="6029325"/>
          </a:xfrm>
          <a:custGeom>
            <a:avLst/>
            <a:gdLst>
              <a:gd name="T0" fmla="*/ 2 w 1617"/>
              <a:gd name="T1" fmla="*/ 0 h 1454"/>
              <a:gd name="T2" fmla="*/ 0 w 1617"/>
              <a:gd name="T3" fmla="*/ 3 h 1454"/>
              <a:gd name="T4" fmla="*/ 901 w 1617"/>
              <a:gd name="T5" fmla="*/ 904 h 1454"/>
              <a:gd name="T6" fmla="*/ 900 w 1617"/>
              <a:gd name="T7" fmla="*/ 965 h 1454"/>
              <a:gd name="T8" fmla="*/ 1080 w 1617"/>
              <a:gd name="T9" fmla="*/ 1145 h 1454"/>
              <a:gd name="T10" fmla="*/ 1120 w 1617"/>
              <a:gd name="T11" fmla="*/ 1148 h 1454"/>
              <a:gd name="T12" fmla="*/ 1186 w 1617"/>
              <a:gd name="T13" fmla="*/ 1082 h 1454"/>
              <a:gd name="T14" fmla="*/ 1209 w 1617"/>
              <a:gd name="T15" fmla="*/ 1082 h 1454"/>
              <a:gd name="T16" fmla="*/ 1244 w 1617"/>
              <a:gd name="T17" fmla="*/ 1118 h 1454"/>
              <a:gd name="T18" fmla="*/ 1243 w 1617"/>
              <a:gd name="T19" fmla="*/ 1161 h 1454"/>
              <a:gd name="T20" fmla="*/ 1406 w 1617"/>
              <a:gd name="T21" fmla="*/ 1324 h 1454"/>
              <a:gd name="T22" fmla="*/ 1456 w 1617"/>
              <a:gd name="T23" fmla="*/ 1324 h 1454"/>
              <a:gd name="T24" fmla="*/ 1492 w 1617"/>
              <a:gd name="T25" fmla="*/ 1360 h 1454"/>
              <a:gd name="T26" fmla="*/ 1573 w 1617"/>
              <a:gd name="T27" fmla="*/ 1361 h 1454"/>
              <a:gd name="T28" fmla="*/ 1613 w 1617"/>
              <a:gd name="T29" fmla="*/ 1401 h 1454"/>
              <a:gd name="T30" fmla="*/ 1613 w 1617"/>
              <a:gd name="T31" fmla="*/ 1454 h 1454"/>
              <a:gd name="T32" fmla="*/ 1617 w 1617"/>
              <a:gd name="T33" fmla="*/ 1453 h 1454"/>
              <a:gd name="T34" fmla="*/ 1617 w 1617"/>
              <a:gd name="T35" fmla="*/ 1400 h 1454"/>
              <a:gd name="T36" fmla="*/ 1575 w 1617"/>
              <a:gd name="T37" fmla="*/ 1357 h 1454"/>
              <a:gd name="T38" fmla="*/ 1494 w 1617"/>
              <a:gd name="T39" fmla="*/ 1356 h 1454"/>
              <a:gd name="T40" fmla="*/ 1458 w 1617"/>
              <a:gd name="T41" fmla="*/ 1320 h 1454"/>
              <a:gd name="T42" fmla="*/ 1407 w 1617"/>
              <a:gd name="T43" fmla="*/ 1320 h 1454"/>
              <a:gd name="T44" fmla="*/ 1247 w 1617"/>
              <a:gd name="T45" fmla="*/ 1160 h 1454"/>
              <a:gd name="T46" fmla="*/ 1248 w 1617"/>
              <a:gd name="T47" fmla="*/ 1116 h 1454"/>
              <a:gd name="T48" fmla="*/ 1210 w 1617"/>
              <a:gd name="T49" fmla="*/ 1078 h 1454"/>
              <a:gd name="T50" fmla="*/ 1185 w 1617"/>
              <a:gd name="T51" fmla="*/ 1078 h 1454"/>
              <a:gd name="T52" fmla="*/ 1118 w 1617"/>
              <a:gd name="T53" fmla="*/ 1144 h 1454"/>
              <a:gd name="T54" fmla="*/ 1082 w 1617"/>
              <a:gd name="T55" fmla="*/ 1141 h 1454"/>
              <a:gd name="T56" fmla="*/ 904 w 1617"/>
              <a:gd name="T57" fmla="*/ 963 h 1454"/>
              <a:gd name="T58" fmla="*/ 905 w 1617"/>
              <a:gd name="T59" fmla="*/ 903 h 1454"/>
              <a:gd name="T60" fmla="*/ 2 w 1617"/>
              <a:gd name="T61" fmla="*/ 0 h 14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617" h="1454">
                <a:moveTo>
                  <a:pt x="2" y="0"/>
                </a:moveTo>
                <a:cubicBezTo>
                  <a:pt x="0" y="3"/>
                  <a:pt x="0" y="3"/>
                  <a:pt x="0" y="3"/>
                </a:cubicBezTo>
                <a:cubicBezTo>
                  <a:pt x="901" y="904"/>
                  <a:pt x="901" y="904"/>
                  <a:pt x="901" y="904"/>
                </a:cubicBezTo>
                <a:cubicBezTo>
                  <a:pt x="900" y="965"/>
                  <a:pt x="900" y="965"/>
                  <a:pt x="900" y="965"/>
                </a:cubicBezTo>
                <a:cubicBezTo>
                  <a:pt x="1080" y="1145"/>
                  <a:pt x="1080" y="1145"/>
                  <a:pt x="1080" y="1145"/>
                </a:cubicBezTo>
                <a:cubicBezTo>
                  <a:pt x="1120" y="1148"/>
                  <a:pt x="1120" y="1148"/>
                  <a:pt x="1120" y="1148"/>
                </a:cubicBezTo>
                <a:cubicBezTo>
                  <a:pt x="1186" y="1082"/>
                  <a:pt x="1186" y="1082"/>
                  <a:pt x="1186" y="1082"/>
                </a:cubicBezTo>
                <a:cubicBezTo>
                  <a:pt x="1209" y="1082"/>
                  <a:pt x="1209" y="1082"/>
                  <a:pt x="1209" y="1082"/>
                </a:cubicBezTo>
                <a:cubicBezTo>
                  <a:pt x="1244" y="1118"/>
                  <a:pt x="1244" y="1118"/>
                  <a:pt x="1244" y="1118"/>
                </a:cubicBezTo>
                <a:cubicBezTo>
                  <a:pt x="1243" y="1161"/>
                  <a:pt x="1243" y="1161"/>
                  <a:pt x="1243" y="1161"/>
                </a:cubicBezTo>
                <a:cubicBezTo>
                  <a:pt x="1406" y="1324"/>
                  <a:pt x="1406" y="1324"/>
                  <a:pt x="1406" y="1324"/>
                </a:cubicBezTo>
                <a:cubicBezTo>
                  <a:pt x="1456" y="1324"/>
                  <a:pt x="1456" y="1324"/>
                  <a:pt x="1456" y="1324"/>
                </a:cubicBezTo>
                <a:cubicBezTo>
                  <a:pt x="1492" y="1360"/>
                  <a:pt x="1492" y="1360"/>
                  <a:pt x="1492" y="1360"/>
                </a:cubicBezTo>
                <a:cubicBezTo>
                  <a:pt x="1573" y="1361"/>
                  <a:pt x="1573" y="1361"/>
                  <a:pt x="1573" y="1361"/>
                </a:cubicBezTo>
                <a:cubicBezTo>
                  <a:pt x="1613" y="1401"/>
                  <a:pt x="1613" y="1401"/>
                  <a:pt x="1613" y="1401"/>
                </a:cubicBezTo>
                <a:cubicBezTo>
                  <a:pt x="1613" y="1454"/>
                  <a:pt x="1613" y="1454"/>
                  <a:pt x="1613" y="1454"/>
                </a:cubicBezTo>
                <a:cubicBezTo>
                  <a:pt x="1615" y="1453"/>
                  <a:pt x="1616" y="1453"/>
                  <a:pt x="1617" y="1453"/>
                </a:cubicBezTo>
                <a:cubicBezTo>
                  <a:pt x="1617" y="1400"/>
                  <a:pt x="1617" y="1400"/>
                  <a:pt x="1617" y="1400"/>
                </a:cubicBezTo>
                <a:cubicBezTo>
                  <a:pt x="1575" y="1357"/>
                  <a:pt x="1575" y="1357"/>
                  <a:pt x="1575" y="1357"/>
                </a:cubicBezTo>
                <a:cubicBezTo>
                  <a:pt x="1494" y="1356"/>
                  <a:pt x="1494" y="1356"/>
                  <a:pt x="1494" y="1356"/>
                </a:cubicBezTo>
                <a:cubicBezTo>
                  <a:pt x="1458" y="1320"/>
                  <a:pt x="1458" y="1320"/>
                  <a:pt x="1458" y="1320"/>
                </a:cubicBezTo>
                <a:cubicBezTo>
                  <a:pt x="1407" y="1320"/>
                  <a:pt x="1407" y="1320"/>
                  <a:pt x="1407" y="1320"/>
                </a:cubicBezTo>
                <a:cubicBezTo>
                  <a:pt x="1247" y="1160"/>
                  <a:pt x="1247" y="1160"/>
                  <a:pt x="1247" y="1160"/>
                </a:cubicBezTo>
                <a:cubicBezTo>
                  <a:pt x="1248" y="1116"/>
                  <a:pt x="1248" y="1116"/>
                  <a:pt x="1248" y="1116"/>
                </a:cubicBezTo>
                <a:cubicBezTo>
                  <a:pt x="1210" y="1078"/>
                  <a:pt x="1210" y="1078"/>
                  <a:pt x="1210" y="1078"/>
                </a:cubicBezTo>
                <a:cubicBezTo>
                  <a:pt x="1185" y="1078"/>
                  <a:pt x="1185" y="1078"/>
                  <a:pt x="1185" y="1078"/>
                </a:cubicBezTo>
                <a:cubicBezTo>
                  <a:pt x="1118" y="1144"/>
                  <a:pt x="1118" y="1144"/>
                  <a:pt x="1118" y="1144"/>
                </a:cubicBezTo>
                <a:cubicBezTo>
                  <a:pt x="1082" y="1141"/>
                  <a:pt x="1082" y="1141"/>
                  <a:pt x="1082" y="1141"/>
                </a:cubicBezTo>
                <a:cubicBezTo>
                  <a:pt x="904" y="963"/>
                  <a:pt x="904" y="963"/>
                  <a:pt x="904" y="963"/>
                </a:cubicBezTo>
                <a:cubicBezTo>
                  <a:pt x="905" y="903"/>
                  <a:pt x="905" y="903"/>
                  <a:pt x="905" y="903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05" name="Freeform 1063"/>
          <p:cNvSpPr>
            <a:spLocks noEditPoints="1"/>
          </p:cNvSpPr>
          <p:nvPr/>
        </p:nvSpPr>
        <p:spPr bwMode="auto">
          <a:xfrm>
            <a:off x="-5769793" y="-2679700"/>
            <a:ext cx="4662488" cy="4879975"/>
          </a:xfrm>
          <a:custGeom>
            <a:avLst/>
            <a:gdLst>
              <a:gd name="T0" fmla="*/ 693 w 1125"/>
              <a:gd name="T1" fmla="*/ 690 h 1177"/>
              <a:gd name="T2" fmla="*/ 692 w 1125"/>
              <a:gd name="T3" fmla="*/ 692 h 1177"/>
              <a:gd name="T4" fmla="*/ 691 w 1125"/>
              <a:gd name="T5" fmla="*/ 693 h 1177"/>
              <a:gd name="T6" fmla="*/ 954 w 1125"/>
              <a:gd name="T7" fmla="*/ 956 h 1177"/>
              <a:gd name="T8" fmla="*/ 951 w 1125"/>
              <a:gd name="T9" fmla="*/ 1027 h 1177"/>
              <a:gd name="T10" fmla="*/ 1101 w 1125"/>
              <a:gd name="T11" fmla="*/ 1177 h 1177"/>
              <a:gd name="T12" fmla="*/ 1125 w 1125"/>
              <a:gd name="T13" fmla="*/ 1177 h 1177"/>
              <a:gd name="T14" fmla="*/ 1125 w 1125"/>
              <a:gd name="T15" fmla="*/ 1173 h 1177"/>
              <a:gd name="T16" fmla="*/ 1102 w 1125"/>
              <a:gd name="T17" fmla="*/ 1173 h 1177"/>
              <a:gd name="T18" fmla="*/ 955 w 1125"/>
              <a:gd name="T19" fmla="*/ 1026 h 1177"/>
              <a:gd name="T20" fmla="*/ 958 w 1125"/>
              <a:gd name="T21" fmla="*/ 955 h 1177"/>
              <a:gd name="T22" fmla="*/ 693 w 1125"/>
              <a:gd name="T23" fmla="*/ 690 h 1177"/>
              <a:gd name="T24" fmla="*/ 3 w 1125"/>
              <a:gd name="T25" fmla="*/ 0 h 1177"/>
              <a:gd name="T26" fmla="*/ 0 w 1125"/>
              <a:gd name="T27" fmla="*/ 3 h 1177"/>
              <a:gd name="T28" fmla="*/ 661 w 1125"/>
              <a:gd name="T29" fmla="*/ 664 h 1177"/>
              <a:gd name="T30" fmla="*/ 662 w 1125"/>
              <a:gd name="T31" fmla="*/ 663 h 1177"/>
              <a:gd name="T32" fmla="*/ 664 w 1125"/>
              <a:gd name="T33" fmla="*/ 661 h 1177"/>
              <a:gd name="T34" fmla="*/ 3 w 1125"/>
              <a:gd name="T35" fmla="*/ 0 h 11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125" h="1177">
                <a:moveTo>
                  <a:pt x="693" y="690"/>
                </a:moveTo>
                <a:cubicBezTo>
                  <a:pt x="693" y="691"/>
                  <a:pt x="692" y="692"/>
                  <a:pt x="692" y="692"/>
                </a:cubicBezTo>
                <a:cubicBezTo>
                  <a:pt x="691" y="693"/>
                  <a:pt x="691" y="693"/>
                  <a:pt x="691" y="693"/>
                </a:cubicBezTo>
                <a:cubicBezTo>
                  <a:pt x="954" y="956"/>
                  <a:pt x="954" y="956"/>
                  <a:pt x="954" y="956"/>
                </a:cubicBezTo>
                <a:cubicBezTo>
                  <a:pt x="951" y="1027"/>
                  <a:pt x="951" y="1027"/>
                  <a:pt x="951" y="1027"/>
                </a:cubicBezTo>
                <a:cubicBezTo>
                  <a:pt x="1101" y="1177"/>
                  <a:pt x="1101" y="1177"/>
                  <a:pt x="1101" y="1177"/>
                </a:cubicBezTo>
                <a:cubicBezTo>
                  <a:pt x="1125" y="1177"/>
                  <a:pt x="1125" y="1177"/>
                  <a:pt x="1125" y="1177"/>
                </a:cubicBezTo>
                <a:cubicBezTo>
                  <a:pt x="1125" y="1176"/>
                  <a:pt x="1125" y="1174"/>
                  <a:pt x="1125" y="1173"/>
                </a:cubicBezTo>
                <a:cubicBezTo>
                  <a:pt x="1102" y="1173"/>
                  <a:pt x="1102" y="1173"/>
                  <a:pt x="1102" y="1173"/>
                </a:cubicBezTo>
                <a:cubicBezTo>
                  <a:pt x="955" y="1026"/>
                  <a:pt x="955" y="1026"/>
                  <a:pt x="955" y="1026"/>
                </a:cubicBezTo>
                <a:cubicBezTo>
                  <a:pt x="958" y="955"/>
                  <a:pt x="958" y="955"/>
                  <a:pt x="958" y="955"/>
                </a:cubicBezTo>
                <a:cubicBezTo>
                  <a:pt x="693" y="690"/>
                  <a:pt x="693" y="690"/>
                  <a:pt x="693" y="690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661" y="664"/>
                  <a:pt x="661" y="664"/>
                  <a:pt x="661" y="664"/>
                </a:cubicBezTo>
                <a:cubicBezTo>
                  <a:pt x="662" y="664"/>
                  <a:pt x="662" y="663"/>
                  <a:pt x="662" y="663"/>
                </a:cubicBezTo>
                <a:cubicBezTo>
                  <a:pt x="663" y="662"/>
                  <a:pt x="664" y="662"/>
                  <a:pt x="664" y="661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06" name="Freeform 1064"/>
          <p:cNvSpPr>
            <a:spLocks/>
          </p:cNvSpPr>
          <p:nvPr/>
        </p:nvSpPr>
        <p:spPr bwMode="auto">
          <a:xfrm>
            <a:off x="49982" y="4124325"/>
            <a:ext cx="2925763" cy="4991100"/>
          </a:xfrm>
          <a:custGeom>
            <a:avLst/>
            <a:gdLst>
              <a:gd name="T0" fmla="*/ 53 w 706"/>
              <a:gd name="T1" fmla="*/ 0 h 1204"/>
              <a:gd name="T2" fmla="*/ 0 w 706"/>
              <a:gd name="T3" fmla="*/ 0 h 1204"/>
              <a:gd name="T4" fmla="*/ 1 w 706"/>
              <a:gd name="T5" fmla="*/ 4 h 1204"/>
              <a:gd name="T6" fmla="*/ 1 w 706"/>
              <a:gd name="T7" fmla="*/ 4 h 1204"/>
              <a:gd name="T8" fmla="*/ 51 w 706"/>
              <a:gd name="T9" fmla="*/ 4 h 1204"/>
              <a:gd name="T10" fmla="*/ 71 w 706"/>
              <a:gd name="T11" fmla="*/ 23 h 1204"/>
              <a:gd name="T12" fmla="*/ 194 w 706"/>
              <a:gd name="T13" fmla="*/ 22 h 1204"/>
              <a:gd name="T14" fmla="*/ 241 w 706"/>
              <a:gd name="T15" fmla="*/ 69 h 1204"/>
              <a:gd name="T16" fmla="*/ 240 w 706"/>
              <a:gd name="T17" fmla="*/ 198 h 1204"/>
              <a:gd name="T18" fmla="*/ 376 w 706"/>
              <a:gd name="T19" fmla="*/ 334 h 1204"/>
              <a:gd name="T20" fmla="*/ 373 w 706"/>
              <a:gd name="T21" fmla="*/ 376 h 1204"/>
              <a:gd name="T22" fmla="*/ 480 w 706"/>
              <a:gd name="T23" fmla="*/ 484 h 1204"/>
              <a:gd name="T24" fmla="*/ 681 w 706"/>
              <a:gd name="T25" fmla="*/ 484 h 1204"/>
              <a:gd name="T26" fmla="*/ 702 w 706"/>
              <a:gd name="T27" fmla="*/ 506 h 1204"/>
              <a:gd name="T28" fmla="*/ 702 w 706"/>
              <a:gd name="T29" fmla="*/ 1204 h 1204"/>
              <a:gd name="T30" fmla="*/ 706 w 706"/>
              <a:gd name="T31" fmla="*/ 1204 h 1204"/>
              <a:gd name="T32" fmla="*/ 706 w 706"/>
              <a:gd name="T33" fmla="*/ 505 h 1204"/>
              <a:gd name="T34" fmla="*/ 682 w 706"/>
              <a:gd name="T35" fmla="*/ 480 h 1204"/>
              <a:gd name="T36" fmla="*/ 482 w 706"/>
              <a:gd name="T37" fmla="*/ 480 h 1204"/>
              <a:gd name="T38" fmla="*/ 377 w 706"/>
              <a:gd name="T39" fmla="*/ 375 h 1204"/>
              <a:gd name="T40" fmla="*/ 380 w 706"/>
              <a:gd name="T41" fmla="*/ 332 h 1204"/>
              <a:gd name="T42" fmla="*/ 244 w 706"/>
              <a:gd name="T43" fmla="*/ 197 h 1204"/>
              <a:gd name="T44" fmla="*/ 245 w 706"/>
              <a:gd name="T45" fmla="*/ 67 h 1204"/>
              <a:gd name="T46" fmla="*/ 196 w 706"/>
              <a:gd name="T47" fmla="*/ 18 h 1204"/>
              <a:gd name="T48" fmla="*/ 72 w 706"/>
              <a:gd name="T49" fmla="*/ 19 h 1204"/>
              <a:gd name="T50" fmla="*/ 53 w 706"/>
              <a:gd name="T51" fmla="*/ 0 h 12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06" h="1204">
                <a:moveTo>
                  <a:pt x="53" y="0"/>
                </a:moveTo>
                <a:cubicBezTo>
                  <a:pt x="0" y="0"/>
                  <a:pt x="0" y="0"/>
                  <a:pt x="0" y="0"/>
                </a:cubicBezTo>
                <a:cubicBezTo>
                  <a:pt x="1" y="1"/>
                  <a:pt x="1" y="3"/>
                  <a:pt x="1" y="4"/>
                </a:cubicBezTo>
                <a:cubicBezTo>
                  <a:pt x="1" y="4"/>
                  <a:pt x="1" y="4"/>
                  <a:pt x="1" y="4"/>
                </a:cubicBezTo>
                <a:cubicBezTo>
                  <a:pt x="51" y="4"/>
                  <a:pt x="51" y="4"/>
                  <a:pt x="51" y="4"/>
                </a:cubicBezTo>
                <a:cubicBezTo>
                  <a:pt x="71" y="23"/>
                  <a:pt x="71" y="23"/>
                  <a:pt x="71" y="23"/>
                </a:cubicBezTo>
                <a:cubicBezTo>
                  <a:pt x="194" y="22"/>
                  <a:pt x="194" y="22"/>
                  <a:pt x="194" y="22"/>
                </a:cubicBezTo>
                <a:cubicBezTo>
                  <a:pt x="241" y="69"/>
                  <a:pt x="241" y="69"/>
                  <a:pt x="241" y="69"/>
                </a:cubicBezTo>
                <a:cubicBezTo>
                  <a:pt x="240" y="198"/>
                  <a:pt x="240" y="198"/>
                  <a:pt x="240" y="198"/>
                </a:cubicBezTo>
                <a:cubicBezTo>
                  <a:pt x="376" y="334"/>
                  <a:pt x="376" y="334"/>
                  <a:pt x="376" y="334"/>
                </a:cubicBezTo>
                <a:cubicBezTo>
                  <a:pt x="373" y="376"/>
                  <a:pt x="373" y="376"/>
                  <a:pt x="373" y="376"/>
                </a:cubicBezTo>
                <a:cubicBezTo>
                  <a:pt x="480" y="484"/>
                  <a:pt x="480" y="484"/>
                  <a:pt x="480" y="484"/>
                </a:cubicBezTo>
                <a:cubicBezTo>
                  <a:pt x="681" y="484"/>
                  <a:pt x="681" y="484"/>
                  <a:pt x="681" y="484"/>
                </a:cubicBezTo>
                <a:cubicBezTo>
                  <a:pt x="702" y="506"/>
                  <a:pt x="702" y="506"/>
                  <a:pt x="702" y="506"/>
                </a:cubicBezTo>
                <a:cubicBezTo>
                  <a:pt x="702" y="1204"/>
                  <a:pt x="702" y="1204"/>
                  <a:pt x="702" y="1204"/>
                </a:cubicBezTo>
                <a:cubicBezTo>
                  <a:pt x="706" y="1204"/>
                  <a:pt x="706" y="1204"/>
                  <a:pt x="706" y="1204"/>
                </a:cubicBezTo>
                <a:cubicBezTo>
                  <a:pt x="706" y="505"/>
                  <a:pt x="706" y="505"/>
                  <a:pt x="706" y="505"/>
                </a:cubicBezTo>
                <a:cubicBezTo>
                  <a:pt x="682" y="480"/>
                  <a:pt x="682" y="480"/>
                  <a:pt x="682" y="480"/>
                </a:cubicBezTo>
                <a:cubicBezTo>
                  <a:pt x="482" y="480"/>
                  <a:pt x="482" y="480"/>
                  <a:pt x="482" y="480"/>
                </a:cubicBezTo>
                <a:cubicBezTo>
                  <a:pt x="377" y="375"/>
                  <a:pt x="377" y="375"/>
                  <a:pt x="377" y="375"/>
                </a:cubicBezTo>
                <a:cubicBezTo>
                  <a:pt x="380" y="332"/>
                  <a:pt x="380" y="332"/>
                  <a:pt x="380" y="332"/>
                </a:cubicBezTo>
                <a:cubicBezTo>
                  <a:pt x="244" y="197"/>
                  <a:pt x="244" y="197"/>
                  <a:pt x="244" y="197"/>
                </a:cubicBezTo>
                <a:cubicBezTo>
                  <a:pt x="245" y="67"/>
                  <a:pt x="245" y="67"/>
                  <a:pt x="245" y="67"/>
                </a:cubicBezTo>
                <a:cubicBezTo>
                  <a:pt x="196" y="18"/>
                  <a:pt x="196" y="18"/>
                  <a:pt x="196" y="18"/>
                </a:cubicBezTo>
                <a:cubicBezTo>
                  <a:pt x="72" y="19"/>
                  <a:pt x="72" y="19"/>
                  <a:pt x="72" y="19"/>
                </a:cubicBezTo>
                <a:cubicBezTo>
                  <a:pt x="53" y="0"/>
                  <a:pt x="53" y="0"/>
                  <a:pt x="5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07" name="Freeform 1065"/>
          <p:cNvSpPr>
            <a:spLocks/>
          </p:cNvSpPr>
          <p:nvPr/>
        </p:nvSpPr>
        <p:spPr bwMode="auto">
          <a:xfrm>
            <a:off x="323032" y="4268788"/>
            <a:ext cx="2487613" cy="5178425"/>
          </a:xfrm>
          <a:custGeom>
            <a:avLst/>
            <a:gdLst>
              <a:gd name="T0" fmla="*/ 113 w 600"/>
              <a:gd name="T1" fmla="*/ 0 h 1249"/>
              <a:gd name="T2" fmla="*/ 0 w 600"/>
              <a:gd name="T3" fmla="*/ 1 h 1249"/>
              <a:gd name="T4" fmla="*/ 0 w 600"/>
              <a:gd name="T5" fmla="*/ 5 h 1249"/>
              <a:gd name="T6" fmla="*/ 111 w 600"/>
              <a:gd name="T7" fmla="*/ 4 h 1249"/>
              <a:gd name="T8" fmla="*/ 158 w 600"/>
              <a:gd name="T9" fmla="*/ 51 h 1249"/>
              <a:gd name="T10" fmla="*/ 157 w 600"/>
              <a:gd name="T11" fmla="*/ 180 h 1249"/>
              <a:gd name="T12" fmla="*/ 293 w 600"/>
              <a:gd name="T13" fmla="*/ 316 h 1249"/>
              <a:gd name="T14" fmla="*/ 290 w 600"/>
              <a:gd name="T15" fmla="*/ 358 h 1249"/>
              <a:gd name="T16" fmla="*/ 398 w 600"/>
              <a:gd name="T17" fmla="*/ 465 h 1249"/>
              <a:gd name="T18" fmla="*/ 573 w 600"/>
              <a:gd name="T19" fmla="*/ 465 h 1249"/>
              <a:gd name="T20" fmla="*/ 596 w 600"/>
              <a:gd name="T21" fmla="*/ 489 h 1249"/>
              <a:gd name="T22" fmla="*/ 596 w 600"/>
              <a:gd name="T23" fmla="*/ 1249 h 1249"/>
              <a:gd name="T24" fmla="*/ 600 w 600"/>
              <a:gd name="T25" fmla="*/ 1249 h 1249"/>
              <a:gd name="T26" fmla="*/ 600 w 600"/>
              <a:gd name="T27" fmla="*/ 487 h 1249"/>
              <a:gd name="T28" fmla="*/ 574 w 600"/>
              <a:gd name="T29" fmla="*/ 461 h 1249"/>
              <a:gd name="T30" fmla="*/ 399 w 600"/>
              <a:gd name="T31" fmla="*/ 461 h 1249"/>
              <a:gd name="T32" fmla="*/ 294 w 600"/>
              <a:gd name="T33" fmla="*/ 356 h 1249"/>
              <a:gd name="T34" fmla="*/ 297 w 600"/>
              <a:gd name="T35" fmla="*/ 314 h 1249"/>
              <a:gd name="T36" fmla="*/ 161 w 600"/>
              <a:gd name="T37" fmla="*/ 179 h 1249"/>
              <a:gd name="T38" fmla="*/ 162 w 600"/>
              <a:gd name="T39" fmla="*/ 49 h 1249"/>
              <a:gd name="T40" fmla="*/ 113 w 600"/>
              <a:gd name="T41" fmla="*/ 0 h 12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600" h="1249">
                <a:moveTo>
                  <a:pt x="113" y="0"/>
                </a:moveTo>
                <a:cubicBezTo>
                  <a:pt x="0" y="1"/>
                  <a:pt x="0" y="1"/>
                  <a:pt x="0" y="1"/>
                </a:cubicBezTo>
                <a:cubicBezTo>
                  <a:pt x="1" y="3"/>
                  <a:pt x="1" y="4"/>
                  <a:pt x="0" y="5"/>
                </a:cubicBezTo>
                <a:cubicBezTo>
                  <a:pt x="111" y="4"/>
                  <a:pt x="111" y="4"/>
                  <a:pt x="111" y="4"/>
                </a:cubicBezTo>
                <a:cubicBezTo>
                  <a:pt x="158" y="51"/>
                  <a:pt x="158" y="51"/>
                  <a:pt x="158" y="51"/>
                </a:cubicBezTo>
                <a:cubicBezTo>
                  <a:pt x="157" y="180"/>
                  <a:pt x="157" y="180"/>
                  <a:pt x="157" y="180"/>
                </a:cubicBezTo>
                <a:cubicBezTo>
                  <a:pt x="293" y="316"/>
                  <a:pt x="293" y="316"/>
                  <a:pt x="293" y="316"/>
                </a:cubicBezTo>
                <a:cubicBezTo>
                  <a:pt x="290" y="358"/>
                  <a:pt x="290" y="358"/>
                  <a:pt x="290" y="358"/>
                </a:cubicBezTo>
                <a:cubicBezTo>
                  <a:pt x="398" y="465"/>
                  <a:pt x="398" y="465"/>
                  <a:pt x="398" y="465"/>
                </a:cubicBezTo>
                <a:cubicBezTo>
                  <a:pt x="573" y="465"/>
                  <a:pt x="573" y="465"/>
                  <a:pt x="573" y="465"/>
                </a:cubicBezTo>
                <a:cubicBezTo>
                  <a:pt x="596" y="489"/>
                  <a:pt x="596" y="489"/>
                  <a:pt x="596" y="489"/>
                </a:cubicBezTo>
                <a:cubicBezTo>
                  <a:pt x="596" y="1249"/>
                  <a:pt x="596" y="1249"/>
                  <a:pt x="596" y="1249"/>
                </a:cubicBezTo>
                <a:cubicBezTo>
                  <a:pt x="600" y="1249"/>
                  <a:pt x="600" y="1249"/>
                  <a:pt x="600" y="1249"/>
                </a:cubicBezTo>
                <a:cubicBezTo>
                  <a:pt x="600" y="487"/>
                  <a:pt x="600" y="487"/>
                  <a:pt x="600" y="487"/>
                </a:cubicBezTo>
                <a:cubicBezTo>
                  <a:pt x="574" y="461"/>
                  <a:pt x="574" y="461"/>
                  <a:pt x="574" y="461"/>
                </a:cubicBezTo>
                <a:cubicBezTo>
                  <a:pt x="399" y="461"/>
                  <a:pt x="399" y="461"/>
                  <a:pt x="399" y="461"/>
                </a:cubicBezTo>
                <a:cubicBezTo>
                  <a:pt x="294" y="356"/>
                  <a:pt x="294" y="356"/>
                  <a:pt x="294" y="356"/>
                </a:cubicBezTo>
                <a:cubicBezTo>
                  <a:pt x="297" y="314"/>
                  <a:pt x="297" y="314"/>
                  <a:pt x="297" y="314"/>
                </a:cubicBezTo>
                <a:cubicBezTo>
                  <a:pt x="161" y="179"/>
                  <a:pt x="161" y="179"/>
                  <a:pt x="161" y="179"/>
                </a:cubicBezTo>
                <a:cubicBezTo>
                  <a:pt x="162" y="49"/>
                  <a:pt x="162" y="49"/>
                  <a:pt x="162" y="49"/>
                </a:cubicBezTo>
                <a:cubicBezTo>
                  <a:pt x="113" y="0"/>
                  <a:pt x="113" y="0"/>
                  <a:pt x="11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08" name="Freeform 1066"/>
          <p:cNvSpPr>
            <a:spLocks/>
          </p:cNvSpPr>
          <p:nvPr/>
        </p:nvSpPr>
        <p:spPr bwMode="auto">
          <a:xfrm>
            <a:off x="497657" y="4438650"/>
            <a:ext cx="2179638" cy="4610100"/>
          </a:xfrm>
          <a:custGeom>
            <a:avLst/>
            <a:gdLst>
              <a:gd name="T0" fmla="*/ 0 w 526"/>
              <a:gd name="T1" fmla="*/ 0 h 1112"/>
              <a:gd name="T2" fmla="*/ 1 w 526"/>
              <a:gd name="T3" fmla="*/ 4 h 1112"/>
              <a:gd name="T4" fmla="*/ 37 w 526"/>
              <a:gd name="T5" fmla="*/ 4 h 1112"/>
              <a:gd name="T6" fmla="*/ 75 w 526"/>
              <a:gd name="T7" fmla="*/ 42 h 1112"/>
              <a:gd name="T8" fmla="*/ 77 w 526"/>
              <a:gd name="T9" fmla="*/ 134 h 1112"/>
              <a:gd name="T10" fmla="*/ 234 w 526"/>
              <a:gd name="T11" fmla="*/ 292 h 1112"/>
              <a:gd name="T12" fmla="*/ 231 w 526"/>
              <a:gd name="T13" fmla="*/ 333 h 1112"/>
              <a:gd name="T14" fmla="*/ 339 w 526"/>
              <a:gd name="T15" fmla="*/ 440 h 1112"/>
              <a:gd name="T16" fmla="*/ 487 w 526"/>
              <a:gd name="T17" fmla="*/ 440 h 1112"/>
              <a:gd name="T18" fmla="*/ 522 w 526"/>
              <a:gd name="T19" fmla="*/ 476 h 1112"/>
              <a:gd name="T20" fmla="*/ 522 w 526"/>
              <a:gd name="T21" fmla="*/ 1112 h 1112"/>
              <a:gd name="T22" fmla="*/ 526 w 526"/>
              <a:gd name="T23" fmla="*/ 1112 h 1112"/>
              <a:gd name="T24" fmla="*/ 526 w 526"/>
              <a:gd name="T25" fmla="*/ 474 h 1112"/>
              <a:gd name="T26" fmla="*/ 488 w 526"/>
              <a:gd name="T27" fmla="*/ 436 h 1112"/>
              <a:gd name="T28" fmla="*/ 340 w 526"/>
              <a:gd name="T29" fmla="*/ 436 h 1112"/>
              <a:gd name="T30" fmla="*/ 235 w 526"/>
              <a:gd name="T31" fmla="*/ 332 h 1112"/>
              <a:gd name="T32" fmla="*/ 238 w 526"/>
              <a:gd name="T33" fmla="*/ 290 h 1112"/>
              <a:gd name="T34" fmla="*/ 80 w 526"/>
              <a:gd name="T35" fmla="*/ 133 h 1112"/>
              <a:gd name="T36" fmla="*/ 79 w 526"/>
              <a:gd name="T37" fmla="*/ 41 h 1112"/>
              <a:gd name="T38" fmla="*/ 38 w 526"/>
              <a:gd name="T39" fmla="*/ 0 h 1112"/>
              <a:gd name="T40" fmla="*/ 0 w 526"/>
              <a:gd name="T41" fmla="*/ 0 h 1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26" h="1112">
                <a:moveTo>
                  <a:pt x="0" y="0"/>
                </a:moveTo>
                <a:cubicBezTo>
                  <a:pt x="1" y="1"/>
                  <a:pt x="1" y="3"/>
                  <a:pt x="1" y="4"/>
                </a:cubicBezTo>
                <a:cubicBezTo>
                  <a:pt x="37" y="4"/>
                  <a:pt x="37" y="4"/>
                  <a:pt x="37" y="4"/>
                </a:cubicBezTo>
                <a:cubicBezTo>
                  <a:pt x="75" y="42"/>
                  <a:pt x="75" y="42"/>
                  <a:pt x="75" y="42"/>
                </a:cubicBezTo>
                <a:cubicBezTo>
                  <a:pt x="77" y="134"/>
                  <a:pt x="77" y="134"/>
                  <a:pt x="77" y="134"/>
                </a:cubicBezTo>
                <a:cubicBezTo>
                  <a:pt x="234" y="292"/>
                  <a:pt x="234" y="292"/>
                  <a:pt x="234" y="292"/>
                </a:cubicBezTo>
                <a:cubicBezTo>
                  <a:pt x="231" y="333"/>
                  <a:pt x="231" y="333"/>
                  <a:pt x="231" y="333"/>
                </a:cubicBezTo>
                <a:cubicBezTo>
                  <a:pt x="339" y="440"/>
                  <a:pt x="339" y="440"/>
                  <a:pt x="339" y="440"/>
                </a:cubicBezTo>
                <a:cubicBezTo>
                  <a:pt x="487" y="440"/>
                  <a:pt x="487" y="440"/>
                  <a:pt x="487" y="440"/>
                </a:cubicBezTo>
                <a:cubicBezTo>
                  <a:pt x="522" y="476"/>
                  <a:pt x="522" y="476"/>
                  <a:pt x="522" y="476"/>
                </a:cubicBezTo>
                <a:cubicBezTo>
                  <a:pt x="522" y="1112"/>
                  <a:pt x="522" y="1112"/>
                  <a:pt x="522" y="1112"/>
                </a:cubicBezTo>
                <a:cubicBezTo>
                  <a:pt x="526" y="1112"/>
                  <a:pt x="526" y="1112"/>
                  <a:pt x="526" y="1112"/>
                </a:cubicBezTo>
                <a:cubicBezTo>
                  <a:pt x="526" y="474"/>
                  <a:pt x="526" y="474"/>
                  <a:pt x="526" y="474"/>
                </a:cubicBezTo>
                <a:cubicBezTo>
                  <a:pt x="488" y="436"/>
                  <a:pt x="488" y="436"/>
                  <a:pt x="488" y="436"/>
                </a:cubicBezTo>
                <a:cubicBezTo>
                  <a:pt x="340" y="436"/>
                  <a:pt x="340" y="436"/>
                  <a:pt x="340" y="436"/>
                </a:cubicBezTo>
                <a:cubicBezTo>
                  <a:pt x="235" y="332"/>
                  <a:pt x="235" y="332"/>
                  <a:pt x="235" y="332"/>
                </a:cubicBezTo>
                <a:cubicBezTo>
                  <a:pt x="238" y="290"/>
                  <a:pt x="238" y="290"/>
                  <a:pt x="238" y="290"/>
                </a:cubicBezTo>
                <a:cubicBezTo>
                  <a:pt x="80" y="133"/>
                  <a:pt x="80" y="133"/>
                  <a:pt x="80" y="133"/>
                </a:cubicBezTo>
                <a:cubicBezTo>
                  <a:pt x="79" y="41"/>
                  <a:pt x="79" y="41"/>
                  <a:pt x="79" y="41"/>
                </a:cubicBezTo>
                <a:cubicBezTo>
                  <a:pt x="38" y="0"/>
                  <a:pt x="38" y="0"/>
                  <a:pt x="38" y="0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09" name="Freeform 1067"/>
          <p:cNvSpPr>
            <a:spLocks/>
          </p:cNvSpPr>
          <p:nvPr/>
        </p:nvSpPr>
        <p:spPr bwMode="auto">
          <a:xfrm>
            <a:off x="-253230" y="4132263"/>
            <a:ext cx="2320925" cy="2459038"/>
          </a:xfrm>
          <a:custGeom>
            <a:avLst/>
            <a:gdLst>
              <a:gd name="T0" fmla="*/ 0 w 560"/>
              <a:gd name="T1" fmla="*/ 0 h 593"/>
              <a:gd name="T2" fmla="*/ 0 w 560"/>
              <a:gd name="T3" fmla="*/ 31 h 593"/>
              <a:gd name="T4" fmla="*/ 50 w 560"/>
              <a:gd name="T5" fmla="*/ 80 h 593"/>
              <a:gd name="T6" fmla="*/ 119 w 560"/>
              <a:gd name="T7" fmla="*/ 81 h 593"/>
              <a:gd name="T8" fmla="*/ 222 w 560"/>
              <a:gd name="T9" fmla="*/ 184 h 593"/>
              <a:gd name="T10" fmla="*/ 221 w 560"/>
              <a:gd name="T11" fmla="*/ 234 h 593"/>
              <a:gd name="T12" fmla="*/ 297 w 560"/>
              <a:gd name="T13" fmla="*/ 310 h 593"/>
              <a:gd name="T14" fmla="*/ 299 w 560"/>
              <a:gd name="T15" fmla="*/ 335 h 593"/>
              <a:gd name="T16" fmla="*/ 557 w 560"/>
              <a:gd name="T17" fmla="*/ 593 h 593"/>
              <a:gd name="T18" fmla="*/ 558 w 560"/>
              <a:gd name="T19" fmla="*/ 592 h 593"/>
              <a:gd name="T20" fmla="*/ 560 w 560"/>
              <a:gd name="T21" fmla="*/ 590 h 593"/>
              <a:gd name="T22" fmla="*/ 303 w 560"/>
              <a:gd name="T23" fmla="*/ 333 h 593"/>
              <a:gd name="T24" fmla="*/ 301 w 560"/>
              <a:gd name="T25" fmla="*/ 308 h 593"/>
              <a:gd name="T26" fmla="*/ 225 w 560"/>
              <a:gd name="T27" fmla="*/ 232 h 593"/>
              <a:gd name="T28" fmla="*/ 226 w 560"/>
              <a:gd name="T29" fmla="*/ 183 h 593"/>
              <a:gd name="T30" fmla="*/ 121 w 560"/>
              <a:gd name="T31" fmla="*/ 77 h 593"/>
              <a:gd name="T32" fmla="*/ 52 w 560"/>
              <a:gd name="T33" fmla="*/ 76 h 593"/>
              <a:gd name="T34" fmla="*/ 4 w 560"/>
              <a:gd name="T35" fmla="*/ 29 h 593"/>
              <a:gd name="T36" fmla="*/ 4 w 560"/>
              <a:gd name="T37" fmla="*/ 0 h 593"/>
              <a:gd name="T38" fmla="*/ 2 w 560"/>
              <a:gd name="T39" fmla="*/ 0 h 593"/>
              <a:gd name="T40" fmla="*/ 2 w 560"/>
              <a:gd name="T41" fmla="*/ 0 h 593"/>
              <a:gd name="T42" fmla="*/ 0 w 560"/>
              <a:gd name="T43" fmla="*/ 0 h 5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60" h="593">
                <a:moveTo>
                  <a:pt x="0" y="0"/>
                </a:moveTo>
                <a:cubicBezTo>
                  <a:pt x="0" y="31"/>
                  <a:pt x="0" y="31"/>
                  <a:pt x="0" y="31"/>
                </a:cubicBezTo>
                <a:cubicBezTo>
                  <a:pt x="50" y="80"/>
                  <a:pt x="50" y="80"/>
                  <a:pt x="50" y="80"/>
                </a:cubicBezTo>
                <a:cubicBezTo>
                  <a:pt x="119" y="81"/>
                  <a:pt x="119" y="81"/>
                  <a:pt x="119" y="81"/>
                </a:cubicBezTo>
                <a:cubicBezTo>
                  <a:pt x="222" y="184"/>
                  <a:pt x="222" y="184"/>
                  <a:pt x="222" y="184"/>
                </a:cubicBezTo>
                <a:cubicBezTo>
                  <a:pt x="221" y="234"/>
                  <a:pt x="221" y="234"/>
                  <a:pt x="221" y="234"/>
                </a:cubicBezTo>
                <a:cubicBezTo>
                  <a:pt x="297" y="310"/>
                  <a:pt x="297" y="310"/>
                  <a:pt x="297" y="310"/>
                </a:cubicBezTo>
                <a:cubicBezTo>
                  <a:pt x="299" y="335"/>
                  <a:pt x="299" y="335"/>
                  <a:pt x="299" y="335"/>
                </a:cubicBezTo>
                <a:cubicBezTo>
                  <a:pt x="557" y="593"/>
                  <a:pt x="557" y="593"/>
                  <a:pt x="557" y="593"/>
                </a:cubicBezTo>
                <a:cubicBezTo>
                  <a:pt x="557" y="593"/>
                  <a:pt x="558" y="592"/>
                  <a:pt x="558" y="592"/>
                </a:cubicBezTo>
                <a:cubicBezTo>
                  <a:pt x="559" y="591"/>
                  <a:pt x="559" y="591"/>
                  <a:pt x="560" y="590"/>
                </a:cubicBezTo>
                <a:cubicBezTo>
                  <a:pt x="303" y="333"/>
                  <a:pt x="303" y="333"/>
                  <a:pt x="303" y="333"/>
                </a:cubicBezTo>
                <a:cubicBezTo>
                  <a:pt x="301" y="308"/>
                  <a:pt x="301" y="308"/>
                  <a:pt x="301" y="308"/>
                </a:cubicBezTo>
                <a:cubicBezTo>
                  <a:pt x="225" y="232"/>
                  <a:pt x="225" y="232"/>
                  <a:pt x="225" y="232"/>
                </a:cubicBezTo>
                <a:cubicBezTo>
                  <a:pt x="226" y="183"/>
                  <a:pt x="226" y="183"/>
                  <a:pt x="226" y="183"/>
                </a:cubicBezTo>
                <a:cubicBezTo>
                  <a:pt x="121" y="77"/>
                  <a:pt x="121" y="77"/>
                  <a:pt x="121" y="77"/>
                </a:cubicBezTo>
                <a:cubicBezTo>
                  <a:pt x="52" y="76"/>
                  <a:pt x="52" y="76"/>
                  <a:pt x="52" y="76"/>
                </a:cubicBezTo>
                <a:cubicBezTo>
                  <a:pt x="4" y="29"/>
                  <a:pt x="4" y="29"/>
                  <a:pt x="4" y="29"/>
                </a:cubicBezTo>
                <a:cubicBezTo>
                  <a:pt x="4" y="0"/>
                  <a:pt x="4" y="0"/>
                  <a:pt x="4" y="0"/>
                </a:cubicBezTo>
                <a:cubicBezTo>
                  <a:pt x="3" y="0"/>
                  <a:pt x="3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0"/>
                  <a:pt x="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10" name="Freeform 1068"/>
          <p:cNvSpPr>
            <a:spLocks noEditPoints="1"/>
          </p:cNvSpPr>
          <p:nvPr/>
        </p:nvSpPr>
        <p:spPr bwMode="auto">
          <a:xfrm>
            <a:off x="351607" y="4754563"/>
            <a:ext cx="1036638" cy="1438275"/>
          </a:xfrm>
          <a:custGeom>
            <a:avLst/>
            <a:gdLst>
              <a:gd name="T0" fmla="*/ 39 w 250"/>
              <a:gd name="T1" fmla="*/ 58 h 347"/>
              <a:gd name="T2" fmla="*/ 35 w 250"/>
              <a:gd name="T3" fmla="*/ 59 h 347"/>
              <a:gd name="T4" fmla="*/ 37 w 250"/>
              <a:gd name="T5" fmla="*/ 91 h 347"/>
              <a:gd name="T6" fmla="*/ 115 w 250"/>
              <a:gd name="T7" fmla="*/ 170 h 347"/>
              <a:gd name="T8" fmla="*/ 114 w 250"/>
              <a:gd name="T9" fmla="*/ 214 h 347"/>
              <a:gd name="T10" fmla="*/ 247 w 250"/>
              <a:gd name="T11" fmla="*/ 347 h 347"/>
              <a:gd name="T12" fmla="*/ 248 w 250"/>
              <a:gd name="T13" fmla="*/ 346 h 347"/>
              <a:gd name="T14" fmla="*/ 250 w 250"/>
              <a:gd name="T15" fmla="*/ 344 h 347"/>
              <a:gd name="T16" fmla="*/ 118 w 250"/>
              <a:gd name="T17" fmla="*/ 212 h 347"/>
              <a:gd name="T18" fmla="*/ 119 w 250"/>
              <a:gd name="T19" fmla="*/ 168 h 347"/>
              <a:gd name="T20" fmla="*/ 41 w 250"/>
              <a:gd name="T21" fmla="*/ 89 h 347"/>
              <a:gd name="T22" fmla="*/ 39 w 250"/>
              <a:gd name="T23" fmla="*/ 58 h 347"/>
              <a:gd name="T24" fmla="*/ 3 w 250"/>
              <a:gd name="T25" fmla="*/ 0 h 347"/>
              <a:gd name="T26" fmla="*/ 1 w 250"/>
              <a:gd name="T27" fmla="*/ 2 h 347"/>
              <a:gd name="T28" fmla="*/ 0 w 250"/>
              <a:gd name="T29" fmla="*/ 3 h 347"/>
              <a:gd name="T30" fmla="*/ 19 w 250"/>
              <a:gd name="T31" fmla="*/ 22 h 347"/>
              <a:gd name="T32" fmla="*/ 22 w 250"/>
              <a:gd name="T33" fmla="*/ 20 h 347"/>
              <a:gd name="T34" fmla="*/ 3 w 250"/>
              <a:gd name="T35" fmla="*/ 0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50" h="347">
                <a:moveTo>
                  <a:pt x="39" y="58"/>
                </a:moveTo>
                <a:cubicBezTo>
                  <a:pt x="38" y="58"/>
                  <a:pt x="37" y="59"/>
                  <a:pt x="35" y="59"/>
                </a:cubicBezTo>
                <a:cubicBezTo>
                  <a:pt x="37" y="91"/>
                  <a:pt x="37" y="91"/>
                  <a:pt x="37" y="91"/>
                </a:cubicBezTo>
                <a:cubicBezTo>
                  <a:pt x="115" y="170"/>
                  <a:pt x="115" y="170"/>
                  <a:pt x="115" y="170"/>
                </a:cubicBezTo>
                <a:cubicBezTo>
                  <a:pt x="114" y="214"/>
                  <a:pt x="114" y="214"/>
                  <a:pt x="114" y="214"/>
                </a:cubicBezTo>
                <a:cubicBezTo>
                  <a:pt x="247" y="347"/>
                  <a:pt x="247" y="347"/>
                  <a:pt x="247" y="347"/>
                </a:cubicBezTo>
                <a:cubicBezTo>
                  <a:pt x="247" y="347"/>
                  <a:pt x="248" y="346"/>
                  <a:pt x="248" y="346"/>
                </a:cubicBezTo>
                <a:cubicBezTo>
                  <a:pt x="249" y="345"/>
                  <a:pt x="249" y="345"/>
                  <a:pt x="250" y="344"/>
                </a:cubicBezTo>
                <a:cubicBezTo>
                  <a:pt x="118" y="212"/>
                  <a:pt x="118" y="212"/>
                  <a:pt x="118" y="212"/>
                </a:cubicBezTo>
                <a:cubicBezTo>
                  <a:pt x="119" y="168"/>
                  <a:pt x="119" y="168"/>
                  <a:pt x="119" y="168"/>
                </a:cubicBezTo>
                <a:cubicBezTo>
                  <a:pt x="41" y="89"/>
                  <a:pt x="41" y="89"/>
                  <a:pt x="41" y="89"/>
                </a:cubicBezTo>
                <a:cubicBezTo>
                  <a:pt x="39" y="58"/>
                  <a:pt x="39" y="58"/>
                  <a:pt x="39" y="58"/>
                </a:cubicBezTo>
                <a:moveTo>
                  <a:pt x="3" y="0"/>
                </a:moveTo>
                <a:cubicBezTo>
                  <a:pt x="2" y="1"/>
                  <a:pt x="1" y="2"/>
                  <a:pt x="1" y="2"/>
                </a:cubicBezTo>
                <a:cubicBezTo>
                  <a:pt x="0" y="3"/>
                  <a:pt x="0" y="3"/>
                  <a:pt x="0" y="3"/>
                </a:cubicBezTo>
                <a:cubicBezTo>
                  <a:pt x="19" y="22"/>
                  <a:pt x="19" y="22"/>
                  <a:pt x="19" y="22"/>
                </a:cubicBezTo>
                <a:cubicBezTo>
                  <a:pt x="20" y="21"/>
                  <a:pt x="21" y="21"/>
                  <a:pt x="22" y="20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11" name="Freeform 1069"/>
          <p:cNvSpPr>
            <a:spLocks/>
          </p:cNvSpPr>
          <p:nvPr/>
        </p:nvSpPr>
        <p:spPr bwMode="auto">
          <a:xfrm>
            <a:off x="-2470968" y="177800"/>
            <a:ext cx="3328988" cy="2984500"/>
          </a:xfrm>
          <a:custGeom>
            <a:avLst/>
            <a:gdLst>
              <a:gd name="T0" fmla="*/ 12 w 803"/>
              <a:gd name="T1" fmla="*/ 0 h 720"/>
              <a:gd name="T2" fmla="*/ 0 w 803"/>
              <a:gd name="T3" fmla="*/ 0 h 720"/>
              <a:gd name="T4" fmla="*/ 1 w 803"/>
              <a:gd name="T5" fmla="*/ 4 h 720"/>
              <a:gd name="T6" fmla="*/ 11 w 803"/>
              <a:gd name="T7" fmla="*/ 4 h 720"/>
              <a:gd name="T8" fmla="*/ 41 w 803"/>
              <a:gd name="T9" fmla="*/ 35 h 720"/>
              <a:gd name="T10" fmla="*/ 123 w 803"/>
              <a:gd name="T11" fmla="*/ 35 h 720"/>
              <a:gd name="T12" fmla="*/ 187 w 803"/>
              <a:gd name="T13" fmla="*/ 99 h 720"/>
              <a:gd name="T14" fmla="*/ 186 w 803"/>
              <a:gd name="T15" fmla="*/ 126 h 720"/>
              <a:gd name="T16" fmla="*/ 364 w 803"/>
              <a:gd name="T17" fmla="*/ 304 h 720"/>
              <a:gd name="T18" fmla="*/ 363 w 803"/>
              <a:gd name="T19" fmla="*/ 354 h 720"/>
              <a:gd name="T20" fmla="*/ 500 w 803"/>
              <a:gd name="T21" fmla="*/ 491 h 720"/>
              <a:gd name="T22" fmla="*/ 500 w 803"/>
              <a:gd name="T23" fmla="*/ 530 h 720"/>
              <a:gd name="T24" fmla="*/ 651 w 803"/>
              <a:gd name="T25" fmla="*/ 681 h 720"/>
              <a:gd name="T26" fmla="*/ 704 w 803"/>
              <a:gd name="T27" fmla="*/ 684 h 720"/>
              <a:gd name="T28" fmla="*/ 741 w 803"/>
              <a:gd name="T29" fmla="*/ 720 h 720"/>
              <a:gd name="T30" fmla="*/ 803 w 803"/>
              <a:gd name="T31" fmla="*/ 719 h 720"/>
              <a:gd name="T32" fmla="*/ 802 w 803"/>
              <a:gd name="T33" fmla="*/ 715 h 720"/>
              <a:gd name="T34" fmla="*/ 743 w 803"/>
              <a:gd name="T35" fmla="*/ 716 h 720"/>
              <a:gd name="T36" fmla="*/ 706 w 803"/>
              <a:gd name="T37" fmla="*/ 680 h 720"/>
              <a:gd name="T38" fmla="*/ 653 w 803"/>
              <a:gd name="T39" fmla="*/ 677 h 720"/>
              <a:gd name="T40" fmla="*/ 504 w 803"/>
              <a:gd name="T41" fmla="*/ 529 h 720"/>
              <a:gd name="T42" fmla="*/ 504 w 803"/>
              <a:gd name="T43" fmla="*/ 489 h 720"/>
              <a:gd name="T44" fmla="*/ 367 w 803"/>
              <a:gd name="T45" fmla="*/ 352 h 720"/>
              <a:gd name="T46" fmla="*/ 368 w 803"/>
              <a:gd name="T47" fmla="*/ 303 h 720"/>
              <a:gd name="T48" fmla="*/ 190 w 803"/>
              <a:gd name="T49" fmla="*/ 125 h 720"/>
              <a:gd name="T50" fmla="*/ 191 w 803"/>
              <a:gd name="T51" fmla="*/ 97 h 720"/>
              <a:gd name="T52" fmla="*/ 125 w 803"/>
              <a:gd name="T53" fmla="*/ 31 h 720"/>
              <a:gd name="T54" fmla="*/ 42 w 803"/>
              <a:gd name="T55" fmla="*/ 31 h 720"/>
              <a:gd name="T56" fmla="*/ 12 w 803"/>
              <a:gd name="T57" fmla="*/ 0 h 7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803" h="720">
                <a:moveTo>
                  <a:pt x="12" y="0"/>
                </a:moveTo>
                <a:cubicBezTo>
                  <a:pt x="0" y="0"/>
                  <a:pt x="0" y="0"/>
                  <a:pt x="0" y="0"/>
                </a:cubicBezTo>
                <a:cubicBezTo>
                  <a:pt x="0" y="1"/>
                  <a:pt x="0" y="3"/>
                  <a:pt x="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41" y="35"/>
                  <a:pt x="41" y="35"/>
                  <a:pt x="41" y="35"/>
                </a:cubicBezTo>
                <a:cubicBezTo>
                  <a:pt x="123" y="35"/>
                  <a:pt x="123" y="35"/>
                  <a:pt x="123" y="35"/>
                </a:cubicBezTo>
                <a:cubicBezTo>
                  <a:pt x="187" y="99"/>
                  <a:pt x="187" y="99"/>
                  <a:pt x="187" y="99"/>
                </a:cubicBezTo>
                <a:cubicBezTo>
                  <a:pt x="186" y="126"/>
                  <a:pt x="186" y="126"/>
                  <a:pt x="186" y="126"/>
                </a:cubicBezTo>
                <a:cubicBezTo>
                  <a:pt x="364" y="304"/>
                  <a:pt x="364" y="304"/>
                  <a:pt x="364" y="304"/>
                </a:cubicBezTo>
                <a:cubicBezTo>
                  <a:pt x="363" y="354"/>
                  <a:pt x="363" y="354"/>
                  <a:pt x="363" y="354"/>
                </a:cubicBezTo>
                <a:cubicBezTo>
                  <a:pt x="500" y="491"/>
                  <a:pt x="500" y="491"/>
                  <a:pt x="500" y="491"/>
                </a:cubicBezTo>
                <a:cubicBezTo>
                  <a:pt x="500" y="530"/>
                  <a:pt x="500" y="530"/>
                  <a:pt x="500" y="530"/>
                </a:cubicBezTo>
                <a:cubicBezTo>
                  <a:pt x="651" y="681"/>
                  <a:pt x="651" y="681"/>
                  <a:pt x="651" y="681"/>
                </a:cubicBezTo>
                <a:cubicBezTo>
                  <a:pt x="704" y="684"/>
                  <a:pt x="704" y="684"/>
                  <a:pt x="704" y="684"/>
                </a:cubicBezTo>
                <a:cubicBezTo>
                  <a:pt x="741" y="720"/>
                  <a:pt x="741" y="720"/>
                  <a:pt x="741" y="720"/>
                </a:cubicBezTo>
                <a:cubicBezTo>
                  <a:pt x="803" y="719"/>
                  <a:pt x="803" y="719"/>
                  <a:pt x="803" y="719"/>
                </a:cubicBezTo>
                <a:cubicBezTo>
                  <a:pt x="803" y="718"/>
                  <a:pt x="802" y="717"/>
                  <a:pt x="802" y="715"/>
                </a:cubicBezTo>
                <a:cubicBezTo>
                  <a:pt x="743" y="716"/>
                  <a:pt x="743" y="716"/>
                  <a:pt x="743" y="716"/>
                </a:cubicBezTo>
                <a:cubicBezTo>
                  <a:pt x="706" y="680"/>
                  <a:pt x="706" y="680"/>
                  <a:pt x="706" y="680"/>
                </a:cubicBezTo>
                <a:cubicBezTo>
                  <a:pt x="653" y="677"/>
                  <a:pt x="653" y="677"/>
                  <a:pt x="653" y="677"/>
                </a:cubicBezTo>
                <a:cubicBezTo>
                  <a:pt x="504" y="529"/>
                  <a:pt x="504" y="529"/>
                  <a:pt x="504" y="529"/>
                </a:cubicBezTo>
                <a:cubicBezTo>
                  <a:pt x="504" y="489"/>
                  <a:pt x="504" y="489"/>
                  <a:pt x="504" y="489"/>
                </a:cubicBezTo>
                <a:cubicBezTo>
                  <a:pt x="367" y="352"/>
                  <a:pt x="367" y="352"/>
                  <a:pt x="367" y="352"/>
                </a:cubicBezTo>
                <a:cubicBezTo>
                  <a:pt x="368" y="303"/>
                  <a:pt x="368" y="303"/>
                  <a:pt x="368" y="303"/>
                </a:cubicBezTo>
                <a:cubicBezTo>
                  <a:pt x="190" y="125"/>
                  <a:pt x="190" y="125"/>
                  <a:pt x="190" y="125"/>
                </a:cubicBezTo>
                <a:cubicBezTo>
                  <a:pt x="191" y="97"/>
                  <a:pt x="191" y="97"/>
                  <a:pt x="191" y="97"/>
                </a:cubicBezTo>
                <a:cubicBezTo>
                  <a:pt x="125" y="31"/>
                  <a:pt x="125" y="31"/>
                  <a:pt x="125" y="31"/>
                </a:cubicBezTo>
                <a:cubicBezTo>
                  <a:pt x="42" y="31"/>
                  <a:pt x="42" y="31"/>
                  <a:pt x="42" y="31"/>
                </a:cubicBezTo>
                <a:cubicBezTo>
                  <a:pt x="12" y="0"/>
                  <a:pt x="12" y="0"/>
                  <a:pt x="1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12" name="Freeform 1070"/>
          <p:cNvSpPr>
            <a:spLocks/>
          </p:cNvSpPr>
          <p:nvPr/>
        </p:nvSpPr>
        <p:spPr bwMode="auto">
          <a:xfrm>
            <a:off x="-2602731" y="-100013"/>
            <a:ext cx="3455988" cy="3221038"/>
          </a:xfrm>
          <a:custGeom>
            <a:avLst/>
            <a:gdLst>
              <a:gd name="T0" fmla="*/ 3 w 834"/>
              <a:gd name="T1" fmla="*/ 0 h 777"/>
              <a:gd name="T2" fmla="*/ 1 w 834"/>
              <a:gd name="T3" fmla="*/ 2 h 777"/>
              <a:gd name="T4" fmla="*/ 0 w 834"/>
              <a:gd name="T5" fmla="*/ 3 h 777"/>
              <a:gd name="T6" fmla="*/ 87 w 834"/>
              <a:gd name="T7" fmla="*/ 90 h 777"/>
              <a:gd name="T8" fmla="*/ 170 w 834"/>
              <a:gd name="T9" fmla="*/ 88 h 777"/>
              <a:gd name="T10" fmla="*/ 233 w 834"/>
              <a:gd name="T11" fmla="*/ 152 h 777"/>
              <a:gd name="T12" fmla="*/ 233 w 834"/>
              <a:gd name="T13" fmla="*/ 179 h 777"/>
              <a:gd name="T14" fmla="*/ 411 w 834"/>
              <a:gd name="T15" fmla="*/ 357 h 777"/>
              <a:gd name="T16" fmla="*/ 409 w 834"/>
              <a:gd name="T17" fmla="*/ 407 h 777"/>
              <a:gd name="T18" fmla="*/ 546 w 834"/>
              <a:gd name="T19" fmla="*/ 544 h 777"/>
              <a:gd name="T20" fmla="*/ 543 w 834"/>
              <a:gd name="T21" fmla="*/ 586 h 777"/>
              <a:gd name="T22" fmla="*/ 694 w 834"/>
              <a:gd name="T23" fmla="*/ 737 h 777"/>
              <a:gd name="T24" fmla="*/ 748 w 834"/>
              <a:gd name="T25" fmla="*/ 740 h 777"/>
              <a:gd name="T26" fmla="*/ 785 w 834"/>
              <a:gd name="T27" fmla="*/ 777 h 777"/>
              <a:gd name="T28" fmla="*/ 834 w 834"/>
              <a:gd name="T29" fmla="*/ 776 h 777"/>
              <a:gd name="T30" fmla="*/ 834 w 834"/>
              <a:gd name="T31" fmla="*/ 772 h 777"/>
              <a:gd name="T32" fmla="*/ 787 w 834"/>
              <a:gd name="T33" fmla="*/ 773 h 777"/>
              <a:gd name="T34" fmla="*/ 750 w 834"/>
              <a:gd name="T35" fmla="*/ 736 h 777"/>
              <a:gd name="T36" fmla="*/ 696 w 834"/>
              <a:gd name="T37" fmla="*/ 733 h 777"/>
              <a:gd name="T38" fmla="*/ 547 w 834"/>
              <a:gd name="T39" fmla="*/ 585 h 777"/>
              <a:gd name="T40" fmla="*/ 550 w 834"/>
              <a:gd name="T41" fmla="*/ 542 h 777"/>
              <a:gd name="T42" fmla="*/ 413 w 834"/>
              <a:gd name="T43" fmla="*/ 405 h 777"/>
              <a:gd name="T44" fmla="*/ 415 w 834"/>
              <a:gd name="T45" fmla="*/ 356 h 777"/>
              <a:gd name="T46" fmla="*/ 237 w 834"/>
              <a:gd name="T47" fmla="*/ 178 h 777"/>
              <a:gd name="T48" fmla="*/ 237 w 834"/>
              <a:gd name="T49" fmla="*/ 150 h 777"/>
              <a:gd name="T50" fmla="*/ 171 w 834"/>
              <a:gd name="T51" fmla="*/ 84 h 777"/>
              <a:gd name="T52" fmla="*/ 88 w 834"/>
              <a:gd name="T53" fmla="*/ 86 h 777"/>
              <a:gd name="T54" fmla="*/ 3 w 834"/>
              <a:gd name="T55" fmla="*/ 0 h 7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834" h="777">
                <a:moveTo>
                  <a:pt x="3" y="0"/>
                </a:moveTo>
                <a:cubicBezTo>
                  <a:pt x="2" y="1"/>
                  <a:pt x="2" y="2"/>
                  <a:pt x="1" y="2"/>
                </a:cubicBezTo>
                <a:cubicBezTo>
                  <a:pt x="1" y="3"/>
                  <a:pt x="0" y="3"/>
                  <a:pt x="0" y="3"/>
                </a:cubicBezTo>
                <a:cubicBezTo>
                  <a:pt x="87" y="90"/>
                  <a:pt x="87" y="90"/>
                  <a:pt x="87" y="90"/>
                </a:cubicBezTo>
                <a:cubicBezTo>
                  <a:pt x="170" y="88"/>
                  <a:pt x="170" y="88"/>
                  <a:pt x="170" y="88"/>
                </a:cubicBezTo>
                <a:cubicBezTo>
                  <a:pt x="233" y="152"/>
                  <a:pt x="233" y="152"/>
                  <a:pt x="233" y="152"/>
                </a:cubicBezTo>
                <a:cubicBezTo>
                  <a:pt x="233" y="179"/>
                  <a:pt x="233" y="179"/>
                  <a:pt x="233" y="179"/>
                </a:cubicBezTo>
                <a:cubicBezTo>
                  <a:pt x="411" y="357"/>
                  <a:pt x="411" y="357"/>
                  <a:pt x="411" y="357"/>
                </a:cubicBezTo>
                <a:cubicBezTo>
                  <a:pt x="409" y="407"/>
                  <a:pt x="409" y="407"/>
                  <a:pt x="409" y="407"/>
                </a:cubicBezTo>
                <a:cubicBezTo>
                  <a:pt x="546" y="544"/>
                  <a:pt x="546" y="544"/>
                  <a:pt x="546" y="544"/>
                </a:cubicBezTo>
                <a:cubicBezTo>
                  <a:pt x="543" y="586"/>
                  <a:pt x="543" y="586"/>
                  <a:pt x="543" y="586"/>
                </a:cubicBezTo>
                <a:cubicBezTo>
                  <a:pt x="694" y="737"/>
                  <a:pt x="694" y="737"/>
                  <a:pt x="694" y="737"/>
                </a:cubicBezTo>
                <a:cubicBezTo>
                  <a:pt x="748" y="740"/>
                  <a:pt x="748" y="740"/>
                  <a:pt x="748" y="740"/>
                </a:cubicBezTo>
                <a:cubicBezTo>
                  <a:pt x="785" y="777"/>
                  <a:pt x="785" y="777"/>
                  <a:pt x="785" y="777"/>
                </a:cubicBezTo>
                <a:cubicBezTo>
                  <a:pt x="834" y="776"/>
                  <a:pt x="834" y="776"/>
                  <a:pt x="834" y="776"/>
                </a:cubicBezTo>
                <a:cubicBezTo>
                  <a:pt x="834" y="775"/>
                  <a:pt x="834" y="773"/>
                  <a:pt x="834" y="772"/>
                </a:cubicBezTo>
                <a:cubicBezTo>
                  <a:pt x="787" y="773"/>
                  <a:pt x="787" y="773"/>
                  <a:pt x="787" y="773"/>
                </a:cubicBezTo>
                <a:cubicBezTo>
                  <a:pt x="750" y="736"/>
                  <a:pt x="750" y="736"/>
                  <a:pt x="750" y="736"/>
                </a:cubicBezTo>
                <a:cubicBezTo>
                  <a:pt x="696" y="733"/>
                  <a:pt x="696" y="733"/>
                  <a:pt x="696" y="733"/>
                </a:cubicBezTo>
                <a:cubicBezTo>
                  <a:pt x="547" y="585"/>
                  <a:pt x="547" y="585"/>
                  <a:pt x="547" y="585"/>
                </a:cubicBezTo>
                <a:cubicBezTo>
                  <a:pt x="550" y="542"/>
                  <a:pt x="550" y="542"/>
                  <a:pt x="550" y="542"/>
                </a:cubicBezTo>
                <a:cubicBezTo>
                  <a:pt x="413" y="405"/>
                  <a:pt x="413" y="405"/>
                  <a:pt x="413" y="405"/>
                </a:cubicBezTo>
                <a:cubicBezTo>
                  <a:pt x="415" y="356"/>
                  <a:pt x="415" y="356"/>
                  <a:pt x="415" y="356"/>
                </a:cubicBezTo>
                <a:cubicBezTo>
                  <a:pt x="237" y="178"/>
                  <a:pt x="237" y="178"/>
                  <a:pt x="237" y="178"/>
                </a:cubicBezTo>
                <a:cubicBezTo>
                  <a:pt x="237" y="150"/>
                  <a:pt x="237" y="150"/>
                  <a:pt x="237" y="150"/>
                </a:cubicBezTo>
                <a:cubicBezTo>
                  <a:pt x="171" y="84"/>
                  <a:pt x="171" y="84"/>
                  <a:pt x="171" y="84"/>
                </a:cubicBezTo>
                <a:cubicBezTo>
                  <a:pt x="88" y="86"/>
                  <a:pt x="88" y="86"/>
                  <a:pt x="88" y="86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13" name="Freeform 1071"/>
          <p:cNvSpPr>
            <a:spLocks noEditPoints="1"/>
          </p:cNvSpPr>
          <p:nvPr/>
        </p:nvSpPr>
        <p:spPr bwMode="auto">
          <a:xfrm>
            <a:off x="-5620568" y="-3960813"/>
            <a:ext cx="6296025" cy="6862763"/>
          </a:xfrm>
          <a:custGeom>
            <a:avLst/>
            <a:gdLst>
              <a:gd name="T0" fmla="*/ 1387 w 1519"/>
              <a:gd name="T1" fmla="*/ 1582 h 1655"/>
              <a:gd name="T2" fmla="*/ 1384 w 1519"/>
              <a:gd name="T3" fmla="*/ 1584 h 1655"/>
              <a:gd name="T4" fmla="*/ 1423 w 1519"/>
              <a:gd name="T5" fmla="*/ 1624 h 1655"/>
              <a:gd name="T6" fmla="*/ 1484 w 1519"/>
              <a:gd name="T7" fmla="*/ 1622 h 1655"/>
              <a:gd name="T8" fmla="*/ 1516 w 1519"/>
              <a:gd name="T9" fmla="*/ 1655 h 1655"/>
              <a:gd name="T10" fmla="*/ 1517 w 1519"/>
              <a:gd name="T11" fmla="*/ 1654 h 1655"/>
              <a:gd name="T12" fmla="*/ 1519 w 1519"/>
              <a:gd name="T13" fmla="*/ 1652 h 1655"/>
              <a:gd name="T14" fmla="*/ 1485 w 1519"/>
              <a:gd name="T15" fmla="*/ 1618 h 1655"/>
              <a:gd name="T16" fmla="*/ 1425 w 1519"/>
              <a:gd name="T17" fmla="*/ 1620 h 1655"/>
              <a:gd name="T18" fmla="*/ 1387 w 1519"/>
              <a:gd name="T19" fmla="*/ 1582 h 1655"/>
              <a:gd name="T20" fmla="*/ 997 w 1519"/>
              <a:gd name="T21" fmla="*/ 994 h 1655"/>
              <a:gd name="T22" fmla="*/ 995 w 1519"/>
              <a:gd name="T23" fmla="*/ 996 h 1655"/>
              <a:gd name="T24" fmla="*/ 994 w 1519"/>
              <a:gd name="T25" fmla="*/ 997 h 1655"/>
              <a:gd name="T26" fmla="*/ 1034 w 1519"/>
              <a:gd name="T27" fmla="*/ 1036 h 1655"/>
              <a:gd name="T28" fmla="*/ 1034 w 1519"/>
              <a:gd name="T29" fmla="*/ 1076 h 1655"/>
              <a:gd name="T30" fmla="*/ 1127 w 1519"/>
              <a:gd name="T31" fmla="*/ 1169 h 1655"/>
              <a:gd name="T32" fmla="*/ 1126 w 1519"/>
              <a:gd name="T33" fmla="*/ 1230 h 1655"/>
              <a:gd name="T34" fmla="*/ 1183 w 1519"/>
              <a:gd name="T35" fmla="*/ 1287 h 1655"/>
              <a:gd name="T36" fmla="*/ 1184 w 1519"/>
              <a:gd name="T37" fmla="*/ 1333 h 1655"/>
              <a:gd name="T38" fmla="*/ 1321 w 1519"/>
              <a:gd name="T39" fmla="*/ 1471 h 1655"/>
              <a:gd name="T40" fmla="*/ 1320 w 1519"/>
              <a:gd name="T41" fmla="*/ 1521 h 1655"/>
              <a:gd name="T42" fmla="*/ 1356 w 1519"/>
              <a:gd name="T43" fmla="*/ 1556 h 1655"/>
              <a:gd name="T44" fmla="*/ 1358 w 1519"/>
              <a:gd name="T45" fmla="*/ 1553 h 1655"/>
              <a:gd name="T46" fmla="*/ 1324 w 1519"/>
              <a:gd name="T47" fmla="*/ 1519 h 1655"/>
              <a:gd name="T48" fmla="*/ 1325 w 1519"/>
              <a:gd name="T49" fmla="*/ 1469 h 1655"/>
              <a:gd name="T50" fmla="*/ 1187 w 1519"/>
              <a:gd name="T51" fmla="*/ 1332 h 1655"/>
              <a:gd name="T52" fmla="*/ 1187 w 1519"/>
              <a:gd name="T53" fmla="*/ 1286 h 1655"/>
              <a:gd name="T54" fmla="*/ 1130 w 1519"/>
              <a:gd name="T55" fmla="*/ 1228 h 1655"/>
              <a:gd name="T56" fmla="*/ 1131 w 1519"/>
              <a:gd name="T57" fmla="*/ 1168 h 1655"/>
              <a:gd name="T58" fmla="*/ 1038 w 1519"/>
              <a:gd name="T59" fmla="*/ 1074 h 1655"/>
              <a:gd name="T60" fmla="*/ 1038 w 1519"/>
              <a:gd name="T61" fmla="*/ 1035 h 1655"/>
              <a:gd name="T62" fmla="*/ 997 w 1519"/>
              <a:gd name="T63" fmla="*/ 994 h 1655"/>
              <a:gd name="T64" fmla="*/ 729 w 1519"/>
              <a:gd name="T65" fmla="*/ 726 h 1655"/>
              <a:gd name="T66" fmla="*/ 727 w 1519"/>
              <a:gd name="T67" fmla="*/ 729 h 1655"/>
              <a:gd name="T68" fmla="*/ 965 w 1519"/>
              <a:gd name="T69" fmla="*/ 967 h 1655"/>
              <a:gd name="T70" fmla="*/ 966 w 1519"/>
              <a:gd name="T71" fmla="*/ 966 h 1655"/>
              <a:gd name="T72" fmla="*/ 968 w 1519"/>
              <a:gd name="T73" fmla="*/ 965 h 1655"/>
              <a:gd name="T74" fmla="*/ 729 w 1519"/>
              <a:gd name="T75" fmla="*/ 726 h 1655"/>
              <a:gd name="T76" fmla="*/ 3 w 1519"/>
              <a:gd name="T77" fmla="*/ 0 h 1655"/>
              <a:gd name="T78" fmla="*/ 0 w 1519"/>
              <a:gd name="T79" fmla="*/ 3 h 1655"/>
              <a:gd name="T80" fmla="*/ 697 w 1519"/>
              <a:gd name="T81" fmla="*/ 700 h 1655"/>
              <a:gd name="T82" fmla="*/ 701 w 1519"/>
              <a:gd name="T83" fmla="*/ 698 h 1655"/>
              <a:gd name="T84" fmla="*/ 3 w 1519"/>
              <a:gd name="T85" fmla="*/ 0 h 1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19" h="1655">
                <a:moveTo>
                  <a:pt x="1387" y="1582"/>
                </a:moveTo>
                <a:cubicBezTo>
                  <a:pt x="1386" y="1583"/>
                  <a:pt x="1385" y="1584"/>
                  <a:pt x="1384" y="1584"/>
                </a:cubicBezTo>
                <a:cubicBezTo>
                  <a:pt x="1423" y="1624"/>
                  <a:pt x="1423" y="1624"/>
                  <a:pt x="1423" y="1624"/>
                </a:cubicBezTo>
                <a:cubicBezTo>
                  <a:pt x="1484" y="1622"/>
                  <a:pt x="1484" y="1622"/>
                  <a:pt x="1484" y="1622"/>
                </a:cubicBezTo>
                <a:cubicBezTo>
                  <a:pt x="1516" y="1655"/>
                  <a:pt x="1516" y="1655"/>
                  <a:pt x="1516" y="1655"/>
                </a:cubicBezTo>
                <a:cubicBezTo>
                  <a:pt x="1517" y="1654"/>
                  <a:pt x="1517" y="1654"/>
                  <a:pt x="1517" y="1654"/>
                </a:cubicBezTo>
                <a:cubicBezTo>
                  <a:pt x="1518" y="1653"/>
                  <a:pt x="1519" y="1653"/>
                  <a:pt x="1519" y="1652"/>
                </a:cubicBezTo>
                <a:cubicBezTo>
                  <a:pt x="1485" y="1618"/>
                  <a:pt x="1485" y="1618"/>
                  <a:pt x="1485" y="1618"/>
                </a:cubicBezTo>
                <a:cubicBezTo>
                  <a:pt x="1425" y="1620"/>
                  <a:pt x="1425" y="1620"/>
                  <a:pt x="1425" y="1620"/>
                </a:cubicBezTo>
                <a:cubicBezTo>
                  <a:pt x="1387" y="1582"/>
                  <a:pt x="1387" y="1582"/>
                  <a:pt x="1387" y="1582"/>
                </a:cubicBezTo>
                <a:moveTo>
                  <a:pt x="997" y="994"/>
                </a:moveTo>
                <a:cubicBezTo>
                  <a:pt x="996" y="994"/>
                  <a:pt x="996" y="995"/>
                  <a:pt x="995" y="996"/>
                </a:cubicBezTo>
                <a:cubicBezTo>
                  <a:pt x="995" y="996"/>
                  <a:pt x="994" y="996"/>
                  <a:pt x="994" y="997"/>
                </a:cubicBezTo>
                <a:cubicBezTo>
                  <a:pt x="1034" y="1036"/>
                  <a:pt x="1034" y="1036"/>
                  <a:pt x="1034" y="1036"/>
                </a:cubicBezTo>
                <a:cubicBezTo>
                  <a:pt x="1034" y="1076"/>
                  <a:pt x="1034" y="1076"/>
                  <a:pt x="1034" y="1076"/>
                </a:cubicBezTo>
                <a:cubicBezTo>
                  <a:pt x="1127" y="1169"/>
                  <a:pt x="1127" y="1169"/>
                  <a:pt x="1127" y="1169"/>
                </a:cubicBezTo>
                <a:cubicBezTo>
                  <a:pt x="1126" y="1230"/>
                  <a:pt x="1126" y="1230"/>
                  <a:pt x="1126" y="1230"/>
                </a:cubicBezTo>
                <a:cubicBezTo>
                  <a:pt x="1183" y="1287"/>
                  <a:pt x="1183" y="1287"/>
                  <a:pt x="1183" y="1287"/>
                </a:cubicBezTo>
                <a:cubicBezTo>
                  <a:pt x="1184" y="1333"/>
                  <a:pt x="1184" y="1333"/>
                  <a:pt x="1184" y="1333"/>
                </a:cubicBezTo>
                <a:cubicBezTo>
                  <a:pt x="1321" y="1471"/>
                  <a:pt x="1321" y="1471"/>
                  <a:pt x="1321" y="1471"/>
                </a:cubicBezTo>
                <a:cubicBezTo>
                  <a:pt x="1320" y="1521"/>
                  <a:pt x="1320" y="1521"/>
                  <a:pt x="1320" y="1521"/>
                </a:cubicBezTo>
                <a:cubicBezTo>
                  <a:pt x="1356" y="1556"/>
                  <a:pt x="1356" y="1556"/>
                  <a:pt x="1356" y="1556"/>
                </a:cubicBezTo>
                <a:cubicBezTo>
                  <a:pt x="1356" y="1555"/>
                  <a:pt x="1357" y="1554"/>
                  <a:pt x="1358" y="1553"/>
                </a:cubicBezTo>
                <a:cubicBezTo>
                  <a:pt x="1324" y="1519"/>
                  <a:pt x="1324" y="1519"/>
                  <a:pt x="1324" y="1519"/>
                </a:cubicBezTo>
                <a:cubicBezTo>
                  <a:pt x="1325" y="1469"/>
                  <a:pt x="1325" y="1469"/>
                  <a:pt x="1325" y="1469"/>
                </a:cubicBezTo>
                <a:cubicBezTo>
                  <a:pt x="1187" y="1332"/>
                  <a:pt x="1187" y="1332"/>
                  <a:pt x="1187" y="1332"/>
                </a:cubicBezTo>
                <a:cubicBezTo>
                  <a:pt x="1187" y="1286"/>
                  <a:pt x="1187" y="1286"/>
                  <a:pt x="1187" y="1286"/>
                </a:cubicBezTo>
                <a:cubicBezTo>
                  <a:pt x="1130" y="1228"/>
                  <a:pt x="1130" y="1228"/>
                  <a:pt x="1130" y="1228"/>
                </a:cubicBezTo>
                <a:cubicBezTo>
                  <a:pt x="1131" y="1168"/>
                  <a:pt x="1131" y="1168"/>
                  <a:pt x="1131" y="1168"/>
                </a:cubicBezTo>
                <a:cubicBezTo>
                  <a:pt x="1038" y="1074"/>
                  <a:pt x="1038" y="1074"/>
                  <a:pt x="1038" y="1074"/>
                </a:cubicBezTo>
                <a:cubicBezTo>
                  <a:pt x="1038" y="1035"/>
                  <a:pt x="1038" y="1035"/>
                  <a:pt x="1038" y="1035"/>
                </a:cubicBezTo>
                <a:cubicBezTo>
                  <a:pt x="997" y="994"/>
                  <a:pt x="997" y="994"/>
                  <a:pt x="997" y="994"/>
                </a:cubicBezTo>
                <a:moveTo>
                  <a:pt x="729" y="726"/>
                </a:moveTo>
                <a:cubicBezTo>
                  <a:pt x="728" y="727"/>
                  <a:pt x="728" y="728"/>
                  <a:pt x="727" y="729"/>
                </a:cubicBezTo>
                <a:cubicBezTo>
                  <a:pt x="965" y="967"/>
                  <a:pt x="965" y="967"/>
                  <a:pt x="965" y="967"/>
                </a:cubicBezTo>
                <a:cubicBezTo>
                  <a:pt x="965" y="967"/>
                  <a:pt x="965" y="967"/>
                  <a:pt x="966" y="966"/>
                </a:cubicBezTo>
                <a:cubicBezTo>
                  <a:pt x="966" y="966"/>
                  <a:pt x="967" y="965"/>
                  <a:pt x="968" y="965"/>
                </a:cubicBezTo>
                <a:cubicBezTo>
                  <a:pt x="729" y="726"/>
                  <a:pt x="729" y="726"/>
                  <a:pt x="729" y="726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697" y="700"/>
                  <a:pt x="697" y="700"/>
                  <a:pt x="697" y="700"/>
                </a:cubicBezTo>
                <a:cubicBezTo>
                  <a:pt x="698" y="699"/>
                  <a:pt x="699" y="698"/>
                  <a:pt x="701" y="698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14" name="Freeform 1072"/>
          <p:cNvSpPr>
            <a:spLocks/>
          </p:cNvSpPr>
          <p:nvPr/>
        </p:nvSpPr>
        <p:spPr bwMode="auto">
          <a:xfrm>
            <a:off x="-4729981" y="-3536950"/>
            <a:ext cx="4692650" cy="5199063"/>
          </a:xfrm>
          <a:custGeom>
            <a:avLst/>
            <a:gdLst>
              <a:gd name="T0" fmla="*/ 3 w 1132"/>
              <a:gd name="T1" fmla="*/ 0 h 1254"/>
              <a:gd name="T2" fmla="*/ 0 w 1132"/>
              <a:gd name="T3" fmla="*/ 3 h 1254"/>
              <a:gd name="T4" fmla="*/ 923 w 1132"/>
              <a:gd name="T5" fmla="*/ 926 h 1254"/>
              <a:gd name="T6" fmla="*/ 923 w 1132"/>
              <a:gd name="T7" fmla="*/ 970 h 1254"/>
              <a:gd name="T8" fmla="*/ 957 w 1132"/>
              <a:gd name="T9" fmla="*/ 1005 h 1254"/>
              <a:gd name="T10" fmla="*/ 959 w 1132"/>
              <a:gd name="T11" fmla="*/ 1097 h 1254"/>
              <a:gd name="T12" fmla="*/ 1009 w 1132"/>
              <a:gd name="T13" fmla="*/ 1147 h 1254"/>
              <a:gd name="T14" fmla="*/ 1049 w 1132"/>
              <a:gd name="T15" fmla="*/ 1148 h 1254"/>
              <a:gd name="T16" fmla="*/ 1127 w 1132"/>
              <a:gd name="T17" fmla="*/ 1226 h 1254"/>
              <a:gd name="T18" fmla="*/ 1128 w 1132"/>
              <a:gd name="T19" fmla="*/ 1252 h 1254"/>
              <a:gd name="T20" fmla="*/ 1132 w 1132"/>
              <a:gd name="T21" fmla="*/ 1254 h 1254"/>
              <a:gd name="T22" fmla="*/ 1131 w 1132"/>
              <a:gd name="T23" fmla="*/ 1224 h 1254"/>
              <a:gd name="T24" fmla="*/ 1051 w 1132"/>
              <a:gd name="T25" fmla="*/ 1144 h 1254"/>
              <a:gd name="T26" fmla="*/ 1010 w 1132"/>
              <a:gd name="T27" fmla="*/ 1143 h 1254"/>
              <a:gd name="T28" fmla="*/ 963 w 1132"/>
              <a:gd name="T29" fmla="*/ 1096 h 1254"/>
              <a:gd name="T30" fmla="*/ 961 w 1132"/>
              <a:gd name="T31" fmla="*/ 1003 h 1254"/>
              <a:gd name="T32" fmla="*/ 927 w 1132"/>
              <a:gd name="T33" fmla="*/ 969 h 1254"/>
              <a:gd name="T34" fmla="*/ 927 w 1132"/>
              <a:gd name="T35" fmla="*/ 924 h 1254"/>
              <a:gd name="T36" fmla="*/ 3 w 1132"/>
              <a:gd name="T37" fmla="*/ 0 h 12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32" h="1254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923" y="926"/>
                  <a:pt x="923" y="926"/>
                  <a:pt x="923" y="926"/>
                </a:cubicBezTo>
                <a:cubicBezTo>
                  <a:pt x="923" y="970"/>
                  <a:pt x="923" y="970"/>
                  <a:pt x="923" y="970"/>
                </a:cubicBezTo>
                <a:cubicBezTo>
                  <a:pt x="957" y="1005"/>
                  <a:pt x="957" y="1005"/>
                  <a:pt x="957" y="1005"/>
                </a:cubicBezTo>
                <a:cubicBezTo>
                  <a:pt x="959" y="1097"/>
                  <a:pt x="959" y="1097"/>
                  <a:pt x="959" y="1097"/>
                </a:cubicBezTo>
                <a:cubicBezTo>
                  <a:pt x="1009" y="1147"/>
                  <a:pt x="1009" y="1147"/>
                  <a:pt x="1009" y="1147"/>
                </a:cubicBezTo>
                <a:cubicBezTo>
                  <a:pt x="1049" y="1148"/>
                  <a:pt x="1049" y="1148"/>
                  <a:pt x="1049" y="1148"/>
                </a:cubicBezTo>
                <a:cubicBezTo>
                  <a:pt x="1127" y="1226"/>
                  <a:pt x="1127" y="1226"/>
                  <a:pt x="1127" y="1226"/>
                </a:cubicBezTo>
                <a:cubicBezTo>
                  <a:pt x="1128" y="1252"/>
                  <a:pt x="1128" y="1252"/>
                  <a:pt x="1128" y="1252"/>
                </a:cubicBezTo>
                <a:cubicBezTo>
                  <a:pt x="1129" y="1253"/>
                  <a:pt x="1130" y="1253"/>
                  <a:pt x="1132" y="1254"/>
                </a:cubicBezTo>
                <a:cubicBezTo>
                  <a:pt x="1131" y="1224"/>
                  <a:pt x="1131" y="1224"/>
                  <a:pt x="1131" y="1224"/>
                </a:cubicBezTo>
                <a:cubicBezTo>
                  <a:pt x="1051" y="1144"/>
                  <a:pt x="1051" y="1144"/>
                  <a:pt x="1051" y="1144"/>
                </a:cubicBezTo>
                <a:cubicBezTo>
                  <a:pt x="1010" y="1143"/>
                  <a:pt x="1010" y="1143"/>
                  <a:pt x="1010" y="1143"/>
                </a:cubicBezTo>
                <a:cubicBezTo>
                  <a:pt x="963" y="1096"/>
                  <a:pt x="963" y="1096"/>
                  <a:pt x="963" y="1096"/>
                </a:cubicBezTo>
                <a:cubicBezTo>
                  <a:pt x="961" y="1003"/>
                  <a:pt x="961" y="1003"/>
                  <a:pt x="961" y="1003"/>
                </a:cubicBezTo>
                <a:cubicBezTo>
                  <a:pt x="927" y="969"/>
                  <a:pt x="927" y="969"/>
                  <a:pt x="927" y="969"/>
                </a:cubicBezTo>
                <a:cubicBezTo>
                  <a:pt x="927" y="924"/>
                  <a:pt x="927" y="924"/>
                  <a:pt x="927" y="924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15" name="Freeform 1073"/>
          <p:cNvSpPr>
            <a:spLocks/>
          </p:cNvSpPr>
          <p:nvPr/>
        </p:nvSpPr>
        <p:spPr bwMode="auto">
          <a:xfrm>
            <a:off x="-4622031" y="-3544888"/>
            <a:ext cx="6015038" cy="6442075"/>
          </a:xfrm>
          <a:custGeom>
            <a:avLst/>
            <a:gdLst>
              <a:gd name="T0" fmla="*/ 3 w 1451"/>
              <a:gd name="T1" fmla="*/ 0 h 1554"/>
              <a:gd name="T2" fmla="*/ 0 w 1451"/>
              <a:gd name="T3" fmla="*/ 3 h 1554"/>
              <a:gd name="T4" fmla="*/ 911 w 1451"/>
              <a:gd name="T5" fmla="*/ 914 h 1554"/>
              <a:gd name="T6" fmla="*/ 911 w 1451"/>
              <a:gd name="T7" fmla="*/ 958 h 1554"/>
              <a:gd name="T8" fmla="*/ 1167 w 1451"/>
              <a:gd name="T9" fmla="*/ 1215 h 1554"/>
              <a:gd name="T10" fmla="*/ 1169 w 1451"/>
              <a:gd name="T11" fmla="*/ 1335 h 1554"/>
              <a:gd name="T12" fmla="*/ 1387 w 1451"/>
              <a:gd name="T13" fmla="*/ 1554 h 1554"/>
              <a:gd name="T14" fmla="*/ 1451 w 1451"/>
              <a:gd name="T15" fmla="*/ 1554 h 1554"/>
              <a:gd name="T16" fmla="*/ 1451 w 1451"/>
              <a:gd name="T17" fmla="*/ 1551 h 1554"/>
              <a:gd name="T18" fmla="*/ 1451 w 1451"/>
              <a:gd name="T19" fmla="*/ 1550 h 1554"/>
              <a:gd name="T20" fmla="*/ 1389 w 1451"/>
              <a:gd name="T21" fmla="*/ 1550 h 1554"/>
              <a:gd name="T22" fmla="*/ 1173 w 1451"/>
              <a:gd name="T23" fmla="*/ 1334 h 1554"/>
              <a:gd name="T24" fmla="*/ 1171 w 1451"/>
              <a:gd name="T25" fmla="*/ 1213 h 1554"/>
              <a:gd name="T26" fmla="*/ 915 w 1451"/>
              <a:gd name="T27" fmla="*/ 957 h 1554"/>
              <a:gd name="T28" fmla="*/ 915 w 1451"/>
              <a:gd name="T29" fmla="*/ 912 h 1554"/>
              <a:gd name="T30" fmla="*/ 3 w 1451"/>
              <a:gd name="T31" fmla="*/ 0 h 15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451" h="1554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911" y="914"/>
                  <a:pt x="911" y="914"/>
                  <a:pt x="911" y="914"/>
                </a:cubicBezTo>
                <a:cubicBezTo>
                  <a:pt x="911" y="958"/>
                  <a:pt x="911" y="958"/>
                  <a:pt x="911" y="958"/>
                </a:cubicBezTo>
                <a:cubicBezTo>
                  <a:pt x="1167" y="1215"/>
                  <a:pt x="1167" y="1215"/>
                  <a:pt x="1167" y="1215"/>
                </a:cubicBezTo>
                <a:cubicBezTo>
                  <a:pt x="1169" y="1335"/>
                  <a:pt x="1169" y="1335"/>
                  <a:pt x="1169" y="1335"/>
                </a:cubicBezTo>
                <a:cubicBezTo>
                  <a:pt x="1387" y="1554"/>
                  <a:pt x="1387" y="1554"/>
                  <a:pt x="1387" y="1554"/>
                </a:cubicBezTo>
                <a:cubicBezTo>
                  <a:pt x="1451" y="1554"/>
                  <a:pt x="1451" y="1554"/>
                  <a:pt x="1451" y="1554"/>
                </a:cubicBezTo>
                <a:cubicBezTo>
                  <a:pt x="1451" y="1553"/>
                  <a:pt x="1451" y="1552"/>
                  <a:pt x="1451" y="1551"/>
                </a:cubicBezTo>
                <a:cubicBezTo>
                  <a:pt x="1451" y="1551"/>
                  <a:pt x="1451" y="1551"/>
                  <a:pt x="1451" y="1550"/>
                </a:cubicBezTo>
                <a:cubicBezTo>
                  <a:pt x="1389" y="1550"/>
                  <a:pt x="1389" y="1550"/>
                  <a:pt x="1389" y="1550"/>
                </a:cubicBezTo>
                <a:cubicBezTo>
                  <a:pt x="1173" y="1334"/>
                  <a:pt x="1173" y="1334"/>
                  <a:pt x="1173" y="1334"/>
                </a:cubicBezTo>
                <a:cubicBezTo>
                  <a:pt x="1171" y="1213"/>
                  <a:pt x="1171" y="1213"/>
                  <a:pt x="1171" y="1213"/>
                </a:cubicBezTo>
                <a:cubicBezTo>
                  <a:pt x="915" y="957"/>
                  <a:pt x="915" y="957"/>
                  <a:pt x="915" y="957"/>
                </a:cubicBezTo>
                <a:cubicBezTo>
                  <a:pt x="915" y="912"/>
                  <a:pt x="915" y="912"/>
                  <a:pt x="915" y="912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16" name="Freeform 1074"/>
          <p:cNvSpPr>
            <a:spLocks/>
          </p:cNvSpPr>
          <p:nvPr/>
        </p:nvSpPr>
        <p:spPr bwMode="auto">
          <a:xfrm>
            <a:off x="-4614093" y="-3636963"/>
            <a:ext cx="5716588" cy="6256338"/>
          </a:xfrm>
          <a:custGeom>
            <a:avLst/>
            <a:gdLst>
              <a:gd name="T0" fmla="*/ 8 w 3601"/>
              <a:gd name="T1" fmla="*/ 0 h 3941"/>
              <a:gd name="T2" fmla="*/ 0 w 3601"/>
              <a:gd name="T3" fmla="*/ 8 h 3941"/>
              <a:gd name="T4" fmla="*/ 2416 w 3601"/>
              <a:gd name="T5" fmla="*/ 2426 h 3941"/>
              <a:gd name="T6" fmla="*/ 2421 w 3601"/>
              <a:gd name="T7" fmla="*/ 2536 h 3941"/>
              <a:gd name="T8" fmla="*/ 3092 w 3601"/>
              <a:gd name="T9" fmla="*/ 3204 h 3941"/>
              <a:gd name="T10" fmla="*/ 3089 w 3601"/>
              <a:gd name="T11" fmla="*/ 3526 h 3941"/>
              <a:gd name="T12" fmla="*/ 3499 w 3601"/>
              <a:gd name="T13" fmla="*/ 3938 h 3941"/>
              <a:gd name="T14" fmla="*/ 3598 w 3601"/>
              <a:gd name="T15" fmla="*/ 3941 h 3941"/>
              <a:gd name="T16" fmla="*/ 3601 w 3601"/>
              <a:gd name="T17" fmla="*/ 3930 h 3941"/>
              <a:gd name="T18" fmla="*/ 3504 w 3601"/>
              <a:gd name="T19" fmla="*/ 3928 h 3941"/>
              <a:gd name="T20" fmla="*/ 3100 w 3601"/>
              <a:gd name="T21" fmla="*/ 3523 h 3941"/>
              <a:gd name="T22" fmla="*/ 3102 w 3601"/>
              <a:gd name="T23" fmla="*/ 3199 h 3941"/>
              <a:gd name="T24" fmla="*/ 2431 w 3601"/>
              <a:gd name="T25" fmla="*/ 2531 h 3941"/>
              <a:gd name="T26" fmla="*/ 2426 w 3601"/>
              <a:gd name="T27" fmla="*/ 2421 h 3941"/>
              <a:gd name="T28" fmla="*/ 8 w 3601"/>
              <a:gd name="T29" fmla="*/ 0 h 39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601" h="3941">
                <a:moveTo>
                  <a:pt x="8" y="0"/>
                </a:moveTo>
                <a:lnTo>
                  <a:pt x="0" y="8"/>
                </a:lnTo>
                <a:lnTo>
                  <a:pt x="2416" y="2426"/>
                </a:lnTo>
                <a:lnTo>
                  <a:pt x="2421" y="2536"/>
                </a:lnTo>
                <a:lnTo>
                  <a:pt x="3092" y="3204"/>
                </a:lnTo>
                <a:lnTo>
                  <a:pt x="3089" y="3526"/>
                </a:lnTo>
                <a:lnTo>
                  <a:pt x="3499" y="3938"/>
                </a:lnTo>
                <a:lnTo>
                  <a:pt x="3598" y="3941"/>
                </a:lnTo>
                <a:lnTo>
                  <a:pt x="3601" y="3930"/>
                </a:lnTo>
                <a:lnTo>
                  <a:pt x="3504" y="3928"/>
                </a:lnTo>
                <a:lnTo>
                  <a:pt x="3100" y="3523"/>
                </a:lnTo>
                <a:lnTo>
                  <a:pt x="3102" y="3199"/>
                </a:lnTo>
                <a:lnTo>
                  <a:pt x="2431" y="2531"/>
                </a:lnTo>
                <a:lnTo>
                  <a:pt x="2426" y="2421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17" name="Freeform 1075"/>
          <p:cNvSpPr>
            <a:spLocks/>
          </p:cNvSpPr>
          <p:nvPr/>
        </p:nvSpPr>
        <p:spPr bwMode="auto">
          <a:xfrm>
            <a:off x="-4614093" y="-3636963"/>
            <a:ext cx="5716588" cy="6256338"/>
          </a:xfrm>
          <a:custGeom>
            <a:avLst/>
            <a:gdLst>
              <a:gd name="T0" fmla="*/ 8 w 3601"/>
              <a:gd name="T1" fmla="*/ 0 h 3941"/>
              <a:gd name="T2" fmla="*/ 0 w 3601"/>
              <a:gd name="T3" fmla="*/ 8 h 3941"/>
              <a:gd name="T4" fmla="*/ 2416 w 3601"/>
              <a:gd name="T5" fmla="*/ 2426 h 3941"/>
              <a:gd name="T6" fmla="*/ 2421 w 3601"/>
              <a:gd name="T7" fmla="*/ 2536 h 3941"/>
              <a:gd name="T8" fmla="*/ 3092 w 3601"/>
              <a:gd name="T9" fmla="*/ 3204 h 3941"/>
              <a:gd name="T10" fmla="*/ 3089 w 3601"/>
              <a:gd name="T11" fmla="*/ 3526 h 3941"/>
              <a:gd name="T12" fmla="*/ 3499 w 3601"/>
              <a:gd name="T13" fmla="*/ 3938 h 3941"/>
              <a:gd name="T14" fmla="*/ 3598 w 3601"/>
              <a:gd name="T15" fmla="*/ 3941 h 3941"/>
              <a:gd name="T16" fmla="*/ 3601 w 3601"/>
              <a:gd name="T17" fmla="*/ 3930 h 3941"/>
              <a:gd name="T18" fmla="*/ 3504 w 3601"/>
              <a:gd name="T19" fmla="*/ 3928 h 3941"/>
              <a:gd name="T20" fmla="*/ 3100 w 3601"/>
              <a:gd name="T21" fmla="*/ 3523 h 3941"/>
              <a:gd name="T22" fmla="*/ 3102 w 3601"/>
              <a:gd name="T23" fmla="*/ 3199 h 3941"/>
              <a:gd name="T24" fmla="*/ 2431 w 3601"/>
              <a:gd name="T25" fmla="*/ 2531 h 3941"/>
              <a:gd name="T26" fmla="*/ 2426 w 3601"/>
              <a:gd name="T27" fmla="*/ 2421 h 3941"/>
              <a:gd name="T28" fmla="*/ 8 w 3601"/>
              <a:gd name="T29" fmla="*/ 0 h 39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601" h="3941">
                <a:moveTo>
                  <a:pt x="8" y="0"/>
                </a:moveTo>
                <a:lnTo>
                  <a:pt x="0" y="8"/>
                </a:lnTo>
                <a:lnTo>
                  <a:pt x="2416" y="2426"/>
                </a:lnTo>
                <a:lnTo>
                  <a:pt x="2421" y="2536"/>
                </a:lnTo>
                <a:lnTo>
                  <a:pt x="3092" y="3204"/>
                </a:lnTo>
                <a:lnTo>
                  <a:pt x="3089" y="3526"/>
                </a:lnTo>
                <a:lnTo>
                  <a:pt x="3499" y="3938"/>
                </a:lnTo>
                <a:lnTo>
                  <a:pt x="3598" y="3941"/>
                </a:lnTo>
                <a:lnTo>
                  <a:pt x="3601" y="3930"/>
                </a:lnTo>
                <a:lnTo>
                  <a:pt x="3504" y="3928"/>
                </a:lnTo>
                <a:lnTo>
                  <a:pt x="3100" y="3523"/>
                </a:lnTo>
                <a:lnTo>
                  <a:pt x="3102" y="3199"/>
                </a:lnTo>
                <a:lnTo>
                  <a:pt x="2431" y="2531"/>
                </a:lnTo>
                <a:lnTo>
                  <a:pt x="2426" y="2421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18" name="Freeform 1076"/>
          <p:cNvSpPr>
            <a:spLocks/>
          </p:cNvSpPr>
          <p:nvPr/>
        </p:nvSpPr>
        <p:spPr bwMode="auto">
          <a:xfrm>
            <a:off x="-4758556" y="-3475038"/>
            <a:ext cx="4672013" cy="5124450"/>
          </a:xfrm>
          <a:custGeom>
            <a:avLst/>
            <a:gdLst>
              <a:gd name="T0" fmla="*/ 3 w 1127"/>
              <a:gd name="T1" fmla="*/ 0 h 1236"/>
              <a:gd name="T2" fmla="*/ 0 w 1127"/>
              <a:gd name="T3" fmla="*/ 3 h 1236"/>
              <a:gd name="T4" fmla="*/ 915 w 1127"/>
              <a:gd name="T5" fmla="*/ 918 h 1236"/>
              <a:gd name="T6" fmla="*/ 914 w 1127"/>
              <a:gd name="T7" fmla="*/ 962 h 1236"/>
              <a:gd name="T8" fmla="*/ 948 w 1127"/>
              <a:gd name="T9" fmla="*/ 997 h 1236"/>
              <a:gd name="T10" fmla="*/ 947 w 1127"/>
              <a:gd name="T11" fmla="*/ 1092 h 1236"/>
              <a:gd name="T12" fmla="*/ 1002 w 1127"/>
              <a:gd name="T13" fmla="*/ 1146 h 1236"/>
              <a:gd name="T14" fmla="*/ 1045 w 1127"/>
              <a:gd name="T15" fmla="*/ 1144 h 1236"/>
              <a:gd name="T16" fmla="*/ 1123 w 1127"/>
              <a:gd name="T17" fmla="*/ 1222 h 1236"/>
              <a:gd name="T18" fmla="*/ 1123 w 1127"/>
              <a:gd name="T19" fmla="*/ 1236 h 1236"/>
              <a:gd name="T20" fmla="*/ 1126 w 1127"/>
              <a:gd name="T21" fmla="*/ 1236 h 1236"/>
              <a:gd name="T22" fmla="*/ 1126 w 1127"/>
              <a:gd name="T23" fmla="*/ 1236 h 1236"/>
              <a:gd name="T24" fmla="*/ 1127 w 1127"/>
              <a:gd name="T25" fmla="*/ 1236 h 1236"/>
              <a:gd name="T26" fmla="*/ 1127 w 1127"/>
              <a:gd name="T27" fmla="*/ 1221 h 1236"/>
              <a:gd name="T28" fmla="*/ 1046 w 1127"/>
              <a:gd name="T29" fmla="*/ 1140 h 1236"/>
              <a:gd name="T30" fmla="*/ 1003 w 1127"/>
              <a:gd name="T31" fmla="*/ 1142 h 1236"/>
              <a:gd name="T32" fmla="*/ 951 w 1127"/>
              <a:gd name="T33" fmla="*/ 1090 h 1236"/>
              <a:gd name="T34" fmla="*/ 952 w 1127"/>
              <a:gd name="T35" fmla="*/ 995 h 1236"/>
              <a:gd name="T36" fmla="*/ 918 w 1127"/>
              <a:gd name="T37" fmla="*/ 961 h 1236"/>
              <a:gd name="T38" fmla="*/ 919 w 1127"/>
              <a:gd name="T39" fmla="*/ 916 h 1236"/>
              <a:gd name="T40" fmla="*/ 3 w 1127"/>
              <a:gd name="T41" fmla="*/ 0 h 12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127" h="1236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915" y="918"/>
                  <a:pt x="915" y="918"/>
                  <a:pt x="915" y="918"/>
                </a:cubicBezTo>
                <a:cubicBezTo>
                  <a:pt x="914" y="962"/>
                  <a:pt x="914" y="962"/>
                  <a:pt x="914" y="962"/>
                </a:cubicBezTo>
                <a:cubicBezTo>
                  <a:pt x="948" y="997"/>
                  <a:pt x="948" y="997"/>
                  <a:pt x="948" y="997"/>
                </a:cubicBezTo>
                <a:cubicBezTo>
                  <a:pt x="947" y="1092"/>
                  <a:pt x="947" y="1092"/>
                  <a:pt x="947" y="1092"/>
                </a:cubicBezTo>
                <a:cubicBezTo>
                  <a:pt x="1002" y="1146"/>
                  <a:pt x="1002" y="1146"/>
                  <a:pt x="1002" y="1146"/>
                </a:cubicBezTo>
                <a:cubicBezTo>
                  <a:pt x="1045" y="1144"/>
                  <a:pt x="1045" y="1144"/>
                  <a:pt x="1045" y="1144"/>
                </a:cubicBezTo>
                <a:cubicBezTo>
                  <a:pt x="1123" y="1222"/>
                  <a:pt x="1123" y="1222"/>
                  <a:pt x="1123" y="1222"/>
                </a:cubicBezTo>
                <a:cubicBezTo>
                  <a:pt x="1123" y="1236"/>
                  <a:pt x="1123" y="1236"/>
                  <a:pt x="1123" y="1236"/>
                </a:cubicBezTo>
                <a:cubicBezTo>
                  <a:pt x="1124" y="1236"/>
                  <a:pt x="1125" y="1236"/>
                  <a:pt x="1126" y="1236"/>
                </a:cubicBezTo>
                <a:cubicBezTo>
                  <a:pt x="1126" y="1236"/>
                  <a:pt x="1126" y="1236"/>
                  <a:pt x="1126" y="1236"/>
                </a:cubicBezTo>
                <a:cubicBezTo>
                  <a:pt x="1126" y="1236"/>
                  <a:pt x="1127" y="1236"/>
                  <a:pt x="1127" y="1236"/>
                </a:cubicBezTo>
                <a:cubicBezTo>
                  <a:pt x="1127" y="1221"/>
                  <a:pt x="1127" y="1221"/>
                  <a:pt x="1127" y="1221"/>
                </a:cubicBezTo>
                <a:cubicBezTo>
                  <a:pt x="1046" y="1140"/>
                  <a:pt x="1046" y="1140"/>
                  <a:pt x="1046" y="1140"/>
                </a:cubicBezTo>
                <a:cubicBezTo>
                  <a:pt x="1003" y="1142"/>
                  <a:pt x="1003" y="1142"/>
                  <a:pt x="1003" y="1142"/>
                </a:cubicBezTo>
                <a:cubicBezTo>
                  <a:pt x="951" y="1090"/>
                  <a:pt x="951" y="1090"/>
                  <a:pt x="951" y="1090"/>
                </a:cubicBezTo>
                <a:cubicBezTo>
                  <a:pt x="952" y="995"/>
                  <a:pt x="952" y="995"/>
                  <a:pt x="952" y="995"/>
                </a:cubicBezTo>
                <a:cubicBezTo>
                  <a:pt x="918" y="961"/>
                  <a:pt x="918" y="961"/>
                  <a:pt x="918" y="961"/>
                </a:cubicBezTo>
                <a:cubicBezTo>
                  <a:pt x="919" y="916"/>
                  <a:pt x="919" y="916"/>
                  <a:pt x="919" y="916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19" name="Freeform 1077"/>
          <p:cNvSpPr>
            <a:spLocks/>
          </p:cNvSpPr>
          <p:nvPr/>
        </p:nvSpPr>
        <p:spPr bwMode="auto">
          <a:xfrm>
            <a:off x="-4506143" y="-3644900"/>
            <a:ext cx="5559425" cy="6110288"/>
          </a:xfrm>
          <a:custGeom>
            <a:avLst/>
            <a:gdLst>
              <a:gd name="T0" fmla="*/ 8 w 3502"/>
              <a:gd name="T1" fmla="*/ 0 h 3849"/>
              <a:gd name="T2" fmla="*/ 0 w 3502"/>
              <a:gd name="T3" fmla="*/ 8 h 3849"/>
              <a:gd name="T4" fmla="*/ 0 w 3502"/>
              <a:gd name="T5" fmla="*/ 8 h 3849"/>
              <a:gd name="T6" fmla="*/ 2452 w 3502"/>
              <a:gd name="T7" fmla="*/ 2463 h 3849"/>
              <a:gd name="T8" fmla="*/ 2457 w 3502"/>
              <a:gd name="T9" fmla="*/ 2554 h 3849"/>
              <a:gd name="T10" fmla="*/ 3170 w 3502"/>
              <a:gd name="T11" fmla="*/ 3267 h 3849"/>
              <a:gd name="T12" fmla="*/ 3170 w 3502"/>
              <a:gd name="T13" fmla="*/ 3609 h 3849"/>
              <a:gd name="T14" fmla="*/ 3410 w 3502"/>
              <a:gd name="T15" fmla="*/ 3849 h 3849"/>
              <a:gd name="T16" fmla="*/ 3450 w 3502"/>
              <a:gd name="T17" fmla="*/ 3849 h 3849"/>
              <a:gd name="T18" fmla="*/ 3502 w 3502"/>
              <a:gd name="T19" fmla="*/ 3849 h 3849"/>
              <a:gd name="T20" fmla="*/ 3502 w 3502"/>
              <a:gd name="T21" fmla="*/ 3839 h 3849"/>
              <a:gd name="T22" fmla="*/ 3450 w 3502"/>
              <a:gd name="T23" fmla="*/ 3839 h 3849"/>
              <a:gd name="T24" fmla="*/ 3416 w 3502"/>
              <a:gd name="T25" fmla="*/ 3839 h 3849"/>
              <a:gd name="T26" fmla="*/ 3181 w 3502"/>
              <a:gd name="T27" fmla="*/ 3604 h 3849"/>
              <a:gd name="T28" fmla="*/ 3181 w 3502"/>
              <a:gd name="T29" fmla="*/ 3262 h 3849"/>
              <a:gd name="T30" fmla="*/ 2468 w 3502"/>
              <a:gd name="T31" fmla="*/ 2549 h 3849"/>
              <a:gd name="T32" fmla="*/ 2463 w 3502"/>
              <a:gd name="T33" fmla="*/ 2457 h 3849"/>
              <a:gd name="T34" fmla="*/ 8 w 3502"/>
              <a:gd name="T35" fmla="*/ 0 h 3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502" h="3849">
                <a:moveTo>
                  <a:pt x="8" y="0"/>
                </a:moveTo>
                <a:lnTo>
                  <a:pt x="0" y="8"/>
                </a:lnTo>
                <a:lnTo>
                  <a:pt x="0" y="8"/>
                </a:lnTo>
                <a:lnTo>
                  <a:pt x="2452" y="2463"/>
                </a:lnTo>
                <a:lnTo>
                  <a:pt x="2457" y="2554"/>
                </a:lnTo>
                <a:lnTo>
                  <a:pt x="3170" y="3267"/>
                </a:lnTo>
                <a:lnTo>
                  <a:pt x="3170" y="3609"/>
                </a:lnTo>
                <a:lnTo>
                  <a:pt x="3410" y="3849"/>
                </a:lnTo>
                <a:lnTo>
                  <a:pt x="3450" y="3849"/>
                </a:lnTo>
                <a:lnTo>
                  <a:pt x="3502" y="3849"/>
                </a:lnTo>
                <a:lnTo>
                  <a:pt x="3502" y="3839"/>
                </a:lnTo>
                <a:lnTo>
                  <a:pt x="3450" y="3839"/>
                </a:lnTo>
                <a:lnTo>
                  <a:pt x="3416" y="3839"/>
                </a:lnTo>
                <a:lnTo>
                  <a:pt x="3181" y="3604"/>
                </a:lnTo>
                <a:lnTo>
                  <a:pt x="3181" y="3262"/>
                </a:lnTo>
                <a:lnTo>
                  <a:pt x="2468" y="2549"/>
                </a:lnTo>
                <a:lnTo>
                  <a:pt x="2463" y="2457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20" name="Freeform 1078"/>
          <p:cNvSpPr>
            <a:spLocks/>
          </p:cNvSpPr>
          <p:nvPr/>
        </p:nvSpPr>
        <p:spPr bwMode="auto">
          <a:xfrm>
            <a:off x="-4506143" y="-3644900"/>
            <a:ext cx="5559425" cy="6110288"/>
          </a:xfrm>
          <a:custGeom>
            <a:avLst/>
            <a:gdLst>
              <a:gd name="T0" fmla="*/ 8 w 3502"/>
              <a:gd name="T1" fmla="*/ 0 h 3849"/>
              <a:gd name="T2" fmla="*/ 0 w 3502"/>
              <a:gd name="T3" fmla="*/ 8 h 3849"/>
              <a:gd name="T4" fmla="*/ 0 w 3502"/>
              <a:gd name="T5" fmla="*/ 8 h 3849"/>
              <a:gd name="T6" fmla="*/ 2452 w 3502"/>
              <a:gd name="T7" fmla="*/ 2463 h 3849"/>
              <a:gd name="T8" fmla="*/ 2457 w 3502"/>
              <a:gd name="T9" fmla="*/ 2554 h 3849"/>
              <a:gd name="T10" fmla="*/ 3170 w 3502"/>
              <a:gd name="T11" fmla="*/ 3267 h 3849"/>
              <a:gd name="T12" fmla="*/ 3170 w 3502"/>
              <a:gd name="T13" fmla="*/ 3609 h 3849"/>
              <a:gd name="T14" fmla="*/ 3410 w 3502"/>
              <a:gd name="T15" fmla="*/ 3849 h 3849"/>
              <a:gd name="T16" fmla="*/ 3450 w 3502"/>
              <a:gd name="T17" fmla="*/ 3849 h 3849"/>
              <a:gd name="T18" fmla="*/ 3502 w 3502"/>
              <a:gd name="T19" fmla="*/ 3849 h 3849"/>
              <a:gd name="T20" fmla="*/ 3502 w 3502"/>
              <a:gd name="T21" fmla="*/ 3839 h 3849"/>
              <a:gd name="T22" fmla="*/ 3450 w 3502"/>
              <a:gd name="T23" fmla="*/ 3839 h 3849"/>
              <a:gd name="T24" fmla="*/ 3416 w 3502"/>
              <a:gd name="T25" fmla="*/ 3839 h 3849"/>
              <a:gd name="T26" fmla="*/ 3181 w 3502"/>
              <a:gd name="T27" fmla="*/ 3604 h 3849"/>
              <a:gd name="T28" fmla="*/ 3181 w 3502"/>
              <a:gd name="T29" fmla="*/ 3262 h 3849"/>
              <a:gd name="T30" fmla="*/ 2468 w 3502"/>
              <a:gd name="T31" fmla="*/ 2549 h 3849"/>
              <a:gd name="T32" fmla="*/ 2463 w 3502"/>
              <a:gd name="T33" fmla="*/ 2457 h 3849"/>
              <a:gd name="T34" fmla="*/ 8 w 3502"/>
              <a:gd name="T35" fmla="*/ 0 h 3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502" h="3849">
                <a:moveTo>
                  <a:pt x="8" y="0"/>
                </a:moveTo>
                <a:lnTo>
                  <a:pt x="0" y="8"/>
                </a:lnTo>
                <a:lnTo>
                  <a:pt x="0" y="8"/>
                </a:lnTo>
                <a:lnTo>
                  <a:pt x="2452" y="2463"/>
                </a:lnTo>
                <a:lnTo>
                  <a:pt x="2457" y="2554"/>
                </a:lnTo>
                <a:lnTo>
                  <a:pt x="3170" y="3267"/>
                </a:lnTo>
                <a:lnTo>
                  <a:pt x="3170" y="3609"/>
                </a:lnTo>
                <a:lnTo>
                  <a:pt x="3410" y="3849"/>
                </a:lnTo>
                <a:lnTo>
                  <a:pt x="3450" y="3849"/>
                </a:lnTo>
                <a:lnTo>
                  <a:pt x="3502" y="3849"/>
                </a:lnTo>
                <a:lnTo>
                  <a:pt x="3502" y="3839"/>
                </a:lnTo>
                <a:lnTo>
                  <a:pt x="3450" y="3839"/>
                </a:lnTo>
                <a:lnTo>
                  <a:pt x="3416" y="3839"/>
                </a:lnTo>
                <a:lnTo>
                  <a:pt x="3181" y="3604"/>
                </a:lnTo>
                <a:lnTo>
                  <a:pt x="3181" y="3262"/>
                </a:lnTo>
                <a:lnTo>
                  <a:pt x="2468" y="2549"/>
                </a:lnTo>
                <a:lnTo>
                  <a:pt x="2463" y="2457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21" name="Freeform 1079"/>
          <p:cNvSpPr>
            <a:spLocks/>
          </p:cNvSpPr>
          <p:nvPr/>
        </p:nvSpPr>
        <p:spPr bwMode="auto">
          <a:xfrm>
            <a:off x="-4318818" y="-3598863"/>
            <a:ext cx="3779838" cy="3668713"/>
          </a:xfrm>
          <a:custGeom>
            <a:avLst/>
            <a:gdLst>
              <a:gd name="T0" fmla="*/ 8 w 2381"/>
              <a:gd name="T1" fmla="*/ 0 h 2311"/>
              <a:gd name="T2" fmla="*/ 0 w 2381"/>
              <a:gd name="T3" fmla="*/ 7 h 2311"/>
              <a:gd name="T4" fmla="*/ 2303 w 2381"/>
              <a:gd name="T5" fmla="*/ 2311 h 2311"/>
              <a:gd name="T6" fmla="*/ 2347 w 2381"/>
              <a:gd name="T7" fmla="*/ 2311 h 2311"/>
              <a:gd name="T8" fmla="*/ 2381 w 2381"/>
              <a:gd name="T9" fmla="*/ 2311 h 2311"/>
              <a:gd name="T10" fmla="*/ 2381 w 2381"/>
              <a:gd name="T11" fmla="*/ 2300 h 2311"/>
              <a:gd name="T12" fmla="*/ 2350 w 2381"/>
              <a:gd name="T13" fmla="*/ 2300 h 2311"/>
              <a:gd name="T14" fmla="*/ 2308 w 2381"/>
              <a:gd name="T15" fmla="*/ 2300 h 2311"/>
              <a:gd name="T16" fmla="*/ 8 w 2381"/>
              <a:gd name="T17" fmla="*/ 0 h 2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81" h="2311">
                <a:moveTo>
                  <a:pt x="8" y="0"/>
                </a:moveTo>
                <a:lnTo>
                  <a:pt x="0" y="7"/>
                </a:lnTo>
                <a:lnTo>
                  <a:pt x="2303" y="2311"/>
                </a:lnTo>
                <a:lnTo>
                  <a:pt x="2347" y="2311"/>
                </a:lnTo>
                <a:lnTo>
                  <a:pt x="2381" y="2311"/>
                </a:lnTo>
                <a:lnTo>
                  <a:pt x="2381" y="2300"/>
                </a:lnTo>
                <a:lnTo>
                  <a:pt x="2350" y="2300"/>
                </a:lnTo>
                <a:lnTo>
                  <a:pt x="2308" y="2300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22" name="Freeform 1080"/>
          <p:cNvSpPr>
            <a:spLocks/>
          </p:cNvSpPr>
          <p:nvPr/>
        </p:nvSpPr>
        <p:spPr bwMode="auto">
          <a:xfrm>
            <a:off x="-4318818" y="-3598863"/>
            <a:ext cx="3779838" cy="3668713"/>
          </a:xfrm>
          <a:custGeom>
            <a:avLst/>
            <a:gdLst>
              <a:gd name="T0" fmla="*/ 8 w 2381"/>
              <a:gd name="T1" fmla="*/ 0 h 2311"/>
              <a:gd name="T2" fmla="*/ 0 w 2381"/>
              <a:gd name="T3" fmla="*/ 7 h 2311"/>
              <a:gd name="T4" fmla="*/ 2303 w 2381"/>
              <a:gd name="T5" fmla="*/ 2311 h 2311"/>
              <a:gd name="T6" fmla="*/ 2347 w 2381"/>
              <a:gd name="T7" fmla="*/ 2311 h 2311"/>
              <a:gd name="T8" fmla="*/ 2381 w 2381"/>
              <a:gd name="T9" fmla="*/ 2311 h 2311"/>
              <a:gd name="T10" fmla="*/ 2381 w 2381"/>
              <a:gd name="T11" fmla="*/ 2300 h 2311"/>
              <a:gd name="T12" fmla="*/ 2350 w 2381"/>
              <a:gd name="T13" fmla="*/ 2300 h 2311"/>
              <a:gd name="T14" fmla="*/ 2308 w 2381"/>
              <a:gd name="T15" fmla="*/ 2300 h 2311"/>
              <a:gd name="T16" fmla="*/ 8 w 2381"/>
              <a:gd name="T17" fmla="*/ 0 h 2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81" h="2311">
                <a:moveTo>
                  <a:pt x="8" y="0"/>
                </a:moveTo>
                <a:lnTo>
                  <a:pt x="0" y="7"/>
                </a:lnTo>
                <a:lnTo>
                  <a:pt x="2303" y="2311"/>
                </a:lnTo>
                <a:lnTo>
                  <a:pt x="2347" y="2311"/>
                </a:lnTo>
                <a:lnTo>
                  <a:pt x="2381" y="2311"/>
                </a:lnTo>
                <a:lnTo>
                  <a:pt x="2381" y="2300"/>
                </a:lnTo>
                <a:lnTo>
                  <a:pt x="2350" y="2300"/>
                </a:lnTo>
                <a:lnTo>
                  <a:pt x="2308" y="2300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23" name="Freeform 1081"/>
          <p:cNvSpPr>
            <a:spLocks noEditPoints="1"/>
          </p:cNvSpPr>
          <p:nvPr/>
        </p:nvSpPr>
        <p:spPr bwMode="auto">
          <a:xfrm>
            <a:off x="-3382193" y="-3106738"/>
            <a:ext cx="3017838" cy="2857500"/>
          </a:xfrm>
          <a:custGeom>
            <a:avLst/>
            <a:gdLst>
              <a:gd name="T0" fmla="*/ 470 w 728"/>
              <a:gd name="T1" fmla="*/ 467 h 689"/>
              <a:gd name="T2" fmla="*/ 467 w 728"/>
              <a:gd name="T3" fmla="*/ 470 h 689"/>
              <a:gd name="T4" fmla="*/ 544 w 728"/>
              <a:gd name="T5" fmla="*/ 547 h 689"/>
              <a:gd name="T6" fmla="*/ 619 w 728"/>
              <a:gd name="T7" fmla="*/ 548 h 689"/>
              <a:gd name="T8" fmla="*/ 724 w 728"/>
              <a:gd name="T9" fmla="*/ 653 h 689"/>
              <a:gd name="T10" fmla="*/ 724 w 728"/>
              <a:gd name="T11" fmla="*/ 669 h 689"/>
              <a:gd name="T12" fmla="*/ 724 w 728"/>
              <a:gd name="T13" fmla="*/ 689 h 689"/>
              <a:gd name="T14" fmla="*/ 728 w 728"/>
              <a:gd name="T15" fmla="*/ 689 h 689"/>
              <a:gd name="T16" fmla="*/ 728 w 728"/>
              <a:gd name="T17" fmla="*/ 669 h 689"/>
              <a:gd name="T18" fmla="*/ 728 w 728"/>
              <a:gd name="T19" fmla="*/ 651 h 689"/>
              <a:gd name="T20" fmla="*/ 620 w 728"/>
              <a:gd name="T21" fmla="*/ 544 h 689"/>
              <a:gd name="T22" fmla="*/ 546 w 728"/>
              <a:gd name="T23" fmla="*/ 543 h 689"/>
              <a:gd name="T24" fmla="*/ 470 w 728"/>
              <a:gd name="T25" fmla="*/ 467 h 689"/>
              <a:gd name="T26" fmla="*/ 2 w 728"/>
              <a:gd name="T27" fmla="*/ 0 h 689"/>
              <a:gd name="T28" fmla="*/ 0 w 728"/>
              <a:gd name="T29" fmla="*/ 2 h 689"/>
              <a:gd name="T30" fmla="*/ 438 w 728"/>
              <a:gd name="T31" fmla="*/ 441 h 689"/>
              <a:gd name="T32" fmla="*/ 442 w 728"/>
              <a:gd name="T33" fmla="*/ 439 h 689"/>
              <a:gd name="T34" fmla="*/ 2 w 728"/>
              <a:gd name="T35" fmla="*/ 0 h 6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728" h="689">
                <a:moveTo>
                  <a:pt x="470" y="467"/>
                </a:moveTo>
                <a:cubicBezTo>
                  <a:pt x="469" y="468"/>
                  <a:pt x="468" y="469"/>
                  <a:pt x="467" y="470"/>
                </a:cubicBezTo>
                <a:cubicBezTo>
                  <a:pt x="544" y="547"/>
                  <a:pt x="544" y="547"/>
                  <a:pt x="544" y="547"/>
                </a:cubicBezTo>
                <a:cubicBezTo>
                  <a:pt x="619" y="548"/>
                  <a:pt x="619" y="548"/>
                  <a:pt x="619" y="548"/>
                </a:cubicBezTo>
                <a:cubicBezTo>
                  <a:pt x="724" y="653"/>
                  <a:pt x="724" y="653"/>
                  <a:pt x="724" y="653"/>
                </a:cubicBezTo>
                <a:cubicBezTo>
                  <a:pt x="724" y="669"/>
                  <a:pt x="724" y="669"/>
                  <a:pt x="724" y="669"/>
                </a:cubicBezTo>
                <a:cubicBezTo>
                  <a:pt x="724" y="689"/>
                  <a:pt x="724" y="689"/>
                  <a:pt x="724" y="689"/>
                </a:cubicBezTo>
                <a:cubicBezTo>
                  <a:pt x="728" y="689"/>
                  <a:pt x="728" y="689"/>
                  <a:pt x="728" y="689"/>
                </a:cubicBezTo>
                <a:cubicBezTo>
                  <a:pt x="728" y="669"/>
                  <a:pt x="728" y="669"/>
                  <a:pt x="728" y="669"/>
                </a:cubicBezTo>
                <a:cubicBezTo>
                  <a:pt x="728" y="651"/>
                  <a:pt x="728" y="651"/>
                  <a:pt x="728" y="651"/>
                </a:cubicBezTo>
                <a:cubicBezTo>
                  <a:pt x="620" y="544"/>
                  <a:pt x="620" y="544"/>
                  <a:pt x="620" y="544"/>
                </a:cubicBezTo>
                <a:cubicBezTo>
                  <a:pt x="546" y="543"/>
                  <a:pt x="546" y="543"/>
                  <a:pt x="546" y="543"/>
                </a:cubicBezTo>
                <a:cubicBezTo>
                  <a:pt x="470" y="467"/>
                  <a:pt x="470" y="467"/>
                  <a:pt x="470" y="467"/>
                </a:cubicBezTo>
                <a:moveTo>
                  <a:pt x="2" y="0"/>
                </a:moveTo>
                <a:cubicBezTo>
                  <a:pt x="0" y="2"/>
                  <a:pt x="0" y="2"/>
                  <a:pt x="0" y="2"/>
                </a:cubicBezTo>
                <a:cubicBezTo>
                  <a:pt x="438" y="441"/>
                  <a:pt x="438" y="441"/>
                  <a:pt x="438" y="441"/>
                </a:cubicBezTo>
                <a:cubicBezTo>
                  <a:pt x="439" y="440"/>
                  <a:pt x="440" y="440"/>
                  <a:pt x="442" y="439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24" name="Freeform 1082"/>
          <p:cNvSpPr>
            <a:spLocks noEditPoints="1"/>
          </p:cNvSpPr>
          <p:nvPr/>
        </p:nvSpPr>
        <p:spPr bwMode="auto">
          <a:xfrm>
            <a:off x="-3312343" y="-3246438"/>
            <a:ext cx="3221038" cy="2287588"/>
          </a:xfrm>
          <a:custGeom>
            <a:avLst/>
            <a:gdLst>
              <a:gd name="T0" fmla="*/ 777 w 777"/>
              <a:gd name="T1" fmla="*/ 517 h 552"/>
              <a:gd name="T2" fmla="*/ 761 w 777"/>
              <a:gd name="T3" fmla="*/ 517 h 552"/>
              <a:gd name="T4" fmla="*/ 732 w 777"/>
              <a:gd name="T5" fmla="*/ 517 h 552"/>
              <a:gd name="T6" fmla="*/ 732 w 777"/>
              <a:gd name="T7" fmla="*/ 521 h 552"/>
              <a:gd name="T8" fmla="*/ 732 w 777"/>
              <a:gd name="T9" fmla="*/ 521 h 552"/>
              <a:gd name="T10" fmla="*/ 761 w 777"/>
              <a:gd name="T11" fmla="*/ 521 h 552"/>
              <a:gd name="T12" fmla="*/ 777 w 777"/>
              <a:gd name="T13" fmla="*/ 521 h 552"/>
              <a:gd name="T14" fmla="*/ 777 w 777"/>
              <a:gd name="T15" fmla="*/ 517 h 552"/>
              <a:gd name="T16" fmla="*/ 3 w 777"/>
              <a:gd name="T17" fmla="*/ 0 h 552"/>
              <a:gd name="T18" fmla="*/ 0 w 777"/>
              <a:gd name="T19" fmla="*/ 3 h 552"/>
              <a:gd name="T20" fmla="*/ 549 w 777"/>
              <a:gd name="T21" fmla="*/ 552 h 552"/>
              <a:gd name="T22" fmla="*/ 624 w 777"/>
              <a:gd name="T23" fmla="*/ 552 h 552"/>
              <a:gd name="T24" fmla="*/ 654 w 777"/>
              <a:gd name="T25" fmla="*/ 522 h 552"/>
              <a:gd name="T26" fmla="*/ 691 w 777"/>
              <a:gd name="T27" fmla="*/ 521 h 552"/>
              <a:gd name="T28" fmla="*/ 691 w 777"/>
              <a:gd name="T29" fmla="*/ 521 h 552"/>
              <a:gd name="T30" fmla="*/ 691 w 777"/>
              <a:gd name="T31" fmla="*/ 517 h 552"/>
              <a:gd name="T32" fmla="*/ 653 w 777"/>
              <a:gd name="T33" fmla="*/ 518 h 552"/>
              <a:gd name="T34" fmla="*/ 622 w 777"/>
              <a:gd name="T35" fmla="*/ 548 h 552"/>
              <a:gd name="T36" fmla="*/ 551 w 777"/>
              <a:gd name="T37" fmla="*/ 548 h 552"/>
              <a:gd name="T38" fmla="*/ 3 w 777"/>
              <a:gd name="T39" fmla="*/ 0 h 5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777" h="552">
                <a:moveTo>
                  <a:pt x="777" y="517"/>
                </a:moveTo>
                <a:cubicBezTo>
                  <a:pt x="761" y="517"/>
                  <a:pt x="761" y="517"/>
                  <a:pt x="761" y="517"/>
                </a:cubicBezTo>
                <a:cubicBezTo>
                  <a:pt x="732" y="517"/>
                  <a:pt x="732" y="517"/>
                  <a:pt x="732" y="517"/>
                </a:cubicBezTo>
                <a:cubicBezTo>
                  <a:pt x="732" y="518"/>
                  <a:pt x="732" y="519"/>
                  <a:pt x="732" y="521"/>
                </a:cubicBezTo>
                <a:cubicBezTo>
                  <a:pt x="732" y="521"/>
                  <a:pt x="732" y="521"/>
                  <a:pt x="732" y="521"/>
                </a:cubicBezTo>
                <a:cubicBezTo>
                  <a:pt x="761" y="521"/>
                  <a:pt x="761" y="521"/>
                  <a:pt x="761" y="521"/>
                </a:cubicBezTo>
                <a:cubicBezTo>
                  <a:pt x="777" y="521"/>
                  <a:pt x="777" y="521"/>
                  <a:pt x="777" y="521"/>
                </a:cubicBezTo>
                <a:cubicBezTo>
                  <a:pt x="777" y="517"/>
                  <a:pt x="777" y="517"/>
                  <a:pt x="777" y="517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549" y="552"/>
                  <a:pt x="549" y="552"/>
                  <a:pt x="549" y="552"/>
                </a:cubicBezTo>
                <a:cubicBezTo>
                  <a:pt x="624" y="552"/>
                  <a:pt x="624" y="552"/>
                  <a:pt x="624" y="552"/>
                </a:cubicBezTo>
                <a:cubicBezTo>
                  <a:pt x="654" y="522"/>
                  <a:pt x="654" y="522"/>
                  <a:pt x="654" y="522"/>
                </a:cubicBezTo>
                <a:cubicBezTo>
                  <a:pt x="691" y="521"/>
                  <a:pt x="691" y="521"/>
                  <a:pt x="691" y="521"/>
                </a:cubicBezTo>
                <a:cubicBezTo>
                  <a:pt x="691" y="521"/>
                  <a:pt x="691" y="521"/>
                  <a:pt x="691" y="521"/>
                </a:cubicBezTo>
                <a:cubicBezTo>
                  <a:pt x="691" y="519"/>
                  <a:pt x="691" y="518"/>
                  <a:pt x="691" y="517"/>
                </a:cubicBezTo>
                <a:cubicBezTo>
                  <a:pt x="653" y="518"/>
                  <a:pt x="653" y="518"/>
                  <a:pt x="653" y="518"/>
                </a:cubicBezTo>
                <a:cubicBezTo>
                  <a:pt x="622" y="548"/>
                  <a:pt x="622" y="548"/>
                  <a:pt x="622" y="548"/>
                </a:cubicBezTo>
                <a:cubicBezTo>
                  <a:pt x="551" y="548"/>
                  <a:pt x="551" y="548"/>
                  <a:pt x="551" y="548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25" name="Freeform 1083"/>
          <p:cNvSpPr>
            <a:spLocks noEditPoints="1"/>
          </p:cNvSpPr>
          <p:nvPr/>
        </p:nvSpPr>
        <p:spPr bwMode="auto">
          <a:xfrm>
            <a:off x="-745355" y="-3421063"/>
            <a:ext cx="1433513" cy="5446713"/>
          </a:xfrm>
          <a:custGeom>
            <a:avLst/>
            <a:gdLst>
              <a:gd name="T0" fmla="*/ 211 w 346"/>
              <a:gd name="T1" fmla="*/ 701 h 1314"/>
              <a:gd name="T2" fmla="*/ 207 w 346"/>
              <a:gd name="T3" fmla="*/ 702 h 1314"/>
              <a:gd name="T4" fmla="*/ 207 w 346"/>
              <a:gd name="T5" fmla="*/ 726 h 1314"/>
              <a:gd name="T6" fmla="*/ 98 w 346"/>
              <a:gd name="T7" fmla="*/ 835 h 1314"/>
              <a:gd name="T8" fmla="*/ 100 w 346"/>
              <a:gd name="T9" fmla="*/ 945 h 1314"/>
              <a:gd name="T10" fmla="*/ 342 w 346"/>
              <a:gd name="T11" fmla="*/ 1187 h 1314"/>
              <a:gd name="T12" fmla="*/ 342 w 346"/>
              <a:gd name="T13" fmla="*/ 1291 h 1314"/>
              <a:gd name="T14" fmla="*/ 342 w 346"/>
              <a:gd name="T15" fmla="*/ 1314 h 1314"/>
              <a:gd name="T16" fmla="*/ 346 w 346"/>
              <a:gd name="T17" fmla="*/ 1314 h 1314"/>
              <a:gd name="T18" fmla="*/ 346 w 346"/>
              <a:gd name="T19" fmla="*/ 1291 h 1314"/>
              <a:gd name="T20" fmla="*/ 346 w 346"/>
              <a:gd name="T21" fmla="*/ 1186 h 1314"/>
              <a:gd name="T22" fmla="*/ 104 w 346"/>
              <a:gd name="T23" fmla="*/ 943 h 1314"/>
              <a:gd name="T24" fmla="*/ 102 w 346"/>
              <a:gd name="T25" fmla="*/ 836 h 1314"/>
              <a:gd name="T26" fmla="*/ 211 w 346"/>
              <a:gd name="T27" fmla="*/ 727 h 1314"/>
              <a:gd name="T28" fmla="*/ 211 w 346"/>
              <a:gd name="T29" fmla="*/ 701 h 1314"/>
              <a:gd name="T30" fmla="*/ 3 w 346"/>
              <a:gd name="T31" fmla="*/ 0 h 1314"/>
              <a:gd name="T32" fmla="*/ 0 w 346"/>
              <a:gd name="T33" fmla="*/ 3 h 1314"/>
              <a:gd name="T34" fmla="*/ 320 w 346"/>
              <a:gd name="T35" fmla="*/ 322 h 1314"/>
              <a:gd name="T36" fmla="*/ 318 w 346"/>
              <a:gd name="T37" fmla="*/ 354 h 1314"/>
              <a:gd name="T38" fmla="*/ 278 w 346"/>
              <a:gd name="T39" fmla="*/ 395 h 1314"/>
              <a:gd name="T40" fmla="*/ 205 w 346"/>
              <a:gd name="T41" fmla="*/ 394 h 1314"/>
              <a:gd name="T42" fmla="*/ 157 w 346"/>
              <a:gd name="T43" fmla="*/ 442 h 1314"/>
              <a:gd name="T44" fmla="*/ 161 w 346"/>
              <a:gd name="T45" fmla="*/ 485 h 1314"/>
              <a:gd name="T46" fmla="*/ 233 w 346"/>
              <a:gd name="T47" fmla="*/ 557 h 1314"/>
              <a:gd name="T48" fmla="*/ 234 w 346"/>
              <a:gd name="T49" fmla="*/ 602 h 1314"/>
              <a:gd name="T50" fmla="*/ 206 w 346"/>
              <a:gd name="T51" fmla="*/ 630 h 1314"/>
              <a:gd name="T52" fmla="*/ 206 w 346"/>
              <a:gd name="T53" fmla="*/ 661 h 1314"/>
              <a:gd name="T54" fmla="*/ 210 w 346"/>
              <a:gd name="T55" fmla="*/ 661 h 1314"/>
              <a:gd name="T56" fmla="*/ 210 w 346"/>
              <a:gd name="T57" fmla="*/ 632 h 1314"/>
              <a:gd name="T58" fmla="*/ 238 w 346"/>
              <a:gd name="T59" fmla="*/ 604 h 1314"/>
              <a:gd name="T60" fmla="*/ 237 w 346"/>
              <a:gd name="T61" fmla="*/ 556 h 1314"/>
              <a:gd name="T62" fmla="*/ 165 w 346"/>
              <a:gd name="T63" fmla="*/ 484 h 1314"/>
              <a:gd name="T64" fmla="*/ 161 w 346"/>
              <a:gd name="T65" fmla="*/ 443 h 1314"/>
              <a:gd name="T66" fmla="*/ 207 w 346"/>
              <a:gd name="T67" fmla="*/ 398 h 1314"/>
              <a:gd name="T68" fmla="*/ 279 w 346"/>
              <a:gd name="T69" fmla="*/ 399 h 1314"/>
              <a:gd name="T70" fmla="*/ 322 w 346"/>
              <a:gd name="T71" fmla="*/ 356 h 1314"/>
              <a:gd name="T72" fmla="*/ 324 w 346"/>
              <a:gd name="T73" fmla="*/ 321 h 1314"/>
              <a:gd name="T74" fmla="*/ 3 w 346"/>
              <a:gd name="T75" fmla="*/ 0 h 13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46" h="1314">
                <a:moveTo>
                  <a:pt x="211" y="701"/>
                </a:moveTo>
                <a:cubicBezTo>
                  <a:pt x="209" y="702"/>
                  <a:pt x="208" y="702"/>
                  <a:pt x="207" y="702"/>
                </a:cubicBezTo>
                <a:cubicBezTo>
                  <a:pt x="207" y="726"/>
                  <a:pt x="207" y="726"/>
                  <a:pt x="207" y="726"/>
                </a:cubicBezTo>
                <a:cubicBezTo>
                  <a:pt x="98" y="835"/>
                  <a:pt x="98" y="835"/>
                  <a:pt x="98" y="835"/>
                </a:cubicBezTo>
                <a:cubicBezTo>
                  <a:pt x="100" y="945"/>
                  <a:pt x="100" y="945"/>
                  <a:pt x="100" y="945"/>
                </a:cubicBezTo>
                <a:cubicBezTo>
                  <a:pt x="342" y="1187"/>
                  <a:pt x="342" y="1187"/>
                  <a:pt x="342" y="1187"/>
                </a:cubicBezTo>
                <a:cubicBezTo>
                  <a:pt x="342" y="1291"/>
                  <a:pt x="342" y="1291"/>
                  <a:pt x="342" y="1291"/>
                </a:cubicBezTo>
                <a:cubicBezTo>
                  <a:pt x="342" y="1314"/>
                  <a:pt x="342" y="1314"/>
                  <a:pt x="342" y="1314"/>
                </a:cubicBezTo>
                <a:cubicBezTo>
                  <a:pt x="346" y="1314"/>
                  <a:pt x="346" y="1314"/>
                  <a:pt x="346" y="1314"/>
                </a:cubicBezTo>
                <a:cubicBezTo>
                  <a:pt x="346" y="1291"/>
                  <a:pt x="346" y="1291"/>
                  <a:pt x="346" y="1291"/>
                </a:cubicBezTo>
                <a:cubicBezTo>
                  <a:pt x="346" y="1186"/>
                  <a:pt x="346" y="1186"/>
                  <a:pt x="346" y="1186"/>
                </a:cubicBezTo>
                <a:cubicBezTo>
                  <a:pt x="104" y="943"/>
                  <a:pt x="104" y="943"/>
                  <a:pt x="104" y="943"/>
                </a:cubicBezTo>
                <a:cubicBezTo>
                  <a:pt x="102" y="836"/>
                  <a:pt x="102" y="836"/>
                  <a:pt x="102" y="836"/>
                </a:cubicBezTo>
                <a:cubicBezTo>
                  <a:pt x="211" y="727"/>
                  <a:pt x="211" y="727"/>
                  <a:pt x="211" y="727"/>
                </a:cubicBezTo>
                <a:cubicBezTo>
                  <a:pt x="211" y="701"/>
                  <a:pt x="211" y="701"/>
                  <a:pt x="211" y="701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20" y="322"/>
                  <a:pt x="320" y="322"/>
                  <a:pt x="320" y="322"/>
                </a:cubicBezTo>
                <a:cubicBezTo>
                  <a:pt x="318" y="354"/>
                  <a:pt x="318" y="354"/>
                  <a:pt x="318" y="354"/>
                </a:cubicBezTo>
                <a:cubicBezTo>
                  <a:pt x="278" y="395"/>
                  <a:pt x="278" y="395"/>
                  <a:pt x="278" y="395"/>
                </a:cubicBezTo>
                <a:cubicBezTo>
                  <a:pt x="205" y="394"/>
                  <a:pt x="205" y="394"/>
                  <a:pt x="205" y="394"/>
                </a:cubicBezTo>
                <a:cubicBezTo>
                  <a:pt x="157" y="442"/>
                  <a:pt x="157" y="442"/>
                  <a:pt x="157" y="442"/>
                </a:cubicBezTo>
                <a:cubicBezTo>
                  <a:pt x="161" y="485"/>
                  <a:pt x="161" y="485"/>
                  <a:pt x="161" y="485"/>
                </a:cubicBezTo>
                <a:cubicBezTo>
                  <a:pt x="233" y="557"/>
                  <a:pt x="233" y="557"/>
                  <a:pt x="233" y="557"/>
                </a:cubicBezTo>
                <a:cubicBezTo>
                  <a:pt x="234" y="602"/>
                  <a:pt x="234" y="602"/>
                  <a:pt x="234" y="602"/>
                </a:cubicBezTo>
                <a:cubicBezTo>
                  <a:pt x="206" y="630"/>
                  <a:pt x="206" y="630"/>
                  <a:pt x="206" y="630"/>
                </a:cubicBezTo>
                <a:cubicBezTo>
                  <a:pt x="206" y="661"/>
                  <a:pt x="206" y="661"/>
                  <a:pt x="206" y="661"/>
                </a:cubicBezTo>
                <a:cubicBezTo>
                  <a:pt x="208" y="661"/>
                  <a:pt x="209" y="661"/>
                  <a:pt x="210" y="661"/>
                </a:cubicBezTo>
                <a:cubicBezTo>
                  <a:pt x="210" y="632"/>
                  <a:pt x="210" y="632"/>
                  <a:pt x="210" y="632"/>
                </a:cubicBezTo>
                <a:cubicBezTo>
                  <a:pt x="238" y="604"/>
                  <a:pt x="238" y="604"/>
                  <a:pt x="238" y="604"/>
                </a:cubicBezTo>
                <a:cubicBezTo>
                  <a:pt x="237" y="556"/>
                  <a:pt x="237" y="556"/>
                  <a:pt x="237" y="556"/>
                </a:cubicBezTo>
                <a:cubicBezTo>
                  <a:pt x="165" y="484"/>
                  <a:pt x="165" y="484"/>
                  <a:pt x="165" y="484"/>
                </a:cubicBezTo>
                <a:cubicBezTo>
                  <a:pt x="161" y="443"/>
                  <a:pt x="161" y="443"/>
                  <a:pt x="161" y="443"/>
                </a:cubicBezTo>
                <a:cubicBezTo>
                  <a:pt x="207" y="398"/>
                  <a:pt x="207" y="398"/>
                  <a:pt x="207" y="398"/>
                </a:cubicBezTo>
                <a:cubicBezTo>
                  <a:pt x="279" y="399"/>
                  <a:pt x="279" y="399"/>
                  <a:pt x="279" y="399"/>
                </a:cubicBezTo>
                <a:cubicBezTo>
                  <a:pt x="322" y="356"/>
                  <a:pt x="322" y="356"/>
                  <a:pt x="322" y="356"/>
                </a:cubicBezTo>
                <a:cubicBezTo>
                  <a:pt x="324" y="321"/>
                  <a:pt x="324" y="321"/>
                  <a:pt x="324" y="321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26" name="Freeform 1084"/>
          <p:cNvSpPr>
            <a:spLocks noEditPoints="1"/>
          </p:cNvSpPr>
          <p:nvPr/>
        </p:nvSpPr>
        <p:spPr bwMode="auto">
          <a:xfrm>
            <a:off x="-696143" y="-3470275"/>
            <a:ext cx="2138363" cy="6126163"/>
          </a:xfrm>
          <a:custGeom>
            <a:avLst/>
            <a:gdLst>
              <a:gd name="T0" fmla="*/ 273 w 516"/>
              <a:gd name="T1" fmla="*/ 479 h 1478"/>
              <a:gd name="T2" fmla="*/ 273 w 516"/>
              <a:gd name="T3" fmla="*/ 495 h 1478"/>
              <a:gd name="T4" fmla="*/ 234 w 516"/>
              <a:gd name="T5" fmla="*/ 534 h 1478"/>
              <a:gd name="T6" fmla="*/ 232 w 516"/>
              <a:gd name="T7" fmla="*/ 563 h 1478"/>
              <a:gd name="T8" fmla="*/ 260 w 516"/>
              <a:gd name="T9" fmla="*/ 591 h 1478"/>
              <a:gd name="T10" fmla="*/ 261 w 516"/>
              <a:gd name="T11" fmla="*/ 620 h 1478"/>
              <a:gd name="T12" fmla="*/ 281 w 516"/>
              <a:gd name="T13" fmla="*/ 640 h 1478"/>
              <a:gd name="T14" fmla="*/ 283 w 516"/>
              <a:gd name="T15" fmla="*/ 694 h 1478"/>
              <a:gd name="T16" fmla="*/ 113 w 516"/>
              <a:gd name="T17" fmla="*/ 865 h 1478"/>
              <a:gd name="T18" fmla="*/ 110 w 516"/>
              <a:gd name="T19" fmla="*/ 939 h 1478"/>
              <a:gd name="T20" fmla="*/ 368 w 516"/>
              <a:gd name="T21" fmla="*/ 1197 h 1478"/>
              <a:gd name="T22" fmla="*/ 369 w 516"/>
              <a:gd name="T23" fmla="*/ 1300 h 1478"/>
              <a:gd name="T24" fmla="*/ 512 w 516"/>
              <a:gd name="T25" fmla="*/ 1444 h 1478"/>
              <a:gd name="T26" fmla="*/ 512 w 516"/>
              <a:gd name="T27" fmla="*/ 1455 h 1478"/>
              <a:gd name="T28" fmla="*/ 512 w 516"/>
              <a:gd name="T29" fmla="*/ 1478 h 1478"/>
              <a:gd name="T30" fmla="*/ 516 w 516"/>
              <a:gd name="T31" fmla="*/ 1478 h 1478"/>
              <a:gd name="T32" fmla="*/ 516 w 516"/>
              <a:gd name="T33" fmla="*/ 1456 h 1478"/>
              <a:gd name="T34" fmla="*/ 516 w 516"/>
              <a:gd name="T35" fmla="*/ 1442 h 1478"/>
              <a:gd name="T36" fmla="*/ 373 w 516"/>
              <a:gd name="T37" fmla="*/ 1299 h 1478"/>
              <a:gd name="T38" fmla="*/ 372 w 516"/>
              <a:gd name="T39" fmla="*/ 1195 h 1478"/>
              <a:gd name="T40" fmla="*/ 114 w 516"/>
              <a:gd name="T41" fmla="*/ 938 h 1478"/>
              <a:gd name="T42" fmla="*/ 117 w 516"/>
              <a:gd name="T43" fmla="*/ 867 h 1478"/>
              <a:gd name="T44" fmla="*/ 288 w 516"/>
              <a:gd name="T45" fmla="*/ 696 h 1478"/>
              <a:gd name="T46" fmla="*/ 284 w 516"/>
              <a:gd name="T47" fmla="*/ 639 h 1478"/>
              <a:gd name="T48" fmla="*/ 264 w 516"/>
              <a:gd name="T49" fmla="*/ 619 h 1478"/>
              <a:gd name="T50" fmla="*/ 264 w 516"/>
              <a:gd name="T51" fmla="*/ 590 h 1478"/>
              <a:gd name="T52" fmla="*/ 236 w 516"/>
              <a:gd name="T53" fmla="*/ 562 h 1478"/>
              <a:gd name="T54" fmla="*/ 238 w 516"/>
              <a:gd name="T55" fmla="*/ 536 h 1478"/>
              <a:gd name="T56" fmla="*/ 277 w 516"/>
              <a:gd name="T57" fmla="*/ 497 h 1478"/>
              <a:gd name="T58" fmla="*/ 277 w 516"/>
              <a:gd name="T59" fmla="*/ 479 h 1478"/>
              <a:gd name="T60" fmla="*/ 276 w 516"/>
              <a:gd name="T61" fmla="*/ 479 h 1478"/>
              <a:gd name="T62" fmla="*/ 276 w 516"/>
              <a:gd name="T63" fmla="*/ 479 h 1478"/>
              <a:gd name="T64" fmla="*/ 273 w 516"/>
              <a:gd name="T65" fmla="*/ 479 h 1478"/>
              <a:gd name="T66" fmla="*/ 3 w 516"/>
              <a:gd name="T67" fmla="*/ 0 h 1478"/>
              <a:gd name="T68" fmla="*/ 0 w 516"/>
              <a:gd name="T69" fmla="*/ 3 h 1478"/>
              <a:gd name="T70" fmla="*/ 332 w 516"/>
              <a:gd name="T71" fmla="*/ 336 h 1478"/>
              <a:gd name="T72" fmla="*/ 331 w 516"/>
              <a:gd name="T73" fmla="*/ 364 h 1478"/>
              <a:gd name="T74" fmla="*/ 271 w 516"/>
              <a:gd name="T75" fmla="*/ 424 h 1478"/>
              <a:gd name="T76" fmla="*/ 272 w 516"/>
              <a:gd name="T77" fmla="*/ 438 h 1478"/>
              <a:gd name="T78" fmla="*/ 276 w 516"/>
              <a:gd name="T79" fmla="*/ 438 h 1478"/>
              <a:gd name="T80" fmla="*/ 275 w 516"/>
              <a:gd name="T81" fmla="*/ 425 h 1478"/>
              <a:gd name="T82" fmla="*/ 335 w 516"/>
              <a:gd name="T83" fmla="*/ 366 h 1478"/>
              <a:gd name="T84" fmla="*/ 337 w 516"/>
              <a:gd name="T85" fmla="*/ 334 h 1478"/>
              <a:gd name="T86" fmla="*/ 3 w 516"/>
              <a:gd name="T87" fmla="*/ 0 h 14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16" h="1478">
                <a:moveTo>
                  <a:pt x="273" y="479"/>
                </a:moveTo>
                <a:cubicBezTo>
                  <a:pt x="273" y="495"/>
                  <a:pt x="273" y="495"/>
                  <a:pt x="273" y="495"/>
                </a:cubicBezTo>
                <a:cubicBezTo>
                  <a:pt x="234" y="534"/>
                  <a:pt x="234" y="534"/>
                  <a:pt x="234" y="534"/>
                </a:cubicBezTo>
                <a:cubicBezTo>
                  <a:pt x="232" y="563"/>
                  <a:pt x="232" y="563"/>
                  <a:pt x="232" y="563"/>
                </a:cubicBezTo>
                <a:cubicBezTo>
                  <a:pt x="260" y="591"/>
                  <a:pt x="260" y="591"/>
                  <a:pt x="260" y="591"/>
                </a:cubicBezTo>
                <a:cubicBezTo>
                  <a:pt x="261" y="620"/>
                  <a:pt x="261" y="620"/>
                  <a:pt x="261" y="620"/>
                </a:cubicBezTo>
                <a:cubicBezTo>
                  <a:pt x="281" y="640"/>
                  <a:pt x="281" y="640"/>
                  <a:pt x="281" y="640"/>
                </a:cubicBezTo>
                <a:cubicBezTo>
                  <a:pt x="283" y="694"/>
                  <a:pt x="283" y="694"/>
                  <a:pt x="283" y="694"/>
                </a:cubicBezTo>
                <a:cubicBezTo>
                  <a:pt x="113" y="865"/>
                  <a:pt x="113" y="865"/>
                  <a:pt x="113" y="865"/>
                </a:cubicBezTo>
                <a:cubicBezTo>
                  <a:pt x="110" y="939"/>
                  <a:pt x="110" y="939"/>
                  <a:pt x="110" y="939"/>
                </a:cubicBezTo>
                <a:cubicBezTo>
                  <a:pt x="368" y="1197"/>
                  <a:pt x="368" y="1197"/>
                  <a:pt x="368" y="1197"/>
                </a:cubicBezTo>
                <a:cubicBezTo>
                  <a:pt x="369" y="1300"/>
                  <a:pt x="369" y="1300"/>
                  <a:pt x="369" y="1300"/>
                </a:cubicBezTo>
                <a:cubicBezTo>
                  <a:pt x="512" y="1444"/>
                  <a:pt x="512" y="1444"/>
                  <a:pt x="512" y="1444"/>
                </a:cubicBezTo>
                <a:cubicBezTo>
                  <a:pt x="512" y="1455"/>
                  <a:pt x="512" y="1455"/>
                  <a:pt x="512" y="1455"/>
                </a:cubicBezTo>
                <a:cubicBezTo>
                  <a:pt x="512" y="1478"/>
                  <a:pt x="512" y="1478"/>
                  <a:pt x="512" y="1478"/>
                </a:cubicBezTo>
                <a:cubicBezTo>
                  <a:pt x="516" y="1478"/>
                  <a:pt x="516" y="1478"/>
                  <a:pt x="516" y="1478"/>
                </a:cubicBezTo>
                <a:cubicBezTo>
                  <a:pt x="516" y="1456"/>
                  <a:pt x="516" y="1456"/>
                  <a:pt x="516" y="1456"/>
                </a:cubicBezTo>
                <a:cubicBezTo>
                  <a:pt x="516" y="1442"/>
                  <a:pt x="516" y="1442"/>
                  <a:pt x="516" y="1442"/>
                </a:cubicBezTo>
                <a:cubicBezTo>
                  <a:pt x="373" y="1299"/>
                  <a:pt x="373" y="1299"/>
                  <a:pt x="373" y="1299"/>
                </a:cubicBezTo>
                <a:cubicBezTo>
                  <a:pt x="372" y="1195"/>
                  <a:pt x="372" y="1195"/>
                  <a:pt x="372" y="1195"/>
                </a:cubicBezTo>
                <a:cubicBezTo>
                  <a:pt x="114" y="938"/>
                  <a:pt x="114" y="938"/>
                  <a:pt x="114" y="938"/>
                </a:cubicBezTo>
                <a:cubicBezTo>
                  <a:pt x="117" y="867"/>
                  <a:pt x="117" y="867"/>
                  <a:pt x="117" y="867"/>
                </a:cubicBezTo>
                <a:cubicBezTo>
                  <a:pt x="288" y="696"/>
                  <a:pt x="288" y="696"/>
                  <a:pt x="288" y="696"/>
                </a:cubicBezTo>
                <a:cubicBezTo>
                  <a:pt x="284" y="639"/>
                  <a:pt x="284" y="639"/>
                  <a:pt x="284" y="639"/>
                </a:cubicBezTo>
                <a:cubicBezTo>
                  <a:pt x="264" y="619"/>
                  <a:pt x="264" y="619"/>
                  <a:pt x="264" y="619"/>
                </a:cubicBezTo>
                <a:cubicBezTo>
                  <a:pt x="264" y="590"/>
                  <a:pt x="264" y="590"/>
                  <a:pt x="264" y="590"/>
                </a:cubicBezTo>
                <a:cubicBezTo>
                  <a:pt x="236" y="562"/>
                  <a:pt x="236" y="562"/>
                  <a:pt x="236" y="562"/>
                </a:cubicBezTo>
                <a:cubicBezTo>
                  <a:pt x="238" y="536"/>
                  <a:pt x="238" y="536"/>
                  <a:pt x="238" y="536"/>
                </a:cubicBezTo>
                <a:cubicBezTo>
                  <a:pt x="277" y="497"/>
                  <a:pt x="277" y="497"/>
                  <a:pt x="277" y="497"/>
                </a:cubicBezTo>
                <a:cubicBezTo>
                  <a:pt x="277" y="479"/>
                  <a:pt x="277" y="479"/>
                  <a:pt x="277" y="479"/>
                </a:cubicBezTo>
                <a:cubicBezTo>
                  <a:pt x="276" y="479"/>
                  <a:pt x="276" y="479"/>
                  <a:pt x="276" y="479"/>
                </a:cubicBezTo>
                <a:cubicBezTo>
                  <a:pt x="276" y="479"/>
                  <a:pt x="276" y="479"/>
                  <a:pt x="276" y="479"/>
                </a:cubicBezTo>
                <a:cubicBezTo>
                  <a:pt x="275" y="479"/>
                  <a:pt x="274" y="479"/>
                  <a:pt x="273" y="479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32" y="336"/>
                  <a:pt x="332" y="336"/>
                  <a:pt x="332" y="336"/>
                </a:cubicBezTo>
                <a:cubicBezTo>
                  <a:pt x="331" y="364"/>
                  <a:pt x="331" y="364"/>
                  <a:pt x="331" y="364"/>
                </a:cubicBezTo>
                <a:cubicBezTo>
                  <a:pt x="271" y="424"/>
                  <a:pt x="271" y="424"/>
                  <a:pt x="271" y="424"/>
                </a:cubicBezTo>
                <a:cubicBezTo>
                  <a:pt x="272" y="438"/>
                  <a:pt x="272" y="438"/>
                  <a:pt x="272" y="438"/>
                </a:cubicBezTo>
                <a:cubicBezTo>
                  <a:pt x="273" y="438"/>
                  <a:pt x="274" y="438"/>
                  <a:pt x="276" y="438"/>
                </a:cubicBezTo>
                <a:cubicBezTo>
                  <a:pt x="275" y="425"/>
                  <a:pt x="275" y="425"/>
                  <a:pt x="275" y="425"/>
                </a:cubicBezTo>
                <a:cubicBezTo>
                  <a:pt x="335" y="366"/>
                  <a:pt x="335" y="366"/>
                  <a:pt x="335" y="366"/>
                </a:cubicBezTo>
                <a:cubicBezTo>
                  <a:pt x="337" y="334"/>
                  <a:pt x="337" y="334"/>
                  <a:pt x="337" y="334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27" name="Freeform 1085"/>
          <p:cNvSpPr>
            <a:spLocks/>
          </p:cNvSpPr>
          <p:nvPr/>
        </p:nvSpPr>
        <p:spPr bwMode="auto">
          <a:xfrm>
            <a:off x="-596130" y="-3441700"/>
            <a:ext cx="1533525" cy="2433638"/>
          </a:xfrm>
          <a:custGeom>
            <a:avLst/>
            <a:gdLst>
              <a:gd name="T0" fmla="*/ 3 w 370"/>
              <a:gd name="T1" fmla="*/ 0 h 587"/>
              <a:gd name="T2" fmla="*/ 0 w 370"/>
              <a:gd name="T3" fmla="*/ 3 h 587"/>
              <a:gd name="T4" fmla="*/ 0 w 370"/>
              <a:gd name="T5" fmla="*/ 3 h 587"/>
              <a:gd name="T6" fmla="*/ 365 w 370"/>
              <a:gd name="T7" fmla="*/ 368 h 587"/>
              <a:gd name="T8" fmla="*/ 366 w 370"/>
              <a:gd name="T9" fmla="*/ 423 h 587"/>
              <a:gd name="T10" fmla="*/ 297 w 370"/>
              <a:gd name="T11" fmla="*/ 492 h 587"/>
              <a:gd name="T12" fmla="*/ 294 w 370"/>
              <a:gd name="T13" fmla="*/ 524 h 587"/>
              <a:gd name="T14" fmla="*/ 334 w 370"/>
              <a:gd name="T15" fmla="*/ 564 h 587"/>
              <a:gd name="T16" fmla="*/ 334 w 370"/>
              <a:gd name="T17" fmla="*/ 586 h 587"/>
              <a:gd name="T18" fmla="*/ 334 w 370"/>
              <a:gd name="T19" fmla="*/ 586 h 587"/>
              <a:gd name="T20" fmla="*/ 334 w 370"/>
              <a:gd name="T21" fmla="*/ 586 h 587"/>
              <a:gd name="T22" fmla="*/ 338 w 370"/>
              <a:gd name="T23" fmla="*/ 587 h 587"/>
              <a:gd name="T24" fmla="*/ 338 w 370"/>
              <a:gd name="T25" fmla="*/ 563 h 587"/>
              <a:gd name="T26" fmla="*/ 298 w 370"/>
              <a:gd name="T27" fmla="*/ 522 h 587"/>
              <a:gd name="T28" fmla="*/ 301 w 370"/>
              <a:gd name="T29" fmla="*/ 494 h 587"/>
              <a:gd name="T30" fmla="*/ 370 w 370"/>
              <a:gd name="T31" fmla="*/ 424 h 587"/>
              <a:gd name="T32" fmla="*/ 369 w 370"/>
              <a:gd name="T33" fmla="*/ 367 h 587"/>
              <a:gd name="T34" fmla="*/ 3 w 370"/>
              <a:gd name="T35" fmla="*/ 0 h 5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70" h="587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365" y="368"/>
                  <a:pt x="365" y="368"/>
                  <a:pt x="365" y="368"/>
                </a:cubicBezTo>
                <a:cubicBezTo>
                  <a:pt x="366" y="423"/>
                  <a:pt x="366" y="423"/>
                  <a:pt x="366" y="423"/>
                </a:cubicBezTo>
                <a:cubicBezTo>
                  <a:pt x="297" y="492"/>
                  <a:pt x="297" y="492"/>
                  <a:pt x="297" y="492"/>
                </a:cubicBezTo>
                <a:cubicBezTo>
                  <a:pt x="294" y="524"/>
                  <a:pt x="294" y="524"/>
                  <a:pt x="294" y="524"/>
                </a:cubicBezTo>
                <a:cubicBezTo>
                  <a:pt x="334" y="564"/>
                  <a:pt x="334" y="564"/>
                  <a:pt x="334" y="564"/>
                </a:cubicBezTo>
                <a:cubicBezTo>
                  <a:pt x="334" y="586"/>
                  <a:pt x="334" y="586"/>
                  <a:pt x="334" y="586"/>
                </a:cubicBezTo>
                <a:cubicBezTo>
                  <a:pt x="334" y="586"/>
                  <a:pt x="334" y="586"/>
                  <a:pt x="334" y="586"/>
                </a:cubicBezTo>
                <a:cubicBezTo>
                  <a:pt x="334" y="586"/>
                  <a:pt x="334" y="586"/>
                  <a:pt x="334" y="586"/>
                </a:cubicBezTo>
                <a:cubicBezTo>
                  <a:pt x="335" y="586"/>
                  <a:pt x="337" y="587"/>
                  <a:pt x="338" y="587"/>
                </a:cubicBezTo>
                <a:cubicBezTo>
                  <a:pt x="338" y="563"/>
                  <a:pt x="338" y="563"/>
                  <a:pt x="338" y="563"/>
                </a:cubicBezTo>
                <a:cubicBezTo>
                  <a:pt x="298" y="522"/>
                  <a:pt x="298" y="522"/>
                  <a:pt x="298" y="522"/>
                </a:cubicBezTo>
                <a:cubicBezTo>
                  <a:pt x="301" y="494"/>
                  <a:pt x="301" y="494"/>
                  <a:pt x="301" y="494"/>
                </a:cubicBezTo>
                <a:cubicBezTo>
                  <a:pt x="370" y="424"/>
                  <a:pt x="370" y="424"/>
                  <a:pt x="370" y="424"/>
                </a:cubicBezTo>
                <a:cubicBezTo>
                  <a:pt x="369" y="367"/>
                  <a:pt x="369" y="367"/>
                  <a:pt x="369" y="367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28" name="Freeform 1086"/>
          <p:cNvSpPr>
            <a:spLocks/>
          </p:cNvSpPr>
          <p:nvPr/>
        </p:nvSpPr>
        <p:spPr bwMode="auto">
          <a:xfrm>
            <a:off x="-745355" y="-3706813"/>
            <a:ext cx="1778000" cy="2251075"/>
          </a:xfrm>
          <a:custGeom>
            <a:avLst/>
            <a:gdLst>
              <a:gd name="T0" fmla="*/ 3 w 429"/>
              <a:gd name="T1" fmla="*/ 0 h 543"/>
              <a:gd name="T2" fmla="*/ 0 w 429"/>
              <a:gd name="T3" fmla="*/ 3 h 543"/>
              <a:gd name="T4" fmla="*/ 424 w 429"/>
              <a:gd name="T5" fmla="*/ 427 h 543"/>
              <a:gd name="T6" fmla="*/ 425 w 429"/>
              <a:gd name="T7" fmla="*/ 497 h 543"/>
              <a:gd name="T8" fmla="*/ 389 w 429"/>
              <a:gd name="T9" fmla="*/ 534 h 543"/>
              <a:gd name="T10" fmla="*/ 388 w 429"/>
              <a:gd name="T11" fmla="*/ 543 h 543"/>
              <a:gd name="T12" fmla="*/ 392 w 429"/>
              <a:gd name="T13" fmla="*/ 543 h 543"/>
              <a:gd name="T14" fmla="*/ 393 w 429"/>
              <a:gd name="T15" fmla="*/ 535 h 543"/>
              <a:gd name="T16" fmla="*/ 429 w 429"/>
              <a:gd name="T17" fmla="*/ 499 h 543"/>
              <a:gd name="T18" fmla="*/ 428 w 429"/>
              <a:gd name="T19" fmla="*/ 425 h 543"/>
              <a:gd name="T20" fmla="*/ 3 w 429"/>
              <a:gd name="T21" fmla="*/ 0 h 5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29" h="543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424" y="427"/>
                  <a:pt x="424" y="427"/>
                  <a:pt x="424" y="427"/>
                </a:cubicBezTo>
                <a:cubicBezTo>
                  <a:pt x="425" y="497"/>
                  <a:pt x="425" y="497"/>
                  <a:pt x="425" y="497"/>
                </a:cubicBezTo>
                <a:cubicBezTo>
                  <a:pt x="389" y="534"/>
                  <a:pt x="389" y="534"/>
                  <a:pt x="389" y="534"/>
                </a:cubicBezTo>
                <a:cubicBezTo>
                  <a:pt x="388" y="543"/>
                  <a:pt x="388" y="543"/>
                  <a:pt x="388" y="543"/>
                </a:cubicBezTo>
                <a:cubicBezTo>
                  <a:pt x="390" y="543"/>
                  <a:pt x="391" y="543"/>
                  <a:pt x="392" y="543"/>
                </a:cubicBezTo>
                <a:cubicBezTo>
                  <a:pt x="393" y="535"/>
                  <a:pt x="393" y="535"/>
                  <a:pt x="393" y="535"/>
                </a:cubicBezTo>
                <a:cubicBezTo>
                  <a:pt x="429" y="499"/>
                  <a:pt x="429" y="499"/>
                  <a:pt x="429" y="499"/>
                </a:cubicBezTo>
                <a:cubicBezTo>
                  <a:pt x="428" y="425"/>
                  <a:pt x="428" y="425"/>
                  <a:pt x="428" y="425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29" name="Freeform 1087"/>
          <p:cNvSpPr>
            <a:spLocks/>
          </p:cNvSpPr>
          <p:nvPr/>
        </p:nvSpPr>
        <p:spPr bwMode="auto">
          <a:xfrm>
            <a:off x="-431030" y="-1157288"/>
            <a:ext cx="136525" cy="136525"/>
          </a:xfrm>
          <a:custGeom>
            <a:avLst/>
            <a:gdLst>
              <a:gd name="T0" fmla="*/ 17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8 h 33"/>
              <a:gd name="T8" fmla="*/ 17 w 33"/>
              <a:gd name="T9" fmla="*/ 33 h 33"/>
              <a:gd name="T10" fmla="*/ 29 w 33"/>
              <a:gd name="T11" fmla="*/ 28 h 33"/>
              <a:gd name="T12" fmla="*/ 33 w 33"/>
              <a:gd name="T13" fmla="*/ 17 h 33"/>
              <a:gd name="T14" fmla="*/ 29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9 w 33"/>
              <a:gd name="T21" fmla="*/ 5 h 33"/>
              <a:gd name="T22" fmla="*/ 17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7" y="0"/>
                </a:moveTo>
                <a:cubicBezTo>
                  <a:pt x="13" y="0"/>
                  <a:pt x="8" y="1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9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30" name="Freeform 1088"/>
          <p:cNvSpPr>
            <a:spLocks noEditPoints="1"/>
          </p:cNvSpPr>
          <p:nvPr/>
        </p:nvSpPr>
        <p:spPr bwMode="auto">
          <a:xfrm>
            <a:off x="-446905" y="-1174750"/>
            <a:ext cx="169863" cy="169863"/>
          </a:xfrm>
          <a:custGeom>
            <a:avLst/>
            <a:gdLst>
              <a:gd name="T0" fmla="*/ 21 w 41"/>
              <a:gd name="T1" fmla="*/ 37 h 41"/>
              <a:gd name="T2" fmla="*/ 9 w 41"/>
              <a:gd name="T3" fmla="*/ 32 h 41"/>
              <a:gd name="T4" fmla="*/ 4 w 41"/>
              <a:gd name="T5" fmla="*/ 21 h 41"/>
              <a:gd name="T6" fmla="*/ 9 w 41"/>
              <a:gd name="T7" fmla="*/ 9 h 41"/>
              <a:gd name="T8" fmla="*/ 21 w 41"/>
              <a:gd name="T9" fmla="*/ 4 h 41"/>
              <a:gd name="T10" fmla="*/ 33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3 w 41"/>
              <a:gd name="T19" fmla="*/ 9 h 41"/>
              <a:gd name="T20" fmla="*/ 37 w 41"/>
              <a:gd name="T21" fmla="*/ 21 h 41"/>
              <a:gd name="T22" fmla="*/ 33 w 41"/>
              <a:gd name="T23" fmla="*/ 32 h 41"/>
              <a:gd name="T24" fmla="*/ 21 w 41"/>
              <a:gd name="T25" fmla="*/ 37 h 41"/>
              <a:gd name="T26" fmla="*/ 21 w 41"/>
              <a:gd name="T27" fmla="*/ 0 h 41"/>
              <a:gd name="T28" fmla="*/ 21 w 41"/>
              <a:gd name="T29" fmla="*/ 0 h 41"/>
              <a:gd name="T30" fmla="*/ 6 w 41"/>
              <a:gd name="T31" fmla="*/ 6 h 41"/>
              <a:gd name="T32" fmla="*/ 0 w 41"/>
              <a:gd name="T33" fmla="*/ 17 h 41"/>
              <a:gd name="T34" fmla="*/ 0 w 41"/>
              <a:gd name="T35" fmla="*/ 21 h 41"/>
              <a:gd name="T36" fmla="*/ 0 w 41"/>
              <a:gd name="T37" fmla="*/ 21 h 41"/>
              <a:gd name="T38" fmla="*/ 6 w 41"/>
              <a:gd name="T39" fmla="*/ 35 h 41"/>
              <a:gd name="T40" fmla="*/ 21 w 41"/>
              <a:gd name="T41" fmla="*/ 41 h 41"/>
              <a:gd name="T42" fmla="*/ 21 w 41"/>
              <a:gd name="T43" fmla="*/ 41 h 41"/>
              <a:gd name="T44" fmla="*/ 35 w 41"/>
              <a:gd name="T45" fmla="*/ 35 h 41"/>
              <a:gd name="T46" fmla="*/ 41 w 41"/>
              <a:gd name="T47" fmla="*/ 21 h 41"/>
              <a:gd name="T48" fmla="*/ 41 w 41"/>
              <a:gd name="T49" fmla="*/ 21 h 41"/>
              <a:gd name="T50" fmla="*/ 41 w 41"/>
              <a:gd name="T51" fmla="*/ 17 h 41"/>
              <a:gd name="T52" fmla="*/ 35 w 41"/>
              <a:gd name="T53" fmla="*/ 6 h 41"/>
              <a:gd name="T54" fmla="*/ 35 w 41"/>
              <a:gd name="T55" fmla="*/ 6 h 41"/>
              <a:gd name="T56" fmla="*/ 21 w 41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1">
                <a:moveTo>
                  <a:pt x="21" y="37"/>
                </a:move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12" y="5"/>
                  <a:pt x="17" y="4"/>
                  <a:pt x="21" y="4"/>
                </a:cubicBezTo>
                <a:cubicBezTo>
                  <a:pt x="25" y="4"/>
                  <a:pt x="29" y="5"/>
                  <a:pt x="33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3" y="9"/>
                  <a:pt x="1" y="13"/>
                  <a:pt x="0" y="17"/>
                </a:cubicBezTo>
                <a:cubicBezTo>
                  <a:pt x="0" y="18"/>
                  <a:pt x="0" y="19"/>
                  <a:pt x="0" y="21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21"/>
                  <a:pt x="41" y="21"/>
                  <a:pt x="41" y="21"/>
                </a:cubicBezTo>
                <a:cubicBezTo>
                  <a:pt x="41" y="19"/>
                  <a:pt x="41" y="18"/>
                  <a:pt x="41" y="17"/>
                </a:cubicBezTo>
                <a:cubicBezTo>
                  <a:pt x="41" y="13"/>
                  <a:pt x="39" y="9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31" name="Freeform 1089"/>
          <p:cNvSpPr>
            <a:spLocks/>
          </p:cNvSpPr>
          <p:nvPr/>
        </p:nvSpPr>
        <p:spPr bwMode="auto">
          <a:xfrm>
            <a:off x="377007" y="-1638300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7 h 33"/>
              <a:gd name="T6" fmla="*/ 5 w 34"/>
              <a:gd name="T7" fmla="*/ 28 h 33"/>
              <a:gd name="T8" fmla="*/ 17 w 34"/>
              <a:gd name="T9" fmla="*/ 33 h 33"/>
              <a:gd name="T10" fmla="*/ 29 w 34"/>
              <a:gd name="T11" fmla="*/ 28 h 33"/>
              <a:gd name="T12" fmla="*/ 34 w 34"/>
              <a:gd name="T13" fmla="*/ 17 h 33"/>
              <a:gd name="T14" fmla="*/ 29 w 34"/>
              <a:gd name="T15" fmla="*/ 5 h 33"/>
              <a:gd name="T16" fmla="*/ 30 w 34"/>
              <a:gd name="T17" fmla="*/ 3 h 33"/>
              <a:gd name="T18" fmla="*/ 30 w 34"/>
              <a:gd name="T19" fmla="*/ 3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6" y="32"/>
                  <a:pt x="29" y="28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5"/>
                  <a:pt x="29" y="5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32" name="Freeform 1090"/>
          <p:cNvSpPr>
            <a:spLocks noEditPoints="1"/>
          </p:cNvSpPr>
          <p:nvPr/>
        </p:nvSpPr>
        <p:spPr bwMode="auto">
          <a:xfrm>
            <a:off x="361132" y="-1655763"/>
            <a:ext cx="173038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2 h 41"/>
              <a:gd name="T4" fmla="*/ 4 w 42"/>
              <a:gd name="T5" fmla="*/ 21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7 h 41"/>
              <a:gd name="T14" fmla="*/ 36 w 42"/>
              <a:gd name="T15" fmla="*/ 6 h 41"/>
              <a:gd name="T16" fmla="*/ 34 w 42"/>
              <a:gd name="T17" fmla="*/ 7 h 41"/>
              <a:gd name="T18" fmla="*/ 33 w 42"/>
              <a:gd name="T19" fmla="*/ 9 h 41"/>
              <a:gd name="T20" fmla="*/ 38 w 42"/>
              <a:gd name="T21" fmla="*/ 21 h 41"/>
              <a:gd name="T22" fmla="*/ 33 w 42"/>
              <a:gd name="T23" fmla="*/ 32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21 w 42"/>
              <a:gd name="T31" fmla="*/ 0 h 41"/>
              <a:gd name="T32" fmla="*/ 17 w 42"/>
              <a:gd name="T33" fmla="*/ 0 h 41"/>
              <a:gd name="T34" fmla="*/ 6 w 42"/>
              <a:gd name="T35" fmla="*/ 6 h 41"/>
              <a:gd name="T36" fmla="*/ 0 w 42"/>
              <a:gd name="T37" fmla="*/ 21 h 41"/>
              <a:gd name="T38" fmla="*/ 6 w 42"/>
              <a:gd name="T39" fmla="*/ 35 h 41"/>
              <a:gd name="T40" fmla="*/ 18 w 42"/>
              <a:gd name="T41" fmla="*/ 41 h 41"/>
              <a:gd name="T42" fmla="*/ 21 w 42"/>
              <a:gd name="T43" fmla="*/ 41 h 41"/>
              <a:gd name="T44" fmla="*/ 21 w 42"/>
              <a:gd name="T45" fmla="*/ 41 h 41"/>
              <a:gd name="T46" fmla="*/ 22 w 42"/>
              <a:gd name="T47" fmla="*/ 41 h 41"/>
              <a:gd name="T48" fmla="*/ 36 w 42"/>
              <a:gd name="T49" fmla="*/ 35 h 41"/>
              <a:gd name="T50" fmla="*/ 42 w 42"/>
              <a:gd name="T51" fmla="*/ 21 h 41"/>
              <a:gd name="T52" fmla="*/ 36 w 42"/>
              <a:gd name="T53" fmla="*/ 6 h 41"/>
              <a:gd name="T54" fmla="*/ 36 w 42"/>
              <a:gd name="T55" fmla="*/ 6 h 41"/>
              <a:gd name="T56" fmla="*/ 21 w 42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2"/>
                </a:cubicBezTo>
                <a:cubicBezTo>
                  <a:pt x="30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1" y="0"/>
                  <a:pt x="21" y="0"/>
                  <a:pt x="21" y="0"/>
                </a:cubicBezTo>
                <a:cubicBezTo>
                  <a:pt x="19" y="0"/>
                  <a:pt x="18" y="0"/>
                  <a:pt x="17" y="0"/>
                </a:cubicBezTo>
                <a:cubicBezTo>
                  <a:pt x="13" y="1"/>
                  <a:pt x="9" y="3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8"/>
                  <a:pt x="14" y="40"/>
                  <a:pt x="18" y="41"/>
                </a:cubicBezTo>
                <a:cubicBezTo>
                  <a:pt x="19" y="41"/>
                  <a:pt x="20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1" y="41"/>
                  <a:pt x="21" y="41"/>
                  <a:pt x="22" y="41"/>
                </a:cubicBezTo>
                <a:cubicBezTo>
                  <a:pt x="27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5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33" name="Freeform 1091"/>
          <p:cNvSpPr>
            <a:spLocks noEditPoints="1"/>
          </p:cNvSpPr>
          <p:nvPr/>
        </p:nvSpPr>
        <p:spPr bwMode="auto">
          <a:xfrm>
            <a:off x="2602682" y="517525"/>
            <a:ext cx="236538" cy="236538"/>
          </a:xfrm>
          <a:custGeom>
            <a:avLst/>
            <a:gdLst>
              <a:gd name="T0" fmla="*/ 29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8 h 57"/>
              <a:gd name="T18" fmla="*/ 0 w 57"/>
              <a:gd name="T19" fmla="*/ 28 h 57"/>
              <a:gd name="T20" fmla="*/ 9 w 57"/>
              <a:gd name="T21" fmla="*/ 48 h 57"/>
              <a:gd name="T22" fmla="*/ 29 w 57"/>
              <a:gd name="T23" fmla="*/ 57 h 57"/>
              <a:gd name="T24" fmla="*/ 49 w 57"/>
              <a:gd name="T25" fmla="*/ 48 h 57"/>
              <a:gd name="T26" fmla="*/ 57 w 57"/>
              <a:gd name="T27" fmla="*/ 28 h 57"/>
              <a:gd name="T28" fmla="*/ 49 w 57"/>
              <a:gd name="T29" fmla="*/ 8 h 57"/>
              <a:gd name="T30" fmla="*/ 50 w 57"/>
              <a:gd name="T31" fmla="*/ 7 h 57"/>
              <a:gd name="T32" fmla="*/ 50 w 57"/>
              <a:gd name="T33" fmla="*/ 7 h 57"/>
              <a:gd name="T34" fmla="*/ 49 w 57"/>
              <a:gd name="T35" fmla="*/ 8 h 57"/>
              <a:gd name="T36" fmla="*/ 29 w 57"/>
              <a:gd name="T37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5" y="42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10"/>
                  <a:pt x="29" y="10"/>
                </a:cubicBezTo>
                <a:cubicBezTo>
                  <a:pt x="33" y="10"/>
                  <a:pt x="38" y="11"/>
                  <a:pt x="42" y="15"/>
                </a:cubicBezTo>
                <a:cubicBezTo>
                  <a:pt x="49" y="22"/>
                  <a:pt x="49" y="34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9" y="48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8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9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9" y="8"/>
                  <a:pt x="49" y="8"/>
                  <a:pt x="49" y="8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34" name="Freeform 1092"/>
          <p:cNvSpPr>
            <a:spLocks noEditPoints="1"/>
          </p:cNvSpPr>
          <p:nvPr/>
        </p:nvSpPr>
        <p:spPr bwMode="auto">
          <a:xfrm>
            <a:off x="2586807" y="500062"/>
            <a:ext cx="269875" cy="269875"/>
          </a:xfrm>
          <a:custGeom>
            <a:avLst/>
            <a:gdLst>
              <a:gd name="T0" fmla="*/ 33 w 65"/>
              <a:gd name="T1" fmla="*/ 61 h 65"/>
              <a:gd name="T2" fmla="*/ 13 w 65"/>
              <a:gd name="T3" fmla="*/ 52 h 65"/>
              <a:gd name="T4" fmla="*/ 4 w 65"/>
              <a:gd name="T5" fmla="*/ 32 h 65"/>
              <a:gd name="T6" fmla="*/ 13 w 65"/>
              <a:gd name="T7" fmla="*/ 12 h 65"/>
              <a:gd name="T8" fmla="*/ 33 w 65"/>
              <a:gd name="T9" fmla="*/ 4 h 65"/>
              <a:gd name="T10" fmla="*/ 53 w 65"/>
              <a:gd name="T11" fmla="*/ 12 h 65"/>
              <a:gd name="T12" fmla="*/ 54 w 65"/>
              <a:gd name="T13" fmla="*/ 11 h 65"/>
              <a:gd name="T14" fmla="*/ 56 w 65"/>
              <a:gd name="T15" fmla="*/ 9 h 65"/>
              <a:gd name="T16" fmla="*/ 54 w 65"/>
              <a:gd name="T17" fmla="*/ 11 h 65"/>
              <a:gd name="T18" fmla="*/ 53 w 65"/>
              <a:gd name="T19" fmla="*/ 12 h 65"/>
              <a:gd name="T20" fmla="*/ 61 w 65"/>
              <a:gd name="T21" fmla="*/ 32 h 65"/>
              <a:gd name="T22" fmla="*/ 53 w 65"/>
              <a:gd name="T23" fmla="*/ 52 h 65"/>
              <a:gd name="T24" fmla="*/ 33 w 65"/>
              <a:gd name="T25" fmla="*/ 61 h 65"/>
              <a:gd name="T26" fmla="*/ 33 w 65"/>
              <a:gd name="T27" fmla="*/ 0 h 65"/>
              <a:gd name="T28" fmla="*/ 33 w 65"/>
              <a:gd name="T29" fmla="*/ 0 h 65"/>
              <a:gd name="T30" fmla="*/ 12 w 65"/>
              <a:gd name="T31" fmla="*/ 8 h 65"/>
              <a:gd name="T32" fmla="*/ 10 w 65"/>
              <a:gd name="T33" fmla="*/ 9 h 65"/>
              <a:gd name="T34" fmla="*/ 9 w 65"/>
              <a:gd name="T35" fmla="*/ 10 h 65"/>
              <a:gd name="T36" fmla="*/ 0 w 65"/>
              <a:gd name="T37" fmla="*/ 32 h 65"/>
              <a:gd name="T38" fmla="*/ 10 w 65"/>
              <a:gd name="T39" fmla="*/ 55 h 65"/>
              <a:gd name="T40" fmla="*/ 33 w 65"/>
              <a:gd name="T41" fmla="*/ 65 h 65"/>
              <a:gd name="T42" fmla="*/ 33 w 65"/>
              <a:gd name="T43" fmla="*/ 65 h 65"/>
              <a:gd name="T44" fmla="*/ 56 w 65"/>
              <a:gd name="T45" fmla="*/ 55 h 65"/>
              <a:gd name="T46" fmla="*/ 65 w 65"/>
              <a:gd name="T47" fmla="*/ 32 h 65"/>
              <a:gd name="T48" fmla="*/ 56 w 65"/>
              <a:gd name="T49" fmla="*/ 9 h 65"/>
              <a:gd name="T50" fmla="*/ 56 w 65"/>
              <a:gd name="T51" fmla="*/ 9 h 65"/>
              <a:gd name="T52" fmla="*/ 33 w 65"/>
              <a:gd name="T53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5" h="65">
                <a:moveTo>
                  <a:pt x="33" y="61"/>
                </a:moveTo>
                <a:cubicBezTo>
                  <a:pt x="25" y="61"/>
                  <a:pt x="18" y="58"/>
                  <a:pt x="13" y="52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3" y="12"/>
                </a:cubicBez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6" y="9"/>
                  <a:pt x="56" y="9"/>
                  <a:pt x="56" y="9"/>
                </a:cubicBezTo>
                <a:cubicBezTo>
                  <a:pt x="54" y="11"/>
                  <a:pt x="54" y="11"/>
                  <a:pt x="54" y="11"/>
                </a:cubicBezTo>
                <a:cubicBezTo>
                  <a:pt x="53" y="12"/>
                  <a:pt x="53" y="12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3" y="52"/>
                </a:cubicBezTo>
                <a:cubicBezTo>
                  <a:pt x="47" y="58"/>
                  <a:pt x="40" y="61"/>
                  <a:pt x="33" y="61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5" y="0"/>
                  <a:pt x="18" y="3"/>
                  <a:pt x="12" y="8"/>
                </a:cubicBezTo>
                <a:cubicBezTo>
                  <a:pt x="11" y="8"/>
                  <a:pt x="10" y="9"/>
                  <a:pt x="10" y="9"/>
                </a:cubicBezTo>
                <a:cubicBezTo>
                  <a:pt x="10" y="10"/>
                  <a:pt x="9" y="10"/>
                  <a:pt x="9" y="10"/>
                </a:cubicBezTo>
                <a:cubicBezTo>
                  <a:pt x="3" y="17"/>
                  <a:pt x="0" y="24"/>
                  <a:pt x="0" y="32"/>
                </a:cubicBezTo>
                <a:cubicBezTo>
                  <a:pt x="0" y="41"/>
                  <a:pt x="4" y="49"/>
                  <a:pt x="10" y="55"/>
                </a:cubicBezTo>
                <a:cubicBezTo>
                  <a:pt x="16" y="61"/>
                  <a:pt x="24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1"/>
                  <a:pt x="56" y="55"/>
                </a:cubicBezTo>
                <a:cubicBezTo>
                  <a:pt x="62" y="49"/>
                  <a:pt x="65" y="41"/>
                  <a:pt x="65" y="32"/>
                </a:cubicBezTo>
                <a:cubicBezTo>
                  <a:pt x="65" y="24"/>
                  <a:pt x="62" y="16"/>
                  <a:pt x="56" y="9"/>
                </a:cubicBezTo>
                <a:cubicBezTo>
                  <a:pt x="56" y="9"/>
                  <a:pt x="56" y="9"/>
                  <a:pt x="56" y="9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35" name="Freeform 1093"/>
          <p:cNvSpPr>
            <a:spLocks/>
          </p:cNvSpPr>
          <p:nvPr/>
        </p:nvSpPr>
        <p:spPr bwMode="auto">
          <a:xfrm>
            <a:off x="2636020" y="558800"/>
            <a:ext cx="169863" cy="153988"/>
          </a:xfrm>
          <a:custGeom>
            <a:avLst/>
            <a:gdLst>
              <a:gd name="T0" fmla="*/ 21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1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36" name="Freeform 1094"/>
          <p:cNvSpPr>
            <a:spLocks noEditPoints="1"/>
          </p:cNvSpPr>
          <p:nvPr/>
        </p:nvSpPr>
        <p:spPr bwMode="auto">
          <a:xfrm>
            <a:off x="1491432" y="1773237"/>
            <a:ext cx="233363" cy="231775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0 w 56"/>
              <a:gd name="T19" fmla="*/ 28 h 56"/>
              <a:gd name="T20" fmla="*/ 8 w 56"/>
              <a:gd name="T21" fmla="*/ 48 h 56"/>
              <a:gd name="T22" fmla="*/ 28 w 56"/>
              <a:gd name="T23" fmla="*/ 56 h 56"/>
              <a:gd name="T24" fmla="*/ 48 w 56"/>
              <a:gd name="T25" fmla="*/ 48 h 56"/>
              <a:gd name="T26" fmla="*/ 56 w 56"/>
              <a:gd name="T27" fmla="*/ 28 h 56"/>
              <a:gd name="T28" fmla="*/ 48 w 56"/>
              <a:gd name="T29" fmla="*/ 8 h 56"/>
              <a:gd name="T30" fmla="*/ 49 w 56"/>
              <a:gd name="T31" fmla="*/ 7 h 56"/>
              <a:gd name="T32" fmla="*/ 49 w 56"/>
              <a:gd name="T33" fmla="*/ 7 h 56"/>
              <a:gd name="T34" fmla="*/ 48 w 56"/>
              <a:gd name="T35" fmla="*/ 8 h 56"/>
              <a:gd name="T36" fmla="*/ 28 w 56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8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8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8" y="22"/>
                  <a:pt x="48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2" y="13"/>
                  <a:pt x="0" y="21"/>
                  <a:pt x="0" y="28"/>
                </a:cubicBezTo>
                <a:cubicBezTo>
                  <a:pt x="0" y="35"/>
                  <a:pt x="2" y="42"/>
                  <a:pt x="8" y="48"/>
                </a:cubicBezTo>
                <a:cubicBezTo>
                  <a:pt x="13" y="54"/>
                  <a:pt x="21" y="56"/>
                  <a:pt x="28" y="56"/>
                </a:cubicBezTo>
                <a:cubicBezTo>
                  <a:pt x="35" y="56"/>
                  <a:pt x="42" y="54"/>
                  <a:pt x="48" y="48"/>
                </a:cubicBezTo>
                <a:cubicBezTo>
                  <a:pt x="54" y="42"/>
                  <a:pt x="56" y="35"/>
                  <a:pt x="56" y="28"/>
                </a:cubicBezTo>
                <a:cubicBezTo>
                  <a:pt x="56" y="21"/>
                  <a:pt x="54" y="13"/>
                  <a:pt x="48" y="8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8" y="8"/>
                  <a:pt x="48" y="8"/>
                  <a:pt x="48" y="8"/>
                </a:cubicBezTo>
                <a:cubicBezTo>
                  <a:pt x="42" y="2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37" name="Freeform 1095"/>
          <p:cNvSpPr>
            <a:spLocks noEditPoints="1"/>
          </p:cNvSpPr>
          <p:nvPr/>
        </p:nvSpPr>
        <p:spPr bwMode="auto">
          <a:xfrm>
            <a:off x="1475557" y="1757362"/>
            <a:ext cx="265113" cy="265113"/>
          </a:xfrm>
          <a:custGeom>
            <a:avLst/>
            <a:gdLst>
              <a:gd name="T0" fmla="*/ 32 w 64"/>
              <a:gd name="T1" fmla="*/ 60 h 64"/>
              <a:gd name="T2" fmla="*/ 12 w 64"/>
              <a:gd name="T3" fmla="*/ 52 h 64"/>
              <a:gd name="T4" fmla="*/ 4 w 64"/>
              <a:gd name="T5" fmla="*/ 32 h 64"/>
              <a:gd name="T6" fmla="*/ 12 w 64"/>
              <a:gd name="T7" fmla="*/ 12 h 64"/>
              <a:gd name="T8" fmla="*/ 32 w 64"/>
              <a:gd name="T9" fmla="*/ 4 h 64"/>
              <a:gd name="T10" fmla="*/ 52 w 64"/>
              <a:gd name="T11" fmla="*/ 12 h 64"/>
              <a:gd name="T12" fmla="*/ 53 w 64"/>
              <a:gd name="T13" fmla="*/ 11 h 64"/>
              <a:gd name="T14" fmla="*/ 55 w 64"/>
              <a:gd name="T15" fmla="*/ 9 h 64"/>
              <a:gd name="T16" fmla="*/ 53 w 64"/>
              <a:gd name="T17" fmla="*/ 11 h 64"/>
              <a:gd name="T18" fmla="*/ 52 w 64"/>
              <a:gd name="T19" fmla="*/ 12 h 64"/>
              <a:gd name="T20" fmla="*/ 60 w 64"/>
              <a:gd name="T21" fmla="*/ 32 h 64"/>
              <a:gd name="T22" fmla="*/ 52 w 64"/>
              <a:gd name="T23" fmla="*/ 52 h 64"/>
              <a:gd name="T24" fmla="*/ 32 w 64"/>
              <a:gd name="T25" fmla="*/ 60 h 64"/>
              <a:gd name="T26" fmla="*/ 32 w 64"/>
              <a:gd name="T27" fmla="*/ 0 h 64"/>
              <a:gd name="T28" fmla="*/ 32 w 64"/>
              <a:gd name="T29" fmla="*/ 0 h 64"/>
              <a:gd name="T30" fmla="*/ 30 w 64"/>
              <a:gd name="T31" fmla="*/ 0 h 64"/>
              <a:gd name="T32" fmla="*/ 26 w 64"/>
              <a:gd name="T33" fmla="*/ 0 h 64"/>
              <a:gd name="T34" fmla="*/ 9 w 64"/>
              <a:gd name="T35" fmla="*/ 9 h 64"/>
              <a:gd name="T36" fmla="*/ 0 w 64"/>
              <a:gd name="T37" fmla="*/ 32 h 64"/>
              <a:gd name="T38" fmla="*/ 9 w 64"/>
              <a:gd name="T39" fmla="*/ 55 h 64"/>
              <a:gd name="T40" fmla="*/ 32 w 64"/>
              <a:gd name="T41" fmla="*/ 64 h 64"/>
              <a:gd name="T42" fmla="*/ 32 w 64"/>
              <a:gd name="T43" fmla="*/ 64 h 64"/>
              <a:gd name="T44" fmla="*/ 55 w 64"/>
              <a:gd name="T45" fmla="*/ 55 h 64"/>
              <a:gd name="T46" fmla="*/ 64 w 64"/>
              <a:gd name="T47" fmla="*/ 32 h 64"/>
              <a:gd name="T48" fmla="*/ 55 w 64"/>
              <a:gd name="T49" fmla="*/ 9 h 64"/>
              <a:gd name="T50" fmla="*/ 55 w 64"/>
              <a:gd name="T51" fmla="*/ 9 h 64"/>
              <a:gd name="T52" fmla="*/ 32 w 64"/>
              <a:gd name="T53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4" h="64">
                <a:moveTo>
                  <a:pt x="32" y="60"/>
                </a:moveTo>
                <a:cubicBezTo>
                  <a:pt x="25" y="60"/>
                  <a:pt x="17" y="58"/>
                  <a:pt x="12" y="52"/>
                </a:cubicBezTo>
                <a:cubicBezTo>
                  <a:pt x="6" y="46"/>
                  <a:pt x="4" y="39"/>
                  <a:pt x="4" y="32"/>
                </a:cubicBezTo>
                <a:cubicBezTo>
                  <a:pt x="4" y="25"/>
                  <a:pt x="6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39" y="4"/>
                  <a:pt x="46" y="6"/>
                  <a:pt x="52" y="12"/>
                </a:cubicBezTo>
                <a:cubicBezTo>
                  <a:pt x="53" y="11"/>
                  <a:pt x="53" y="11"/>
                  <a:pt x="53" y="11"/>
                </a:cubicBezTo>
                <a:cubicBezTo>
                  <a:pt x="55" y="9"/>
                  <a:pt x="55" y="9"/>
                  <a:pt x="55" y="9"/>
                </a:cubicBezTo>
                <a:cubicBezTo>
                  <a:pt x="53" y="11"/>
                  <a:pt x="53" y="11"/>
                  <a:pt x="53" y="11"/>
                </a:cubicBezTo>
                <a:cubicBezTo>
                  <a:pt x="52" y="12"/>
                  <a:pt x="52" y="12"/>
                  <a:pt x="52" y="12"/>
                </a:cubicBezTo>
                <a:cubicBezTo>
                  <a:pt x="58" y="17"/>
                  <a:pt x="60" y="25"/>
                  <a:pt x="60" y="32"/>
                </a:cubicBezTo>
                <a:cubicBezTo>
                  <a:pt x="60" y="39"/>
                  <a:pt x="58" y="46"/>
                  <a:pt x="52" y="52"/>
                </a:cubicBezTo>
                <a:cubicBezTo>
                  <a:pt x="46" y="58"/>
                  <a:pt x="39" y="60"/>
                  <a:pt x="32" y="60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31" y="0"/>
                  <a:pt x="31" y="0"/>
                  <a:pt x="30" y="0"/>
                </a:cubicBezTo>
                <a:cubicBezTo>
                  <a:pt x="29" y="0"/>
                  <a:pt x="27" y="0"/>
                  <a:pt x="26" y="0"/>
                </a:cubicBezTo>
                <a:cubicBezTo>
                  <a:pt x="20" y="1"/>
                  <a:pt x="14" y="4"/>
                  <a:pt x="9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5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0" y="64"/>
                  <a:pt x="49" y="61"/>
                  <a:pt x="55" y="55"/>
                </a:cubicBezTo>
                <a:cubicBezTo>
                  <a:pt x="61" y="49"/>
                  <a:pt x="64" y="40"/>
                  <a:pt x="64" y="32"/>
                </a:cubicBezTo>
                <a:cubicBezTo>
                  <a:pt x="64" y="24"/>
                  <a:pt x="61" y="15"/>
                  <a:pt x="55" y="9"/>
                </a:cubicBezTo>
                <a:cubicBezTo>
                  <a:pt x="55" y="9"/>
                  <a:pt x="55" y="9"/>
                  <a:pt x="55" y="9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38" name="Freeform 1096"/>
          <p:cNvSpPr>
            <a:spLocks/>
          </p:cNvSpPr>
          <p:nvPr/>
        </p:nvSpPr>
        <p:spPr bwMode="auto">
          <a:xfrm>
            <a:off x="1524770" y="1811337"/>
            <a:ext cx="166688" cy="157163"/>
          </a:xfrm>
          <a:custGeom>
            <a:avLst/>
            <a:gdLst>
              <a:gd name="T0" fmla="*/ 20 w 40"/>
              <a:gd name="T1" fmla="*/ 0 h 38"/>
              <a:gd name="T2" fmla="*/ 7 w 40"/>
              <a:gd name="T3" fmla="*/ 6 h 38"/>
              <a:gd name="T4" fmla="*/ 7 w 40"/>
              <a:gd name="T5" fmla="*/ 32 h 38"/>
              <a:gd name="T6" fmla="*/ 20 w 40"/>
              <a:gd name="T7" fmla="*/ 38 h 38"/>
              <a:gd name="T8" fmla="*/ 33 w 40"/>
              <a:gd name="T9" fmla="*/ 32 h 38"/>
              <a:gd name="T10" fmla="*/ 33 w 40"/>
              <a:gd name="T11" fmla="*/ 6 h 38"/>
              <a:gd name="T12" fmla="*/ 20 w 40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" h="38">
                <a:moveTo>
                  <a:pt x="20" y="0"/>
                </a:moveTo>
                <a:cubicBezTo>
                  <a:pt x="15" y="0"/>
                  <a:pt x="10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0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0" y="25"/>
                  <a:pt x="40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39" name="Freeform 1097"/>
          <p:cNvSpPr>
            <a:spLocks noEditPoints="1"/>
          </p:cNvSpPr>
          <p:nvPr/>
        </p:nvSpPr>
        <p:spPr bwMode="auto">
          <a:xfrm>
            <a:off x="961207" y="3659188"/>
            <a:ext cx="236538" cy="236538"/>
          </a:xfrm>
          <a:custGeom>
            <a:avLst/>
            <a:gdLst>
              <a:gd name="T0" fmla="*/ 29 w 57"/>
              <a:gd name="T1" fmla="*/ 47 h 57"/>
              <a:gd name="T2" fmla="*/ 16 w 57"/>
              <a:gd name="T3" fmla="*/ 42 h 57"/>
              <a:gd name="T4" fmla="*/ 16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8 h 57"/>
              <a:gd name="T18" fmla="*/ 0 w 57"/>
              <a:gd name="T19" fmla="*/ 28 h 57"/>
              <a:gd name="T20" fmla="*/ 9 w 57"/>
              <a:gd name="T21" fmla="*/ 48 h 57"/>
              <a:gd name="T22" fmla="*/ 29 w 57"/>
              <a:gd name="T23" fmla="*/ 57 h 57"/>
              <a:gd name="T24" fmla="*/ 49 w 57"/>
              <a:gd name="T25" fmla="*/ 48 h 57"/>
              <a:gd name="T26" fmla="*/ 57 w 57"/>
              <a:gd name="T27" fmla="*/ 28 h 57"/>
              <a:gd name="T28" fmla="*/ 49 w 57"/>
              <a:gd name="T29" fmla="*/ 8 h 57"/>
              <a:gd name="T30" fmla="*/ 50 w 57"/>
              <a:gd name="T31" fmla="*/ 7 h 57"/>
              <a:gd name="T32" fmla="*/ 50 w 57"/>
              <a:gd name="T33" fmla="*/ 7 h 57"/>
              <a:gd name="T34" fmla="*/ 49 w 57"/>
              <a:gd name="T35" fmla="*/ 8 h 57"/>
              <a:gd name="T36" fmla="*/ 29 w 57"/>
              <a:gd name="T37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6" y="42"/>
                </a:cubicBezTo>
                <a:cubicBezTo>
                  <a:pt x="8" y="34"/>
                  <a:pt x="8" y="22"/>
                  <a:pt x="16" y="15"/>
                </a:cubicBezTo>
                <a:cubicBezTo>
                  <a:pt x="19" y="11"/>
                  <a:pt x="24" y="10"/>
                  <a:pt x="29" y="10"/>
                </a:cubicBezTo>
                <a:cubicBezTo>
                  <a:pt x="33" y="10"/>
                  <a:pt x="38" y="11"/>
                  <a:pt x="42" y="15"/>
                </a:cubicBezTo>
                <a:cubicBezTo>
                  <a:pt x="49" y="22"/>
                  <a:pt x="49" y="34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9" y="48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8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9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9" y="8"/>
                  <a:pt x="49" y="8"/>
                  <a:pt x="49" y="8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40" name="Freeform 1098"/>
          <p:cNvSpPr>
            <a:spLocks noEditPoints="1"/>
          </p:cNvSpPr>
          <p:nvPr/>
        </p:nvSpPr>
        <p:spPr bwMode="auto">
          <a:xfrm>
            <a:off x="945332" y="3643313"/>
            <a:ext cx="269875" cy="269875"/>
          </a:xfrm>
          <a:custGeom>
            <a:avLst/>
            <a:gdLst>
              <a:gd name="T0" fmla="*/ 33 w 65"/>
              <a:gd name="T1" fmla="*/ 61 h 65"/>
              <a:gd name="T2" fmla="*/ 13 w 65"/>
              <a:gd name="T3" fmla="*/ 52 h 65"/>
              <a:gd name="T4" fmla="*/ 4 w 65"/>
              <a:gd name="T5" fmla="*/ 32 h 65"/>
              <a:gd name="T6" fmla="*/ 13 w 65"/>
              <a:gd name="T7" fmla="*/ 12 h 65"/>
              <a:gd name="T8" fmla="*/ 33 w 65"/>
              <a:gd name="T9" fmla="*/ 4 h 65"/>
              <a:gd name="T10" fmla="*/ 53 w 65"/>
              <a:gd name="T11" fmla="*/ 12 h 65"/>
              <a:gd name="T12" fmla="*/ 54 w 65"/>
              <a:gd name="T13" fmla="*/ 11 h 65"/>
              <a:gd name="T14" fmla="*/ 56 w 65"/>
              <a:gd name="T15" fmla="*/ 9 h 65"/>
              <a:gd name="T16" fmla="*/ 54 w 65"/>
              <a:gd name="T17" fmla="*/ 11 h 65"/>
              <a:gd name="T18" fmla="*/ 53 w 65"/>
              <a:gd name="T19" fmla="*/ 12 h 65"/>
              <a:gd name="T20" fmla="*/ 61 w 65"/>
              <a:gd name="T21" fmla="*/ 32 h 65"/>
              <a:gd name="T22" fmla="*/ 53 w 65"/>
              <a:gd name="T23" fmla="*/ 52 h 65"/>
              <a:gd name="T24" fmla="*/ 33 w 65"/>
              <a:gd name="T25" fmla="*/ 61 h 65"/>
              <a:gd name="T26" fmla="*/ 33 w 65"/>
              <a:gd name="T27" fmla="*/ 0 h 65"/>
              <a:gd name="T28" fmla="*/ 33 w 65"/>
              <a:gd name="T29" fmla="*/ 0 h 65"/>
              <a:gd name="T30" fmla="*/ 30 w 65"/>
              <a:gd name="T31" fmla="*/ 0 h 65"/>
              <a:gd name="T32" fmla="*/ 26 w 65"/>
              <a:gd name="T33" fmla="*/ 1 h 65"/>
              <a:gd name="T34" fmla="*/ 10 w 65"/>
              <a:gd name="T35" fmla="*/ 9 h 65"/>
              <a:gd name="T36" fmla="*/ 0 w 65"/>
              <a:gd name="T37" fmla="*/ 32 h 65"/>
              <a:gd name="T38" fmla="*/ 10 w 65"/>
              <a:gd name="T39" fmla="*/ 55 h 65"/>
              <a:gd name="T40" fmla="*/ 33 w 65"/>
              <a:gd name="T41" fmla="*/ 65 h 65"/>
              <a:gd name="T42" fmla="*/ 33 w 65"/>
              <a:gd name="T43" fmla="*/ 65 h 65"/>
              <a:gd name="T44" fmla="*/ 56 w 65"/>
              <a:gd name="T45" fmla="*/ 55 h 65"/>
              <a:gd name="T46" fmla="*/ 65 w 65"/>
              <a:gd name="T47" fmla="*/ 32 h 65"/>
              <a:gd name="T48" fmla="*/ 56 w 65"/>
              <a:gd name="T49" fmla="*/ 9 h 65"/>
              <a:gd name="T50" fmla="*/ 56 w 65"/>
              <a:gd name="T51" fmla="*/ 9 h 65"/>
              <a:gd name="T52" fmla="*/ 33 w 65"/>
              <a:gd name="T53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5" h="65">
                <a:moveTo>
                  <a:pt x="33" y="61"/>
                </a:moveTo>
                <a:cubicBezTo>
                  <a:pt x="25" y="61"/>
                  <a:pt x="18" y="58"/>
                  <a:pt x="13" y="52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3" y="12"/>
                </a:cubicBez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6" y="9"/>
                  <a:pt x="56" y="9"/>
                  <a:pt x="56" y="9"/>
                </a:cubicBezTo>
                <a:cubicBezTo>
                  <a:pt x="54" y="11"/>
                  <a:pt x="54" y="11"/>
                  <a:pt x="54" y="11"/>
                </a:cubicBezTo>
                <a:cubicBezTo>
                  <a:pt x="53" y="12"/>
                  <a:pt x="53" y="12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3" y="52"/>
                </a:cubicBezTo>
                <a:cubicBezTo>
                  <a:pt x="47" y="58"/>
                  <a:pt x="40" y="61"/>
                  <a:pt x="33" y="61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32" y="0"/>
                  <a:pt x="31" y="0"/>
                  <a:pt x="30" y="0"/>
                </a:cubicBezTo>
                <a:cubicBezTo>
                  <a:pt x="29" y="0"/>
                  <a:pt x="28" y="0"/>
                  <a:pt x="26" y="1"/>
                </a:cubicBezTo>
                <a:cubicBezTo>
                  <a:pt x="20" y="2"/>
                  <a:pt x="15" y="5"/>
                  <a:pt x="10" y="9"/>
                </a:cubicBezTo>
                <a:cubicBezTo>
                  <a:pt x="4" y="16"/>
                  <a:pt x="0" y="24"/>
                  <a:pt x="0" y="32"/>
                </a:cubicBezTo>
                <a:cubicBezTo>
                  <a:pt x="0" y="41"/>
                  <a:pt x="4" y="49"/>
                  <a:pt x="10" y="55"/>
                </a:cubicBezTo>
                <a:cubicBezTo>
                  <a:pt x="16" y="61"/>
                  <a:pt x="24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2"/>
                  <a:pt x="56" y="55"/>
                </a:cubicBezTo>
                <a:cubicBezTo>
                  <a:pt x="62" y="49"/>
                  <a:pt x="65" y="41"/>
                  <a:pt x="65" y="32"/>
                </a:cubicBezTo>
                <a:cubicBezTo>
                  <a:pt x="65" y="24"/>
                  <a:pt x="62" y="16"/>
                  <a:pt x="56" y="9"/>
                </a:cubicBezTo>
                <a:cubicBezTo>
                  <a:pt x="56" y="9"/>
                  <a:pt x="56" y="9"/>
                  <a:pt x="56" y="9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41" name="Freeform 1099"/>
          <p:cNvSpPr>
            <a:spLocks/>
          </p:cNvSpPr>
          <p:nvPr/>
        </p:nvSpPr>
        <p:spPr bwMode="auto">
          <a:xfrm>
            <a:off x="994545" y="3702050"/>
            <a:ext cx="169863" cy="152400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1"/>
                  <a:pt x="8" y="5"/>
                </a:cubicBezTo>
                <a:cubicBezTo>
                  <a:pt x="0" y="12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42" name="Freeform 1100"/>
          <p:cNvSpPr>
            <a:spLocks noEditPoints="1"/>
          </p:cNvSpPr>
          <p:nvPr/>
        </p:nvSpPr>
        <p:spPr bwMode="auto">
          <a:xfrm>
            <a:off x="-2636068" y="2851150"/>
            <a:ext cx="236538" cy="236538"/>
          </a:xfrm>
          <a:custGeom>
            <a:avLst/>
            <a:gdLst>
              <a:gd name="T0" fmla="*/ 28 w 57"/>
              <a:gd name="T1" fmla="*/ 47 h 57"/>
              <a:gd name="T2" fmla="*/ 15 w 57"/>
              <a:gd name="T3" fmla="*/ 41 h 57"/>
              <a:gd name="T4" fmla="*/ 15 w 57"/>
              <a:gd name="T5" fmla="*/ 15 h 57"/>
              <a:gd name="T6" fmla="*/ 28 w 57"/>
              <a:gd name="T7" fmla="*/ 10 h 57"/>
              <a:gd name="T8" fmla="*/ 42 w 57"/>
              <a:gd name="T9" fmla="*/ 15 h 57"/>
              <a:gd name="T10" fmla="*/ 42 w 57"/>
              <a:gd name="T11" fmla="*/ 41 h 57"/>
              <a:gd name="T12" fmla="*/ 28 w 57"/>
              <a:gd name="T13" fmla="*/ 47 h 57"/>
              <a:gd name="T14" fmla="*/ 28 w 57"/>
              <a:gd name="T15" fmla="*/ 0 h 57"/>
              <a:gd name="T16" fmla="*/ 8 w 57"/>
              <a:gd name="T17" fmla="*/ 8 h 57"/>
              <a:gd name="T18" fmla="*/ 0 w 57"/>
              <a:gd name="T19" fmla="*/ 28 h 57"/>
              <a:gd name="T20" fmla="*/ 8 w 57"/>
              <a:gd name="T21" fmla="*/ 48 h 57"/>
              <a:gd name="T22" fmla="*/ 28 w 57"/>
              <a:gd name="T23" fmla="*/ 57 h 57"/>
              <a:gd name="T24" fmla="*/ 48 w 57"/>
              <a:gd name="T25" fmla="*/ 48 h 57"/>
              <a:gd name="T26" fmla="*/ 57 w 57"/>
              <a:gd name="T27" fmla="*/ 28 h 57"/>
              <a:gd name="T28" fmla="*/ 48 w 57"/>
              <a:gd name="T29" fmla="*/ 8 h 57"/>
              <a:gd name="T30" fmla="*/ 50 w 57"/>
              <a:gd name="T31" fmla="*/ 7 h 57"/>
              <a:gd name="T32" fmla="*/ 50 w 57"/>
              <a:gd name="T33" fmla="*/ 7 h 57"/>
              <a:gd name="T34" fmla="*/ 48 w 57"/>
              <a:gd name="T35" fmla="*/ 8 h 57"/>
              <a:gd name="T36" fmla="*/ 28 w 57"/>
              <a:gd name="T37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7">
                <a:moveTo>
                  <a:pt x="28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10"/>
                  <a:pt x="28" y="10"/>
                </a:cubicBezTo>
                <a:cubicBezTo>
                  <a:pt x="33" y="10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5"/>
                  <a:pt x="3" y="43"/>
                  <a:pt x="8" y="48"/>
                </a:cubicBezTo>
                <a:cubicBezTo>
                  <a:pt x="14" y="54"/>
                  <a:pt x="21" y="57"/>
                  <a:pt x="28" y="57"/>
                </a:cubicBezTo>
                <a:cubicBezTo>
                  <a:pt x="36" y="57"/>
                  <a:pt x="43" y="54"/>
                  <a:pt x="48" y="48"/>
                </a:cubicBezTo>
                <a:cubicBezTo>
                  <a:pt x="54" y="43"/>
                  <a:pt x="57" y="35"/>
                  <a:pt x="57" y="28"/>
                </a:cubicBezTo>
                <a:cubicBezTo>
                  <a:pt x="57" y="21"/>
                  <a:pt x="54" y="14"/>
                  <a:pt x="48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8" y="8"/>
                  <a:pt x="48" y="8"/>
                  <a:pt x="48" y="8"/>
                </a:cubicBezTo>
                <a:cubicBezTo>
                  <a:pt x="43" y="3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43" name="Freeform 1101"/>
          <p:cNvSpPr>
            <a:spLocks/>
          </p:cNvSpPr>
          <p:nvPr/>
        </p:nvSpPr>
        <p:spPr bwMode="auto">
          <a:xfrm>
            <a:off x="-2653531" y="2835275"/>
            <a:ext cx="269875" cy="268288"/>
          </a:xfrm>
          <a:custGeom>
            <a:avLst/>
            <a:gdLst>
              <a:gd name="T0" fmla="*/ 32 w 65"/>
              <a:gd name="T1" fmla="*/ 0 h 65"/>
              <a:gd name="T2" fmla="*/ 32 w 65"/>
              <a:gd name="T3" fmla="*/ 0 h 65"/>
              <a:gd name="T4" fmla="*/ 10 w 65"/>
              <a:gd name="T5" fmla="*/ 9 h 65"/>
              <a:gd name="T6" fmla="*/ 1 w 65"/>
              <a:gd name="T7" fmla="*/ 24 h 65"/>
              <a:gd name="T8" fmla="*/ 0 w 65"/>
              <a:gd name="T9" fmla="*/ 28 h 65"/>
              <a:gd name="T10" fmla="*/ 0 w 65"/>
              <a:gd name="T11" fmla="*/ 32 h 65"/>
              <a:gd name="T12" fmla="*/ 10 w 65"/>
              <a:gd name="T13" fmla="*/ 55 h 65"/>
              <a:gd name="T14" fmla="*/ 32 w 65"/>
              <a:gd name="T15" fmla="*/ 65 h 65"/>
              <a:gd name="T16" fmla="*/ 32 w 65"/>
              <a:gd name="T17" fmla="*/ 65 h 65"/>
              <a:gd name="T18" fmla="*/ 55 w 65"/>
              <a:gd name="T19" fmla="*/ 55 h 65"/>
              <a:gd name="T20" fmla="*/ 65 w 65"/>
              <a:gd name="T21" fmla="*/ 32 h 65"/>
              <a:gd name="T22" fmla="*/ 55 w 65"/>
              <a:gd name="T23" fmla="*/ 9 h 65"/>
              <a:gd name="T24" fmla="*/ 54 w 65"/>
              <a:gd name="T25" fmla="*/ 11 h 65"/>
              <a:gd name="T26" fmla="*/ 52 w 65"/>
              <a:gd name="T27" fmla="*/ 12 h 65"/>
              <a:gd name="T28" fmla="*/ 61 w 65"/>
              <a:gd name="T29" fmla="*/ 32 h 65"/>
              <a:gd name="T30" fmla="*/ 52 w 65"/>
              <a:gd name="T31" fmla="*/ 52 h 65"/>
              <a:gd name="T32" fmla="*/ 32 w 65"/>
              <a:gd name="T33" fmla="*/ 61 h 65"/>
              <a:gd name="T34" fmla="*/ 12 w 65"/>
              <a:gd name="T35" fmla="*/ 52 h 65"/>
              <a:gd name="T36" fmla="*/ 4 w 65"/>
              <a:gd name="T37" fmla="*/ 32 h 65"/>
              <a:gd name="T38" fmla="*/ 12 w 65"/>
              <a:gd name="T39" fmla="*/ 12 h 65"/>
              <a:gd name="T40" fmla="*/ 32 w 65"/>
              <a:gd name="T41" fmla="*/ 4 h 65"/>
              <a:gd name="T42" fmla="*/ 52 w 65"/>
              <a:gd name="T43" fmla="*/ 12 h 65"/>
              <a:gd name="T44" fmla="*/ 54 w 65"/>
              <a:gd name="T45" fmla="*/ 11 h 65"/>
              <a:gd name="T46" fmla="*/ 55 w 65"/>
              <a:gd name="T47" fmla="*/ 9 h 65"/>
              <a:gd name="T48" fmla="*/ 32 w 65"/>
              <a:gd name="T49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5" h="65"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5" y="14"/>
                  <a:pt x="2" y="19"/>
                  <a:pt x="1" y="24"/>
                </a:cubicBezTo>
                <a:cubicBezTo>
                  <a:pt x="1" y="26"/>
                  <a:pt x="0" y="27"/>
                  <a:pt x="0" y="28"/>
                </a:cubicBezTo>
                <a:cubicBezTo>
                  <a:pt x="0" y="30"/>
                  <a:pt x="0" y="31"/>
                  <a:pt x="0" y="32"/>
                </a:cubicBezTo>
                <a:cubicBezTo>
                  <a:pt x="0" y="40"/>
                  <a:pt x="3" y="49"/>
                  <a:pt x="10" y="55"/>
                </a:cubicBezTo>
                <a:cubicBezTo>
                  <a:pt x="16" y="61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1" y="65"/>
                  <a:pt x="49" y="61"/>
                  <a:pt x="55" y="55"/>
                </a:cubicBezTo>
                <a:cubicBezTo>
                  <a:pt x="62" y="49"/>
                  <a:pt x="65" y="40"/>
                  <a:pt x="65" y="32"/>
                </a:cubicBezTo>
                <a:cubicBezTo>
                  <a:pt x="65" y="24"/>
                  <a:pt x="62" y="16"/>
                  <a:pt x="55" y="9"/>
                </a:cubicBezTo>
                <a:cubicBezTo>
                  <a:pt x="54" y="11"/>
                  <a:pt x="54" y="11"/>
                  <a:pt x="54" y="11"/>
                </a:cubicBezTo>
                <a:cubicBezTo>
                  <a:pt x="52" y="12"/>
                  <a:pt x="52" y="12"/>
                  <a:pt x="52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39"/>
                  <a:pt x="58" y="47"/>
                  <a:pt x="52" y="52"/>
                </a:cubicBezTo>
                <a:cubicBezTo>
                  <a:pt x="47" y="58"/>
                  <a:pt x="40" y="61"/>
                  <a:pt x="32" y="61"/>
                </a:cubicBezTo>
                <a:cubicBezTo>
                  <a:pt x="25" y="61"/>
                  <a:pt x="18" y="58"/>
                  <a:pt x="12" y="52"/>
                </a:cubicBezTo>
                <a:cubicBezTo>
                  <a:pt x="7" y="47"/>
                  <a:pt x="4" y="39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8" y="7"/>
                  <a:pt x="25" y="4"/>
                  <a:pt x="32" y="4"/>
                </a:cubicBezTo>
                <a:cubicBezTo>
                  <a:pt x="40" y="4"/>
                  <a:pt x="47" y="7"/>
                  <a:pt x="52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5" y="9"/>
                  <a:pt x="55" y="9"/>
                  <a:pt x="55" y="9"/>
                </a:cubicBezTo>
                <a:cubicBezTo>
                  <a:pt x="49" y="3"/>
                  <a:pt x="41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44" name="Freeform 1102"/>
          <p:cNvSpPr>
            <a:spLocks/>
          </p:cNvSpPr>
          <p:nvPr/>
        </p:nvSpPr>
        <p:spPr bwMode="auto">
          <a:xfrm>
            <a:off x="-2602731" y="2892425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1 h 37"/>
              <a:gd name="T6" fmla="*/ 20 w 41"/>
              <a:gd name="T7" fmla="*/ 37 h 37"/>
              <a:gd name="T8" fmla="*/ 34 w 41"/>
              <a:gd name="T9" fmla="*/ 31 h 37"/>
              <a:gd name="T10" fmla="*/ 34 w 41"/>
              <a:gd name="T11" fmla="*/ 5 h 37"/>
              <a:gd name="T12" fmla="*/ 20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1"/>
                  <a:pt x="7" y="5"/>
                </a:cubicBezTo>
                <a:cubicBezTo>
                  <a:pt x="0" y="12"/>
                  <a:pt x="0" y="24"/>
                  <a:pt x="7" y="31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1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45" name="Freeform 1103"/>
          <p:cNvSpPr>
            <a:spLocks noEditPoints="1"/>
          </p:cNvSpPr>
          <p:nvPr/>
        </p:nvSpPr>
        <p:spPr bwMode="auto">
          <a:xfrm>
            <a:off x="1408882" y="2768600"/>
            <a:ext cx="236538" cy="236538"/>
          </a:xfrm>
          <a:custGeom>
            <a:avLst/>
            <a:gdLst>
              <a:gd name="T0" fmla="*/ 28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8 w 57"/>
              <a:gd name="T7" fmla="*/ 10 h 57"/>
              <a:gd name="T8" fmla="*/ 41 w 57"/>
              <a:gd name="T9" fmla="*/ 15 h 57"/>
              <a:gd name="T10" fmla="*/ 41 w 57"/>
              <a:gd name="T11" fmla="*/ 42 h 57"/>
              <a:gd name="T12" fmla="*/ 28 w 57"/>
              <a:gd name="T13" fmla="*/ 47 h 57"/>
              <a:gd name="T14" fmla="*/ 28 w 57"/>
              <a:gd name="T15" fmla="*/ 0 h 57"/>
              <a:gd name="T16" fmla="*/ 8 w 57"/>
              <a:gd name="T17" fmla="*/ 8 h 57"/>
              <a:gd name="T18" fmla="*/ 0 w 57"/>
              <a:gd name="T19" fmla="*/ 28 h 57"/>
              <a:gd name="T20" fmla="*/ 8 w 57"/>
              <a:gd name="T21" fmla="*/ 48 h 57"/>
              <a:gd name="T22" fmla="*/ 28 w 57"/>
              <a:gd name="T23" fmla="*/ 57 h 57"/>
              <a:gd name="T24" fmla="*/ 48 w 57"/>
              <a:gd name="T25" fmla="*/ 48 h 57"/>
              <a:gd name="T26" fmla="*/ 57 w 57"/>
              <a:gd name="T27" fmla="*/ 28 h 57"/>
              <a:gd name="T28" fmla="*/ 48 w 57"/>
              <a:gd name="T29" fmla="*/ 8 h 57"/>
              <a:gd name="T30" fmla="*/ 50 w 57"/>
              <a:gd name="T31" fmla="*/ 7 h 57"/>
              <a:gd name="T32" fmla="*/ 50 w 57"/>
              <a:gd name="T33" fmla="*/ 7 h 57"/>
              <a:gd name="T34" fmla="*/ 48 w 57"/>
              <a:gd name="T35" fmla="*/ 8 h 57"/>
              <a:gd name="T36" fmla="*/ 28 w 57"/>
              <a:gd name="T37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7">
                <a:moveTo>
                  <a:pt x="28" y="47"/>
                </a:moveTo>
                <a:cubicBezTo>
                  <a:pt x="23" y="47"/>
                  <a:pt x="19" y="45"/>
                  <a:pt x="15" y="42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2"/>
                  <a:pt x="23" y="10"/>
                  <a:pt x="28" y="10"/>
                </a:cubicBezTo>
                <a:cubicBezTo>
                  <a:pt x="33" y="10"/>
                  <a:pt x="38" y="12"/>
                  <a:pt x="41" y="15"/>
                </a:cubicBezTo>
                <a:cubicBezTo>
                  <a:pt x="49" y="22"/>
                  <a:pt x="49" y="34"/>
                  <a:pt x="41" y="42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8" y="48"/>
                </a:cubicBezTo>
                <a:cubicBezTo>
                  <a:pt x="14" y="54"/>
                  <a:pt x="21" y="57"/>
                  <a:pt x="28" y="57"/>
                </a:cubicBezTo>
                <a:cubicBezTo>
                  <a:pt x="35" y="57"/>
                  <a:pt x="43" y="54"/>
                  <a:pt x="48" y="48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8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8" y="8"/>
                  <a:pt x="48" y="8"/>
                  <a:pt x="48" y="8"/>
                </a:cubicBezTo>
                <a:cubicBezTo>
                  <a:pt x="43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46" name="Freeform 1104"/>
          <p:cNvSpPr>
            <a:spLocks noEditPoints="1"/>
          </p:cNvSpPr>
          <p:nvPr/>
        </p:nvSpPr>
        <p:spPr bwMode="auto">
          <a:xfrm>
            <a:off x="1393007" y="2752725"/>
            <a:ext cx="269875" cy="268288"/>
          </a:xfrm>
          <a:custGeom>
            <a:avLst/>
            <a:gdLst>
              <a:gd name="T0" fmla="*/ 32 w 65"/>
              <a:gd name="T1" fmla="*/ 61 h 65"/>
              <a:gd name="T2" fmla="*/ 12 w 65"/>
              <a:gd name="T3" fmla="*/ 52 h 65"/>
              <a:gd name="T4" fmla="*/ 4 w 65"/>
              <a:gd name="T5" fmla="*/ 32 h 65"/>
              <a:gd name="T6" fmla="*/ 12 w 65"/>
              <a:gd name="T7" fmla="*/ 12 h 65"/>
              <a:gd name="T8" fmla="*/ 32 w 65"/>
              <a:gd name="T9" fmla="*/ 4 h 65"/>
              <a:gd name="T10" fmla="*/ 52 w 65"/>
              <a:gd name="T11" fmla="*/ 12 h 65"/>
              <a:gd name="T12" fmla="*/ 54 w 65"/>
              <a:gd name="T13" fmla="*/ 11 h 65"/>
              <a:gd name="T14" fmla="*/ 52 w 65"/>
              <a:gd name="T15" fmla="*/ 12 h 65"/>
              <a:gd name="T16" fmla="*/ 61 w 65"/>
              <a:gd name="T17" fmla="*/ 32 h 65"/>
              <a:gd name="T18" fmla="*/ 52 w 65"/>
              <a:gd name="T19" fmla="*/ 52 h 65"/>
              <a:gd name="T20" fmla="*/ 32 w 65"/>
              <a:gd name="T21" fmla="*/ 61 h 65"/>
              <a:gd name="T22" fmla="*/ 32 w 65"/>
              <a:gd name="T23" fmla="*/ 0 h 65"/>
              <a:gd name="T24" fmla="*/ 32 w 65"/>
              <a:gd name="T25" fmla="*/ 0 h 65"/>
              <a:gd name="T26" fmla="*/ 9 w 65"/>
              <a:gd name="T27" fmla="*/ 10 h 65"/>
              <a:gd name="T28" fmla="*/ 0 w 65"/>
              <a:gd name="T29" fmla="*/ 31 h 65"/>
              <a:gd name="T30" fmla="*/ 0 w 65"/>
              <a:gd name="T31" fmla="*/ 32 h 65"/>
              <a:gd name="T32" fmla="*/ 0 w 65"/>
              <a:gd name="T33" fmla="*/ 35 h 65"/>
              <a:gd name="T34" fmla="*/ 9 w 65"/>
              <a:gd name="T35" fmla="*/ 55 h 65"/>
              <a:gd name="T36" fmla="*/ 32 w 65"/>
              <a:gd name="T37" fmla="*/ 65 h 65"/>
              <a:gd name="T38" fmla="*/ 32 w 65"/>
              <a:gd name="T39" fmla="*/ 65 h 65"/>
              <a:gd name="T40" fmla="*/ 55 w 65"/>
              <a:gd name="T41" fmla="*/ 55 h 65"/>
              <a:gd name="T42" fmla="*/ 65 w 65"/>
              <a:gd name="T43" fmla="*/ 32 h 65"/>
              <a:gd name="T44" fmla="*/ 55 w 65"/>
              <a:gd name="T45" fmla="*/ 10 h 65"/>
              <a:gd name="T46" fmla="*/ 55 w 65"/>
              <a:gd name="T47" fmla="*/ 10 h 65"/>
              <a:gd name="T48" fmla="*/ 32 w 65"/>
              <a:gd name="T49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5" h="65">
                <a:moveTo>
                  <a:pt x="32" y="61"/>
                </a:moveTo>
                <a:cubicBezTo>
                  <a:pt x="25" y="61"/>
                  <a:pt x="18" y="58"/>
                  <a:pt x="12" y="52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8" y="7"/>
                  <a:pt x="25" y="4"/>
                  <a:pt x="32" y="4"/>
                </a:cubicBezTo>
                <a:cubicBezTo>
                  <a:pt x="39" y="4"/>
                  <a:pt x="47" y="7"/>
                  <a:pt x="52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2" y="12"/>
                  <a:pt x="52" y="12"/>
                  <a:pt x="52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2" y="52"/>
                </a:cubicBezTo>
                <a:cubicBezTo>
                  <a:pt x="47" y="58"/>
                  <a:pt x="39" y="61"/>
                  <a:pt x="32" y="61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10"/>
                </a:cubicBezTo>
                <a:cubicBezTo>
                  <a:pt x="3" y="15"/>
                  <a:pt x="0" y="23"/>
                  <a:pt x="0" y="31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3"/>
                  <a:pt x="0" y="34"/>
                  <a:pt x="0" y="35"/>
                </a:cubicBezTo>
                <a:cubicBezTo>
                  <a:pt x="1" y="42"/>
                  <a:pt x="4" y="50"/>
                  <a:pt x="9" y="55"/>
                </a:cubicBezTo>
                <a:cubicBezTo>
                  <a:pt x="16" y="62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0" y="65"/>
                  <a:pt x="49" y="62"/>
                  <a:pt x="55" y="55"/>
                </a:cubicBezTo>
                <a:cubicBezTo>
                  <a:pt x="61" y="49"/>
                  <a:pt x="65" y="41"/>
                  <a:pt x="65" y="32"/>
                </a:cubicBezTo>
                <a:cubicBezTo>
                  <a:pt x="65" y="24"/>
                  <a:pt x="61" y="16"/>
                  <a:pt x="55" y="10"/>
                </a:cubicBezTo>
                <a:cubicBezTo>
                  <a:pt x="55" y="10"/>
                  <a:pt x="55" y="10"/>
                  <a:pt x="55" y="10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47" name="Freeform 1105"/>
          <p:cNvSpPr>
            <a:spLocks/>
          </p:cNvSpPr>
          <p:nvPr/>
        </p:nvSpPr>
        <p:spPr bwMode="auto">
          <a:xfrm>
            <a:off x="1442220" y="2809875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3 w 41"/>
              <a:gd name="T9" fmla="*/ 32 h 37"/>
              <a:gd name="T10" fmla="*/ 33 w 41"/>
              <a:gd name="T11" fmla="*/ 5 h 37"/>
              <a:gd name="T12" fmla="*/ 20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5" y="0"/>
                  <a:pt x="11" y="2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5" y="37"/>
                  <a:pt x="20" y="37"/>
                </a:cubicBezTo>
                <a:cubicBezTo>
                  <a:pt x="25" y="37"/>
                  <a:pt x="30" y="35"/>
                  <a:pt x="33" y="32"/>
                </a:cubicBezTo>
                <a:cubicBezTo>
                  <a:pt x="41" y="24"/>
                  <a:pt x="41" y="12"/>
                  <a:pt x="33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48" name="Freeform 1106"/>
          <p:cNvSpPr>
            <a:spLocks noEditPoints="1"/>
          </p:cNvSpPr>
          <p:nvPr/>
        </p:nvSpPr>
        <p:spPr bwMode="auto">
          <a:xfrm>
            <a:off x="-361180" y="3883025"/>
            <a:ext cx="233363" cy="233363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0 w 56"/>
              <a:gd name="T19" fmla="*/ 28 h 56"/>
              <a:gd name="T20" fmla="*/ 8 w 56"/>
              <a:gd name="T21" fmla="*/ 48 h 56"/>
              <a:gd name="T22" fmla="*/ 28 w 56"/>
              <a:gd name="T23" fmla="*/ 56 h 56"/>
              <a:gd name="T24" fmla="*/ 48 w 56"/>
              <a:gd name="T25" fmla="*/ 48 h 56"/>
              <a:gd name="T26" fmla="*/ 56 w 56"/>
              <a:gd name="T27" fmla="*/ 28 h 56"/>
              <a:gd name="T28" fmla="*/ 48 w 56"/>
              <a:gd name="T29" fmla="*/ 8 h 56"/>
              <a:gd name="T30" fmla="*/ 50 w 56"/>
              <a:gd name="T31" fmla="*/ 7 h 56"/>
              <a:gd name="T32" fmla="*/ 50 w 56"/>
              <a:gd name="T33" fmla="*/ 7 h 56"/>
              <a:gd name="T34" fmla="*/ 48 w 56"/>
              <a:gd name="T35" fmla="*/ 8 h 56"/>
              <a:gd name="T36" fmla="*/ 28 w 56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5"/>
                  <a:pt x="3" y="43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5" y="56"/>
                  <a:pt x="43" y="54"/>
                  <a:pt x="48" y="48"/>
                </a:cubicBezTo>
                <a:cubicBezTo>
                  <a:pt x="54" y="43"/>
                  <a:pt x="56" y="35"/>
                  <a:pt x="56" y="28"/>
                </a:cubicBezTo>
                <a:cubicBezTo>
                  <a:pt x="56" y="21"/>
                  <a:pt x="54" y="14"/>
                  <a:pt x="48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8" y="8"/>
                  <a:pt x="48" y="8"/>
                  <a:pt x="48" y="8"/>
                </a:cubicBezTo>
                <a:cubicBezTo>
                  <a:pt x="43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49" name="Freeform 1107"/>
          <p:cNvSpPr>
            <a:spLocks noEditPoints="1"/>
          </p:cNvSpPr>
          <p:nvPr/>
        </p:nvSpPr>
        <p:spPr bwMode="auto">
          <a:xfrm>
            <a:off x="-377055" y="3867150"/>
            <a:ext cx="265113" cy="265113"/>
          </a:xfrm>
          <a:custGeom>
            <a:avLst/>
            <a:gdLst>
              <a:gd name="T0" fmla="*/ 32 w 64"/>
              <a:gd name="T1" fmla="*/ 60 h 64"/>
              <a:gd name="T2" fmla="*/ 12 w 64"/>
              <a:gd name="T3" fmla="*/ 52 h 64"/>
              <a:gd name="T4" fmla="*/ 4 w 64"/>
              <a:gd name="T5" fmla="*/ 32 h 64"/>
              <a:gd name="T6" fmla="*/ 12 w 64"/>
              <a:gd name="T7" fmla="*/ 12 h 64"/>
              <a:gd name="T8" fmla="*/ 32 w 64"/>
              <a:gd name="T9" fmla="*/ 4 h 64"/>
              <a:gd name="T10" fmla="*/ 52 w 64"/>
              <a:gd name="T11" fmla="*/ 12 h 64"/>
              <a:gd name="T12" fmla="*/ 54 w 64"/>
              <a:gd name="T13" fmla="*/ 11 h 64"/>
              <a:gd name="T14" fmla="*/ 55 w 64"/>
              <a:gd name="T15" fmla="*/ 9 h 64"/>
              <a:gd name="T16" fmla="*/ 54 w 64"/>
              <a:gd name="T17" fmla="*/ 11 h 64"/>
              <a:gd name="T18" fmla="*/ 52 w 64"/>
              <a:gd name="T19" fmla="*/ 12 h 64"/>
              <a:gd name="T20" fmla="*/ 60 w 64"/>
              <a:gd name="T21" fmla="*/ 32 h 64"/>
              <a:gd name="T22" fmla="*/ 52 w 64"/>
              <a:gd name="T23" fmla="*/ 52 h 64"/>
              <a:gd name="T24" fmla="*/ 32 w 64"/>
              <a:gd name="T25" fmla="*/ 60 h 64"/>
              <a:gd name="T26" fmla="*/ 32 w 64"/>
              <a:gd name="T27" fmla="*/ 0 h 64"/>
              <a:gd name="T28" fmla="*/ 32 w 64"/>
              <a:gd name="T29" fmla="*/ 0 h 64"/>
              <a:gd name="T30" fmla="*/ 9 w 64"/>
              <a:gd name="T31" fmla="*/ 9 h 64"/>
              <a:gd name="T32" fmla="*/ 0 w 64"/>
              <a:gd name="T33" fmla="*/ 32 h 64"/>
              <a:gd name="T34" fmla="*/ 9 w 64"/>
              <a:gd name="T35" fmla="*/ 55 h 64"/>
              <a:gd name="T36" fmla="*/ 30 w 64"/>
              <a:gd name="T37" fmla="*/ 64 h 64"/>
              <a:gd name="T38" fmla="*/ 32 w 64"/>
              <a:gd name="T39" fmla="*/ 64 h 64"/>
              <a:gd name="T40" fmla="*/ 32 w 64"/>
              <a:gd name="T41" fmla="*/ 64 h 64"/>
              <a:gd name="T42" fmla="*/ 34 w 64"/>
              <a:gd name="T43" fmla="*/ 64 h 64"/>
              <a:gd name="T44" fmla="*/ 55 w 64"/>
              <a:gd name="T45" fmla="*/ 55 h 64"/>
              <a:gd name="T46" fmla="*/ 64 w 64"/>
              <a:gd name="T47" fmla="*/ 32 h 64"/>
              <a:gd name="T48" fmla="*/ 55 w 64"/>
              <a:gd name="T49" fmla="*/ 9 h 64"/>
              <a:gd name="T50" fmla="*/ 55 w 64"/>
              <a:gd name="T51" fmla="*/ 9 h 64"/>
              <a:gd name="T52" fmla="*/ 32 w 64"/>
              <a:gd name="T53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4" h="64">
                <a:moveTo>
                  <a:pt x="32" y="60"/>
                </a:moveTo>
                <a:cubicBezTo>
                  <a:pt x="25" y="60"/>
                  <a:pt x="18" y="58"/>
                  <a:pt x="12" y="52"/>
                </a:cubicBezTo>
                <a:cubicBezTo>
                  <a:pt x="7" y="47"/>
                  <a:pt x="4" y="39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8" y="7"/>
                  <a:pt x="25" y="4"/>
                  <a:pt x="32" y="4"/>
                </a:cubicBezTo>
                <a:cubicBezTo>
                  <a:pt x="39" y="4"/>
                  <a:pt x="47" y="7"/>
                  <a:pt x="52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5" y="9"/>
                  <a:pt x="55" y="9"/>
                  <a:pt x="55" y="9"/>
                </a:cubicBezTo>
                <a:cubicBezTo>
                  <a:pt x="54" y="11"/>
                  <a:pt x="54" y="11"/>
                  <a:pt x="54" y="11"/>
                </a:cubicBezTo>
                <a:cubicBezTo>
                  <a:pt x="52" y="12"/>
                  <a:pt x="52" y="12"/>
                  <a:pt x="52" y="12"/>
                </a:cubicBezTo>
                <a:cubicBezTo>
                  <a:pt x="58" y="18"/>
                  <a:pt x="60" y="25"/>
                  <a:pt x="60" y="32"/>
                </a:cubicBezTo>
                <a:cubicBezTo>
                  <a:pt x="60" y="39"/>
                  <a:pt x="58" y="47"/>
                  <a:pt x="52" y="52"/>
                </a:cubicBezTo>
                <a:cubicBezTo>
                  <a:pt x="47" y="58"/>
                  <a:pt x="39" y="60"/>
                  <a:pt x="32" y="60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5" y="61"/>
                  <a:pt x="22" y="64"/>
                  <a:pt x="30" y="64"/>
                </a:cubicBezTo>
                <a:cubicBezTo>
                  <a:pt x="30" y="64"/>
                  <a:pt x="31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33" y="64"/>
                  <a:pt x="33" y="64"/>
                  <a:pt x="34" y="64"/>
                </a:cubicBezTo>
                <a:cubicBezTo>
                  <a:pt x="41" y="64"/>
                  <a:pt x="49" y="61"/>
                  <a:pt x="55" y="55"/>
                </a:cubicBezTo>
                <a:cubicBezTo>
                  <a:pt x="61" y="49"/>
                  <a:pt x="64" y="40"/>
                  <a:pt x="64" y="32"/>
                </a:cubicBezTo>
                <a:cubicBezTo>
                  <a:pt x="64" y="24"/>
                  <a:pt x="61" y="16"/>
                  <a:pt x="55" y="9"/>
                </a:cubicBezTo>
                <a:cubicBezTo>
                  <a:pt x="55" y="9"/>
                  <a:pt x="55" y="9"/>
                  <a:pt x="55" y="9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50" name="Freeform 1108"/>
          <p:cNvSpPr>
            <a:spLocks/>
          </p:cNvSpPr>
          <p:nvPr/>
        </p:nvSpPr>
        <p:spPr bwMode="auto">
          <a:xfrm>
            <a:off x="-327843" y="3921125"/>
            <a:ext cx="169863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51" name="Freeform 1109"/>
          <p:cNvSpPr>
            <a:spLocks noEditPoints="1"/>
          </p:cNvSpPr>
          <p:nvPr/>
        </p:nvSpPr>
        <p:spPr bwMode="auto">
          <a:xfrm>
            <a:off x="-3047231" y="1243012"/>
            <a:ext cx="236538" cy="236538"/>
          </a:xfrm>
          <a:custGeom>
            <a:avLst/>
            <a:gdLst>
              <a:gd name="T0" fmla="*/ 28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8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8 w 57"/>
              <a:gd name="T13" fmla="*/ 47 h 57"/>
              <a:gd name="T14" fmla="*/ 28 w 57"/>
              <a:gd name="T15" fmla="*/ 0 h 57"/>
              <a:gd name="T16" fmla="*/ 8 w 57"/>
              <a:gd name="T17" fmla="*/ 9 h 57"/>
              <a:gd name="T18" fmla="*/ 0 w 57"/>
              <a:gd name="T19" fmla="*/ 29 h 57"/>
              <a:gd name="T20" fmla="*/ 8 w 57"/>
              <a:gd name="T21" fmla="*/ 49 h 57"/>
              <a:gd name="T22" fmla="*/ 28 w 57"/>
              <a:gd name="T23" fmla="*/ 57 h 57"/>
              <a:gd name="T24" fmla="*/ 48 w 57"/>
              <a:gd name="T25" fmla="*/ 49 h 57"/>
              <a:gd name="T26" fmla="*/ 57 w 57"/>
              <a:gd name="T27" fmla="*/ 29 h 57"/>
              <a:gd name="T28" fmla="*/ 48 w 57"/>
              <a:gd name="T29" fmla="*/ 9 h 57"/>
              <a:gd name="T30" fmla="*/ 50 w 57"/>
              <a:gd name="T31" fmla="*/ 7 h 57"/>
              <a:gd name="T32" fmla="*/ 50 w 57"/>
              <a:gd name="T33" fmla="*/ 7 h 57"/>
              <a:gd name="T34" fmla="*/ 48 w 57"/>
              <a:gd name="T35" fmla="*/ 9 h 57"/>
              <a:gd name="T36" fmla="*/ 28 w 57"/>
              <a:gd name="T37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7">
                <a:moveTo>
                  <a:pt x="28" y="47"/>
                </a:moveTo>
                <a:cubicBezTo>
                  <a:pt x="24" y="47"/>
                  <a:pt x="19" y="46"/>
                  <a:pt x="15" y="42"/>
                </a:cubicBezTo>
                <a:cubicBezTo>
                  <a:pt x="8" y="35"/>
                  <a:pt x="8" y="23"/>
                  <a:pt x="15" y="15"/>
                </a:cubicBezTo>
                <a:cubicBezTo>
                  <a:pt x="19" y="12"/>
                  <a:pt x="24" y="10"/>
                  <a:pt x="28" y="10"/>
                </a:cubicBezTo>
                <a:cubicBezTo>
                  <a:pt x="33" y="10"/>
                  <a:pt x="38" y="12"/>
                  <a:pt x="42" y="15"/>
                </a:cubicBezTo>
                <a:cubicBezTo>
                  <a:pt x="49" y="23"/>
                  <a:pt x="49" y="35"/>
                  <a:pt x="42" y="42"/>
                </a:cubicBezTo>
                <a:cubicBezTo>
                  <a:pt x="38" y="46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9"/>
                </a:cubicBezTo>
                <a:cubicBezTo>
                  <a:pt x="3" y="14"/>
                  <a:pt x="0" y="21"/>
                  <a:pt x="0" y="29"/>
                </a:cubicBezTo>
                <a:cubicBezTo>
                  <a:pt x="0" y="36"/>
                  <a:pt x="3" y="43"/>
                  <a:pt x="8" y="49"/>
                </a:cubicBezTo>
                <a:cubicBezTo>
                  <a:pt x="14" y="54"/>
                  <a:pt x="21" y="57"/>
                  <a:pt x="28" y="57"/>
                </a:cubicBezTo>
                <a:cubicBezTo>
                  <a:pt x="36" y="57"/>
                  <a:pt x="43" y="54"/>
                  <a:pt x="48" y="49"/>
                </a:cubicBezTo>
                <a:cubicBezTo>
                  <a:pt x="54" y="43"/>
                  <a:pt x="57" y="36"/>
                  <a:pt x="57" y="29"/>
                </a:cubicBezTo>
                <a:cubicBezTo>
                  <a:pt x="57" y="21"/>
                  <a:pt x="54" y="14"/>
                  <a:pt x="48" y="9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8" y="9"/>
                  <a:pt x="48" y="9"/>
                  <a:pt x="48" y="9"/>
                </a:cubicBezTo>
                <a:cubicBezTo>
                  <a:pt x="43" y="3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52" name="Freeform 1110"/>
          <p:cNvSpPr>
            <a:spLocks noEditPoints="1"/>
          </p:cNvSpPr>
          <p:nvPr/>
        </p:nvSpPr>
        <p:spPr bwMode="auto">
          <a:xfrm>
            <a:off x="-3063106" y="1225550"/>
            <a:ext cx="269875" cy="269875"/>
          </a:xfrm>
          <a:custGeom>
            <a:avLst/>
            <a:gdLst>
              <a:gd name="T0" fmla="*/ 32 w 65"/>
              <a:gd name="T1" fmla="*/ 61 h 65"/>
              <a:gd name="T2" fmla="*/ 12 w 65"/>
              <a:gd name="T3" fmla="*/ 53 h 65"/>
              <a:gd name="T4" fmla="*/ 4 w 65"/>
              <a:gd name="T5" fmla="*/ 33 h 65"/>
              <a:gd name="T6" fmla="*/ 12 w 65"/>
              <a:gd name="T7" fmla="*/ 13 h 65"/>
              <a:gd name="T8" fmla="*/ 32 w 65"/>
              <a:gd name="T9" fmla="*/ 4 h 65"/>
              <a:gd name="T10" fmla="*/ 52 w 65"/>
              <a:gd name="T11" fmla="*/ 13 h 65"/>
              <a:gd name="T12" fmla="*/ 54 w 65"/>
              <a:gd name="T13" fmla="*/ 11 h 65"/>
              <a:gd name="T14" fmla="*/ 55 w 65"/>
              <a:gd name="T15" fmla="*/ 10 h 65"/>
              <a:gd name="T16" fmla="*/ 54 w 65"/>
              <a:gd name="T17" fmla="*/ 11 h 65"/>
              <a:gd name="T18" fmla="*/ 52 w 65"/>
              <a:gd name="T19" fmla="*/ 13 h 65"/>
              <a:gd name="T20" fmla="*/ 61 w 65"/>
              <a:gd name="T21" fmla="*/ 33 h 65"/>
              <a:gd name="T22" fmla="*/ 52 w 65"/>
              <a:gd name="T23" fmla="*/ 53 h 65"/>
              <a:gd name="T24" fmla="*/ 32 w 65"/>
              <a:gd name="T25" fmla="*/ 61 h 65"/>
              <a:gd name="T26" fmla="*/ 32 w 65"/>
              <a:gd name="T27" fmla="*/ 0 h 65"/>
              <a:gd name="T28" fmla="*/ 32 w 65"/>
              <a:gd name="T29" fmla="*/ 0 h 65"/>
              <a:gd name="T30" fmla="*/ 10 w 65"/>
              <a:gd name="T31" fmla="*/ 10 h 65"/>
              <a:gd name="T32" fmla="*/ 0 w 65"/>
              <a:gd name="T33" fmla="*/ 33 h 65"/>
              <a:gd name="T34" fmla="*/ 10 w 65"/>
              <a:gd name="T35" fmla="*/ 56 h 65"/>
              <a:gd name="T36" fmla="*/ 32 w 65"/>
              <a:gd name="T37" fmla="*/ 65 h 65"/>
              <a:gd name="T38" fmla="*/ 32 w 65"/>
              <a:gd name="T39" fmla="*/ 65 h 65"/>
              <a:gd name="T40" fmla="*/ 55 w 65"/>
              <a:gd name="T41" fmla="*/ 56 h 65"/>
              <a:gd name="T42" fmla="*/ 65 w 65"/>
              <a:gd name="T43" fmla="*/ 33 h 65"/>
              <a:gd name="T44" fmla="*/ 65 w 65"/>
              <a:gd name="T45" fmla="*/ 32 h 65"/>
              <a:gd name="T46" fmla="*/ 64 w 65"/>
              <a:gd name="T47" fmla="*/ 28 h 65"/>
              <a:gd name="T48" fmla="*/ 55 w 65"/>
              <a:gd name="T49" fmla="*/ 10 h 65"/>
              <a:gd name="T50" fmla="*/ 55 w 65"/>
              <a:gd name="T51" fmla="*/ 10 h 65"/>
              <a:gd name="T52" fmla="*/ 32 w 65"/>
              <a:gd name="T53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5" h="65">
                <a:moveTo>
                  <a:pt x="32" y="61"/>
                </a:moveTo>
                <a:cubicBezTo>
                  <a:pt x="25" y="61"/>
                  <a:pt x="18" y="58"/>
                  <a:pt x="12" y="53"/>
                </a:cubicBezTo>
                <a:cubicBezTo>
                  <a:pt x="7" y="47"/>
                  <a:pt x="4" y="40"/>
                  <a:pt x="4" y="33"/>
                </a:cubicBezTo>
                <a:cubicBezTo>
                  <a:pt x="4" y="25"/>
                  <a:pt x="7" y="18"/>
                  <a:pt x="12" y="13"/>
                </a:cubicBezTo>
                <a:cubicBezTo>
                  <a:pt x="18" y="7"/>
                  <a:pt x="25" y="4"/>
                  <a:pt x="32" y="4"/>
                </a:cubicBezTo>
                <a:cubicBezTo>
                  <a:pt x="40" y="4"/>
                  <a:pt x="47" y="7"/>
                  <a:pt x="52" y="13"/>
                </a:cubicBezTo>
                <a:cubicBezTo>
                  <a:pt x="54" y="11"/>
                  <a:pt x="54" y="11"/>
                  <a:pt x="54" y="11"/>
                </a:cubicBezTo>
                <a:cubicBezTo>
                  <a:pt x="55" y="10"/>
                  <a:pt x="55" y="10"/>
                  <a:pt x="55" y="10"/>
                </a:cubicBezTo>
                <a:cubicBezTo>
                  <a:pt x="54" y="11"/>
                  <a:pt x="54" y="11"/>
                  <a:pt x="54" y="11"/>
                </a:cubicBezTo>
                <a:cubicBezTo>
                  <a:pt x="52" y="13"/>
                  <a:pt x="52" y="13"/>
                  <a:pt x="52" y="13"/>
                </a:cubicBezTo>
                <a:cubicBezTo>
                  <a:pt x="58" y="18"/>
                  <a:pt x="61" y="25"/>
                  <a:pt x="61" y="33"/>
                </a:cubicBezTo>
                <a:cubicBezTo>
                  <a:pt x="61" y="40"/>
                  <a:pt x="58" y="47"/>
                  <a:pt x="52" y="53"/>
                </a:cubicBezTo>
                <a:cubicBezTo>
                  <a:pt x="47" y="58"/>
                  <a:pt x="40" y="61"/>
                  <a:pt x="32" y="61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4"/>
                  <a:pt x="10" y="10"/>
                </a:cubicBezTo>
                <a:cubicBezTo>
                  <a:pt x="3" y="16"/>
                  <a:pt x="0" y="24"/>
                  <a:pt x="0" y="33"/>
                </a:cubicBezTo>
                <a:cubicBezTo>
                  <a:pt x="0" y="41"/>
                  <a:pt x="3" y="49"/>
                  <a:pt x="10" y="56"/>
                </a:cubicBezTo>
                <a:cubicBezTo>
                  <a:pt x="16" y="62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1" y="65"/>
                  <a:pt x="49" y="62"/>
                  <a:pt x="55" y="56"/>
                </a:cubicBezTo>
                <a:cubicBezTo>
                  <a:pt x="62" y="49"/>
                  <a:pt x="65" y="41"/>
                  <a:pt x="65" y="33"/>
                </a:cubicBezTo>
                <a:cubicBezTo>
                  <a:pt x="65" y="33"/>
                  <a:pt x="65" y="32"/>
                  <a:pt x="65" y="32"/>
                </a:cubicBezTo>
                <a:cubicBezTo>
                  <a:pt x="65" y="31"/>
                  <a:pt x="65" y="30"/>
                  <a:pt x="64" y="28"/>
                </a:cubicBezTo>
                <a:cubicBezTo>
                  <a:pt x="63" y="21"/>
                  <a:pt x="60" y="15"/>
                  <a:pt x="55" y="10"/>
                </a:cubicBezTo>
                <a:cubicBezTo>
                  <a:pt x="55" y="10"/>
                  <a:pt x="55" y="10"/>
                  <a:pt x="55" y="10"/>
                </a:cubicBezTo>
                <a:cubicBezTo>
                  <a:pt x="49" y="4"/>
                  <a:pt x="41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53" name="Freeform 1111"/>
          <p:cNvSpPr>
            <a:spLocks/>
          </p:cNvSpPr>
          <p:nvPr/>
        </p:nvSpPr>
        <p:spPr bwMode="auto">
          <a:xfrm>
            <a:off x="-3013893" y="1284287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0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7"/>
                  <a:pt x="20" y="37"/>
                </a:cubicBezTo>
                <a:cubicBezTo>
                  <a:pt x="25" y="37"/>
                  <a:pt x="30" y="36"/>
                  <a:pt x="34" y="32"/>
                </a:cubicBezTo>
                <a:cubicBezTo>
                  <a:pt x="41" y="25"/>
                  <a:pt x="41" y="13"/>
                  <a:pt x="34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54" name="Freeform 1112"/>
          <p:cNvSpPr>
            <a:spLocks noEditPoints="1"/>
          </p:cNvSpPr>
          <p:nvPr/>
        </p:nvSpPr>
        <p:spPr bwMode="auto">
          <a:xfrm>
            <a:off x="762770" y="-1439863"/>
            <a:ext cx="236538" cy="231775"/>
          </a:xfrm>
          <a:custGeom>
            <a:avLst/>
            <a:gdLst>
              <a:gd name="T0" fmla="*/ 29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9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9 w 57"/>
              <a:gd name="T13" fmla="*/ 47 h 56"/>
              <a:gd name="T14" fmla="*/ 29 w 57"/>
              <a:gd name="T15" fmla="*/ 0 h 56"/>
              <a:gd name="T16" fmla="*/ 9 w 57"/>
              <a:gd name="T17" fmla="*/ 8 h 56"/>
              <a:gd name="T18" fmla="*/ 0 w 57"/>
              <a:gd name="T19" fmla="*/ 28 h 56"/>
              <a:gd name="T20" fmla="*/ 9 w 57"/>
              <a:gd name="T21" fmla="*/ 48 h 56"/>
              <a:gd name="T22" fmla="*/ 29 w 57"/>
              <a:gd name="T23" fmla="*/ 56 h 56"/>
              <a:gd name="T24" fmla="*/ 49 w 57"/>
              <a:gd name="T25" fmla="*/ 48 h 56"/>
              <a:gd name="T26" fmla="*/ 57 w 57"/>
              <a:gd name="T27" fmla="*/ 28 h 56"/>
              <a:gd name="T28" fmla="*/ 49 w 57"/>
              <a:gd name="T29" fmla="*/ 8 h 56"/>
              <a:gd name="T30" fmla="*/ 50 w 57"/>
              <a:gd name="T31" fmla="*/ 7 h 56"/>
              <a:gd name="T32" fmla="*/ 50 w 57"/>
              <a:gd name="T33" fmla="*/ 7 h 56"/>
              <a:gd name="T34" fmla="*/ 49 w 57"/>
              <a:gd name="T35" fmla="*/ 8 h 56"/>
              <a:gd name="T36" fmla="*/ 29 w 57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6">
                <a:moveTo>
                  <a:pt x="29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9"/>
                  <a:pt x="29" y="9"/>
                </a:cubicBezTo>
                <a:cubicBezTo>
                  <a:pt x="33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2"/>
                  <a:pt x="9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9" y="48"/>
                </a:cubicBezTo>
                <a:cubicBezTo>
                  <a:pt x="14" y="54"/>
                  <a:pt x="21" y="56"/>
                  <a:pt x="29" y="56"/>
                </a:cubicBezTo>
                <a:cubicBezTo>
                  <a:pt x="36" y="56"/>
                  <a:pt x="43" y="54"/>
                  <a:pt x="49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9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9" y="8"/>
                  <a:pt x="49" y="8"/>
                  <a:pt x="49" y="8"/>
                </a:cubicBezTo>
                <a:cubicBezTo>
                  <a:pt x="43" y="2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55" name="Freeform 1113"/>
          <p:cNvSpPr>
            <a:spLocks noEditPoints="1"/>
          </p:cNvSpPr>
          <p:nvPr/>
        </p:nvSpPr>
        <p:spPr bwMode="auto">
          <a:xfrm>
            <a:off x="746895" y="-1455738"/>
            <a:ext cx="268288" cy="265113"/>
          </a:xfrm>
          <a:custGeom>
            <a:avLst/>
            <a:gdLst>
              <a:gd name="T0" fmla="*/ 33 w 65"/>
              <a:gd name="T1" fmla="*/ 60 h 64"/>
              <a:gd name="T2" fmla="*/ 13 w 65"/>
              <a:gd name="T3" fmla="*/ 52 h 64"/>
              <a:gd name="T4" fmla="*/ 4 w 65"/>
              <a:gd name="T5" fmla="*/ 32 h 64"/>
              <a:gd name="T6" fmla="*/ 13 w 65"/>
              <a:gd name="T7" fmla="*/ 12 h 64"/>
              <a:gd name="T8" fmla="*/ 33 w 65"/>
              <a:gd name="T9" fmla="*/ 4 h 64"/>
              <a:gd name="T10" fmla="*/ 53 w 65"/>
              <a:gd name="T11" fmla="*/ 12 h 64"/>
              <a:gd name="T12" fmla="*/ 54 w 65"/>
              <a:gd name="T13" fmla="*/ 11 h 64"/>
              <a:gd name="T14" fmla="*/ 55 w 65"/>
              <a:gd name="T15" fmla="*/ 9 h 64"/>
              <a:gd name="T16" fmla="*/ 54 w 65"/>
              <a:gd name="T17" fmla="*/ 11 h 64"/>
              <a:gd name="T18" fmla="*/ 53 w 65"/>
              <a:gd name="T19" fmla="*/ 12 h 64"/>
              <a:gd name="T20" fmla="*/ 61 w 65"/>
              <a:gd name="T21" fmla="*/ 32 h 64"/>
              <a:gd name="T22" fmla="*/ 53 w 65"/>
              <a:gd name="T23" fmla="*/ 52 h 64"/>
              <a:gd name="T24" fmla="*/ 33 w 65"/>
              <a:gd name="T25" fmla="*/ 60 h 64"/>
              <a:gd name="T26" fmla="*/ 33 w 65"/>
              <a:gd name="T27" fmla="*/ 0 h 64"/>
              <a:gd name="T28" fmla="*/ 33 w 65"/>
              <a:gd name="T29" fmla="*/ 0 h 64"/>
              <a:gd name="T30" fmla="*/ 32 w 65"/>
              <a:gd name="T31" fmla="*/ 0 h 64"/>
              <a:gd name="T32" fmla="*/ 28 w 65"/>
              <a:gd name="T33" fmla="*/ 0 h 64"/>
              <a:gd name="T34" fmla="*/ 10 w 65"/>
              <a:gd name="T35" fmla="*/ 9 h 64"/>
              <a:gd name="T36" fmla="*/ 0 w 65"/>
              <a:gd name="T37" fmla="*/ 32 h 64"/>
              <a:gd name="T38" fmla="*/ 10 w 65"/>
              <a:gd name="T39" fmla="*/ 55 h 64"/>
              <a:gd name="T40" fmla="*/ 33 w 65"/>
              <a:gd name="T41" fmla="*/ 64 h 64"/>
              <a:gd name="T42" fmla="*/ 33 w 65"/>
              <a:gd name="T43" fmla="*/ 64 h 64"/>
              <a:gd name="T44" fmla="*/ 55 w 65"/>
              <a:gd name="T45" fmla="*/ 55 h 64"/>
              <a:gd name="T46" fmla="*/ 65 w 65"/>
              <a:gd name="T47" fmla="*/ 32 h 64"/>
              <a:gd name="T48" fmla="*/ 55 w 65"/>
              <a:gd name="T49" fmla="*/ 9 h 64"/>
              <a:gd name="T50" fmla="*/ 55 w 65"/>
              <a:gd name="T51" fmla="*/ 9 h 64"/>
              <a:gd name="T52" fmla="*/ 33 w 65"/>
              <a:gd name="T53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5" h="64">
                <a:moveTo>
                  <a:pt x="33" y="60"/>
                </a:moveTo>
                <a:cubicBezTo>
                  <a:pt x="25" y="60"/>
                  <a:pt x="18" y="58"/>
                  <a:pt x="13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3" y="12"/>
                </a:cubicBezTo>
                <a:cubicBezTo>
                  <a:pt x="18" y="6"/>
                  <a:pt x="25" y="4"/>
                  <a:pt x="33" y="4"/>
                </a:cubicBezTo>
                <a:cubicBezTo>
                  <a:pt x="40" y="4"/>
                  <a:pt x="47" y="6"/>
                  <a:pt x="53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5" y="9"/>
                  <a:pt x="55" y="9"/>
                  <a:pt x="55" y="9"/>
                </a:cubicBezTo>
                <a:cubicBezTo>
                  <a:pt x="54" y="11"/>
                  <a:pt x="54" y="11"/>
                  <a:pt x="54" y="11"/>
                </a:cubicBezTo>
                <a:cubicBezTo>
                  <a:pt x="53" y="12"/>
                  <a:pt x="53" y="12"/>
                  <a:pt x="53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3" y="52"/>
                </a:cubicBezTo>
                <a:cubicBezTo>
                  <a:pt x="47" y="58"/>
                  <a:pt x="40" y="60"/>
                  <a:pt x="33" y="60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2" y="0"/>
                  <a:pt x="32" y="0"/>
                </a:cubicBezTo>
                <a:cubicBezTo>
                  <a:pt x="31" y="0"/>
                  <a:pt x="30" y="0"/>
                  <a:pt x="28" y="0"/>
                </a:cubicBezTo>
                <a:cubicBezTo>
                  <a:pt x="22" y="1"/>
                  <a:pt x="15" y="4"/>
                  <a:pt x="10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9"/>
                  <a:pt x="10" y="55"/>
                </a:cubicBezTo>
                <a:cubicBezTo>
                  <a:pt x="16" y="61"/>
                  <a:pt x="24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1" y="64"/>
                  <a:pt x="49" y="61"/>
                  <a:pt x="55" y="55"/>
                </a:cubicBezTo>
                <a:cubicBezTo>
                  <a:pt x="62" y="49"/>
                  <a:pt x="65" y="40"/>
                  <a:pt x="65" y="32"/>
                </a:cubicBezTo>
                <a:cubicBezTo>
                  <a:pt x="65" y="24"/>
                  <a:pt x="62" y="15"/>
                  <a:pt x="55" y="9"/>
                </a:cubicBezTo>
                <a:cubicBezTo>
                  <a:pt x="55" y="9"/>
                  <a:pt x="55" y="9"/>
                  <a:pt x="55" y="9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56" name="Freeform 1114"/>
          <p:cNvSpPr>
            <a:spLocks/>
          </p:cNvSpPr>
          <p:nvPr/>
        </p:nvSpPr>
        <p:spPr bwMode="auto">
          <a:xfrm>
            <a:off x="796107" y="-1401763"/>
            <a:ext cx="169863" cy="157163"/>
          </a:xfrm>
          <a:custGeom>
            <a:avLst/>
            <a:gdLst>
              <a:gd name="T0" fmla="*/ 21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57" name="Freeform 1115"/>
          <p:cNvSpPr>
            <a:spLocks noEditPoints="1"/>
          </p:cNvSpPr>
          <p:nvPr/>
        </p:nvSpPr>
        <p:spPr bwMode="auto">
          <a:xfrm>
            <a:off x="953270" y="363537"/>
            <a:ext cx="231775" cy="236538"/>
          </a:xfrm>
          <a:custGeom>
            <a:avLst/>
            <a:gdLst>
              <a:gd name="T0" fmla="*/ 28 w 56"/>
              <a:gd name="T1" fmla="*/ 47 h 57"/>
              <a:gd name="T2" fmla="*/ 15 w 56"/>
              <a:gd name="T3" fmla="*/ 42 h 57"/>
              <a:gd name="T4" fmla="*/ 15 w 56"/>
              <a:gd name="T5" fmla="*/ 15 h 57"/>
              <a:gd name="T6" fmla="*/ 28 w 56"/>
              <a:gd name="T7" fmla="*/ 10 h 57"/>
              <a:gd name="T8" fmla="*/ 41 w 56"/>
              <a:gd name="T9" fmla="*/ 15 h 57"/>
              <a:gd name="T10" fmla="*/ 41 w 56"/>
              <a:gd name="T11" fmla="*/ 42 h 57"/>
              <a:gd name="T12" fmla="*/ 28 w 56"/>
              <a:gd name="T13" fmla="*/ 47 h 57"/>
              <a:gd name="T14" fmla="*/ 28 w 56"/>
              <a:gd name="T15" fmla="*/ 0 h 57"/>
              <a:gd name="T16" fmla="*/ 8 w 56"/>
              <a:gd name="T17" fmla="*/ 9 h 57"/>
              <a:gd name="T18" fmla="*/ 0 w 56"/>
              <a:gd name="T19" fmla="*/ 29 h 57"/>
              <a:gd name="T20" fmla="*/ 8 w 56"/>
              <a:gd name="T21" fmla="*/ 49 h 57"/>
              <a:gd name="T22" fmla="*/ 28 w 56"/>
              <a:gd name="T23" fmla="*/ 57 h 57"/>
              <a:gd name="T24" fmla="*/ 48 w 56"/>
              <a:gd name="T25" fmla="*/ 49 h 57"/>
              <a:gd name="T26" fmla="*/ 56 w 56"/>
              <a:gd name="T27" fmla="*/ 29 h 57"/>
              <a:gd name="T28" fmla="*/ 48 w 56"/>
              <a:gd name="T29" fmla="*/ 9 h 57"/>
              <a:gd name="T30" fmla="*/ 49 w 56"/>
              <a:gd name="T31" fmla="*/ 7 h 57"/>
              <a:gd name="T32" fmla="*/ 49 w 56"/>
              <a:gd name="T33" fmla="*/ 7 h 57"/>
              <a:gd name="T34" fmla="*/ 48 w 56"/>
              <a:gd name="T35" fmla="*/ 9 h 57"/>
              <a:gd name="T36" fmla="*/ 28 w 56"/>
              <a:gd name="T37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7">
                <a:moveTo>
                  <a:pt x="28" y="47"/>
                </a:moveTo>
                <a:cubicBezTo>
                  <a:pt x="23" y="47"/>
                  <a:pt x="18" y="45"/>
                  <a:pt x="15" y="42"/>
                </a:cubicBezTo>
                <a:cubicBezTo>
                  <a:pt x="7" y="34"/>
                  <a:pt x="7" y="23"/>
                  <a:pt x="15" y="15"/>
                </a:cubicBezTo>
                <a:cubicBezTo>
                  <a:pt x="18" y="12"/>
                  <a:pt x="23" y="10"/>
                  <a:pt x="28" y="10"/>
                </a:cubicBezTo>
                <a:cubicBezTo>
                  <a:pt x="33" y="10"/>
                  <a:pt x="37" y="12"/>
                  <a:pt x="41" y="15"/>
                </a:cubicBezTo>
                <a:cubicBezTo>
                  <a:pt x="48" y="23"/>
                  <a:pt x="48" y="34"/>
                  <a:pt x="41" y="42"/>
                </a:cubicBezTo>
                <a:cubicBezTo>
                  <a:pt x="37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3" y="3"/>
                  <a:pt x="8" y="9"/>
                </a:cubicBezTo>
                <a:cubicBezTo>
                  <a:pt x="2" y="14"/>
                  <a:pt x="0" y="21"/>
                  <a:pt x="0" y="29"/>
                </a:cubicBezTo>
                <a:cubicBezTo>
                  <a:pt x="0" y="36"/>
                  <a:pt x="2" y="43"/>
                  <a:pt x="8" y="49"/>
                </a:cubicBezTo>
                <a:cubicBezTo>
                  <a:pt x="13" y="54"/>
                  <a:pt x="21" y="57"/>
                  <a:pt x="28" y="57"/>
                </a:cubicBezTo>
                <a:cubicBezTo>
                  <a:pt x="35" y="57"/>
                  <a:pt x="42" y="54"/>
                  <a:pt x="48" y="49"/>
                </a:cubicBezTo>
                <a:cubicBezTo>
                  <a:pt x="53" y="43"/>
                  <a:pt x="56" y="36"/>
                  <a:pt x="56" y="29"/>
                </a:cubicBezTo>
                <a:cubicBezTo>
                  <a:pt x="56" y="21"/>
                  <a:pt x="53" y="14"/>
                  <a:pt x="48" y="9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8" y="9"/>
                  <a:pt x="48" y="9"/>
                  <a:pt x="48" y="9"/>
                </a:cubicBezTo>
                <a:cubicBezTo>
                  <a:pt x="42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58" name="Freeform 1116"/>
          <p:cNvSpPr>
            <a:spLocks noEditPoints="1"/>
          </p:cNvSpPr>
          <p:nvPr/>
        </p:nvSpPr>
        <p:spPr bwMode="auto">
          <a:xfrm>
            <a:off x="937395" y="347662"/>
            <a:ext cx="265113" cy="269875"/>
          </a:xfrm>
          <a:custGeom>
            <a:avLst/>
            <a:gdLst>
              <a:gd name="T0" fmla="*/ 32 w 64"/>
              <a:gd name="T1" fmla="*/ 61 h 65"/>
              <a:gd name="T2" fmla="*/ 12 w 64"/>
              <a:gd name="T3" fmla="*/ 53 h 65"/>
              <a:gd name="T4" fmla="*/ 4 w 64"/>
              <a:gd name="T5" fmla="*/ 33 h 65"/>
              <a:gd name="T6" fmla="*/ 12 w 64"/>
              <a:gd name="T7" fmla="*/ 13 h 65"/>
              <a:gd name="T8" fmla="*/ 32 w 64"/>
              <a:gd name="T9" fmla="*/ 4 h 65"/>
              <a:gd name="T10" fmla="*/ 52 w 64"/>
              <a:gd name="T11" fmla="*/ 13 h 65"/>
              <a:gd name="T12" fmla="*/ 53 w 64"/>
              <a:gd name="T13" fmla="*/ 11 h 65"/>
              <a:gd name="T14" fmla="*/ 55 w 64"/>
              <a:gd name="T15" fmla="*/ 10 h 65"/>
              <a:gd name="T16" fmla="*/ 53 w 64"/>
              <a:gd name="T17" fmla="*/ 11 h 65"/>
              <a:gd name="T18" fmla="*/ 52 w 64"/>
              <a:gd name="T19" fmla="*/ 13 h 65"/>
              <a:gd name="T20" fmla="*/ 60 w 64"/>
              <a:gd name="T21" fmla="*/ 33 h 65"/>
              <a:gd name="T22" fmla="*/ 52 w 64"/>
              <a:gd name="T23" fmla="*/ 53 h 65"/>
              <a:gd name="T24" fmla="*/ 32 w 64"/>
              <a:gd name="T25" fmla="*/ 61 h 65"/>
              <a:gd name="T26" fmla="*/ 32 w 64"/>
              <a:gd name="T27" fmla="*/ 0 h 65"/>
              <a:gd name="T28" fmla="*/ 32 w 64"/>
              <a:gd name="T29" fmla="*/ 0 h 65"/>
              <a:gd name="T30" fmla="*/ 9 w 64"/>
              <a:gd name="T31" fmla="*/ 10 h 65"/>
              <a:gd name="T32" fmla="*/ 0 w 64"/>
              <a:gd name="T33" fmla="*/ 33 h 65"/>
              <a:gd name="T34" fmla="*/ 9 w 64"/>
              <a:gd name="T35" fmla="*/ 55 h 65"/>
              <a:gd name="T36" fmla="*/ 32 w 64"/>
              <a:gd name="T37" fmla="*/ 65 h 65"/>
              <a:gd name="T38" fmla="*/ 32 w 64"/>
              <a:gd name="T39" fmla="*/ 65 h 65"/>
              <a:gd name="T40" fmla="*/ 55 w 64"/>
              <a:gd name="T41" fmla="*/ 55 h 65"/>
              <a:gd name="T42" fmla="*/ 64 w 64"/>
              <a:gd name="T43" fmla="*/ 33 h 65"/>
              <a:gd name="T44" fmla="*/ 60 w 64"/>
              <a:gd name="T45" fmla="*/ 16 h 65"/>
              <a:gd name="T46" fmla="*/ 57 w 64"/>
              <a:gd name="T47" fmla="*/ 13 h 65"/>
              <a:gd name="T48" fmla="*/ 55 w 64"/>
              <a:gd name="T49" fmla="*/ 10 h 65"/>
              <a:gd name="T50" fmla="*/ 55 w 64"/>
              <a:gd name="T51" fmla="*/ 10 h 65"/>
              <a:gd name="T52" fmla="*/ 32 w 64"/>
              <a:gd name="T53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4" h="65">
                <a:moveTo>
                  <a:pt x="32" y="61"/>
                </a:moveTo>
                <a:cubicBezTo>
                  <a:pt x="25" y="61"/>
                  <a:pt x="17" y="58"/>
                  <a:pt x="12" y="53"/>
                </a:cubicBezTo>
                <a:cubicBezTo>
                  <a:pt x="6" y="47"/>
                  <a:pt x="4" y="40"/>
                  <a:pt x="4" y="33"/>
                </a:cubicBezTo>
                <a:cubicBezTo>
                  <a:pt x="4" y="25"/>
                  <a:pt x="6" y="18"/>
                  <a:pt x="12" y="13"/>
                </a:cubicBezTo>
                <a:cubicBezTo>
                  <a:pt x="17" y="7"/>
                  <a:pt x="25" y="4"/>
                  <a:pt x="32" y="4"/>
                </a:cubicBezTo>
                <a:cubicBezTo>
                  <a:pt x="39" y="4"/>
                  <a:pt x="46" y="7"/>
                  <a:pt x="52" y="13"/>
                </a:cubicBezTo>
                <a:cubicBezTo>
                  <a:pt x="53" y="11"/>
                  <a:pt x="53" y="11"/>
                  <a:pt x="53" y="11"/>
                </a:cubicBezTo>
                <a:cubicBezTo>
                  <a:pt x="55" y="10"/>
                  <a:pt x="55" y="10"/>
                  <a:pt x="55" y="10"/>
                </a:cubicBezTo>
                <a:cubicBezTo>
                  <a:pt x="53" y="11"/>
                  <a:pt x="53" y="11"/>
                  <a:pt x="53" y="11"/>
                </a:cubicBezTo>
                <a:cubicBezTo>
                  <a:pt x="52" y="13"/>
                  <a:pt x="52" y="13"/>
                  <a:pt x="52" y="13"/>
                </a:cubicBezTo>
                <a:cubicBezTo>
                  <a:pt x="57" y="18"/>
                  <a:pt x="60" y="25"/>
                  <a:pt x="60" y="33"/>
                </a:cubicBezTo>
                <a:cubicBezTo>
                  <a:pt x="60" y="40"/>
                  <a:pt x="57" y="47"/>
                  <a:pt x="52" y="53"/>
                </a:cubicBezTo>
                <a:cubicBezTo>
                  <a:pt x="46" y="58"/>
                  <a:pt x="39" y="61"/>
                  <a:pt x="32" y="61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5" y="3"/>
                  <a:pt x="9" y="10"/>
                </a:cubicBezTo>
                <a:cubicBezTo>
                  <a:pt x="3" y="16"/>
                  <a:pt x="0" y="24"/>
                  <a:pt x="0" y="33"/>
                </a:cubicBezTo>
                <a:cubicBezTo>
                  <a:pt x="0" y="41"/>
                  <a:pt x="3" y="49"/>
                  <a:pt x="9" y="55"/>
                </a:cubicBezTo>
                <a:cubicBezTo>
                  <a:pt x="15" y="62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0" y="65"/>
                  <a:pt x="48" y="62"/>
                  <a:pt x="55" y="55"/>
                </a:cubicBezTo>
                <a:cubicBezTo>
                  <a:pt x="61" y="49"/>
                  <a:pt x="64" y="41"/>
                  <a:pt x="64" y="33"/>
                </a:cubicBezTo>
                <a:cubicBezTo>
                  <a:pt x="64" y="27"/>
                  <a:pt x="63" y="21"/>
                  <a:pt x="60" y="16"/>
                </a:cubicBezTo>
                <a:cubicBezTo>
                  <a:pt x="59" y="15"/>
                  <a:pt x="58" y="14"/>
                  <a:pt x="57" y="13"/>
                </a:cubicBezTo>
                <a:cubicBezTo>
                  <a:pt x="57" y="12"/>
                  <a:pt x="56" y="11"/>
                  <a:pt x="55" y="10"/>
                </a:cubicBezTo>
                <a:cubicBezTo>
                  <a:pt x="55" y="10"/>
                  <a:pt x="55" y="10"/>
                  <a:pt x="55" y="10"/>
                </a:cubicBezTo>
                <a:cubicBezTo>
                  <a:pt x="48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59" name="Freeform 1117"/>
          <p:cNvSpPr>
            <a:spLocks/>
          </p:cNvSpPr>
          <p:nvPr/>
        </p:nvSpPr>
        <p:spPr bwMode="auto">
          <a:xfrm>
            <a:off x="981845" y="404812"/>
            <a:ext cx="169863" cy="153988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5"/>
                </a:cubicBezTo>
                <a:cubicBezTo>
                  <a:pt x="0" y="13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60" name="Freeform 1118"/>
          <p:cNvSpPr>
            <a:spLocks/>
          </p:cNvSpPr>
          <p:nvPr/>
        </p:nvSpPr>
        <p:spPr bwMode="auto">
          <a:xfrm>
            <a:off x="2499495" y="227012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6 h 33"/>
              <a:gd name="T6" fmla="*/ 5 w 34"/>
              <a:gd name="T7" fmla="*/ 28 h 33"/>
              <a:gd name="T8" fmla="*/ 17 w 34"/>
              <a:gd name="T9" fmla="*/ 33 h 33"/>
              <a:gd name="T10" fmla="*/ 29 w 34"/>
              <a:gd name="T11" fmla="*/ 28 h 33"/>
              <a:gd name="T12" fmla="*/ 34 w 34"/>
              <a:gd name="T13" fmla="*/ 16 h 33"/>
              <a:gd name="T14" fmla="*/ 29 w 34"/>
              <a:gd name="T15" fmla="*/ 5 h 33"/>
              <a:gd name="T16" fmla="*/ 30 w 34"/>
              <a:gd name="T17" fmla="*/ 3 h 33"/>
              <a:gd name="T18" fmla="*/ 30 w 34"/>
              <a:gd name="T19" fmla="*/ 3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1"/>
                  <a:pt x="5" y="5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1"/>
                  <a:pt x="13" y="33"/>
                  <a:pt x="17" y="33"/>
                </a:cubicBezTo>
                <a:cubicBezTo>
                  <a:pt x="21" y="33"/>
                  <a:pt x="25" y="31"/>
                  <a:pt x="29" y="28"/>
                </a:cubicBezTo>
                <a:cubicBezTo>
                  <a:pt x="32" y="25"/>
                  <a:pt x="34" y="21"/>
                  <a:pt x="34" y="16"/>
                </a:cubicBezTo>
                <a:cubicBezTo>
                  <a:pt x="34" y="12"/>
                  <a:pt x="32" y="8"/>
                  <a:pt x="29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61" name="Freeform 1119"/>
          <p:cNvSpPr>
            <a:spLocks noEditPoints="1"/>
          </p:cNvSpPr>
          <p:nvPr/>
        </p:nvSpPr>
        <p:spPr bwMode="auto">
          <a:xfrm>
            <a:off x="2483620" y="211137"/>
            <a:ext cx="173038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2 h 41"/>
              <a:gd name="T4" fmla="*/ 4 w 42"/>
              <a:gd name="T5" fmla="*/ 20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7 h 41"/>
              <a:gd name="T14" fmla="*/ 36 w 42"/>
              <a:gd name="T15" fmla="*/ 6 h 41"/>
              <a:gd name="T16" fmla="*/ 34 w 42"/>
              <a:gd name="T17" fmla="*/ 7 h 41"/>
              <a:gd name="T18" fmla="*/ 33 w 42"/>
              <a:gd name="T19" fmla="*/ 9 h 41"/>
              <a:gd name="T20" fmla="*/ 38 w 42"/>
              <a:gd name="T21" fmla="*/ 20 h 41"/>
              <a:gd name="T22" fmla="*/ 33 w 42"/>
              <a:gd name="T23" fmla="*/ 32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8 w 42"/>
              <a:gd name="T31" fmla="*/ 4 h 41"/>
              <a:gd name="T32" fmla="*/ 6 w 42"/>
              <a:gd name="T33" fmla="*/ 6 h 41"/>
              <a:gd name="T34" fmla="*/ 5 w 42"/>
              <a:gd name="T35" fmla="*/ 7 h 41"/>
              <a:gd name="T36" fmla="*/ 0 w 42"/>
              <a:gd name="T37" fmla="*/ 20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6 w 42"/>
              <a:gd name="T45" fmla="*/ 35 h 41"/>
              <a:gd name="T46" fmla="*/ 42 w 42"/>
              <a:gd name="T47" fmla="*/ 20 h 41"/>
              <a:gd name="T48" fmla="*/ 36 w 42"/>
              <a:gd name="T49" fmla="*/ 6 h 41"/>
              <a:gd name="T50" fmla="*/ 36 w 42"/>
              <a:gd name="T51" fmla="*/ 6 h 41"/>
              <a:gd name="T52" fmla="*/ 21 w 42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5"/>
                  <a:pt x="9" y="32"/>
                </a:cubicBezTo>
                <a:cubicBezTo>
                  <a:pt x="6" y="29"/>
                  <a:pt x="4" y="25"/>
                  <a:pt x="4" y="20"/>
                </a:cubicBezTo>
                <a:cubicBezTo>
                  <a:pt x="4" y="16"/>
                  <a:pt x="6" y="12"/>
                  <a:pt x="9" y="9"/>
                </a:cubicBezTo>
                <a:cubicBezTo>
                  <a:pt x="12" y="5"/>
                  <a:pt x="17" y="4"/>
                  <a:pt x="21" y="4"/>
                </a:cubicBezTo>
                <a:cubicBezTo>
                  <a:pt x="25" y="4"/>
                  <a:pt x="29" y="5"/>
                  <a:pt x="33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5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2" y="1"/>
                  <a:pt x="8" y="4"/>
                </a:cubicBezTo>
                <a:cubicBezTo>
                  <a:pt x="8" y="4"/>
                  <a:pt x="7" y="5"/>
                  <a:pt x="6" y="6"/>
                </a:cubicBezTo>
                <a:cubicBezTo>
                  <a:pt x="6" y="6"/>
                  <a:pt x="6" y="6"/>
                  <a:pt x="5" y="7"/>
                </a:cubicBezTo>
                <a:cubicBezTo>
                  <a:pt x="2" y="11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0"/>
                </a:cubicBezTo>
                <a:cubicBezTo>
                  <a:pt x="42" y="15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62" name="Freeform 1120"/>
          <p:cNvSpPr>
            <a:spLocks/>
          </p:cNvSpPr>
          <p:nvPr/>
        </p:nvSpPr>
        <p:spPr bwMode="auto">
          <a:xfrm>
            <a:off x="2267720" y="458787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6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8 w 33"/>
              <a:gd name="T21" fmla="*/ 5 h 34"/>
              <a:gd name="T22" fmla="*/ 16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63" name="Freeform 1121"/>
          <p:cNvSpPr>
            <a:spLocks noEditPoints="1"/>
          </p:cNvSpPr>
          <p:nvPr/>
        </p:nvSpPr>
        <p:spPr bwMode="auto">
          <a:xfrm>
            <a:off x="2250257" y="442912"/>
            <a:ext cx="169863" cy="174625"/>
          </a:xfrm>
          <a:custGeom>
            <a:avLst/>
            <a:gdLst>
              <a:gd name="T0" fmla="*/ 20 w 41"/>
              <a:gd name="T1" fmla="*/ 38 h 42"/>
              <a:gd name="T2" fmla="*/ 9 w 41"/>
              <a:gd name="T3" fmla="*/ 33 h 42"/>
              <a:gd name="T4" fmla="*/ 4 w 41"/>
              <a:gd name="T5" fmla="*/ 21 h 42"/>
              <a:gd name="T6" fmla="*/ 9 w 41"/>
              <a:gd name="T7" fmla="*/ 9 h 42"/>
              <a:gd name="T8" fmla="*/ 20 w 41"/>
              <a:gd name="T9" fmla="*/ 4 h 42"/>
              <a:gd name="T10" fmla="*/ 32 w 41"/>
              <a:gd name="T11" fmla="*/ 9 h 42"/>
              <a:gd name="T12" fmla="*/ 34 w 41"/>
              <a:gd name="T13" fmla="*/ 8 h 42"/>
              <a:gd name="T14" fmla="*/ 35 w 41"/>
              <a:gd name="T15" fmla="*/ 6 h 42"/>
              <a:gd name="T16" fmla="*/ 34 w 41"/>
              <a:gd name="T17" fmla="*/ 8 h 42"/>
              <a:gd name="T18" fmla="*/ 32 w 41"/>
              <a:gd name="T19" fmla="*/ 9 h 42"/>
              <a:gd name="T20" fmla="*/ 37 w 41"/>
              <a:gd name="T21" fmla="*/ 21 h 42"/>
              <a:gd name="T22" fmla="*/ 32 w 41"/>
              <a:gd name="T23" fmla="*/ 33 h 42"/>
              <a:gd name="T24" fmla="*/ 20 w 41"/>
              <a:gd name="T25" fmla="*/ 38 h 42"/>
              <a:gd name="T26" fmla="*/ 20 w 41"/>
              <a:gd name="T27" fmla="*/ 0 h 42"/>
              <a:gd name="T28" fmla="*/ 20 w 41"/>
              <a:gd name="T29" fmla="*/ 0 h 42"/>
              <a:gd name="T30" fmla="*/ 6 w 41"/>
              <a:gd name="T31" fmla="*/ 6 h 42"/>
              <a:gd name="T32" fmla="*/ 0 w 41"/>
              <a:gd name="T33" fmla="*/ 20 h 42"/>
              <a:gd name="T34" fmla="*/ 0 w 41"/>
              <a:gd name="T35" fmla="*/ 21 h 42"/>
              <a:gd name="T36" fmla="*/ 0 w 41"/>
              <a:gd name="T37" fmla="*/ 24 h 42"/>
              <a:gd name="T38" fmla="*/ 6 w 41"/>
              <a:gd name="T39" fmla="*/ 35 h 42"/>
              <a:gd name="T40" fmla="*/ 20 w 41"/>
              <a:gd name="T41" fmla="*/ 42 h 42"/>
              <a:gd name="T42" fmla="*/ 20 w 41"/>
              <a:gd name="T43" fmla="*/ 42 h 42"/>
              <a:gd name="T44" fmla="*/ 35 w 41"/>
              <a:gd name="T45" fmla="*/ 35 h 42"/>
              <a:gd name="T46" fmla="*/ 41 w 41"/>
              <a:gd name="T47" fmla="*/ 21 h 42"/>
              <a:gd name="T48" fmla="*/ 35 w 41"/>
              <a:gd name="T49" fmla="*/ 6 h 42"/>
              <a:gd name="T50" fmla="*/ 35 w 41"/>
              <a:gd name="T51" fmla="*/ 6 h 42"/>
              <a:gd name="T52" fmla="*/ 20 w 41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2">
                <a:moveTo>
                  <a:pt x="20" y="38"/>
                </a:moveTo>
                <a:cubicBezTo>
                  <a:pt x="16" y="38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8"/>
                  <a:pt x="20" y="38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0"/>
                  <a:pt x="0" y="20"/>
                  <a:pt x="0" y="21"/>
                </a:cubicBezTo>
                <a:cubicBezTo>
                  <a:pt x="0" y="22"/>
                  <a:pt x="0" y="23"/>
                  <a:pt x="0" y="24"/>
                </a:cubicBezTo>
                <a:cubicBezTo>
                  <a:pt x="0" y="28"/>
                  <a:pt x="2" y="32"/>
                  <a:pt x="6" y="35"/>
                </a:cubicBezTo>
                <a:cubicBezTo>
                  <a:pt x="10" y="39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40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64" name="Freeform 1122"/>
          <p:cNvSpPr>
            <a:spLocks/>
          </p:cNvSpPr>
          <p:nvPr/>
        </p:nvSpPr>
        <p:spPr bwMode="auto">
          <a:xfrm>
            <a:off x="1035820" y="-22225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6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8 w 33"/>
              <a:gd name="T21" fmla="*/ 5 h 34"/>
              <a:gd name="T22" fmla="*/ 16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65" name="Freeform 1123"/>
          <p:cNvSpPr>
            <a:spLocks noEditPoints="1"/>
          </p:cNvSpPr>
          <p:nvPr/>
        </p:nvSpPr>
        <p:spPr bwMode="auto">
          <a:xfrm>
            <a:off x="1019945" y="-38100"/>
            <a:ext cx="169863" cy="174625"/>
          </a:xfrm>
          <a:custGeom>
            <a:avLst/>
            <a:gdLst>
              <a:gd name="T0" fmla="*/ 20 w 41"/>
              <a:gd name="T1" fmla="*/ 38 h 42"/>
              <a:gd name="T2" fmla="*/ 9 w 41"/>
              <a:gd name="T3" fmla="*/ 33 h 42"/>
              <a:gd name="T4" fmla="*/ 4 w 41"/>
              <a:gd name="T5" fmla="*/ 21 h 42"/>
              <a:gd name="T6" fmla="*/ 9 w 41"/>
              <a:gd name="T7" fmla="*/ 9 h 42"/>
              <a:gd name="T8" fmla="*/ 20 w 41"/>
              <a:gd name="T9" fmla="*/ 4 h 42"/>
              <a:gd name="T10" fmla="*/ 32 w 41"/>
              <a:gd name="T11" fmla="*/ 9 h 42"/>
              <a:gd name="T12" fmla="*/ 34 w 41"/>
              <a:gd name="T13" fmla="*/ 8 h 42"/>
              <a:gd name="T14" fmla="*/ 35 w 41"/>
              <a:gd name="T15" fmla="*/ 6 h 42"/>
              <a:gd name="T16" fmla="*/ 34 w 41"/>
              <a:gd name="T17" fmla="*/ 8 h 42"/>
              <a:gd name="T18" fmla="*/ 32 w 41"/>
              <a:gd name="T19" fmla="*/ 9 h 42"/>
              <a:gd name="T20" fmla="*/ 37 w 41"/>
              <a:gd name="T21" fmla="*/ 21 h 42"/>
              <a:gd name="T22" fmla="*/ 32 w 41"/>
              <a:gd name="T23" fmla="*/ 33 h 42"/>
              <a:gd name="T24" fmla="*/ 20 w 41"/>
              <a:gd name="T25" fmla="*/ 38 h 42"/>
              <a:gd name="T26" fmla="*/ 20 w 41"/>
              <a:gd name="T27" fmla="*/ 0 h 42"/>
              <a:gd name="T28" fmla="*/ 20 w 41"/>
              <a:gd name="T29" fmla="*/ 0 h 42"/>
              <a:gd name="T30" fmla="*/ 6 w 41"/>
              <a:gd name="T31" fmla="*/ 6 h 42"/>
              <a:gd name="T32" fmla="*/ 0 w 41"/>
              <a:gd name="T33" fmla="*/ 21 h 42"/>
              <a:gd name="T34" fmla="*/ 6 w 41"/>
              <a:gd name="T35" fmla="*/ 36 h 42"/>
              <a:gd name="T36" fmla="*/ 20 w 41"/>
              <a:gd name="T37" fmla="*/ 42 h 42"/>
              <a:gd name="T38" fmla="*/ 20 w 41"/>
              <a:gd name="T39" fmla="*/ 42 h 42"/>
              <a:gd name="T40" fmla="*/ 35 w 41"/>
              <a:gd name="T41" fmla="*/ 36 h 42"/>
              <a:gd name="T42" fmla="*/ 41 w 41"/>
              <a:gd name="T43" fmla="*/ 21 h 42"/>
              <a:gd name="T44" fmla="*/ 35 w 41"/>
              <a:gd name="T45" fmla="*/ 6 h 42"/>
              <a:gd name="T46" fmla="*/ 35 w 41"/>
              <a:gd name="T47" fmla="*/ 6 h 42"/>
              <a:gd name="T48" fmla="*/ 35 w 41"/>
              <a:gd name="T49" fmla="*/ 6 h 42"/>
              <a:gd name="T50" fmla="*/ 32 w 41"/>
              <a:gd name="T51" fmla="*/ 4 h 42"/>
              <a:gd name="T52" fmla="*/ 20 w 41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2">
                <a:moveTo>
                  <a:pt x="20" y="38"/>
                </a:moveTo>
                <a:cubicBezTo>
                  <a:pt x="16" y="38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8"/>
                  <a:pt x="20" y="38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5"/>
                  <a:pt x="33" y="4"/>
                  <a:pt x="32" y="4"/>
                </a:cubicBezTo>
                <a:cubicBezTo>
                  <a:pt x="28" y="1"/>
                  <a:pt x="24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66" name="Freeform 1124"/>
          <p:cNvSpPr>
            <a:spLocks/>
          </p:cNvSpPr>
          <p:nvPr/>
        </p:nvSpPr>
        <p:spPr bwMode="auto">
          <a:xfrm>
            <a:off x="1902595" y="119062"/>
            <a:ext cx="136525" cy="141288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7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8 w 33"/>
              <a:gd name="T21" fmla="*/ 5 h 34"/>
              <a:gd name="T22" fmla="*/ 17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2" y="33"/>
                  <a:pt x="17" y="34"/>
                </a:cubicBezTo>
                <a:cubicBezTo>
                  <a:pt x="21" y="33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67" name="Freeform 1125"/>
          <p:cNvSpPr>
            <a:spLocks noEditPoints="1"/>
          </p:cNvSpPr>
          <p:nvPr/>
        </p:nvSpPr>
        <p:spPr bwMode="auto">
          <a:xfrm>
            <a:off x="1886720" y="103187"/>
            <a:ext cx="169863" cy="173038"/>
          </a:xfrm>
          <a:custGeom>
            <a:avLst/>
            <a:gdLst>
              <a:gd name="T0" fmla="*/ 21 w 41"/>
              <a:gd name="T1" fmla="*/ 38 h 42"/>
              <a:gd name="T2" fmla="*/ 9 w 41"/>
              <a:gd name="T3" fmla="*/ 33 h 42"/>
              <a:gd name="T4" fmla="*/ 4 w 41"/>
              <a:gd name="T5" fmla="*/ 21 h 42"/>
              <a:gd name="T6" fmla="*/ 9 w 41"/>
              <a:gd name="T7" fmla="*/ 9 h 42"/>
              <a:gd name="T8" fmla="*/ 21 w 41"/>
              <a:gd name="T9" fmla="*/ 4 h 42"/>
              <a:gd name="T10" fmla="*/ 32 w 41"/>
              <a:gd name="T11" fmla="*/ 9 h 42"/>
              <a:gd name="T12" fmla="*/ 34 w 41"/>
              <a:gd name="T13" fmla="*/ 8 h 42"/>
              <a:gd name="T14" fmla="*/ 32 w 41"/>
              <a:gd name="T15" fmla="*/ 9 h 42"/>
              <a:gd name="T16" fmla="*/ 37 w 41"/>
              <a:gd name="T17" fmla="*/ 21 h 42"/>
              <a:gd name="T18" fmla="*/ 32 w 41"/>
              <a:gd name="T19" fmla="*/ 33 h 42"/>
              <a:gd name="T20" fmla="*/ 21 w 41"/>
              <a:gd name="T21" fmla="*/ 38 h 42"/>
              <a:gd name="T22" fmla="*/ 21 w 41"/>
              <a:gd name="T23" fmla="*/ 0 h 42"/>
              <a:gd name="T24" fmla="*/ 21 w 41"/>
              <a:gd name="T25" fmla="*/ 0 h 42"/>
              <a:gd name="T26" fmla="*/ 19 w 41"/>
              <a:gd name="T27" fmla="*/ 0 h 42"/>
              <a:gd name="T28" fmla="*/ 15 w 41"/>
              <a:gd name="T29" fmla="*/ 1 h 42"/>
              <a:gd name="T30" fmla="*/ 6 w 41"/>
              <a:gd name="T31" fmla="*/ 6 h 42"/>
              <a:gd name="T32" fmla="*/ 0 w 41"/>
              <a:gd name="T33" fmla="*/ 21 h 42"/>
              <a:gd name="T34" fmla="*/ 6 w 41"/>
              <a:gd name="T35" fmla="*/ 35 h 42"/>
              <a:gd name="T36" fmla="*/ 21 w 41"/>
              <a:gd name="T37" fmla="*/ 42 h 42"/>
              <a:gd name="T38" fmla="*/ 21 w 41"/>
              <a:gd name="T39" fmla="*/ 42 h 42"/>
              <a:gd name="T40" fmla="*/ 35 w 41"/>
              <a:gd name="T41" fmla="*/ 35 h 42"/>
              <a:gd name="T42" fmla="*/ 41 w 41"/>
              <a:gd name="T43" fmla="*/ 21 h 42"/>
              <a:gd name="T44" fmla="*/ 35 w 41"/>
              <a:gd name="T45" fmla="*/ 6 h 42"/>
              <a:gd name="T46" fmla="*/ 35 w 41"/>
              <a:gd name="T47" fmla="*/ 6 h 42"/>
              <a:gd name="T48" fmla="*/ 21 w 41"/>
              <a:gd name="T4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2">
                <a:moveTo>
                  <a:pt x="21" y="38"/>
                </a:moveTo>
                <a:cubicBezTo>
                  <a:pt x="16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7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0" y="0"/>
                  <a:pt x="20" y="0"/>
                  <a:pt x="19" y="0"/>
                </a:cubicBezTo>
                <a:cubicBezTo>
                  <a:pt x="18" y="0"/>
                  <a:pt x="17" y="1"/>
                  <a:pt x="15" y="1"/>
                </a:cubicBezTo>
                <a:cubicBezTo>
                  <a:pt x="12" y="2"/>
                  <a:pt x="9" y="4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68" name="Freeform 1126"/>
          <p:cNvSpPr>
            <a:spLocks/>
          </p:cNvSpPr>
          <p:nvPr/>
        </p:nvSpPr>
        <p:spPr bwMode="auto">
          <a:xfrm>
            <a:off x="2159770" y="-1522413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0 w 34"/>
              <a:gd name="T5" fmla="*/ 17 h 34"/>
              <a:gd name="T6" fmla="*/ 5 w 34"/>
              <a:gd name="T7" fmla="*/ 29 h 34"/>
              <a:gd name="T8" fmla="*/ 17 w 34"/>
              <a:gd name="T9" fmla="*/ 34 h 34"/>
              <a:gd name="T10" fmla="*/ 29 w 34"/>
              <a:gd name="T11" fmla="*/ 29 h 34"/>
              <a:gd name="T12" fmla="*/ 34 w 34"/>
              <a:gd name="T13" fmla="*/ 17 h 34"/>
              <a:gd name="T14" fmla="*/ 29 w 34"/>
              <a:gd name="T15" fmla="*/ 5 h 34"/>
              <a:gd name="T16" fmla="*/ 30 w 34"/>
              <a:gd name="T17" fmla="*/ 4 h 34"/>
              <a:gd name="T18" fmla="*/ 30 w 34"/>
              <a:gd name="T19" fmla="*/ 4 h 34"/>
              <a:gd name="T20" fmla="*/ 29 w 34"/>
              <a:gd name="T21" fmla="*/ 5 h 34"/>
              <a:gd name="T22" fmla="*/ 17 w 34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69" name="Freeform 1127"/>
          <p:cNvSpPr>
            <a:spLocks noEditPoints="1"/>
          </p:cNvSpPr>
          <p:nvPr/>
        </p:nvSpPr>
        <p:spPr bwMode="auto">
          <a:xfrm>
            <a:off x="2142307" y="-1538288"/>
            <a:ext cx="174625" cy="173038"/>
          </a:xfrm>
          <a:custGeom>
            <a:avLst/>
            <a:gdLst>
              <a:gd name="T0" fmla="*/ 21 w 42"/>
              <a:gd name="T1" fmla="*/ 38 h 42"/>
              <a:gd name="T2" fmla="*/ 9 w 42"/>
              <a:gd name="T3" fmla="*/ 33 h 42"/>
              <a:gd name="T4" fmla="*/ 4 w 42"/>
              <a:gd name="T5" fmla="*/ 21 h 42"/>
              <a:gd name="T6" fmla="*/ 9 w 42"/>
              <a:gd name="T7" fmla="*/ 9 h 42"/>
              <a:gd name="T8" fmla="*/ 21 w 42"/>
              <a:gd name="T9" fmla="*/ 4 h 42"/>
              <a:gd name="T10" fmla="*/ 33 w 42"/>
              <a:gd name="T11" fmla="*/ 9 h 42"/>
              <a:gd name="T12" fmla="*/ 34 w 42"/>
              <a:gd name="T13" fmla="*/ 8 h 42"/>
              <a:gd name="T14" fmla="*/ 36 w 42"/>
              <a:gd name="T15" fmla="*/ 6 h 42"/>
              <a:gd name="T16" fmla="*/ 34 w 42"/>
              <a:gd name="T17" fmla="*/ 8 h 42"/>
              <a:gd name="T18" fmla="*/ 33 w 42"/>
              <a:gd name="T19" fmla="*/ 9 h 42"/>
              <a:gd name="T20" fmla="*/ 38 w 42"/>
              <a:gd name="T21" fmla="*/ 21 h 42"/>
              <a:gd name="T22" fmla="*/ 33 w 42"/>
              <a:gd name="T23" fmla="*/ 33 h 42"/>
              <a:gd name="T24" fmla="*/ 21 w 42"/>
              <a:gd name="T25" fmla="*/ 38 h 42"/>
              <a:gd name="T26" fmla="*/ 21 w 42"/>
              <a:gd name="T27" fmla="*/ 0 h 42"/>
              <a:gd name="T28" fmla="*/ 21 w 42"/>
              <a:gd name="T29" fmla="*/ 0 h 42"/>
              <a:gd name="T30" fmla="*/ 21 w 42"/>
              <a:gd name="T31" fmla="*/ 0 h 42"/>
              <a:gd name="T32" fmla="*/ 17 w 42"/>
              <a:gd name="T33" fmla="*/ 1 h 42"/>
              <a:gd name="T34" fmla="*/ 6 w 42"/>
              <a:gd name="T35" fmla="*/ 6 h 42"/>
              <a:gd name="T36" fmla="*/ 0 w 42"/>
              <a:gd name="T37" fmla="*/ 21 h 42"/>
              <a:gd name="T38" fmla="*/ 6 w 42"/>
              <a:gd name="T39" fmla="*/ 35 h 42"/>
              <a:gd name="T40" fmla="*/ 21 w 42"/>
              <a:gd name="T41" fmla="*/ 42 h 42"/>
              <a:gd name="T42" fmla="*/ 21 w 42"/>
              <a:gd name="T43" fmla="*/ 42 h 42"/>
              <a:gd name="T44" fmla="*/ 36 w 42"/>
              <a:gd name="T45" fmla="*/ 35 h 42"/>
              <a:gd name="T46" fmla="*/ 42 w 42"/>
              <a:gd name="T47" fmla="*/ 21 h 42"/>
              <a:gd name="T48" fmla="*/ 36 w 42"/>
              <a:gd name="T49" fmla="*/ 6 h 42"/>
              <a:gd name="T50" fmla="*/ 36 w 42"/>
              <a:gd name="T51" fmla="*/ 6 h 42"/>
              <a:gd name="T52" fmla="*/ 21 w 42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2">
                <a:moveTo>
                  <a:pt x="21" y="38"/>
                </a:moveTo>
                <a:cubicBezTo>
                  <a:pt x="17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1" y="0"/>
                  <a:pt x="21" y="0"/>
                  <a:pt x="21" y="0"/>
                </a:cubicBezTo>
                <a:cubicBezTo>
                  <a:pt x="19" y="0"/>
                  <a:pt x="18" y="0"/>
                  <a:pt x="17" y="1"/>
                </a:cubicBezTo>
                <a:cubicBezTo>
                  <a:pt x="13" y="1"/>
                  <a:pt x="9" y="3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70" name="Freeform 1128"/>
          <p:cNvSpPr>
            <a:spLocks/>
          </p:cNvSpPr>
          <p:nvPr/>
        </p:nvSpPr>
        <p:spPr bwMode="auto">
          <a:xfrm>
            <a:off x="1939107" y="-2513013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6 h 33"/>
              <a:gd name="T6" fmla="*/ 5 w 34"/>
              <a:gd name="T7" fmla="*/ 28 h 33"/>
              <a:gd name="T8" fmla="*/ 17 w 34"/>
              <a:gd name="T9" fmla="*/ 33 h 33"/>
              <a:gd name="T10" fmla="*/ 29 w 34"/>
              <a:gd name="T11" fmla="*/ 28 h 33"/>
              <a:gd name="T12" fmla="*/ 34 w 34"/>
              <a:gd name="T13" fmla="*/ 16 h 33"/>
              <a:gd name="T14" fmla="*/ 29 w 34"/>
              <a:gd name="T15" fmla="*/ 5 h 33"/>
              <a:gd name="T16" fmla="*/ 30 w 34"/>
              <a:gd name="T17" fmla="*/ 3 h 33"/>
              <a:gd name="T18" fmla="*/ 30 w 34"/>
              <a:gd name="T19" fmla="*/ 3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9" y="1"/>
                  <a:pt x="5" y="5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1"/>
                  <a:pt x="2" y="25"/>
                  <a:pt x="5" y="28"/>
                </a:cubicBezTo>
                <a:cubicBezTo>
                  <a:pt x="9" y="31"/>
                  <a:pt x="13" y="33"/>
                  <a:pt x="17" y="33"/>
                </a:cubicBezTo>
                <a:cubicBezTo>
                  <a:pt x="21" y="33"/>
                  <a:pt x="26" y="31"/>
                  <a:pt x="29" y="28"/>
                </a:cubicBezTo>
                <a:cubicBezTo>
                  <a:pt x="32" y="25"/>
                  <a:pt x="34" y="21"/>
                  <a:pt x="34" y="16"/>
                </a:cubicBezTo>
                <a:cubicBezTo>
                  <a:pt x="34" y="12"/>
                  <a:pt x="32" y="8"/>
                  <a:pt x="29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5"/>
                  <a:pt x="29" y="5"/>
                  <a:pt x="29" y="5"/>
                </a:cubicBezTo>
                <a:cubicBezTo>
                  <a:pt x="26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71" name="Freeform 1129"/>
          <p:cNvSpPr>
            <a:spLocks noEditPoints="1"/>
          </p:cNvSpPr>
          <p:nvPr/>
        </p:nvSpPr>
        <p:spPr bwMode="auto">
          <a:xfrm>
            <a:off x="1923232" y="-2530475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2 h 41"/>
              <a:gd name="T4" fmla="*/ 4 w 42"/>
              <a:gd name="T5" fmla="*/ 20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7 h 41"/>
              <a:gd name="T14" fmla="*/ 36 w 42"/>
              <a:gd name="T15" fmla="*/ 6 h 41"/>
              <a:gd name="T16" fmla="*/ 34 w 42"/>
              <a:gd name="T17" fmla="*/ 7 h 41"/>
              <a:gd name="T18" fmla="*/ 33 w 42"/>
              <a:gd name="T19" fmla="*/ 9 h 41"/>
              <a:gd name="T20" fmla="*/ 38 w 42"/>
              <a:gd name="T21" fmla="*/ 20 h 41"/>
              <a:gd name="T22" fmla="*/ 33 w 42"/>
              <a:gd name="T23" fmla="*/ 32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8 w 42"/>
              <a:gd name="T31" fmla="*/ 4 h 41"/>
              <a:gd name="T32" fmla="*/ 6 w 42"/>
              <a:gd name="T33" fmla="*/ 6 h 41"/>
              <a:gd name="T34" fmla="*/ 6 w 42"/>
              <a:gd name="T35" fmla="*/ 7 h 41"/>
              <a:gd name="T36" fmla="*/ 0 w 42"/>
              <a:gd name="T37" fmla="*/ 20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5 w 42"/>
              <a:gd name="T45" fmla="*/ 36 h 41"/>
              <a:gd name="T46" fmla="*/ 36 w 42"/>
              <a:gd name="T47" fmla="*/ 35 h 41"/>
              <a:gd name="T48" fmla="*/ 37 w 42"/>
              <a:gd name="T49" fmla="*/ 33 h 41"/>
              <a:gd name="T50" fmla="*/ 42 w 42"/>
              <a:gd name="T51" fmla="*/ 20 h 41"/>
              <a:gd name="T52" fmla="*/ 36 w 42"/>
              <a:gd name="T53" fmla="*/ 6 h 41"/>
              <a:gd name="T54" fmla="*/ 36 w 42"/>
              <a:gd name="T55" fmla="*/ 6 h 41"/>
              <a:gd name="T56" fmla="*/ 21 w 42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3" y="35"/>
                  <a:pt x="9" y="32"/>
                </a:cubicBezTo>
                <a:cubicBezTo>
                  <a:pt x="6" y="29"/>
                  <a:pt x="4" y="25"/>
                  <a:pt x="4" y="20"/>
                </a:cubicBezTo>
                <a:cubicBezTo>
                  <a:pt x="4" y="16"/>
                  <a:pt x="6" y="12"/>
                  <a:pt x="9" y="9"/>
                </a:cubicBezTo>
                <a:cubicBezTo>
                  <a:pt x="13" y="5"/>
                  <a:pt x="17" y="4"/>
                  <a:pt x="21" y="4"/>
                </a:cubicBezTo>
                <a:cubicBezTo>
                  <a:pt x="25" y="4"/>
                  <a:pt x="30" y="5"/>
                  <a:pt x="33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5"/>
                  <a:pt x="36" y="29"/>
                  <a:pt x="33" y="32"/>
                </a:cubicBezTo>
                <a:cubicBezTo>
                  <a:pt x="30" y="35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7" y="0"/>
                  <a:pt x="12" y="1"/>
                  <a:pt x="8" y="4"/>
                </a:cubicBezTo>
                <a:cubicBezTo>
                  <a:pt x="8" y="5"/>
                  <a:pt x="7" y="5"/>
                  <a:pt x="6" y="6"/>
                </a:cubicBezTo>
                <a:cubicBezTo>
                  <a:pt x="6" y="6"/>
                  <a:pt x="6" y="6"/>
                  <a:pt x="6" y="7"/>
                </a:cubicBezTo>
                <a:cubicBezTo>
                  <a:pt x="2" y="11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6"/>
                </a:cubicBezTo>
                <a:cubicBezTo>
                  <a:pt x="35" y="36"/>
                  <a:pt x="35" y="35"/>
                  <a:pt x="36" y="35"/>
                </a:cubicBezTo>
                <a:cubicBezTo>
                  <a:pt x="36" y="34"/>
                  <a:pt x="37" y="34"/>
                  <a:pt x="37" y="33"/>
                </a:cubicBezTo>
                <a:cubicBezTo>
                  <a:pt x="40" y="29"/>
                  <a:pt x="42" y="25"/>
                  <a:pt x="42" y="20"/>
                </a:cubicBezTo>
                <a:cubicBezTo>
                  <a:pt x="42" y="15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72" name="Freeform 1130"/>
          <p:cNvSpPr>
            <a:spLocks/>
          </p:cNvSpPr>
          <p:nvPr/>
        </p:nvSpPr>
        <p:spPr bwMode="auto">
          <a:xfrm>
            <a:off x="3075757" y="-984250"/>
            <a:ext cx="136525" cy="141288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7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8 w 33"/>
              <a:gd name="T21" fmla="*/ 5 h 34"/>
              <a:gd name="T22" fmla="*/ 17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4"/>
                  <a:pt x="17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73" name="Freeform 1131"/>
          <p:cNvSpPr>
            <a:spLocks noEditPoints="1"/>
          </p:cNvSpPr>
          <p:nvPr/>
        </p:nvSpPr>
        <p:spPr bwMode="auto">
          <a:xfrm>
            <a:off x="3058295" y="-1000125"/>
            <a:ext cx="171450" cy="174625"/>
          </a:xfrm>
          <a:custGeom>
            <a:avLst/>
            <a:gdLst>
              <a:gd name="T0" fmla="*/ 21 w 41"/>
              <a:gd name="T1" fmla="*/ 38 h 42"/>
              <a:gd name="T2" fmla="*/ 9 w 41"/>
              <a:gd name="T3" fmla="*/ 33 h 42"/>
              <a:gd name="T4" fmla="*/ 4 w 41"/>
              <a:gd name="T5" fmla="*/ 21 h 42"/>
              <a:gd name="T6" fmla="*/ 9 w 41"/>
              <a:gd name="T7" fmla="*/ 9 h 42"/>
              <a:gd name="T8" fmla="*/ 21 w 41"/>
              <a:gd name="T9" fmla="*/ 4 h 42"/>
              <a:gd name="T10" fmla="*/ 32 w 41"/>
              <a:gd name="T11" fmla="*/ 9 h 42"/>
              <a:gd name="T12" fmla="*/ 34 w 41"/>
              <a:gd name="T13" fmla="*/ 8 h 42"/>
              <a:gd name="T14" fmla="*/ 35 w 41"/>
              <a:gd name="T15" fmla="*/ 6 h 42"/>
              <a:gd name="T16" fmla="*/ 34 w 41"/>
              <a:gd name="T17" fmla="*/ 8 h 42"/>
              <a:gd name="T18" fmla="*/ 32 w 41"/>
              <a:gd name="T19" fmla="*/ 9 h 42"/>
              <a:gd name="T20" fmla="*/ 37 w 41"/>
              <a:gd name="T21" fmla="*/ 21 h 42"/>
              <a:gd name="T22" fmla="*/ 32 w 41"/>
              <a:gd name="T23" fmla="*/ 33 h 42"/>
              <a:gd name="T24" fmla="*/ 21 w 41"/>
              <a:gd name="T25" fmla="*/ 38 h 42"/>
              <a:gd name="T26" fmla="*/ 21 w 41"/>
              <a:gd name="T27" fmla="*/ 0 h 42"/>
              <a:gd name="T28" fmla="*/ 21 w 41"/>
              <a:gd name="T29" fmla="*/ 0 h 42"/>
              <a:gd name="T30" fmla="*/ 18 w 41"/>
              <a:gd name="T31" fmla="*/ 1 h 42"/>
              <a:gd name="T32" fmla="*/ 6 w 41"/>
              <a:gd name="T33" fmla="*/ 6 h 42"/>
              <a:gd name="T34" fmla="*/ 0 w 41"/>
              <a:gd name="T35" fmla="*/ 21 h 42"/>
              <a:gd name="T36" fmla="*/ 6 w 41"/>
              <a:gd name="T37" fmla="*/ 36 h 42"/>
              <a:gd name="T38" fmla="*/ 17 w 41"/>
              <a:gd name="T39" fmla="*/ 41 h 42"/>
              <a:gd name="T40" fmla="*/ 21 w 41"/>
              <a:gd name="T41" fmla="*/ 42 h 42"/>
              <a:gd name="T42" fmla="*/ 21 w 41"/>
              <a:gd name="T43" fmla="*/ 42 h 42"/>
              <a:gd name="T44" fmla="*/ 21 w 41"/>
              <a:gd name="T45" fmla="*/ 42 h 42"/>
              <a:gd name="T46" fmla="*/ 35 w 41"/>
              <a:gd name="T47" fmla="*/ 36 h 42"/>
              <a:gd name="T48" fmla="*/ 41 w 41"/>
              <a:gd name="T49" fmla="*/ 21 h 42"/>
              <a:gd name="T50" fmla="*/ 35 w 41"/>
              <a:gd name="T51" fmla="*/ 6 h 42"/>
              <a:gd name="T52" fmla="*/ 35 w 41"/>
              <a:gd name="T53" fmla="*/ 6 h 42"/>
              <a:gd name="T54" fmla="*/ 22 w 41"/>
              <a:gd name="T55" fmla="*/ 0 h 42"/>
              <a:gd name="T56" fmla="*/ 21 w 41"/>
              <a:gd name="T5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2">
                <a:moveTo>
                  <a:pt x="21" y="38"/>
                </a:moveTo>
                <a:cubicBezTo>
                  <a:pt x="16" y="38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0" y="0"/>
                  <a:pt x="19" y="0"/>
                  <a:pt x="18" y="1"/>
                </a:cubicBezTo>
                <a:cubicBezTo>
                  <a:pt x="13" y="1"/>
                  <a:pt x="9" y="3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9" y="39"/>
                  <a:pt x="13" y="41"/>
                  <a:pt x="17" y="41"/>
                </a:cubicBezTo>
                <a:cubicBezTo>
                  <a:pt x="18" y="42"/>
                  <a:pt x="19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1"/>
                  <a:pt x="31" y="39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3"/>
                  <a:pt x="26" y="1"/>
                  <a:pt x="22" y="0"/>
                </a:cubicBezTo>
                <a:cubicBezTo>
                  <a:pt x="21" y="0"/>
                  <a:pt x="21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74" name="Freeform 1132"/>
          <p:cNvSpPr>
            <a:spLocks/>
          </p:cNvSpPr>
          <p:nvPr/>
        </p:nvSpPr>
        <p:spPr bwMode="auto">
          <a:xfrm>
            <a:off x="-3034531" y="-3155950"/>
            <a:ext cx="2305050" cy="2001838"/>
          </a:xfrm>
          <a:custGeom>
            <a:avLst/>
            <a:gdLst>
              <a:gd name="T0" fmla="*/ 2 w 556"/>
              <a:gd name="T1" fmla="*/ 0 h 483"/>
              <a:gd name="T2" fmla="*/ 0 w 556"/>
              <a:gd name="T3" fmla="*/ 2 h 483"/>
              <a:gd name="T4" fmla="*/ 480 w 556"/>
              <a:gd name="T5" fmla="*/ 483 h 483"/>
              <a:gd name="T6" fmla="*/ 531 w 556"/>
              <a:gd name="T7" fmla="*/ 482 h 483"/>
              <a:gd name="T8" fmla="*/ 556 w 556"/>
              <a:gd name="T9" fmla="*/ 458 h 483"/>
              <a:gd name="T10" fmla="*/ 552 w 556"/>
              <a:gd name="T11" fmla="*/ 455 h 483"/>
              <a:gd name="T12" fmla="*/ 529 w 556"/>
              <a:gd name="T13" fmla="*/ 478 h 483"/>
              <a:gd name="T14" fmla="*/ 482 w 556"/>
              <a:gd name="T15" fmla="*/ 479 h 483"/>
              <a:gd name="T16" fmla="*/ 2 w 556"/>
              <a:gd name="T17" fmla="*/ 0 h 4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56" h="483">
                <a:moveTo>
                  <a:pt x="2" y="0"/>
                </a:moveTo>
                <a:cubicBezTo>
                  <a:pt x="0" y="2"/>
                  <a:pt x="0" y="2"/>
                  <a:pt x="0" y="2"/>
                </a:cubicBezTo>
                <a:cubicBezTo>
                  <a:pt x="480" y="483"/>
                  <a:pt x="480" y="483"/>
                  <a:pt x="480" y="483"/>
                </a:cubicBezTo>
                <a:cubicBezTo>
                  <a:pt x="531" y="482"/>
                  <a:pt x="531" y="482"/>
                  <a:pt x="531" y="482"/>
                </a:cubicBezTo>
                <a:cubicBezTo>
                  <a:pt x="556" y="458"/>
                  <a:pt x="556" y="458"/>
                  <a:pt x="556" y="458"/>
                </a:cubicBezTo>
                <a:cubicBezTo>
                  <a:pt x="554" y="457"/>
                  <a:pt x="553" y="456"/>
                  <a:pt x="552" y="455"/>
                </a:cubicBezTo>
                <a:cubicBezTo>
                  <a:pt x="529" y="478"/>
                  <a:pt x="529" y="478"/>
                  <a:pt x="529" y="478"/>
                </a:cubicBezTo>
                <a:cubicBezTo>
                  <a:pt x="482" y="479"/>
                  <a:pt x="482" y="479"/>
                  <a:pt x="482" y="479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75" name="Freeform 1133"/>
          <p:cNvSpPr>
            <a:spLocks noEditPoints="1"/>
          </p:cNvSpPr>
          <p:nvPr/>
        </p:nvSpPr>
        <p:spPr bwMode="auto">
          <a:xfrm>
            <a:off x="-1342255" y="-3387725"/>
            <a:ext cx="1189038" cy="1425575"/>
          </a:xfrm>
          <a:custGeom>
            <a:avLst/>
            <a:gdLst>
              <a:gd name="T0" fmla="*/ 256 w 287"/>
              <a:gd name="T1" fmla="*/ 253 h 344"/>
              <a:gd name="T2" fmla="*/ 254 w 287"/>
              <a:gd name="T3" fmla="*/ 255 h 344"/>
              <a:gd name="T4" fmla="*/ 253 w 287"/>
              <a:gd name="T5" fmla="*/ 256 h 344"/>
              <a:gd name="T6" fmla="*/ 283 w 287"/>
              <a:gd name="T7" fmla="*/ 286 h 344"/>
              <a:gd name="T8" fmla="*/ 283 w 287"/>
              <a:gd name="T9" fmla="*/ 344 h 344"/>
              <a:gd name="T10" fmla="*/ 285 w 287"/>
              <a:gd name="T11" fmla="*/ 344 h 344"/>
              <a:gd name="T12" fmla="*/ 285 w 287"/>
              <a:gd name="T13" fmla="*/ 344 h 344"/>
              <a:gd name="T14" fmla="*/ 287 w 287"/>
              <a:gd name="T15" fmla="*/ 344 h 344"/>
              <a:gd name="T16" fmla="*/ 287 w 287"/>
              <a:gd name="T17" fmla="*/ 285 h 344"/>
              <a:gd name="T18" fmla="*/ 256 w 287"/>
              <a:gd name="T19" fmla="*/ 253 h 344"/>
              <a:gd name="T20" fmla="*/ 2 w 287"/>
              <a:gd name="T21" fmla="*/ 0 h 344"/>
              <a:gd name="T22" fmla="*/ 0 w 287"/>
              <a:gd name="T23" fmla="*/ 2 h 344"/>
              <a:gd name="T24" fmla="*/ 0 w 287"/>
              <a:gd name="T25" fmla="*/ 2 h 344"/>
              <a:gd name="T26" fmla="*/ 207 w 287"/>
              <a:gd name="T27" fmla="*/ 210 h 344"/>
              <a:gd name="T28" fmla="*/ 208 w 287"/>
              <a:gd name="T29" fmla="*/ 209 h 344"/>
              <a:gd name="T30" fmla="*/ 210 w 287"/>
              <a:gd name="T31" fmla="*/ 207 h 344"/>
              <a:gd name="T32" fmla="*/ 2 w 287"/>
              <a:gd name="T33" fmla="*/ 0 h 3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87" h="344">
                <a:moveTo>
                  <a:pt x="256" y="253"/>
                </a:moveTo>
                <a:cubicBezTo>
                  <a:pt x="255" y="254"/>
                  <a:pt x="255" y="254"/>
                  <a:pt x="254" y="255"/>
                </a:cubicBezTo>
                <a:cubicBezTo>
                  <a:pt x="254" y="255"/>
                  <a:pt x="253" y="256"/>
                  <a:pt x="253" y="256"/>
                </a:cubicBezTo>
                <a:cubicBezTo>
                  <a:pt x="283" y="286"/>
                  <a:pt x="283" y="286"/>
                  <a:pt x="283" y="286"/>
                </a:cubicBezTo>
                <a:cubicBezTo>
                  <a:pt x="283" y="344"/>
                  <a:pt x="283" y="344"/>
                  <a:pt x="283" y="344"/>
                </a:cubicBezTo>
                <a:cubicBezTo>
                  <a:pt x="284" y="344"/>
                  <a:pt x="284" y="344"/>
                  <a:pt x="285" y="344"/>
                </a:cubicBezTo>
                <a:cubicBezTo>
                  <a:pt x="285" y="344"/>
                  <a:pt x="285" y="344"/>
                  <a:pt x="285" y="344"/>
                </a:cubicBezTo>
                <a:cubicBezTo>
                  <a:pt x="286" y="344"/>
                  <a:pt x="286" y="344"/>
                  <a:pt x="287" y="344"/>
                </a:cubicBezTo>
                <a:cubicBezTo>
                  <a:pt x="287" y="285"/>
                  <a:pt x="287" y="285"/>
                  <a:pt x="287" y="285"/>
                </a:cubicBezTo>
                <a:cubicBezTo>
                  <a:pt x="256" y="253"/>
                  <a:pt x="256" y="253"/>
                  <a:pt x="256" y="253"/>
                </a:cubicBezTo>
                <a:moveTo>
                  <a:pt x="2" y="0"/>
                </a:moveTo>
                <a:cubicBezTo>
                  <a:pt x="0" y="2"/>
                  <a:pt x="0" y="2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207" y="210"/>
                  <a:pt x="207" y="210"/>
                  <a:pt x="207" y="210"/>
                </a:cubicBezTo>
                <a:cubicBezTo>
                  <a:pt x="208" y="210"/>
                  <a:pt x="208" y="210"/>
                  <a:pt x="208" y="209"/>
                </a:cubicBezTo>
                <a:cubicBezTo>
                  <a:pt x="209" y="209"/>
                  <a:pt x="210" y="208"/>
                  <a:pt x="210" y="207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76" name="Freeform 1134"/>
          <p:cNvSpPr>
            <a:spLocks/>
          </p:cNvSpPr>
          <p:nvPr/>
        </p:nvSpPr>
        <p:spPr bwMode="auto">
          <a:xfrm>
            <a:off x="-3559993" y="-3832225"/>
            <a:ext cx="2568575" cy="2500313"/>
          </a:xfrm>
          <a:custGeom>
            <a:avLst/>
            <a:gdLst>
              <a:gd name="T0" fmla="*/ 3 w 620"/>
              <a:gd name="T1" fmla="*/ 0 h 603"/>
              <a:gd name="T2" fmla="*/ 0 w 620"/>
              <a:gd name="T3" fmla="*/ 3 h 603"/>
              <a:gd name="T4" fmla="*/ 0 w 620"/>
              <a:gd name="T5" fmla="*/ 3 h 603"/>
              <a:gd name="T6" fmla="*/ 602 w 620"/>
              <a:gd name="T7" fmla="*/ 603 h 603"/>
              <a:gd name="T8" fmla="*/ 619 w 620"/>
              <a:gd name="T9" fmla="*/ 603 h 603"/>
              <a:gd name="T10" fmla="*/ 620 w 620"/>
              <a:gd name="T11" fmla="*/ 599 h 603"/>
              <a:gd name="T12" fmla="*/ 603 w 620"/>
              <a:gd name="T13" fmla="*/ 599 h 603"/>
              <a:gd name="T14" fmla="*/ 3 w 620"/>
              <a:gd name="T15" fmla="*/ 0 h 6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620" h="603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602" y="603"/>
                  <a:pt x="602" y="603"/>
                  <a:pt x="602" y="603"/>
                </a:cubicBezTo>
                <a:cubicBezTo>
                  <a:pt x="619" y="603"/>
                  <a:pt x="619" y="603"/>
                  <a:pt x="619" y="603"/>
                </a:cubicBezTo>
                <a:cubicBezTo>
                  <a:pt x="619" y="602"/>
                  <a:pt x="620" y="600"/>
                  <a:pt x="620" y="599"/>
                </a:cubicBezTo>
                <a:cubicBezTo>
                  <a:pt x="603" y="599"/>
                  <a:pt x="603" y="599"/>
                  <a:pt x="603" y="599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77" name="Freeform 1135"/>
          <p:cNvSpPr>
            <a:spLocks/>
          </p:cNvSpPr>
          <p:nvPr/>
        </p:nvSpPr>
        <p:spPr bwMode="auto">
          <a:xfrm>
            <a:off x="-232593" y="-1944688"/>
            <a:ext cx="141288" cy="139700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0 w 34"/>
              <a:gd name="T5" fmla="*/ 17 h 34"/>
              <a:gd name="T6" fmla="*/ 5 w 34"/>
              <a:gd name="T7" fmla="*/ 29 h 34"/>
              <a:gd name="T8" fmla="*/ 17 w 34"/>
              <a:gd name="T9" fmla="*/ 34 h 34"/>
              <a:gd name="T10" fmla="*/ 29 w 34"/>
              <a:gd name="T11" fmla="*/ 29 h 34"/>
              <a:gd name="T12" fmla="*/ 34 w 34"/>
              <a:gd name="T13" fmla="*/ 17 h 34"/>
              <a:gd name="T14" fmla="*/ 29 w 34"/>
              <a:gd name="T15" fmla="*/ 5 h 34"/>
              <a:gd name="T16" fmla="*/ 30 w 34"/>
              <a:gd name="T17" fmla="*/ 4 h 34"/>
              <a:gd name="T18" fmla="*/ 30 w 34"/>
              <a:gd name="T19" fmla="*/ 4 h 34"/>
              <a:gd name="T20" fmla="*/ 29 w 34"/>
              <a:gd name="T21" fmla="*/ 5 h 34"/>
              <a:gd name="T22" fmla="*/ 17 w 34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9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5" y="32"/>
                  <a:pt x="29" y="29"/>
                </a:cubicBezTo>
                <a:cubicBezTo>
                  <a:pt x="32" y="26"/>
                  <a:pt x="34" y="21"/>
                  <a:pt x="34" y="17"/>
                </a:cubicBezTo>
                <a:cubicBezTo>
                  <a:pt x="34" y="13"/>
                  <a:pt x="32" y="9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78" name="Freeform 1136"/>
          <p:cNvSpPr>
            <a:spLocks noEditPoints="1"/>
          </p:cNvSpPr>
          <p:nvPr/>
        </p:nvSpPr>
        <p:spPr bwMode="auto">
          <a:xfrm>
            <a:off x="-248468" y="-1962150"/>
            <a:ext cx="174625" cy="174625"/>
          </a:xfrm>
          <a:custGeom>
            <a:avLst/>
            <a:gdLst>
              <a:gd name="T0" fmla="*/ 21 w 42"/>
              <a:gd name="T1" fmla="*/ 38 h 42"/>
              <a:gd name="T2" fmla="*/ 9 w 42"/>
              <a:gd name="T3" fmla="*/ 33 h 42"/>
              <a:gd name="T4" fmla="*/ 4 w 42"/>
              <a:gd name="T5" fmla="*/ 21 h 42"/>
              <a:gd name="T6" fmla="*/ 9 w 42"/>
              <a:gd name="T7" fmla="*/ 9 h 42"/>
              <a:gd name="T8" fmla="*/ 21 w 42"/>
              <a:gd name="T9" fmla="*/ 4 h 42"/>
              <a:gd name="T10" fmla="*/ 33 w 42"/>
              <a:gd name="T11" fmla="*/ 9 h 42"/>
              <a:gd name="T12" fmla="*/ 34 w 42"/>
              <a:gd name="T13" fmla="*/ 8 h 42"/>
              <a:gd name="T14" fmla="*/ 36 w 42"/>
              <a:gd name="T15" fmla="*/ 6 h 42"/>
              <a:gd name="T16" fmla="*/ 34 w 42"/>
              <a:gd name="T17" fmla="*/ 8 h 42"/>
              <a:gd name="T18" fmla="*/ 33 w 42"/>
              <a:gd name="T19" fmla="*/ 9 h 42"/>
              <a:gd name="T20" fmla="*/ 38 w 42"/>
              <a:gd name="T21" fmla="*/ 21 h 42"/>
              <a:gd name="T22" fmla="*/ 33 w 42"/>
              <a:gd name="T23" fmla="*/ 33 h 42"/>
              <a:gd name="T24" fmla="*/ 21 w 42"/>
              <a:gd name="T25" fmla="*/ 38 h 42"/>
              <a:gd name="T26" fmla="*/ 21 w 42"/>
              <a:gd name="T27" fmla="*/ 0 h 42"/>
              <a:gd name="T28" fmla="*/ 21 w 42"/>
              <a:gd name="T29" fmla="*/ 0 h 42"/>
              <a:gd name="T30" fmla="*/ 19 w 42"/>
              <a:gd name="T31" fmla="*/ 0 h 42"/>
              <a:gd name="T32" fmla="*/ 6 w 42"/>
              <a:gd name="T33" fmla="*/ 6 h 42"/>
              <a:gd name="T34" fmla="*/ 0 w 42"/>
              <a:gd name="T35" fmla="*/ 21 h 42"/>
              <a:gd name="T36" fmla="*/ 6 w 42"/>
              <a:gd name="T37" fmla="*/ 36 h 42"/>
              <a:gd name="T38" fmla="*/ 21 w 42"/>
              <a:gd name="T39" fmla="*/ 42 h 42"/>
              <a:gd name="T40" fmla="*/ 21 w 42"/>
              <a:gd name="T41" fmla="*/ 42 h 42"/>
              <a:gd name="T42" fmla="*/ 36 w 42"/>
              <a:gd name="T43" fmla="*/ 36 h 42"/>
              <a:gd name="T44" fmla="*/ 42 w 42"/>
              <a:gd name="T45" fmla="*/ 21 h 42"/>
              <a:gd name="T46" fmla="*/ 36 w 42"/>
              <a:gd name="T47" fmla="*/ 6 h 42"/>
              <a:gd name="T48" fmla="*/ 36 w 42"/>
              <a:gd name="T49" fmla="*/ 6 h 42"/>
              <a:gd name="T50" fmla="*/ 23 w 42"/>
              <a:gd name="T51" fmla="*/ 0 h 42"/>
              <a:gd name="T52" fmla="*/ 21 w 42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2">
                <a:moveTo>
                  <a:pt x="21" y="38"/>
                </a:moveTo>
                <a:cubicBezTo>
                  <a:pt x="17" y="38"/>
                  <a:pt x="12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3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3"/>
                  <a:pt x="38" y="17"/>
                  <a:pt x="38" y="21"/>
                </a:cubicBezTo>
                <a:cubicBezTo>
                  <a:pt x="38" y="25"/>
                  <a:pt x="36" y="30"/>
                  <a:pt x="33" y="33"/>
                </a:cubicBezTo>
                <a:cubicBezTo>
                  <a:pt x="29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0" y="0"/>
                  <a:pt x="20" y="0"/>
                  <a:pt x="19" y="0"/>
                </a:cubicBezTo>
                <a:cubicBezTo>
                  <a:pt x="15" y="1"/>
                  <a:pt x="10" y="3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6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2" y="3"/>
                  <a:pt x="28" y="1"/>
                  <a:pt x="23" y="0"/>
                </a:cubicBezTo>
                <a:cubicBezTo>
                  <a:pt x="22" y="0"/>
                  <a:pt x="22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79" name="Freeform 1137"/>
          <p:cNvSpPr>
            <a:spLocks/>
          </p:cNvSpPr>
          <p:nvPr/>
        </p:nvSpPr>
        <p:spPr bwMode="auto">
          <a:xfrm>
            <a:off x="716732" y="-995363"/>
            <a:ext cx="141288" cy="139700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0 w 34"/>
              <a:gd name="T5" fmla="*/ 17 h 34"/>
              <a:gd name="T6" fmla="*/ 5 w 34"/>
              <a:gd name="T7" fmla="*/ 29 h 34"/>
              <a:gd name="T8" fmla="*/ 17 w 34"/>
              <a:gd name="T9" fmla="*/ 34 h 34"/>
              <a:gd name="T10" fmla="*/ 29 w 34"/>
              <a:gd name="T11" fmla="*/ 29 h 34"/>
              <a:gd name="T12" fmla="*/ 34 w 34"/>
              <a:gd name="T13" fmla="*/ 17 h 34"/>
              <a:gd name="T14" fmla="*/ 29 w 34"/>
              <a:gd name="T15" fmla="*/ 5 h 34"/>
              <a:gd name="T16" fmla="*/ 30 w 34"/>
              <a:gd name="T17" fmla="*/ 4 h 34"/>
              <a:gd name="T18" fmla="*/ 30 w 34"/>
              <a:gd name="T19" fmla="*/ 4 h 34"/>
              <a:gd name="T20" fmla="*/ 29 w 34"/>
              <a:gd name="T21" fmla="*/ 5 h 34"/>
              <a:gd name="T22" fmla="*/ 17 w 34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9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32" y="26"/>
                  <a:pt x="34" y="21"/>
                  <a:pt x="34" y="17"/>
                </a:cubicBezTo>
                <a:cubicBezTo>
                  <a:pt x="34" y="13"/>
                  <a:pt x="32" y="9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80" name="Freeform 1138"/>
          <p:cNvSpPr>
            <a:spLocks noEditPoints="1"/>
          </p:cNvSpPr>
          <p:nvPr/>
        </p:nvSpPr>
        <p:spPr bwMode="auto">
          <a:xfrm>
            <a:off x="700857" y="-1012825"/>
            <a:ext cx="173038" cy="174625"/>
          </a:xfrm>
          <a:custGeom>
            <a:avLst/>
            <a:gdLst>
              <a:gd name="T0" fmla="*/ 21 w 42"/>
              <a:gd name="T1" fmla="*/ 38 h 42"/>
              <a:gd name="T2" fmla="*/ 9 w 42"/>
              <a:gd name="T3" fmla="*/ 33 h 42"/>
              <a:gd name="T4" fmla="*/ 4 w 42"/>
              <a:gd name="T5" fmla="*/ 21 h 42"/>
              <a:gd name="T6" fmla="*/ 9 w 42"/>
              <a:gd name="T7" fmla="*/ 9 h 42"/>
              <a:gd name="T8" fmla="*/ 21 w 42"/>
              <a:gd name="T9" fmla="*/ 4 h 42"/>
              <a:gd name="T10" fmla="*/ 33 w 42"/>
              <a:gd name="T11" fmla="*/ 9 h 42"/>
              <a:gd name="T12" fmla="*/ 34 w 42"/>
              <a:gd name="T13" fmla="*/ 8 h 42"/>
              <a:gd name="T14" fmla="*/ 36 w 42"/>
              <a:gd name="T15" fmla="*/ 7 h 42"/>
              <a:gd name="T16" fmla="*/ 34 w 42"/>
              <a:gd name="T17" fmla="*/ 8 h 42"/>
              <a:gd name="T18" fmla="*/ 33 w 42"/>
              <a:gd name="T19" fmla="*/ 9 h 42"/>
              <a:gd name="T20" fmla="*/ 38 w 42"/>
              <a:gd name="T21" fmla="*/ 21 h 42"/>
              <a:gd name="T22" fmla="*/ 33 w 42"/>
              <a:gd name="T23" fmla="*/ 33 h 42"/>
              <a:gd name="T24" fmla="*/ 21 w 42"/>
              <a:gd name="T25" fmla="*/ 38 h 42"/>
              <a:gd name="T26" fmla="*/ 21 w 42"/>
              <a:gd name="T27" fmla="*/ 0 h 42"/>
              <a:gd name="T28" fmla="*/ 21 w 42"/>
              <a:gd name="T29" fmla="*/ 0 h 42"/>
              <a:gd name="T30" fmla="*/ 21 w 42"/>
              <a:gd name="T31" fmla="*/ 0 h 42"/>
              <a:gd name="T32" fmla="*/ 6 w 42"/>
              <a:gd name="T33" fmla="*/ 7 h 42"/>
              <a:gd name="T34" fmla="*/ 0 w 42"/>
              <a:gd name="T35" fmla="*/ 21 h 42"/>
              <a:gd name="T36" fmla="*/ 6 w 42"/>
              <a:gd name="T37" fmla="*/ 36 h 42"/>
              <a:gd name="T38" fmla="*/ 21 w 42"/>
              <a:gd name="T39" fmla="*/ 42 h 42"/>
              <a:gd name="T40" fmla="*/ 21 w 42"/>
              <a:gd name="T41" fmla="*/ 42 h 42"/>
              <a:gd name="T42" fmla="*/ 36 w 42"/>
              <a:gd name="T43" fmla="*/ 36 h 42"/>
              <a:gd name="T44" fmla="*/ 42 w 42"/>
              <a:gd name="T45" fmla="*/ 21 h 42"/>
              <a:gd name="T46" fmla="*/ 36 w 42"/>
              <a:gd name="T47" fmla="*/ 7 h 42"/>
              <a:gd name="T48" fmla="*/ 36 w 42"/>
              <a:gd name="T49" fmla="*/ 7 h 42"/>
              <a:gd name="T50" fmla="*/ 25 w 42"/>
              <a:gd name="T51" fmla="*/ 1 h 42"/>
              <a:gd name="T52" fmla="*/ 21 w 42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2">
                <a:moveTo>
                  <a:pt x="21" y="38"/>
                </a:moveTo>
                <a:cubicBezTo>
                  <a:pt x="17" y="38"/>
                  <a:pt x="12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3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6" y="7"/>
                  <a:pt x="36" y="7"/>
                  <a:pt x="36" y="7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3"/>
                  <a:pt x="38" y="17"/>
                  <a:pt x="38" y="21"/>
                </a:cubicBezTo>
                <a:cubicBezTo>
                  <a:pt x="38" y="25"/>
                  <a:pt x="36" y="30"/>
                  <a:pt x="33" y="33"/>
                </a:cubicBezTo>
                <a:cubicBezTo>
                  <a:pt x="30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40"/>
                  <a:pt x="36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16"/>
                  <a:pt x="40" y="11"/>
                  <a:pt x="36" y="7"/>
                </a:cubicBezTo>
                <a:cubicBezTo>
                  <a:pt x="36" y="7"/>
                  <a:pt x="36" y="7"/>
                  <a:pt x="36" y="7"/>
                </a:cubicBezTo>
                <a:cubicBezTo>
                  <a:pt x="33" y="4"/>
                  <a:pt x="29" y="2"/>
                  <a:pt x="25" y="1"/>
                </a:cubicBezTo>
                <a:cubicBezTo>
                  <a:pt x="24" y="1"/>
                  <a:pt x="22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81" name="Freeform 1139"/>
          <p:cNvSpPr>
            <a:spLocks/>
          </p:cNvSpPr>
          <p:nvPr/>
        </p:nvSpPr>
        <p:spPr bwMode="auto">
          <a:xfrm>
            <a:off x="37282" y="-663575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6 h 33"/>
              <a:gd name="T6" fmla="*/ 5 w 34"/>
              <a:gd name="T7" fmla="*/ 28 h 33"/>
              <a:gd name="T8" fmla="*/ 17 w 34"/>
              <a:gd name="T9" fmla="*/ 33 h 33"/>
              <a:gd name="T10" fmla="*/ 29 w 34"/>
              <a:gd name="T11" fmla="*/ 28 h 33"/>
              <a:gd name="T12" fmla="*/ 34 w 34"/>
              <a:gd name="T13" fmla="*/ 16 h 33"/>
              <a:gd name="T14" fmla="*/ 29 w 34"/>
              <a:gd name="T15" fmla="*/ 5 h 33"/>
              <a:gd name="T16" fmla="*/ 30 w 34"/>
              <a:gd name="T17" fmla="*/ 3 h 33"/>
              <a:gd name="T18" fmla="*/ 30 w 34"/>
              <a:gd name="T19" fmla="*/ 3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1"/>
                  <a:pt x="5" y="5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1"/>
                  <a:pt x="13" y="33"/>
                  <a:pt x="17" y="33"/>
                </a:cubicBezTo>
                <a:cubicBezTo>
                  <a:pt x="21" y="33"/>
                  <a:pt x="25" y="31"/>
                  <a:pt x="29" y="28"/>
                </a:cubicBezTo>
                <a:cubicBezTo>
                  <a:pt x="32" y="25"/>
                  <a:pt x="34" y="21"/>
                  <a:pt x="34" y="16"/>
                </a:cubicBezTo>
                <a:cubicBezTo>
                  <a:pt x="34" y="12"/>
                  <a:pt x="32" y="8"/>
                  <a:pt x="29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82" name="Freeform 1140"/>
          <p:cNvSpPr>
            <a:spLocks noEditPoints="1"/>
          </p:cNvSpPr>
          <p:nvPr/>
        </p:nvSpPr>
        <p:spPr bwMode="auto">
          <a:xfrm>
            <a:off x="21407" y="-681038"/>
            <a:ext cx="173038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2 h 41"/>
              <a:gd name="T4" fmla="*/ 4 w 42"/>
              <a:gd name="T5" fmla="*/ 20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7 h 41"/>
              <a:gd name="T14" fmla="*/ 36 w 42"/>
              <a:gd name="T15" fmla="*/ 6 h 41"/>
              <a:gd name="T16" fmla="*/ 34 w 42"/>
              <a:gd name="T17" fmla="*/ 7 h 41"/>
              <a:gd name="T18" fmla="*/ 33 w 42"/>
              <a:gd name="T19" fmla="*/ 9 h 41"/>
              <a:gd name="T20" fmla="*/ 38 w 42"/>
              <a:gd name="T21" fmla="*/ 20 h 41"/>
              <a:gd name="T22" fmla="*/ 33 w 42"/>
              <a:gd name="T23" fmla="*/ 32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6 w 42"/>
              <a:gd name="T31" fmla="*/ 6 h 41"/>
              <a:gd name="T32" fmla="*/ 0 w 42"/>
              <a:gd name="T33" fmla="*/ 20 h 41"/>
              <a:gd name="T34" fmla="*/ 6 w 42"/>
              <a:gd name="T35" fmla="*/ 35 h 41"/>
              <a:gd name="T36" fmla="*/ 21 w 42"/>
              <a:gd name="T37" fmla="*/ 41 h 41"/>
              <a:gd name="T38" fmla="*/ 21 w 42"/>
              <a:gd name="T39" fmla="*/ 41 h 41"/>
              <a:gd name="T40" fmla="*/ 22 w 42"/>
              <a:gd name="T41" fmla="*/ 41 h 41"/>
              <a:gd name="T42" fmla="*/ 26 w 42"/>
              <a:gd name="T43" fmla="*/ 40 h 41"/>
              <a:gd name="T44" fmla="*/ 36 w 42"/>
              <a:gd name="T45" fmla="*/ 35 h 41"/>
              <a:gd name="T46" fmla="*/ 42 w 42"/>
              <a:gd name="T47" fmla="*/ 20 h 41"/>
              <a:gd name="T48" fmla="*/ 36 w 42"/>
              <a:gd name="T49" fmla="*/ 6 h 41"/>
              <a:gd name="T50" fmla="*/ 36 w 42"/>
              <a:gd name="T51" fmla="*/ 6 h 41"/>
              <a:gd name="T52" fmla="*/ 25 w 42"/>
              <a:gd name="T53" fmla="*/ 0 h 41"/>
              <a:gd name="T54" fmla="*/ 21 w 42"/>
              <a:gd name="T55" fmla="*/ 0 h 41"/>
              <a:gd name="T56" fmla="*/ 21 w 42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5"/>
                  <a:pt x="9" y="32"/>
                </a:cubicBezTo>
                <a:cubicBezTo>
                  <a:pt x="6" y="29"/>
                  <a:pt x="4" y="25"/>
                  <a:pt x="4" y="20"/>
                </a:cubicBezTo>
                <a:cubicBezTo>
                  <a:pt x="4" y="16"/>
                  <a:pt x="6" y="12"/>
                  <a:pt x="9" y="9"/>
                </a:cubicBezTo>
                <a:cubicBezTo>
                  <a:pt x="12" y="5"/>
                  <a:pt x="17" y="4"/>
                  <a:pt x="21" y="4"/>
                </a:cubicBezTo>
                <a:cubicBezTo>
                  <a:pt x="25" y="4"/>
                  <a:pt x="29" y="5"/>
                  <a:pt x="33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5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1" y="41"/>
                  <a:pt x="21" y="41"/>
                  <a:pt x="22" y="41"/>
                </a:cubicBezTo>
                <a:cubicBezTo>
                  <a:pt x="23" y="41"/>
                  <a:pt x="24" y="41"/>
                  <a:pt x="26" y="40"/>
                </a:cubicBezTo>
                <a:cubicBezTo>
                  <a:pt x="29" y="40"/>
                  <a:pt x="33" y="38"/>
                  <a:pt x="36" y="35"/>
                </a:cubicBezTo>
                <a:cubicBezTo>
                  <a:pt x="40" y="31"/>
                  <a:pt x="42" y="26"/>
                  <a:pt x="42" y="20"/>
                </a:cubicBezTo>
                <a:cubicBezTo>
                  <a:pt x="42" y="15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3" y="3"/>
                  <a:pt x="29" y="1"/>
                  <a:pt x="25" y="0"/>
                </a:cubicBezTo>
                <a:cubicBezTo>
                  <a:pt x="24" y="0"/>
                  <a:pt x="23" y="0"/>
                  <a:pt x="21" y="0"/>
                </a:cubicBezTo>
                <a:cubicBezTo>
                  <a:pt x="21" y="0"/>
                  <a:pt x="21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83" name="Freeform 1141"/>
          <p:cNvSpPr>
            <a:spLocks/>
          </p:cNvSpPr>
          <p:nvPr/>
        </p:nvSpPr>
        <p:spPr bwMode="auto">
          <a:xfrm>
            <a:off x="286520" y="214312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6 h 33"/>
              <a:gd name="T6" fmla="*/ 5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6 h 33"/>
              <a:gd name="T14" fmla="*/ 28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5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1" y="25"/>
                  <a:pt x="33" y="21"/>
                  <a:pt x="33" y="16"/>
                </a:cubicBezTo>
                <a:cubicBezTo>
                  <a:pt x="33" y="12"/>
                  <a:pt x="31" y="8"/>
                  <a:pt x="28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84" name="Freeform 1142"/>
          <p:cNvSpPr>
            <a:spLocks noEditPoints="1"/>
          </p:cNvSpPr>
          <p:nvPr/>
        </p:nvSpPr>
        <p:spPr bwMode="auto">
          <a:xfrm>
            <a:off x="269057" y="198437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2 h 41"/>
              <a:gd name="T4" fmla="*/ 4 w 41"/>
              <a:gd name="T5" fmla="*/ 20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2 w 41"/>
              <a:gd name="T19" fmla="*/ 9 h 41"/>
              <a:gd name="T20" fmla="*/ 37 w 41"/>
              <a:gd name="T21" fmla="*/ 20 h 41"/>
              <a:gd name="T22" fmla="*/ 32 w 41"/>
              <a:gd name="T23" fmla="*/ 32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19 w 41"/>
              <a:gd name="T31" fmla="*/ 0 h 41"/>
              <a:gd name="T32" fmla="*/ 6 w 41"/>
              <a:gd name="T33" fmla="*/ 6 h 41"/>
              <a:gd name="T34" fmla="*/ 0 w 41"/>
              <a:gd name="T35" fmla="*/ 20 h 41"/>
              <a:gd name="T36" fmla="*/ 6 w 41"/>
              <a:gd name="T37" fmla="*/ 35 h 41"/>
              <a:gd name="T38" fmla="*/ 19 w 41"/>
              <a:gd name="T39" fmla="*/ 41 h 41"/>
              <a:gd name="T40" fmla="*/ 20 w 41"/>
              <a:gd name="T41" fmla="*/ 41 h 41"/>
              <a:gd name="T42" fmla="*/ 20 w 41"/>
              <a:gd name="T43" fmla="*/ 41 h 41"/>
              <a:gd name="T44" fmla="*/ 23 w 41"/>
              <a:gd name="T45" fmla="*/ 41 h 41"/>
              <a:gd name="T46" fmla="*/ 35 w 41"/>
              <a:gd name="T47" fmla="*/ 35 h 41"/>
              <a:gd name="T48" fmla="*/ 41 w 41"/>
              <a:gd name="T49" fmla="*/ 20 h 41"/>
              <a:gd name="T50" fmla="*/ 35 w 41"/>
              <a:gd name="T51" fmla="*/ 6 h 41"/>
              <a:gd name="T52" fmla="*/ 35 w 41"/>
              <a:gd name="T53" fmla="*/ 6 h 41"/>
              <a:gd name="T54" fmla="*/ 23 w 41"/>
              <a:gd name="T55" fmla="*/ 0 h 41"/>
              <a:gd name="T56" fmla="*/ 20 w 41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0"/>
                </a:cubicBezTo>
                <a:cubicBezTo>
                  <a:pt x="4" y="16"/>
                  <a:pt x="5" y="12"/>
                  <a:pt x="9" y="9"/>
                </a:cubicBez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6"/>
                  <a:pt x="37" y="20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20" y="0"/>
                  <a:pt x="19" y="0"/>
                  <a:pt x="19" y="0"/>
                </a:cubicBezTo>
                <a:cubicBezTo>
                  <a:pt x="14" y="0"/>
                  <a:pt x="9" y="2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9" y="39"/>
                  <a:pt x="14" y="41"/>
                  <a:pt x="19" y="41"/>
                </a:cubicBezTo>
                <a:cubicBezTo>
                  <a:pt x="19" y="41"/>
                  <a:pt x="20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1" y="41"/>
                  <a:pt x="22" y="41"/>
                  <a:pt x="23" y="41"/>
                </a:cubicBezTo>
                <a:cubicBezTo>
                  <a:pt x="27" y="40"/>
                  <a:pt x="32" y="38"/>
                  <a:pt x="35" y="35"/>
                </a:cubicBezTo>
                <a:cubicBezTo>
                  <a:pt x="39" y="31"/>
                  <a:pt x="41" y="26"/>
                  <a:pt x="41" y="20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2" y="2"/>
                  <a:pt x="27" y="0"/>
                  <a:pt x="23" y="0"/>
                </a:cubicBezTo>
                <a:cubicBezTo>
                  <a:pt x="22" y="0"/>
                  <a:pt x="21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85" name="Freeform 1143"/>
          <p:cNvSpPr>
            <a:spLocks/>
          </p:cNvSpPr>
          <p:nvPr/>
        </p:nvSpPr>
        <p:spPr bwMode="auto">
          <a:xfrm>
            <a:off x="1421582" y="1139825"/>
            <a:ext cx="136525" cy="139700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7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8 w 33"/>
              <a:gd name="T21" fmla="*/ 5 h 34"/>
              <a:gd name="T22" fmla="*/ 17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2" y="34"/>
                  <a:pt x="17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86" name="Freeform 1144"/>
          <p:cNvSpPr>
            <a:spLocks noEditPoints="1"/>
          </p:cNvSpPr>
          <p:nvPr/>
        </p:nvSpPr>
        <p:spPr bwMode="auto">
          <a:xfrm>
            <a:off x="1405707" y="1122362"/>
            <a:ext cx="169863" cy="174625"/>
          </a:xfrm>
          <a:custGeom>
            <a:avLst/>
            <a:gdLst>
              <a:gd name="T0" fmla="*/ 21 w 41"/>
              <a:gd name="T1" fmla="*/ 38 h 42"/>
              <a:gd name="T2" fmla="*/ 9 w 41"/>
              <a:gd name="T3" fmla="*/ 33 h 42"/>
              <a:gd name="T4" fmla="*/ 4 w 41"/>
              <a:gd name="T5" fmla="*/ 21 h 42"/>
              <a:gd name="T6" fmla="*/ 9 w 41"/>
              <a:gd name="T7" fmla="*/ 9 h 42"/>
              <a:gd name="T8" fmla="*/ 21 w 41"/>
              <a:gd name="T9" fmla="*/ 4 h 42"/>
              <a:gd name="T10" fmla="*/ 32 w 41"/>
              <a:gd name="T11" fmla="*/ 9 h 42"/>
              <a:gd name="T12" fmla="*/ 34 w 41"/>
              <a:gd name="T13" fmla="*/ 8 h 42"/>
              <a:gd name="T14" fmla="*/ 35 w 41"/>
              <a:gd name="T15" fmla="*/ 6 h 42"/>
              <a:gd name="T16" fmla="*/ 34 w 41"/>
              <a:gd name="T17" fmla="*/ 8 h 42"/>
              <a:gd name="T18" fmla="*/ 32 w 41"/>
              <a:gd name="T19" fmla="*/ 9 h 42"/>
              <a:gd name="T20" fmla="*/ 37 w 41"/>
              <a:gd name="T21" fmla="*/ 21 h 42"/>
              <a:gd name="T22" fmla="*/ 32 w 41"/>
              <a:gd name="T23" fmla="*/ 33 h 42"/>
              <a:gd name="T24" fmla="*/ 21 w 41"/>
              <a:gd name="T25" fmla="*/ 38 h 42"/>
              <a:gd name="T26" fmla="*/ 21 w 41"/>
              <a:gd name="T27" fmla="*/ 0 h 42"/>
              <a:gd name="T28" fmla="*/ 21 w 41"/>
              <a:gd name="T29" fmla="*/ 0 h 42"/>
              <a:gd name="T30" fmla="*/ 8 w 41"/>
              <a:gd name="T31" fmla="*/ 5 h 42"/>
              <a:gd name="T32" fmla="*/ 6 w 41"/>
              <a:gd name="T33" fmla="*/ 6 h 42"/>
              <a:gd name="T34" fmla="*/ 5 w 41"/>
              <a:gd name="T35" fmla="*/ 7 h 42"/>
              <a:gd name="T36" fmla="*/ 0 w 41"/>
              <a:gd name="T37" fmla="*/ 21 h 42"/>
              <a:gd name="T38" fmla="*/ 6 w 41"/>
              <a:gd name="T39" fmla="*/ 36 h 42"/>
              <a:gd name="T40" fmla="*/ 21 w 41"/>
              <a:gd name="T41" fmla="*/ 42 h 42"/>
              <a:gd name="T42" fmla="*/ 21 w 41"/>
              <a:gd name="T43" fmla="*/ 42 h 42"/>
              <a:gd name="T44" fmla="*/ 35 w 41"/>
              <a:gd name="T45" fmla="*/ 36 h 42"/>
              <a:gd name="T46" fmla="*/ 41 w 41"/>
              <a:gd name="T47" fmla="*/ 21 h 42"/>
              <a:gd name="T48" fmla="*/ 35 w 41"/>
              <a:gd name="T49" fmla="*/ 6 h 42"/>
              <a:gd name="T50" fmla="*/ 35 w 41"/>
              <a:gd name="T51" fmla="*/ 6 h 42"/>
              <a:gd name="T52" fmla="*/ 21 w 41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2">
                <a:moveTo>
                  <a:pt x="21" y="38"/>
                </a:moveTo>
                <a:cubicBezTo>
                  <a:pt x="16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2" y="2"/>
                  <a:pt x="8" y="5"/>
                </a:cubicBezTo>
                <a:cubicBezTo>
                  <a:pt x="7" y="5"/>
                  <a:pt x="7" y="6"/>
                  <a:pt x="6" y="6"/>
                </a:cubicBezTo>
                <a:cubicBezTo>
                  <a:pt x="6" y="7"/>
                  <a:pt x="5" y="7"/>
                  <a:pt x="5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1"/>
                  <a:pt x="6" y="36"/>
                </a:cubicBezTo>
                <a:cubicBezTo>
                  <a:pt x="10" y="40"/>
                  <a:pt x="15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87" name="Freeform 1145"/>
          <p:cNvSpPr>
            <a:spLocks/>
          </p:cNvSpPr>
          <p:nvPr/>
        </p:nvSpPr>
        <p:spPr bwMode="auto">
          <a:xfrm>
            <a:off x="-981893" y="-1381125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7 h 33"/>
              <a:gd name="T6" fmla="*/ 5 w 34"/>
              <a:gd name="T7" fmla="*/ 29 h 33"/>
              <a:gd name="T8" fmla="*/ 17 w 34"/>
              <a:gd name="T9" fmla="*/ 33 h 33"/>
              <a:gd name="T10" fmla="*/ 29 w 34"/>
              <a:gd name="T11" fmla="*/ 29 h 33"/>
              <a:gd name="T12" fmla="*/ 34 w 34"/>
              <a:gd name="T13" fmla="*/ 17 h 33"/>
              <a:gd name="T14" fmla="*/ 29 w 34"/>
              <a:gd name="T15" fmla="*/ 5 h 33"/>
              <a:gd name="T16" fmla="*/ 30 w 34"/>
              <a:gd name="T17" fmla="*/ 4 h 33"/>
              <a:gd name="T18" fmla="*/ 30 w 34"/>
              <a:gd name="T19" fmla="*/ 4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88" name="Freeform 1146"/>
          <p:cNvSpPr>
            <a:spLocks noEditPoints="1"/>
          </p:cNvSpPr>
          <p:nvPr/>
        </p:nvSpPr>
        <p:spPr bwMode="auto">
          <a:xfrm>
            <a:off x="-999355" y="-1398588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3 h 41"/>
              <a:gd name="T4" fmla="*/ 4 w 42"/>
              <a:gd name="T5" fmla="*/ 21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8 h 41"/>
              <a:gd name="T14" fmla="*/ 35 w 42"/>
              <a:gd name="T15" fmla="*/ 6 h 41"/>
              <a:gd name="T16" fmla="*/ 34 w 42"/>
              <a:gd name="T17" fmla="*/ 8 h 41"/>
              <a:gd name="T18" fmla="*/ 33 w 42"/>
              <a:gd name="T19" fmla="*/ 9 h 41"/>
              <a:gd name="T20" fmla="*/ 38 w 42"/>
              <a:gd name="T21" fmla="*/ 21 h 41"/>
              <a:gd name="T22" fmla="*/ 33 w 42"/>
              <a:gd name="T23" fmla="*/ 33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6 w 42"/>
              <a:gd name="T31" fmla="*/ 6 h 41"/>
              <a:gd name="T32" fmla="*/ 2 w 42"/>
              <a:gd name="T33" fmla="*/ 12 h 41"/>
              <a:gd name="T34" fmla="*/ 1 w 42"/>
              <a:gd name="T35" fmla="*/ 16 h 41"/>
              <a:gd name="T36" fmla="*/ 0 w 42"/>
              <a:gd name="T37" fmla="*/ 21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5 w 42"/>
              <a:gd name="T45" fmla="*/ 35 h 41"/>
              <a:gd name="T46" fmla="*/ 42 w 42"/>
              <a:gd name="T47" fmla="*/ 21 h 41"/>
              <a:gd name="T48" fmla="*/ 35 w 42"/>
              <a:gd name="T49" fmla="*/ 6 h 41"/>
              <a:gd name="T50" fmla="*/ 35 w 42"/>
              <a:gd name="T51" fmla="*/ 6 h 41"/>
              <a:gd name="T52" fmla="*/ 21 w 42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5" y="8"/>
                  <a:pt x="3" y="10"/>
                  <a:pt x="2" y="12"/>
                </a:cubicBezTo>
                <a:cubicBezTo>
                  <a:pt x="2" y="13"/>
                  <a:pt x="1" y="15"/>
                  <a:pt x="1" y="16"/>
                </a:cubicBezTo>
                <a:cubicBezTo>
                  <a:pt x="0" y="18"/>
                  <a:pt x="0" y="19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89" name="Freeform 1147"/>
          <p:cNvSpPr>
            <a:spLocks/>
          </p:cNvSpPr>
          <p:nvPr/>
        </p:nvSpPr>
        <p:spPr bwMode="auto">
          <a:xfrm>
            <a:off x="-2739256" y="-1066800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7 h 33"/>
              <a:gd name="T6" fmla="*/ 5 w 34"/>
              <a:gd name="T7" fmla="*/ 29 h 33"/>
              <a:gd name="T8" fmla="*/ 17 w 34"/>
              <a:gd name="T9" fmla="*/ 33 h 33"/>
              <a:gd name="T10" fmla="*/ 29 w 34"/>
              <a:gd name="T11" fmla="*/ 29 h 33"/>
              <a:gd name="T12" fmla="*/ 34 w 34"/>
              <a:gd name="T13" fmla="*/ 17 h 33"/>
              <a:gd name="T14" fmla="*/ 29 w 34"/>
              <a:gd name="T15" fmla="*/ 5 h 33"/>
              <a:gd name="T16" fmla="*/ 30 w 34"/>
              <a:gd name="T17" fmla="*/ 4 h 33"/>
              <a:gd name="T18" fmla="*/ 30 w 34"/>
              <a:gd name="T19" fmla="*/ 4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90" name="Freeform 1148"/>
          <p:cNvSpPr>
            <a:spLocks noEditPoints="1"/>
          </p:cNvSpPr>
          <p:nvPr/>
        </p:nvSpPr>
        <p:spPr bwMode="auto">
          <a:xfrm>
            <a:off x="-2756718" y="-1082675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3 h 41"/>
              <a:gd name="T4" fmla="*/ 4 w 42"/>
              <a:gd name="T5" fmla="*/ 21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8 h 41"/>
              <a:gd name="T14" fmla="*/ 35 w 42"/>
              <a:gd name="T15" fmla="*/ 6 h 41"/>
              <a:gd name="T16" fmla="*/ 34 w 42"/>
              <a:gd name="T17" fmla="*/ 8 h 41"/>
              <a:gd name="T18" fmla="*/ 33 w 42"/>
              <a:gd name="T19" fmla="*/ 9 h 41"/>
              <a:gd name="T20" fmla="*/ 38 w 42"/>
              <a:gd name="T21" fmla="*/ 21 h 41"/>
              <a:gd name="T22" fmla="*/ 33 w 42"/>
              <a:gd name="T23" fmla="*/ 33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10 w 42"/>
              <a:gd name="T31" fmla="*/ 4 h 41"/>
              <a:gd name="T32" fmla="*/ 6 w 42"/>
              <a:gd name="T33" fmla="*/ 6 h 41"/>
              <a:gd name="T34" fmla="*/ 6 w 42"/>
              <a:gd name="T35" fmla="*/ 6 h 41"/>
              <a:gd name="T36" fmla="*/ 0 w 42"/>
              <a:gd name="T37" fmla="*/ 21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5 w 42"/>
              <a:gd name="T45" fmla="*/ 35 h 41"/>
              <a:gd name="T46" fmla="*/ 36 w 42"/>
              <a:gd name="T47" fmla="*/ 35 h 41"/>
              <a:gd name="T48" fmla="*/ 38 w 42"/>
              <a:gd name="T49" fmla="*/ 32 h 41"/>
              <a:gd name="T50" fmla="*/ 42 w 42"/>
              <a:gd name="T51" fmla="*/ 21 h 41"/>
              <a:gd name="T52" fmla="*/ 35 w 42"/>
              <a:gd name="T53" fmla="*/ 6 h 41"/>
              <a:gd name="T54" fmla="*/ 35 w 42"/>
              <a:gd name="T55" fmla="*/ 6 h 41"/>
              <a:gd name="T56" fmla="*/ 21 w 42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7" y="0"/>
                  <a:pt x="13" y="1"/>
                  <a:pt x="10" y="4"/>
                </a:cubicBezTo>
                <a:cubicBezTo>
                  <a:pt x="8" y="4"/>
                  <a:pt x="7" y="5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6" y="35"/>
                  <a:pt x="36" y="35"/>
                  <a:pt x="36" y="35"/>
                </a:cubicBezTo>
                <a:cubicBezTo>
                  <a:pt x="37" y="34"/>
                  <a:pt x="37" y="33"/>
                  <a:pt x="38" y="32"/>
                </a:cubicBezTo>
                <a:cubicBezTo>
                  <a:pt x="40" y="29"/>
                  <a:pt x="42" y="25"/>
                  <a:pt x="42" y="21"/>
                </a:cubicBezTo>
                <a:cubicBezTo>
                  <a:pt x="42" y="16"/>
                  <a:pt x="40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91" name="Freeform 1149"/>
          <p:cNvSpPr>
            <a:spLocks/>
          </p:cNvSpPr>
          <p:nvPr/>
        </p:nvSpPr>
        <p:spPr bwMode="auto">
          <a:xfrm>
            <a:off x="-1578793" y="-1282700"/>
            <a:ext cx="139700" cy="138113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7 h 33"/>
              <a:gd name="T6" fmla="*/ 5 w 34"/>
              <a:gd name="T7" fmla="*/ 29 h 33"/>
              <a:gd name="T8" fmla="*/ 17 w 34"/>
              <a:gd name="T9" fmla="*/ 33 h 33"/>
              <a:gd name="T10" fmla="*/ 29 w 34"/>
              <a:gd name="T11" fmla="*/ 29 h 33"/>
              <a:gd name="T12" fmla="*/ 34 w 34"/>
              <a:gd name="T13" fmla="*/ 17 h 33"/>
              <a:gd name="T14" fmla="*/ 29 w 34"/>
              <a:gd name="T15" fmla="*/ 5 h 33"/>
              <a:gd name="T16" fmla="*/ 30 w 34"/>
              <a:gd name="T17" fmla="*/ 4 h 33"/>
              <a:gd name="T18" fmla="*/ 30 w 34"/>
              <a:gd name="T19" fmla="*/ 4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92" name="Freeform 1150"/>
          <p:cNvSpPr>
            <a:spLocks noEditPoints="1"/>
          </p:cNvSpPr>
          <p:nvPr/>
        </p:nvSpPr>
        <p:spPr bwMode="auto">
          <a:xfrm>
            <a:off x="-1596255" y="-1298575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3 h 41"/>
              <a:gd name="T4" fmla="*/ 4 w 42"/>
              <a:gd name="T5" fmla="*/ 21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8 h 41"/>
              <a:gd name="T14" fmla="*/ 35 w 42"/>
              <a:gd name="T15" fmla="*/ 6 h 41"/>
              <a:gd name="T16" fmla="*/ 34 w 42"/>
              <a:gd name="T17" fmla="*/ 8 h 41"/>
              <a:gd name="T18" fmla="*/ 33 w 42"/>
              <a:gd name="T19" fmla="*/ 9 h 41"/>
              <a:gd name="T20" fmla="*/ 38 w 42"/>
              <a:gd name="T21" fmla="*/ 21 h 41"/>
              <a:gd name="T22" fmla="*/ 33 w 42"/>
              <a:gd name="T23" fmla="*/ 33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11 w 42"/>
              <a:gd name="T31" fmla="*/ 3 h 41"/>
              <a:gd name="T32" fmla="*/ 7 w 42"/>
              <a:gd name="T33" fmla="*/ 5 h 41"/>
              <a:gd name="T34" fmla="*/ 6 w 42"/>
              <a:gd name="T35" fmla="*/ 6 h 41"/>
              <a:gd name="T36" fmla="*/ 0 w 42"/>
              <a:gd name="T37" fmla="*/ 21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5 w 42"/>
              <a:gd name="T45" fmla="*/ 35 h 41"/>
              <a:gd name="T46" fmla="*/ 36 w 42"/>
              <a:gd name="T47" fmla="*/ 34 h 41"/>
              <a:gd name="T48" fmla="*/ 39 w 42"/>
              <a:gd name="T49" fmla="*/ 31 h 41"/>
              <a:gd name="T50" fmla="*/ 42 w 42"/>
              <a:gd name="T51" fmla="*/ 21 h 41"/>
              <a:gd name="T52" fmla="*/ 35 w 42"/>
              <a:gd name="T53" fmla="*/ 6 h 41"/>
              <a:gd name="T54" fmla="*/ 35 w 42"/>
              <a:gd name="T55" fmla="*/ 6 h 41"/>
              <a:gd name="T56" fmla="*/ 21 w 42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7" y="0"/>
                  <a:pt x="14" y="1"/>
                  <a:pt x="11" y="3"/>
                </a:cubicBezTo>
                <a:cubicBezTo>
                  <a:pt x="9" y="4"/>
                  <a:pt x="8" y="4"/>
                  <a:pt x="7" y="5"/>
                </a:cubicBezTo>
                <a:cubicBezTo>
                  <a:pt x="7" y="6"/>
                  <a:pt x="7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6" y="35"/>
                  <a:pt x="36" y="35"/>
                  <a:pt x="36" y="34"/>
                </a:cubicBezTo>
                <a:cubicBezTo>
                  <a:pt x="37" y="33"/>
                  <a:pt x="38" y="32"/>
                  <a:pt x="39" y="31"/>
                </a:cubicBezTo>
                <a:cubicBezTo>
                  <a:pt x="41" y="28"/>
                  <a:pt x="42" y="24"/>
                  <a:pt x="42" y="21"/>
                </a:cubicBezTo>
                <a:cubicBezTo>
                  <a:pt x="42" y="16"/>
                  <a:pt x="40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93" name="Freeform 1151"/>
          <p:cNvSpPr>
            <a:spLocks/>
          </p:cNvSpPr>
          <p:nvPr/>
        </p:nvSpPr>
        <p:spPr bwMode="auto">
          <a:xfrm>
            <a:off x="-219893" y="6777038"/>
            <a:ext cx="141288" cy="138113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7 h 33"/>
              <a:gd name="T6" fmla="*/ 5 w 34"/>
              <a:gd name="T7" fmla="*/ 29 h 33"/>
              <a:gd name="T8" fmla="*/ 17 w 34"/>
              <a:gd name="T9" fmla="*/ 33 h 33"/>
              <a:gd name="T10" fmla="*/ 29 w 34"/>
              <a:gd name="T11" fmla="*/ 29 h 33"/>
              <a:gd name="T12" fmla="*/ 34 w 34"/>
              <a:gd name="T13" fmla="*/ 17 h 33"/>
              <a:gd name="T14" fmla="*/ 29 w 34"/>
              <a:gd name="T15" fmla="*/ 5 h 33"/>
              <a:gd name="T16" fmla="*/ 30 w 34"/>
              <a:gd name="T17" fmla="*/ 4 h 33"/>
              <a:gd name="T18" fmla="*/ 30 w 34"/>
              <a:gd name="T19" fmla="*/ 4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94" name="Freeform 1152"/>
          <p:cNvSpPr>
            <a:spLocks noEditPoints="1"/>
          </p:cNvSpPr>
          <p:nvPr/>
        </p:nvSpPr>
        <p:spPr bwMode="auto">
          <a:xfrm>
            <a:off x="-235768" y="6761163"/>
            <a:ext cx="173038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3 h 41"/>
              <a:gd name="T4" fmla="*/ 4 w 42"/>
              <a:gd name="T5" fmla="*/ 21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8 h 41"/>
              <a:gd name="T14" fmla="*/ 35 w 42"/>
              <a:gd name="T15" fmla="*/ 6 h 41"/>
              <a:gd name="T16" fmla="*/ 34 w 42"/>
              <a:gd name="T17" fmla="*/ 8 h 41"/>
              <a:gd name="T18" fmla="*/ 33 w 42"/>
              <a:gd name="T19" fmla="*/ 9 h 41"/>
              <a:gd name="T20" fmla="*/ 38 w 42"/>
              <a:gd name="T21" fmla="*/ 21 h 41"/>
              <a:gd name="T22" fmla="*/ 33 w 42"/>
              <a:gd name="T23" fmla="*/ 33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9 w 42"/>
              <a:gd name="T31" fmla="*/ 4 h 41"/>
              <a:gd name="T32" fmla="*/ 6 w 42"/>
              <a:gd name="T33" fmla="*/ 6 h 41"/>
              <a:gd name="T34" fmla="*/ 6 w 42"/>
              <a:gd name="T35" fmla="*/ 6 h 41"/>
              <a:gd name="T36" fmla="*/ 0 w 42"/>
              <a:gd name="T37" fmla="*/ 21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5 w 42"/>
              <a:gd name="T45" fmla="*/ 35 h 41"/>
              <a:gd name="T46" fmla="*/ 36 w 42"/>
              <a:gd name="T47" fmla="*/ 35 h 41"/>
              <a:gd name="T48" fmla="*/ 38 w 42"/>
              <a:gd name="T49" fmla="*/ 32 h 41"/>
              <a:gd name="T50" fmla="*/ 42 w 42"/>
              <a:gd name="T51" fmla="*/ 21 h 41"/>
              <a:gd name="T52" fmla="*/ 35 w 42"/>
              <a:gd name="T53" fmla="*/ 6 h 41"/>
              <a:gd name="T54" fmla="*/ 35 w 42"/>
              <a:gd name="T55" fmla="*/ 6 h 41"/>
              <a:gd name="T56" fmla="*/ 21 w 42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7" y="0"/>
                  <a:pt x="13" y="1"/>
                  <a:pt x="9" y="4"/>
                </a:cubicBezTo>
                <a:cubicBezTo>
                  <a:pt x="8" y="4"/>
                  <a:pt x="7" y="5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6" y="35"/>
                  <a:pt x="36" y="35"/>
                  <a:pt x="36" y="35"/>
                </a:cubicBezTo>
                <a:cubicBezTo>
                  <a:pt x="37" y="34"/>
                  <a:pt x="37" y="33"/>
                  <a:pt x="38" y="32"/>
                </a:cubicBezTo>
                <a:cubicBezTo>
                  <a:pt x="40" y="29"/>
                  <a:pt x="42" y="25"/>
                  <a:pt x="42" y="21"/>
                </a:cubicBezTo>
                <a:cubicBezTo>
                  <a:pt x="42" y="16"/>
                  <a:pt x="40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95" name="Freeform 1153"/>
          <p:cNvSpPr>
            <a:spLocks/>
          </p:cNvSpPr>
          <p:nvPr/>
        </p:nvSpPr>
        <p:spPr bwMode="auto">
          <a:xfrm>
            <a:off x="-775518" y="-1401763"/>
            <a:ext cx="169863" cy="157163"/>
          </a:xfrm>
          <a:custGeom>
            <a:avLst/>
            <a:gdLst>
              <a:gd name="T0" fmla="*/ 21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7 w 41"/>
              <a:gd name="T7" fmla="*/ 32 h 38"/>
              <a:gd name="T8" fmla="*/ 11 w 41"/>
              <a:gd name="T9" fmla="*/ 35 h 38"/>
              <a:gd name="T10" fmla="*/ 21 w 41"/>
              <a:gd name="T11" fmla="*/ 38 h 38"/>
              <a:gd name="T12" fmla="*/ 34 w 41"/>
              <a:gd name="T13" fmla="*/ 32 h 38"/>
              <a:gd name="T14" fmla="*/ 34 w 41"/>
              <a:gd name="T15" fmla="*/ 6 h 38"/>
              <a:gd name="T16" fmla="*/ 21 w 41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7" y="32"/>
                  <a:pt x="7" y="32"/>
                  <a:pt x="7" y="32"/>
                </a:cubicBezTo>
                <a:cubicBezTo>
                  <a:pt x="8" y="33"/>
                  <a:pt x="9" y="34"/>
                  <a:pt x="11" y="35"/>
                </a:cubicBezTo>
                <a:cubicBezTo>
                  <a:pt x="14" y="37"/>
                  <a:pt x="17" y="38"/>
                  <a:pt x="21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96" name="Freeform 1154"/>
          <p:cNvSpPr>
            <a:spLocks/>
          </p:cNvSpPr>
          <p:nvPr/>
        </p:nvSpPr>
        <p:spPr bwMode="auto">
          <a:xfrm>
            <a:off x="-1608955" y="2292350"/>
            <a:ext cx="169863" cy="157163"/>
          </a:xfrm>
          <a:custGeom>
            <a:avLst/>
            <a:gdLst>
              <a:gd name="T0" fmla="*/ 21 w 41"/>
              <a:gd name="T1" fmla="*/ 0 h 38"/>
              <a:gd name="T2" fmla="*/ 10 w 41"/>
              <a:gd name="T3" fmla="*/ 4 h 38"/>
              <a:gd name="T4" fmla="*/ 8 w 41"/>
              <a:gd name="T5" fmla="*/ 6 h 38"/>
              <a:gd name="T6" fmla="*/ 7 w 41"/>
              <a:gd name="T7" fmla="*/ 7 h 38"/>
              <a:gd name="T8" fmla="*/ 8 w 41"/>
              <a:gd name="T9" fmla="*/ 32 h 38"/>
              <a:gd name="T10" fmla="*/ 21 w 41"/>
              <a:gd name="T11" fmla="*/ 38 h 38"/>
              <a:gd name="T12" fmla="*/ 34 w 41"/>
              <a:gd name="T13" fmla="*/ 32 h 38"/>
              <a:gd name="T14" fmla="*/ 34 w 41"/>
              <a:gd name="T15" fmla="*/ 6 h 38"/>
              <a:gd name="T16" fmla="*/ 21 w 41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7" y="0"/>
                  <a:pt x="13" y="2"/>
                  <a:pt x="10" y="4"/>
                </a:cubicBezTo>
                <a:cubicBezTo>
                  <a:pt x="9" y="5"/>
                  <a:pt x="8" y="5"/>
                  <a:pt x="8" y="6"/>
                </a:cubicBezTo>
                <a:cubicBezTo>
                  <a:pt x="7" y="6"/>
                  <a:pt x="7" y="6"/>
                  <a:pt x="7" y="7"/>
                </a:cubicBezTo>
                <a:cubicBezTo>
                  <a:pt x="0" y="14"/>
                  <a:pt x="1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97" name="Freeform 1155"/>
          <p:cNvSpPr>
            <a:spLocks/>
          </p:cNvSpPr>
          <p:nvPr/>
        </p:nvSpPr>
        <p:spPr bwMode="auto">
          <a:xfrm>
            <a:off x="-2031230" y="2951163"/>
            <a:ext cx="169863" cy="152400"/>
          </a:xfrm>
          <a:custGeom>
            <a:avLst/>
            <a:gdLst>
              <a:gd name="T0" fmla="*/ 21 w 41"/>
              <a:gd name="T1" fmla="*/ 0 h 37"/>
              <a:gd name="T2" fmla="*/ 13 w 41"/>
              <a:gd name="T3" fmla="*/ 1 h 37"/>
              <a:gd name="T4" fmla="*/ 10 w 41"/>
              <a:gd name="T5" fmla="*/ 3 h 37"/>
              <a:gd name="T6" fmla="*/ 8 w 41"/>
              <a:gd name="T7" fmla="*/ 5 h 37"/>
              <a:gd name="T8" fmla="*/ 8 w 41"/>
              <a:gd name="T9" fmla="*/ 32 h 37"/>
              <a:gd name="T10" fmla="*/ 21 w 41"/>
              <a:gd name="T11" fmla="*/ 37 h 37"/>
              <a:gd name="T12" fmla="*/ 34 w 41"/>
              <a:gd name="T13" fmla="*/ 32 h 37"/>
              <a:gd name="T14" fmla="*/ 34 w 41"/>
              <a:gd name="T15" fmla="*/ 5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8" y="0"/>
                  <a:pt x="16" y="0"/>
                  <a:pt x="13" y="1"/>
                </a:cubicBezTo>
                <a:cubicBezTo>
                  <a:pt x="12" y="2"/>
                  <a:pt x="11" y="3"/>
                  <a:pt x="10" y="3"/>
                </a:cubicBezTo>
                <a:cubicBezTo>
                  <a:pt x="9" y="4"/>
                  <a:pt x="8" y="4"/>
                  <a:pt x="8" y="5"/>
                </a:cubicBezTo>
                <a:cubicBezTo>
                  <a:pt x="0" y="12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1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1" y="1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98" name="Freeform 1156"/>
          <p:cNvSpPr>
            <a:spLocks/>
          </p:cNvSpPr>
          <p:nvPr/>
        </p:nvSpPr>
        <p:spPr bwMode="auto">
          <a:xfrm>
            <a:off x="-750118" y="2208212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22 w 41"/>
              <a:gd name="T9" fmla="*/ 38 h 38"/>
              <a:gd name="T10" fmla="*/ 26 w 41"/>
              <a:gd name="T11" fmla="*/ 37 h 38"/>
              <a:gd name="T12" fmla="*/ 33 w 41"/>
              <a:gd name="T13" fmla="*/ 32 h 38"/>
              <a:gd name="T14" fmla="*/ 33 w 41"/>
              <a:gd name="T15" fmla="*/ 6 h 38"/>
              <a:gd name="T16" fmla="*/ 20 w 41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0" y="38"/>
                </a:cubicBezTo>
                <a:cubicBezTo>
                  <a:pt x="21" y="38"/>
                  <a:pt x="21" y="38"/>
                  <a:pt x="22" y="38"/>
                </a:cubicBezTo>
                <a:cubicBezTo>
                  <a:pt x="23" y="38"/>
                  <a:pt x="25" y="37"/>
                  <a:pt x="26" y="37"/>
                </a:cubicBezTo>
                <a:cubicBezTo>
                  <a:pt x="29" y="36"/>
                  <a:pt x="31" y="34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99" name="Freeform 1157"/>
          <p:cNvSpPr>
            <a:spLocks/>
          </p:cNvSpPr>
          <p:nvPr/>
        </p:nvSpPr>
        <p:spPr bwMode="auto">
          <a:xfrm>
            <a:off x="-704080" y="3265488"/>
            <a:ext cx="169863" cy="153988"/>
          </a:xfrm>
          <a:custGeom>
            <a:avLst/>
            <a:gdLst>
              <a:gd name="T0" fmla="*/ 21 w 41"/>
              <a:gd name="T1" fmla="*/ 0 h 37"/>
              <a:gd name="T2" fmla="*/ 9 w 41"/>
              <a:gd name="T3" fmla="*/ 4 h 37"/>
              <a:gd name="T4" fmla="*/ 7 w 41"/>
              <a:gd name="T5" fmla="*/ 5 h 37"/>
              <a:gd name="T6" fmla="*/ 6 w 41"/>
              <a:gd name="T7" fmla="*/ 6 h 37"/>
              <a:gd name="T8" fmla="*/ 7 w 41"/>
              <a:gd name="T9" fmla="*/ 32 h 37"/>
              <a:gd name="T10" fmla="*/ 21 w 41"/>
              <a:gd name="T11" fmla="*/ 37 h 37"/>
              <a:gd name="T12" fmla="*/ 34 w 41"/>
              <a:gd name="T13" fmla="*/ 32 h 37"/>
              <a:gd name="T14" fmla="*/ 34 w 41"/>
              <a:gd name="T15" fmla="*/ 5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7" y="0"/>
                  <a:pt x="13" y="1"/>
                  <a:pt x="9" y="4"/>
                </a:cubicBezTo>
                <a:cubicBezTo>
                  <a:pt x="9" y="4"/>
                  <a:pt x="8" y="5"/>
                  <a:pt x="7" y="5"/>
                </a:cubicBezTo>
                <a:cubicBezTo>
                  <a:pt x="7" y="6"/>
                  <a:pt x="7" y="6"/>
                  <a:pt x="6" y="6"/>
                </a:cubicBezTo>
                <a:cubicBezTo>
                  <a:pt x="0" y="14"/>
                  <a:pt x="0" y="25"/>
                  <a:pt x="7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5" y="37"/>
                  <a:pt x="30" y="36"/>
                  <a:pt x="34" y="32"/>
                </a:cubicBezTo>
                <a:cubicBezTo>
                  <a:pt x="41" y="25"/>
                  <a:pt x="41" y="13"/>
                  <a:pt x="34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00" name="Freeform 1158"/>
          <p:cNvSpPr>
            <a:spLocks/>
          </p:cNvSpPr>
          <p:nvPr/>
        </p:nvSpPr>
        <p:spPr bwMode="auto">
          <a:xfrm>
            <a:off x="-3993" y="3605213"/>
            <a:ext cx="161925" cy="153988"/>
          </a:xfrm>
          <a:custGeom>
            <a:avLst/>
            <a:gdLst>
              <a:gd name="T0" fmla="*/ 18 w 39"/>
              <a:gd name="T1" fmla="*/ 0 h 37"/>
              <a:gd name="T2" fmla="*/ 5 w 39"/>
              <a:gd name="T3" fmla="*/ 6 h 37"/>
              <a:gd name="T4" fmla="*/ 0 w 39"/>
              <a:gd name="T5" fmla="*/ 17 h 37"/>
              <a:gd name="T6" fmla="*/ 0 w 39"/>
              <a:gd name="T7" fmla="*/ 21 h 37"/>
              <a:gd name="T8" fmla="*/ 5 w 39"/>
              <a:gd name="T9" fmla="*/ 32 h 37"/>
              <a:gd name="T10" fmla="*/ 18 w 39"/>
              <a:gd name="T11" fmla="*/ 37 h 37"/>
              <a:gd name="T12" fmla="*/ 32 w 39"/>
              <a:gd name="T13" fmla="*/ 32 h 37"/>
              <a:gd name="T14" fmla="*/ 32 w 39"/>
              <a:gd name="T15" fmla="*/ 6 h 37"/>
              <a:gd name="T16" fmla="*/ 18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18" y="0"/>
                </a:moveTo>
                <a:cubicBezTo>
                  <a:pt x="14" y="0"/>
                  <a:pt x="9" y="2"/>
                  <a:pt x="5" y="6"/>
                </a:cubicBezTo>
                <a:cubicBezTo>
                  <a:pt x="2" y="9"/>
                  <a:pt x="0" y="13"/>
                  <a:pt x="0" y="17"/>
                </a:cubicBezTo>
                <a:cubicBezTo>
                  <a:pt x="0" y="18"/>
                  <a:pt x="0" y="19"/>
                  <a:pt x="0" y="21"/>
                </a:cubicBezTo>
                <a:cubicBezTo>
                  <a:pt x="0" y="25"/>
                  <a:pt x="2" y="29"/>
                  <a:pt x="5" y="32"/>
                </a:cubicBezTo>
                <a:cubicBezTo>
                  <a:pt x="9" y="36"/>
                  <a:pt x="14" y="37"/>
                  <a:pt x="18" y="37"/>
                </a:cubicBezTo>
                <a:cubicBezTo>
                  <a:pt x="23" y="37"/>
                  <a:pt x="28" y="36"/>
                  <a:pt x="32" y="32"/>
                </a:cubicBezTo>
                <a:cubicBezTo>
                  <a:pt x="39" y="25"/>
                  <a:pt x="39" y="13"/>
                  <a:pt x="32" y="6"/>
                </a:cubicBezTo>
                <a:cubicBezTo>
                  <a:pt x="28" y="2"/>
                  <a:pt x="23" y="0"/>
                  <a:pt x="1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01" name="Freeform 1159"/>
          <p:cNvSpPr>
            <a:spLocks/>
          </p:cNvSpPr>
          <p:nvPr/>
        </p:nvSpPr>
        <p:spPr bwMode="auto">
          <a:xfrm>
            <a:off x="-1835968" y="3957638"/>
            <a:ext cx="165100" cy="153988"/>
          </a:xfrm>
          <a:custGeom>
            <a:avLst/>
            <a:gdLst>
              <a:gd name="T0" fmla="*/ 19 w 40"/>
              <a:gd name="T1" fmla="*/ 0 h 37"/>
              <a:gd name="T2" fmla="*/ 6 w 40"/>
              <a:gd name="T3" fmla="*/ 5 h 37"/>
              <a:gd name="T4" fmla="*/ 2 w 40"/>
              <a:gd name="T5" fmla="*/ 12 h 37"/>
              <a:gd name="T6" fmla="*/ 1 w 40"/>
              <a:gd name="T7" fmla="*/ 16 h 37"/>
              <a:gd name="T8" fmla="*/ 6 w 40"/>
              <a:gd name="T9" fmla="*/ 32 h 37"/>
              <a:gd name="T10" fmla="*/ 19 w 40"/>
              <a:gd name="T11" fmla="*/ 37 h 37"/>
              <a:gd name="T12" fmla="*/ 32 w 40"/>
              <a:gd name="T13" fmla="*/ 32 h 37"/>
              <a:gd name="T14" fmla="*/ 32 w 40"/>
              <a:gd name="T15" fmla="*/ 5 h 37"/>
              <a:gd name="T16" fmla="*/ 19 w 40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7">
                <a:moveTo>
                  <a:pt x="19" y="0"/>
                </a:moveTo>
                <a:cubicBezTo>
                  <a:pt x="14" y="0"/>
                  <a:pt x="10" y="2"/>
                  <a:pt x="6" y="5"/>
                </a:cubicBezTo>
                <a:cubicBezTo>
                  <a:pt x="4" y="7"/>
                  <a:pt x="3" y="10"/>
                  <a:pt x="2" y="12"/>
                </a:cubicBezTo>
                <a:cubicBezTo>
                  <a:pt x="1" y="14"/>
                  <a:pt x="1" y="15"/>
                  <a:pt x="1" y="16"/>
                </a:cubicBezTo>
                <a:cubicBezTo>
                  <a:pt x="0" y="22"/>
                  <a:pt x="2" y="28"/>
                  <a:pt x="6" y="32"/>
                </a:cubicBezTo>
                <a:cubicBezTo>
                  <a:pt x="10" y="35"/>
                  <a:pt x="14" y="37"/>
                  <a:pt x="19" y="37"/>
                </a:cubicBezTo>
                <a:cubicBezTo>
                  <a:pt x="24" y="37"/>
                  <a:pt x="29" y="35"/>
                  <a:pt x="32" y="32"/>
                </a:cubicBezTo>
                <a:cubicBezTo>
                  <a:pt x="40" y="24"/>
                  <a:pt x="40" y="13"/>
                  <a:pt x="32" y="5"/>
                </a:cubicBezTo>
                <a:cubicBezTo>
                  <a:pt x="29" y="2"/>
                  <a:pt x="24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02" name="Freeform 1160"/>
          <p:cNvSpPr>
            <a:spLocks/>
          </p:cNvSpPr>
          <p:nvPr/>
        </p:nvSpPr>
        <p:spPr bwMode="auto">
          <a:xfrm>
            <a:off x="-2139180" y="4306888"/>
            <a:ext cx="161925" cy="152400"/>
          </a:xfrm>
          <a:custGeom>
            <a:avLst/>
            <a:gdLst>
              <a:gd name="T0" fmla="*/ 20 w 39"/>
              <a:gd name="T1" fmla="*/ 0 h 37"/>
              <a:gd name="T2" fmla="*/ 7 w 39"/>
              <a:gd name="T3" fmla="*/ 5 h 37"/>
              <a:gd name="T4" fmla="*/ 7 w 39"/>
              <a:gd name="T5" fmla="*/ 32 h 37"/>
              <a:gd name="T6" fmla="*/ 20 w 39"/>
              <a:gd name="T7" fmla="*/ 37 h 37"/>
              <a:gd name="T8" fmla="*/ 33 w 39"/>
              <a:gd name="T9" fmla="*/ 32 h 37"/>
              <a:gd name="T10" fmla="*/ 39 w 39"/>
              <a:gd name="T11" fmla="*/ 21 h 37"/>
              <a:gd name="T12" fmla="*/ 39 w 39"/>
              <a:gd name="T13" fmla="*/ 17 h 37"/>
              <a:gd name="T14" fmla="*/ 33 w 39"/>
              <a:gd name="T15" fmla="*/ 5 h 37"/>
              <a:gd name="T16" fmla="*/ 20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20" y="0"/>
                </a:moveTo>
                <a:cubicBezTo>
                  <a:pt x="15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5" y="37"/>
                  <a:pt x="20" y="37"/>
                </a:cubicBezTo>
                <a:cubicBezTo>
                  <a:pt x="25" y="37"/>
                  <a:pt x="30" y="35"/>
                  <a:pt x="33" y="32"/>
                </a:cubicBezTo>
                <a:cubicBezTo>
                  <a:pt x="36" y="29"/>
                  <a:pt x="38" y="25"/>
                  <a:pt x="39" y="21"/>
                </a:cubicBezTo>
                <a:cubicBezTo>
                  <a:pt x="39" y="20"/>
                  <a:pt x="39" y="19"/>
                  <a:pt x="39" y="17"/>
                </a:cubicBezTo>
                <a:cubicBezTo>
                  <a:pt x="39" y="13"/>
                  <a:pt x="37" y="9"/>
                  <a:pt x="33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03" name="Freeform 1161"/>
          <p:cNvSpPr>
            <a:spLocks/>
          </p:cNvSpPr>
          <p:nvPr/>
        </p:nvSpPr>
        <p:spPr bwMode="auto">
          <a:xfrm>
            <a:off x="-2504305" y="4024313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4 w 41"/>
              <a:gd name="T5" fmla="*/ 9 h 37"/>
              <a:gd name="T6" fmla="*/ 2 w 41"/>
              <a:gd name="T7" fmla="*/ 13 h 37"/>
              <a:gd name="T8" fmla="*/ 7 w 41"/>
              <a:gd name="T9" fmla="*/ 32 h 37"/>
              <a:gd name="T10" fmla="*/ 20 w 41"/>
              <a:gd name="T11" fmla="*/ 37 h 37"/>
              <a:gd name="T12" fmla="*/ 33 w 41"/>
              <a:gd name="T13" fmla="*/ 32 h 37"/>
              <a:gd name="T14" fmla="*/ 33 w 41"/>
              <a:gd name="T15" fmla="*/ 5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5" y="0"/>
                  <a:pt x="11" y="2"/>
                  <a:pt x="7" y="5"/>
                </a:cubicBezTo>
                <a:cubicBezTo>
                  <a:pt x="6" y="7"/>
                  <a:pt x="5" y="8"/>
                  <a:pt x="4" y="9"/>
                </a:cubicBezTo>
                <a:cubicBezTo>
                  <a:pt x="3" y="11"/>
                  <a:pt x="3" y="12"/>
                  <a:pt x="2" y="13"/>
                </a:cubicBezTo>
                <a:cubicBezTo>
                  <a:pt x="0" y="20"/>
                  <a:pt x="2" y="27"/>
                  <a:pt x="7" y="32"/>
                </a:cubicBezTo>
                <a:cubicBezTo>
                  <a:pt x="11" y="35"/>
                  <a:pt x="15" y="37"/>
                  <a:pt x="20" y="37"/>
                </a:cubicBezTo>
                <a:cubicBezTo>
                  <a:pt x="25" y="37"/>
                  <a:pt x="30" y="35"/>
                  <a:pt x="33" y="32"/>
                </a:cubicBezTo>
                <a:cubicBezTo>
                  <a:pt x="41" y="24"/>
                  <a:pt x="41" y="13"/>
                  <a:pt x="33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04" name="Freeform 1162"/>
          <p:cNvSpPr>
            <a:spLocks/>
          </p:cNvSpPr>
          <p:nvPr/>
        </p:nvSpPr>
        <p:spPr bwMode="auto">
          <a:xfrm>
            <a:off x="-446905" y="5143500"/>
            <a:ext cx="165100" cy="153988"/>
          </a:xfrm>
          <a:custGeom>
            <a:avLst/>
            <a:gdLst>
              <a:gd name="T0" fmla="*/ 21 w 40"/>
              <a:gd name="T1" fmla="*/ 0 h 37"/>
              <a:gd name="T2" fmla="*/ 8 w 40"/>
              <a:gd name="T3" fmla="*/ 5 h 37"/>
              <a:gd name="T4" fmla="*/ 8 w 40"/>
              <a:gd name="T5" fmla="*/ 31 h 37"/>
              <a:gd name="T6" fmla="*/ 21 w 40"/>
              <a:gd name="T7" fmla="*/ 37 h 37"/>
              <a:gd name="T8" fmla="*/ 34 w 40"/>
              <a:gd name="T9" fmla="*/ 31 h 37"/>
              <a:gd name="T10" fmla="*/ 39 w 40"/>
              <a:gd name="T11" fmla="*/ 19 h 37"/>
              <a:gd name="T12" fmla="*/ 39 w 40"/>
              <a:gd name="T13" fmla="*/ 15 h 37"/>
              <a:gd name="T14" fmla="*/ 34 w 40"/>
              <a:gd name="T15" fmla="*/ 5 h 37"/>
              <a:gd name="T16" fmla="*/ 21 w 40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7">
                <a:moveTo>
                  <a:pt x="21" y="0"/>
                </a:moveTo>
                <a:cubicBezTo>
                  <a:pt x="16" y="0"/>
                  <a:pt x="11" y="1"/>
                  <a:pt x="8" y="5"/>
                </a:cubicBezTo>
                <a:cubicBezTo>
                  <a:pt x="0" y="12"/>
                  <a:pt x="0" y="24"/>
                  <a:pt x="8" y="31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0" y="35"/>
                  <a:pt x="34" y="31"/>
                </a:cubicBezTo>
                <a:cubicBezTo>
                  <a:pt x="37" y="28"/>
                  <a:pt x="39" y="23"/>
                  <a:pt x="39" y="19"/>
                </a:cubicBezTo>
                <a:cubicBezTo>
                  <a:pt x="40" y="18"/>
                  <a:pt x="39" y="16"/>
                  <a:pt x="39" y="15"/>
                </a:cubicBezTo>
                <a:cubicBezTo>
                  <a:pt x="39" y="11"/>
                  <a:pt x="37" y="8"/>
                  <a:pt x="34" y="5"/>
                </a:cubicBezTo>
                <a:cubicBezTo>
                  <a:pt x="30" y="1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05" name="Freeform 1163"/>
          <p:cNvSpPr>
            <a:spLocks/>
          </p:cNvSpPr>
          <p:nvPr/>
        </p:nvSpPr>
        <p:spPr bwMode="auto">
          <a:xfrm>
            <a:off x="29345" y="5073650"/>
            <a:ext cx="161925" cy="153988"/>
          </a:xfrm>
          <a:custGeom>
            <a:avLst/>
            <a:gdLst>
              <a:gd name="T0" fmla="*/ 19 w 39"/>
              <a:gd name="T1" fmla="*/ 0 h 37"/>
              <a:gd name="T2" fmla="*/ 6 w 39"/>
              <a:gd name="T3" fmla="*/ 5 h 37"/>
              <a:gd name="T4" fmla="*/ 2 w 39"/>
              <a:gd name="T5" fmla="*/ 11 h 37"/>
              <a:gd name="T6" fmla="*/ 1 w 39"/>
              <a:gd name="T7" fmla="*/ 15 h 37"/>
              <a:gd name="T8" fmla="*/ 6 w 39"/>
              <a:gd name="T9" fmla="*/ 31 h 37"/>
              <a:gd name="T10" fmla="*/ 19 w 39"/>
              <a:gd name="T11" fmla="*/ 37 h 37"/>
              <a:gd name="T12" fmla="*/ 32 w 39"/>
              <a:gd name="T13" fmla="*/ 31 h 37"/>
              <a:gd name="T14" fmla="*/ 32 w 39"/>
              <a:gd name="T15" fmla="*/ 5 h 37"/>
              <a:gd name="T16" fmla="*/ 19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19" y="0"/>
                </a:moveTo>
                <a:cubicBezTo>
                  <a:pt x="14" y="0"/>
                  <a:pt x="9" y="1"/>
                  <a:pt x="6" y="5"/>
                </a:cubicBezTo>
                <a:cubicBezTo>
                  <a:pt x="4" y="7"/>
                  <a:pt x="3" y="9"/>
                  <a:pt x="2" y="11"/>
                </a:cubicBezTo>
                <a:cubicBezTo>
                  <a:pt x="1" y="13"/>
                  <a:pt x="1" y="14"/>
                  <a:pt x="1" y="15"/>
                </a:cubicBezTo>
                <a:cubicBezTo>
                  <a:pt x="0" y="21"/>
                  <a:pt x="1" y="27"/>
                  <a:pt x="6" y="31"/>
                </a:cubicBezTo>
                <a:cubicBezTo>
                  <a:pt x="9" y="35"/>
                  <a:pt x="14" y="37"/>
                  <a:pt x="19" y="37"/>
                </a:cubicBezTo>
                <a:cubicBezTo>
                  <a:pt x="24" y="37"/>
                  <a:pt x="29" y="35"/>
                  <a:pt x="32" y="31"/>
                </a:cubicBezTo>
                <a:cubicBezTo>
                  <a:pt x="39" y="24"/>
                  <a:pt x="39" y="12"/>
                  <a:pt x="32" y="5"/>
                </a:cubicBezTo>
                <a:cubicBezTo>
                  <a:pt x="29" y="1"/>
                  <a:pt x="24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06" name="Freeform 1164"/>
          <p:cNvSpPr>
            <a:spLocks/>
          </p:cNvSpPr>
          <p:nvPr/>
        </p:nvSpPr>
        <p:spPr bwMode="auto">
          <a:xfrm>
            <a:off x="161107" y="4203700"/>
            <a:ext cx="166688" cy="157163"/>
          </a:xfrm>
          <a:custGeom>
            <a:avLst/>
            <a:gdLst>
              <a:gd name="T0" fmla="*/ 21 w 40"/>
              <a:gd name="T1" fmla="*/ 0 h 38"/>
              <a:gd name="T2" fmla="*/ 8 w 40"/>
              <a:gd name="T3" fmla="*/ 6 h 38"/>
              <a:gd name="T4" fmla="*/ 8 w 40"/>
              <a:gd name="T5" fmla="*/ 32 h 38"/>
              <a:gd name="T6" fmla="*/ 21 w 40"/>
              <a:gd name="T7" fmla="*/ 38 h 38"/>
              <a:gd name="T8" fmla="*/ 34 w 40"/>
              <a:gd name="T9" fmla="*/ 32 h 38"/>
              <a:gd name="T10" fmla="*/ 39 w 40"/>
              <a:gd name="T11" fmla="*/ 21 h 38"/>
              <a:gd name="T12" fmla="*/ 39 w 40"/>
              <a:gd name="T13" fmla="*/ 17 h 38"/>
              <a:gd name="T14" fmla="*/ 34 w 40"/>
              <a:gd name="T15" fmla="*/ 6 h 38"/>
              <a:gd name="T16" fmla="*/ 21 w 40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37" y="29"/>
                  <a:pt x="39" y="25"/>
                  <a:pt x="39" y="21"/>
                </a:cubicBezTo>
                <a:cubicBezTo>
                  <a:pt x="40" y="20"/>
                  <a:pt x="40" y="19"/>
                  <a:pt x="39" y="17"/>
                </a:cubicBezTo>
                <a:cubicBezTo>
                  <a:pt x="39" y="13"/>
                  <a:pt x="37" y="9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07" name="Freeform 1165"/>
          <p:cNvSpPr>
            <a:spLocks/>
          </p:cNvSpPr>
          <p:nvPr/>
        </p:nvSpPr>
        <p:spPr bwMode="auto">
          <a:xfrm>
            <a:off x="-894580" y="2362200"/>
            <a:ext cx="160338" cy="157163"/>
          </a:xfrm>
          <a:custGeom>
            <a:avLst/>
            <a:gdLst>
              <a:gd name="T0" fmla="*/ 19 w 39"/>
              <a:gd name="T1" fmla="*/ 0 h 38"/>
              <a:gd name="T2" fmla="*/ 5 w 39"/>
              <a:gd name="T3" fmla="*/ 6 h 38"/>
              <a:gd name="T4" fmla="*/ 0 w 39"/>
              <a:gd name="T5" fmla="*/ 18 h 38"/>
              <a:gd name="T6" fmla="*/ 0 w 39"/>
              <a:gd name="T7" fmla="*/ 22 h 38"/>
              <a:gd name="T8" fmla="*/ 5 w 39"/>
              <a:gd name="T9" fmla="*/ 32 h 38"/>
              <a:gd name="T10" fmla="*/ 19 w 39"/>
              <a:gd name="T11" fmla="*/ 38 h 38"/>
              <a:gd name="T12" fmla="*/ 32 w 39"/>
              <a:gd name="T13" fmla="*/ 32 h 38"/>
              <a:gd name="T14" fmla="*/ 32 w 39"/>
              <a:gd name="T15" fmla="*/ 6 h 38"/>
              <a:gd name="T16" fmla="*/ 19 w 39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8">
                <a:moveTo>
                  <a:pt x="19" y="0"/>
                </a:moveTo>
                <a:cubicBezTo>
                  <a:pt x="14" y="0"/>
                  <a:pt x="9" y="2"/>
                  <a:pt x="5" y="6"/>
                </a:cubicBezTo>
                <a:cubicBezTo>
                  <a:pt x="2" y="9"/>
                  <a:pt x="0" y="13"/>
                  <a:pt x="0" y="18"/>
                </a:cubicBezTo>
                <a:cubicBezTo>
                  <a:pt x="0" y="19"/>
                  <a:pt x="0" y="20"/>
                  <a:pt x="0" y="22"/>
                </a:cubicBezTo>
                <a:cubicBezTo>
                  <a:pt x="1" y="26"/>
                  <a:pt x="2" y="29"/>
                  <a:pt x="5" y="32"/>
                </a:cubicBezTo>
                <a:cubicBezTo>
                  <a:pt x="9" y="36"/>
                  <a:pt x="14" y="38"/>
                  <a:pt x="19" y="38"/>
                </a:cubicBezTo>
                <a:cubicBezTo>
                  <a:pt x="23" y="38"/>
                  <a:pt x="28" y="36"/>
                  <a:pt x="32" y="32"/>
                </a:cubicBezTo>
                <a:cubicBezTo>
                  <a:pt x="39" y="25"/>
                  <a:pt x="39" y="13"/>
                  <a:pt x="32" y="6"/>
                </a:cubicBezTo>
                <a:cubicBezTo>
                  <a:pt x="28" y="2"/>
                  <a:pt x="23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08" name="Freeform 1166"/>
          <p:cNvSpPr>
            <a:spLocks/>
          </p:cNvSpPr>
          <p:nvPr/>
        </p:nvSpPr>
        <p:spPr bwMode="auto">
          <a:xfrm>
            <a:off x="340495" y="4381500"/>
            <a:ext cx="160338" cy="152400"/>
          </a:xfrm>
          <a:custGeom>
            <a:avLst/>
            <a:gdLst>
              <a:gd name="T0" fmla="*/ 20 w 39"/>
              <a:gd name="T1" fmla="*/ 0 h 37"/>
              <a:gd name="T2" fmla="*/ 7 w 39"/>
              <a:gd name="T3" fmla="*/ 5 h 37"/>
              <a:gd name="T4" fmla="*/ 7 w 39"/>
              <a:gd name="T5" fmla="*/ 32 h 37"/>
              <a:gd name="T6" fmla="*/ 20 w 39"/>
              <a:gd name="T7" fmla="*/ 37 h 37"/>
              <a:gd name="T8" fmla="*/ 34 w 39"/>
              <a:gd name="T9" fmla="*/ 32 h 37"/>
              <a:gd name="T10" fmla="*/ 39 w 39"/>
              <a:gd name="T11" fmla="*/ 18 h 37"/>
              <a:gd name="T12" fmla="*/ 38 w 39"/>
              <a:gd name="T13" fmla="*/ 14 h 37"/>
              <a:gd name="T14" fmla="*/ 34 w 39"/>
              <a:gd name="T15" fmla="*/ 5 h 37"/>
              <a:gd name="T16" fmla="*/ 20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20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37" y="28"/>
                  <a:pt x="39" y="23"/>
                  <a:pt x="39" y="18"/>
                </a:cubicBezTo>
                <a:cubicBezTo>
                  <a:pt x="39" y="17"/>
                  <a:pt x="39" y="15"/>
                  <a:pt x="38" y="14"/>
                </a:cubicBezTo>
                <a:cubicBezTo>
                  <a:pt x="38" y="11"/>
                  <a:pt x="36" y="8"/>
                  <a:pt x="34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09" name="Freeform 1167"/>
          <p:cNvSpPr>
            <a:spLocks/>
          </p:cNvSpPr>
          <p:nvPr/>
        </p:nvSpPr>
        <p:spPr bwMode="auto">
          <a:xfrm>
            <a:off x="281757" y="5446713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7 w 41"/>
              <a:gd name="T5" fmla="*/ 32 h 37"/>
              <a:gd name="T6" fmla="*/ 20 w 41"/>
              <a:gd name="T7" fmla="*/ 37 h 37"/>
              <a:gd name="T8" fmla="*/ 32 w 41"/>
              <a:gd name="T9" fmla="*/ 33 h 37"/>
              <a:gd name="T10" fmla="*/ 33 w 41"/>
              <a:gd name="T11" fmla="*/ 32 h 37"/>
              <a:gd name="T12" fmla="*/ 35 w 41"/>
              <a:gd name="T13" fmla="*/ 30 h 37"/>
              <a:gd name="T14" fmla="*/ 33 w 41"/>
              <a:gd name="T15" fmla="*/ 6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7"/>
                  <a:pt x="20" y="37"/>
                </a:cubicBezTo>
                <a:cubicBezTo>
                  <a:pt x="24" y="37"/>
                  <a:pt x="28" y="36"/>
                  <a:pt x="32" y="33"/>
                </a:cubicBezTo>
                <a:cubicBezTo>
                  <a:pt x="32" y="33"/>
                  <a:pt x="33" y="32"/>
                  <a:pt x="33" y="32"/>
                </a:cubicBezTo>
                <a:cubicBezTo>
                  <a:pt x="34" y="31"/>
                  <a:pt x="34" y="31"/>
                  <a:pt x="35" y="30"/>
                </a:cubicBezTo>
                <a:cubicBezTo>
                  <a:pt x="41" y="23"/>
                  <a:pt x="40" y="12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10" name="Freeform 1168"/>
          <p:cNvSpPr>
            <a:spLocks/>
          </p:cNvSpPr>
          <p:nvPr/>
        </p:nvSpPr>
        <p:spPr bwMode="auto">
          <a:xfrm>
            <a:off x="-1107305" y="2105025"/>
            <a:ext cx="161925" cy="153988"/>
          </a:xfrm>
          <a:custGeom>
            <a:avLst/>
            <a:gdLst>
              <a:gd name="T0" fmla="*/ 19 w 39"/>
              <a:gd name="T1" fmla="*/ 0 h 37"/>
              <a:gd name="T2" fmla="*/ 5 w 39"/>
              <a:gd name="T3" fmla="*/ 5 h 37"/>
              <a:gd name="T4" fmla="*/ 0 w 39"/>
              <a:gd name="T5" fmla="*/ 19 h 37"/>
              <a:gd name="T6" fmla="*/ 0 w 39"/>
              <a:gd name="T7" fmla="*/ 23 h 37"/>
              <a:gd name="T8" fmla="*/ 5 w 39"/>
              <a:gd name="T9" fmla="*/ 32 h 37"/>
              <a:gd name="T10" fmla="*/ 19 w 39"/>
              <a:gd name="T11" fmla="*/ 37 h 37"/>
              <a:gd name="T12" fmla="*/ 32 w 39"/>
              <a:gd name="T13" fmla="*/ 32 h 37"/>
              <a:gd name="T14" fmla="*/ 32 w 39"/>
              <a:gd name="T15" fmla="*/ 5 h 37"/>
              <a:gd name="T16" fmla="*/ 19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19" y="0"/>
                </a:moveTo>
                <a:cubicBezTo>
                  <a:pt x="14" y="0"/>
                  <a:pt x="9" y="2"/>
                  <a:pt x="5" y="5"/>
                </a:cubicBezTo>
                <a:cubicBezTo>
                  <a:pt x="2" y="9"/>
                  <a:pt x="0" y="14"/>
                  <a:pt x="0" y="19"/>
                </a:cubicBezTo>
                <a:cubicBezTo>
                  <a:pt x="0" y="20"/>
                  <a:pt x="0" y="22"/>
                  <a:pt x="0" y="23"/>
                </a:cubicBezTo>
                <a:cubicBezTo>
                  <a:pt x="1" y="26"/>
                  <a:pt x="3" y="29"/>
                  <a:pt x="5" y="32"/>
                </a:cubicBezTo>
                <a:cubicBezTo>
                  <a:pt x="9" y="36"/>
                  <a:pt x="14" y="37"/>
                  <a:pt x="19" y="37"/>
                </a:cubicBezTo>
                <a:cubicBezTo>
                  <a:pt x="23" y="37"/>
                  <a:pt x="28" y="36"/>
                  <a:pt x="32" y="32"/>
                </a:cubicBezTo>
                <a:cubicBezTo>
                  <a:pt x="39" y="25"/>
                  <a:pt x="39" y="13"/>
                  <a:pt x="32" y="5"/>
                </a:cubicBezTo>
                <a:cubicBezTo>
                  <a:pt x="28" y="2"/>
                  <a:pt x="23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11" name="Freeform 1169"/>
          <p:cNvSpPr>
            <a:spLocks/>
          </p:cNvSpPr>
          <p:nvPr/>
        </p:nvSpPr>
        <p:spPr bwMode="auto">
          <a:xfrm>
            <a:off x="1375545" y="2266950"/>
            <a:ext cx="138113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6 h 33"/>
              <a:gd name="T6" fmla="*/ 5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6 h 33"/>
              <a:gd name="T14" fmla="*/ 28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5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1"/>
                  <a:pt x="12" y="33"/>
                  <a:pt x="16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1" y="25"/>
                  <a:pt x="33" y="21"/>
                  <a:pt x="33" y="16"/>
                </a:cubicBezTo>
                <a:cubicBezTo>
                  <a:pt x="33" y="12"/>
                  <a:pt x="31" y="8"/>
                  <a:pt x="28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12" name="Freeform 1170"/>
          <p:cNvSpPr>
            <a:spLocks noEditPoints="1"/>
          </p:cNvSpPr>
          <p:nvPr/>
        </p:nvSpPr>
        <p:spPr bwMode="auto">
          <a:xfrm>
            <a:off x="1359670" y="2251075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2 h 41"/>
              <a:gd name="T4" fmla="*/ 4 w 41"/>
              <a:gd name="T5" fmla="*/ 20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2 w 41"/>
              <a:gd name="T19" fmla="*/ 9 h 41"/>
              <a:gd name="T20" fmla="*/ 37 w 41"/>
              <a:gd name="T21" fmla="*/ 20 h 41"/>
              <a:gd name="T22" fmla="*/ 32 w 41"/>
              <a:gd name="T23" fmla="*/ 32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19 w 41"/>
              <a:gd name="T31" fmla="*/ 0 h 41"/>
              <a:gd name="T32" fmla="*/ 6 w 41"/>
              <a:gd name="T33" fmla="*/ 6 h 41"/>
              <a:gd name="T34" fmla="*/ 0 w 41"/>
              <a:gd name="T35" fmla="*/ 20 h 41"/>
              <a:gd name="T36" fmla="*/ 6 w 41"/>
              <a:gd name="T37" fmla="*/ 35 h 41"/>
              <a:gd name="T38" fmla="*/ 20 w 41"/>
              <a:gd name="T39" fmla="*/ 41 h 41"/>
              <a:gd name="T40" fmla="*/ 20 w 41"/>
              <a:gd name="T41" fmla="*/ 41 h 41"/>
              <a:gd name="T42" fmla="*/ 35 w 41"/>
              <a:gd name="T43" fmla="*/ 35 h 41"/>
              <a:gd name="T44" fmla="*/ 41 w 41"/>
              <a:gd name="T45" fmla="*/ 20 h 41"/>
              <a:gd name="T46" fmla="*/ 35 w 41"/>
              <a:gd name="T47" fmla="*/ 6 h 41"/>
              <a:gd name="T48" fmla="*/ 35 w 41"/>
              <a:gd name="T49" fmla="*/ 6 h 41"/>
              <a:gd name="T50" fmla="*/ 23 w 41"/>
              <a:gd name="T51" fmla="*/ 0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5"/>
                  <a:pt x="9" y="32"/>
                </a:cubicBezTo>
                <a:cubicBezTo>
                  <a:pt x="5" y="29"/>
                  <a:pt x="4" y="25"/>
                  <a:pt x="4" y="20"/>
                </a:cubicBezTo>
                <a:cubicBezTo>
                  <a:pt x="4" y="16"/>
                  <a:pt x="5" y="12"/>
                  <a:pt x="9" y="9"/>
                </a:cubicBez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6"/>
                  <a:pt x="37" y="20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5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20" y="0"/>
                  <a:pt x="20" y="0"/>
                  <a:pt x="19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0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2" y="3"/>
                  <a:pt x="28" y="1"/>
                  <a:pt x="23" y="0"/>
                </a:cubicBezTo>
                <a:cubicBezTo>
                  <a:pt x="22" y="0"/>
                  <a:pt x="21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13" name="Freeform 1171"/>
          <p:cNvSpPr>
            <a:spLocks/>
          </p:cNvSpPr>
          <p:nvPr/>
        </p:nvSpPr>
        <p:spPr bwMode="auto">
          <a:xfrm>
            <a:off x="659582" y="2889250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6 h 33"/>
              <a:gd name="T6" fmla="*/ 5 w 34"/>
              <a:gd name="T7" fmla="*/ 28 h 33"/>
              <a:gd name="T8" fmla="*/ 17 w 34"/>
              <a:gd name="T9" fmla="*/ 33 h 33"/>
              <a:gd name="T10" fmla="*/ 29 w 34"/>
              <a:gd name="T11" fmla="*/ 28 h 33"/>
              <a:gd name="T12" fmla="*/ 34 w 34"/>
              <a:gd name="T13" fmla="*/ 16 h 33"/>
              <a:gd name="T14" fmla="*/ 29 w 34"/>
              <a:gd name="T15" fmla="*/ 5 h 33"/>
              <a:gd name="T16" fmla="*/ 30 w 34"/>
              <a:gd name="T17" fmla="*/ 3 h 33"/>
              <a:gd name="T18" fmla="*/ 30 w 34"/>
              <a:gd name="T19" fmla="*/ 3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1"/>
                  <a:pt x="5" y="5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1"/>
                  <a:pt x="13" y="33"/>
                  <a:pt x="17" y="33"/>
                </a:cubicBezTo>
                <a:cubicBezTo>
                  <a:pt x="21" y="33"/>
                  <a:pt x="25" y="31"/>
                  <a:pt x="29" y="28"/>
                </a:cubicBezTo>
                <a:cubicBezTo>
                  <a:pt x="32" y="25"/>
                  <a:pt x="34" y="21"/>
                  <a:pt x="34" y="16"/>
                </a:cubicBezTo>
                <a:cubicBezTo>
                  <a:pt x="34" y="12"/>
                  <a:pt x="32" y="8"/>
                  <a:pt x="29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14" name="Freeform 1172"/>
          <p:cNvSpPr>
            <a:spLocks noEditPoints="1"/>
          </p:cNvSpPr>
          <p:nvPr/>
        </p:nvSpPr>
        <p:spPr bwMode="auto">
          <a:xfrm>
            <a:off x="642120" y="2871788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2 h 41"/>
              <a:gd name="T4" fmla="*/ 4 w 42"/>
              <a:gd name="T5" fmla="*/ 20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7 h 41"/>
              <a:gd name="T14" fmla="*/ 35 w 42"/>
              <a:gd name="T15" fmla="*/ 6 h 41"/>
              <a:gd name="T16" fmla="*/ 34 w 42"/>
              <a:gd name="T17" fmla="*/ 7 h 41"/>
              <a:gd name="T18" fmla="*/ 33 w 42"/>
              <a:gd name="T19" fmla="*/ 9 h 41"/>
              <a:gd name="T20" fmla="*/ 38 w 42"/>
              <a:gd name="T21" fmla="*/ 20 h 41"/>
              <a:gd name="T22" fmla="*/ 33 w 42"/>
              <a:gd name="T23" fmla="*/ 32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8 w 42"/>
              <a:gd name="T31" fmla="*/ 4 h 41"/>
              <a:gd name="T32" fmla="*/ 6 w 42"/>
              <a:gd name="T33" fmla="*/ 6 h 41"/>
              <a:gd name="T34" fmla="*/ 5 w 42"/>
              <a:gd name="T35" fmla="*/ 7 h 41"/>
              <a:gd name="T36" fmla="*/ 0 w 42"/>
              <a:gd name="T37" fmla="*/ 20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5 w 42"/>
              <a:gd name="T45" fmla="*/ 35 h 41"/>
              <a:gd name="T46" fmla="*/ 42 w 42"/>
              <a:gd name="T47" fmla="*/ 20 h 41"/>
              <a:gd name="T48" fmla="*/ 35 w 42"/>
              <a:gd name="T49" fmla="*/ 6 h 41"/>
              <a:gd name="T50" fmla="*/ 35 w 42"/>
              <a:gd name="T51" fmla="*/ 6 h 41"/>
              <a:gd name="T52" fmla="*/ 21 w 42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5"/>
                  <a:pt x="9" y="32"/>
                </a:cubicBezTo>
                <a:cubicBezTo>
                  <a:pt x="6" y="29"/>
                  <a:pt x="4" y="25"/>
                  <a:pt x="4" y="20"/>
                </a:cubicBezTo>
                <a:cubicBezTo>
                  <a:pt x="4" y="16"/>
                  <a:pt x="6" y="12"/>
                  <a:pt x="9" y="9"/>
                </a:cubicBezTo>
                <a:cubicBezTo>
                  <a:pt x="12" y="5"/>
                  <a:pt x="17" y="4"/>
                  <a:pt x="21" y="4"/>
                </a:cubicBezTo>
                <a:cubicBezTo>
                  <a:pt x="25" y="4"/>
                  <a:pt x="29" y="5"/>
                  <a:pt x="33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5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2" y="1"/>
                  <a:pt x="8" y="4"/>
                </a:cubicBezTo>
                <a:cubicBezTo>
                  <a:pt x="8" y="5"/>
                  <a:pt x="7" y="5"/>
                  <a:pt x="6" y="6"/>
                </a:cubicBezTo>
                <a:cubicBezTo>
                  <a:pt x="6" y="6"/>
                  <a:pt x="6" y="6"/>
                  <a:pt x="5" y="7"/>
                </a:cubicBezTo>
                <a:cubicBezTo>
                  <a:pt x="2" y="11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40" y="31"/>
                  <a:pt x="42" y="26"/>
                  <a:pt x="42" y="20"/>
                </a:cubicBezTo>
                <a:cubicBezTo>
                  <a:pt x="42" y="15"/>
                  <a:pt x="40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15" name="Freeform 1173"/>
          <p:cNvSpPr>
            <a:spLocks/>
          </p:cNvSpPr>
          <p:nvPr/>
        </p:nvSpPr>
        <p:spPr bwMode="auto">
          <a:xfrm>
            <a:off x="119832" y="3871913"/>
            <a:ext cx="136525" cy="139700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7 w 33"/>
              <a:gd name="T9" fmla="*/ 34 h 34"/>
              <a:gd name="T10" fmla="*/ 29 w 33"/>
              <a:gd name="T11" fmla="*/ 29 h 34"/>
              <a:gd name="T12" fmla="*/ 33 w 33"/>
              <a:gd name="T13" fmla="*/ 17 h 34"/>
              <a:gd name="T14" fmla="*/ 29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9 w 33"/>
              <a:gd name="T21" fmla="*/ 5 h 34"/>
              <a:gd name="T22" fmla="*/ 17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2" y="34"/>
                  <a:pt x="17" y="34"/>
                </a:cubicBezTo>
                <a:cubicBezTo>
                  <a:pt x="21" y="34"/>
                  <a:pt x="25" y="32"/>
                  <a:pt x="29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16" name="Freeform 1174"/>
          <p:cNvSpPr>
            <a:spLocks/>
          </p:cNvSpPr>
          <p:nvPr/>
        </p:nvSpPr>
        <p:spPr bwMode="auto">
          <a:xfrm>
            <a:off x="103957" y="3854450"/>
            <a:ext cx="169863" cy="174625"/>
          </a:xfrm>
          <a:custGeom>
            <a:avLst/>
            <a:gdLst>
              <a:gd name="T0" fmla="*/ 21 w 41"/>
              <a:gd name="T1" fmla="*/ 0 h 42"/>
              <a:gd name="T2" fmla="*/ 21 w 41"/>
              <a:gd name="T3" fmla="*/ 0 h 42"/>
              <a:gd name="T4" fmla="*/ 8 w 41"/>
              <a:gd name="T5" fmla="*/ 5 h 42"/>
              <a:gd name="T6" fmla="*/ 6 w 41"/>
              <a:gd name="T7" fmla="*/ 6 h 42"/>
              <a:gd name="T8" fmla="*/ 5 w 41"/>
              <a:gd name="T9" fmla="*/ 7 h 42"/>
              <a:gd name="T10" fmla="*/ 0 w 41"/>
              <a:gd name="T11" fmla="*/ 21 h 42"/>
              <a:gd name="T12" fmla="*/ 6 w 41"/>
              <a:gd name="T13" fmla="*/ 36 h 42"/>
              <a:gd name="T14" fmla="*/ 21 w 41"/>
              <a:gd name="T15" fmla="*/ 42 h 42"/>
              <a:gd name="T16" fmla="*/ 21 w 41"/>
              <a:gd name="T17" fmla="*/ 42 h 42"/>
              <a:gd name="T18" fmla="*/ 35 w 41"/>
              <a:gd name="T19" fmla="*/ 36 h 42"/>
              <a:gd name="T20" fmla="*/ 41 w 41"/>
              <a:gd name="T21" fmla="*/ 21 h 42"/>
              <a:gd name="T22" fmla="*/ 35 w 41"/>
              <a:gd name="T23" fmla="*/ 6 h 42"/>
              <a:gd name="T24" fmla="*/ 34 w 41"/>
              <a:gd name="T25" fmla="*/ 8 h 42"/>
              <a:gd name="T26" fmla="*/ 33 w 41"/>
              <a:gd name="T27" fmla="*/ 9 h 42"/>
              <a:gd name="T28" fmla="*/ 37 w 41"/>
              <a:gd name="T29" fmla="*/ 21 h 42"/>
              <a:gd name="T30" fmla="*/ 33 w 41"/>
              <a:gd name="T31" fmla="*/ 33 h 42"/>
              <a:gd name="T32" fmla="*/ 21 w 41"/>
              <a:gd name="T33" fmla="*/ 38 h 42"/>
              <a:gd name="T34" fmla="*/ 9 w 41"/>
              <a:gd name="T35" fmla="*/ 33 h 42"/>
              <a:gd name="T36" fmla="*/ 4 w 41"/>
              <a:gd name="T37" fmla="*/ 21 h 42"/>
              <a:gd name="T38" fmla="*/ 9 w 41"/>
              <a:gd name="T39" fmla="*/ 9 h 42"/>
              <a:gd name="T40" fmla="*/ 21 w 41"/>
              <a:gd name="T41" fmla="*/ 4 h 42"/>
              <a:gd name="T42" fmla="*/ 33 w 41"/>
              <a:gd name="T43" fmla="*/ 9 h 42"/>
              <a:gd name="T44" fmla="*/ 34 w 41"/>
              <a:gd name="T45" fmla="*/ 8 h 42"/>
              <a:gd name="T46" fmla="*/ 35 w 41"/>
              <a:gd name="T47" fmla="*/ 6 h 42"/>
              <a:gd name="T48" fmla="*/ 21 w 41"/>
              <a:gd name="T4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2"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2" y="2"/>
                  <a:pt x="8" y="5"/>
                </a:cubicBezTo>
                <a:cubicBezTo>
                  <a:pt x="7" y="5"/>
                  <a:pt x="7" y="6"/>
                  <a:pt x="6" y="6"/>
                </a:cubicBezTo>
                <a:cubicBezTo>
                  <a:pt x="6" y="7"/>
                  <a:pt x="6" y="7"/>
                  <a:pt x="5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3" y="33"/>
                </a:cubicBezTo>
                <a:cubicBezTo>
                  <a:pt x="29" y="36"/>
                  <a:pt x="25" y="38"/>
                  <a:pt x="21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17" name="Freeform 1175"/>
          <p:cNvSpPr>
            <a:spLocks/>
          </p:cNvSpPr>
          <p:nvPr/>
        </p:nvSpPr>
        <p:spPr bwMode="auto">
          <a:xfrm>
            <a:off x="-104005" y="4070350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0 w 34"/>
              <a:gd name="T5" fmla="*/ 17 h 34"/>
              <a:gd name="T6" fmla="*/ 5 w 34"/>
              <a:gd name="T7" fmla="*/ 29 h 34"/>
              <a:gd name="T8" fmla="*/ 17 w 34"/>
              <a:gd name="T9" fmla="*/ 34 h 34"/>
              <a:gd name="T10" fmla="*/ 29 w 34"/>
              <a:gd name="T11" fmla="*/ 29 h 34"/>
              <a:gd name="T12" fmla="*/ 34 w 34"/>
              <a:gd name="T13" fmla="*/ 17 h 34"/>
              <a:gd name="T14" fmla="*/ 29 w 34"/>
              <a:gd name="T15" fmla="*/ 5 h 34"/>
              <a:gd name="T16" fmla="*/ 30 w 34"/>
              <a:gd name="T17" fmla="*/ 4 h 34"/>
              <a:gd name="T18" fmla="*/ 30 w 34"/>
              <a:gd name="T19" fmla="*/ 4 h 34"/>
              <a:gd name="T20" fmla="*/ 29 w 34"/>
              <a:gd name="T21" fmla="*/ 5 h 34"/>
              <a:gd name="T22" fmla="*/ 17 w 34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32" y="26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18" name="Freeform 1176"/>
          <p:cNvSpPr>
            <a:spLocks noEditPoints="1"/>
          </p:cNvSpPr>
          <p:nvPr/>
        </p:nvSpPr>
        <p:spPr bwMode="auto">
          <a:xfrm>
            <a:off x="-119880" y="4054475"/>
            <a:ext cx="173038" cy="173038"/>
          </a:xfrm>
          <a:custGeom>
            <a:avLst/>
            <a:gdLst>
              <a:gd name="T0" fmla="*/ 21 w 42"/>
              <a:gd name="T1" fmla="*/ 38 h 42"/>
              <a:gd name="T2" fmla="*/ 9 w 42"/>
              <a:gd name="T3" fmla="*/ 33 h 42"/>
              <a:gd name="T4" fmla="*/ 4 w 42"/>
              <a:gd name="T5" fmla="*/ 21 h 42"/>
              <a:gd name="T6" fmla="*/ 9 w 42"/>
              <a:gd name="T7" fmla="*/ 9 h 42"/>
              <a:gd name="T8" fmla="*/ 21 w 42"/>
              <a:gd name="T9" fmla="*/ 4 h 42"/>
              <a:gd name="T10" fmla="*/ 33 w 42"/>
              <a:gd name="T11" fmla="*/ 9 h 42"/>
              <a:gd name="T12" fmla="*/ 34 w 42"/>
              <a:gd name="T13" fmla="*/ 8 h 42"/>
              <a:gd name="T14" fmla="*/ 36 w 42"/>
              <a:gd name="T15" fmla="*/ 6 h 42"/>
              <a:gd name="T16" fmla="*/ 34 w 42"/>
              <a:gd name="T17" fmla="*/ 8 h 42"/>
              <a:gd name="T18" fmla="*/ 33 w 42"/>
              <a:gd name="T19" fmla="*/ 9 h 42"/>
              <a:gd name="T20" fmla="*/ 38 w 42"/>
              <a:gd name="T21" fmla="*/ 21 h 42"/>
              <a:gd name="T22" fmla="*/ 33 w 42"/>
              <a:gd name="T23" fmla="*/ 33 h 42"/>
              <a:gd name="T24" fmla="*/ 21 w 42"/>
              <a:gd name="T25" fmla="*/ 38 h 42"/>
              <a:gd name="T26" fmla="*/ 21 w 42"/>
              <a:gd name="T27" fmla="*/ 0 h 42"/>
              <a:gd name="T28" fmla="*/ 21 w 42"/>
              <a:gd name="T29" fmla="*/ 0 h 42"/>
              <a:gd name="T30" fmla="*/ 6 w 42"/>
              <a:gd name="T31" fmla="*/ 6 h 42"/>
              <a:gd name="T32" fmla="*/ 0 w 42"/>
              <a:gd name="T33" fmla="*/ 21 h 42"/>
              <a:gd name="T34" fmla="*/ 6 w 42"/>
              <a:gd name="T35" fmla="*/ 36 h 42"/>
              <a:gd name="T36" fmla="*/ 21 w 42"/>
              <a:gd name="T37" fmla="*/ 42 h 42"/>
              <a:gd name="T38" fmla="*/ 21 w 42"/>
              <a:gd name="T39" fmla="*/ 42 h 42"/>
              <a:gd name="T40" fmla="*/ 36 w 42"/>
              <a:gd name="T41" fmla="*/ 36 h 42"/>
              <a:gd name="T42" fmla="*/ 42 w 42"/>
              <a:gd name="T43" fmla="*/ 21 h 42"/>
              <a:gd name="T44" fmla="*/ 42 w 42"/>
              <a:gd name="T45" fmla="*/ 21 h 42"/>
              <a:gd name="T46" fmla="*/ 41 w 42"/>
              <a:gd name="T47" fmla="*/ 17 h 42"/>
              <a:gd name="T48" fmla="*/ 36 w 42"/>
              <a:gd name="T49" fmla="*/ 6 h 42"/>
              <a:gd name="T50" fmla="*/ 36 w 42"/>
              <a:gd name="T51" fmla="*/ 6 h 42"/>
              <a:gd name="T52" fmla="*/ 21 w 42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2">
                <a:moveTo>
                  <a:pt x="21" y="38"/>
                </a:moveTo>
                <a:cubicBezTo>
                  <a:pt x="17" y="38"/>
                  <a:pt x="12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30"/>
                  <a:pt x="33" y="33"/>
                </a:cubicBezTo>
                <a:cubicBezTo>
                  <a:pt x="30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40"/>
                  <a:pt x="36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21"/>
                  <a:pt x="42" y="21"/>
                  <a:pt x="42" y="21"/>
                </a:cubicBezTo>
                <a:cubicBezTo>
                  <a:pt x="42" y="20"/>
                  <a:pt x="42" y="18"/>
                  <a:pt x="41" y="17"/>
                </a:cubicBezTo>
                <a:cubicBezTo>
                  <a:pt x="41" y="13"/>
                  <a:pt x="39" y="9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19" name="Freeform 1177"/>
          <p:cNvSpPr>
            <a:spLocks/>
          </p:cNvSpPr>
          <p:nvPr/>
        </p:nvSpPr>
        <p:spPr bwMode="auto">
          <a:xfrm>
            <a:off x="716732" y="3671888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0 w 34"/>
              <a:gd name="T5" fmla="*/ 17 h 34"/>
              <a:gd name="T6" fmla="*/ 5 w 34"/>
              <a:gd name="T7" fmla="*/ 29 h 34"/>
              <a:gd name="T8" fmla="*/ 17 w 34"/>
              <a:gd name="T9" fmla="*/ 34 h 34"/>
              <a:gd name="T10" fmla="*/ 29 w 34"/>
              <a:gd name="T11" fmla="*/ 29 h 34"/>
              <a:gd name="T12" fmla="*/ 34 w 34"/>
              <a:gd name="T13" fmla="*/ 17 h 34"/>
              <a:gd name="T14" fmla="*/ 29 w 34"/>
              <a:gd name="T15" fmla="*/ 5 h 34"/>
              <a:gd name="T16" fmla="*/ 30 w 34"/>
              <a:gd name="T17" fmla="*/ 4 h 34"/>
              <a:gd name="T18" fmla="*/ 30 w 34"/>
              <a:gd name="T19" fmla="*/ 4 h 34"/>
              <a:gd name="T20" fmla="*/ 29 w 34"/>
              <a:gd name="T21" fmla="*/ 5 h 34"/>
              <a:gd name="T22" fmla="*/ 17 w 34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20" name="Freeform 1178"/>
          <p:cNvSpPr>
            <a:spLocks noEditPoints="1"/>
          </p:cNvSpPr>
          <p:nvPr/>
        </p:nvSpPr>
        <p:spPr bwMode="auto">
          <a:xfrm>
            <a:off x="700857" y="3656013"/>
            <a:ext cx="173038" cy="174625"/>
          </a:xfrm>
          <a:custGeom>
            <a:avLst/>
            <a:gdLst>
              <a:gd name="T0" fmla="*/ 21 w 42"/>
              <a:gd name="T1" fmla="*/ 38 h 42"/>
              <a:gd name="T2" fmla="*/ 9 w 42"/>
              <a:gd name="T3" fmla="*/ 33 h 42"/>
              <a:gd name="T4" fmla="*/ 4 w 42"/>
              <a:gd name="T5" fmla="*/ 21 h 42"/>
              <a:gd name="T6" fmla="*/ 9 w 42"/>
              <a:gd name="T7" fmla="*/ 9 h 42"/>
              <a:gd name="T8" fmla="*/ 21 w 42"/>
              <a:gd name="T9" fmla="*/ 4 h 42"/>
              <a:gd name="T10" fmla="*/ 33 w 42"/>
              <a:gd name="T11" fmla="*/ 9 h 42"/>
              <a:gd name="T12" fmla="*/ 34 w 42"/>
              <a:gd name="T13" fmla="*/ 8 h 42"/>
              <a:gd name="T14" fmla="*/ 36 w 42"/>
              <a:gd name="T15" fmla="*/ 6 h 42"/>
              <a:gd name="T16" fmla="*/ 34 w 42"/>
              <a:gd name="T17" fmla="*/ 8 h 42"/>
              <a:gd name="T18" fmla="*/ 33 w 42"/>
              <a:gd name="T19" fmla="*/ 9 h 42"/>
              <a:gd name="T20" fmla="*/ 38 w 42"/>
              <a:gd name="T21" fmla="*/ 21 h 42"/>
              <a:gd name="T22" fmla="*/ 33 w 42"/>
              <a:gd name="T23" fmla="*/ 33 h 42"/>
              <a:gd name="T24" fmla="*/ 21 w 42"/>
              <a:gd name="T25" fmla="*/ 38 h 42"/>
              <a:gd name="T26" fmla="*/ 21 w 42"/>
              <a:gd name="T27" fmla="*/ 0 h 42"/>
              <a:gd name="T28" fmla="*/ 21 w 42"/>
              <a:gd name="T29" fmla="*/ 0 h 42"/>
              <a:gd name="T30" fmla="*/ 8 w 42"/>
              <a:gd name="T31" fmla="*/ 4 h 42"/>
              <a:gd name="T32" fmla="*/ 6 w 42"/>
              <a:gd name="T33" fmla="*/ 6 h 42"/>
              <a:gd name="T34" fmla="*/ 5 w 42"/>
              <a:gd name="T35" fmla="*/ 7 h 42"/>
              <a:gd name="T36" fmla="*/ 0 w 42"/>
              <a:gd name="T37" fmla="*/ 21 h 42"/>
              <a:gd name="T38" fmla="*/ 6 w 42"/>
              <a:gd name="T39" fmla="*/ 35 h 42"/>
              <a:gd name="T40" fmla="*/ 21 w 42"/>
              <a:gd name="T41" fmla="*/ 42 h 42"/>
              <a:gd name="T42" fmla="*/ 21 w 42"/>
              <a:gd name="T43" fmla="*/ 42 h 42"/>
              <a:gd name="T44" fmla="*/ 36 w 42"/>
              <a:gd name="T45" fmla="*/ 35 h 42"/>
              <a:gd name="T46" fmla="*/ 42 w 42"/>
              <a:gd name="T47" fmla="*/ 21 h 42"/>
              <a:gd name="T48" fmla="*/ 36 w 42"/>
              <a:gd name="T49" fmla="*/ 6 h 42"/>
              <a:gd name="T50" fmla="*/ 36 w 42"/>
              <a:gd name="T51" fmla="*/ 6 h 42"/>
              <a:gd name="T52" fmla="*/ 21 w 42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2">
                <a:moveTo>
                  <a:pt x="21" y="38"/>
                </a:moveTo>
                <a:cubicBezTo>
                  <a:pt x="17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30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7" y="0"/>
                  <a:pt x="12" y="2"/>
                  <a:pt x="8" y="4"/>
                </a:cubicBezTo>
                <a:cubicBezTo>
                  <a:pt x="8" y="5"/>
                  <a:pt x="7" y="6"/>
                  <a:pt x="6" y="6"/>
                </a:cubicBezTo>
                <a:cubicBezTo>
                  <a:pt x="6" y="7"/>
                  <a:pt x="6" y="7"/>
                  <a:pt x="5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21" name="Freeform 1179"/>
          <p:cNvSpPr>
            <a:spLocks/>
          </p:cNvSpPr>
          <p:nvPr/>
        </p:nvSpPr>
        <p:spPr bwMode="auto">
          <a:xfrm>
            <a:off x="227782" y="4633913"/>
            <a:ext cx="136525" cy="136525"/>
          </a:xfrm>
          <a:custGeom>
            <a:avLst/>
            <a:gdLst>
              <a:gd name="T0" fmla="*/ 16 w 33"/>
              <a:gd name="T1" fmla="*/ 0 h 33"/>
              <a:gd name="T2" fmla="*/ 4 w 33"/>
              <a:gd name="T3" fmla="*/ 5 h 33"/>
              <a:gd name="T4" fmla="*/ 0 w 33"/>
              <a:gd name="T5" fmla="*/ 17 h 33"/>
              <a:gd name="T6" fmla="*/ 4 w 33"/>
              <a:gd name="T7" fmla="*/ 29 h 33"/>
              <a:gd name="T8" fmla="*/ 16 w 33"/>
              <a:gd name="T9" fmla="*/ 33 h 33"/>
              <a:gd name="T10" fmla="*/ 28 w 33"/>
              <a:gd name="T11" fmla="*/ 29 h 33"/>
              <a:gd name="T12" fmla="*/ 33 w 33"/>
              <a:gd name="T13" fmla="*/ 17 h 33"/>
              <a:gd name="T14" fmla="*/ 28 w 33"/>
              <a:gd name="T15" fmla="*/ 5 h 33"/>
              <a:gd name="T16" fmla="*/ 29 w 33"/>
              <a:gd name="T17" fmla="*/ 4 h 33"/>
              <a:gd name="T18" fmla="*/ 29 w 33"/>
              <a:gd name="T19" fmla="*/ 4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4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4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0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29" y="4"/>
                  <a:pt x="29" y="4"/>
                  <a:pt x="29" y="4"/>
                </a:cubicBezTo>
                <a:cubicBezTo>
                  <a:pt x="29" y="4"/>
                  <a:pt x="29" y="4"/>
                  <a:pt x="29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0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22" name="Freeform 1180"/>
          <p:cNvSpPr>
            <a:spLocks noEditPoints="1"/>
          </p:cNvSpPr>
          <p:nvPr/>
        </p:nvSpPr>
        <p:spPr bwMode="auto">
          <a:xfrm>
            <a:off x="211907" y="4618038"/>
            <a:ext cx="169863" cy="169863"/>
          </a:xfrm>
          <a:custGeom>
            <a:avLst/>
            <a:gdLst>
              <a:gd name="T0" fmla="*/ 20 w 41"/>
              <a:gd name="T1" fmla="*/ 37 h 41"/>
              <a:gd name="T2" fmla="*/ 8 w 41"/>
              <a:gd name="T3" fmla="*/ 33 h 41"/>
              <a:gd name="T4" fmla="*/ 4 w 41"/>
              <a:gd name="T5" fmla="*/ 21 h 41"/>
              <a:gd name="T6" fmla="*/ 8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3 w 41"/>
              <a:gd name="T13" fmla="*/ 8 h 41"/>
              <a:gd name="T14" fmla="*/ 35 w 41"/>
              <a:gd name="T15" fmla="*/ 6 h 41"/>
              <a:gd name="T16" fmla="*/ 33 w 41"/>
              <a:gd name="T17" fmla="*/ 8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3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34 w 41"/>
              <a:gd name="T41" fmla="*/ 36 h 41"/>
              <a:gd name="T42" fmla="*/ 35 w 41"/>
              <a:gd name="T43" fmla="*/ 35 h 41"/>
              <a:gd name="T44" fmla="*/ 37 w 41"/>
              <a:gd name="T45" fmla="*/ 33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8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8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4" y="4"/>
                  <a:pt x="29" y="6"/>
                  <a:pt x="32" y="9"/>
                </a:cubicBezTo>
                <a:cubicBezTo>
                  <a:pt x="33" y="8"/>
                  <a:pt x="33" y="8"/>
                  <a:pt x="33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3" y="8"/>
                  <a:pt x="33" y="8"/>
                  <a:pt x="33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4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5" y="41"/>
                  <a:pt x="30" y="40"/>
                  <a:pt x="34" y="36"/>
                </a:cubicBezTo>
                <a:cubicBezTo>
                  <a:pt x="34" y="36"/>
                  <a:pt x="34" y="36"/>
                  <a:pt x="35" y="35"/>
                </a:cubicBezTo>
                <a:cubicBezTo>
                  <a:pt x="35" y="35"/>
                  <a:pt x="36" y="34"/>
                  <a:pt x="37" y="33"/>
                </a:cubicBezTo>
                <a:cubicBezTo>
                  <a:pt x="39" y="30"/>
                  <a:pt x="41" y="25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23" name="Freeform 1181"/>
          <p:cNvSpPr>
            <a:spLocks/>
          </p:cNvSpPr>
          <p:nvPr/>
        </p:nvSpPr>
        <p:spPr bwMode="auto">
          <a:xfrm>
            <a:off x="415107" y="4845050"/>
            <a:ext cx="136525" cy="138113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24" name="Freeform 1182"/>
          <p:cNvSpPr>
            <a:spLocks noEditPoints="1"/>
          </p:cNvSpPr>
          <p:nvPr/>
        </p:nvSpPr>
        <p:spPr bwMode="auto">
          <a:xfrm>
            <a:off x="397645" y="4829175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2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2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11 w 41"/>
              <a:gd name="T31" fmla="*/ 2 h 41"/>
              <a:gd name="T32" fmla="*/ 8 w 41"/>
              <a:gd name="T33" fmla="*/ 4 h 41"/>
              <a:gd name="T34" fmla="*/ 6 w 41"/>
              <a:gd name="T35" fmla="*/ 6 h 41"/>
              <a:gd name="T36" fmla="*/ 0 w 41"/>
              <a:gd name="T37" fmla="*/ 21 h 41"/>
              <a:gd name="T38" fmla="*/ 6 w 41"/>
              <a:gd name="T39" fmla="*/ 35 h 41"/>
              <a:gd name="T40" fmla="*/ 20 w 41"/>
              <a:gd name="T41" fmla="*/ 41 h 41"/>
              <a:gd name="T42" fmla="*/ 20 w 41"/>
              <a:gd name="T43" fmla="*/ 41 h 41"/>
              <a:gd name="T44" fmla="*/ 24 w 41"/>
              <a:gd name="T45" fmla="*/ 41 h 41"/>
              <a:gd name="T46" fmla="*/ 28 w 41"/>
              <a:gd name="T47" fmla="*/ 40 h 41"/>
              <a:gd name="T48" fmla="*/ 35 w 41"/>
              <a:gd name="T49" fmla="*/ 35 h 41"/>
              <a:gd name="T50" fmla="*/ 41 w 41"/>
              <a:gd name="T51" fmla="*/ 21 h 41"/>
              <a:gd name="T52" fmla="*/ 35 w 41"/>
              <a:gd name="T53" fmla="*/ 6 h 41"/>
              <a:gd name="T54" fmla="*/ 35 w 41"/>
              <a:gd name="T55" fmla="*/ 6 h 41"/>
              <a:gd name="T56" fmla="*/ 20 w 41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7" y="0"/>
                  <a:pt x="14" y="1"/>
                  <a:pt x="11" y="2"/>
                </a:cubicBezTo>
                <a:cubicBezTo>
                  <a:pt x="10" y="3"/>
                  <a:pt x="9" y="3"/>
                  <a:pt x="8" y="4"/>
                </a:cubicBezTo>
                <a:cubicBezTo>
                  <a:pt x="7" y="5"/>
                  <a:pt x="6" y="5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2" y="41"/>
                  <a:pt x="23" y="41"/>
                  <a:pt x="24" y="41"/>
                </a:cubicBezTo>
                <a:cubicBezTo>
                  <a:pt x="26" y="41"/>
                  <a:pt x="27" y="40"/>
                  <a:pt x="28" y="40"/>
                </a:cubicBezTo>
                <a:cubicBezTo>
                  <a:pt x="31" y="39"/>
                  <a:pt x="33" y="37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25" name="Freeform 1183"/>
          <p:cNvSpPr>
            <a:spLocks/>
          </p:cNvSpPr>
          <p:nvPr/>
        </p:nvSpPr>
        <p:spPr bwMode="auto">
          <a:xfrm>
            <a:off x="-245293" y="4775200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7 h 33"/>
              <a:gd name="T6" fmla="*/ 5 w 34"/>
              <a:gd name="T7" fmla="*/ 29 h 33"/>
              <a:gd name="T8" fmla="*/ 17 w 34"/>
              <a:gd name="T9" fmla="*/ 33 h 33"/>
              <a:gd name="T10" fmla="*/ 29 w 34"/>
              <a:gd name="T11" fmla="*/ 29 h 33"/>
              <a:gd name="T12" fmla="*/ 34 w 34"/>
              <a:gd name="T13" fmla="*/ 17 h 33"/>
              <a:gd name="T14" fmla="*/ 29 w 34"/>
              <a:gd name="T15" fmla="*/ 5 h 33"/>
              <a:gd name="T16" fmla="*/ 30 w 34"/>
              <a:gd name="T17" fmla="*/ 4 h 33"/>
              <a:gd name="T18" fmla="*/ 30 w 34"/>
              <a:gd name="T19" fmla="*/ 4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9" y="2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9" y="32"/>
                  <a:pt x="13" y="33"/>
                  <a:pt x="17" y="33"/>
                </a:cubicBezTo>
                <a:cubicBezTo>
                  <a:pt x="21" y="33"/>
                  <a:pt x="26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26" name="Freeform 1184"/>
          <p:cNvSpPr>
            <a:spLocks noEditPoints="1"/>
          </p:cNvSpPr>
          <p:nvPr/>
        </p:nvSpPr>
        <p:spPr bwMode="auto">
          <a:xfrm>
            <a:off x="-261168" y="4759325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3 h 41"/>
              <a:gd name="T4" fmla="*/ 4 w 42"/>
              <a:gd name="T5" fmla="*/ 21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8 h 41"/>
              <a:gd name="T14" fmla="*/ 36 w 42"/>
              <a:gd name="T15" fmla="*/ 6 h 41"/>
              <a:gd name="T16" fmla="*/ 34 w 42"/>
              <a:gd name="T17" fmla="*/ 8 h 41"/>
              <a:gd name="T18" fmla="*/ 33 w 42"/>
              <a:gd name="T19" fmla="*/ 9 h 41"/>
              <a:gd name="T20" fmla="*/ 38 w 42"/>
              <a:gd name="T21" fmla="*/ 21 h 41"/>
              <a:gd name="T22" fmla="*/ 33 w 42"/>
              <a:gd name="T23" fmla="*/ 33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6 w 42"/>
              <a:gd name="T31" fmla="*/ 6 h 41"/>
              <a:gd name="T32" fmla="*/ 6 w 42"/>
              <a:gd name="T33" fmla="*/ 7 h 41"/>
              <a:gd name="T34" fmla="*/ 3 w 42"/>
              <a:gd name="T35" fmla="*/ 10 h 41"/>
              <a:gd name="T36" fmla="*/ 0 w 42"/>
              <a:gd name="T37" fmla="*/ 21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6 w 42"/>
              <a:gd name="T45" fmla="*/ 35 h 41"/>
              <a:gd name="T46" fmla="*/ 42 w 42"/>
              <a:gd name="T47" fmla="*/ 21 h 41"/>
              <a:gd name="T48" fmla="*/ 36 w 42"/>
              <a:gd name="T49" fmla="*/ 6 h 41"/>
              <a:gd name="T50" fmla="*/ 36 w 42"/>
              <a:gd name="T51" fmla="*/ 6 h 41"/>
              <a:gd name="T52" fmla="*/ 21 w 42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3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13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30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7"/>
                  <a:pt x="6" y="7"/>
                </a:cubicBezTo>
                <a:cubicBezTo>
                  <a:pt x="5" y="8"/>
                  <a:pt x="4" y="9"/>
                  <a:pt x="3" y="10"/>
                </a:cubicBezTo>
                <a:cubicBezTo>
                  <a:pt x="1" y="14"/>
                  <a:pt x="0" y="17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5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27" name="Freeform 1185"/>
          <p:cNvSpPr>
            <a:spLocks/>
          </p:cNvSpPr>
          <p:nvPr/>
        </p:nvSpPr>
        <p:spPr bwMode="auto">
          <a:xfrm>
            <a:off x="3945" y="2465387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28" name="Freeform 1186"/>
          <p:cNvSpPr>
            <a:spLocks noEditPoints="1"/>
          </p:cNvSpPr>
          <p:nvPr/>
        </p:nvSpPr>
        <p:spPr bwMode="auto">
          <a:xfrm>
            <a:off x="-11930" y="2449512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2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2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5 w 41"/>
              <a:gd name="T33" fmla="*/ 7 h 41"/>
              <a:gd name="T34" fmla="*/ 3 w 41"/>
              <a:gd name="T35" fmla="*/ 10 h 41"/>
              <a:gd name="T36" fmla="*/ 0 w 41"/>
              <a:gd name="T37" fmla="*/ 21 h 41"/>
              <a:gd name="T38" fmla="*/ 6 w 41"/>
              <a:gd name="T39" fmla="*/ 35 h 41"/>
              <a:gd name="T40" fmla="*/ 20 w 41"/>
              <a:gd name="T41" fmla="*/ 41 h 41"/>
              <a:gd name="T42" fmla="*/ 20 w 41"/>
              <a:gd name="T43" fmla="*/ 41 h 41"/>
              <a:gd name="T44" fmla="*/ 31 w 41"/>
              <a:gd name="T45" fmla="*/ 38 h 41"/>
              <a:gd name="T46" fmla="*/ 34 w 41"/>
              <a:gd name="T47" fmla="*/ 36 h 41"/>
              <a:gd name="T48" fmla="*/ 35 w 41"/>
              <a:gd name="T49" fmla="*/ 35 h 41"/>
              <a:gd name="T50" fmla="*/ 41 w 41"/>
              <a:gd name="T51" fmla="*/ 21 h 41"/>
              <a:gd name="T52" fmla="*/ 35 w 41"/>
              <a:gd name="T53" fmla="*/ 6 h 41"/>
              <a:gd name="T54" fmla="*/ 35 w 41"/>
              <a:gd name="T55" fmla="*/ 6 h 41"/>
              <a:gd name="T56" fmla="*/ 20 w 41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5" y="7"/>
                  <a:pt x="5" y="7"/>
                </a:cubicBezTo>
                <a:cubicBezTo>
                  <a:pt x="4" y="8"/>
                  <a:pt x="3" y="9"/>
                  <a:pt x="3" y="10"/>
                </a:cubicBezTo>
                <a:cubicBezTo>
                  <a:pt x="1" y="13"/>
                  <a:pt x="0" y="17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4" y="41"/>
                  <a:pt x="28" y="40"/>
                  <a:pt x="31" y="38"/>
                </a:cubicBezTo>
                <a:cubicBezTo>
                  <a:pt x="32" y="38"/>
                  <a:pt x="33" y="37"/>
                  <a:pt x="34" y="36"/>
                </a:cubicBezTo>
                <a:cubicBezTo>
                  <a:pt x="34" y="36"/>
                  <a:pt x="35" y="35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29" name="Freeform 1187"/>
          <p:cNvSpPr>
            <a:spLocks/>
          </p:cNvSpPr>
          <p:nvPr/>
        </p:nvSpPr>
        <p:spPr bwMode="auto">
          <a:xfrm>
            <a:off x="-1624830" y="36512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6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8 w 33"/>
              <a:gd name="T21" fmla="*/ 5 h 34"/>
              <a:gd name="T22" fmla="*/ 16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9"/>
                  <a:pt x="0" y="13"/>
                  <a:pt x="0" y="17"/>
                </a:cubicBezTo>
                <a:cubicBezTo>
                  <a:pt x="0" y="21"/>
                  <a:pt x="1" y="26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6"/>
                  <a:pt x="33" y="21"/>
                  <a:pt x="33" y="17"/>
                </a:cubicBezTo>
                <a:cubicBezTo>
                  <a:pt x="33" y="13"/>
                  <a:pt x="31" y="9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30" name="Freeform 1188"/>
          <p:cNvSpPr>
            <a:spLocks noEditPoints="1"/>
          </p:cNvSpPr>
          <p:nvPr/>
        </p:nvSpPr>
        <p:spPr bwMode="auto">
          <a:xfrm>
            <a:off x="-1640705" y="19050"/>
            <a:ext cx="169863" cy="174625"/>
          </a:xfrm>
          <a:custGeom>
            <a:avLst/>
            <a:gdLst>
              <a:gd name="T0" fmla="*/ 20 w 41"/>
              <a:gd name="T1" fmla="*/ 38 h 42"/>
              <a:gd name="T2" fmla="*/ 9 w 41"/>
              <a:gd name="T3" fmla="*/ 33 h 42"/>
              <a:gd name="T4" fmla="*/ 4 w 41"/>
              <a:gd name="T5" fmla="*/ 21 h 42"/>
              <a:gd name="T6" fmla="*/ 9 w 41"/>
              <a:gd name="T7" fmla="*/ 9 h 42"/>
              <a:gd name="T8" fmla="*/ 20 w 41"/>
              <a:gd name="T9" fmla="*/ 4 h 42"/>
              <a:gd name="T10" fmla="*/ 32 w 41"/>
              <a:gd name="T11" fmla="*/ 9 h 42"/>
              <a:gd name="T12" fmla="*/ 34 w 41"/>
              <a:gd name="T13" fmla="*/ 8 h 42"/>
              <a:gd name="T14" fmla="*/ 35 w 41"/>
              <a:gd name="T15" fmla="*/ 6 h 42"/>
              <a:gd name="T16" fmla="*/ 34 w 41"/>
              <a:gd name="T17" fmla="*/ 8 h 42"/>
              <a:gd name="T18" fmla="*/ 32 w 41"/>
              <a:gd name="T19" fmla="*/ 9 h 42"/>
              <a:gd name="T20" fmla="*/ 37 w 41"/>
              <a:gd name="T21" fmla="*/ 21 h 42"/>
              <a:gd name="T22" fmla="*/ 32 w 41"/>
              <a:gd name="T23" fmla="*/ 33 h 42"/>
              <a:gd name="T24" fmla="*/ 20 w 41"/>
              <a:gd name="T25" fmla="*/ 38 h 42"/>
              <a:gd name="T26" fmla="*/ 20 w 41"/>
              <a:gd name="T27" fmla="*/ 0 h 42"/>
              <a:gd name="T28" fmla="*/ 20 w 41"/>
              <a:gd name="T29" fmla="*/ 0 h 42"/>
              <a:gd name="T30" fmla="*/ 8 w 41"/>
              <a:gd name="T31" fmla="*/ 5 h 42"/>
              <a:gd name="T32" fmla="*/ 6 w 41"/>
              <a:gd name="T33" fmla="*/ 6 h 42"/>
              <a:gd name="T34" fmla="*/ 5 w 41"/>
              <a:gd name="T35" fmla="*/ 7 h 42"/>
              <a:gd name="T36" fmla="*/ 0 w 41"/>
              <a:gd name="T37" fmla="*/ 21 h 42"/>
              <a:gd name="T38" fmla="*/ 6 w 41"/>
              <a:gd name="T39" fmla="*/ 36 h 42"/>
              <a:gd name="T40" fmla="*/ 20 w 41"/>
              <a:gd name="T41" fmla="*/ 42 h 42"/>
              <a:gd name="T42" fmla="*/ 20 w 41"/>
              <a:gd name="T43" fmla="*/ 42 h 42"/>
              <a:gd name="T44" fmla="*/ 34 w 41"/>
              <a:gd name="T45" fmla="*/ 37 h 42"/>
              <a:gd name="T46" fmla="*/ 35 w 41"/>
              <a:gd name="T47" fmla="*/ 36 h 42"/>
              <a:gd name="T48" fmla="*/ 37 w 41"/>
              <a:gd name="T49" fmla="*/ 34 h 42"/>
              <a:gd name="T50" fmla="*/ 41 w 41"/>
              <a:gd name="T51" fmla="*/ 21 h 42"/>
              <a:gd name="T52" fmla="*/ 35 w 41"/>
              <a:gd name="T53" fmla="*/ 6 h 42"/>
              <a:gd name="T54" fmla="*/ 35 w 41"/>
              <a:gd name="T55" fmla="*/ 6 h 42"/>
              <a:gd name="T56" fmla="*/ 20 w 41"/>
              <a:gd name="T5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2">
                <a:moveTo>
                  <a:pt x="20" y="38"/>
                </a:moveTo>
                <a:cubicBezTo>
                  <a:pt x="16" y="38"/>
                  <a:pt x="12" y="36"/>
                  <a:pt x="9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3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3"/>
                  <a:pt x="37" y="17"/>
                  <a:pt x="37" y="21"/>
                </a:cubicBezTo>
                <a:cubicBezTo>
                  <a:pt x="37" y="25"/>
                  <a:pt x="35" y="30"/>
                  <a:pt x="32" y="33"/>
                </a:cubicBezTo>
                <a:cubicBezTo>
                  <a:pt x="29" y="36"/>
                  <a:pt x="25" y="38"/>
                  <a:pt x="20" y="38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6" y="0"/>
                  <a:pt x="11" y="2"/>
                  <a:pt x="8" y="5"/>
                </a:cubicBezTo>
                <a:cubicBezTo>
                  <a:pt x="7" y="5"/>
                  <a:pt x="6" y="6"/>
                  <a:pt x="6" y="6"/>
                </a:cubicBezTo>
                <a:cubicBezTo>
                  <a:pt x="5" y="7"/>
                  <a:pt x="5" y="7"/>
                  <a:pt x="5" y="7"/>
                </a:cubicBezTo>
                <a:cubicBezTo>
                  <a:pt x="1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5" y="42"/>
                  <a:pt x="30" y="40"/>
                  <a:pt x="34" y="37"/>
                </a:cubicBezTo>
                <a:cubicBezTo>
                  <a:pt x="34" y="36"/>
                  <a:pt x="35" y="36"/>
                  <a:pt x="35" y="36"/>
                </a:cubicBezTo>
                <a:cubicBezTo>
                  <a:pt x="36" y="35"/>
                  <a:pt x="36" y="34"/>
                  <a:pt x="37" y="34"/>
                </a:cubicBezTo>
                <a:cubicBezTo>
                  <a:pt x="40" y="30"/>
                  <a:pt x="41" y="25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31" name="Freeform 1189"/>
          <p:cNvSpPr>
            <a:spLocks/>
          </p:cNvSpPr>
          <p:nvPr/>
        </p:nvSpPr>
        <p:spPr bwMode="auto">
          <a:xfrm>
            <a:off x="-2728143" y="-220663"/>
            <a:ext cx="138113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9 h 33"/>
              <a:gd name="T8" fmla="*/ 16 w 33"/>
              <a:gd name="T9" fmla="*/ 33 h 33"/>
              <a:gd name="T10" fmla="*/ 28 w 33"/>
              <a:gd name="T11" fmla="*/ 29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4 h 33"/>
              <a:gd name="T18" fmla="*/ 30 w 33"/>
              <a:gd name="T19" fmla="*/ 4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32" name="Freeform 1190"/>
          <p:cNvSpPr>
            <a:spLocks noEditPoints="1"/>
          </p:cNvSpPr>
          <p:nvPr/>
        </p:nvSpPr>
        <p:spPr bwMode="auto">
          <a:xfrm>
            <a:off x="-2744018" y="-236538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3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8 h 41"/>
              <a:gd name="T14" fmla="*/ 35 w 41"/>
              <a:gd name="T15" fmla="*/ 6 h 41"/>
              <a:gd name="T16" fmla="*/ 34 w 41"/>
              <a:gd name="T17" fmla="*/ 8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3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34 w 41"/>
              <a:gd name="T41" fmla="*/ 36 h 41"/>
              <a:gd name="T42" fmla="*/ 35 w 41"/>
              <a:gd name="T43" fmla="*/ 35 h 41"/>
              <a:gd name="T44" fmla="*/ 37 w 41"/>
              <a:gd name="T45" fmla="*/ 33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5" y="41"/>
                  <a:pt x="30" y="40"/>
                  <a:pt x="34" y="36"/>
                </a:cubicBezTo>
                <a:cubicBezTo>
                  <a:pt x="34" y="36"/>
                  <a:pt x="35" y="36"/>
                  <a:pt x="35" y="35"/>
                </a:cubicBezTo>
                <a:cubicBezTo>
                  <a:pt x="36" y="35"/>
                  <a:pt x="36" y="34"/>
                  <a:pt x="37" y="33"/>
                </a:cubicBezTo>
                <a:cubicBezTo>
                  <a:pt x="40" y="30"/>
                  <a:pt x="41" y="25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33" name="Freeform 1191"/>
          <p:cNvSpPr>
            <a:spLocks/>
          </p:cNvSpPr>
          <p:nvPr/>
        </p:nvSpPr>
        <p:spPr bwMode="auto">
          <a:xfrm>
            <a:off x="-1566093" y="6130925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9 h 33"/>
              <a:gd name="T8" fmla="*/ 16 w 33"/>
              <a:gd name="T9" fmla="*/ 33 h 33"/>
              <a:gd name="T10" fmla="*/ 28 w 33"/>
              <a:gd name="T11" fmla="*/ 29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4 h 33"/>
              <a:gd name="T18" fmla="*/ 30 w 33"/>
              <a:gd name="T19" fmla="*/ 4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34" name="Freeform 1192"/>
          <p:cNvSpPr>
            <a:spLocks noEditPoints="1"/>
          </p:cNvSpPr>
          <p:nvPr/>
        </p:nvSpPr>
        <p:spPr bwMode="auto">
          <a:xfrm>
            <a:off x="-1583555" y="6113463"/>
            <a:ext cx="169863" cy="171450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3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8 h 41"/>
              <a:gd name="T14" fmla="*/ 35 w 41"/>
              <a:gd name="T15" fmla="*/ 6 h 41"/>
              <a:gd name="T16" fmla="*/ 34 w 41"/>
              <a:gd name="T17" fmla="*/ 8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3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17 w 41"/>
              <a:gd name="T37" fmla="*/ 41 h 41"/>
              <a:gd name="T38" fmla="*/ 20 w 41"/>
              <a:gd name="T39" fmla="*/ 41 h 41"/>
              <a:gd name="T40" fmla="*/ 20 w 41"/>
              <a:gd name="T41" fmla="*/ 41 h 41"/>
              <a:gd name="T42" fmla="*/ 21 w 41"/>
              <a:gd name="T43" fmla="*/ 41 h 41"/>
              <a:gd name="T44" fmla="*/ 35 w 41"/>
              <a:gd name="T45" fmla="*/ 35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9" y="38"/>
                  <a:pt x="13" y="40"/>
                  <a:pt x="17" y="41"/>
                </a:cubicBezTo>
                <a:cubicBezTo>
                  <a:pt x="18" y="41"/>
                  <a:pt x="19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0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35" name="Freeform 1193"/>
          <p:cNvSpPr>
            <a:spLocks/>
          </p:cNvSpPr>
          <p:nvPr/>
        </p:nvSpPr>
        <p:spPr bwMode="auto">
          <a:xfrm>
            <a:off x="-2545580" y="5500688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9 h 33"/>
              <a:gd name="T8" fmla="*/ 16 w 33"/>
              <a:gd name="T9" fmla="*/ 33 h 33"/>
              <a:gd name="T10" fmla="*/ 28 w 33"/>
              <a:gd name="T11" fmla="*/ 29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4 h 33"/>
              <a:gd name="T18" fmla="*/ 30 w 33"/>
              <a:gd name="T19" fmla="*/ 4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36" name="Freeform 1194"/>
          <p:cNvSpPr>
            <a:spLocks noEditPoints="1"/>
          </p:cNvSpPr>
          <p:nvPr/>
        </p:nvSpPr>
        <p:spPr bwMode="auto">
          <a:xfrm>
            <a:off x="-2561456" y="5484813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3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8 h 41"/>
              <a:gd name="T14" fmla="*/ 35 w 41"/>
              <a:gd name="T15" fmla="*/ 6 h 41"/>
              <a:gd name="T16" fmla="*/ 34 w 41"/>
              <a:gd name="T17" fmla="*/ 8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3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30 w 41"/>
              <a:gd name="T41" fmla="*/ 39 h 41"/>
              <a:gd name="T42" fmla="*/ 34 w 41"/>
              <a:gd name="T43" fmla="*/ 37 h 41"/>
              <a:gd name="T44" fmla="*/ 35 w 41"/>
              <a:gd name="T45" fmla="*/ 35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4" y="41"/>
                  <a:pt x="27" y="41"/>
                  <a:pt x="30" y="39"/>
                </a:cubicBezTo>
                <a:cubicBezTo>
                  <a:pt x="31" y="38"/>
                  <a:pt x="33" y="38"/>
                  <a:pt x="34" y="37"/>
                </a:cubicBezTo>
                <a:cubicBezTo>
                  <a:pt x="34" y="36"/>
                  <a:pt x="35" y="36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37" name="Freeform 1195"/>
          <p:cNvSpPr>
            <a:spLocks/>
          </p:cNvSpPr>
          <p:nvPr/>
        </p:nvSpPr>
        <p:spPr bwMode="auto">
          <a:xfrm>
            <a:off x="-2810693" y="5318125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9 h 33"/>
              <a:gd name="T8" fmla="*/ 16 w 33"/>
              <a:gd name="T9" fmla="*/ 33 h 33"/>
              <a:gd name="T10" fmla="*/ 28 w 33"/>
              <a:gd name="T11" fmla="*/ 29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4 h 33"/>
              <a:gd name="T18" fmla="*/ 30 w 33"/>
              <a:gd name="T19" fmla="*/ 4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38" name="Freeform 1196"/>
          <p:cNvSpPr>
            <a:spLocks noEditPoints="1"/>
          </p:cNvSpPr>
          <p:nvPr/>
        </p:nvSpPr>
        <p:spPr bwMode="auto">
          <a:xfrm>
            <a:off x="-2826568" y="5302250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3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8 h 41"/>
              <a:gd name="T14" fmla="*/ 35 w 41"/>
              <a:gd name="T15" fmla="*/ 6 h 41"/>
              <a:gd name="T16" fmla="*/ 34 w 41"/>
              <a:gd name="T17" fmla="*/ 8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3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24 w 41"/>
              <a:gd name="T41" fmla="*/ 41 h 41"/>
              <a:gd name="T42" fmla="*/ 28 w 41"/>
              <a:gd name="T43" fmla="*/ 40 h 41"/>
              <a:gd name="T44" fmla="*/ 35 w 41"/>
              <a:gd name="T45" fmla="*/ 35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1" y="41"/>
                  <a:pt x="23" y="41"/>
                  <a:pt x="24" y="41"/>
                </a:cubicBezTo>
                <a:cubicBezTo>
                  <a:pt x="25" y="41"/>
                  <a:pt x="27" y="41"/>
                  <a:pt x="28" y="40"/>
                </a:cubicBezTo>
                <a:cubicBezTo>
                  <a:pt x="31" y="39"/>
                  <a:pt x="33" y="37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39" name="Freeform 1197"/>
          <p:cNvSpPr>
            <a:spLocks/>
          </p:cNvSpPr>
          <p:nvPr/>
        </p:nvSpPr>
        <p:spPr bwMode="auto">
          <a:xfrm>
            <a:off x="-1169218" y="6437313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5 w 41"/>
              <a:gd name="T11" fmla="*/ 7 h 37"/>
              <a:gd name="T12" fmla="*/ 34 w 41"/>
              <a:gd name="T13" fmla="*/ 6 h 37"/>
              <a:gd name="T14" fmla="*/ 32 w 41"/>
              <a:gd name="T15" fmla="*/ 4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7"/>
                  <a:pt x="20" y="37"/>
                </a:cubicBezTo>
                <a:cubicBezTo>
                  <a:pt x="25" y="37"/>
                  <a:pt x="30" y="36"/>
                  <a:pt x="34" y="32"/>
                </a:cubicBezTo>
                <a:cubicBezTo>
                  <a:pt x="40" y="25"/>
                  <a:pt x="41" y="14"/>
                  <a:pt x="35" y="7"/>
                </a:cubicBezTo>
                <a:cubicBezTo>
                  <a:pt x="35" y="7"/>
                  <a:pt x="34" y="6"/>
                  <a:pt x="34" y="6"/>
                </a:cubicBezTo>
                <a:cubicBezTo>
                  <a:pt x="33" y="5"/>
                  <a:pt x="33" y="5"/>
                  <a:pt x="32" y="4"/>
                </a:cubicBezTo>
                <a:cubicBezTo>
                  <a:pt x="29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40" name="Freeform 1198"/>
          <p:cNvSpPr>
            <a:spLocks/>
          </p:cNvSpPr>
          <p:nvPr/>
        </p:nvSpPr>
        <p:spPr bwMode="auto">
          <a:xfrm>
            <a:off x="-2147118" y="6072188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7 w 41"/>
              <a:gd name="T5" fmla="*/ 32 h 37"/>
              <a:gd name="T6" fmla="*/ 19 w 41"/>
              <a:gd name="T7" fmla="*/ 37 h 37"/>
              <a:gd name="T8" fmla="*/ 20 w 41"/>
              <a:gd name="T9" fmla="*/ 37 h 37"/>
              <a:gd name="T10" fmla="*/ 23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5"/>
                  <a:pt x="15" y="37"/>
                  <a:pt x="19" y="37"/>
                </a:cubicBezTo>
                <a:cubicBezTo>
                  <a:pt x="19" y="37"/>
                  <a:pt x="20" y="37"/>
                  <a:pt x="20" y="37"/>
                </a:cubicBezTo>
                <a:cubicBezTo>
                  <a:pt x="21" y="37"/>
                  <a:pt x="22" y="37"/>
                  <a:pt x="23" y="37"/>
                </a:cubicBezTo>
                <a:cubicBezTo>
                  <a:pt x="27" y="37"/>
                  <a:pt x="31" y="35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41" name="Freeform 1199"/>
          <p:cNvSpPr>
            <a:spLocks/>
          </p:cNvSpPr>
          <p:nvPr/>
        </p:nvSpPr>
        <p:spPr bwMode="auto">
          <a:xfrm>
            <a:off x="-1102543" y="6619875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7 w 41"/>
              <a:gd name="T5" fmla="*/ 32 h 37"/>
              <a:gd name="T6" fmla="*/ 20 w 41"/>
              <a:gd name="T7" fmla="*/ 37 h 37"/>
              <a:gd name="T8" fmla="*/ 31 w 41"/>
              <a:gd name="T9" fmla="*/ 34 h 37"/>
              <a:gd name="T10" fmla="*/ 34 w 41"/>
              <a:gd name="T11" fmla="*/ 32 h 37"/>
              <a:gd name="T12" fmla="*/ 34 w 41"/>
              <a:gd name="T13" fmla="*/ 31 h 37"/>
              <a:gd name="T14" fmla="*/ 34 w 41"/>
              <a:gd name="T15" fmla="*/ 6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7"/>
                  <a:pt x="20" y="37"/>
                </a:cubicBezTo>
                <a:cubicBezTo>
                  <a:pt x="24" y="37"/>
                  <a:pt x="28" y="36"/>
                  <a:pt x="31" y="34"/>
                </a:cubicBezTo>
                <a:cubicBezTo>
                  <a:pt x="32" y="33"/>
                  <a:pt x="33" y="33"/>
                  <a:pt x="34" y="32"/>
                </a:cubicBezTo>
                <a:cubicBezTo>
                  <a:pt x="34" y="32"/>
                  <a:pt x="34" y="32"/>
                  <a:pt x="34" y="31"/>
                </a:cubicBezTo>
                <a:cubicBezTo>
                  <a:pt x="41" y="24"/>
                  <a:pt x="41" y="13"/>
                  <a:pt x="34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42" name="Freeform 1200"/>
          <p:cNvSpPr>
            <a:spLocks/>
          </p:cNvSpPr>
          <p:nvPr/>
        </p:nvSpPr>
        <p:spPr bwMode="auto">
          <a:xfrm>
            <a:off x="-3021831" y="919162"/>
            <a:ext cx="136525" cy="136525"/>
          </a:xfrm>
          <a:custGeom>
            <a:avLst/>
            <a:gdLst>
              <a:gd name="T0" fmla="*/ 17 w 33"/>
              <a:gd name="T1" fmla="*/ 0 h 33"/>
              <a:gd name="T2" fmla="*/ 5 w 33"/>
              <a:gd name="T3" fmla="*/ 4 h 33"/>
              <a:gd name="T4" fmla="*/ 0 w 33"/>
              <a:gd name="T5" fmla="*/ 16 h 33"/>
              <a:gd name="T6" fmla="*/ 5 w 33"/>
              <a:gd name="T7" fmla="*/ 28 h 33"/>
              <a:gd name="T8" fmla="*/ 17 w 33"/>
              <a:gd name="T9" fmla="*/ 33 h 33"/>
              <a:gd name="T10" fmla="*/ 29 w 33"/>
              <a:gd name="T11" fmla="*/ 28 h 33"/>
              <a:gd name="T12" fmla="*/ 33 w 33"/>
              <a:gd name="T13" fmla="*/ 16 h 33"/>
              <a:gd name="T14" fmla="*/ 29 w 33"/>
              <a:gd name="T15" fmla="*/ 4 h 33"/>
              <a:gd name="T16" fmla="*/ 30 w 33"/>
              <a:gd name="T17" fmla="*/ 3 h 33"/>
              <a:gd name="T18" fmla="*/ 30 w 33"/>
              <a:gd name="T19" fmla="*/ 3 h 33"/>
              <a:gd name="T20" fmla="*/ 29 w 33"/>
              <a:gd name="T21" fmla="*/ 4 h 33"/>
              <a:gd name="T22" fmla="*/ 17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7" y="0"/>
                </a:moveTo>
                <a:cubicBezTo>
                  <a:pt x="12" y="0"/>
                  <a:pt x="8" y="1"/>
                  <a:pt x="5" y="4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0"/>
                  <a:pt x="2" y="25"/>
                  <a:pt x="5" y="28"/>
                </a:cubicBezTo>
                <a:cubicBezTo>
                  <a:pt x="8" y="31"/>
                  <a:pt x="12" y="33"/>
                  <a:pt x="17" y="33"/>
                </a:cubicBezTo>
                <a:cubicBezTo>
                  <a:pt x="21" y="33"/>
                  <a:pt x="25" y="31"/>
                  <a:pt x="29" y="28"/>
                </a:cubicBezTo>
                <a:cubicBezTo>
                  <a:pt x="32" y="25"/>
                  <a:pt x="33" y="20"/>
                  <a:pt x="33" y="16"/>
                </a:cubicBezTo>
                <a:cubicBezTo>
                  <a:pt x="33" y="12"/>
                  <a:pt x="32" y="8"/>
                  <a:pt x="29" y="4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4"/>
                  <a:pt x="29" y="4"/>
                  <a:pt x="29" y="4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43" name="Freeform 1201"/>
          <p:cNvSpPr>
            <a:spLocks noEditPoints="1"/>
          </p:cNvSpPr>
          <p:nvPr/>
        </p:nvSpPr>
        <p:spPr bwMode="auto">
          <a:xfrm>
            <a:off x="-3037706" y="903287"/>
            <a:ext cx="169863" cy="169863"/>
          </a:xfrm>
          <a:custGeom>
            <a:avLst/>
            <a:gdLst>
              <a:gd name="T0" fmla="*/ 21 w 41"/>
              <a:gd name="T1" fmla="*/ 37 h 41"/>
              <a:gd name="T2" fmla="*/ 9 w 41"/>
              <a:gd name="T3" fmla="*/ 32 h 41"/>
              <a:gd name="T4" fmla="*/ 4 w 41"/>
              <a:gd name="T5" fmla="*/ 20 h 41"/>
              <a:gd name="T6" fmla="*/ 9 w 41"/>
              <a:gd name="T7" fmla="*/ 8 h 41"/>
              <a:gd name="T8" fmla="*/ 21 w 41"/>
              <a:gd name="T9" fmla="*/ 4 h 41"/>
              <a:gd name="T10" fmla="*/ 33 w 41"/>
              <a:gd name="T11" fmla="*/ 8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3 w 41"/>
              <a:gd name="T19" fmla="*/ 8 h 41"/>
              <a:gd name="T20" fmla="*/ 37 w 41"/>
              <a:gd name="T21" fmla="*/ 20 h 41"/>
              <a:gd name="T22" fmla="*/ 33 w 41"/>
              <a:gd name="T23" fmla="*/ 32 h 41"/>
              <a:gd name="T24" fmla="*/ 21 w 41"/>
              <a:gd name="T25" fmla="*/ 37 h 41"/>
              <a:gd name="T26" fmla="*/ 21 w 41"/>
              <a:gd name="T27" fmla="*/ 0 h 41"/>
              <a:gd name="T28" fmla="*/ 21 w 41"/>
              <a:gd name="T29" fmla="*/ 0 h 41"/>
              <a:gd name="T30" fmla="*/ 8 w 41"/>
              <a:gd name="T31" fmla="*/ 4 h 41"/>
              <a:gd name="T32" fmla="*/ 6 w 41"/>
              <a:gd name="T33" fmla="*/ 6 h 41"/>
              <a:gd name="T34" fmla="*/ 5 w 41"/>
              <a:gd name="T35" fmla="*/ 7 h 41"/>
              <a:gd name="T36" fmla="*/ 0 w 41"/>
              <a:gd name="T37" fmla="*/ 20 h 41"/>
              <a:gd name="T38" fmla="*/ 6 w 41"/>
              <a:gd name="T39" fmla="*/ 35 h 41"/>
              <a:gd name="T40" fmla="*/ 21 w 41"/>
              <a:gd name="T41" fmla="*/ 41 h 41"/>
              <a:gd name="T42" fmla="*/ 21 w 41"/>
              <a:gd name="T43" fmla="*/ 41 h 41"/>
              <a:gd name="T44" fmla="*/ 34 w 41"/>
              <a:gd name="T45" fmla="*/ 36 h 41"/>
              <a:gd name="T46" fmla="*/ 35 w 41"/>
              <a:gd name="T47" fmla="*/ 35 h 41"/>
              <a:gd name="T48" fmla="*/ 37 w 41"/>
              <a:gd name="T49" fmla="*/ 33 h 41"/>
              <a:gd name="T50" fmla="*/ 41 w 41"/>
              <a:gd name="T51" fmla="*/ 20 h 41"/>
              <a:gd name="T52" fmla="*/ 35 w 41"/>
              <a:gd name="T53" fmla="*/ 6 h 41"/>
              <a:gd name="T54" fmla="*/ 35 w 41"/>
              <a:gd name="T55" fmla="*/ 6 h 41"/>
              <a:gd name="T56" fmla="*/ 21 w 41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1">
                <a:moveTo>
                  <a:pt x="21" y="37"/>
                </a:moveTo>
                <a:cubicBezTo>
                  <a:pt x="16" y="37"/>
                  <a:pt x="12" y="35"/>
                  <a:pt x="9" y="32"/>
                </a:cubicBezTo>
                <a:cubicBezTo>
                  <a:pt x="6" y="29"/>
                  <a:pt x="4" y="24"/>
                  <a:pt x="4" y="20"/>
                </a:cubicBezTo>
                <a:cubicBezTo>
                  <a:pt x="4" y="16"/>
                  <a:pt x="6" y="12"/>
                  <a:pt x="9" y="8"/>
                </a:cubicBezTo>
                <a:cubicBezTo>
                  <a:pt x="12" y="5"/>
                  <a:pt x="16" y="4"/>
                  <a:pt x="21" y="4"/>
                </a:cubicBezTo>
                <a:cubicBezTo>
                  <a:pt x="25" y="4"/>
                  <a:pt x="29" y="5"/>
                  <a:pt x="33" y="8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8"/>
                  <a:pt x="33" y="8"/>
                  <a:pt x="33" y="8"/>
                </a:cubicBezTo>
                <a:cubicBezTo>
                  <a:pt x="36" y="12"/>
                  <a:pt x="37" y="16"/>
                  <a:pt x="37" y="20"/>
                </a:cubicBezTo>
                <a:cubicBezTo>
                  <a:pt x="37" y="24"/>
                  <a:pt x="36" y="29"/>
                  <a:pt x="33" y="32"/>
                </a:cubicBezTo>
                <a:cubicBezTo>
                  <a:pt x="29" y="35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2" y="1"/>
                  <a:pt x="8" y="4"/>
                </a:cubicBezTo>
                <a:cubicBezTo>
                  <a:pt x="7" y="4"/>
                  <a:pt x="7" y="5"/>
                  <a:pt x="6" y="6"/>
                </a:cubicBezTo>
                <a:cubicBezTo>
                  <a:pt x="6" y="6"/>
                  <a:pt x="5" y="6"/>
                  <a:pt x="5" y="7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5"/>
                  <a:pt x="2" y="31"/>
                  <a:pt x="6" y="35"/>
                </a:cubicBezTo>
                <a:cubicBezTo>
                  <a:pt x="10" y="39"/>
                  <a:pt x="15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0" y="39"/>
                  <a:pt x="34" y="36"/>
                </a:cubicBezTo>
                <a:cubicBezTo>
                  <a:pt x="35" y="35"/>
                  <a:pt x="35" y="35"/>
                  <a:pt x="35" y="35"/>
                </a:cubicBezTo>
                <a:cubicBezTo>
                  <a:pt x="36" y="34"/>
                  <a:pt x="37" y="33"/>
                  <a:pt x="37" y="33"/>
                </a:cubicBezTo>
                <a:cubicBezTo>
                  <a:pt x="40" y="29"/>
                  <a:pt x="41" y="25"/>
                  <a:pt x="41" y="20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44" name="Freeform 1202"/>
          <p:cNvSpPr>
            <a:spLocks/>
          </p:cNvSpPr>
          <p:nvPr/>
        </p:nvSpPr>
        <p:spPr bwMode="auto">
          <a:xfrm>
            <a:off x="-862830" y="2627312"/>
            <a:ext cx="138113" cy="141288"/>
          </a:xfrm>
          <a:custGeom>
            <a:avLst/>
            <a:gdLst>
              <a:gd name="T0" fmla="*/ 16 w 33"/>
              <a:gd name="T1" fmla="*/ 0 h 34"/>
              <a:gd name="T2" fmla="*/ 4 w 33"/>
              <a:gd name="T3" fmla="*/ 5 h 34"/>
              <a:gd name="T4" fmla="*/ 0 w 33"/>
              <a:gd name="T5" fmla="*/ 17 h 34"/>
              <a:gd name="T6" fmla="*/ 4 w 33"/>
              <a:gd name="T7" fmla="*/ 29 h 34"/>
              <a:gd name="T8" fmla="*/ 16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29 w 33"/>
              <a:gd name="T17" fmla="*/ 4 h 34"/>
              <a:gd name="T18" fmla="*/ 29 w 33"/>
              <a:gd name="T19" fmla="*/ 4 h 34"/>
              <a:gd name="T20" fmla="*/ 28 w 33"/>
              <a:gd name="T21" fmla="*/ 5 h 34"/>
              <a:gd name="T22" fmla="*/ 16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4" y="5"/>
                </a:cubicBezTo>
                <a:cubicBezTo>
                  <a:pt x="1" y="9"/>
                  <a:pt x="0" y="13"/>
                  <a:pt x="0" y="17"/>
                </a:cubicBezTo>
                <a:cubicBezTo>
                  <a:pt x="0" y="21"/>
                  <a:pt x="1" y="26"/>
                  <a:pt x="4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0" y="34"/>
                  <a:pt x="25" y="32"/>
                  <a:pt x="28" y="29"/>
                </a:cubicBezTo>
                <a:cubicBezTo>
                  <a:pt x="31" y="26"/>
                  <a:pt x="33" y="21"/>
                  <a:pt x="33" y="17"/>
                </a:cubicBezTo>
                <a:cubicBezTo>
                  <a:pt x="33" y="13"/>
                  <a:pt x="31" y="9"/>
                  <a:pt x="28" y="5"/>
                </a:cubicBezTo>
                <a:cubicBezTo>
                  <a:pt x="29" y="4"/>
                  <a:pt x="29" y="4"/>
                  <a:pt x="29" y="4"/>
                </a:cubicBezTo>
                <a:cubicBezTo>
                  <a:pt x="29" y="4"/>
                  <a:pt x="29" y="4"/>
                  <a:pt x="29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0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45" name="Freeform 1203"/>
          <p:cNvSpPr>
            <a:spLocks noEditPoints="1"/>
          </p:cNvSpPr>
          <p:nvPr/>
        </p:nvSpPr>
        <p:spPr bwMode="auto">
          <a:xfrm>
            <a:off x="-878705" y="2611437"/>
            <a:ext cx="169863" cy="173038"/>
          </a:xfrm>
          <a:custGeom>
            <a:avLst/>
            <a:gdLst>
              <a:gd name="T0" fmla="*/ 20 w 41"/>
              <a:gd name="T1" fmla="*/ 38 h 42"/>
              <a:gd name="T2" fmla="*/ 8 w 41"/>
              <a:gd name="T3" fmla="*/ 33 h 42"/>
              <a:gd name="T4" fmla="*/ 4 w 41"/>
              <a:gd name="T5" fmla="*/ 21 h 42"/>
              <a:gd name="T6" fmla="*/ 8 w 41"/>
              <a:gd name="T7" fmla="*/ 9 h 42"/>
              <a:gd name="T8" fmla="*/ 20 w 41"/>
              <a:gd name="T9" fmla="*/ 4 h 42"/>
              <a:gd name="T10" fmla="*/ 32 w 41"/>
              <a:gd name="T11" fmla="*/ 9 h 42"/>
              <a:gd name="T12" fmla="*/ 33 w 41"/>
              <a:gd name="T13" fmla="*/ 8 h 42"/>
              <a:gd name="T14" fmla="*/ 35 w 41"/>
              <a:gd name="T15" fmla="*/ 7 h 42"/>
              <a:gd name="T16" fmla="*/ 33 w 41"/>
              <a:gd name="T17" fmla="*/ 8 h 42"/>
              <a:gd name="T18" fmla="*/ 32 w 41"/>
              <a:gd name="T19" fmla="*/ 9 h 42"/>
              <a:gd name="T20" fmla="*/ 37 w 41"/>
              <a:gd name="T21" fmla="*/ 21 h 42"/>
              <a:gd name="T22" fmla="*/ 32 w 41"/>
              <a:gd name="T23" fmla="*/ 33 h 42"/>
              <a:gd name="T24" fmla="*/ 20 w 41"/>
              <a:gd name="T25" fmla="*/ 38 h 42"/>
              <a:gd name="T26" fmla="*/ 20 w 41"/>
              <a:gd name="T27" fmla="*/ 0 h 42"/>
              <a:gd name="T28" fmla="*/ 20 w 41"/>
              <a:gd name="T29" fmla="*/ 0 h 42"/>
              <a:gd name="T30" fmla="*/ 6 w 41"/>
              <a:gd name="T31" fmla="*/ 7 h 42"/>
              <a:gd name="T32" fmla="*/ 0 w 41"/>
              <a:gd name="T33" fmla="*/ 21 h 42"/>
              <a:gd name="T34" fmla="*/ 6 w 41"/>
              <a:gd name="T35" fmla="*/ 36 h 42"/>
              <a:gd name="T36" fmla="*/ 6 w 41"/>
              <a:gd name="T37" fmla="*/ 36 h 42"/>
              <a:gd name="T38" fmla="*/ 9 w 41"/>
              <a:gd name="T39" fmla="*/ 38 h 42"/>
              <a:gd name="T40" fmla="*/ 20 w 41"/>
              <a:gd name="T41" fmla="*/ 42 h 42"/>
              <a:gd name="T42" fmla="*/ 20 w 41"/>
              <a:gd name="T43" fmla="*/ 42 h 42"/>
              <a:gd name="T44" fmla="*/ 35 w 41"/>
              <a:gd name="T45" fmla="*/ 36 h 42"/>
              <a:gd name="T46" fmla="*/ 41 w 41"/>
              <a:gd name="T47" fmla="*/ 21 h 42"/>
              <a:gd name="T48" fmla="*/ 37 w 41"/>
              <a:gd name="T49" fmla="*/ 10 h 42"/>
              <a:gd name="T50" fmla="*/ 35 w 41"/>
              <a:gd name="T51" fmla="*/ 7 h 42"/>
              <a:gd name="T52" fmla="*/ 35 w 41"/>
              <a:gd name="T53" fmla="*/ 7 h 42"/>
              <a:gd name="T54" fmla="*/ 35 w 41"/>
              <a:gd name="T55" fmla="*/ 7 h 42"/>
              <a:gd name="T56" fmla="*/ 20 w 41"/>
              <a:gd name="T5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2">
                <a:moveTo>
                  <a:pt x="20" y="38"/>
                </a:moveTo>
                <a:cubicBezTo>
                  <a:pt x="16" y="38"/>
                  <a:pt x="12" y="36"/>
                  <a:pt x="8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3"/>
                  <a:pt x="8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4" y="4"/>
                  <a:pt x="29" y="6"/>
                  <a:pt x="32" y="9"/>
                </a:cubicBezTo>
                <a:cubicBezTo>
                  <a:pt x="33" y="8"/>
                  <a:pt x="33" y="8"/>
                  <a:pt x="33" y="8"/>
                </a:cubicBezTo>
                <a:cubicBezTo>
                  <a:pt x="35" y="7"/>
                  <a:pt x="35" y="7"/>
                  <a:pt x="35" y="7"/>
                </a:cubicBezTo>
                <a:cubicBezTo>
                  <a:pt x="33" y="8"/>
                  <a:pt x="33" y="8"/>
                  <a:pt x="33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3"/>
                  <a:pt x="37" y="17"/>
                  <a:pt x="37" y="21"/>
                </a:cubicBezTo>
                <a:cubicBezTo>
                  <a:pt x="37" y="25"/>
                  <a:pt x="35" y="30"/>
                  <a:pt x="32" y="33"/>
                </a:cubicBezTo>
                <a:cubicBezTo>
                  <a:pt x="29" y="36"/>
                  <a:pt x="24" y="38"/>
                  <a:pt x="20" y="38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6" y="36"/>
                  <a:pt x="6" y="36"/>
                  <a:pt x="6" y="36"/>
                </a:cubicBezTo>
                <a:cubicBezTo>
                  <a:pt x="7" y="37"/>
                  <a:pt x="8" y="38"/>
                  <a:pt x="9" y="38"/>
                </a:cubicBezTo>
                <a:cubicBezTo>
                  <a:pt x="12" y="41"/>
                  <a:pt x="16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5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7"/>
                  <a:pt x="40" y="13"/>
                  <a:pt x="37" y="10"/>
                </a:cubicBezTo>
                <a:cubicBezTo>
                  <a:pt x="37" y="9"/>
                  <a:pt x="36" y="8"/>
                  <a:pt x="35" y="7"/>
                </a:cubicBezTo>
                <a:cubicBezTo>
                  <a:pt x="35" y="7"/>
                  <a:pt x="35" y="7"/>
                  <a:pt x="35" y="7"/>
                </a:cubicBezTo>
                <a:cubicBezTo>
                  <a:pt x="35" y="7"/>
                  <a:pt x="35" y="7"/>
                  <a:pt x="35" y="7"/>
                </a:cubicBezTo>
                <a:cubicBezTo>
                  <a:pt x="31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46" name="Freeform 1204"/>
          <p:cNvSpPr>
            <a:spLocks/>
          </p:cNvSpPr>
          <p:nvPr/>
        </p:nvSpPr>
        <p:spPr bwMode="auto">
          <a:xfrm>
            <a:off x="-431030" y="2735262"/>
            <a:ext cx="136525" cy="136525"/>
          </a:xfrm>
          <a:custGeom>
            <a:avLst/>
            <a:gdLst>
              <a:gd name="T0" fmla="*/ 17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8 h 33"/>
              <a:gd name="T8" fmla="*/ 17 w 33"/>
              <a:gd name="T9" fmla="*/ 33 h 33"/>
              <a:gd name="T10" fmla="*/ 29 w 33"/>
              <a:gd name="T11" fmla="*/ 28 h 33"/>
              <a:gd name="T12" fmla="*/ 33 w 33"/>
              <a:gd name="T13" fmla="*/ 17 h 33"/>
              <a:gd name="T14" fmla="*/ 29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9 w 33"/>
              <a:gd name="T21" fmla="*/ 5 h 33"/>
              <a:gd name="T22" fmla="*/ 17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9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47" name="Freeform 1205"/>
          <p:cNvSpPr>
            <a:spLocks noEditPoints="1"/>
          </p:cNvSpPr>
          <p:nvPr/>
        </p:nvSpPr>
        <p:spPr bwMode="auto">
          <a:xfrm>
            <a:off x="-446905" y="2719387"/>
            <a:ext cx="169863" cy="169863"/>
          </a:xfrm>
          <a:custGeom>
            <a:avLst/>
            <a:gdLst>
              <a:gd name="T0" fmla="*/ 21 w 41"/>
              <a:gd name="T1" fmla="*/ 37 h 41"/>
              <a:gd name="T2" fmla="*/ 9 w 41"/>
              <a:gd name="T3" fmla="*/ 32 h 41"/>
              <a:gd name="T4" fmla="*/ 4 w 41"/>
              <a:gd name="T5" fmla="*/ 21 h 41"/>
              <a:gd name="T6" fmla="*/ 9 w 41"/>
              <a:gd name="T7" fmla="*/ 9 h 41"/>
              <a:gd name="T8" fmla="*/ 21 w 41"/>
              <a:gd name="T9" fmla="*/ 4 h 41"/>
              <a:gd name="T10" fmla="*/ 33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3 w 41"/>
              <a:gd name="T19" fmla="*/ 9 h 41"/>
              <a:gd name="T20" fmla="*/ 37 w 41"/>
              <a:gd name="T21" fmla="*/ 21 h 41"/>
              <a:gd name="T22" fmla="*/ 33 w 41"/>
              <a:gd name="T23" fmla="*/ 32 h 41"/>
              <a:gd name="T24" fmla="*/ 21 w 41"/>
              <a:gd name="T25" fmla="*/ 37 h 41"/>
              <a:gd name="T26" fmla="*/ 21 w 41"/>
              <a:gd name="T27" fmla="*/ 0 h 41"/>
              <a:gd name="T28" fmla="*/ 21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6 w 41"/>
              <a:gd name="T37" fmla="*/ 35 h 41"/>
              <a:gd name="T38" fmla="*/ 9 w 41"/>
              <a:gd name="T39" fmla="*/ 38 h 41"/>
              <a:gd name="T40" fmla="*/ 21 w 41"/>
              <a:gd name="T41" fmla="*/ 41 h 41"/>
              <a:gd name="T42" fmla="*/ 21 w 41"/>
              <a:gd name="T43" fmla="*/ 41 h 41"/>
              <a:gd name="T44" fmla="*/ 35 w 41"/>
              <a:gd name="T45" fmla="*/ 35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1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1" y="37"/>
                </a:move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6" y="35"/>
                  <a:pt x="6" y="35"/>
                  <a:pt x="6" y="35"/>
                </a:cubicBezTo>
                <a:cubicBezTo>
                  <a:pt x="7" y="36"/>
                  <a:pt x="8" y="37"/>
                  <a:pt x="9" y="38"/>
                </a:cubicBezTo>
                <a:cubicBezTo>
                  <a:pt x="13" y="40"/>
                  <a:pt x="17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48" name="Freeform 1206"/>
          <p:cNvSpPr>
            <a:spLocks/>
          </p:cNvSpPr>
          <p:nvPr/>
        </p:nvSpPr>
        <p:spPr bwMode="auto">
          <a:xfrm>
            <a:off x="-173855" y="3062288"/>
            <a:ext cx="141288" cy="138113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7 h 33"/>
              <a:gd name="T6" fmla="*/ 5 w 34"/>
              <a:gd name="T7" fmla="*/ 29 h 33"/>
              <a:gd name="T8" fmla="*/ 17 w 34"/>
              <a:gd name="T9" fmla="*/ 33 h 33"/>
              <a:gd name="T10" fmla="*/ 29 w 34"/>
              <a:gd name="T11" fmla="*/ 29 h 33"/>
              <a:gd name="T12" fmla="*/ 34 w 34"/>
              <a:gd name="T13" fmla="*/ 17 h 33"/>
              <a:gd name="T14" fmla="*/ 29 w 34"/>
              <a:gd name="T15" fmla="*/ 5 h 33"/>
              <a:gd name="T16" fmla="*/ 30 w 34"/>
              <a:gd name="T17" fmla="*/ 4 h 33"/>
              <a:gd name="T18" fmla="*/ 30 w 34"/>
              <a:gd name="T19" fmla="*/ 4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9" y="2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9" y="32"/>
                  <a:pt x="13" y="33"/>
                  <a:pt x="17" y="33"/>
                </a:cubicBezTo>
                <a:cubicBezTo>
                  <a:pt x="21" y="33"/>
                  <a:pt x="26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49" name="Freeform 1207"/>
          <p:cNvSpPr>
            <a:spLocks noEditPoints="1"/>
          </p:cNvSpPr>
          <p:nvPr/>
        </p:nvSpPr>
        <p:spPr bwMode="auto">
          <a:xfrm>
            <a:off x="-191318" y="3046413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3 h 41"/>
              <a:gd name="T4" fmla="*/ 4 w 42"/>
              <a:gd name="T5" fmla="*/ 21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8 h 41"/>
              <a:gd name="T14" fmla="*/ 33 w 42"/>
              <a:gd name="T15" fmla="*/ 9 h 41"/>
              <a:gd name="T16" fmla="*/ 38 w 42"/>
              <a:gd name="T17" fmla="*/ 21 h 41"/>
              <a:gd name="T18" fmla="*/ 33 w 42"/>
              <a:gd name="T19" fmla="*/ 33 h 41"/>
              <a:gd name="T20" fmla="*/ 21 w 42"/>
              <a:gd name="T21" fmla="*/ 37 h 41"/>
              <a:gd name="T22" fmla="*/ 21 w 42"/>
              <a:gd name="T23" fmla="*/ 0 h 41"/>
              <a:gd name="T24" fmla="*/ 21 w 42"/>
              <a:gd name="T25" fmla="*/ 0 h 41"/>
              <a:gd name="T26" fmla="*/ 8 w 42"/>
              <a:gd name="T27" fmla="*/ 4 h 41"/>
              <a:gd name="T28" fmla="*/ 6 w 42"/>
              <a:gd name="T29" fmla="*/ 6 h 41"/>
              <a:gd name="T30" fmla="*/ 6 w 42"/>
              <a:gd name="T31" fmla="*/ 7 h 41"/>
              <a:gd name="T32" fmla="*/ 0 w 42"/>
              <a:gd name="T33" fmla="*/ 21 h 41"/>
              <a:gd name="T34" fmla="*/ 6 w 42"/>
              <a:gd name="T35" fmla="*/ 35 h 41"/>
              <a:gd name="T36" fmla="*/ 21 w 42"/>
              <a:gd name="T37" fmla="*/ 41 h 41"/>
              <a:gd name="T38" fmla="*/ 21 w 42"/>
              <a:gd name="T39" fmla="*/ 41 h 41"/>
              <a:gd name="T40" fmla="*/ 36 w 42"/>
              <a:gd name="T41" fmla="*/ 35 h 41"/>
              <a:gd name="T42" fmla="*/ 42 w 42"/>
              <a:gd name="T43" fmla="*/ 21 h 41"/>
              <a:gd name="T44" fmla="*/ 36 w 42"/>
              <a:gd name="T45" fmla="*/ 6 h 41"/>
              <a:gd name="T46" fmla="*/ 36 w 42"/>
              <a:gd name="T47" fmla="*/ 6 h 41"/>
              <a:gd name="T48" fmla="*/ 21 w 42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3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13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30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7" y="0"/>
                  <a:pt x="12" y="2"/>
                  <a:pt x="8" y="4"/>
                </a:cubicBezTo>
                <a:cubicBezTo>
                  <a:pt x="8" y="5"/>
                  <a:pt x="7" y="6"/>
                  <a:pt x="6" y="6"/>
                </a:cubicBezTo>
                <a:cubicBezTo>
                  <a:pt x="6" y="6"/>
                  <a:pt x="6" y="7"/>
                  <a:pt x="6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5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50" name="Freeform 1208"/>
          <p:cNvSpPr>
            <a:spLocks/>
          </p:cNvSpPr>
          <p:nvPr/>
        </p:nvSpPr>
        <p:spPr bwMode="auto">
          <a:xfrm>
            <a:off x="-2047105" y="3344863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51" name="Freeform 1209"/>
          <p:cNvSpPr>
            <a:spLocks noEditPoints="1"/>
          </p:cNvSpPr>
          <p:nvPr/>
        </p:nvSpPr>
        <p:spPr bwMode="auto">
          <a:xfrm>
            <a:off x="-2064568" y="3328988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2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2 h 41"/>
              <a:gd name="T24" fmla="*/ 20 w 41"/>
              <a:gd name="T25" fmla="*/ 37 h 41"/>
              <a:gd name="T26" fmla="*/ 21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35 w 41"/>
              <a:gd name="T41" fmla="*/ 35 h 41"/>
              <a:gd name="T42" fmla="*/ 41 w 41"/>
              <a:gd name="T43" fmla="*/ 24 h 41"/>
              <a:gd name="T44" fmla="*/ 41 w 41"/>
              <a:gd name="T45" fmla="*/ 21 h 41"/>
              <a:gd name="T46" fmla="*/ 41 w 41"/>
              <a:gd name="T47" fmla="*/ 20 h 41"/>
              <a:gd name="T48" fmla="*/ 35 w 41"/>
              <a:gd name="T49" fmla="*/ 6 h 41"/>
              <a:gd name="T50" fmla="*/ 35 w 41"/>
              <a:gd name="T51" fmla="*/ 6 h 41"/>
              <a:gd name="T52" fmla="*/ 21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moveTo>
                  <a:pt x="21" y="0"/>
                </a:moveTo>
                <a:cubicBezTo>
                  <a:pt x="21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8" y="32"/>
                  <a:pt x="40" y="28"/>
                  <a:pt x="41" y="24"/>
                </a:cubicBezTo>
                <a:cubicBezTo>
                  <a:pt x="41" y="23"/>
                  <a:pt x="41" y="22"/>
                  <a:pt x="41" y="21"/>
                </a:cubicBezTo>
                <a:cubicBezTo>
                  <a:pt x="41" y="20"/>
                  <a:pt x="41" y="20"/>
                  <a:pt x="41" y="20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52" name="Freeform 1210"/>
          <p:cNvSpPr>
            <a:spLocks/>
          </p:cNvSpPr>
          <p:nvPr/>
        </p:nvSpPr>
        <p:spPr bwMode="auto">
          <a:xfrm>
            <a:off x="-2312218" y="4322763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53" name="Freeform 1211"/>
          <p:cNvSpPr>
            <a:spLocks noEditPoints="1"/>
          </p:cNvSpPr>
          <p:nvPr/>
        </p:nvSpPr>
        <p:spPr bwMode="auto">
          <a:xfrm>
            <a:off x="-2329680" y="4306888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2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2 h 41"/>
              <a:gd name="T24" fmla="*/ 20 w 41"/>
              <a:gd name="T25" fmla="*/ 37 h 41"/>
              <a:gd name="T26" fmla="*/ 21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3 w 41"/>
              <a:gd name="T33" fmla="*/ 10 h 41"/>
              <a:gd name="T34" fmla="*/ 1 w 41"/>
              <a:gd name="T35" fmla="*/ 14 h 41"/>
              <a:gd name="T36" fmla="*/ 0 w 41"/>
              <a:gd name="T37" fmla="*/ 21 h 41"/>
              <a:gd name="T38" fmla="*/ 6 w 41"/>
              <a:gd name="T39" fmla="*/ 35 h 41"/>
              <a:gd name="T40" fmla="*/ 20 w 41"/>
              <a:gd name="T41" fmla="*/ 41 h 41"/>
              <a:gd name="T42" fmla="*/ 20 w 41"/>
              <a:gd name="T43" fmla="*/ 41 h 41"/>
              <a:gd name="T44" fmla="*/ 35 w 41"/>
              <a:gd name="T45" fmla="*/ 35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1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moveTo>
                  <a:pt x="21" y="0"/>
                </a:moveTo>
                <a:cubicBezTo>
                  <a:pt x="21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5" y="7"/>
                  <a:pt x="4" y="9"/>
                  <a:pt x="3" y="10"/>
                </a:cubicBezTo>
                <a:cubicBezTo>
                  <a:pt x="2" y="11"/>
                  <a:pt x="1" y="13"/>
                  <a:pt x="1" y="14"/>
                </a:cubicBezTo>
                <a:cubicBezTo>
                  <a:pt x="0" y="16"/>
                  <a:pt x="0" y="18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54" name="Freeform 1212"/>
          <p:cNvSpPr>
            <a:spLocks/>
          </p:cNvSpPr>
          <p:nvPr/>
        </p:nvSpPr>
        <p:spPr bwMode="auto">
          <a:xfrm>
            <a:off x="-4252143" y="2581275"/>
            <a:ext cx="136525" cy="138113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55" name="Freeform 1213"/>
          <p:cNvSpPr>
            <a:spLocks noEditPoints="1"/>
          </p:cNvSpPr>
          <p:nvPr/>
        </p:nvSpPr>
        <p:spPr bwMode="auto">
          <a:xfrm>
            <a:off x="-4269606" y="2565400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2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2 h 41"/>
              <a:gd name="T24" fmla="*/ 20 w 41"/>
              <a:gd name="T25" fmla="*/ 37 h 41"/>
              <a:gd name="T26" fmla="*/ 21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16 w 41"/>
              <a:gd name="T37" fmla="*/ 41 h 41"/>
              <a:gd name="T38" fmla="*/ 20 w 41"/>
              <a:gd name="T39" fmla="*/ 41 h 41"/>
              <a:gd name="T40" fmla="*/ 20 w 41"/>
              <a:gd name="T41" fmla="*/ 41 h 41"/>
              <a:gd name="T42" fmla="*/ 20 w 41"/>
              <a:gd name="T43" fmla="*/ 41 h 41"/>
              <a:gd name="T44" fmla="*/ 35 w 41"/>
              <a:gd name="T45" fmla="*/ 35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1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moveTo>
                  <a:pt x="21" y="0"/>
                </a:moveTo>
                <a:cubicBezTo>
                  <a:pt x="21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9" y="38"/>
                  <a:pt x="12" y="40"/>
                  <a:pt x="16" y="41"/>
                </a:cubicBezTo>
                <a:cubicBezTo>
                  <a:pt x="17" y="41"/>
                  <a:pt x="19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56" name="Freeform 1214"/>
          <p:cNvSpPr>
            <a:spLocks/>
          </p:cNvSpPr>
          <p:nvPr/>
        </p:nvSpPr>
        <p:spPr bwMode="auto">
          <a:xfrm>
            <a:off x="-3034531" y="61912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7 h 33"/>
              <a:gd name="T6" fmla="*/ 5 w 34"/>
              <a:gd name="T7" fmla="*/ 28 h 33"/>
              <a:gd name="T8" fmla="*/ 17 w 34"/>
              <a:gd name="T9" fmla="*/ 33 h 33"/>
              <a:gd name="T10" fmla="*/ 29 w 34"/>
              <a:gd name="T11" fmla="*/ 28 h 33"/>
              <a:gd name="T12" fmla="*/ 34 w 34"/>
              <a:gd name="T13" fmla="*/ 17 h 33"/>
              <a:gd name="T14" fmla="*/ 29 w 34"/>
              <a:gd name="T15" fmla="*/ 5 h 33"/>
              <a:gd name="T16" fmla="*/ 30 w 34"/>
              <a:gd name="T17" fmla="*/ 3 h 33"/>
              <a:gd name="T18" fmla="*/ 30 w 34"/>
              <a:gd name="T19" fmla="*/ 3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57" name="Freeform 1215"/>
          <p:cNvSpPr>
            <a:spLocks noEditPoints="1"/>
          </p:cNvSpPr>
          <p:nvPr/>
        </p:nvSpPr>
        <p:spPr bwMode="auto">
          <a:xfrm>
            <a:off x="-3050406" y="44450"/>
            <a:ext cx="173038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2 h 41"/>
              <a:gd name="T4" fmla="*/ 4 w 42"/>
              <a:gd name="T5" fmla="*/ 21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7 h 41"/>
              <a:gd name="T14" fmla="*/ 36 w 42"/>
              <a:gd name="T15" fmla="*/ 6 h 41"/>
              <a:gd name="T16" fmla="*/ 34 w 42"/>
              <a:gd name="T17" fmla="*/ 7 h 41"/>
              <a:gd name="T18" fmla="*/ 33 w 42"/>
              <a:gd name="T19" fmla="*/ 9 h 41"/>
              <a:gd name="T20" fmla="*/ 38 w 42"/>
              <a:gd name="T21" fmla="*/ 21 h 41"/>
              <a:gd name="T22" fmla="*/ 33 w 42"/>
              <a:gd name="T23" fmla="*/ 32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8 w 42"/>
              <a:gd name="T31" fmla="*/ 4 h 41"/>
              <a:gd name="T32" fmla="*/ 6 w 42"/>
              <a:gd name="T33" fmla="*/ 6 h 41"/>
              <a:gd name="T34" fmla="*/ 5 w 42"/>
              <a:gd name="T35" fmla="*/ 7 h 41"/>
              <a:gd name="T36" fmla="*/ 0 w 42"/>
              <a:gd name="T37" fmla="*/ 21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5 w 42"/>
              <a:gd name="T45" fmla="*/ 36 h 41"/>
              <a:gd name="T46" fmla="*/ 36 w 42"/>
              <a:gd name="T47" fmla="*/ 35 h 41"/>
              <a:gd name="T48" fmla="*/ 37 w 42"/>
              <a:gd name="T49" fmla="*/ 33 h 41"/>
              <a:gd name="T50" fmla="*/ 42 w 42"/>
              <a:gd name="T51" fmla="*/ 21 h 41"/>
              <a:gd name="T52" fmla="*/ 36 w 42"/>
              <a:gd name="T53" fmla="*/ 6 h 41"/>
              <a:gd name="T54" fmla="*/ 36 w 42"/>
              <a:gd name="T55" fmla="*/ 6 h 41"/>
              <a:gd name="T56" fmla="*/ 21 w 42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2" y="1"/>
                  <a:pt x="8" y="4"/>
                </a:cubicBezTo>
                <a:cubicBezTo>
                  <a:pt x="8" y="5"/>
                  <a:pt x="7" y="5"/>
                  <a:pt x="6" y="6"/>
                </a:cubicBezTo>
                <a:cubicBezTo>
                  <a:pt x="6" y="6"/>
                  <a:pt x="6" y="7"/>
                  <a:pt x="5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40"/>
                  <a:pt x="35" y="36"/>
                </a:cubicBezTo>
                <a:cubicBezTo>
                  <a:pt x="35" y="36"/>
                  <a:pt x="35" y="36"/>
                  <a:pt x="36" y="35"/>
                </a:cubicBezTo>
                <a:cubicBezTo>
                  <a:pt x="36" y="35"/>
                  <a:pt x="37" y="34"/>
                  <a:pt x="37" y="33"/>
                </a:cubicBezTo>
                <a:cubicBezTo>
                  <a:pt x="40" y="30"/>
                  <a:pt x="42" y="25"/>
                  <a:pt x="42" y="21"/>
                </a:cubicBezTo>
                <a:cubicBezTo>
                  <a:pt x="42" y="15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58" name="Freeform 1216"/>
          <p:cNvSpPr>
            <a:spLocks/>
          </p:cNvSpPr>
          <p:nvPr/>
        </p:nvSpPr>
        <p:spPr bwMode="auto">
          <a:xfrm>
            <a:off x="1246957" y="2068512"/>
            <a:ext cx="138113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6 h 33"/>
              <a:gd name="T6" fmla="*/ 5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6 h 33"/>
              <a:gd name="T14" fmla="*/ 28 w 33"/>
              <a:gd name="T15" fmla="*/ 5 h 33"/>
              <a:gd name="T16" fmla="*/ 29 w 33"/>
              <a:gd name="T17" fmla="*/ 3 h 33"/>
              <a:gd name="T18" fmla="*/ 29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5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1"/>
                  <a:pt x="12" y="33"/>
                  <a:pt x="16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1" y="25"/>
                  <a:pt x="33" y="21"/>
                  <a:pt x="33" y="16"/>
                </a:cubicBezTo>
                <a:cubicBezTo>
                  <a:pt x="33" y="12"/>
                  <a:pt x="31" y="8"/>
                  <a:pt x="28" y="5"/>
                </a:cubicBezTo>
                <a:cubicBezTo>
                  <a:pt x="29" y="3"/>
                  <a:pt x="29" y="3"/>
                  <a:pt x="29" y="3"/>
                </a:cubicBezTo>
                <a:cubicBezTo>
                  <a:pt x="29" y="3"/>
                  <a:pt x="29" y="3"/>
                  <a:pt x="29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59" name="Freeform 1217"/>
          <p:cNvSpPr>
            <a:spLocks noEditPoints="1"/>
          </p:cNvSpPr>
          <p:nvPr/>
        </p:nvSpPr>
        <p:spPr bwMode="auto">
          <a:xfrm>
            <a:off x="1231082" y="2051050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2 h 41"/>
              <a:gd name="T4" fmla="*/ 4 w 41"/>
              <a:gd name="T5" fmla="*/ 20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3 w 41"/>
              <a:gd name="T13" fmla="*/ 7 h 41"/>
              <a:gd name="T14" fmla="*/ 35 w 41"/>
              <a:gd name="T15" fmla="*/ 6 h 41"/>
              <a:gd name="T16" fmla="*/ 33 w 41"/>
              <a:gd name="T17" fmla="*/ 7 h 41"/>
              <a:gd name="T18" fmla="*/ 32 w 41"/>
              <a:gd name="T19" fmla="*/ 9 h 41"/>
              <a:gd name="T20" fmla="*/ 37 w 41"/>
              <a:gd name="T21" fmla="*/ 20 h 41"/>
              <a:gd name="T22" fmla="*/ 32 w 41"/>
              <a:gd name="T23" fmla="*/ 32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11 w 41"/>
              <a:gd name="T31" fmla="*/ 2 h 41"/>
              <a:gd name="T32" fmla="*/ 8 w 41"/>
              <a:gd name="T33" fmla="*/ 4 h 41"/>
              <a:gd name="T34" fmla="*/ 6 w 41"/>
              <a:gd name="T35" fmla="*/ 6 h 41"/>
              <a:gd name="T36" fmla="*/ 0 w 41"/>
              <a:gd name="T37" fmla="*/ 20 h 41"/>
              <a:gd name="T38" fmla="*/ 6 w 41"/>
              <a:gd name="T39" fmla="*/ 35 h 41"/>
              <a:gd name="T40" fmla="*/ 20 w 41"/>
              <a:gd name="T41" fmla="*/ 41 h 41"/>
              <a:gd name="T42" fmla="*/ 20 w 41"/>
              <a:gd name="T43" fmla="*/ 41 h 41"/>
              <a:gd name="T44" fmla="*/ 35 w 41"/>
              <a:gd name="T45" fmla="*/ 35 h 41"/>
              <a:gd name="T46" fmla="*/ 41 w 41"/>
              <a:gd name="T47" fmla="*/ 20 h 41"/>
              <a:gd name="T48" fmla="*/ 35 w 41"/>
              <a:gd name="T49" fmla="*/ 6 h 41"/>
              <a:gd name="T50" fmla="*/ 35 w 41"/>
              <a:gd name="T51" fmla="*/ 6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5"/>
                  <a:pt x="9" y="32"/>
                </a:cubicBezTo>
                <a:cubicBezTo>
                  <a:pt x="5" y="29"/>
                  <a:pt x="4" y="25"/>
                  <a:pt x="4" y="20"/>
                </a:cubicBezTo>
                <a:cubicBezTo>
                  <a:pt x="4" y="16"/>
                  <a:pt x="5" y="12"/>
                  <a:pt x="9" y="9"/>
                </a:cubicBez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3" y="7"/>
                  <a:pt x="33" y="7"/>
                  <a:pt x="33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3" y="7"/>
                  <a:pt x="33" y="7"/>
                  <a:pt x="33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6"/>
                  <a:pt x="37" y="20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5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7" y="0"/>
                  <a:pt x="14" y="0"/>
                  <a:pt x="11" y="2"/>
                </a:cubicBezTo>
                <a:cubicBezTo>
                  <a:pt x="10" y="2"/>
                  <a:pt x="9" y="3"/>
                  <a:pt x="8" y="4"/>
                </a:cubicBezTo>
                <a:cubicBezTo>
                  <a:pt x="7" y="5"/>
                  <a:pt x="6" y="5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0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60" name="Freeform 1218"/>
          <p:cNvSpPr>
            <a:spLocks noEditPoints="1"/>
          </p:cNvSpPr>
          <p:nvPr/>
        </p:nvSpPr>
        <p:spPr bwMode="auto">
          <a:xfrm>
            <a:off x="-500880" y="-2541588"/>
            <a:ext cx="231775" cy="231775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0 w 56"/>
              <a:gd name="T19" fmla="*/ 28 h 56"/>
              <a:gd name="T20" fmla="*/ 8 w 56"/>
              <a:gd name="T21" fmla="*/ 48 h 56"/>
              <a:gd name="T22" fmla="*/ 28 w 56"/>
              <a:gd name="T23" fmla="*/ 56 h 56"/>
              <a:gd name="T24" fmla="*/ 48 w 56"/>
              <a:gd name="T25" fmla="*/ 48 h 56"/>
              <a:gd name="T26" fmla="*/ 56 w 56"/>
              <a:gd name="T27" fmla="*/ 28 h 56"/>
              <a:gd name="T28" fmla="*/ 48 w 56"/>
              <a:gd name="T29" fmla="*/ 8 h 56"/>
              <a:gd name="T30" fmla="*/ 50 w 56"/>
              <a:gd name="T31" fmla="*/ 7 h 56"/>
              <a:gd name="T32" fmla="*/ 50 w 56"/>
              <a:gd name="T33" fmla="*/ 7 h 56"/>
              <a:gd name="T34" fmla="*/ 48 w 56"/>
              <a:gd name="T35" fmla="*/ 8 h 56"/>
              <a:gd name="T36" fmla="*/ 28 w 56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5"/>
                  <a:pt x="3" y="43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5" y="56"/>
                  <a:pt x="43" y="54"/>
                  <a:pt x="48" y="48"/>
                </a:cubicBezTo>
                <a:cubicBezTo>
                  <a:pt x="54" y="43"/>
                  <a:pt x="56" y="35"/>
                  <a:pt x="56" y="28"/>
                </a:cubicBezTo>
                <a:cubicBezTo>
                  <a:pt x="56" y="21"/>
                  <a:pt x="54" y="14"/>
                  <a:pt x="48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8" y="8"/>
                  <a:pt x="48" y="8"/>
                  <a:pt x="48" y="8"/>
                </a:cubicBezTo>
                <a:cubicBezTo>
                  <a:pt x="43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61" name="Freeform 1219"/>
          <p:cNvSpPr>
            <a:spLocks noEditPoints="1"/>
          </p:cNvSpPr>
          <p:nvPr/>
        </p:nvSpPr>
        <p:spPr bwMode="auto">
          <a:xfrm>
            <a:off x="-518343" y="-2559050"/>
            <a:ext cx="265113" cy="265113"/>
          </a:xfrm>
          <a:custGeom>
            <a:avLst/>
            <a:gdLst>
              <a:gd name="T0" fmla="*/ 32 w 64"/>
              <a:gd name="T1" fmla="*/ 60 h 64"/>
              <a:gd name="T2" fmla="*/ 12 w 64"/>
              <a:gd name="T3" fmla="*/ 52 h 64"/>
              <a:gd name="T4" fmla="*/ 4 w 64"/>
              <a:gd name="T5" fmla="*/ 32 h 64"/>
              <a:gd name="T6" fmla="*/ 12 w 64"/>
              <a:gd name="T7" fmla="*/ 12 h 64"/>
              <a:gd name="T8" fmla="*/ 32 w 64"/>
              <a:gd name="T9" fmla="*/ 4 h 64"/>
              <a:gd name="T10" fmla="*/ 52 w 64"/>
              <a:gd name="T11" fmla="*/ 12 h 64"/>
              <a:gd name="T12" fmla="*/ 54 w 64"/>
              <a:gd name="T13" fmla="*/ 11 h 64"/>
              <a:gd name="T14" fmla="*/ 55 w 64"/>
              <a:gd name="T15" fmla="*/ 9 h 64"/>
              <a:gd name="T16" fmla="*/ 54 w 64"/>
              <a:gd name="T17" fmla="*/ 11 h 64"/>
              <a:gd name="T18" fmla="*/ 52 w 64"/>
              <a:gd name="T19" fmla="*/ 12 h 64"/>
              <a:gd name="T20" fmla="*/ 60 w 64"/>
              <a:gd name="T21" fmla="*/ 32 h 64"/>
              <a:gd name="T22" fmla="*/ 52 w 64"/>
              <a:gd name="T23" fmla="*/ 52 h 64"/>
              <a:gd name="T24" fmla="*/ 32 w 64"/>
              <a:gd name="T25" fmla="*/ 60 h 64"/>
              <a:gd name="T26" fmla="*/ 32 w 64"/>
              <a:gd name="T27" fmla="*/ 0 h 64"/>
              <a:gd name="T28" fmla="*/ 32 w 64"/>
              <a:gd name="T29" fmla="*/ 0 h 64"/>
              <a:gd name="T30" fmla="*/ 11 w 64"/>
              <a:gd name="T31" fmla="*/ 7 h 64"/>
              <a:gd name="T32" fmla="*/ 9 w 64"/>
              <a:gd name="T33" fmla="*/ 9 h 64"/>
              <a:gd name="T34" fmla="*/ 8 w 64"/>
              <a:gd name="T35" fmla="*/ 10 h 64"/>
              <a:gd name="T36" fmla="*/ 0 w 64"/>
              <a:gd name="T37" fmla="*/ 32 h 64"/>
              <a:gd name="T38" fmla="*/ 9 w 64"/>
              <a:gd name="T39" fmla="*/ 55 h 64"/>
              <a:gd name="T40" fmla="*/ 32 w 64"/>
              <a:gd name="T41" fmla="*/ 64 h 64"/>
              <a:gd name="T42" fmla="*/ 32 w 64"/>
              <a:gd name="T43" fmla="*/ 64 h 64"/>
              <a:gd name="T44" fmla="*/ 54 w 64"/>
              <a:gd name="T45" fmla="*/ 56 h 64"/>
              <a:gd name="T46" fmla="*/ 55 w 64"/>
              <a:gd name="T47" fmla="*/ 55 h 64"/>
              <a:gd name="T48" fmla="*/ 57 w 64"/>
              <a:gd name="T49" fmla="*/ 53 h 64"/>
              <a:gd name="T50" fmla="*/ 64 w 64"/>
              <a:gd name="T51" fmla="*/ 32 h 64"/>
              <a:gd name="T52" fmla="*/ 55 w 64"/>
              <a:gd name="T53" fmla="*/ 9 h 64"/>
              <a:gd name="T54" fmla="*/ 55 w 64"/>
              <a:gd name="T55" fmla="*/ 9 h 64"/>
              <a:gd name="T56" fmla="*/ 32 w 64"/>
              <a:gd name="T5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4" h="64">
                <a:moveTo>
                  <a:pt x="32" y="60"/>
                </a:moveTo>
                <a:cubicBezTo>
                  <a:pt x="25" y="60"/>
                  <a:pt x="18" y="58"/>
                  <a:pt x="12" y="52"/>
                </a:cubicBezTo>
                <a:cubicBezTo>
                  <a:pt x="7" y="47"/>
                  <a:pt x="4" y="39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8" y="7"/>
                  <a:pt x="25" y="4"/>
                  <a:pt x="32" y="4"/>
                </a:cubicBezTo>
                <a:cubicBezTo>
                  <a:pt x="39" y="4"/>
                  <a:pt x="47" y="7"/>
                  <a:pt x="52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5" y="9"/>
                  <a:pt x="55" y="9"/>
                  <a:pt x="55" y="9"/>
                </a:cubicBezTo>
                <a:cubicBezTo>
                  <a:pt x="54" y="11"/>
                  <a:pt x="54" y="11"/>
                  <a:pt x="54" y="11"/>
                </a:cubicBezTo>
                <a:cubicBezTo>
                  <a:pt x="52" y="12"/>
                  <a:pt x="52" y="12"/>
                  <a:pt x="52" y="12"/>
                </a:cubicBezTo>
                <a:cubicBezTo>
                  <a:pt x="58" y="18"/>
                  <a:pt x="60" y="25"/>
                  <a:pt x="60" y="32"/>
                </a:cubicBezTo>
                <a:cubicBezTo>
                  <a:pt x="60" y="39"/>
                  <a:pt x="58" y="47"/>
                  <a:pt x="52" y="52"/>
                </a:cubicBezTo>
                <a:cubicBezTo>
                  <a:pt x="47" y="58"/>
                  <a:pt x="39" y="60"/>
                  <a:pt x="32" y="60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5" y="0"/>
                  <a:pt x="17" y="2"/>
                  <a:pt x="11" y="7"/>
                </a:cubicBezTo>
                <a:cubicBezTo>
                  <a:pt x="11" y="8"/>
                  <a:pt x="10" y="9"/>
                  <a:pt x="9" y="9"/>
                </a:cubicBezTo>
                <a:cubicBezTo>
                  <a:pt x="9" y="10"/>
                  <a:pt x="9" y="10"/>
                  <a:pt x="8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0" y="64"/>
                  <a:pt x="48" y="62"/>
                  <a:pt x="54" y="56"/>
                </a:cubicBezTo>
                <a:cubicBezTo>
                  <a:pt x="54" y="56"/>
                  <a:pt x="55" y="55"/>
                  <a:pt x="55" y="55"/>
                </a:cubicBezTo>
                <a:cubicBezTo>
                  <a:pt x="56" y="54"/>
                  <a:pt x="56" y="54"/>
                  <a:pt x="57" y="53"/>
                </a:cubicBezTo>
                <a:cubicBezTo>
                  <a:pt x="62" y="47"/>
                  <a:pt x="64" y="40"/>
                  <a:pt x="64" y="32"/>
                </a:cubicBezTo>
                <a:cubicBezTo>
                  <a:pt x="64" y="24"/>
                  <a:pt x="61" y="16"/>
                  <a:pt x="55" y="9"/>
                </a:cubicBezTo>
                <a:cubicBezTo>
                  <a:pt x="55" y="9"/>
                  <a:pt x="55" y="9"/>
                  <a:pt x="55" y="9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62" name="Freeform 1220"/>
          <p:cNvSpPr>
            <a:spLocks/>
          </p:cNvSpPr>
          <p:nvPr/>
        </p:nvSpPr>
        <p:spPr bwMode="auto">
          <a:xfrm>
            <a:off x="-469130" y="-2505075"/>
            <a:ext cx="171450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63" name="Freeform 1221"/>
          <p:cNvSpPr>
            <a:spLocks noEditPoints="1"/>
          </p:cNvSpPr>
          <p:nvPr/>
        </p:nvSpPr>
        <p:spPr bwMode="auto">
          <a:xfrm>
            <a:off x="-1513705" y="1181100"/>
            <a:ext cx="447675" cy="684213"/>
          </a:xfrm>
          <a:custGeom>
            <a:avLst/>
            <a:gdLst>
              <a:gd name="T0" fmla="*/ 76 w 108"/>
              <a:gd name="T1" fmla="*/ 73 h 165"/>
              <a:gd name="T2" fmla="*/ 74 w 108"/>
              <a:gd name="T3" fmla="*/ 75 h 165"/>
              <a:gd name="T4" fmla="*/ 73 w 108"/>
              <a:gd name="T5" fmla="*/ 76 h 165"/>
              <a:gd name="T6" fmla="*/ 104 w 108"/>
              <a:gd name="T7" fmla="*/ 106 h 165"/>
              <a:gd name="T8" fmla="*/ 104 w 108"/>
              <a:gd name="T9" fmla="*/ 165 h 165"/>
              <a:gd name="T10" fmla="*/ 105 w 108"/>
              <a:gd name="T11" fmla="*/ 164 h 165"/>
              <a:gd name="T12" fmla="*/ 105 w 108"/>
              <a:gd name="T13" fmla="*/ 164 h 165"/>
              <a:gd name="T14" fmla="*/ 108 w 108"/>
              <a:gd name="T15" fmla="*/ 165 h 165"/>
              <a:gd name="T16" fmla="*/ 108 w 108"/>
              <a:gd name="T17" fmla="*/ 105 h 165"/>
              <a:gd name="T18" fmla="*/ 76 w 108"/>
              <a:gd name="T19" fmla="*/ 73 h 165"/>
              <a:gd name="T20" fmla="*/ 3 w 108"/>
              <a:gd name="T21" fmla="*/ 0 h 165"/>
              <a:gd name="T22" fmla="*/ 1 w 108"/>
              <a:gd name="T23" fmla="*/ 2 h 165"/>
              <a:gd name="T24" fmla="*/ 0 w 108"/>
              <a:gd name="T25" fmla="*/ 3 h 165"/>
              <a:gd name="T26" fmla="*/ 28 w 108"/>
              <a:gd name="T27" fmla="*/ 30 h 165"/>
              <a:gd name="T28" fmla="*/ 29 w 108"/>
              <a:gd name="T29" fmla="*/ 29 h 165"/>
              <a:gd name="T30" fmla="*/ 31 w 108"/>
              <a:gd name="T31" fmla="*/ 28 h 165"/>
              <a:gd name="T32" fmla="*/ 3 w 108"/>
              <a:gd name="T33" fmla="*/ 0 h 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08" h="165">
                <a:moveTo>
                  <a:pt x="76" y="73"/>
                </a:moveTo>
                <a:cubicBezTo>
                  <a:pt x="76" y="74"/>
                  <a:pt x="75" y="74"/>
                  <a:pt x="74" y="75"/>
                </a:cubicBezTo>
                <a:cubicBezTo>
                  <a:pt x="74" y="75"/>
                  <a:pt x="74" y="76"/>
                  <a:pt x="73" y="76"/>
                </a:cubicBezTo>
                <a:cubicBezTo>
                  <a:pt x="104" y="106"/>
                  <a:pt x="104" y="106"/>
                  <a:pt x="104" y="106"/>
                </a:cubicBezTo>
                <a:cubicBezTo>
                  <a:pt x="104" y="165"/>
                  <a:pt x="104" y="165"/>
                  <a:pt x="104" y="165"/>
                </a:cubicBezTo>
                <a:cubicBezTo>
                  <a:pt x="104" y="164"/>
                  <a:pt x="105" y="164"/>
                  <a:pt x="105" y="164"/>
                </a:cubicBezTo>
                <a:cubicBezTo>
                  <a:pt x="105" y="164"/>
                  <a:pt x="105" y="164"/>
                  <a:pt x="105" y="164"/>
                </a:cubicBezTo>
                <a:cubicBezTo>
                  <a:pt x="106" y="164"/>
                  <a:pt x="107" y="164"/>
                  <a:pt x="108" y="165"/>
                </a:cubicBezTo>
                <a:cubicBezTo>
                  <a:pt x="108" y="105"/>
                  <a:pt x="108" y="105"/>
                  <a:pt x="108" y="105"/>
                </a:cubicBezTo>
                <a:cubicBezTo>
                  <a:pt x="76" y="73"/>
                  <a:pt x="76" y="73"/>
                  <a:pt x="76" y="73"/>
                </a:cubicBezTo>
                <a:moveTo>
                  <a:pt x="3" y="0"/>
                </a:moveTo>
                <a:cubicBezTo>
                  <a:pt x="2" y="0"/>
                  <a:pt x="2" y="1"/>
                  <a:pt x="1" y="2"/>
                </a:cubicBezTo>
                <a:cubicBezTo>
                  <a:pt x="1" y="2"/>
                  <a:pt x="0" y="2"/>
                  <a:pt x="0" y="3"/>
                </a:cubicBezTo>
                <a:cubicBezTo>
                  <a:pt x="28" y="30"/>
                  <a:pt x="28" y="30"/>
                  <a:pt x="28" y="30"/>
                </a:cubicBezTo>
                <a:cubicBezTo>
                  <a:pt x="28" y="30"/>
                  <a:pt x="28" y="30"/>
                  <a:pt x="29" y="29"/>
                </a:cubicBezTo>
                <a:cubicBezTo>
                  <a:pt x="29" y="29"/>
                  <a:pt x="30" y="28"/>
                  <a:pt x="31" y="28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64" name="Freeform 1222"/>
          <p:cNvSpPr>
            <a:spLocks/>
          </p:cNvSpPr>
          <p:nvPr/>
        </p:nvSpPr>
        <p:spPr bwMode="auto">
          <a:xfrm>
            <a:off x="-1143818" y="1876425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6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29 w 33"/>
              <a:gd name="T17" fmla="*/ 4 h 34"/>
              <a:gd name="T18" fmla="*/ 29 w 33"/>
              <a:gd name="T19" fmla="*/ 4 h 34"/>
              <a:gd name="T20" fmla="*/ 28 w 33"/>
              <a:gd name="T21" fmla="*/ 5 h 34"/>
              <a:gd name="T22" fmla="*/ 16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9"/>
                  <a:pt x="0" y="13"/>
                  <a:pt x="0" y="17"/>
                </a:cubicBezTo>
                <a:cubicBezTo>
                  <a:pt x="0" y="21"/>
                  <a:pt x="1" y="26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6"/>
                  <a:pt x="33" y="21"/>
                  <a:pt x="33" y="17"/>
                </a:cubicBezTo>
                <a:cubicBezTo>
                  <a:pt x="33" y="13"/>
                  <a:pt x="31" y="9"/>
                  <a:pt x="28" y="5"/>
                </a:cubicBezTo>
                <a:cubicBezTo>
                  <a:pt x="29" y="4"/>
                  <a:pt x="29" y="4"/>
                  <a:pt x="29" y="4"/>
                </a:cubicBezTo>
                <a:cubicBezTo>
                  <a:pt x="29" y="4"/>
                  <a:pt x="29" y="4"/>
                  <a:pt x="29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65" name="Freeform 1223"/>
          <p:cNvSpPr>
            <a:spLocks noEditPoints="1"/>
          </p:cNvSpPr>
          <p:nvPr/>
        </p:nvSpPr>
        <p:spPr bwMode="auto">
          <a:xfrm>
            <a:off x="-1161280" y="1860550"/>
            <a:ext cx="169863" cy="174625"/>
          </a:xfrm>
          <a:custGeom>
            <a:avLst/>
            <a:gdLst>
              <a:gd name="T0" fmla="*/ 20 w 41"/>
              <a:gd name="T1" fmla="*/ 38 h 42"/>
              <a:gd name="T2" fmla="*/ 9 w 41"/>
              <a:gd name="T3" fmla="*/ 33 h 42"/>
              <a:gd name="T4" fmla="*/ 4 w 41"/>
              <a:gd name="T5" fmla="*/ 21 h 42"/>
              <a:gd name="T6" fmla="*/ 9 w 41"/>
              <a:gd name="T7" fmla="*/ 9 h 42"/>
              <a:gd name="T8" fmla="*/ 20 w 41"/>
              <a:gd name="T9" fmla="*/ 4 h 42"/>
              <a:gd name="T10" fmla="*/ 32 w 41"/>
              <a:gd name="T11" fmla="*/ 9 h 42"/>
              <a:gd name="T12" fmla="*/ 33 w 41"/>
              <a:gd name="T13" fmla="*/ 8 h 42"/>
              <a:gd name="T14" fmla="*/ 35 w 41"/>
              <a:gd name="T15" fmla="*/ 6 h 42"/>
              <a:gd name="T16" fmla="*/ 33 w 41"/>
              <a:gd name="T17" fmla="*/ 8 h 42"/>
              <a:gd name="T18" fmla="*/ 32 w 41"/>
              <a:gd name="T19" fmla="*/ 9 h 42"/>
              <a:gd name="T20" fmla="*/ 37 w 41"/>
              <a:gd name="T21" fmla="*/ 21 h 42"/>
              <a:gd name="T22" fmla="*/ 32 w 41"/>
              <a:gd name="T23" fmla="*/ 33 h 42"/>
              <a:gd name="T24" fmla="*/ 20 w 41"/>
              <a:gd name="T25" fmla="*/ 38 h 42"/>
              <a:gd name="T26" fmla="*/ 20 w 41"/>
              <a:gd name="T27" fmla="*/ 0 h 42"/>
              <a:gd name="T28" fmla="*/ 20 w 41"/>
              <a:gd name="T29" fmla="*/ 0 h 42"/>
              <a:gd name="T30" fmla="*/ 19 w 41"/>
              <a:gd name="T31" fmla="*/ 1 h 42"/>
              <a:gd name="T32" fmla="*/ 6 w 41"/>
              <a:gd name="T33" fmla="*/ 6 h 42"/>
              <a:gd name="T34" fmla="*/ 0 w 41"/>
              <a:gd name="T35" fmla="*/ 21 h 42"/>
              <a:gd name="T36" fmla="*/ 6 w 41"/>
              <a:gd name="T37" fmla="*/ 36 h 42"/>
              <a:gd name="T38" fmla="*/ 20 w 41"/>
              <a:gd name="T39" fmla="*/ 42 h 42"/>
              <a:gd name="T40" fmla="*/ 20 w 41"/>
              <a:gd name="T41" fmla="*/ 42 h 42"/>
              <a:gd name="T42" fmla="*/ 35 w 41"/>
              <a:gd name="T43" fmla="*/ 36 h 42"/>
              <a:gd name="T44" fmla="*/ 41 w 41"/>
              <a:gd name="T45" fmla="*/ 21 h 42"/>
              <a:gd name="T46" fmla="*/ 35 w 41"/>
              <a:gd name="T47" fmla="*/ 6 h 42"/>
              <a:gd name="T48" fmla="*/ 35 w 41"/>
              <a:gd name="T49" fmla="*/ 6 h 42"/>
              <a:gd name="T50" fmla="*/ 23 w 41"/>
              <a:gd name="T51" fmla="*/ 1 h 42"/>
              <a:gd name="T52" fmla="*/ 20 w 41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2">
                <a:moveTo>
                  <a:pt x="20" y="38"/>
                </a:moveTo>
                <a:cubicBezTo>
                  <a:pt x="16" y="38"/>
                  <a:pt x="12" y="36"/>
                  <a:pt x="9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3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3" y="8"/>
                  <a:pt x="33" y="8"/>
                  <a:pt x="33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3" y="8"/>
                  <a:pt x="33" y="8"/>
                  <a:pt x="33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3"/>
                  <a:pt x="37" y="17"/>
                  <a:pt x="37" y="21"/>
                </a:cubicBezTo>
                <a:cubicBezTo>
                  <a:pt x="37" y="25"/>
                  <a:pt x="35" y="30"/>
                  <a:pt x="32" y="33"/>
                </a:cubicBezTo>
                <a:cubicBezTo>
                  <a:pt x="29" y="36"/>
                  <a:pt x="25" y="38"/>
                  <a:pt x="20" y="38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20" y="0"/>
                  <a:pt x="19" y="0"/>
                  <a:pt x="19" y="1"/>
                </a:cubicBezTo>
                <a:cubicBezTo>
                  <a:pt x="14" y="1"/>
                  <a:pt x="9" y="3"/>
                  <a:pt x="6" y="6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1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3"/>
                  <a:pt x="27" y="1"/>
                  <a:pt x="23" y="1"/>
                </a:cubicBezTo>
                <a:cubicBezTo>
                  <a:pt x="22" y="0"/>
                  <a:pt x="21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66" name="Freeform 1224"/>
          <p:cNvSpPr>
            <a:spLocks/>
          </p:cNvSpPr>
          <p:nvPr/>
        </p:nvSpPr>
        <p:spPr bwMode="auto">
          <a:xfrm>
            <a:off x="-1637530" y="1055687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6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8 w 33"/>
              <a:gd name="T21" fmla="*/ 5 h 34"/>
              <a:gd name="T22" fmla="*/ 16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9"/>
                  <a:pt x="0" y="13"/>
                  <a:pt x="0" y="17"/>
                </a:cubicBezTo>
                <a:cubicBezTo>
                  <a:pt x="0" y="21"/>
                  <a:pt x="1" y="26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6"/>
                  <a:pt x="33" y="21"/>
                  <a:pt x="33" y="17"/>
                </a:cubicBezTo>
                <a:cubicBezTo>
                  <a:pt x="33" y="13"/>
                  <a:pt x="32" y="9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67" name="Freeform 1225"/>
          <p:cNvSpPr>
            <a:spLocks noEditPoints="1"/>
          </p:cNvSpPr>
          <p:nvPr/>
        </p:nvSpPr>
        <p:spPr bwMode="auto">
          <a:xfrm>
            <a:off x="-1653405" y="1039812"/>
            <a:ext cx="169863" cy="174625"/>
          </a:xfrm>
          <a:custGeom>
            <a:avLst/>
            <a:gdLst>
              <a:gd name="T0" fmla="*/ 20 w 41"/>
              <a:gd name="T1" fmla="*/ 38 h 42"/>
              <a:gd name="T2" fmla="*/ 9 w 41"/>
              <a:gd name="T3" fmla="*/ 33 h 42"/>
              <a:gd name="T4" fmla="*/ 4 w 41"/>
              <a:gd name="T5" fmla="*/ 21 h 42"/>
              <a:gd name="T6" fmla="*/ 9 w 41"/>
              <a:gd name="T7" fmla="*/ 9 h 42"/>
              <a:gd name="T8" fmla="*/ 20 w 41"/>
              <a:gd name="T9" fmla="*/ 4 h 42"/>
              <a:gd name="T10" fmla="*/ 32 w 41"/>
              <a:gd name="T11" fmla="*/ 9 h 42"/>
              <a:gd name="T12" fmla="*/ 34 w 41"/>
              <a:gd name="T13" fmla="*/ 8 h 42"/>
              <a:gd name="T14" fmla="*/ 35 w 41"/>
              <a:gd name="T15" fmla="*/ 6 h 42"/>
              <a:gd name="T16" fmla="*/ 34 w 41"/>
              <a:gd name="T17" fmla="*/ 8 h 42"/>
              <a:gd name="T18" fmla="*/ 32 w 41"/>
              <a:gd name="T19" fmla="*/ 9 h 42"/>
              <a:gd name="T20" fmla="*/ 37 w 41"/>
              <a:gd name="T21" fmla="*/ 21 h 42"/>
              <a:gd name="T22" fmla="*/ 32 w 41"/>
              <a:gd name="T23" fmla="*/ 33 h 42"/>
              <a:gd name="T24" fmla="*/ 20 w 41"/>
              <a:gd name="T25" fmla="*/ 38 h 42"/>
              <a:gd name="T26" fmla="*/ 21 w 41"/>
              <a:gd name="T27" fmla="*/ 0 h 42"/>
              <a:gd name="T28" fmla="*/ 20 w 41"/>
              <a:gd name="T29" fmla="*/ 0 h 42"/>
              <a:gd name="T30" fmla="*/ 6 w 41"/>
              <a:gd name="T31" fmla="*/ 6 h 42"/>
              <a:gd name="T32" fmla="*/ 0 w 41"/>
              <a:gd name="T33" fmla="*/ 21 h 42"/>
              <a:gd name="T34" fmla="*/ 6 w 41"/>
              <a:gd name="T35" fmla="*/ 36 h 42"/>
              <a:gd name="T36" fmla="*/ 20 w 41"/>
              <a:gd name="T37" fmla="*/ 42 h 42"/>
              <a:gd name="T38" fmla="*/ 20 w 41"/>
              <a:gd name="T39" fmla="*/ 42 h 42"/>
              <a:gd name="T40" fmla="*/ 34 w 41"/>
              <a:gd name="T41" fmla="*/ 37 h 42"/>
              <a:gd name="T42" fmla="*/ 35 w 41"/>
              <a:gd name="T43" fmla="*/ 36 h 42"/>
              <a:gd name="T44" fmla="*/ 37 w 41"/>
              <a:gd name="T45" fmla="*/ 34 h 42"/>
              <a:gd name="T46" fmla="*/ 41 w 41"/>
              <a:gd name="T47" fmla="*/ 21 h 42"/>
              <a:gd name="T48" fmla="*/ 35 w 41"/>
              <a:gd name="T49" fmla="*/ 6 h 42"/>
              <a:gd name="T50" fmla="*/ 35 w 41"/>
              <a:gd name="T51" fmla="*/ 6 h 42"/>
              <a:gd name="T52" fmla="*/ 21 w 41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2">
                <a:moveTo>
                  <a:pt x="20" y="38"/>
                </a:moveTo>
                <a:cubicBezTo>
                  <a:pt x="16" y="38"/>
                  <a:pt x="12" y="36"/>
                  <a:pt x="9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3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3"/>
                  <a:pt x="37" y="17"/>
                  <a:pt x="37" y="21"/>
                </a:cubicBezTo>
                <a:cubicBezTo>
                  <a:pt x="37" y="25"/>
                  <a:pt x="36" y="30"/>
                  <a:pt x="32" y="33"/>
                </a:cubicBezTo>
                <a:cubicBezTo>
                  <a:pt x="29" y="36"/>
                  <a:pt x="25" y="38"/>
                  <a:pt x="20" y="38"/>
                </a:cubicBezTo>
                <a:moveTo>
                  <a:pt x="21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5" y="42"/>
                  <a:pt x="30" y="40"/>
                  <a:pt x="34" y="37"/>
                </a:cubicBezTo>
                <a:cubicBezTo>
                  <a:pt x="34" y="36"/>
                  <a:pt x="35" y="36"/>
                  <a:pt x="35" y="36"/>
                </a:cubicBezTo>
                <a:cubicBezTo>
                  <a:pt x="36" y="35"/>
                  <a:pt x="36" y="34"/>
                  <a:pt x="37" y="34"/>
                </a:cubicBezTo>
                <a:cubicBezTo>
                  <a:pt x="40" y="30"/>
                  <a:pt x="41" y="26"/>
                  <a:pt x="41" y="21"/>
                </a:cubicBezTo>
                <a:cubicBezTo>
                  <a:pt x="41" y="16"/>
                  <a:pt x="39" y="11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68" name="Freeform 1226"/>
          <p:cNvSpPr>
            <a:spLocks noEditPoints="1"/>
          </p:cNvSpPr>
          <p:nvPr/>
        </p:nvSpPr>
        <p:spPr bwMode="auto">
          <a:xfrm>
            <a:off x="-1416868" y="1279525"/>
            <a:ext cx="234950" cy="233363"/>
          </a:xfrm>
          <a:custGeom>
            <a:avLst/>
            <a:gdLst>
              <a:gd name="T0" fmla="*/ 29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9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9 w 57"/>
              <a:gd name="T13" fmla="*/ 47 h 56"/>
              <a:gd name="T14" fmla="*/ 29 w 57"/>
              <a:gd name="T15" fmla="*/ 0 h 56"/>
              <a:gd name="T16" fmla="*/ 9 w 57"/>
              <a:gd name="T17" fmla="*/ 8 h 56"/>
              <a:gd name="T18" fmla="*/ 0 w 57"/>
              <a:gd name="T19" fmla="*/ 28 h 56"/>
              <a:gd name="T20" fmla="*/ 9 w 57"/>
              <a:gd name="T21" fmla="*/ 48 h 56"/>
              <a:gd name="T22" fmla="*/ 29 w 57"/>
              <a:gd name="T23" fmla="*/ 56 h 56"/>
              <a:gd name="T24" fmla="*/ 49 w 57"/>
              <a:gd name="T25" fmla="*/ 48 h 56"/>
              <a:gd name="T26" fmla="*/ 57 w 57"/>
              <a:gd name="T27" fmla="*/ 28 h 56"/>
              <a:gd name="T28" fmla="*/ 49 w 57"/>
              <a:gd name="T29" fmla="*/ 8 h 56"/>
              <a:gd name="T30" fmla="*/ 50 w 57"/>
              <a:gd name="T31" fmla="*/ 7 h 56"/>
              <a:gd name="T32" fmla="*/ 50 w 57"/>
              <a:gd name="T33" fmla="*/ 7 h 56"/>
              <a:gd name="T34" fmla="*/ 49 w 57"/>
              <a:gd name="T35" fmla="*/ 8 h 56"/>
              <a:gd name="T36" fmla="*/ 29 w 57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6">
                <a:moveTo>
                  <a:pt x="29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9"/>
                  <a:pt x="29" y="9"/>
                </a:cubicBezTo>
                <a:cubicBezTo>
                  <a:pt x="33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5"/>
                  <a:pt x="3" y="43"/>
                  <a:pt x="9" y="48"/>
                </a:cubicBezTo>
                <a:cubicBezTo>
                  <a:pt x="14" y="54"/>
                  <a:pt x="21" y="56"/>
                  <a:pt x="29" y="56"/>
                </a:cubicBezTo>
                <a:cubicBezTo>
                  <a:pt x="36" y="56"/>
                  <a:pt x="43" y="54"/>
                  <a:pt x="49" y="48"/>
                </a:cubicBezTo>
                <a:cubicBezTo>
                  <a:pt x="54" y="43"/>
                  <a:pt x="57" y="35"/>
                  <a:pt x="57" y="28"/>
                </a:cubicBezTo>
                <a:cubicBezTo>
                  <a:pt x="57" y="21"/>
                  <a:pt x="54" y="14"/>
                  <a:pt x="49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9" y="8"/>
                  <a:pt x="49" y="8"/>
                  <a:pt x="49" y="8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69" name="Freeform 1227"/>
          <p:cNvSpPr>
            <a:spLocks/>
          </p:cNvSpPr>
          <p:nvPr/>
        </p:nvSpPr>
        <p:spPr bwMode="auto">
          <a:xfrm>
            <a:off x="-1434330" y="1263650"/>
            <a:ext cx="269875" cy="265113"/>
          </a:xfrm>
          <a:custGeom>
            <a:avLst/>
            <a:gdLst>
              <a:gd name="T0" fmla="*/ 33 w 65"/>
              <a:gd name="T1" fmla="*/ 0 h 64"/>
              <a:gd name="T2" fmla="*/ 33 w 65"/>
              <a:gd name="T3" fmla="*/ 0 h 64"/>
              <a:gd name="T4" fmla="*/ 12 w 65"/>
              <a:gd name="T5" fmla="*/ 8 h 64"/>
              <a:gd name="T6" fmla="*/ 10 w 65"/>
              <a:gd name="T7" fmla="*/ 9 h 64"/>
              <a:gd name="T8" fmla="*/ 9 w 65"/>
              <a:gd name="T9" fmla="*/ 10 h 64"/>
              <a:gd name="T10" fmla="*/ 0 w 65"/>
              <a:gd name="T11" fmla="*/ 32 h 64"/>
              <a:gd name="T12" fmla="*/ 10 w 65"/>
              <a:gd name="T13" fmla="*/ 55 h 64"/>
              <a:gd name="T14" fmla="*/ 33 w 65"/>
              <a:gd name="T15" fmla="*/ 64 h 64"/>
              <a:gd name="T16" fmla="*/ 33 w 65"/>
              <a:gd name="T17" fmla="*/ 64 h 64"/>
              <a:gd name="T18" fmla="*/ 54 w 65"/>
              <a:gd name="T19" fmla="*/ 56 h 64"/>
              <a:gd name="T20" fmla="*/ 55 w 65"/>
              <a:gd name="T21" fmla="*/ 55 h 64"/>
              <a:gd name="T22" fmla="*/ 57 w 65"/>
              <a:gd name="T23" fmla="*/ 53 h 64"/>
              <a:gd name="T24" fmla="*/ 65 w 65"/>
              <a:gd name="T25" fmla="*/ 32 h 64"/>
              <a:gd name="T26" fmla="*/ 55 w 65"/>
              <a:gd name="T27" fmla="*/ 9 h 64"/>
              <a:gd name="T28" fmla="*/ 54 w 65"/>
              <a:gd name="T29" fmla="*/ 11 h 64"/>
              <a:gd name="T30" fmla="*/ 53 w 65"/>
              <a:gd name="T31" fmla="*/ 12 h 64"/>
              <a:gd name="T32" fmla="*/ 61 w 65"/>
              <a:gd name="T33" fmla="*/ 32 h 64"/>
              <a:gd name="T34" fmla="*/ 53 w 65"/>
              <a:gd name="T35" fmla="*/ 52 h 64"/>
              <a:gd name="T36" fmla="*/ 33 w 65"/>
              <a:gd name="T37" fmla="*/ 60 h 64"/>
              <a:gd name="T38" fmla="*/ 13 w 65"/>
              <a:gd name="T39" fmla="*/ 52 h 64"/>
              <a:gd name="T40" fmla="*/ 4 w 65"/>
              <a:gd name="T41" fmla="*/ 32 h 64"/>
              <a:gd name="T42" fmla="*/ 13 w 65"/>
              <a:gd name="T43" fmla="*/ 12 h 64"/>
              <a:gd name="T44" fmla="*/ 33 w 65"/>
              <a:gd name="T45" fmla="*/ 4 h 64"/>
              <a:gd name="T46" fmla="*/ 53 w 65"/>
              <a:gd name="T47" fmla="*/ 12 h 64"/>
              <a:gd name="T48" fmla="*/ 54 w 65"/>
              <a:gd name="T49" fmla="*/ 11 h 64"/>
              <a:gd name="T50" fmla="*/ 55 w 65"/>
              <a:gd name="T51" fmla="*/ 9 h 64"/>
              <a:gd name="T52" fmla="*/ 33 w 65"/>
              <a:gd name="T53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5" h="64"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5" y="0"/>
                  <a:pt x="18" y="2"/>
                  <a:pt x="12" y="8"/>
                </a:cubicBezTo>
                <a:cubicBezTo>
                  <a:pt x="11" y="8"/>
                  <a:pt x="10" y="9"/>
                  <a:pt x="10" y="9"/>
                </a:cubicBezTo>
                <a:cubicBezTo>
                  <a:pt x="9" y="10"/>
                  <a:pt x="9" y="10"/>
                  <a:pt x="9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3" y="49"/>
                  <a:pt x="10" y="55"/>
                </a:cubicBezTo>
                <a:cubicBezTo>
                  <a:pt x="16" y="61"/>
                  <a:pt x="24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0" y="64"/>
                  <a:pt x="48" y="62"/>
                  <a:pt x="54" y="56"/>
                </a:cubicBezTo>
                <a:cubicBezTo>
                  <a:pt x="55" y="56"/>
                  <a:pt x="55" y="55"/>
                  <a:pt x="55" y="55"/>
                </a:cubicBezTo>
                <a:cubicBezTo>
                  <a:pt x="56" y="54"/>
                  <a:pt x="57" y="54"/>
                  <a:pt x="57" y="53"/>
                </a:cubicBezTo>
                <a:cubicBezTo>
                  <a:pt x="62" y="47"/>
                  <a:pt x="65" y="40"/>
                  <a:pt x="65" y="32"/>
                </a:cubicBezTo>
                <a:cubicBezTo>
                  <a:pt x="65" y="24"/>
                  <a:pt x="62" y="16"/>
                  <a:pt x="55" y="9"/>
                </a:cubicBezTo>
                <a:cubicBezTo>
                  <a:pt x="54" y="11"/>
                  <a:pt x="54" y="11"/>
                  <a:pt x="54" y="11"/>
                </a:cubicBezTo>
                <a:cubicBezTo>
                  <a:pt x="53" y="12"/>
                  <a:pt x="53" y="12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39"/>
                  <a:pt x="58" y="47"/>
                  <a:pt x="53" y="52"/>
                </a:cubicBezTo>
                <a:cubicBezTo>
                  <a:pt x="47" y="58"/>
                  <a:pt x="40" y="60"/>
                  <a:pt x="33" y="60"/>
                </a:cubicBezTo>
                <a:cubicBezTo>
                  <a:pt x="25" y="60"/>
                  <a:pt x="18" y="58"/>
                  <a:pt x="13" y="52"/>
                </a:cubicBezTo>
                <a:cubicBezTo>
                  <a:pt x="7" y="47"/>
                  <a:pt x="4" y="39"/>
                  <a:pt x="4" y="32"/>
                </a:cubicBezTo>
                <a:cubicBezTo>
                  <a:pt x="4" y="25"/>
                  <a:pt x="7" y="18"/>
                  <a:pt x="13" y="12"/>
                </a:cubicBez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5" y="9"/>
                  <a:pt x="55" y="9"/>
                  <a:pt x="55" y="9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70" name="Freeform 1228"/>
          <p:cNvSpPr>
            <a:spLocks/>
          </p:cNvSpPr>
          <p:nvPr/>
        </p:nvSpPr>
        <p:spPr bwMode="auto">
          <a:xfrm>
            <a:off x="-1385118" y="1317625"/>
            <a:ext cx="169863" cy="157163"/>
          </a:xfrm>
          <a:custGeom>
            <a:avLst/>
            <a:gdLst>
              <a:gd name="T0" fmla="*/ 21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85" name="Freeform 1243"/>
          <p:cNvSpPr>
            <a:spLocks/>
          </p:cNvSpPr>
          <p:nvPr/>
        </p:nvSpPr>
        <p:spPr bwMode="auto">
          <a:xfrm>
            <a:off x="1686695" y="5397500"/>
            <a:ext cx="1371600" cy="3702050"/>
          </a:xfrm>
          <a:custGeom>
            <a:avLst/>
            <a:gdLst>
              <a:gd name="T0" fmla="*/ 5 w 331"/>
              <a:gd name="T1" fmla="*/ 0 h 893"/>
              <a:gd name="T2" fmla="*/ 2 w 331"/>
              <a:gd name="T3" fmla="*/ 0 h 893"/>
              <a:gd name="T4" fmla="*/ 2 w 331"/>
              <a:gd name="T5" fmla="*/ 0 h 893"/>
              <a:gd name="T6" fmla="*/ 1 w 331"/>
              <a:gd name="T7" fmla="*/ 0 h 893"/>
              <a:gd name="T8" fmla="*/ 0 w 331"/>
              <a:gd name="T9" fmla="*/ 57 h 893"/>
              <a:gd name="T10" fmla="*/ 102 w 331"/>
              <a:gd name="T11" fmla="*/ 157 h 893"/>
              <a:gd name="T12" fmla="*/ 300 w 331"/>
              <a:gd name="T13" fmla="*/ 157 h 893"/>
              <a:gd name="T14" fmla="*/ 327 w 331"/>
              <a:gd name="T15" fmla="*/ 187 h 893"/>
              <a:gd name="T16" fmla="*/ 327 w 331"/>
              <a:gd name="T17" fmla="*/ 893 h 893"/>
              <a:gd name="T18" fmla="*/ 331 w 331"/>
              <a:gd name="T19" fmla="*/ 893 h 893"/>
              <a:gd name="T20" fmla="*/ 331 w 331"/>
              <a:gd name="T21" fmla="*/ 185 h 893"/>
              <a:gd name="T22" fmla="*/ 301 w 331"/>
              <a:gd name="T23" fmla="*/ 153 h 893"/>
              <a:gd name="T24" fmla="*/ 104 w 331"/>
              <a:gd name="T25" fmla="*/ 153 h 893"/>
              <a:gd name="T26" fmla="*/ 4 w 331"/>
              <a:gd name="T27" fmla="*/ 55 h 893"/>
              <a:gd name="T28" fmla="*/ 5 w 331"/>
              <a:gd name="T29" fmla="*/ 0 h 8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31" h="893">
                <a:moveTo>
                  <a:pt x="5" y="0"/>
                </a:moveTo>
                <a:cubicBezTo>
                  <a:pt x="4" y="0"/>
                  <a:pt x="3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1" y="0"/>
                  <a:pt x="1" y="0"/>
                </a:cubicBezTo>
                <a:cubicBezTo>
                  <a:pt x="0" y="57"/>
                  <a:pt x="0" y="57"/>
                  <a:pt x="0" y="57"/>
                </a:cubicBezTo>
                <a:cubicBezTo>
                  <a:pt x="102" y="157"/>
                  <a:pt x="102" y="157"/>
                  <a:pt x="102" y="157"/>
                </a:cubicBezTo>
                <a:cubicBezTo>
                  <a:pt x="300" y="157"/>
                  <a:pt x="300" y="157"/>
                  <a:pt x="300" y="157"/>
                </a:cubicBezTo>
                <a:cubicBezTo>
                  <a:pt x="327" y="187"/>
                  <a:pt x="327" y="187"/>
                  <a:pt x="327" y="187"/>
                </a:cubicBezTo>
                <a:cubicBezTo>
                  <a:pt x="327" y="893"/>
                  <a:pt x="327" y="893"/>
                  <a:pt x="327" y="893"/>
                </a:cubicBezTo>
                <a:cubicBezTo>
                  <a:pt x="331" y="893"/>
                  <a:pt x="331" y="893"/>
                  <a:pt x="331" y="893"/>
                </a:cubicBezTo>
                <a:cubicBezTo>
                  <a:pt x="331" y="185"/>
                  <a:pt x="331" y="185"/>
                  <a:pt x="331" y="185"/>
                </a:cubicBezTo>
                <a:cubicBezTo>
                  <a:pt x="301" y="153"/>
                  <a:pt x="301" y="153"/>
                  <a:pt x="301" y="153"/>
                </a:cubicBezTo>
                <a:cubicBezTo>
                  <a:pt x="104" y="153"/>
                  <a:pt x="104" y="153"/>
                  <a:pt x="104" y="153"/>
                </a:cubicBezTo>
                <a:cubicBezTo>
                  <a:pt x="4" y="55"/>
                  <a:pt x="4" y="55"/>
                  <a:pt x="4" y="55"/>
                </a:cubicBezTo>
                <a:cubicBezTo>
                  <a:pt x="5" y="0"/>
                  <a:pt x="5" y="0"/>
                  <a:pt x="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86" name="Freeform 1244"/>
          <p:cNvSpPr>
            <a:spLocks/>
          </p:cNvSpPr>
          <p:nvPr/>
        </p:nvSpPr>
        <p:spPr bwMode="auto">
          <a:xfrm>
            <a:off x="1629545" y="5243513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4 h 33"/>
              <a:gd name="T4" fmla="*/ 0 w 33"/>
              <a:gd name="T5" fmla="*/ 16 h 33"/>
              <a:gd name="T6" fmla="*/ 5 w 33"/>
              <a:gd name="T7" fmla="*/ 28 h 33"/>
              <a:gd name="T8" fmla="*/ 5 w 33"/>
              <a:gd name="T9" fmla="*/ 28 h 33"/>
              <a:gd name="T10" fmla="*/ 16 w 33"/>
              <a:gd name="T11" fmla="*/ 33 h 33"/>
              <a:gd name="T12" fmla="*/ 28 w 33"/>
              <a:gd name="T13" fmla="*/ 28 h 33"/>
              <a:gd name="T14" fmla="*/ 33 w 33"/>
              <a:gd name="T15" fmla="*/ 16 h 33"/>
              <a:gd name="T16" fmla="*/ 28 w 33"/>
              <a:gd name="T17" fmla="*/ 4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4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0"/>
                  <a:pt x="1" y="25"/>
                  <a:pt x="5" y="28"/>
                </a:cubicBezTo>
                <a:cubicBezTo>
                  <a:pt x="5" y="28"/>
                  <a:pt x="5" y="28"/>
                  <a:pt x="5" y="28"/>
                </a:cubicBezTo>
                <a:cubicBezTo>
                  <a:pt x="8" y="31"/>
                  <a:pt x="12" y="33"/>
                  <a:pt x="16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2" y="25"/>
                  <a:pt x="33" y="20"/>
                  <a:pt x="33" y="16"/>
                </a:cubicBezTo>
                <a:cubicBezTo>
                  <a:pt x="33" y="12"/>
                  <a:pt x="32" y="8"/>
                  <a:pt x="28" y="4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87" name="Freeform 1245"/>
          <p:cNvSpPr>
            <a:spLocks noEditPoints="1"/>
          </p:cNvSpPr>
          <p:nvPr/>
        </p:nvSpPr>
        <p:spPr bwMode="auto">
          <a:xfrm>
            <a:off x="1612082" y="5227638"/>
            <a:ext cx="169863" cy="169863"/>
          </a:xfrm>
          <a:custGeom>
            <a:avLst/>
            <a:gdLst>
              <a:gd name="T0" fmla="*/ 9 w 41"/>
              <a:gd name="T1" fmla="*/ 32 h 41"/>
              <a:gd name="T2" fmla="*/ 9 w 41"/>
              <a:gd name="T3" fmla="*/ 32 h 41"/>
              <a:gd name="T4" fmla="*/ 4 w 41"/>
              <a:gd name="T5" fmla="*/ 20 h 41"/>
              <a:gd name="T6" fmla="*/ 9 w 41"/>
              <a:gd name="T7" fmla="*/ 8 h 41"/>
              <a:gd name="T8" fmla="*/ 20 w 41"/>
              <a:gd name="T9" fmla="*/ 4 h 41"/>
              <a:gd name="T10" fmla="*/ 32 w 41"/>
              <a:gd name="T11" fmla="*/ 8 h 41"/>
              <a:gd name="T12" fmla="*/ 37 w 41"/>
              <a:gd name="T13" fmla="*/ 20 h 41"/>
              <a:gd name="T14" fmla="*/ 32 w 41"/>
              <a:gd name="T15" fmla="*/ 32 h 41"/>
              <a:gd name="T16" fmla="*/ 20 w 41"/>
              <a:gd name="T17" fmla="*/ 37 h 41"/>
              <a:gd name="T18" fmla="*/ 9 w 41"/>
              <a:gd name="T19" fmla="*/ 32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0 w 41"/>
              <a:gd name="T27" fmla="*/ 20 h 41"/>
              <a:gd name="T28" fmla="*/ 6 w 41"/>
              <a:gd name="T29" fmla="*/ 35 h 41"/>
              <a:gd name="T30" fmla="*/ 7 w 41"/>
              <a:gd name="T31" fmla="*/ 33 h 41"/>
              <a:gd name="T32" fmla="*/ 6 w 41"/>
              <a:gd name="T33" fmla="*/ 35 h 41"/>
              <a:gd name="T34" fmla="*/ 19 w 41"/>
              <a:gd name="T35" fmla="*/ 41 h 41"/>
              <a:gd name="T36" fmla="*/ 20 w 41"/>
              <a:gd name="T37" fmla="*/ 41 h 41"/>
              <a:gd name="T38" fmla="*/ 20 w 41"/>
              <a:gd name="T39" fmla="*/ 41 h 41"/>
              <a:gd name="T40" fmla="*/ 23 w 41"/>
              <a:gd name="T41" fmla="*/ 41 h 41"/>
              <a:gd name="T42" fmla="*/ 35 w 41"/>
              <a:gd name="T43" fmla="*/ 35 h 41"/>
              <a:gd name="T44" fmla="*/ 41 w 41"/>
              <a:gd name="T45" fmla="*/ 20 h 41"/>
              <a:gd name="T46" fmla="*/ 35 w 41"/>
              <a:gd name="T47" fmla="*/ 6 h 41"/>
              <a:gd name="T48" fmla="*/ 20 w 41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1">
                <a:moveTo>
                  <a:pt x="9" y="32"/>
                </a:moveTo>
                <a:cubicBezTo>
                  <a:pt x="9" y="32"/>
                  <a:pt x="9" y="32"/>
                  <a:pt x="9" y="32"/>
                </a:cubicBezTo>
                <a:cubicBezTo>
                  <a:pt x="5" y="29"/>
                  <a:pt x="4" y="24"/>
                  <a:pt x="4" y="20"/>
                </a:cubicBezTo>
                <a:cubicBezTo>
                  <a:pt x="4" y="16"/>
                  <a:pt x="5" y="12"/>
                  <a:pt x="9" y="8"/>
                </a:cubicBez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8"/>
                </a:cubicBezTo>
                <a:cubicBezTo>
                  <a:pt x="36" y="12"/>
                  <a:pt x="37" y="16"/>
                  <a:pt x="37" y="20"/>
                </a:cubicBezTo>
                <a:cubicBezTo>
                  <a:pt x="37" y="24"/>
                  <a:pt x="36" y="29"/>
                  <a:pt x="32" y="32"/>
                </a:cubicBezTo>
                <a:cubicBezTo>
                  <a:pt x="29" y="35"/>
                  <a:pt x="25" y="37"/>
                  <a:pt x="20" y="37"/>
                </a:cubicBezTo>
                <a:cubicBezTo>
                  <a:pt x="16" y="37"/>
                  <a:pt x="12" y="35"/>
                  <a:pt x="9" y="32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5"/>
                  <a:pt x="2" y="31"/>
                  <a:pt x="6" y="35"/>
                </a:cubicBezTo>
                <a:cubicBezTo>
                  <a:pt x="7" y="33"/>
                  <a:pt x="7" y="33"/>
                  <a:pt x="7" y="33"/>
                </a:cubicBezTo>
                <a:cubicBezTo>
                  <a:pt x="6" y="35"/>
                  <a:pt x="6" y="35"/>
                  <a:pt x="6" y="35"/>
                </a:cubicBezTo>
                <a:cubicBezTo>
                  <a:pt x="9" y="38"/>
                  <a:pt x="14" y="40"/>
                  <a:pt x="19" y="41"/>
                </a:cubicBezTo>
                <a:cubicBezTo>
                  <a:pt x="19" y="41"/>
                  <a:pt x="20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1" y="41"/>
                  <a:pt x="22" y="41"/>
                  <a:pt x="23" y="41"/>
                </a:cubicBezTo>
                <a:cubicBezTo>
                  <a:pt x="27" y="40"/>
                  <a:pt x="32" y="38"/>
                  <a:pt x="35" y="35"/>
                </a:cubicBezTo>
                <a:cubicBezTo>
                  <a:pt x="39" y="31"/>
                  <a:pt x="41" y="25"/>
                  <a:pt x="41" y="20"/>
                </a:cubicBezTo>
                <a:cubicBezTo>
                  <a:pt x="41" y="15"/>
                  <a:pt x="39" y="10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88" name="Freeform 1246"/>
          <p:cNvSpPr>
            <a:spLocks noEditPoints="1"/>
          </p:cNvSpPr>
          <p:nvPr/>
        </p:nvSpPr>
        <p:spPr bwMode="auto">
          <a:xfrm>
            <a:off x="1562870" y="4584700"/>
            <a:ext cx="1628775" cy="4597400"/>
          </a:xfrm>
          <a:custGeom>
            <a:avLst/>
            <a:gdLst>
              <a:gd name="T0" fmla="*/ 80 w 393"/>
              <a:gd name="T1" fmla="*/ 134 h 1109"/>
              <a:gd name="T2" fmla="*/ 78 w 393"/>
              <a:gd name="T3" fmla="*/ 136 h 1109"/>
              <a:gd name="T4" fmla="*/ 77 w 393"/>
              <a:gd name="T5" fmla="*/ 136 h 1109"/>
              <a:gd name="T6" fmla="*/ 117 w 393"/>
              <a:gd name="T7" fmla="*/ 176 h 1109"/>
              <a:gd name="T8" fmla="*/ 116 w 393"/>
              <a:gd name="T9" fmla="*/ 235 h 1109"/>
              <a:gd name="T10" fmla="*/ 203 w 393"/>
              <a:gd name="T11" fmla="*/ 321 h 1109"/>
              <a:gd name="T12" fmla="*/ 358 w 393"/>
              <a:gd name="T13" fmla="*/ 321 h 1109"/>
              <a:gd name="T14" fmla="*/ 389 w 393"/>
              <a:gd name="T15" fmla="*/ 355 h 1109"/>
              <a:gd name="T16" fmla="*/ 389 w 393"/>
              <a:gd name="T17" fmla="*/ 1109 h 1109"/>
              <a:gd name="T18" fmla="*/ 393 w 393"/>
              <a:gd name="T19" fmla="*/ 1109 h 1109"/>
              <a:gd name="T20" fmla="*/ 393 w 393"/>
              <a:gd name="T21" fmla="*/ 353 h 1109"/>
              <a:gd name="T22" fmla="*/ 359 w 393"/>
              <a:gd name="T23" fmla="*/ 317 h 1109"/>
              <a:gd name="T24" fmla="*/ 205 w 393"/>
              <a:gd name="T25" fmla="*/ 317 h 1109"/>
              <a:gd name="T26" fmla="*/ 120 w 393"/>
              <a:gd name="T27" fmla="*/ 234 h 1109"/>
              <a:gd name="T28" fmla="*/ 121 w 393"/>
              <a:gd name="T29" fmla="*/ 175 h 1109"/>
              <a:gd name="T30" fmla="*/ 80 w 393"/>
              <a:gd name="T31" fmla="*/ 134 h 1109"/>
              <a:gd name="T32" fmla="*/ 5 w 393"/>
              <a:gd name="T33" fmla="*/ 0 h 1109"/>
              <a:gd name="T34" fmla="*/ 1 w 393"/>
              <a:gd name="T35" fmla="*/ 1 h 1109"/>
              <a:gd name="T36" fmla="*/ 1 w 393"/>
              <a:gd name="T37" fmla="*/ 1 h 1109"/>
              <a:gd name="T38" fmla="*/ 1 w 393"/>
              <a:gd name="T39" fmla="*/ 1 h 1109"/>
              <a:gd name="T40" fmla="*/ 0 w 393"/>
              <a:gd name="T41" fmla="*/ 59 h 1109"/>
              <a:gd name="T42" fmla="*/ 32 w 393"/>
              <a:gd name="T43" fmla="*/ 91 h 1109"/>
              <a:gd name="T44" fmla="*/ 32 w 393"/>
              <a:gd name="T45" fmla="*/ 90 h 1109"/>
              <a:gd name="T46" fmla="*/ 35 w 393"/>
              <a:gd name="T47" fmla="*/ 88 h 1109"/>
              <a:gd name="T48" fmla="*/ 4 w 393"/>
              <a:gd name="T49" fmla="*/ 57 h 1109"/>
              <a:gd name="T50" fmla="*/ 5 w 393"/>
              <a:gd name="T51" fmla="*/ 0 h 1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393" h="1109">
                <a:moveTo>
                  <a:pt x="80" y="134"/>
                </a:moveTo>
                <a:cubicBezTo>
                  <a:pt x="79" y="134"/>
                  <a:pt x="79" y="135"/>
                  <a:pt x="78" y="136"/>
                </a:cubicBezTo>
                <a:cubicBezTo>
                  <a:pt x="78" y="136"/>
                  <a:pt x="78" y="136"/>
                  <a:pt x="77" y="136"/>
                </a:cubicBezTo>
                <a:cubicBezTo>
                  <a:pt x="117" y="176"/>
                  <a:pt x="117" y="176"/>
                  <a:pt x="117" y="176"/>
                </a:cubicBezTo>
                <a:cubicBezTo>
                  <a:pt x="116" y="235"/>
                  <a:pt x="116" y="235"/>
                  <a:pt x="116" y="235"/>
                </a:cubicBezTo>
                <a:cubicBezTo>
                  <a:pt x="203" y="321"/>
                  <a:pt x="203" y="321"/>
                  <a:pt x="203" y="321"/>
                </a:cubicBezTo>
                <a:cubicBezTo>
                  <a:pt x="358" y="321"/>
                  <a:pt x="358" y="321"/>
                  <a:pt x="358" y="321"/>
                </a:cubicBezTo>
                <a:cubicBezTo>
                  <a:pt x="389" y="355"/>
                  <a:pt x="389" y="355"/>
                  <a:pt x="389" y="355"/>
                </a:cubicBezTo>
                <a:cubicBezTo>
                  <a:pt x="389" y="1109"/>
                  <a:pt x="389" y="1109"/>
                  <a:pt x="389" y="1109"/>
                </a:cubicBezTo>
                <a:cubicBezTo>
                  <a:pt x="393" y="1109"/>
                  <a:pt x="393" y="1109"/>
                  <a:pt x="393" y="1109"/>
                </a:cubicBezTo>
                <a:cubicBezTo>
                  <a:pt x="393" y="353"/>
                  <a:pt x="393" y="353"/>
                  <a:pt x="393" y="353"/>
                </a:cubicBezTo>
                <a:cubicBezTo>
                  <a:pt x="359" y="317"/>
                  <a:pt x="359" y="317"/>
                  <a:pt x="359" y="317"/>
                </a:cubicBezTo>
                <a:cubicBezTo>
                  <a:pt x="205" y="317"/>
                  <a:pt x="205" y="317"/>
                  <a:pt x="205" y="317"/>
                </a:cubicBezTo>
                <a:cubicBezTo>
                  <a:pt x="120" y="234"/>
                  <a:pt x="120" y="234"/>
                  <a:pt x="120" y="234"/>
                </a:cubicBezTo>
                <a:cubicBezTo>
                  <a:pt x="121" y="175"/>
                  <a:pt x="121" y="175"/>
                  <a:pt x="121" y="175"/>
                </a:cubicBezTo>
                <a:cubicBezTo>
                  <a:pt x="80" y="134"/>
                  <a:pt x="80" y="134"/>
                  <a:pt x="80" y="134"/>
                </a:cubicBezTo>
                <a:moveTo>
                  <a:pt x="5" y="0"/>
                </a:moveTo>
                <a:cubicBezTo>
                  <a:pt x="3" y="1"/>
                  <a:pt x="2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0" y="59"/>
                  <a:pt x="0" y="59"/>
                  <a:pt x="0" y="59"/>
                </a:cubicBezTo>
                <a:cubicBezTo>
                  <a:pt x="32" y="91"/>
                  <a:pt x="32" y="91"/>
                  <a:pt x="32" y="91"/>
                </a:cubicBezTo>
                <a:cubicBezTo>
                  <a:pt x="32" y="91"/>
                  <a:pt x="32" y="90"/>
                  <a:pt x="32" y="90"/>
                </a:cubicBezTo>
                <a:cubicBezTo>
                  <a:pt x="33" y="89"/>
                  <a:pt x="34" y="89"/>
                  <a:pt x="35" y="88"/>
                </a:cubicBezTo>
                <a:cubicBezTo>
                  <a:pt x="4" y="57"/>
                  <a:pt x="4" y="57"/>
                  <a:pt x="4" y="57"/>
                </a:cubicBezTo>
                <a:cubicBezTo>
                  <a:pt x="5" y="0"/>
                  <a:pt x="5" y="0"/>
                  <a:pt x="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89" name="Freeform 1247"/>
          <p:cNvSpPr>
            <a:spLocks/>
          </p:cNvSpPr>
          <p:nvPr/>
        </p:nvSpPr>
        <p:spPr bwMode="auto">
          <a:xfrm>
            <a:off x="1500957" y="4430713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3 w 33"/>
              <a:gd name="T9" fmla="*/ 30 h 34"/>
              <a:gd name="T10" fmla="*/ 3 w 33"/>
              <a:gd name="T11" fmla="*/ 30 h 34"/>
              <a:gd name="T12" fmla="*/ 5 w 33"/>
              <a:gd name="T13" fmla="*/ 29 h 34"/>
              <a:gd name="T14" fmla="*/ 16 w 33"/>
              <a:gd name="T15" fmla="*/ 34 h 34"/>
              <a:gd name="T16" fmla="*/ 28 w 33"/>
              <a:gd name="T17" fmla="*/ 29 h 34"/>
              <a:gd name="T18" fmla="*/ 33 w 33"/>
              <a:gd name="T19" fmla="*/ 17 h 34"/>
              <a:gd name="T20" fmla="*/ 28 w 33"/>
              <a:gd name="T21" fmla="*/ 5 h 34"/>
              <a:gd name="T22" fmla="*/ 16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6"/>
                  <a:pt x="5" y="29"/>
                </a:cubicBezTo>
                <a:cubicBezTo>
                  <a:pt x="3" y="30"/>
                  <a:pt x="3" y="30"/>
                  <a:pt x="3" y="30"/>
                </a:cubicBezTo>
                <a:cubicBezTo>
                  <a:pt x="3" y="30"/>
                  <a:pt x="3" y="30"/>
                  <a:pt x="3" y="30"/>
                </a:cubicBezTo>
                <a:cubicBezTo>
                  <a:pt x="5" y="29"/>
                  <a:pt x="5" y="29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6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90" name="Freeform 1248"/>
          <p:cNvSpPr>
            <a:spLocks/>
          </p:cNvSpPr>
          <p:nvPr/>
        </p:nvSpPr>
        <p:spPr bwMode="auto">
          <a:xfrm>
            <a:off x="1483495" y="4414838"/>
            <a:ext cx="169863" cy="173038"/>
          </a:xfrm>
          <a:custGeom>
            <a:avLst/>
            <a:gdLst>
              <a:gd name="T0" fmla="*/ 20 w 41"/>
              <a:gd name="T1" fmla="*/ 0 h 42"/>
              <a:gd name="T2" fmla="*/ 20 w 41"/>
              <a:gd name="T3" fmla="*/ 0 h 42"/>
              <a:gd name="T4" fmla="*/ 6 w 41"/>
              <a:gd name="T5" fmla="*/ 6 h 42"/>
              <a:gd name="T6" fmla="*/ 0 w 41"/>
              <a:gd name="T7" fmla="*/ 21 h 42"/>
              <a:gd name="T8" fmla="*/ 6 w 41"/>
              <a:gd name="T9" fmla="*/ 36 h 42"/>
              <a:gd name="T10" fmla="*/ 7 w 41"/>
              <a:gd name="T11" fmla="*/ 34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20 w 41"/>
              <a:gd name="T19" fmla="*/ 4 h 42"/>
              <a:gd name="T20" fmla="*/ 32 w 41"/>
              <a:gd name="T21" fmla="*/ 9 h 42"/>
              <a:gd name="T22" fmla="*/ 37 w 41"/>
              <a:gd name="T23" fmla="*/ 21 h 42"/>
              <a:gd name="T24" fmla="*/ 32 w 41"/>
              <a:gd name="T25" fmla="*/ 33 h 42"/>
              <a:gd name="T26" fmla="*/ 20 w 41"/>
              <a:gd name="T27" fmla="*/ 38 h 42"/>
              <a:gd name="T28" fmla="*/ 9 w 41"/>
              <a:gd name="T29" fmla="*/ 33 h 42"/>
              <a:gd name="T30" fmla="*/ 7 w 41"/>
              <a:gd name="T31" fmla="*/ 34 h 42"/>
              <a:gd name="T32" fmla="*/ 6 w 41"/>
              <a:gd name="T33" fmla="*/ 36 h 42"/>
              <a:gd name="T34" fmla="*/ 20 w 41"/>
              <a:gd name="T35" fmla="*/ 42 h 42"/>
              <a:gd name="T36" fmla="*/ 20 w 41"/>
              <a:gd name="T37" fmla="*/ 42 h 42"/>
              <a:gd name="T38" fmla="*/ 20 w 41"/>
              <a:gd name="T39" fmla="*/ 42 h 42"/>
              <a:gd name="T40" fmla="*/ 24 w 41"/>
              <a:gd name="T41" fmla="*/ 41 h 42"/>
              <a:gd name="T42" fmla="*/ 35 w 41"/>
              <a:gd name="T43" fmla="*/ 36 h 42"/>
              <a:gd name="T44" fmla="*/ 41 w 41"/>
              <a:gd name="T45" fmla="*/ 21 h 42"/>
              <a:gd name="T46" fmla="*/ 35 w 41"/>
              <a:gd name="T47" fmla="*/ 6 h 42"/>
              <a:gd name="T48" fmla="*/ 20 w 41"/>
              <a:gd name="T4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2"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7" y="34"/>
                  <a:pt x="7" y="34"/>
                  <a:pt x="7" y="34"/>
                </a:cubicBezTo>
                <a:cubicBezTo>
                  <a:pt x="9" y="33"/>
                  <a:pt x="9" y="33"/>
                  <a:pt x="9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30"/>
                  <a:pt x="32" y="33"/>
                </a:cubicBezTo>
                <a:cubicBezTo>
                  <a:pt x="29" y="36"/>
                  <a:pt x="25" y="38"/>
                  <a:pt x="20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7" y="34"/>
                  <a:pt x="7" y="34"/>
                  <a:pt x="7" y="34"/>
                </a:cubicBezTo>
                <a:cubicBezTo>
                  <a:pt x="6" y="36"/>
                  <a:pt x="6" y="36"/>
                  <a:pt x="6" y="36"/>
                </a:cubicBezTo>
                <a:cubicBezTo>
                  <a:pt x="10" y="39"/>
                  <a:pt x="15" y="41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1" y="42"/>
                  <a:pt x="22" y="42"/>
                  <a:pt x="24" y="41"/>
                </a:cubicBezTo>
                <a:cubicBezTo>
                  <a:pt x="28" y="41"/>
                  <a:pt x="32" y="39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91" name="Freeform 1249"/>
          <p:cNvSpPr>
            <a:spLocks noEditPoints="1"/>
          </p:cNvSpPr>
          <p:nvPr/>
        </p:nvSpPr>
        <p:spPr bwMode="auto">
          <a:xfrm>
            <a:off x="1673995" y="4937125"/>
            <a:ext cx="233363" cy="231775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0 w 56"/>
              <a:gd name="T19" fmla="*/ 28 h 56"/>
              <a:gd name="T20" fmla="*/ 8 w 56"/>
              <a:gd name="T21" fmla="*/ 48 h 56"/>
              <a:gd name="T22" fmla="*/ 7 w 56"/>
              <a:gd name="T23" fmla="*/ 49 h 56"/>
              <a:gd name="T24" fmla="*/ 7 w 56"/>
              <a:gd name="T25" fmla="*/ 49 h 56"/>
              <a:gd name="T26" fmla="*/ 8 w 56"/>
              <a:gd name="T27" fmla="*/ 48 h 56"/>
              <a:gd name="T28" fmla="*/ 28 w 56"/>
              <a:gd name="T29" fmla="*/ 56 h 56"/>
              <a:gd name="T30" fmla="*/ 48 w 56"/>
              <a:gd name="T31" fmla="*/ 48 h 56"/>
              <a:gd name="T32" fmla="*/ 56 w 56"/>
              <a:gd name="T33" fmla="*/ 28 h 56"/>
              <a:gd name="T34" fmla="*/ 48 w 56"/>
              <a:gd name="T35" fmla="*/ 8 h 56"/>
              <a:gd name="T36" fmla="*/ 28 w 56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7" y="49"/>
                  <a:pt x="7" y="49"/>
                  <a:pt x="7" y="49"/>
                </a:cubicBezTo>
                <a:cubicBezTo>
                  <a:pt x="7" y="49"/>
                  <a:pt x="7" y="49"/>
                  <a:pt x="7" y="49"/>
                </a:cubicBezTo>
                <a:cubicBezTo>
                  <a:pt x="8" y="48"/>
                  <a:pt x="8" y="48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5" y="56"/>
                  <a:pt x="43" y="54"/>
                  <a:pt x="48" y="48"/>
                </a:cubicBezTo>
                <a:cubicBezTo>
                  <a:pt x="54" y="42"/>
                  <a:pt x="56" y="35"/>
                  <a:pt x="56" y="28"/>
                </a:cubicBezTo>
                <a:cubicBezTo>
                  <a:pt x="56" y="21"/>
                  <a:pt x="54" y="13"/>
                  <a:pt x="48" y="8"/>
                </a:cubicBezTo>
                <a:cubicBezTo>
                  <a:pt x="43" y="2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92" name="Freeform 1250"/>
          <p:cNvSpPr>
            <a:spLocks/>
          </p:cNvSpPr>
          <p:nvPr/>
        </p:nvSpPr>
        <p:spPr bwMode="auto">
          <a:xfrm>
            <a:off x="1658120" y="4919663"/>
            <a:ext cx="265113" cy="265113"/>
          </a:xfrm>
          <a:custGeom>
            <a:avLst/>
            <a:gdLst>
              <a:gd name="T0" fmla="*/ 32 w 64"/>
              <a:gd name="T1" fmla="*/ 0 h 64"/>
              <a:gd name="T2" fmla="*/ 32 w 64"/>
              <a:gd name="T3" fmla="*/ 0 h 64"/>
              <a:gd name="T4" fmla="*/ 12 w 64"/>
              <a:gd name="T5" fmla="*/ 7 h 64"/>
              <a:gd name="T6" fmla="*/ 9 w 64"/>
              <a:gd name="T7" fmla="*/ 9 h 64"/>
              <a:gd name="T8" fmla="*/ 9 w 64"/>
              <a:gd name="T9" fmla="*/ 10 h 64"/>
              <a:gd name="T10" fmla="*/ 0 w 64"/>
              <a:gd name="T11" fmla="*/ 32 h 64"/>
              <a:gd name="T12" fmla="*/ 9 w 64"/>
              <a:gd name="T13" fmla="*/ 55 h 64"/>
              <a:gd name="T14" fmla="*/ 11 w 64"/>
              <a:gd name="T15" fmla="*/ 53 h 64"/>
              <a:gd name="T16" fmla="*/ 12 w 64"/>
              <a:gd name="T17" fmla="*/ 52 h 64"/>
              <a:gd name="T18" fmla="*/ 4 w 64"/>
              <a:gd name="T19" fmla="*/ 32 h 64"/>
              <a:gd name="T20" fmla="*/ 12 w 64"/>
              <a:gd name="T21" fmla="*/ 12 h 64"/>
              <a:gd name="T22" fmla="*/ 32 w 64"/>
              <a:gd name="T23" fmla="*/ 4 h 64"/>
              <a:gd name="T24" fmla="*/ 52 w 64"/>
              <a:gd name="T25" fmla="*/ 12 h 64"/>
              <a:gd name="T26" fmla="*/ 60 w 64"/>
              <a:gd name="T27" fmla="*/ 32 h 64"/>
              <a:gd name="T28" fmla="*/ 52 w 64"/>
              <a:gd name="T29" fmla="*/ 52 h 64"/>
              <a:gd name="T30" fmla="*/ 32 w 64"/>
              <a:gd name="T31" fmla="*/ 60 h 64"/>
              <a:gd name="T32" fmla="*/ 12 w 64"/>
              <a:gd name="T33" fmla="*/ 52 h 64"/>
              <a:gd name="T34" fmla="*/ 11 w 64"/>
              <a:gd name="T35" fmla="*/ 53 h 64"/>
              <a:gd name="T36" fmla="*/ 9 w 64"/>
              <a:gd name="T37" fmla="*/ 55 h 64"/>
              <a:gd name="T38" fmla="*/ 32 w 64"/>
              <a:gd name="T39" fmla="*/ 64 h 64"/>
              <a:gd name="T40" fmla="*/ 32 w 64"/>
              <a:gd name="T41" fmla="*/ 64 h 64"/>
              <a:gd name="T42" fmla="*/ 54 w 64"/>
              <a:gd name="T43" fmla="*/ 55 h 64"/>
              <a:gd name="T44" fmla="*/ 55 w 64"/>
              <a:gd name="T45" fmla="*/ 55 h 64"/>
              <a:gd name="T46" fmla="*/ 57 w 64"/>
              <a:gd name="T47" fmla="*/ 53 h 64"/>
              <a:gd name="T48" fmla="*/ 64 w 64"/>
              <a:gd name="T49" fmla="*/ 32 h 64"/>
              <a:gd name="T50" fmla="*/ 55 w 64"/>
              <a:gd name="T51" fmla="*/ 9 h 64"/>
              <a:gd name="T52" fmla="*/ 32 w 64"/>
              <a:gd name="T53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4" h="64"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5" y="0"/>
                  <a:pt x="18" y="2"/>
                  <a:pt x="12" y="7"/>
                </a:cubicBezTo>
                <a:cubicBezTo>
                  <a:pt x="11" y="8"/>
                  <a:pt x="10" y="8"/>
                  <a:pt x="9" y="9"/>
                </a:cubicBezTo>
                <a:cubicBezTo>
                  <a:pt x="9" y="9"/>
                  <a:pt x="9" y="10"/>
                  <a:pt x="9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1" y="53"/>
                  <a:pt x="11" y="53"/>
                  <a:pt x="11" y="53"/>
                </a:cubicBezTo>
                <a:cubicBezTo>
                  <a:pt x="12" y="52"/>
                  <a:pt x="12" y="52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39" y="4"/>
                  <a:pt x="47" y="6"/>
                  <a:pt x="52" y="12"/>
                </a:cubicBezTo>
                <a:cubicBezTo>
                  <a:pt x="58" y="17"/>
                  <a:pt x="60" y="25"/>
                  <a:pt x="60" y="32"/>
                </a:cubicBezTo>
                <a:cubicBezTo>
                  <a:pt x="60" y="39"/>
                  <a:pt x="58" y="46"/>
                  <a:pt x="52" y="52"/>
                </a:cubicBezTo>
                <a:cubicBezTo>
                  <a:pt x="47" y="58"/>
                  <a:pt x="39" y="60"/>
                  <a:pt x="32" y="60"/>
                </a:cubicBezTo>
                <a:cubicBezTo>
                  <a:pt x="25" y="60"/>
                  <a:pt x="18" y="58"/>
                  <a:pt x="12" y="52"/>
                </a:cubicBezTo>
                <a:cubicBezTo>
                  <a:pt x="11" y="53"/>
                  <a:pt x="11" y="53"/>
                  <a:pt x="11" y="53"/>
                </a:cubicBezTo>
                <a:cubicBezTo>
                  <a:pt x="9" y="55"/>
                  <a:pt x="9" y="55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0" y="64"/>
                  <a:pt x="48" y="61"/>
                  <a:pt x="54" y="55"/>
                </a:cubicBezTo>
                <a:cubicBezTo>
                  <a:pt x="55" y="55"/>
                  <a:pt x="55" y="55"/>
                  <a:pt x="55" y="55"/>
                </a:cubicBezTo>
                <a:cubicBezTo>
                  <a:pt x="56" y="54"/>
                  <a:pt x="56" y="53"/>
                  <a:pt x="57" y="53"/>
                </a:cubicBezTo>
                <a:cubicBezTo>
                  <a:pt x="62" y="47"/>
                  <a:pt x="64" y="39"/>
                  <a:pt x="64" y="32"/>
                </a:cubicBezTo>
                <a:cubicBezTo>
                  <a:pt x="64" y="24"/>
                  <a:pt x="61" y="15"/>
                  <a:pt x="55" y="9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93" name="Freeform 1251"/>
          <p:cNvSpPr>
            <a:spLocks/>
          </p:cNvSpPr>
          <p:nvPr/>
        </p:nvSpPr>
        <p:spPr bwMode="auto">
          <a:xfrm>
            <a:off x="1707332" y="4973638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94" name="Freeform 1252"/>
          <p:cNvSpPr>
            <a:spLocks noEditPoints="1"/>
          </p:cNvSpPr>
          <p:nvPr/>
        </p:nvSpPr>
        <p:spPr bwMode="auto">
          <a:xfrm>
            <a:off x="-1393055" y="6164263"/>
            <a:ext cx="231775" cy="231775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0 w 56"/>
              <a:gd name="T19" fmla="*/ 28 h 56"/>
              <a:gd name="T20" fmla="*/ 8 w 56"/>
              <a:gd name="T21" fmla="*/ 48 h 56"/>
              <a:gd name="T22" fmla="*/ 7 w 56"/>
              <a:gd name="T23" fmla="*/ 49 h 56"/>
              <a:gd name="T24" fmla="*/ 7 w 56"/>
              <a:gd name="T25" fmla="*/ 49 h 56"/>
              <a:gd name="T26" fmla="*/ 8 w 56"/>
              <a:gd name="T27" fmla="*/ 48 h 56"/>
              <a:gd name="T28" fmla="*/ 28 w 56"/>
              <a:gd name="T29" fmla="*/ 56 h 56"/>
              <a:gd name="T30" fmla="*/ 48 w 56"/>
              <a:gd name="T31" fmla="*/ 48 h 56"/>
              <a:gd name="T32" fmla="*/ 56 w 56"/>
              <a:gd name="T33" fmla="*/ 28 h 56"/>
              <a:gd name="T34" fmla="*/ 48 w 56"/>
              <a:gd name="T35" fmla="*/ 8 h 56"/>
              <a:gd name="T36" fmla="*/ 28 w 56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7" y="49"/>
                  <a:pt x="7" y="49"/>
                  <a:pt x="7" y="49"/>
                </a:cubicBezTo>
                <a:cubicBezTo>
                  <a:pt x="7" y="49"/>
                  <a:pt x="7" y="49"/>
                  <a:pt x="7" y="49"/>
                </a:cubicBezTo>
                <a:cubicBezTo>
                  <a:pt x="8" y="48"/>
                  <a:pt x="8" y="48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5" y="56"/>
                  <a:pt x="43" y="54"/>
                  <a:pt x="48" y="48"/>
                </a:cubicBezTo>
                <a:cubicBezTo>
                  <a:pt x="54" y="42"/>
                  <a:pt x="56" y="35"/>
                  <a:pt x="56" y="28"/>
                </a:cubicBezTo>
                <a:cubicBezTo>
                  <a:pt x="56" y="21"/>
                  <a:pt x="54" y="13"/>
                  <a:pt x="48" y="8"/>
                </a:cubicBezTo>
                <a:cubicBezTo>
                  <a:pt x="43" y="2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95" name="Freeform 1253"/>
          <p:cNvSpPr>
            <a:spLocks/>
          </p:cNvSpPr>
          <p:nvPr/>
        </p:nvSpPr>
        <p:spPr bwMode="auto">
          <a:xfrm>
            <a:off x="-1408930" y="6146800"/>
            <a:ext cx="265113" cy="266700"/>
          </a:xfrm>
          <a:custGeom>
            <a:avLst/>
            <a:gdLst>
              <a:gd name="T0" fmla="*/ 32 w 64"/>
              <a:gd name="T1" fmla="*/ 0 h 64"/>
              <a:gd name="T2" fmla="*/ 32 w 64"/>
              <a:gd name="T3" fmla="*/ 0 h 64"/>
              <a:gd name="T4" fmla="*/ 9 w 64"/>
              <a:gd name="T5" fmla="*/ 9 h 64"/>
              <a:gd name="T6" fmla="*/ 0 w 64"/>
              <a:gd name="T7" fmla="*/ 32 h 64"/>
              <a:gd name="T8" fmla="*/ 9 w 64"/>
              <a:gd name="T9" fmla="*/ 55 h 64"/>
              <a:gd name="T10" fmla="*/ 11 w 64"/>
              <a:gd name="T11" fmla="*/ 53 h 64"/>
              <a:gd name="T12" fmla="*/ 12 w 64"/>
              <a:gd name="T13" fmla="*/ 52 h 64"/>
              <a:gd name="T14" fmla="*/ 4 w 64"/>
              <a:gd name="T15" fmla="*/ 32 h 64"/>
              <a:gd name="T16" fmla="*/ 12 w 64"/>
              <a:gd name="T17" fmla="*/ 12 h 64"/>
              <a:gd name="T18" fmla="*/ 32 w 64"/>
              <a:gd name="T19" fmla="*/ 4 h 64"/>
              <a:gd name="T20" fmla="*/ 52 w 64"/>
              <a:gd name="T21" fmla="*/ 12 h 64"/>
              <a:gd name="T22" fmla="*/ 60 w 64"/>
              <a:gd name="T23" fmla="*/ 32 h 64"/>
              <a:gd name="T24" fmla="*/ 52 w 64"/>
              <a:gd name="T25" fmla="*/ 52 h 64"/>
              <a:gd name="T26" fmla="*/ 32 w 64"/>
              <a:gd name="T27" fmla="*/ 60 h 64"/>
              <a:gd name="T28" fmla="*/ 12 w 64"/>
              <a:gd name="T29" fmla="*/ 52 h 64"/>
              <a:gd name="T30" fmla="*/ 11 w 64"/>
              <a:gd name="T31" fmla="*/ 53 h 64"/>
              <a:gd name="T32" fmla="*/ 9 w 64"/>
              <a:gd name="T33" fmla="*/ 55 h 64"/>
              <a:gd name="T34" fmla="*/ 32 w 64"/>
              <a:gd name="T35" fmla="*/ 64 h 64"/>
              <a:gd name="T36" fmla="*/ 32 w 64"/>
              <a:gd name="T37" fmla="*/ 64 h 64"/>
              <a:gd name="T38" fmla="*/ 55 w 64"/>
              <a:gd name="T39" fmla="*/ 55 h 64"/>
              <a:gd name="T40" fmla="*/ 64 w 64"/>
              <a:gd name="T41" fmla="*/ 32 h 64"/>
              <a:gd name="T42" fmla="*/ 55 w 64"/>
              <a:gd name="T43" fmla="*/ 9 h 64"/>
              <a:gd name="T44" fmla="*/ 48 w 64"/>
              <a:gd name="T45" fmla="*/ 4 h 64"/>
              <a:gd name="T46" fmla="*/ 44 w 64"/>
              <a:gd name="T47" fmla="*/ 2 h 64"/>
              <a:gd name="T48" fmla="*/ 32 w 64"/>
              <a:gd name="T49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4" h="64"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1" y="53"/>
                  <a:pt x="11" y="53"/>
                  <a:pt x="11" y="53"/>
                </a:cubicBezTo>
                <a:cubicBezTo>
                  <a:pt x="12" y="52"/>
                  <a:pt x="12" y="52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39" y="4"/>
                  <a:pt x="47" y="6"/>
                  <a:pt x="52" y="12"/>
                </a:cubicBezTo>
                <a:cubicBezTo>
                  <a:pt x="58" y="17"/>
                  <a:pt x="60" y="25"/>
                  <a:pt x="60" y="32"/>
                </a:cubicBezTo>
                <a:cubicBezTo>
                  <a:pt x="60" y="39"/>
                  <a:pt x="58" y="46"/>
                  <a:pt x="52" y="52"/>
                </a:cubicBezTo>
                <a:cubicBezTo>
                  <a:pt x="47" y="58"/>
                  <a:pt x="39" y="60"/>
                  <a:pt x="32" y="60"/>
                </a:cubicBezTo>
                <a:cubicBezTo>
                  <a:pt x="25" y="60"/>
                  <a:pt x="18" y="58"/>
                  <a:pt x="12" y="52"/>
                </a:cubicBezTo>
                <a:cubicBezTo>
                  <a:pt x="11" y="53"/>
                  <a:pt x="11" y="53"/>
                  <a:pt x="11" y="53"/>
                </a:cubicBezTo>
                <a:cubicBezTo>
                  <a:pt x="9" y="55"/>
                  <a:pt x="9" y="55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0" y="64"/>
                  <a:pt x="49" y="61"/>
                  <a:pt x="55" y="55"/>
                </a:cubicBezTo>
                <a:cubicBezTo>
                  <a:pt x="61" y="49"/>
                  <a:pt x="64" y="40"/>
                  <a:pt x="64" y="32"/>
                </a:cubicBezTo>
                <a:cubicBezTo>
                  <a:pt x="64" y="24"/>
                  <a:pt x="61" y="15"/>
                  <a:pt x="55" y="9"/>
                </a:cubicBezTo>
                <a:cubicBezTo>
                  <a:pt x="53" y="7"/>
                  <a:pt x="51" y="5"/>
                  <a:pt x="48" y="4"/>
                </a:cubicBezTo>
                <a:cubicBezTo>
                  <a:pt x="47" y="3"/>
                  <a:pt x="46" y="3"/>
                  <a:pt x="44" y="2"/>
                </a:cubicBezTo>
                <a:cubicBezTo>
                  <a:pt x="40" y="0"/>
                  <a:pt x="36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55" name="Freeform 1255"/>
          <p:cNvSpPr>
            <a:spLocks/>
          </p:cNvSpPr>
          <p:nvPr/>
        </p:nvSpPr>
        <p:spPr bwMode="auto">
          <a:xfrm>
            <a:off x="-1359718" y="6200775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56" name="Freeform 1256"/>
          <p:cNvSpPr>
            <a:spLocks/>
          </p:cNvSpPr>
          <p:nvPr/>
        </p:nvSpPr>
        <p:spPr bwMode="auto">
          <a:xfrm>
            <a:off x="-2504305" y="6308725"/>
            <a:ext cx="2032000" cy="3271838"/>
          </a:xfrm>
          <a:custGeom>
            <a:avLst/>
            <a:gdLst>
              <a:gd name="T0" fmla="*/ 12 w 490"/>
              <a:gd name="T1" fmla="*/ 0 h 789"/>
              <a:gd name="T2" fmla="*/ 0 w 490"/>
              <a:gd name="T3" fmla="*/ 11 h 789"/>
              <a:gd name="T4" fmla="*/ 4 w 490"/>
              <a:gd name="T5" fmla="*/ 13 h 789"/>
              <a:gd name="T6" fmla="*/ 13 w 490"/>
              <a:gd name="T7" fmla="*/ 4 h 789"/>
              <a:gd name="T8" fmla="*/ 41 w 490"/>
              <a:gd name="T9" fmla="*/ 4 h 789"/>
              <a:gd name="T10" fmla="*/ 84 w 490"/>
              <a:gd name="T11" fmla="*/ 47 h 789"/>
              <a:gd name="T12" fmla="*/ 129 w 490"/>
              <a:gd name="T13" fmla="*/ 47 h 789"/>
              <a:gd name="T14" fmla="*/ 321 w 490"/>
              <a:gd name="T15" fmla="*/ 239 h 789"/>
              <a:gd name="T16" fmla="*/ 320 w 490"/>
              <a:gd name="T17" fmla="*/ 323 h 789"/>
              <a:gd name="T18" fmla="*/ 486 w 490"/>
              <a:gd name="T19" fmla="*/ 488 h 789"/>
              <a:gd name="T20" fmla="*/ 486 w 490"/>
              <a:gd name="T21" fmla="*/ 789 h 789"/>
              <a:gd name="T22" fmla="*/ 490 w 490"/>
              <a:gd name="T23" fmla="*/ 789 h 789"/>
              <a:gd name="T24" fmla="*/ 490 w 490"/>
              <a:gd name="T25" fmla="*/ 487 h 789"/>
              <a:gd name="T26" fmla="*/ 324 w 490"/>
              <a:gd name="T27" fmla="*/ 321 h 789"/>
              <a:gd name="T28" fmla="*/ 325 w 490"/>
              <a:gd name="T29" fmla="*/ 237 h 789"/>
              <a:gd name="T30" fmla="*/ 131 w 490"/>
              <a:gd name="T31" fmla="*/ 43 h 789"/>
              <a:gd name="T32" fmla="*/ 86 w 490"/>
              <a:gd name="T33" fmla="*/ 43 h 789"/>
              <a:gd name="T34" fmla="*/ 43 w 490"/>
              <a:gd name="T35" fmla="*/ 0 h 789"/>
              <a:gd name="T36" fmla="*/ 12 w 490"/>
              <a:gd name="T37" fmla="*/ 0 h 7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90" h="789">
                <a:moveTo>
                  <a:pt x="12" y="0"/>
                </a:moveTo>
                <a:cubicBezTo>
                  <a:pt x="0" y="11"/>
                  <a:pt x="0" y="11"/>
                  <a:pt x="0" y="11"/>
                </a:cubicBezTo>
                <a:cubicBezTo>
                  <a:pt x="2" y="12"/>
                  <a:pt x="3" y="12"/>
                  <a:pt x="4" y="13"/>
                </a:cubicBezTo>
                <a:cubicBezTo>
                  <a:pt x="13" y="4"/>
                  <a:pt x="13" y="4"/>
                  <a:pt x="13" y="4"/>
                </a:cubicBezTo>
                <a:cubicBezTo>
                  <a:pt x="41" y="4"/>
                  <a:pt x="41" y="4"/>
                  <a:pt x="41" y="4"/>
                </a:cubicBezTo>
                <a:cubicBezTo>
                  <a:pt x="84" y="47"/>
                  <a:pt x="84" y="47"/>
                  <a:pt x="84" y="47"/>
                </a:cubicBezTo>
                <a:cubicBezTo>
                  <a:pt x="129" y="47"/>
                  <a:pt x="129" y="47"/>
                  <a:pt x="129" y="47"/>
                </a:cubicBezTo>
                <a:cubicBezTo>
                  <a:pt x="321" y="239"/>
                  <a:pt x="321" y="239"/>
                  <a:pt x="321" y="239"/>
                </a:cubicBezTo>
                <a:cubicBezTo>
                  <a:pt x="320" y="323"/>
                  <a:pt x="320" y="323"/>
                  <a:pt x="320" y="323"/>
                </a:cubicBezTo>
                <a:cubicBezTo>
                  <a:pt x="486" y="488"/>
                  <a:pt x="486" y="488"/>
                  <a:pt x="486" y="488"/>
                </a:cubicBezTo>
                <a:cubicBezTo>
                  <a:pt x="486" y="789"/>
                  <a:pt x="486" y="789"/>
                  <a:pt x="486" y="789"/>
                </a:cubicBezTo>
                <a:cubicBezTo>
                  <a:pt x="490" y="789"/>
                  <a:pt x="490" y="789"/>
                  <a:pt x="490" y="789"/>
                </a:cubicBezTo>
                <a:cubicBezTo>
                  <a:pt x="490" y="487"/>
                  <a:pt x="490" y="487"/>
                  <a:pt x="490" y="487"/>
                </a:cubicBezTo>
                <a:cubicBezTo>
                  <a:pt x="324" y="321"/>
                  <a:pt x="324" y="321"/>
                  <a:pt x="324" y="321"/>
                </a:cubicBezTo>
                <a:cubicBezTo>
                  <a:pt x="325" y="237"/>
                  <a:pt x="325" y="237"/>
                  <a:pt x="325" y="237"/>
                </a:cubicBezTo>
                <a:cubicBezTo>
                  <a:pt x="131" y="43"/>
                  <a:pt x="131" y="43"/>
                  <a:pt x="131" y="43"/>
                </a:cubicBezTo>
                <a:cubicBezTo>
                  <a:pt x="86" y="43"/>
                  <a:pt x="86" y="43"/>
                  <a:pt x="86" y="43"/>
                </a:cubicBezTo>
                <a:cubicBezTo>
                  <a:pt x="43" y="0"/>
                  <a:pt x="43" y="0"/>
                  <a:pt x="43" y="0"/>
                </a:cubicBezTo>
                <a:cubicBezTo>
                  <a:pt x="12" y="0"/>
                  <a:pt x="12" y="0"/>
                  <a:pt x="1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57" name="Freeform 1257"/>
          <p:cNvSpPr>
            <a:spLocks/>
          </p:cNvSpPr>
          <p:nvPr/>
        </p:nvSpPr>
        <p:spPr bwMode="auto">
          <a:xfrm>
            <a:off x="-2312218" y="6624638"/>
            <a:ext cx="1773238" cy="3022600"/>
          </a:xfrm>
          <a:custGeom>
            <a:avLst/>
            <a:gdLst>
              <a:gd name="T0" fmla="*/ 7 w 428"/>
              <a:gd name="T1" fmla="*/ 0 h 729"/>
              <a:gd name="T2" fmla="*/ 0 w 428"/>
              <a:gd name="T3" fmla="*/ 7 h 729"/>
              <a:gd name="T4" fmla="*/ 2 w 428"/>
              <a:gd name="T5" fmla="*/ 9 h 729"/>
              <a:gd name="T6" fmla="*/ 3 w 428"/>
              <a:gd name="T7" fmla="*/ 10 h 729"/>
              <a:gd name="T8" fmla="*/ 9 w 428"/>
              <a:gd name="T9" fmla="*/ 4 h 729"/>
              <a:gd name="T10" fmla="*/ 84 w 428"/>
              <a:gd name="T11" fmla="*/ 6 h 729"/>
              <a:gd name="T12" fmla="*/ 173 w 428"/>
              <a:gd name="T13" fmla="*/ 95 h 729"/>
              <a:gd name="T14" fmla="*/ 170 w 428"/>
              <a:gd name="T15" fmla="*/ 199 h 729"/>
              <a:gd name="T16" fmla="*/ 191 w 428"/>
              <a:gd name="T17" fmla="*/ 220 h 729"/>
              <a:gd name="T18" fmla="*/ 218 w 428"/>
              <a:gd name="T19" fmla="*/ 220 h 729"/>
              <a:gd name="T20" fmla="*/ 424 w 428"/>
              <a:gd name="T21" fmla="*/ 426 h 729"/>
              <a:gd name="T22" fmla="*/ 424 w 428"/>
              <a:gd name="T23" fmla="*/ 729 h 729"/>
              <a:gd name="T24" fmla="*/ 428 w 428"/>
              <a:gd name="T25" fmla="*/ 729 h 729"/>
              <a:gd name="T26" fmla="*/ 428 w 428"/>
              <a:gd name="T27" fmla="*/ 425 h 729"/>
              <a:gd name="T28" fmla="*/ 220 w 428"/>
              <a:gd name="T29" fmla="*/ 216 h 729"/>
              <a:gd name="T30" fmla="*/ 192 w 428"/>
              <a:gd name="T31" fmla="*/ 216 h 729"/>
              <a:gd name="T32" fmla="*/ 174 w 428"/>
              <a:gd name="T33" fmla="*/ 198 h 729"/>
              <a:gd name="T34" fmla="*/ 177 w 428"/>
              <a:gd name="T35" fmla="*/ 94 h 729"/>
              <a:gd name="T36" fmla="*/ 86 w 428"/>
              <a:gd name="T37" fmla="*/ 2 h 729"/>
              <a:gd name="T38" fmla="*/ 7 w 428"/>
              <a:gd name="T39" fmla="*/ 0 h 7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28" h="729">
                <a:moveTo>
                  <a:pt x="7" y="0"/>
                </a:moveTo>
                <a:cubicBezTo>
                  <a:pt x="0" y="7"/>
                  <a:pt x="0" y="7"/>
                  <a:pt x="0" y="7"/>
                </a:cubicBezTo>
                <a:cubicBezTo>
                  <a:pt x="1" y="8"/>
                  <a:pt x="1" y="8"/>
                  <a:pt x="2" y="9"/>
                </a:cubicBezTo>
                <a:cubicBezTo>
                  <a:pt x="2" y="9"/>
                  <a:pt x="3" y="10"/>
                  <a:pt x="3" y="10"/>
                </a:cubicBezTo>
                <a:cubicBezTo>
                  <a:pt x="9" y="4"/>
                  <a:pt x="9" y="4"/>
                  <a:pt x="9" y="4"/>
                </a:cubicBezTo>
                <a:cubicBezTo>
                  <a:pt x="84" y="6"/>
                  <a:pt x="84" y="6"/>
                  <a:pt x="84" y="6"/>
                </a:cubicBezTo>
                <a:cubicBezTo>
                  <a:pt x="173" y="95"/>
                  <a:pt x="173" y="95"/>
                  <a:pt x="173" y="95"/>
                </a:cubicBezTo>
                <a:cubicBezTo>
                  <a:pt x="170" y="199"/>
                  <a:pt x="170" y="199"/>
                  <a:pt x="170" y="199"/>
                </a:cubicBezTo>
                <a:cubicBezTo>
                  <a:pt x="191" y="220"/>
                  <a:pt x="191" y="220"/>
                  <a:pt x="191" y="220"/>
                </a:cubicBezTo>
                <a:cubicBezTo>
                  <a:pt x="218" y="220"/>
                  <a:pt x="218" y="220"/>
                  <a:pt x="218" y="220"/>
                </a:cubicBezTo>
                <a:cubicBezTo>
                  <a:pt x="424" y="426"/>
                  <a:pt x="424" y="426"/>
                  <a:pt x="424" y="426"/>
                </a:cubicBezTo>
                <a:cubicBezTo>
                  <a:pt x="424" y="729"/>
                  <a:pt x="424" y="729"/>
                  <a:pt x="424" y="729"/>
                </a:cubicBezTo>
                <a:cubicBezTo>
                  <a:pt x="428" y="729"/>
                  <a:pt x="428" y="729"/>
                  <a:pt x="428" y="729"/>
                </a:cubicBezTo>
                <a:cubicBezTo>
                  <a:pt x="428" y="425"/>
                  <a:pt x="428" y="425"/>
                  <a:pt x="428" y="425"/>
                </a:cubicBezTo>
                <a:cubicBezTo>
                  <a:pt x="220" y="216"/>
                  <a:pt x="220" y="216"/>
                  <a:pt x="220" y="216"/>
                </a:cubicBezTo>
                <a:cubicBezTo>
                  <a:pt x="192" y="216"/>
                  <a:pt x="192" y="216"/>
                  <a:pt x="192" y="216"/>
                </a:cubicBezTo>
                <a:cubicBezTo>
                  <a:pt x="174" y="198"/>
                  <a:pt x="174" y="198"/>
                  <a:pt x="174" y="198"/>
                </a:cubicBezTo>
                <a:cubicBezTo>
                  <a:pt x="177" y="94"/>
                  <a:pt x="177" y="94"/>
                  <a:pt x="177" y="94"/>
                </a:cubicBezTo>
                <a:cubicBezTo>
                  <a:pt x="86" y="2"/>
                  <a:pt x="86" y="2"/>
                  <a:pt x="86" y="2"/>
                </a:cubicBezTo>
                <a:cubicBezTo>
                  <a:pt x="7" y="0"/>
                  <a:pt x="7" y="0"/>
                  <a:pt x="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58" name="Freeform 1258"/>
          <p:cNvSpPr>
            <a:spLocks/>
          </p:cNvSpPr>
          <p:nvPr/>
        </p:nvSpPr>
        <p:spPr bwMode="auto">
          <a:xfrm>
            <a:off x="-2247130" y="6946900"/>
            <a:ext cx="1641475" cy="2582863"/>
          </a:xfrm>
          <a:custGeom>
            <a:avLst/>
            <a:gdLst>
              <a:gd name="T0" fmla="*/ 3 w 396"/>
              <a:gd name="T1" fmla="*/ 0 h 623"/>
              <a:gd name="T2" fmla="*/ 2 w 396"/>
              <a:gd name="T3" fmla="*/ 1 h 623"/>
              <a:gd name="T4" fmla="*/ 0 w 396"/>
              <a:gd name="T5" fmla="*/ 3 h 623"/>
              <a:gd name="T6" fmla="*/ 157 w 396"/>
              <a:gd name="T7" fmla="*/ 159 h 623"/>
              <a:gd name="T8" fmla="*/ 188 w 396"/>
              <a:gd name="T9" fmla="*/ 157 h 623"/>
              <a:gd name="T10" fmla="*/ 392 w 396"/>
              <a:gd name="T11" fmla="*/ 362 h 623"/>
              <a:gd name="T12" fmla="*/ 392 w 396"/>
              <a:gd name="T13" fmla="*/ 623 h 623"/>
              <a:gd name="T14" fmla="*/ 396 w 396"/>
              <a:gd name="T15" fmla="*/ 623 h 623"/>
              <a:gd name="T16" fmla="*/ 396 w 396"/>
              <a:gd name="T17" fmla="*/ 361 h 623"/>
              <a:gd name="T18" fmla="*/ 190 w 396"/>
              <a:gd name="T19" fmla="*/ 153 h 623"/>
              <a:gd name="T20" fmla="*/ 158 w 396"/>
              <a:gd name="T21" fmla="*/ 155 h 623"/>
              <a:gd name="T22" fmla="*/ 3 w 396"/>
              <a:gd name="T23" fmla="*/ 0 h 6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96" h="623">
                <a:moveTo>
                  <a:pt x="3" y="0"/>
                </a:moveTo>
                <a:cubicBezTo>
                  <a:pt x="2" y="0"/>
                  <a:pt x="2" y="1"/>
                  <a:pt x="2" y="1"/>
                </a:cubicBezTo>
                <a:cubicBezTo>
                  <a:pt x="1" y="2"/>
                  <a:pt x="0" y="2"/>
                  <a:pt x="0" y="3"/>
                </a:cubicBezTo>
                <a:cubicBezTo>
                  <a:pt x="157" y="159"/>
                  <a:pt x="157" y="159"/>
                  <a:pt x="157" y="159"/>
                </a:cubicBezTo>
                <a:cubicBezTo>
                  <a:pt x="188" y="157"/>
                  <a:pt x="188" y="157"/>
                  <a:pt x="188" y="157"/>
                </a:cubicBezTo>
                <a:cubicBezTo>
                  <a:pt x="392" y="362"/>
                  <a:pt x="392" y="362"/>
                  <a:pt x="392" y="362"/>
                </a:cubicBezTo>
                <a:cubicBezTo>
                  <a:pt x="392" y="623"/>
                  <a:pt x="392" y="623"/>
                  <a:pt x="392" y="623"/>
                </a:cubicBezTo>
                <a:cubicBezTo>
                  <a:pt x="396" y="623"/>
                  <a:pt x="396" y="623"/>
                  <a:pt x="396" y="623"/>
                </a:cubicBezTo>
                <a:cubicBezTo>
                  <a:pt x="396" y="361"/>
                  <a:pt x="396" y="361"/>
                  <a:pt x="396" y="361"/>
                </a:cubicBezTo>
                <a:cubicBezTo>
                  <a:pt x="190" y="153"/>
                  <a:pt x="190" y="153"/>
                  <a:pt x="190" y="153"/>
                </a:cubicBezTo>
                <a:cubicBezTo>
                  <a:pt x="158" y="155"/>
                  <a:pt x="158" y="155"/>
                  <a:pt x="158" y="155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59" name="Freeform 1259"/>
          <p:cNvSpPr>
            <a:spLocks/>
          </p:cNvSpPr>
          <p:nvPr/>
        </p:nvSpPr>
        <p:spPr bwMode="auto">
          <a:xfrm>
            <a:off x="-2790055" y="6483350"/>
            <a:ext cx="2151063" cy="3328988"/>
          </a:xfrm>
          <a:custGeom>
            <a:avLst/>
            <a:gdLst>
              <a:gd name="T0" fmla="*/ 0 w 519"/>
              <a:gd name="T1" fmla="*/ 0 h 803"/>
              <a:gd name="T2" fmla="*/ 0 w 519"/>
              <a:gd name="T3" fmla="*/ 34 h 803"/>
              <a:gd name="T4" fmla="*/ 263 w 519"/>
              <a:gd name="T5" fmla="*/ 296 h 803"/>
              <a:gd name="T6" fmla="*/ 328 w 519"/>
              <a:gd name="T7" fmla="*/ 295 h 803"/>
              <a:gd name="T8" fmla="*/ 515 w 519"/>
              <a:gd name="T9" fmla="*/ 483 h 803"/>
              <a:gd name="T10" fmla="*/ 515 w 519"/>
              <a:gd name="T11" fmla="*/ 803 h 803"/>
              <a:gd name="T12" fmla="*/ 519 w 519"/>
              <a:gd name="T13" fmla="*/ 803 h 803"/>
              <a:gd name="T14" fmla="*/ 519 w 519"/>
              <a:gd name="T15" fmla="*/ 481 h 803"/>
              <a:gd name="T16" fmla="*/ 330 w 519"/>
              <a:gd name="T17" fmla="*/ 291 h 803"/>
              <a:gd name="T18" fmla="*/ 264 w 519"/>
              <a:gd name="T19" fmla="*/ 292 h 803"/>
              <a:gd name="T20" fmla="*/ 4 w 519"/>
              <a:gd name="T21" fmla="*/ 33 h 803"/>
              <a:gd name="T22" fmla="*/ 4 w 519"/>
              <a:gd name="T23" fmla="*/ 0 h 803"/>
              <a:gd name="T24" fmla="*/ 3 w 519"/>
              <a:gd name="T25" fmla="*/ 0 h 803"/>
              <a:gd name="T26" fmla="*/ 3 w 519"/>
              <a:gd name="T27" fmla="*/ 0 h 803"/>
              <a:gd name="T28" fmla="*/ 0 w 519"/>
              <a:gd name="T29" fmla="*/ 0 h 8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519" h="803">
                <a:moveTo>
                  <a:pt x="0" y="0"/>
                </a:moveTo>
                <a:cubicBezTo>
                  <a:pt x="0" y="34"/>
                  <a:pt x="0" y="34"/>
                  <a:pt x="0" y="34"/>
                </a:cubicBezTo>
                <a:cubicBezTo>
                  <a:pt x="263" y="296"/>
                  <a:pt x="263" y="296"/>
                  <a:pt x="263" y="296"/>
                </a:cubicBezTo>
                <a:cubicBezTo>
                  <a:pt x="328" y="295"/>
                  <a:pt x="328" y="295"/>
                  <a:pt x="328" y="295"/>
                </a:cubicBezTo>
                <a:cubicBezTo>
                  <a:pt x="515" y="483"/>
                  <a:pt x="515" y="483"/>
                  <a:pt x="515" y="483"/>
                </a:cubicBezTo>
                <a:cubicBezTo>
                  <a:pt x="515" y="803"/>
                  <a:pt x="515" y="803"/>
                  <a:pt x="515" y="803"/>
                </a:cubicBezTo>
                <a:cubicBezTo>
                  <a:pt x="519" y="803"/>
                  <a:pt x="519" y="803"/>
                  <a:pt x="519" y="803"/>
                </a:cubicBezTo>
                <a:cubicBezTo>
                  <a:pt x="519" y="481"/>
                  <a:pt x="519" y="481"/>
                  <a:pt x="519" y="481"/>
                </a:cubicBezTo>
                <a:cubicBezTo>
                  <a:pt x="330" y="291"/>
                  <a:pt x="330" y="291"/>
                  <a:pt x="330" y="291"/>
                </a:cubicBezTo>
                <a:cubicBezTo>
                  <a:pt x="264" y="292"/>
                  <a:pt x="264" y="292"/>
                  <a:pt x="264" y="292"/>
                </a:cubicBezTo>
                <a:cubicBezTo>
                  <a:pt x="4" y="33"/>
                  <a:pt x="4" y="33"/>
                  <a:pt x="4" y="33"/>
                </a:cubicBezTo>
                <a:cubicBezTo>
                  <a:pt x="4" y="0"/>
                  <a:pt x="4" y="0"/>
                  <a:pt x="4" y="0"/>
                </a:cubicBezTo>
                <a:cubicBezTo>
                  <a:pt x="4" y="0"/>
                  <a:pt x="3" y="0"/>
                  <a:pt x="3" y="0"/>
                </a:cubicBezTo>
                <a:cubicBezTo>
                  <a:pt x="3" y="0"/>
                  <a:pt x="3" y="0"/>
                  <a:pt x="3" y="0"/>
                </a:cubicBezTo>
                <a:cubicBezTo>
                  <a:pt x="2" y="0"/>
                  <a:pt x="1" y="0"/>
                  <a:pt x="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60" name="Freeform 1260"/>
          <p:cNvSpPr>
            <a:spLocks/>
          </p:cNvSpPr>
          <p:nvPr/>
        </p:nvSpPr>
        <p:spPr bwMode="auto">
          <a:xfrm>
            <a:off x="-5334818" y="4332288"/>
            <a:ext cx="4613275" cy="5016500"/>
          </a:xfrm>
          <a:custGeom>
            <a:avLst/>
            <a:gdLst>
              <a:gd name="T0" fmla="*/ 8 w 2906"/>
              <a:gd name="T1" fmla="*/ 0 h 3160"/>
              <a:gd name="T2" fmla="*/ 0 w 2906"/>
              <a:gd name="T3" fmla="*/ 7 h 3160"/>
              <a:gd name="T4" fmla="*/ 0 w 2906"/>
              <a:gd name="T5" fmla="*/ 7 h 3160"/>
              <a:gd name="T6" fmla="*/ 1118 w 2906"/>
              <a:gd name="T7" fmla="*/ 1120 h 3160"/>
              <a:gd name="T8" fmla="*/ 1329 w 2906"/>
              <a:gd name="T9" fmla="*/ 1122 h 3160"/>
              <a:gd name="T10" fmla="*/ 1457 w 2906"/>
              <a:gd name="T11" fmla="*/ 1250 h 3160"/>
              <a:gd name="T12" fmla="*/ 1454 w 2906"/>
              <a:gd name="T13" fmla="*/ 1425 h 3160"/>
              <a:gd name="T14" fmla="*/ 2235 w 2906"/>
              <a:gd name="T15" fmla="*/ 2206 h 3160"/>
              <a:gd name="T16" fmla="*/ 2434 w 2906"/>
              <a:gd name="T17" fmla="*/ 2201 h 3160"/>
              <a:gd name="T18" fmla="*/ 2896 w 2906"/>
              <a:gd name="T19" fmla="*/ 2669 h 3160"/>
              <a:gd name="T20" fmla="*/ 2896 w 2906"/>
              <a:gd name="T21" fmla="*/ 3160 h 3160"/>
              <a:gd name="T22" fmla="*/ 2906 w 2906"/>
              <a:gd name="T23" fmla="*/ 3160 h 3160"/>
              <a:gd name="T24" fmla="*/ 2906 w 2906"/>
              <a:gd name="T25" fmla="*/ 2663 h 3160"/>
              <a:gd name="T26" fmla="*/ 2439 w 2906"/>
              <a:gd name="T27" fmla="*/ 2191 h 3160"/>
              <a:gd name="T28" fmla="*/ 2240 w 2906"/>
              <a:gd name="T29" fmla="*/ 2196 h 3160"/>
              <a:gd name="T30" fmla="*/ 1465 w 2906"/>
              <a:gd name="T31" fmla="*/ 1423 h 3160"/>
              <a:gd name="T32" fmla="*/ 1467 w 2906"/>
              <a:gd name="T33" fmla="*/ 1248 h 3160"/>
              <a:gd name="T34" fmla="*/ 1332 w 2906"/>
              <a:gd name="T35" fmla="*/ 1112 h 3160"/>
              <a:gd name="T36" fmla="*/ 1120 w 2906"/>
              <a:gd name="T37" fmla="*/ 1109 h 3160"/>
              <a:gd name="T38" fmla="*/ 8 w 2906"/>
              <a:gd name="T39" fmla="*/ 0 h 3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906" h="3160">
                <a:moveTo>
                  <a:pt x="8" y="0"/>
                </a:moveTo>
                <a:lnTo>
                  <a:pt x="0" y="7"/>
                </a:lnTo>
                <a:lnTo>
                  <a:pt x="0" y="7"/>
                </a:lnTo>
                <a:lnTo>
                  <a:pt x="1118" y="1120"/>
                </a:lnTo>
                <a:lnTo>
                  <a:pt x="1329" y="1122"/>
                </a:lnTo>
                <a:lnTo>
                  <a:pt x="1457" y="1250"/>
                </a:lnTo>
                <a:lnTo>
                  <a:pt x="1454" y="1425"/>
                </a:lnTo>
                <a:lnTo>
                  <a:pt x="2235" y="2206"/>
                </a:lnTo>
                <a:lnTo>
                  <a:pt x="2434" y="2201"/>
                </a:lnTo>
                <a:lnTo>
                  <a:pt x="2896" y="2669"/>
                </a:lnTo>
                <a:lnTo>
                  <a:pt x="2896" y="3160"/>
                </a:lnTo>
                <a:lnTo>
                  <a:pt x="2906" y="3160"/>
                </a:lnTo>
                <a:lnTo>
                  <a:pt x="2906" y="2663"/>
                </a:lnTo>
                <a:lnTo>
                  <a:pt x="2439" y="2191"/>
                </a:lnTo>
                <a:lnTo>
                  <a:pt x="2240" y="2196"/>
                </a:lnTo>
                <a:lnTo>
                  <a:pt x="1465" y="1423"/>
                </a:lnTo>
                <a:lnTo>
                  <a:pt x="1467" y="1248"/>
                </a:lnTo>
                <a:lnTo>
                  <a:pt x="1332" y="1112"/>
                </a:lnTo>
                <a:lnTo>
                  <a:pt x="1120" y="1109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61" name="Freeform 1261"/>
          <p:cNvSpPr>
            <a:spLocks/>
          </p:cNvSpPr>
          <p:nvPr/>
        </p:nvSpPr>
        <p:spPr bwMode="auto">
          <a:xfrm>
            <a:off x="-5334818" y="4332288"/>
            <a:ext cx="4613275" cy="5016500"/>
          </a:xfrm>
          <a:custGeom>
            <a:avLst/>
            <a:gdLst>
              <a:gd name="T0" fmla="*/ 8 w 2906"/>
              <a:gd name="T1" fmla="*/ 0 h 3160"/>
              <a:gd name="T2" fmla="*/ 0 w 2906"/>
              <a:gd name="T3" fmla="*/ 7 h 3160"/>
              <a:gd name="T4" fmla="*/ 0 w 2906"/>
              <a:gd name="T5" fmla="*/ 7 h 3160"/>
              <a:gd name="T6" fmla="*/ 1118 w 2906"/>
              <a:gd name="T7" fmla="*/ 1120 h 3160"/>
              <a:gd name="T8" fmla="*/ 1329 w 2906"/>
              <a:gd name="T9" fmla="*/ 1122 h 3160"/>
              <a:gd name="T10" fmla="*/ 1457 w 2906"/>
              <a:gd name="T11" fmla="*/ 1250 h 3160"/>
              <a:gd name="T12" fmla="*/ 1454 w 2906"/>
              <a:gd name="T13" fmla="*/ 1425 h 3160"/>
              <a:gd name="T14" fmla="*/ 2235 w 2906"/>
              <a:gd name="T15" fmla="*/ 2206 h 3160"/>
              <a:gd name="T16" fmla="*/ 2434 w 2906"/>
              <a:gd name="T17" fmla="*/ 2201 h 3160"/>
              <a:gd name="T18" fmla="*/ 2896 w 2906"/>
              <a:gd name="T19" fmla="*/ 2669 h 3160"/>
              <a:gd name="T20" fmla="*/ 2896 w 2906"/>
              <a:gd name="T21" fmla="*/ 3160 h 3160"/>
              <a:gd name="T22" fmla="*/ 2906 w 2906"/>
              <a:gd name="T23" fmla="*/ 3160 h 3160"/>
              <a:gd name="T24" fmla="*/ 2906 w 2906"/>
              <a:gd name="T25" fmla="*/ 2663 h 3160"/>
              <a:gd name="T26" fmla="*/ 2439 w 2906"/>
              <a:gd name="T27" fmla="*/ 2191 h 3160"/>
              <a:gd name="T28" fmla="*/ 2240 w 2906"/>
              <a:gd name="T29" fmla="*/ 2196 h 3160"/>
              <a:gd name="T30" fmla="*/ 1465 w 2906"/>
              <a:gd name="T31" fmla="*/ 1423 h 3160"/>
              <a:gd name="T32" fmla="*/ 1467 w 2906"/>
              <a:gd name="T33" fmla="*/ 1248 h 3160"/>
              <a:gd name="T34" fmla="*/ 1332 w 2906"/>
              <a:gd name="T35" fmla="*/ 1112 h 3160"/>
              <a:gd name="T36" fmla="*/ 1120 w 2906"/>
              <a:gd name="T37" fmla="*/ 1109 h 3160"/>
              <a:gd name="T38" fmla="*/ 8 w 2906"/>
              <a:gd name="T39" fmla="*/ 0 h 3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906" h="3160">
                <a:moveTo>
                  <a:pt x="8" y="0"/>
                </a:moveTo>
                <a:lnTo>
                  <a:pt x="0" y="7"/>
                </a:lnTo>
                <a:lnTo>
                  <a:pt x="0" y="7"/>
                </a:lnTo>
                <a:lnTo>
                  <a:pt x="1118" y="1120"/>
                </a:lnTo>
                <a:lnTo>
                  <a:pt x="1329" y="1122"/>
                </a:lnTo>
                <a:lnTo>
                  <a:pt x="1457" y="1250"/>
                </a:lnTo>
                <a:lnTo>
                  <a:pt x="1454" y="1425"/>
                </a:lnTo>
                <a:lnTo>
                  <a:pt x="2235" y="2206"/>
                </a:lnTo>
                <a:lnTo>
                  <a:pt x="2434" y="2201"/>
                </a:lnTo>
                <a:lnTo>
                  <a:pt x="2896" y="2669"/>
                </a:lnTo>
                <a:lnTo>
                  <a:pt x="2896" y="3160"/>
                </a:lnTo>
                <a:lnTo>
                  <a:pt x="2906" y="3160"/>
                </a:lnTo>
                <a:lnTo>
                  <a:pt x="2906" y="2663"/>
                </a:lnTo>
                <a:lnTo>
                  <a:pt x="2439" y="2191"/>
                </a:lnTo>
                <a:lnTo>
                  <a:pt x="2240" y="2196"/>
                </a:lnTo>
                <a:lnTo>
                  <a:pt x="1465" y="1423"/>
                </a:lnTo>
                <a:lnTo>
                  <a:pt x="1467" y="1248"/>
                </a:lnTo>
                <a:lnTo>
                  <a:pt x="1332" y="1112"/>
                </a:lnTo>
                <a:lnTo>
                  <a:pt x="1120" y="1109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62" name="Freeform 1262"/>
          <p:cNvSpPr>
            <a:spLocks noEditPoints="1"/>
          </p:cNvSpPr>
          <p:nvPr/>
        </p:nvSpPr>
        <p:spPr bwMode="auto">
          <a:xfrm>
            <a:off x="-4817293" y="4937125"/>
            <a:ext cx="4046538" cy="4443413"/>
          </a:xfrm>
          <a:custGeom>
            <a:avLst/>
            <a:gdLst>
              <a:gd name="T0" fmla="*/ 0 w 2549"/>
              <a:gd name="T1" fmla="*/ 8 h 2799"/>
              <a:gd name="T2" fmla="*/ 0 w 2549"/>
              <a:gd name="T3" fmla="*/ 8 h 2799"/>
              <a:gd name="T4" fmla="*/ 0 w 2549"/>
              <a:gd name="T5" fmla="*/ 8 h 2799"/>
              <a:gd name="T6" fmla="*/ 0 w 2549"/>
              <a:gd name="T7" fmla="*/ 8 h 2799"/>
              <a:gd name="T8" fmla="*/ 8 w 2549"/>
              <a:gd name="T9" fmla="*/ 0 h 2799"/>
              <a:gd name="T10" fmla="*/ 0 w 2549"/>
              <a:gd name="T11" fmla="*/ 8 h 2799"/>
              <a:gd name="T12" fmla="*/ 763 w 2549"/>
              <a:gd name="T13" fmla="*/ 768 h 2799"/>
              <a:gd name="T14" fmla="*/ 974 w 2549"/>
              <a:gd name="T15" fmla="*/ 773 h 2799"/>
              <a:gd name="T16" fmla="*/ 1102 w 2549"/>
              <a:gd name="T17" fmla="*/ 901 h 2799"/>
              <a:gd name="T18" fmla="*/ 1092 w 2549"/>
              <a:gd name="T19" fmla="*/ 1081 h 2799"/>
              <a:gd name="T20" fmla="*/ 1873 w 2549"/>
              <a:gd name="T21" fmla="*/ 1862 h 2799"/>
              <a:gd name="T22" fmla="*/ 2074 w 2549"/>
              <a:gd name="T23" fmla="*/ 1859 h 2799"/>
              <a:gd name="T24" fmla="*/ 2538 w 2549"/>
              <a:gd name="T25" fmla="*/ 2324 h 2799"/>
              <a:gd name="T26" fmla="*/ 2538 w 2549"/>
              <a:gd name="T27" fmla="*/ 2799 h 2799"/>
              <a:gd name="T28" fmla="*/ 2549 w 2549"/>
              <a:gd name="T29" fmla="*/ 2799 h 2799"/>
              <a:gd name="T30" fmla="*/ 2549 w 2549"/>
              <a:gd name="T31" fmla="*/ 2319 h 2799"/>
              <a:gd name="T32" fmla="*/ 2079 w 2549"/>
              <a:gd name="T33" fmla="*/ 1849 h 2799"/>
              <a:gd name="T34" fmla="*/ 1875 w 2549"/>
              <a:gd name="T35" fmla="*/ 1851 h 2799"/>
              <a:gd name="T36" fmla="*/ 1102 w 2549"/>
              <a:gd name="T37" fmla="*/ 1078 h 2799"/>
              <a:gd name="T38" fmla="*/ 1113 w 2549"/>
              <a:gd name="T39" fmla="*/ 896 h 2799"/>
              <a:gd name="T40" fmla="*/ 977 w 2549"/>
              <a:gd name="T41" fmla="*/ 762 h 2799"/>
              <a:gd name="T42" fmla="*/ 768 w 2549"/>
              <a:gd name="T43" fmla="*/ 760 h 2799"/>
              <a:gd name="T44" fmla="*/ 8 w 2549"/>
              <a:gd name="T45" fmla="*/ 0 h 27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2549" h="2799">
                <a:moveTo>
                  <a:pt x="0" y="8"/>
                </a:moveTo>
                <a:lnTo>
                  <a:pt x="0" y="8"/>
                </a:lnTo>
                <a:lnTo>
                  <a:pt x="0" y="8"/>
                </a:lnTo>
                <a:lnTo>
                  <a:pt x="0" y="8"/>
                </a:lnTo>
                <a:close/>
                <a:moveTo>
                  <a:pt x="8" y="0"/>
                </a:moveTo>
                <a:lnTo>
                  <a:pt x="0" y="8"/>
                </a:lnTo>
                <a:lnTo>
                  <a:pt x="763" y="768"/>
                </a:lnTo>
                <a:lnTo>
                  <a:pt x="974" y="773"/>
                </a:lnTo>
                <a:lnTo>
                  <a:pt x="1102" y="901"/>
                </a:lnTo>
                <a:lnTo>
                  <a:pt x="1092" y="1081"/>
                </a:lnTo>
                <a:lnTo>
                  <a:pt x="1873" y="1862"/>
                </a:lnTo>
                <a:lnTo>
                  <a:pt x="2074" y="1859"/>
                </a:lnTo>
                <a:lnTo>
                  <a:pt x="2538" y="2324"/>
                </a:lnTo>
                <a:lnTo>
                  <a:pt x="2538" y="2799"/>
                </a:lnTo>
                <a:lnTo>
                  <a:pt x="2549" y="2799"/>
                </a:lnTo>
                <a:lnTo>
                  <a:pt x="2549" y="2319"/>
                </a:lnTo>
                <a:lnTo>
                  <a:pt x="2079" y="1849"/>
                </a:lnTo>
                <a:lnTo>
                  <a:pt x="1875" y="1851"/>
                </a:lnTo>
                <a:lnTo>
                  <a:pt x="1102" y="1078"/>
                </a:lnTo>
                <a:lnTo>
                  <a:pt x="1113" y="896"/>
                </a:lnTo>
                <a:lnTo>
                  <a:pt x="977" y="762"/>
                </a:lnTo>
                <a:lnTo>
                  <a:pt x="768" y="760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63" name="Freeform 1263"/>
          <p:cNvSpPr>
            <a:spLocks noEditPoints="1"/>
          </p:cNvSpPr>
          <p:nvPr/>
        </p:nvSpPr>
        <p:spPr bwMode="auto">
          <a:xfrm>
            <a:off x="-4817293" y="4937125"/>
            <a:ext cx="4046538" cy="4443413"/>
          </a:xfrm>
          <a:custGeom>
            <a:avLst/>
            <a:gdLst>
              <a:gd name="T0" fmla="*/ 0 w 2549"/>
              <a:gd name="T1" fmla="*/ 8 h 2799"/>
              <a:gd name="T2" fmla="*/ 0 w 2549"/>
              <a:gd name="T3" fmla="*/ 8 h 2799"/>
              <a:gd name="T4" fmla="*/ 0 w 2549"/>
              <a:gd name="T5" fmla="*/ 8 h 2799"/>
              <a:gd name="T6" fmla="*/ 0 w 2549"/>
              <a:gd name="T7" fmla="*/ 8 h 2799"/>
              <a:gd name="T8" fmla="*/ 8 w 2549"/>
              <a:gd name="T9" fmla="*/ 0 h 2799"/>
              <a:gd name="T10" fmla="*/ 0 w 2549"/>
              <a:gd name="T11" fmla="*/ 8 h 2799"/>
              <a:gd name="T12" fmla="*/ 763 w 2549"/>
              <a:gd name="T13" fmla="*/ 768 h 2799"/>
              <a:gd name="T14" fmla="*/ 974 w 2549"/>
              <a:gd name="T15" fmla="*/ 773 h 2799"/>
              <a:gd name="T16" fmla="*/ 1102 w 2549"/>
              <a:gd name="T17" fmla="*/ 901 h 2799"/>
              <a:gd name="T18" fmla="*/ 1092 w 2549"/>
              <a:gd name="T19" fmla="*/ 1081 h 2799"/>
              <a:gd name="T20" fmla="*/ 1873 w 2549"/>
              <a:gd name="T21" fmla="*/ 1862 h 2799"/>
              <a:gd name="T22" fmla="*/ 2074 w 2549"/>
              <a:gd name="T23" fmla="*/ 1859 h 2799"/>
              <a:gd name="T24" fmla="*/ 2538 w 2549"/>
              <a:gd name="T25" fmla="*/ 2324 h 2799"/>
              <a:gd name="T26" fmla="*/ 2538 w 2549"/>
              <a:gd name="T27" fmla="*/ 2799 h 2799"/>
              <a:gd name="T28" fmla="*/ 2549 w 2549"/>
              <a:gd name="T29" fmla="*/ 2799 h 2799"/>
              <a:gd name="T30" fmla="*/ 2549 w 2549"/>
              <a:gd name="T31" fmla="*/ 2319 h 2799"/>
              <a:gd name="T32" fmla="*/ 2079 w 2549"/>
              <a:gd name="T33" fmla="*/ 1849 h 2799"/>
              <a:gd name="T34" fmla="*/ 1875 w 2549"/>
              <a:gd name="T35" fmla="*/ 1851 h 2799"/>
              <a:gd name="T36" fmla="*/ 1102 w 2549"/>
              <a:gd name="T37" fmla="*/ 1078 h 2799"/>
              <a:gd name="T38" fmla="*/ 1113 w 2549"/>
              <a:gd name="T39" fmla="*/ 896 h 2799"/>
              <a:gd name="T40" fmla="*/ 977 w 2549"/>
              <a:gd name="T41" fmla="*/ 762 h 2799"/>
              <a:gd name="T42" fmla="*/ 768 w 2549"/>
              <a:gd name="T43" fmla="*/ 760 h 2799"/>
              <a:gd name="T44" fmla="*/ 8 w 2549"/>
              <a:gd name="T45" fmla="*/ 0 h 27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2549" h="2799">
                <a:moveTo>
                  <a:pt x="0" y="8"/>
                </a:moveTo>
                <a:lnTo>
                  <a:pt x="0" y="8"/>
                </a:lnTo>
                <a:lnTo>
                  <a:pt x="0" y="8"/>
                </a:lnTo>
                <a:lnTo>
                  <a:pt x="0" y="8"/>
                </a:lnTo>
                <a:moveTo>
                  <a:pt x="8" y="0"/>
                </a:moveTo>
                <a:lnTo>
                  <a:pt x="0" y="8"/>
                </a:lnTo>
                <a:lnTo>
                  <a:pt x="763" y="768"/>
                </a:lnTo>
                <a:lnTo>
                  <a:pt x="974" y="773"/>
                </a:lnTo>
                <a:lnTo>
                  <a:pt x="1102" y="901"/>
                </a:lnTo>
                <a:lnTo>
                  <a:pt x="1092" y="1081"/>
                </a:lnTo>
                <a:lnTo>
                  <a:pt x="1873" y="1862"/>
                </a:lnTo>
                <a:lnTo>
                  <a:pt x="2074" y="1859"/>
                </a:lnTo>
                <a:lnTo>
                  <a:pt x="2538" y="2324"/>
                </a:lnTo>
                <a:lnTo>
                  <a:pt x="2538" y="2799"/>
                </a:lnTo>
                <a:lnTo>
                  <a:pt x="2549" y="2799"/>
                </a:lnTo>
                <a:lnTo>
                  <a:pt x="2549" y="2319"/>
                </a:lnTo>
                <a:lnTo>
                  <a:pt x="2079" y="1849"/>
                </a:lnTo>
                <a:lnTo>
                  <a:pt x="1875" y="1851"/>
                </a:lnTo>
                <a:lnTo>
                  <a:pt x="1102" y="1078"/>
                </a:lnTo>
                <a:lnTo>
                  <a:pt x="1113" y="896"/>
                </a:lnTo>
                <a:lnTo>
                  <a:pt x="977" y="762"/>
                </a:lnTo>
                <a:lnTo>
                  <a:pt x="768" y="760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64" name="Freeform 1264"/>
          <p:cNvSpPr>
            <a:spLocks/>
          </p:cNvSpPr>
          <p:nvPr/>
        </p:nvSpPr>
        <p:spPr bwMode="auto">
          <a:xfrm>
            <a:off x="-3345680" y="6424613"/>
            <a:ext cx="2508250" cy="3155950"/>
          </a:xfrm>
          <a:custGeom>
            <a:avLst/>
            <a:gdLst>
              <a:gd name="T0" fmla="*/ 4 w 605"/>
              <a:gd name="T1" fmla="*/ 0 h 761"/>
              <a:gd name="T2" fmla="*/ 1 w 605"/>
              <a:gd name="T3" fmla="*/ 0 h 761"/>
              <a:gd name="T4" fmla="*/ 0 w 605"/>
              <a:gd name="T5" fmla="*/ 0 h 761"/>
              <a:gd name="T6" fmla="*/ 1 w 605"/>
              <a:gd name="T7" fmla="*/ 16 h 761"/>
              <a:gd name="T8" fmla="*/ 350 w 605"/>
              <a:gd name="T9" fmla="*/ 365 h 761"/>
              <a:gd name="T10" fmla="*/ 424 w 605"/>
              <a:gd name="T11" fmla="*/ 367 h 761"/>
              <a:gd name="T12" fmla="*/ 601 w 605"/>
              <a:gd name="T13" fmla="*/ 545 h 761"/>
              <a:gd name="T14" fmla="*/ 601 w 605"/>
              <a:gd name="T15" fmla="*/ 761 h 761"/>
              <a:gd name="T16" fmla="*/ 605 w 605"/>
              <a:gd name="T17" fmla="*/ 761 h 761"/>
              <a:gd name="T18" fmla="*/ 605 w 605"/>
              <a:gd name="T19" fmla="*/ 543 h 761"/>
              <a:gd name="T20" fmla="*/ 426 w 605"/>
              <a:gd name="T21" fmla="*/ 363 h 761"/>
              <a:gd name="T22" fmla="*/ 352 w 605"/>
              <a:gd name="T23" fmla="*/ 361 h 761"/>
              <a:gd name="T24" fmla="*/ 5 w 605"/>
              <a:gd name="T25" fmla="*/ 15 h 761"/>
              <a:gd name="T26" fmla="*/ 4 w 605"/>
              <a:gd name="T27" fmla="*/ 0 h 7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605" h="761">
                <a:moveTo>
                  <a:pt x="4" y="0"/>
                </a:moveTo>
                <a:cubicBezTo>
                  <a:pt x="3" y="0"/>
                  <a:pt x="2" y="0"/>
                  <a:pt x="1" y="0"/>
                </a:cubicBezTo>
                <a:cubicBezTo>
                  <a:pt x="1" y="0"/>
                  <a:pt x="0" y="0"/>
                  <a:pt x="0" y="0"/>
                </a:cubicBezTo>
                <a:cubicBezTo>
                  <a:pt x="1" y="16"/>
                  <a:pt x="1" y="16"/>
                  <a:pt x="1" y="16"/>
                </a:cubicBezTo>
                <a:cubicBezTo>
                  <a:pt x="350" y="365"/>
                  <a:pt x="350" y="365"/>
                  <a:pt x="350" y="365"/>
                </a:cubicBezTo>
                <a:cubicBezTo>
                  <a:pt x="424" y="367"/>
                  <a:pt x="424" y="367"/>
                  <a:pt x="424" y="367"/>
                </a:cubicBezTo>
                <a:cubicBezTo>
                  <a:pt x="601" y="545"/>
                  <a:pt x="601" y="545"/>
                  <a:pt x="601" y="545"/>
                </a:cubicBezTo>
                <a:cubicBezTo>
                  <a:pt x="601" y="761"/>
                  <a:pt x="601" y="761"/>
                  <a:pt x="601" y="761"/>
                </a:cubicBezTo>
                <a:cubicBezTo>
                  <a:pt x="605" y="761"/>
                  <a:pt x="605" y="761"/>
                  <a:pt x="605" y="761"/>
                </a:cubicBezTo>
                <a:cubicBezTo>
                  <a:pt x="605" y="543"/>
                  <a:pt x="605" y="543"/>
                  <a:pt x="605" y="543"/>
                </a:cubicBezTo>
                <a:cubicBezTo>
                  <a:pt x="426" y="363"/>
                  <a:pt x="426" y="363"/>
                  <a:pt x="426" y="363"/>
                </a:cubicBezTo>
                <a:cubicBezTo>
                  <a:pt x="352" y="361"/>
                  <a:pt x="352" y="361"/>
                  <a:pt x="352" y="361"/>
                </a:cubicBezTo>
                <a:cubicBezTo>
                  <a:pt x="5" y="15"/>
                  <a:pt x="5" y="15"/>
                  <a:pt x="5" y="15"/>
                </a:cubicBezTo>
                <a:cubicBezTo>
                  <a:pt x="4" y="0"/>
                  <a:pt x="4" y="0"/>
                  <a:pt x="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65" name="Freeform 1265"/>
          <p:cNvSpPr>
            <a:spLocks/>
          </p:cNvSpPr>
          <p:nvPr/>
        </p:nvSpPr>
        <p:spPr bwMode="auto">
          <a:xfrm>
            <a:off x="-2844030" y="6329363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9 h 33"/>
              <a:gd name="T8" fmla="*/ 16 w 33"/>
              <a:gd name="T9" fmla="*/ 33 h 33"/>
              <a:gd name="T10" fmla="*/ 28 w 33"/>
              <a:gd name="T11" fmla="*/ 29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4 h 33"/>
              <a:gd name="T18" fmla="*/ 30 w 33"/>
              <a:gd name="T19" fmla="*/ 4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66" name="Freeform 1266"/>
          <p:cNvSpPr>
            <a:spLocks noEditPoints="1"/>
          </p:cNvSpPr>
          <p:nvPr/>
        </p:nvSpPr>
        <p:spPr bwMode="auto">
          <a:xfrm>
            <a:off x="-2859905" y="6313488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3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8 h 41"/>
              <a:gd name="T14" fmla="*/ 35 w 41"/>
              <a:gd name="T15" fmla="*/ 6 h 41"/>
              <a:gd name="T16" fmla="*/ 34 w 41"/>
              <a:gd name="T17" fmla="*/ 8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3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17 w 41"/>
              <a:gd name="T37" fmla="*/ 41 h 41"/>
              <a:gd name="T38" fmla="*/ 20 w 41"/>
              <a:gd name="T39" fmla="*/ 41 h 41"/>
              <a:gd name="T40" fmla="*/ 20 w 41"/>
              <a:gd name="T41" fmla="*/ 41 h 41"/>
              <a:gd name="T42" fmla="*/ 21 w 41"/>
              <a:gd name="T43" fmla="*/ 41 h 41"/>
              <a:gd name="T44" fmla="*/ 35 w 41"/>
              <a:gd name="T45" fmla="*/ 35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9" y="38"/>
                  <a:pt x="13" y="40"/>
                  <a:pt x="17" y="41"/>
                </a:cubicBezTo>
                <a:cubicBezTo>
                  <a:pt x="18" y="41"/>
                  <a:pt x="19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0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67" name="Freeform 1267"/>
          <p:cNvSpPr>
            <a:spLocks/>
          </p:cNvSpPr>
          <p:nvPr/>
        </p:nvSpPr>
        <p:spPr bwMode="auto">
          <a:xfrm>
            <a:off x="-2445568" y="6637338"/>
            <a:ext cx="169863" cy="152400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5 w 41"/>
              <a:gd name="T11" fmla="*/ 7 h 37"/>
              <a:gd name="T12" fmla="*/ 34 w 41"/>
              <a:gd name="T13" fmla="*/ 6 h 37"/>
              <a:gd name="T14" fmla="*/ 32 w 41"/>
              <a:gd name="T15" fmla="*/ 4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7"/>
                  <a:pt x="20" y="37"/>
                </a:cubicBezTo>
                <a:cubicBezTo>
                  <a:pt x="25" y="37"/>
                  <a:pt x="30" y="36"/>
                  <a:pt x="34" y="32"/>
                </a:cubicBezTo>
                <a:cubicBezTo>
                  <a:pt x="40" y="25"/>
                  <a:pt x="41" y="14"/>
                  <a:pt x="35" y="7"/>
                </a:cubicBezTo>
                <a:cubicBezTo>
                  <a:pt x="35" y="7"/>
                  <a:pt x="34" y="6"/>
                  <a:pt x="34" y="6"/>
                </a:cubicBezTo>
                <a:cubicBezTo>
                  <a:pt x="33" y="5"/>
                  <a:pt x="33" y="5"/>
                  <a:pt x="32" y="4"/>
                </a:cubicBezTo>
                <a:cubicBezTo>
                  <a:pt x="29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68" name="Freeform 1268"/>
          <p:cNvSpPr>
            <a:spLocks/>
          </p:cNvSpPr>
          <p:nvPr/>
        </p:nvSpPr>
        <p:spPr bwMode="auto">
          <a:xfrm>
            <a:off x="-3423468" y="6272213"/>
            <a:ext cx="169863" cy="152400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7 w 41"/>
              <a:gd name="T5" fmla="*/ 32 h 37"/>
              <a:gd name="T6" fmla="*/ 19 w 41"/>
              <a:gd name="T7" fmla="*/ 37 h 37"/>
              <a:gd name="T8" fmla="*/ 20 w 41"/>
              <a:gd name="T9" fmla="*/ 37 h 37"/>
              <a:gd name="T10" fmla="*/ 23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5"/>
                  <a:pt x="15" y="37"/>
                  <a:pt x="19" y="37"/>
                </a:cubicBezTo>
                <a:cubicBezTo>
                  <a:pt x="19" y="37"/>
                  <a:pt x="20" y="37"/>
                  <a:pt x="20" y="37"/>
                </a:cubicBezTo>
                <a:cubicBezTo>
                  <a:pt x="21" y="37"/>
                  <a:pt x="22" y="37"/>
                  <a:pt x="23" y="37"/>
                </a:cubicBezTo>
                <a:cubicBezTo>
                  <a:pt x="27" y="37"/>
                  <a:pt x="31" y="35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69" name="Freeform 1269"/>
          <p:cNvSpPr>
            <a:spLocks/>
          </p:cNvSpPr>
          <p:nvPr/>
        </p:nvSpPr>
        <p:spPr bwMode="auto">
          <a:xfrm>
            <a:off x="-2378893" y="6818313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7 w 41"/>
              <a:gd name="T5" fmla="*/ 32 h 37"/>
              <a:gd name="T6" fmla="*/ 20 w 41"/>
              <a:gd name="T7" fmla="*/ 37 h 37"/>
              <a:gd name="T8" fmla="*/ 32 w 41"/>
              <a:gd name="T9" fmla="*/ 34 h 37"/>
              <a:gd name="T10" fmla="*/ 34 w 41"/>
              <a:gd name="T11" fmla="*/ 32 h 37"/>
              <a:gd name="T12" fmla="*/ 35 w 41"/>
              <a:gd name="T13" fmla="*/ 31 h 37"/>
              <a:gd name="T14" fmla="*/ 34 w 41"/>
              <a:gd name="T15" fmla="*/ 6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7"/>
                  <a:pt x="20" y="37"/>
                </a:cubicBezTo>
                <a:cubicBezTo>
                  <a:pt x="24" y="37"/>
                  <a:pt x="29" y="36"/>
                  <a:pt x="32" y="34"/>
                </a:cubicBezTo>
                <a:cubicBezTo>
                  <a:pt x="32" y="33"/>
                  <a:pt x="33" y="33"/>
                  <a:pt x="34" y="32"/>
                </a:cubicBezTo>
                <a:cubicBezTo>
                  <a:pt x="34" y="32"/>
                  <a:pt x="34" y="31"/>
                  <a:pt x="35" y="31"/>
                </a:cubicBezTo>
                <a:cubicBezTo>
                  <a:pt x="41" y="23"/>
                  <a:pt x="41" y="13"/>
                  <a:pt x="34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70" name="Freeform 1270"/>
          <p:cNvSpPr>
            <a:spLocks noEditPoints="1"/>
          </p:cNvSpPr>
          <p:nvPr/>
        </p:nvSpPr>
        <p:spPr bwMode="auto">
          <a:xfrm>
            <a:off x="-2669405" y="6362700"/>
            <a:ext cx="231775" cy="231775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0 w 56"/>
              <a:gd name="T19" fmla="*/ 28 h 56"/>
              <a:gd name="T20" fmla="*/ 8 w 56"/>
              <a:gd name="T21" fmla="*/ 48 h 56"/>
              <a:gd name="T22" fmla="*/ 7 w 56"/>
              <a:gd name="T23" fmla="*/ 49 h 56"/>
              <a:gd name="T24" fmla="*/ 7 w 56"/>
              <a:gd name="T25" fmla="*/ 49 h 56"/>
              <a:gd name="T26" fmla="*/ 8 w 56"/>
              <a:gd name="T27" fmla="*/ 48 h 56"/>
              <a:gd name="T28" fmla="*/ 28 w 56"/>
              <a:gd name="T29" fmla="*/ 56 h 56"/>
              <a:gd name="T30" fmla="*/ 48 w 56"/>
              <a:gd name="T31" fmla="*/ 48 h 56"/>
              <a:gd name="T32" fmla="*/ 56 w 56"/>
              <a:gd name="T33" fmla="*/ 28 h 56"/>
              <a:gd name="T34" fmla="*/ 48 w 56"/>
              <a:gd name="T35" fmla="*/ 8 h 56"/>
              <a:gd name="T36" fmla="*/ 28 w 56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7" y="49"/>
                  <a:pt x="7" y="49"/>
                  <a:pt x="7" y="49"/>
                </a:cubicBezTo>
                <a:cubicBezTo>
                  <a:pt x="7" y="49"/>
                  <a:pt x="7" y="49"/>
                  <a:pt x="7" y="49"/>
                </a:cubicBezTo>
                <a:cubicBezTo>
                  <a:pt x="8" y="48"/>
                  <a:pt x="8" y="48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5" y="56"/>
                  <a:pt x="43" y="54"/>
                  <a:pt x="48" y="48"/>
                </a:cubicBezTo>
                <a:cubicBezTo>
                  <a:pt x="54" y="42"/>
                  <a:pt x="56" y="35"/>
                  <a:pt x="56" y="28"/>
                </a:cubicBezTo>
                <a:cubicBezTo>
                  <a:pt x="56" y="21"/>
                  <a:pt x="54" y="13"/>
                  <a:pt x="48" y="8"/>
                </a:cubicBezTo>
                <a:cubicBezTo>
                  <a:pt x="43" y="2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71" name="Freeform 1271"/>
          <p:cNvSpPr>
            <a:spLocks/>
          </p:cNvSpPr>
          <p:nvPr/>
        </p:nvSpPr>
        <p:spPr bwMode="auto">
          <a:xfrm>
            <a:off x="-2685280" y="6346825"/>
            <a:ext cx="265113" cy="265113"/>
          </a:xfrm>
          <a:custGeom>
            <a:avLst/>
            <a:gdLst>
              <a:gd name="T0" fmla="*/ 32 w 64"/>
              <a:gd name="T1" fmla="*/ 0 h 64"/>
              <a:gd name="T2" fmla="*/ 32 w 64"/>
              <a:gd name="T3" fmla="*/ 0 h 64"/>
              <a:gd name="T4" fmla="*/ 9 w 64"/>
              <a:gd name="T5" fmla="*/ 9 h 64"/>
              <a:gd name="T6" fmla="*/ 0 w 64"/>
              <a:gd name="T7" fmla="*/ 32 h 64"/>
              <a:gd name="T8" fmla="*/ 9 w 64"/>
              <a:gd name="T9" fmla="*/ 55 h 64"/>
              <a:gd name="T10" fmla="*/ 11 w 64"/>
              <a:gd name="T11" fmla="*/ 53 h 64"/>
              <a:gd name="T12" fmla="*/ 12 w 64"/>
              <a:gd name="T13" fmla="*/ 52 h 64"/>
              <a:gd name="T14" fmla="*/ 4 w 64"/>
              <a:gd name="T15" fmla="*/ 32 h 64"/>
              <a:gd name="T16" fmla="*/ 12 w 64"/>
              <a:gd name="T17" fmla="*/ 12 h 64"/>
              <a:gd name="T18" fmla="*/ 32 w 64"/>
              <a:gd name="T19" fmla="*/ 4 h 64"/>
              <a:gd name="T20" fmla="*/ 52 w 64"/>
              <a:gd name="T21" fmla="*/ 12 h 64"/>
              <a:gd name="T22" fmla="*/ 60 w 64"/>
              <a:gd name="T23" fmla="*/ 32 h 64"/>
              <a:gd name="T24" fmla="*/ 52 w 64"/>
              <a:gd name="T25" fmla="*/ 52 h 64"/>
              <a:gd name="T26" fmla="*/ 32 w 64"/>
              <a:gd name="T27" fmla="*/ 60 h 64"/>
              <a:gd name="T28" fmla="*/ 12 w 64"/>
              <a:gd name="T29" fmla="*/ 52 h 64"/>
              <a:gd name="T30" fmla="*/ 11 w 64"/>
              <a:gd name="T31" fmla="*/ 53 h 64"/>
              <a:gd name="T32" fmla="*/ 9 w 64"/>
              <a:gd name="T33" fmla="*/ 55 h 64"/>
              <a:gd name="T34" fmla="*/ 32 w 64"/>
              <a:gd name="T35" fmla="*/ 64 h 64"/>
              <a:gd name="T36" fmla="*/ 32 w 64"/>
              <a:gd name="T37" fmla="*/ 64 h 64"/>
              <a:gd name="T38" fmla="*/ 55 w 64"/>
              <a:gd name="T39" fmla="*/ 55 h 64"/>
              <a:gd name="T40" fmla="*/ 64 w 64"/>
              <a:gd name="T41" fmla="*/ 32 h 64"/>
              <a:gd name="T42" fmla="*/ 55 w 64"/>
              <a:gd name="T43" fmla="*/ 9 h 64"/>
              <a:gd name="T44" fmla="*/ 48 w 64"/>
              <a:gd name="T45" fmla="*/ 4 h 64"/>
              <a:gd name="T46" fmla="*/ 44 w 64"/>
              <a:gd name="T47" fmla="*/ 2 h 64"/>
              <a:gd name="T48" fmla="*/ 32 w 64"/>
              <a:gd name="T49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4" h="64"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1" y="53"/>
                  <a:pt x="11" y="53"/>
                  <a:pt x="11" y="53"/>
                </a:cubicBezTo>
                <a:cubicBezTo>
                  <a:pt x="12" y="52"/>
                  <a:pt x="12" y="52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39" y="4"/>
                  <a:pt x="47" y="6"/>
                  <a:pt x="52" y="12"/>
                </a:cubicBezTo>
                <a:cubicBezTo>
                  <a:pt x="58" y="17"/>
                  <a:pt x="60" y="25"/>
                  <a:pt x="60" y="32"/>
                </a:cubicBezTo>
                <a:cubicBezTo>
                  <a:pt x="60" y="39"/>
                  <a:pt x="58" y="46"/>
                  <a:pt x="52" y="52"/>
                </a:cubicBezTo>
                <a:cubicBezTo>
                  <a:pt x="47" y="58"/>
                  <a:pt x="39" y="60"/>
                  <a:pt x="32" y="60"/>
                </a:cubicBezTo>
                <a:cubicBezTo>
                  <a:pt x="25" y="60"/>
                  <a:pt x="18" y="58"/>
                  <a:pt x="12" y="52"/>
                </a:cubicBezTo>
                <a:cubicBezTo>
                  <a:pt x="11" y="53"/>
                  <a:pt x="11" y="53"/>
                  <a:pt x="11" y="53"/>
                </a:cubicBezTo>
                <a:cubicBezTo>
                  <a:pt x="9" y="55"/>
                  <a:pt x="9" y="55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0" y="64"/>
                  <a:pt x="49" y="61"/>
                  <a:pt x="55" y="55"/>
                </a:cubicBezTo>
                <a:cubicBezTo>
                  <a:pt x="61" y="49"/>
                  <a:pt x="64" y="40"/>
                  <a:pt x="64" y="32"/>
                </a:cubicBezTo>
                <a:cubicBezTo>
                  <a:pt x="64" y="24"/>
                  <a:pt x="61" y="15"/>
                  <a:pt x="55" y="9"/>
                </a:cubicBezTo>
                <a:cubicBezTo>
                  <a:pt x="53" y="7"/>
                  <a:pt x="51" y="5"/>
                  <a:pt x="48" y="4"/>
                </a:cubicBezTo>
                <a:cubicBezTo>
                  <a:pt x="47" y="3"/>
                  <a:pt x="46" y="3"/>
                  <a:pt x="44" y="2"/>
                </a:cubicBezTo>
                <a:cubicBezTo>
                  <a:pt x="40" y="0"/>
                  <a:pt x="36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72" name="Freeform 1272"/>
          <p:cNvSpPr>
            <a:spLocks/>
          </p:cNvSpPr>
          <p:nvPr/>
        </p:nvSpPr>
        <p:spPr bwMode="auto">
          <a:xfrm>
            <a:off x="-2636068" y="6400800"/>
            <a:ext cx="169863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73" name="Freeform 1273"/>
          <p:cNvSpPr>
            <a:spLocks noEditPoints="1"/>
          </p:cNvSpPr>
          <p:nvPr/>
        </p:nvSpPr>
        <p:spPr bwMode="auto">
          <a:xfrm>
            <a:off x="1354907" y="6167438"/>
            <a:ext cx="236538" cy="233363"/>
          </a:xfrm>
          <a:custGeom>
            <a:avLst/>
            <a:gdLst>
              <a:gd name="T0" fmla="*/ 29 w 57"/>
              <a:gd name="T1" fmla="*/ 47 h 56"/>
              <a:gd name="T2" fmla="*/ 16 w 57"/>
              <a:gd name="T3" fmla="*/ 41 h 56"/>
              <a:gd name="T4" fmla="*/ 16 w 57"/>
              <a:gd name="T5" fmla="*/ 15 h 56"/>
              <a:gd name="T6" fmla="*/ 29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9 w 57"/>
              <a:gd name="T13" fmla="*/ 47 h 56"/>
              <a:gd name="T14" fmla="*/ 29 w 57"/>
              <a:gd name="T15" fmla="*/ 0 h 56"/>
              <a:gd name="T16" fmla="*/ 9 w 57"/>
              <a:gd name="T17" fmla="*/ 8 h 56"/>
              <a:gd name="T18" fmla="*/ 0 w 57"/>
              <a:gd name="T19" fmla="*/ 28 h 56"/>
              <a:gd name="T20" fmla="*/ 9 w 57"/>
              <a:gd name="T21" fmla="*/ 48 h 56"/>
              <a:gd name="T22" fmla="*/ 7 w 57"/>
              <a:gd name="T23" fmla="*/ 49 h 56"/>
              <a:gd name="T24" fmla="*/ 7 w 57"/>
              <a:gd name="T25" fmla="*/ 49 h 56"/>
              <a:gd name="T26" fmla="*/ 9 w 57"/>
              <a:gd name="T27" fmla="*/ 48 h 56"/>
              <a:gd name="T28" fmla="*/ 29 w 57"/>
              <a:gd name="T29" fmla="*/ 56 h 56"/>
              <a:gd name="T30" fmla="*/ 49 w 57"/>
              <a:gd name="T31" fmla="*/ 48 h 56"/>
              <a:gd name="T32" fmla="*/ 57 w 57"/>
              <a:gd name="T33" fmla="*/ 28 h 56"/>
              <a:gd name="T34" fmla="*/ 49 w 57"/>
              <a:gd name="T35" fmla="*/ 8 h 56"/>
              <a:gd name="T36" fmla="*/ 29 w 57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6">
                <a:moveTo>
                  <a:pt x="29" y="47"/>
                </a:moveTo>
                <a:cubicBezTo>
                  <a:pt x="24" y="47"/>
                  <a:pt x="19" y="45"/>
                  <a:pt x="16" y="41"/>
                </a:cubicBezTo>
                <a:cubicBezTo>
                  <a:pt x="8" y="34"/>
                  <a:pt x="8" y="22"/>
                  <a:pt x="16" y="15"/>
                </a:cubicBezTo>
                <a:cubicBezTo>
                  <a:pt x="19" y="11"/>
                  <a:pt x="24" y="9"/>
                  <a:pt x="29" y="9"/>
                </a:cubicBezTo>
                <a:cubicBezTo>
                  <a:pt x="34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4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2"/>
                  <a:pt x="9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9" y="48"/>
                </a:cubicBezTo>
                <a:cubicBezTo>
                  <a:pt x="7" y="49"/>
                  <a:pt x="7" y="49"/>
                  <a:pt x="7" y="49"/>
                </a:cubicBezTo>
                <a:cubicBezTo>
                  <a:pt x="7" y="49"/>
                  <a:pt x="7" y="49"/>
                  <a:pt x="7" y="49"/>
                </a:cubicBezTo>
                <a:cubicBezTo>
                  <a:pt x="9" y="48"/>
                  <a:pt x="9" y="48"/>
                  <a:pt x="9" y="48"/>
                </a:cubicBezTo>
                <a:cubicBezTo>
                  <a:pt x="14" y="54"/>
                  <a:pt x="21" y="56"/>
                  <a:pt x="29" y="56"/>
                </a:cubicBezTo>
                <a:cubicBezTo>
                  <a:pt x="36" y="56"/>
                  <a:pt x="43" y="54"/>
                  <a:pt x="49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9" y="8"/>
                </a:cubicBezTo>
                <a:cubicBezTo>
                  <a:pt x="43" y="2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74" name="Freeform 1274"/>
          <p:cNvSpPr>
            <a:spLocks/>
          </p:cNvSpPr>
          <p:nvPr/>
        </p:nvSpPr>
        <p:spPr bwMode="auto">
          <a:xfrm>
            <a:off x="1339032" y="6151563"/>
            <a:ext cx="269875" cy="265113"/>
          </a:xfrm>
          <a:custGeom>
            <a:avLst/>
            <a:gdLst>
              <a:gd name="T0" fmla="*/ 33 w 65"/>
              <a:gd name="T1" fmla="*/ 0 h 64"/>
              <a:gd name="T2" fmla="*/ 33 w 65"/>
              <a:gd name="T3" fmla="*/ 0 h 64"/>
              <a:gd name="T4" fmla="*/ 12 w 65"/>
              <a:gd name="T5" fmla="*/ 7 h 64"/>
              <a:gd name="T6" fmla="*/ 10 w 65"/>
              <a:gd name="T7" fmla="*/ 9 h 64"/>
              <a:gd name="T8" fmla="*/ 9 w 65"/>
              <a:gd name="T9" fmla="*/ 10 h 64"/>
              <a:gd name="T10" fmla="*/ 0 w 65"/>
              <a:gd name="T11" fmla="*/ 32 h 64"/>
              <a:gd name="T12" fmla="*/ 10 w 65"/>
              <a:gd name="T13" fmla="*/ 55 h 64"/>
              <a:gd name="T14" fmla="*/ 11 w 65"/>
              <a:gd name="T15" fmla="*/ 53 h 64"/>
              <a:gd name="T16" fmla="*/ 13 w 65"/>
              <a:gd name="T17" fmla="*/ 52 h 64"/>
              <a:gd name="T18" fmla="*/ 4 w 65"/>
              <a:gd name="T19" fmla="*/ 32 h 64"/>
              <a:gd name="T20" fmla="*/ 13 w 65"/>
              <a:gd name="T21" fmla="*/ 12 h 64"/>
              <a:gd name="T22" fmla="*/ 33 w 65"/>
              <a:gd name="T23" fmla="*/ 4 h 64"/>
              <a:gd name="T24" fmla="*/ 53 w 65"/>
              <a:gd name="T25" fmla="*/ 12 h 64"/>
              <a:gd name="T26" fmla="*/ 61 w 65"/>
              <a:gd name="T27" fmla="*/ 32 h 64"/>
              <a:gd name="T28" fmla="*/ 53 w 65"/>
              <a:gd name="T29" fmla="*/ 52 h 64"/>
              <a:gd name="T30" fmla="*/ 33 w 65"/>
              <a:gd name="T31" fmla="*/ 60 h 64"/>
              <a:gd name="T32" fmla="*/ 13 w 65"/>
              <a:gd name="T33" fmla="*/ 52 h 64"/>
              <a:gd name="T34" fmla="*/ 11 w 65"/>
              <a:gd name="T35" fmla="*/ 53 h 64"/>
              <a:gd name="T36" fmla="*/ 10 w 65"/>
              <a:gd name="T37" fmla="*/ 55 h 64"/>
              <a:gd name="T38" fmla="*/ 33 w 65"/>
              <a:gd name="T39" fmla="*/ 64 h 64"/>
              <a:gd name="T40" fmla="*/ 33 w 65"/>
              <a:gd name="T41" fmla="*/ 64 h 64"/>
              <a:gd name="T42" fmla="*/ 56 w 65"/>
              <a:gd name="T43" fmla="*/ 55 h 64"/>
              <a:gd name="T44" fmla="*/ 65 w 65"/>
              <a:gd name="T45" fmla="*/ 32 h 64"/>
              <a:gd name="T46" fmla="*/ 56 w 65"/>
              <a:gd name="T47" fmla="*/ 9 h 64"/>
              <a:gd name="T48" fmla="*/ 33 w 65"/>
              <a:gd name="T49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5" h="64"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5" y="0"/>
                  <a:pt x="18" y="2"/>
                  <a:pt x="12" y="7"/>
                </a:cubicBezTo>
                <a:cubicBezTo>
                  <a:pt x="11" y="8"/>
                  <a:pt x="11" y="8"/>
                  <a:pt x="10" y="9"/>
                </a:cubicBezTo>
                <a:cubicBezTo>
                  <a:pt x="10" y="9"/>
                  <a:pt x="9" y="10"/>
                  <a:pt x="9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4" y="48"/>
                  <a:pt x="10" y="55"/>
                </a:cubicBezTo>
                <a:cubicBezTo>
                  <a:pt x="11" y="53"/>
                  <a:pt x="11" y="53"/>
                  <a:pt x="11" y="53"/>
                </a:cubicBezTo>
                <a:cubicBezTo>
                  <a:pt x="13" y="52"/>
                  <a:pt x="13" y="52"/>
                  <a:pt x="13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3" y="12"/>
                </a:cubicBezTo>
                <a:cubicBezTo>
                  <a:pt x="18" y="6"/>
                  <a:pt x="25" y="4"/>
                  <a:pt x="33" y="4"/>
                </a:cubicBezTo>
                <a:cubicBezTo>
                  <a:pt x="40" y="4"/>
                  <a:pt x="47" y="6"/>
                  <a:pt x="53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3" y="52"/>
                </a:cubicBezTo>
                <a:cubicBezTo>
                  <a:pt x="47" y="58"/>
                  <a:pt x="40" y="60"/>
                  <a:pt x="33" y="60"/>
                </a:cubicBezTo>
                <a:cubicBezTo>
                  <a:pt x="25" y="60"/>
                  <a:pt x="18" y="58"/>
                  <a:pt x="13" y="52"/>
                </a:cubicBezTo>
                <a:cubicBezTo>
                  <a:pt x="11" y="53"/>
                  <a:pt x="11" y="53"/>
                  <a:pt x="11" y="53"/>
                </a:cubicBezTo>
                <a:cubicBezTo>
                  <a:pt x="10" y="55"/>
                  <a:pt x="10" y="55"/>
                  <a:pt x="10" y="55"/>
                </a:cubicBezTo>
                <a:cubicBezTo>
                  <a:pt x="16" y="61"/>
                  <a:pt x="24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1" y="64"/>
                  <a:pt x="49" y="61"/>
                  <a:pt x="56" y="55"/>
                </a:cubicBezTo>
                <a:cubicBezTo>
                  <a:pt x="62" y="48"/>
                  <a:pt x="65" y="40"/>
                  <a:pt x="65" y="32"/>
                </a:cubicBezTo>
                <a:cubicBezTo>
                  <a:pt x="65" y="24"/>
                  <a:pt x="62" y="15"/>
                  <a:pt x="56" y="9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75" name="Freeform 1275"/>
          <p:cNvSpPr>
            <a:spLocks/>
          </p:cNvSpPr>
          <p:nvPr/>
        </p:nvSpPr>
        <p:spPr bwMode="auto">
          <a:xfrm>
            <a:off x="1388245" y="6205538"/>
            <a:ext cx="169863" cy="157163"/>
          </a:xfrm>
          <a:custGeom>
            <a:avLst/>
            <a:gdLst>
              <a:gd name="T0" fmla="*/ 21 w 41"/>
              <a:gd name="T1" fmla="*/ 0 h 38"/>
              <a:gd name="T2" fmla="*/ 8 w 41"/>
              <a:gd name="T3" fmla="*/ 6 h 38"/>
              <a:gd name="T4" fmla="*/ 8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76" name="Freeform 1276"/>
          <p:cNvSpPr>
            <a:spLocks noEditPoints="1"/>
          </p:cNvSpPr>
          <p:nvPr/>
        </p:nvSpPr>
        <p:spPr bwMode="auto">
          <a:xfrm>
            <a:off x="2035945" y="6565900"/>
            <a:ext cx="234950" cy="231775"/>
          </a:xfrm>
          <a:custGeom>
            <a:avLst/>
            <a:gdLst>
              <a:gd name="T0" fmla="*/ 29 w 57"/>
              <a:gd name="T1" fmla="*/ 47 h 56"/>
              <a:gd name="T2" fmla="*/ 16 w 57"/>
              <a:gd name="T3" fmla="*/ 41 h 56"/>
              <a:gd name="T4" fmla="*/ 16 w 57"/>
              <a:gd name="T5" fmla="*/ 15 h 56"/>
              <a:gd name="T6" fmla="*/ 29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9 w 57"/>
              <a:gd name="T13" fmla="*/ 47 h 56"/>
              <a:gd name="T14" fmla="*/ 29 w 57"/>
              <a:gd name="T15" fmla="*/ 0 h 56"/>
              <a:gd name="T16" fmla="*/ 9 w 57"/>
              <a:gd name="T17" fmla="*/ 8 h 56"/>
              <a:gd name="T18" fmla="*/ 0 w 57"/>
              <a:gd name="T19" fmla="*/ 28 h 56"/>
              <a:gd name="T20" fmla="*/ 9 w 57"/>
              <a:gd name="T21" fmla="*/ 48 h 56"/>
              <a:gd name="T22" fmla="*/ 7 w 57"/>
              <a:gd name="T23" fmla="*/ 49 h 56"/>
              <a:gd name="T24" fmla="*/ 7 w 57"/>
              <a:gd name="T25" fmla="*/ 49 h 56"/>
              <a:gd name="T26" fmla="*/ 9 w 57"/>
              <a:gd name="T27" fmla="*/ 48 h 56"/>
              <a:gd name="T28" fmla="*/ 29 w 57"/>
              <a:gd name="T29" fmla="*/ 56 h 56"/>
              <a:gd name="T30" fmla="*/ 49 w 57"/>
              <a:gd name="T31" fmla="*/ 48 h 56"/>
              <a:gd name="T32" fmla="*/ 57 w 57"/>
              <a:gd name="T33" fmla="*/ 28 h 56"/>
              <a:gd name="T34" fmla="*/ 49 w 57"/>
              <a:gd name="T35" fmla="*/ 8 h 56"/>
              <a:gd name="T36" fmla="*/ 29 w 57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6">
                <a:moveTo>
                  <a:pt x="29" y="47"/>
                </a:moveTo>
                <a:cubicBezTo>
                  <a:pt x="24" y="47"/>
                  <a:pt x="19" y="45"/>
                  <a:pt x="16" y="41"/>
                </a:cubicBezTo>
                <a:cubicBezTo>
                  <a:pt x="8" y="34"/>
                  <a:pt x="8" y="22"/>
                  <a:pt x="16" y="15"/>
                </a:cubicBezTo>
                <a:cubicBezTo>
                  <a:pt x="19" y="11"/>
                  <a:pt x="24" y="9"/>
                  <a:pt x="29" y="9"/>
                </a:cubicBezTo>
                <a:cubicBezTo>
                  <a:pt x="34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4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2"/>
                  <a:pt x="9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9" y="48"/>
                </a:cubicBezTo>
                <a:cubicBezTo>
                  <a:pt x="7" y="49"/>
                  <a:pt x="7" y="49"/>
                  <a:pt x="7" y="49"/>
                </a:cubicBezTo>
                <a:cubicBezTo>
                  <a:pt x="7" y="49"/>
                  <a:pt x="7" y="49"/>
                  <a:pt x="7" y="49"/>
                </a:cubicBezTo>
                <a:cubicBezTo>
                  <a:pt x="9" y="48"/>
                  <a:pt x="9" y="48"/>
                  <a:pt x="9" y="48"/>
                </a:cubicBezTo>
                <a:cubicBezTo>
                  <a:pt x="14" y="54"/>
                  <a:pt x="21" y="56"/>
                  <a:pt x="29" y="56"/>
                </a:cubicBezTo>
                <a:cubicBezTo>
                  <a:pt x="36" y="56"/>
                  <a:pt x="43" y="54"/>
                  <a:pt x="49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9" y="8"/>
                </a:cubicBezTo>
                <a:cubicBezTo>
                  <a:pt x="43" y="2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77" name="Freeform 1277"/>
          <p:cNvSpPr>
            <a:spLocks/>
          </p:cNvSpPr>
          <p:nvPr/>
        </p:nvSpPr>
        <p:spPr bwMode="auto">
          <a:xfrm>
            <a:off x="2018482" y="6550025"/>
            <a:ext cx="269875" cy="265113"/>
          </a:xfrm>
          <a:custGeom>
            <a:avLst/>
            <a:gdLst>
              <a:gd name="T0" fmla="*/ 33 w 65"/>
              <a:gd name="T1" fmla="*/ 0 h 64"/>
              <a:gd name="T2" fmla="*/ 33 w 65"/>
              <a:gd name="T3" fmla="*/ 0 h 64"/>
              <a:gd name="T4" fmla="*/ 12 w 65"/>
              <a:gd name="T5" fmla="*/ 7 h 64"/>
              <a:gd name="T6" fmla="*/ 10 w 65"/>
              <a:gd name="T7" fmla="*/ 9 h 64"/>
              <a:gd name="T8" fmla="*/ 9 w 65"/>
              <a:gd name="T9" fmla="*/ 10 h 64"/>
              <a:gd name="T10" fmla="*/ 0 w 65"/>
              <a:gd name="T11" fmla="*/ 32 h 64"/>
              <a:gd name="T12" fmla="*/ 10 w 65"/>
              <a:gd name="T13" fmla="*/ 55 h 64"/>
              <a:gd name="T14" fmla="*/ 11 w 65"/>
              <a:gd name="T15" fmla="*/ 53 h 64"/>
              <a:gd name="T16" fmla="*/ 13 w 65"/>
              <a:gd name="T17" fmla="*/ 52 h 64"/>
              <a:gd name="T18" fmla="*/ 4 w 65"/>
              <a:gd name="T19" fmla="*/ 32 h 64"/>
              <a:gd name="T20" fmla="*/ 13 w 65"/>
              <a:gd name="T21" fmla="*/ 12 h 64"/>
              <a:gd name="T22" fmla="*/ 33 w 65"/>
              <a:gd name="T23" fmla="*/ 4 h 64"/>
              <a:gd name="T24" fmla="*/ 53 w 65"/>
              <a:gd name="T25" fmla="*/ 12 h 64"/>
              <a:gd name="T26" fmla="*/ 61 w 65"/>
              <a:gd name="T27" fmla="*/ 32 h 64"/>
              <a:gd name="T28" fmla="*/ 53 w 65"/>
              <a:gd name="T29" fmla="*/ 52 h 64"/>
              <a:gd name="T30" fmla="*/ 33 w 65"/>
              <a:gd name="T31" fmla="*/ 60 h 64"/>
              <a:gd name="T32" fmla="*/ 13 w 65"/>
              <a:gd name="T33" fmla="*/ 52 h 64"/>
              <a:gd name="T34" fmla="*/ 11 w 65"/>
              <a:gd name="T35" fmla="*/ 53 h 64"/>
              <a:gd name="T36" fmla="*/ 10 w 65"/>
              <a:gd name="T37" fmla="*/ 55 h 64"/>
              <a:gd name="T38" fmla="*/ 33 w 65"/>
              <a:gd name="T39" fmla="*/ 64 h 64"/>
              <a:gd name="T40" fmla="*/ 33 w 65"/>
              <a:gd name="T41" fmla="*/ 64 h 64"/>
              <a:gd name="T42" fmla="*/ 56 w 65"/>
              <a:gd name="T43" fmla="*/ 55 h 64"/>
              <a:gd name="T44" fmla="*/ 65 w 65"/>
              <a:gd name="T45" fmla="*/ 32 h 64"/>
              <a:gd name="T46" fmla="*/ 56 w 65"/>
              <a:gd name="T47" fmla="*/ 9 h 64"/>
              <a:gd name="T48" fmla="*/ 33 w 65"/>
              <a:gd name="T49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5" h="64"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5" y="0"/>
                  <a:pt x="18" y="2"/>
                  <a:pt x="12" y="7"/>
                </a:cubicBezTo>
                <a:cubicBezTo>
                  <a:pt x="11" y="8"/>
                  <a:pt x="11" y="8"/>
                  <a:pt x="10" y="9"/>
                </a:cubicBezTo>
                <a:cubicBezTo>
                  <a:pt x="10" y="9"/>
                  <a:pt x="9" y="10"/>
                  <a:pt x="9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4" y="48"/>
                  <a:pt x="10" y="55"/>
                </a:cubicBezTo>
                <a:cubicBezTo>
                  <a:pt x="11" y="53"/>
                  <a:pt x="11" y="53"/>
                  <a:pt x="11" y="53"/>
                </a:cubicBezTo>
                <a:cubicBezTo>
                  <a:pt x="13" y="52"/>
                  <a:pt x="13" y="52"/>
                  <a:pt x="13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3" y="12"/>
                </a:cubicBezTo>
                <a:cubicBezTo>
                  <a:pt x="18" y="6"/>
                  <a:pt x="25" y="4"/>
                  <a:pt x="33" y="4"/>
                </a:cubicBezTo>
                <a:cubicBezTo>
                  <a:pt x="40" y="4"/>
                  <a:pt x="47" y="6"/>
                  <a:pt x="53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3" y="52"/>
                </a:cubicBezTo>
                <a:cubicBezTo>
                  <a:pt x="47" y="58"/>
                  <a:pt x="40" y="60"/>
                  <a:pt x="33" y="60"/>
                </a:cubicBezTo>
                <a:cubicBezTo>
                  <a:pt x="25" y="60"/>
                  <a:pt x="18" y="58"/>
                  <a:pt x="13" y="52"/>
                </a:cubicBezTo>
                <a:cubicBezTo>
                  <a:pt x="11" y="53"/>
                  <a:pt x="11" y="53"/>
                  <a:pt x="11" y="53"/>
                </a:cubicBezTo>
                <a:cubicBezTo>
                  <a:pt x="10" y="55"/>
                  <a:pt x="10" y="55"/>
                  <a:pt x="10" y="55"/>
                </a:cubicBezTo>
                <a:cubicBezTo>
                  <a:pt x="16" y="61"/>
                  <a:pt x="24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1" y="64"/>
                  <a:pt x="49" y="61"/>
                  <a:pt x="56" y="55"/>
                </a:cubicBezTo>
                <a:cubicBezTo>
                  <a:pt x="62" y="48"/>
                  <a:pt x="65" y="40"/>
                  <a:pt x="65" y="32"/>
                </a:cubicBezTo>
                <a:cubicBezTo>
                  <a:pt x="65" y="24"/>
                  <a:pt x="62" y="15"/>
                  <a:pt x="56" y="9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78" name="Freeform 1278"/>
          <p:cNvSpPr>
            <a:spLocks/>
          </p:cNvSpPr>
          <p:nvPr/>
        </p:nvSpPr>
        <p:spPr bwMode="auto">
          <a:xfrm>
            <a:off x="2067695" y="6604000"/>
            <a:ext cx="169863" cy="157163"/>
          </a:xfrm>
          <a:custGeom>
            <a:avLst/>
            <a:gdLst>
              <a:gd name="T0" fmla="*/ 21 w 41"/>
              <a:gd name="T1" fmla="*/ 0 h 38"/>
              <a:gd name="T2" fmla="*/ 8 w 41"/>
              <a:gd name="T3" fmla="*/ 6 h 38"/>
              <a:gd name="T4" fmla="*/ 8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79" name="Freeform 1279"/>
          <p:cNvSpPr>
            <a:spLocks noEditPoints="1"/>
          </p:cNvSpPr>
          <p:nvPr/>
        </p:nvSpPr>
        <p:spPr bwMode="auto">
          <a:xfrm>
            <a:off x="-73843" y="4618038"/>
            <a:ext cx="234950" cy="236538"/>
          </a:xfrm>
          <a:custGeom>
            <a:avLst/>
            <a:gdLst>
              <a:gd name="T0" fmla="*/ 29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9 h 57"/>
              <a:gd name="T18" fmla="*/ 0 w 57"/>
              <a:gd name="T19" fmla="*/ 29 h 57"/>
              <a:gd name="T20" fmla="*/ 9 w 57"/>
              <a:gd name="T21" fmla="*/ 49 h 57"/>
              <a:gd name="T22" fmla="*/ 29 w 57"/>
              <a:gd name="T23" fmla="*/ 57 h 57"/>
              <a:gd name="T24" fmla="*/ 49 w 57"/>
              <a:gd name="T25" fmla="*/ 49 h 57"/>
              <a:gd name="T26" fmla="*/ 57 w 57"/>
              <a:gd name="T27" fmla="*/ 29 h 57"/>
              <a:gd name="T28" fmla="*/ 49 w 57"/>
              <a:gd name="T29" fmla="*/ 9 h 57"/>
              <a:gd name="T30" fmla="*/ 29 w 57"/>
              <a:gd name="T31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5" y="42"/>
                </a:cubicBezTo>
                <a:cubicBezTo>
                  <a:pt x="8" y="35"/>
                  <a:pt x="8" y="23"/>
                  <a:pt x="15" y="15"/>
                </a:cubicBezTo>
                <a:cubicBezTo>
                  <a:pt x="19" y="12"/>
                  <a:pt x="24" y="10"/>
                  <a:pt x="29" y="10"/>
                </a:cubicBezTo>
                <a:cubicBezTo>
                  <a:pt x="33" y="10"/>
                  <a:pt x="38" y="12"/>
                  <a:pt x="42" y="15"/>
                </a:cubicBezTo>
                <a:cubicBezTo>
                  <a:pt x="49" y="23"/>
                  <a:pt x="49" y="35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9"/>
                </a:cubicBezTo>
                <a:cubicBezTo>
                  <a:pt x="3" y="14"/>
                  <a:pt x="0" y="21"/>
                  <a:pt x="0" y="29"/>
                </a:cubicBezTo>
                <a:cubicBezTo>
                  <a:pt x="0" y="36"/>
                  <a:pt x="3" y="43"/>
                  <a:pt x="9" y="49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9"/>
                </a:cubicBezTo>
                <a:cubicBezTo>
                  <a:pt x="54" y="43"/>
                  <a:pt x="57" y="36"/>
                  <a:pt x="57" y="29"/>
                </a:cubicBezTo>
                <a:cubicBezTo>
                  <a:pt x="57" y="21"/>
                  <a:pt x="54" y="14"/>
                  <a:pt x="49" y="9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80" name="Freeform 1280"/>
          <p:cNvSpPr>
            <a:spLocks noEditPoints="1"/>
          </p:cNvSpPr>
          <p:nvPr/>
        </p:nvSpPr>
        <p:spPr bwMode="auto">
          <a:xfrm>
            <a:off x="-91305" y="4600575"/>
            <a:ext cx="269875" cy="269875"/>
          </a:xfrm>
          <a:custGeom>
            <a:avLst/>
            <a:gdLst>
              <a:gd name="T0" fmla="*/ 13 w 65"/>
              <a:gd name="T1" fmla="*/ 53 h 65"/>
              <a:gd name="T2" fmla="*/ 4 w 65"/>
              <a:gd name="T3" fmla="*/ 33 h 65"/>
              <a:gd name="T4" fmla="*/ 13 w 65"/>
              <a:gd name="T5" fmla="*/ 13 h 65"/>
              <a:gd name="T6" fmla="*/ 33 w 65"/>
              <a:gd name="T7" fmla="*/ 4 h 65"/>
              <a:gd name="T8" fmla="*/ 53 w 65"/>
              <a:gd name="T9" fmla="*/ 13 h 65"/>
              <a:gd name="T10" fmla="*/ 61 w 65"/>
              <a:gd name="T11" fmla="*/ 33 h 65"/>
              <a:gd name="T12" fmla="*/ 53 w 65"/>
              <a:gd name="T13" fmla="*/ 53 h 65"/>
              <a:gd name="T14" fmla="*/ 33 w 65"/>
              <a:gd name="T15" fmla="*/ 61 h 65"/>
              <a:gd name="T16" fmla="*/ 13 w 65"/>
              <a:gd name="T17" fmla="*/ 53 h 65"/>
              <a:gd name="T18" fmla="*/ 33 w 65"/>
              <a:gd name="T19" fmla="*/ 0 h 65"/>
              <a:gd name="T20" fmla="*/ 33 w 65"/>
              <a:gd name="T21" fmla="*/ 0 h 65"/>
              <a:gd name="T22" fmla="*/ 19 w 65"/>
              <a:gd name="T23" fmla="*/ 3 h 65"/>
              <a:gd name="T24" fmla="*/ 15 w 65"/>
              <a:gd name="T25" fmla="*/ 5 h 65"/>
              <a:gd name="T26" fmla="*/ 10 w 65"/>
              <a:gd name="T27" fmla="*/ 10 h 65"/>
              <a:gd name="T28" fmla="*/ 4 w 65"/>
              <a:gd name="T29" fmla="*/ 17 h 65"/>
              <a:gd name="T30" fmla="*/ 3 w 65"/>
              <a:gd name="T31" fmla="*/ 21 h 65"/>
              <a:gd name="T32" fmla="*/ 0 w 65"/>
              <a:gd name="T33" fmla="*/ 33 h 65"/>
              <a:gd name="T34" fmla="*/ 10 w 65"/>
              <a:gd name="T35" fmla="*/ 55 h 65"/>
              <a:gd name="T36" fmla="*/ 11 w 65"/>
              <a:gd name="T37" fmla="*/ 54 h 65"/>
              <a:gd name="T38" fmla="*/ 10 w 65"/>
              <a:gd name="T39" fmla="*/ 55 h 65"/>
              <a:gd name="T40" fmla="*/ 33 w 65"/>
              <a:gd name="T41" fmla="*/ 65 h 65"/>
              <a:gd name="T42" fmla="*/ 33 w 65"/>
              <a:gd name="T43" fmla="*/ 65 h 65"/>
              <a:gd name="T44" fmla="*/ 56 w 65"/>
              <a:gd name="T45" fmla="*/ 55 h 65"/>
              <a:gd name="T46" fmla="*/ 65 w 65"/>
              <a:gd name="T47" fmla="*/ 33 h 65"/>
              <a:gd name="T48" fmla="*/ 56 w 65"/>
              <a:gd name="T49" fmla="*/ 10 h 65"/>
              <a:gd name="T50" fmla="*/ 33 w 65"/>
              <a:gd name="T51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5" h="65">
                <a:moveTo>
                  <a:pt x="13" y="53"/>
                </a:moveTo>
                <a:cubicBezTo>
                  <a:pt x="7" y="47"/>
                  <a:pt x="4" y="40"/>
                  <a:pt x="4" y="33"/>
                </a:cubicBezTo>
                <a:cubicBezTo>
                  <a:pt x="4" y="25"/>
                  <a:pt x="7" y="18"/>
                  <a:pt x="13" y="13"/>
                </a:cubicBez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3"/>
                </a:cubicBezTo>
                <a:cubicBezTo>
                  <a:pt x="58" y="18"/>
                  <a:pt x="61" y="25"/>
                  <a:pt x="61" y="33"/>
                </a:cubicBezTo>
                <a:cubicBezTo>
                  <a:pt x="61" y="40"/>
                  <a:pt x="58" y="47"/>
                  <a:pt x="53" y="53"/>
                </a:cubicBezTo>
                <a:cubicBezTo>
                  <a:pt x="47" y="58"/>
                  <a:pt x="40" y="61"/>
                  <a:pt x="33" y="61"/>
                </a:cubicBezTo>
                <a:cubicBezTo>
                  <a:pt x="25" y="61"/>
                  <a:pt x="18" y="58"/>
                  <a:pt x="13" y="53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8" y="0"/>
                  <a:pt x="23" y="1"/>
                  <a:pt x="19" y="3"/>
                </a:cubicBezTo>
                <a:cubicBezTo>
                  <a:pt x="18" y="4"/>
                  <a:pt x="16" y="5"/>
                  <a:pt x="15" y="5"/>
                </a:cubicBezTo>
                <a:cubicBezTo>
                  <a:pt x="13" y="7"/>
                  <a:pt x="12" y="8"/>
                  <a:pt x="10" y="10"/>
                </a:cubicBezTo>
                <a:cubicBezTo>
                  <a:pt x="8" y="12"/>
                  <a:pt x="6" y="14"/>
                  <a:pt x="4" y="17"/>
                </a:cubicBezTo>
                <a:cubicBezTo>
                  <a:pt x="4" y="18"/>
                  <a:pt x="3" y="20"/>
                  <a:pt x="3" y="21"/>
                </a:cubicBezTo>
                <a:cubicBezTo>
                  <a:pt x="1" y="25"/>
                  <a:pt x="0" y="29"/>
                  <a:pt x="0" y="33"/>
                </a:cubicBezTo>
                <a:cubicBezTo>
                  <a:pt x="0" y="41"/>
                  <a:pt x="4" y="49"/>
                  <a:pt x="10" y="55"/>
                </a:cubicBezTo>
                <a:cubicBezTo>
                  <a:pt x="11" y="54"/>
                  <a:pt x="11" y="54"/>
                  <a:pt x="11" y="54"/>
                </a:cubicBezTo>
                <a:cubicBezTo>
                  <a:pt x="10" y="55"/>
                  <a:pt x="10" y="55"/>
                  <a:pt x="10" y="55"/>
                </a:cubicBezTo>
                <a:cubicBezTo>
                  <a:pt x="16" y="62"/>
                  <a:pt x="24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2"/>
                  <a:pt x="56" y="55"/>
                </a:cubicBezTo>
                <a:cubicBezTo>
                  <a:pt x="62" y="49"/>
                  <a:pt x="65" y="41"/>
                  <a:pt x="65" y="33"/>
                </a:cubicBezTo>
                <a:cubicBezTo>
                  <a:pt x="65" y="24"/>
                  <a:pt x="62" y="16"/>
                  <a:pt x="56" y="10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81" name="Freeform 1281"/>
          <p:cNvSpPr>
            <a:spLocks/>
          </p:cNvSpPr>
          <p:nvPr/>
        </p:nvSpPr>
        <p:spPr bwMode="auto">
          <a:xfrm>
            <a:off x="-42093" y="4659313"/>
            <a:ext cx="169863" cy="152400"/>
          </a:xfrm>
          <a:custGeom>
            <a:avLst/>
            <a:gdLst>
              <a:gd name="T0" fmla="*/ 21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5"/>
                  <a:pt x="41" y="13"/>
                  <a:pt x="34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82" name="Freeform 1282"/>
          <p:cNvSpPr>
            <a:spLocks noEditPoints="1"/>
          </p:cNvSpPr>
          <p:nvPr/>
        </p:nvSpPr>
        <p:spPr bwMode="auto">
          <a:xfrm>
            <a:off x="-207193" y="1665287"/>
            <a:ext cx="231775" cy="236538"/>
          </a:xfrm>
          <a:custGeom>
            <a:avLst/>
            <a:gdLst>
              <a:gd name="T0" fmla="*/ 28 w 56"/>
              <a:gd name="T1" fmla="*/ 47 h 57"/>
              <a:gd name="T2" fmla="*/ 15 w 56"/>
              <a:gd name="T3" fmla="*/ 42 h 57"/>
              <a:gd name="T4" fmla="*/ 15 w 56"/>
              <a:gd name="T5" fmla="*/ 15 h 57"/>
              <a:gd name="T6" fmla="*/ 28 w 56"/>
              <a:gd name="T7" fmla="*/ 10 h 57"/>
              <a:gd name="T8" fmla="*/ 41 w 56"/>
              <a:gd name="T9" fmla="*/ 15 h 57"/>
              <a:gd name="T10" fmla="*/ 41 w 56"/>
              <a:gd name="T11" fmla="*/ 42 h 57"/>
              <a:gd name="T12" fmla="*/ 28 w 56"/>
              <a:gd name="T13" fmla="*/ 47 h 57"/>
              <a:gd name="T14" fmla="*/ 28 w 56"/>
              <a:gd name="T15" fmla="*/ 0 h 57"/>
              <a:gd name="T16" fmla="*/ 8 w 56"/>
              <a:gd name="T17" fmla="*/ 8 h 57"/>
              <a:gd name="T18" fmla="*/ 0 w 56"/>
              <a:gd name="T19" fmla="*/ 29 h 57"/>
              <a:gd name="T20" fmla="*/ 8 w 56"/>
              <a:gd name="T21" fmla="*/ 49 h 57"/>
              <a:gd name="T22" fmla="*/ 28 w 56"/>
              <a:gd name="T23" fmla="*/ 57 h 57"/>
              <a:gd name="T24" fmla="*/ 48 w 56"/>
              <a:gd name="T25" fmla="*/ 49 h 57"/>
              <a:gd name="T26" fmla="*/ 56 w 56"/>
              <a:gd name="T27" fmla="*/ 28 h 57"/>
              <a:gd name="T28" fmla="*/ 48 w 56"/>
              <a:gd name="T29" fmla="*/ 8 h 57"/>
              <a:gd name="T30" fmla="*/ 49 w 56"/>
              <a:gd name="T31" fmla="*/ 7 h 57"/>
              <a:gd name="T32" fmla="*/ 49 w 56"/>
              <a:gd name="T33" fmla="*/ 7 h 57"/>
              <a:gd name="T34" fmla="*/ 48 w 56"/>
              <a:gd name="T35" fmla="*/ 8 h 57"/>
              <a:gd name="T36" fmla="*/ 28 w 56"/>
              <a:gd name="T37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7">
                <a:moveTo>
                  <a:pt x="28" y="47"/>
                </a:moveTo>
                <a:cubicBezTo>
                  <a:pt x="23" y="47"/>
                  <a:pt x="18" y="45"/>
                  <a:pt x="15" y="42"/>
                </a:cubicBezTo>
                <a:cubicBezTo>
                  <a:pt x="7" y="34"/>
                  <a:pt x="7" y="23"/>
                  <a:pt x="15" y="15"/>
                </a:cubicBezTo>
                <a:cubicBezTo>
                  <a:pt x="18" y="12"/>
                  <a:pt x="23" y="10"/>
                  <a:pt x="28" y="10"/>
                </a:cubicBezTo>
                <a:cubicBezTo>
                  <a:pt x="33" y="10"/>
                  <a:pt x="37" y="12"/>
                  <a:pt x="41" y="15"/>
                </a:cubicBezTo>
                <a:cubicBezTo>
                  <a:pt x="48" y="23"/>
                  <a:pt x="48" y="34"/>
                  <a:pt x="41" y="42"/>
                </a:cubicBezTo>
                <a:cubicBezTo>
                  <a:pt x="37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3" y="3"/>
                  <a:pt x="8" y="8"/>
                </a:cubicBezTo>
                <a:cubicBezTo>
                  <a:pt x="2" y="14"/>
                  <a:pt x="0" y="21"/>
                  <a:pt x="0" y="29"/>
                </a:cubicBezTo>
                <a:cubicBezTo>
                  <a:pt x="0" y="36"/>
                  <a:pt x="2" y="43"/>
                  <a:pt x="8" y="49"/>
                </a:cubicBezTo>
                <a:cubicBezTo>
                  <a:pt x="13" y="54"/>
                  <a:pt x="21" y="57"/>
                  <a:pt x="28" y="57"/>
                </a:cubicBezTo>
                <a:cubicBezTo>
                  <a:pt x="35" y="57"/>
                  <a:pt x="42" y="54"/>
                  <a:pt x="48" y="49"/>
                </a:cubicBezTo>
                <a:cubicBezTo>
                  <a:pt x="53" y="43"/>
                  <a:pt x="56" y="36"/>
                  <a:pt x="56" y="28"/>
                </a:cubicBezTo>
                <a:cubicBezTo>
                  <a:pt x="56" y="21"/>
                  <a:pt x="53" y="14"/>
                  <a:pt x="48" y="8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8" y="8"/>
                  <a:pt x="48" y="8"/>
                  <a:pt x="48" y="8"/>
                </a:cubicBezTo>
                <a:cubicBezTo>
                  <a:pt x="42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83" name="Freeform 1283"/>
          <p:cNvSpPr>
            <a:spLocks/>
          </p:cNvSpPr>
          <p:nvPr/>
        </p:nvSpPr>
        <p:spPr bwMode="auto">
          <a:xfrm>
            <a:off x="-223068" y="1649412"/>
            <a:ext cx="265113" cy="269875"/>
          </a:xfrm>
          <a:custGeom>
            <a:avLst/>
            <a:gdLst>
              <a:gd name="T0" fmla="*/ 32 w 64"/>
              <a:gd name="T1" fmla="*/ 0 h 65"/>
              <a:gd name="T2" fmla="*/ 32 w 64"/>
              <a:gd name="T3" fmla="*/ 0 h 65"/>
              <a:gd name="T4" fmla="*/ 29 w 64"/>
              <a:gd name="T5" fmla="*/ 0 h 65"/>
              <a:gd name="T6" fmla="*/ 9 w 64"/>
              <a:gd name="T7" fmla="*/ 10 h 65"/>
              <a:gd name="T8" fmla="*/ 0 w 64"/>
              <a:gd name="T9" fmla="*/ 33 h 65"/>
              <a:gd name="T10" fmla="*/ 9 w 64"/>
              <a:gd name="T11" fmla="*/ 55 h 65"/>
              <a:gd name="T12" fmla="*/ 32 w 64"/>
              <a:gd name="T13" fmla="*/ 65 h 65"/>
              <a:gd name="T14" fmla="*/ 32 w 64"/>
              <a:gd name="T15" fmla="*/ 65 h 65"/>
              <a:gd name="T16" fmla="*/ 55 w 64"/>
              <a:gd name="T17" fmla="*/ 55 h 65"/>
              <a:gd name="T18" fmla="*/ 64 w 64"/>
              <a:gd name="T19" fmla="*/ 32 h 65"/>
              <a:gd name="T20" fmla="*/ 55 w 64"/>
              <a:gd name="T21" fmla="*/ 10 h 65"/>
              <a:gd name="T22" fmla="*/ 53 w 64"/>
              <a:gd name="T23" fmla="*/ 11 h 65"/>
              <a:gd name="T24" fmla="*/ 52 w 64"/>
              <a:gd name="T25" fmla="*/ 12 h 65"/>
              <a:gd name="T26" fmla="*/ 60 w 64"/>
              <a:gd name="T27" fmla="*/ 32 h 65"/>
              <a:gd name="T28" fmla="*/ 52 w 64"/>
              <a:gd name="T29" fmla="*/ 53 h 65"/>
              <a:gd name="T30" fmla="*/ 32 w 64"/>
              <a:gd name="T31" fmla="*/ 61 h 65"/>
              <a:gd name="T32" fmla="*/ 12 w 64"/>
              <a:gd name="T33" fmla="*/ 53 h 65"/>
              <a:gd name="T34" fmla="*/ 4 w 64"/>
              <a:gd name="T35" fmla="*/ 33 h 65"/>
              <a:gd name="T36" fmla="*/ 12 w 64"/>
              <a:gd name="T37" fmla="*/ 12 h 65"/>
              <a:gd name="T38" fmla="*/ 32 w 64"/>
              <a:gd name="T39" fmla="*/ 4 h 65"/>
              <a:gd name="T40" fmla="*/ 52 w 64"/>
              <a:gd name="T41" fmla="*/ 12 h 65"/>
              <a:gd name="T42" fmla="*/ 53 w 64"/>
              <a:gd name="T43" fmla="*/ 11 h 65"/>
              <a:gd name="T44" fmla="*/ 55 w 64"/>
              <a:gd name="T45" fmla="*/ 10 h 65"/>
              <a:gd name="T46" fmla="*/ 45 w 64"/>
              <a:gd name="T47" fmla="*/ 3 h 65"/>
              <a:gd name="T48" fmla="*/ 41 w 64"/>
              <a:gd name="T49" fmla="*/ 1 h 65"/>
              <a:gd name="T50" fmla="*/ 33 w 64"/>
              <a:gd name="T51" fmla="*/ 0 h 65"/>
              <a:gd name="T52" fmla="*/ 32 w 64"/>
              <a:gd name="T53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4" h="65"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31" y="0"/>
                  <a:pt x="30" y="0"/>
                  <a:pt x="29" y="0"/>
                </a:cubicBezTo>
                <a:cubicBezTo>
                  <a:pt x="22" y="1"/>
                  <a:pt x="15" y="4"/>
                  <a:pt x="9" y="10"/>
                </a:cubicBezTo>
                <a:cubicBezTo>
                  <a:pt x="3" y="16"/>
                  <a:pt x="0" y="24"/>
                  <a:pt x="0" y="33"/>
                </a:cubicBezTo>
                <a:cubicBezTo>
                  <a:pt x="0" y="41"/>
                  <a:pt x="3" y="49"/>
                  <a:pt x="9" y="55"/>
                </a:cubicBezTo>
                <a:cubicBezTo>
                  <a:pt x="15" y="62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0" y="65"/>
                  <a:pt x="48" y="62"/>
                  <a:pt x="55" y="55"/>
                </a:cubicBezTo>
                <a:cubicBezTo>
                  <a:pt x="61" y="49"/>
                  <a:pt x="64" y="41"/>
                  <a:pt x="64" y="32"/>
                </a:cubicBezTo>
                <a:cubicBezTo>
                  <a:pt x="64" y="24"/>
                  <a:pt x="61" y="16"/>
                  <a:pt x="55" y="10"/>
                </a:cubicBezTo>
                <a:cubicBezTo>
                  <a:pt x="53" y="11"/>
                  <a:pt x="53" y="11"/>
                  <a:pt x="53" y="11"/>
                </a:cubicBezTo>
                <a:cubicBezTo>
                  <a:pt x="52" y="12"/>
                  <a:pt x="52" y="12"/>
                  <a:pt x="52" y="12"/>
                </a:cubicBezTo>
                <a:cubicBezTo>
                  <a:pt x="57" y="18"/>
                  <a:pt x="60" y="25"/>
                  <a:pt x="60" y="32"/>
                </a:cubicBezTo>
                <a:cubicBezTo>
                  <a:pt x="60" y="40"/>
                  <a:pt x="57" y="47"/>
                  <a:pt x="52" y="53"/>
                </a:cubicBezTo>
                <a:cubicBezTo>
                  <a:pt x="46" y="58"/>
                  <a:pt x="39" y="61"/>
                  <a:pt x="32" y="61"/>
                </a:cubicBezTo>
                <a:cubicBezTo>
                  <a:pt x="25" y="61"/>
                  <a:pt x="17" y="58"/>
                  <a:pt x="12" y="53"/>
                </a:cubicBezTo>
                <a:cubicBezTo>
                  <a:pt x="6" y="47"/>
                  <a:pt x="4" y="40"/>
                  <a:pt x="4" y="33"/>
                </a:cubicBezTo>
                <a:cubicBezTo>
                  <a:pt x="4" y="25"/>
                  <a:pt x="6" y="18"/>
                  <a:pt x="12" y="12"/>
                </a:cubicBezTo>
                <a:cubicBezTo>
                  <a:pt x="17" y="7"/>
                  <a:pt x="25" y="4"/>
                  <a:pt x="32" y="4"/>
                </a:cubicBezTo>
                <a:cubicBezTo>
                  <a:pt x="39" y="4"/>
                  <a:pt x="46" y="7"/>
                  <a:pt x="52" y="12"/>
                </a:cubicBezTo>
                <a:cubicBezTo>
                  <a:pt x="53" y="11"/>
                  <a:pt x="53" y="11"/>
                  <a:pt x="53" y="11"/>
                </a:cubicBezTo>
                <a:cubicBezTo>
                  <a:pt x="55" y="10"/>
                  <a:pt x="55" y="10"/>
                  <a:pt x="55" y="10"/>
                </a:cubicBezTo>
                <a:cubicBezTo>
                  <a:pt x="52" y="7"/>
                  <a:pt x="48" y="4"/>
                  <a:pt x="45" y="3"/>
                </a:cubicBezTo>
                <a:cubicBezTo>
                  <a:pt x="43" y="2"/>
                  <a:pt x="42" y="2"/>
                  <a:pt x="41" y="1"/>
                </a:cubicBezTo>
                <a:cubicBezTo>
                  <a:pt x="38" y="1"/>
                  <a:pt x="36" y="0"/>
                  <a:pt x="33" y="0"/>
                </a:cubicBezTo>
                <a:cubicBezTo>
                  <a:pt x="33" y="0"/>
                  <a:pt x="32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84" name="Freeform 1284"/>
          <p:cNvSpPr>
            <a:spLocks/>
          </p:cNvSpPr>
          <p:nvPr/>
        </p:nvSpPr>
        <p:spPr bwMode="auto">
          <a:xfrm>
            <a:off x="-178618" y="1706562"/>
            <a:ext cx="169863" cy="153988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5"/>
                </a:cubicBezTo>
                <a:cubicBezTo>
                  <a:pt x="0" y="13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85" name="Freeform 1285"/>
          <p:cNvSpPr>
            <a:spLocks noEditPoints="1"/>
          </p:cNvSpPr>
          <p:nvPr/>
        </p:nvSpPr>
        <p:spPr bwMode="auto">
          <a:xfrm>
            <a:off x="-2718618" y="93662"/>
            <a:ext cx="234950" cy="236538"/>
          </a:xfrm>
          <a:custGeom>
            <a:avLst/>
            <a:gdLst>
              <a:gd name="T0" fmla="*/ 29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8 h 57"/>
              <a:gd name="T18" fmla="*/ 0 w 57"/>
              <a:gd name="T19" fmla="*/ 28 h 57"/>
              <a:gd name="T20" fmla="*/ 9 w 57"/>
              <a:gd name="T21" fmla="*/ 49 h 57"/>
              <a:gd name="T22" fmla="*/ 29 w 57"/>
              <a:gd name="T23" fmla="*/ 57 h 57"/>
              <a:gd name="T24" fmla="*/ 49 w 57"/>
              <a:gd name="T25" fmla="*/ 49 h 57"/>
              <a:gd name="T26" fmla="*/ 57 w 57"/>
              <a:gd name="T27" fmla="*/ 28 h 57"/>
              <a:gd name="T28" fmla="*/ 49 w 57"/>
              <a:gd name="T29" fmla="*/ 8 h 57"/>
              <a:gd name="T30" fmla="*/ 50 w 57"/>
              <a:gd name="T31" fmla="*/ 7 h 57"/>
              <a:gd name="T32" fmla="*/ 50 w 57"/>
              <a:gd name="T33" fmla="*/ 7 h 57"/>
              <a:gd name="T34" fmla="*/ 49 w 57"/>
              <a:gd name="T35" fmla="*/ 8 h 57"/>
              <a:gd name="T36" fmla="*/ 29 w 57"/>
              <a:gd name="T37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5" y="42"/>
                </a:cubicBezTo>
                <a:cubicBezTo>
                  <a:pt x="8" y="34"/>
                  <a:pt x="8" y="23"/>
                  <a:pt x="15" y="15"/>
                </a:cubicBezTo>
                <a:cubicBezTo>
                  <a:pt x="19" y="12"/>
                  <a:pt x="24" y="10"/>
                  <a:pt x="29" y="10"/>
                </a:cubicBezTo>
                <a:cubicBezTo>
                  <a:pt x="33" y="10"/>
                  <a:pt x="38" y="12"/>
                  <a:pt x="42" y="15"/>
                </a:cubicBezTo>
                <a:cubicBezTo>
                  <a:pt x="49" y="23"/>
                  <a:pt x="49" y="34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9" y="49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9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9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9" y="8"/>
                  <a:pt x="49" y="8"/>
                  <a:pt x="49" y="8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86" name="Freeform 1286"/>
          <p:cNvSpPr>
            <a:spLocks noEditPoints="1"/>
          </p:cNvSpPr>
          <p:nvPr/>
        </p:nvSpPr>
        <p:spPr bwMode="auto">
          <a:xfrm>
            <a:off x="-2736080" y="77787"/>
            <a:ext cx="269875" cy="269875"/>
          </a:xfrm>
          <a:custGeom>
            <a:avLst/>
            <a:gdLst>
              <a:gd name="T0" fmla="*/ 33 w 65"/>
              <a:gd name="T1" fmla="*/ 61 h 65"/>
              <a:gd name="T2" fmla="*/ 13 w 65"/>
              <a:gd name="T3" fmla="*/ 53 h 65"/>
              <a:gd name="T4" fmla="*/ 4 w 65"/>
              <a:gd name="T5" fmla="*/ 32 h 65"/>
              <a:gd name="T6" fmla="*/ 13 w 65"/>
              <a:gd name="T7" fmla="*/ 12 h 65"/>
              <a:gd name="T8" fmla="*/ 33 w 65"/>
              <a:gd name="T9" fmla="*/ 4 h 65"/>
              <a:gd name="T10" fmla="*/ 53 w 65"/>
              <a:gd name="T11" fmla="*/ 12 h 65"/>
              <a:gd name="T12" fmla="*/ 54 w 65"/>
              <a:gd name="T13" fmla="*/ 11 h 65"/>
              <a:gd name="T14" fmla="*/ 55 w 65"/>
              <a:gd name="T15" fmla="*/ 10 h 65"/>
              <a:gd name="T16" fmla="*/ 54 w 65"/>
              <a:gd name="T17" fmla="*/ 11 h 65"/>
              <a:gd name="T18" fmla="*/ 53 w 65"/>
              <a:gd name="T19" fmla="*/ 12 h 65"/>
              <a:gd name="T20" fmla="*/ 61 w 65"/>
              <a:gd name="T21" fmla="*/ 32 h 65"/>
              <a:gd name="T22" fmla="*/ 53 w 65"/>
              <a:gd name="T23" fmla="*/ 53 h 65"/>
              <a:gd name="T24" fmla="*/ 33 w 65"/>
              <a:gd name="T25" fmla="*/ 61 h 65"/>
              <a:gd name="T26" fmla="*/ 33 w 65"/>
              <a:gd name="T27" fmla="*/ 0 h 65"/>
              <a:gd name="T28" fmla="*/ 33 w 65"/>
              <a:gd name="T29" fmla="*/ 0 h 65"/>
              <a:gd name="T30" fmla="*/ 10 w 65"/>
              <a:gd name="T31" fmla="*/ 10 h 65"/>
              <a:gd name="T32" fmla="*/ 0 w 65"/>
              <a:gd name="T33" fmla="*/ 32 h 65"/>
              <a:gd name="T34" fmla="*/ 10 w 65"/>
              <a:gd name="T35" fmla="*/ 55 h 65"/>
              <a:gd name="T36" fmla="*/ 33 w 65"/>
              <a:gd name="T37" fmla="*/ 65 h 65"/>
              <a:gd name="T38" fmla="*/ 33 w 65"/>
              <a:gd name="T39" fmla="*/ 65 h 65"/>
              <a:gd name="T40" fmla="*/ 55 w 65"/>
              <a:gd name="T41" fmla="*/ 55 h 65"/>
              <a:gd name="T42" fmla="*/ 65 w 65"/>
              <a:gd name="T43" fmla="*/ 32 h 65"/>
              <a:gd name="T44" fmla="*/ 65 w 65"/>
              <a:gd name="T45" fmla="*/ 28 h 65"/>
              <a:gd name="T46" fmla="*/ 64 w 65"/>
              <a:gd name="T47" fmla="*/ 24 h 65"/>
              <a:gd name="T48" fmla="*/ 55 w 65"/>
              <a:gd name="T49" fmla="*/ 10 h 65"/>
              <a:gd name="T50" fmla="*/ 55 w 65"/>
              <a:gd name="T51" fmla="*/ 10 h 65"/>
              <a:gd name="T52" fmla="*/ 33 w 65"/>
              <a:gd name="T53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5" h="65">
                <a:moveTo>
                  <a:pt x="33" y="61"/>
                </a:moveTo>
                <a:cubicBezTo>
                  <a:pt x="25" y="61"/>
                  <a:pt x="18" y="58"/>
                  <a:pt x="13" y="53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3" y="12"/>
                </a:cubicBez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5" y="10"/>
                  <a:pt x="55" y="10"/>
                  <a:pt x="55" y="10"/>
                </a:cubicBezTo>
                <a:cubicBezTo>
                  <a:pt x="54" y="11"/>
                  <a:pt x="54" y="11"/>
                  <a:pt x="54" y="11"/>
                </a:cubicBezTo>
                <a:cubicBezTo>
                  <a:pt x="53" y="12"/>
                  <a:pt x="53" y="12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3" y="53"/>
                </a:cubicBezTo>
                <a:cubicBezTo>
                  <a:pt x="47" y="58"/>
                  <a:pt x="40" y="61"/>
                  <a:pt x="33" y="61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1"/>
                  <a:pt x="3" y="49"/>
                  <a:pt x="10" y="55"/>
                </a:cubicBezTo>
                <a:cubicBezTo>
                  <a:pt x="16" y="62"/>
                  <a:pt x="24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2"/>
                  <a:pt x="55" y="55"/>
                </a:cubicBezTo>
                <a:cubicBezTo>
                  <a:pt x="62" y="49"/>
                  <a:pt x="65" y="41"/>
                  <a:pt x="65" y="32"/>
                </a:cubicBezTo>
                <a:cubicBezTo>
                  <a:pt x="65" y="31"/>
                  <a:pt x="65" y="29"/>
                  <a:pt x="65" y="28"/>
                </a:cubicBezTo>
                <a:cubicBezTo>
                  <a:pt x="64" y="27"/>
                  <a:pt x="64" y="25"/>
                  <a:pt x="64" y="24"/>
                </a:cubicBezTo>
                <a:cubicBezTo>
                  <a:pt x="62" y="19"/>
                  <a:pt x="60" y="14"/>
                  <a:pt x="55" y="10"/>
                </a:cubicBezTo>
                <a:cubicBezTo>
                  <a:pt x="55" y="10"/>
                  <a:pt x="55" y="10"/>
                  <a:pt x="55" y="10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87" name="Freeform 1287"/>
          <p:cNvSpPr>
            <a:spLocks/>
          </p:cNvSpPr>
          <p:nvPr/>
        </p:nvSpPr>
        <p:spPr bwMode="auto">
          <a:xfrm>
            <a:off x="-2685280" y="136525"/>
            <a:ext cx="169863" cy="152400"/>
          </a:xfrm>
          <a:custGeom>
            <a:avLst/>
            <a:gdLst>
              <a:gd name="T0" fmla="*/ 21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88" name="Freeform 1288"/>
          <p:cNvSpPr>
            <a:spLocks noEditPoints="1"/>
          </p:cNvSpPr>
          <p:nvPr/>
        </p:nvSpPr>
        <p:spPr bwMode="auto">
          <a:xfrm>
            <a:off x="870720" y="3005138"/>
            <a:ext cx="231775" cy="231775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0 w 56"/>
              <a:gd name="T19" fmla="*/ 28 h 56"/>
              <a:gd name="T20" fmla="*/ 8 w 56"/>
              <a:gd name="T21" fmla="*/ 48 h 56"/>
              <a:gd name="T22" fmla="*/ 28 w 56"/>
              <a:gd name="T23" fmla="*/ 56 h 56"/>
              <a:gd name="T24" fmla="*/ 48 w 56"/>
              <a:gd name="T25" fmla="*/ 48 h 56"/>
              <a:gd name="T26" fmla="*/ 56 w 56"/>
              <a:gd name="T27" fmla="*/ 28 h 56"/>
              <a:gd name="T28" fmla="*/ 48 w 56"/>
              <a:gd name="T29" fmla="*/ 8 h 56"/>
              <a:gd name="T30" fmla="*/ 50 w 56"/>
              <a:gd name="T31" fmla="*/ 6 h 56"/>
              <a:gd name="T32" fmla="*/ 50 w 56"/>
              <a:gd name="T33" fmla="*/ 6 h 56"/>
              <a:gd name="T34" fmla="*/ 48 w 56"/>
              <a:gd name="T35" fmla="*/ 8 h 56"/>
              <a:gd name="T36" fmla="*/ 28 w 56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5" y="56"/>
                  <a:pt x="43" y="54"/>
                  <a:pt x="48" y="48"/>
                </a:cubicBezTo>
                <a:cubicBezTo>
                  <a:pt x="54" y="42"/>
                  <a:pt x="56" y="35"/>
                  <a:pt x="56" y="28"/>
                </a:cubicBezTo>
                <a:cubicBezTo>
                  <a:pt x="56" y="21"/>
                  <a:pt x="54" y="13"/>
                  <a:pt x="48" y="8"/>
                </a:cubicBezTo>
                <a:cubicBezTo>
                  <a:pt x="50" y="6"/>
                  <a:pt x="50" y="6"/>
                  <a:pt x="50" y="6"/>
                </a:cubicBezTo>
                <a:cubicBezTo>
                  <a:pt x="50" y="6"/>
                  <a:pt x="50" y="6"/>
                  <a:pt x="50" y="6"/>
                </a:cubicBezTo>
                <a:cubicBezTo>
                  <a:pt x="48" y="8"/>
                  <a:pt x="48" y="8"/>
                  <a:pt x="48" y="8"/>
                </a:cubicBezTo>
                <a:cubicBezTo>
                  <a:pt x="43" y="2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89" name="Freeform 1289"/>
          <p:cNvSpPr>
            <a:spLocks noEditPoints="1"/>
          </p:cNvSpPr>
          <p:nvPr/>
        </p:nvSpPr>
        <p:spPr bwMode="auto">
          <a:xfrm>
            <a:off x="853257" y="2987675"/>
            <a:ext cx="265113" cy="266700"/>
          </a:xfrm>
          <a:custGeom>
            <a:avLst/>
            <a:gdLst>
              <a:gd name="T0" fmla="*/ 32 w 64"/>
              <a:gd name="T1" fmla="*/ 60 h 64"/>
              <a:gd name="T2" fmla="*/ 12 w 64"/>
              <a:gd name="T3" fmla="*/ 52 h 64"/>
              <a:gd name="T4" fmla="*/ 4 w 64"/>
              <a:gd name="T5" fmla="*/ 32 h 64"/>
              <a:gd name="T6" fmla="*/ 12 w 64"/>
              <a:gd name="T7" fmla="*/ 12 h 64"/>
              <a:gd name="T8" fmla="*/ 32 w 64"/>
              <a:gd name="T9" fmla="*/ 4 h 64"/>
              <a:gd name="T10" fmla="*/ 52 w 64"/>
              <a:gd name="T11" fmla="*/ 12 h 64"/>
              <a:gd name="T12" fmla="*/ 54 w 64"/>
              <a:gd name="T13" fmla="*/ 10 h 64"/>
              <a:gd name="T14" fmla="*/ 52 w 64"/>
              <a:gd name="T15" fmla="*/ 12 h 64"/>
              <a:gd name="T16" fmla="*/ 60 w 64"/>
              <a:gd name="T17" fmla="*/ 32 h 64"/>
              <a:gd name="T18" fmla="*/ 52 w 64"/>
              <a:gd name="T19" fmla="*/ 52 h 64"/>
              <a:gd name="T20" fmla="*/ 32 w 64"/>
              <a:gd name="T21" fmla="*/ 60 h 64"/>
              <a:gd name="T22" fmla="*/ 32 w 64"/>
              <a:gd name="T23" fmla="*/ 0 h 64"/>
              <a:gd name="T24" fmla="*/ 32 w 64"/>
              <a:gd name="T25" fmla="*/ 0 h 64"/>
              <a:gd name="T26" fmla="*/ 9 w 64"/>
              <a:gd name="T27" fmla="*/ 9 h 64"/>
              <a:gd name="T28" fmla="*/ 0 w 64"/>
              <a:gd name="T29" fmla="*/ 27 h 64"/>
              <a:gd name="T30" fmla="*/ 0 w 64"/>
              <a:gd name="T31" fmla="*/ 31 h 64"/>
              <a:gd name="T32" fmla="*/ 0 w 64"/>
              <a:gd name="T33" fmla="*/ 32 h 64"/>
              <a:gd name="T34" fmla="*/ 0 w 64"/>
              <a:gd name="T35" fmla="*/ 37 h 64"/>
              <a:gd name="T36" fmla="*/ 1 w 64"/>
              <a:gd name="T37" fmla="*/ 41 h 64"/>
              <a:gd name="T38" fmla="*/ 9 w 64"/>
              <a:gd name="T39" fmla="*/ 55 h 64"/>
              <a:gd name="T40" fmla="*/ 32 w 64"/>
              <a:gd name="T41" fmla="*/ 64 h 64"/>
              <a:gd name="T42" fmla="*/ 32 w 64"/>
              <a:gd name="T43" fmla="*/ 64 h 64"/>
              <a:gd name="T44" fmla="*/ 55 w 64"/>
              <a:gd name="T45" fmla="*/ 55 h 64"/>
              <a:gd name="T46" fmla="*/ 64 w 64"/>
              <a:gd name="T47" fmla="*/ 32 h 64"/>
              <a:gd name="T48" fmla="*/ 55 w 64"/>
              <a:gd name="T49" fmla="*/ 9 h 64"/>
              <a:gd name="T50" fmla="*/ 55 w 64"/>
              <a:gd name="T51" fmla="*/ 9 h 64"/>
              <a:gd name="T52" fmla="*/ 32 w 64"/>
              <a:gd name="T53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4" h="64">
                <a:moveTo>
                  <a:pt x="32" y="60"/>
                </a:moveTo>
                <a:cubicBezTo>
                  <a:pt x="25" y="60"/>
                  <a:pt x="18" y="58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39" y="4"/>
                  <a:pt x="47" y="6"/>
                  <a:pt x="52" y="12"/>
                </a:cubicBezTo>
                <a:cubicBezTo>
                  <a:pt x="54" y="10"/>
                  <a:pt x="54" y="10"/>
                  <a:pt x="54" y="10"/>
                </a:cubicBezTo>
                <a:cubicBezTo>
                  <a:pt x="52" y="12"/>
                  <a:pt x="52" y="12"/>
                  <a:pt x="52" y="12"/>
                </a:cubicBezTo>
                <a:cubicBezTo>
                  <a:pt x="58" y="17"/>
                  <a:pt x="60" y="25"/>
                  <a:pt x="60" y="32"/>
                </a:cubicBezTo>
                <a:cubicBezTo>
                  <a:pt x="60" y="39"/>
                  <a:pt x="58" y="46"/>
                  <a:pt x="52" y="52"/>
                </a:cubicBezTo>
                <a:cubicBezTo>
                  <a:pt x="47" y="58"/>
                  <a:pt x="39" y="60"/>
                  <a:pt x="32" y="60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4" y="14"/>
                  <a:pt x="1" y="20"/>
                  <a:pt x="0" y="27"/>
                </a:cubicBezTo>
                <a:cubicBezTo>
                  <a:pt x="0" y="28"/>
                  <a:pt x="0" y="30"/>
                  <a:pt x="0" y="31"/>
                </a:cubicBezTo>
                <a:cubicBezTo>
                  <a:pt x="0" y="31"/>
                  <a:pt x="0" y="32"/>
                  <a:pt x="0" y="32"/>
                </a:cubicBezTo>
                <a:cubicBezTo>
                  <a:pt x="0" y="34"/>
                  <a:pt x="0" y="36"/>
                  <a:pt x="0" y="37"/>
                </a:cubicBezTo>
                <a:cubicBezTo>
                  <a:pt x="0" y="39"/>
                  <a:pt x="1" y="40"/>
                  <a:pt x="1" y="41"/>
                </a:cubicBezTo>
                <a:cubicBezTo>
                  <a:pt x="3" y="46"/>
                  <a:pt x="5" y="51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0" y="64"/>
                  <a:pt x="49" y="61"/>
                  <a:pt x="55" y="55"/>
                </a:cubicBezTo>
                <a:cubicBezTo>
                  <a:pt x="61" y="48"/>
                  <a:pt x="64" y="40"/>
                  <a:pt x="64" y="32"/>
                </a:cubicBezTo>
                <a:cubicBezTo>
                  <a:pt x="64" y="24"/>
                  <a:pt x="61" y="15"/>
                  <a:pt x="55" y="9"/>
                </a:cubicBezTo>
                <a:cubicBezTo>
                  <a:pt x="55" y="9"/>
                  <a:pt x="55" y="9"/>
                  <a:pt x="55" y="9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90" name="Freeform 1290"/>
          <p:cNvSpPr>
            <a:spLocks/>
          </p:cNvSpPr>
          <p:nvPr/>
        </p:nvSpPr>
        <p:spPr bwMode="auto">
          <a:xfrm>
            <a:off x="904057" y="3041650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94" name="Freeform 1294"/>
          <p:cNvSpPr>
            <a:spLocks/>
          </p:cNvSpPr>
          <p:nvPr/>
        </p:nvSpPr>
        <p:spPr bwMode="auto">
          <a:xfrm>
            <a:off x="2213745" y="5330825"/>
            <a:ext cx="136525" cy="141288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7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8 w 33"/>
              <a:gd name="T21" fmla="*/ 5 h 34"/>
              <a:gd name="T22" fmla="*/ 17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2" y="9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8" y="32"/>
                  <a:pt x="12" y="34"/>
                  <a:pt x="17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6"/>
                  <a:pt x="33" y="21"/>
                  <a:pt x="33" y="17"/>
                </a:cubicBezTo>
                <a:cubicBezTo>
                  <a:pt x="33" y="13"/>
                  <a:pt x="32" y="9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302" name="椭圆 1301"/>
          <p:cNvSpPr/>
          <p:nvPr/>
        </p:nvSpPr>
        <p:spPr>
          <a:xfrm>
            <a:off x="7291389" y="5116513"/>
            <a:ext cx="149225" cy="149225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sp>
        <p:nvSpPr>
          <p:cNvPr id="1304" name="Freeform 1229"/>
          <p:cNvSpPr>
            <a:spLocks/>
          </p:cNvSpPr>
          <p:nvPr/>
        </p:nvSpPr>
        <p:spPr bwMode="auto">
          <a:xfrm rot="5400000" flipH="1">
            <a:off x="5700464" y="-2768219"/>
            <a:ext cx="134167" cy="185736"/>
          </a:xfrm>
          <a:custGeom>
            <a:avLst/>
            <a:gdLst>
              <a:gd name="T0" fmla="*/ 42 w 45"/>
              <a:gd name="T1" fmla="*/ 0 h 85"/>
              <a:gd name="T2" fmla="*/ 0 w 45"/>
              <a:gd name="T3" fmla="*/ 42 h 85"/>
              <a:gd name="T4" fmla="*/ 0 w 45"/>
              <a:gd name="T5" fmla="*/ 85 h 85"/>
              <a:gd name="T6" fmla="*/ 1 w 45"/>
              <a:gd name="T7" fmla="*/ 85 h 85"/>
              <a:gd name="T8" fmla="*/ 4 w 45"/>
              <a:gd name="T9" fmla="*/ 85 h 85"/>
              <a:gd name="T10" fmla="*/ 4 w 45"/>
              <a:gd name="T11" fmla="*/ 43 h 85"/>
              <a:gd name="T12" fmla="*/ 45 w 45"/>
              <a:gd name="T13" fmla="*/ 2 h 85"/>
              <a:gd name="T14" fmla="*/ 42 w 45"/>
              <a:gd name="T15" fmla="*/ 0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5" h="85">
                <a:moveTo>
                  <a:pt x="42" y="0"/>
                </a:moveTo>
                <a:cubicBezTo>
                  <a:pt x="0" y="42"/>
                  <a:pt x="0" y="42"/>
                  <a:pt x="0" y="42"/>
                </a:cubicBezTo>
                <a:cubicBezTo>
                  <a:pt x="0" y="85"/>
                  <a:pt x="0" y="85"/>
                  <a:pt x="0" y="85"/>
                </a:cubicBezTo>
                <a:cubicBezTo>
                  <a:pt x="0" y="85"/>
                  <a:pt x="1" y="85"/>
                  <a:pt x="1" y="85"/>
                </a:cubicBezTo>
                <a:cubicBezTo>
                  <a:pt x="2" y="85"/>
                  <a:pt x="3" y="85"/>
                  <a:pt x="4" y="85"/>
                </a:cubicBezTo>
                <a:cubicBezTo>
                  <a:pt x="4" y="43"/>
                  <a:pt x="4" y="43"/>
                  <a:pt x="4" y="43"/>
                </a:cubicBezTo>
                <a:cubicBezTo>
                  <a:pt x="45" y="2"/>
                  <a:pt x="45" y="2"/>
                  <a:pt x="45" y="2"/>
                </a:cubicBezTo>
                <a:cubicBezTo>
                  <a:pt x="44" y="2"/>
                  <a:pt x="43" y="1"/>
                  <a:pt x="4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305" name="椭圆 1304"/>
          <p:cNvSpPr/>
          <p:nvPr/>
        </p:nvSpPr>
        <p:spPr>
          <a:xfrm>
            <a:off x="6064360" y="-2364066"/>
            <a:ext cx="166168" cy="166168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grpSp>
        <p:nvGrpSpPr>
          <p:cNvPr id="1328" name="组合 1327"/>
          <p:cNvGrpSpPr/>
          <p:nvPr/>
        </p:nvGrpSpPr>
        <p:grpSpPr>
          <a:xfrm>
            <a:off x="4522788" y="-1979617"/>
            <a:ext cx="269875" cy="601663"/>
            <a:chOff x="4522788" y="407987"/>
            <a:chExt cx="269875" cy="601663"/>
          </a:xfrm>
        </p:grpSpPr>
        <p:sp>
          <p:nvSpPr>
            <p:cNvPr id="873" name="Freeform 1231"/>
            <p:cNvSpPr>
              <a:spLocks/>
            </p:cNvSpPr>
            <p:nvPr/>
          </p:nvSpPr>
          <p:spPr bwMode="auto">
            <a:xfrm>
              <a:off x="4651375" y="673100"/>
              <a:ext cx="17463" cy="166688"/>
            </a:xfrm>
            <a:custGeom>
              <a:avLst/>
              <a:gdLst>
                <a:gd name="T0" fmla="*/ 4 w 4"/>
                <a:gd name="T1" fmla="*/ 0 h 40"/>
                <a:gd name="T2" fmla="*/ 1 w 4"/>
                <a:gd name="T3" fmla="*/ 1 h 40"/>
                <a:gd name="T4" fmla="*/ 0 w 4"/>
                <a:gd name="T5" fmla="*/ 1 h 40"/>
                <a:gd name="T6" fmla="*/ 0 w 4"/>
                <a:gd name="T7" fmla="*/ 40 h 40"/>
                <a:gd name="T8" fmla="*/ 1 w 4"/>
                <a:gd name="T9" fmla="*/ 40 h 40"/>
                <a:gd name="T10" fmla="*/ 4 w 4"/>
                <a:gd name="T11" fmla="*/ 40 h 40"/>
                <a:gd name="T12" fmla="*/ 4 w 4"/>
                <a:gd name="T13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0">
                  <a:moveTo>
                    <a:pt x="4" y="0"/>
                  </a:moveTo>
                  <a:cubicBezTo>
                    <a:pt x="3" y="0"/>
                    <a:pt x="2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2" y="40"/>
                    <a:pt x="3" y="40"/>
                    <a:pt x="4" y="4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880" name="Freeform 1238"/>
            <p:cNvSpPr>
              <a:spLocks/>
            </p:cNvSpPr>
            <p:nvPr/>
          </p:nvSpPr>
          <p:spPr bwMode="auto">
            <a:xfrm>
              <a:off x="4581525" y="855662"/>
              <a:ext cx="144463" cy="136525"/>
            </a:xfrm>
            <a:custGeom>
              <a:avLst/>
              <a:gdLst>
                <a:gd name="T0" fmla="*/ 18 w 35"/>
                <a:gd name="T1" fmla="*/ 0 h 33"/>
                <a:gd name="T2" fmla="*/ 6 w 35"/>
                <a:gd name="T3" fmla="*/ 4 h 33"/>
                <a:gd name="T4" fmla="*/ 2 w 35"/>
                <a:gd name="T5" fmla="*/ 16 h 33"/>
                <a:gd name="T6" fmla="*/ 0 w 35"/>
                <a:gd name="T7" fmla="*/ 16 h 33"/>
                <a:gd name="T8" fmla="*/ 0 w 35"/>
                <a:gd name="T9" fmla="*/ 16 h 33"/>
                <a:gd name="T10" fmla="*/ 2 w 35"/>
                <a:gd name="T11" fmla="*/ 16 h 33"/>
                <a:gd name="T12" fmla="*/ 6 w 35"/>
                <a:gd name="T13" fmla="*/ 28 h 33"/>
                <a:gd name="T14" fmla="*/ 18 w 35"/>
                <a:gd name="T15" fmla="*/ 33 h 33"/>
                <a:gd name="T16" fmla="*/ 30 w 35"/>
                <a:gd name="T17" fmla="*/ 28 h 33"/>
                <a:gd name="T18" fmla="*/ 35 w 35"/>
                <a:gd name="T19" fmla="*/ 16 h 33"/>
                <a:gd name="T20" fmla="*/ 30 w 35"/>
                <a:gd name="T21" fmla="*/ 4 h 33"/>
                <a:gd name="T22" fmla="*/ 18 w 35"/>
                <a:gd name="T23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5" h="33">
                  <a:moveTo>
                    <a:pt x="18" y="0"/>
                  </a:moveTo>
                  <a:cubicBezTo>
                    <a:pt x="14" y="0"/>
                    <a:pt x="9" y="1"/>
                    <a:pt x="6" y="4"/>
                  </a:cubicBezTo>
                  <a:cubicBezTo>
                    <a:pt x="3" y="7"/>
                    <a:pt x="2" y="12"/>
                    <a:pt x="2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21"/>
                    <a:pt x="3" y="25"/>
                    <a:pt x="6" y="28"/>
                  </a:cubicBezTo>
                  <a:cubicBezTo>
                    <a:pt x="9" y="31"/>
                    <a:pt x="14" y="33"/>
                    <a:pt x="18" y="33"/>
                  </a:cubicBezTo>
                  <a:cubicBezTo>
                    <a:pt x="23" y="33"/>
                    <a:pt x="27" y="31"/>
                    <a:pt x="30" y="28"/>
                  </a:cubicBezTo>
                  <a:cubicBezTo>
                    <a:pt x="33" y="25"/>
                    <a:pt x="35" y="21"/>
                    <a:pt x="35" y="16"/>
                  </a:cubicBezTo>
                  <a:cubicBezTo>
                    <a:pt x="35" y="12"/>
                    <a:pt x="33" y="7"/>
                    <a:pt x="30" y="4"/>
                  </a:cubicBezTo>
                  <a:cubicBezTo>
                    <a:pt x="27" y="1"/>
                    <a:pt x="23" y="0"/>
                    <a:pt x="1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881" name="Freeform 1239"/>
            <p:cNvSpPr>
              <a:spLocks/>
            </p:cNvSpPr>
            <p:nvPr/>
          </p:nvSpPr>
          <p:spPr bwMode="auto">
            <a:xfrm>
              <a:off x="4573588" y="839787"/>
              <a:ext cx="169863" cy="169863"/>
            </a:xfrm>
            <a:custGeom>
              <a:avLst/>
              <a:gdLst>
                <a:gd name="T0" fmla="*/ 20 w 41"/>
                <a:gd name="T1" fmla="*/ 0 h 41"/>
                <a:gd name="T2" fmla="*/ 19 w 41"/>
                <a:gd name="T3" fmla="*/ 0 h 41"/>
                <a:gd name="T4" fmla="*/ 0 w 41"/>
                <a:gd name="T5" fmla="*/ 20 h 41"/>
                <a:gd name="T6" fmla="*/ 2 w 41"/>
                <a:gd name="T7" fmla="*/ 20 h 41"/>
                <a:gd name="T8" fmla="*/ 4 w 41"/>
                <a:gd name="T9" fmla="*/ 20 h 41"/>
                <a:gd name="T10" fmla="*/ 8 w 41"/>
                <a:gd name="T11" fmla="*/ 8 h 41"/>
                <a:gd name="T12" fmla="*/ 20 w 41"/>
                <a:gd name="T13" fmla="*/ 4 h 41"/>
                <a:gd name="T14" fmla="*/ 32 w 41"/>
                <a:gd name="T15" fmla="*/ 8 h 41"/>
                <a:gd name="T16" fmla="*/ 37 w 41"/>
                <a:gd name="T17" fmla="*/ 20 h 41"/>
                <a:gd name="T18" fmla="*/ 32 w 41"/>
                <a:gd name="T19" fmla="*/ 32 h 41"/>
                <a:gd name="T20" fmla="*/ 20 w 41"/>
                <a:gd name="T21" fmla="*/ 37 h 41"/>
                <a:gd name="T22" fmla="*/ 8 w 41"/>
                <a:gd name="T23" fmla="*/ 32 h 41"/>
                <a:gd name="T24" fmla="*/ 4 w 41"/>
                <a:gd name="T25" fmla="*/ 20 h 41"/>
                <a:gd name="T26" fmla="*/ 2 w 41"/>
                <a:gd name="T27" fmla="*/ 20 h 41"/>
                <a:gd name="T28" fmla="*/ 0 w 41"/>
                <a:gd name="T29" fmla="*/ 20 h 41"/>
                <a:gd name="T30" fmla="*/ 20 w 41"/>
                <a:gd name="T31" fmla="*/ 41 h 41"/>
                <a:gd name="T32" fmla="*/ 41 w 41"/>
                <a:gd name="T33" fmla="*/ 20 h 41"/>
                <a:gd name="T34" fmla="*/ 23 w 41"/>
                <a:gd name="T35" fmla="*/ 0 h 41"/>
                <a:gd name="T36" fmla="*/ 20 w 41"/>
                <a:gd name="T37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19" y="0"/>
                  </a:cubicBezTo>
                  <a:cubicBezTo>
                    <a:pt x="8" y="0"/>
                    <a:pt x="0" y="9"/>
                    <a:pt x="0" y="20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16"/>
                    <a:pt x="5" y="11"/>
                    <a:pt x="8" y="8"/>
                  </a:cubicBezTo>
                  <a:cubicBezTo>
                    <a:pt x="11" y="5"/>
                    <a:pt x="16" y="4"/>
                    <a:pt x="20" y="4"/>
                  </a:cubicBezTo>
                  <a:cubicBezTo>
                    <a:pt x="25" y="4"/>
                    <a:pt x="29" y="5"/>
                    <a:pt x="32" y="8"/>
                  </a:cubicBezTo>
                  <a:cubicBezTo>
                    <a:pt x="35" y="11"/>
                    <a:pt x="37" y="16"/>
                    <a:pt x="37" y="20"/>
                  </a:cubicBezTo>
                  <a:cubicBezTo>
                    <a:pt x="37" y="25"/>
                    <a:pt x="35" y="29"/>
                    <a:pt x="32" y="32"/>
                  </a:cubicBezTo>
                  <a:cubicBezTo>
                    <a:pt x="29" y="35"/>
                    <a:pt x="25" y="37"/>
                    <a:pt x="20" y="37"/>
                  </a:cubicBezTo>
                  <a:cubicBezTo>
                    <a:pt x="16" y="37"/>
                    <a:pt x="11" y="35"/>
                    <a:pt x="8" y="32"/>
                  </a:cubicBezTo>
                  <a:cubicBezTo>
                    <a:pt x="5" y="29"/>
                    <a:pt x="4" y="25"/>
                    <a:pt x="4" y="20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2"/>
                    <a:pt x="9" y="41"/>
                    <a:pt x="20" y="41"/>
                  </a:cubicBezTo>
                  <a:cubicBezTo>
                    <a:pt x="32" y="41"/>
                    <a:pt x="41" y="32"/>
                    <a:pt x="41" y="20"/>
                  </a:cubicBezTo>
                  <a:cubicBezTo>
                    <a:pt x="41" y="10"/>
                    <a:pt x="33" y="1"/>
                    <a:pt x="23" y="0"/>
                  </a:cubicBezTo>
                  <a:cubicBezTo>
                    <a:pt x="22" y="0"/>
                    <a:pt x="21" y="0"/>
                    <a:pt x="2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882" name="Freeform 1240"/>
            <p:cNvSpPr>
              <a:spLocks noEditPoints="1"/>
            </p:cNvSpPr>
            <p:nvPr/>
          </p:nvSpPr>
          <p:spPr bwMode="auto">
            <a:xfrm>
              <a:off x="4540250" y="423862"/>
              <a:ext cx="234950" cy="236538"/>
            </a:xfrm>
            <a:custGeom>
              <a:avLst/>
              <a:gdLst>
                <a:gd name="T0" fmla="*/ 28 w 57"/>
                <a:gd name="T1" fmla="*/ 47 h 57"/>
                <a:gd name="T2" fmla="*/ 10 w 57"/>
                <a:gd name="T3" fmla="*/ 28 h 57"/>
                <a:gd name="T4" fmla="*/ 28 w 57"/>
                <a:gd name="T5" fmla="*/ 10 h 57"/>
                <a:gd name="T6" fmla="*/ 28 w 57"/>
                <a:gd name="T7" fmla="*/ 10 h 57"/>
                <a:gd name="T8" fmla="*/ 47 w 57"/>
                <a:gd name="T9" fmla="*/ 28 h 57"/>
                <a:gd name="T10" fmla="*/ 28 w 57"/>
                <a:gd name="T11" fmla="*/ 47 h 57"/>
                <a:gd name="T12" fmla="*/ 28 w 57"/>
                <a:gd name="T13" fmla="*/ 0 h 57"/>
                <a:gd name="T14" fmla="*/ 0 w 57"/>
                <a:gd name="T15" fmla="*/ 28 h 57"/>
                <a:gd name="T16" fmla="*/ 8 w 57"/>
                <a:gd name="T17" fmla="*/ 48 h 57"/>
                <a:gd name="T18" fmla="*/ 28 w 57"/>
                <a:gd name="T19" fmla="*/ 57 h 57"/>
                <a:gd name="T20" fmla="*/ 48 w 57"/>
                <a:gd name="T21" fmla="*/ 48 h 57"/>
                <a:gd name="T22" fmla="*/ 57 w 57"/>
                <a:gd name="T23" fmla="*/ 28 h 57"/>
                <a:gd name="T24" fmla="*/ 28 w 57"/>
                <a:gd name="T25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7" h="57">
                  <a:moveTo>
                    <a:pt x="28" y="47"/>
                  </a:moveTo>
                  <a:cubicBezTo>
                    <a:pt x="18" y="47"/>
                    <a:pt x="10" y="38"/>
                    <a:pt x="10" y="28"/>
                  </a:cubicBezTo>
                  <a:cubicBezTo>
                    <a:pt x="10" y="18"/>
                    <a:pt x="18" y="10"/>
                    <a:pt x="28" y="10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39" y="10"/>
                    <a:pt x="47" y="18"/>
                    <a:pt x="47" y="28"/>
                  </a:cubicBezTo>
                  <a:cubicBezTo>
                    <a:pt x="47" y="38"/>
                    <a:pt x="38" y="47"/>
                    <a:pt x="28" y="47"/>
                  </a:cubicBezTo>
                  <a:moveTo>
                    <a:pt x="28" y="0"/>
                  </a:moveTo>
                  <a:cubicBezTo>
                    <a:pt x="13" y="0"/>
                    <a:pt x="0" y="13"/>
                    <a:pt x="0" y="28"/>
                  </a:cubicBezTo>
                  <a:cubicBezTo>
                    <a:pt x="0" y="36"/>
                    <a:pt x="3" y="43"/>
                    <a:pt x="8" y="48"/>
                  </a:cubicBezTo>
                  <a:cubicBezTo>
                    <a:pt x="13" y="53"/>
                    <a:pt x="20" y="57"/>
                    <a:pt x="28" y="57"/>
                  </a:cubicBezTo>
                  <a:cubicBezTo>
                    <a:pt x="36" y="57"/>
                    <a:pt x="43" y="53"/>
                    <a:pt x="48" y="48"/>
                  </a:cubicBezTo>
                  <a:cubicBezTo>
                    <a:pt x="53" y="43"/>
                    <a:pt x="57" y="36"/>
                    <a:pt x="57" y="28"/>
                  </a:cubicBezTo>
                  <a:cubicBezTo>
                    <a:pt x="57" y="13"/>
                    <a:pt x="44" y="0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883" name="Freeform 1241"/>
            <p:cNvSpPr>
              <a:spLocks noEditPoints="1"/>
            </p:cNvSpPr>
            <p:nvPr/>
          </p:nvSpPr>
          <p:spPr bwMode="auto">
            <a:xfrm>
              <a:off x="4522788" y="407987"/>
              <a:ext cx="269875" cy="269875"/>
            </a:xfrm>
            <a:custGeom>
              <a:avLst/>
              <a:gdLst>
                <a:gd name="T0" fmla="*/ 4 w 65"/>
                <a:gd name="T1" fmla="*/ 32 h 65"/>
                <a:gd name="T2" fmla="*/ 32 w 65"/>
                <a:gd name="T3" fmla="*/ 4 h 65"/>
                <a:gd name="T4" fmla="*/ 61 w 65"/>
                <a:gd name="T5" fmla="*/ 32 h 65"/>
                <a:gd name="T6" fmla="*/ 52 w 65"/>
                <a:gd name="T7" fmla="*/ 52 h 65"/>
                <a:gd name="T8" fmla="*/ 32 w 65"/>
                <a:gd name="T9" fmla="*/ 61 h 65"/>
                <a:gd name="T10" fmla="*/ 12 w 65"/>
                <a:gd name="T11" fmla="*/ 52 h 65"/>
                <a:gd name="T12" fmla="*/ 4 w 65"/>
                <a:gd name="T13" fmla="*/ 32 h 65"/>
                <a:gd name="T14" fmla="*/ 32 w 65"/>
                <a:gd name="T15" fmla="*/ 0 h 65"/>
                <a:gd name="T16" fmla="*/ 31 w 65"/>
                <a:gd name="T17" fmla="*/ 0 h 65"/>
                <a:gd name="T18" fmla="*/ 0 w 65"/>
                <a:gd name="T19" fmla="*/ 32 h 65"/>
                <a:gd name="T20" fmla="*/ 2 w 65"/>
                <a:gd name="T21" fmla="*/ 32 h 65"/>
                <a:gd name="T22" fmla="*/ 0 w 65"/>
                <a:gd name="T23" fmla="*/ 32 h 65"/>
                <a:gd name="T24" fmla="*/ 31 w 65"/>
                <a:gd name="T25" fmla="*/ 65 h 65"/>
                <a:gd name="T26" fmla="*/ 32 w 65"/>
                <a:gd name="T27" fmla="*/ 65 h 65"/>
                <a:gd name="T28" fmla="*/ 35 w 65"/>
                <a:gd name="T29" fmla="*/ 64 h 65"/>
                <a:gd name="T30" fmla="*/ 65 w 65"/>
                <a:gd name="T31" fmla="*/ 32 h 65"/>
                <a:gd name="T32" fmla="*/ 35 w 65"/>
                <a:gd name="T33" fmla="*/ 0 h 65"/>
                <a:gd name="T34" fmla="*/ 32 w 65"/>
                <a:gd name="T35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5" h="65">
                  <a:moveTo>
                    <a:pt x="4" y="32"/>
                  </a:moveTo>
                  <a:cubicBezTo>
                    <a:pt x="4" y="17"/>
                    <a:pt x="17" y="4"/>
                    <a:pt x="32" y="4"/>
                  </a:cubicBezTo>
                  <a:cubicBezTo>
                    <a:pt x="48" y="4"/>
                    <a:pt x="61" y="17"/>
                    <a:pt x="61" y="32"/>
                  </a:cubicBezTo>
                  <a:cubicBezTo>
                    <a:pt x="61" y="40"/>
                    <a:pt x="57" y="47"/>
                    <a:pt x="52" y="52"/>
                  </a:cubicBezTo>
                  <a:cubicBezTo>
                    <a:pt x="47" y="57"/>
                    <a:pt x="40" y="61"/>
                    <a:pt x="32" y="61"/>
                  </a:cubicBezTo>
                  <a:cubicBezTo>
                    <a:pt x="24" y="61"/>
                    <a:pt x="17" y="57"/>
                    <a:pt x="12" y="52"/>
                  </a:cubicBezTo>
                  <a:cubicBezTo>
                    <a:pt x="7" y="47"/>
                    <a:pt x="4" y="40"/>
                    <a:pt x="4" y="32"/>
                  </a:cubicBezTo>
                  <a:moveTo>
                    <a:pt x="32" y="0"/>
                  </a:moveTo>
                  <a:cubicBezTo>
                    <a:pt x="32" y="0"/>
                    <a:pt x="31" y="0"/>
                    <a:pt x="31" y="0"/>
                  </a:cubicBezTo>
                  <a:cubicBezTo>
                    <a:pt x="14" y="1"/>
                    <a:pt x="0" y="15"/>
                    <a:pt x="0" y="32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50"/>
                    <a:pt x="14" y="64"/>
                    <a:pt x="31" y="65"/>
                  </a:cubicBezTo>
                  <a:cubicBezTo>
                    <a:pt x="32" y="65"/>
                    <a:pt x="32" y="65"/>
                    <a:pt x="32" y="65"/>
                  </a:cubicBezTo>
                  <a:cubicBezTo>
                    <a:pt x="33" y="65"/>
                    <a:pt x="34" y="64"/>
                    <a:pt x="35" y="64"/>
                  </a:cubicBezTo>
                  <a:cubicBezTo>
                    <a:pt x="52" y="63"/>
                    <a:pt x="65" y="49"/>
                    <a:pt x="65" y="32"/>
                  </a:cubicBezTo>
                  <a:cubicBezTo>
                    <a:pt x="65" y="15"/>
                    <a:pt x="52" y="1"/>
                    <a:pt x="35" y="0"/>
                  </a:cubicBezTo>
                  <a:cubicBezTo>
                    <a:pt x="34" y="0"/>
                    <a:pt x="33" y="0"/>
                    <a:pt x="32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884" name="Freeform 1242"/>
            <p:cNvSpPr>
              <a:spLocks/>
            </p:cNvSpPr>
            <p:nvPr/>
          </p:nvSpPr>
          <p:spPr bwMode="auto">
            <a:xfrm>
              <a:off x="4581525" y="466725"/>
              <a:ext cx="152400" cy="152400"/>
            </a:xfrm>
            <a:custGeom>
              <a:avLst/>
              <a:gdLst>
                <a:gd name="T0" fmla="*/ 18 w 37"/>
                <a:gd name="T1" fmla="*/ 0 h 37"/>
                <a:gd name="T2" fmla="*/ 18 w 37"/>
                <a:gd name="T3" fmla="*/ 0 h 37"/>
                <a:gd name="T4" fmla="*/ 0 w 37"/>
                <a:gd name="T5" fmla="*/ 18 h 37"/>
                <a:gd name="T6" fmla="*/ 18 w 37"/>
                <a:gd name="T7" fmla="*/ 37 h 37"/>
                <a:gd name="T8" fmla="*/ 37 w 37"/>
                <a:gd name="T9" fmla="*/ 18 h 37"/>
                <a:gd name="T10" fmla="*/ 18 w 37"/>
                <a:gd name="T11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18" y="0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8" y="0"/>
                    <a:pt x="0" y="8"/>
                    <a:pt x="0" y="18"/>
                  </a:cubicBezTo>
                  <a:cubicBezTo>
                    <a:pt x="0" y="28"/>
                    <a:pt x="8" y="37"/>
                    <a:pt x="18" y="37"/>
                  </a:cubicBezTo>
                  <a:cubicBezTo>
                    <a:pt x="28" y="37"/>
                    <a:pt x="37" y="28"/>
                    <a:pt x="37" y="18"/>
                  </a:cubicBezTo>
                  <a:cubicBezTo>
                    <a:pt x="37" y="8"/>
                    <a:pt x="29" y="0"/>
                    <a:pt x="18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</p:grpSp>
      <p:sp>
        <p:nvSpPr>
          <p:cNvPr id="1327" name="任意多边形 1326"/>
          <p:cNvSpPr/>
          <p:nvPr/>
        </p:nvSpPr>
        <p:spPr>
          <a:xfrm>
            <a:off x="4654550" y="-2222504"/>
            <a:ext cx="1422400" cy="260350"/>
          </a:xfrm>
          <a:custGeom>
            <a:avLst/>
            <a:gdLst>
              <a:gd name="connsiteX0" fmla="*/ 1422400 w 1422400"/>
              <a:gd name="connsiteY0" fmla="*/ 0 h 260350"/>
              <a:gd name="connsiteX1" fmla="*/ 1339850 w 1422400"/>
              <a:gd name="connsiteY1" fmla="*/ 76200 h 260350"/>
              <a:gd name="connsiteX2" fmla="*/ 95250 w 1422400"/>
              <a:gd name="connsiteY2" fmla="*/ 76200 h 260350"/>
              <a:gd name="connsiteX3" fmla="*/ 0 w 1422400"/>
              <a:gd name="connsiteY3" fmla="*/ 139700 h 260350"/>
              <a:gd name="connsiteX4" fmla="*/ 0 w 1422400"/>
              <a:gd name="connsiteY4" fmla="*/ 260350 h 2603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2400" h="260350">
                <a:moveTo>
                  <a:pt x="1422400" y="0"/>
                </a:moveTo>
                <a:lnTo>
                  <a:pt x="1339850" y="76200"/>
                </a:lnTo>
                <a:lnTo>
                  <a:pt x="95250" y="76200"/>
                </a:lnTo>
                <a:lnTo>
                  <a:pt x="0" y="139700"/>
                </a:lnTo>
                <a:lnTo>
                  <a:pt x="0" y="260350"/>
                </a:lnTo>
              </a:path>
            </a:pathLst>
          </a:custGeom>
          <a:noFill/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grpSp>
        <p:nvGrpSpPr>
          <p:cNvPr id="1331" name="组合 1330"/>
          <p:cNvGrpSpPr/>
          <p:nvPr/>
        </p:nvGrpSpPr>
        <p:grpSpPr>
          <a:xfrm flipH="1">
            <a:off x="7494972" y="-1979617"/>
            <a:ext cx="269875" cy="601663"/>
            <a:chOff x="4522788" y="407987"/>
            <a:chExt cx="269875" cy="601663"/>
          </a:xfrm>
        </p:grpSpPr>
        <p:sp>
          <p:nvSpPr>
            <p:cNvPr id="1333" name="Freeform 1231"/>
            <p:cNvSpPr>
              <a:spLocks/>
            </p:cNvSpPr>
            <p:nvPr/>
          </p:nvSpPr>
          <p:spPr bwMode="auto">
            <a:xfrm>
              <a:off x="4651375" y="673100"/>
              <a:ext cx="17463" cy="166688"/>
            </a:xfrm>
            <a:custGeom>
              <a:avLst/>
              <a:gdLst>
                <a:gd name="T0" fmla="*/ 4 w 4"/>
                <a:gd name="T1" fmla="*/ 0 h 40"/>
                <a:gd name="T2" fmla="*/ 1 w 4"/>
                <a:gd name="T3" fmla="*/ 1 h 40"/>
                <a:gd name="T4" fmla="*/ 0 w 4"/>
                <a:gd name="T5" fmla="*/ 1 h 40"/>
                <a:gd name="T6" fmla="*/ 0 w 4"/>
                <a:gd name="T7" fmla="*/ 40 h 40"/>
                <a:gd name="T8" fmla="*/ 1 w 4"/>
                <a:gd name="T9" fmla="*/ 40 h 40"/>
                <a:gd name="T10" fmla="*/ 4 w 4"/>
                <a:gd name="T11" fmla="*/ 40 h 40"/>
                <a:gd name="T12" fmla="*/ 4 w 4"/>
                <a:gd name="T13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0">
                  <a:moveTo>
                    <a:pt x="4" y="0"/>
                  </a:moveTo>
                  <a:cubicBezTo>
                    <a:pt x="3" y="0"/>
                    <a:pt x="2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2" y="40"/>
                    <a:pt x="3" y="40"/>
                    <a:pt x="4" y="4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34" name="Freeform 1238"/>
            <p:cNvSpPr>
              <a:spLocks/>
            </p:cNvSpPr>
            <p:nvPr/>
          </p:nvSpPr>
          <p:spPr bwMode="auto">
            <a:xfrm>
              <a:off x="4581525" y="855662"/>
              <a:ext cx="144463" cy="136525"/>
            </a:xfrm>
            <a:custGeom>
              <a:avLst/>
              <a:gdLst>
                <a:gd name="T0" fmla="*/ 18 w 35"/>
                <a:gd name="T1" fmla="*/ 0 h 33"/>
                <a:gd name="T2" fmla="*/ 6 w 35"/>
                <a:gd name="T3" fmla="*/ 4 h 33"/>
                <a:gd name="T4" fmla="*/ 2 w 35"/>
                <a:gd name="T5" fmla="*/ 16 h 33"/>
                <a:gd name="T6" fmla="*/ 0 w 35"/>
                <a:gd name="T7" fmla="*/ 16 h 33"/>
                <a:gd name="T8" fmla="*/ 0 w 35"/>
                <a:gd name="T9" fmla="*/ 16 h 33"/>
                <a:gd name="T10" fmla="*/ 2 w 35"/>
                <a:gd name="T11" fmla="*/ 16 h 33"/>
                <a:gd name="T12" fmla="*/ 6 w 35"/>
                <a:gd name="T13" fmla="*/ 28 h 33"/>
                <a:gd name="T14" fmla="*/ 18 w 35"/>
                <a:gd name="T15" fmla="*/ 33 h 33"/>
                <a:gd name="T16" fmla="*/ 30 w 35"/>
                <a:gd name="T17" fmla="*/ 28 h 33"/>
                <a:gd name="T18" fmla="*/ 35 w 35"/>
                <a:gd name="T19" fmla="*/ 16 h 33"/>
                <a:gd name="T20" fmla="*/ 30 w 35"/>
                <a:gd name="T21" fmla="*/ 4 h 33"/>
                <a:gd name="T22" fmla="*/ 18 w 35"/>
                <a:gd name="T23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5" h="33">
                  <a:moveTo>
                    <a:pt x="18" y="0"/>
                  </a:moveTo>
                  <a:cubicBezTo>
                    <a:pt x="14" y="0"/>
                    <a:pt x="9" y="1"/>
                    <a:pt x="6" y="4"/>
                  </a:cubicBezTo>
                  <a:cubicBezTo>
                    <a:pt x="3" y="7"/>
                    <a:pt x="2" y="12"/>
                    <a:pt x="2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21"/>
                    <a:pt x="3" y="25"/>
                    <a:pt x="6" y="28"/>
                  </a:cubicBezTo>
                  <a:cubicBezTo>
                    <a:pt x="9" y="31"/>
                    <a:pt x="14" y="33"/>
                    <a:pt x="18" y="33"/>
                  </a:cubicBezTo>
                  <a:cubicBezTo>
                    <a:pt x="23" y="33"/>
                    <a:pt x="27" y="31"/>
                    <a:pt x="30" y="28"/>
                  </a:cubicBezTo>
                  <a:cubicBezTo>
                    <a:pt x="33" y="25"/>
                    <a:pt x="35" y="21"/>
                    <a:pt x="35" y="16"/>
                  </a:cubicBezTo>
                  <a:cubicBezTo>
                    <a:pt x="35" y="12"/>
                    <a:pt x="33" y="7"/>
                    <a:pt x="30" y="4"/>
                  </a:cubicBezTo>
                  <a:cubicBezTo>
                    <a:pt x="27" y="1"/>
                    <a:pt x="23" y="0"/>
                    <a:pt x="1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35" name="Freeform 1239"/>
            <p:cNvSpPr>
              <a:spLocks/>
            </p:cNvSpPr>
            <p:nvPr/>
          </p:nvSpPr>
          <p:spPr bwMode="auto">
            <a:xfrm>
              <a:off x="4573588" y="839787"/>
              <a:ext cx="169863" cy="169863"/>
            </a:xfrm>
            <a:custGeom>
              <a:avLst/>
              <a:gdLst>
                <a:gd name="T0" fmla="*/ 20 w 41"/>
                <a:gd name="T1" fmla="*/ 0 h 41"/>
                <a:gd name="T2" fmla="*/ 19 w 41"/>
                <a:gd name="T3" fmla="*/ 0 h 41"/>
                <a:gd name="T4" fmla="*/ 0 w 41"/>
                <a:gd name="T5" fmla="*/ 20 h 41"/>
                <a:gd name="T6" fmla="*/ 2 w 41"/>
                <a:gd name="T7" fmla="*/ 20 h 41"/>
                <a:gd name="T8" fmla="*/ 4 w 41"/>
                <a:gd name="T9" fmla="*/ 20 h 41"/>
                <a:gd name="T10" fmla="*/ 8 w 41"/>
                <a:gd name="T11" fmla="*/ 8 h 41"/>
                <a:gd name="T12" fmla="*/ 20 w 41"/>
                <a:gd name="T13" fmla="*/ 4 h 41"/>
                <a:gd name="T14" fmla="*/ 32 w 41"/>
                <a:gd name="T15" fmla="*/ 8 h 41"/>
                <a:gd name="T16" fmla="*/ 37 w 41"/>
                <a:gd name="T17" fmla="*/ 20 h 41"/>
                <a:gd name="T18" fmla="*/ 32 w 41"/>
                <a:gd name="T19" fmla="*/ 32 h 41"/>
                <a:gd name="T20" fmla="*/ 20 w 41"/>
                <a:gd name="T21" fmla="*/ 37 h 41"/>
                <a:gd name="T22" fmla="*/ 8 w 41"/>
                <a:gd name="T23" fmla="*/ 32 h 41"/>
                <a:gd name="T24" fmla="*/ 4 w 41"/>
                <a:gd name="T25" fmla="*/ 20 h 41"/>
                <a:gd name="T26" fmla="*/ 2 w 41"/>
                <a:gd name="T27" fmla="*/ 20 h 41"/>
                <a:gd name="T28" fmla="*/ 0 w 41"/>
                <a:gd name="T29" fmla="*/ 20 h 41"/>
                <a:gd name="T30" fmla="*/ 20 w 41"/>
                <a:gd name="T31" fmla="*/ 41 h 41"/>
                <a:gd name="T32" fmla="*/ 41 w 41"/>
                <a:gd name="T33" fmla="*/ 20 h 41"/>
                <a:gd name="T34" fmla="*/ 23 w 41"/>
                <a:gd name="T35" fmla="*/ 0 h 41"/>
                <a:gd name="T36" fmla="*/ 20 w 41"/>
                <a:gd name="T37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19" y="0"/>
                  </a:cubicBezTo>
                  <a:cubicBezTo>
                    <a:pt x="8" y="0"/>
                    <a:pt x="0" y="9"/>
                    <a:pt x="0" y="20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16"/>
                    <a:pt x="5" y="11"/>
                    <a:pt x="8" y="8"/>
                  </a:cubicBezTo>
                  <a:cubicBezTo>
                    <a:pt x="11" y="5"/>
                    <a:pt x="16" y="4"/>
                    <a:pt x="20" y="4"/>
                  </a:cubicBezTo>
                  <a:cubicBezTo>
                    <a:pt x="25" y="4"/>
                    <a:pt x="29" y="5"/>
                    <a:pt x="32" y="8"/>
                  </a:cubicBezTo>
                  <a:cubicBezTo>
                    <a:pt x="35" y="11"/>
                    <a:pt x="37" y="16"/>
                    <a:pt x="37" y="20"/>
                  </a:cubicBezTo>
                  <a:cubicBezTo>
                    <a:pt x="37" y="25"/>
                    <a:pt x="35" y="29"/>
                    <a:pt x="32" y="32"/>
                  </a:cubicBezTo>
                  <a:cubicBezTo>
                    <a:pt x="29" y="35"/>
                    <a:pt x="25" y="37"/>
                    <a:pt x="20" y="37"/>
                  </a:cubicBezTo>
                  <a:cubicBezTo>
                    <a:pt x="16" y="37"/>
                    <a:pt x="11" y="35"/>
                    <a:pt x="8" y="32"/>
                  </a:cubicBezTo>
                  <a:cubicBezTo>
                    <a:pt x="5" y="29"/>
                    <a:pt x="4" y="25"/>
                    <a:pt x="4" y="20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2"/>
                    <a:pt x="9" y="41"/>
                    <a:pt x="20" y="41"/>
                  </a:cubicBezTo>
                  <a:cubicBezTo>
                    <a:pt x="32" y="41"/>
                    <a:pt x="41" y="32"/>
                    <a:pt x="41" y="20"/>
                  </a:cubicBezTo>
                  <a:cubicBezTo>
                    <a:pt x="41" y="10"/>
                    <a:pt x="33" y="1"/>
                    <a:pt x="23" y="0"/>
                  </a:cubicBezTo>
                  <a:cubicBezTo>
                    <a:pt x="22" y="0"/>
                    <a:pt x="21" y="0"/>
                    <a:pt x="2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36" name="Freeform 1240"/>
            <p:cNvSpPr>
              <a:spLocks noEditPoints="1"/>
            </p:cNvSpPr>
            <p:nvPr/>
          </p:nvSpPr>
          <p:spPr bwMode="auto">
            <a:xfrm>
              <a:off x="4540250" y="423862"/>
              <a:ext cx="234950" cy="236538"/>
            </a:xfrm>
            <a:custGeom>
              <a:avLst/>
              <a:gdLst>
                <a:gd name="T0" fmla="*/ 28 w 57"/>
                <a:gd name="T1" fmla="*/ 47 h 57"/>
                <a:gd name="T2" fmla="*/ 10 w 57"/>
                <a:gd name="T3" fmla="*/ 28 h 57"/>
                <a:gd name="T4" fmla="*/ 28 w 57"/>
                <a:gd name="T5" fmla="*/ 10 h 57"/>
                <a:gd name="T6" fmla="*/ 28 w 57"/>
                <a:gd name="T7" fmla="*/ 10 h 57"/>
                <a:gd name="T8" fmla="*/ 47 w 57"/>
                <a:gd name="T9" fmla="*/ 28 h 57"/>
                <a:gd name="T10" fmla="*/ 28 w 57"/>
                <a:gd name="T11" fmla="*/ 47 h 57"/>
                <a:gd name="T12" fmla="*/ 28 w 57"/>
                <a:gd name="T13" fmla="*/ 0 h 57"/>
                <a:gd name="T14" fmla="*/ 0 w 57"/>
                <a:gd name="T15" fmla="*/ 28 h 57"/>
                <a:gd name="T16" fmla="*/ 8 w 57"/>
                <a:gd name="T17" fmla="*/ 48 h 57"/>
                <a:gd name="T18" fmla="*/ 28 w 57"/>
                <a:gd name="T19" fmla="*/ 57 h 57"/>
                <a:gd name="T20" fmla="*/ 48 w 57"/>
                <a:gd name="T21" fmla="*/ 48 h 57"/>
                <a:gd name="T22" fmla="*/ 57 w 57"/>
                <a:gd name="T23" fmla="*/ 28 h 57"/>
                <a:gd name="T24" fmla="*/ 28 w 57"/>
                <a:gd name="T25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7" h="57">
                  <a:moveTo>
                    <a:pt x="28" y="47"/>
                  </a:moveTo>
                  <a:cubicBezTo>
                    <a:pt x="18" y="47"/>
                    <a:pt x="10" y="38"/>
                    <a:pt x="10" y="28"/>
                  </a:cubicBezTo>
                  <a:cubicBezTo>
                    <a:pt x="10" y="18"/>
                    <a:pt x="18" y="10"/>
                    <a:pt x="28" y="10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39" y="10"/>
                    <a:pt x="47" y="18"/>
                    <a:pt x="47" y="28"/>
                  </a:cubicBezTo>
                  <a:cubicBezTo>
                    <a:pt x="47" y="38"/>
                    <a:pt x="38" y="47"/>
                    <a:pt x="28" y="47"/>
                  </a:cubicBezTo>
                  <a:moveTo>
                    <a:pt x="28" y="0"/>
                  </a:moveTo>
                  <a:cubicBezTo>
                    <a:pt x="13" y="0"/>
                    <a:pt x="0" y="13"/>
                    <a:pt x="0" y="28"/>
                  </a:cubicBezTo>
                  <a:cubicBezTo>
                    <a:pt x="0" y="36"/>
                    <a:pt x="3" y="43"/>
                    <a:pt x="8" y="48"/>
                  </a:cubicBezTo>
                  <a:cubicBezTo>
                    <a:pt x="13" y="53"/>
                    <a:pt x="20" y="57"/>
                    <a:pt x="28" y="57"/>
                  </a:cubicBezTo>
                  <a:cubicBezTo>
                    <a:pt x="36" y="57"/>
                    <a:pt x="43" y="53"/>
                    <a:pt x="48" y="48"/>
                  </a:cubicBezTo>
                  <a:cubicBezTo>
                    <a:pt x="53" y="43"/>
                    <a:pt x="57" y="36"/>
                    <a:pt x="57" y="28"/>
                  </a:cubicBezTo>
                  <a:cubicBezTo>
                    <a:pt x="57" y="13"/>
                    <a:pt x="44" y="0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37" name="Freeform 1241"/>
            <p:cNvSpPr>
              <a:spLocks noEditPoints="1"/>
            </p:cNvSpPr>
            <p:nvPr/>
          </p:nvSpPr>
          <p:spPr bwMode="auto">
            <a:xfrm>
              <a:off x="4522788" y="407987"/>
              <a:ext cx="269875" cy="269875"/>
            </a:xfrm>
            <a:custGeom>
              <a:avLst/>
              <a:gdLst>
                <a:gd name="T0" fmla="*/ 4 w 65"/>
                <a:gd name="T1" fmla="*/ 32 h 65"/>
                <a:gd name="T2" fmla="*/ 32 w 65"/>
                <a:gd name="T3" fmla="*/ 4 h 65"/>
                <a:gd name="T4" fmla="*/ 61 w 65"/>
                <a:gd name="T5" fmla="*/ 32 h 65"/>
                <a:gd name="T6" fmla="*/ 52 w 65"/>
                <a:gd name="T7" fmla="*/ 52 h 65"/>
                <a:gd name="T8" fmla="*/ 32 w 65"/>
                <a:gd name="T9" fmla="*/ 61 h 65"/>
                <a:gd name="T10" fmla="*/ 12 w 65"/>
                <a:gd name="T11" fmla="*/ 52 h 65"/>
                <a:gd name="T12" fmla="*/ 4 w 65"/>
                <a:gd name="T13" fmla="*/ 32 h 65"/>
                <a:gd name="T14" fmla="*/ 32 w 65"/>
                <a:gd name="T15" fmla="*/ 0 h 65"/>
                <a:gd name="T16" fmla="*/ 31 w 65"/>
                <a:gd name="T17" fmla="*/ 0 h 65"/>
                <a:gd name="T18" fmla="*/ 0 w 65"/>
                <a:gd name="T19" fmla="*/ 32 h 65"/>
                <a:gd name="T20" fmla="*/ 2 w 65"/>
                <a:gd name="T21" fmla="*/ 32 h 65"/>
                <a:gd name="T22" fmla="*/ 0 w 65"/>
                <a:gd name="T23" fmla="*/ 32 h 65"/>
                <a:gd name="T24" fmla="*/ 31 w 65"/>
                <a:gd name="T25" fmla="*/ 65 h 65"/>
                <a:gd name="T26" fmla="*/ 32 w 65"/>
                <a:gd name="T27" fmla="*/ 65 h 65"/>
                <a:gd name="T28" fmla="*/ 35 w 65"/>
                <a:gd name="T29" fmla="*/ 64 h 65"/>
                <a:gd name="T30" fmla="*/ 65 w 65"/>
                <a:gd name="T31" fmla="*/ 32 h 65"/>
                <a:gd name="T32" fmla="*/ 35 w 65"/>
                <a:gd name="T33" fmla="*/ 0 h 65"/>
                <a:gd name="T34" fmla="*/ 32 w 65"/>
                <a:gd name="T35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5" h="65">
                  <a:moveTo>
                    <a:pt x="4" y="32"/>
                  </a:moveTo>
                  <a:cubicBezTo>
                    <a:pt x="4" y="17"/>
                    <a:pt x="17" y="4"/>
                    <a:pt x="32" y="4"/>
                  </a:cubicBezTo>
                  <a:cubicBezTo>
                    <a:pt x="48" y="4"/>
                    <a:pt x="61" y="17"/>
                    <a:pt x="61" y="32"/>
                  </a:cubicBezTo>
                  <a:cubicBezTo>
                    <a:pt x="61" y="40"/>
                    <a:pt x="57" y="47"/>
                    <a:pt x="52" y="52"/>
                  </a:cubicBezTo>
                  <a:cubicBezTo>
                    <a:pt x="47" y="57"/>
                    <a:pt x="40" y="61"/>
                    <a:pt x="32" y="61"/>
                  </a:cubicBezTo>
                  <a:cubicBezTo>
                    <a:pt x="24" y="61"/>
                    <a:pt x="17" y="57"/>
                    <a:pt x="12" y="52"/>
                  </a:cubicBezTo>
                  <a:cubicBezTo>
                    <a:pt x="7" y="47"/>
                    <a:pt x="4" y="40"/>
                    <a:pt x="4" y="32"/>
                  </a:cubicBezTo>
                  <a:moveTo>
                    <a:pt x="32" y="0"/>
                  </a:moveTo>
                  <a:cubicBezTo>
                    <a:pt x="32" y="0"/>
                    <a:pt x="31" y="0"/>
                    <a:pt x="31" y="0"/>
                  </a:cubicBezTo>
                  <a:cubicBezTo>
                    <a:pt x="14" y="1"/>
                    <a:pt x="0" y="15"/>
                    <a:pt x="0" y="32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50"/>
                    <a:pt x="14" y="64"/>
                    <a:pt x="31" y="65"/>
                  </a:cubicBezTo>
                  <a:cubicBezTo>
                    <a:pt x="32" y="65"/>
                    <a:pt x="32" y="65"/>
                    <a:pt x="32" y="65"/>
                  </a:cubicBezTo>
                  <a:cubicBezTo>
                    <a:pt x="33" y="65"/>
                    <a:pt x="34" y="64"/>
                    <a:pt x="35" y="64"/>
                  </a:cubicBezTo>
                  <a:cubicBezTo>
                    <a:pt x="52" y="63"/>
                    <a:pt x="65" y="49"/>
                    <a:pt x="65" y="32"/>
                  </a:cubicBezTo>
                  <a:cubicBezTo>
                    <a:pt x="65" y="15"/>
                    <a:pt x="52" y="1"/>
                    <a:pt x="35" y="0"/>
                  </a:cubicBezTo>
                  <a:cubicBezTo>
                    <a:pt x="34" y="0"/>
                    <a:pt x="33" y="0"/>
                    <a:pt x="32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38" name="Freeform 1242"/>
            <p:cNvSpPr>
              <a:spLocks/>
            </p:cNvSpPr>
            <p:nvPr/>
          </p:nvSpPr>
          <p:spPr bwMode="auto">
            <a:xfrm>
              <a:off x="4581525" y="466725"/>
              <a:ext cx="152400" cy="152400"/>
            </a:xfrm>
            <a:custGeom>
              <a:avLst/>
              <a:gdLst>
                <a:gd name="T0" fmla="*/ 18 w 37"/>
                <a:gd name="T1" fmla="*/ 0 h 37"/>
                <a:gd name="T2" fmla="*/ 18 w 37"/>
                <a:gd name="T3" fmla="*/ 0 h 37"/>
                <a:gd name="T4" fmla="*/ 0 w 37"/>
                <a:gd name="T5" fmla="*/ 18 h 37"/>
                <a:gd name="T6" fmla="*/ 18 w 37"/>
                <a:gd name="T7" fmla="*/ 37 h 37"/>
                <a:gd name="T8" fmla="*/ 37 w 37"/>
                <a:gd name="T9" fmla="*/ 18 h 37"/>
                <a:gd name="T10" fmla="*/ 18 w 37"/>
                <a:gd name="T11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18" y="0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8" y="0"/>
                    <a:pt x="0" y="8"/>
                    <a:pt x="0" y="18"/>
                  </a:cubicBezTo>
                  <a:cubicBezTo>
                    <a:pt x="0" y="28"/>
                    <a:pt x="8" y="37"/>
                    <a:pt x="18" y="37"/>
                  </a:cubicBezTo>
                  <a:cubicBezTo>
                    <a:pt x="28" y="37"/>
                    <a:pt x="37" y="28"/>
                    <a:pt x="37" y="18"/>
                  </a:cubicBezTo>
                  <a:cubicBezTo>
                    <a:pt x="37" y="8"/>
                    <a:pt x="29" y="0"/>
                    <a:pt x="18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</p:grpSp>
      <p:sp>
        <p:nvSpPr>
          <p:cNvPr id="1332" name="任意多边形 1331"/>
          <p:cNvSpPr/>
          <p:nvPr/>
        </p:nvSpPr>
        <p:spPr>
          <a:xfrm flipH="1">
            <a:off x="6210685" y="-2222504"/>
            <a:ext cx="1422400" cy="260350"/>
          </a:xfrm>
          <a:custGeom>
            <a:avLst/>
            <a:gdLst>
              <a:gd name="connsiteX0" fmla="*/ 1422400 w 1422400"/>
              <a:gd name="connsiteY0" fmla="*/ 0 h 260350"/>
              <a:gd name="connsiteX1" fmla="*/ 1339850 w 1422400"/>
              <a:gd name="connsiteY1" fmla="*/ 76200 h 260350"/>
              <a:gd name="connsiteX2" fmla="*/ 95250 w 1422400"/>
              <a:gd name="connsiteY2" fmla="*/ 76200 h 260350"/>
              <a:gd name="connsiteX3" fmla="*/ 0 w 1422400"/>
              <a:gd name="connsiteY3" fmla="*/ 139700 h 260350"/>
              <a:gd name="connsiteX4" fmla="*/ 0 w 1422400"/>
              <a:gd name="connsiteY4" fmla="*/ 260350 h 2603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2400" h="260350">
                <a:moveTo>
                  <a:pt x="1422400" y="0"/>
                </a:moveTo>
                <a:lnTo>
                  <a:pt x="1339850" y="76200"/>
                </a:lnTo>
                <a:lnTo>
                  <a:pt x="95250" y="76200"/>
                </a:lnTo>
                <a:lnTo>
                  <a:pt x="0" y="139700"/>
                </a:lnTo>
                <a:lnTo>
                  <a:pt x="0" y="260350"/>
                </a:lnTo>
              </a:path>
            </a:pathLst>
          </a:custGeom>
          <a:noFill/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sp>
        <p:nvSpPr>
          <p:cNvPr id="1339" name="椭圆 1338"/>
          <p:cNvSpPr/>
          <p:nvPr/>
        </p:nvSpPr>
        <p:spPr>
          <a:xfrm>
            <a:off x="8999353" y="593743"/>
            <a:ext cx="152383" cy="152383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sp>
        <p:nvSpPr>
          <p:cNvPr id="1340" name="椭圆 1339"/>
          <p:cNvSpPr/>
          <p:nvPr/>
        </p:nvSpPr>
        <p:spPr>
          <a:xfrm>
            <a:off x="9656771" y="837444"/>
            <a:ext cx="152383" cy="152383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sp>
        <p:nvSpPr>
          <p:cNvPr id="1341" name="椭圆 1340"/>
          <p:cNvSpPr/>
          <p:nvPr/>
        </p:nvSpPr>
        <p:spPr>
          <a:xfrm>
            <a:off x="9031328" y="206383"/>
            <a:ext cx="152383" cy="152383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grpSp>
        <p:nvGrpSpPr>
          <p:cNvPr id="640" name="组合 639"/>
          <p:cNvGrpSpPr/>
          <p:nvPr/>
        </p:nvGrpSpPr>
        <p:grpSpPr>
          <a:xfrm>
            <a:off x="4149053" y="10787569"/>
            <a:ext cx="2677722" cy="868099"/>
            <a:chOff x="4596482" y="2845676"/>
            <a:chExt cx="1309414" cy="424503"/>
          </a:xfrm>
        </p:grpSpPr>
        <p:grpSp>
          <p:nvGrpSpPr>
            <p:cNvPr id="646" name="组合 645"/>
            <p:cNvGrpSpPr/>
            <p:nvPr/>
          </p:nvGrpSpPr>
          <p:grpSpPr>
            <a:xfrm>
              <a:off x="4635501" y="2921945"/>
              <a:ext cx="1209535" cy="324784"/>
              <a:chOff x="4635501" y="2921945"/>
              <a:chExt cx="1209535" cy="324784"/>
            </a:xfrm>
          </p:grpSpPr>
          <p:sp>
            <p:nvSpPr>
              <p:cNvPr id="649" name="矩形 648"/>
              <p:cNvSpPr/>
              <p:nvPr/>
            </p:nvSpPr>
            <p:spPr>
              <a:xfrm>
                <a:off x="4729036" y="3225842"/>
                <a:ext cx="1116000" cy="720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4000">
                  <a:latin typeface="+mj-lt"/>
                </a:endParaRPr>
              </a:p>
            </p:txBody>
          </p:sp>
          <p:sp>
            <p:nvSpPr>
              <p:cNvPr id="650" name="矩形 649"/>
              <p:cNvSpPr/>
              <p:nvPr/>
            </p:nvSpPr>
            <p:spPr>
              <a:xfrm rot="2700000">
                <a:off x="4621714" y="3180129"/>
                <a:ext cx="126000" cy="720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4000">
                  <a:latin typeface="+mj-lt"/>
                </a:endParaRPr>
              </a:p>
            </p:txBody>
          </p:sp>
          <p:sp>
            <p:nvSpPr>
              <p:cNvPr id="651" name="矩形 650"/>
              <p:cNvSpPr/>
              <p:nvPr/>
            </p:nvSpPr>
            <p:spPr>
              <a:xfrm rot="16200000">
                <a:off x="4531101" y="3026345"/>
                <a:ext cx="216000" cy="720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4000">
                  <a:latin typeface="+mj-lt"/>
                </a:endParaRPr>
              </a:p>
            </p:txBody>
          </p:sp>
        </p:grpSp>
        <p:sp>
          <p:nvSpPr>
            <p:cNvPr id="647" name="Oval 35"/>
            <p:cNvSpPr>
              <a:spLocks noChangeAspect="1" noChangeArrowheads="1"/>
            </p:cNvSpPr>
            <p:nvPr/>
          </p:nvSpPr>
          <p:spPr bwMode="auto">
            <a:xfrm rot="2718230">
              <a:off x="4596482" y="2845676"/>
              <a:ext cx="82800" cy="82800"/>
            </a:xfrm>
            <a:prstGeom prst="ellipse">
              <a:avLst/>
            </a:prstGeom>
            <a:solidFill>
              <a:schemeClr val="tx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000">
                <a:latin typeface="+mj-lt"/>
              </a:endParaRPr>
            </a:p>
          </p:txBody>
        </p:sp>
        <p:sp>
          <p:nvSpPr>
            <p:cNvPr id="648" name="Oval 35"/>
            <p:cNvSpPr>
              <a:spLocks noChangeAspect="1" noChangeArrowheads="1"/>
            </p:cNvSpPr>
            <p:nvPr/>
          </p:nvSpPr>
          <p:spPr bwMode="auto">
            <a:xfrm rot="2718230">
              <a:off x="5823096" y="3187379"/>
              <a:ext cx="82800" cy="82800"/>
            </a:xfrm>
            <a:prstGeom prst="ellipse">
              <a:avLst/>
            </a:pr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000">
                <a:latin typeface="+mj-lt"/>
              </a:endParaRPr>
            </a:p>
          </p:txBody>
        </p:sp>
      </p:grpSp>
      <p:sp>
        <p:nvSpPr>
          <p:cNvPr id="642" name="矩形 641"/>
          <p:cNvSpPr/>
          <p:nvPr/>
        </p:nvSpPr>
        <p:spPr>
          <a:xfrm>
            <a:off x="5482528" y="2988221"/>
            <a:ext cx="2207678" cy="656337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4800">
              <a:latin typeface="+mj-lt"/>
            </a:endParaRPr>
          </a:p>
        </p:txBody>
      </p:sp>
      <p:sp>
        <p:nvSpPr>
          <p:cNvPr id="643" name="文本框 642"/>
          <p:cNvSpPr txBox="1"/>
          <p:nvPr/>
        </p:nvSpPr>
        <p:spPr>
          <a:xfrm>
            <a:off x="4335394" y="1958973"/>
            <a:ext cx="857951" cy="221599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13800" dirty="0">
                <a:latin typeface="+mj-lt"/>
                <a:ea typeface="方正清刻本悦宋简体" panose="02000000000000000000" pitchFamily="2" charset="-122"/>
              </a:rPr>
              <a:t>P</a:t>
            </a:r>
            <a:endParaRPr lang="zh-CN" altLang="en-US" sz="13800" dirty="0">
              <a:latin typeface="+mj-lt"/>
              <a:ea typeface="方正清刻本悦宋简体" panose="02000000000000000000" pitchFamily="2" charset="-122"/>
            </a:endParaRPr>
          </a:p>
        </p:txBody>
      </p:sp>
      <p:sp>
        <p:nvSpPr>
          <p:cNvPr id="644" name="文本框 643"/>
          <p:cNvSpPr txBox="1"/>
          <p:nvPr/>
        </p:nvSpPr>
        <p:spPr>
          <a:xfrm>
            <a:off x="5316130" y="2937517"/>
            <a:ext cx="2540476" cy="729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tr-TR" altLang="zh-CN" sz="4000" dirty="0">
                <a:solidFill>
                  <a:schemeClr val="bg1"/>
                </a:solidFill>
                <a:latin typeface="+mj-lt"/>
                <a:ea typeface="方正清刻本悦宋简体" panose="02000000000000000000" pitchFamily="2" charset="-122"/>
              </a:rPr>
              <a:t>ONE</a:t>
            </a:r>
            <a:endParaRPr lang="zh-CN" altLang="en-US" sz="4000" dirty="0">
              <a:solidFill>
                <a:schemeClr val="bg1"/>
              </a:solidFill>
              <a:latin typeface="+mj-lt"/>
              <a:ea typeface="方正清刻本悦宋简体" panose="02000000000000000000" pitchFamily="2" charset="-122"/>
            </a:endParaRPr>
          </a:p>
        </p:txBody>
      </p:sp>
      <p:sp>
        <p:nvSpPr>
          <p:cNvPr id="645" name="文本框 644"/>
          <p:cNvSpPr txBox="1"/>
          <p:nvPr/>
        </p:nvSpPr>
        <p:spPr>
          <a:xfrm>
            <a:off x="5335893" y="2471986"/>
            <a:ext cx="250094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3200" dirty="0">
                <a:latin typeface="+mj-lt"/>
                <a:ea typeface="方正清刻本悦宋简体" panose="02000000000000000000" pitchFamily="2" charset="-122"/>
              </a:rPr>
              <a:t>ART  ONE</a:t>
            </a:r>
            <a:endParaRPr lang="zh-CN" altLang="en-US" sz="3200" dirty="0">
              <a:latin typeface="+mj-lt"/>
              <a:ea typeface="方正清刻本悦宋简体" panose="02000000000000000000" pitchFamily="2" charset="-122"/>
            </a:endParaRPr>
          </a:p>
        </p:txBody>
      </p:sp>
      <p:sp>
        <p:nvSpPr>
          <p:cNvPr id="652" name="Freeform 968"/>
          <p:cNvSpPr>
            <a:spLocks/>
          </p:cNvSpPr>
          <p:nvPr/>
        </p:nvSpPr>
        <p:spPr bwMode="auto">
          <a:xfrm>
            <a:off x="4737877" y="5330825"/>
            <a:ext cx="138113" cy="141288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3 w 33"/>
              <a:gd name="T5" fmla="*/ 4 h 34"/>
              <a:gd name="T6" fmla="*/ 5 w 33"/>
              <a:gd name="T7" fmla="*/ 5 h 34"/>
              <a:gd name="T8" fmla="*/ 0 w 33"/>
              <a:gd name="T9" fmla="*/ 17 h 34"/>
              <a:gd name="T10" fmla="*/ 5 w 33"/>
              <a:gd name="T11" fmla="*/ 29 h 34"/>
              <a:gd name="T12" fmla="*/ 17 w 33"/>
              <a:gd name="T13" fmla="*/ 34 h 34"/>
              <a:gd name="T14" fmla="*/ 28 w 33"/>
              <a:gd name="T15" fmla="*/ 29 h 34"/>
              <a:gd name="T16" fmla="*/ 33 w 33"/>
              <a:gd name="T17" fmla="*/ 17 h 34"/>
              <a:gd name="T18" fmla="*/ 28 w 33"/>
              <a:gd name="T19" fmla="*/ 5 h 34"/>
              <a:gd name="T20" fmla="*/ 17 w 33"/>
              <a:gd name="T21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3" y="4"/>
                  <a:pt x="3" y="4"/>
                  <a:pt x="3" y="4"/>
                </a:cubicBezTo>
                <a:cubicBezTo>
                  <a:pt x="5" y="5"/>
                  <a:pt x="5" y="5"/>
                  <a:pt x="5" y="5"/>
                </a:cubicBezTo>
                <a:cubicBezTo>
                  <a:pt x="2" y="9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8" y="32"/>
                  <a:pt x="12" y="34"/>
                  <a:pt x="17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6"/>
                  <a:pt x="33" y="21"/>
                  <a:pt x="33" y="17"/>
                </a:cubicBezTo>
                <a:cubicBezTo>
                  <a:pt x="33" y="13"/>
                  <a:pt x="32" y="9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53" name="椭圆 652"/>
          <p:cNvSpPr/>
          <p:nvPr/>
        </p:nvSpPr>
        <p:spPr>
          <a:xfrm>
            <a:off x="4768836" y="5116513"/>
            <a:ext cx="149225" cy="149225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sp>
        <p:nvSpPr>
          <p:cNvPr id="695" name="Freeform 969"/>
          <p:cNvSpPr>
            <a:spLocks noEditPoints="1"/>
          </p:cNvSpPr>
          <p:nvPr/>
        </p:nvSpPr>
        <p:spPr bwMode="auto">
          <a:xfrm>
            <a:off x="4784351" y="5318126"/>
            <a:ext cx="169863" cy="174625"/>
          </a:xfrm>
          <a:custGeom>
            <a:avLst/>
            <a:gdLst>
              <a:gd name="T0" fmla="*/ 9 w 41"/>
              <a:gd name="T1" fmla="*/ 9 h 42"/>
              <a:gd name="T2" fmla="*/ 21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1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7 w 41"/>
              <a:gd name="T19" fmla="*/ 8 h 42"/>
              <a:gd name="T20" fmla="*/ 9 w 41"/>
              <a:gd name="T21" fmla="*/ 9 h 42"/>
              <a:gd name="T22" fmla="*/ 21 w 41"/>
              <a:gd name="T23" fmla="*/ 0 h 42"/>
              <a:gd name="T24" fmla="*/ 21 w 41"/>
              <a:gd name="T25" fmla="*/ 0 h 42"/>
              <a:gd name="T26" fmla="*/ 6 w 41"/>
              <a:gd name="T27" fmla="*/ 7 h 42"/>
              <a:gd name="T28" fmla="*/ 6 w 41"/>
              <a:gd name="T29" fmla="*/ 7 h 42"/>
              <a:gd name="T30" fmla="*/ 0 w 41"/>
              <a:gd name="T31" fmla="*/ 21 h 42"/>
              <a:gd name="T32" fmla="*/ 6 w 41"/>
              <a:gd name="T33" fmla="*/ 36 h 42"/>
              <a:gd name="T34" fmla="*/ 14 w 41"/>
              <a:gd name="T35" fmla="*/ 41 h 42"/>
              <a:gd name="T36" fmla="*/ 18 w 41"/>
              <a:gd name="T37" fmla="*/ 42 h 42"/>
              <a:gd name="T38" fmla="*/ 21 w 41"/>
              <a:gd name="T39" fmla="*/ 42 h 42"/>
              <a:gd name="T40" fmla="*/ 21 w 41"/>
              <a:gd name="T41" fmla="*/ 42 h 42"/>
              <a:gd name="T42" fmla="*/ 35 w 41"/>
              <a:gd name="T43" fmla="*/ 36 h 42"/>
              <a:gd name="T44" fmla="*/ 41 w 41"/>
              <a:gd name="T45" fmla="*/ 21 h 42"/>
              <a:gd name="T46" fmla="*/ 35 w 41"/>
              <a:gd name="T47" fmla="*/ 7 h 42"/>
              <a:gd name="T48" fmla="*/ 21 w 41"/>
              <a:gd name="T4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3"/>
                  <a:pt x="37" y="17"/>
                  <a:pt x="37" y="21"/>
                </a:cubicBezTo>
                <a:cubicBezTo>
                  <a:pt x="37" y="25"/>
                  <a:pt x="36" y="30"/>
                  <a:pt x="32" y="33"/>
                </a:cubicBezTo>
                <a:cubicBezTo>
                  <a:pt x="29" y="36"/>
                  <a:pt x="25" y="38"/>
                  <a:pt x="21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3"/>
                  <a:pt x="9" y="9"/>
                </a:cubicBezTo>
                <a:cubicBezTo>
                  <a:pt x="7" y="8"/>
                  <a:pt x="7" y="8"/>
                  <a:pt x="7" y="8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3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8" y="38"/>
                  <a:pt x="11" y="40"/>
                  <a:pt x="14" y="41"/>
                </a:cubicBezTo>
                <a:cubicBezTo>
                  <a:pt x="15" y="41"/>
                  <a:pt x="17" y="41"/>
                  <a:pt x="18" y="42"/>
                </a:cubicBezTo>
                <a:cubicBezTo>
                  <a:pt x="19" y="42"/>
                  <a:pt x="20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1"/>
                  <a:pt x="35" y="7"/>
                </a:cubicBezTo>
                <a:cubicBezTo>
                  <a:pt x="31" y="3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grpSp>
        <p:nvGrpSpPr>
          <p:cNvPr id="3" name="组合 2"/>
          <p:cNvGrpSpPr/>
          <p:nvPr/>
        </p:nvGrpSpPr>
        <p:grpSpPr>
          <a:xfrm>
            <a:off x="5228435" y="4973637"/>
            <a:ext cx="1735130" cy="663575"/>
            <a:chOff x="5222473" y="4973637"/>
            <a:chExt cx="1735130" cy="663575"/>
          </a:xfrm>
        </p:grpSpPr>
        <p:sp>
          <p:nvSpPr>
            <p:cNvPr id="2" name="矩形 1"/>
            <p:cNvSpPr/>
            <p:nvPr/>
          </p:nvSpPr>
          <p:spPr>
            <a:xfrm>
              <a:off x="5231108" y="4973637"/>
              <a:ext cx="1717860" cy="66357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654" name="文本框 653"/>
            <p:cNvSpPr txBox="1"/>
            <p:nvPr/>
          </p:nvSpPr>
          <p:spPr>
            <a:xfrm>
              <a:off x="5222473" y="5013037"/>
              <a:ext cx="1735130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sz="3200" dirty="0">
                  <a:solidFill>
                    <a:schemeClr val="bg1"/>
                  </a:solidFill>
                  <a:latin typeface="+mj-lt"/>
                  <a:ea typeface="方正清刻本悦宋简体" panose="02000000000000000000" pitchFamily="2" charset="-122"/>
                </a:rPr>
                <a:t>logo</a:t>
              </a:r>
              <a:endParaRPr lang="zh-CN" altLang="en-US" sz="3200" dirty="0">
                <a:solidFill>
                  <a:schemeClr val="bg1"/>
                </a:solidFill>
                <a:latin typeface="+mj-lt"/>
                <a:ea typeface="方正清刻本悦宋简体" panose="02000000000000000000" pitchFamily="2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073814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300"/>
                                        <p:tgtEl>
                                          <p:spTgt spid="6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ntr" presetSubtype="32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13" dur="300"/>
                                        <p:tgtEl>
                                          <p:spTgt spid="6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8" presetClass="entr" presetSubtype="32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16" dur="300"/>
                                        <p:tgtEl>
                                          <p:spTgt spid="6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2" grpId="0" animBg="1"/>
      <p:bldP spid="643" grpId="0"/>
      <p:bldP spid="644" grpId="0"/>
      <p:bldP spid="645" grpId="0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图表 1"/>
          <p:cNvGraphicFramePr/>
          <p:nvPr>
            <p:extLst>
              <p:ext uri="{D42A27DB-BD31-4B8C-83A1-F6EECF244321}">
                <p14:modId xmlns:p14="http://schemas.microsoft.com/office/powerpoint/2010/main" val="558741270"/>
              </p:ext>
            </p:extLst>
          </p:nvPr>
        </p:nvGraphicFramePr>
        <p:xfrm>
          <a:off x="2900250" y="2752123"/>
          <a:ext cx="6391501" cy="336761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pSp>
        <p:nvGrpSpPr>
          <p:cNvPr id="3" name="组合 2"/>
          <p:cNvGrpSpPr/>
          <p:nvPr/>
        </p:nvGrpSpPr>
        <p:grpSpPr>
          <a:xfrm>
            <a:off x="1901030" y="-4192313"/>
            <a:ext cx="1189039" cy="3103124"/>
            <a:chOff x="13151401" y="-3866690"/>
            <a:chExt cx="1189039" cy="3103124"/>
          </a:xfrm>
        </p:grpSpPr>
        <p:cxnSp>
          <p:nvCxnSpPr>
            <p:cNvPr id="4" name="直接连接符 3"/>
            <p:cNvCxnSpPr/>
            <p:nvPr/>
          </p:nvCxnSpPr>
          <p:spPr>
            <a:xfrm>
              <a:off x="13151401" y="-3866690"/>
              <a:ext cx="1189038" cy="2830628"/>
            </a:xfrm>
            <a:prstGeom prst="line">
              <a:avLst/>
            </a:prstGeom>
            <a:ln w="317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直接连接符 4"/>
            <p:cNvCxnSpPr/>
            <p:nvPr/>
          </p:nvCxnSpPr>
          <p:spPr>
            <a:xfrm>
              <a:off x="13151401" y="-1942121"/>
              <a:ext cx="1189038" cy="1178555"/>
            </a:xfrm>
            <a:prstGeom prst="line">
              <a:avLst/>
            </a:prstGeom>
            <a:ln w="317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直接连接符 5"/>
            <p:cNvCxnSpPr/>
            <p:nvPr/>
          </p:nvCxnSpPr>
          <p:spPr>
            <a:xfrm flipV="1">
              <a:off x="13151401" y="-3257481"/>
              <a:ext cx="1189038" cy="318837"/>
            </a:xfrm>
            <a:prstGeom prst="line">
              <a:avLst/>
            </a:prstGeom>
            <a:ln w="317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直接连接符 6"/>
            <p:cNvCxnSpPr/>
            <p:nvPr/>
          </p:nvCxnSpPr>
          <p:spPr>
            <a:xfrm flipH="1">
              <a:off x="13151401" y="-3866690"/>
              <a:ext cx="1189039" cy="3103124"/>
            </a:xfrm>
            <a:prstGeom prst="line">
              <a:avLst/>
            </a:prstGeom>
            <a:ln w="317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组合 8"/>
          <p:cNvGrpSpPr/>
          <p:nvPr/>
        </p:nvGrpSpPr>
        <p:grpSpPr>
          <a:xfrm>
            <a:off x="-22274" y="304560"/>
            <a:ext cx="3395006" cy="652790"/>
            <a:chOff x="-22274" y="304560"/>
            <a:chExt cx="3395006" cy="652790"/>
          </a:xfrm>
        </p:grpSpPr>
        <p:grpSp>
          <p:nvGrpSpPr>
            <p:cNvPr id="10" name="组合 9"/>
            <p:cNvGrpSpPr/>
            <p:nvPr/>
          </p:nvGrpSpPr>
          <p:grpSpPr>
            <a:xfrm>
              <a:off x="-22274" y="526055"/>
              <a:ext cx="2726545" cy="431295"/>
              <a:chOff x="-22274" y="526055"/>
              <a:chExt cx="2726545" cy="431295"/>
            </a:xfrm>
          </p:grpSpPr>
          <p:sp>
            <p:nvSpPr>
              <p:cNvPr id="16" name="任意多边形 15"/>
              <p:cNvSpPr/>
              <p:nvPr/>
            </p:nvSpPr>
            <p:spPr>
              <a:xfrm>
                <a:off x="-22274" y="663087"/>
                <a:ext cx="2621280" cy="243840"/>
              </a:xfrm>
              <a:custGeom>
                <a:avLst/>
                <a:gdLst>
                  <a:gd name="connsiteX0" fmla="*/ 0 w 2621280"/>
                  <a:gd name="connsiteY0" fmla="*/ 0 h 243840"/>
                  <a:gd name="connsiteX1" fmla="*/ 937260 w 2621280"/>
                  <a:gd name="connsiteY1" fmla="*/ 0 h 243840"/>
                  <a:gd name="connsiteX2" fmla="*/ 1181100 w 2621280"/>
                  <a:gd name="connsiteY2" fmla="*/ 243840 h 243840"/>
                  <a:gd name="connsiteX3" fmla="*/ 2621280 w 2621280"/>
                  <a:gd name="connsiteY3" fmla="*/ 243840 h 24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1280" h="243840">
                    <a:moveTo>
                      <a:pt x="0" y="0"/>
                    </a:moveTo>
                    <a:lnTo>
                      <a:pt x="937260" y="0"/>
                    </a:lnTo>
                    <a:lnTo>
                      <a:pt x="1181100" y="243840"/>
                    </a:lnTo>
                    <a:lnTo>
                      <a:pt x="2621280" y="24384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grpSp>
            <p:nvGrpSpPr>
              <p:cNvPr id="17" name="组合 16"/>
              <p:cNvGrpSpPr/>
              <p:nvPr/>
            </p:nvGrpSpPr>
            <p:grpSpPr>
              <a:xfrm>
                <a:off x="206190" y="526055"/>
                <a:ext cx="276624" cy="276624"/>
                <a:chOff x="5216663" y="2206897"/>
                <a:chExt cx="276624" cy="276624"/>
              </a:xfrm>
            </p:grpSpPr>
            <p:sp>
              <p:nvSpPr>
                <p:cNvPr id="19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16663" y="2206897"/>
                  <a:ext cx="276624" cy="276624"/>
                </a:xfrm>
                <a:prstGeom prst="ellipse">
                  <a:avLst/>
                </a:prstGeom>
                <a:solidFill>
                  <a:schemeClr val="bg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latin typeface="+mj-lt"/>
                  </a:endParaRPr>
                </a:p>
              </p:txBody>
            </p:sp>
            <p:sp>
              <p:nvSpPr>
                <p:cNvPr id="20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82116" y="2273211"/>
                  <a:ext cx="144000" cy="144000"/>
                </a:xfrm>
                <a:prstGeom prst="ellipse">
                  <a:avLst/>
                </a:prstGeom>
                <a:solidFill>
                  <a:schemeClr val="tx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latin typeface="+mj-lt"/>
                  </a:endParaRPr>
                </a:p>
              </p:txBody>
            </p:sp>
          </p:grpSp>
          <p:sp>
            <p:nvSpPr>
              <p:cNvPr id="18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596271" y="84935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</p:grpSp>
        <p:sp>
          <p:nvSpPr>
            <p:cNvPr id="11" name="文本框 10"/>
            <p:cNvSpPr txBox="1"/>
            <p:nvPr/>
          </p:nvSpPr>
          <p:spPr>
            <a:xfrm>
              <a:off x="1006539" y="304560"/>
              <a:ext cx="2250593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tr-TR" altLang="zh-CN" sz="2600" b="1" dirty="0">
                  <a:latin typeface="+mj-lt"/>
                  <a:ea typeface="方正清刻本悦宋简体" panose="02000000000000000000" pitchFamily="2" charset="-122"/>
                </a:rPr>
                <a:t>TITLE HERE</a:t>
              </a:r>
              <a:endParaRPr lang="zh-CN" altLang="en-US" sz="2600" b="1" dirty="0">
                <a:latin typeface="+mj-lt"/>
                <a:ea typeface="方正清刻本悦宋简体" panose="02000000000000000000" pitchFamily="2" charset="-122"/>
              </a:endParaRPr>
            </a:p>
          </p:txBody>
        </p:sp>
        <p:grpSp>
          <p:nvGrpSpPr>
            <p:cNvPr id="12" name="组合 11"/>
            <p:cNvGrpSpPr/>
            <p:nvPr/>
          </p:nvGrpSpPr>
          <p:grpSpPr>
            <a:xfrm>
              <a:off x="2909925" y="529575"/>
              <a:ext cx="462807" cy="427775"/>
              <a:chOff x="2909925" y="529575"/>
              <a:chExt cx="462807" cy="427775"/>
            </a:xfrm>
          </p:grpSpPr>
          <p:sp>
            <p:nvSpPr>
              <p:cNvPr id="13" name="任意多边形 12"/>
              <p:cNvSpPr/>
              <p:nvPr/>
            </p:nvSpPr>
            <p:spPr>
              <a:xfrm>
                <a:off x="3003896" y="614253"/>
                <a:ext cx="309544" cy="291465"/>
              </a:xfrm>
              <a:custGeom>
                <a:avLst/>
                <a:gdLst>
                  <a:gd name="connsiteX0" fmla="*/ 411480 w 411480"/>
                  <a:gd name="connsiteY0" fmla="*/ 0 h 1036320"/>
                  <a:gd name="connsiteX1" fmla="*/ 411480 w 411480"/>
                  <a:gd name="connsiteY1" fmla="*/ 883920 h 1036320"/>
                  <a:gd name="connsiteX2" fmla="*/ 259080 w 411480"/>
                  <a:gd name="connsiteY2" fmla="*/ 1036320 h 1036320"/>
                  <a:gd name="connsiteX3" fmla="*/ 0 w 411480"/>
                  <a:gd name="connsiteY3" fmla="*/ 1036320 h 1036320"/>
                  <a:gd name="connsiteX0" fmla="*/ 309086 w 309086"/>
                  <a:gd name="connsiteY0" fmla="*/ 0 h 1036320"/>
                  <a:gd name="connsiteX1" fmla="*/ 309086 w 309086"/>
                  <a:gd name="connsiteY1" fmla="*/ 883920 h 1036320"/>
                  <a:gd name="connsiteX2" fmla="*/ 156686 w 309086"/>
                  <a:gd name="connsiteY2" fmla="*/ 1036320 h 1036320"/>
                  <a:gd name="connsiteX3" fmla="*/ 0 w 309086"/>
                  <a:gd name="connsiteY3" fmla="*/ 1036320 h 103632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1566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3090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432911"/>
                  <a:gd name="connsiteY0" fmla="*/ 0 h 434340"/>
                  <a:gd name="connsiteX1" fmla="*/ 432911 w 432911"/>
                  <a:gd name="connsiteY1" fmla="*/ 310515 h 434340"/>
                  <a:gd name="connsiteX2" fmla="*/ 309086 w 432911"/>
                  <a:gd name="connsiteY2" fmla="*/ 434340 h 434340"/>
                  <a:gd name="connsiteX3" fmla="*/ 0 w 432911"/>
                  <a:gd name="connsiteY3" fmla="*/ 434340 h 43434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09086 w 432911"/>
                  <a:gd name="connsiteY2" fmla="*/ 453390 h 453390"/>
                  <a:gd name="connsiteX3" fmla="*/ 0 w 432911"/>
                  <a:gd name="connsiteY3" fmla="*/ 453390 h 45339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56711 w 432911"/>
                  <a:gd name="connsiteY2" fmla="*/ 453390 h 453390"/>
                  <a:gd name="connsiteX3" fmla="*/ 0 w 432911"/>
                  <a:gd name="connsiteY3" fmla="*/ 453390 h 453390"/>
                  <a:gd name="connsiteX0" fmla="*/ 432911 w 451961"/>
                  <a:gd name="connsiteY0" fmla="*/ 0 h 453390"/>
                  <a:gd name="connsiteX1" fmla="*/ 451961 w 451961"/>
                  <a:gd name="connsiteY1" fmla="*/ 358140 h 453390"/>
                  <a:gd name="connsiteX2" fmla="*/ 356711 w 451961"/>
                  <a:gd name="connsiteY2" fmla="*/ 453390 h 453390"/>
                  <a:gd name="connsiteX3" fmla="*/ 0 w 451961"/>
                  <a:gd name="connsiteY3" fmla="*/ 453390 h 453390"/>
                  <a:gd name="connsiteX0" fmla="*/ 466249 w 466249"/>
                  <a:gd name="connsiteY0" fmla="*/ 0 h 443865"/>
                  <a:gd name="connsiteX1" fmla="*/ 451961 w 466249"/>
                  <a:gd name="connsiteY1" fmla="*/ 348615 h 443865"/>
                  <a:gd name="connsiteX2" fmla="*/ 356711 w 466249"/>
                  <a:gd name="connsiteY2" fmla="*/ 443865 h 443865"/>
                  <a:gd name="connsiteX3" fmla="*/ 0 w 466249"/>
                  <a:gd name="connsiteY3" fmla="*/ 443865 h 443865"/>
                  <a:gd name="connsiteX0" fmla="*/ 456724 w 456724"/>
                  <a:gd name="connsiteY0" fmla="*/ 0 h 443865"/>
                  <a:gd name="connsiteX1" fmla="*/ 451961 w 456724"/>
                  <a:gd name="connsiteY1" fmla="*/ 348615 h 443865"/>
                  <a:gd name="connsiteX2" fmla="*/ 356711 w 456724"/>
                  <a:gd name="connsiteY2" fmla="*/ 443865 h 443865"/>
                  <a:gd name="connsiteX3" fmla="*/ 0 w 456724"/>
                  <a:gd name="connsiteY3" fmla="*/ 443865 h 443865"/>
                  <a:gd name="connsiteX0" fmla="*/ 451961 w 452419"/>
                  <a:gd name="connsiteY0" fmla="*/ 0 h 443865"/>
                  <a:gd name="connsiteX1" fmla="*/ 451961 w 452419"/>
                  <a:gd name="connsiteY1" fmla="*/ 348615 h 443865"/>
                  <a:gd name="connsiteX2" fmla="*/ 356711 w 452419"/>
                  <a:gd name="connsiteY2" fmla="*/ 443865 h 443865"/>
                  <a:gd name="connsiteX3" fmla="*/ 0 w 452419"/>
                  <a:gd name="connsiteY3" fmla="*/ 443865 h 443865"/>
                  <a:gd name="connsiteX0" fmla="*/ 309086 w 309544"/>
                  <a:gd name="connsiteY0" fmla="*/ 0 h 443865"/>
                  <a:gd name="connsiteX1" fmla="*/ 309086 w 309544"/>
                  <a:gd name="connsiteY1" fmla="*/ 348615 h 443865"/>
                  <a:gd name="connsiteX2" fmla="*/ 213836 w 309544"/>
                  <a:gd name="connsiteY2" fmla="*/ 443865 h 443865"/>
                  <a:gd name="connsiteX3" fmla="*/ 0 w 309544"/>
                  <a:gd name="connsiteY3" fmla="*/ 443865 h 443865"/>
                  <a:gd name="connsiteX0" fmla="*/ 309086 w 309544"/>
                  <a:gd name="connsiteY0" fmla="*/ 0 h 291465"/>
                  <a:gd name="connsiteX1" fmla="*/ 309086 w 309544"/>
                  <a:gd name="connsiteY1" fmla="*/ 196215 h 291465"/>
                  <a:gd name="connsiteX2" fmla="*/ 213836 w 309544"/>
                  <a:gd name="connsiteY2" fmla="*/ 291465 h 291465"/>
                  <a:gd name="connsiteX3" fmla="*/ 0 w 309544"/>
                  <a:gd name="connsiteY3" fmla="*/ 291465 h 291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9544" h="291465">
                    <a:moveTo>
                      <a:pt x="309086" y="0"/>
                    </a:moveTo>
                    <a:cubicBezTo>
                      <a:pt x="307498" y="116205"/>
                      <a:pt x="310674" y="80010"/>
                      <a:pt x="309086" y="196215"/>
                    </a:cubicBezTo>
                    <a:lnTo>
                      <a:pt x="213836" y="291465"/>
                    </a:lnTo>
                    <a:lnTo>
                      <a:pt x="0" y="291465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sp>
            <p:nvSpPr>
              <p:cNvPr id="14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909925" y="849350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5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264732" y="52957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</p:grpSp>
      </p:grpSp>
      <p:grpSp>
        <p:nvGrpSpPr>
          <p:cNvPr id="25" name="组合 24"/>
          <p:cNvGrpSpPr/>
          <p:nvPr/>
        </p:nvGrpSpPr>
        <p:grpSpPr>
          <a:xfrm>
            <a:off x="2698750" y="-479980"/>
            <a:ext cx="530316" cy="239960"/>
            <a:chOff x="2698750" y="-479980"/>
            <a:chExt cx="530316" cy="239960"/>
          </a:xfrm>
        </p:grpSpPr>
        <p:sp>
          <p:nvSpPr>
            <p:cNvPr id="21" name="矩形 20"/>
            <p:cNvSpPr/>
            <p:nvPr/>
          </p:nvSpPr>
          <p:spPr>
            <a:xfrm>
              <a:off x="2698750" y="-479980"/>
              <a:ext cx="530316" cy="239960"/>
            </a:xfrm>
            <a:prstGeom prst="rect">
              <a:avLst/>
            </a:prstGeom>
            <a:noFill/>
            <a:ln>
              <a:noFill/>
            </a:ln>
            <a:effectLst>
              <a:softEdge rad="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8" name="圆角矩形 7"/>
            <p:cNvSpPr/>
            <p:nvPr/>
          </p:nvSpPr>
          <p:spPr>
            <a:xfrm>
              <a:off x="2771789" y="-370800"/>
              <a:ext cx="384238" cy="21600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chemeClr val="tx1">
                    <a:lumMod val="85000"/>
                    <a:lumOff val="15000"/>
                  </a:schemeClr>
                </a:gs>
                <a:gs pos="50000">
                  <a:schemeClr val="tx1"/>
                </a:gs>
                <a:gs pos="100000">
                  <a:schemeClr val="tx1">
                    <a:lumMod val="85000"/>
                    <a:lumOff val="15000"/>
                  </a:schemeClr>
                </a:gs>
              </a:gsLst>
              <a:lin ang="5400000" scaled="1"/>
              <a:tileRect/>
            </a:gradFill>
            <a:ln>
              <a:noFill/>
            </a:ln>
            <a:effectLst>
              <a:softEdge rad="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23" name="等腰三角形 22"/>
            <p:cNvSpPr/>
            <p:nvPr/>
          </p:nvSpPr>
          <p:spPr>
            <a:xfrm rot="16200000">
              <a:off x="3107699" y="-395120"/>
              <a:ext cx="82550" cy="59990"/>
            </a:xfrm>
            <a:prstGeom prst="triangl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24" name="等腰三角形 23"/>
            <p:cNvSpPr/>
            <p:nvPr/>
          </p:nvSpPr>
          <p:spPr>
            <a:xfrm rot="5400000">
              <a:off x="2739506" y="-393181"/>
              <a:ext cx="82550" cy="56112"/>
            </a:xfrm>
            <a:prstGeom prst="triangl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</p:grpSp>
      <p:sp>
        <p:nvSpPr>
          <p:cNvPr id="26" name="矩形 25"/>
          <p:cNvSpPr/>
          <p:nvPr/>
        </p:nvSpPr>
        <p:spPr>
          <a:xfrm>
            <a:off x="3570514" y="2722289"/>
            <a:ext cx="5602515" cy="21771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grpSp>
        <p:nvGrpSpPr>
          <p:cNvPr id="36" name="组合 35"/>
          <p:cNvGrpSpPr/>
          <p:nvPr/>
        </p:nvGrpSpPr>
        <p:grpSpPr>
          <a:xfrm>
            <a:off x="3656921" y="2834776"/>
            <a:ext cx="502102" cy="121100"/>
            <a:chOff x="3656921" y="2667001"/>
            <a:chExt cx="502102" cy="121100"/>
          </a:xfrm>
        </p:grpSpPr>
        <p:sp>
          <p:nvSpPr>
            <p:cNvPr id="34" name="椭圆 33"/>
            <p:cNvSpPr/>
            <p:nvPr/>
          </p:nvSpPr>
          <p:spPr>
            <a:xfrm>
              <a:off x="3656921" y="2667001"/>
              <a:ext cx="121102" cy="121100"/>
            </a:xfrm>
            <a:prstGeom prst="ellipse">
              <a:avLst/>
            </a:prstGeom>
            <a:solidFill>
              <a:schemeClr val="tx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35" name="椭圆 34"/>
            <p:cNvSpPr/>
            <p:nvPr/>
          </p:nvSpPr>
          <p:spPr>
            <a:xfrm>
              <a:off x="4037921" y="2667001"/>
              <a:ext cx="121102" cy="1211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</p:grpSp>
      <p:grpSp>
        <p:nvGrpSpPr>
          <p:cNvPr id="37" name="组合 36"/>
          <p:cNvGrpSpPr/>
          <p:nvPr/>
        </p:nvGrpSpPr>
        <p:grpSpPr>
          <a:xfrm>
            <a:off x="4609421" y="2834776"/>
            <a:ext cx="502102" cy="121100"/>
            <a:chOff x="3656921" y="2667001"/>
            <a:chExt cx="502102" cy="121100"/>
          </a:xfrm>
        </p:grpSpPr>
        <p:sp>
          <p:nvSpPr>
            <p:cNvPr id="38" name="椭圆 37"/>
            <p:cNvSpPr/>
            <p:nvPr/>
          </p:nvSpPr>
          <p:spPr>
            <a:xfrm>
              <a:off x="3656921" y="2667001"/>
              <a:ext cx="121102" cy="121100"/>
            </a:xfrm>
            <a:prstGeom prst="ellipse">
              <a:avLst/>
            </a:prstGeom>
            <a:solidFill>
              <a:schemeClr val="tx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39" name="椭圆 38"/>
            <p:cNvSpPr/>
            <p:nvPr/>
          </p:nvSpPr>
          <p:spPr>
            <a:xfrm>
              <a:off x="4037921" y="2667001"/>
              <a:ext cx="121102" cy="1211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</p:grpSp>
      <p:grpSp>
        <p:nvGrpSpPr>
          <p:cNvPr id="43" name="组合 42"/>
          <p:cNvGrpSpPr/>
          <p:nvPr/>
        </p:nvGrpSpPr>
        <p:grpSpPr>
          <a:xfrm>
            <a:off x="5561921" y="2834776"/>
            <a:ext cx="502102" cy="121100"/>
            <a:chOff x="3656921" y="2667001"/>
            <a:chExt cx="502102" cy="121100"/>
          </a:xfrm>
        </p:grpSpPr>
        <p:sp>
          <p:nvSpPr>
            <p:cNvPr id="44" name="椭圆 43"/>
            <p:cNvSpPr/>
            <p:nvPr/>
          </p:nvSpPr>
          <p:spPr>
            <a:xfrm>
              <a:off x="3656921" y="2667001"/>
              <a:ext cx="121102" cy="121100"/>
            </a:xfrm>
            <a:prstGeom prst="ellipse">
              <a:avLst/>
            </a:prstGeom>
            <a:solidFill>
              <a:schemeClr val="tx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45" name="椭圆 44"/>
            <p:cNvSpPr/>
            <p:nvPr/>
          </p:nvSpPr>
          <p:spPr>
            <a:xfrm>
              <a:off x="4037921" y="2667001"/>
              <a:ext cx="121102" cy="1211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</p:grpSp>
      <p:grpSp>
        <p:nvGrpSpPr>
          <p:cNvPr id="46" name="组合 45"/>
          <p:cNvGrpSpPr/>
          <p:nvPr/>
        </p:nvGrpSpPr>
        <p:grpSpPr>
          <a:xfrm>
            <a:off x="6519751" y="2834776"/>
            <a:ext cx="502102" cy="121100"/>
            <a:chOff x="3656921" y="2667001"/>
            <a:chExt cx="502102" cy="121100"/>
          </a:xfrm>
        </p:grpSpPr>
        <p:sp>
          <p:nvSpPr>
            <p:cNvPr id="47" name="椭圆 46"/>
            <p:cNvSpPr/>
            <p:nvPr/>
          </p:nvSpPr>
          <p:spPr>
            <a:xfrm>
              <a:off x="3656921" y="2667001"/>
              <a:ext cx="121102" cy="121100"/>
            </a:xfrm>
            <a:prstGeom prst="ellipse">
              <a:avLst/>
            </a:prstGeom>
            <a:solidFill>
              <a:schemeClr val="tx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48" name="椭圆 47"/>
            <p:cNvSpPr/>
            <p:nvPr/>
          </p:nvSpPr>
          <p:spPr>
            <a:xfrm>
              <a:off x="4037921" y="2667001"/>
              <a:ext cx="121102" cy="1211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</p:grpSp>
      <p:grpSp>
        <p:nvGrpSpPr>
          <p:cNvPr id="49" name="组合 48"/>
          <p:cNvGrpSpPr/>
          <p:nvPr/>
        </p:nvGrpSpPr>
        <p:grpSpPr>
          <a:xfrm>
            <a:off x="8424636" y="2834776"/>
            <a:ext cx="502102" cy="121100"/>
            <a:chOff x="3656921" y="2667001"/>
            <a:chExt cx="502102" cy="121100"/>
          </a:xfrm>
        </p:grpSpPr>
        <p:sp>
          <p:nvSpPr>
            <p:cNvPr id="50" name="椭圆 49"/>
            <p:cNvSpPr/>
            <p:nvPr/>
          </p:nvSpPr>
          <p:spPr>
            <a:xfrm>
              <a:off x="3656921" y="2667001"/>
              <a:ext cx="121102" cy="121100"/>
            </a:xfrm>
            <a:prstGeom prst="ellipse">
              <a:avLst/>
            </a:prstGeom>
            <a:solidFill>
              <a:schemeClr val="tx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51" name="椭圆 50"/>
            <p:cNvSpPr/>
            <p:nvPr/>
          </p:nvSpPr>
          <p:spPr>
            <a:xfrm>
              <a:off x="4037921" y="2667001"/>
              <a:ext cx="121102" cy="1211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</p:grpSp>
      <p:grpSp>
        <p:nvGrpSpPr>
          <p:cNvPr id="52" name="组合 51"/>
          <p:cNvGrpSpPr/>
          <p:nvPr/>
        </p:nvGrpSpPr>
        <p:grpSpPr>
          <a:xfrm>
            <a:off x="7468565" y="2834776"/>
            <a:ext cx="502102" cy="121100"/>
            <a:chOff x="3656921" y="2667001"/>
            <a:chExt cx="502102" cy="121100"/>
          </a:xfrm>
        </p:grpSpPr>
        <p:sp>
          <p:nvSpPr>
            <p:cNvPr id="53" name="椭圆 52"/>
            <p:cNvSpPr/>
            <p:nvPr/>
          </p:nvSpPr>
          <p:spPr>
            <a:xfrm>
              <a:off x="3656921" y="2667001"/>
              <a:ext cx="121102" cy="121100"/>
            </a:xfrm>
            <a:prstGeom prst="ellipse">
              <a:avLst/>
            </a:prstGeom>
            <a:solidFill>
              <a:schemeClr val="tx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54" name="椭圆 53"/>
            <p:cNvSpPr/>
            <p:nvPr/>
          </p:nvSpPr>
          <p:spPr>
            <a:xfrm>
              <a:off x="4037921" y="2667001"/>
              <a:ext cx="121102" cy="12110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</p:grpSp>
      <p:grpSp>
        <p:nvGrpSpPr>
          <p:cNvPr id="22" name="组合 21"/>
          <p:cNvGrpSpPr/>
          <p:nvPr/>
        </p:nvGrpSpPr>
        <p:grpSpPr>
          <a:xfrm>
            <a:off x="2511959" y="5580551"/>
            <a:ext cx="7336211" cy="276624"/>
            <a:chOff x="2511959" y="5580551"/>
            <a:chExt cx="7336211" cy="276624"/>
          </a:xfrm>
        </p:grpSpPr>
        <p:cxnSp>
          <p:nvCxnSpPr>
            <p:cNvPr id="55" name="直接连接符 54"/>
            <p:cNvCxnSpPr/>
            <p:nvPr/>
          </p:nvCxnSpPr>
          <p:spPr>
            <a:xfrm>
              <a:off x="2632169" y="5718863"/>
              <a:ext cx="6927663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6" name="组合 55"/>
            <p:cNvGrpSpPr/>
            <p:nvPr/>
          </p:nvGrpSpPr>
          <p:grpSpPr>
            <a:xfrm>
              <a:off x="2511959" y="5580551"/>
              <a:ext cx="276624" cy="276624"/>
              <a:chOff x="358590" y="678455"/>
              <a:chExt cx="276624" cy="276624"/>
            </a:xfrm>
          </p:grpSpPr>
          <p:sp>
            <p:nvSpPr>
              <p:cNvPr id="57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58590" y="678455"/>
                <a:ext cx="276624" cy="276624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58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424043" y="744769"/>
                <a:ext cx="144000" cy="144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</p:grpSp>
        <p:grpSp>
          <p:nvGrpSpPr>
            <p:cNvPr id="59" name="组合 58"/>
            <p:cNvGrpSpPr/>
            <p:nvPr/>
          </p:nvGrpSpPr>
          <p:grpSpPr>
            <a:xfrm>
              <a:off x="9571546" y="5580551"/>
              <a:ext cx="276624" cy="276624"/>
              <a:chOff x="358590" y="678455"/>
              <a:chExt cx="276624" cy="276624"/>
            </a:xfrm>
          </p:grpSpPr>
          <p:sp>
            <p:nvSpPr>
              <p:cNvPr id="60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58590" y="678455"/>
                <a:ext cx="276624" cy="276624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61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424043" y="744769"/>
                <a:ext cx="144000" cy="144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</p:grpSp>
      </p:grpSp>
      <p:grpSp>
        <p:nvGrpSpPr>
          <p:cNvPr id="63" name="组合 62"/>
          <p:cNvGrpSpPr/>
          <p:nvPr/>
        </p:nvGrpSpPr>
        <p:grpSpPr>
          <a:xfrm>
            <a:off x="2994208" y="1821473"/>
            <a:ext cx="1216126" cy="312926"/>
            <a:chOff x="4589339" y="2957254"/>
            <a:chExt cx="1216126" cy="312926"/>
          </a:xfrm>
        </p:grpSpPr>
        <p:grpSp>
          <p:nvGrpSpPr>
            <p:cNvPr id="71" name="组合 70"/>
            <p:cNvGrpSpPr/>
            <p:nvPr/>
          </p:nvGrpSpPr>
          <p:grpSpPr>
            <a:xfrm>
              <a:off x="4625977" y="3022802"/>
              <a:ext cx="1111059" cy="223927"/>
              <a:chOff x="4625977" y="3022802"/>
              <a:chExt cx="1111059" cy="223927"/>
            </a:xfrm>
          </p:grpSpPr>
          <p:sp>
            <p:nvSpPr>
              <p:cNvPr id="74" name="矩形 73"/>
              <p:cNvSpPr/>
              <p:nvPr/>
            </p:nvSpPr>
            <p:spPr>
              <a:xfrm>
                <a:off x="4729036" y="3225842"/>
                <a:ext cx="1008000" cy="7200"/>
              </a:xfrm>
              <a:prstGeom prst="rect">
                <a:avLst/>
              </a:prstGeom>
              <a:solidFill>
                <a:schemeClr val="tx1"/>
              </a:solidFill>
              <a:ln w="19050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sp>
            <p:nvSpPr>
              <p:cNvPr id="75" name="矩形 74"/>
              <p:cNvSpPr/>
              <p:nvPr/>
            </p:nvSpPr>
            <p:spPr>
              <a:xfrm rot="2700000">
                <a:off x="4614571" y="3180129"/>
                <a:ext cx="126000" cy="7200"/>
              </a:xfrm>
              <a:prstGeom prst="rect">
                <a:avLst/>
              </a:prstGeom>
              <a:solidFill>
                <a:schemeClr val="tx1"/>
              </a:solidFill>
              <a:ln w="19050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sp>
            <p:nvSpPr>
              <p:cNvPr id="76" name="矩形 75"/>
              <p:cNvSpPr/>
              <p:nvPr/>
            </p:nvSpPr>
            <p:spPr>
              <a:xfrm rot="5400000">
                <a:off x="4575577" y="3073202"/>
                <a:ext cx="108000" cy="7200"/>
              </a:xfrm>
              <a:prstGeom prst="rect">
                <a:avLst/>
              </a:prstGeom>
              <a:solidFill>
                <a:schemeClr val="tx1"/>
              </a:solidFill>
              <a:ln w="19050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</p:grpSp>
        <p:sp>
          <p:nvSpPr>
            <p:cNvPr id="72" name="Oval 35"/>
            <p:cNvSpPr>
              <a:spLocks noChangeAspect="1" noChangeArrowheads="1"/>
            </p:cNvSpPr>
            <p:nvPr/>
          </p:nvSpPr>
          <p:spPr bwMode="auto">
            <a:xfrm rot="2718230">
              <a:off x="4589339" y="2957254"/>
              <a:ext cx="82800" cy="82800"/>
            </a:xfrm>
            <a:prstGeom prst="ellipse">
              <a:avLst/>
            </a:prstGeom>
            <a:solidFill>
              <a:schemeClr val="tx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73" name="Oval 35"/>
            <p:cNvSpPr>
              <a:spLocks noChangeAspect="1" noChangeArrowheads="1"/>
            </p:cNvSpPr>
            <p:nvPr/>
          </p:nvSpPr>
          <p:spPr bwMode="auto">
            <a:xfrm rot="2718230">
              <a:off x="5722665" y="3187380"/>
              <a:ext cx="82800" cy="82800"/>
            </a:xfrm>
            <a:prstGeom prst="ellipse">
              <a:avLst/>
            </a:pr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</p:grpSp>
      <p:grpSp>
        <p:nvGrpSpPr>
          <p:cNvPr id="64" name="组合 63"/>
          <p:cNvGrpSpPr/>
          <p:nvPr/>
        </p:nvGrpSpPr>
        <p:grpSpPr>
          <a:xfrm flipH="1" flipV="1">
            <a:off x="8171061" y="1215411"/>
            <a:ext cx="1216126" cy="312926"/>
            <a:chOff x="4589339" y="2957254"/>
            <a:chExt cx="1216126" cy="312926"/>
          </a:xfrm>
        </p:grpSpPr>
        <p:grpSp>
          <p:nvGrpSpPr>
            <p:cNvPr id="65" name="组合 64"/>
            <p:cNvGrpSpPr/>
            <p:nvPr/>
          </p:nvGrpSpPr>
          <p:grpSpPr>
            <a:xfrm>
              <a:off x="4625977" y="3022802"/>
              <a:ext cx="1111059" cy="223927"/>
              <a:chOff x="4625977" y="3022802"/>
              <a:chExt cx="1111059" cy="223927"/>
            </a:xfrm>
          </p:grpSpPr>
          <p:sp>
            <p:nvSpPr>
              <p:cNvPr id="68" name="矩形 67"/>
              <p:cNvSpPr/>
              <p:nvPr/>
            </p:nvSpPr>
            <p:spPr>
              <a:xfrm>
                <a:off x="4729036" y="3225842"/>
                <a:ext cx="1008000" cy="7200"/>
              </a:xfrm>
              <a:prstGeom prst="rect">
                <a:avLst/>
              </a:prstGeom>
              <a:solidFill>
                <a:schemeClr val="tx1"/>
              </a:solidFill>
              <a:ln w="19050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sp>
            <p:nvSpPr>
              <p:cNvPr id="69" name="矩形 68"/>
              <p:cNvSpPr/>
              <p:nvPr/>
            </p:nvSpPr>
            <p:spPr>
              <a:xfrm rot="2700000">
                <a:off x="4614571" y="3180129"/>
                <a:ext cx="126000" cy="7200"/>
              </a:xfrm>
              <a:prstGeom prst="rect">
                <a:avLst/>
              </a:prstGeom>
              <a:solidFill>
                <a:schemeClr val="tx1"/>
              </a:solidFill>
              <a:ln w="19050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sp>
            <p:nvSpPr>
              <p:cNvPr id="70" name="矩形 69"/>
              <p:cNvSpPr/>
              <p:nvPr/>
            </p:nvSpPr>
            <p:spPr>
              <a:xfrm rot="5400000">
                <a:off x="4575577" y="3073202"/>
                <a:ext cx="108000" cy="7200"/>
              </a:xfrm>
              <a:prstGeom prst="rect">
                <a:avLst/>
              </a:prstGeom>
              <a:solidFill>
                <a:schemeClr val="tx1"/>
              </a:solidFill>
              <a:ln w="19050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</p:grpSp>
        <p:sp>
          <p:nvSpPr>
            <p:cNvPr id="66" name="Oval 35"/>
            <p:cNvSpPr>
              <a:spLocks noChangeAspect="1" noChangeArrowheads="1"/>
            </p:cNvSpPr>
            <p:nvPr/>
          </p:nvSpPr>
          <p:spPr bwMode="auto">
            <a:xfrm rot="2718230">
              <a:off x="4589339" y="2957254"/>
              <a:ext cx="82800" cy="82800"/>
            </a:xfrm>
            <a:prstGeom prst="ellipse">
              <a:avLst/>
            </a:prstGeom>
            <a:solidFill>
              <a:schemeClr val="tx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67" name="Oval 35"/>
            <p:cNvSpPr>
              <a:spLocks noChangeAspect="1" noChangeArrowheads="1"/>
            </p:cNvSpPr>
            <p:nvPr/>
          </p:nvSpPr>
          <p:spPr bwMode="auto">
            <a:xfrm rot="2718230">
              <a:off x="5722665" y="3187380"/>
              <a:ext cx="82800" cy="82800"/>
            </a:xfrm>
            <a:prstGeom prst="ellipse">
              <a:avLst/>
            </a:pr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</p:grpSp>
      <p:sp>
        <p:nvSpPr>
          <p:cNvPr id="77" name="文本框 76"/>
          <p:cNvSpPr txBox="1"/>
          <p:nvPr/>
        </p:nvSpPr>
        <p:spPr>
          <a:xfrm>
            <a:off x="3386364" y="1415768"/>
            <a:ext cx="5419272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3200" dirty="0">
                <a:latin typeface="+mj-lt"/>
                <a:ea typeface="方正正黑简体" panose="02000000000000000000" pitchFamily="2" charset="-122"/>
              </a:rPr>
              <a:t>STAGE HERE</a:t>
            </a:r>
            <a:endParaRPr lang="zh-CN" altLang="en-US" sz="3200" dirty="0">
              <a:latin typeface="+mj-lt"/>
              <a:ea typeface="方正正黑简体" panose="02000000000000000000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8663687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5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25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ntr" presetSubtype="16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3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6" presetClass="entr" presetSubtype="37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6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750"/>
                            </p:stCondLst>
                            <p:childTnLst>
                              <p:par>
                                <p:cTn id="36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8" dur="250"/>
                                        <p:tgtEl>
                                          <p:spTgt spid="2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2000"/>
                            </p:stCondLst>
                            <p:childTnLst>
                              <p:par>
                                <p:cTn id="40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0" categoryIdx="0" bldStep="ptIn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2" dur="250"/>
                                        <p:tgtEl>
                                          <p:spTgt spid="2">
                                            <p:graphicEl>
                                              <a:chart seriesIdx="0" categoryIdx="0" bldStep="ptIn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2250"/>
                            </p:stCondLst>
                            <p:childTnLst>
                              <p:par>
                                <p:cTn id="44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0" categoryIdx="1" bldStep="ptIn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6" dur="250"/>
                                        <p:tgtEl>
                                          <p:spTgt spid="2">
                                            <p:graphicEl>
                                              <a:chart seriesIdx="0" categoryIdx="1" bldStep="ptIn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2500"/>
                            </p:stCondLst>
                            <p:childTnLst>
                              <p:par>
                                <p:cTn id="48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0" categoryIdx="2" bldStep="ptIn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0" dur="250"/>
                                        <p:tgtEl>
                                          <p:spTgt spid="2">
                                            <p:graphicEl>
                                              <a:chart seriesIdx="0" categoryIdx="2" bldStep="ptIn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2750"/>
                            </p:stCondLst>
                            <p:childTnLst>
                              <p:par>
                                <p:cTn id="52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0" categoryIdx="3" bldStep="ptIn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4" dur="250"/>
                                        <p:tgtEl>
                                          <p:spTgt spid="2">
                                            <p:graphicEl>
                                              <a:chart seriesIdx="0" categoryIdx="3" bldStep="ptIn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3000"/>
                            </p:stCondLst>
                            <p:childTnLst>
                              <p:par>
                                <p:cTn id="56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0" categoryIdx="4" bldStep="ptIn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8" dur="250"/>
                                        <p:tgtEl>
                                          <p:spTgt spid="2">
                                            <p:graphicEl>
                                              <a:chart seriesIdx="0" categoryIdx="4" bldStep="ptIn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250"/>
                            </p:stCondLst>
                            <p:childTnLst>
                              <p:par>
                                <p:cTn id="60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0" categoryIdx="5" bldStep="ptIn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2" dur="250"/>
                                        <p:tgtEl>
                                          <p:spTgt spid="2">
                                            <p:graphicEl>
                                              <a:chart seriesIdx="0" categoryIdx="5" bldStep="ptIn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3500"/>
                            </p:stCondLst>
                            <p:childTnLst>
                              <p:par>
                                <p:cTn id="64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1" categoryIdx="0" bldStep="ptIn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6" dur="250"/>
                                        <p:tgtEl>
                                          <p:spTgt spid="2">
                                            <p:graphicEl>
                                              <a:chart seriesIdx="1" categoryIdx="0" bldStep="ptIn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3750"/>
                            </p:stCondLst>
                            <p:childTnLst>
                              <p:par>
                                <p:cTn id="68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1" categoryIdx="1" bldStep="ptIn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0" dur="250"/>
                                        <p:tgtEl>
                                          <p:spTgt spid="2">
                                            <p:graphicEl>
                                              <a:chart seriesIdx="1" categoryIdx="1" bldStep="ptIn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4000"/>
                            </p:stCondLst>
                            <p:childTnLst>
                              <p:par>
                                <p:cTn id="72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1" categoryIdx="2" bldStep="ptIn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4" dur="250"/>
                                        <p:tgtEl>
                                          <p:spTgt spid="2">
                                            <p:graphicEl>
                                              <a:chart seriesIdx="1" categoryIdx="2" bldStep="ptIn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4250"/>
                            </p:stCondLst>
                            <p:childTnLst>
                              <p:par>
                                <p:cTn id="76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1" categoryIdx="3" bldStep="ptIn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8" dur="250"/>
                                        <p:tgtEl>
                                          <p:spTgt spid="2">
                                            <p:graphicEl>
                                              <a:chart seriesIdx="1" categoryIdx="3" bldStep="ptIn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4500"/>
                            </p:stCondLst>
                            <p:childTnLst>
                              <p:par>
                                <p:cTn id="80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1" categoryIdx="4" bldStep="ptIn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2" dur="250"/>
                                        <p:tgtEl>
                                          <p:spTgt spid="2">
                                            <p:graphicEl>
                                              <a:chart seriesIdx="1" categoryIdx="4" bldStep="ptIn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4750"/>
                            </p:stCondLst>
                            <p:childTnLst>
                              <p:par>
                                <p:cTn id="84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1" categoryIdx="5" bldStep="ptIn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6" dur="250"/>
                                        <p:tgtEl>
                                          <p:spTgt spid="2">
                                            <p:graphicEl>
                                              <a:chart seriesIdx="1" categoryIdx="5" bldStep="ptIn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 uiExpand="1">
        <p:bldSub>
          <a:bldChart bld="seriesEl"/>
        </p:bldSub>
      </p:bldGraphic>
      <p:bldP spid="77" grpId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图表 1"/>
          <p:cNvGraphicFramePr/>
          <p:nvPr>
            <p:extLst>
              <p:ext uri="{D42A27DB-BD31-4B8C-83A1-F6EECF244321}">
                <p14:modId xmlns:p14="http://schemas.microsoft.com/office/powerpoint/2010/main" val="1780540531"/>
              </p:ext>
            </p:extLst>
          </p:nvPr>
        </p:nvGraphicFramePr>
        <p:xfrm>
          <a:off x="2067222" y="2097088"/>
          <a:ext cx="8057555" cy="412969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pSp>
        <p:nvGrpSpPr>
          <p:cNvPr id="13" name="组合 12"/>
          <p:cNvGrpSpPr/>
          <p:nvPr/>
        </p:nvGrpSpPr>
        <p:grpSpPr>
          <a:xfrm>
            <a:off x="-1104967" y="2677193"/>
            <a:ext cx="476318" cy="855119"/>
            <a:chOff x="-1104967" y="2677193"/>
            <a:chExt cx="476318" cy="855119"/>
          </a:xfrm>
        </p:grpSpPr>
        <p:sp>
          <p:nvSpPr>
            <p:cNvPr id="11" name="矩形 10"/>
            <p:cNvSpPr/>
            <p:nvPr/>
          </p:nvSpPr>
          <p:spPr>
            <a:xfrm>
              <a:off x="-1104967" y="2677193"/>
              <a:ext cx="476318" cy="84137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cxnSp>
          <p:nvCxnSpPr>
            <p:cNvPr id="12" name="直接连接符 11"/>
            <p:cNvCxnSpPr/>
            <p:nvPr/>
          </p:nvCxnSpPr>
          <p:spPr>
            <a:xfrm>
              <a:off x="-866809" y="2677193"/>
              <a:ext cx="0" cy="855119"/>
            </a:xfrm>
            <a:prstGeom prst="line">
              <a:avLst/>
            </a:prstGeom>
            <a:ln w="3810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组合 13"/>
          <p:cNvGrpSpPr/>
          <p:nvPr/>
        </p:nvGrpSpPr>
        <p:grpSpPr>
          <a:xfrm>
            <a:off x="-22274" y="304560"/>
            <a:ext cx="3395006" cy="652790"/>
            <a:chOff x="-22274" y="304560"/>
            <a:chExt cx="3395006" cy="652790"/>
          </a:xfrm>
        </p:grpSpPr>
        <p:grpSp>
          <p:nvGrpSpPr>
            <p:cNvPr id="15" name="组合 14"/>
            <p:cNvGrpSpPr/>
            <p:nvPr/>
          </p:nvGrpSpPr>
          <p:grpSpPr>
            <a:xfrm>
              <a:off x="-22274" y="526055"/>
              <a:ext cx="2726545" cy="431295"/>
              <a:chOff x="-22274" y="526055"/>
              <a:chExt cx="2726545" cy="431295"/>
            </a:xfrm>
          </p:grpSpPr>
          <p:sp>
            <p:nvSpPr>
              <p:cNvPr id="21" name="任意多边形 20"/>
              <p:cNvSpPr/>
              <p:nvPr/>
            </p:nvSpPr>
            <p:spPr>
              <a:xfrm>
                <a:off x="-22274" y="663087"/>
                <a:ext cx="2621280" cy="243840"/>
              </a:xfrm>
              <a:custGeom>
                <a:avLst/>
                <a:gdLst>
                  <a:gd name="connsiteX0" fmla="*/ 0 w 2621280"/>
                  <a:gd name="connsiteY0" fmla="*/ 0 h 243840"/>
                  <a:gd name="connsiteX1" fmla="*/ 937260 w 2621280"/>
                  <a:gd name="connsiteY1" fmla="*/ 0 h 243840"/>
                  <a:gd name="connsiteX2" fmla="*/ 1181100 w 2621280"/>
                  <a:gd name="connsiteY2" fmla="*/ 243840 h 243840"/>
                  <a:gd name="connsiteX3" fmla="*/ 2621280 w 2621280"/>
                  <a:gd name="connsiteY3" fmla="*/ 243840 h 24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1280" h="243840">
                    <a:moveTo>
                      <a:pt x="0" y="0"/>
                    </a:moveTo>
                    <a:lnTo>
                      <a:pt x="937260" y="0"/>
                    </a:lnTo>
                    <a:lnTo>
                      <a:pt x="1181100" y="243840"/>
                    </a:lnTo>
                    <a:lnTo>
                      <a:pt x="2621280" y="24384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grpSp>
            <p:nvGrpSpPr>
              <p:cNvPr id="22" name="组合 21"/>
              <p:cNvGrpSpPr/>
              <p:nvPr/>
            </p:nvGrpSpPr>
            <p:grpSpPr>
              <a:xfrm>
                <a:off x="206190" y="526055"/>
                <a:ext cx="276624" cy="276624"/>
                <a:chOff x="5216663" y="2206897"/>
                <a:chExt cx="276624" cy="276624"/>
              </a:xfrm>
            </p:grpSpPr>
            <p:sp>
              <p:nvSpPr>
                <p:cNvPr id="24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16663" y="2206897"/>
                  <a:ext cx="276624" cy="276624"/>
                </a:xfrm>
                <a:prstGeom prst="ellipse">
                  <a:avLst/>
                </a:prstGeom>
                <a:solidFill>
                  <a:schemeClr val="bg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latin typeface="+mj-lt"/>
                  </a:endParaRPr>
                </a:p>
              </p:txBody>
            </p:sp>
            <p:sp>
              <p:nvSpPr>
                <p:cNvPr id="25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82116" y="2273211"/>
                  <a:ext cx="144000" cy="144000"/>
                </a:xfrm>
                <a:prstGeom prst="ellipse">
                  <a:avLst/>
                </a:prstGeom>
                <a:solidFill>
                  <a:schemeClr val="tx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latin typeface="+mj-lt"/>
                  </a:endParaRPr>
                </a:p>
              </p:txBody>
            </p:sp>
          </p:grpSp>
          <p:sp>
            <p:nvSpPr>
              <p:cNvPr id="23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596271" y="84935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</p:grpSp>
        <p:sp>
          <p:nvSpPr>
            <p:cNvPr id="16" name="文本框 15"/>
            <p:cNvSpPr txBox="1"/>
            <p:nvPr/>
          </p:nvSpPr>
          <p:spPr>
            <a:xfrm>
              <a:off x="1006539" y="304560"/>
              <a:ext cx="2250593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tr-TR" altLang="zh-CN" sz="2600" b="1" dirty="0">
                  <a:latin typeface="+mj-lt"/>
                  <a:ea typeface="方正清刻本悦宋简体" panose="02000000000000000000" pitchFamily="2" charset="-122"/>
                </a:rPr>
                <a:t>TITLE HERE</a:t>
              </a:r>
              <a:endParaRPr lang="zh-CN" altLang="en-US" sz="2600" b="1" dirty="0">
                <a:latin typeface="+mj-lt"/>
                <a:ea typeface="方正清刻本悦宋简体" panose="02000000000000000000" pitchFamily="2" charset="-122"/>
              </a:endParaRPr>
            </a:p>
          </p:txBody>
        </p:sp>
        <p:grpSp>
          <p:nvGrpSpPr>
            <p:cNvPr id="17" name="组合 16"/>
            <p:cNvGrpSpPr/>
            <p:nvPr/>
          </p:nvGrpSpPr>
          <p:grpSpPr>
            <a:xfrm>
              <a:off x="2909925" y="529575"/>
              <a:ext cx="462807" cy="427775"/>
              <a:chOff x="2909925" y="529575"/>
              <a:chExt cx="462807" cy="427775"/>
            </a:xfrm>
          </p:grpSpPr>
          <p:sp>
            <p:nvSpPr>
              <p:cNvPr id="18" name="任意多边形 17"/>
              <p:cNvSpPr/>
              <p:nvPr/>
            </p:nvSpPr>
            <p:spPr>
              <a:xfrm>
                <a:off x="3003896" y="614253"/>
                <a:ext cx="309544" cy="291465"/>
              </a:xfrm>
              <a:custGeom>
                <a:avLst/>
                <a:gdLst>
                  <a:gd name="connsiteX0" fmla="*/ 411480 w 411480"/>
                  <a:gd name="connsiteY0" fmla="*/ 0 h 1036320"/>
                  <a:gd name="connsiteX1" fmla="*/ 411480 w 411480"/>
                  <a:gd name="connsiteY1" fmla="*/ 883920 h 1036320"/>
                  <a:gd name="connsiteX2" fmla="*/ 259080 w 411480"/>
                  <a:gd name="connsiteY2" fmla="*/ 1036320 h 1036320"/>
                  <a:gd name="connsiteX3" fmla="*/ 0 w 411480"/>
                  <a:gd name="connsiteY3" fmla="*/ 1036320 h 1036320"/>
                  <a:gd name="connsiteX0" fmla="*/ 309086 w 309086"/>
                  <a:gd name="connsiteY0" fmla="*/ 0 h 1036320"/>
                  <a:gd name="connsiteX1" fmla="*/ 309086 w 309086"/>
                  <a:gd name="connsiteY1" fmla="*/ 883920 h 1036320"/>
                  <a:gd name="connsiteX2" fmla="*/ 156686 w 309086"/>
                  <a:gd name="connsiteY2" fmla="*/ 1036320 h 1036320"/>
                  <a:gd name="connsiteX3" fmla="*/ 0 w 309086"/>
                  <a:gd name="connsiteY3" fmla="*/ 1036320 h 103632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1566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3090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432911"/>
                  <a:gd name="connsiteY0" fmla="*/ 0 h 434340"/>
                  <a:gd name="connsiteX1" fmla="*/ 432911 w 432911"/>
                  <a:gd name="connsiteY1" fmla="*/ 310515 h 434340"/>
                  <a:gd name="connsiteX2" fmla="*/ 309086 w 432911"/>
                  <a:gd name="connsiteY2" fmla="*/ 434340 h 434340"/>
                  <a:gd name="connsiteX3" fmla="*/ 0 w 432911"/>
                  <a:gd name="connsiteY3" fmla="*/ 434340 h 43434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09086 w 432911"/>
                  <a:gd name="connsiteY2" fmla="*/ 453390 h 453390"/>
                  <a:gd name="connsiteX3" fmla="*/ 0 w 432911"/>
                  <a:gd name="connsiteY3" fmla="*/ 453390 h 45339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56711 w 432911"/>
                  <a:gd name="connsiteY2" fmla="*/ 453390 h 453390"/>
                  <a:gd name="connsiteX3" fmla="*/ 0 w 432911"/>
                  <a:gd name="connsiteY3" fmla="*/ 453390 h 453390"/>
                  <a:gd name="connsiteX0" fmla="*/ 432911 w 451961"/>
                  <a:gd name="connsiteY0" fmla="*/ 0 h 453390"/>
                  <a:gd name="connsiteX1" fmla="*/ 451961 w 451961"/>
                  <a:gd name="connsiteY1" fmla="*/ 358140 h 453390"/>
                  <a:gd name="connsiteX2" fmla="*/ 356711 w 451961"/>
                  <a:gd name="connsiteY2" fmla="*/ 453390 h 453390"/>
                  <a:gd name="connsiteX3" fmla="*/ 0 w 451961"/>
                  <a:gd name="connsiteY3" fmla="*/ 453390 h 453390"/>
                  <a:gd name="connsiteX0" fmla="*/ 466249 w 466249"/>
                  <a:gd name="connsiteY0" fmla="*/ 0 h 443865"/>
                  <a:gd name="connsiteX1" fmla="*/ 451961 w 466249"/>
                  <a:gd name="connsiteY1" fmla="*/ 348615 h 443865"/>
                  <a:gd name="connsiteX2" fmla="*/ 356711 w 466249"/>
                  <a:gd name="connsiteY2" fmla="*/ 443865 h 443865"/>
                  <a:gd name="connsiteX3" fmla="*/ 0 w 466249"/>
                  <a:gd name="connsiteY3" fmla="*/ 443865 h 443865"/>
                  <a:gd name="connsiteX0" fmla="*/ 456724 w 456724"/>
                  <a:gd name="connsiteY0" fmla="*/ 0 h 443865"/>
                  <a:gd name="connsiteX1" fmla="*/ 451961 w 456724"/>
                  <a:gd name="connsiteY1" fmla="*/ 348615 h 443865"/>
                  <a:gd name="connsiteX2" fmla="*/ 356711 w 456724"/>
                  <a:gd name="connsiteY2" fmla="*/ 443865 h 443865"/>
                  <a:gd name="connsiteX3" fmla="*/ 0 w 456724"/>
                  <a:gd name="connsiteY3" fmla="*/ 443865 h 443865"/>
                  <a:gd name="connsiteX0" fmla="*/ 451961 w 452419"/>
                  <a:gd name="connsiteY0" fmla="*/ 0 h 443865"/>
                  <a:gd name="connsiteX1" fmla="*/ 451961 w 452419"/>
                  <a:gd name="connsiteY1" fmla="*/ 348615 h 443865"/>
                  <a:gd name="connsiteX2" fmla="*/ 356711 w 452419"/>
                  <a:gd name="connsiteY2" fmla="*/ 443865 h 443865"/>
                  <a:gd name="connsiteX3" fmla="*/ 0 w 452419"/>
                  <a:gd name="connsiteY3" fmla="*/ 443865 h 443865"/>
                  <a:gd name="connsiteX0" fmla="*/ 309086 w 309544"/>
                  <a:gd name="connsiteY0" fmla="*/ 0 h 443865"/>
                  <a:gd name="connsiteX1" fmla="*/ 309086 w 309544"/>
                  <a:gd name="connsiteY1" fmla="*/ 348615 h 443865"/>
                  <a:gd name="connsiteX2" fmla="*/ 213836 w 309544"/>
                  <a:gd name="connsiteY2" fmla="*/ 443865 h 443865"/>
                  <a:gd name="connsiteX3" fmla="*/ 0 w 309544"/>
                  <a:gd name="connsiteY3" fmla="*/ 443865 h 443865"/>
                  <a:gd name="connsiteX0" fmla="*/ 309086 w 309544"/>
                  <a:gd name="connsiteY0" fmla="*/ 0 h 291465"/>
                  <a:gd name="connsiteX1" fmla="*/ 309086 w 309544"/>
                  <a:gd name="connsiteY1" fmla="*/ 196215 h 291465"/>
                  <a:gd name="connsiteX2" fmla="*/ 213836 w 309544"/>
                  <a:gd name="connsiteY2" fmla="*/ 291465 h 291465"/>
                  <a:gd name="connsiteX3" fmla="*/ 0 w 309544"/>
                  <a:gd name="connsiteY3" fmla="*/ 291465 h 291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9544" h="291465">
                    <a:moveTo>
                      <a:pt x="309086" y="0"/>
                    </a:moveTo>
                    <a:cubicBezTo>
                      <a:pt x="307498" y="116205"/>
                      <a:pt x="310674" y="80010"/>
                      <a:pt x="309086" y="196215"/>
                    </a:cubicBezTo>
                    <a:lnTo>
                      <a:pt x="213836" y="291465"/>
                    </a:lnTo>
                    <a:lnTo>
                      <a:pt x="0" y="291465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sp>
            <p:nvSpPr>
              <p:cNvPr id="19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909925" y="849350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20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264732" y="52957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</p:grpSp>
      </p:grpSp>
      <p:grpSp>
        <p:nvGrpSpPr>
          <p:cNvPr id="31" name="组合 30"/>
          <p:cNvGrpSpPr/>
          <p:nvPr/>
        </p:nvGrpSpPr>
        <p:grpSpPr>
          <a:xfrm>
            <a:off x="-827601" y="1376363"/>
            <a:ext cx="540000" cy="540000"/>
            <a:chOff x="-827601" y="1376363"/>
            <a:chExt cx="540000" cy="540000"/>
          </a:xfrm>
        </p:grpSpPr>
        <p:sp>
          <p:nvSpPr>
            <p:cNvPr id="32" name="矩形 31"/>
            <p:cNvSpPr/>
            <p:nvPr/>
          </p:nvSpPr>
          <p:spPr>
            <a:xfrm>
              <a:off x="-827601" y="1376363"/>
              <a:ext cx="540000" cy="5400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27" name="任意多边形 26"/>
            <p:cNvSpPr/>
            <p:nvPr/>
          </p:nvSpPr>
          <p:spPr>
            <a:xfrm>
              <a:off x="-781117" y="1410591"/>
              <a:ext cx="447032" cy="415307"/>
            </a:xfrm>
            <a:custGeom>
              <a:avLst/>
              <a:gdLst>
                <a:gd name="connsiteX0" fmla="*/ 37603 w 447032"/>
                <a:gd name="connsiteY0" fmla="*/ 0 h 415307"/>
                <a:gd name="connsiteX1" fmla="*/ 409429 w 447032"/>
                <a:gd name="connsiteY1" fmla="*/ 0 h 415307"/>
                <a:gd name="connsiteX2" fmla="*/ 447032 w 447032"/>
                <a:gd name="connsiteY2" fmla="*/ 37603 h 415307"/>
                <a:gd name="connsiteX3" fmla="*/ 447032 w 447032"/>
                <a:gd name="connsiteY3" fmla="*/ 302300 h 415307"/>
                <a:gd name="connsiteX4" fmla="*/ 409429 w 447032"/>
                <a:gd name="connsiteY4" fmla="*/ 339903 h 415307"/>
                <a:gd name="connsiteX5" fmla="*/ 283127 w 447032"/>
                <a:gd name="connsiteY5" fmla="*/ 339903 h 415307"/>
                <a:gd name="connsiteX6" fmla="*/ 223516 w 447032"/>
                <a:gd name="connsiteY6" fmla="*/ 415307 h 415307"/>
                <a:gd name="connsiteX7" fmla="*/ 163905 w 447032"/>
                <a:gd name="connsiteY7" fmla="*/ 339903 h 415307"/>
                <a:gd name="connsiteX8" fmla="*/ 37603 w 447032"/>
                <a:gd name="connsiteY8" fmla="*/ 339903 h 415307"/>
                <a:gd name="connsiteX9" fmla="*/ 0 w 447032"/>
                <a:gd name="connsiteY9" fmla="*/ 302300 h 415307"/>
                <a:gd name="connsiteX10" fmla="*/ 0 w 447032"/>
                <a:gd name="connsiteY10" fmla="*/ 37603 h 415307"/>
                <a:gd name="connsiteX11" fmla="*/ 37603 w 447032"/>
                <a:gd name="connsiteY11" fmla="*/ 0 h 415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47032" h="415307">
                  <a:moveTo>
                    <a:pt x="37603" y="0"/>
                  </a:moveTo>
                  <a:lnTo>
                    <a:pt x="409429" y="0"/>
                  </a:lnTo>
                  <a:cubicBezTo>
                    <a:pt x="430197" y="0"/>
                    <a:pt x="447032" y="16835"/>
                    <a:pt x="447032" y="37603"/>
                  </a:cubicBezTo>
                  <a:lnTo>
                    <a:pt x="447032" y="302300"/>
                  </a:lnTo>
                  <a:cubicBezTo>
                    <a:pt x="447032" y="323068"/>
                    <a:pt x="430197" y="339903"/>
                    <a:pt x="409429" y="339903"/>
                  </a:cubicBezTo>
                  <a:lnTo>
                    <a:pt x="283127" y="339903"/>
                  </a:lnTo>
                  <a:lnTo>
                    <a:pt x="223516" y="415307"/>
                  </a:lnTo>
                  <a:lnTo>
                    <a:pt x="163905" y="339903"/>
                  </a:lnTo>
                  <a:lnTo>
                    <a:pt x="37603" y="339903"/>
                  </a:lnTo>
                  <a:cubicBezTo>
                    <a:pt x="16835" y="339903"/>
                    <a:pt x="0" y="323068"/>
                    <a:pt x="0" y="302300"/>
                  </a:cubicBezTo>
                  <a:lnTo>
                    <a:pt x="0" y="37603"/>
                  </a:lnTo>
                  <a:cubicBezTo>
                    <a:pt x="0" y="16835"/>
                    <a:pt x="16835" y="0"/>
                    <a:pt x="37603" y="0"/>
                  </a:cubicBezTo>
                  <a:close/>
                </a:path>
              </a:pathLst>
            </a:custGeom>
            <a:solidFill>
              <a:schemeClr val="bg1"/>
            </a:solidFill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28" name="矩形 27"/>
            <p:cNvSpPr/>
            <p:nvPr/>
          </p:nvSpPr>
          <p:spPr>
            <a:xfrm>
              <a:off x="-624275" y="1376363"/>
              <a:ext cx="133349" cy="7143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29" name="椭圆 28"/>
            <p:cNvSpPr/>
            <p:nvPr/>
          </p:nvSpPr>
          <p:spPr>
            <a:xfrm>
              <a:off x="-655463" y="1383777"/>
              <a:ext cx="53628" cy="53628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30" name="椭圆 29"/>
            <p:cNvSpPr/>
            <p:nvPr/>
          </p:nvSpPr>
          <p:spPr>
            <a:xfrm>
              <a:off x="-513366" y="1383777"/>
              <a:ext cx="53628" cy="53628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</p:grpSp>
      <p:grpSp>
        <p:nvGrpSpPr>
          <p:cNvPr id="34" name="组合 33"/>
          <p:cNvGrpSpPr/>
          <p:nvPr/>
        </p:nvGrpSpPr>
        <p:grpSpPr>
          <a:xfrm>
            <a:off x="2994208" y="1821473"/>
            <a:ext cx="1216126" cy="312926"/>
            <a:chOff x="4589339" y="2957254"/>
            <a:chExt cx="1216126" cy="312926"/>
          </a:xfrm>
        </p:grpSpPr>
        <p:grpSp>
          <p:nvGrpSpPr>
            <p:cNvPr id="42" name="组合 41"/>
            <p:cNvGrpSpPr/>
            <p:nvPr/>
          </p:nvGrpSpPr>
          <p:grpSpPr>
            <a:xfrm>
              <a:off x="4625977" y="3022802"/>
              <a:ext cx="1111059" cy="223927"/>
              <a:chOff x="4625977" y="3022802"/>
              <a:chExt cx="1111059" cy="223927"/>
            </a:xfrm>
          </p:grpSpPr>
          <p:sp>
            <p:nvSpPr>
              <p:cNvPr id="45" name="矩形 44"/>
              <p:cNvSpPr/>
              <p:nvPr/>
            </p:nvSpPr>
            <p:spPr>
              <a:xfrm>
                <a:off x="4729036" y="3225842"/>
                <a:ext cx="1008000" cy="7200"/>
              </a:xfrm>
              <a:prstGeom prst="rect">
                <a:avLst/>
              </a:prstGeom>
              <a:solidFill>
                <a:schemeClr val="tx1"/>
              </a:solidFill>
              <a:ln w="19050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sp>
            <p:nvSpPr>
              <p:cNvPr id="46" name="矩形 45"/>
              <p:cNvSpPr/>
              <p:nvPr/>
            </p:nvSpPr>
            <p:spPr>
              <a:xfrm rot="2700000">
                <a:off x="4614571" y="3180129"/>
                <a:ext cx="126000" cy="7200"/>
              </a:xfrm>
              <a:prstGeom prst="rect">
                <a:avLst/>
              </a:prstGeom>
              <a:solidFill>
                <a:schemeClr val="tx1"/>
              </a:solidFill>
              <a:ln w="19050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sp>
            <p:nvSpPr>
              <p:cNvPr id="47" name="矩形 46"/>
              <p:cNvSpPr/>
              <p:nvPr/>
            </p:nvSpPr>
            <p:spPr>
              <a:xfrm rot="5400000">
                <a:off x="4575577" y="3073202"/>
                <a:ext cx="108000" cy="7200"/>
              </a:xfrm>
              <a:prstGeom prst="rect">
                <a:avLst/>
              </a:prstGeom>
              <a:solidFill>
                <a:schemeClr val="tx1"/>
              </a:solidFill>
              <a:ln w="19050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</p:grpSp>
        <p:sp>
          <p:nvSpPr>
            <p:cNvPr id="43" name="Oval 35"/>
            <p:cNvSpPr>
              <a:spLocks noChangeAspect="1" noChangeArrowheads="1"/>
            </p:cNvSpPr>
            <p:nvPr/>
          </p:nvSpPr>
          <p:spPr bwMode="auto">
            <a:xfrm rot="2718230">
              <a:off x="4589339" y="2957254"/>
              <a:ext cx="82800" cy="82800"/>
            </a:xfrm>
            <a:prstGeom prst="ellipse">
              <a:avLst/>
            </a:prstGeom>
            <a:solidFill>
              <a:schemeClr val="tx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4" name="Oval 35"/>
            <p:cNvSpPr>
              <a:spLocks noChangeAspect="1" noChangeArrowheads="1"/>
            </p:cNvSpPr>
            <p:nvPr/>
          </p:nvSpPr>
          <p:spPr bwMode="auto">
            <a:xfrm rot="2718230">
              <a:off x="5722665" y="3187380"/>
              <a:ext cx="82800" cy="82800"/>
            </a:xfrm>
            <a:prstGeom prst="ellipse">
              <a:avLst/>
            </a:pr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</p:grpSp>
      <p:grpSp>
        <p:nvGrpSpPr>
          <p:cNvPr id="35" name="组合 34"/>
          <p:cNvGrpSpPr/>
          <p:nvPr/>
        </p:nvGrpSpPr>
        <p:grpSpPr>
          <a:xfrm flipH="1" flipV="1">
            <a:off x="8171061" y="1215411"/>
            <a:ext cx="1216126" cy="312926"/>
            <a:chOff x="4589339" y="2957254"/>
            <a:chExt cx="1216126" cy="312926"/>
          </a:xfrm>
        </p:grpSpPr>
        <p:grpSp>
          <p:nvGrpSpPr>
            <p:cNvPr id="36" name="组合 35"/>
            <p:cNvGrpSpPr/>
            <p:nvPr/>
          </p:nvGrpSpPr>
          <p:grpSpPr>
            <a:xfrm>
              <a:off x="4625977" y="3022802"/>
              <a:ext cx="1111059" cy="223927"/>
              <a:chOff x="4625977" y="3022802"/>
              <a:chExt cx="1111059" cy="223927"/>
            </a:xfrm>
          </p:grpSpPr>
          <p:sp>
            <p:nvSpPr>
              <p:cNvPr id="39" name="矩形 38"/>
              <p:cNvSpPr/>
              <p:nvPr/>
            </p:nvSpPr>
            <p:spPr>
              <a:xfrm>
                <a:off x="4729036" y="3225842"/>
                <a:ext cx="1008000" cy="7200"/>
              </a:xfrm>
              <a:prstGeom prst="rect">
                <a:avLst/>
              </a:prstGeom>
              <a:solidFill>
                <a:schemeClr val="tx1"/>
              </a:solidFill>
              <a:ln w="19050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sp>
            <p:nvSpPr>
              <p:cNvPr id="40" name="矩形 39"/>
              <p:cNvSpPr/>
              <p:nvPr/>
            </p:nvSpPr>
            <p:spPr>
              <a:xfrm rot="2700000">
                <a:off x="4614571" y="3180129"/>
                <a:ext cx="126000" cy="7200"/>
              </a:xfrm>
              <a:prstGeom prst="rect">
                <a:avLst/>
              </a:prstGeom>
              <a:solidFill>
                <a:schemeClr val="tx1"/>
              </a:solidFill>
              <a:ln w="19050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sp>
            <p:nvSpPr>
              <p:cNvPr id="41" name="矩形 40"/>
              <p:cNvSpPr/>
              <p:nvPr/>
            </p:nvSpPr>
            <p:spPr>
              <a:xfrm rot="5400000">
                <a:off x="4575577" y="3073202"/>
                <a:ext cx="108000" cy="7200"/>
              </a:xfrm>
              <a:prstGeom prst="rect">
                <a:avLst/>
              </a:prstGeom>
              <a:solidFill>
                <a:schemeClr val="tx1"/>
              </a:solidFill>
              <a:ln w="19050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</p:grpSp>
        <p:sp>
          <p:nvSpPr>
            <p:cNvPr id="37" name="Oval 35"/>
            <p:cNvSpPr>
              <a:spLocks noChangeAspect="1" noChangeArrowheads="1"/>
            </p:cNvSpPr>
            <p:nvPr/>
          </p:nvSpPr>
          <p:spPr bwMode="auto">
            <a:xfrm rot="2718230">
              <a:off x="4589339" y="2957254"/>
              <a:ext cx="82800" cy="82800"/>
            </a:xfrm>
            <a:prstGeom prst="ellipse">
              <a:avLst/>
            </a:prstGeom>
            <a:solidFill>
              <a:schemeClr val="tx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8" name="Oval 35"/>
            <p:cNvSpPr>
              <a:spLocks noChangeAspect="1" noChangeArrowheads="1"/>
            </p:cNvSpPr>
            <p:nvPr/>
          </p:nvSpPr>
          <p:spPr bwMode="auto">
            <a:xfrm rot="2718230">
              <a:off x="5722665" y="3187380"/>
              <a:ext cx="82800" cy="82800"/>
            </a:xfrm>
            <a:prstGeom prst="ellipse">
              <a:avLst/>
            </a:pr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</p:grpSp>
      <p:sp>
        <p:nvSpPr>
          <p:cNvPr id="48" name="文本框 47"/>
          <p:cNvSpPr txBox="1"/>
          <p:nvPr/>
        </p:nvSpPr>
        <p:spPr>
          <a:xfrm>
            <a:off x="3381829" y="1415768"/>
            <a:ext cx="5428342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3200" dirty="0">
                <a:latin typeface="+mj-lt"/>
                <a:ea typeface="方正正黑简体" panose="02000000000000000000" pitchFamily="2" charset="-122"/>
              </a:rPr>
              <a:t>OPTION HERE</a:t>
            </a:r>
            <a:endParaRPr lang="zh-CN" altLang="en-US" sz="3200" dirty="0">
              <a:latin typeface="+mj-lt"/>
              <a:ea typeface="方正正黑简体" panose="02000000000000000000" pitchFamily="2" charset="-122"/>
            </a:endParaRPr>
          </a:p>
        </p:txBody>
      </p:sp>
      <p:grpSp>
        <p:nvGrpSpPr>
          <p:cNvPr id="4" name="组合 3"/>
          <p:cNvGrpSpPr/>
          <p:nvPr/>
        </p:nvGrpSpPr>
        <p:grpSpPr>
          <a:xfrm>
            <a:off x="-1735444" y="562547"/>
            <a:ext cx="300301" cy="300301"/>
            <a:chOff x="-1735444" y="562547"/>
            <a:chExt cx="300301" cy="300301"/>
          </a:xfrm>
        </p:grpSpPr>
        <p:sp>
          <p:nvSpPr>
            <p:cNvPr id="3" name="矩形 2"/>
            <p:cNvSpPr/>
            <p:nvPr/>
          </p:nvSpPr>
          <p:spPr>
            <a:xfrm>
              <a:off x="-1735444" y="562547"/>
              <a:ext cx="300301" cy="30030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grpSp>
          <p:nvGrpSpPr>
            <p:cNvPr id="5" name="组合 4"/>
            <p:cNvGrpSpPr/>
            <p:nvPr/>
          </p:nvGrpSpPr>
          <p:grpSpPr>
            <a:xfrm>
              <a:off x="-1704086" y="593906"/>
              <a:ext cx="237583" cy="237583"/>
              <a:chOff x="416321" y="2374691"/>
              <a:chExt cx="401327" cy="401327"/>
            </a:xfrm>
          </p:grpSpPr>
          <p:sp>
            <p:nvSpPr>
              <p:cNvPr id="6" name="椭圆 5"/>
              <p:cNvSpPr/>
              <p:nvPr/>
            </p:nvSpPr>
            <p:spPr>
              <a:xfrm>
                <a:off x="416321" y="2374691"/>
                <a:ext cx="401327" cy="401327"/>
              </a:xfrm>
              <a:prstGeom prst="ellipse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sp>
            <p:nvSpPr>
              <p:cNvPr id="7" name="椭圆 6"/>
              <p:cNvSpPr/>
              <p:nvPr/>
            </p:nvSpPr>
            <p:spPr>
              <a:xfrm>
                <a:off x="520221" y="2478591"/>
                <a:ext cx="193526" cy="193526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</p:grpSp>
      </p:grpSp>
      <p:grpSp>
        <p:nvGrpSpPr>
          <p:cNvPr id="8" name="组合 7"/>
          <p:cNvGrpSpPr/>
          <p:nvPr/>
        </p:nvGrpSpPr>
        <p:grpSpPr>
          <a:xfrm>
            <a:off x="1648301" y="5705475"/>
            <a:ext cx="8562925" cy="276624"/>
            <a:chOff x="1648301" y="5705475"/>
            <a:chExt cx="8562925" cy="276624"/>
          </a:xfrm>
        </p:grpSpPr>
        <p:cxnSp>
          <p:nvCxnSpPr>
            <p:cNvPr id="49" name="直接连接符 48"/>
            <p:cNvCxnSpPr/>
            <p:nvPr/>
          </p:nvCxnSpPr>
          <p:spPr>
            <a:xfrm>
              <a:off x="1774825" y="5856487"/>
              <a:ext cx="8298089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0" name="组合 49"/>
            <p:cNvGrpSpPr/>
            <p:nvPr/>
          </p:nvGrpSpPr>
          <p:grpSpPr>
            <a:xfrm>
              <a:off x="1648301" y="5705475"/>
              <a:ext cx="276624" cy="276624"/>
              <a:chOff x="358590" y="678455"/>
              <a:chExt cx="276624" cy="276624"/>
            </a:xfrm>
          </p:grpSpPr>
          <p:sp>
            <p:nvSpPr>
              <p:cNvPr id="51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58590" y="678455"/>
                <a:ext cx="276624" cy="276624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52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424043" y="744769"/>
                <a:ext cx="144000" cy="144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</p:grpSp>
        <p:grpSp>
          <p:nvGrpSpPr>
            <p:cNvPr id="53" name="组合 52"/>
            <p:cNvGrpSpPr/>
            <p:nvPr/>
          </p:nvGrpSpPr>
          <p:grpSpPr>
            <a:xfrm>
              <a:off x="9934602" y="5705475"/>
              <a:ext cx="276624" cy="276624"/>
              <a:chOff x="358590" y="678455"/>
              <a:chExt cx="276624" cy="276624"/>
            </a:xfrm>
          </p:grpSpPr>
          <p:sp>
            <p:nvSpPr>
              <p:cNvPr id="54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58590" y="678455"/>
                <a:ext cx="276624" cy="276624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55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424043" y="744769"/>
                <a:ext cx="144000" cy="144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4741220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5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25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ntr" presetSubtype="16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3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6" presetClass="entr" presetSubtype="37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6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250"/>
                            </p:stCondLst>
                            <p:childTnLst>
                              <p:par>
                                <p:cTn id="18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0" dur="250"/>
                                        <p:tgtEl>
                                          <p:spTgt spid="2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500"/>
                            </p:stCondLst>
                            <p:childTnLst>
                              <p:par>
                                <p:cTn id="22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0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4" dur="250"/>
                                        <p:tgtEl>
                                          <p:spTgt spid="2">
                                            <p:graphicEl>
                                              <a:chart seriesIdx="-4" categoryIdx="0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750"/>
                            </p:stCondLst>
                            <p:childTnLst>
                              <p:par>
                                <p:cTn id="26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1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8" dur="250"/>
                                        <p:tgtEl>
                                          <p:spTgt spid="2">
                                            <p:graphicEl>
                                              <a:chart seriesIdx="-4" categoryIdx="1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000"/>
                            </p:stCondLst>
                            <p:childTnLst>
                              <p:par>
                                <p:cTn id="30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2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250"/>
                                        <p:tgtEl>
                                          <p:spTgt spid="2">
                                            <p:graphicEl>
                                              <a:chart seriesIdx="-4" categoryIdx="2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2250"/>
                            </p:stCondLst>
                            <p:childTnLst>
                              <p:par>
                                <p:cTn id="34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3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6" dur="250"/>
                                        <p:tgtEl>
                                          <p:spTgt spid="2">
                                            <p:graphicEl>
                                              <a:chart seriesIdx="-4" categoryIdx="3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2500"/>
                            </p:stCondLst>
                            <p:childTnLst>
                              <p:par>
                                <p:cTn id="38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4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0" dur="250"/>
                                        <p:tgtEl>
                                          <p:spTgt spid="2">
                                            <p:graphicEl>
                                              <a:chart seriesIdx="-4" categoryIdx="4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2750"/>
                            </p:stCondLst>
                            <p:childTnLst>
                              <p:par>
                                <p:cTn id="42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graphicEl>
                                              <a:chart seriesIdx="-4" categoryIdx="5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4" dur="250"/>
                                        <p:tgtEl>
                                          <p:spTgt spid="2">
                                            <p:graphicEl>
                                              <a:chart seriesIdx="-4" categoryIdx="5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 uiExpand="1">
        <p:bldSub>
          <a:bldChart bld="category"/>
        </p:bldSub>
      </p:bldGraphic>
      <p:bldP spid="48" grpId="0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组合 4"/>
          <p:cNvGrpSpPr/>
          <p:nvPr/>
        </p:nvGrpSpPr>
        <p:grpSpPr>
          <a:xfrm>
            <a:off x="-22274" y="304560"/>
            <a:ext cx="3395006" cy="652790"/>
            <a:chOff x="-22274" y="304560"/>
            <a:chExt cx="3395006" cy="652790"/>
          </a:xfrm>
        </p:grpSpPr>
        <p:grpSp>
          <p:nvGrpSpPr>
            <p:cNvPr id="6" name="组合 5"/>
            <p:cNvGrpSpPr/>
            <p:nvPr/>
          </p:nvGrpSpPr>
          <p:grpSpPr>
            <a:xfrm>
              <a:off x="-22274" y="526055"/>
              <a:ext cx="2726545" cy="431295"/>
              <a:chOff x="-22274" y="526055"/>
              <a:chExt cx="2726545" cy="431295"/>
            </a:xfrm>
          </p:grpSpPr>
          <p:sp>
            <p:nvSpPr>
              <p:cNvPr id="12" name="任意多边形 11"/>
              <p:cNvSpPr/>
              <p:nvPr/>
            </p:nvSpPr>
            <p:spPr>
              <a:xfrm>
                <a:off x="-22274" y="663087"/>
                <a:ext cx="2621280" cy="243840"/>
              </a:xfrm>
              <a:custGeom>
                <a:avLst/>
                <a:gdLst>
                  <a:gd name="connsiteX0" fmla="*/ 0 w 2621280"/>
                  <a:gd name="connsiteY0" fmla="*/ 0 h 243840"/>
                  <a:gd name="connsiteX1" fmla="*/ 937260 w 2621280"/>
                  <a:gd name="connsiteY1" fmla="*/ 0 h 243840"/>
                  <a:gd name="connsiteX2" fmla="*/ 1181100 w 2621280"/>
                  <a:gd name="connsiteY2" fmla="*/ 243840 h 243840"/>
                  <a:gd name="connsiteX3" fmla="*/ 2621280 w 2621280"/>
                  <a:gd name="connsiteY3" fmla="*/ 243840 h 24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1280" h="243840">
                    <a:moveTo>
                      <a:pt x="0" y="0"/>
                    </a:moveTo>
                    <a:lnTo>
                      <a:pt x="937260" y="0"/>
                    </a:lnTo>
                    <a:lnTo>
                      <a:pt x="1181100" y="243840"/>
                    </a:lnTo>
                    <a:lnTo>
                      <a:pt x="2621280" y="24384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grpSp>
            <p:nvGrpSpPr>
              <p:cNvPr id="13" name="组合 12"/>
              <p:cNvGrpSpPr/>
              <p:nvPr/>
            </p:nvGrpSpPr>
            <p:grpSpPr>
              <a:xfrm>
                <a:off x="206190" y="526055"/>
                <a:ext cx="276624" cy="276624"/>
                <a:chOff x="5216663" y="2206897"/>
                <a:chExt cx="276624" cy="276624"/>
              </a:xfrm>
            </p:grpSpPr>
            <p:sp>
              <p:nvSpPr>
                <p:cNvPr id="15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16663" y="2206897"/>
                  <a:ext cx="276624" cy="276624"/>
                </a:xfrm>
                <a:prstGeom prst="ellipse">
                  <a:avLst/>
                </a:prstGeom>
                <a:solidFill>
                  <a:schemeClr val="bg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latin typeface="+mj-lt"/>
                  </a:endParaRPr>
                </a:p>
              </p:txBody>
            </p:sp>
            <p:sp>
              <p:nvSpPr>
                <p:cNvPr id="16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82116" y="2273211"/>
                  <a:ext cx="144000" cy="144000"/>
                </a:xfrm>
                <a:prstGeom prst="ellipse">
                  <a:avLst/>
                </a:prstGeom>
                <a:solidFill>
                  <a:schemeClr val="tx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latin typeface="+mj-lt"/>
                  </a:endParaRPr>
                </a:p>
              </p:txBody>
            </p:sp>
          </p:grpSp>
          <p:sp>
            <p:nvSpPr>
              <p:cNvPr id="14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596271" y="84935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</p:grpSp>
        <p:sp>
          <p:nvSpPr>
            <p:cNvPr id="7" name="文本框 6"/>
            <p:cNvSpPr txBox="1"/>
            <p:nvPr/>
          </p:nvSpPr>
          <p:spPr>
            <a:xfrm>
              <a:off x="1006539" y="304560"/>
              <a:ext cx="2250593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tr-TR" altLang="zh-CN" sz="2600" b="1" dirty="0">
                  <a:latin typeface="+mj-lt"/>
                  <a:ea typeface="方正清刻本悦宋简体" panose="02000000000000000000" pitchFamily="2" charset="-122"/>
                </a:rPr>
                <a:t>TITLE HERE</a:t>
              </a:r>
              <a:endParaRPr lang="zh-CN" altLang="en-US" sz="2600" b="1" dirty="0">
                <a:latin typeface="+mj-lt"/>
                <a:ea typeface="方正清刻本悦宋简体" panose="02000000000000000000" pitchFamily="2" charset="-122"/>
              </a:endParaRPr>
            </a:p>
          </p:txBody>
        </p:sp>
        <p:grpSp>
          <p:nvGrpSpPr>
            <p:cNvPr id="8" name="组合 7"/>
            <p:cNvGrpSpPr/>
            <p:nvPr/>
          </p:nvGrpSpPr>
          <p:grpSpPr>
            <a:xfrm>
              <a:off x="2909925" y="529575"/>
              <a:ext cx="462807" cy="427775"/>
              <a:chOff x="2909925" y="529575"/>
              <a:chExt cx="462807" cy="427775"/>
            </a:xfrm>
          </p:grpSpPr>
          <p:sp>
            <p:nvSpPr>
              <p:cNvPr id="9" name="任意多边形 8"/>
              <p:cNvSpPr/>
              <p:nvPr/>
            </p:nvSpPr>
            <p:spPr>
              <a:xfrm>
                <a:off x="3003896" y="614253"/>
                <a:ext cx="309544" cy="291465"/>
              </a:xfrm>
              <a:custGeom>
                <a:avLst/>
                <a:gdLst>
                  <a:gd name="connsiteX0" fmla="*/ 411480 w 411480"/>
                  <a:gd name="connsiteY0" fmla="*/ 0 h 1036320"/>
                  <a:gd name="connsiteX1" fmla="*/ 411480 w 411480"/>
                  <a:gd name="connsiteY1" fmla="*/ 883920 h 1036320"/>
                  <a:gd name="connsiteX2" fmla="*/ 259080 w 411480"/>
                  <a:gd name="connsiteY2" fmla="*/ 1036320 h 1036320"/>
                  <a:gd name="connsiteX3" fmla="*/ 0 w 411480"/>
                  <a:gd name="connsiteY3" fmla="*/ 1036320 h 1036320"/>
                  <a:gd name="connsiteX0" fmla="*/ 309086 w 309086"/>
                  <a:gd name="connsiteY0" fmla="*/ 0 h 1036320"/>
                  <a:gd name="connsiteX1" fmla="*/ 309086 w 309086"/>
                  <a:gd name="connsiteY1" fmla="*/ 883920 h 1036320"/>
                  <a:gd name="connsiteX2" fmla="*/ 156686 w 309086"/>
                  <a:gd name="connsiteY2" fmla="*/ 1036320 h 1036320"/>
                  <a:gd name="connsiteX3" fmla="*/ 0 w 309086"/>
                  <a:gd name="connsiteY3" fmla="*/ 1036320 h 103632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1566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3090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432911"/>
                  <a:gd name="connsiteY0" fmla="*/ 0 h 434340"/>
                  <a:gd name="connsiteX1" fmla="*/ 432911 w 432911"/>
                  <a:gd name="connsiteY1" fmla="*/ 310515 h 434340"/>
                  <a:gd name="connsiteX2" fmla="*/ 309086 w 432911"/>
                  <a:gd name="connsiteY2" fmla="*/ 434340 h 434340"/>
                  <a:gd name="connsiteX3" fmla="*/ 0 w 432911"/>
                  <a:gd name="connsiteY3" fmla="*/ 434340 h 43434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09086 w 432911"/>
                  <a:gd name="connsiteY2" fmla="*/ 453390 h 453390"/>
                  <a:gd name="connsiteX3" fmla="*/ 0 w 432911"/>
                  <a:gd name="connsiteY3" fmla="*/ 453390 h 45339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56711 w 432911"/>
                  <a:gd name="connsiteY2" fmla="*/ 453390 h 453390"/>
                  <a:gd name="connsiteX3" fmla="*/ 0 w 432911"/>
                  <a:gd name="connsiteY3" fmla="*/ 453390 h 453390"/>
                  <a:gd name="connsiteX0" fmla="*/ 432911 w 451961"/>
                  <a:gd name="connsiteY0" fmla="*/ 0 h 453390"/>
                  <a:gd name="connsiteX1" fmla="*/ 451961 w 451961"/>
                  <a:gd name="connsiteY1" fmla="*/ 358140 h 453390"/>
                  <a:gd name="connsiteX2" fmla="*/ 356711 w 451961"/>
                  <a:gd name="connsiteY2" fmla="*/ 453390 h 453390"/>
                  <a:gd name="connsiteX3" fmla="*/ 0 w 451961"/>
                  <a:gd name="connsiteY3" fmla="*/ 453390 h 453390"/>
                  <a:gd name="connsiteX0" fmla="*/ 466249 w 466249"/>
                  <a:gd name="connsiteY0" fmla="*/ 0 h 443865"/>
                  <a:gd name="connsiteX1" fmla="*/ 451961 w 466249"/>
                  <a:gd name="connsiteY1" fmla="*/ 348615 h 443865"/>
                  <a:gd name="connsiteX2" fmla="*/ 356711 w 466249"/>
                  <a:gd name="connsiteY2" fmla="*/ 443865 h 443865"/>
                  <a:gd name="connsiteX3" fmla="*/ 0 w 466249"/>
                  <a:gd name="connsiteY3" fmla="*/ 443865 h 443865"/>
                  <a:gd name="connsiteX0" fmla="*/ 456724 w 456724"/>
                  <a:gd name="connsiteY0" fmla="*/ 0 h 443865"/>
                  <a:gd name="connsiteX1" fmla="*/ 451961 w 456724"/>
                  <a:gd name="connsiteY1" fmla="*/ 348615 h 443865"/>
                  <a:gd name="connsiteX2" fmla="*/ 356711 w 456724"/>
                  <a:gd name="connsiteY2" fmla="*/ 443865 h 443865"/>
                  <a:gd name="connsiteX3" fmla="*/ 0 w 456724"/>
                  <a:gd name="connsiteY3" fmla="*/ 443865 h 443865"/>
                  <a:gd name="connsiteX0" fmla="*/ 451961 w 452419"/>
                  <a:gd name="connsiteY0" fmla="*/ 0 h 443865"/>
                  <a:gd name="connsiteX1" fmla="*/ 451961 w 452419"/>
                  <a:gd name="connsiteY1" fmla="*/ 348615 h 443865"/>
                  <a:gd name="connsiteX2" fmla="*/ 356711 w 452419"/>
                  <a:gd name="connsiteY2" fmla="*/ 443865 h 443865"/>
                  <a:gd name="connsiteX3" fmla="*/ 0 w 452419"/>
                  <a:gd name="connsiteY3" fmla="*/ 443865 h 443865"/>
                  <a:gd name="connsiteX0" fmla="*/ 309086 w 309544"/>
                  <a:gd name="connsiteY0" fmla="*/ 0 h 443865"/>
                  <a:gd name="connsiteX1" fmla="*/ 309086 w 309544"/>
                  <a:gd name="connsiteY1" fmla="*/ 348615 h 443865"/>
                  <a:gd name="connsiteX2" fmla="*/ 213836 w 309544"/>
                  <a:gd name="connsiteY2" fmla="*/ 443865 h 443865"/>
                  <a:gd name="connsiteX3" fmla="*/ 0 w 309544"/>
                  <a:gd name="connsiteY3" fmla="*/ 443865 h 443865"/>
                  <a:gd name="connsiteX0" fmla="*/ 309086 w 309544"/>
                  <a:gd name="connsiteY0" fmla="*/ 0 h 291465"/>
                  <a:gd name="connsiteX1" fmla="*/ 309086 w 309544"/>
                  <a:gd name="connsiteY1" fmla="*/ 196215 h 291465"/>
                  <a:gd name="connsiteX2" fmla="*/ 213836 w 309544"/>
                  <a:gd name="connsiteY2" fmla="*/ 291465 h 291465"/>
                  <a:gd name="connsiteX3" fmla="*/ 0 w 309544"/>
                  <a:gd name="connsiteY3" fmla="*/ 291465 h 291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9544" h="291465">
                    <a:moveTo>
                      <a:pt x="309086" y="0"/>
                    </a:moveTo>
                    <a:cubicBezTo>
                      <a:pt x="307498" y="116205"/>
                      <a:pt x="310674" y="80010"/>
                      <a:pt x="309086" y="196215"/>
                    </a:cubicBezTo>
                    <a:lnTo>
                      <a:pt x="213836" y="291465"/>
                    </a:lnTo>
                    <a:lnTo>
                      <a:pt x="0" y="291465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sp>
            <p:nvSpPr>
              <p:cNvPr id="10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909925" y="849350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1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264732" y="52957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</p:grpSp>
      </p:grpSp>
      <p:grpSp>
        <p:nvGrpSpPr>
          <p:cNvPr id="2" name="组合 1"/>
          <p:cNvGrpSpPr/>
          <p:nvPr/>
        </p:nvGrpSpPr>
        <p:grpSpPr>
          <a:xfrm>
            <a:off x="1823703" y="3088460"/>
            <a:ext cx="2669929" cy="2786895"/>
            <a:chOff x="1823703" y="3088460"/>
            <a:chExt cx="2669929" cy="2786895"/>
          </a:xfrm>
        </p:grpSpPr>
        <p:cxnSp>
          <p:nvCxnSpPr>
            <p:cNvPr id="43" name="直接连接符 42"/>
            <p:cNvCxnSpPr/>
            <p:nvPr/>
          </p:nvCxnSpPr>
          <p:spPr>
            <a:xfrm>
              <a:off x="3176093" y="3088460"/>
              <a:ext cx="0" cy="446713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" name="椭圆 38"/>
            <p:cNvSpPr/>
            <p:nvPr/>
          </p:nvSpPr>
          <p:spPr>
            <a:xfrm>
              <a:off x="2161246" y="3548740"/>
              <a:ext cx="1998618" cy="1998614"/>
            </a:xfrm>
            <a:prstGeom prst="ellipse">
              <a:avLst/>
            </a:prstGeom>
            <a:noFill/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graphicFrame>
          <p:nvGraphicFramePr>
            <p:cNvPr id="4" name="图表 3"/>
            <p:cNvGraphicFramePr/>
            <p:nvPr>
              <p:extLst>
                <p:ext uri="{D42A27DB-BD31-4B8C-83A1-F6EECF244321}">
                  <p14:modId xmlns:p14="http://schemas.microsoft.com/office/powerpoint/2010/main" val="2947140546"/>
                </p:ext>
              </p:extLst>
            </p:nvPr>
          </p:nvGraphicFramePr>
          <p:xfrm>
            <a:off x="1823703" y="3214670"/>
            <a:ext cx="2669929" cy="2660685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3"/>
            </a:graphicData>
          </a:graphic>
        </p:graphicFrame>
        <p:sp>
          <p:nvSpPr>
            <p:cNvPr id="24" name="椭圆 23"/>
            <p:cNvSpPr/>
            <p:nvPr/>
          </p:nvSpPr>
          <p:spPr>
            <a:xfrm>
              <a:off x="3091729" y="3462978"/>
              <a:ext cx="155821" cy="155821"/>
            </a:xfrm>
            <a:prstGeom prst="ellipse">
              <a:avLst/>
            </a:prstGeom>
            <a:solidFill>
              <a:schemeClr val="tx1"/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</p:grpSp>
      <p:grpSp>
        <p:nvGrpSpPr>
          <p:cNvPr id="17" name="组合 16"/>
          <p:cNvGrpSpPr/>
          <p:nvPr/>
        </p:nvGrpSpPr>
        <p:grpSpPr>
          <a:xfrm>
            <a:off x="4761036" y="3088460"/>
            <a:ext cx="2669929" cy="2786895"/>
            <a:chOff x="4761036" y="3088460"/>
            <a:chExt cx="2669929" cy="2786895"/>
          </a:xfrm>
        </p:grpSpPr>
        <p:cxnSp>
          <p:nvCxnSpPr>
            <p:cNvPr id="45" name="直接连接符 44"/>
            <p:cNvCxnSpPr/>
            <p:nvPr/>
          </p:nvCxnSpPr>
          <p:spPr>
            <a:xfrm>
              <a:off x="6096000" y="3088460"/>
              <a:ext cx="0" cy="446713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" name="椭圆 33"/>
            <p:cNvSpPr/>
            <p:nvPr/>
          </p:nvSpPr>
          <p:spPr>
            <a:xfrm>
              <a:off x="5083795" y="3546310"/>
              <a:ext cx="1997407" cy="1997405"/>
            </a:xfrm>
            <a:prstGeom prst="ellipse">
              <a:avLst/>
            </a:prstGeom>
            <a:noFill/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graphicFrame>
          <p:nvGraphicFramePr>
            <p:cNvPr id="27" name="图表 26"/>
            <p:cNvGraphicFramePr/>
            <p:nvPr>
              <p:extLst>
                <p:ext uri="{D42A27DB-BD31-4B8C-83A1-F6EECF244321}">
                  <p14:modId xmlns:p14="http://schemas.microsoft.com/office/powerpoint/2010/main" val="4140722224"/>
                </p:ext>
              </p:extLst>
            </p:nvPr>
          </p:nvGraphicFramePr>
          <p:xfrm>
            <a:off x="4761036" y="3214670"/>
            <a:ext cx="2669929" cy="2660685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4"/>
            </a:graphicData>
          </a:graphic>
        </p:graphicFrame>
        <p:sp>
          <p:nvSpPr>
            <p:cNvPr id="28" name="椭圆 27"/>
            <p:cNvSpPr/>
            <p:nvPr/>
          </p:nvSpPr>
          <p:spPr>
            <a:xfrm>
              <a:off x="6018929" y="3457263"/>
              <a:ext cx="155821" cy="155821"/>
            </a:xfrm>
            <a:prstGeom prst="ellipse">
              <a:avLst/>
            </a:prstGeom>
            <a:solidFill>
              <a:schemeClr val="tx1"/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</p:grpSp>
      <p:cxnSp>
        <p:nvCxnSpPr>
          <p:cNvPr id="33" name="直接连接符 32"/>
          <p:cNvCxnSpPr/>
          <p:nvPr/>
        </p:nvCxnSpPr>
        <p:spPr>
          <a:xfrm>
            <a:off x="-64576" y="3032398"/>
            <a:ext cx="12321153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" name="组合 17"/>
          <p:cNvGrpSpPr/>
          <p:nvPr/>
        </p:nvGrpSpPr>
        <p:grpSpPr>
          <a:xfrm>
            <a:off x="7758113" y="3088460"/>
            <a:ext cx="2669929" cy="2786895"/>
            <a:chOff x="7758113" y="3088460"/>
            <a:chExt cx="2669929" cy="2786895"/>
          </a:xfrm>
        </p:grpSpPr>
        <p:cxnSp>
          <p:nvCxnSpPr>
            <p:cNvPr id="46" name="直接连接符 45"/>
            <p:cNvCxnSpPr/>
            <p:nvPr/>
          </p:nvCxnSpPr>
          <p:spPr>
            <a:xfrm>
              <a:off x="9104460" y="3088460"/>
              <a:ext cx="0" cy="446713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椭圆 34"/>
            <p:cNvSpPr>
              <a:spLocks noChangeAspect="1"/>
            </p:cNvSpPr>
            <p:nvPr/>
          </p:nvSpPr>
          <p:spPr>
            <a:xfrm>
              <a:off x="8129000" y="3580936"/>
              <a:ext cx="1928154" cy="1928152"/>
            </a:xfrm>
            <a:prstGeom prst="ellipse">
              <a:avLst/>
            </a:prstGeom>
            <a:noFill/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graphicFrame>
          <p:nvGraphicFramePr>
            <p:cNvPr id="36" name="图表 35"/>
            <p:cNvGraphicFramePr/>
            <p:nvPr>
              <p:extLst>
                <p:ext uri="{D42A27DB-BD31-4B8C-83A1-F6EECF244321}">
                  <p14:modId xmlns:p14="http://schemas.microsoft.com/office/powerpoint/2010/main" val="1671367722"/>
                </p:ext>
              </p:extLst>
            </p:nvPr>
          </p:nvGraphicFramePr>
          <p:xfrm>
            <a:off x="7758113" y="3214670"/>
            <a:ext cx="2669929" cy="2660685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5"/>
            </a:graphicData>
          </a:graphic>
        </p:graphicFrame>
        <p:sp>
          <p:nvSpPr>
            <p:cNvPr id="37" name="椭圆 36"/>
            <p:cNvSpPr/>
            <p:nvPr/>
          </p:nvSpPr>
          <p:spPr>
            <a:xfrm>
              <a:off x="9027409" y="3503025"/>
              <a:ext cx="155821" cy="155821"/>
            </a:xfrm>
            <a:prstGeom prst="ellipse">
              <a:avLst/>
            </a:prstGeom>
            <a:solidFill>
              <a:schemeClr val="tx1"/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</p:grpSp>
      <p:grpSp>
        <p:nvGrpSpPr>
          <p:cNvPr id="3" name="组合 2"/>
          <p:cNvGrpSpPr/>
          <p:nvPr/>
        </p:nvGrpSpPr>
        <p:grpSpPr>
          <a:xfrm>
            <a:off x="3037781" y="2894086"/>
            <a:ext cx="276624" cy="276624"/>
            <a:chOff x="358590" y="678455"/>
            <a:chExt cx="276624" cy="276624"/>
          </a:xfrm>
        </p:grpSpPr>
        <p:sp>
          <p:nvSpPr>
            <p:cNvPr id="29" name="Oval 35"/>
            <p:cNvSpPr>
              <a:spLocks noChangeAspect="1" noChangeArrowheads="1"/>
            </p:cNvSpPr>
            <p:nvPr/>
          </p:nvSpPr>
          <p:spPr bwMode="auto">
            <a:xfrm rot="18881770" flipH="1">
              <a:off x="358590" y="678455"/>
              <a:ext cx="276624" cy="276624"/>
            </a:xfrm>
            <a:prstGeom prst="ellipse">
              <a:avLst/>
            </a:prstGeom>
            <a:solidFill>
              <a:schemeClr val="bg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0" name="Oval 35"/>
            <p:cNvSpPr>
              <a:spLocks noChangeAspect="1" noChangeArrowheads="1"/>
            </p:cNvSpPr>
            <p:nvPr/>
          </p:nvSpPr>
          <p:spPr bwMode="auto">
            <a:xfrm rot="18881770" flipH="1">
              <a:off x="424043" y="744769"/>
              <a:ext cx="144000" cy="144000"/>
            </a:xfrm>
            <a:prstGeom prst="ellipse">
              <a:avLst/>
            </a:prstGeom>
            <a:solidFill>
              <a:schemeClr val="tx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</p:grpSp>
      <p:grpSp>
        <p:nvGrpSpPr>
          <p:cNvPr id="31" name="组合 30"/>
          <p:cNvGrpSpPr/>
          <p:nvPr/>
        </p:nvGrpSpPr>
        <p:grpSpPr>
          <a:xfrm>
            <a:off x="5957688" y="2894086"/>
            <a:ext cx="276624" cy="276624"/>
            <a:chOff x="358590" y="678455"/>
            <a:chExt cx="276624" cy="276624"/>
          </a:xfrm>
        </p:grpSpPr>
        <p:sp>
          <p:nvSpPr>
            <p:cNvPr id="32" name="Oval 35"/>
            <p:cNvSpPr>
              <a:spLocks noChangeAspect="1" noChangeArrowheads="1"/>
            </p:cNvSpPr>
            <p:nvPr/>
          </p:nvSpPr>
          <p:spPr bwMode="auto">
            <a:xfrm rot="18881770" flipH="1">
              <a:off x="358590" y="678455"/>
              <a:ext cx="276624" cy="276624"/>
            </a:xfrm>
            <a:prstGeom prst="ellipse">
              <a:avLst/>
            </a:prstGeom>
            <a:solidFill>
              <a:schemeClr val="bg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8" name="Oval 35"/>
            <p:cNvSpPr>
              <a:spLocks noChangeAspect="1" noChangeArrowheads="1"/>
            </p:cNvSpPr>
            <p:nvPr/>
          </p:nvSpPr>
          <p:spPr bwMode="auto">
            <a:xfrm rot="18881770" flipH="1">
              <a:off x="424043" y="744769"/>
              <a:ext cx="144000" cy="144000"/>
            </a:xfrm>
            <a:prstGeom prst="ellipse">
              <a:avLst/>
            </a:prstGeom>
            <a:solidFill>
              <a:schemeClr val="tx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</p:grpSp>
      <p:grpSp>
        <p:nvGrpSpPr>
          <p:cNvPr id="40" name="组合 39"/>
          <p:cNvGrpSpPr/>
          <p:nvPr/>
        </p:nvGrpSpPr>
        <p:grpSpPr>
          <a:xfrm>
            <a:off x="8967007" y="2894086"/>
            <a:ext cx="276624" cy="276624"/>
            <a:chOff x="358590" y="678455"/>
            <a:chExt cx="276624" cy="276624"/>
          </a:xfrm>
        </p:grpSpPr>
        <p:sp>
          <p:nvSpPr>
            <p:cNvPr id="41" name="Oval 35"/>
            <p:cNvSpPr>
              <a:spLocks noChangeAspect="1" noChangeArrowheads="1"/>
            </p:cNvSpPr>
            <p:nvPr/>
          </p:nvSpPr>
          <p:spPr bwMode="auto">
            <a:xfrm rot="18881770" flipH="1">
              <a:off x="358590" y="678455"/>
              <a:ext cx="276624" cy="276624"/>
            </a:xfrm>
            <a:prstGeom prst="ellipse">
              <a:avLst/>
            </a:prstGeom>
            <a:solidFill>
              <a:schemeClr val="bg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2" name="Oval 35"/>
            <p:cNvSpPr>
              <a:spLocks noChangeAspect="1" noChangeArrowheads="1"/>
            </p:cNvSpPr>
            <p:nvPr/>
          </p:nvSpPr>
          <p:spPr bwMode="auto">
            <a:xfrm rot="18881770" flipH="1">
              <a:off x="424043" y="744769"/>
              <a:ext cx="144000" cy="144000"/>
            </a:xfrm>
            <a:prstGeom prst="ellipse">
              <a:avLst/>
            </a:prstGeom>
            <a:solidFill>
              <a:schemeClr val="tx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</p:grpSp>
      <p:sp>
        <p:nvSpPr>
          <p:cNvPr id="47" name="文本框 46"/>
          <p:cNvSpPr txBox="1"/>
          <p:nvPr/>
        </p:nvSpPr>
        <p:spPr>
          <a:xfrm>
            <a:off x="1887536" y="2241366"/>
            <a:ext cx="254226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tr-TR" altLang="zh-CN" sz="2800" b="1" dirty="0">
                <a:latin typeface="+mj-lt"/>
                <a:ea typeface="方正正纤黑简体" panose="02000000000000000000" pitchFamily="2" charset="-122"/>
              </a:rPr>
              <a:t>TITLE HERE</a:t>
            </a:r>
            <a:endParaRPr lang="zh-CN" altLang="en-US" sz="2800" b="1" dirty="0">
              <a:latin typeface="+mj-lt"/>
              <a:ea typeface="方正正纤黑简体" panose="02000000000000000000" pitchFamily="2" charset="-122"/>
            </a:endParaRPr>
          </a:p>
        </p:txBody>
      </p:sp>
      <p:sp>
        <p:nvSpPr>
          <p:cNvPr id="48" name="文本框 47"/>
          <p:cNvSpPr txBox="1"/>
          <p:nvPr/>
        </p:nvSpPr>
        <p:spPr>
          <a:xfrm>
            <a:off x="4811366" y="2241366"/>
            <a:ext cx="254226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tr-TR" altLang="zh-CN" sz="2800" b="1" dirty="0">
                <a:latin typeface="+mj-lt"/>
                <a:ea typeface="方正正纤黑简体" panose="02000000000000000000" pitchFamily="2" charset="-122"/>
              </a:rPr>
              <a:t>TITLE HERE</a:t>
            </a:r>
            <a:endParaRPr lang="zh-CN" altLang="en-US" sz="2800" b="1" dirty="0">
              <a:latin typeface="+mj-lt"/>
              <a:ea typeface="方正正纤黑简体" panose="02000000000000000000" pitchFamily="2" charset="-122"/>
            </a:endParaRPr>
          </a:p>
        </p:txBody>
      </p:sp>
      <p:sp>
        <p:nvSpPr>
          <p:cNvPr id="49" name="文本框 48"/>
          <p:cNvSpPr txBox="1"/>
          <p:nvPr/>
        </p:nvSpPr>
        <p:spPr>
          <a:xfrm>
            <a:off x="7833328" y="2241366"/>
            <a:ext cx="254226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tr-TR" altLang="zh-CN" sz="2800" b="1" dirty="0">
                <a:latin typeface="+mj-lt"/>
                <a:ea typeface="方正正纤黑简体" panose="02000000000000000000" pitchFamily="2" charset="-122"/>
              </a:rPr>
              <a:t>TITLE HERE</a:t>
            </a:r>
            <a:endParaRPr lang="zh-CN" altLang="en-US" sz="2800" b="1" dirty="0">
              <a:latin typeface="+mj-lt"/>
              <a:ea typeface="方正正纤黑简体" panose="02000000000000000000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35961058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3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3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53" presetClass="entr" presetSubtype="16" fill="hold" nodeType="withEffect">
                                  <p:stCondLst>
                                    <p:cond delay="3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3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3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" dur="3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53" presetClass="entr" presetSubtype="16" fill="hold" nodeType="withEffect">
                                  <p:stCondLst>
                                    <p:cond delay="5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3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3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3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3" presetClass="entr" presetSubtype="16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3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3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3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8" presetClass="entr" presetSubtype="3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26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8" presetClass="entr" presetSubtype="3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2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8" presetClass="entr" presetSubtype="3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32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6" presetClass="entr" presetSubtype="16" fill="hold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6" presetClass="entr" presetSubtype="16" fill="hold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8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6" presetClass="entr" presetSubtype="16" fill="hold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4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/>
      <p:bldP spid="48" grpId="0"/>
      <p:bldP spid="49" grpId="0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4" name="任意多边形 1313"/>
          <p:cNvSpPr/>
          <p:nvPr/>
        </p:nvSpPr>
        <p:spPr>
          <a:xfrm>
            <a:off x="4614900" y="2767341"/>
            <a:ext cx="2929284" cy="923245"/>
          </a:xfrm>
          <a:custGeom>
            <a:avLst/>
            <a:gdLst>
              <a:gd name="connsiteX0" fmla="*/ 280239 w 2929284"/>
              <a:gd name="connsiteY0" fmla="*/ 0 h 923245"/>
              <a:gd name="connsiteX1" fmla="*/ 2929284 w 2929284"/>
              <a:gd name="connsiteY1" fmla="*/ 0 h 923245"/>
              <a:gd name="connsiteX2" fmla="*/ 2929284 w 2929284"/>
              <a:gd name="connsiteY2" fmla="*/ 634439 h 923245"/>
              <a:gd name="connsiteX3" fmla="*/ 2640478 w 2929284"/>
              <a:gd name="connsiteY3" fmla="*/ 923245 h 923245"/>
              <a:gd name="connsiteX4" fmla="*/ 0 w 2929284"/>
              <a:gd name="connsiteY4" fmla="*/ 923245 h 923245"/>
              <a:gd name="connsiteX5" fmla="*/ 0 w 2929284"/>
              <a:gd name="connsiteY5" fmla="*/ 280239 h 923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929284" h="923245">
                <a:moveTo>
                  <a:pt x="280239" y="0"/>
                </a:moveTo>
                <a:lnTo>
                  <a:pt x="2929284" y="0"/>
                </a:lnTo>
                <a:lnTo>
                  <a:pt x="2929284" y="634439"/>
                </a:lnTo>
                <a:lnTo>
                  <a:pt x="2640478" y="923245"/>
                </a:lnTo>
                <a:lnTo>
                  <a:pt x="0" y="923245"/>
                </a:lnTo>
                <a:lnTo>
                  <a:pt x="0" y="280239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>
              <a:latin typeface="+mj-lt"/>
            </a:endParaRPr>
          </a:p>
        </p:txBody>
      </p:sp>
      <p:sp>
        <p:nvSpPr>
          <p:cNvPr id="1255" name="Freeform 811"/>
          <p:cNvSpPr>
            <a:spLocks/>
          </p:cNvSpPr>
          <p:nvPr/>
        </p:nvSpPr>
        <p:spPr bwMode="auto">
          <a:xfrm>
            <a:off x="6429376" y="-2705106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4 w 34"/>
              <a:gd name="T5" fmla="*/ 4 h 34"/>
              <a:gd name="T6" fmla="*/ 5 w 34"/>
              <a:gd name="T7" fmla="*/ 5 h 34"/>
              <a:gd name="T8" fmla="*/ 0 w 34"/>
              <a:gd name="T9" fmla="*/ 17 h 34"/>
              <a:gd name="T10" fmla="*/ 5 w 34"/>
              <a:gd name="T11" fmla="*/ 29 h 34"/>
              <a:gd name="T12" fmla="*/ 17 w 34"/>
              <a:gd name="T13" fmla="*/ 34 h 34"/>
              <a:gd name="T14" fmla="*/ 29 w 34"/>
              <a:gd name="T15" fmla="*/ 29 h 34"/>
              <a:gd name="T16" fmla="*/ 34 w 34"/>
              <a:gd name="T17" fmla="*/ 17 h 34"/>
              <a:gd name="T18" fmla="*/ 29 w 34"/>
              <a:gd name="T19" fmla="*/ 5 h 34"/>
              <a:gd name="T20" fmla="*/ 17 w 34"/>
              <a:gd name="T21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4" y="4"/>
                  <a:pt x="4" y="4"/>
                  <a:pt x="4" y="4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56" name="Freeform 812"/>
          <p:cNvSpPr>
            <a:spLocks noEditPoints="1"/>
          </p:cNvSpPr>
          <p:nvPr/>
        </p:nvSpPr>
        <p:spPr bwMode="auto">
          <a:xfrm>
            <a:off x="6413501" y="-2720982"/>
            <a:ext cx="173038" cy="174625"/>
          </a:xfrm>
          <a:custGeom>
            <a:avLst/>
            <a:gdLst>
              <a:gd name="T0" fmla="*/ 9 w 42"/>
              <a:gd name="T1" fmla="*/ 9 h 42"/>
              <a:gd name="T2" fmla="*/ 21 w 42"/>
              <a:gd name="T3" fmla="*/ 4 h 42"/>
              <a:gd name="T4" fmla="*/ 33 w 42"/>
              <a:gd name="T5" fmla="*/ 9 h 42"/>
              <a:gd name="T6" fmla="*/ 38 w 42"/>
              <a:gd name="T7" fmla="*/ 21 h 42"/>
              <a:gd name="T8" fmla="*/ 33 w 42"/>
              <a:gd name="T9" fmla="*/ 33 h 42"/>
              <a:gd name="T10" fmla="*/ 21 w 42"/>
              <a:gd name="T11" fmla="*/ 38 h 42"/>
              <a:gd name="T12" fmla="*/ 9 w 42"/>
              <a:gd name="T13" fmla="*/ 33 h 42"/>
              <a:gd name="T14" fmla="*/ 4 w 42"/>
              <a:gd name="T15" fmla="*/ 21 h 42"/>
              <a:gd name="T16" fmla="*/ 9 w 42"/>
              <a:gd name="T17" fmla="*/ 9 h 42"/>
              <a:gd name="T18" fmla="*/ 8 w 42"/>
              <a:gd name="T19" fmla="*/ 8 h 42"/>
              <a:gd name="T20" fmla="*/ 9 w 42"/>
              <a:gd name="T21" fmla="*/ 9 h 42"/>
              <a:gd name="T22" fmla="*/ 21 w 42"/>
              <a:gd name="T23" fmla="*/ 0 h 42"/>
              <a:gd name="T24" fmla="*/ 21 w 42"/>
              <a:gd name="T25" fmla="*/ 0 h 42"/>
              <a:gd name="T26" fmla="*/ 20 w 42"/>
              <a:gd name="T27" fmla="*/ 0 h 42"/>
              <a:gd name="T28" fmla="*/ 6 w 42"/>
              <a:gd name="T29" fmla="*/ 6 h 42"/>
              <a:gd name="T30" fmla="*/ 6 w 42"/>
              <a:gd name="T31" fmla="*/ 6 h 42"/>
              <a:gd name="T32" fmla="*/ 0 w 42"/>
              <a:gd name="T33" fmla="*/ 21 h 42"/>
              <a:gd name="T34" fmla="*/ 6 w 42"/>
              <a:gd name="T35" fmla="*/ 36 h 42"/>
              <a:gd name="T36" fmla="*/ 20 w 42"/>
              <a:gd name="T37" fmla="*/ 42 h 42"/>
              <a:gd name="T38" fmla="*/ 21 w 42"/>
              <a:gd name="T39" fmla="*/ 42 h 42"/>
              <a:gd name="T40" fmla="*/ 21 w 42"/>
              <a:gd name="T41" fmla="*/ 42 h 42"/>
              <a:gd name="T42" fmla="*/ 24 w 42"/>
              <a:gd name="T43" fmla="*/ 41 h 42"/>
              <a:gd name="T44" fmla="*/ 35 w 42"/>
              <a:gd name="T45" fmla="*/ 36 h 42"/>
              <a:gd name="T46" fmla="*/ 42 w 42"/>
              <a:gd name="T47" fmla="*/ 21 h 42"/>
              <a:gd name="T48" fmla="*/ 35 w 42"/>
              <a:gd name="T49" fmla="*/ 6 h 42"/>
              <a:gd name="T50" fmla="*/ 24 w 42"/>
              <a:gd name="T51" fmla="*/ 1 h 42"/>
              <a:gd name="T52" fmla="*/ 21 w 42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2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8"/>
                  <a:pt x="21" y="38"/>
                </a:cubicBezTo>
                <a:cubicBezTo>
                  <a:pt x="17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8" y="8"/>
                  <a:pt x="8" y="8"/>
                  <a:pt x="8" y="8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1" y="0"/>
                  <a:pt x="20" y="0"/>
                  <a:pt x="20" y="0"/>
                </a:cubicBezTo>
                <a:cubicBezTo>
                  <a:pt x="15" y="1"/>
                  <a:pt x="10" y="3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39"/>
                  <a:pt x="15" y="41"/>
                  <a:pt x="20" y="42"/>
                </a:cubicBezTo>
                <a:cubicBezTo>
                  <a:pt x="20" y="42"/>
                  <a:pt x="21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2" y="42"/>
                  <a:pt x="23" y="42"/>
                  <a:pt x="24" y="41"/>
                </a:cubicBezTo>
                <a:cubicBezTo>
                  <a:pt x="28" y="41"/>
                  <a:pt x="32" y="39"/>
                  <a:pt x="35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16"/>
                  <a:pt x="40" y="10"/>
                  <a:pt x="35" y="6"/>
                </a:cubicBezTo>
                <a:cubicBezTo>
                  <a:pt x="32" y="3"/>
                  <a:pt x="28" y="1"/>
                  <a:pt x="24" y="1"/>
                </a:cubicBezTo>
                <a:cubicBezTo>
                  <a:pt x="23" y="0"/>
                  <a:pt x="22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96" name="Freeform 652"/>
          <p:cNvSpPr>
            <a:spLocks/>
          </p:cNvSpPr>
          <p:nvPr/>
        </p:nvSpPr>
        <p:spPr bwMode="auto">
          <a:xfrm>
            <a:off x="12499206" y="-331788"/>
            <a:ext cx="169863" cy="152400"/>
          </a:xfrm>
          <a:custGeom>
            <a:avLst/>
            <a:gdLst>
              <a:gd name="T0" fmla="*/ 19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3 w 41"/>
              <a:gd name="T13" fmla="*/ 0 h 37"/>
              <a:gd name="T14" fmla="*/ 23 w 41"/>
              <a:gd name="T15" fmla="*/ 20 h 37"/>
              <a:gd name="T16" fmla="*/ 19 w 41"/>
              <a:gd name="T17" fmla="*/ 20 h 37"/>
              <a:gd name="T18" fmla="*/ 19 w 41"/>
              <a:gd name="T19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1" h="37">
                <a:moveTo>
                  <a:pt x="19" y="0"/>
                </a:moveTo>
                <a:cubicBezTo>
                  <a:pt x="15" y="0"/>
                  <a:pt x="10" y="2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1" y="2"/>
                  <a:pt x="27" y="0"/>
                  <a:pt x="23" y="0"/>
                </a:cubicBezTo>
                <a:cubicBezTo>
                  <a:pt x="23" y="20"/>
                  <a:pt x="23" y="20"/>
                  <a:pt x="23" y="20"/>
                </a:cubicBezTo>
                <a:cubicBezTo>
                  <a:pt x="19" y="20"/>
                  <a:pt x="19" y="20"/>
                  <a:pt x="19" y="20"/>
                </a:cubicBezTo>
                <a:cubicBezTo>
                  <a:pt x="19" y="0"/>
                  <a:pt x="19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97" name="Freeform 653"/>
          <p:cNvSpPr>
            <a:spLocks/>
          </p:cNvSpPr>
          <p:nvPr/>
        </p:nvSpPr>
        <p:spPr bwMode="auto">
          <a:xfrm>
            <a:off x="12203931" y="-1165227"/>
            <a:ext cx="161925" cy="152400"/>
          </a:xfrm>
          <a:custGeom>
            <a:avLst/>
            <a:gdLst>
              <a:gd name="T0" fmla="*/ 21 w 39"/>
              <a:gd name="T1" fmla="*/ 0 h 37"/>
              <a:gd name="T2" fmla="*/ 7 w 39"/>
              <a:gd name="T3" fmla="*/ 5 h 37"/>
              <a:gd name="T4" fmla="*/ 7 w 39"/>
              <a:gd name="T5" fmla="*/ 32 h 37"/>
              <a:gd name="T6" fmla="*/ 21 w 39"/>
              <a:gd name="T7" fmla="*/ 37 h 37"/>
              <a:gd name="T8" fmla="*/ 34 w 39"/>
              <a:gd name="T9" fmla="*/ 32 h 37"/>
              <a:gd name="T10" fmla="*/ 39 w 39"/>
              <a:gd name="T11" fmla="*/ 19 h 37"/>
              <a:gd name="T12" fmla="*/ 23 w 39"/>
              <a:gd name="T13" fmla="*/ 19 h 37"/>
              <a:gd name="T14" fmla="*/ 23 w 39"/>
              <a:gd name="T15" fmla="*/ 15 h 37"/>
              <a:gd name="T16" fmla="*/ 39 w 39"/>
              <a:gd name="T17" fmla="*/ 15 h 37"/>
              <a:gd name="T18" fmla="*/ 34 w 39"/>
              <a:gd name="T19" fmla="*/ 5 h 37"/>
              <a:gd name="T20" fmla="*/ 21 w 39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" h="37">
                <a:moveTo>
                  <a:pt x="21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37" y="28"/>
                  <a:pt x="39" y="24"/>
                  <a:pt x="39" y="19"/>
                </a:cubicBezTo>
                <a:cubicBezTo>
                  <a:pt x="23" y="19"/>
                  <a:pt x="23" y="19"/>
                  <a:pt x="23" y="19"/>
                </a:cubicBezTo>
                <a:cubicBezTo>
                  <a:pt x="23" y="15"/>
                  <a:pt x="23" y="15"/>
                  <a:pt x="23" y="15"/>
                </a:cubicBezTo>
                <a:cubicBezTo>
                  <a:pt x="39" y="15"/>
                  <a:pt x="39" y="15"/>
                  <a:pt x="39" y="15"/>
                </a:cubicBezTo>
                <a:cubicBezTo>
                  <a:pt x="38" y="11"/>
                  <a:pt x="37" y="8"/>
                  <a:pt x="34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98" name="Freeform 654"/>
          <p:cNvSpPr>
            <a:spLocks/>
          </p:cNvSpPr>
          <p:nvPr/>
        </p:nvSpPr>
        <p:spPr bwMode="auto">
          <a:xfrm>
            <a:off x="12638906" y="-4762"/>
            <a:ext cx="161925" cy="152400"/>
          </a:xfrm>
          <a:custGeom>
            <a:avLst/>
            <a:gdLst>
              <a:gd name="T0" fmla="*/ 20 w 39"/>
              <a:gd name="T1" fmla="*/ 0 h 37"/>
              <a:gd name="T2" fmla="*/ 7 w 39"/>
              <a:gd name="T3" fmla="*/ 5 h 37"/>
              <a:gd name="T4" fmla="*/ 7 w 39"/>
              <a:gd name="T5" fmla="*/ 32 h 37"/>
              <a:gd name="T6" fmla="*/ 20 w 39"/>
              <a:gd name="T7" fmla="*/ 37 h 37"/>
              <a:gd name="T8" fmla="*/ 34 w 39"/>
              <a:gd name="T9" fmla="*/ 32 h 37"/>
              <a:gd name="T10" fmla="*/ 39 w 39"/>
              <a:gd name="T11" fmla="*/ 18 h 37"/>
              <a:gd name="T12" fmla="*/ 26 w 39"/>
              <a:gd name="T13" fmla="*/ 18 h 37"/>
              <a:gd name="T14" fmla="*/ 26 w 39"/>
              <a:gd name="T15" fmla="*/ 14 h 37"/>
              <a:gd name="T16" fmla="*/ 38 w 39"/>
              <a:gd name="T17" fmla="*/ 14 h 37"/>
              <a:gd name="T18" fmla="*/ 34 w 39"/>
              <a:gd name="T19" fmla="*/ 5 h 37"/>
              <a:gd name="T20" fmla="*/ 20 w 39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" h="37">
                <a:moveTo>
                  <a:pt x="20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37" y="28"/>
                  <a:pt x="39" y="23"/>
                  <a:pt x="39" y="18"/>
                </a:cubicBezTo>
                <a:cubicBezTo>
                  <a:pt x="26" y="18"/>
                  <a:pt x="26" y="18"/>
                  <a:pt x="26" y="18"/>
                </a:cubicBezTo>
                <a:cubicBezTo>
                  <a:pt x="26" y="14"/>
                  <a:pt x="26" y="14"/>
                  <a:pt x="26" y="14"/>
                </a:cubicBezTo>
                <a:cubicBezTo>
                  <a:pt x="38" y="14"/>
                  <a:pt x="38" y="14"/>
                  <a:pt x="38" y="14"/>
                </a:cubicBezTo>
                <a:cubicBezTo>
                  <a:pt x="38" y="11"/>
                  <a:pt x="36" y="8"/>
                  <a:pt x="34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99" name="Freeform 655"/>
          <p:cNvSpPr>
            <a:spLocks/>
          </p:cNvSpPr>
          <p:nvPr/>
        </p:nvSpPr>
        <p:spPr bwMode="auto">
          <a:xfrm>
            <a:off x="10446567" y="2138367"/>
            <a:ext cx="169863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4 w 41"/>
              <a:gd name="T9" fmla="*/ 32 h 38"/>
              <a:gd name="T10" fmla="*/ 35 w 41"/>
              <a:gd name="T11" fmla="*/ 7 h 38"/>
              <a:gd name="T12" fmla="*/ 27 w 41"/>
              <a:gd name="T13" fmla="*/ 14 h 38"/>
              <a:gd name="T14" fmla="*/ 24 w 41"/>
              <a:gd name="T15" fmla="*/ 12 h 38"/>
              <a:gd name="T16" fmla="*/ 32 w 41"/>
              <a:gd name="T17" fmla="*/ 4 h 38"/>
              <a:gd name="T18" fmla="*/ 20 w 41"/>
              <a:gd name="T19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0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4"/>
                  <a:pt x="35" y="7"/>
                </a:cubicBezTo>
                <a:cubicBezTo>
                  <a:pt x="27" y="14"/>
                  <a:pt x="27" y="14"/>
                  <a:pt x="27" y="14"/>
                </a:cubicBezTo>
                <a:cubicBezTo>
                  <a:pt x="24" y="12"/>
                  <a:pt x="24" y="12"/>
                  <a:pt x="24" y="12"/>
                </a:cubicBezTo>
                <a:cubicBezTo>
                  <a:pt x="32" y="4"/>
                  <a:pt x="32" y="4"/>
                  <a:pt x="32" y="4"/>
                </a:cubicBezTo>
                <a:cubicBezTo>
                  <a:pt x="28" y="2"/>
                  <a:pt x="24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00" name="Freeform 656"/>
          <p:cNvSpPr>
            <a:spLocks/>
          </p:cNvSpPr>
          <p:nvPr/>
        </p:nvSpPr>
        <p:spPr bwMode="auto">
          <a:xfrm>
            <a:off x="11678468" y="3702057"/>
            <a:ext cx="169863" cy="152400"/>
          </a:xfrm>
          <a:custGeom>
            <a:avLst/>
            <a:gdLst>
              <a:gd name="T0" fmla="*/ 20 w 41"/>
              <a:gd name="T1" fmla="*/ 0 h 37"/>
              <a:gd name="T2" fmla="*/ 21 w 41"/>
              <a:gd name="T3" fmla="*/ 15 h 37"/>
              <a:gd name="T4" fmla="*/ 17 w 41"/>
              <a:gd name="T5" fmla="*/ 15 h 37"/>
              <a:gd name="T6" fmla="*/ 16 w 41"/>
              <a:gd name="T7" fmla="*/ 0 h 37"/>
              <a:gd name="T8" fmla="*/ 7 w 41"/>
              <a:gd name="T9" fmla="*/ 5 h 37"/>
              <a:gd name="T10" fmla="*/ 7 w 41"/>
              <a:gd name="T11" fmla="*/ 32 h 37"/>
              <a:gd name="T12" fmla="*/ 20 w 41"/>
              <a:gd name="T13" fmla="*/ 37 h 37"/>
              <a:gd name="T14" fmla="*/ 34 w 41"/>
              <a:gd name="T15" fmla="*/ 32 h 37"/>
              <a:gd name="T16" fmla="*/ 34 w 41"/>
              <a:gd name="T17" fmla="*/ 5 h 37"/>
              <a:gd name="T18" fmla="*/ 20 w 41"/>
              <a:gd name="T19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21" y="15"/>
                  <a:pt x="21" y="15"/>
                  <a:pt x="21" y="15"/>
                </a:cubicBezTo>
                <a:cubicBezTo>
                  <a:pt x="17" y="15"/>
                  <a:pt x="17" y="15"/>
                  <a:pt x="17" y="15"/>
                </a:cubicBezTo>
                <a:cubicBezTo>
                  <a:pt x="16" y="0"/>
                  <a:pt x="16" y="0"/>
                  <a:pt x="16" y="0"/>
                </a:cubicBezTo>
                <a:cubicBezTo>
                  <a:pt x="13" y="1"/>
                  <a:pt x="10" y="3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01" name="Freeform 657"/>
          <p:cNvSpPr>
            <a:spLocks/>
          </p:cNvSpPr>
          <p:nvPr/>
        </p:nvSpPr>
        <p:spPr bwMode="auto">
          <a:xfrm>
            <a:off x="11433993" y="1930404"/>
            <a:ext cx="165100" cy="153988"/>
          </a:xfrm>
          <a:custGeom>
            <a:avLst/>
            <a:gdLst>
              <a:gd name="T0" fmla="*/ 20 w 40"/>
              <a:gd name="T1" fmla="*/ 0 h 37"/>
              <a:gd name="T2" fmla="*/ 7 w 40"/>
              <a:gd name="T3" fmla="*/ 5 h 37"/>
              <a:gd name="T4" fmla="*/ 7 w 40"/>
              <a:gd name="T5" fmla="*/ 31 h 37"/>
              <a:gd name="T6" fmla="*/ 20 w 40"/>
              <a:gd name="T7" fmla="*/ 37 h 37"/>
              <a:gd name="T8" fmla="*/ 33 w 40"/>
              <a:gd name="T9" fmla="*/ 31 h 37"/>
              <a:gd name="T10" fmla="*/ 33 w 40"/>
              <a:gd name="T11" fmla="*/ 5 h 37"/>
              <a:gd name="T12" fmla="*/ 25 w 40"/>
              <a:gd name="T13" fmla="*/ 0 h 37"/>
              <a:gd name="T14" fmla="*/ 25 w 40"/>
              <a:gd name="T15" fmla="*/ 23 h 37"/>
              <a:gd name="T16" fmla="*/ 21 w 40"/>
              <a:gd name="T17" fmla="*/ 23 h 37"/>
              <a:gd name="T18" fmla="*/ 21 w 40"/>
              <a:gd name="T19" fmla="*/ 0 h 37"/>
              <a:gd name="T20" fmla="*/ 20 w 40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0" h="37">
                <a:moveTo>
                  <a:pt x="20" y="0"/>
                </a:moveTo>
                <a:cubicBezTo>
                  <a:pt x="15" y="0"/>
                  <a:pt x="10" y="1"/>
                  <a:pt x="7" y="5"/>
                </a:cubicBezTo>
                <a:cubicBezTo>
                  <a:pt x="0" y="12"/>
                  <a:pt x="0" y="24"/>
                  <a:pt x="7" y="31"/>
                </a:cubicBezTo>
                <a:cubicBezTo>
                  <a:pt x="10" y="35"/>
                  <a:pt x="15" y="37"/>
                  <a:pt x="20" y="37"/>
                </a:cubicBezTo>
                <a:cubicBezTo>
                  <a:pt x="25" y="37"/>
                  <a:pt x="30" y="35"/>
                  <a:pt x="33" y="31"/>
                </a:cubicBezTo>
                <a:cubicBezTo>
                  <a:pt x="40" y="24"/>
                  <a:pt x="40" y="12"/>
                  <a:pt x="33" y="5"/>
                </a:cubicBezTo>
                <a:cubicBezTo>
                  <a:pt x="31" y="3"/>
                  <a:pt x="28" y="1"/>
                  <a:pt x="25" y="0"/>
                </a:cubicBezTo>
                <a:cubicBezTo>
                  <a:pt x="25" y="23"/>
                  <a:pt x="25" y="23"/>
                  <a:pt x="25" y="23"/>
                </a:cubicBezTo>
                <a:cubicBezTo>
                  <a:pt x="21" y="23"/>
                  <a:pt x="21" y="23"/>
                  <a:pt x="21" y="23"/>
                </a:cubicBezTo>
                <a:cubicBezTo>
                  <a:pt x="21" y="0"/>
                  <a:pt x="21" y="0"/>
                  <a:pt x="21" y="0"/>
                </a:cubicBezTo>
                <a:cubicBezTo>
                  <a:pt x="21" y="0"/>
                  <a:pt x="20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02" name="Freeform 658"/>
          <p:cNvSpPr>
            <a:spLocks/>
          </p:cNvSpPr>
          <p:nvPr/>
        </p:nvSpPr>
        <p:spPr bwMode="auto">
          <a:xfrm>
            <a:off x="11081568" y="2374905"/>
            <a:ext cx="160338" cy="152400"/>
          </a:xfrm>
          <a:custGeom>
            <a:avLst/>
            <a:gdLst>
              <a:gd name="T0" fmla="*/ 20 w 39"/>
              <a:gd name="T1" fmla="*/ 0 h 37"/>
              <a:gd name="T2" fmla="*/ 7 w 39"/>
              <a:gd name="T3" fmla="*/ 6 h 37"/>
              <a:gd name="T4" fmla="*/ 7 w 39"/>
              <a:gd name="T5" fmla="*/ 32 h 37"/>
              <a:gd name="T6" fmla="*/ 20 w 39"/>
              <a:gd name="T7" fmla="*/ 37 h 37"/>
              <a:gd name="T8" fmla="*/ 33 w 39"/>
              <a:gd name="T9" fmla="*/ 32 h 37"/>
              <a:gd name="T10" fmla="*/ 39 w 39"/>
              <a:gd name="T11" fmla="*/ 22 h 37"/>
              <a:gd name="T12" fmla="*/ 18 w 39"/>
              <a:gd name="T13" fmla="*/ 22 h 37"/>
              <a:gd name="T14" fmla="*/ 18 w 39"/>
              <a:gd name="T15" fmla="*/ 18 h 37"/>
              <a:gd name="T16" fmla="*/ 39 w 39"/>
              <a:gd name="T17" fmla="*/ 18 h 37"/>
              <a:gd name="T18" fmla="*/ 33 w 39"/>
              <a:gd name="T19" fmla="*/ 6 h 37"/>
              <a:gd name="T20" fmla="*/ 20 w 39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" h="37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7"/>
                  <a:pt x="20" y="37"/>
                </a:cubicBezTo>
                <a:cubicBezTo>
                  <a:pt x="25" y="37"/>
                  <a:pt x="30" y="36"/>
                  <a:pt x="33" y="32"/>
                </a:cubicBezTo>
                <a:cubicBezTo>
                  <a:pt x="36" y="29"/>
                  <a:pt x="38" y="26"/>
                  <a:pt x="39" y="22"/>
                </a:cubicBezTo>
                <a:cubicBezTo>
                  <a:pt x="18" y="22"/>
                  <a:pt x="18" y="22"/>
                  <a:pt x="18" y="22"/>
                </a:cubicBezTo>
                <a:cubicBezTo>
                  <a:pt x="18" y="18"/>
                  <a:pt x="18" y="18"/>
                  <a:pt x="18" y="18"/>
                </a:cubicBezTo>
                <a:cubicBezTo>
                  <a:pt x="39" y="18"/>
                  <a:pt x="39" y="18"/>
                  <a:pt x="39" y="18"/>
                </a:cubicBezTo>
                <a:cubicBezTo>
                  <a:pt x="39" y="13"/>
                  <a:pt x="37" y="9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04" name="Freeform 660"/>
          <p:cNvSpPr>
            <a:spLocks/>
          </p:cNvSpPr>
          <p:nvPr/>
        </p:nvSpPr>
        <p:spPr bwMode="auto">
          <a:xfrm>
            <a:off x="10956155" y="2524130"/>
            <a:ext cx="136525" cy="136525"/>
          </a:xfrm>
          <a:custGeom>
            <a:avLst/>
            <a:gdLst>
              <a:gd name="T0" fmla="*/ 16 w 33"/>
              <a:gd name="T1" fmla="*/ 0 h 33"/>
              <a:gd name="T2" fmla="*/ 4 w 33"/>
              <a:gd name="T3" fmla="*/ 5 h 33"/>
              <a:gd name="T4" fmla="*/ 4 w 33"/>
              <a:gd name="T5" fmla="*/ 5 h 33"/>
              <a:gd name="T6" fmla="*/ 0 w 33"/>
              <a:gd name="T7" fmla="*/ 17 h 33"/>
              <a:gd name="T8" fmla="*/ 4 w 33"/>
              <a:gd name="T9" fmla="*/ 28 h 33"/>
              <a:gd name="T10" fmla="*/ 16 w 33"/>
              <a:gd name="T11" fmla="*/ 33 h 33"/>
              <a:gd name="T12" fmla="*/ 28 w 33"/>
              <a:gd name="T13" fmla="*/ 28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4" y="5"/>
                </a:cubicBezTo>
                <a:cubicBezTo>
                  <a:pt x="4" y="5"/>
                  <a:pt x="4" y="5"/>
                  <a:pt x="4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4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0" y="33"/>
                  <a:pt x="25" y="32"/>
                  <a:pt x="28" y="28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2"/>
                  <a:pt x="20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05" name="Freeform 661"/>
          <p:cNvSpPr>
            <a:spLocks noEditPoints="1"/>
          </p:cNvSpPr>
          <p:nvPr/>
        </p:nvSpPr>
        <p:spPr bwMode="auto">
          <a:xfrm>
            <a:off x="10940280" y="2506668"/>
            <a:ext cx="169863" cy="169863"/>
          </a:xfrm>
          <a:custGeom>
            <a:avLst/>
            <a:gdLst>
              <a:gd name="T0" fmla="*/ 8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2 h 41"/>
              <a:gd name="T10" fmla="*/ 20 w 41"/>
              <a:gd name="T11" fmla="*/ 37 h 41"/>
              <a:gd name="T12" fmla="*/ 8 w 41"/>
              <a:gd name="T13" fmla="*/ 32 h 41"/>
              <a:gd name="T14" fmla="*/ 4 w 41"/>
              <a:gd name="T15" fmla="*/ 21 h 41"/>
              <a:gd name="T16" fmla="*/ 8 w 41"/>
              <a:gd name="T17" fmla="*/ 9 h 41"/>
              <a:gd name="T18" fmla="*/ 8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6 w 41"/>
              <a:gd name="T31" fmla="*/ 35 h 41"/>
              <a:gd name="T32" fmla="*/ 20 w 41"/>
              <a:gd name="T33" fmla="*/ 41 h 41"/>
              <a:gd name="T34" fmla="*/ 20 w 41"/>
              <a:gd name="T35" fmla="*/ 41 h 41"/>
              <a:gd name="T36" fmla="*/ 35 w 41"/>
              <a:gd name="T37" fmla="*/ 35 h 41"/>
              <a:gd name="T38" fmla="*/ 41 w 41"/>
              <a:gd name="T39" fmla="*/ 21 h 41"/>
              <a:gd name="T40" fmla="*/ 35 w 41"/>
              <a:gd name="T41" fmla="*/ 6 h 41"/>
              <a:gd name="T42" fmla="*/ 20 w 41"/>
              <a:gd name="T4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1" h="41">
                <a:moveTo>
                  <a:pt x="8" y="9"/>
                </a:moveTo>
                <a:cubicBezTo>
                  <a:pt x="12" y="6"/>
                  <a:pt x="16" y="4"/>
                  <a:pt x="20" y="4"/>
                </a:cubicBezTo>
                <a:cubicBezTo>
                  <a:pt x="24" y="4"/>
                  <a:pt x="29" y="6"/>
                  <a:pt x="32" y="9"/>
                </a:cubicBezTo>
                <a:cubicBezTo>
                  <a:pt x="35" y="12"/>
                  <a:pt x="37" y="16"/>
                  <a:pt x="37" y="21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6"/>
                  <a:pt x="24" y="37"/>
                  <a:pt x="20" y="37"/>
                </a:cubicBezTo>
                <a:cubicBezTo>
                  <a:pt x="16" y="37"/>
                  <a:pt x="12" y="36"/>
                  <a:pt x="8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8" y="9"/>
                </a:cubicBezTo>
                <a:cubicBezTo>
                  <a:pt x="8" y="9"/>
                  <a:pt x="8" y="9"/>
                  <a:pt x="8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5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1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08" name="Freeform 664"/>
          <p:cNvSpPr>
            <a:spLocks/>
          </p:cNvSpPr>
          <p:nvPr/>
        </p:nvSpPr>
        <p:spPr bwMode="auto">
          <a:xfrm>
            <a:off x="10703743" y="2560643"/>
            <a:ext cx="169863" cy="158750"/>
          </a:xfrm>
          <a:custGeom>
            <a:avLst/>
            <a:gdLst>
              <a:gd name="T0" fmla="*/ 21 w 41"/>
              <a:gd name="T1" fmla="*/ 0 h 38"/>
              <a:gd name="T2" fmla="*/ 19 w 41"/>
              <a:gd name="T3" fmla="*/ 0 h 38"/>
              <a:gd name="T4" fmla="*/ 20 w 41"/>
              <a:gd name="T5" fmla="*/ 23 h 38"/>
              <a:gd name="T6" fmla="*/ 16 w 41"/>
              <a:gd name="T7" fmla="*/ 23 h 38"/>
              <a:gd name="T8" fmla="*/ 15 w 41"/>
              <a:gd name="T9" fmla="*/ 1 h 38"/>
              <a:gd name="T10" fmla="*/ 7 w 41"/>
              <a:gd name="T11" fmla="*/ 6 h 38"/>
              <a:gd name="T12" fmla="*/ 7 w 41"/>
              <a:gd name="T13" fmla="*/ 32 h 38"/>
              <a:gd name="T14" fmla="*/ 21 w 41"/>
              <a:gd name="T15" fmla="*/ 38 h 38"/>
              <a:gd name="T16" fmla="*/ 34 w 41"/>
              <a:gd name="T17" fmla="*/ 32 h 38"/>
              <a:gd name="T18" fmla="*/ 34 w 41"/>
              <a:gd name="T19" fmla="*/ 6 h 38"/>
              <a:gd name="T20" fmla="*/ 21 w 41"/>
              <a:gd name="T21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20" y="0"/>
                  <a:pt x="20" y="0"/>
                  <a:pt x="19" y="0"/>
                </a:cubicBezTo>
                <a:cubicBezTo>
                  <a:pt x="20" y="23"/>
                  <a:pt x="20" y="23"/>
                  <a:pt x="20" y="23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1"/>
                  <a:pt x="15" y="1"/>
                  <a:pt x="15" y="1"/>
                </a:cubicBezTo>
                <a:cubicBezTo>
                  <a:pt x="12" y="2"/>
                  <a:pt x="10" y="4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10" name="Freeform 666"/>
          <p:cNvSpPr>
            <a:spLocks/>
          </p:cNvSpPr>
          <p:nvPr/>
        </p:nvSpPr>
        <p:spPr bwMode="auto">
          <a:xfrm>
            <a:off x="10716443" y="1636716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32 w 41"/>
              <a:gd name="T13" fmla="*/ 4 h 37"/>
              <a:gd name="T14" fmla="*/ 19 w 41"/>
              <a:gd name="T15" fmla="*/ 17 h 37"/>
              <a:gd name="T16" fmla="*/ 16 w 41"/>
              <a:gd name="T17" fmla="*/ 14 h 37"/>
              <a:gd name="T18" fmla="*/ 28 w 41"/>
              <a:gd name="T19" fmla="*/ 1 h 37"/>
              <a:gd name="T20" fmla="*/ 20 w 41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3" y="5"/>
                  <a:pt x="32" y="4"/>
                  <a:pt x="32" y="4"/>
                </a:cubicBezTo>
                <a:cubicBezTo>
                  <a:pt x="19" y="17"/>
                  <a:pt x="19" y="17"/>
                  <a:pt x="19" y="17"/>
                </a:cubicBezTo>
                <a:cubicBezTo>
                  <a:pt x="16" y="14"/>
                  <a:pt x="16" y="14"/>
                  <a:pt x="16" y="14"/>
                </a:cubicBezTo>
                <a:cubicBezTo>
                  <a:pt x="28" y="1"/>
                  <a:pt x="28" y="1"/>
                  <a:pt x="28" y="1"/>
                </a:cubicBezTo>
                <a:cubicBezTo>
                  <a:pt x="26" y="0"/>
                  <a:pt x="23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11" name="Freeform 667"/>
          <p:cNvSpPr>
            <a:spLocks/>
          </p:cNvSpPr>
          <p:nvPr/>
        </p:nvSpPr>
        <p:spPr bwMode="auto">
          <a:xfrm>
            <a:off x="9286105" y="-261938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30 w 41"/>
              <a:gd name="T13" fmla="*/ 3 h 37"/>
              <a:gd name="T14" fmla="*/ 30 w 41"/>
              <a:gd name="T15" fmla="*/ 7 h 37"/>
              <a:gd name="T16" fmla="*/ 26 w 41"/>
              <a:gd name="T17" fmla="*/ 7 h 37"/>
              <a:gd name="T18" fmla="*/ 26 w 41"/>
              <a:gd name="T19" fmla="*/ 1 h 37"/>
              <a:gd name="T20" fmla="*/ 20 w 41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1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3" y="4"/>
                  <a:pt x="32" y="3"/>
                  <a:pt x="30" y="3"/>
                </a:cubicBezTo>
                <a:cubicBezTo>
                  <a:pt x="30" y="7"/>
                  <a:pt x="30" y="7"/>
                  <a:pt x="30" y="7"/>
                </a:cubicBezTo>
                <a:cubicBezTo>
                  <a:pt x="26" y="7"/>
                  <a:pt x="26" y="7"/>
                  <a:pt x="26" y="7"/>
                </a:cubicBezTo>
                <a:cubicBezTo>
                  <a:pt x="26" y="1"/>
                  <a:pt x="26" y="1"/>
                  <a:pt x="26" y="1"/>
                </a:cubicBezTo>
                <a:cubicBezTo>
                  <a:pt x="24" y="0"/>
                  <a:pt x="22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12" name="Freeform 668"/>
          <p:cNvSpPr>
            <a:spLocks/>
          </p:cNvSpPr>
          <p:nvPr/>
        </p:nvSpPr>
        <p:spPr bwMode="auto">
          <a:xfrm>
            <a:off x="11172055" y="123826"/>
            <a:ext cx="169863" cy="152400"/>
          </a:xfrm>
          <a:custGeom>
            <a:avLst/>
            <a:gdLst>
              <a:gd name="T0" fmla="*/ 21 w 41"/>
              <a:gd name="T1" fmla="*/ 0 h 37"/>
              <a:gd name="T2" fmla="*/ 20 w 41"/>
              <a:gd name="T3" fmla="*/ 0 h 37"/>
              <a:gd name="T4" fmla="*/ 20 w 41"/>
              <a:gd name="T5" fmla="*/ 22 h 37"/>
              <a:gd name="T6" fmla="*/ 16 w 41"/>
              <a:gd name="T7" fmla="*/ 22 h 37"/>
              <a:gd name="T8" fmla="*/ 16 w 41"/>
              <a:gd name="T9" fmla="*/ 1 h 37"/>
              <a:gd name="T10" fmla="*/ 8 w 41"/>
              <a:gd name="T11" fmla="*/ 5 h 37"/>
              <a:gd name="T12" fmla="*/ 8 w 41"/>
              <a:gd name="T13" fmla="*/ 32 h 37"/>
              <a:gd name="T14" fmla="*/ 21 w 41"/>
              <a:gd name="T15" fmla="*/ 37 h 37"/>
              <a:gd name="T16" fmla="*/ 34 w 41"/>
              <a:gd name="T17" fmla="*/ 32 h 37"/>
              <a:gd name="T18" fmla="*/ 34 w 41"/>
              <a:gd name="T19" fmla="*/ 5 h 37"/>
              <a:gd name="T20" fmla="*/ 21 w 41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20" y="0"/>
                  <a:pt x="20" y="0"/>
                  <a:pt x="20" y="0"/>
                </a:cubicBezTo>
                <a:cubicBezTo>
                  <a:pt x="20" y="22"/>
                  <a:pt x="20" y="22"/>
                  <a:pt x="20" y="22"/>
                </a:cubicBezTo>
                <a:cubicBezTo>
                  <a:pt x="16" y="22"/>
                  <a:pt x="16" y="22"/>
                  <a:pt x="16" y="22"/>
                </a:cubicBezTo>
                <a:cubicBezTo>
                  <a:pt x="16" y="1"/>
                  <a:pt x="16" y="1"/>
                  <a:pt x="16" y="1"/>
                </a:cubicBezTo>
                <a:cubicBezTo>
                  <a:pt x="13" y="2"/>
                  <a:pt x="10" y="3"/>
                  <a:pt x="8" y="5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41" y="25"/>
                  <a:pt x="41" y="13"/>
                  <a:pt x="34" y="5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13" name="Freeform 669"/>
          <p:cNvSpPr>
            <a:spLocks/>
          </p:cNvSpPr>
          <p:nvPr/>
        </p:nvSpPr>
        <p:spPr bwMode="auto">
          <a:xfrm>
            <a:off x="14040669" y="2735268"/>
            <a:ext cx="2366963" cy="1293815"/>
          </a:xfrm>
          <a:custGeom>
            <a:avLst/>
            <a:gdLst>
              <a:gd name="T0" fmla="*/ 571 w 571"/>
              <a:gd name="T1" fmla="*/ 0 h 312"/>
              <a:gd name="T2" fmla="*/ 568 w 571"/>
              <a:gd name="T3" fmla="*/ 0 h 312"/>
              <a:gd name="T4" fmla="*/ 568 w 571"/>
              <a:gd name="T5" fmla="*/ 0 h 312"/>
              <a:gd name="T6" fmla="*/ 567 w 571"/>
              <a:gd name="T7" fmla="*/ 0 h 312"/>
              <a:gd name="T8" fmla="*/ 567 w 571"/>
              <a:gd name="T9" fmla="*/ 15 h 312"/>
              <a:gd name="T10" fmla="*/ 521 w 571"/>
              <a:gd name="T11" fmla="*/ 61 h 312"/>
              <a:gd name="T12" fmla="*/ 415 w 571"/>
              <a:gd name="T13" fmla="*/ 64 h 312"/>
              <a:gd name="T14" fmla="*/ 334 w 571"/>
              <a:gd name="T15" fmla="*/ 145 h 312"/>
              <a:gd name="T16" fmla="*/ 247 w 571"/>
              <a:gd name="T17" fmla="*/ 147 h 312"/>
              <a:gd name="T18" fmla="*/ 196 w 571"/>
              <a:gd name="T19" fmla="*/ 198 h 312"/>
              <a:gd name="T20" fmla="*/ 141 w 571"/>
              <a:gd name="T21" fmla="*/ 196 h 312"/>
              <a:gd name="T22" fmla="*/ 29 w 571"/>
              <a:gd name="T23" fmla="*/ 308 h 312"/>
              <a:gd name="T24" fmla="*/ 0 w 571"/>
              <a:gd name="T25" fmla="*/ 307 h 312"/>
              <a:gd name="T26" fmla="*/ 1 w 571"/>
              <a:gd name="T27" fmla="*/ 311 h 312"/>
              <a:gd name="T28" fmla="*/ 31 w 571"/>
              <a:gd name="T29" fmla="*/ 312 h 312"/>
              <a:gd name="T30" fmla="*/ 142 w 571"/>
              <a:gd name="T31" fmla="*/ 200 h 312"/>
              <a:gd name="T32" fmla="*/ 198 w 571"/>
              <a:gd name="T33" fmla="*/ 202 h 312"/>
              <a:gd name="T34" fmla="*/ 249 w 571"/>
              <a:gd name="T35" fmla="*/ 151 h 312"/>
              <a:gd name="T36" fmla="*/ 336 w 571"/>
              <a:gd name="T37" fmla="*/ 149 h 312"/>
              <a:gd name="T38" fmla="*/ 416 w 571"/>
              <a:gd name="T39" fmla="*/ 68 h 312"/>
              <a:gd name="T40" fmla="*/ 522 w 571"/>
              <a:gd name="T41" fmla="*/ 65 h 312"/>
              <a:gd name="T42" fmla="*/ 571 w 571"/>
              <a:gd name="T43" fmla="*/ 17 h 312"/>
              <a:gd name="T44" fmla="*/ 571 w 571"/>
              <a:gd name="T45" fmla="*/ 0 h 3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571" h="312">
                <a:moveTo>
                  <a:pt x="571" y="0"/>
                </a:moveTo>
                <a:cubicBezTo>
                  <a:pt x="570" y="0"/>
                  <a:pt x="569" y="0"/>
                  <a:pt x="568" y="0"/>
                </a:cubicBezTo>
                <a:cubicBezTo>
                  <a:pt x="568" y="0"/>
                  <a:pt x="568" y="0"/>
                  <a:pt x="568" y="0"/>
                </a:cubicBezTo>
                <a:cubicBezTo>
                  <a:pt x="568" y="0"/>
                  <a:pt x="567" y="0"/>
                  <a:pt x="567" y="0"/>
                </a:cubicBezTo>
                <a:cubicBezTo>
                  <a:pt x="567" y="15"/>
                  <a:pt x="567" y="15"/>
                  <a:pt x="567" y="15"/>
                </a:cubicBezTo>
                <a:cubicBezTo>
                  <a:pt x="521" y="61"/>
                  <a:pt x="521" y="61"/>
                  <a:pt x="521" y="61"/>
                </a:cubicBezTo>
                <a:cubicBezTo>
                  <a:pt x="415" y="64"/>
                  <a:pt x="415" y="64"/>
                  <a:pt x="415" y="64"/>
                </a:cubicBezTo>
                <a:cubicBezTo>
                  <a:pt x="334" y="145"/>
                  <a:pt x="334" y="145"/>
                  <a:pt x="334" y="145"/>
                </a:cubicBezTo>
                <a:cubicBezTo>
                  <a:pt x="247" y="147"/>
                  <a:pt x="247" y="147"/>
                  <a:pt x="247" y="147"/>
                </a:cubicBezTo>
                <a:cubicBezTo>
                  <a:pt x="196" y="198"/>
                  <a:pt x="196" y="198"/>
                  <a:pt x="196" y="198"/>
                </a:cubicBezTo>
                <a:cubicBezTo>
                  <a:pt x="141" y="196"/>
                  <a:pt x="141" y="196"/>
                  <a:pt x="141" y="196"/>
                </a:cubicBezTo>
                <a:cubicBezTo>
                  <a:pt x="29" y="308"/>
                  <a:pt x="29" y="308"/>
                  <a:pt x="29" y="308"/>
                </a:cubicBezTo>
                <a:cubicBezTo>
                  <a:pt x="0" y="307"/>
                  <a:pt x="0" y="307"/>
                  <a:pt x="0" y="307"/>
                </a:cubicBezTo>
                <a:cubicBezTo>
                  <a:pt x="0" y="309"/>
                  <a:pt x="1" y="310"/>
                  <a:pt x="1" y="311"/>
                </a:cubicBezTo>
                <a:cubicBezTo>
                  <a:pt x="31" y="312"/>
                  <a:pt x="31" y="312"/>
                  <a:pt x="31" y="312"/>
                </a:cubicBezTo>
                <a:cubicBezTo>
                  <a:pt x="142" y="200"/>
                  <a:pt x="142" y="200"/>
                  <a:pt x="142" y="200"/>
                </a:cubicBezTo>
                <a:cubicBezTo>
                  <a:pt x="198" y="202"/>
                  <a:pt x="198" y="202"/>
                  <a:pt x="198" y="202"/>
                </a:cubicBezTo>
                <a:cubicBezTo>
                  <a:pt x="249" y="151"/>
                  <a:pt x="249" y="151"/>
                  <a:pt x="249" y="151"/>
                </a:cubicBezTo>
                <a:cubicBezTo>
                  <a:pt x="336" y="149"/>
                  <a:pt x="336" y="149"/>
                  <a:pt x="336" y="149"/>
                </a:cubicBezTo>
                <a:cubicBezTo>
                  <a:pt x="416" y="68"/>
                  <a:pt x="416" y="68"/>
                  <a:pt x="416" y="68"/>
                </a:cubicBezTo>
                <a:cubicBezTo>
                  <a:pt x="522" y="65"/>
                  <a:pt x="522" y="65"/>
                  <a:pt x="522" y="65"/>
                </a:cubicBezTo>
                <a:cubicBezTo>
                  <a:pt x="571" y="17"/>
                  <a:pt x="571" y="17"/>
                  <a:pt x="571" y="17"/>
                </a:cubicBezTo>
                <a:cubicBezTo>
                  <a:pt x="571" y="0"/>
                  <a:pt x="571" y="0"/>
                  <a:pt x="57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14" name="Freeform 670"/>
          <p:cNvSpPr>
            <a:spLocks/>
          </p:cNvSpPr>
          <p:nvPr/>
        </p:nvSpPr>
        <p:spPr bwMode="auto">
          <a:xfrm>
            <a:off x="10271942" y="2154242"/>
            <a:ext cx="7427915" cy="7359664"/>
          </a:xfrm>
          <a:custGeom>
            <a:avLst/>
            <a:gdLst>
              <a:gd name="T0" fmla="*/ 4672 w 4679"/>
              <a:gd name="T1" fmla="*/ 0 h 4636"/>
              <a:gd name="T2" fmla="*/ 4672 w 4679"/>
              <a:gd name="T3" fmla="*/ 0 h 4636"/>
              <a:gd name="T4" fmla="*/ 3839 w 4679"/>
              <a:gd name="T5" fmla="*/ 834 h 4636"/>
              <a:gd name="T6" fmla="*/ 3541 w 4679"/>
              <a:gd name="T7" fmla="*/ 836 h 4636"/>
              <a:gd name="T8" fmla="*/ 3212 w 4679"/>
              <a:gd name="T9" fmla="*/ 1163 h 4636"/>
              <a:gd name="T10" fmla="*/ 2959 w 4679"/>
              <a:gd name="T11" fmla="*/ 1163 h 4636"/>
              <a:gd name="T12" fmla="*/ 2656 w 4679"/>
              <a:gd name="T13" fmla="*/ 1468 h 4636"/>
              <a:gd name="T14" fmla="*/ 2585 w 4679"/>
              <a:gd name="T15" fmla="*/ 1463 h 4636"/>
              <a:gd name="T16" fmla="*/ 2392 w 4679"/>
              <a:gd name="T17" fmla="*/ 1656 h 4636"/>
              <a:gd name="T18" fmla="*/ 1820 w 4679"/>
              <a:gd name="T19" fmla="*/ 1667 h 4636"/>
              <a:gd name="T20" fmla="*/ 1486 w 4679"/>
              <a:gd name="T21" fmla="*/ 2001 h 4636"/>
              <a:gd name="T22" fmla="*/ 1369 w 4679"/>
              <a:gd name="T23" fmla="*/ 2001 h 4636"/>
              <a:gd name="T24" fmla="*/ 729 w 4679"/>
              <a:gd name="T25" fmla="*/ 2643 h 4636"/>
              <a:gd name="T26" fmla="*/ 732 w 4679"/>
              <a:gd name="T27" fmla="*/ 2831 h 4636"/>
              <a:gd name="T28" fmla="*/ 0 w 4679"/>
              <a:gd name="T29" fmla="*/ 3565 h 4636"/>
              <a:gd name="T30" fmla="*/ 0 w 4679"/>
              <a:gd name="T31" fmla="*/ 4636 h 4636"/>
              <a:gd name="T32" fmla="*/ 11 w 4679"/>
              <a:gd name="T33" fmla="*/ 4636 h 4636"/>
              <a:gd name="T34" fmla="*/ 11 w 4679"/>
              <a:gd name="T35" fmla="*/ 3570 h 4636"/>
              <a:gd name="T36" fmla="*/ 742 w 4679"/>
              <a:gd name="T37" fmla="*/ 2837 h 4636"/>
              <a:gd name="T38" fmla="*/ 739 w 4679"/>
              <a:gd name="T39" fmla="*/ 2646 h 4636"/>
              <a:gd name="T40" fmla="*/ 1371 w 4679"/>
              <a:gd name="T41" fmla="*/ 2011 h 4636"/>
              <a:gd name="T42" fmla="*/ 1491 w 4679"/>
              <a:gd name="T43" fmla="*/ 2011 h 4636"/>
              <a:gd name="T44" fmla="*/ 1826 w 4679"/>
              <a:gd name="T45" fmla="*/ 1677 h 4636"/>
              <a:gd name="T46" fmla="*/ 2395 w 4679"/>
              <a:gd name="T47" fmla="*/ 1667 h 4636"/>
              <a:gd name="T48" fmla="*/ 2588 w 4679"/>
              <a:gd name="T49" fmla="*/ 1476 h 4636"/>
              <a:gd name="T50" fmla="*/ 2661 w 4679"/>
              <a:gd name="T51" fmla="*/ 1479 h 4636"/>
              <a:gd name="T52" fmla="*/ 2964 w 4679"/>
              <a:gd name="T53" fmla="*/ 1173 h 4636"/>
              <a:gd name="T54" fmla="*/ 3217 w 4679"/>
              <a:gd name="T55" fmla="*/ 1173 h 4636"/>
              <a:gd name="T56" fmla="*/ 3544 w 4679"/>
              <a:gd name="T57" fmla="*/ 847 h 4636"/>
              <a:gd name="T58" fmla="*/ 3844 w 4679"/>
              <a:gd name="T59" fmla="*/ 844 h 4636"/>
              <a:gd name="T60" fmla="*/ 4679 w 4679"/>
              <a:gd name="T61" fmla="*/ 8 h 4636"/>
              <a:gd name="T62" fmla="*/ 4672 w 4679"/>
              <a:gd name="T63" fmla="*/ 0 h 4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679" h="4636">
                <a:moveTo>
                  <a:pt x="4672" y="0"/>
                </a:moveTo>
                <a:lnTo>
                  <a:pt x="4672" y="0"/>
                </a:lnTo>
                <a:lnTo>
                  <a:pt x="3839" y="834"/>
                </a:lnTo>
                <a:lnTo>
                  <a:pt x="3541" y="836"/>
                </a:lnTo>
                <a:lnTo>
                  <a:pt x="3212" y="1163"/>
                </a:lnTo>
                <a:lnTo>
                  <a:pt x="2959" y="1163"/>
                </a:lnTo>
                <a:lnTo>
                  <a:pt x="2656" y="1468"/>
                </a:lnTo>
                <a:lnTo>
                  <a:pt x="2585" y="1463"/>
                </a:lnTo>
                <a:lnTo>
                  <a:pt x="2392" y="1656"/>
                </a:lnTo>
                <a:lnTo>
                  <a:pt x="1820" y="1667"/>
                </a:lnTo>
                <a:lnTo>
                  <a:pt x="1486" y="2001"/>
                </a:lnTo>
                <a:lnTo>
                  <a:pt x="1369" y="2001"/>
                </a:lnTo>
                <a:lnTo>
                  <a:pt x="729" y="2643"/>
                </a:lnTo>
                <a:lnTo>
                  <a:pt x="732" y="2831"/>
                </a:lnTo>
                <a:lnTo>
                  <a:pt x="0" y="3565"/>
                </a:lnTo>
                <a:lnTo>
                  <a:pt x="0" y="4636"/>
                </a:lnTo>
                <a:lnTo>
                  <a:pt x="11" y="4636"/>
                </a:lnTo>
                <a:lnTo>
                  <a:pt x="11" y="3570"/>
                </a:lnTo>
                <a:lnTo>
                  <a:pt x="742" y="2837"/>
                </a:lnTo>
                <a:lnTo>
                  <a:pt x="739" y="2646"/>
                </a:lnTo>
                <a:lnTo>
                  <a:pt x="1371" y="2011"/>
                </a:lnTo>
                <a:lnTo>
                  <a:pt x="1491" y="2011"/>
                </a:lnTo>
                <a:lnTo>
                  <a:pt x="1826" y="1677"/>
                </a:lnTo>
                <a:lnTo>
                  <a:pt x="2395" y="1667"/>
                </a:lnTo>
                <a:lnTo>
                  <a:pt x="2588" y="1476"/>
                </a:lnTo>
                <a:lnTo>
                  <a:pt x="2661" y="1479"/>
                </a:lnTo>
                <a:lnTo>
                  <a:pt x="2964" y="1173"/>
                </a:lnTo>
                <a:lnTo>
                  <a:pt x="3217" y="1173"/>
                </a:lnTo>
                <a:lnTo>
                  <a:pt x="3544" y="847"/>
                </a:lnTo>
                <a:lnTo>
                  <a:pt x="3844" y="844"/>
                </a:lnTo>
                <a:lnTo>
                  <a:pt x="4679" y="8"/>
                </a:lnTo>
                <a:lnTo>
                  <a:pt x="4672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15" name="Freeform 671"/>
          <p:cNvSpPr>
            <a:spLocks/>
          </p:cNvSpPr>
          <p:nvPr/>
        </p:nvSpPr>
        <p:spPr bwMode="auto">
          <a:xfrm>
            <a:off x="10271942" y="2154242"/>
            <a:ext cx="7427915" cy="7359664"/>
          </a:xfrm>
          <a:custGeom>
            <a:avLst/>
            <a:gdLst>
              <a:gd name="T0" fmla="*/ 4672 w 4679"/>
              <a:gd name="T1" fmla="*/ 0 h 4636"/>
              <a:gd name="T2" fmla="*/ 4672 w 4679"/>
              <a:gd name="T3" fmla="*/ 0 h 4636"/>
              <a:gd name="T4" fmla="*/ 3839 w 4679"/>
              <a:gd name="T5" fmla="*/ 834 h 4636"/>
              <a:gd name="T6" fmla="*/ 3541 w 4679"/>
              <a:gd name="T7" fmla="*/ 836 h 4636"/>
              <a:gd name="T8" fmla="*/ 3212 w 4679"/>
              <a:gd name="T9" fmla="*/ 1163 h 4636"/>
              <a:gd name="T10" fmla="*/ 2959 w 4679"/>
              <a:gd name="T11" fmla="*/ 1163 h 4636"/>
              <a:gd name="T12" fmla="*/ 2656 w 4679"/>
              <a:gd name="T13" fmla="*/ 1468 h 4636"/>
              <a:gd name="T14" fmla="*/ 2585 w 4679"/>
              <a:gd name="T15" fmla="*/ 1463 h 4636"/>
              <a:gd name="T16" fmla="*/ 2392 w 4679"/>
              <a:gd name="T17" fmla="*/ 1656 h 4636"/>
              <a:gd name="T18" fmla="*/ 1820 w 4679"/>
              <a:gd name="T19" fmla="*/ 1667 h 4636"/>
              <a:gd name="T20" fmla="*/ 1486 w 4679"/>
              <a:gd name="T21" fmla="*/ 2001 h 4636"/>
              <a:gd name="T22" fmla="*/ 1369 w 4679"/>
              <a:gd name="T23" fmla="*/ 2001 h 4636"/>
              <a:gd name="T24" fmla="*/ 729 w 4679"/>
              <a:gd name="T25" fmla="*/ 2643 h 4636"/>
              <a:gd name="T26" fmla="*/ 732 w 4679"/>
              <a:gd name="T27" fmla="*/ 2831 h 4636"/>
              <a:gd name="T28" fmla="*/ 0 w 4679"/>
              <a:gd name="T29" fmla="*/ 3565 h 4636"/>
              <a:gd name="T30" fmla="*/ 0 w 4679"/>
              <a:gd name="T31" fmla="*/ 4636 h 4636"/>
              <a:gd name="T32" fmla="*/ 11 w 4679"/>
              <a:gd name="T33" fmla="*/ 4636 h 4636"/>
              <a:gd name="T34" fmla="*/ 11 w 4679"/>
              <a:gd name="T35" fmla="*/ 3570 h 4636"/>
              <a:gd name="T36" fmla="*/ 742 w 4679"/>
              <a:gd name="T37" fmla="*/ 2837 h 4636"/>
              <a:gd name="T38" fmla="*/ 739 w 4679"/>
              <a:gd name="T39" fmla="*/ 2646 h 4636"/>
              <a:gd name="T40" fmla="*/ 1371 w 4679"/>
              <a:gd name="T41" fmla="*/ 2011 h 4636"/>
              <a:gd name="T42" fmla="*/ 1491 w 4679"/>
              <a:gd name="T43" fmla="*/ 2011 h 4636"/>
              <a:gd name="T44" fmla="*/ 1826 w 4679"/>
              <a:gd name="T45" fmla="*/ 1677 h 4636"/>
              <a:gd name="T46" fmla="*/ 2395 w 4679"/>
              <a:gd name="T47" fmla="*/ 1667 h 4636"/>
              <a:gd name="T48" fmla="*/ 2588 w 4679"/>
              <a:gd name="T49" fmla="*/ 1476 h 4636"/>
              <a:gd name="T50" fmla="*/ 2661 w 4679"/>
              <a:gd name="T51" fmla="*/ 1479 h 4636"/>
              <a:gd name="T52" fmla="*/ 2964 w 4679"/>
              <a:gd name="T53" fmla="*/ 1173 h 4636"/>
              <a:gd name="T54" fmla="*/ 3217 w 4679"/>
              <a:gd name="T55" fmla="*/ 1173 h 4636"/>
              <a:gd name="T56" fmla="*/ 3544 w 4679"/>
              <a:gd name="T57" fmla="*/ 847 h 4636"/>
              <a:gd name="T58" fmla="*/ 3844 w 4679"/>
              <a:gd name="T59" fmla="*/ 844 h 4636"/>
              <a:gd name="T60" fmla="*/ 4679 w 4679"/>
              <a:gd name="T61" fmla="*/ 8 h 4636"/>
              <a:gd name="T62" fmla="*/ 4672 w 4679"/>
              <a:gd name="T63" fmla="*/ 0 h 4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679" h="4636">
                <a:moveTo>
                  <a:pt x="4672" y="0"/>
                </a:moveTo>
                <a:lnTo>
                  <a:pt x="4672" y="0"/>
                </a:lnTo>
                <a:lnTo>
                  <a:pt x="3839" y="834"/>
                </a:lnTo>
                <a:lnTo>
                  <a:pt x="3541" y="836"/>
                </a:lnTo>
                <a:lnTo>
                  <a:pt x="3212" y="1163"/>
                </a:lnTo>
                <a:lnTo>
                  <a:pt x="2959" y="1163"/>
                </a:lnTo>
                <a:lnTo>
                  <a:pt x="2656" y="1468"/>
                </a:lnTo>
                <a:lnTo>
                  <a:pt x="2585" y="1463"/>
                </a:lnTo>
                <a:lnTo>
                  <a:pt x="2392" y="1656"/>
                </a:lnTo>
                <a:lnTo>
                  <a:pt x="1820" y="1667"/>
                </a:lnTo>
                <a:lnTo>
                  <a:pt x="1486" y="2001"/>
                </a:lnTo>
                <a:lnTo>
                  <a:pt x="1369" y="2001"/>
                </a:lnTo>
                <a:lnTo>
                  <a:pt x="729" y="2643"/>
                </a:lnTo>
                <a:lnTo>
                  <a:pt x="732" y="2831"/>
                </a:lnTo>
                <a:lnTo>
                  <a:pt x="0" y="3565"/>
                </a:lnTo>
                <a:lnTo>
                  <a:pt x="0" y="4636"/>
                </a:lnTo>
                <a:lnTo>
                  <a:pt x="11" y="4636"/>
                </a:lnTo>
                <a:lnTo>
                  <a:pt x="11" y="3570"/>
                </a:lnTo>
                <a:lnTo>
                  <a:pt x="742" y="2837"/>
                </a:lnTo>
                <a:lnTo>
                  <a:pt x="739" y="2646"/>
                </a:lnTo>
                <a:lnTo>
                  <a:pt x="1371" y="2011"/>
                </a:lnTo>
                <a:lnTo>
                  <a:pt x="1491" y="2011"/>
                </a:lnTo>
                <a:lnTo>
                  <a:pt x="1826" y="1677"/>
                </a:lnTo>
                <a:lnTo>
                  <a:pt x="2395" y="1667"/>
                </a:lnTo>
                <a:lnTo>
                  <a:pt x="2588" y="1476"/>
                </a:lnTo>
                <a:lnTo>
                  <a:pt x="2661" y="1479"/>
                </a:lnTo>
                <a:lnTo>
                  <a:pt x="2964" y="1173"/>
                </a:lnTo>
                <a:lnTo>
                  <a:pt x="3217" y="1173"/>
                </a:lnTo>
                <a:lnTo>
                  <a:pt x="3544" y="847"/>
                </a:lnTo>
                <a:lnTo>
                  <a:pt x="3844" y="844"/>
                </a:lnTo>
                <a:lnTo>
                  <a:pt x="4679" y="8"/>
                </a:lnTo>
                <a:lnTo>
                  <a:pt x="467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16" name="Freeform 672"/>
          <p:cNvSpPr>
            <a:spLocks/>
          </p:cNvSpPr>
          <p:nvPr/>
        </p:nvSpPr>
        <p:spPr bwMode="auto">
          <a:xfrm>
            <a:off x="10421167" y="2200279"/>
            <a:ext cx="7321552" cy="7545402"/>
          </a:xfrm>
          <a:custGeom>
            <a:avLst/>
            <a:gdLst>
              <a:gd name="T0" fmla="*/ 4604 w 4612"/>
              <a:gd name="T1" fmla="*/ 0 h 4753"/>
              <a:gd name="T2" fmla="*/ 3753 w 4612"/>
              <a:gd name="T3" fmla="*/ 852 h 4753"/>
              <a:gd name="T4" fmla="*/ 3455 w 4612"/>
              <a:gd name="T5" fmla="*/ 854 h 4753"/>
              <a:gd name="T6" fmla="*/ 3129 w 4612"/>
              <a:gd name="T7" fmla="*/ 1181 h 4753"/>
              <a:gd name="T8" fmla="*/ 2883 w 4612"/>
              <a:gd name="T9" fmla="*/ 1191 h 4753"/>
              <a:gd name="T10" fmla="*/ 2580 w 4612"/>
              <a:gd name="T11" fmla="*/ 1494 h 4753"/>
              <a:gd name="T12" fmla="*/ 2510 w 4612"/>
              <a:gd name="T13" fmla="*/ 1491 h 4753"/>
              <a:gd name="T14" fmla="*/ 2316 w 4612"/>
              <a:gd name="T15" fmla="*/ 1685 h 4753"/>
              <a:gd name="T16" fmla="*/ 1745 w 4612"/>
              <a:gd name="T17" fmla="*/ 1692 h 4753"/>
              <a:gd name="T18" fmla="*/ 1410 w 4612"/>
              <a:gd name="T19" fmla="*/ 2029 h 4753"/>
              <a:gd name="T20" fmla="*/ 1293 w 4612"/>
              <a:gd name="T21" fmla="*/ 2029 h 4753"/>
              <a:gd name="T22" fmla="*/ 669 w 4612"/>
              <a:gd name="T23" fmla="*/ 2654 h 4753"/>
              <a:gd name="T24" fmla="*/ 666 w 4612"/>
              <a:gd name="T25" fmla="*/ 2844 h 4753"/>
              <a:gd name="T26" fmla="*/ 0 w 4612"/>
              <a:gd name="T27" fmla="*/ 3507 h 4753"/>
              <a:gd name="T28" fmla="*/ 0 w 4612"/>
              <a:gd name="T29" fmla="*/ 4753 h 4753"/>
              <a:gd name="T30" fmla="*/ 11 w 4612"/>
              <a:gd name="T31" fmla="*/ 4753 h 4753"/>
              <a:gd name="T32" fmla="*/ 11 w 4612"/>
              <a:gd name="T33" fmla="*/ 3513 h 4753"/>
              <a:gd name="T34" fmla="*/ 677 w 4612"/>
              <a:gd name="T35" fmla="*/ 2849 h 4753"/>
              <a:gd name="T36" fmla="*/ 679 w 4612"/>
              <a:gd name="T37" fmla="*/ 2656 h 4753"/>
              <a:gd name="T38" fmla="*/ 1296 w 4612"/>
              <a:gd name="T39" fmla="*/ 2040 h 4753"/>
              <a:gd name="T40" fmla="*/ 1416 w 4612"/>
              <a:gd name="T41" fmla="*/ 2040 h 4753"/>
              <a:gd name="T42" fmla="*/ 1750 w 4612"/>
              <a:gd name="T43" fmla="*/ 1703 h 4753"/>
              <a:gd name="T44" fmla="*/ 2319 w 4612"/>
              <a:gd name="T45" fmla="*/ 1695 h 4753"/>
              <a:gd name="T46" fmla="*/ 2512 w 4612"/>
              <a:gd name="T47" fmla="*/ 1502 h 4753"/>
              <a:gd name="T48" fmla="*/ 2585 w 4612"/>
              <a:gd name="T49" fmla="*/ 1504 h 4753"/>
              <a:gd name="T50" fmla="*/ 2888 w 4612"/>
              <a:gd name="T51" fmla="*/ 1201 h 4753"/>
              <a:gd name="T52" fmla="*/ 3134 w 4612"/>
              <a:gd name="T53" fmla="*/ 1191 h 4753"/>
              <a:gd name="T54" fmla="*/ 3460 w 4612"/>
              <a:gd name="T55" fmla="*/ 865 h 4753"/>
              <a:gd name="T56" fmla="*/ 3758 w 4612"/>
              <a:gd name="T57" fmla="*/ 862 h 4753"/>
              <a:gd name="T58" fmla="*/ 4612 w 4612"/>
              <a:gd name="T59" fmla="*/ 8 h 4753"/>
              <a:gd name="T60" fmla="*/ 4604 w 4612"/>
              <a:gd name="T61" fmla="*/ 0 h 4753"/>
              <a:gd name="T62" fmla="*/ 4604 w 4612"/>
              <a:gd name="T63" fmla="*/ 0 h 47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612" h="4753">
                <a:moveTo>
                  <a:pt x="4604" y="0"/>
                </a:moveTo>
                <a:lnTo>
                  <a:pt x="3753" y="852"/>
                </a:lnTo>
                <a:lnTo>
                  <a:pt x="3455" y="854"/>
                </a:lnTo>
                <a:lnTo>
                  <a:pt x="3129" y="1181"/>
                </a:lnTo>
                <a:lnTo>
                  <a:pt x="2883" y="1191"/>
                </a:lnTo>
                <a:lnTo>
                  <a:pt x="2580" y="1494"/>
                </a:lnTo>
                <a:lnTo>
                  <a:pt x="2510" y="1491"/>
                </a:lnTo>
                <a:lnTo>
                  <a:pt x="2316" y="1685"/>
                </a:lnTo>
                <a:lnTo>
                  <a:pt x="1745" y="1692"/>
                </a:lnTo>
                <a:lnTo>
                  <a:pt x="1410" y="2029"/>
                </a:lnTo>
                <a:lnTo>
                  <a:pt x="1293" y="2029"/>
                </a:lnTo>
                <a:lnTo>
                  <a:pt x="669" y="2654"/>
                </a:lnTo>
                <a:lnTo>
                  <a:pt x="666" y="2844"/>
                </a:lnTo>
                <a:lnTo>
                  <a:pt x="0" y="3507"/>
                </a:lnTo>
                <a:lnTo>
                  <a:pt x="0" y="4753"/>
                </a:lnTo>
                <a:lnTo>
                  <a:pt x="11" y="4753"/>
                </a:lnTo>
                <a:lnTo>
                  <a:pt x="11" y="3513"/>
                </a:lnTo>
                <a:lnTo>
                  <a:pt x="677" y="2849"/>
                </a:lnTo>
                <a:lnTo>
                  <a:pt x="679" y="2656"/>
                </a:lnTo>
                <a:lnTo>
                  <a:pt x="1296" y="2040"/>
                </a:lnTo>
                <a:lnTo>
                  <a:pt x="1416" y="2040"/>
                </a:lnTo>
                <a:lnTo>
                  <a:pt x="1750" y="1703"/>
                </a:lnTo>
                <a:lnTo>
                  <a:pt x="2319" y="1695"/>
                </a:lnTo>
                <a:lnTo>
                  <a:pt x="2512" y="1502"/>
                </a:lnTo>
                <a:lnTo>
                  <a:pt x="2585" y="1504"/>
                </a:lnTo>
                <a:lnTo>
                  <a:pt x="2888" y="1201"/>
                </a:lnTo>
                <a:lnTo>
                  <a:pt x="3134" y="1191"/>
                </a:lnTo>
                <a:lnTo>
                  <a:pt x="3460" y="865"/>
                </a:lnTo>
                <a:lnTo>
                  <a:pt x="3758" y="862"/>
                </a:lnTo>
                <a:lnTo>
                  <a:pt x="4612" y="8"/>
                </a:lnTo>
                <a:lnTo>
                  <a:pt x="4604" y="0"/>
                </a:lnTo>
                <a:lnTo>
                  <a:pt x="4604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17" name="Freeform 673"/>
          <p:cNvSpPr>
            <a:spLocks/>
          </p:cNvSpPr>
          <p:nvPr/>
        </p:nvSpPr>
        <p:spPr bwMode="auto">
          <a:xfrm>
            <a:off x="10421167" y="2200279"/>
            <a:ext cx="7321552" cy="7545402"/>
          </a:xfrm>
          <a:custGeom>
            <a:avLst/>
            <a:gdLst>
              <a:gd name="T0" fmla="*/ 4604 w 4612"/>
              <a:gd name="T1" fmla="*/ 0 h 4753"/>
              <a:gd name="T2" fmla="*/ 3753 w 4612"/>
              <a:gd name="T3" fmla="*/ 852 h 4753"/>
              <a:gd name="T4" fmla="*/ 3455 w 4612"/>
              <a:gd name="T5" fmla="*/ 854 h 4753"/>
              <a:gd name="T6" fmla="*/ 3129 w 4612"/>
              <a:gd name="T7" fmla="*/ 1181 h 4753"/>
              <a:gd name="T8" fmla="*/ 2883 w 4612"/>
              <a:gd name="T9" fmla="*/ 1191 h 4753"/>
              <a:gd name="T10" fmla="*/ 2580 w 4612"/>
              <a:gd name="T11" fmla="*/ 1494 h 4753"/>
              <a:gd name="T12" fmla="*/ 2510 w 4612"/>
              <a:gd name="T13" fmla="*/ 1491 h 4753"/>
              <a:gd name="T14" fmla="*/ 2316 w 4612"/>
              <a:gd name="T15" fmla="*/ 1685 h 4753"/>
              <a:gd name="T16" fmla="*/ 1745 w 4612"/>
              <a:gd name="T17" fmla="*/ 1692 h 4753"/>
              <a:gd name="T18" fmla="*/ 1410 w 4612"/>
              <a:gd name="T19" fmla="*/ 2029 h 4753"/>
              <a:gd name="T20" fmla="*/ 1293 w 4612"/>
              <a:gd name="T21" fmla="*/ 2029 h 4753"/>
              <a:gd name="T22" fmla="*/ 669 w 4612"/>
              <a:gd name="T23" fmla="*/ 2654 h 4753"/>
              <a:gd name="T24" fmla="*/ 666 w 4612"/>
              <a:gd name="T25" fmla="*/ 2844 h 4753"/>
              <a:gd name="T26" fmla="*/ 0 w 4612"/>
              <a:gd name="T27" fmla="*/ 3507 h 4753"/>
              <a:gd name="T28" fmla="*/ 0 w 4612"/>
              <a:gd name="T29" fmla="*/ 4753 h 4753"/>
              <a:gd name="T30" fmla="*/ 11 w 4612"/>
              <a:gd name="T31" fmla="*/ 4753 h 4753"/>
              <a:gd name="T32" fmla="*/ 11 w 4612"/>
              <a:gd name="T33" fmla="*/ 3513 h 4753"/>
              <a:gd name="T34" fmla="*/ 677 w 4612"/>
              <a:gd name="T35" fmla="*/ 2849 h 4753"/>
              <a:gd name="T36" fmla="*/ 679 w 4612"/>
              <a:gd name="T37" fmla="*/ 2656 h 4753"/>
              <a:gd name="T38" fmla="*/ 1296 w 4612"/>
              <a:gd name="T39" fmla="*/ 2040 h 4753"/>
              <a:gd name="T40" fmla="*/ 1416 w 4612"/>
              <a:gd name="T41" fmla="*/ 2040 h 4753"/>
              <a:gd name="T42" fmla="*/ 1750 w 4612"/>
              <a:gd name="T43" fmla="*/ 1703 h 4753"/>
              <a:gd name="T44" fmla="*/ 2319 w 4612"/>
              <a:gd name="T45" fmla="*/ 1695 h 4753"/>
              <a:gd name="T46" fmla="*/ 2512 w 4612"/>
              <a:gd name="T47" fmla="*/ 1502 h 4753"/>
              <a:gd name="T48" fmla="*/ 2585 w 4612"/>
              <a:gd name="T49" fmla="*/ 1504 h 4753"/>
              <a:gd name="T50" fmla="*/ 2888 w 4612"/>
              <a:gd name="T51" fmla="*/ 1201 h 4753"/>
              <a:gd name="T52" fmla="*/ 3134 w 4612"/>
              <a:gd name="T53" fmla="*/ 1191 h 4753"/>
              <a:gd name="T54" fmla="*/ 3460 w 4612"/>
              <a:gd name="T55" fmla="*/ 865 h 4753"/>
              <a:gd name="T56" fmla="*/ 3758 w 4612"/>
              <a:gd name="T57" fmla="*/ 862 h 4753"/>
              <a:gd name="T58" fmla="*/ 4612 w 4612"/>
              <a:gd name="T59" fmla="*/ 8 h 4753"/>
              <a:gd name="T60" fmla="*/ 4604 w 4612"/>
              <a:gd name="T61" fmla="*/ 0 h 4753"/>
              <a:gd name="T62" fmla="*/ 4604 w 4612"/>
              <a:gd name="T63" fmla="*/ 0 h 47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612" h="4753">
                <a:moveTo>
                  <a:pt x="4604" y="0"/>
                </a:moveTo>
                <a:lnTo>
                  <a:pt x="3753" y="852"/>
                </a:lnTo>
                <a:lnTo>
                  <a:pt x="3455" y="854"/>
                </a:lnTo>
                <a:lnTo>
                  <a:pt x="3129" y="1181"/>
                </a:lnTo>
                <a:lnTo>
                  <a:pt x="2883" y="1191"/>
                </a:lnTo>
                <a:lnTo>
                  <a:pt x="2580" y="1494"/>
                </a:lnTo>
                <a:lnTo>
                  <a:pt x="2510" y="1491"/>
                </a:lnTo>
                <a:lnTo>
                  <a:pt x="2316" y="1685"/>
                </a:lnTo>
                <a:lnTo>
                  <a:pt x="1745" y="1692"/>
                </a:lnTo>
                <a:lnTo>
                  <a:pt x="1410" y="2029"/>
                </a:lnTo>
                <a:lnTo>
                  <a:pt x="1293" y="2029"/>
                </a:lnTo>
                <a:lnTo>
                  <a:pt x="669" y="2654"/>
                </a:lnTo>
                <a:lnTo>
                  <a:pt x="666" y="2844"/>
                </a:lnTo>
                <a:lnTo>
                  <a:pt x="0" y="3507"/>
                </a:lnTo>
                <a:lnTo>
                  <a:pt x="0" y="4753"/>
                </a:lnTo>
                <a:lnTo>
                  <a:pt x="11" y="4753"/>
                </a:lnTo>
                <a:lnTo>
                  <a:pt x="11" y="3513"/>
                </a:lnTo>
                <a:lnTo>
                  <a:pt x="677" y="2849"/>
                </a:lnTo>
                <a:lnTo>
                  <a:pt x="679" y="2656"/>
                </a:lnTo>
                <a:lnTo>
                  <a:pt x="1296" y="2040"/>
                </a:lnTo>
                <a:lnTo>
                  <a:pt x="1416" y="2040"/>
                </a:lnTo>
                <a:lnTo>
                  <a:pt x="1750" y="1703"/>
                </a:lnTo>
                <a:lnTo>
                  <a:pt x="2319" y="1695"/>
                </a:lnTo>
                <a:lnTo>
                  <a:pt x="2512" y="1502"/>
                </a:lnTo>
                <a:lnTo>
                  <a:pt x="2585" y="1504"/>
                </a:lnTo>
                <a:lnTo>
                  <a:pt x="2888" y="1201"/>
                </a:lnTo>
                <a:lnTo>
                  <a:pt x="3134" y="1191"/>
                </a:lnTo>
                <a:lnTo>
                  <a:pt x="3460" y="865"/>
                </a:lnTo>
                <a:lnTo>
                  <a:pt x="3758" y="862"/>
                </a:lnTo>
                <a:lnTo>
                  <a:pt x="4612" y="8"/>
                </a:lnTo>
                <a:lnTo>
                  <a:pt x="4604" y="0"/>
                </a:lnTo>
                <a:lnTo>
                  <a:pt x="460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18" name="Freeform 674"/>
          <p:cNvSpPr>
            <a:spLocks/>
          </p:cNvSpPr>
          <p:nvPr/>
        </p:nvSpPr>
        <p:spPr bwMode="auto">
          <a:xfrm>
            <a:off x="10670405" y="2259017"/>
            <a:ext cx="7137402" cy="7288226"/>
          </a:xfrm>
          <a:custGeom>
            <a:avLst/>
            <a:gdLst>
              <a:gd name="T0" fmla="*/ 4489 w 4496"/>
              <a:gd name="T1" fmla="*/ 0 h 4591"/>
              <a:gd name="T2" fmla="*/ 3616 w 4496"/>
              <a:gd name="T3" fmla="*/ 869 h 4591"/>
              <a:gd name="T4" fmla="*/ 3319 w 4496"/>
              <a:gd name="T5" fmla="*/ 872 h 4591"/>
              <a:gd name="T6" fmla="*/ 2992 w 4496"/>
              <a:gd name="T7" fmla="*/ 1198 h 4591"/>
              <a:gd name="T8" fmla="*/ 2737 w 4496"/>
              <a:gd name="T9" fmla="*/ 1201 h 4591"/>
              <a:gd name="T10" fmla="*/ 2434 w 4496"/>
              <a:gd name="T11" fmla="*/ 1504 h 4591"/>
              <a:gd name="T12" fmla="*/ 2371 w 4496"/>
              <a:gd name="T13" fmla="*/ 1509 h 4591"/>
              <a:gd name="T14" fmla="*/ 2178 w 4496"/>
              <a:gd name="T15" fmla="*/ 1702 h 4591"/>
              <a:gd name="T16" fmla="*/ 1601 w 4496"/>
              <a:gd name="T17" fmla="*/ 1705 h 4591"/>
              <a:gd name="T18" fmla="*/ 1264 w 4496"/>
              <a:gd name="T19" fmla="*/ 2039 h 4591"/>
              <a:gd name="T20" fmla="*/ 1146 w 4496"/>
              <a:gd name="T21" fmla="*/ 2039 h 4591"/>
              <a:gd name="T22" fmla="*/ 538 w 4496"/>
              <a:gd name="T23" fmla="*/ 2648 h 4591"/>
              <a:gd name="T24" fmla="*/ 546 w 4496"/>
              <a:gd name="T25" fmla="*/ 2849 h 4591"/>
              <a:gd name="T26" fmla="*/ 0 w 4496"/>
              <a:gd name="T27" fmla="*/ 3395 h 4591"/>
              <a:gd name="T28" fmla="*/ 0 w 4496"/>
              <a:gd name="T29" fmla="*/ 4591 h 4591"/>
              <a:gd name="T30" fmla="*/ 11 w 4496"/>
              <a:gd name="T31" fmla="*/ 4591 h 4591"/>
              <a:gd name="T32" fmla="*/ 11 w 4496"/>
              <a:gd name="T33" fmla="*/ 3400 h 4591"/>
              <a:gd name="T34" fmla="*/ 556 w 4496"/>
              <a:gd name="T35" fmla="*/ 2852 h 4591"/>
              <a:gd name="T36" fmla="*/ 548 w 4496"/>
              <a:gd name="T37" fmla="*/ 2653 h 4591"/>
              <a:gd name="T38" fmla="*/ 1149 w 4496"/>
              <a:gd name="T39" fmla="*/ 2050 h 4591"/>
              <a:gd name="T40" fmla="*/ 1269 w 4496"/>
              <a:gd name="T41" fmla="*/ 2050 h 4591"/>
              <a:gd name="T42" fmla="*/ 1603 w 4496"/>
              <a:gd name="T43" fmla="*/ 1716 h 4591"/>
              <a:gd name="T44" fmla="*/ 2180 w 4496"/>
              <a:gd name="T45" fmla="*/ 1713 h 4591"/>
              <a:gd name="T46" fmla="*/ 2374 w 4496"/>
              <a:gd name="T47" fmla="*/ 1520 h 4591"/>
              <a:gd name="T48" fmla="*/ 2439 w 4496"/>
              <a:gd name="T49" fmla="*/ 1514 h 4591"/>
              <a:gd name="T50" fmla="*/ 2742 w 4496"/>
              <a:gd name="T51" fmla="*/ 1211 h 4591"/>
              <a:gd name="T52" fmla="*/ 2995 w 4496"/>
              <a:gd name="T53" fmla="*/ 1209 h 4591"/>
              <a:gd name="T54" fmla="*/ 3321 w 4496"/>
              <a:gd name="T55" fmla="*/ 882 h 4591"/>
              <a:gd name="T56" fmla="*/ 3622 w 4496"/>
              <a:gd name="T57" fmla="*/ 880 h 4591"/>
              <a:gd name="T58" fmla="*/ 4496 w 4496"/>
              <a:gd name="T59" fmla="*/ 5 h 4591"/>
              <a:gd name="T60" fmla="*/ 4489 w 4496"/>
              <a:gd name="T61" fmla="*/ 0 h 4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96" h="4591">
                <a:moveTo>
                  <a:pt x="4489" y="0"/>
                </a:moveTo>
                <a:lnTo>
                  <a:pt x="3616" y="869"/>
                </a:lnTo>
                <a:lnTo>
                  <a:pt x="3319" y="872"/>
                </a:lnTo>
                <a:lnTo>
                  <a:pt x="2992" y="1198"/>
                </a:lnTo>
                <a:lnTo>
                  <a:pt x="2737" y="1201"/>
                </a:lnTo>
                <a:lnTo>
                  <a:pt x="2434" y="1504"/>
                </a:lnTo>
                <a:lnTo>
                  <a:pt x="2371" y="1509"/>
                </a:lnTo>
                <a:lnTo>
                  <a:pt x="2178" y="1702"/>
                </a:lnTo>
                <a:lnTo>
                  <a:pt x="1601" y="1705"/>
                </a:lnTo>
                <a:lnTo>
                  <a:pt x="1264" y="2039"/>
                </a:lnTo>
                <a:lnTo>
                  <a:pt x="1146" y="2039"/>
                </a:lnTo>
                <a:lnTo>
                  <a:pt x="538" y="2648"/>
                </a:lnTo>
                <a:lnTo>
                  <a:pt x="546" y="2849"/>
                </a:lnTo>
                <a:lnTo>
                  <a:pt x="0" y="3395"/>
                </a:lnTo>
                <a:lnTo>
                  <a:pt x="0" y="4591"/>
                </a:lnTo>
                <a:lnTo>
                  <a:pt x="11" y="4591"/>
                </a:lnTo>
                <a:lnTo>
                  <a:pt x="11" y="3400"/>
                </a:lnTo>
                <a:lnTo>
                  <a:pt x="556" y="2852"/>
                </a:lnTo>
                <a:lnTo>
                  <a:pt x="548" y="2653"/>
                </a:lnTo>
                <a:lnTo>
                  <a:pt x="1149" y="2050"/>
                </a:lnTo>
                <a:lnTo>
                  <a:pt x="1269" y="2050"/>
                </a:lnTo>
                <a:lnTo>
                  <a:pt x="1603" y="1716"/>
                </a:lnTo>
                <a:lnTo>
                  <a:pt x="2180" y="1713"/>
                </a:lnTo>
                <a:lnTo>
                  <a:pt x="2374" y="1520"/>
                </a:lnTo>
                <a:lnTo>
                  <a:pt x="2439" y="1514"/>
                </a:lnTo>
                <a:lnTo>
                  <a:pt x="2742" y="1211"/>
                </a:lnTo>
                <a:lnTo>
                  <a:pt x="2995" y="1209"/>
                </a:lnTo>
                <a:lnTo>
                  <a:pt x="3321" y="882"/>
                </a:lnTo>
                <a:lnTo>
                  <a:pt x="3622" y="880"/>
                </a:lnTo>
                <a:lnTo>
                  <a:pt x="4496" y="5"/>
                </a:lnTo>
                <a:lnTo>
                  <a:pt x="4489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19" name="Freeform 675"/>
          <p:cNvSpPr>
            <a:spLocks/>
          </p:cNvSpPr>
          <p:nvPr/>
        </p:nvSpPr>
        <p:spPr bwMode="auto">
          <a:xfrm>
            <a:off x="10670405" y="2259017"/>
            <a:ext cx="7137402" cy="7288226"/>
          </a:xfrm>
          <a:custGeom>
            <a:avLst/>
            <a:gdLst>
              <a:gd name="T0" fmla="*/ 4489 w 4496"/>
              <a:gd name="T1" fmla="*/ 0 h 4591"/>
              <a:gd name="T2" fmla="*/ 3616 w 4496"/>
              <a:gd name="T3" fmla="*/ 869 h 4591"/>
              <a:gd name="T4" fmla="*/ 3319 w 4496"/>
              <a:gd name="T5" fmla="*/ 872 h 4591"/>
              <a:gd name="T6" fmla="*/ 2992 w 4496"/>
              <a:gd name="T7" fmla="*/ 1198 h 4591"/>
              <a:gd name="T8" fmla="*/ 2737 w 4496"/>
              <a:gd name="T9" fmla="*/ 1201 h 4591"/>
              <a:gd name="T10" fmla="*/ 2434 w 4496"/>
              <a:gd name="T11" fmla="*/ 1504 h 4591"/>
              <a:gd name="T12" fmla="*/ 2371 w 4496"/>
              <a:gd name="T13" fmla="*/ 1509 h 4591"/>
              <a:gd name="T14" fmla="*/ 2178 w 4496"/>
              <a:gd name="T15" fmla="*/ 1702 h 4591"/>
              <a:gd name="T16" fmla="*/ 1601 w 4496"/>
              <a:gd name="T17" fmla="*/ 1705 h 4591"/>
              <a:gd name="T18" fmla="*/ 1264 w 4496"/>
              <a:gd name="T19" fmla="*/ 2039 h 4591"/>
              <a:gd name="T20" fmla="*/ 1146 w 4496"/>
              <a:gd name="T21" fmla="*/ 2039 h 4591"/>
              <a:gd name="T22" fmla="*/ 538 w 4496"/>
              <a:gd name="T23" fmla="*/ 2648 h 4591"/>
              <a:gd name="T24" fmla="*/ 546 w 4496"/>
              <a:gd name="T25" fmla="*/ 2849 h 4591"/>
              <a:gd name="T26" fmla="*/ 0 w 4496"/>
              <a:gd name="T27" fmla="*/ 3395 h 4591"/>
              <a:gd name="T28" fmla="*/ 0 w 4496"/>
              <a:gd name="T29" fmla="*/ 4591 h 4591"/>
              <a:gd name="T30" fmla="*/ 11 w 4496"/>
              <a:gd name="T31" fmla="*/ 4591 h 4591"/>
              <a:gd name="T32" fmla="*/ 11 w 4496"/>
              <a:gd name="T33" fmla="*/ 3400 h 4591"/>
              <a:gd name="T34" fmla="*/ 556 w 4496"/>
              <a:gd name="T35" fmla="*/ 2852 h 4591"/>
              <a:gd name="T36" fmla="*/ 548 w 4496"/>
              <a:gd name="T37" fmla="*/ 2653 h 4591"/>
              <a:gd name="T38" fmla="*/ 1149 w 4496"/>
              <a:gd name="T39" fmla="*/ 2050 h 4591"/>
              <a:gd name="T40" fmla="*/ 1269 w 4496"/>
              <a:gd name="T41" fmla="*/ 2050 h 4591"/>
              <a:gd name="T42" fmla="*/ 1603 w 4496"/>
              <a:gd name="T43" fmla="*/ 1716 h 4591"/>
              <a:gd name="T44" fmla="*/ 2180 w 4496"/>
              <a:gd name="T45" fmla="*/ 1713 h 4591"/>
              <a:gd name="T46" fmla="*/ 2374 w 4496"/>
              <a:gd name="T47" fmla="*/ 1520 h 4591"/>
              <a:gd name="T48" fmla="*/ 2439 w 4496"/>
              <a:gd name="T49" fmla="*/ 1514 h 4591"/>
              <a:gd name="T50" fmla="*/ 2742 w 4496"/>
              <a:gd name="T51" fmla="*/ 1211 h 4591"/>
              <a:gd name="T52" fmla="*/ 2995 w 4496"/>
              <a:gd name="T53" fmla="*/ 1209 h 4591"/>
              <a:gd name="T54" fmla="*/ 3321 w 4496"/>
              <a:gd name="T55" fmla="*/ 882 h 4591"/>
              <a:gd name="T56" fmla="*/ 3622 w 4496"/>
              <a:gd name="T57" fmla="*/ 880 h 4591"/>
              <a:gd name="T58" fmla="*/ 4496 w 4496"/>
              <a:gd name="T59" fmla="*/ 5 h 4591"/>
              <a:gd name="T60" fmla="*/ 4489 w 4496"/>
              <a:gd name="T61" fmla="*/ 0 h 4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96" h="4591">
                <a:moveTo>
                  <a:pt x="4489" y="0"/>
                </a:moveTo>
                <a:lnTo>
                  <a:pt x="3616" y="869"/>
                </a:lnTo>
                <a:lnTo>
                  <a:pt x="3319" y="872"/>
                </a:lnTo>
                <a:lnTo>
                  <a:pt x="2992" y="1198"/>
                </a:lnTo>
                <a:lnTo>
                  <a:pt x="2737" y="1201"/>
                </a:lnTo>
                <a:lnTo>
                  <a:pt x="2434" y="1504"/>
                </a:lnTo>
                <a:lnTo>
                  <a:pt x="2371" y="1509"/>
                </a:lnTo>
                <a:lnTo>
                  <a:pt x="2178" y="1702"/>
                </a:lnTo>
                <a:lnTo>
                  <a:pt x="1601" y="1705"/>
                </a:lnTo>
                <a:lnTo>
                  <a:pt x="1264" y="2039"/>
                </a:lnTo>
                <a:lnTo>
                  <a:pt x="1146" y="2039"/>
                </a:lnTo>
                <a:lnTo>
                  <a:pt x="538" y="2648"/>
                </a:lnTo>
                <a:lnTo>
                  <a:pt x="546" y="2849"/>
                </a:lnTo>
                <a:lnTo>
                  <a:pt x="0" y="3395"/>
                </a:lnTo>
                <a:lnTo>
                  <a:pt x="0" y="4591"/>
                </a:lnTo>
                <a:lnTo>
                  <a:pt x="11" y="4591"/>
                </a:lnTo>
                <a:lnTo>
                  <a:pt x="11" y="3400"/>
                </a:lnTo>
                <a:lnTo>
                  <a:pt x="556" y="2852"/>
                </a:lnTo>
                <a:lnTo>
                  <a:pt x="548" y="2653"/>
                </a:lnTo>
                <a:lnTo>
                  <a:pt x="1149" y="2050"/>
                </a:lnTo>
                <a:lnTo>
                  <a:pt x="1269" y="2050"/>
                </a:lnTo>
                <a:lnTo>
                  <a:pt x="1603" y="1716"/>
                </a:lnTo>
                <a:lnTo>
                  <a:pt x="2180" y="1713"/>
                </a:lnTo>
                <a:lnTo>
                  <a:pt x="2374" y="1520"/>
                </a:lnTo>
                <a:lnTo>
                  <a:pt x="2439" y="1514"/>
                </a:lnTo>
                <a:lnTo>
                  <a:pt x="2742" y="1211"/>
                </a:lnTo>
                <a:lnTo>
                  <a:pt x="2995" y="1209"/>
                </a:lnTo>
                <a:lnTo>
                  <a:pt x="3321" y="882"/>
                </a:lnTo>
                <a:lnTo>
                  <a:pt x="3622" y="880"/>
                </a:lnTo>
                <a:lnTo>
                  <a:pt x="4496" y="5"/>
                </a:lnTo>
                <a:lnTo>
                  <a:pt x="4489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20" name="Freeform 676"/>
          <p:cNvSpPr>
            <a:spLocks/>
          </p:cNvSpPr>
          <p:nvPr/>
        </p:nvSpPr>
        <p:spPr bwMode="auto">
          <a:xfrm>
            <a:off x="10719618" y="2320930"/>
            <a:ext cx="7142165" cy="7027876"/>
          </a:xfrm>
          <a:custGeom>
            <a:avLst/>
            <a:gdLst>
              <a:gd name="T0" fmla="*/ 4491 w 4499"/>
              <a:gd name="T1" fmla="*/ 0 h 4427"/>
              <a:gd name="T2" fmla="*/ 4491 w 4499"/>
              <a:gd name="T3" fmla="*/ 0 h 4427"/>
              <a:gd name="T4" fmla="*/ 3601 w 4499"/>
              <a:gd name="T5" fmla="*/ 888 h 4427"/>
              <a:gd name="T6" fmla="*/ 3303 w 4499"/>
              <a:gd name="T7" fmla="*/ 890 h 4427"/>
              <a:gd name="T8" fmla="*/ 2977 w 4499"/>
              <a:gd name="T9" fmla="*/ 1217 h 4427"/>
              <a:gd name="T10" fmla="*/ 2724 w 4499"/>
              <a:gd name="T11" fmla="*/ 1217 h 4427"/>
              <a:gd name="T12" fmla="*/ 2421 w 4499"/>
              <a:gd name="T13" fmla="*/ 1522 h 4427"/>
              <a:gd name="T14" fmla="*/ 2350 w 4499"/>
              <a:gd name="T15" fmla="*/ 1520 h 4427"/>
              <a:gd name="T16" fmla="*/ 2157 w 4499"/>
              <a:gd name="T17" fmla="*/ 1713 h 4427"/>
              <a:gd name="T18" fmla="*/ 1588 w 4499"/>
              <a:gd name="T19" fmla="*/ 1721 h 4427"/>
              <a:gd name="T20" fmla="*/ 1251 w 4499"/>
              <a:gd name="T21" fmla="*/ 2055 h 4427"/>
              <a:gd name="T22" fmla="*/ 1134 w 4499"/>
              <a:gd name="T23" fmla="*/ 2055 h 4427"/>
              <a:gd name="T24" fmla="*/ 541 w 4499"/>
              <a:gd name="T25" fmla="*/ 2648 h 4427"/>
              <a:gd name="T26" fmla="*/ 544 w 4499"/>
              <a:gd name="T27" fmla="*/ 2852 h 4427"/>
              <a:gd name="T28" fmla="*/ 0 w 4499"/>
              <a:gd name="T29" fmla="*/ 3395 h 4427"/>
              <a:gd name="T30" fmla="*/ 0 w 4499"/>
              <a:gd name="T31" fmla="*/ 4427 h 4427"/>
              <a:gd name="T32" fmla="*/ 11 w 4499"/>
              <a:gd name="T33" fmla="*/ 4427 h 4427"/>
              <a:gd name="T34" fmla="*/ 11 w 4499"/>
              <a:gd name="T35" fmla="*/ 3398 h 4427"/>
              <a:gd name="T36" fmla="*/ 554 w 4499"/>
              <a:gd name="T37" fmla="*/ 2854 h 4427"/>
              <a:gd name="T38" fmla="*/ 551 w 4499"/>
              <a:gd name="T39" fmla="*/ 2653 h 4427"/>
              <a:gd name="T40" fmla="*/ 1136 w 4499"/>
              <a:gd name="T41" fmla="*/ 2066 h 4427"/>
              <a:gd name="T42" fmla="*/ 1256 w 4499"/>
              <a:gd name="T43" fmla="*/ 2066 h 4427"/>
              <a:gd name="T44" fmla="*/ 1591 w 4499"/>
              <a:gd name="T45" fmla="*/ 1731 h 4427"/>
              <a:gd name="T46" fmla="*/ 2162 w 4499"/>
              <a:gd name="T47" fmla="*/ 1724 h 4427"/>
              <a:gd name="T48" fmla="*/ 2356 w 4499"/>
              <a:gd name="T49" fmla="*/ 1530 h 4427"/>
              <a:gd name="T50" fmla="*/ 2426 w 4499"/>
              <a:gd name="T51" fmla="*/ 1533 h 4427"/>
              <a:gd name="T52" fmla="*/ 2729 w 4499"/>
              <a:gd name="T53" fmla="*/ 1227 h 4427"/>
              <a:gd name="T54" fmla="*/ 2982 w 4499"/>
              <a:gd name="T55" fmla="*/ 1227 h 4427"/>
              <a:gd name="T56" fmla="*/ 3309 w 4499"/>
              <a:gd name="T57" fmla="*/ 901 h 4427"/>
              <a:gd name="T58" fmla="*/ 3606 w 4499"/>
              <a:gd name="T59" fmla="*/ 898 h 4427"/>
              <a:gd name="T60" fmla="*/ 4499 w 4499"/>
              <a:gd name="T61" fmla="*/ 8 h 4427"/>
              <a:gd name="T62" fmla="*/ 4491 w 4499"/>
              <a:gd name="T63" fmla="*/ 0 h 44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499" h="4427">
                <a:moveTo>
                  <a:pt x="4491" y="0"/>
                </a:moveTo>
                <a:lnTo>
                  <a:pt x="4491" y="0"/>
                </a:lnTo>
                <a:lnTo>
                  <a:pt x="3601" y="888"/>
                </a:lnTo>
                <a:lnTo>
                  <a:pt x="3303" y="890"/>
                </a:lnTo>
                <a:lnTo>
                  <a:pt x="2977" y="1217"/>
                </a:lnTo>
                <a:lnTo>
                  <a:pt x="2724" y="1217"/>
                </a:lnTo>
                <a:lnTo>
                  <a:pt x="2421" y="1522"/>
                </a:lnTo>
                <a:lnTo>
                  <a:pt x="2350" y="1520"/>
                </a:lnTo>
                <a:lnTo>
                  <a:pt x="2157" y="1713"/>
                </a:lnTo>
                <a:lnTo>
                  <a:pt x="1588" y="1721"/>
                </a:lnTo>
                <a:lnTo>
                  <a:pt x="1251" y="2055"/>
                </a:lnTo>
                <a:lnTo>
                  <a:pt x="1134" y="2055"/>
                </a:lnTo>
                <a:lnTo>
                  <a:pt x="541" y="2648"/>
                </a:lnTo>
                <a:lnTo>
                  <a:pt x="544" y="2852"/>
                </a:lnTo>
                <a:lnTo>
                  <a:pt x="0" y="3395"/>
                </a:lnTo>
                <a:lnTo>
                  <a:pt x="0" y="4427"/>
                </a:lnTo>
                <a:lnTo>
                  <a:pt x="11" y="4427"/>
                </a:lnTo>
                <a:lnTo>
                  <a:pt x="11" y="3398"/>
                </a:lnTo>
                <a:lnTo>
                  <a:pt x="554" y="2854"/>
                </a:lnTo>
                <a:lnTo>
                  <a:pt x="551" y="2653"/>
                </a:lnTo>
                <a:lnTo>
                  <a:pt x="1136" y="2066"/>
                </a:lnTo>
                <a:lnTo>
                  <a:pt x="1256" y="2066"/>
                </a:lnTo>
                <a:lnTo>
                  <a:pt x="1591" y="1731"/>
                </a:lnTo>
                <a:lnTo>
                  <a:pt x="2162" y="1724"/>
                </a:lnTo>
                <a:lnTo>
                  <a:pt x="2356" y="1530"/>
                </a:lnTo>
                <a:lnTo>
                  <a:pt x="2426" y="1533"/>
                </a:lnTo>
                <a:lnTo>
                  <a:pt x="2729" y="1227"/>
                </a:lnTo>
                <a:lnTo>
                  <a:pt x="2982" y="1227"/>
                </a:lnTo>
                <a:lnTo>
                  <a:pt x="3309" y="901"/>
                </a:lnTo>
                <a:lnTo>
                  <a:pt x="3606" y="898"/>
                </a:lnTo>
                <a:lnTo>
                  <a:pt x="4499" y="8"/>
                </a:lnTo>
                <a:lnTo>
                  <a:pt x="4491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21" name="Freeform 677"/>
          <p:cNvSpPr>
            <a:spLocks/>
          </p:cNvSpPr>
          <p:nvPr/>
        </p:nvSpPr>
        <p:spPr bwMode="auto">
          <a:xfrm>
            <a:off x="10719618" y="2320930"/>
            <a:ext cx="7142165" cy="7027876"/>
          </a:xfrm>
          <a:custGeom>
            <a:avLst/>
            <a:gdLst>
              <a:gd name="T0" fmla="*/ 4491 w 4499"/>
              <a:gd name="T1" fmla="*/ 0 h 4427"/>
              <a:gd name="T2" fmla="*/ 4491 w 4499"/>
              <a:gd name="T3" fmla="*/ 0 h 4427"/>
              <a:gd name="T4" fmla="*/ 3601 w 4499"/>
              <a:gd name="T5" fmla="*/ 888 h 4427"/>
              <a:gd name="T6" fmla="*/ 3303 w 4499"/>
              <a:gd name="T7" fmla="*/ 890 h 4427"/>
              <a:gd name="T8" fmla="*/ 2977 w 4499"/>
              <a:gd name="T9" fmla="*/ 1217 h 4427"/>
              <a:gd name="T10" fmla="*/ 2724 w 4499"/>
              <a:gd name="T11" fmla="*/ 1217 h 4427"/>
              <a:gd name="T12" fmla="*/ 2421 w 4499"/>
              <a:gd name="T13" fmla="*/ 1522 h 4427"/>
              <a:gd name="T14" fmla="*/ 2350 w 4499"/>
              <a:gd name="T15" fmla="*/ 1520 h 4427"/>
              <a:gd name="T16" fmla="*/ 2157 w 4499"/>
              <a:gd name="T17" fmla="*/ 1713 h 4427"/>
              <a:gd name="T18" fmla="*/ 1588 w 4499"/>
              <a:gd name="T19" fmla="*/ 1721 h 4427"/>
              <a:gd name="T20" fmla="*/ 1251 w 4499"/>
              <a:gd name="T21" fmla="*/ 2055 h 4427"/>
              <a:gd name="T22" fmla="*/ 1134 w 4499"/>
              <a:gd name="T23" fmla="*/ 2055 h 4427"/>
              <a:gd name="T24" fmla="*/ 541 w 4499"/>
              <a:gd name="T25" fmla="*/ 2648 h 4427"/>
              <a:gd name="T26" fmla="*/ 544 w 4499"/>
              <a:gd name="T27" fmla="*/ 2852 h 4427"/>
              <a:gd name="T28" fmla="*/ 0 w 4499"/>
              <a:gd name="T29" fmla="*/ 3395 h 4427"/>
              <a:gd name="T30" fmla="*/ 0 w 4499"/>
              <a:gd name="T31" fmla="*/ 4427 h 4427"/>
              <a:gd name="T32" fmla="*/ 11 w 4499"/>
              <a:gd name="T33" fmla="*/ 4427 h 4427"/>
              <a:gd name="T34" fmla="*/ 11 w 4499"/>
              <a:gd name="T35" fmla="*/ 3398 h 4427"/>
              <a:gd name="T36" fmla="*/ 554 w 4499"/>
              <a:gd name="T37" fmla="*/ 2854 h 4427"/>
              <a:gd name="T38" fmla="*/ 551 w 4499"/>
              <a:gd name="T39" fmla="*/ 2653 h 4427"/>
              <a:gd name="T40" fmla="*/ 1136 w 4499"/>
              <a:gd name="T41" fmla="*/ 2066 h 4427"/>
              <a:gd name="T42" fmla="*/ 1256 w 4499"/>
              <a:gd name="T43" fmla="*/ 2066 h 4427"/>
              <a:gd name="T44" fmla="*/ 1591 w 4499"/>
              <a:gd name="T45" fmla="*/ 1731 h 4427"/>
              <a:gd name="T46" fmla="*/ 2162 w 4499"/>
              <a:gd name="T47" fmla="*/ 1724 h 4427"/>
              <a:gd name="T48" fmla="*/ 2356 w 4499"/>
              <a:gd name="T49" fmla="*/ 1530 h 4427"/>
              <a:gd name="T50" fmla="*/ 2426 w 4499"/>
              <a:gd name="T51" fmla="*/ 1533 h 4427"/>
              <a:gd name="T52" fmla="*/ 2729 w 4499"/>
              <a:gd name="T53" fmla="*/ 1227 h 4427"/>
              <a:gd name="T54" fmla="*/ 2982 w 4499"/>
              <a:gd name="T55" fmla="*/ 1227 h 4427"/>
              <a:gd name="T56" fmla="*/ 3309 w 4499"/>
              <a:gd name="T57" fmla="*/ 901 h 4427"/>
              <a:gd name="T58" fmla="*/ 3606 w 4499"/>
              <a:gd name="T59" fmla="*/ 898 h 4427"/>
              <a:gd name="T60" fmla="*/ 4499 w 4499"/>
              <a:gd name="T61" fmla="*/ 8 h 4427"/>
              <a:gd name="T62" fmla="*/ 4491 w 4499"/>
              <a:gd name="T63" fmla="*/ 0 h 44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499" h="4427">
                <a:moveTo>
                  <a:pt x="4491" y="0"/>
                </a:moveTo>
                <a:lnTo>
                  <a:pt x="4491" y="0"/>
                </a:lnTo>
                <a:lnTo>
                  <a:pt x="3601" y="888"/>
                </a:lnTo>
                <a:lnTo>
                  <a:pt x="3303" y="890"/>
                </a:lnTo>
                <a:lnTo>
                  <a:pt x="2977" y="1217"/>
                </a:lnTo>
                <a:lnTo>
                  <a:pt x="2724" y="1217"/>
                </a:lnTo>
                <a:lnTo>
                  <a:pt x="2421" y="1522"/>
                </a:lnTo>
                <a:lnTo>
                  <a:pt x="2350" y="1520"/>
                </a:lnTo>
                <a:lnTo>
                  <a:pt x="2157" y="1713"/>
                </a:lnTo>
                <a:lnTo>
                  <a:pt x="1588" y="1721"/>
                </a:lnTo>
                <a:lnTo>
                  <a:pt x="1251" y="2055"/>
                </a:lnTo>
                <a:lnTo>
                  <a:pt x="1134" y="2055"/>
                </a:lnTo>
                <a:lnTo>
                  <a:pt x="541" y="2648"/>
                </a:lnTo>
                <a:lnTo>
                  <a:pt x="544" y="2852"/>
                </a:lnTo>
                <a:lnTo>
                  <a:pt x="0" y="3395"/>
                </a:lnTo>
                <a:lnTo>
                  <a:pt x="0" y="4427"/>
                </a:lnTo>
                <a:lnTo>
                  <a:pt x="11" y="4427"/>
                </a:lnTo>
                <a:lnTo>
                  <a:pt x="11" y="3398"/>
                </a:lnTo>
                <a:lnTo>
                  <a:pt x="554" y="2854"/>
                </a:lnTo>
                <a:lnTo>
                  <a:pt x="551" y="2653"/>
                </a:lnTo>
                <a:lnTo>
                  <a:pt x="1136" y="2066"/>
                </a:lnTo>
                <a:lnTo>
                  <a:pt x="1256" y="2066"/>
                </a:lnTo>
                <a:lnTo>
                  <a:pt x="1591" y="1731"/>
                </a:lnTo>
                <a:lnTo>
                  <a:pt x="2162" y="1724"/>
                </a:lnTo>
                <a:lnTo>
                  <a:pt x="2356" y="1530"/>
                </a:lnTo>
                <a:lnTo>
                  <a:pt x="2426" y="1533"/>
                </a:lnTo>
                <a:lnTo>
                  <a:pt x="2729" y="1227"/>
                </a:lnTo>
                <a:lnTo>
                  <a:pt x="2982" y="1227"/>
                </a:lnTo>
                <a:lnTo>
                  <a:pt x="3309" y="901"/>
                </a:lnTo>
                <a:lnTo>
                  <a:pt x="3606" y="898"/>
                </a:lnTo>
                <a:lnTo>
                  <a:pt x="4499" y="8"/>
                </a:lnTo>
                <a:lnTo>
                  <a:pt x="4491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22" name="Freeform 678"/>
          <p:cNvSpPr>
            <a:spLocks/>
          </p:cNvSpPr>
          <p:nvPr/>
        </p:nvSpPr>
        <p:spPr bwMode="auto">
          <a:xfrm>
            <a:off x="10786293" y="2366967"/>
            <a:ext cx="7126290" cy="6964375"/>
          </a:xfrm>
          <a:custGeom>
            <a:avLst/>
            <a:gdLst>
              <a:gd name="T0" fmla="*/ 4481 w 4489"/>
              <a:gd name="T1" fmla="*/ 0 h 4387"/>
              <a:gd name="T2" fmla="*/ 3572 w 4489"/>
              <a:gd name="T3" fmla="*/ 906 h 4387"/>
              <a:gd name="T4" fmla="*/ 3274 w 4489"/>
              <a:gd name="T5" fmla="*/ 908 h 4387"/>
              <a:gd name="T6" fmla="*/ 2948 w 4489"/>
              <a:gd name="T7" fmla="*/ 1235 h 4387"/>
              <a:gd name="T8" fmla="*/ 2700 w 4489"/>
              <a:gd name="T9" fmla="*/ 1245 h 4387"/>
              <a:gd name="T10" fmla="*/ 2397 w 4489"/>
              <a:gd name="T11" fmla="*/ 1548 h 4387"/>
              <a:gd name="T12" fmla="*/ 2327 w 4489"/>
              <a:gd name="T13" fmla="*/ 1546 h 4387"/>
              <a:gd name="T14" fmla="*/ 2133 w 4489"/>
              <a:gd name="T15" fmla="*/ 1739 h 4387"/>
              <a:gd name="T16" fmla="*/ 1556 w 4489"/>
              <a:gd name="T17" fmla="*/ 1739 h 4387"/>
              <a:gd name="T18" fmla="*/ 1220 w 4489"/>
              <a:gd name="T19" fmla="*/ 2076 h 4387"/>
              <a:gd name="T20" fmla="*/ 1110 w 4489"/>
              <a:gd name="T21" fmla="*/ 2084 h 4387"/>
              <a:gd name="T22" fmla="*/ 533 w 4489"/>
              <a:gd name="T23" fmla="*/ 2658 h 4387"/>
              <a:gd name="T24" fmla="*/ 538 w 4489"/>
              <a:gd name="T25" fmla="*/ 2865 h 4387"/>
              <a:gd name="T26" fmla="*/ 0 w 4489"/>
              <a:gd name="T27" fmla="*/ 3402 h 4387"/>
              <a:gd name="T28" fmla="*/ 0 w 4489"/>
              <a:gd name="T29" fmla="*/ 4387 h 4387"/>
              <a:gd name="T30" fmla="*/ 11 w 4489"/>
              <a:gd name="T31" fmla="*/ 4387 h 4387"/>
              <a:gd name="T32" fmla="*/ 11 w 4489"/>
              <a:gd name="T33" fmla="*/ 3405 h 4387"/>
              <a:gd name="T34" fmla="*/ 549 w 4489"/>
              <a:gd name="T35" fmla="*/ 2867 h 4387"/>
              <a:gd name="T36" fmla="*/ 543 w 4489"/>
              <a:gd name="T37" fmla="*/ 2663 h 4387"/>
              <a:gd name="T38" fmla="*/ 1113 w 4489"/>
              <a:gd name="T39" fmla="*/ 2094 h 4387"/>
              <a:gd name="T40" fmla="*/ 1225 w 4489"/>
              <a:gd name="T41" fmla="*/ 2086 h 4387"/>
              <a:gd name="T42" fmla="*/ 1559 w 4489"/>
              <a:gd name="T43" fmla="*/ 1749 h 4387"/>
              <a:gd name="T44" fmla="*/ 2139 w 4489"/>
              <a:gd name="T45" fmla="*/ 1749 h 4387"/>
              <a:gd name="T46" fmla="*/ 2332 w 4489"/>
              <a:gd name="T47" fmla="*/ 1556 h 4387"/>
              <a:gd name="T48" fmla="*/ 2402 w 4489"/>
              <a:gd name="T49" fmla="*/ 1559 h 4387"/>
              <a:gd name="T50" fmla="*/ 2705 w 4489"/>
              <a:gd name="T51" fmla="*/ 1256 h 4387"/>
              <a:gd name="T52" fmla="*/ 2951 w 4489"/>
              <a:gd name="T53" fmla="*/ 1245 h 4387"/>
              <a:gd name="T54" fmla="*/ 3277 w 4489"/>
              <a:gd name="T55" fmla="*/ 919 h 4387"/>
              <a:gd name="T56" fmla="*/ 3577 w 4489"/>
              <a:gd name="T57" fmla="*/ 916 h 4387"/>
              <a:gd name="T58" fmla="*/ 4489 w 4489"/>
              <a:gd name="T59" fmla="*/ 7 h 4387"/>
              <a:gd name="T60" fmla="*/ 4481 w 4489"/>
              <a:gd name="T61" fmla="*/ 0 h 43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9" h="4387">
                <a:moveTo>
                  <a:pt x="4481" y="0"/>
                </a:moveTo>
                <a:lnTo>
                  <a:pt x="3572" y="906"/>
                </a:lnTo>
                <a:lnTo>
                  <a:pt x="3274" y="908"/>
                </a:lnTo>
                <a:lnTo>
                  <a:pt x="2948" y="1235"/>
                </a:lnTo>
                <a:lnTo>
                  <a:pt x="2700" y="1245"/>
                </a:lnTo>
                <a:lnTo>
                  <a:pt x="2397" y="1548"/>
                </a:lnTo>
                <a:lnTo>
                  <a:pt x="2327" y="1546"/>
                </a:lnTo>
                <a:lnTo>
                  <a:pt x="2133" y="1739"/>
                </a:lnTo>
                <a:lnTo>
                  <a:pt x="1556" y="1739"/>
                </a:lnTo>
                <a:lnTo>
                  <a:pt x="1220" y="2076"/>
                </a:lnTo>
                <a:lnTo>
                  <a:pt x="1110" y="2084"/>
                </a:lnTo>
                <a:lnTo>
                  <a:pt x="533" y="2658"/>
                </a:lnTo>
                <a:lnTo>
                  <a:pt x="538" y="2865"/>
                </a:lnTo>
                <a:lnTo>
                  <a:pt x="0" y="3402"/>
                </a:lnTo>
                <a:lnTo>
                  <a:pt x="0" y="4387"/>
                </a:lnTo>
                <a:lnTo>
                  <a:pt x="11" y="4387"/>
                </a:lnTo>
                <a:lnTo>
                  <a:pt x="11" y="3405"/>
                </a:lnTo>
                <a:lnTo>
                  <a:pt x="549" y="2867"/>
                </a:lnTo>
                <a:lnTo>
                  <a:pt x="543" y="2663"/>
                </a:lnTo>
                <a:lnTo>
                  <a:pt x="1113" y="2094"/>
                </a:lnTo>
                <a:lnTo>
                  <a:pt x="1225" y="2086"/>
                </a:lnTo>
                <a:lnTo>
                  <a:pt x="1559" y="1749"/>
                </a:lnTo>
                <a:lnTo>
                  <a:pt x="2139" y="1749"/>
                </a:lnTo>
                <a:lnTo>
                  <a:pt x="2332" y="1556"/>
                </a:lnTo>
                <a:lnTo>
                  <a:pt x="2402" y="1559"/>
                </a:lnTo>
                <a:lnTo>
                  <a:pt x="2705" y="1256"/>
                </a:lnTo>
                <a:lnTo>
                  <a:pt x="2951" y="1245"/>
                </a:lnTo>
                <a:lnTo>
                  <a:pt x="3277" y="919"/>
                </a:lnTo>
                <a:lnTo>
                  <a:pt x="3577" y="916"/>
                </a:lnTo>
                <a:lnTo>
                  <a:pt x="4489" y="7"/>
                </a:lnTo>
                <a:lnTo>
                  <a:pt x="4481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23" name="Freeform 679"/>
          <p:cNvSpPr>
            <a:spLocks/>
          </p:cNvSpPr>
          <p:nvPr/>
        </p:nvSpPr>
        <p:spPr bwMode="auto">
          <a:xfrm>
            <a:off x="10786293" y="2366967"/>
            <a:ext cx="7126290" cy="6964375"/>
          </a:xfrm>
          <a:custGeom>
            <a:avLst/>
            <a:gdLst>
              <a:gd name="T0" fmla="*/ 4481 w 4489"/>
              <a:gd name="T1" fmla="*/ 0 h 4387"/>
              <a:gd name="T2" fmla="*/ 3572 w 4489"/>
              <a:gd name="T3" fmla="*/ 906 h 4387"/>
              <a:gd name="T4" fmla="*/ 3274 w 4489"/>
              <a:gd name="T5" fmla="*/ 908 h 4387"/>
              <a:gd name="T6" fmla="*/ 2948 w 4489"/>
              <a:gd name="T7" fmla="*/ 1235 h 4387"/>
              <a:gd name="T8" fmla="*/ 2700 w 4489"/>
              <a:gd name="T9" fmla="*/ 1245 h 4387"/>
              <a:gd name="T10" fmla="*/ 2397 w 4489"/>
              <a:gd name="T11" fmla="*/ 1548 h 4387"/>
              <a:gd name="T12" fmla="*/ 2327 w 4489"/>
              <a:gd name="T13" fmla="*/ 1546 h 4387"/>
              <a:gd name="T14" fmla="*/ 2133 w 4489"/>
              <a:gd name="T15" fmla="*/ 1739 h 4387"/>
              <a:gd name="T16" fmla="*/ 1556 w 4489"/>
              <a:gd name="T17" fmla="*/ 1739 h 4387"/>
              <a:gd name="T18" fmla="*/ 1220 w 4489"/>
              <a:gd name="T19" fmla="*/ 2076 h 4387"/>
              <a:gd name="T20" fmla="*/ 1110 w 4489"/>
              <a:gd name="T21" fmla="*/ 2084 h 4387"/>
              <a:gd name="T22" fmla="*/ 533 w 4489"/>
              <a:gd name="T23" fmla="*/ 2658 h 4387"/>
              <a:gd name="T24" fmla="*/ 538 w 4489"/>
              <a:gd name="T25" fmla="*/ 2865 h 4387"/>
              <a:gd name="T26" fmla="*/ 0 w 4489"/>
              <a:gd name="T27" fmla="*/ 3402 h 4387"/>
              <a:gd name="T28" fmla="*/ 0 w 4489"/>
              <a:gd name="T29" fmla="*/ 4387 h 4387"/>
              <a:gd name="T30" fmla="*/ 11 w 4489"/>
              <a:gd name="T31" fmla="*/ 4387 h 4387"/>
              <a:gd name="T32" fmla="*/ 11 w 4489"/>
              <a:gd name="T33" fmla="*/ 3405 h 4387"/>
              <a:gd name="T34" fmla="*/ 549 w 4489"/>
              <a:gd name="T35" fmla="*/ 2867 h 4387"/>
              <a:gd name="T36" fmla="*/ 543 w 4489"/>
              <a:gd name="T37" fmla="*/ 2663 h 4387"/>
              <a:gd name="T38" fmla="*/ 1113 w 4489"/>
              <a:gd name="T39" fmla="*/ 2094 h 4387"/>
              <a:gd name="T40" fmla="*/ 1225 w 4489"/>
              <a:gd name="T41" fmla="*/ 2086 h 4387"/>
              <a:gd name="T42" fmla="*/ 1559 w 4489"/>
              <a:gd name="T43" fmla="*/ 1749 h 4387"/>
              <a:gd name="T44" fmla="*/ 2139 w 4489"/>
              <a:gd name="T45" fmla="*/ 1749 h 4387"/>
              <a:gd name="T46" fmla="*/ 2332 w 4489"/>
              <a:gd name="T47" fmla="*/ 1556 h 4387"/>
              <a:gd name="T48" fmla="*/ 2402 w 4489"/>
              <a:gd name="T49" fmla="*/ 1559 h 4387"/>
              <a:gd name="T50" fmla="*/ 2705 w 4489"/>
              <a:gd name="T51" fmla="*/ 1256 h 4387"/>
              <a:gd name="T52" fmla="*/ 2951 w 4489"/>
              <a:gd name="T53" fmla="*/ 1245 h 4387"/>
              <a:gd name="T54" fmla="*/ 3277 w 4489"/>
              <a:gd name="T55" fmla="*/ 919 h 4387"/>
              <a:gd name="T56" fmla="*/ 3577 w 4489"/>
              <a:gd name="T57" fmla="*/ 916 h 4387"/>
              <a:gd name="T58" fmla="*/ 4489 w 4489"/>
              <a:gd name="T59" fmla="*/ 7 h 4387"/>
              <a:gd name="T60" fmla="*/ 4481 w 4489"/>
              <a:gd name="T61" fmla="*/ 0 h 43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9" h="4387">
                <a:moveTo>
                  <a:pt x="4481" y="0"/>
                </a:moveTo>
                <a:lnTo>
                  <a:pt x="3572" y="906"/>
                </a:lnTo>
                <a:lnTo>
                  <a:pt x="3274" y="908"/>
                </a:lnTo>
                <a:lnTo>
                  <a:pt x="2948" y="1235"/>
                </a:lnTo>
                <a:lnTo>
                  <a:pt x="2700" y="1245"/>
                </a:lnTo>
                <a:lnTo>
                  <a:pt x="2397" y="1548"/>
                </a:lnTo>
                <a:lnTo>
                  <a:pt x="2327" y="1546"/>
                </a:lnTo>
                <a:lnTo>
                  <a:pt x="2133" y="1739"/>
                </a:lnTo>
                <a:lnTo>
                  <a:pt x="1556" y="1739"/>
                </a:lnTo>
                <a:lnTo>
                  <a:pt x="1220" y="2076"/>
                </a:lnTo>
                <a:lnTo>
                  <a:pt x="1110" y="2084"/>
                </a:lnTo>
                <a:lnTo>
                  <a:pt x="533" y="2658"/>
                </a:lnTo>
                <a:lnTo>
                  <a:pt x="538" y="2865"/>
                </a:lnTo>
                <a:lnTo>
                  <a:pt x="0" y="3402"/>
                </a:lnTo>
                <a:lnTo>
                  <a:pt x="0" y="4387"/>
                </a:lnTo>
                <a:lnTo>
                  <a:pt x="11" y="4387"/>
                </a:lnTo>
                <a:lnTo>
                  <a:pt x="11" y="3405"/>
                </a:lnTo>
                <a:lnTo>
                  <a:pt x="549" y="2867"/>
                </a:lnTo>
                <a:lnTo>
                  <a:pt x="543" y="2663"/>
                </a:lnTo>
                <a:lnTo>
                  <a:pt x="1113" y="2094"/>
                </a:lnTo>
                <a:lnTo>
                  <a:pt x="1225" y="2086"/>
                </a:lnTo>
                <a:lnTo>
                  <a:pt x="1559" y="1749"/>
                </a:lnTo>
                <a:lnTo>
                  <a:pt x="2139" y="1749"/>
                </a:lnTo>
                <a:lnTo>
                  <a:pt x="2332" y="1556"/>
                </a:lnTo>
                <a:lnTo>
                  <a:pt x="2402" y="1559"/>
                </a:lnTo>
                <a:lnTo>
                  <a:pt x="2705" y="1256"/>
                </a:lnTo>
                <a:lnTo>
                  <a:pt x="2951" y="1245"/>
                </a:lnTo>
                <a:lnTo>
                  <a:pt x="3277" y="919"/>
                </a:lnTo>
                <a:lnTo>
                  <a:pt x="3577" y="916"/>
                </a:lnTo>
                <a:lnTo>
                  <a:pt x="4489" y="7"/>
                </a:lnTo>
                <a:lnTo>
                  <a:pt x="4481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24" name="Freeform 680"/>
          <p:cNvSpPr>
            <a:spLocks/>
          </p:cNvSpPr>
          <p:nvPr/>
        </p:nvSpPr>
        <p:spPr bwMode="auto">
          <a:xfrm>
            <a:off x="10902180" y="2482855"/>
            <a:ext cx="7126290" cy="6981838"/>
          </a:xfrm>
          <a:custGeom>
            <a:avLst/>
            <a:gdLst>
              <a:gd name="T0" fmla="*/ 4481 w 4489"/>
              <a:gd name="T1" fmla="*/ 0 h 4398"/>
              <a:gd name="T2" fmla="*/ 3536 w 4489"/>
              <a:gd name="T3" fmla="*/ 945 h 4398"/>
              <a:gd name="T4" fmla="*/ 3238 w 4489"/>
              <a:gd name="T5" fmla="*/ 948 h 4398"/>
              <a:gd name="T6" fmla="*/ 2912 w 4489"/>
              <a:gd name="T7" fmla="*/ 1274 h 4398"/>
              <a:gd name="T8" fmla="*/ 2658 w 4489"/>
              <a:gd name="T9" fmla="*/ 1274 h 4398"/>
              <a:gd name="T10" fmla="*/ 2353 w 4489"/>
              <a:gd name="T11" fmla="*/ 1580 h 4398"/>
              <a:gd name="T12" fmla="*/ 2282 w 4489"/>
              <a:gd name="T13" fmla="*/ 1577 h 4398"/>
              <a:gd name="T14" fmla="*/ 2089 w 4489"/>
              <a:gd name="T15" fmla="*/ 1770 h 4398"/>
              <a:gd name="T16" fmla="*/ 1520 w 4489"/>
              <a:gd name="T17" fmla="*/ 1778 h 4398"/>
              <a:gd name="T18" fmla="*/ 1183 w 4489"/>
              <a:gd name="T19" fmla="*/ 2113 h 4398"/>
              <a:gd name="T20" fmla="*/ 1066 w 4489"/>
              <a:gd name="T21" fmla="*/ 2115 h 4398"/>
              <a:gd name="T22" fmla="*/ 523 w 4489"/>
              <a:gd name="T23" fmla="*/ 2658 h 4398"/>
              <a:gd name="T24" fmla="*/ 528 w 4489"/>
              <a:gd name="T25" fmla="*/ 2872 h 4398"/>
              <a:gd name="T26" fmla="*/ 0 w 4489"/>
              <a:gd name="T27" fmla="*/ 3403 h 4398"/>
              <a:gd name="T28" fmla="*/ 0 w 4489"/>
              <a:gd name="T29" fmla="*/ 4398 h 4398"/>
              <a:gd name="T30" fmla="*/ 11 w 4489"/>
              <a:gd name="T31" fmla="*/ 4398 h 4398"/>
              <a:gd name="T32" fmla="*/ 11 w 4489"/>
              <a:gd name="T33" fmla="*/ 3408 h 4398"/>
              <a:gd name="T34" fmla="*/ 538 w 4489"/>
              <a:gd name="T35" fmla="*/ 2878 h 4398"/>
              <a:gd name="T36" fmla="*/ 533 w 4489"/>
              <a:gd name="T37" fmla="*/ 2661 h 4398"/>
              <a:gd name="T38" fmla="*/ 1071 w 4489"/>
              <a:gd name="T39" fmla="*/ 2126 h 4398"/>
              <a:gd name="T40" fmla="*/ 1188 w 4489"/>
              <a:gd name="T41" fmla="*/ 2123 h 4398"/>
              <a:gd name="T42" fmla="*/ 1523 w 4489"/>
              <a:gd name="T43" fmla="*/ 1789 h 4398"/>
              <a:gd name="T44" fmla="*/ 2094 w 4489"/>
              <a:gd name="T45" fmla="*/ 1781 h 4398"/>
              <a:gd name="T46" fmla="*/ 2288 w 4489"/>
              <a:gd name="T47" fmla="*/ 1588 h 4398"/>
              <a:gd name="T48" fmla="*/ 2358 w 4489"/>
              <a:gd name="T49" fmla="*/ 1590 h 4398"/>
              <a:gd name="T50" fmla="*/ 2661 w 4489"/>
              <a:gd name="T51" fmla="*/ 1285 h 4398"/>
              <a:gd name="T52" fmla="*/ 2914 w 4489"/>
              <a:gd name="T53" fmla="*/ 1285 h 4398"/>
              <a:gd name="T54" fmla="*/ 3241 w 4489"/>
              <a:gd name="T55" fmla="*/ 958 h 4398"/>
              <a:gd name="T56" fmla="*/ 3541 w 4489"/>
              <a:gd name="T57" fmla="*/ 956 h 4398"/>
              <a:gd name="T58" fmla="*/ 4489 w 4489"/>
              <a:gd name="T59" fmla="*/ 8 h 4398"/>
              <a:gd name="T60" fmla="*/ 4481 w 4489"/>
              <a:gd name="T61" fmla="*/ 0 h 43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9" h="4398">
                <a:moveTo>
                  <a:pt x="4481" y="0"/>
                </a:moveTo>
                <a:lnTo>
                  <a:pt x="3536" y="945"/>
                </a:lnTo>
                <a:lnTo>
                  <a:pt x="3238" y="948"/>
                </a:lnTo>
                <a:lnTo>
                  <a:pt x="2912" y="1274"/>
                </a:lnTo>
                <a:lnTo>
                  <a:pt x="2658" y="1274"/>
                </a:lnTo>
                <a:lnTo>
                  <a:pt x="2353" y="1580"/>
                </a:lnTo>
                <a:lnTo>
                  <a:pt x="2282" y="1577"/>
                </a:lnTo>
                <a:lnTo>
                  <a:pt x="2089" y="1770"/>
                </a:lnTo>
                <a:lnTo>
                  <a:pt x="1520" y="1778"/>
                </a:lnTo>
                <a:lnTo>
                  <a:pt x="1183" y="2113"/>
                </a:lnTo>
                <a:lnTo>
                  <a:pt x="1066" y="2115"/>
                </a:lnTo>
                <a:lnTo>
                  <a:pt x="523" y="2658"/>
                </a:lnTo>
                <a:lnTo>
                  <a:pt x="528" y="2872"/>
                </a:lnTo>
                <a:lnTo>
                  <a:pt x="0" y="3403"/>
                </a:lnTo>
                <a:lnTo>
                  <a:pt x="0" y="4398"/>
                </a:lnTo>
                <a:lnTo>
                  <a:pt x="11" y="4398"/>
                </a:lnTo>
                <a:lnTo>
                  <a:pt x="11" y="3408"/>
                </a:lnTo>
                <a:lnTo>
                  <a:pt x="538" y="2878"/>
                </a:lnTo>
                <a:lnTo>
                  <a:pt x="533" y="2661"/>
                </a:lnTo>
                <a:lnTo>
                  <a:pt x="1071" y="2126"/>
                </a:lnTo>
                <a:lnTo>
                  <a:pt x="1188" y="2123"/>
                </a:lnTo>
                <a:lnTo>
                  <a:pt x="1523" y="1789"/>
                </a:lnTo>
                <a:lnTo>
                  <a:pt x="2094" y="1781"/>
                </a:lnTo>
                <a:lnTo>
                  <a:pt x="2288" y="1588"/>
                </a:lnTo>
                <a:lnTo>
                  <a:pt x="2358" y="1590"/>
                </a:lnTo>
                <a:lnTo>
                  <a:pt x="2661" y="1285"/>
                </a:lnTo>
                <a:lnTo>
                  <a:pt x="2914" y="1285"/>
                </a:lnTo>
                <a:lnTo>
                  <a:pt x="3241" y="958"/>
                </a:lnTo>
                <a:lnTo>
                  <a:pt x="3541" y="956"/>
                </a:lnTo>
                <a:lnTo>
                  <a:pt x="4489" y="8"/>
                </a:lnTo>
                <a:lnTo>
                  <a:pt x="4481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25" name="Freeform 681"/>
          <p:cNvSpPr>
            <a:spLocks/>
          </p:cNvSpPr>
          <p:nvPr/>
        </p:nvSpPr>
        <p:spPr bwMode="auto">
          <a:xfrm>
            <a:off x="10902180" y="2482855"/>
            <a:ext cx="7126290" cy="6981838"/>
          </a:xfrm>
          <a:custGeom>
            <a:avLst/>
            <a:gdLst>
              <a:gd name="T0" fmla="*/ 4481 w 4489"/>
              <a:gd name="T1" fmla="*/ 0 h 4398"/>
              <a:gd name="T2" fmla="*/ 3536 w 4489"/>
              <a:gd name="T3" fmla="*/ 945 h 4398"/>
              <a:gd name="T4" fmla="*/ 3238 w 4489"/>
              <a:gd name="T5" fmla="*/ 948 h 4398"/>
              <a:gd name="T6" fmla="*/ 2912 w 4489"/>
              <a:gd name="T7" fmla="*/ 1274 h 4398"/>
              <a:gd name="T8" fmla="*/ 2658 w 4489"/>
              <a:gd name="T9" fmla="*/ 1274 h 4398"/>
              <a:gd name="T10" fmla="*/ 2353 w 4489"/>
              <a:gd name="T11" fmla="*/ 1580 h 4398"/>
              <a:gd name="T12" fmla="*/ 2282 w 4489"/>
              <a:gd name="T13" fmla="*/ 1577 h 4398"/>
              <a:gd name="T14" fmla="*/ 2089 w 4489"/>
              <a:gd name="T15" fmla="*/ 1770 h 4398"/>
              <a:gd name="T16" fmla="*/ 1520 w 4489"/>
              <a:gd name="T17" fmla="*/ 1778 h 4398"/>
              <a:gd name="T18" fmla="*/ 1183 w 4489"/>
              <a:gd name="T19" fmla="*/ 2113 h 4398"/>
              <a:gd name="T20" fmla="*/ 1066 w 4489"/>
              <a:gd name="T21" fmla="*/ 2115 h 4398"/>
              <a:gd name="T22" fmla="*/ 523 w 4489"/>
              <a:gd name="T23" fmla="*/ 2658 h 4398"/>
              <a:gd name="T24" fmla="*/ 528 w 4489"/>
              <a:gd name="T25" fmla="*/ 2872 h 4398"/>
              <a:gd name="T26" fmla="*/ 0 w 4489"/>
              <a:gd name="T27" fmla="*/ 3403 h 4398"/>
              <a:gd name="T28" fmla="*/ 0 w 4489"/>
              <a:gd name="T29" fmla="*/ 4398 h 4398"/>
              <a:gd name="T30" fmla="*/ 11 w 4489"/>
              <a:gd name="T31" fmla="*/ 4398 h 4398"/>
              <a:gd name="T32" fmla="*/ 11 w 4489"/>
              <a:gd name="T33" fmla="*/ 3408 h 4398"/>
              <a:gd name="T34" fmla="*/ 538 w 4489"/>
              <a:gd name="T35" fmla="*/ 2878 h 4398"/>
              <a:gd name="T36" fmla="*/ 533 w 4489"/>
              <a:gd name="T37" fmla="*/ 2661 h 4398"/>
              <a:gd name="T38" fmla="*/ 1071 w 4489"/>
              <a:gd name="T39" fmla="*/ 2126 h 4398"/>
              <a:gd name="T40" fmla="*/ 1188 w 4489"/>
              <a:gd name="T41" fmla="*/ 2123 h 4398"/>
              <a:gd name="T42" fmla="*/ 1523 w 4489"/>
              <a:gd name="T43" fmla="*/ 1789 h 4398"/>
              <a:gd name="T44" fmla="*/ 2094 w 4489"/>
              <a:gd name="T45" fmla="*/ 1781 h 4398"/>
              <a:gd name="T46" fmla="*/ 2288 w 4489"/>
              <a:gd name="T47" fmla="*/ 1588 h 4398"/>
              <a:gd name="T48" fmla="*/ 2358 w 4489"/>
              <a:gd name="T49" fmla="*/ 1590 h 4398"/>
              <a:gd name="T50" fmla="*/ 2661 w 4489"/>
              <a:gd name="T51" fmla="*/ 1285 h 4398"/>
              <a:gd name="T52" fmla="*/ 2914 w 4489"/>
              <a:gd name="T53" fmla="*/ 1285 h 4398"/>
              <a:gd name="T54" fmla="*/ 3241 w 4489"/>
              <a:gd name="T55" fmla="*/ 958 h 4398"/>
              <a:gd name="T56" fmla="*/ 3541 w 4489"/>
              <a:gd name="T57" fmla="*/ 956 h 4398"/>
              <a:gd name="T58" fmla="*/ 4489 w 4489"/>
              <a:gd name="T59" fmla="*/ 8 h 4398"/>
              <a:gd name="T60" fmla="*/ 4481 w 4489"/>
              <a:gd name="T61" fmla="*/ 0 h 43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9" h="4398">
                <a:moveTo>
                  <a:pt x="4481" y="0"/>
                </a:moveTo>
                <a:lnTo>
                  <a:pt x="3536" y="945"/>
                </a:lnTo>
                <a:lnTo>
                  <a:pt x="3238" y="948"/>
                </a:lnTo>
                <a:lnTo>
                  <a:pt x="2912" y="1274"/>
                </a:lnTo>
                <a:lnTo>
                  <a:pt x="2658" y="1274"/>
                </a:lnTo>
                <a:lnTo>
                  <a:pt x="2353" y="1580"/>
                </a:lnTo>
                <a:lnTo>
                  <a:pt x="2282" y="1577"/>
                </a:lnTo>
                <a:lnTo>
                  <a:pt x="2089" y="1770"/>
                </a:lnTo>
                <a:lnTo>
                  <a:pt x="1520" y="1778"/>
                </a:lnTo>
                <a:lnTo>
                  <a:pt x="1183" y="2113"/>
                </a:lnTo>
                <a:lnTo>
                  <a:pt x="1066" y="2115"/>
                </a:lnTo>
                <a:lnTo>
                  <a:pt x="523" y="2658"/>
                </a:lnTo>
                <a:lnTo>
                  <a:pt x="528" y="2872"/>
                </a:lnTo>
                <a:lnTo>
                  <a:pt x="0" y="3403"/>
                </a:lnTo>
                <a:lnTo>
                  <a:pt x="0" y="4398"/>
                </a:lnTo>
                <a:lnTo>
                  <a:pt x="11" y="4398"/>
                </a:lnTo>
                <a:lnTo>
                  <a:pt x="11" y="3408"/>
                </a:lnTo>
                <a:lnTo>
                  <a:pt x="538" y="2878"/>
                </a:lnTo>
                <a:lnTo>
                  <a:pt x="533" y="2661"/>
                </a:lnTo>
                <a:lnTo>
                  <a:pt x="1071" y="2126"/>
                </a:lnTo>
                <a:lnTo>
                  <a:pt x="1188" y="2123"/>
                </a:lnTo>
                <a:lnTo>
                  <a:pt x="1523" y="1789"/>
                </a:lnTo>
                <a:lnTo>
                  <a:pt x="2094" y="1781"/>
                </a:lnTo>
                <a:lnTo>
                  <a:pt x="2288" y="1588"/>
                </a:lnTo>
                <a:lnTo>
                  <a:pt x="2358" y="1590"/>
                </a:lnTo>
                <a:lnTo>
                  <a:pt x="2661" y="1285"/>
                </a:lnTo>
                <a:lnTo>
                  <a:pt x="2914" y="1285"/>
                </a:lnTo>
                <a:lnTo>
                  <a:pt x="3241" y="958"/>
                </a:lnTo>
                <a:lnTo>
                  <a:pt x="3541" y="956"/>
                </a:lnTo>
                <a:lnTo>
                  <a:pt x="4489" y="8"/>
                </a:lnTo>
                <a:lnTo>
                  <a:pt x="4481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26" name="Freeform 682"/>
          <p:cNvSpPr>
            <a:spLocks/>
          </p:cNvSpPr>
          <p:nvPr/>
        </p:nvSpPr>
        <p:spPr bwMode="auto">
          <a:xfrm>
            <a:off x="10952980" y="2527305"/>
            <a:ext cx="7116765" cy="6837375"/>
          </a:xfrm>
          <a:custGeom>
            <a:avLst/>
            <a:gdLst>
              <a:gd name="T0" fmla="*/ 4475 w 4483"/>
              <a:gd name="T1" fmla="*/ 0 h 4307"/>
              <a:gd name="T2" fmla="*/ 4475 w 4483"/>
              <a:gd name="T3" fmla="*/ 0 h 4307"/>
              <a:gd name="T4" fmla="*/ 3514 w 4483"/>
              <a:gd name="T5" fmla="*/ 964 h 4307"/>
              <a:gd name="T6" fmla="*/ 3216 w 4483"/>
              <a:gd name="T7" fmla="*/ 967 h 4307"/>
              <a:gd name="T8" fmla="*/ 2890 w 4483"/>
              <a:gd name="T9" fmla="*/ 1293 h 4307"/>
              <a:gd name="T10" fmla="*/ 2637 w 4483"/>
              <a:gd name="T11" fmla="*/ 1296 h 4307"/>
              <a:gd name="T12" fmla="*/ 2331 w 4483"/>
              <a:gd name="T13" fmla="*/ 1599 h 4307"/>
              <a:gd name="T14" fmla="*/ 2269 w 4483"/>
              <a:gd name="T15" fmla="*/ 1604 h 4307"/>
              <a:gd name="T16" fmla="*/ 2075 w 4483"/>
              <a:gd name="T17" fmla="*/ 1797 h 4307"/>
              <a:gd name="T18" fmla="*/ 1498 w 4483"/>
              <a:gd name="T19" fmla="*/ 1800 h 4307"/>
              <a:gd name="T20" fmla="*/ 1162 w 4483"/>
              <a:gd name="T21" fmla="*/ 2134 h 4307"/>
              <a:gd name="T22" fmla="*/ 1052 w 4483"/>
              <a:gd name="T23" fmla="*/ 2142 h 4307"/>
              <a:gd name="T24" fmla="*/ 524 w 4483"/>
              <a:gd name="T25" fmla="*/ 2670 h 4307"/>
              <a:gd name="T26" fmla="*/ 527 w 4483"/>
              <a:gd name="T27" fmla="*/ 2886 h 4307"/>
              <a:gd name="T28" fmla="*/ 0 w 4483"/>
              <a:gd name="T29" fmla="*/ 3411 h 4307"/>
              <a:gd name="T30" fmla="*/ 0 w 4483"/>
              <a:gd name="T31" fmla="*/ 4307 h 4307"/>
              <a:gd name="T32" fmla="*/ 10 w 4483"/>
              <a:gd name="T33" fmla="*/ 4307 h 4307"/>
              <a:gd name="T34" fmla="*/ 10 w 4483"/>
              <a:gd name="T35" fmla="*/ 3416 h 4307"/>
              <a:gd name="T36" fmla="*/ 538 w 4483"/>
              <a:gd name="T37" fmla="*/ 2891 h 4307"/>
              <a:gd name="T38" fmla="*/ 535 w 4483"/>
              <a:gd name="T39" fmla="*/ 2675 h 4307"/>
              <a:gd name="T40" fmla="*/ 1057 w 4483"/>
              <a:gd name="T41" fmla="*/ 2152 h 4307"/>
              <a:gd name="T42" fmla="*/ 1167 w 4483"/>
              <a:gd name="T43" fmla="*/ 2145 h 4307"/>
              <a:gd name="T44" fmla="*/ 1501 w 4483"/>
              <a:gd name="T45" fmla="*/ 1810 h 4307"/>
              <a:gd name="T46" fmla="*/ 2081 w 4483"/>
              <a:gd name="T47" fmla="*/ 1808 h 4307"/>
              <a:gd name="T48" fmla="*/ 2274 w 4483"/>
              <a:gd name="T49" fmla="*/ 1614 h 4307"/>
              <a:gd name="T50" fmla="*/ 2337 w 4483"/>
              <a:gd name="T51" fmla="*/ 1609 h 4307"/>
              <a:gd name="T52" fmla="*/ 2639 w 4483"/>
              <a:gd name="T53" fmla="*/ 1306 h 4307"/>
              <a:gd name="T54" fmla="*/ 2893 w 4483"/>
              <a:gd name="T55" fmla="*/ 1304 h 4307"/>
              <a:gd name="T56" fmla="*/ 3219 w 4483"/>
              <a:gd name="T57" fmla="*/ 977 h 4307"/>
              <a:gd name="T58" fmla="*/ 3517 w 4483"/>
              <a:gd name="T59" fmla="*/ 975 h 4307"/>
              <a:gd name="T60" fmla="*/ 4483 w 4483"/>
              <a:gd name="T61" fmla="*/ 8 h 4307"/>
              <a:gd name="T62" fmla="*/ 4475 w 4483"/>
              <a:gd name="T63" fmla="*/ 0 h 43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483" h="4307">
                <a:moveTo>
                  <a:pt x="4475" y="0"/>
                </a:moveTo>
                <a:lnTo>
                  <a:pt x="4475" y="0"/>
                </a:lnTo>
                <a:lnTo>
                  <a:pt x="3514" y="964"/>
                </a:lnTo>
                <a:lnTo>
                  <a:pt x="3216" y="967"/>
                </a:lnTo>
                <a:lnTo>
                  <a:pt x="2890" y="1293"/>
                </a:lnTo>
                <a:lnTo>
                  <a:pt x="2637" y="1296"/>
                </a:lnTo>
                <a:lnTo>
                  <a:pt x="2331" y="1599"/>
                </a:lnTo>
                <a:lnTo>
                  <a:pt x="2269" y="1604"/>
                </a:lnTo>
                <a:lnTo>
                  <a:pt x="2075" y="1797"/>
                </a:lnTo>
                <a:lnTo>
                  <a:pt x="1498" y="1800"/>
                </a:lnTo>
                <a:lnTo>
                  <a:pt x="1162" y="2134"/>
                </a:lnTo>
                <a:lnTo>
                  <a:pt x="1052" y="2142"/>
                </a:lnTo>
                <a:lnTo>
                  <a:pt x="524" y="2670"/>
                </a:lnTo>
                <a:lnTo>
                  <a:pt x="527" y="2886"/>
                </a:lnTo>
                <a:lnTo>
                  <a:pt x="0" y="3411"/>
                </a:lnTo>
                <a:lnTo>
                  <a:pt x="0" y="4307"/>
                </a:lnTo>
                <a:lnTo>
                  <a:pt x="10" y="4307"/>
                </a:lnTo>
                <a:lnTo>
                  <a:pt x="10" y="3416"/>
                </a:lnTo>
                <a:lnTo>
                  <a:pt x="538" y="2891"/>
                </a:lnTo>
                <a:lnTo>
                  <a:pt x="535" y="2675"/>
                </a:lnTo>
                <a:lnTo>
                  <a:pt x="1057" y="2152"/>
                </a:lnTo>
                <a:lnTo>
                  <a:pt x="1167" y="2145"/>
                </a:lnTo>
                <a:lnTo>
                  <a:pt x="1501" y="1810"/>
                </a:lnTo>
                <a:lnTo>
                  <a:pt x="2081" y="1808"/>
                </a:lnTo>
                <a:lnTo>
                  <a:pt x="2274" y="1614"/>
                </a:lnTo>
                <a:lnTo>
                  <a:pt x="2337" y="1609"/>
                </a:lnTo>
                <a:lnTo>
                  <a:pt x="2639" y="1306"/>
                </a:lnTo>
                <a:lnTo>
                  <a:pt x="2893" y="1304"/>
                </a:lnTo>
                <a:lnTo>
                  <a:pt x="3219" y="977"/>
                </a:lnTo>
                <a:lnTo>
                  <a:pt x="3517" y="975"/>
                </a:lnTo>
                <a:lnTo>
                  <a:pt x="4483" y="8"/>
                </a:lnTo>
                <a:lnTo>
                  <a:pt x="4475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27" name="Freeform 683"/>
          <p:cNvSpPr>
            <a:spLocks/>
          </p:cNvSpPr>
          <p:nvPr/>
        </p:nvSpPr>
        <p:spPr bwMode="auto">
          <a:xfrm>
            <a:off x="10952980" y="2527305"/>
            <a:ext cx="7116765" cy="6837375"/>
          </a:xfrm>
          <a:custGeom>
            <a:avLst/>
            <a:gdLst>
              <a:gd name="T0" fmla="*/ 4475 w 4483"/>
              <a:gd name="T1" fmla="*/ 0 h 4307"/>
              <a:gd name="T2" fmla="*/ 4475 w 4483"/>
              <a:gd name="T3" fmla="*/ 0 h 4307"/>
              <a:gd name="T4" fmla="*/ 3514 w 4483"/>
              <a:gd name="T5" fmla="*/ 964 h 4307"/>
              <a:gd name="T6" fmla="*/ 3216 w 4483"/>
              <a:gd name="T7" fmla="*/ 967 h 4307"/>
              <a:gd name="T8" fmla="*/ 2890 w 4483"/>
              <a:gd name="T9" fmla="*/ 1293 h 4307"/>
              <a:gd name="T10" fmla="*/ 2637 w 4483"/>
              <a:gd name="T11" fmla="*/ 1296 h 4307"/>
              <a:gd name="T12" fmla="*/ 2331 w 4483"/>
              <a:gd name="T13" fmla="*/ 1599 h 4307"/>
              <a:gd name="T14" fmla="*/ 2269 w 4483"/>
              <a:gd name="T15" fmla="*/ 1604 h 4307"/>
              <a:gd name="T16" fmla="*/ 2075 w 4483"/>
              <a:gd name="T17" fmla="*/ 1797 h 4307"/>
              <a:gd name="T18" fmla="*/ 1498 w 4483"/>
              <a:gd name="T19" fmla="*/ 1800 h 4307"/>
              <a:gd name="T20" fmla="*/ 1162 w 4483"/>
              <a:gd name="T21" fmla="*/ 2134 h 4307"/>
              <a:gd name="T22" fmla="*/ 1052 w 4483"/>
              <a:gd name="T23" fmla="*/ 2142 h 4307"/>
              <a:gd name="T24" fmla="*/ 524 w 4483"/>
              <a:gd name="T25" fmla="*/ 2670 h 4307"/>
              <a:gd name="T26" fmla="*/ 527 w 4483"/>
              <a:gd name="T27" fmla="*/ 2886 h 4307"/>
              <a:gd name="T28" fmla="*/ 0 w 4483"/>
              <a:gd name="T29" fmla="*/ 3411 h 4307"/>
              <a:gd name="T30" fmla="*/ 0 w 4483"/>
              <a:gd name="T31" fmla="*/ 4307 h 4307"/>
              <a:gd name="T32" fmla="*/ 10 w 4483"/>
              <a:gd name="T33" fmla="*/ 4307 h 4307"/>
              <a:gd name="T34" fmla="*/ 10 w 4483"/>
              <a:gd name="T35" fmla="*/ 3416 h 4307"/>
              <a:gd name="T36" fmla="*/ 538 w 4483"/>
              <a:gd name="T37" fmla="*/ 2891 h 4307"/>
              <a:gd name="T38" fmla="*/ 535 w 4483"/>
              <a:gd name="T39" fmla="*/ 2675 h 4307"/>
              <a:gd name="T40" fmla="*/ 1057 w 4483"/>
              <a:gd name="T41" fmla="*/ 2152 h 4307"/>
              <a:gd name="T42" fmla="*/ 1167 w 4483"/>
              <a:gd name="T43" fmla="*/ 2145 h 4307"/>
              <a:gd name="T44" fmla="*/ 1501 w 4483"/>
              <a:gd name="T45" fmla="*/ 1810 h 4307"/>
              <a:gd name="T46" fmla="*/ 2081 w 4483"/>
              <a:gd name="T47" fmla="*/ 1808 h 4307"/>
              <a:gd name="T48" fmla="*/ 2274 w 4483"/>
              <a:gd name="T49" fmla="*/ 1614 h 4307"/>
              <a:gd name="T50" fmla="*/ 2337 w 4483"/>
              <a:gd name="T51" fmla="*/ 1609 h 4307"/>
              <a:gd name="T52" fmla="*/ 2639 w 4483"/>
              <a:gd name="T53" fmla="*/ 1306 h 4307"/>
              <a:gd name="T54" fmla="*/ 2893 w 4483"/>
              <a:gd name="T55" fmla="*/ 1304 h 4307"/>
              <a:gd name="T56" fmla="*/ 3219 w 4483"/>
              <a:gd name="T57" fmla="*/ 977 h 4307"/>
              <a:gd name="T58" fmla="*/ 3517 w 4483"/>
              <a:gd name="T59" fmla="*/ 975 h 4307"/>
              <a:gd name="T60" fmla="*/ 4483 w 4483"/>
              <a:gd name="T61" fmla="*/ 8 h 4307"/>
              <a:gd name="T62" fmla="*/ 4475 w 4483"/>
              <a:gd name="T63" fmla="*/ 0 h 43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483" h="4307">
                <a:moveTo>
                  <a:pt x="4475" y="0"/>
                </a:moveTo>
                <a:lnTo>
                  <a:pt x="4475" y="0"/>
                </a:lnTo>
                <a:lnTo>
                  <a:pt x="3514" y="964"/>
                </a:lnTo>
                <a:lnTo>
                  <a:pt x="3216" y="967"/>
                </a:lnTo>
                <a:lnTo>
                  <a:pt x="2890" y="1293"/>
                </a:lnTo>
                <a:lnTo>
                  <a:pt x="2637" y="1296"/>
                </a:lnTo>
                <a:lnTo>
                  <a:pt x="2331" y="1599"/>
                </a:lnTo>
                <a:lnTo>
                  <a:pt x="2269" y="1604"/>
                </a:lnTo>
                <a:lnTo>
                  <a:pt x="2075" y="1797"/>
                </a:lnTo>
                <a:lnTo>
                  <a:pt x="1498" y="1800"/>
                </a:lnTo>
                <a:lnTo>
                  <a:pt x="1162" y="2134"/>
                </a:lnTo>
                <a:lnTo>
                  <a:pt x="1052" y="2142"/>
                </a:lnTo>
                <a:lnTo>
                  <a:pt x="524" y="2670"/>
                </a:lnTo>
                <a:lnTo>
                  <a:pt x="527" y="2886"/>
                </a:lnTo>
                <a:lnTo>
                  <a:pt x="0" y="3411"/>
                </a:lnTo>
                <a:lnTo>
                  <a:pt x="0" y="4307"/>
                </a:lnTo>
                <a:lnTo>
                  <a:pt x="10" y="4307"/>
                </a:lnTo>
                <a:lnTo>
                  <a:pt x="10" y="3416"/>
                </a:lnTo>
                <a:lnTo>
                  <a:pt x="538" y="2891"/>
                </a:lnTo>
                <a:lnTo>
                  <a:pt x="535" y="2675"/>
                </a:lnTo>
                <a:lnTo>
                  <a:pt x="1057" y="2152"/>
                </a:lnTo>
                <a:lnTo>
                  <a:pt x="1167" y="2145"/>
                </a:lnTo>
                <a:lnTo>
                  <a:pt x="1501" y="1810"/>
                </a:lnTo>
                <a:lnTo>
                  <a:pt x="2081" y="1808"/>
                </a:lnTo>
                <a:lnTo>
                  <a:pt x="2274" y="1614"/>
                </a:lnTo>
                <a:lnTo>
                  <a:pt x="2337" y="1609"/>
                </a:lnTo>
                <a:lnTo>
                  <a:pt x="2639" y="1306"/>
                </a:lnTo>
                <a:lnTo>
                  <a:pt x="2893" y="1304"/>
                </a:lnTo>
                <a:lnTo>
                  <a:pt x="3219" y="977"/>
                </a:lnTo>
                <a:lnTo>
                  <a:pt x="3517" y="975"/>
                </a:lnTo>
                <a:lnTo>
                  <a:pt x="4483" y="8"/>
                </a:lnTo>
                <a:lnTo>
                  <a:pt x="4475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28" name="Freeform 684"/>
          <p:cNvSpPr>
            <a:spLocks/>
          </p:cNvSpPr>
          <p:nvPr/>
        </p:nvSpPr>
        <p:spPr bwMode="auto">
          <a:xfrm>
            <a:off x="11018068" y="3074994"/>
            <a:ext cx="6745290" cy="6423037"/>
          </a:xfrm>
          <a:custGeom>
            <a:avLst/>
            <a:gdLst>
              <a:gd name="T0" fmla="*/ 4241 w 4249"/>
              <a:gd name="T1" fmla="*/ 0 h 4046"/>
              <a:gd name="T2" fmla="*/ 3468 w 4249"/>
              <a:gd name="T3" fmla="*/ 771 h 4046"/>
              <a:gd name="T4" fmla="*/ 3102 w 4249"/>
              <a:gd name="T5" fmla="*/ 768 h 4046"/>
              <a:gd name="T6" fmla="*/ 2867 w 4249"/>
              <a:gd name="T7" fmla="*/ 1003 h 4046"/>
              <a:gd name="T8" fmla="*/ 2614 w 4249"/>
              <a:gd name="T9" fmla="*/ 1006 h 4046"/>
              <a:gd name="T10" fmla="*/ 2309 w 4249"/>
              <a:gd name="T11" fmla="*/ 1311 h 4046"/>
              <a:gd name="T12" fmla="*/ 2238 w 4249"/>
              <a:gd name="T13" fmla="*/ 1306 h 4046"/>
              <a:gd name="T14" fmla="*/ 2045 w 4249"/>
              <a:gd name="T15" fmla="*/ 1499 h 4046"/>
              <a:gd name="T16" fmla="*/ 1476 w 4249"/>
              <a:gd name="T17" fmla="*/ 1510 h 4046"/>
              <a:gd name="T18" fmla="*/ 1139 w 4249"/>
              <a:gd name="T19" fmla="*/ 1844 h 4046"/>
              <a:gd name="T20" fmla="*/ 1021 w 4249"/>
              <a:gd name="T21" fmla="*/ 1844 h 4046"/>
              <a:gd name="T22" fmla="*/ 510 w 4249"/>
              <a:gd name="T23" fmla="*/ 2356 h 4046"/>
              <a:gd name="T24" fmla="*/ 520 w 4249"/>
              <a:gd name="T25" fmla="*/ 2583 h 4046"/>
              <a:gd name="T26" fmla="*/ 0 w 4249"/>
              <a:gd name="T27" fmla="*/ 3103 h 4046"/>
              <a:gd name="T28" fmla="*/ 0 w 4249"/>
              <a:gd name="T29" fmla="*/ 4046 h 4046"/>
              <a:gd name="T30" fmla="*/ 11 w 4249"/>
              <a:gd name="T31" fmla="*/ 4046 h 4046"/>
              <a:gd name="T32" fmla="*/ 11 w 4249"/>
              <a:gd name="T33" fmla="*/ 3108 h 4046"/>
              <a:gd name="T34" fmla="*/ 530 w 4249"/>
              <a:gd name="T35" fmla="*/ 2588 h 4046"/>
              <a:gd name="T36" fmla="*/ 520 w 4249"/>
              <a:gd name="T37" fmla="*/ 2361 h 4046"/>
              <a:gd name="T38" fmla="*/ 1027 w 4249"/>
              <a:gd name="T39" fmla="*/ 1854 h 4046"/>
              <a:gd name="T40" fmla="*/ 1144 w 4249"/>
              <a:gd name="T41" fmla="*/ 1854 h 4046"/>
              <a:gd name="T42" fmla="*/ 1478 w 4249"/>
              <a:gd name="T43" fmla="*/ 1520 h 4046"/>
              <a:gd name="T44" fmla="*/ 2050 w 4249"/>
              <a:gd name="T45" fmla="*/ 1510 h 4046"/>
              <a:gd name="T46" fmla="*/ 2243 w 4249"/>
              <a:gd name="T47" fmla="*/ 1316 h 4046"/>
              <a:gd name="T48" fmla="*/ 2314 w 4249"/>
              <a:gd name="T49" fmla="*/ 1322 h 4046"/>
              <a:gd name="T50" fmla="*/ 2617 w 4249"/>
              <a:gd name="T51" fmla="*/ 1016 h 4046"/>
              <a:gd name="T52" fmla="*/ 2870 w 4249"/>
              <a:gd name="T53" fmla="*/ 1013 h 4046"/>
              <a:gd name="T54" fmla="*/ 3108 w 4249"/>
              <a:gd name="T55" fmla="*/ 778 h 4046"/>
              <a:gd name="T56" fmla="*/ 3473 w 4249"/>
              <a:gd name="T57" fmla="*/ 781 h 4046"/>
              <a:gd name="T58" fmla="*/ 4249 w 4249"/>
              <a:gd name="T59" fmla="*/ 8 h 4046"/>
              <a:gd name="T60" fmla="*/ 4241 w 4249"/>
              <a:gd name="T61" fmla="*/ 0 h 40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249" h="4046">
                <a:moveTo>
                  <a:pt x="4241" y="0"/>
                </a:moveTo>
                <a:lnTo>
                  <a:pt x="3468" y="771"/>
                </a:lnTo>
                <a:lnTo>
                  <a:pt x="3102" y="768"/>
                </a:lnTo>
                <a:lnTo>
                  <a:pt x="2867" y="1003"/>
                </a:lnTo>
                <a:lnTo>
                  <a:pt x="2614" y="1006"/>
                </a:lnTo>
                <a:lnTo>
                  <a:pt x="2309" y="1311"/>
                </a:lnTo>
                <a:lnTo>
                  <a:pt x="2238" y="1306"/>
                </a:lnTo>
                <a:lnTo>
                  <a:pt x="2045" y="1499"/>
                </a:lnTo>
                <a:lnTo>
                  <a:pt x="1476" y="1510"/>
                </a:lnTo>
                <a:lnTo>
                  <a:pt x="1139" y="1844"/>
                </a:lnTo>
                <a:lnTo>
                  <a:pt x="1021" y="1844"/>
                </a:lnTo>
                <a:lnTo>
                  <a:pt x="510" y="2356"/>
                </a:lnTo>
                <a:lnTo>
                  <a:pt x="520" y="2583"/>
                </a:lnTo>
                <a:lnTo>
                  <a:pt x="0" y="3103"/>
                </a:lnTo>
                <a:lnTo>
                  <a:pt x="0" y="4046"/>
                </a:lnTo>
                <a:lnTo>
                  <a:pt x="11" y="4046"/>
                </a:lnTo>
                <a:lnTo>
                  <a:pt x="11" y="3108"/>
                </a:lnTo>
                <a:lnTo>
                  <a:pt x="530" y="2588"/>
                </a:lnTo>
                <a:lnTo>
                  <a:pt x="520" y="2361"/>
                </a:lnTo>
                <a:lnTo>
                  <a:pt x="1027" y="1854"/>
                </a:lnTo>
                <a:lnTo>
                  <a:pt x="1144" y="1854"/>
                </a:lnTo>
                <a:lnTo>
                  <a:pt x="1478" y="1520"/>
                </a:lnTo>
                <a:lnTo>
                  <a:pt x="2050" y="1510"/>
                </a:lnTo>
                <a:lnTo>
                  <a:pt x="2243" y="1316"/>
                </a:lnTo>
                <a:lnTo>
                  <a:pt x="2314" y="1322"/>
                </a:lnTo>
                <a:lnTo>
                  <a:pt x="2617" y="1016"/>
                </a:lnTo>
                <a:lnTo>
                  <a:pt x="2870" y="1013"/>
                </a:lnTo>
                <a:lnTo>
                  <a:pt x="3108" y="778"/>
                </a:lnTo>
                <a:lnTo>
                  <a:pt x="3473" y="781"/>
                </a:lnTo>
                <a:lnTo>
                  <a:pt x="4249" y="8"/>
                </a:lnTo>
                <a:lnTo>
                  <a:pt x="4241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29" name="Freeform 685"/>
          <p:cNvSpPr>
            <a:spLocks/>
          </p:cNvSpPr>
          <p:nvPr/>
        </p:nvSpPr>
        <p:spPr bwMode="auto">
          <a:xfrm>
            <a:off x="11018068" y="3074994"/>
            <a:ext cx="6745290" cy="6423037"/>
          </a:xfrm>
          <a:custGeom>
            <a:avLst/>
            <a:gdLst>
              <a:gd name="T0" fmla="*/ 4241 w 4249"/>
              <a:gd name="T1" fmla="*/ 0 h 4046"/>
              <a:gd name="T2" fmla="*/ 3468 w 4249"/>
              <a:gd name="T3" fmla="*/ 771 h 4046"/>
              <a:gd name="T4" fmla="*/ 3102 w 4249"/>
              <a:gd name="T5" fmla="*/ 768 h 4046"/>
              <a:gd name="T6" fmla="*/ 2867 w 4249"/>
              <a:gd name="T7" fmla="*/ 1003 h 4046"/>
              <a:gd name="T8" fmla="*/ 2614 w 4249"/>
              <a:gd name="T9" fmla="*/ 1006 h 4046"/>
              <a:gd name="T10" fmla="*/ 2309 w 4249"/>
              <a:gd name="T11" fmla="*/ 1311 h 4046"/>
              <a:gd name="T12" fmla="*/ 2238 w 4249"/>
              <a:gd name="T13" fmla="*/ 1306 h 4046"/>
              <a:gd name="T14" fmla="*/ 2045 w 4249"/>
              <a:gd name="T15" fmla="*/ 1499 h 4046"/>
              <a:gd name="T16" fmla="*/ 1476 w 4249"/>
              <a:gd name="T17" fmla="*/ 1510 h 4046"/>
              <a:gd name="T18" fmla="*/ 1139 w 4249"/>
              <a:gd name="T19" fmla="*/ 1844 h 4046"/>
              <a:gd name="T20" fmla="*/ 1021 w 4249"/>
              <a:gd name="T21" fmla="*/ 1844 h 4046"/>
              <a:gd name="T22" fmla="*/ 510 w 4249"/>
              <a:gd name="T23" fmla="*/ 2356 h 4046"/>
              <a:gd name="T24" fmla="*/ 520 w 4249"/>
              <a:gd name="T25" fmla="*/ 2583 h 4046"/>
              <a:gd name="T26" fmla="*/ 0 w 4249"/>
              <a:gd name="T27" fmla="*/ 3103 h 4046"/>
              <a:gd name="T28" fmla="*/ 0 w 4249"/>
              <a:gd name="T29" fmla="*/ 4046 h 4046"/>
              <a:gd name="T30" fmla="*/ 11 w 4249"/>
              <a:gd name="T31" fmla="*/ 4046 h 4046"/>
              <a:gd name="T32" fmla="*/ 11 w 4249"/>
              <a:gd name="T33" fmla="*/ 3108 h 4046"/>
              <a:gd name="T34" fmla="*/ 530 w 4249"/>
              <a:gd name="T35" fmla="*/ 2588 h 4046"/>
              <a:gd name="T36" fmla="*/ 520 w 4249"/>
              <a:gd name="T37" fmla="*/ 2361 h 4046"/>
              <a:gd name="T38" fmla="*/ 1027 w 4249"/>
              <a:gd name="T39" fmla="*/ 1854 h 4046"/>
              <a:gd name="T40" fmla="*/ 1144 w 4249"/>
              <a:gd name="T41" fmla="*/ 1854 h 4046"/>
              <a:gd name="T42" fmla="*/ 1478 w 4249"/>
              <a:gd name="T43" fmla="*/ 1520 h 4046"/>
              <a:gd name="T44" fmla="*/ 2050 w 4249"/>
              <a:gd name="T45" fmla="*/ 1510 h 4046"/>
              <a:gd name="T46" fmla="*/ 2243 w 4249"/>
              <a:gd name="T47" fmla="*/ 1316 h 4046"/>
              <a:gd name="T48" fmla="*/ 2314 w 4249"/>
              <a:gd name="T49" fmla="*/ 1322 h 4046"/>
              <a:gd name="T50" fmla="*/ 2617 w 4249"/>
              <a:gd name="T51" fmla="*/ 1016 h 4046"/>
              <a:gd name="T52" fmla="*/ 2870 w 4249"/>
              <a:gd name="T53" fmla="*/ 1013 h 4046"/>
              <a:gd name="T54" fmla="*/ 3108 w 4249"/>
              <a:gd name="T55" fmla="*/ 778 h 4046"/>
              <a:gd name="T56" fmla="*/ 3473 w 4249"/>
              <a:gd name="T57" fmla="*/ 781 h 4046"/>
              <a:gd name="T58" fmla="*/ 4249 w 4249"/>
              <a:gd name="T59" fmla="*/ 8 h 4046"/>
              <a:gd name="T60" fmla="*/ 4241 w 4249"/>
              <a:gd name="T61" fmla="*/ 0 h 40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249" h="4046">
                <a:moveTo>
                  <a:pt x="4241" y="0"/>
                </a:moveTo>
                <a:lnTo>
                  <a:pt x="3468" y="771"/>
                </a:lnTo>
                <a:lnTo>
                  <a:pt x="3102" y="768"/>
                </a:lnTo>
                <a:lnTo>
                  <a:pt x="2867" y="1003"/>
                </a:lnTo>
                <a:lnTo>
                  <a:pt x="2614" y="1006"/>
                </a:lnTo>
                <a:lnTo>
                  <a:pt x="2309" y="1311"/>
                </a:lnTo>
                <a:lnTo>
                  <a:pt x="2238" y="1306"/>
                </a:lnTo>
                <a:lnTo>
                  <a:pt x="2045" y="1499"/>
                </a:lnTo>
                <a:lnTo>
                  <a:pt x="1476" y="1510"/>
                </a:lnTo>
                <a:lnTo>
                  <a:pt x="1139" y="1844"/>
                </a:lnTo>
                <a:lnTo>
                  <a:pt x="1021" y="1844"/>
                </a:lnTo>
                <a:lnTo>
                  <a:pt x="510" y="2356"/>
                </a:lnTo>
                <a:lnTo>
                  <a:pt x="520" y="2583"/>
                </a:lnTo>
                <a:lnTo>
                  <a:pt x="0" y="3103"/>
                </a:lnTo>
                <a:lnTo>
                  <a:pt x="0" y="4046"/>
                </a:lnTo>
                <a:lnTo>
                  <a:pt x="11" y="4046"/>
                </a:lnTo>
                <a:lnTo>
                  <a:pt x="11" y="3108"/>
                </a:lnTo>
                <a:lnTo>
                  <a:pt x="530" y="2588"/>
                </a:lnTo>
                <a:lnTo>
                  <a:pt x="520" y="2361"/>
                </a:lnTo>
                <a:lnTo>
                  <a:pt x="1027" y="1854"/>
                </a:lnTo>
                <a:lnTo>
                  <a:pt x="1144" y="1854"/>
                </a:lnTo>
                <a:lnTo>
                  <a:pt x="1478" y="1520"/>
                </a:lnTo>
                <a:lnTo>
                  <a:pt x="2050" y="1510"/>
                </a:lnTo>
                <a:lnTo>
                  <a:pt x="2243" y="1316"/>
                </a:lnTo>
                <a:lnTo>
                  <a:pt x="2314" y="1322"/>
                </a:lnTo>
                <a:lnTo>
                  <a:pt x="2617" y="1016"/>
                </a:lnTo>
                <a:lnTo>
                  <a:pt x="2870" y="1013"/>
                </a:lnTo>
                <a:lnTo>
                  <a:pt x="3108" y="778"/>
                </a:lnTo>
                <a:lnTo>
                  <a:pt x="3473" y="781"/>
                </a:lnTo>
                <a:lnTo>
                  <a:pt x="4249" y="8"/>
                </a:lnTo>
                <a:lnTo>
                  <a:pt x="4241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30" name="Freeform 686"/>
          <p:cNvSpPr>
            <a:spLocks/>
          </p:cNvSpPr>
          <p:nvPr/>
        </p:nvSpPr>
        <p:spPr bwMode="auto">
          <a:xfrm>
            <a:off x="12448406" y="2420942"/>
            <a:ext cx="4440239" cy="2379667"/>
          </a:xfrm>
          <a:custGeom>
            <a:avLst/>
            <a:gdLst>
              <a:gd name="T0" fmla="*/ 1069 w 1071"/>
              <a:gd name="T1" fmla="*/ 0 h 574"/>
              <a:gd name="T2" fmla="*/ 1069 w 1071"/>
              <a:gd name="T3" fmla="*/ 0 h 574"/>
              <a:gd name="T4" fmla="*/ 914 w 1071"/>
              <a:gd name="T5" fmla="*/ 155 h 574"/>
              <a:gd name="T6" fmla="*/ 799 w 1071"/>
              <a:gd name="T7" fmla="*/ 156 h 574"/>
              <a:gd name="T8" fmla="*/ 661 w 1071"/>
              <a:gd name="T9" fmla="*/ 294 h 574"/>
              <a:gd name="T10" fmla="*/ 533 w 1071"/>
              <a:gd name="T11" fmla="*/ 293 h 574"/>
              <a:gd name="T12" fmla="*/ 447 w 1071"/>
              <a:gd name="T13" fmla="*/ 378 h 574"/>
              <a:gd name="T14" fmla="*/ 447 w 1071"/>
              <a:gd name="T15" fmla="*/ 407 h 574"/>
              <a:gd name="T16" fmla="*/ 415 w 1071"/>
              <a:gd name="T17" fmla="*/ 439 h 574"/>
              <a:gd name="T18" fmla="*/ 377 w 1071"/>
              <a:gd name="T19" fmla="*/ 437 h 574"/>
              <a:gd name="T20" fmla="*/ 308 w 1071"/>
              <a:gd name="T21" fmla="*/ 506 h 574"/>
              <a:gd name="T22" fmla="*/ 143 w 1071"/>
              <a:gd name="T23" fmla="*/ 507 h 574"/>
              <a:gd name="T24" fmla="*/ 117 w 1071"/>
              <a:gd name="T25" fmla="*/ 533 h 574"/>
              <a:gd name="T26" fmla="*/ 37 w 1071"/>
              <a:gd name="T27" fmla="*/ 534 h 574"/>
              <a:gd name="T28" fmla="*/ 0 w 1071"/>
              <a:gd name="T29" fmla="*/ 571 h 574"/>
              <a:gd name="T30" fmla="*/ 2 w 1071"/>
              <a:gd name="T31" fmla="*/ 574 h 574"/>
              <a:gd name="T32" fmla="*/ 39 w 1071"/>
              <a:gd name="T33" fmla="*/ 538 h 574"/>
              <a:gd name="T34" fmla="*/ 119 w 1071"/>
              <a:gd name="T35" fmla="*/ 537 h 574"/>
              <a:gd name="T36" fmla="*/ 144 w 1071"/>
              <a:gd name="T37" fmla="*/ 511 h 574"/>
              <a:gd name="T38" fmla="*/ 310 w 1071"/>
              <a:gd name="T39" fmla="*/ 510 h 574"/>
              <a:gd name="T40" fmla="*/ 379 w 1071"/>
              <a:gd name="T41" fmla="*/ 441 h 574"/>
              <a:gd name="T42" fmla="*/ 416 w 1071"/>
              <a:gd name="T43" fmla="*/ 443 h 574"/>
              <a:gd name="T44" fmla="*/ 450 w 1071"/>
              <a:gd name="T45" fmla="*/ 409 h 574"/>
              <a:gd name="T46" fmla="*/ 451 w 1071"/>
              <a:gd name="T47" fmla="*/ 380 h 574"/>
              <a:gd name="T48" fmla="*/ 534 w 1071"/>
              <a:gd name="T49" fmla="*/ 297 h 574"/>
              <a:gd name="T50" fmla="*/ 663 w 1071"/>
              <a:gd name="T51" fmla="*/ 298 h 574"/>
              <a:gd name="T52" fmla="*/ 801 w 1071"/>
              <a:gd name="T53" fmla="*/ 160 h 574"/>
              <a:gd name="T54" fmla="*/ 915 w 1071"/>
              <a:gd name="T55" fmla="*/ 159 h 574"/>
              <a:gd name="T56" fmla="*/ 1071 w 1071"/>
              <a:gd name="T57" fmla="*/ 3 h 574"/>
              <a:gd name="T58" fmla="*/ 1069 w 1071"/>
              <a:gd name="T59" fmla="*/ 0 h 5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071" h="574">
                <a:moveTo>
                  <a:pt x="1069" y="0"/>
                </a:moveTo>
                <a:cubicBezTo>
                  <a:pt x="1069" y="0"/>
                  <a:pt x="1069" y="0"/>
                  <a:pt x="1069" y="0"/>
                </a:cubicBezTo>
                <a:cubicBezTo>
                  <a:pt x="914" y="155"/>
                  <a:pt x="914" y="155"/>
                  <a:pt x="914" y="155"/>
                </a:cubicBezTo>
                <a:cubicBezTo>
                  <a:pt x="799" y="156"/>
                  <a:pt x="799" y="156"/>
                  <a:pt x="799" y="156"/>
                </a:cubicBezTo>
                <a:cubicBezTo>
                  <a:pt x="661" y="294"/>
                  <a:pt x="661" y="294"/>
                  <a:pt x="661" y="294"/>
                </a:cubicBezTo>
                <a:cubicBezTo>
                  <a:pt x="533" y="293"/>
                  <a:pt x="533" y="293"/>
                  <a:pt x="533" y="293"/>
                </a:cubicBezTo>
                <a:cubicBezTo>
                  <a:pt x="447" y="378"/>
                  <a:pt x="447" y="378"/>
                  <a:pt x="447" y="378"/>
                </a:cubicBezTo>
                <a:cubicBezTo>
                  <a:pt x="447" y="407"/>
                  <a:pt x="447" y="407"/>
                  <a:pt x="447" y="407"/>
                </a:cubicBezTo>
                <a:cubicBezTo>
                  <a:pt x="415" y="439"/>
                  <a:pt x="415" y="439"/>
                  <a:pt x="415" y="439"/>
                </a:cubicBezTo>
                <a:cubicBezTo>
                  <a:pt x="377" y="437"/>
                  <a:pt x="377" y="437"/>
                  <a:pt x="377" y="437"/>
                </a:cubicBezTo>
                <a:cubicBezTo>
                  <a:pt x="308" y="506"/>
                  <a:pt x="308" y="506"/>
                  <a:pt x="308" y="506"/>
                </a:cubicBezTo>
                <a:cubicBezTo>
                  <a:pt x="143" y="507"/>
                  <a:pt x="143" y="507"/>
                  <a:pt x="143" y="507"/>
                </a:cubicBezTo>
                <a:cubicBezTo>
                  <a:pt x="117" y="533"/>
                  <a:pt x="117" y="533"/>
                  <a:pt x="117" y="533"/>
                </a:cubicBezTo>
                <a:cubicBezTo>
                  <a:pt x="37" y="534"/>
                  <a:pt x="37" y="534"/>
                  <a:pt x="37" y="534"/>
                </a:cubicBezTo>
                <a:cubicBezTo>
                  <a:pt x="0" y="571"/>
                  <a:pt x="0" y="571"/>
                  <a:pt x="0" y="571"/>
                </a:cubicBezTo>
                <a:cubicBezTo>
                  <a:pt x="1" y="572"/>
                  <a:pt x="2" y="573"/>
                  <a:pt x="2" y="574"/>
                </a:cubicBezTo>
                <a:cubicBezTo>
                  <a:pt x="39" y="538"/>
                  <a:pt x="39" y="538"/>
                  <a:pt x="39" y="538"/>
                </a:cubicBezTo>
                <a:cubicBezTo>
                  <a:pt x="119" y="537"/>
                  <a:pt x="119" y="537"/>
                  <a:pt x="119" y="537"/>
                </a:cubicBezTo>
                <a:cubicBezTo>
                  <a:pt x="144" y="511"/>
                  <a:pt x="144" y="511"/>
                  <a:pt x="144" y="511"/>
                </a:cubicBezTo>
                <a:cubicBezTo>
                  <a:pt x="310" y="510"/>
                  <a:pt x="310" y="510"/>
                  <a:pt x="310" y="510"/>
                </a:cubicBezTo>
                <a:cubicBezTo>
                  <a:pt x="379" y="441"/>
                  <a:pt x="379" y="441"/>
                  <a:pt x="379" y="441"/>
                </a:cubicBezTo>
                <a:cubicBezTo>
                  <a:pt x="416" y="443"/>
                  <a:pt x="416" y="443"/>
                  <a:pt x="416" y="443"/>
                </a:cubicBezTo>
                <a:cubicBezTo>
                  <a:pt x="450" y="409"/>
                  <a:pt x="450" y="409"/>
                  <a:pt x="450" y="409"/>
                </a:cubicBezTo>
                <a:cubicBezTo>
                  <a:pt x="451" y="380"/>
                  <a:pt x="451" y="380"/>
                  <a:pt x="451" y="380"/>
                </a:cubicBezTo>
                <a:cubicBezTo>
                  <a:pt x="534" y="297"/>
                  <a:pt x="534" y="297"/>
                  <a:pt x="534" y="297"/>
                </a:cubicBezTo>
                <a:cubicBezTo>
                  <a:pt x="663" y="298"/>
                  <a:pt x="663" y="298"/>
                  <a:pt x="663" y="298"/>
                </a:cubicBezTo>
                <a:cubicBezTo>
                  <a:pt x="801" y="160"/>
                  <a:pt x="801" y="160"/>
                  <a:pt x="801" y="160"/>
                </a:cubicBezTo>
                <a:cubicBezTo>
                  <a:pt x="915" y="159"/>
                  <a:pt x="915" y="159"/>
                  <a:pt x="915" y="159"/>
                </a:cubicBezTo>
                <a:cubicBezTo>
                  <a:pt x="1071" y="3"/>
                  <a:pt x="1071" y="3"/>
                  <a:pt x="1071" y="3"/>
                </a:cubicBezTo>
                <a:cubicBezTo>
                  <a:pt x="1069" y="0"/>
                  <a:pt x="1069" y="0"/>
                  <a:pt x="106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31" name="Freeform 687"/>
          <p:cNvSpPr>
            <a:spLocks/>
          </p:cNvSpPr>
          <p:nvPr/>
        </p:nvSpPr>
        <p:spPr bwMode="auto">
          <a:xfrm>
            <a:off x="12175356" y="2490792"/>
            <a:ext cx="4762502" cy="2644780"/>
          </a:xfrm>
          <a:custGeom>
            <a:avLst/>
            <a:gdLst>
              <a:gd name="T0" fmla="*/ 1146 w 1149"/>
              <a:gd name="T1" fmla="*/ 0 h 638"/>
              <a:gd name="T2" fmla="*/ 989 w 1149"/>
              <a:gd name="T3" fmla="*/ 157 h 638"/>
              <a:gd name="T4" fmla="*/ 875 w 1149"/>
              <a:gd name="T5" fmla="*/ 158 h 638"/>
              <a:gd name="T6" fmla="*/ 737 w 1149"/>
              <a:gd name="T7" fmla="*/ 296 h 638"/>
              <a:gd name="T8" fmla="*/ 609 w 1149"/>
              <a:gd name="T9" fmla="*/ 294 h 638"/>
              <a:gd name="T10" fmla="*/ 523 w 1149"/>
              <a:gd name="T11" fmla="*/ 380 h 638"/>
              <a:gd name="T12" fmla="*/ 520 w 1149"/>
              <a:gd name="T13" fmla="*/ 406 h 638"/>
              <a:gd name="T14" fmla="*/ 488 w 1149"/>
              <a:gd name="T15" fmla="*/ 438 h 638"/>
              <a:gd name="T16" fmla="*/ 453 w 1149"/>
              <a:gd name="T17" fmla="*/ 439 h 638"/>
              <a:gd name="T18" fmla="*/ 384 w 1149"/>
              <a:gd name="T19" fmla="*/ 508 h 638"/>
              <a:gd name="T20" fmla="*/ 219 w 1149"/>
              <a:gd name="T21" fmla="*/ 509 h 638"/>
              <a:gd name="T22" fmla="*/ 193 w 1149"/>
              <a:gd name="T23" fmla="*/ 535 h 638"/>
              <a:gd name="T24" fmla="*/ 113 w 1149"/>
              <a:gd name="T25" fmla="*/ 535 h 638"/>
              <a:gd name="T26" fmla="*/ 14 w 1149"/>
              <a:gd name="T27" fmla="*/ 634 h 638"/>
              <a:gd name="T28" fmla="*/ 0 w 1149"/>
              <a:gd name="T29" fmla="*/ 634 h 638"/>
              <a:gd name="T30" fmla="*/ 1 w 1149"/>
              <a:gd name="T31" fmla="*/ 638 h 638"/>
              <a:gd name="T32" fmla="*/ 16 w 1149"/>
              <a:gd name="T33" fmla="*/ 638 h 638"/>
              <a:gd name="T34" fmla="*/ 115 w 1149"/>
              <a:gd name="T35" fmla="*/ 539 h 638"/>
              <a:gd name="T36" fmla="*/ 195 w 1149"/>
              <a:gd name="T37" fmla="*/ 539 h 638"/>
              <a:gd name="T38" fmla="*/ 220 w 1149"/>
              <a:gd name="T39" fmla="*/ 513 h 638"/>
              <a:gd name="T40" fmla="*/ 385 w 1149"/>
              <a:gd name="T41" fmla="*/ 512 h 638"/>
              <a:gd name="T42" fmla="*/ 455 w 1149"/>
              <a:gd name="T43" fmla="*/ 443 h 638"/>
              <a:gd name="T44" fmla="*/ 489 w 1149"/>
              <a:gd name="T45" fmla="*/ 442 h 638"/>
              <a:gd name="T46" fmla="*/ 523 w 1149"/>
              <a:gd name="T47" fmla="*/ 408 h 638"/>
              <a:gd name="T48" fmla="*/ 527 w 1149"/>
              <a:gd name="T49" fmla="*/ 382 h 638"/>
              <a:gd name="T50" fmla="*/ 610 w 1149"/>
              <a:gd name="T51" fmla="*/ 298 h 638"/>
              <a:gd name="T52" fmla="*/ 739 w 1149"/>
              <a:gd name="T53" fmla="*/ 300 h 638"/>
              <a:gd name="T54" fmla="*/ 877 w 1149"/>
              <a:gd name="T55" fmla="*/ 162 h 638"/>
              <a:gd name="T56" fmla="*/ 991 w 1149"/>
              <a:gd name="T57" fmla="*/ 161 h 638"/>
              <a:gd name="T58" fmla="*/ 1149 w 1149"/>
              <a:gd name="T59" fmla="*/ 3 h 638"/>
              <a:gd name="T60" fmla="*/ 1146 w 1149"/>
              <a:gd name="T61" fmla="*/ 0 h 638"/>
              <a:gd name="T62" fmla="*/ 1146 w 1149"/>
              <a:gd name="T63" fmla="*/ 0 h 6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149" h="638">
                <a:moveTo>
                  <a:pt x="1146" y="0"/>
                </a:moveTo>
                <a:cubicBezTo>
                  <a:pt x="989" y="157"/>
                  <a:pt x="989" y="157"/>
                  <a:pt x="989" y="157"/>
                </a:cubicBezTo>
                <a:cubicBezTo>
                  <a:pt x="875" y="158"/>
                  <a:pt x="875" y="158"/>
                  <a:pt x="875" y="158"/>
                </a:cubicBezTo>
                <a:cubicBezTo>
                  <a:pt x="737" y="296"/>
                  <a:pt x="737" y="296"/>
                  <a:pt x="737" y="296"/>
                </a:cubicBezTo>
                <a:cubicBezTo>
                  <a:pt x="609" y="294"/>
                  <a:pt x="609" y="294"/>
                  <a:pt x="609" y="294"/>
                </a:cubicBezTo>
                <a:cubicBezTo>
                  <a:pt x="523" y="380"/>
                  <a:pt x="523" y="380"/>
                  <a:pt x="523" y="380"/>
                </a:cubicBezTo>
                <a:cubicBezTo>
                  <a:pt x="520" y="406"/>
                  <a:pt x="520" y="406"/>
                  <a:pt x="520" y="406"/>
                </a:cubicBezTo>
                <a:cubicBezTo>
                  <a:pt x="488" y="438"/>
                  <a:pt x="488" y="438"/>
                  <a:pt x="488" y="438"/>
                </a:cubicBezTo>
                <a:cubicBezTo>
                  <a:pt x="453" y="439"/>
                  <a:pt x="453" y="439"/>
                  <a:pt x="453" y="439"/>
                </a:cubicBezTo>
                <a:cubicBezTo>
                  <a:pt x="384" y="508"/>
                  <a:pt x="384" y="508"/>
                  <a:pt x="384" y="508"/>
                </a:cubicBezTo>
                <a:cubicBezTo>
                  <a:pt x="219" y="509"/>
                  <a:pt x="219" y="509"/>
                  <a:pt x="219" y="509"/>
                </a:cubicBezTo>
                <a:cubicBezTo>
                  <a:pt x="193" y="535"/>
                  <a:pt x="193" y="535"/>
                  <a:pt x="193" y="535"/>
                </a:cubicBezTo>
                <a:cubicBezTo>
                  <a:pt x="113" y="535"/>
                  <a:pt x="113" y="535"/>
                  <a:pt x="113" y="535"/>
                </a:cubicBezTo>
                <a:cubicBezTo>
                  <a:pt x="14" y="634"/>
                  <a:pt x="14" y="634"/>
                  <a:pt x="14" y="634"/>
                </a:cubicBezTo>
                <a:cubicBezTo>
                  <a:pt x="0" y="634"/>
                  <a:pt x="0" y="634"/>
                  <a:pt x="0" y="634"/>
                </a:cubicBezTo>
                <a:cubicBezTo>
                  <a:pt x="0" y="636"/>
                  <a:pt x="1" y="637"/>
                  <a:pt x="1" y="638"/>
                </a:cubicBezTo>
                <a:cubicBezTo>
                  <a:pt x="16" y="638"/>
                  <a:pt x="16" y="638"/>
                  <a:pt x="16" y="638"/>
                </a:cubicBezTo>
                <a:cubicBezTo>
                  <a:pt x="115" y="539"/>
                  <a:pt x="115" y="539"/>
                  <a:pt x="115" y="539"/>
                </a:cubicBezTo>
                <a:cubicBezTo>
                  <a:pt x="195" y="539"/>
                  <a:pt x="195" y="539"/>
                  <a:pt x="195" y="539"/>
                </a:cubicBezTo>
                <a:cubicBezTo>
                  <a:pt x="220" y="513"/>
                  <a:pt x="220" y="513"/>
                  <a:pt x="220" y="513"/>
                </a:cubicBezTo>
                <a:cubicBezTo>
                  <a:pt x="385" y="512"/>
                  <a:pt x="385" y="512"/>
                  <a:pt x="385" y="512"/>
                </a:cubicBezTo>
                <a:cubicBezTo>
                  <a:pt x="455" y="443"/>
                  <a:pt x="455" y="443"/>
                  <a:pt x="455" y="443"/>
                </a:cubicBezTo>
                <a:cubicBezTo>
                  <a:pt x="489" y="442"/>
                  <a:pt x="489" y="442"/>
                  <a:pt x="489" y="442"/>
                </a:cubicBezTo>
                <a:cubicBezTo>
                  <a:pt x="523" y="408"/>
                  <a:pt x="523" y="408"/>
                  <a:pt x="523" y="408"/>
                </a:cubicBezTo>
                <a:cubicBezTo>
                  <a:pt x="527" y="382"/>
                  <a:pt x="527" y="382"/>
                  <a:pt x="527" y="382"/>
                </a:cubicBezTo>
                <a:cubicBezTo>
                  <a:pt x="610" y="298"/>
                  <a:pt x="610" y="298"/>
                  <a:pt x="610" y="298"/>
                </a:cubicBezTo>
                <a:cubicBezTo>
                  <a:pt x="739" y="300"/>
                  <a:pt x="739" y="300"/>
                  <a:pt x="739" y="300"/>
                </a:cubicBezTo>
                <a:cubicBezTo>
                  <a:pt x="877" y="162"/>
                  <a:pt x="877" y="162"/>
                  <a:pt x="877" y="162"/>
                </a:cubicBezTo>
                <a:cubicBezTo>
                  <a:pt x="991" y="161"/>
                  <a:pt x="991" y="161"/>
                  <a:pt x="991" y="161"/>
                </a:cubicBezTo>
                <a:cubicBezTo>
                  <a:pt x="1149" y="3"/>
                  <a:pt x="1149" y="3"/>
                  <a:pt x="1149" y="3"/>
                </a:cubicBezTo>
                <a:cubicBezTo>
                  <a:pt x="1146" y="0"/>
                  <a:pt x="1146" y="0"/>
                  <a:pt x="1146" y="0"/>
                </a:cubicBezTo>
                <a:cubicBezTo>
                  <a:pt x="1146" y="0"/>
                  <a:pt x="1146" y="0"/>
                  <a:pt x="114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32" name="Freeform 688"/>
          <p:cNvSpPr>
            <a:spLocks noEditPoints="1"/>
          </p:cNvSpPr>
          <p:nvPr/>
        </p:nvSpPr>
        <p:spPr bwMode="auto">
          <a:xfrm>
            <a:off x="11284768" y="6110299"/>
            <a:ext cx="2151063" cy="3586169"/>
          </a:xfrm>
          <a:custGeom>
            <a:avLst/>
            <a:gdLst>
              <a:gd name="T0" fmla="*/ 242 w 519"/>
              <a:gd name="T1" fmla="*/ 189 h 865"/>
              <a:gd name="T2" fmla="*/ 194 w 519"/>
              <a:gd name="T3" fmla="*/ 237 h 865"/>
              <a:gd name="T4" fmla="*/ 194 w 519"/>
              <a:gd name="T5" fmla="*/ 321 h 865"/>
              <a:gd name="T6" fmla="*/ 0 w 519"/>
              <a:gd name="T7" fmla="*/ 515 h 865"/>
              <a:gd name="T8" fmla="*/ 0 w 519"/>
              <a:gd name="T9" fmla="*/ 865 h 865"/>
              <a:gd name="T10" fmla="*/ 4 w 519"/>
              <a:gd name="T11" fmla="*/ 865 h 865"/>
              <a:gd name="T12" fmla="*/ 4 w 519"/>
              <a:gd name="T13" fmla="*/ 516 h 865"/>
              <a:gd name="T14" fmla="*/ 198 w 519"/>
              <a:gd name="T15" fmla="*/ 323 h 865"/>
              <a:gd name="T16" fmla="*/ 198 w 519"/>
              <a:gd name="T17" fmla="*/ 239 h 865"/>
              <a:gd name="T18" fmla="*/ 245 w 519"/>
              <a:gd name="T19" fmla="*/ 192 h 865"/>
              <a:gd name="T20" fmla="*/ 242 w 519"/>
              <a:gd name="T21" fmla="*/ 189 h 865"/>
              <a:gd name="T22" fmla="*/ 507 w 519"/>
              <a:gd name="T23" fmla="*/ 0 h 865"/>
              <a:gd name="T24" fmla="*/ 476 w 519"/>
              <a:gd name="T25" fmla="*/ 0 h 865"/>
              <a:gd name="T26" fmla="*/ 433 w 519"/>
              <a:gd name="T27" fmla="*/ 43 h 865"/>
              <a:gd name="T28" fmla="*/ 389 w 519"/>
              <a:gd name="T29" fmla="*/ 43 h 865"/>
              <a:gd name="T30" fmla="*/ 271 w 519"/>
              <a:gd name="T31" fmla="*/ 161 h 865"/>
              <a:gd name="T32" fmla="*/ 274 w 519"/>
              <a:gd name="T33" fmla="*/ 163 h 865"/>
              <a:gd name="T34" fmla="*/ 390 w 519"/>
              <a:gd name="T35" fmla="*/ 47 h 865"/>
              <a:gd name="T36" fmla="*/ 435 w 519"/>
              <a:gd name="T37" fmla="*/ 47 h 865"/>
              <a:gd name="T38" fmla="*/ 478 w 519"/>
              <a:gd name="T39" fmla="*/ 4 h 865"/>
              <a:gd name="T40" fmla="*/ 506 w 519"/>
              <a:gd name="T41" fmla="*/ 4 h 865"/>
              <a:gd name="T42" fmla="*/ 515 w 519"/>
              <a:gd name="T43" fmla="*/ 13 h 865"/>
              <a:gd name="T44" fmla="*/ 519 w 519"/>
              <a:gd name="T45" fmla="*/ 11 h 865"/>
              <a:gd name="T46" fmla="*/ 507 w 519"/>
              <a:gd name="T47" fmla="*/ 0 h 8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519" h="865">
                <a:moveTo>
                  <a:pt x="242" y="189"/>
                </a:moveTo>
                <a:cubicBezTo>
                  <a:pt x="194" y="237"/>
                  <a:pt x="194" y="237"/>
                  <a:pt x="194" y="237"/>
                </a:cubicBezTo>
                <a:cubicBezTo>
                  <a:pt x="194" y="321"/>
                  <a:pt x="194" y="321"/>
                  <a:pt x="194" y="321"/>
                </a:cubicBezTo>
                <a:cubicBezTo>
                  <a:pt x="0" y="515"/>
                  <a:pt x="0" y="515"/>
                  <a:pt x="0" y="515"/>
                </a:cubicBezTo>
                <a:cubicBezTo>
                  <a:pt x="0" y="865"/>
                  <a:pt x="0" y="865"/>
                  <a:pt x="0" y="865"/>
                </a:cubicBezTo>
                <a:cubicBezTo>
                  <a:pt x="4" y="865"/>
                  <a:pt x="4" y="865"/>
                  <a:pt x="4" y="865"/>
                </a:cubicBezTo>
                <a:cubicBezTo>
                  <a:pt x="4" y="516"/>
                  <a:pt x="4" y="516"/>
                  <a:pt x="4" y="516"/>
                </a:cubicBezTo>
                <a:cubicBezTo>
                  <a:pt x="198" y="323"/>
                  <a:pt x="198" y="323"/>
                  <a:pt x="198" y="323"/>
                </a:cubicBezTo>
                <a:cubicBezTo>
                  <a:pt x="198" y="239"/>
                  <a:pt x="198" y="239"/>
                  <a:pt x="198" y="239"/>
                </a:cubicBezTo>
                <a:cubicBezTo>
                  <a:pt x="245" y="192"/>
                  <a:pt x="245" y="192"/>
                  <a:pt x="245" y="192"/>
                </a:cubicBezTo>
                <a:cubicBezTo>
                  <a:pt x="244" y="191"/>
                  <a:pt x="243" y="190"/>
                  <a:pt x="242" y="189"/>
                </a:cubicBezTo>
                <a:moveTo>
                  <a:pt x="507" y="0"/>
                </a:moveTo>
                <a:cubicBezTo>
                  <a:pt x="476" y="0"/>
                  <a:pt x="476" y="0"/>
                  <a:pt x="476" y="0"/>
                </a:cubicBezTo>
                <a:cubicBezTo>
                  <a:pt x="433" y="43"/>
                  <a:pt x="433" y="43"/>
                  <a:pt x="433" y="43"/>
                </a:cubicBezTo>
                <a:cubicBezTo>
                  <a:pt x="389" y="43"/>
                  <a:pt x="389" y="43"/>
                  <a:pt x="389" y="43"/>
                </a:cubicBezTo>
                <a:cubicBezTo>
                  <a:pt x="271" y="161"/>
                  <a:pt x="271" y="161"/>
                  <a:pt x="271" y="161"/>
                </a:cubicBezTo>
                <a:cubicBezTo>
                  <a:pt x="272" y="161"/>
                  <a:pt x="273" y="162"/>
                  <a:pt x="274" y="163"/>
                </a:cubicBezTo>
                <a:cubicBezTo>
                  <a:pt x="390" y="47"/>
                  <a:pt x="390" y="47"/>
                  <a:pt x="390" y="47"/>
                </a:cubicBezTo>
                <a:cubicBezTo>
                  <a:pt x="435" y="47"/>
                  <a:pt x="435" y="47"/>
                  <a:pt x="435" y="47"/>
                </a:cubicBezTo>
                <a:cubicBezTo>
                  <a:pt x="478" y="4"/>
                  <a:pt x="478" y="4"/>
                  <a:pt x="478" y="4"/>
                </a:cubicBezTo>
                <a:cubicBezTo>
                  <a:pt x="506" y="4"/>
                  <a:pt x="506" y="4"/>
                  <a:pt x="506" y="4"/>
                </a:cubicBezTo>
                <a:cubicBezTo>
                  <a:pt x="515" y="13"/>
                  <a:pt x="515" y="13"/>
                  <a:pt x="515" y="13"/>
                </a:cubicBezTo>
                <a:cubicBezTo>
                  <a:pt x="516" y="12"/>
                  <a:pt x="517" y="12"/>
                  <a:pt x="519" y="11"/>
                </a:cubicBezTo>
                <a:cubicBezTo>
                  <a:pt x="507" y="0"/>
                  <a:pt x="507" y="0"/>
                  <a:pt x="50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33" name="Freeform 689"/>
          <p:cNvSpPr>
            <a:spLocks/>
          </p:cNvSpPr>
          <p:nvPr/>
        </p:nvSpPr>
        <p:spPr bwMode="auto">
          <a:xfrm>
            <a:off x="11349855" y="6424625"/>
            <a:ext cx="1895476" cy="3089281"/>
          </a:xfrm>
          <a:custGeom>
            <a:avLst/>
            <a:gdLst>
              <a:gd name="T0" fmla="*/ 450 w 457"/>
              <a:gd name="T1" fmla="*/ 0 h 745"/>
              <a:gd name="T2" fmla="*/ 371 w 457"/>
              <a:gd name="T3" fmla="*/ 2 h 745"/>
              <a:gd name="T4" fmla="*/ 280 w 457"/>
              <a:gd name="T5" fmla="*/ 94 h 745"/>
              <a:gd name="T6" fmla="*/ 283 w 457"/>
              <a:gd name="T7" fmla="*/ 198 h 745"/>
              <a:gd name="T8" fmla="*/ 265 w 457"/>
              <a:gd name="T9" fmla="*/ 216 h 745"/>
              <a:gd name="T10" fmla="*/ 237 w 457"/>
              <a:gd name="T11" fmla="*/ 216 h 745"/>
              <a:gd name="T12" fmla="*/ 0 w 457"/>
              <a:gd name="T13" fmla="*/ 453 h 745"/>
              <a:gd name="T14" fmla="*/ 0 w 457"/>
              <a:gd name="T15" fmla="*/ 745 h 745"/>
              <a:gd name="T16" fmla="*/ 4 w 457"/>
              <a:gd name="T17" fmla="*/ 745 h 745"/>
              <a:gd name="T18" fmla="*/ 4 w 457"/>
              <a:gd name="T19" fmla="*/ 454 h 745"/>
              <a:gd name="T20" fmla="*/ 239 w 457"/>
              <a:gd name="T21" fmla="*/ 220 h 745"/>
              <a:gd name="T22" fmla="*/ 267 w 457"/>
              <a:gd name="T23" fmla="*/ 220 h 745"/>
              <a:gd name="T24" fmla="*/ 287 w 457"/>
              <a:gd name="T25" fmla="*/ 199 h 745"/>
              <a:gd name="T26" fmla="*/ 284 w 457"/>
              <a:gd name="T27" fmla="*/ 95 h 745"/>
              <a:gd name="T28" fmla="*/ 373 w 457"/>
              <a:gd name="T29" fmla="*/ 6 h 745"/>
              <a:gd name="T30" fmla="*/ 448 w 457"/>
              <a:gd name="T31" fmla="*/ 4 h 745"/>
              <a:gd name="T32" fmla="*/ 454 w 457"/>
              <a:gd name="T33" fmla="*/ 10 h 745"/>
              <a:gd name="T34" fmla="*/ 456 w 457"/>
              <a:gd name="T35" fmla="*/ 9 h 745"/>
              <a:gd name="T36" fmla="*/ 457 w 457"/>
              <a:gd name="T37" fmla="*/ 7 h 745"/>
              <a:gd name="T38" fmla="*/ 450 w 457"/>
              <a:gd name="T39" fmla="*/ 0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57" h="745">
                <a:moveTo>
                  <a:pt x="450" y="0"/>
                </a:moveTo>
                <a:cubicBezTo>
                  <a:pt x="371" y="2"/>
                  <a:pt x="371" y="2"/>
                  <a:pt x="371" y="2"/>
                </a:cubicBezTo>
                <a:cubicBezTo>
                  <a:pt x="280" y="94"/>
                  <a:pt x="280" y="94"/>
                  <a:pt x="280" y="94"/>
                </a:cubicBezTo>
                <a:cubicBezTo>
                  <a:pt x="283" y="198"/>
                  <a:pt x="283" y="198"/>
                  <a:pt x="283" y="198"/>
                </a:cubicBezTo>
                <a:cubicBezTo>
                  <a:pt x="265" y="216"/>
                  <a:pt x="265" y="216"/>
                  <a:pt x="265" y="216"/>
                </a:cubicBezTo>
                <a:cubicBezTo>
                  <a:pt x="237" y="216"/>
                  <a:pt x="237" y="216"/>
                  <a:pt x="237" y="216"/>
                </a:cubicBezTo>
                <a:cubicBezTo>
                  <a:pt x="0" y="453"/>
                  <a:pt x="0" y="453"/>
                  <a:pt x="0" y="453"/>
                </a:cubicBezTo>
                <a:cubicBezTo>
                  <a:pt x="0" y="745"/>
                  <a:pt x="0" y="745"/>
                  <a:pt x="0" y="745"/>
                </a:cubicBezTo>
                <a:cubicBezTo>
                  <a:pt x="4" y="745"/>
                  <a:pt x="4" y="745"/>
                  <a:pt x="4" y="745"/>
                </a:cubicBezTo>
                <a:cubicBezTo>
                  <a:pt x="4" y="454"/>
                  <a:pt x="4" y="454"/>
                  <a:pt x="4" y="454"/>
                </a:cubicBezTo>
                <a:cubicBezTo>
                  <a:pt x="239" y="220"/>
                  <a:pt x="239" y="220"/>
                  <a:pt x="239" y="220"/>
                </a:cubicBezTo>
                <a:cubicBezTo>
                  <a:pt x="267" y="220"/>
                  <a:pt x="267" y="220"/>
                  <a:pt x="267" y="220"/>
                </a:cubicBezTo>
                <a:cubicBezTo>
                  <a:pt x="287" y="199"/>
                  <a:pt x="287" y="199"/>
                  <a:pt x="287" y="199"/>
                </a:cubicBezTo>
                <a:cubicBezTo>
                  <a:pt x="284" y="95"/>
                  <a:pt x="284" y="95"/>
                  <a:pt x="284" y="95"/>
                </a:cubicBezTo>
                <a:cubicBezTo>
                  <a:pt x="373" y="6"/>
                  <a:pt x="373" y="6"/>
                  <a:pt x="373" y="6"/>
                </a:cubicBezTo>
                <a:cubicBezTo>
                  <a:pt x="448" y="4"/>
                  <a:pt x="448" y="4"/>
                  <a:pt x="448" y="4"/>
                </a:cubicBezTo>
                <a:cubicBezTo>
                  <a:pt x="454" y="10"/>
                  <a:pt x="454" y="10"/>
                  <a:pt x="454" y="10"/>
                </a:cubicBezTo>
                <a:cubicBezTo>
                  <a:pt x="455" y="10"/>
                  <a:pt x="455" y="9"/>
                  <a:pt x="456" y="9"/>
                </a:cubicBezTo>
                <a:cubicBezTo>
                  <a:pt x="456" y="8"/>
                  <a:pt x="457" y="8"/>
                  <a:pt x="457" y="7"/>
                </a:cubicBezTo>
                <a:cubicBezTo>
                  <a:pt x="450" y="0"/>
                  <a:pt x="450" y="0"/>
                  <a:pt x="45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34" name="Freeform 690"/>
          <p:cNvSpPr>
            <a:spLocks/>
          </p:cNvSpPr>
          <p:nvPr/>
        </p:nvSpPr>
        <p:spPr bwMode="auto">
          <a:xfrm>
            <a:off x="11416530" y="6748475"/>
            <a:ext cx="1765301" cy="2814643"/>
          </a:xfrm>
          <a:custGeom>
            <a:avLst/>
            <a:gdLst>
              <a:gd name="T0" fmla="*/ 423 w 426"/>
              <a:gd name="T1" fmla="*/ 0 h 679"/>
              <a:gd name="T2" fmla="*/ 267 w 426"/>
              <a:gd name="T3" fmla="*/ 155 h 679"/>
              <a:gd name="T4" fmla="*/ 235 w 426"/>
              <a:gd name="T5" fmla="*/ 153 h 679"/>
              <a:gd name="T6" fmla="*/ 0 w 426"/>
              <a:gd name="T7" fmla="*/ 389 h 679"/>
              <a:gd name="T8" fmla="*/ 0 w 426"/>
              <a:gd name="T9" fmla="*/ 679 h 679"/>
              <a:gd name="T10" fmla="*/ 4 w 426"/>
              <a:gd name="T11" fmla="*/ 679 h 679"/>
              <a:gd name="T12" fmla="*/ 4 w 426"/>
              <a:gd name="T13" fmla="*/ 390 h 679"/>
              <a:gd name="T14" fmla="*/ 236 w 426"/>
              <a:gd name="T15" fmla="*/ 158 h 679"/>
              <a:gd name="T16" fmla="*/ 268 w 426"/>
              <a:gd name="T17" fmla="*/ 159 h 679"/>
              <a:gd name="T18" fmla="*/ 426 w 426"/>
              <a:gd name="T19" fmla="*/ 3 h 679"/>
              <a:gd name="T20" fmla="*/ 424 w 426"/>
              <a:gd name="T21" fmla="*/ 1 h 679"/>
              <a:gd name="T22" fmla="*/ 423 w 426"/>
              <a:gd name="T23" fmla="*/ 0 h 6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26" h="679">
                <a:moveTo>
                  <a:pt x="423" y="0"/>
                </a:moveTo>
                <a:cubicBezTo>
                  <a:pt x="267" y="155"/>
                  <a:pt x="267" y="155"/>
                  <a:pt x="267" y="155"/>
                </a:cubicBezTo>
                <a:cubicBezTo>
                  <a:pt x="235" y="153"/>
                  <a:pt x="235" y="153"/>
                  <a:pt x="235" y="153"/>
                </a:cubicBezTo>
                <a:cubicBezTo>
                  <a:pt x="0" y="389"/>
                  <a:pt x="0" y="389"/>
                  <a:pt x="0" y="389"/>
                </a:cubicBezTo>
                <a:cubicBezTo>
                  <a:pt x="0" y="679"/>
                  <a:pt x="0" y="679"/>
                  <a:pt x="0" y="679"/>
                </a:cubicBezTo>
                <a:cubicBezTo>
                  <a:pt x="4" y="679"/>
                  <a:pt x="4" y="679"/>
                  <a:pt x="4" y="679"/>
                </a:cubicBezTo>
                <a:cubicBezTo>
                  <a:pt x="4" y="390"/>
                  <a:pt x="4" y="390"/>
                  <a:pt x="4" y="390"/>
                </a:cubicBezTo>
                <a:cubicBezTo>
                  <a:pt x="236" y="158"/>
                  <a:pt x="236" y="158"/>
                  <a:pt x="236" y="158"/>
                </a:cubicBezTo>
                <a:cubicBezTo>
                  <a:pt x="268" y="159"/>
                  <a:pt x="268" y="159"/>
                  <a:pt x="268" y="159"/>
                </a:cubicBezTo>
                <a:cubicBezTo>
                  <a:pt x="426" y="3"/>
                  <a:pt x="426" y="3"/>
                  <a:pt x="426" y="3"/>
                </a:cubicBezTo>
                <a:cubicBezTo>
                  <a:pt x="425" y="2"/>
                  <a:pt x="424" y="2"/>
                  <a:pt x="424" y="1"/>
                </a:cubicBezTo>
                <a:cubicBezTo>
                  <a:pt x="423" y="1"/>
                  <a:pt x="423" y="0"/>
                  <a:pt x="42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35" name="Freeform 691"/>
          <p:cNvSpPr>
            <a:spLocks/>
          </p:cNvSpPr>
          <p:nvPr/>
        </p:nvSpPr>
        <p:spPr bwMode="auto">
          <a:xfrm>
            <a:off x="11449868" y="6284925"/>
            <a:ext cx="2271713" cy="3228981"/>
          </a:xfrm>
          <a:custGeom>
            <a:avLst/>
            <a:gdLst>
              <a:gd name="T0" fmla="*/ 548 w 548"/>
              <a:gd name="T1" fmla="*/ 0 h 779"/>
              <a:gd name="T2" fmla="*/ 545 w 548"/>
              <a:gd name="T3" fmla="*/ 0 h 779"/>
              <a:gd name="T4" fmla="*/ 545 w 548"/>
              <a:gd name="T5" fmla="*/ 0 h 779"/>
              <a:gd name="T6" fmla="*/ 544 w 548"/>
              <a:gd name="T7" fmla="*/ 0 h 779"/>
              <a:gd name="T8" fmla="*/ 544 w 548"/>
              <a:gd name="T9" fmla="*/ 32 h 779"/>
              <a:gd name="T10" fmla="*/ 284 w 548"/>
              <a:gd name="T11" fmla="*/ 292 h 779"/>
              <a:gd name="T12" fmla="*/ 218 w 548"/>
              <a:gd name="T13" fmla="*/ 291 h 779"/>
              <a:gd name="T14" fmla="*/ 0 w 548"/>
              <a:gd name="T15" fmla="*/ 509 h 779"/>
              <a:gd name="T16" fmla="*/ 0 w 548"/>
              <a:gd name="T17" fmla="*/ 779 h 779"/>
              <a:gd name="T18" fmla="*/ 4 w 548"/>
              <a:gd name="T19" fmla="*/ 779 h 779"/>
              <a:gd name="T20" fmla="*/ 4 w 548"/>
              <a:gd name="T21" fmla="*/ 511 h 779"/>
              <a:gd name="T22" fmla="*/ 219 w 548"/>
              <a:gd name="T23" fmla="*/ 295 h 779"/>
              <a:gd name="T24" fmla="*/ 285 w 548"/>
              <a:gd name="T25" fmla="*/ 296 h 779"/>
              <a:gd name="T26" fmla="*/ 548 w 548"/>
              <a:gd name="T27" fmla="*/ 34 h 779"/>
              <a:gd name="T28" fmla="*/ 548 w 548"/>
              <a:gd name="T29" fmla="*/ 0 h 7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548" h="779">
                <a:moveTo>
                  <a:pt x="548" y="0"/>
                </a:moveTo>
                <a:cubicBezTo>
                  <a:pt x="547" y="0"/>
                  <a:pt x="546" y="0"/>
                  <a:pt x="545" y="0"/>
                </a:cubicBezTo>
                <a:cubicBezTo>
                  <a:pt x="545" y="0"/>
                  <a:pt x="545" y="0"/>
                  <a:pt x="545" y="0"/>
                </a:cubicBezTo>
                <a:cubicBezTo>
                  <a:pt x="545" y="0"/>
                  <a:pt x="544" y="0"/>
                  <a:pt x="544" y="0"/>
                </a:cubicBezTo>
                <a:cubicBezTo>
                  <a:pt x="544" y="32"/>
                  <a:pt x="544" y="32"/>
                  <a:pt x="544" y="32"/>
                </a:cubicBezTo>
                <a:cubicBezTo>
                  <a:pt x="284" y="292"/>
                  <a:pt x="284" y="292"/>
                  <a:pt x="284" y="292"/>
                </a:cubicBezTo>
                <a:cubicBezTo>
                  <a:pt x="218" y="291"/>
                  <a:pt x="218" y="291"/>
                  <a:pt x="218" y="291"/>
                </a:cubicBezTo>
                <a:cubicBezTo>
                  <a:pt x="0" y="509"/>
                  <a:pt x="0" y="509"/>
                  <a:pt x="0" y="509"/>
                </a:cubicBezTo>
                <a:cubicBezTo>
                  <a:pt x="0" y="779"/>
                  <a:pt x="0" y="779"/>
                  <a:pt x="0" y="779"/>
                </a:cubicBezTo>
                <a:cubicBezTo>
                  <a:pt x="4" y="779"/>
                  <a:pt x="4" y="779"/>
                  <a:pt x="4" y="779"/>
                </a:cubicBezTo>
                <a:cubicBezTo>
                  <a:pt x="4" y="511"/>
                  <a:pt x="4" y="511"/>
                  <a:pt x="4" y="511"/>
                </a:cubicBezTo>
                <a:cubicBezTo>
                  <a:pt x="219" y="295"/>
                  <a:pt x="219" y="295"/>
                  <a:pt x="219" y="295"/>
                </a:cubicBezTo>
                <a:cubicBezTo>
                  <a:pt x="285" y="296"/>
                  <a:pt x="285" y="296"/>
                  <a:pt x="285" y="296"/>
                </a:cubicBezTo>
                <a:cubicBezTo>
                  <a:pt x="548" y="34"/>
                  <a:pt x="548" y="34"/>
                  <a:pt x="548" y="34"/>
                </a:cubicBezTo>
                <a:cubicBezTo>
                  <a:pt x="548" y="0"/>
                  <a:pt x="548" y="0"/>
                  <a:pt x="54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36" name="Freeform 692"/>
          <p:cNvSpPr>
            <a:spLocks/>
          </p:cNvSpPr>
          <p:nvPr/>
        </p:nvSpPr>
        <p:spPr bwMode="auto">
          <a:xfrm>
            <a:off x="11483205" y="5637223"/>
            <a:ext cx="3162301" cy="3810007"/>
          </a:xfrm>
          <a:custGeom>
            <a:avLst/>
            <a:gdLst>
              <a:gd name="T0" fmla="*/ 759 w 763"/>
              <a:gd name="T1" fmla="*/ 0 h 919"/>
              <a:gd name="T2" fmla="*/ 710 w 763"/>
              <a:gd name="T3" fmla="*/ 48 h 919"/>
              <a:gd name="T4" fmla="*/ 630 w 763"/>
              <a:gd name="T5" fmla="*/ 49 h 919"/>
              <a:gd name="T6" fmla="*/ 578 w 763"/>
              <a:gd name="T7" fmla="*/ 101 h 919"/>
              <a:gd name="T8" fmla="*/ 582 w 763"/>
              <a:gd name="T9" fmla="*/ 170 h 919"/>
              <a:gd name="T10" fmla="*/ 285 w 763"/>
              <a:gd name="T11" fmla="*/ 467 h 919"/>
              <a:gd name="T12" fmla="*/ 208 w 763"/>
              <a:gd name="T13" fmla="*/ 465 h 919"/>
              <a:gd name="T14" fmla="*/ 0 w 763"/>
              <a:gd name="T15" fmla="*/ 674 h 919"/>
              <a:gd name="T16" fmla="*/ 0 w 763"/>
              <a:gd name="T17" fmla="*/ 919 h 919"/>
              <a:gd name="T18" fmla="*/ 4 w 763"/>
              <a:gd name="T19" fmla="*/ 919 h 919"/>
              <a:gd name="T20" fmla="*/ 4 w 763"/>
              <a:gd name="T21" fmla="*/ 675 h 919"/>
              <a:gd name="T22" fmla="*/ 210 w 763"/>
              <a:gd name="T23" fmla="*/ 469 h 919"/>
              <a:gd name="T24" fmla="*/ 287 w 763"/>
              <a:gd name="T25" fmla="*/ 471 h 919"/>
              <a:gd name="T26" fmla="*/ 586 w 763"/>
              <a:gd name="T27" fmla="*/ 172 h 919"/>
              <a:gd name="T28" fmla="*/ 582 w 763"/>
              <a:gd name="T29" fmla="*/ 102 h 919"/>
              <a:gd name="T30" fmla="*/ 631 w 763"/>
              <a:gd name="T31" fmla="*/ 53 h 919"/>
              <a:gd name="T32" fmla="*/ 712 w 763"/>
              <a:gd name="T33" fmla="*/ 52 h 919"/>
              <a:gd name="T34" fmla="*/ 763 w 763"/>
              <a:gd name="T35" fmla="*/ 2 h 919"/>
              <a:gd name="T36" fmla="*/ 759 w 763"/>
              <a:gd name="T37" fmla="*/ 0 h 9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763" h="919">
                <a:moveTo>
                  <a:pt x="759" y="0"/>
                </a:moveTo>
                <a:cubicBezTo>
                  <a:pt x="710" y="48"/>
                  <a:pt x="710" y="48"/>
                  <a:pt x="710" y="48"/>
                </a:cubicBezTo>
                <a:cubicBezTo>
                  <a:pt x="630" y="49"/>
                  <a:pt x="630" y="49"/>
                  <a:pt x="630" y="49"/>
                </a:cubicBezTo>
                <a:cubicBezTo>
                  <a:pt x="578" y="101"/>
                  <a:pt x="578" y="101"/>
                  <a:pt x="578" y="101"/>
                </a:cubicBezTo>
                <a:cubicBezTo>
                  <a:pt x="582" y="170"/>
                  <a:pt x="582" y="170"/>
                  <a:pt x="582" y="170"/>
                </a:cubicBezTo>
                <a:cubicBezTo>
                  <a:pt x="285" y="467"/>
                  <a:pt x="285" y="467"/>
                  <a:pt x="285" y="467"/>
                </a:cubicBezTo>
                <a:cubicBezTo>
                  <a:pt x="208" y="465"/>
                  <a:pt x="208" y="465"/>
                  <a:pt x="208" y="465"/>
                </a:cubicBezTo>
                <a:cubicBezTo>
                  <a:pt x="0" y="674"/>
                  <a:pt x="0" y="674"/>
                  <a:pt x="0" y="674"/>
                </a:cubicBezTo>
                <a:cubicBezTo>
                  <a:pt x="0" y="919"/>
                  <a:pt x="0" y="919"/>
                  <a:pt x="0" y="919"/>
                </a:cubicBezTo>
                <a:cubicBezTo>
                  <a:pt x="4" y="919"/>
                  <a:pt x="4" y="919"/>
                  <a:pt x="4" y="919"/>
                </a:cubicBezTo>
                <a:cubicBezTo>
                  <a:pt x="4" y="675"/>
                  <a:pt x="4" y="675"/>
                  <a:pt x="4" y="675"/>
                </a:cubicBezTo>
                <a:cubicBezTo>
                  <a:pt x="210" y="469"/>
                  <a:pt x="210" y="469"/>
                  <a:pt x="210" y="469"/>
                </a:cubicBezTo>
                <a:cubicBezTo>
                  <a:pt x="287" y="471"/>
                  <a:pt x="287" y="471"/>
                  <a:pt x="287" y="471"/>
                </a:cubicBezTo>
                <a:cubicBezTo>
                  <a:pt x="586" y="172"/>
                  <a:pt x="586" y="172"/>
                  <a:pt x="586" y="172"/>
                </a:cubicBezTo>
                <a:cubicBezTo>
                  <a:pt x="582" y="102"/>
                  <a:pt x="582" y="102"/>
                  <a:pt x="582" y="102"/>
                </a:cubicBezTo>
                <a:cubicBezTo>
                  <a:pt x="631" y="53"/>
                  <a:pt x="631" y="53"/>
                  <a:pt x="631" y="53"/>
                </a:cubicBezTo>
                <a:cubicBezTo>
                  <a:pt x="712" y="52"/>
                  <a:pt x="712" y="52"/>
                  <a:pt x="712" y="52"/>
                </a:cubicBezTo>
                <a:cubicBezTo>
                  <a:pt x="763" y="2"/>
                  <a:pt x="763" y="2"/>
                  <a:pt x="763" y="2"/>
                </a:cubicBezTo>
                <a:cubicBezTo>
                  <a:pt x="762" y="1"/>
                  <a:pt x="761" y="0"/>
                  <a:pt x="75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37" name="Freeform 693"/>
          <p:cNvSpPr>
            <a:spLocks/>
          </p:cNvSpPr>
          <p:nvPr/>
        </p:nvSpPr>
        <p:spPr bwMode="auto">
          <a:xfrm>
            <a:off x="11532418" y="5467361"/>
            <a:ext cx="3403601" cy="3881445"/>
          </a:xfrm>
          <a:custGeom>
            <a:avLst/>
            <a:gdLst>
              <a:gd name="T0" fmla="*/ 817 w 821"/>
              <a:gd name="T1" fmla="*/ 0 h 936"/>
              <a:gd name="T2" fmla="*/ 713 w 821"/>
              <a:gd name="T3" fmla="*/ 103 h 936"/>
              <a:gd name="T4" fmla="*/ 632 w 821"/>
              <a:gd name="T5" fmla="*/ 104 h 936"/>
              <a:gd name="T6" fmla="*/ 580 w 821"/>
              <a:gd name="T7" fmla="*/ 156 h 936"/>
              <a:gd name="T8" fmla="*/ 581 w 821"/>
              <a:gd name="T9" fmla="*/ 223 h 936"/>
              <a:gd name="T10" fmla="*/ 285 w 821"/>
              <a:gd name="T11" fmla="*/ 519 h 936"/>
              <a:gd name="T12" fmla="*/ 208 w 821"/>
              <a:gd name="T13" fmla="*/ 517 h 936"/>
              <a:gd name="T14" fmla="*/ 0 w 821"/>
              <a:gd name="T15" fmla="*/ 726 h 936"/>
              <a:gd name="T16" fmla="*/ 0 w 821"/>
              <a:gd name="T17" fmla="*/ 936 h 936"/>
              <a:gd name="T18" fmla="*/ 4 w 821"/>
              <a:gd name="T19" fmla="*/ 936 h 936"/>
              <a:gd name="T20" fmla="*/ 4 w 821"/>
              <a:gd name="T21" fmla="*/ 728 h 936"/>
              <a:gd name="T22" fmla="*/ 210 w 821"/>
              <a:gd name="T23" fmla="*/ 521 h 936"/>
              <a:gd name="T24" fmla="*/ 286 w 821"/>
              <a:gd name="T25" fmla="*/ 523 h 936"/>
              <a:gd name="T26" fmla="*/ 585 w 821"/>
              <a:gd name="T27" fmla="*/ 224 h 936"/>
              <a:gd name="T28" fmla="*/ 584 w 821"/>
              <a:gd name="T29" fmla="*/ 157 h 936"/>
              <a:gd name="T30" fmla="*/ 634 w 821"/>
              <a:gd name="T31" fmla="*/ 108 h 936"/>
              <a:gd name="T32" fmla="*/ 714 w 821"/>
              <a:gd name="T33" fmla="*/ 107 h 936"/>
              <a:gd name="T34" fmla="*/ 821 w 821"/>
              <a:gd name="T35" fmla="*/ 1 h 936"/>
              <a:gd name="T36" fmla="*/ 817 w 821"/>
              <a:gd name="T37" fmla="*/ 0 h 9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821" h="936">
                <a:moveTo>
                  <a:pt x="817" y="0"/>
                </a:moveTo>
                <a:cubicBezTo>
                  <a:pt x="713" y="103"/>
                  <a:pt x="713" y="103"/>
                  <a:pt x="713" y="103"/>
                </a:cubicBezTo>
                <a:cubicBezTo>
                  <a:pt x="632" y="104"/>
                  <a:pt x="632" y="104"/>
                  <a:pt x="632" y="104"/>
                </a:cubicBezTo>
                <a:cubicBezTo>
                  <a:pt x="580" y="156"/>
                  <a:pt x="580" y="156"/>
                  <a:pt x="580" y="156"/>
                </a:cubicBezTo>
                <a:cubicBezTo>
                  <a:pt x="581" y="223"/>
                  <a:pt x="581" y="223"/>
                  <a:pt x="581" y="223"/>
                </a:cubicBezTo>
                <a:cubicBezTo>
                  <a:pt x="285" y="519"/>
                  <a:pt x="285" y="519"/>
                  <a:pt x="285" y="519"/>
                </a:cubicBezTo>
                <a:cubicBezTo>
                  <a:pt x="208" y="517"/>
                  <a:pt x="208" y="517"/>
                  <a:pt x="208" y="517"/>
                </a:cubicBezTo>
                <a:cubicBezTo>
                  <a:pt x="0" y="726"/>
                  <a:pt x="0" y="726"/>
                  <a:pt x="0" y="726"/>
                </a:cubicBezTo>
                <a:cubicBezTo>
                  <a:pt x="0" y="936"/>
                  <a:pt x="0" y="936"/>
                  <a:pt x="0" y="936"/>
                </a:cubicBezTo>
                <a:cubicBezTo>
                  <a:pt x="4" y="936"/>
                  <a:pt x="4" y="936"/>
                  <a:pt x="4" y="936"/>
                </a:cubicBezTo>
                <a:cubicBezTo>
                  <a:pt x="4" y="728"/>
                  <a:pt x="4" y="728"/>
                  <a:pt x="4" y="728"/>
                </a:cubicBezTo>
                <a:cubicBezTo>
                  <a:pt x="210" y="521"/>
                  <a:pt x="210" y="521"/>
                  <a:pt x="210" y="521"/>
                </a:cubicBezTo>
                <a:cubicBezTo>
                  <a:pt x="286" y="523"/>
                  <a:pt x="286" y="523"/>
                  <a:pt x="286" y="523"/>
                </a:cubicBezTo>
                <a:cubicBezTo>
                  <a:pt x="585" y="224"/>
                  <a:pt x="585" y="224"/>
                  <a:pt x="585" y="224"/>
                </a:cubicBezTo>
                <a:cubicBezTo>
                  <a:pt x="584" y="157"/>
                  <a:pt x="584" y="157"/>
                  <a:pt x="584" y="157"/>
                </a:cubicBezTo>
                <a:cubicBezTo>
                  <a:pt x="634" y="108"/>
                  <a:pt x="634" y="108"/>
                  <a:pt x="634" y="108"/>
                </a:cubicBezTo>
                <a:cubicBezTo>
                  <a:pt x="714" y="107"/>
                  <a:pt x="714" y="107"/>
                  <a:pt x="714" y="107"/>
                </a:cubicBezTo>
                <a:cubicBezTo>
                  <a:pt x="821" y="1"/>
                  <a:pt x="821" y="1"/>
                  <a:pt x="821" y="1"/>
                </a:cubicBezTo>
                <a:cubicBezTo>
                  <a:pt x="820" y="1"/>
                  <a:pt x="818" y="0"/>
                  <a:pt x="81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38" name="Freeform 694"/>
          <p:cNvSpPr>
            <a:spLocks/>
          </p:cNvSpPr>
          <p:nvPr/>
        </p:nvSpPr>
        <p:spPr bwMode="auto">
          <a:xfrm>
            <a:off x="11583218" y="3713170"/>
            <a:ext cx="5722939" cy="5684848"/>
          </a:xfrm>
          <a:custGeom>
            <a:avLst/>
            <a:gdLst>
              <a:gd name="T0" fmla="*/ 3600 w 3605"/>
              <a:gd name="T1" fmla="*/ 0 h 3581"/>
              <a:gd name="T2" fmla="*/ 3057 w 3605"/>
              <a:gd name="T3" fmla="*/ 541 h 3581"/>
              <a:gd name="T4" fmla="*/ 2720 w 3605"/>
              <a:gd name="T5" fmla="*/ 541 h 3581"/>
              <a:gd name="T6" fmla="*/ 1859 w 3605"/>
              <a:gd name="T7" fmla="*/ 1403 h 3581"/>
              <a:gd name="T8" fmla="*/ 1647 w 3605"/>
              <a:gd name="T9" fmla="*/ 1405 h 3581"/>
              <a:gd name="T10" fmla="*/ 1511 w 3605"/>
              <a:gd name="T11" fmla="*/ 1541 h 3581"/>
              <a:gd name="T12" fmla="*/ 1522 w 3605"/>
              <a:gd name="T13" fmla="*/ 1724 h 3581"/>
              <a:gd name="T14" fmla="*/ 749 w 3605"/>
              <a:gd name="T15" fmla="*/ 2497 h 3581"/>
              <a:gd name="T16" fmla="*/ 545 w 3605"/>
              <a:gd name="T17" fmla="*/ 2494 h 3581"/>
              <a:gd name="T18" fmla="*/ 0 w 3605"/>
              <a:gd name="T19" fmla="*/ 3040 h 3581"/>
              <a:gd name="T20" fmla="*/ 0 w 3605"/>
              <a:gd name="T21" fmla="*/ 3581 h 3581"/>
              <a:gd name="T22" fmla="*/ 10 w 3605"/>
              <a:gd name="T23" fmla="*/ 3581 h 3581"/>
              <a:gd name="T24" fmla="*/ 10 w 3605"/>
              <a:gd name="T25" fmla="*/ 3045 h 3581"/>
              <a:gd name="T26" fmla="*/ 550 w 3605"/>
              <a:gd name="T27" fmla="*/ 2505 h 3581"/>
              <a:gd name="T28" fmla="*/ 752 w 3605"/>
              <a:gd name="T29" fmla="*/ 2507 h 3581"/>
              <a:gd name="T30" fmla="*/ 1532 w 3605"/>
              <a:gd name="T31" fmla="*/ 1727 h 3581"/>
              <a:gd name="T32" fmla="*/ 1522 w 3605"/>
              <a:gd name="T33" fmla="*/ 1546 h 3581"/>
              <a:gd name="T34" fmla="*/ 1652 w 3605"/>
              <a:gd name="T35" fmla="*/ 1416 h 3581"/>
              <a:gd name="T36" fmla="*/ 1861 w 3605"/>
              <a:gd name="T37" fmla="*/ 1413 h 3581"/>
              <a:gd name="T38" fmla="*/ 2725 w 3605"/>
              <a:gd name="T39" fmla="*/ 551 h 3581"/>
              <a:gd name="T40" fmla="*/ 3060 w 3605"/>
              <a:gd name="T41" fmla="*/ 551 h 3581"/>
              <a:gd name="T42" fmla="*/ 3605 w 3605"/>
              <a:gd name="T43" fmla="*/ 6 h 3581"/>
              <a:gd name="T44" fmla="*/ 3600 w 3605"/>
              <a:gd name="T45" fmla="*/ 0 h 35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605" h="3581">
                <a:moveTo>
                  <a:pt x="3600" y="0"/>
                </a:moveTo>
                <a:lnTo>
                  <a:pt x="3057" y="541"/>
                </a:lnTo>
                <a:lnTo>
                  <a:pt x="2720" y="541"/>
                </a:lnTo>
                <a:lnTo>
                  <a:pt x="1859" y="1403"/>
                </a:lnTo>
                <a:lnTo>
                  <a:pt x="1647" y="1405"/>
                </a:lnTo>
                <a:lnTo>
                  <a:pt x="1511" y="1541"/>
                </a:lnTo>
                <a:lnTo>
                  <a:pt x="1522" y="1724"/>
                </a:lnTo>
                <a:lnTo>
                  <a:pt x="749" y="2497"/>
                </a:lnTo>
                <a:lnTo>
                  <a:pt x="545" y="2494"/>
                </a:lnTo>
                <a:lnTo>
                  <a:pt x="0" y="3040"/>
                </a:lnTo>
                <a:lnTo>
                  <a:pt x="0" y="3581"/>
                </a:lnTo>
                <a:lnTo>
                  <a:pt x="10" y="3581"/>
                </a:lnTo>
                <a:lnTo>
                  <a:pt x="10" y="3045"/>
                </a:lnTo>
                <a:lnTo>
                  <a:pt x="550" y="2505"/>
                </a:lnTo>
                <a:lnTo>
                  <a:pt x="752" y="2507"/>
                </a:lnTo>
                <a:lnTo>
                  <a:pt x="1532" y="1727"/>
                </a:lnTo>
                <a:lnTo>
                  <a:pt x="1522" y="1546"/>
                </a:lnTo>
                <a:lnTo>
                  <a:pt x="1652" y="1416"/>
                </a:lnTo>
                <a:lnTo>
                  <a:pt x="1861" y="1413"/>
                </a:lnTo>
                <a:lnTo>
                  <a:pt x="2725" y="551"/>
                </a:lnTo>
                <a:lnTo>
                  <a:pt x="3060" y="551"/>
                </a:lnTo>
                <a:lnTo>
                  <a:pt x="3605" y="6"/>
                </a:lnTo>
                <a:lnTo>
                  <a:pt x="360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39" name="Freeform 695"/>
          <p:cNvSpPr>
            <a:spLocks/>
          </p:cNvSpPr>
          <p:nvPr/>
        </p:nvSpPr>
        <p:spPr bwMode="auto">
          <a:xfrm>
            <a:off x="11583218" y="3713170"/>
            <a:ext cx="5722939" cy="5684848"/>
          </a:xfrm>
          <a:custGeom>
            <a:avLst/>
            <a:gdLst>
              <a:gd name="T0" fmla="*/ 3600 w 3605"/>
              <a:gd name="T1" fmla="*/ 0 h 3581"/>
              <a:gd name="T2" fmla="*/ 3057 w 3605"/>
              <a:gd name="T3" fmla="*/ 541 h 3581"/>
              <a:gd name="T4" fmla="*/ 2720 w 3605"/>
              <a:gd name="T5" fmla="*/ 541 h 3581"/>
              <a:gd name="T6" fmla="*/ 1859 w 3605"/>
              <a:gd name="T7" fmla="*/ 1403 h 3581"/>
              <a:gd name="T8" fmla="*/ 1647 w 3605"/>
              <a:gd name="T9" fmla="*/ 1405 h 3581"/>
              <a:gd name="T10" fmla="*/ 1511 w 3605"/>
              <a:gd name="T11" fmla="*/ 1541 h 3581"/>
              <a:gd name="T12" fmla="*/ 1522 w 3605"/>
              <a:gd name="T13" fmla="*/ 1724 h 3581"/>
              <a:gd name="T14" fmla="*/ 749 w 3605"/>
              <a:gd name="T15" fmla="*/ 2497 h 3581"/>
              <a:gd name="T16" fmla="*/ 545 w 3605"/>
              <a:gd name="T17" fmla="*/ 2494 h 3581"/>
              <a:gd name="T18" fmla="*/ 0 w 3605"/>
              <a:gd name="T19" fmla="*/ 3040 h 3581"/>
              <a:gd name="T20" fmla="*/ 0 w 3605"/>
              <a:gd name="T21" fmla="*/ 3581 h 3581"/>
              <a:gd name="T22" fmla="*/ 10 w 3605"/>
              <a:gd name="T23" fmla="*/ 3581 h 3581"/>
              <a:gd name="T24" fmla="*/ 10 w 3605"/>
              <a:gd name="T25" fmla="*/ 3045 h 3581"/>
              <a:gd name="T26" fmla="*/ 550 w 3605"/>
              <a:gd name="T27" fmla="*/ 2505 h 3581"/>
              <a:gd name="T28" fmla="*/ 752 w 3605"/>
              <a:gd name="T29" fmla="*/ 2507 h 3581"/>
              <a:gd name="T30" fmla="*/ 1532 w 3605"/>
              <a:gd name="T31" fmla="*/ 1727 h 3581"/>
              <a:gd name="T32" fmla="*/ 1522 w 3605"/>
              <a:gd name="T33" fmla="*/ 1546 h 3581"/>
              <a:gd name="T34" fmla="*/ 1652 w 3605"/>
              <a:gd name="T35" fmla="*/ 1416 h 3581"/>
              <a:gd name="T36" fmla="*/ 1861 w 3605"/>
              <a:gd name="T37" fmla="*/ 1413 h 3581"/>
              <a:gd name="T38" fmla="*/ 2725 w 3605"/>
              <a:gd name="T39" fmla="*/ 551 h 3581"/>
              <a:gd name="T40" fmla="*/ 3060 w 3605"/>
              <a:gd name="T41" fmla="*/ 551 h 3581"/>
              <a:gd name="T42" fmla="*/ 3605 w 3605"/>
              <a:gd name="T43" fmla="*/ 6 h 3581"/>
              <a:gd name="T44" fmla="*/ 3600 w 3605"/>
              <a:gd name="T45" fmla="*/ 0 h 35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605" h="3581">
                <a:moveTo>
                  <a:pt x="3600" y="0"/>
                </a:moveTo>
                <a:lnTo>
                  <a:pt x="3057" y="541"/>
                </a:lnTo>
                <a:lnTo>
                  <a:pt x="2720" y="541"/>
                </a:lnTo>
                <a:lnTo>
                  <a:pt x="1859" y="1403"/>
                </a:lnTo>
                <a:lnTo>
                  <a:pt x="1647" y="1405"/>
                </a:lnTo>
                <a:lnTo>
                  <a:pt x="1511" y="1541"/>
                </a:lnTo>
                <a:lnTo>
                  <a:pt x="1522" y="1724"/>
                </a:lnTo>
                <a:lnTo>
                  <a:pt x="749" y="2497"/>
                </a:lnTo>
                <a:lnTo>
                  <a:pt x="545" y="2494"/>
                </a:lnTo>
                <a:lnTo>
                  <a:pt x="0" y="3040"/>
                </a:lnTo>
                <a:lnTo>
                  <a:pt x="0" y="3581"/>
                </a:lnTo>
                <a:lnTo>
                  <a:pt x="10" y="3581"/>
                </a:lnTo>
                <a:lnTo>
                  <a:pt x="10" y="3045"/>
                </a:lnTo>
                <a:lnTo>
                  <a:pt x="550" y="2505"/>
                </a:lnTo>
                <a:lnTo>
                  <a:pt x="752" y="2507"/>
                </a:lnTo>
                <a:lnTo>
                  <a:pt x="1532" y="1727"/>
                </a:lnTo>
                <a:lnTo>
                  <a:pt x="1522" y="1546"/>
                </a:lnTo>
                <a:lnTo>
                  <a:pt x="1652" y="1416"/>
                </a:lnTo>
                <a:lnTo>
                  <a:pt x="1861" y="1413"/>
                </a:lnTo>
                <a:lnTo>
                  <a:pt x="2725" y="551"/>
                </a:lnTo>
                <a:lnTo>
                  <a:pt x="3060" y="551"/>
                </a:lnTo>
                <a:lnTo>
                  <a:pt x="3605" y="6"/>
                </a:lnTo>
                <a:lnTo>
                  <a:pt x="360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40" name="Freeform 696"/>
          <p:cNvSpPr>
            <a:spLocks/>
          </p:cNvSpPr>
          <p:nvPr/>
        </p:nvSpPr>
        <p:spPr bwMode="auto">
          <a:xfrm>
            <a:off x="11648305" y="6226187"/>
            <a:ext cx="2628901" cy="3089281"/>
          </a:xfrm>
          <a:custGeom>
            <a:avLst/>
            <a:gdLst>
              <a:gd name="T0" fmla="*/ 630 w 634"/>
              <a:gd name="T1" fmla="*/ 0 h 745"/>
              <a:gd name="T2" fmla="*/ 629 w 634"/>
              <a:gd name="T3" fmla="*/ 15 h 745"/>
              <a:gd name="T4" fmla="*/ 282 w 634"/>
              <a:gd name="T5" fmla="*/ 361 h 745"/>
              <a:gd name="T6" fmla="*/ 208 w 634"/>
              <a:gd name="T7" fmla="*/ 363 h 745"/>
              <a:gd name="T8" fmla="*/ 0 w 634"/>
              <a:gd name="T9" fmla="*/ 571 h 745"/>
              <a:gd name="T10" fmla="*/ 0 w 634"/>
              <a:gd name="T11" fmla="*/ 745 h 745"/>
              <a:gd name="T12" fmla="*/ 4 w 634"/>
              <a:gd name="T13" fmla="*/ 745 h 745"/>
              <a:gd name="T14" fmla="*/ 4 w 634"/>
              <a:gd name="T15" fmla="*/ 573 h 745"/>
              <a:gd name="T16" fmla="*/ 210 w 634"/>
              <a:gd name="T17" fmla="*/ 367 h 745"/>
              <a:gd name="T18" fmla="*/ 284 w 634"/>
              <a:gd name="T19" fmla="*/ 365 h 745"/>
              <a:gd name="T20" fmla="*/ 633 w 634"/>
              <a:gd name="T21" fmla="*/ 16 h 745"/>
              <a:gd name="T22" fmla="*/ 634 w 634"/>
              <a:gd name="T23" fmla="*/ 0 h 745"/>
              <a:gd name="T24" fmla="*/ 633 w 634"/>
              <a:gd name="T25" fmla="*/ 0 h 745"/>
              <a:gd name="T26" fmla="*/ 630 w 634"/>
              <a:gd name="T27" fmla="*/ 0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634" h="745">
                <a:moveTo>
                  <a:pt x="630" y="0"/>
                </a:moveTo>
                <a:cubicBezTo>
                  <a:pt x="629" y="15"/>
                  <a:pt x="629" y="15"/>
                  <a:pt x="629" y="15"/>
                </a:cubicBezTo>
                <a:cubicBezTo>
                  <a:pt x="282" y="361"/>
                  <a:pt x="282" y="361"/>
                  <a:pt x="282" y="361"/>
                </a:cubicBezTo>
                <a:cubicBezTo>
                  <a:pt x="208" y="363"/>
                  <a:pt x="208" y="363"/>
                  <a:pt x="208" y="363"/>
                </a:cubicBezTo>
                <a:cubicBezTo>
                  <a:pt x="0" y="571"/>
                  <a:pt x="0" y="571"/>
                  <a:pt x="0" y="571"/>
                </a:cubicBezTo>
                <a:cubicBezTo>
                  <a:pt x="0" y="745"/>
                  <a:pt x="0" y="745"/>
                  <a:pt x="0" y="745"/>
                </a:cubicBezTo>
                <a:cubicBezTo>
                  <a:pt x="4" y="745"/>
                  <a:pt x="4" y="745"/>
                  <a:pt x="4" y="745"/>
                </a:cubicBezTo>
                <a:cubicBezTo>
                  <a:pt x="4" y="573"/>
                  <a:pt x="4" y="573"/>
                  <a:pt x="4" y="573"/>
                </a:cubicBezTo>
                <a:cubicBezTo>
                  <a:pt x="210" y="367"/>
                  <a:pt x="210" y="367"/>
                  <a:pt x="210" y="367"/>
                </a:cubicBezTo>
                <a:cubicBezTo>
                  <a:pt x="284" y="365"/>
                  <a:pt x="284" y="365"/>
                  <a:pt x="284" y="365"/>
                </a:cubicBezTo>
                <a:cubicBezTo>
                  <a:pt x="633" y="16"/>
                  <a:pt x="633" y="16"/>
                  <a:pt x="633" y="16"/>
                </a:cubicBezTo>
                <a:cubicBezTo>
                  <a:pt x="634" y="0"/>
                  <a:pt x="634" y="0"/>
                  <a:pt x="634" y="0"/>
                </a:cubicBezTo>
                <a:cubicBezTo>
                  <a:pt x="634" y="0"/>
                  <a:pt x="633" y="0"/>
                  <a:pt x="633" y="0"/>
                </a:cubicBezTo>
                <a:cubicBezTo>
                  <a:pt x="632" y="0"/>
                  <a:pt x="631" y="0"/>
                  <a:pt x="63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41" name="Freeform 697"/>
          <p:cNvSpPr>
            <a:spLocks/>
          </p:cNvSpPr>
          <p:nvPr/>
        </p:nvSpPr>
        <p:spPr bwMode="auto">
          <a:xfrm>
            <a:off x="10040167" y="5202248"/>
            <a:ext cx="2454276" cy="4046545"/>
          </a:xfrm>
          <a:custGeom>
            <a:avLst/>
            <a:gdLst>
              <a:gd name="T0" fmla="*/ 572 w 592"/>
              <a:gd name="T1" fmla="*/ 0 h 976"/>
              <a:gd name="T2" fmla="*/ 0 w 592"/>
              <a:gd name="T3" fmla="*/ 572 h 976"/>
              <a:gd name="T4" fmla="*/ 0 w 592"/>
              <a:gd name="T5" fmla="*/ 976 h 976"/>
              <a:gd name="T6" fmla="*/ 4 w 592"/>
              <a:gd name="T7" fmla="*/ 976 h 976"/>
              <a:gd name="T8" fmla="*/ 4 w 592"/>
              <a:gd name="T9" fmla="*/ 574 h 976"/>
              <a:gd name="T10" fmla="*/ 573 w 592"/>
              <a:gd name="T11" fmla="*/ 4 h 976"/>
              <a:gd name="T12" fmla="*/ 592 w 592"/>
              <a:gd name="T13" fmla="*/ 5 h 976"/>
              <a:gd name="T14" fmla="*/ 592 w 592"/>
              <a:gd name="T15" fmla="*/ 1 h 976"/>
              <a:gd name="T16" fmla="*/ 572 w 592"/>
              <a:gd name="T17" fmla="*/ 0 h 9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92" h="976">
                <a:moveTo>
                  <a:pt x="572" y="0"/>
                </a:moveTo>
                <a:cubicBezTo>
                  <a:pt x="0" y="572"/>
                  <a:pt x="0" y="572"/>
                  <a:pt x="0" y="572"/>
                </a:cubicBezTo>
                <a:cubicBezTo>
                  <a:pt x="0" y="976"/>
                  <a:pt x="0" y="976"/>
                  <a:pt x="0" y="976"/>
                </a:cubicBezTo>
                <a:cubicBezTo>
                  <a:pt x="4" y="976"/>
                  <a:pt x="4" y="976"/>
                  <a:pt x="4" y="976"/>
                </a:cubicBezTo>
                <a:cubicBezTo>
                  <a:pt x="4" y="574"/>
                  <a:pt x="4" y="574"/>
                  <a:pt x="4" y="574"/>
                </a:cubicBezTo>
                <a:cubicBezTo>
                  <a:pt x="573" y="4"/>
                  <a:pt x="573" y="4"/>
                  <a:pt x="573" y="4"/>
                </a:cubicBezTo>
                <a:cubicBezTo>
                  <a:pt x="592" y="5"/>
                  <a:pt x="592" y="5"/>
                  <a:pt x="592" y="5"/>
                </a:cubicBezTo>
                <a:cubicBezTo>
                  <a:pt x="592" y="4"/>
                  <a:pt x="592" y="2"/>
                  <a:pt x="592" y="1"/>
                </a:cubicBezTo>
                <a:cubicBezTo>
                  <a:pt x="572" y="0"/>
                  <a:pt x="572" y="0"/>
                  <a:pt x="57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42" name="Freeform 698"/>
          <p:cNvSpPr>
            <a:spLocks/>
          </p:cNvSpPr>
          <p:nvPr/>
        </p:nvSpPr>
        <p:spPr bwMode="auto">
          <a:xfrm>
            <a:off x="9941742" y="5570548"/>
            <a:ext cx="1852613" cy="4059245"/>
          </a:xfrm>
          <a:custGeom>
            <a:avLst/>
            <a:gdLst>
              <a:gd name="T0" fmla="*/ 444 w 447"/>
              <a:gd name="T1" fmla="*/ 0 h 979"/>
              <a:gd name="T2" fmla="*/ 430 w 447"/>
              <a:gd name="T3" fmla="*/ 14 h 979"/>
              <a:gd name="T4" fmla="*/ 429 w 447"/>
              <a:gd name="T5" fmla="*/ 49 h 979"/>
              <a:gd name="T6" fmla="*/ 0 w 447"/>
              <a:gd name="T7" fmla="*/ 479 h 979"/>
              <a:gd name="T8" fmla="*/ 0 w 447"/>
              <a:gd name="T9" fmla="*/ 979 h 979"/>
              <a:gd name="T10" fmla="*/ 4 w 447"/>
              <a:gd name="T11" fmla="*/ 979 h 979"/>
              <a:gd name="T12" fmla="*/ 4 w 447"/>
              <a:gd name="T13" fmla="*/ 481 h 979"/>
              <a:gd name="T14" fmla="*/ 433 w 447"/>
              <a:gd name="T15" fmla="*/ 51 h 979"/>
              <a:gd name="T16" fmla="*/ 434 w 447"/>
              <a:gd name="T17" fmla="*/ 16 h 979"/>
              <a:gd name="T18" fmla="*/ 447 w 447"/>
              <a:gd name="T19" fmla="*/ 3 h 979"/>
              <a:gd name="T20" fmla="*/ 446 w 447"/>
              <a:gd name="T21" fmla="*/ 2 h 979"/>
              <a:gd name="T22" fmla="*/ 444 w 447"/>
              <a:gd name="T23" fmla="*/ 0 h 9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47" h="979">
                <a:moveTo>
                  <a:pt x="444" y="0"/>
                </a:moveTo>
                <a:cubicBezTo>
                  <a:pt x="430" y="14"/>
                  <a:pt x="430" y="14"/>
                  <a:pt x="430" y="14"/>
                </a:cubicBezTo>
                <a:cubicBezTo>
                  <a:pt x="429" y="49"/>
                  <a:pt x="429" y="49"/>
                  <a:pt x="429" y="49"/>
                </a:cubicBezTo>
                <a:cubicBezTo>
                  <a:pt x="0" y="479"/>
                  <a:pt x="0" y="479"/>
                  <a:pt x="0" y="479"/>
                </a:cubicBezTo>
                <a:cubicBezTo>
                  <a:pt x="0" y="979"/>
                  <a:pt x="0" y="979"/>
                  <a:pt x="0" y="979"/>
                </a:cubicBezTo>
                <a:cubicBezTo>
                  <a:pt x="4" y="979"/>
                  <a:pt x="4" y="979"/>
                  <a:pt x="4" y="979"/>
                </a:cubicBezTo>
                <a:cubicBezTo>
                  <a:pt x="4" y="481"/>
                  <a:pt x="4" y="481"/>
                  <a:pt x="4" y="481"/>
                </a:cubicBezTo>
                <a:cubicBezTo>
                  <a:pt x="433" y="51"/>
                  <a:pt x="433" y="51"/>
                  <a:pt x="433" y="51"/>
                </a:cubicBezTo>
                <a:cubicBezTo>
                  <a:pt x="434" y="16"/>
                  <a:pt x="434" y="16"/>
                  <a:pt x="434" y="16"/>
                </a:cubicBezTo>
                <a:cubicBezTo>
                  <a:pt x="447" y="3"/>
                  <a:pt x="447" y="3"/>
                  <a:pt x="447" y="3"/>
                </a:cubicBezTo>
                <a:cubicBezTo>
                  <a:pt x="447" y="3"/>
                  <a:pt x="446" y="2"/>
                  <a:pt x="446" y="2"/>
                </a:cubicBezTo>
                <a:cubicBezTo>
                  <a:pt x="445" y="1"/>
                  <a:pt x="445" y="1"/>
                  <a:pt x="44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43" name="Freeform 699"/>
          <p:cNvSpPr>
            <a:spLocks/>
          </p:cNvSpPr>
          <p:nvPr/>
        </p:nvSpPr>
        <p:spPr bwMode="auto">
          <a:xfrm>
            <a:off x="9841730" y="4376746"/>
            <a:ext cx="4348164" cy="5203835"/>
          </a:xfrm>
          <a:custGeom>
            <a:avLst/>
            <a:gdLst>
              <a:gd name="T0" fmla="*/ 1049 w 1049"/>
              <a:gd name="T1" fmla="*/ 0 h 1255"/>
              <a:gd name="T2" fmla="*/ 1027 w 1049"/>
              <a:gd name="T3" fmla="*/ 1 h 1255"/>
              <a:gd name="T4" fmla="*/ 952 w 1049"/>
              <a:gd name="T5" fmla="*/ 76 h 1255"/>
              <a:gd name="T6" fmla="*/ 784 w 1049"/>
              <a:gd name="T7" fmla="*/ 74 h 1255"/>
              <a:gd name="T8" fmla="*/ 759 w 1049"/>
              <a:gd name="T9" fmla="*/ 100 h 1255"/>
              <a:gd name="T10" fmla="*/ 674 w 1049"/>
              <a:gd name="T11" fmla="*/ 99 h 1255"/>
              <a:gd name="T12" fmla="*/ 593 w 1049"/>
              <a:gd name="T13" fmla="*/ 180 h 1255"/>
              <a:gd name="T14" fmla="*/ 594 w 1049"/>
              <a:gd name="T15" fmla="*/ 208 h 1255"/>
              <a:gd name="T16" fmla="*/ 552 w 1049"/>
              <a:gd name="T17" fmla="*/ 250 h 1255"/>
              <a:gd name="T18" fmla="*/ 522 w 1049"/>
              <a:gd name="T19" fmla="*/ 248 h 1255"/>
              <a:gd name="T20" fmla="*/ 493 w 1049"/>
              <a:gd name="T21" fmla="*/ 218 h 1255"/>
              <a:gd name="T22" fmla="*/ 427 w 1049"/>
              <a:gd name="T23" fmla="*/ 284 h 1255"/>
              <a:gd name="T24" fmla="*/ 428 w 1049"/>
              <a:gd name="T25" fmla="*/ 328 h 1255"/>
              <a:gd name="T26" fmla="*/ 0 w 1049"/>
              <a:gd name="T27" fmla="*/ 756 h 1255"/>
              <a:gd name="T28" fmla="*/ 0 w 1049"/>
              <a:gd name="T29" fmla="*/ 1255 h 1255"/>
              <a:gd name="T30" fmla="*/ 4 w 1049"/>
              <a:gd name="T31" fmla="*/ 1255 h 1255"/>
              <a:gd name="T32" fmla="*/ 4 w 1049"/>
              <a:gd name="T33" fmla="*/ 758 h 1255"/>
              <a:gd name="T34" fmla="*/ 432 w 1049"/>
              <a:gd name="T35" fmla="*/ 329 h 1255"/>
              <a:gd name="T36" fmla="*/ 431 w 1049"/>
              <a:gd name="T37" fmla="*/ 285 h 1255"/>
              <a:gd name="T38" fmla="*/ 493 w 1049"/>
              <a:gd name="T39" fmla="*/ 224 h 1255"/>
              <a:gd name="T40" fmla="*/ 520 w 1049"/>
              <a:gd name="T41" fmla="*/ 252 h 1255"/>
              <a:gd name="T42" fmla="*/ 553 w 1049"/>
              <a:gd name="T43" fmla="*/ 254 h 1255"/>
              <a:gd name="T44" fmla="*/ 598 w 1049"/>
              <a:gd name="T45" fmla="*/ 209 h 1255"/>
              <a:gd name="T46" fmla="*/ 597 w 1049"/>
              <a:gd name="T47" fmla="*/ 182 h 1255"/>
              <a:gd name="T48" fmla="*/ 676 w 1049"/>
              <a:gd name="T49" fmla="*/ 103 h 1255"/>
              <a:gd name="T50" fmla="*/ 760 w 1049"/>
              <a:gd name="T51" fmla="*/ 104 h 1255"/>
              <a:gd name="T52" fmla="*/ 786 w 1049"/>
              <a:gd name="T53" fmla="*/ 78 h 1255"/>
              <a:gd name="T54" fmla="*/ 954 w 1049"/>
              <a:gd name="T55" fmla="*/ 80 h 1255"/>
              <a:gd name="T56" fmla="*/ 1028 w 1049"/>
              <a:gd name="T57" fmla="*/ 5 h 1255"/>
              <a:gd name="T58" fmla="*/ 1049 w 1049"/>
              <a:gd name="T59" fmla="*/ 4 h 1255"/>
              <a:gd name="T60" fmla="*/ 1049 w 1049"/>
              <a:gd name="T61" fmla="*/ 0 h 12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049" h="1255">
                <a:moveTo>
                  <a:pt x="1049" y="0"/>
                </a:moveTo>
                <a:cubicBezTo>
                  <a:pt x="1027" y="1"/>
                  <a:pt x="1027" y="1"/>
                  <a:pt x="1027" y="1"/>
                </a:cubicBezTo>
                <a:cubicBezTo>
                  <a:pt x="952" y="76"/>
                  <a:pt x="952" y="76"/>
                  <a:pt x="952" y="76"/>
                </a:cubicBezTo>
                <a:cubicBezTo>
                  <a:pt x="784" y="74"/>
                  <a:pt x="784" y="74"/>
                  <a:pt x="784" y="74"/>
                </a:cubicBezTo>
                <a:cubicBezTo>
                  <a:pt x="759" y="100"/>
                  <a:pt x="759" y="100"/>
                  <a:pt x="759" y="100"/>
                </a:cubicBezTo>
                <a:cubicBezTo>
                  <a:pt x="674" y="99"/>
                  <a:pt x="674" y="99"/>
                  <a:pt x="674" y="99"/>
                </a:cubicBezTo>
                <a:cubicBezTo>
                  <a:pt x="593" y="180"/>
                  <a:pt x="593" y="180"/>
                  <a:pt x="593" y="180"/>
                </a:cubicBezTo>
                <a:cubicBezTo>
                  <a:pt x="594" y="208"/>
                  <a:pt x="594" y="208"/>
                  <a:pt x="594" y="208"/>
                </a:cubicBezTo>
                <a:cubicBezTo>
                  <a:pt x="552" y="250"/>
                  <a:pt x="552" y="250"/>
                  <a:pt x="552" y="250"/>
                </a:cubicBezTo>
                <a:cubicBezTo>
                  <a:pt x="522" y="248"/>
                  <a:pt x="522" y="248"/>
                  <a:pt x="522" y="248"/>
                </a:cubicBezTo>
                <a:cubicBezTo>
                  <a:pt x="493" y="218"/>
                  <a:pt x="493" y="218"/>
                  <a:pt x="493" y="218"/>
                </a:cubicBezTo>
                <a:cubicBezTo>
                  <a:pt x="427" y="284"/>
                  <a:pt x="427" y="284"/>
                  <a:pt x="427" y="284"/>
                </a:cubicBezTo>
                <a:cubicBezTo>
                  <a:pt x="428" y="328"/>
                  <a:pt x="428" y="328"/>
                  <a:pt x="428" y="328"/>
                </a:cubicBezTo>
                <a:cubicBezTo>
                  <a:pt x="0" y="756"/>
                  <a:pt x="0" y="756"/>
                  <a:pt x="0" y="756"/>
                </a:cubicBezTo>
                <a:cubicBezTo>
                  <a:pt x="0" y="1255"/>
                  <a:pt x="0" y="1255"/>
                  <a:pt x="0" y="1255"/>
                </a:cubicBezTo>
                <a:cubicBezTo>
                  <a:pt x="4" y="1255"/>
                  <a:pt x="4" y="1255"/>
                  <a:pt x="4" y="1255"/>
                </a:cubicBezTo>
                <a:cubicBezTo>
                  <a:pt x="4" y="758"/>
                  <a:pt x="4" y="758"/>
                  <a:pt x="4" y="758"/>
                </a:cubicBezTo>
                <a:cubicBezTo>
                  <a:pt x="432" y="329"/>
                  <a:pt x="432" y="329"/>
                  <a:pt x="432" y="329"/>
                </a:cubicBezTo>
                <a:cubicBezTo>
                  <a:pt x="431" y="285"/>
                  <a:pt x="431" y="285"/>
                  <a:pt x="431" y="285"/>
                </a:cubicBezTo>
                <a:cubicBezTo>
                  <a:pt x="493" y="224"/>
                  <a:pt x="493" y="224"/>
                  <a:pt x="493" y="224"/>
                </a:cubicBezTo>
                <a:cubicBezTo>
                  <a:pt x="520" y="252"/>
                  <a:pt x="520" y="252"/>
                  <a:pt x="520" y="252"/>
                </a:cubicBezTo>
                <a:cubicBezTo>
                  <a:pt x="553" y="254"/>
                  <a:pt x="553" y="254"/>
                  <a:pt x="553" y="254"/>
                </a:cubicBezTo>
                <a:cubicBezTo>
                  <a:pt x="598" y="209"/>
                  <a:pt x="598" y="209"/>
                  <a:pt x="598" y="209"/>
                </a:cubicBezTo>
                <a:cubicBezTo>
                  <a:pt x="597" y="182"/>
                  <a:pt x="597" y="182"/>
                  <a:pt x="597" y="182"/>
                </a:cubicBezTo>
                <a:cubicBezTo>
                  <a:pt x="676" y="103"/>
                  <a:pt x="676" y="103"/>
                  <a:pt x="676" y="103"/>
                </a:cubicBezTo>
                <a:cubicBezTo>
                  <a:pt x="760" y="104"/>
                  <a:pt x="760" y="104"/>
                  <a:pt x="760" y="104"/>
                </a:cubicBezTo>
                <a:cubicBezTo>
                  <a:pt x="786" y="78"/>
                  <a:pt x="786" y="78"/>
                  <a:pt x="786" y="78"/>
                </a:cubicBezTo>
                <a:cubicBezTo>
                  <a:pt x="954" y="80"/>
                  <a:pt x="954" y="80"/>
                  <a:pt x="954" y="80"/>
                </a:cubicBezTo>
                <a:cubicBezTo>
                  <a:pt x="1028" y="5"/>
                  <a:pt x="1028" y="5"/>
                  <a:pt x="1028" y="5"/>
                </a:cubicBezTo>
                <a:cubicBezTo>
                  <a:pt x="1049" y="4"/>
                  <a:pt x="1049" y="4"/>
                  <a:pt x="1049" y="4"/>
                </a:cubicBezTo>
                <a:cubicBezTo>
                  <a:pt x="1048" y="3"/>
                  <a:pt x="1048" y="2"/>
                  <a:pt x="104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44" name="Freeform 700"/>
          <p:cNvSpPr>
            <a:spLocks/>
          </p:cNvSpPr>
          <p:nvPr/>
        </p:nvSpPr>
        <p:spPr bwMode="auto">
          <a:xfrm>
            <a:off x="12618268" y="-1389065"/>
            <a:ext cx="5551489" cy="4314833"/>
          </a:xfrm>
          <a:custGeom>
            <a:avLst/>
            <a:gdLst>
              <a:gd name="T0" fmla="*/ 1336 w 1339"/>
              <a:gd name="T1" fmla="*/ 0 h 1041"/>
              <a:gd name="T2" fmla="*/ 476 w 1339"/>
              <a:gd name="T3" fmla="*/ 860 h 1041"/>
              <a:gd name="T4" fmla="*/ 375 w 1339"/>
              <a:gd name="T5" fmla="*/ 859 h 1041"/>
              <a:gd name="T6" fmla="*/ 199 w 1339"/>
              <a:gd name="T7" fmla="*/ 1035 h 1041"/>
              <a:gd name="T8" fmla="*/ 14 w 1339"/>
              <a:gd name="T9" fmla="*/ 1037 h 1041"/>
              <a:gd name="T10" fmla="*/ 3 w 1339"/>
              <a:gd name="T11" fmla="*/ 1026 h 1041"/>
              <a:gd name="T12" fmla="*/ 0 w 1339"/>
              <a:gd name="T13" fmla="*/ 1029 h 1041"/>
              <a:gd name="T14" fmla="*/ 12 w 1339"/>
              <a:gd name="T15" fmla="*/ 1041 h 1041"/>
              <a:gd name="T16" fmla="*/ 200 w 1339"/>
              <a:gd name="T17" fmla="*/ 1039 h 1041"/>
              <a:gd name="T18" fmla="*/ 376 w 1339"/>
              <a:gd name="T19" fmla="*/ 863 h 1041"/>
              <a:gd name="T20" fmla="*/ 477 w 1339"/>
              <a:gd name="T21" fmla="*/ 864 h 1041"/>
              <a:gd name="T22" fmla="*/ 1339 w 1339"/>
              <a:gd name="T23" fmla="*/ 2 h 1041"/>
              <a:gd name="T24" fmla="*/ 1336 w 1339"/>
              <a:gd name="T25" fmla="*/ 0 h 1041"/>
              <a:gd name="T26" fmla="*/ 1336 w 1339"/>
              <a:gd name="T27" fmla="*/ 0 h 10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339" h="1041">
                <a:moveTo>
                  <a:pt x="1336" y="0"/>
                </a:moveTo>
                <a:cubicBezTo>
                  <a:pt x="476" y="860"/>
                  <a:pt x="476" y="860"/>
                  <a:pt x="476" y="860"/>
                </a:cubicBezTo>
                <a:cubicBezTo>
                  <a:pt x="375" y="859"/>
                  <a:pt x="375" y="859"/>
                  <a:pt x="375" y="859"/>
                </a:cubicBezTo>
                <a:cubicBezTo>
                  <a:pt x="199" y="1035"/>
                  <a:pt x="199" y="1035"/>
                  <a:pt x="199" y="1035"/>
                </a:cubicBezTo>
                <a:cubicBezTo>
                  <a:pt x="14" y="1037"/>
                  <a:pt x="14" y="1037"/>
                  <a:pt x="14" y="1037"/>
                </a:cubicBezTo>
                <a:cubicBezTo>
                  <a:pt x="3" y="1026"/>
                  <a:pt x="3" y="1026"/>
                  <a:pt x="3" y="1026"/>
                </a:cubicBezTo>
                <a:cubicBezTo>
                  <a:pt x="2" y="1027"/>
                  <a:pt x="1" y="1028"/>
                  <a:pt x="0" y="1029"/>
                </a:cubicBezTo>
                <a:cubicBezTo>
                  <a:pt x="12" y="1041"/>
                  <a:pt x="12" y="1041"/>
                  <a:pt x="12" y="1041"/>
                </a:cubicBezTo>
                <a:cubicBezTo>
                  <a:pt x="200" y="1039"/>
                  <a:pt x="200" y="1039"/>
                  <a:pt x="200" y="1039"/>
                </a:cubicBezTo>
                <a:cubicBezTo>
                  <a:pt x="376" y="863"/>
                  <a:pt x="376" y="863"/>
                  <a:pt x="376" y="863"/>
                </a:cubicBezTo>
                <a:cubicBezTo>
                  <a:pt x="477" y="864"/>
                  <a:pt x="477" y="864"/>
                  <a:pt x="477" y="864"/>
                </a:cubicBezTo>
                <a:cubicBezTo>
                  <a:pt x="1339" y="2"/>
                  <a:pt x="1339" y="2"/>
                  <a:pt x="1339" y="2"/>
                </a:cubicBezTo>
                <a:cubicBezTo>
                  <a:pt x="1336" y="0"/>
                  <a:pt x="1336" y="0"/>
                  <a:pt x="1336" y="0"/>
                </a:cubicBezTo>
                <a:cubicBezTo>
                  <a:pt x="1336" y="0"/>
                  <a:pt x="1336" y="0"/>
                  <a:pt x="133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45" name="Freeform 701"/>
          <p:cNvSpPr>
            <a:spLocks/>
          </p:cNvSpPr>
          <p:nvPr/>
        </p:nvSpPr>
        <p:spPr bwMode="auto">
          <a:xfrm>
            <a:off x="12365856" y="-1331915"/>
            <a:ext cx="5861052" cy="4406908"/>
          </a:xfrm>
          <a:custGeom>
            <a:avLst/>
            <a:gdLst>
              <a:gd name="T0" fmla="*/ 1411 w 1414"/>
              <a:gd name="T1" fmla="*/ 0 h 1063"/>
              <a:gd name="T2" fmla="*/ 1411 w 1414"/>
              <a:gd name="T3" fmla="*/ 0 h 1063"/>
              <a:gd name="T4" fmla="*/ 551 w 1414"/>
              <a:gd name="T5" fmla="*/ 860 h 1063"/>
              <a:gd name="T6" fmla="*/ 450 w 1414"/>
              <a:gd name="T7" fmla="*/ 860 h 1063"/>
              <a:gd name="T8" fmla="*/ 274 w 1414"/>
              <a:gd name="T9" fmla="*/ 1035 h 1063"/>
              <a:gd name="T10" fmla="*/ 27 w 1414"/>
              <a:gd name="T11" fmla="*/ 1033 h 1063"/>
              <a:gd name="T12" fmla="*/ 0 w 1414"/>
              <a:gd name="T13" fmla="*/ 1060 h 1063"/>
              <a:gd name="T14" fmla="*/ 2 w 1414"/>
              <a:gd name="T15" fmla="*/ 1062 h 1063"/>
              <a:gd name="T16" fmla="*/ 3 w 1414"/>
              <a:gd name="T17" fmla="*/ 1063 h 1063"/>
              <a:gd name="T18" fmla="*/ 29 w 1414"/>
              <a:gd name="T19" fmla="*/ 1037 h 1063"/>
              <a:gd name="T20" fmla="*/ 275 w 1414"/>
              <a:gd name="T21" fmla="*/ 1039 h 1063"/>
              <a:gd name="T22" fmla="*/ 451 w 1414"/>
              <a:gd name="T23" fmla="*/ 864 h 1063"/>
              <a:gd name="T24" fmla="*/ 553 w 1414"/>
              <a:gd name="T25" fmla="*/ 864 h 1063"/>
              <a:gd name="T26" fmla="*/ 1414 w 1414"/>
              <a:gd name="T27" fmla="*/ 3 h 1063"/>
              <a:gd name="T28" fmla="*/ 1411 w 1414"/>
              <a:gd name="T29" fmla="*/ 0 h 10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414" h="1063">
                <a:moveTo>
                  <a:pt x="1411" y="0"/>
                </a:moveTo>
                <a:cubicBezTo>
                  <a:pt x="1411" y="0"/>
                  <a:pt x="1411" y="0"/>
                  <a:pt x="1411" y="0"/>
                </a:cubicBezTo>
                <a:cubicBezTo>
                  <a:pt x="551" y="860"/>
                  <a:pt x="551" y="860"/>
                  <a:pt x="551" y="860"/>
                </a:cubicBezTo>
                <a:cubicBezTo>
                  <a:pt x="450" y="860"/>
                  <a:pt x="450" y="860"/>
                  <a:pt x="450" y="860"/>
                </a:cubicBezTo>
                <a:cubicBezTo>
                  <a:pt x="274" y="1035"/>
                  <a:pt x="274" y="1035"/>
                  <a:pt x="274" y="1035"/>
                </a:cubicBezTo>
                <a:cubicBezTo>
                  <a:pt x="27" y="1033"/>
                  <a:pt x="27" y="1033"/>
                  <a:pt x="27" y="1033"/>
                </a:cubicBezTo>
                <a:cubicBezTo>
                  <a:pt x="0" y="1060"/>
                  <a:pt x="0" y="1060"/>
                  <a:pt x="0" y="1060"/>
                </a:cubicBezTo>
                <a:cubicBezTo>
                  <a:pt x="1" y="1061"/>
                  <a:pt x="1" y="1062"/>
                  <a:pt x="2" y="1062"/>
                </a:cubicBezTo>
                <a:cubicBezTo>
                  <a:pt x="2" y="1062"/>
                  <a:pt x="3" y="1063"/>
                  <a:pt x="3" y="1063"/>
                </a:cubicBezTo>
                <a:cubicBezTo>
                  <a:pt x="29" y="1037"/>
                  <a:pt x="29" y="1037"/>
                  <a:pt x="29" y="1037"/>
                </a:cubicBezTo>
                <a:cubicBezTo>
                  <a:pt x="275" y="1039"/>
                  <a:pt x="275" y="1039"/>
                  <a:pt x="275" y="1039"/>
                </a:cubicBezTo>
                <a:cubicBezTo>
                  <a:pt x="451" y="864"/>
                  <a:pt x="451" y="864"/>
                  <a:pt x="451" y="864"/>
                </a:cubicBezTo>
                <a:cubicBezTo>
                  <a:pt x="553" y="864"/>
                  <a:pt x="553" y="864"/>
                  <a:pt x="553" y="864"/>
                </a:cubicBezTo>
                <a:cubicBezTo>
                  <a:pt x="1414" y="3"/>
                  <a:pt x="1414" y="3"/>
                  <a:pt x="1414" y="3"/>
                </a:cubicBezTo>
                <a:cubicBezTo>
                  <a:pt x="1411" y="0"/>
                  <a:pt x="1411" y="0"/>
                  <a:pt x="141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46" name="Freeform 702"/>
          <p:cNvSpPr>
            <a:spLocks/>
          </p:cNvSpPr>
          <p:nvPr/>
        </p:nvSpPr>
        <p:spPr bwMode="auto">
          <a:xfrm>
            <a:off x="12875443" y="-1273177"/>
            <a:ext cx="5410202" cy="4564071"/>
          </a:xfrm>
          <a:custGeom>
            <a:avLst/>
            <a:gdLst>
              <a:gd name="T0" fmla="*/ 1302 w 1305"/>
              <a:gd name="T1" fmla="*/ 0 h 1101"/>
              <a:gd name="T2" fmla="*/ 442 w 1305"/>
              <a:gd name="T3" fmla="*/ 860 h 1101"/>
              <a:gd name="T4" fmla="*/ 338 w 1305"/>
              <a:gd name="T5" fmla="*/ 857 h 1101"/>
              <a:gd name="T6" fmla="*/ 123 w 1305"/>
              <a:gd name="T7" fmla="*/ 1072 h 1101"/>
              <a:gd name="T8" fmla="*/ 25 w 1305"/>
              <a:gd name="T9" fmla="*/ 1073 h 1101"/>
              <a:gd name="T10" fmla="*/ 0 w 1305"/>
              <a:gd name="T11" fmla="*/ 1099 h 1101"/>
              <a:gd name="T12" fmla="*/ 2 w 1305"/>
              <a:gd name="T13" fmla="*/ 1100 h 1101"/>
              <a:gd name="T14" fmla="*/ 3 w 1305"/>
              <a:gd name="T15" fmla="*/ 1101 h 1101"/>
              <a:gd name="T16" fmla="*/ 27 w 1305"/>
              <a:gd name="T17" fmla="*/ 1077 h 1101"/>
              <a:gd name="T18" fmla="*/ 125 w 1305"/>
              <a:gd name="T19" fmla="*/ 1076 h 1101"/>
              <a:gd name="T20" fmla="*/ 340 w 1305"/>
              <a:gd name="T21" fmla="*/ 861 h 1101"/>
              <a:gd name="T22" fmla="*/ 444 w 1305"/>
              <a:gd name="T23" fmla="*/ 864 h 1101"/>
              <a:gd name="T24" fmla="*/ 1305 w 1305"/>
              <a:gd name="T25" fmla="*/ 3 h 1101"/>
              <a:gd name="T26" fmla="*/ 1302 w 1305"/>
              <a:gd name="T27" fmla="*/ 0 h 1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305" h="1101">
                <a:moveTo>
                  <a:pt x="1302" y="0"/>
                </a:moveTo>
                <a:cubicBezTo>
                  <a:pt x="442" y="860"/>
                  <a:pt x="442" y="860"/>
                  <a:pt x="442" y="860"/>
                </a:cubicBezTo>
                <a:cubicBezTo>
                  <a:pt x="338" y="857"/>
                  <a:pt x="338" y="857"/>
                  <a:pt x="338" y="857"/>
                </a:cubicBezTo>
                <a:cubicBezTo>
                  <a:pt x="123" y="1072"/>
                  <a:pt x="123" y="1072"/>
                  <a:pt x="123" y="1072"/>
                </a:cubicBezTo>
                <a:cubicBezTo>
                  <a:pt x="25" y="1073"/>
                  <a:pt x="25" y="1073"/>
                  <a:pt x="25" y="1073"/>
                </a:cubicBezTo>
                <a:cubicBezTo>
                  <a:pt x="0" y="1099"/>
                  <a:pt x="0" y="1099"/>
                  <a:pt x="0" y="1099"/>
                </a:cubicBezTo>
                <a:cubicBezTo>
                  <a:pt x="1" y="1099"/>
                  <a:pt x="1" y="1100"/>
                  <a:pt x="2" y="1100"/>
                </a:cubicBezTo>
                <a:cubicBezTo>
                  <a:pt x="2" y="1101"/>
                  <a:pt x="3" y="1101"/>
                  <a:pt x="3" y="1101"/>
                </a:cubicBezTo>
                <a:cubicBezTo>
                  <a:pt x="27" y="1077"/>
                  <a:pt x="27" y="1077"/>
                  <a:pt x="27" y="1077"/>
                </a:cubicBezTo>
                <a:cubicBezTo>
                  <a:pt x="125" y="1076"/>
                  <a:pt x="125" y="1076"/>
                  <a:pt x="125" y="1076"/>
                </a:cubicBezTo>
                <a:cubicBezTo>
                  <a:pt x="340" y="861"/>
                  <a:pt x="340" y="861"/>
                  <a:pt x="340" y="861"/>
                </a:cubicBezTo>
                <a:cubicBezTo>
                  <a:pt x="444" y="864"/>
                  <a:pt x="444" y="864"/>
                  <a:pt x="444" y="864"/>
                </a:cubicBezTo>
                <a:cubicBezTo>
                  <a:pt x="1305" y="3"/>
                  <a:pt x="1305" y="3"/>
                  <a:pt x="1305" y="3"/>
                </a:cubicBezTo>
                <a:cubicBezTo>
                  <a:pt x="1302" y="0"/>
                  <a:pt x="1302" y="0"/>
                  <a:pt x="130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47" name="Freeform 703"/>
          <p:cNvSpPr>
            <a:spLocks/>
          </p:cNvSpPr>
          <p:nvPr/>
        </p:nvSpPr>
        <p:spPr bwMode="auto">
          <a:xfrm>
            <a:off x="11475268" y="-817564"/>
            <a:ext cx="6540502" cy="4502158"/>
          </a:xfrm>
          <a:custGeom>
            <a:avLst/>
            <a:gdLst>
              <a:gd name="T0" fmla="*/ 1576 w 1578"/>
              <a:gd name="T1" fmla="*/ 0 h 1086"/>
              <a:gd name="T2" fmla="*/ 1007 w 1578"/>
              <a:gd name="T3" fmla="*/ 569 h 1086"/>
              <a:gd name="T4" fmla="*/ 1004 w 1578"/>
              <a:gd name="T5" fmla="*/ 662 h 1086"/>
              <a:gd name="T6" fmla="*/ 887 w 1578"/>
              <a:gd name="T7" fmla="*/ 779 h 1086"/>
              <a:gd name="T8" fmla="*/ 678 w 1578"/>
              <a:gd name="T9" fmla="*/ 778 h 1086"/>
              <a:gd name="T10" fmla="*/ 395 w 1578"/>
              <a:gd name="T11" fmla="*/ 1062 h 1086"/>
              <a:gd name="T12" fmla="*/ 317 w 1578"/>
              <a:gd name="T13" fmla="*/ 1062 h 1086"/>
              <a:gd name="T14" fmla="*/ 282 w 1578"/>
              <a:gd name="T15" fmla="*/ 1026 h 1086"/>
              <a:gd name="T16" fmla="*/ 191 w 1578"/>
              <a:gd name="T17" fmla="*/ 1026 h 1086"/>
              <a:gd name="T18" fmla="*/ 162 w 1578"/>
              <a:gd name="T19" fmla="*/ 998 h 1086"/>
              <a:gd name="T20" fmla="*/ 116 w 1578"/>
              <a:gd name="T21" fmla="*/ 996 h 1086"/>
              <a:gd name="T22" fmla="*/ 53 w 1578"/>
              <a:gd name="T23" fmla="*/ 1059 h 1086"/>
              <a:gd name="T24" fmla="*/ 24 w 1578"/>
              <a:gd name="T25" fmla="*/ 1059 h 1086"/>
              <a:gd name="T26" fmla="*/ 0 w 1578"/>
              <a:gd name="T27" fmla="*/ 1083 h 1086"/>
              <a:gd name="T28" fmla="*/ 2 w 1578"/>
              <a:gd name="T29" fmla="*/ 1085 h 1086"/>
              <a:gd name="T30" fmla="*/ 3 w 1578"/>
              <a:gd name="T31" fmla="*/ 1086 h 1086"/>
              <a:gd name="T32" fmla="*/ 26 w 1578"/>
              <a:gd name="T33" fmla="*/ 1063 h 1086"/>
              <a:gd name="T34" fmla="*/ 55 w 1578"/>
              <a:gd name="T35" fmla="*/ 1063 h 1086"/>
              <a:gd name="T36" fmla="*/ 117 w 1578"/>
              <a:gd name="T37" fmla="*/ 1000 h 1086"/>
              <a:gd name="T38" fmla="*/ 161 w 1578"/>
              <a:gd name="T39" fmla="*/ 1002 h 1086"/>
              <a:gd name="T40" fmla="*/ 189 w 1578"/>
              <a:gd name="T41" fmla="*/ 1030 h 1086"/>
              <a:gd name="T42" fmla="*/ 280 w 1578"/>
              <a:gd name="T43" fmla="*/ 1030 h 1086"/>
              <a:gd name="T44" fmla="*/ 316 w 1578"/>
              <a:gd name="T45" fmla="*/ 1066 h 1086"/>
              <a:gd name="T46" fmla="*/ 397 w 1578"/>
              <a:gd name="T47" fmla="*/ 1066 h 1086"/>
              <a:gd name="T48" fmla="*/ 680 w 1578"/>
              <a:gd name="T49" fmla="*/ 782 h 1086"/>
              <a:gd name="T50" fmla="*/ 889 w 1578"/>
              <a:gd name="T51" fmla="*/ 783 h 1086"/>
              <a:gd name="T52" fmla="*/ 1008 w 1578"/>
              <a:gd name="T53" fmla="*/ 664 h 1086"/>
              <a:gd name="T54" fmla="*/ 1011 w 1578"/>
              <a:gd name="T55" fmla="*/ 571 h 1086"/>
              <a:gd name="T56" fmla="*/ 1578 w 1578"/>
              <a:gd name="T57" fmla="*/ 3 h 1086"/>
              <a:gd name="T58" fmla="*/ 1576 w 1578"/>
              <a:gd name="T59" fmla="*/ 0 h 10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578" h="1086">
                <a:moveTo>
                  <a:pt x="1576" y="0"/>
                </a:moveTo>
                <a:cubicBezTo>
                  <a:pt x="1007" y="569"/>
                  <a:pt x="1007" y="569"/>
                  <a:pt x="1007" y="569"/>
                </a:cubicBezTo>
                <a:cubicBezTo>
                  <a:pt x="1004" y="662"/>
                  <a:pt x="1004" y="662"/>
                  <a:pt x="1004" y="662"/>
                </a:cubicBezTo>
                <a:cubicBezTo>
                  <a:pt x="887" y="779"/>
                  <a:pt x="887" y="779"/>
                  <a:pt x="887" y="779"/>
                </a:cubicBezTo>
                <a:cubicBezTo>
                  <a:pt x="678" y="778"/>
                  <a:pt x="678" y="778"/>
                  <a:pt x="678" y="778"/>
                </a:cubicBezTo>
                <a:cubicBezTo>
                  <a:pt x="395" y="1062"/>
                  <a:pt x="395" y="1062"/>
                  <a:pt x="395" y="1062"/>
                </a:cubicBezTo>
                <a:cubicBezTo>
                  <a:pt x="317" y="1062"/>
                  <a:pt x="317" y="1062"/>
                  <a:pt x="317" y="1062"/>
                </a:cubicBezTo>
                <a:cubicBezTo>
                  <a:pt x="282" y="1026"/>
                  <a:pt x="282" y="1026"/>
                  <a:pt x="282" y="1026"/>
                </a:cubicBezTo>
                <a:cubicBezTo>
                  <a:pt x="191" y="1026"/>
                  <a:pt x="191" y="1026"/>
                  <a:pt x="191" y="1026"/>
                </a:cubicBezTo>
                <a:cubicBezTo>
                  <a:pt x="162" y="998"/>
                  <a:pt x="162" y="998"/>
                  <a:pt x="162" y="998"/>
                </a:cubicBezTo>
                <a:cubicBezTo>
                  <a:pt x="116" y="996"/>
                  <a:pt x="116" y="996"/>
                  <a:pt x="116" y="996"/>
                </a:cubicBezTo>
                <a:cubicBezTo>
                  <a:pt x="53" y="1059"/>
                  <a:pt x="53" y="1059"/>
                  <a:pt x="53" y="1059"/>
                </a:cubicBezTo>
                <a:cubicBezTo>
                  <a:pt x="24" y="1059"/>
                  <a:pt x="24" y="1059"/>
                  <a:pt x="24" y="1059"/>
                </a:cubicBezTo>
                <a:cubicBezTo>
                  <a:pt x="0" y="1083"/>
                  <a:pt x="0" y="1083"/>
                  <a:pt x="0" y="1083"/>
                </a:cubicBezTo>
                <a:cubicBezTo>
                  <a:pt x="1" y="1084"/>
                  <a:pt x="1" y="1085"/>
                  <a:pt x="2" y="1085"/>
                </a:cubicBezTo>
                <a:cubicBezTo>
                  <a:pt x="2" y="1086"/>
                  <a:pt x="3" y="1086"/>
                  <a:pt x="3" y="1086"/>
                </a:cubicBezTo>
                <a:cubicBezTo>
                  <a:pt x="26" y="1063"/>
                  <a:pt x="26" y="1063"/>
                  <a:pt x="26" y="1063"/>
                </a:cubicBezTo>
                <a:cubicBezTo>
                  <a:pt x="55" y="1063"/>
                  <a:pt x="55" y="1063"/>
                  <a:pt x="55" y="1063"/>
                </a:cubicBezTo>
                <a:cubicBezTo>
                  <a:pt x="117" y="1000"/>
                  <a:pt x="117" y="1000"/>
                  <a:pt x="117" y="1000"/>
                </a:cubicBezTo>
                <a:cubicBezTo>
                  <a:pt x="161" y="1002"/>
                  <a:pt x="161" y="1002"/>
                  <a:pt x="161" y="1002"/>
                </a:cubicBezTo>
                <a:cubicBezTo>
                  <a:pt x="189" y="1030"/>
                  <a:pt x="189" y="1030"/>
                  <a:pt x="189" y="1030"/>
                </a:cubicBezTo>
                <a:cubicBezTo>
                  <a:pt x="280" y="1030"/>
                  <a:pt x="280" y="1030"/>
                  <a:pt x="280" y="1030"/>
                </a:cubicBezTo>
                <a:cubicBezTo>
                  <a:pt x="316" y="1066"/>
                  <a:pt x="316" y="1066"/>
                  <a:pt x="316" y="1066"/>
                </a:cubicBezTo>
                <a:cubicBezTo>
                  <a:pt x="397" y="1066"/>
                  <a:pt x="397" y="1066"/>
                  <a:pt x="397" y="1066"/>
                </a:cubicBezTo>
                <a:cubicBezTo>
                  <a:pt x="680" y="782"/>
                  <a:pt x="680" y="782"/>
                  <a:pt x="680" y="782"/>
                </a:cubicBezTo>
                <a:cubicBezTo>
                  <a:pt x="889" y="783"/>
                  <a:pt x="889" y="783"/>
                  <a:pt x="889" y="783"/>
                </a:cubicBezTo>
                <a:cubicBezTo>
                  <a:pt x="1008" y="664"/>
                  <a:pt x="1008" y="664"/>
                  <a:pt x="1008" y="664"/>
                </a:cubicBezTo>
                <a:cubicBezTo>
                  <a:pt x="1011" y="571"/>
                  <a:pt x="1011" y="571"/>
                  <a:pt x="1011" y="571"/>
                </a:cubicBezTo>
                <a:cubicBezTo>
                  <a:pt x="1578" y="3"/>
                  <a:pt x="1578" y="3"/>
                  <a:pt x="1578" y="3"/>
                </a:cubicBezTo>
                <a:cubicBezTo>
                  <a:pt x="1576" y="0"/>
                  <a:pt x="1576" y="0"/>
                  <a:pt x="157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48" name="Freeform 704"/>
          <p:cNvSpPr>
            <a:spLocks/>
          </p:cNvSpPr>
          <p:nvPr/>
        </p:nvSpPr>
        <p:spPr bwMode="auto">
          <a:xfrm>
            <a:off x="11743555" y="-758826"/>
            <a:ext cx="6329365" cy="4522796"/>
          </a:xfrm>
          <a:custGeom>
            <a:avLst/>
            <a:gdLst>
              <a:gd name="T0" fmla="*/ 3982 w 3987"/>
              <a:gd name="T1" fmla="*/ 0 h 2849"/>
              <a:gd name="T2" fmla="*/ 2515 w 3987"/>
              <a:gd name="T3" fmla="*/ 1467 h 2849"/>
              <a:gd name="T4" fmla="*/ 2504 w 3987"/>
              <a:gd name="T5" fmla="*/ 1713 h 2849"/>
              <a:gd name="T6" fmla="*/ 2183 w 3987"/>
              <a:gd name="T7" fmla="*/ 2034 h 2849"/>
              <a:gd name="T8" fmla="*/ 1640 w 3987"/>
              <a:gd name="T9" fmla="*/ 2034 h 2849"/>
              <a:gd name="T10" fmla="*/ 899 w 3987"/>
              <a:gd name="T11" fmla="*/ 2773 h 2849"/>
              <a:gd name="T12" fmla="*/ 645 w 3987"/>
              <a:gd name="T13" fmla="*/ 2768 h 2849"/>
              <a:gd name="T14" fmla="*/ 554 w 3987"/>
              <a:gd name="T15" fmla="*/ 2676 h 2849"/>
              <a:gd name="T16" fmla="*/ 322 w 3987"/>
              <a:gd name="T17" fmla="*/ 2682 h 2849"/>
              <a:gd name="T18" fmla="*/ 243 w 3987"/>
              <a:gd name="T19" fmla="*/ 2603 h 2849"/>
              <a:gd name="T20" fmla="*/ 144 w 3987"/>
              <a:gd name="T21" fmla="*/ 2598 h 2849"/>
              <a:gd name="T22" fmla="*/ 0 w 3987"/>
              <a:gd name="T23" fmla="*/ 2742 h 2849"/>
              <a:gd name="T24" fmla="*/ 0 w 3987"/>
              <a:gd name="T25" fmla="*/ 2810 h 2849"/>
              <a:gd name="T26" fmla="*/ 3 w 3987"/>
              <a:gd name="T27" fmla="*/ 2849 h 2849"/>
              <a:gd name="T28" fmla="*/ 13 w 3987"/>
              <a:gd name="T29" fmla="*/ 2849 h 2849"/>
              <a:gd name="T30" fmla="*/ 11 w 3987"/>
              <a:gd name="T31" fmla="*/ 2810 h 2849"/>
              <a:gd name="T32" fmla="*/ 11 w 3987"/>
              <a:gd name="T33" fmla="*/ 2747 h 2849"/>
              <a:gd name="T34" fmla="*/ 149 w 3987"/>
              <a:gd name="T35" fmla="*/ 2608 h 2849"/>
              <a:gd name="T36" fmla="*/ 241 w 3987"/>
              <a:gd name="T37" fmla="*/ 2611 h 2849"/>
              <a:gd name="T38" fmla="*/ 319 w 3987"/>
              <a:gd name="T39" fmla="*/ 2692 h 2849"/>
              <a:gd name="T40" fmla="*/ 551 w 3987"/>
              <a:gd name="T41" fmla="*/ 2687 h 2849"/>
              <a:gd name="T42" fmla="*/ 643 w 3987"/>
              <a:gd name="T43" fmla="*/ 2778 h 2849"/>
              <a:gd name="T44" fmla="*/ 904 w 3987"/>
              <a:gd name="T45" fmla="*/ 2783 h 2849"/>
              <a:gd name="T46" fmla="*/ 1643 w 3987"/>
              <a:gd name="T47" fmla="*/ 2044 h 2849"/>
              <a:gd name="T48" fmla="*/ 2188 w 3987"/>
              <a:gd name="T49" fmla="*/ 2044 h 2849"/>
              <a:gd name="T50" fmla="*/ 2515 w 3987"/>
              <a:gd name="T51" fmla="*/ 1718 h 2849"/>
              <a:gd name="T52" fmla="*/ 2523 w 3987"/>
              <a:gd name="T53" fmla="*/ 1472 h 2849"/>
              <a:gd name="T54" fmla="*/ 3987 w 3987"/>
              <a:gd name="T55" fmla="*/ 7 h 2849"/>
              <a:gd name="T56" fmla="*/ 3982 w 3987"/>
              <a:gd name="T57" fmla="*/ 0 h 2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987" h="2849">
                <a:moveTo>
                  <a:pt x="3982" y="0"/>
                </a:moveTo>
                <a:lnTo>
                  <a:pt x="2515" y="1467"/>
                </a:lnTo>
                <a:lnTo>
                  <a:pt x="2504" y="1713"/>
                </a:lnTo>
                <a:lnTo>
                  <a:pt x="2183" y="2034"/>
                </a:lnTo>
                <a:lnTo>
                  <a:pt x="1640" y="2034"/>
                </a:lnTo>
                <a:lnTo>
                  <a:pt x="899" y="2773"/>
                </a:lnTo>
                <a:lnTo>
                  <a:pt x="645" y="2768"/>
                </a:lnTo>
                <a:lnTo>
                  <a:pt x="554" y="2676"/>
                </a:lnTo>
                <a:lnTo>
                  <a:pt x="322" y="2682"/>
                </a:lnTo>
                <a:lnTo>
                  <a:pt x="243" y="2603"/>
                </a:lnTo>
                <a:lnTo>
                  <a:pt x="144" y="2598"/>
                </a:lnTo>
                <a:lnTo>
                  <a:pt x="0" y="2742"/>
                </a:lnTo>
                <a:lnTo>
                  <a:pt x="0" y="2810"/>
                </a:lnTo>
                <a:lnTo>
                  <a:pt x="3" y="2849"/>
                </a:lnTo>
                <a:lnTo>
                  <a:pt x="13" y="2849"/>
                </a:lnTo>
                <a:lnTo>
                  <a:pt x="11" y="2810"/>
                </a:lnTo>
                <a:lnTo>
                  <a:pt x="11" y="2747"/>
                </a:lnTo>
                <a:lnTo>
                  <a:pt x="149" y="2608"/>
                </a:lnTo>
                <a:lnTo>
                  <a:pt x="241" y="2611"/>
                </a:lnTo>
                <a:lnTo>
                  <a:pt x="319" y="2692"/>
                </a:lnTo>
                <a:lnTo>
                  <a:pt x="551" y="2687"/>
                </a:lnTo>
                <a:lnTo>
                  <a:pt x="643" y="2778"/>
                </a:lnTo>
                <a:lnTo>
                  <a:pt x="904" y="2783"/>
                </a:lnTo>
                <a:lnTo>
                  <a:pt x="1643" y="2044"/>
                </a:lnTo>
                <a:lnTo>
                  <a:pt x="2188" y="2044"/>
                </a:lnTo>
                <a:lnTo>
                  <a:pt x="2515" y="1718"/>
                </a:lnTo>
                <a:lnTo>
                  <a:pt x="2523" y="1472"/>
                </a:lnTo>
                <a:lnTo>
                  <a:pt x="3987" y="7"/>
                </a:lnTo>
                <a:lnTo>
                  <a:pt x="3982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49" name="Freeform 705"/>
          <p:cNvSpPr>
            <a:spLocks/>
          </p:cNvSpPr>
          <p:nvPr/>
        </p:nvSpPr>
        <p:spPr bwMode="auto">
          <a:xfrm>
            <a:off x="11743555" y="-758826"/>
            <a:ext cx="6329365" cy="4522796"/>
          </a:xfrm>
          <a:custGeom>
            <a:avLst/>
            <a:gdLst>
              <a:gd name="T0" fmla="*/ 3982 w 3987"/>
              <a:gd name="T1" fmla="*/ 0 h 2849"/>
              <a:gd name="T2" fmla="*/ 2515 w 3987"/>
              <a:gd name="T3" fmla="*/ 1467 h 2849"/>
              <a:gd name="T4" fmla="*/ 2504 w 3987"/>
              <a:gd name="T5" fmla="*/ 1713 h 2849"/>
              <a:gd name="T6" fmla="*/ 2183 w 3987"/>
              <a:gd name="T7" fmla="*/ 2034 h 2849"/>
              <a:gd name="T8" fmla="*/ 1640 w 3987"/>
              <a:gd name="T9" fmla="*/ 2034 h 2849"/>
              <a:gd name="T10" fmla="*/ 899 w 3987"/>
              <a:gd name="T11" fmla="*/ 2773 h 2849"/>
              <a:gd name="T12" fmla="*/ 645 w 3987"/>
              <a:gd name="T13" fmla="*/ 2768 h 2849"/>
              <a:gd name="T14" fmla="*/ 554 w 3987"/>
              <a:gd name="T15" fmla="*/ 2676 h 2849"/>
              <a:gd name="T16" fmla="*/ 322 w 3987"/>
              <a:gd name="T17" fmla="*/ 2682 h 2849"/>
              <a:gd name="T18" fmla="*/ 243 w 3987"/>
              <a:gd name="T19" fmla="*/ 2603 h 2849"/>
              <a:gd name="T20" fmla="*/ 144 w 3987"/>
              <a:gd name="T21" fmla="*/ 2598 h 2849"/>
              <a:gd name="T22" fmla="*/ 0 w 3987"/>
              <a:gd name="T23" fmla="*/ 2742 h 2849"/>
              <a:gd name="T24" fmla="*/ 0 w 3987"/>
              <a:gd name="T25" fmla="*/ 2810 h 2849"/>
              <a:gd name="T26" fmla="*/ 3 w 3987"/>
              <a:gd name="T27" fmla="*/ 2849 h 2849"/>
              <a:gd name="T28" fmla="*/ 13 w 3987"/>
              <a:gd name="T29" fmla="*/ 2849 h 2849"/>
              <a:gd name="T30" fmla="*/ 11 w 3987"/>
              <a:gd name="T31" fmla="*/ 2810 h 2849"/>
              <a:gd name="T32" fmla="*/ 11 w 3987"/>
              <a:gd name="T33" fmla="*/ 2747 h 2849"/>
              <a:gd name="T34" fmla="*/ 149 w 3987"/>
              <a:gd name="T35" fmla="*/ 2608 h 2849"/>
              <a:gd name="T36" fmla="*/ 241 w 3987"/>
              <a:gd name="T37" fmla="*/ 2611 h 2849"/>
              <a:gd name="T38" fmla="*/ 319 w 3987"/>
              <a:gd name="T39" fmla="*/ 2692 h 2849"/>
              <a:gd name="T40" fmla="*/ 551 w 3987"/>
              <a:gd name="T41" fmla="*/ 2687 h 2849"/>
              <a:gd name="T42" fmla="*/ 643 w 3987"/>
              <a:gd name="T43" fmla="*/ 2778 h 2849"/>
              <a:gd name="T44" fmla="*/ 904 w 3987"/>
              <a:gd name="T45" fmla="*/ 2783 h 2849"/>
              <a:gd name="T46" fmla="*/ 1643 w 3987"/>
              <a:gd name="T47" fmla="*/ 2044 h 2849"/>
              <a:gd name="T48" fmla="*/ 2188 w 3987"/>
              <a:gd name="T49" fmla="*/ 2044 h 2849"/>
              <a:gd name="T50" fmla="*/ 2515 w 3987"/>
              <a:gd name="T51" fmla="*/ 1718 h 2849"/>
              <a:gd name="T52" fmla="*/ 2523 w 3987"/>
              <a:gd name="T53" fmla="*/ 1472 h 2849"/>
              <a:gd name="T54" fmla="*/ 3987 w 3987"/>
              <a:gd name="T55" fmla="*/ 7 h 2849"/>
              <a:gd name="T56" fmla="*/ 3982 w 3987"/>
              <a:gd name="T57" fmla="*/ 0 h 2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987" h="2849">
                <a:moveTo>
                  <a:pt x="3982" y="0"/>
                </a:moveTo>
                <a:lnTo>
                  <a:pt x="2515" y="1467"/>
                </a:lnTo>
                <a:lnTo>
                  <a:pt x="2504" y="1713"/>
                </a:lnTo>
                <a:lnTo>
                  <a:pt x="2183" y="2034"/>
                </a:lnTo>
                <a:lnTo>
                  <a:pt x="1640" y="2034"/>
                </a:lnTo>
                <a:lnTo>
                  <a:pt x="899" y="2773"/>
                </a:lnTo>
                <a:lnTo>
                  <a:pt x="645" y="2768"/>
                </a:lnTo>
                <a:lnTo>
                  <a:pt x="554" y="2676"/>
                </a:lnTo>
                <a:lnTo>
                  <a:pt x="322" y="2682"/>
                </a:lnTo>
                <a:lnTo>
                  <a:pt x="243" y="2603"/>
                </a:lnTo>
                <a:lnTo>
                  <a:pt x="144" y="2598"/>
                </a:lnTo>
                <a:lnTo>
                  <a:pt x="0" y="2742"/>
                </a:lnTo>
                <a:lnTo>
                  <a:pt x="0" y="2810"/>
                </a:lnTo>
                <a:lnTo>
                  <a:pt x="3" y="2849"/>
                </a:lnTo>
                <a:lnTo>
                  <a:pt x="13" y="2849"/>
                </a:lnTo>
                <a:lnTo>
                  <a:pt x="11" y="2810"/>
                </a:lnTo>
                <a:lnTo>
                  <a:pt x="11" y="2747"/>
                </a:lnTo>
                <a:lnTo>
                  <a:pt x="149" y="2608"/>
                </a:lnTo>
                <a:lnTo>
                  <a:pt x="241" y="2611"/>
                </a:lnTo>
                <a:lnTo>
                  <a:pt x="319" y="2692"/>
                </a:lnTo>
                <a:lnTo>
                  <a:pt x="551" y="2687"/>
                </a:lnTo>
                <a:lnTo>
                  <a:pt x="643" y="2778"/>
                </a:lnTo>
                <a:lnTo>
                  <a:pt x="904" y="2783"/>
                </a:lnTo>
                <a:lnTo>
                  <a:pt x="1643" y="2044"/>
                </a:lnTo>
                <a:lnTo>
                  <a:pt x="2188" y="2044"/>
                </a:lnTo>
                <a:lnTo>
                  <a:pt x="2515" y="1718"/>
                </a:lnTo>
                <a:lnTo>
                  <a:pt x="2523" y="1472"/>
                </a:lnTo>
                <a:lnTo>
                  <a:pt x="3987" y="7"/>
                </a:lnTo>
                <a:lnTo>
                  <a:pt x="398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50" name="Freeform 706"/>
          <p:cNvSpPr>
            <a:spLocks/>
          </p:cNvSpPr>
          <p:nvPr/>
        </p:nvSpPr>
        <p:spPr bwMode="auto">
          <a:xfrm>
            <a:off x="12211868" y="7938"/>
            <a:ext cx="5567364" cy="4108458"/>
          </a:xfrm>
          <a:custGeom>
            <a:avLst/>
            <a:gdLst>
              <a:gd name="T0" fmla="*/ 1340 w 1343"/>
              <a:gd name="T1" fmla="*/ 0 h 991"/>
              <a:gd name="T2" fmla="*/ 730 w 1343"/>
              <a:gd name="T3" fmla="*/ 610 h 991"/>
              <a:gd name="T4" fmla="*/ 522 w 1343"/>
              <a:gd name="T5" fmla="*/ 614 h 991"/>
              <a:gd name="T6" fmla="*/ 279 w 1343"/>
              <a:gd name="T7" fmla="*/ 857 h 991"/>
              <a:gd name="T8" fmla="*/ 277 w 1343"/>
              <a:gd name="T9" fmla="*/ 928 h 991"/>
              <a:gd name="T10" fmla="*/ 219 w 1343"/>
              <a:gd name="T11" fmla="*/ 986 h 991"/>
              <a:gd name="T12" fmla="*/ 190 w 1343"/>
              <a:gd name="T13" fmla="*/ 987 h 991"/>
              <a:gd name="T14" fmla="*/ 89 w 1343"/>
              <a:gd name="T15" fmla="*/ 886 h 991"/>
              <a:gd name="T16" fmla="*/ 0 w 1343"/>
              <a:gd name="T17" fmla="*/ 885 h 991"/>
              <a:gd name="T18" fmla="*/ 0 w 1343"/>
              <a:gd name="T19" fmla="*/ 889 h 991"/>
              <a:gd name="T20" fmla="*/ 87 w 1343"/>
              <a:gd name="T21" fmla="*/ 890 h 991"/>
              <a:gd name="T22" fmla="*/ 188 w 1343"/>
              <a:gd name="T23" fmla="*/ 991 h 991"/>
              <a:gd name="T24" fmla="*/ 220 w 1343"/>
              <a:gd name="T25" fmla="*/ 990 h 991"/>
              <a:gd name="T26" fmla="*/ 281 w 1343"/>
              <a:gd name="T27" fmla="*/ 929 h 991"/>
              <a:gd name="T28" fmla="*/ 283 w 1343"/>
              <a:gd name="T29" fmla="*/ 859 h 991"/>
              <a:gd name="T30" fmla="*/ 524 w 1343"/>
              <a:gd name="T31" fmla="*/ 618 h 991"/>
              <a:gd name="T32" fmla="*/ 732 w 1343"/>
              <a:gd name="T33" fmla="*/ 614 h 991"/>
              <a:gd name="T34" fmla="*/ 1343 w 1343"/>
              <a:gd name="T35" fmla="*/ 3 h 991"/>
              <a:gd name="T36" fmla="*/ 1340 w 1343"/>
              <a:gd name="T37" fmla="*/ 0 h 9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343" h="991">
                <a:moveTo>
                  <a:pt x="1340" y="0"/>
                </a:moveTo>
                <a:cubicBezTo>
                  <a:pt x="730" y="610"/>
                  <a:pt x="730" y="610"/>
                  <a:pt x="730" y="610"/>
                </a:cubicBezTo>
                <a:cubicBezTo>
                  <a:pt x="522" y="614"/>
                  <a:pt x="522" y="614"/>
                  <a:pt x="522" y="614"/>
                </a:cubicBezTo>
                <a:cubicBezTo>
                  <a:pt x="279" y="857"/>
                  <a:pt x="279" y="857"/>
                  <a:pt x="279" y="857"/>
                </a:cubicBezTo>
                <a:cubicBezTo>
                  <a:pt x="277" y="928"/>
                  <a:pt x="277" y="928"/>
                  <a:pt x="277" y="928"/>
                </a:cubicBezTo>
                <a:cubicBezTo>
                  <a:pt x="219" y="986"/>
                  <a:pt x="219" y="986"/>
                  <a:pt x="219" y="986"/>
                </a:cubicBezTo>
                <a:cubicBezTo>
                  <a:pt x="190" y="987"/>
                  <a:pt x="190" y="987"/>
                  <a:pt x="190" y="987"/>
                </a:cubicBezTo>
                <a:cubicBezTo>
                  <a:pt x="89" y="886"/>
                  <a:pt x="89" y="886"/>
                  <a:pt x="89" y="886"/>
                </a:cubicBezTo>
                <a:cubicBezTo>
                  <a:pt x="0" y="885"/>
                  <a:pt x="0" y="885"/>
                  <a:pt x="0" y="885"/>
                </a:cubicBezTo>
                <a:cubicBezTo>
                  <a:pt x="1" y="886"/>
                  <a:pt x="1" y="887"/>
                  <a:pt x="0" y="889"/>
                </a:cubicBezTo>
                <a:cubicBezTo>
                  <a:pt x="87" y="890"/>
                  <a:pt x="87" y="890"/>
                  <a:pt x="87" y="890"/>
                </a:cubicBezTo>
                <a:cubicBezTo>
                  <a:pt x="188" y="991"/>
                  <a:pt x="188" y="991"/>
                  <a:pt x="188" y="991"/>
                </a:cubicBezTo>
                <a:cubicBezTo>
                  <a:pt x="220" y="990"/>
                  <a:pt x="220" y="990"/>
                  <a:pt x="220" y="990"/>
                </a:cubicBezTo>
                <a:cubicBezTo>
                  <a:pt x="281" y="929"/>
                  <a:pt x="281" y="929"/>
                  <a:pt x="281" y="929"/>
                </a:cubicBezTo>
                <a:cubicBezTo>
                  <a:pt x="283" y="859"/>
                  <a:pt x="283" y="859"/>
                  <a:pt x="283" y="859"/>
                </a:cubicBezTo>
                <a:cubicBezTo>
                  <a:pt x="524" y="618"/>
                  <a:pt x="524" y="618"/>
                  <a:pt x="524" y="618"/>
                </a:cubicBezTo>
                <a:cubicBezTo>
                  <a:pt x="732" y="614"/>
                  <a:pt x="732" y="614"/>
                  <a:pt x="732" y="614"/>
                </a:cubicBezTo>
                <a:cubicBezTo>
                  <a:pt x="1343" y="3"/>
                  <a:pt x="1343" y="3"/>
                  <a:pt x="1343" y="3"/>
                </a:cubicBezTo>
                <a:cubicBezTo>
                  <a:pt x="1340" y="0"/>
                  <a:pt x="1340" y="0"/>
                  <a:pt x="134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51" name="Freeform 707"/>
          <p:cNvSpPr>
            <a:spLocks/>
          </p:cNvSpPr>
          <p:nvPr/>
        </p:nvSpPr>
        <p:spPr bwMode="auto">
          <a:xfrm>
            <a:off x="12072168" y="65088"/>
            <a:ext cx="5765802" cy="4149733"/>
          </a:xfrm>
          <a:custGeom>
            <a:avLst/>
            <a:gdLst>
              <a:gd name="T0" fmla="*/ 1388 w 1391"/>
              <a:gd name="T1" fmla="*/ 0 h 1001"/>
              <a:gd name="T2" fmla="*/ 1388 w 1391"/>
              <a:gd name="T3" fmla="*/ 0 h 1001"/>
              <a:gd name="T4" fmla="*/ 770 w 1391"/>
              <a:gd name="T5" fmla="*/ 619 h 1001"/>
              <a:gd name="T6" fmla="*/ 559 w 1391"/>
              <a:gd name="T7" fmla="*/ 620 h 1001"/>
              <a:gd name="T8" fmla="*/ 333 w 1391"/>
              <a:gd name="T9" fmla="*/ 846 h 1001"/>
              <a:gd name="T10" fmla="*/ 331 w 1391"/>
              <a:gd name="T11" fmla="*/ 916 h 1001"/>
              <a:gd name="T12" fmla="*/ 251 w 1391"/>
              <a:gd name="T13" fmla="*/ 996 h 1001"/>
              <a:gd name="T14" fmla="*/ 225 w 1391"/>
              <a:gd name="T15" fmla="*/ 997 h 1001"/>
              <a:gd name="T16" fmla="*/ 124 w 1391"/>
              <a:gd name="T17" fmla="*/ 896 h 1001"/>
              <a:gd name="T18" fmla="*/ 22 w 1391"/>
              <a:gd name="T19" fmla="*/ 897 h 1001"/>
              <a:gd name="T20" fmla="*/ 0 w 1391"/>
              <a:gd name="T21" fmla="*/ 919 h 1001"/>
              <a:gd name="T22" fmla="*/ 2 w 1391"/>
              <a:gd name="T23" fmla="*/ 920 h 1001"/>
              <a:gd name="T24" fmla="*/ 3 w 1391"/>
              <a:gd name="T25" fmla="*/ 921 h 1001"/>
              <a:gd name="T26" fmla="*/ 24 w 1391"/>
              <a:gd name="T27" fmla="*/ 901 h 1001"/>
              <a:gd name="T28" fmla="*/ 123 w 1391"/>
              <a:gd name="T29" fmla="*/ 900 h 1001"/>
              <a:gd name="T30" fmla="*/ 224 w 1391"/>
              <a:gd name="T31" fmla="*/ 1001 h 1001"/>
              <a:gd name="T32" fmla="*/ 253 w 1391"/>
              <a:gd name="T33" fmla="*/ 1000 h 1001"/>
              <a:gd name="T34" fmla="*/ 335 w 1391"/>
              <a:gd name="T35" fmla="*/ 918 h 1001"/>
              <a:gd name="T36" fmla="*/ 337 w 1391"/>
              <a:gd name="T37" fmla="*/ 847 h 1001"/>
              <a:gd name="T38" fmla="*/ 560 w 1391"/>
              <a:gd name="T39" fmla="*/ 624 h 1001"/>
              <a:gd name="T40" fmla="*/ 771 w 1391"/>
              <a:gd name="T41" fmla="*/ 623 h 1001"/>
              <a:gd name="T42" fmla="*/ 1391 w 1391"/>
              <a:gd name="T43" fmla="*/ 3 h 1001"/>
              <a:gd name="T44" fmla="*/ 1388 w 1391"/>
              <a:gd name="T45" fmla="*/ 0 h 10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391" h="1001">
                <a:moveTo>
                  <a:pt x="1388" y="0"/>
                </a:moveTo>
                <a:cubicBezTo>
                  <a:pt x="1388" y="0"/>
                  <a:pt x="1388" y="0"/>
                  <a:pt x="1388" y="0"/>
                </a:cubicBezTo>
                <a:cubicBezTo>
                  <a:pt x="770" y="619"/>
                  <a:pt x="770" y="619"/>
                  <a:pt x="770" y="619"/>
                </a:cubicBezTo>
                <a:cubicBezTo>
                  <a:pt x="559" y="620"/>
                  <a:pt x="559" y="620"/>
                  <a:pt x="559" y="620"/>
                </a:cubicBezTo>
                <a:cubicBezTo>
                  <a:pt x="333" y="846"/>
                  <a:pt x="333" y="846"/>
                  <a:pt x="333" y="846"/>
                </a:cubicBezTo>
                <a:cubicBezTo>
                  <a:pt x="331" y="916"/>
                  <a:pt x="331" y="916"/>
                  <a:pt x="331" y="916"/>
                </a:cubicBezTo>
                <a:cubicBezTo>
                  <a:pt x="251" y="996"/>
                  <a:pt x="251" y="996"/>
                  <a:pt x="251" y="996"/>
                </a:cubicBezTo>
                <a:cubicBezTo>
                  <a:pt x="225" y="997"/>
                  <a:pt x="225" y="997"/>
                  <a:pt x="225" y="997"/>
                </a:cubicBezTo>
                <a:cubicBezTo>
                  <a:pt x="124" y="896"/>
                  <a:pt x="124" y="896"/>
                  <a:pt x="124" y="896"/>
                </a:cubicBezTo>
                <a:cubicBezTo>
                  <a:pt x="22" y="897"/>
                  <a:pt x="22" y="897"/>
                  <a:pt x="22" y="897"/>
                </a:cubicBezTo>
                <a:cubicBezTo>
                  <a:pt x="0" y="919"/>
                  <a:pt x="0" y="919"/>
                  <a:pt x="0" y="919"/>
                </a:cubicBezTo>
                <a:cubicBezTo>
                  <a:pt x="1" y="919"/>
                  <a:pt x="2" y="920"/>
                  <a:pt x="2" y="920"/>
                </a:cubicBezTo>
                <a:cubicBezTo>
                  <a:pt x="3" y="921"/>
                  <a:pt x="3" y="921"/>
                  <a:pt x="3" y="921"/>
                </a:cubicBezTo>
                <a:cubicBezTo>
                  <a:pt x="24" y="901"/>
                  <a:pt x="24" y="901"/>
                  <a:pt x="24" y="901"/>
                </a:cubicBezTo>
                <a:cubicBezTo>
                  <a:pt x="123" y="900"/>
                  <a:pt x="123" y="900"/>
                  <a:pt x="123" y="900"/>
                </a:cubicBezTo>
                <a:cubicBezTo>
                  <a:pt x="224" y="1001"/>
                  <a:pt x="224" y="1001"/>
                  <a:pt x="224" y="1001"/>
                </a:cubicBezTo>
                <a:cubicBezTo>
                  <a:pt x="253" y="1000"/>
                  <a:pt x="253" y="1000"/>
                  <a:pt x="253" y="1000"/>
                </a:cubicBezTo>
                <a:cubicBezTo>
                  <a:pt x="335" y="918"/>
                  <a:pt x="335" y="918"/>
                  <a:pt x="335" y="918"/>
                </a:cubicBezTo>
                <a:cubicBezTo>
                  <a:pt x="337" y="847"/>
                  <a:pt x="337" y="847"/>
                  <a:pt x="337" y="847"/>
                </a:cubicBezTo>
                <a:cubicBezTo>
                  <a:pt x="560" y="624"/>
                  <a:pt x="560" y="624"/>
                  <a:pt x="560" y="624"/>
                </a:cubicBezTo>
                <a:cubicBezTo>
                  <a:pt x="771" y="623"/>
                  <a:pt x="771" y="623"/>
                  <a:pt x="771" y="623"/>
                </a:cubicBezTo>
                <a:cubicBezTo>
                  <a:pt x="1391" y="3"/>
                  <a:pt x="1391" y="3"/>
                  <a:pt x="1391" y="3"/>
                </a:cubicBezTo>
                <a:cubicBezTo>
                  <a:pt x="1388" y="0"/>
                  <a:pt x="1388" y="0"/>
                  <a:pt x="138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52" name="Freeform 708"/>
          <p:cNvSpPr>
            <a:spLocks/>
          </p:cNvSpPr>
          <p:nvPr/>
        </p:nvSpPr>
        <p:spPr bwMode="auto">
          <a:xfrm>
            <a:off x="14185131" y="127001"/>
            <a:ext cx="3709989" cy="2836868"/>
          </a:xfrm>
          <a:custGeom>
            <a:avLst/>
            <a:gdLst>
              <a:gd name="T0" fmla="*/ 892 w 895"/>
              <a:gd name="T1" fmla="*/ 0 h 684"/>
              <a:gd name="T2" fmla="*/ 269 w 895"/>
              <a:gd name="T3" fmla="*/ 622 h 684"/>
              <a:gd name="T4" fmla="*/ 62 w 895"/>
              <a:gd name="T5" fmla="*/ 620 h 684"/>
              <a:gd name="T6" fmla="*/ 0 w 895"/>
              <a:gd name="T7" fmla="*/ 682 h 684"/>
              <a:gd name="T8" fmla="*/ 4 w 895"/>
              <a:gd name="T9" fmla="*/ 684 h 684"/>
              <a:gd name="T10" fmla="*/ 64 w 895"/>
              <a:gd name="T11" fmla="*/ 624 h 684"/>
              <a:gd name="T12" fmla="*/ 271 w 895"/>
              <a:gd name="T13" fmla="*/ 626 h 684"/>
              <a:gd name="T14" fmla="*/ 895 w 895"/>
              <a:gd name="T15" fmla="*/ 2 h 684"/>
              <a:gd name="T16" fmla="*/ 892 w 895"/>
              <a:gd name="T17" fmla="*/ 0 h 6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95" h="684">
                <a:moveTo>
                  <a:pt x="892" y="0"/>
                </a:moveTo>
                <a:cubicBezTo>
                  <a:pt x="269" y="622"/>
                  <a:pt x="269" y="622"/>
                  <a:pt x="269" y="622"/>
                </a:cubicBezTo>
                <a:cubicBezTo>
                  <a:pt x="62" y="620"/>
                  <a:pt x="62" y="620"/>
                  <a:pt x="62" y="620"/>
                </a:cubicBezTo>
                <a:cubicBezTo>
                  <a:pt x="0" y="682"/>
                  <a:pt x="0" y="682"/>
                  <a:pt x="0" y="682"/>
                </a:cubicBezTo>
                <a:cubicBezTo>
                  <a:pt x="1" y="683"/>
                  <a:pt x="2" y="684"/>
                  <a:pt x="4" y="684"/>
                </a:cubicBezTo>
                <a:cubicBezTo>
                  <a:pt x="64" y="624"/>
                  <a:pt x="64" y="624"/>
                  <a:pt x="64" y="624"/>
                </a:cubicBezTo>
                <a:cubicBezTo>
                  <a:pt x="271" y="626"/>
                  <a:pt x="271" y="626"/>
                  <a:pt x="271" y="626"/>
                </a:cubicBezTo>
                <a:cubicBezTo>
                  <a:pt x="895" y="2"/>
                  <a:pt x="895" y="2"/>
                  <a:pt x="895" y="2"/>
                </a:cubicBezTo>
                <a:cubicBezTo>
                  <a:pt x="892" y="0"/>
                  <a:pt x="892" y="0"/>
                  <a:pt x="89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53" name="Freeform 709"/>
          <p:cNvSpPr>
            <a:spLocks/>
          </p:cNvSpPr>
          <p:nvPr/>
        </p:nvSpPr>
        <p:spPr bwMode="auto">
          <a:xfrm>
            <a:off x="13642206" y="160338"/>
            <a:ext cx="4286251" cy="3619507"/>
          </a:xfrm>
          <a:custGeom>
            <a:avLst/>
            <a:gdLst>
              <a:gd name="T0" fmla="*/ 1032 w 1034"/>
              <a:gd name="T1" fmla="*/ 0 h 873"/>
              <a:gd name="T2" fmla="*/ 400 w 1034"/>
              <a:gd name="T3" fmla="*/ 631 h 873"/>
              <a:gd name="T4" fmla="*/ 235 w 1034"/>
              <a:gd name="T5" fmla="*/ 632 h 873"/>
              <a:gd name="T6" fmla="*/ 194 w 1034"/>
              <a:gd name="T7" fmla="*/ 674 h 873"/>
              <a:gd name="T8" fmla="*/ 182 w 1034"/>
              <a:gd name="T9" fmla="*/ 713 h 873"/>
              <a:gd name="T10" fmla="*/ 163 w 1034"/>
              <a:gd name="T11" fmla="*/ 733 h 873"/>
              <a:gd name="T12" fmla="*/ 100 w 1034"/>
              <a:gd name="T13" fmla="*/ 734 h 873"/>
              <a:gd name="T14" fmla="*/ 0 w 1034"/>
              <a:gd name="T15" fmla="*/ 834 h 873"/>
              <a:gd name="T16" fmla="*/ 0 w 1034"/>
              <a:gd name="T17" fmla="*/ 873 h 873"/>
              <a:gd name="T18" fmla="*/ 85 w 1034"/>
              <a:gd name="T19" fmla="*/ 788 h 873"/>
              <a:gd name="T20" fmla="*/ 111 w 1034"/>
              <a:gd name="T21" fmla="*/ 788 h 873"/>
              <a:gd name="T22" fmla="*/ 111 w 1034"/>
              <a:gd name="T23" fmla="*/ 785 h 873"/>
              <a:gd name="T24" fmla="*/ 111 w 1034"/>
              <a:gd name="T25" fmla="*/ 784 h 873"/>
              <a:gd name="T26" fmla="*/ 83 w 1034"/>
              <a:gd name="T27" fmla="*/ 784 h 873"/>
              <a:gd name="T28" fmla="*/ 4 w 1034"/>
              <a:gd name="T29" fmla="*/ 864 h 873"/>
              <a:gd name="T30" fmla="*/ 4 w 1034"/>
              <a:gd name="T31" fmla="*/ 835 h 873"/>
              <a:gd name="T32" fmla="*/ 102 w 1034"/>
              <a:gd name="T33" fmla="*/ 738 h 873"/>
              <a:gd name="T34" fmla="*/ 164 w 1034"/>
              <a:gd name="T35" fmla="*/ 737 h 873"/>
              <a:gd name="T36" fmla="*/ 186 w 1034"/>
              <a:gd name="T37" fmla="*/ 715 h 873"/>
              <a:gd name="T38" fmla="*/ 197 w 1034"/>
              <a:gd name="T39" fmla="*/ 676 h 873"/>
              <a:gd name="T40" fmla="*/ 237 w 1034"/>
              <a:gd name="T41" fmla="*/ 636 h 873"/>
              <a:gd name="T42" fmla="*/ 402 w 1034"/>
              <a:gd name="T43" fmla="*/ 635 h 873"/>
              <a:gd name="T44" fmla="*/ 1034 w 1034"/>
              <a:gd name="T45" fmla="*/ 3 h 873"/>
              <a:gd name="T46" fmla="*/ 1032 w 1034"/>
              <a:gd name="T47" fmla="*/ 0 h 8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034" h="873">
                <a:moveTo>
                  <a:pt x="1032" y="0"/>
                </a:moveTo>
                <a:cubicBezTo>
                  <a:pt x="400" y="631"/>
                  <a:pt x="400" y="631"/>
                  <a:pt x="400" y="631"/>
                </a:cubicBezTo>
                <a:cubicBezTo>
                  <a:pt x="235" y="632"/>
                  <a:pt x="235" y="632"/>
                  <a:pt x="235" y="632"/>
                </a:cubicBezTo>
                <a:cubicBezTo>
                  <a:pt x="194" y="674"/>
                  <a:pt x="194" y="674"/>
                  <a:pt x="194" y="674"/>
                </a:cubicBezTo>
                <a:cubicBezTo>
                  <a:pt x="182" y="713"/>
                  <a:pt x="182" y="713"/>
                  <a:pt x="182" y="713"/>
                </a:cubicBezTo>
                <a:cubicBezTo>
                  <a:pt x="163" y="733"/>
                  <a:pt x="163" y="733"/>
                  <a:pt x="163" y="733"/>
                </a:cubicBezTo>
                <a:cubicBezTo>
                  <a:pt x="100" y="734"/>
                  <a:pt x="100" y="734"/>
                  <a:pt x="100" y="734"/>
                </a:cubicBezTo>
                <a:cubicBezTo>
                  <a:pt x="0" y="834"/>
                  <a:pt x="0" y="834"/>
                  <a:pt x="0" y="834"/>
                </a:cubicBezTo>
                <a:cubicBezTo>
                  <a:pt x="0" y="873"/>
                  <a:pt x="0" y="873"/>
                  <a:pt x="0" y="873"/>
                </a:cubicBezTo>
                <a:cubicBezTo>
                  <a:pt x="85" y="788"/>
                  <a:pt x="85" y="788"/>
                  <a:pt x="85" y="788"/>
                </a:cubicBezTo>
                <a:cubicBezTo>
                  <a:pt x="111" y="788"/>
                  <a:pt x="111" y="788"/>
                  <a:pt x="111" y="788"/>
                </a:cubicBezTo>
                <a:cubicBezTo>
                  <a:pt x="111" y="787"/>
                  <a:pt x="111" y="786"/>
                  <a:pt x="111" y="785"/>
                </a:cubicBezTo>
                <a:cubicBezTo>
                  <a:pt x="111" y="784"/>
                  <a:pt x="111" y="784"/>
                  <a:pt x="111" y="784"/>
                </a:cubicBezTo>
                <a:cubicBezTo>
                  <a:pt x="83" y="784"/>
                  <a:pt x="83" y="784"/>
                  <a:pt x="83" y="784"/>
                </a:cubicBezTo>
                <a:cubicBezTo>
                  <a:pt x="4" y="864"/>
                  <a:pt x="4" y="864"/>
                  <a:pt x="4" y="864"/>
                </a:cubicBezTo>
                <a:cubicBezTo>
                  <a:pt x="4" y="835"/>
                  <a:pt x="4" y="835"/>
                  <a:pt x="4" y="835"/>
                </a:cubicBezTo>
                <a:cubicBezTo>
                  <a:pt x="102" y="738"/>
                  <a:pt x="102" y="738"/>
                  <a:pt x="102" y="738"/>
                </a:cubicBezTo>
                <a:cubicBezTo>
                  <a:pt x="164" y="737"/>
                  <a:pt x="164" y="737"/>
                  <a:pt x="164" y="737"/>
                </a:cubicBezTo>
                <a:cubicBezTo>
                  <a:pt x="186" y="715"/>
                  <a:pt x="186" y="715"/>
                  <a:pt x="186" y="715"/>
                </a:cubicBezTo>
                <a:cubicBezTo>
                  <a:pt x="197" y="676"/>
                  <a:pt x="197" y="676"/>
                  <a:pt x="197" y="676"/>
                </a:cubicBezTo>
                <a:cubicBezTo>
                  <a:pt x="237" y="636"/>
                  <a:pt x="237" y="636"/>
                  <a:pt x="237" y="636"/>
                </a:cubicBezTo>
                <a:cubicBezTo>
                  <a:pt x="402" y="635"/>
                  <a:pt x="402" y="635"/>
                  <a:pt x="402" y="635"/>
                </a:cubicBezTo>
                <a:cubicBezTo>
                  <a:pt x="1034" y="3"/>
                  <a:pt x="1034" y="3"/>
                  <a:pt x="1034" y="3"/>
                </a:cubicBezTo>
                <a:cubicBezTo>
                  <a:pt x="1032" y="0"/>
                  <a:pt x="1032" y="0"/>
                  <a:pt x="10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54" name="Freeform 710"/>
          <p:cNvSpPr>
            <a:spLocks/>
          </p:cNvSpPr>
          <p:nvPr/>
        </p:nvSpPr>
        <p:spPr bwMode="auto">
          <a:xfrm>
            <a:off x="14529619" y="2092329"/>
            <a:ext cx="3108326" cy="2271717"/>
          </a:xfrm>
          <a:custGeom>
            <a:avLst/>
            <a:gdLst>
              <a:gd name="T0" fmla="*/ 748 w 750"/>
              <a:gd name="T1" fmla="*/ 0 h 548"/>
              <a:gd name="T2" fmla="*/ 433 w 750"/>
              <a:gd name="T3" fmla="*/ 315 h 548"/>
              <a:gd name="T4" fmla="*/ 319 w 750"/>
              <a:gd name="T5" fmla="*/ 316 h 548"/>
              <a:gd name="T6" fmla="*/ 194 w 750"/>
              <a:gd name="T7" fmla="*/ 441 h 548"/>
              <a:gd name="T8" fmla="*/ 99 w 750"/>
              <a:gd name="T9" fmla="*/ 445 h 548"/>
              <a:gd name="T10" fmla="*/ 0 w 750"/>
              <a:gd name="T11" fmla="*/ 544 h 548"/>
              <a:gd name="T12" fmla="*/ 1 w 750"/>
              <a:gd name="T13" fmla="*/ 548 h 548"/>
              <a:gd name="T14" fmla="*/ 101 w 750"/>
              <a:gd name="T15" fmla="*/ 449 h 548"/>
              <a:gd name="T16" fmla="*/ 195 w 750"/>
              <a:gd name="T17" fmla="*/ 445 h 548"/>
              <a:gd name="T18" fmla="*/ 320 w 750"/>
              <a:gd name="T19" fmla="*/ 320 h 548"/>
              <a:gd name="T20" fmla="*/ 434 w 750"/>
              <a:gd name="T21" fmla="*/ 319 h 548"/>
              <a:gd name="T22" fmla="*/ 750 w 750"/>
              <a:gd name="T23" fmla="*/ 3 h 548"/>
              <a:gd name="T24" fmla="*/ 748 w 750"/>
              <a:gd name="T25" fmla="*/ 0 h 5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750" h="548">
                <a:moveTo>
                  <a:pt x="748" y="0"/>
                </a:moveTo>
                <a:cubicBezTo>
                  <a:pt x="433" y="315"/>
                  <a:pt x="433" y="315"/>
                  <a:pt x="433" y="315"/>
                </a:cubicBezTo>
                <a:cubicBezTo>
                  <a:pt x="319" y="316"/>
                  <a:pt x="319" y="316"/>
                  <a:pt x="319" y="316"/>
                </a:cubicBezTo>
                <a:cubicBezTo>
                  <a:pt x="194" y="441"/>
                  <a:pt x="194" y="441"/>
                  <a:pt x="194" y="441"/>
                </a:cubicBezTo>
                <a:cubicBezTo>
                  <a:pt x="99" y="445"/>
                  <a:pt x="99" y="445"/>
                  <a:pt x="99" y="445"/>
                </a:cubicBezTo>
                <a:cubicBezTo>
                  <a:pt x="0" y="544"/>
                  <a:pt x="0" y="544"/>
                  <a:pt x="0" y="544"/>
                </a:cubicBezTo>
                <a:cubicBezTo>
                  <a:pt x="0" y="545"/>
                  <a:pt x="1" y="547"/>
                  <a:pt x="1" y="548"/>
                </a:cubicBezTo>
                <a:cubicBezTo>
                  <a:pt x="101" y="449"/>
                  <a:pt x="101" y="449"/>
                  <a:pt x="101" y="449"/>
                </a:cubicBezTo>
                <a:cubicBezTo>
                  <a:pt x="195" y="445"/>
                  <a:pt x="195" y="445"/>
                  <a:pt x="195" y="445"/>
                </a:cubicBezTo>
                <a:cubicBezTo>
                  <a:pt x="320" y="320"/>
                  <a:pt x="320" y="320"/>
                  <a:pt x="320" y="320"/>
                </a:cubicBezTo>
                <a:cubicBezTo>
                  <a:pt x="434" y="319"/>
                  <a:pt x="434" y="319"/>
                  <a:pt x="434" y="319"/>
                </a:cubicBezTo>
                <a:cubicBezTo>
                  <a:pt x="750" y="3"/>
                  <a:pt x="750" y="3"/>
                  <a:pt x="750" y="3"/>
                </a:cubicBezTo>
                <a:cubicBezTo>
                  <a:pt x="748" y="0"/>
                  <a:pt x="748" y="0"/>
                  <a:pt x="74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55" name="Freeform 711"/>
          <p:cNvSpPr>
            <a:spLocks/>
          </p:cNvSpPr>
          <p:nvPr/>
        </p:nvSpPr>
        <p:spPr bwMode="auto">
          <a:xfrm>
            <a:off x="14694719" y="2047879"/>
            <a:ext cx="2898776" cy="2030416"/>
          </a:xfrm>
          <a:custGeom>
            <a:avLst/>
            <a:gdLst>
              <a:gd name="T0" fmla="*/ 696 w 699"/>
              <a:gd name="T1" fmla="*/ 0 h 490"/>
              <a:gd name="T2" fmla="*/ 390 w 699"/>
              <a:gd name="T3" fmla="*/ 306 h 490"/>
              <a:gd name="T4" fmla="*/ 276 w 699"/>
              <a:gd name="T5" fmla="*/ 307 h 490"/>
              <a:gd name="T6" fmla="*/ 151 w 699"/>
              <a:gd name="T7" fmla="*/ 432 h 490"/>
              <a:gd name="T8" fmla="*/ 54 w 699"/>
              <a:gd name="T9" fmla="*/ 433 h 490"/>
              <a:gd name="T10" fmla="*/ 0 w 699"/>
              <a:gd name="T11" fmla="*/ 486 h 490"/>
              <a:gd name="T12" fmla="*/ 2 w 699"/>
              <a:gd name="T13" fmla="*/ 490 h 490"/>
              <a:gd name="T14" fmla="*/ 56 w 699"/>
              <a:gd name="T15" fmla="*/ 437 h 490"/>
              <a:gd name="T16" fmla="*/ 153 w 699"/>
              <a:gd name="T17" fmla="*/ 436 h 490"/>
              <a:gd name="T18" fmla="*/ 278 w 699"/>
              <a:gd name="T19" fmla="*/ 311 h 490"/>
              <a:gd name="T20" fmla="*/ 392 w 699"/>
              <a:gd name="T21" fmla="*/ 310 h 490"/>
              <a:gd name="T22" fmla="*/ 699 w 699"/>
              <a:gd name="T23" fmla="*/ 3 h 490"/>
              <a:gd name="T24" fmla="*/ 696 w 699"/>
              <a:gd name="T25" fmla="*/ 0 h 4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699" h="490">
                <a:moveTo>
                  <a:pt x="696" y="0"/>
                </a:moveTo>
                <a:cubicBezTo>
                  <a:pt x="390" y="306"/>
                  <a:pt x="390" y="306"/>
                  <a:pt x="390" y="306"/>
                </a:cubicBezTo>
                <a:cubicBezTo>
                  <a:pt x="276" y="307"/>
                  <a:pt x="276" y="307"/>
                  <a:pt x="276" y="307"/>
                </a:cubicBezTo>
                <a:cubicBezTo>
                  <a:pt x="151" y="432"/>
                  <a:pt x="151" y="432"/>
                  <a:pt x="151" y="432"/>
                </a:cubicBezTo>
                <a:cubicBezTo>
                  <a:pt x="54" y="433"/>
                  <a:pt x="54" y="433"/>
                  <a:pt x="54" y="433"/>
                </a:cubicBezTo>
                <a:cubicBezTo>
                  <a:pt x="0" y="486"/>
                  <a:pt x="0" y="486"/>
                  <a:pt x="0" y="486"/>
                </a:cubicBezTo>
                <a:cubicBezTo>
                  <a:pt x="1" y="488"/>
                  <a:pt x="2" y="489"/>
                  <a:pt x="2" y="490"/>
                </a:cubicBezTo>
                <a:cubicBezTo>
                  <a:pt x="56" y="437"/>
                  <a:pt x="56" y="437"/>
                  <a:pt x="56" y="437"/>
                </a:cubicBezTo>
                <a:cubicBezTo>
                  <a:pt x="153" y="436"/>
                  <a:pt x="153" y="436"/>
                  <a:pt x="153" y="436"/>
                </a:cubicBezTo>
                <a:cubicBezTo>
                  <a:pt x="278" y="311"/>
                  <a:pt x="278" y="311"/>
                  <a:pt x="278" y="311"/>
                </a:cubicBezTo>
                <a:cubicBezTo>
                  <a:pt x="392" y="310"/>
                  <a:pt x="392" y="310"/>
                  <a:pt x="392" y="310"/>
                </a:cubicBezTo>
                <a:cubicBezTo>
                  <a:pt x="699" y="3"/>
                  <a:pt x="699" y="3"/>
                  <a:pt x="699" y="3"/>
                </a:cubicBezTo>
                <a:cubicBezTo>
                  <a:pt x="696" y="0"/>
                  <a:pt x="696" y="0"/>
                  <a:pt x="69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56" name="Freeform 712"/>
          <p:cNvSpPr>
            <a:spLocks/>
          </p:cNvSpPr>
          <p:nvPr/>
        </p:nvSpPr>
        <p:spPr bwMode="auto">
          <a:xfrm>
            <a:off x="14856644" y="288926"/>
            <a:ext cx="3200401" cy="2665417"/>
          </a:xfrm>
          <a:custGeom>
            <a:avLst/>
            <a:gdLst>
              <a:gd name="T0" fmla="*/ 770 w 772"/>
              <a:gd name="T1" fmla="*/ 0 h 643"/>
              <a:gd name="T2" fmla="*/ 212 w 772"/>
              <a:gd name="T3" fmla="*/ 557 h 643"/>
              <a:gd name="T4" fmla="*/ 187 w 772"/>
              <a:gd name="T5" fmla="*/ 555 h 643"/>
              <a:gd name="T6" fmla="*/ 102 w 772"/>
              <a:gd name="T7" fmla="*/ 639 h 643"/>
              <a:gd name="T8" fmla="*/ 0 w 772"/>
              <a:gd name="T9" fmla="*/ 638 h 643"/>
              <a:gd name="T10" fmla="*/ 1 w 772"/>
              <a:gd name="T11" fmla="*/ 642 h 643"/>
              <a:gd name="T12" fmla="*/ 104 w 772"/>
              <a:gd name="T13" fmla="*/ 643 h 643"/>
              <a:gd name="T14" fmla="*/ 188 w 772"/>
              <a:gd name="T15" fmla="*/ 559 h 643"/>
              <a:gd name="T16" fmla="*/ 214 w 772"/>
              <a:gd name="T17" fmla="*/ 562 h 643"/>
              <a:gd name="T18" fmla="*/ 772 w 772"/>
              <a:gd name="T19" fmla="*/ 3 h 643"/>
              <a:gd name="T20" fmla="*/ 770 w 772"/>
              <a:gd name="T21" fmla="*/ 0 h 6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772" h="643">
                <a:moveTo>
                  <a:pt x="770" y="0"/>
                </a:moveTo>
                <a:cubicBezTo>
                  <a:pt x="212" y="557"/>
                  <a:pt x="212" y="557"/>
                  <a:pt x="212" y="557"/>
                </a:cubicBezTo>
                <a:cubicBezTo>
                  <a:pt x="187" y="555"/>
                  <a:pt x="187" y="555"/>
                  <a:pt x="187" y="555"/>
                </a:cubicBezTo>
                <a:cubicBezTo>
                  <a:pt x="102" y="639"/>
                  <a:pt x="102" y="639"/>
                  <a:pt x="102" y="639"/>
                </a:cubicBezTo>
                <a:cubicBezTo>
                  <a:pt x="0" y="638"/>
                  <a:pt x="0" y="638"/>
                  <a:pt x="0" y="638"/>
                </a:cubicBezTo>
                <a:cubicBezTo>
                  <a:pt x="1" y="640"/>
                  <a:pt x="1" y="641"/>
                  <a:pt x="1" y="642"/>
                </a:cubicBezTo>
                <a:cubicBezTo>
                  <a:pt x="104" y="643"/>
                  <a:pt x="104" y="643"/>
                  <a:pt x="104" y="643"/>
                </a:cubicBezTo>
                <a:cubicBezTo>
                  <a:pt x="188" y="559"/>
                  <a:pt x="188" y="559"/>
                  <a:pt x="188" y="559"/>
                </a:cubicBezTo>
                <a:cubicBezTo>
                  <a:pt x="214" y="562"/>
                  <a:pt x="214" y="562"/>
                  <a:pt x="214" y="562"/>
                </a:cubicBezTo>
                <a:cubicBezTo>
                  <a:pt x="772" y="3"/>
                  <a:pt x="772" y="3"/>
                  <a:pt x="772" y="3"/>
                </a:cubicBezTo>
                <a:cubicBezTo>
                  <a:pt x="770" y="0"/>
                  <a:pt x="770" y="0"/>
                  <a:pt x="77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57" name="Freeform 713"/>
          <p:cNvSpPr>
            <a:spLocks/>
          </p:cNvSpPr>
          <p:nvPr/>
        </p:nvSpPr>
        <p:spPr bwMode="auto">
          <a:xfrm>
            <a:off x="12283306" y="476251"/>
            <a:ext cx="5964239" cy="4211645"/>
          </a:xfrm>
          <a:custGeom>
            <a:avLst/>
            <a:gdLst>
              <a:gd name="T0" fmla="*/ 1436 w 1439"/>
              <a:gd name="T1" fmla="*/ 0 h 1016"/>
              <a:gd name="T2" fmla="*/ 1436 w 1439"/>
              <a:gd name="T3" fmla="*/ 0 h 1016"/>
              <a:gd name="T4" fmla="*/ 857 w 1439"/>
              <a:gd name="T5" fmla="*/ 580 h 1016"/>
              <a:gd name="T6" fmla="*/ 821 w 1439"/>
              <a:gd name="T7" fmla="*/ 581 h 1016"/>
              <a:gd name="T8" fmla="*/ 735 w 1439"/>
              <a:gd name="T9" fmla="*/ 667 h 1016"/>
              <a:gd name="T10" fmla="*/ 666 w 1439"/>
              <a:gd name="T11" fmla="*/ 669 h 1016"/>
              <a:gd name="T12" fmla="*/ 610 w 1439"/>
              <a:gd name="T13" fmla="*/ 724 h 1016"/>
              <a:gd name="T14" fmla="*/ 558 w 1439"/>
              <a:gd name="T15" fmla="*/ 725 h 1016"/>
              <a:gd name="T16" fmla="*/ 472 w 1439"/>
              <a:gd name="T17" fmla="*/ 812 h 1016"/>
              <a:gd name="T18" fmla="*/ 360 w 1439"/>
              <a:gd name="T19" fmla="*/ 811 h 1016"/>
              <a:gd name="T20" fmla="*/ 228 w 1439"/>
              <a:gd name="T21" fmla="*/ 942 h 1016"/>
              <a:gd name="T22" fmla="*/ 165 w 1439"/>
              <a:gd name="T23" fmla="*/ 944 h 1016"/>
              <a:gd name="T24" fmla="*/ 140 w 1439"/>
              <a:gd name="T25" fmla="*/ 968 h 1016"/>
              <a:gd name="T26" fmla="*/ 46 w 1439"/>
              <a:gd name="T27" fmla="*/ 967 h 1016"/>
              <a:gd name="T28" fmla="*/ 0 w 1439"/>
              <a:gd name="T29" fmla="*/ 1012 h 1016"/>
              <a:gd name="T30" fmla="*/ 2 w 1439"/>
              <a:gd name="T31" fmla="*/ 1016 h 1016"/>
              <a:gd name="T32" fmla="*/ 47 w 1439"/>
              <a:gd name="T33" fmla="*/ 971 h 1016"/>
              <a:gd name="T34" fmla="*/ 142 w 1439"/>
              <a:gd name="T35" fmla="*/ 972 h 1016"/>
              <a:gd name="T36" fmla="*/ 166 w 1439"/>
              <a:gd name="T37" fmla="*/ 948 h 1016"/>
              <a:gd name="T38" fmla="*/ 230 w 1439"/>
              <a:gd name="T39" fmla="*/ 946 h 1016"/>
              <a:gd name="T40" fmla="*/ 361 w 1439"/>
              <a:gd name="T41" fmla="*/ 815 h 1016"/>
              <a:gd name="T42" fmla="*/ 473 w 1439"/>
              <a:gd name="T43" fmla="*/ 816 h 1016"/>
              <a:gd name="T44" fmla="*/ 560 w 1439"/>
              <a:gd name="T45" fmla="*/ 729 h 1016"/>
              <a:gd name="T46" fmla="*/ 612 w 1439"/>
              <a:gd name="T47" fmla="*/ 728 h 1016"/>
              <a:gd name="T48" fmla="*/ 667 w 1439"/>
              <a:gd name="T49" fmla="*/ 673 h 1016"/>
              <a:gd name="T50" fmla="*/ 737 w 1439"/>
              <a:gd name="T51" fmla="*/ 671 h 1016"/>
              <a:gd name="T52" fmla="*/ 823 w 1439"/>
              <a:gd name="T53" fmla="*/ 585 h 1016"/>
              <a:gd name="T54" fmla="*/ 858 w 1439"/>
              <a:gd name="T55" fmla="*/ 584 h 1016"/>
              <a:gd name="T56" fmla="*/ 1439 w 1439"/>
              <a:gd name="T57" fmla="*/ 3 h 1016"/>
              <a:gd name="T58" fmla="*/ 1436 w 1439"/>
              <a:gd name="T59" fmla="*/ 0 h 10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439" h="1016">
                <a:moveTo>
                  <a:pt x="1436" y="0"/>
                </a:moveTo>
                <a:cubicBezTo>
                  <a:pt x="1436" y="0"/>
                  <a:pt x="1436" y="0"/>
                  <a:pt x="1436" y="0"/>
                </a:cubicBezTo>
                <a:cubicBezTo>
                  <a:pt x="857" y="580"/>
                  <a:pt x="857" y="580"/>
                  <a:pt x="857" y="580"/>
                </a:cubicBezTo>
                <a:cubicBezTo>
                  <a:pt x="821" y="581"/>
                  <a:pt x="821" y="581"/>
                  <a:pt x="821" y="581"/>
                </a:cubicBezTo>
                <a:cubicBezTo>
                  <a:pt x="735" y="667"/>
                  <a:pt x="735" y="667"/>
                  <a:pt x="735" y="667"/>
                </a:cubicBezTo>
                <a:cubicBezTo>
                  <a:pt x="666" y="669"/>
                  <a:pt x="666" y="669"/>
                  <a:pt x="666" y="669"/>
                </a:cubicBezTo>
                <a:cubicBezTo>
                  <a:pt x="610" y="724"/>
                  <a:pt x="610" y="724"/>
                  <a:pt x="610" y="724"/>
                </a:cubicBezTo>
                <a:cubicBezTo>
                  <a:pt x="558" y="725"/>
                  <a:pt x="558" y="725"/>
                  <a:pt x="558" y="725"/>
                </a:cubicBezTo>
                <a:cubicBezTo>
                  <a:pt x="472" y="812"/>
                  <a:pt x="472" y="812"/>
                  <a:pt x="472" y="812"/>
                </a:cubicBezTo>
                <a:cubicBezTo>
                  <a:pt x="360" y="811"/>
                  <a:pt x="360" y="811"/>
                  <a:pt x="360" y="811"/>
                </a:cubicBezTo>
                <a:cubicBezTo>
                  <a:pt x="228" y="942"/>
                  <a:pt x="228" y="942"/>
                  <a:pt x="228" y="942"/>
                </a:cubicBezTo>
                <a:cubicBezTo>
                  <a:pt x="165" y="944"/>
                  <a:pt x="165" y="944"/>
                  <a:pt x="165" y="944"/>
                </a:cubicBezTo>
                <a:cubicBezTo>
                  <a:pt x="140" y="968"/>
                  <a:pt x="140" y="968"/>
                  <a:pt x="140" y="968"/>
                </a:cubicBezTo>
                <a:cubicBezTo>
                  <a:pt x="46" y="967"/>
                  <a:pt x="46" y="967"/>
                  <a:pt x="46" y="967"/>
                </a:cubicBezTo>
                <a:cubicBezTo>
                  <a:pt x="0" y="1012"/>
                  <a:pt x="0" y="1012"/>
                  <a:pt x="0" y="1012"/>
                </a:cubicBezTo>
                <a:cubicBezTo>
                  <a:pt x="1" y="1013"/>
                  <a:pt x="1" y="1015"/>
                  <a:pt x="2" y="1016"/>
                </a:cubicBezTo>
                <a:cubicBezTo>
                  <a:pt x="47" y="971"/>
                  <a:pt x="47" y="971"/>
                  <a:pt x="47" y="971"/>
                </a:cubicBezTo>
                <a:cubicBezTo>
                  <a:pt x="142" y="972"/>
                  <a:pt x="142" y="972"/>
                  <a:pt x="142" y="972"/>
                </a:cubicBezTo>
                <a:cubicBezTo>
                  <a:pt x="166" y="948"/>
                  <a:pt x="166" y="948"/>
                  <a:pt x="166" y="948"/>
                </a:cubicBezTo>
                <a:cubicBezTo>
                  <a:pt x="230" y="946"/>
                  <a:pt x="230" y="946"/>
                  <a:pt x="230" y="946"/>
                </a:cubicBezTo>
                <a:cubicBezTo>
                  <a:pt x="361" y="815"/>
                  <a:pt x="361" y="815"/>
                  <a:pt x="361" y="815"/>
                </a:cubicBezTo>
                <a:cubicBezTo>
                  <a:pt x="473" y="816"/>
                  <a:pt x="473" y="816"/>
                  <a:pt x="473" y="816"/>
                </a:cubicBezTo>
                <a:cubicBezTo>
                  <a:pt x="560" y="729"/>
                  <a:pt x="560" y="729"/>
                  <a:pt x="560" y="729"/>
                </a:cubicBezTo>
                <a:cubicBezTo>
                  <a:pt x="612" y="728"/>
                  <a:pt x="612" y="728"/>
                  <a:pt x="612" y="728"/>
                </a:cubicBezTo>
                <a:cubicBezTo>
                  <a:pt x="667" y="673"/>
                  <a:pt x="667" y="673"/>
                  <a:pt x="667" y="673"/>
                </a:cubicBezTo>
                <a:cubicBezTo>
                  <a:pt x="737" y="671"/>
                  <a:pt x="737" y="671"/>
                  <a:pt x="737" y="671"/>
                </a:cubicBezTo>
                <a:cubicBezTo>
                  <a:pt x="823" y="585"/>
                  <a:pt x="823" y="585"/>
                  <a:pt x="823" y="585"/>
                </a:cubicBezTo>
                <a:cubicBezTo>
                  <a:pt x="858" y="584"/>
                  <a:pt x="858" y="584"/>
                  <a:pt x="858" y="584"/>
                </a:cubicBezTo>
                <a:cubicBezTo>
                  <a:pt x="1439" y="3"/>
                  <a:pt x="1439" y="3"/>
                  <a:pt x="1439" y="3"/>
                </a:cubicBezTo>
                <a:cubicBezTo>
                  <a:pt x="1436" y="0"/>
                  <a:pt x="1436" y="0"/>
                  <a:pt x="143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58" name="Freeform 714"/>
          <p:cNvSpPr>
            <a:spLocks/>
          </p:cNvSpPr>
          <p:nvPr/>
        </p:nvSpPr>
        <p:spPr bwMode="auto">
          <a:xfrm>
            <a:off x="12221393" y="430214"/>
            <a:ext cx="5976939" cy="4191008"/>
          </a:xfrm>
          <a:custGeom>
            <a:avLst/>
            <a:gdLst>
              <a:gd name="T0" fmla="*/ 1440 w 1442"/>
              <a:gd name="T1" fmla="*/ 0 h 1011"/>
              <a:gd name="T2" fmla="*/ 865 w 1442"/>
              <a:gd name="T3" fmla="*/ 575 h 1011"/>
              <a:gd name="T4" fmla="*/ 829 w 1442"/>
              <a:gd name="T5" fmla="*/ 576 h 1011"/>
              <a:gd name="T6" fmla="*/ 743 w 1442"/>
              <a:gd name="T7" fmla="*/ 662 h 1011"/>
              <a:gd name="T8" fmla="*/ 671 w 1442"/>
              <a:gd name="T9" fmla="*/ 661 h 1011"/>
              <a:gd name="T10" fmla="*/ 615 w 1442"/>
              <a:gd name="T11" fmla="*/ 717 h 1011"/>
              <a:gd name="T12" fmla="*/ 563 w 1442"/>
              <a:gd name="T13" fmla="*/ 718 h 1011"/>
              <a:gd name="T14" fmla="*/ 477 w 1442"/>
              <a:gd name="T15" fmla="*/ 805 h 1011"/>
              <a:gd name="T16" fmla="*/ 365 w 1442"/>
              <a:gd name="T17" fmla="*/ 803 h 1011"/>
              <a:gd name="T18" fmla="*/ 233 w 1442"/>
              <a:gd name="T19" fmla="*/ 935 h 1011"/>
              <a:gd name="T20" fmla="*/ 170 w 1442"/>
              <a:gd name="T21" fmla="*/ 936 h 1011"/>
              <a:gd name="T22" fmla="*/ 146 w 1442"/>
              <a:gd name="T23" fmla="*/ 960 h 1011"/>
              <a:gd name="T24" fmla="*/ 51 w 1442"/>
              <a:gd name="T25" fmla="*/ 959 h 1011"/>
              <a:gd name="T26" fmla="*/ 0 w 1442"/>
              <a:gd name="T27" fmla="*/ 1009 h 1011"/>
              <a:gd name="T28" fmla="*/ 4 w 1442"/>
              <a:gd name="T29" fmla="*/ 1011 h 1011"/>
              <a:gd name="T30" fmla="*/ 52 w 1442"/>
              <a:gd name="T31" fmla="*/ 963 h 1011"/>
              <a:gd name="T32" fmla="*/ 147 w 1442"/>
              <a:gd name="T33" fmla="*/ 964 h 1011"/>
              <a:gd name="T34" fmla="*/ 172 w 1442"/>
              <a:gd name="T35" fmla="*/ 940 h 1011"/>
              <a:gd name="T36" fmla="*/ 235 w 1442"/>
              <a:gd name="T37" fmla="*/ 939 h 1011"/>
              <a:gd name="T38" fmla="*/ 366 w 1442"/>
              <a:gd name="T39" fmla="*/ 807 h 1011"/>
              <a:gd name="T40" fmla="*/ 478 w 1442"/>
              <a:gd name="T41" fmla="*/ 809 h 1011"/>
              <a:gd name="T42" fmla="*/ 565 w 1442"/>
              <a:gd name="T43" fmla="*/ 722 h 1011"/>
              <a:gd name="T44" fmla="*/ 617 w 1442"/>
              <a:gd name="T45" fmla="*/ 721 h 1011"/>
              <a:gd name="T46" fmla="*/ 672 w 1442"/>
              <a:gd name="T47" fmla="*/ 665 h 1011"/>
              <a:gd name="T48" fmla="*/ 745 w 1442"/>
              <a:gd name="T49" fmla="*/ 666 h 1011"/>
              <a:gd name="T50" fmla="*/ 831 w 1442"/>
              <a:gd name="T51" fmla="*/ 580 h 1011"/>
              <a:gd name="T52" fmla="*/ 867 w 1442"/>
              <a:gd name="T53" fmla="*/ 579 h 1011"/>
              <a:gd name="T54" fmla="*/ 1442 w 1442"/>
              <a:gd name="T55" fmla="*/ 3 h 1011"/>
              <a:gd name="T56" fmla="*/ 1440 w 1442"/>
              <a:gd name="T57" fmla="*/ 0 h 10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442" h="1011">
                <a:moveTo>
                  <a:pt x="1440" y="0"/>
                </a:moveTo>
                <a:cubicBezTo>
                  <a:pt x="865" y="575"/>
                  <a:pt x="865" y="575"/>
                  <a:pt x="865" y="575"/>
                </a:cubicBezTo>
                <a:cubicBezTo>
                  <a:pt x="829" y="576"/>
                  <a:pt x="829" y="576"/>
                  <a:pt x="829" y="576"/>
                </a:cubicBezTo>
                <a:cubicBezTo>
                  <a:pt x="743" y="662"/>
                  <a:pt x="743" y="662"/>
                  <a:pt x="743" y="662"/>
                </a:cubicBezTo>
                <a:cubicBezTo>
                  <a:pt x="671" y="661"/>
                  <a:pt x="671" y="661"/>
                  <a:pt x="671" y="661"/>
                </a:cubicBezTo>
                <a:cubicBezTo>
                  <a:pt x="615" y="717"/>
                  <a:pt x="615" y="717"/>
                  <a:pt x="615" y="717"/>
                </a:cubicBezTo>
                <a:cubicBezTo>
                  <a:pt x="563" y="718"/>
                  <a:pt x="563" y="718"/>
                  <a:pt x="563" y="718"/>
                </a:cubicBezTo>
                <a:cubicBezTo>
                  <a:pt x="477" y="805"/>
                  <a:pt x="477" y="805"/>
                  <a:pt x="477" y="805"/>
                </a:cubicBezTo>
                <a:cubicBezTo>
                  <a:pt x="365" y="803"/>
                  <a:pt x="365" y="803"/>
                  <a:pt x="365" y="803"/>
                </a:cubicBezTo>
                <a:cubicBezTo>
                  <a:pt x="233" y="935"/>
                  <a:pt x="233" y="935"/>
                  <a:pt x="233" y="935"/>
                </a:cubicBezTo>
                <a:cubicBezTo>
                  <a:pt x="170" y="936"/>
                  <a:pt x="170" y="936"/>
                  <a:pt x="170" y="936"/>
                </a:cubicBezTo>
                <a:cubicBezTo>
                  <a:pt x="146" y="960"/>
                  <a:pt x="146" y="960"/>
                  <a:pt x="146" y="960"/>
                </a:cubicBezTo>
                <a:cubicBezTo>
                  <a:pt x="51" y="959"/>
                  <a:pt x="51" y="959"/>
                  <a:pt x="51" y="959"/>
                </a:cubicBezTo>
                <a:cubicBezTo>
                  <a:pt x="0" y="1009"/>
                  <a:pt x="0" y="1009"/>
                  <a:pt x="0" y="1009"/>
                </a:cubicBezTo>
                <a:cubicBezTo>
                  <a:pt x="2" y="1010"/>
                  <a:pt x="3" y="1011"/>
                  <a:pt x="4" y="1011"/>
                </a:cubicBezTo>
                <a:cubicBezTo>
                  <a:pt x="52" y="963"/>
                  <a:pt x="52" y="963"/>
                  <a:pt x="52" y="963"/>
                </a:cubicBezTo>
                <a:cubicBezTo>
                  <a:pt x="147" y="964"/>
                  <a:pt x="147" y="964"/>
                  <a:pt x="147" y="964"/>
                </a:cubicBezTo>
                <a:cubicBezTo>
                  <a:pt x="172" y="940"/>
                  <a:pt x="172" y="940"/>
                  <a:pt x="172" y="940"/>
                </a:cubicBezTo>
                <a:cubicBezTo>
                  <a:pt x="235" y="939"/>
                  <a:pt x="235" y="939"/>
                  <a:pt x="235" y="939"/>
                </a:cubicBezTo>
                <a:cubicBezTo>
                  <a:pt x="366" y="807"/>
                  <a:pt x="366" y="807"/>
                  <a:pt x="366" y="807"/>
                </a:cubicBezTo>
                <a:cubicBezTo>
                  <a:pt x="478" y="809"/>
                  <a:pt x="478" y="809"/>
                  <a:pt x="478" y="809"/>
                </a:cubicBezTo>
                <a:cubicBezTo>
                  <a:pt x="565" y="722"/>
                  <a:pt x="565" y="722"/>
                  <a:pt x="565" y="722"/>
                </a:cubicBezTo>
                <a:cubicBezTo>
                  <a:pt x="617" y="721"/>
                  <a:pt x="617" y="721"/>
                  <a:pt x="617" y="721"/>
                </a:cubicBezTo>
                <a:cubicBezTo>
                  <a:pt x="672" y="665"/>
                  <a:pt x="672" y="665"/>
                  <a:pt x="672" y="665"/>
                </a:cubicBezTo>
                <a:cubicBezTo>
                  <a:pt x="745" y="666"/>
                  <a:pt x="745" y="666"/>
                  <a:pt x="745" y="666"/>
                </a:cubicBezTo>
                <a:cubicBezTo>
                  <a:pt x="831" y="580"/>
                  <a:pt x="831" y="580"/>
                  <a:pt x="831" y="580"/>
                </a:cubicBezTo>
                <a:cubicBezTo>
                  <a:pt x="867" y="579"/>
                  <a:pt x="867" y="579"/>
                  <a:pt x="867" y="579"/>
                </a:cubicBezTo>
                <a:cubicBezTo>
                  <a:pt x="1442" y="3"/>
                  <a:pt x="1442" y="3"/>
                  <a:pt x="1442" y="3"/>
                </a:cubicBezTo>
                <a:cubicBezTo>
                  <a:pt x="1440" y="0"/>
                  <a:pt x="1440" y="0"/>
                  <a:pt x="144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59" name="Freeform 715"/>
          <p:cNvSpPr>
            <a:spLocks/>
          </p:cNvSpPr>
          <p:nvPr/>
        </p:nvSpPr>
        <p:spPr bwMode="auto">
          <a:xfrm>
            <a:off x="10932343" y="123826"/>
            <a:ext cx="1312863" cy="1944691"/>
          </a:xfrm>
          <a:custGeom>
            <a:avLst/>
            <a:gdLst>
              <a:gd name="T0" fmla="*/ 314 w 317"/>
              <a:gd name="T1" fmla="*/ 0 h 469"/>
              <a:gd name="T2" fmla="*/ 312 w 317"/>
              <a:gd name="T3" fmla="*/ 3 h 469"/>
              <a:gd name="T4" fmla="*/ 312 w 317"/>
              <a:gd name="T5" fmla="*/ 3 h 469"/>
              <a:gd name="T6" fmla="*/ 313 w 317"/>
              <a:gd name="T7" fmla="*/ 69 h 469"/>
              <a:gd name="T8" fmla="*/ 79 w 317"/>
              <a:gd name="T9" fmla="*/ 303 h 469"/>
              <a:gd name="T10" fmla="*/ 80 w 317"/>
              <a:gd name="T11" fmla="*/ 387 h 469"/>
              <a:gd name="T12" fmla="*/ 0 w 317"/>
              <a:gd name="T13" fmla="*/ 467 h 469"/>
              <a:gd name="T14" fmla="*/ 4 w 317"/>
              <a:gd name="T15" fmla="*/ 469 h 469"/>
              <a:gd name="T16" fmla="*/ 84 w 317"/>
              <a:gd name="T17" fmla="*/ 389 h 469"/>
              <a:gd name="T18" fmla="*/ 83 w 317"/>
              <a:gd name="T19" fmla="*/ 305 h 469"/>
              <a:gd name="T20" fmla="*/ 317 w 317"/>
              <a:gd name="T21" fmla="*/ 71 h 469"/>
              <a:gd name="T22" fmla="*/ 316 w 317"/>
              <a:gd name="T23" fmla="*/ 2 h 469"/>
              <a:gd name="T24" fmla="*/ 314 w 317"/>
              <a:gd name="T25" fmla="*/ 0 h 4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17" h="469">
                <a:moveTo>
                  <a:pt x="314" y="0"/>
                </a:moveTo>
                <a:cubicBezTo>
                  <a:pt x="312" y="3"/>
                  <a:pt x="312" y="3"/>
                  <a:pt x="312" y="3"/>
                </a:cubicBezTo>
                <a:cubicBezTo>
                  <a:pt x="312" y="3"/>
                  <a:pt x="312" y="3"/>
                  <a:pt x="312" y="3"/>
                </a:cubicBezTo>
                <a:cubicBezTo>
                  <a:pt x="313" y="69"/>
                  <a:pt x="313" y="69"/>
                  <a:pt x="313" y="69"/>
                </a:cubicBezTo>
                <a:cubicBezTo>
                  <a:pt x="79" y="303"/>
                  <a:pt x="79" y="303"/>
                  <a:pt x="79" y="303"/>
                </a:cubicBezTo>
                <a:cubicBezTo>
                  <a:pt x="80" y="387"/>
                  <a:pt x="80" y="387"/>
                  <a:pt x="80" y="387"/>
                </a:cubicBezTo>
                <a:cubicBezTo>
                  <a:pt x="0" y="467"/>
                  <a:pt x="0" y="467"/>
                  <a:pt x="0" y="467"/>
                </a:cubicBezTo>
                <a:cubicBezTo>
                  <a:pt x="1" y="467"/>
                  <a:pt x="3" y="468"/>
                  <a:pt x="4" y="469"/>
                </a:cubicBezTo>
                <a:cubicBezTo>
                  <a:pt x="84" y="389"/>
                  <a:pt x="84" y="389"/>
                  <a:pt x="84" y="389"/>
                </a:cubicBezTo>
                <a:cubicBezTo>
                  <a:pt x="83" y="305"/>
                  <a:pt x="83" y="305"/>
                  <a:pt x="83" y="305"/>
                </a:cubicBezTo>
                <a:cubicBezTo>
                  <a:pt x="317" y="71"/>
                  <a:pt x="317" y="71"/>
                  <a:pt x="317" y="71"/>
                </a:cubicBezTo>
                <a:cubicBezTo>
                  <a:pt x="316" y="2"/>
                  <a:pt x="316" y="2"/>
                  <a:pt x="316" y="2"/>
                </a:cubicBezTo>
                <a:cubicBezTo>
                  <a:pt x="314" y="0"/>
                  <a:pt x="314" y="0"/>
                  <a:pt x="31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60" name="Freeform 716"/>
          <p:cNvSpPr>
            <a:spLocks noEditPoints="1"/>
          </p:cNvSpPr>
          <p:nvPr/>
        </p:nvSpPr>
        <p:spPr bwMode="auto">
          <a:xfrm>
            <a:off x="9049567" y="-4473583"/>
            <a:ext cx="2022476" cy="4240220"/>
          </a:xfrm>
          <a:custGeom>
            <a:avLst/>
            <a:gdLst>
              <a:gd name="T0" fmla="*/ 7 w 488"/>
              <a:gd name="T1" fmla="*/ 879 h 1023"/>
              <a:gd name="T2" fmla="*/ 4 w 488"/>
              <a:gd name="T3" fmla="*/ 880 h 1023"/>
              <a:gd name="T4" fmla="*/ 4 w 488"/>
              <a:gd name="T5" fmla="*/ 880 h 1023"/>
              <a:gd name="T6" fmla="*/ 3 w 488"/>
              <a:gd name="T7" fmla="*/ 880 h 1023"/>
              <a:gd name="T8" fmla="*/ 4 w 488"/>
              <a:gd name="T9" fmla="*/ 921 h 1023"/>
              <a:gd name="T10" fmla="*/ 84 w 488"/>
              <a:gd name="T11" fmla="*/ 1001 h 1023"/>
              <a:gd name="T12" fmla="*/ 83 w 488"/>
              <a:gd name="T13" fmla="*/ 1017 h 1023"/>
              <a:gd name="T14" fmla="*/ 83 w 488"/>
              <a:gd name="T15" fmla="*/ 1023 h 1023"/>
              <a:gd name="T16" fmla="*/ 87 w 488"/>
              <a:gd name="T17" fmla="*/ 1023 h 1023"/>
              <a:gd name="T18" fmla="*/ 87 w 488"/>
              <a:gd name="T19" fmla="*/ 1019 h 1023"/>
              <a:gd name="T20" fmla="*/ 88 w 488"/>
              <a:gd name="T21" fmla="*/ 1000 h 1023"/>
              <a:gd name="T22" fmla="*/ 8 w 488"/>
              <a:gd name="T23" fmla="*/ 919 h 1023"/>
              <a:gd name="T24" fmla="*/ 7 w 488"/>
              <a:gd name="T25" fmla="*/ 879 h 1023"/>
              <a:gd name="T26" fmla="*/ 486 w 488"/>
              <a:gd name="T27" fmla="*/ 0 h 1023"/>
              <a:gd name="T28" fmla="*/ 486 w 488"/>
              <a:gd name="T29" fmla="*/ 0 h 1023"/>
              <a:gd name="T30" fmla="*/ 0 w 488"/>
              <a:gd name="T31" fmla="*/ 486 h 1023"/>
              <a:gd name="T32" fmla="*/ 3 w 488"/>
              <a:gd name="T33" fmla="*/ 838 h 1023"/>
              <a:gd name="T34" fmla="*/ 4 w 488"/>
              <a:gd name="T35" fmla="*/ 838 h 1023"/>
              <a:gd name="T36" fmla="*/ 4 w 488"/>
              <a:gd name="T37" fmla="*/ 838 h 1023"/>
              <a:gd name="T38" fmla="*/ 7 w 488"/>
              <a:gd name="T39" fmla="*/ 839 h 1023"/>
              <a:gd name="T40" fmla="*/ 4 w 488"/>
              <a:gd name="T41" fmla="*/ 488 h 1023"/>
              <a:gd name="T42" fmla="*/ 488 w 488"/>
              <a:gd name="T43" fmla="*/ 3 h 1023"/>
              <a:gd name="T44" fmla="*/ 486 w 488"/>
              <a:gd name="T45" fmla="*/ 0 h 10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488" h="1023">
                <a:moveTo>
                  <a:pt x="7" y="879"/>
                </a:moveTo>
                <a:cubicBezTo>
                  <a:pt x="6" y="880"/>
                  <a:pt x="5" y="880"/>
                  <a:pt x="4" y="880"/>
                </a:cubicBezTo>
                <a:cubicBezTo>
                  <a:pt x="4" y="880"/>
                  <a:pt x="4" y="880"/>
                  <a:pt x="4" y="880"/>
                </a:cubicBezTo>
                <a:cubicBezTo>
                  <a:pt x="4" y="880"/>
                  <a:pt x="3" y="880"/>
                  <a:pt x="3" y="880"/>
                </a:cubicBezTo>
                <a:cubicBezTo>
                  <a:pt x="4" y="921"/>
                  <a:pt x="4" y="921"/>
                  <a:pt x="4" y="921"/>
                </a:cubicBezTo>
                <a:cubicBezTo>
                  <a:pt x="84" y="1001"/>
                  <a:pt x="84" y="1001"/>
                  <a:pt x="84" y="1001"/>
                </a:cubicBezTo>
                <a:cubicBezTo>
                  <a:pt x="83" y="1017"/>
                  <a:pt x="83" y="1017"/>
                  <a:pt x="83" y="1017"/>
                </a:cubicBezTo>
                <a:cubicBezTo>
                  <a:pt x="83" y="1023"/>
                  <a:pt x="83" y="1023"/>
                  <a:pt x="83" y="1023"/>
                </a:cubicBezTo>
                <a:cubicBezTo>
                  <a:pt x="87" y="1023"/>
                  <a:pt x="87" y="1023"/>
                  <a:pt x="87" y="1023"/>
                </a:cubicBezTo>
                <a:cubicBezTo>
                  <a:pt x="87" y="1019"/>
                  <a:pt x="87" y="1019"/>
                  <a:pt x="87" y="1019"/>
                </a:cubicBezTo>
                <a:cubicBezTo>
                  <a:pt x="88" y="1000"/>
                  <a:pt x="88" y="1000"/>
                  <a:pt x="88" y="1000"/>
                </a:cubicBezTo>
                <a:cubicBezTo>
                  <a:pt x="8" y="919"/>
                  <a:pt x="8" y="919"/>
                  <a:pt x="8" y="919"/>
                </a:cubicBezTo>
                <a:cubicBezTo>
                  <a:pt x="7" y="879"/>
                  <a:pt x="7" y="879"/>
                  <a:pt x="7" y="879"/>
                </a:cubicBezTo>
                <a:moveTo>
                  <a:pt x="486" y="0"/>
                </a:moveTo>
                <a:cubicBezTo>
                  <a:pt x="486" y="0"/>
                  <a:pt x="486" y="0"/>
                  <a:pt x="486" y="0"/>
                </a:cubicBezTo>
                <a:cubicBezTo>
                  <a:pt x="0" y="486"/>
                  <a:pt x="0" y="486"/>
                  <a:pt x="0" y="486"/>
                </a:cubicBezTo>
                <a:cubicBezTo>
                  <a:pt x="3" y="838"/>
                  <a:pt x="3" y="838"/>
                  <a:pt x="3" y="838"/>
                </a:cubicBezTo>
                <a:cubicBezTo>
                  <a:pt x="3" y="838"/>
                  <a:pt x="4" y="838"/>
                  <a:pt x="4" y="838"/>
                </a:cubicBezTo>
                <a:cubicBezTo>
                  <a:pt x="4" y="838"/>
                  <a:pt x="4" y="838"/>
                  <a:pt x="4" y="838"/>
                </a:cubicBezTo>
                <a:cubicBezTo>
                  <a:pt x="5" y="838"/>
                  <a:pt x="6" y="838"/>
                  <a:pt x="7" y="839"/>
                </a:cubicBezTo>
                <a:cubicBezTo>
                  <a:pt x="4" y="488"/>
                  <a:pt x="4" y="488"/>
                  <a:pt x="4" y="488"/>
                </a:cubicBezTo>
                <a:cubicBezTo>
                  <a:pt x="488" y="3"/>
                  <a:pt x="488" y="3"/>
                  <a:pt x="488" y="3"/>
                </a:cubicBezTo>
                <a:cubicBezTo>
                  <a:pt x="486" y="0"/>
                  <a:pt x="486" y="0"/>
                  <a:pt x="48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61" name="Freeform 717"/>
          <p:cNvSpPr>
            <a:spLocks/>
          </p:cNvSpPr>
          <p:nvPr/>
        </p:nvSpPr>
        <p:spPr bwMode="auto">
          <a:xfrm>
            <a:off x="9095605" y="-4324358"/>
            <a:ext cx="2135188" cy="4618046"/>
          </a:xfrm>
          <a:custGeom>
            <a:avLst/>
            <a:gdLst>
              <a:gd name="T0" fmla="*/ 1337 w 1345"/>
              <a:gd name="T1" fmla="*/ 0 h 2909"/>
              <a:gd name="T2" fmla="*/ 130 w 1345"/>
              <a:gd name="T3" fmla="*/ 1206 h 2909"/>
              <a:gd name="T4" fmla="*/ 133 w 1345"/>
              <a:gd name="T5" fmla="*/ 2313 h 2909"/>
              <a:gd name="T6" fmla="*/ 405 w 1345"/>
              <a:gd name="T7" fmla="*/ 2585 h 2909"/>
              <a:gd name="T8" fmla="*/ 407 w 1345"/>
              <a:gd name="T9" fmla="*/ 2624 h 2909"/>
              <a:gd name="T10" fmla="*/ 133 w 1345"/>
              <a:gd name="T11" fmla="*/ 2898 h 2909"/>
              <a:gd name="T12" fmla="*/ 65 w 1345"/>
              <a:gd name="T13" fmla="*/ 2898 h 2909"/>
              <a:gd name="T14" fmla="*/ 0 w 1345"/>
              <a:gd name="T15" fmla="*/ 2898 h 2909"/>
              <a:gd name="T16" fmla="*/ 0 w 1345"/>
              <a:gd name="T17" fmla="*/ 2909 h 2909"/>
              <a:gd name="T18" fmla="*/ 68 w 1345"/>
              <a:gd name="T19" fmla="*/ 2909 h 2909"/>
              <a:gd name="T20" fmla="*/ 138 w 1345"/>
              <a:gd name="T21" fmla="*/ 2909 h 2909"/>
              <a:gd name="T22" fmla="*/ 420 w 1345"/>
              <a:gd name="T23" fmla="*/ 2629 h 2909"/>
              <a:gd name="T24" fmla="*/ 412 w 1345"/>
              <a:gd name="T25" fmla="*/ 2580 h 2909"/>
              <a:gd name="T26" fmla="*/ 144 w 1345"/>
              <a:gd name="T27" fmla="*/ 2311 h 2909"/>
              <a:gd name="T28" fmla="*/ 141 w 1345"/>
              <a:gd name="T29" fmla="*/ 1211 h 2909"/>
              <a:gd name="T30" fmla="*/ 1345 w 1345"/>
              <a:gd name="T31" fmla="*/ 7 h 2909"/>
              <a:gd name="T32" fmla="*/ 1337 w 1345"/>
              <a:gd name="T33" fmla="*/ 0 h 29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345" h="2909">
                <a:moveTo>
                  <a:pt x="1337" y="0"/>
                </a:moveTo>
                <a:lnTo>
                  <a:pt x="130" y="1206"/>
                </a:lnTo>
                <a:lnTo>
                  <a:pt x="133" y="2313"/>
                </a:lnTo>
                <a:lnTo>
                  <a:pt x="405" y="2585"/>
                </a:lnTo>
                <a:lnTo>
                  <a:pt x="407" y="2624"/>
                </a:lnTo>
                <a:lnTo>
                  <a:pt x="133" y="2898"/>
                </a:lnTo>
                <a:lnTo>
                  <a:pt x="65" y="2898"/>
                </a:lnTo>
                <a:lnTo>
                  <a:pt x="0" y="2898"/>
                </a:lnTo>
                <a:lnTo>
                  <a:pt x="0" y="2909"/>
                </a:lnTo>
                <a:lnTo>
                  <a:pt x="68" y="2909"/>
                </a:lnTo>
                <a:lnTo>
                  <a:pt x="138" y="2909"/>
                </a:lnTo>
                <a:lnTo>
                  <a:pt x="420" y="2629"/>
                </a:lnTo>
                <a:lnTo>
                  <a:pt x="412" y="2580"/>
                </a:lnTo>
                <a:lnTo>
                  <a:pt x="144" y="2311"/>
                </a:lnTo>
                <a:lnTo>
                  <a:pt x="141" y="1211"/>
                </a:lnTo>
                <a:lnTo>
                  <a:pt x="1345" y="7"/>
                </a:lnTo>
                <a:lnTo>
                  <a:pt x="1337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62" name="Freeform 718"/>
          <p:cNvSpPr>
            <a:spLocks/>
          </p:cNvSpPr>
          <p:nvPr/>
        </p:nvSpPr>
        <p:spPr bwMode="auto">
          <a:xfrm>
            <a:off x="9095605" y="-4324358"/>
            <a:ext cx="2135188" cy="4618046"/>
          </a:xfrm>
          <a:custGeom>
            <a:avLst/>
            <a:gdLst>
              <a:gd name="T0" fmla="*/ 1337 w 1345"/>
              <a:gd name="T1" fmla="*/ 0 h 2909"/>
              <a:gd name="T2" fmla="*/ 130 w 1345"/>
              <a:gd name="T3" fmla="*/ 1206 h 2909"/>
              <a:gd name="T4" fmla="*/ 133 w 1345"/>
              <a:gd name="T5" fmla="*/ 2313 h 2909"/>
              <a:gd name="T6" fmla="*/ 405 w 1345"/>
              <a:gd name="T7" fmla="*/ 2585 h 2909"/>
              <a:gd name="T8" fmla="*/ 407 w 1345"/>
              <a:gd name="T9" fmla="*/ 2624 h 2909"/>
              <a:gd name="T10" fmla="*/ 133 w 1345"/>
              <a:gd name="T11" fmla="*/ 2898 h 2909"/>
              <a:gd name="T12" fmla="*/ 65 w 1345"/>
              <a:gd name="T13" fmla="*/ 2898 h 2909"/>
              <a:gd name="T14" fmla="*/ 0 w 1345"/>
              <a:gd name="T15" fmla="*/ 2898 h 2909"/>
              <a:gd name="T16" fmla="*/ 0 w 1345"/>
              <a:gd name="T17" fmla="*/ 2909 h 2909"/>
              <a:gd name="T18" fmla="*/ 68 w 1345"/>
              <a:gd name="T19" fmla="*/ 2909 h 2909"/>
              <a:gd name="T20" fmla="*/ 138 w 1345"/>
              <a:gd name="T21" fmla="*/ 2909 h 2909"/>
              <a:gd name="T22" fmla="*/ 420 w 1345"/>
              <a:gd name="T23" fmla="*/ 2629 h 2909"/>
              <a:gd name="T24" fmla="*/ 412 w 1345"/>
              <a:gd name="T25" fmla="*/ 2580 h 2909"/>
              <a:gd name="T26" fmla="*/ 144 w 1345"/>
              <a:gd name="T27" fmla="*/ 2311 h 2909"/>
              <a:gd name="T28" fmla="*/ 141 w 1345"/>
              <a:gd name="T29" fmla="*/ 1211 h 2909"/>
              <a:gd name="T30" fmla="*/ 1345 w 1345"/>
              <a:gd name="T31" fmla="*/ 7 h 2909"/>
              <a:gd name="T32" fmla="*/ 1337 w 1345"/>
              <a:gd name="T33" fmla="*/ 0 h 29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345" h="2909">
                <a:moveTo>
                  <a:pt x="1337" y="0"/>
                </a:moveTo>
                <a:lnTo>
                  <a:pt x="130" y="1206"/>
                </a:lnTo>
                <a:lnTo>
                  <a:pt x="133" y="2313"/>
                </a:lnTo>
                <a:lnTo>
                  <a:pt x="405" y="2585"/>
                </a:lnTo>
                <a:lnTo>
                  <a:pt x="407" y="2624"/>
                </a:lnTo>
                <a:lnTo>
                  <a:pt x="133" y="2898"/>
                </a:lnTo>
                <a:lnTo>
                  <a:pt x="65" y="2898"/>
                </a:lnTo>
                <a:lnTo>
                  <a:pt x="0" y="2898"/>
                </a:lnTo>
                <a:lnTo>
                  <a:pt x="0" y="2909"/>
                </a:lnTo>
                <a:lnTo>
                  <a:pt x="68" y="2909"/>
                </a:lnTo>
                <a:lnTo>
                  <a:pt x="138" y="2909"/>
                </a:lnTo>
                <a:lnTo>
                  <a:pt x="420" y="2629"/>
                </a:lnTo>
                <a:lnTo>
                  <a:pt x="412" y="2580"/>
                </a:lnTo>
                <a:lnTo>
                  <a:pt x="144" y="2311"/>
                </a:lnTo>
                <a:lnTo>
                  <a:pt x="141" y="1211"/>
                </a:lnTo>
                <a:lnTo>
                  <a:pt x="1345" y="7"/>
                </a:lnTo>
                <a:lnTo>
                  <a:pt x="1337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63" name="Freeform 719"/>
          <p:cNvSpPr>
            <a:spLocks/>
          </p:cNvSpPr>
          <p:nvPr/>
        </p:nvSpPr>
        <p:spPr bwMode="auto">
          <a:xfrm>
            <a:off x="9090842" y="-4262445"/>
            <a:ext cx="2193926" cy="4911734"/>
          </a:xfrm>
          <a:custGeom>
            <a:avLst/>
            <a:gdLst>
              <a:gd name="T0" fmla="*/ 1376 w 1382"/>
              <a:gd name="T1" fmla="*/ 0 h 3094"/>
              <a:gd name="T2" fmla="*/ 186 w 1382"/>
              <a:gd name="T3" fmla="*/ 1188 h 3094"/>
              <a:gd name="T4" fmla="*/ 191 w 1382"/>
              <a:gd name="T5" fmla="*/ 2256 h 3094"/>
              <a:gd name="T6" fmla="*/ 489 w 1382"/>
              <a:gd name="T7" fmla="*/ 2554 h 3094"/>
              <a:gd name="T8" fmla="*/ 481 w 1382"/>
              <a:gd name="T9" fmla="*/ 2606 h 3094"/>
              <a:gd name="T10" fmla="*/ 21 w 1382"/>
              <a:gd name="T11" fmla="*/ 3068 h 3094"/>
              <a:gd name="T12" fmla="*/ 0 w 1382"/>
              <a:gd name="T13" fmla="*/ 3087 h 3094"/>
              <a:gd name="T14" fmla="*/ 8 w 1382"/>
              <a:gd name="T15" fmla="*/ 3094 h 3094"/>
              <a:gd name="T16" fmla="*/ 29 w 1382"/>
              <a:gd name="T17" fmla="*/ 3076 h 3094"/>
              <a:gd name="T18" fmla="*/ 491 w 1382"/>
              <a:gd name="T19" fmla="*/ 2611 h 3094"/>
              <a:gd name="T20" fmla="*/ 499 w 1382"/>
              <a:gd name="T21" fmla="*/ 2551 h 3094"/>
              <a:gd name="T22" fmla="*/ 201 w 1382"/>
              <a:gd name="T23" fmla="*/ 2254 h 3094"/>
              <a:gd name="T24" fmla="*/ 196 w 1382"/>
              <a:gd name="T25" fmla="*/ 1193 h 3094"/>
              <a:gd name="T26" fmla="*/ 1382 w 1382"/>
              <a:gd name="T27" fmla="*/ 8 h 3094"/>
              <a:gd name="T28" fmla="*/ 1376 w 1382"/>
              <a:gd name="T29" fmla="*/ 0 h 30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382" h="3094">
                <a:moveTo>
                  <a:pt x="1376" y="0"/>
                </a:moveTo>
                <a:lnTo>
                  <a:pt x="186" y="1188"/>
                </a:lnTo>
                <a:lnTo>
                  <a:pt x="191" y="2256"/>
                </a:lnTo>
                <a:lnTo>
                  <a:pt x="489" y="2554"/>
                </a:lnTo>
                <a:lnTo>
                  <a:pt x="481" y="2606"/>
                </a:lnTo>
                <a:lnTo>
                  <a:pt x="21" y="3068"/>
                </a:lnTo>
                <a:lnTo>
                  <a:pt x="0" y="3087"/>
                </a:lnTo>
                <a:lnTo>
                  <a:pt x="8" y="3094"/>
                </a:lnTo>
                <a:lnTo>
                  <a:pt x="29" y="3076"/>
                </a:lnTo>
                <a:lnTo>
                  <a:pt x="491" y="2611"/>
                </a:lnTo>
                <a:lnTo>
                  <a:pt x="499" y="2551"/>
                </a:lnTo>
                <a:lnTo>
                  <a:pt x="201" y="2254"/>
                </a:lnTo>
                <a:lnTo>
                  <a:pt x="196" y="1193"/>
                </a:lnTo>
                <a:lnTo>
                  <a:pt x="1382" y="8"/>
                </a:lnTo>
                <a:lnTo>
                  <a:pt x="137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64" name="Freeform 720"/>
          <p:cNvSpPr>
            <a:spLocks/>
          </p:cNvSpPr>
          <p:nvPr/>
        </p:nvSpPr>
        <p:spPr bwMode="auto">
          <a:xfrm>
            <a:off x="9090842" y="-4262445"/>
            <a:ext cx="2193926" cy="4911734"/>
          </a:xfrm>
          <a:custGeom>
            <a:avLst/>
            <a:gdLst>
              <a:gd name="T0" fmla="*/ 1376 w 1382"/>
              <a:gd name="T1" fmla="*/ 0 h 3094"/>
              <a:gd name="T2" fmla="*/ 186 w 1382"/>
              <a:gd name="T3" fmla="*/ 1188 h 3094"/>
              <a:gd name="T4" fmla="*/ 191 w 1382"/>
              <a:gd name="T5" fmla="*/ 2256 h 3094"/>
              <a:gd name="T6" fmla="*/ 489 w 1382"/>
              <a:gd name="T7" fmla="*/ 2554 h 3094"/>
              <a:gd name="T8" fmla="*/ 481 w 1382"/>
              <a:gd name="T9" fmla="*/ 2606 h 3094"/>
              <a:gd name="T10" fmla="*/ 21 w 1382"/>
              <a:gd name="T11" fmla="*/ 3068 h 3094"/>
              <a:gd name="T12" fmla="*/ 0 w 1382"/>
              <a:gd name="T13" fmla="*/ 3087 h 3094"/>
              <a:gd name="T14" fmla="*/ 8 w 1382"/>
              <a:gd name="T15" fmla="*/ 3094 h 3094"/>
              <a:gd name="T16" fmla="*/ 29 w 1382"/>
              <a:gd name="T17" fmla="*/ 3076 h 3094"/>
              <a:gd name="T18" fmla="*/ 491 w 1382"/>
              <a:gd name="T19" fmla="*/ 2611 h 3094"/>
              <a:gd name="T20" fmla="*/ 499 w 1382"/>
              <a:gd name="T21" fmla="*/ 2551 h 3094"/>
              <a:gd name="T22" fmla="*/ 201 w 1382"/>
              <a:gd name="T23" fmla="*/ 2254 h 3094"/>
              <a:gd name="T24" fmla="*/ 196 w 1382"/>
              <a:gd name="T25" fmla="*/ 1193 h 3094"/>
              <a:gd name="T26" fmla="*/ 1382 w 1382"/>
              <a:gd name="T27" fmla="*/ 8 h 3094"/>
              <a:gd name="T28" fmla="*/ 1376 w 1382"/>
              <a:gd name="T29" fmla="*/ 0 h 30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382" h="3094">
                <a:moveTo>
                  <a:pt x="1376" y="0"/>
                </a:moveTo>
                <a:lnTo>
                  <a:pt x="186" y="1188"/>
                </a:lnTo>
                <a:lnTo>
                  <a:pt x="191" y="2256"/>
                </a:lnTo>
                <a:lnTo>
                  <a:pt x="489" y="2554"/>
                </a:lnTo>
                <a:lnTo>
                  <a:pt x="481" y="2606"/>
                </a:lnTo>
                <a:lnTo>
                  <a:pt x="21" y="3068"/>
                </a:lnTo>
                <a:lnTo>
                  <a:pt x="0" y="3087"/>
                </a:lnTo>
                <a:lnTo>
                  <a:pt x="8" y="3094"/>
                </a:lnTo>
                <a:lnTo>
                  <a:pt x="29" y="3076"/>
                </a:lnTo>
                <a:lnTo>
                  <a:pt x="491" y="2611"/>
                </a:lnTo>
                <a:lnTo>
                  <a:pt x="499" y="2551"/>
                </a:lnTo>
                <a:lnTo>
                  <a:pt x="201" y="2254"/>
                </a:lnTo>
                <a:lnTo>
                  <a:pt x="196" y="1193"/>
                </a:lnTo>
                <a:lnTo>
                  <a:pt x="1382" y="8"/>
                </a:lnTo>
                <a:lnTo>
                  <a:pt x="1376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65" name="Freeform 721"/>
          <p:cNvSpPr>
            <a:spLocks/>
          </p:cNvSpPr>
          <p:nvPr/>
        </p:nvSpPr>
        <p:spPr bwMode="auto">
          <a:xfrm>
            <a:off x="9460730" y="-4217995"/>
            <a:ext cx="1873251" cy="4457708"/>
          </a:xfrm>
          <a:custGeom>
            <a:avLst/>
            <a:gdLst>
              <a:gd name="T0" fmla="*/ 449 w 452"/>
              <a:gd name="T1" fmla="*/ 0 h 1075"/>
              <a:gd name="T2" fmla="*/ 449 w 452"/>
              <a:gd name="T3" fmla="*/ 0 h 1075"/>
              <a:gd name="T4" fmla="*/ 0 w 452"/>
              <a:gd name="T5" fmla="*/ 449 h 1075"/>
              <a:gd name="T6" fmla="*/ 5 w 452"/>
              <a:gd name="T7" fmla="*/ 847 h 1075"/>
              <a:gd name="T8" fmla="*/ 129 w 452"/>
              <a:gd name="T9" fmla="*/ 971 h 1075"/>
              <a:gd name="T10" fmla="*/ 129 w 452"/>
              <a:gd name="T11" fmla="*/ 999 h 1075"/>
              <a:gd name="T12" fmla="*/ 56 w 452"/>
              <a:gd name="T13" fmla="*/ 1072 h 1075"/>
              <a:gd name="T14" fmla="*/ 58 w 452"/>
              <a:gd name="T15" fmla="*/ 1074 h 1075"/>
              <a:gd name="T16" fmla="*/ 59 w 452"/>
              <a:gd name="T17" fmla="*/ 1075 h 1075"/>
              <a:gd name="T18" fmla="*/ 133 w 452"/>
              <a:gd name="T19" fmla="*/ 1001 h 1075"/>
              <a:gd name="T20" fmla="*/ 133 w 452"/>
              <a:gd name="T21" fmla="*/ 969 h 1075"/>
              <a:gd name="T22" fmla="*/ 9 w 452"/>
              <a:gd name="T23" fmla="*/ 845 h 1075"/>
              <a:gd name="T24" fmla="*/ 4 w 452"/>
              <a:gd name="T25" fmla="*/ 450 h 1075"/>
              <a:gd name="T26" fmla="*/ 452 w 452"/>
              <a:gd name="T27" fmla="*/ 3 h 1075"/>
              <a:gd name="T28" fmla="*/ 449 w 452"/>
              <a:gd name="T29" fmla="*/ 0 h 10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452" h="1075">
                <a:moveTo>
                  <a:pt x="449" y="0"/>
                </a:moveTo>
                <a:cubicBezTo>
                  <a:pt x="449" y="0"/>
                  <a:pt x="449" y="0"/>
                  <a:pt x="449" y="0"/>
                </a:cubicBezTo>
                <a:cubicBezTo>
                  <a:pt x="0" y="449"/>
                  <a:pt x="0" y="449"/>
                  <a:pt x="0" y="449"/>
                </a:cubicBezTo>
                <a:cubicBezTo>
                  <a:pt x="5" y="847"/>
                  <a:pt x="5" y="847"/>
                  <a:pt x="5" y="847"/>
                </a:cubicBezTo>
                <a:cubicBezTo>
                  <a:pt x="129" y="971"/>
                  <a:pt x="129" y="971"/>
                  <a:pt x="129" y="971"/>
                </a:cubicBezTo>
                <a:cubicBezTo>
                  <a:pt x="129" y="999"/>
                  <a:pt x="129" y="999"/>
                  <a:pt x="129" y="999"/>
                </a:cubicBezTo>
                <a:cubicBezTo>
                  <a:pt x="56" y="1072"/>
                  <a:pt x="56" y="1072"/>
                  <a:pt x="56" y="1072"/>
                </a:cubicBezTo>
                <a:cubicBezTo>
                  <a:pt x="57" y="1072"/>
                  <a:pt x="57" y="1073"/>
                  <a:pt x="58" y="1074"/>
                </a:cubicBezTo>
                <a:cubicBezTo>
                  <a:pt x="58" y="1074"/>
                  <a:pt x="59" y="1074"/>
                  <a:pt x="59" y="1075"/>
                </a:cubicBezTo>
                <a:cubicBezTo>
                  <a:pt x="133" y="1001"/>
                  <a:pt x="133" y="1001"/>
                  <a:pt x="133" y="1001"/>
                </a:cubicBezTo>
                <a:cubicBezTo>
                  <a:pt x="133" y="969"/>
                  <a:pt x="133" y="969"/>
                  <a:pt x="133" y="969"/>
                </a:cubicBezTo>
                <a:cubicBezTo>
                  <a:pt x="9" y="845"/>
                  <a:pt x="9" y="845"/>
                  <a:pt x="9" y="845"/>
                </a:cubicBezTo>
                <a:cubicBezTo>
                  <a:pt x="4" y="450"/>
                  <a:pt x="4" y="450"/>
                  <a:pt x="4" y="450"/>
                </a:cubicBezTo>
                <a:cubicBezTo>
                  <a:pt x="452" y="3"/>
                  <a:pt x="452" y="3"/>
                  <a:pt x="452" y="3"/>
                </a:cubicBezTo>
                <a:cubicBezTo>
                  <a:pt x="449" y="0"/>
                  <a:pt x="449" y="0"/>
                  <a:pt x="44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66" name="Freeform 722"/>
          <p:cNvSpPr>
            <a:spLocks/>
          </p:cNvSpPr>
          <p:nvPr/>
        </p:nvSpPr>
        <p:spPr bwMode="auto">
          <a:xfrm>
            <a:off x="9548042" y="-4159257"/>
            <a:ext cx="1843088" cy="4702184"/>
          </a:xfrm>
          <a:custGeom>
            <a:avLst/>
            <a:gdLst>
              <a:gd name="T0" fmla="*/ 442 w 445"/>
              <a:gd name="T1" fmla="*/ 0 h 1134"/>
              <a:gd name="T2" fmla="*/ 0 w 445"/>
              <a:gd name="T3" fmla="*/ 442 h 1134"/>
              <a:gd name="T4" fmla="*/ 3 w 445"/>
              <a:gd name="T5" fmla="*/ 828 h 1134"/>
              <a:gd name="T6" fmla="*/ 137 w 445"/>
              <a:gd name="T7" fmla="*/ 963 h 1134"/>
              <a:gd name="T8" fmla="*/ 139 w 445"/>
              <a:gd name="T9" fmla="*/ 999 h 1134"/>
              <a:gd name="T10" fmla="*/ 7 w 445"/>
              <a:gd name="T11" fmla="*/ 1132 h 1134"/>
              <a:gd name="T12" fmla="*/ 9 w 445"/>
              <a:gd name="T13" fmla="*/ 1133 h 1134"/>
              <a:gd name="T14" fmla="*/ 9 w 445"/>
              <a:gd name="T15" fmla="*/ 1134 h 1134"/>
              <a:gd name="T16" fmla="*/ 143 w 445"/>
              <a:gd name="T17" fmla="*/ 1001 h 1134"/>
              <a:gd name="T18" fmla="*/ 141 w 445"/>
              <a:gd name="T19" fmla="*/ 961 h 1134"/>
              <a:gd name="T20" fmla="*/ 7 w 445"/>
              <a:gd name="T21" fmla="*/ 827 h 1134"/>
              <a:gd name="T22" fmla="*/ 4 w 445"/>
              <a:gd name="T23" fmla="*/ 444 h 1134"/>
              <a:gd name="T24" fmla="*/ 445 w 445"/>
              <a:gd name="T25" fmla="*/ 3 h 1134"/>
              <a:gd name="T26" fmla="*/ 442 w 445"/>
              <a:gd name="T27" fmla="*/ 0 h 1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45" h="1134">
                <a:moveTo>
                  <a:pt x="442" y="0"/>
                </a:moveTo>
                <a:cubicBezTo>
                  <a:pt x="0" y="442"/>
                  <a:pt x="0" y="442"/>
                  <a:pt x="0" y="442"/>
                </a:cubicBezTo>
                <a:cubicBezTo>
                  <a:pt x="3" y="828"/>
                  <a:pt x="3" y="828"/>
                  <a:pt x="3" y="828"/>
                </a:cubicBezTo>
                <a:cubicBezTo>
                  <a:pt x="137" y="963"/>
                  <a:pt x="137" y="963"/>
                  <a:pt x="137" y="963"/>
                </a:cubicBezTo>
                <a:cubicBezTo>
                  <a:pt x="139" y="999"/>
                  <a:pt x="139" y="999"/>
                  <a:pt x="139" y="999"/>
                </a:cubicBezTo>
                <a:cubicBezTo>
                  <a:pt x="7" y="1132"/>
                  <a:pt x="7" y="1132"/>
                  <a:pt x="7" y="1132"/>
                </a:cubicBezTo>
                <a:cubicBezTo>
                  <a:pt x="7" y="1132"/>
                  <a:pt x="8" y="1133"/>
                  <a:pt x="9" y="1133"/>
                </a:cubicBezTo>
                <a:cubicBezTo>
                  <a:pt x="9" y="1134"/>
                  <a:pt x="9" y="1134"/>
                  <a:pt x="9" y="1134"/>
                </a:cubicBezTo>
                <a:cubicBezTo>
                  <a:pt x="143" y="1001"/>
                  <a:pt x="143" y="1001"/>
                  <a:pt x="143" y="1001"/>
                </a:cubicBezTo>
                <a:cubicBezTo>
                  <a:pt x="141" y="961"/>
                  <a:pt x="141" y="961"/>
                  <a:pt x="141" y="961"/>
                </a:cubicBezTo>
                <a:cubicBezTo>
                  <a:pt x="7" y="827"/>
                  <a:pt x="7" y="827"/>
                  <a:pt x="7" y="827"/>
                </a:cubicBezTo>
                <a:cubicBezTo>
                  <a:pt x="4" y="444"/>
                  <a:pt x="4" y="444"/>
                  <a:pt x="4" y="444"/>
                </a:cubicBezTo>
                <a:cubicBezTo>
                  <a:pt x="445" y="3"/>
                  <a:pt x="445" y="3"/>
                  <a:pt x="445" y="3"/>
                </a:cubicBezTo>
                <a:cubicBezTo>
                  <a:pt x="442" y="0"/>
                  <a:pt x="442" y="0"/>
                  <a:pt x="44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67" name="Freeform 723"/>
          <p:cNvSpPr>
            <a:spLocks/>
          </p:cNvSpPr>
          <p:nvPr/>
        </p:nvSpPr>
        <p:spPr bwMode="auto">
          <a:xfrm>
            <a:off x="9625830" y="-4110045"/>
            <a:ext cx="1811338" cy="4216408"/>
          </a:xfrm>
          <a:custGeom>
            <a:avLst/>
            <a:gdLst>
              <a:gd name="T0" fmla="*/ 434 w 437"/>
              <a:gd name="T1" fmla="*/ 0 h 1017"/>
              <a:gd name="T2" fmla="*/ 434 w 437"/>
              <a:gd name="T3" fmla="*/ 0 h 1017"/>
              <a:gd name="T4" fmla="*/ 0 w 437"/>
              <a:gd name="T5" fmla="*/ 435 h 1017"/>
              <a:gd name="T6" fmla="*/ 5 w 437"/>
              <a:gd name="T7" fmla="*/ 809 h 1017"/>
              <a:gd name="T8" fmla="*/ 150 w 437"/>
              <a:gd name="T9" fmla="*/ 954 h 1017"/>
              <a:gd name="T10" fmla="*/ 149 w 437"/>
              <a:gd name="T11" fmla="*/ 1016 h 1017"/>
              <a:gd name="T12" fmla="*/ 153 w 437"/>
              <a:gd name="T13" fmla="*/ 1017 h 1017"/>
              <a:gd name="T14" fmla="*/ 154 w 437"/>
              <a:gd name="T15" fmla="*/ 952 h 1017"/>
              <a:gd name="T16" fmla="*/ 9 w 437"/>
              <a:gd name="T17" fmla="*/ 808 h 1017"/>
              <a:gd name="T18" fmla="*/ 4 w 437"/>
              <a:gd name="T19" fmla="*/ 436 h 1017"/>
              <a:gd name="T20" fmla="*/ 437 w 437"/>
              <a:gd name="T21" fmla="*/ 3 h 1017"/>
              <a:gd name="T22" fmla="*/ 434 w 437"/>
              <a:gd name="T23" fmla="*/ 0 h 10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37" h="1017">
                <a:moveTo>
                  <a:pt x="434" y="0"/>
                </a:moveTo>
                <a:cubicBezTo>
                  <a:pt x="434" y="0"/>
                  <a:pt x="434" y="0"/>
                  <a:pt x="434" y="0"/>
                </a:cubicBezTo>
                <a:cubicBezTo>
                  <a:pt x="0" y="435"/>
                  <a:pt x="0" y="435"/>
                  <a:pt x="0" y="435"/>
                </a:cubicBezTo>
                <a:cubicBezTo>
                  <a:pt x="5" y="809"/>
                  <a:pt x="5" y="809"/>
                  <a:pt x="5" y="809"/>
                </a:cubicBezTo>
                <a:cubicBezTo>
                  <a:pt x="150" y="954"/>
                  <a:pt x="150" y="954"/>
                  <a:pt x="150" y="954"/>
                </a:cubicBezTo>
                <a:cubicBezTo>
                  <a:pt x="149" y="1016"/>
                  <a:pt x="149" y="1016"/>
                  <a:pt x="149" y="1016"/>
                </a:cubicBezTo>
                <a:cubicBezTo>
                  <a:pt x="150" y="1016"/>
                  <a:pt x="152" y="1017"/>
                  <a:pt x="153" y="1017"/>
                </a:cubicBezTo>
                <a:cubicBezTo>
                  <a:pt x="154" y="952"/>
                  <a:pt x="154" y="952"/>
                  <a:pt x="154" y="952"/>
                </a:cubicBezTo>
                <a:cubicBezTo>
                  <a:pt x="9" y="808"/>
                  <a:pt x="9" y="808"/>
                  <a:pt x="9" y="808"/>
                </a:cubicBezTo>
                <a:cubicBezTo>
                  <a:pt x="4" y="436"/>
                  <a:pt x="4" y="436"/>
                  <a:pt x="4" y="436"/>
                </a:cubicBezTo>
                <a:cubicBezTo>
                  <a:pt x="437" y="3"/>
                  <a:pt x="437" y="3"/>
                  <a:pt x="437" y="3"/>
                </a:cubicBezTo>
                <a:cubicBezTo>
                  <a:pt x="434" y="0"/>
                  <a:pt x="434" y="0"/>
                  <a:pt x="43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68" name="Freeform 724"/>
          <p:cNvSpPr>
            <a:spLocks/>
          </p:cNvSpPr>
          <p:nvPr/>
        </p:nvSpPr>
        <p:spPr bwMode="auto">
          <a:xfrm>
            <a:off x="9713142" y="-4051307"/>
            <a:ext cx="1782763" cy="4594234"/>
          </a:xfrm>
          <a:custGeom>
            <a:avLst/>
            <a:gdLst>
              <a:gd name="T0" fmla="*/ 427 w 430"/>
              <a:gd name="T1" fmla="*/ 0 h 1108"/>
              <a:gd name="T2" fmla="*/ 0 w 430"/>
              <a:gd name="T3" fmla="*/ 428 h 1108"/>
              <a:gd name="T4" fmla="*/ 3 w 430"/>
              <a:gd name="T5" fmla="*/ 791 h 1108"/>
              <a:gd name="T6" fmla="*/ 184 w 430"/>
              <a:gd name="T7" fmla="*/ 972 h 1108"/>
              <a:gd name="T8" fmla="*/ 185 w 430"/>
              <a:gd name="T9" fmla="*/ 1063 h 1108"/>
              <a:gd name="T10" fmla="*/ 144 w 430"/>
              <a:gd name="T11" fmla="*/ 1104 h 1108"/>
              <a:gd name="T12" fmla="*/ 60 w 430"/>
              <a:gd name="T13" fmla="*/ 1104 h 1108"/>
              <a:gd name="T14" fmla="*/ 60 w 430"/>
              <a:gd name="T15" fmla="*/ 1105 h 1108"/>
              <a:gd name="T16" fmla="*/ 60 w 430"/>
              <a:gd name="T17" fmla="*/ 1108 h 1108"/>
              <a:gd name="T18" fmla="*/ 145 w 430"/>
              <a:gd name="T19" fmla="*/ 1108 h 1108"/>
              <a:gd name="T20" fmla="*/ 189 w 430"/>
              <a:gd name="T21" fmla="*/ 1065 h 1108"/>
              <a:gd name="T22" fmla="*/ 188 w 430"/>
              <a:gd name="T23" fmla="*/ 971 h 1108"/>
              <a:gd name="T24" fmla="*/ 6 w 430"/>
              <a:gd name="T25" fmla="*/ 790 h 1108"/>
              <a:gd name="T26" fmla="*/ 4 w 430"/>
              <a:gd name="T27" fmla="*/ 429 h 1108"/>
              <a:gd name="T28" fmla="*/ 430 w 430"/>
              <a:gd name="T29" fmla="*/ 3 h 1108"/>
              <a:gd name="T30" fmla="*/ 427 w 430"/>
              <a:gd name="T31" fmla="*/ 0 h 1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430" h="1108">
                <a:moveTo>
                  <a:pt x="427" y="0"/>
                </a:moveTo>
                <a:cubicBezTo>
                  <a:pt x="0" y="428"/>
                  <a:pt x="0" y="428"/>
                  <a:pt x="0" y="428"/>
                </a:cubicBezTo>
                <a:cubicBezTo>
                  <a:pt x="3" y="791"/>
                  <a:pt x="3" y="791"/>
                  <a:pt x="3" y="791"/>
                </a:cubicBezTo>
                <a:cubicBezTo>
                  <a:pt x="184" y="972"/>
                  <a:pt x="184" y="972"/>
                  <a:pt x="184" y="972"/>
                </a:cubicBezTo>
                <a:cubicBezTo>
                  <a:pt x="185" y="1063"/>
                  <a:pt x="185" y="1063"/>
                  <a:pt x="185" y="1063"/>
                </a:cubicBezTo>
                <a:cubicBezTo>
                  <a:pt x="144" y="1104"/>
                  <a:pt x="144" y="1104"/>
                  <a:pt x="144" y="1104"/>
                </a:cubicBezTo>
                <a:cubicBezTo>
                  <a:pt x="60" y="1104"/>
                  <a:pt x="60" y="1104"/>
                  <a:pt x="60" y="1104"/>
                </a:cubicBezTo>
                <a:cubicBezTo>
                  <a:pt x="60" y="1104"/>
                  <a:pt x="60" y="1104"/>
                  <a:pt x="60" y="1105"/>
                </a:cubicBezTo>
                <a:cubicBezTo>
                  <a:pt x="60" y="1106"/>
                  <a:pt x="60" y="1107"/>
                  <a:pt x="60" y="1108"/>
                </a:cubicBezTo>
                <a:cubicBezTo>
                  <a:pt x="145" y="1108"/>
                  <a:pt x="145" y="1108"/>
                  <a:pt x="145" y="1108"/>
                </a:cubicBezTo>
                <a:cubicBezTo>
                  <a:pt x="189" y="1065"/>
                  <a:pt x="189" y="1065"/>
                  <a:pt x="189" y="1065"/>
                </a:cubicBezTo>
                <a:cubicBezTo>
                  <a:pt x="188" y="971"/>
                  <a:pt x="188" y="971"/>
                  <a:pt x="188" y="971"/>
                </a:cubicBezTo>
                <a:cubicBezTo>
                  <a:pt x="6" y="790"/>
                  <a:pt x="6" y="790"/>
                  <a:pt x="6" y="790"/>
                </a:cubicBezTo>
                <a:cubicBezTo>
                  <a:pt x="4" y="429"/>
                  <a:pt x="4" y="429"/>
                  <a:pt x="4" y="429"/>
                </a:cubicBezTo>
                <a:cubicBezTo>
                  <a:pt x="430" y="3"/>
                  <a:pt x="430" y="3"/>
                  <a:pt x="430" y="3"/>
                </a:cubicBezTo>
                <a:cubicBezTo>
                  <a:pt x="427" y="0"/>
                  <a:pt x="427" y="0"/>
                  <a:pt x="42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69" name="Freeform 725"/>
          <p:cNvSpPr>
            <a:spLocks/>
          </p:cNvSpPr>
          <p:nvPr/>
        </p:nvSpPr>
        <p:spPr bwMode="auto">
          <a:xfrm>
            <a:off x="9738542" y="-3994157"/>
            <a:ext cx="1814513" cy="4913322"/>
          </a:xfrm>
          <a:custGeom>
            <a:avLst/>
            <a:gdLst>
              <a:gd name="T0" fmla="*/ 1138 w 1143"/>
              <a:gd name="T1" fmla="*/ 0 h 3095"/>
              <a:gd name="T2" fmla="*/ 39 w 1143"/>
              <a:gd name="T3" fmla="*/ 1100 h 3095"/>
              <a:gd name="T4" fmla="*/ 47 w 1143"/>
              <a:gd name="T5" fmla="*/ 2011 h 3095"/>
              <a:gd name="T6" fmla="*/ 522 w 1143"/>
              <a:gd name="T7" fmla="*/ 2489 h 3095"/>
              <a:gd name="T8" fmla="*/ 524 w 1143"/>
              <a:gd name="T9" fmla="*/ 2740 h 3095"/>
              <a:gd name="T10" fmla="*/ 389 w 1143"/>
              <a:gd name="T11" fmla="*/ 2876 h 3095"/>
              <a:gd name="T12" fmla="*/ 209 w 1143"/>
              <a:gd name="T13" fmla="*/ 2878 h 3095"/>
              <a:gd name="T14" fmla="*/ 34 w 1143"/>
              <a:gd name="T15" fmla="*/ 3053 h 3095"/>
              <a:gd name="T16" fmla="*/ 0 w 1143"/>
              <a:gd name="T17" fmla="*/ 3087 h 3095"/>
              <a:gd name="T18" fmla="*/ 7 w 1143"/>
              <a:gd name="T19" fmla="*/ 3095 h 3095"/>
              <a:gd name="T20" fmla="*/ 41 w 1143"/>
              <a:gd name="T21" fmla="*/ 3061 h 3095"/>
              <a:gd name="T22" fmla="*/ 214 w 1143"/>
              <a:gd name="T23" fmla="*/ 2889 h 3095"/>
              <a:gd name="T24" fmla="*/ 394 w 1143"/>
              <a:gd name="T25" fmla="*/ 2886 h 3095"/>
              <a:gd name="T26" fmla="*/ 535 w 1143"/>
              <a:gd name="T27" fmla="*/ 2745 h 3095"/>
              <a:gd name="T28" fmla="*/ 532 w 1143"/>
              <a:gd name="T29" fmla="*/ 2484 h 3095"/>
              <a:gd name="T30" fmla="*/ 57 w 1143"/>
              <a:gd name="T31" fmla="*/ 2009 h 3095"/>
              <a:gd name="T32" fmla="*/ 49 w 1143"/>
              <a:gd name="T33" fmla="*/ 1105 h 3095"/>
              <a:gd name="T34" fmla="*/ 1143 w 1143"/>
              <a:gd name="T35" fmla="*/ 8 h 3095"/>
              <a:gd name="T36" fmla="*/ 1138 w 1143"/>
              <a:gd name="T37" fmla="*/ 0 h 30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43" h="3095">
                <a:moveTo>
                  <a:pt x="1138" y="0"/>
                </a:moveTo>
                <a:lnTo>
                  <a:pt x="39" y="1100"/>
                </a:lnTo>
                <a:lnTo>
                  <a:pt x="47" y="2011"/>
                </a:lnTo>
                <a:lnTo>
                  <a:pt x="522" y="2489"/>
                </a:lnTo>
                <a:lnTo>
                  <a:pt x="524" y="2740"/>
                </a:lnTo>
                <a:lnTo>
                  <a:pt x="389" y="2876"/>
                </a:lnTo>
                <a:lnTo>
                  <a:pt x="209" y="2878"/>
                </a:lnTo>
                <a:lnTo>
                  <a:pt x="34" y="3053"/>
                </a:lnTo>
                <a:lnTo>
                  <a:pt x="0" y="3087"/>
                </a:lnTo>
                <a:lnTo>
                  <a:pt x="7" y="3095"/>
                </a:lnTo>
                <a:lnTo>
                  <a:pt x="41" y="3061"/>
                </a:lnTo>
                <a:lnTo>
                  <a:pt x="214" y="2889"/>
                </a:lnTo>
                <a:lnTo>
                  <a:pt x="394" y="2886"/>
                </a:lnTo>
                <a:lnTo>
                  <a:pt x="535" y="2745"/>
                </a:lnTo>
                <a:lnTo>
                  <a:pt x="532" y="2484"/>
                </a:lnTo>
                <a:lnTo>
                  <a:pt x="57" y="2009"/>
                </a:lnTo>
                <a:lnTo>
                  <a:pt x="49" y="1105"/>
                </a:lnTo>
                <a:lnTo>
                  <a:pt x="1143" y="8"/>
                </a:lnTo>
                <a:lnTo>
                  <a:pt x="113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70" name="Freeform 726"/>
          <p:cNvSpPr>
            <a:spLocks/>
          </p:cNvSpPr>
          <p:nvPr/>
        </p:nvSpPr>
        <p:spPr bwMode="auto">
          <a:xfrm>
            <a:off x="9738542" y="-3994157"/>
            <a:ext cx="1814513" cy="4913322"/>
          </a:xfrm>
          <a:custGeom>
            <a:avLst/>
            <a:gdLst>
              <a:gd name="T0" fmla="*/ 1138 w 1143"/>
              <a:gd name="T1" fmla="*/ 0 h 3095"/>
              <a:gd name="T2" fmla="*/ 39 w 1143"/>
              <a:gd name="T3" fmla="*/ 1100 h 3095"/>
              <a:gd name="T4" fmla="*/ 47 w 1143"/>
              <a:gd name="T5" fmla="*/ 2011 h 3095"/>
              <a:gd name="T6" fmla="*/ 522 w 1143"/>
              <a:gd name="T7" fmla="*/ 2489 h 3095"/>
              <a:gd name="T8" fmla="*/ 524 w 1143"/>
              <a:gd name="T9" fmla="*/ 2740 h 3095"/>
              <a:gd name="T10" fmla="*/ 389 w 1143"/>
              <a:gd name="T11" fmla="*/ 2876 h 3095"/>
              <a:gd name="T12" fmla="*/ 209 w 1143"/>
              <a:gd name="T13" fmla="*/ 2878 h 3095"/>
              <a:gd name="T14" fmla="*/ 34 w 1143"/>
              <a:gd name="T15" fmla="*/ 3053 h 3095"/>
              <a:gd name="T16" fmla="*/ 0 w 1143"/>
              <a:gd name="T17" fmla="*/ 3087 h 3095"/>
              <a:gd name="T18" fmla="*/ 7 w 1143"/>
              <a:gd name="T19" fmla="*/ 3095 h 3095"/>
              <a:gd name="T20" fmla="*/ 41 w 1143"/>
              <a:gd name="T21" fmla="*/ 3061 h 3095"/>
              <a:gd name="T22" fmla="*/ 214 w 1143"/>
              <a:gd name="T23" fmla="*/ 2889 h 3095"/>
              <a:gd name="T24" fmla="*/ 394 w 1143"/>
              <a:gd name="T25" fmla="*/ 2886 h 3095"/>
              <a:gd name="T26" fmla="*/ 535 w 1143"/>
              <a:gd name="T27" fmla="*/ 2745 h 3095"/>
              <a:gd name="T28" fmla="*/ 532 w 1143"/>
              <a:gd name="T29" fmla="*/ 2484 h 3095"/>
              <a:gd name="T30" fmla="*/ 57 w 1143"/>
              <a:gd name="T31" fmla="*/ 2009 h 3095"/>
              <a:gd name="T32" fmla="*/ 49 w 1143"/>
              <a:gd name="T33" fmla="*/ 1105 h 3095"/>
              <a:gd name="T34" fmla="*/ 1143 w 1143"/>
              <a:gd name="T35" fmla="*/ 8 h 3095"/>
              <a:gd name="T36" fmla="*/ 1138 w 1143"/>
              <a:gd name="T37" fmla="*/ 0 h 30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43" h="3095">
                <a:moveTo>
                  <a:pt x="1138" y="0"/>
                </a:moveTo>
                <a:lnTo>
                  <a:pt x="39" y="1100"/>
                </a:lnTo>
                <a:lnTo>
                  <a:pt x="47" y="2011"/>
                </a:lnTo>
                <a:lnTo>
                  <a:pt x="522" y="2489"/>
                </a:lnTo>
                <a:lnTo>
                  <a:pt x="524" y="2740"/>
                </a:lnTo>
                <a:lnTo>
                  <a:pt x="389" y="2876"/>
                </a:lnTo>
                <a:lnTo>
                  <a:pt x="209" y="2878"/>
                </a:lnTo>
                <a:lnTo>
                  <a:pt x="34" y="3053"/>
                </a:lnTo>
                <a:lnTo>
                  <a:pt x="0" y="3087"/>
                </a:lnTo>
                <a:lnTo>
                  <a:pt x="7" y="3095"/>
                </a:lnTo>
                <a:lnTo>
                  <a:pt x="41" y="3061"/>
                </a:lnTo>
                <a:lnTo>
                  <a:pt x="214" y="2889"/>
                </a:lnTo>
                <a:lnTo>
                  <a:pt x="394" y="2886"/>
                </a:lnTo>
                <a:lnTo>
                  <a:pt x="535" y="2745"/>
                </a:lnTo>
                <a:lnTo>
                  <a:pt x="532" y="2484"/>
                </a:lnTo>
                <a:lnTo>
                  <a:pt x="57" y="2009"/>
                </a:lnTo>
                <a:lnTo>
                  <a:pt x="49" y="1105"/>
                </a:lnTo>
                <a:lnTo>
                  <a:pt x="1143" y="8"/>
                </a:lnTo>
                <a:lnTo>
                  <a:pt x="113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71" name="Freeform 727"/>
          <p:cNvSpPr>
            <a:spLocks noEditPoints="1"/>
          </p:cNvSpPr>
          <p:nvPr/>
        </p:nvSpPr>
        <p:spPr bwMode="auto">
          <a:xfrm>
            <a:off x="9983017" y="-3897319"/>
            <a:ext cx="1665288" cy="2362204"/>
          </a:xfrm>
          <a:custGeom>
            <a:avLst/>
            <a:gdLst>
              <a:gd name="T0" fmla="*/ 36 w 402"/>
              <a:gd name="T1" fmla="*/ 363 h 570"/>
              <a:gd name="T2" fmla="*/ 0 w 402"/>
              <a:gd name="T3" fmla="*/ 399 h 570"/>
              <a:gd name="T4" fmla="*/ 0 w 402"/>
              <a:gd name="T5" fmla="*/ 569 h 570"/>
              <a:gd name="T6" fmla="*/ 4 w 402"/>
              <a:gd name="T7" fmla="*/ 570 h 570"/>
              <a:gd name="T8" fmla="*/ 4 w 402"/>
              <a:gd name="T9" fmla="*/ 401 h 570"/>
              <a:gd name="T10" fmla="*/ 39 w 402"/>
              <a:gd name="T11" fmla="*/ 366 h 570"/>
              <a:gd name="T12" fmla="*/ 38 w 402"/>
              <a:gd name="T13" fmla="*/ 365 h 570"/>
              <a:gd name="T14" fmla="*/ 36 w 402"/>
              <a:gd name="T15" fmla="*/ 363 h 570"/>
              <a:gd name="T16" fmla="*/ 399 w 402"/>
              <a:gd name="T17" fmla="*/ 0 h 570"/>
              <a:gd name="T18" fmla="*/ 65 w 402"/>
              <a:gd name="T19" fmla="*/ 334 h 570"/>
              <a:gd name="T20" fmla="*/ 67 w 402"/>
              <a:gd name="T21" fmla="*/ 336 h 570"/>
              <a:gd name="T22" fmla="*/ 68 w 402"/>
              <a:gd name="T23" fmla="*/ 337 h 570"/>
              <a:gd name="T24" fmla="*/ 402 w 402"/>
              <a:gd name="T25" fmla="*/ 3 h 570"/>
              <a:gd name="T26" fmla="*/ 399 w 402"/>
              <a:gd name="T27" fmla="*/ 0 h 5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02" h="570">
                <a:moveTo>
                  <a:pt x="36" y="363"/>
                </a:moveTo>
                <a:cubicBezTo>
                  <a:pt x="0" y="399"/>
                  <a:pt x="0" y="399"/>
                  <a:pt x="0" y="399"/>
                </a:cubicBezTo>
                <a:cubicBezTo>
                  <a:pt x="0" y="569"/>
                  <a:pt x="0" y="569"/>
                  <a:pt x="0" y="569"/>
                </a:cubicBezTo>
                <a:cubicBezTo>
                  <a:pt x="1" y="569"/>
                  <a:pt x="2" y="569"/>
                  <a:pt x="4" y="570"/>
                </a:cubicBezTo>
                <a:cubicBezTo>
                  <a:pt x="4" y="401"/>
                  <a:pt x="4" y="401"/>
                  <a:pt x="4" y="401"/>
                </a:cubicBezTo>
                <a:cubicBezTo>
                  <a:pt x="39" y="366"/>
                  <a:pt x="39" y="366"/>
                  <a:pt x="39" y="366"/>
                </a:cubicBezTo>
                <a:cubicBezTo>
                  <a:pt x="38" y="366"/>
                  <a:pt x="38" y="365"/>
                  <a:pt x="38" y="365"/>
                </a:cubicBezTo>
                <a:cubicBezTo>
                  <a:pt x="37" y="364"/>
                  <a:pt x="37" y="364"/>
                  <a:pt x="36" y="363"/>
                </a:cubicBezTo>
                <a:moveTo>
                  <a:pt x="399" y="0"/>
                </a:moveTo>
                <a:cubicBezTo>
                  <a:pt x="65" y="334"/>
                  <a:pt x="65" y="334"/>
                  <a:pt x="65" y="334"/>
                </a:cubicBezTo>
                <a:cubicBezTo>
                  <a:pt x="66" y="335"/>
                  <a:pt x="66" y="335"/>
                  <a:pt x="67" y="336"/>
                </a:cubicBezTo>
                <a:cubicBezTo>
                  <a:pt x="67" y="336"/>
                  <a:pt x="68" y="336"/>
                  <a:pt x="68" y="337"/>
                </a:cubicBezTo>
                <a:cubicBezTo>
                  <a:pt x="402" y="3"/>
                  <a:pt x="402" y="3"/>
                  <a:pt x="402" y="3"/>
                </a:cubicBezTo>
                <a:cubicBezTo>
                  <a:pt x="399" y="0"/>
                  <a:pt x="399" y="0"/>
                  <a:pt x="39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72" name="Freeform 728"/>
          <p:cNvSpPr>
            <a:spLocks/>
          </p:cNvSpPr>
          <p:nvPr/>
        </p:nvSpPr>
        <p:spPr bwMode="auto">
          <a:xfrm>
            <a:off x="10081442" y="-3748094"/>
            <a:ext cx="1720851" cy="4162433"/>
          </a:xfrm>
          <a:custGeom>
            <a:avLst/>
            <a:gdLst>
              <a:gd name="T0" fmla="*/ 412 w 415"/>
              <a:gd name="T1" fmla="*/ 0 h 1004"/>
              <a:gd name="T2" fmla="*/ 4 w 415"/>
              <a:gd name="T3" fmla="*/ 408 h 1004"/>
              <a:gd name="T4" fmla="*/ 0 w 415"/>
              <a:gd name="T5" fmla="*/ 709 h 1004"/>
              <a:gd name="T6" fmla="*/ 206 w 415"/>
              <a:gd name="T7" fmla="*/ 915 h 1004"/>
              <a:gd name="T8" fmla="*/ 205 w 415"/>
              <a:gd name="T9" fmla="*/ 982 h 1004"/>
              <a:gd name="T10" fmla="*/ 228 w 415"/>
              <a:gd name="T11" fmla="*/ 1004 h 1004"/>
              <a:gd name="T12" fmla="*/ 230 w 415"/>
              <a:gd name="T13" fmla="*/ 1001 h 1004"/>
              <a:gd name="T14" fmla="*/ 209 w 415"/>
              <a:gd name="T15" fmla="*/ 980 h 1004"/>
              <a:gd name="T16" fmla="*/ 210 w 415"/>
              <a:gd name="T17" fmla="*/ 913 h 1004"/>
              <a:gd name="T18" fmla="*/ 4 w 415"/>
              <a:gd name="T19" fmla="*/ 707 h 1004"/>
              <a:gd name="T20" fmla="*/ 8 w 415"/>
              <a:gd name="T21" fmla="*/ 410 h 1004"/>
              <a:gd name="T22" fmla="*/ 415 w 415"/>
              <a:gd name="T23" fmla="*/ 3 h 1004"/>
              <a:gd name="T24" fmla="*/ 412 w 415"/>
              <a:gd name="T25" fmla="*/ 0 h 10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15" h="1004">
                <a:moveTo>
                  <a:pt x="412" y="0"/>
                </a:moveTo>
                <a:cubicBezTo>
                  <a:pt x="4" y="408"/>
                  <a:pt x="4" y="408"/>
                  <a:pt x="4" y="408"/>
                </a:cubicBezTo>
                <a:cubicBezTo>
                  <a:pt x="0" y="709"/>
                  <a:pt x="0" y="709"/>
                  <a:pt x="0" y="709"/>
                </a:cubicBezTo>
                <a:cubicBezTo>
                  <a:pt x="206" y="915"/>
                  <a:pt x="206" y="915"/>
                  <a:pt x="206" y="915"/>
                </a:cubicBezTo>
                <a:cubicBezTo>
                  <a:pt x="205" y="982"/>
                  <a:pt x="205" y="982"/>
                  <a:pt x="205" y="982"/>
                </a:cubicBezTo>
                <a:cubicBezTo>
                  <a:pt x="228" y="1004"/>
                  <a:pt x="228" y="1004"/>
                  <a:pt x="228" y="1004"/>
                </a:cubicBezTo>
                <a:cubicBezTo>
                  <a:pt x="228" y="1003"/>
                  <a:pt x="229" y="1002"/>
                  <a:pt x="230" y="1001"/>
                </a:cubicBezTo>
                <a:cubicBezTo>
                  <a:pt x="209" y="980"/>
                  <a:pt x="209" y="980"/>
                  <a:pt x="209" y="980"/>
                </a:cubicBezTo>
                <a:cubicBezTo>
                  <a:pt x="210" y="913"/>
                  <a:pt x="210" y="913"/>
                  <a:pt x="210" y="913"/>
                </a:cubicBezTo>
                <a:cubicBezTo>
                  <a:pt x="4" y="707"/>
                  <a:pt x="4" y="707"/>
                  <a:pt x="4" y="707"/>
                </a:cubicBezTo>
                <a:cubicBezTo>
                  <a:pt x="8" y="410"/>
                  <a:pt x="8" y="410"/>
                  <a:pt x="8" y="410"/>
                </a:cubicBezTo>
                <a:cubicBezTo>
                  <a:pt x="415" y="3"/>
                  <a:pt x="415" y="3"/>
                  <a:pt x="415" y="3"/>
                </a:cubicBezTo>
                <a:cubicBezTo>
                  <a:pt x="412" y="0"/>
                  <a:pt x="412" y="0"/>
                  <a:pt x="41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73" name="Freeform 729"/>
          <p:cNvSpPr>
            <a:spLocks/>
          </p:cNvSpPr>
          <p:nvPr/>
        </p:nvSpPr>
        <p:spPr bwMode="auto">
          <a:xfrm>
            <a:off x="10181455" y="-3711582"/>
            <a:ext cx="1654176" cy="3698882"/>
          </a:xfrm>
          <a:custGeom>
            <a:avLst/>
            <a:gdLst>
              <a:gd name="T0" fmla="*/ 396 w 399"/>
              <a:gd name="T1" fmla="*/ 0 h 892"/>
              <a:gd name="T2" fmla="*/ 1 w 399"/>
              <a:gd name="T3" fmla="*/ 395 h 892"/>
              <a:gd name="T4" fmla="*/ 0 w 399"/>
              <a:gd name="T5" fmla="*/ 684 h 892"/>
              <a:gd name="T6" fmla="*/ 208 w 399"/>
              <a:gd name="T7" fmla="*/ 892 h 892"/>
              <a:gd name="T8" fmla="*/ 208 w 399"/>
              <a:gd name="T9" fmla="*/ 892 h 892"/>
              <a:gd name="T10" fmla="*/ 208 w 399"/>
              <a:gd name="T11" fmla="*/ 892 h 892"/>
              <a:gd name="T12" fmla="*/ 211 w 399"/>
              <a:gd name="T13" fmla="*/ 890 h 892"/>
              <a:gd name="T14" fmla="*/ 4 w 399"/>
              <a:gd name="T15" fmla="*/ 683 h 892"/>
              <a:gd name="T16" fmla="*/ 5 w 399"/>
              <a:gd name="T17" fmla="*/ 397 h 892"/>
              <a:gd name="T18" fmla="*/ 399 w 399"/>
              <a:gd name="T19" fmla="*/ 3 h 892"/>
              <a:gd name="T20" fmla="*/ 396 w 399"/>
              <a:gd name="T21" fmla="*/ 0 h 8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9" h="892">
                <a:moveTo>
                  <a:pt x="396" y="0"/>
                </a:moveTo>
                <a:cubicBezTo>
                  <a:pt x="1" y="395"/>
                  <a:pt x="1" y="395"/>
                  <a:pt x="1" y="395"/>
                </a:cubicBezTo>
                <a:cubicBezTo>
                  <a:pt x="0" y="684"/>
                  <a:pt x="0" y="684"/>
                  <a:pt x="0" y="684"/>
                </a:cubicBezTo>
                <a:cubicBezTo>
                  <a:pt x="208" y="892"/>
                  <a:pt x="208" y="892"/>
                  <a:pt x="208" y="892"/>
                </a:cubicBezTo>
                <a:cubicBezTo>
                  <a:pt x="208" y="892"/>
                  <a:pt x="208" y="892"/>
                  <a:pt x="208" y="892"/>
                </a:cubicBezTo>
                <a:cubicBezTo>
                  <a:pt x="208" y="892"/>
                  <a:pt x="208" y="892"/>
                  <a:pt x="208" y="892"/>
                </a:cubicBezTo>
                <a:cubicBezTo>
                  <a:pt x="209" y="891"/>
                  <a:pt x="210" y="890"/>
                  <a:pt x="211" y="890"/>
                </a:cubicBezTo>
                <a:cubicBezTo>
                  <a:pt x="4" y="683"/>
                  <a:pt x="4" y="683"/>
                  <a:pt x="4" y="683"/>
                </a:cubicBezTo>
                <a:cubicBezTo>
                  <a:pt x="5" y="397"/>
                  <a:pt x="5" y="397"/>
                  <a:pt x="5" y="397"/>
                </a:cubicBezTo>
                <a:cubicBezTo>
                  <a:pt x="399" y="3"/>
                  <a:pt x="399" y="3"/>
                  <a:pt x="399" y="3"/>
                </a:cubicBezTo>
                <a:cubicBezTo>
                  <a:pt x="396" y="0"/>
                  <a:pt x="396" y="0"/>
                  <a:pt x="39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74" name="Freeform 730"/>
          <p:cNvSpPr>
            <a:spLocks/>
          </p:cNvSpPr>
          <p:nvPr/>
        </p:nvSpPr>
        <p:spPr bwMode="auto">
          <a:xfrm>
            <a:off x="10294167" y="-3652844"/>
            <a:ext cx="1598613" cy="3867157"/>
          </a:xfrm>
          <a:custGeom>
            <a:avLst/>
            <a:gdLst>
              <a:gd name="T0" fmla="*/ 1002 w 1007"/>
              <a:gd name="T1" fmla="*/ 0 h 2436"/>
              <a:gd name="T2" fmla="*/ 1002 w 1007"/>
              <a:gd name="T3" fmla="*/ 0 h 2436"/>
              <a:gd name="T4" fmla="*/ 10 w 1007"/>
              <a:gd name="T5" fmla="*/ 992 h 2436"/>
              <a:gd name="T6" fmla="*/ 0 w 1007"/>
              <a:gd name="T7" fmla="*/ 1718 h 2436"/>
              <a:gd name="T8" fmla="*/ 592 w 1007"/>
              <a:gd name="T9" fmla="*/ 2308 h 2436"/>
              <a:gd name="T10" fmla="*/ 595 w 1007"/>
              <a:gd name="T11" fmla="*/ 2381 h 2436"/>
              <a:gd name="T12" fmla="*/ 595 w 1007"/>
              <a:gd name="T13" fmla="*/ 2436 h 2436"/>
              <a:gd name="T14" fmla="*/ 605 w 1007"/>
              <a:gd name="T15" fmla="*/ 2436 h 2436"/>
              <a:gd name="T16" fmla="*/ 605 w 1007"/>
              <a:gd name="T17" fmla="*/ 2379 h 2436"/>
              <a:gd name="T18" fmla="*/ 603 w 1007"/>
              <a:gd name="T19" fmla="*/ 2306 h 2436"/>
              <a:gd name="T20" fmla="*/ 10 w 1007"/>
              <a:gd name="T21" fmla="*/ 1713 h 2436"/>
              <a:gd name="T22" fmla="*/ 20 w 1007"/>
              <a:gd name="T23" fmla="*/ 997 h 2436"/>
              <a:gd name="T24" fmla="*/ 1007 w 1007"/>
              <a:gd name="T25" fmla="*/ 7 h 2436"/>
              <a:gd name="T26" fmla="*/ 1002 w 1007"/>
              <a:gd name="T27" fmla="*/ 0 h 24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007" h="2436">
                <a:moveTo>
                  <a:pt x="1002" y="0"/>
                </a:moveTo>
                <a:lnTo>
                  <a:pt x="1002" y="0"/>
                </a:lnTo>
                <a:lnTo>
                  <a:pt x="10" y="992"/>
                </a:lnTo>
                <a:lnTo>
                  <a:pt x="0" y="1718"/>
                </a:lnTo>
                <a:lnTo>
                  <a:pt x="592" y="2308"/>
                </a:lnTo>
                <a:lnTo>
                  <a:pt x="595" y="2381"/>
                </a:lnTo>
                <a:lnTo>
                  <a:pt x="595" y="2436"/>
                </a:lnTo>
                <a:lnTo>
                  <a:pt x="605" y="2436"/>
                </a:lnTo>
                <a:lnTo>
                  <a:pt x="605" y="2379"/>
                </a:lnTo>
                <a:lnTo>
                  <a:pt x="603" y="2306"/>
                </a:lnTo>
                <a:lnTo>
                  <a:pt x="10" y="1713"/>
                </a:lnTo>
                <a:lnTo>
                  <a:pt x="20" y="997"/>
                </a:lnTo>
                <a:lnTo>
                  <a:pt x="1007" y="7"/>
                </a:lnTo>
                <a:lnTo>
                  <a:pt x="1002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75" name="Freeform 731"/>
          <p:cNvSpPr>
            <a:spLocks/>
          </p:cNvSpPr>
          <p:nvPr/>
        </p:nvSpPr>
        <p:spPr bwMode="auto">
          <a:xfrm>
            <a:off x="10294167" y="-3652844"/>
            <a:ext cx="1598613" cy="3867157"/>
          </a:xfrm>
          <a:custGeom>
            <a:avLst/>
            <a:gdLst>
              <a:gd name="T0" fmla="*/ 1002 w 1007"/>
              <a:gd name="T1" fmla="*/ 0 h 2436"/>
              <a:gd name="T2" fmla="*/ 1002 w 1007"/>
              <a:gd name="T3" fmla="*/ 0 h 2436"/>
              <a:gd name="T4" fmla="*/ 10 w 1007"/>
              <a:gd name="T5" fmla="*/ 992 h 2436"/>
              <a:gd name="T6" fmla="*/ 0 w 1007"/>
              <a:gd name="T7" fmla="*/ 1718 h 2436"/>
              <a:gd name="T8" fmla="*/ 592 w 1007"/>
              <a:gd name="T9" fmla="*/ 2308 h 2436"/>
              <a:gd name="T10" fmla="*/ 595 w 1007"/>
              <a:gd name="T11" fmla="*/ 2381 h 2436"/>
              <a:gd name="T12" fmla="*/ 595 w 1007"/>
              <a:gd name="T13" fmla="*/ 2436 h 2436"/>
              <a:gd name="T14" fmla="*/ 605 w 1007"/>
              <a:gd name="T15" fmla="*/ 2436 h 2436"/>
              <a:gd name="T16" fmla="*/ 605 w 1007"/>
              <a:gd name="T17" fmla="*/ 2379 h 2436"/>
              <a:gd name="T18" fmla="*/ 603 w 1007"/>
              <a:gd name="T19" fmla="*/ 2306 h 2436"/>
              <a:gd name="T20" fmla="*/ 10 w 1007"/>
              <a:gd name="T21" fmla="*/ 1713 h 2436"/>
              <a:gd name="T22" fmla="*/ 20 w 1007"/>
              <a:gd name="T23" fmla="*/ 997 h 2436"/>
              <a:gd name="T24" fmla="*/ 1007 w 1007"/>
              <a:gd name="T25" fmla="*/ 7 h 2436"/>
              <a:gd name="T26" fmla="*/ 1002 w 1007"/>
              <a:gd name="T27" fmla="*/ 0 h 24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007" h="2436">
                <a:moveTo>
                  <a:pt x="1002" y="0"/>
                </a:moveTo>
                <a:lnTo>
                  <a:pt x="1002" y="0"/>
                </a:lnTo>
                <a:lnTo>
                  <a:pt x="10" y="992"/>
                </a:lnTo>
                <a:lnTo>
                  <a:pt x="0" y="1718"/>
                </a:lnTo>
                <a:lnTo>
                  <a:pt x="592" y="2308"/>
                </a:lnTo>
                <a:lnTo>
                  <a:pt x="595" y="2381"/>
                </a:lnTo>
                <a:lnTo>
                  <a:pt x="595" y="2436"/>
                </a:lnTo>
                <a:lnTo>
                  <a:pt x="605" y="2436"/>
                </a:lnTo>
                <a:lnTo>
                  <a:pt x="605" y="2379"/>
                </a:lnTo>
                <a:lnTo>
                  <a:pt x="603" y="2306"/>
                </a:lnTo>
                <a:lnTo>
                  <a:pt x="10" y="1713"/>
                </a:lnTo>
                <a:lnTo>
                  <a:pt x="20" y="997"/>
                </a:lnTo>
                <a:lnTo>
                  <a:pt x="1007" y="7"/>
                </a:lnTo>
                <a:lnTo>
                  <a:pt x="100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76" name="Freeform 732"/>
          <p:cNvSpPr>
            <a:spLocks/>
          </p:cNvSpPr>
          <p:nvPr/>
        </p:nvSpPr>
        <p:spPr bwMode="auto">
          <a:xfrm>
            <a:off x="10495780" y="-3524256"/>
            <a:ext cx="1530350" cy="4675196"/>
          </a:xfrm>
          <a:custGeom>
            <a:avLst/>
            <a:gdLst>
              <a:gd name="T0" fmla="*/ 366 w 369"/>
              <a:gd name="T1" fmla="*/ 0 h 1128"/>
              <a:gd name="T2" fmla="*/ 366 w 369"/>
              <a:gd name="T3" fmla="*/ 0 h 1128"/>
              <a:gd name="T4" fmla="*/ 2 w 369"/>
              <a:gd name="T5" fmla="*/ 364 h 1128"/>
              <a:gd name="T6" fmla="*/ 0 w 369"/>
              <a:gd name="T7" fmla="*/ 618 h 1128"/>
              <a:gd name="T8" fmla="*/ 242 w 369"/>
              <a:gd name="T9" fmla="*/ 861 h 1128"/>
              <a:gd name="T10" fmla="*/ 244 w 369"/>
              <a:gd name="T11" fmla="*/ 948 h 1128"/>
              <a:gd name="T12" fmla="*/ 66 w 369"/>
              <a:gd name="T13" fmla="*/ 1126 h 1128"/>
              <a:gd name="T14" fmla="*/ 68 w 369"/>
              <a:gd name="T15" fmla="*/ 1127 h 1128"/>
              <a:gd name="T16" fmla="*/ 69 w 369"/>
              <a:gd name="T17" fmla="*/ 1128 h 1128"/>
              <a:gd name="T18" fmla="*/ 248 w 369"/>
              <a:gd name="T19" fmla="*/ 950 h 1128"/>
              <a:gd name="T20" fmla="*/ 246 w 369"/>
              <a:gd name="T21" fmla="*/ 859 h 1128"/>
              <a:gd name="T22" fmla="*/ 4 w 369"/>
              <a:gd name="T23" fmla="*/ 617 h 1128"/>
              <a:gd name="T24" fmla="*/ 6 w 369"/>
              <a:gd name="T25" fmla="*/ 365 h 1128"/>
              <a:gd name="T26" fmla="*/ 369 w 369"/>
              <a:gd name="T27" fmla="*/ 3 h 1128"/>
              <a:gd name="T28" fmla="*/ 366 w 369"/>
              <a:gd name="T29" fmla="*/ 0 h 1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69" h="1128">
                <a:moveTo>
                  <a:pt x="366" y="0"/>
                </a:moveTo>
                <a:cubicBezTo>
                  <a:pt x="366" y="0"/>
                  <a:pt x="366" y="0"/>
                  <a:pt x="366" y="0"/>
                </a:cubicBezTo>
                <a:cubicBezTo>
                  <a:pt x="2" y="364"/>
                  <a:pt x="2" y="364"/>
                  <a:pt x="2" y="364"/>
                </a:cubicBezTo>
                <a:cubicBezTo>
                  <a:pt x="0" y="618"/>
                  <a:pt x="0" y="618"/>
                  <a:pt x="0" y="618"/>
                </a:cubicBezTo>
                <a:cubicBezTo>
                  <a:pt x="242" y="861"/>
                  <a:pt x="242" y="861"/>
                  <a:pt x="242" y="861"/>
                </a:cubicBezTo>
                <a:cubicBezTo>
                  <a:pt x="244" y="948"/>
                  <a:pt x="244" y="948"/>
                  <a:pt x="244" y="948"/>
                </a:cubicBezTo>
                <a:cubicBezTo>
                  <a:pt x="66" y="1126"/>
                  <a:pt x="66" y="1126"/>
                  <a:pt x="66" y="1126"/>
                </a:cubicBezTo>
                <a:cubicBezTo>
                  <a:pt x="67" y="1126"/>
                  <a:pt x="68" y="1127"/>
                  <a:pt x="68" y="1127"/>
                </a:cubicBezTo>
                <a:cubicBezTo>
                  <a:pt x="69" y="1128"/>
                  <a:pt x="69" y="1128"/>
                  <a:pt x="69" y="1128"/>
                </a:cubicBezTo>
                <a:cubicBezTo>
                  <a:pt x="248" y="950"/>
                  <a:pt x="248" y="950"/>
                  <a:pt x="248" y="950"/>
                </a:cubicBezTo>
                <a:cubicBezTo>
                  <a:pt x="246" y="859"/>
                  <a:pt x="246" y="859"/>
                  <a:pt x="246" y="859"/>
                </a:cubicBezTo>
                <a:cubicBezTo>
                  <a:pt x="4" y="617"/>
                  <a:pt x="4" y="617"/>
                  <a:pt x="4" y="617"/>
                </a:cubicBezTo>
                <a:cubicBezTo>
                  <a:pt x="6" y="365"/>
                  <a:pt x="6" y="365"/>
                  <a:pt x="6" y="365"/>
                </a:cubicBezTo>
                <a:cubicBezTo>
                  <a:pt x="369" y="3"/>
                  <a:pt x="369" y="3"/>
                  <a:pt x="369" y="3"/>
                </a:cubicBezTo>
                <a:cubicBezTo>
                  <a:pt x="366" y="0"/>
                  <a:pt x="366" y="0"/>
                  <a:pt x="36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77" name="Freeform 733"/>
          <p:cNvSpPr>
            <a:spLocks/>
          </p:cNvSpPr>
          <p:nvPr/>
        </p:nvSpPr>
        <p:spPr bwMode="auto">
          <a:xfrm>
            <a:off x="10546580" y="-3487744"/>
            <a:ext cx="1512888" cy="5245110"/>
          </a:xfrm>
          <a:custGeom>
            <a:avLst/>
            <a:gdLst>
              <a:gd name="T0" fmla="*/ 362 w 365"/>
              <a:gd name="T1" fmla="*/ 0 h 1265"/>
              <a:gd name="T2" fmla="*/ 3 w 365"/>
              <a:gd name="T3" fmla="*/ 359 h 1265"/>
              <a:gd name="T4" fmla="*/ 0 w 365"/>
              <a:gd name="T5" fmla="*/ 600 h 1265"/>
              <a:gd name="T6" fmla="*/ 253 w 365"/>
              <a:gd name="T7" fmla="*/ 853 h 1265"/>
              <a:gd name="T8" fmla="*/ 253 w 365"/>
              <a:gd name="T9" fmla="*/ 940 h 1265"/>
              <a:gd name="T10" fmla="*/ 79 w 365"/>
              <a:gd name="T11" fmla="*/ 1115 h 1265"/>
              <a:gd name="T12" fmla="*/ 81 w 365"/>
              <a:gd name="T13" fmla="*/ 1186 h 1265"/>
              <a:gd name="T14" fmla="*/ 15 w 365"/>
              <a:gd name="T15" fmla="*/ 1252 h 1265"/>
              <a:gd name="T16" fmla="*/ 15 w 365"/>
              <a:gd name="T17" fmla="*/ 1265 h 1265"/>
              <a:gd name="T18" fmla="*/ 19 w 365"/>
              <a:gd name="T19" fmla="*/ 1265 h 1265"/>
              <a:gd name="T20" fmla="*/ 19 w 365"/>
              <a:gd name="T21" fmla="*/ 1253 h 1265"/>
              <a:gd name="T22" fmla="*/ 85 w 365"/>
              <a:gd name="T23" fmla="*/ 1187 h 1265"/>
              <a:gd name="T24" fmla="*/ 83 w 365"/>
              <a:gd name="T25" fmla="*/ 1117 h 1265"/>
              <a:gd name="T26" fmla="*/ 257 w 365"/>
              <a:gd name="T27" fmla="*/ 942 h 1265"/>
              <a:gd name="T28" fmla="*/ 257 w 365"/>
              <a:gd name="T29" fmla="*/ 851 h 1265"/>
              <a:gd name="T30" fmla="*/ 4 w 365"/>
              <a:gd name="T31" fmla="*/ 598 h 1265"/>
              <a:gd name="T32" fmla="*/ 7 w 365"/>
              <a:gd name="T33" fmla="*/ 361 h 1265"/>
              <a:gd name="T34" fmla="*/ 365 w 365"/>
              <a:gd name="T35" fmla="*/ 3 h 1265"/>
              <a:gd name="T36" fmla="*/ 362 w 365"/>
              <a:gd name="T37" fmla="*/ 0 h 12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365" h="1265">
                <a:moveTo>
                  <a:pt x="362" y="0"/>
                </a:moveTo>
                <a:cubicBezTo>
                  <a:pt x="3" y="359"/>
                  <a:pt x="3" y="359"/>
                  <a:pt x="3" y="359"/>
                </a:cubicBezTo>
                <a:cubicBezTo>
                  <a:pt x="0" y="600"/>
                  <a:pt x="0" y="600"/>
                  <a:pt x="0" y="600"/>
                </a:cubicBezTo>
                <a:cubicBezTo>
                  <a:pt x="253" y="853"/>
                  <a:pt x="253" y="853"/>
                  <a:pt x="253" y="853"/>
                </a:cubicBezTo>
                <a:cubicBezTo>
                  <a:pt x="253" y="940"/>
                  <a:pt x="253" y="940"/>
                  <a:pt x="253" y="940"/>
                </a:cubicBezTo>
                <a:cubicBezTo>
                  <a:pt x="79" y="1115"/>
                  <a:pt x="79" y="1115"/>
                  <a:pt x="79" y="1115"/>
                </a:cubicBezTo>
                <a:cubicBezTo>
                  <a:pt x="81" y="1186"/>
                  <a:pt x="81" y="1186"/>
                  <a:pt x="81" y="1186"/>
                </a:cubicBezTo>
                <a:cubicBezTo>
                  <a:pt x="15" y="1252"/>
                  <a:pt x="15" y="1252"/>
                  <a:pt x="15" y="1252"/>
                </a:cubicBezTo>
                <a:cubicBezTo>
                  <a:pt x="15" y="1265"/>
                  <a:pt x="15" y="1265"/>
                  <a:pt x="15" y="1265"/>
                </a:cubicBezTo>
                <a:cubicBezTo>
                  <a:pt x="17" y="1265"/>
                  <a:pt x="18" y="1265"/>
                  <a:pt x="19" y="1265"/>
                </a:cubicBezTo>
                <a:cubicBezTo>
                  <a:pt x="19" y="1253"/>
                  <a:pt x="19" y="1253"/>
                  <a:pt x="19" y="1253"/>
                </a:cubicBezTo>
                <a:cubicBezTo>
                  <a:pt x="85" y="1187"/>
                  <a:pt x="85" y="1187"/>
                  <a:pt x="85" y="1187"/>
                </a:cubicBezTo>
                <a:cubicBezTo>
                  <a:pt x="83" y="1117"/>
                  <a:pt x="83" y="1117"/>
                  <a:pt x="83" y="1117"/>
                </a:cubicBezTo>
                <a:cubicBezTo>
                  <a:pt x="257" y="942"/>
                  <a:pt x="257" y="942"/>
                  <a:pt x="257" y="942"/>
                </a:cubicBezTo>
                <a:cubicBezTo>
                  <a:pt x="257" y="851"/>
                  <a:pt x="257" y="851"/>
                  <a:pt x="257" y="851"/>
                </a:cubicBezTo>
                <a:cubicBezTo>
                  <a:pt x="4" y="598"/>
                  <a:pt x="4" y="598"/>
                  <a:pt x="4" y="598"/>
                </a:cubicBezTo>
                <a:cubicBezTo>
                  <a:pt x="7" y="361"/>
                  <a:pt x="7" y="361"/>
                  <a:pt x="7" y="361"/>
                </a:cubicBezTo>
                <a:cubicBezTo>
                  <a:pt x="365" y="3"/>
                  <a:pt x="365" y="3"/>
                  <a:pt x="365" y="3"/>
                </a:cubicBezTo>
                <a:cubicBezTo>
                  <a:pt x="362" y="0"/>
                  <a:pt x="362" y="0"/>
                  <a:pt x="36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78" name="Freeform 734"/>
          <p:cNvSpPr>
            <a:spLocks/>
          </p:cNvSpPr>
          <p:nvPr/>
        </p:nvSpPr>
        <p:spPr bwMode="auto">
          <a:xfrm>
            <a:off x="10633893" y="-3441706"/>
            <a:ext cx="1471613" cy="5148272"/>
          </a:xfrm>
          <a:custGeom>
            <a:avLst/>
            <a:gdLst>
              <a:gd name="T0" fmla="*/ 921 w 927"/>
              <a:gd name="T1" fmla="*/ 0 h 3243"/>
              <a:gd name="T2" fmla="*/ 921 w 927"/>
              <a:gd name="T3" fmla="*/ 0 h 3243"/>
              <a:gd name="T4" fmla="*/ 0 w 927"/>
              <a:gd name="T5" fmla="*/ 922 h 3243"/>
              <a:gd name="T6" fmla="*/ 2 w 927"/>
              <a:gd name="T7" fmla="*/ 1520 h 3243"/>
              <a:gd name="T8" fmla="*/ 689 w 927"/>
              <a:gd name="T9" fmla="*/ 2207 h 3243"/>
              <a:gd name="T10" fmla="*/ 686 w 927"/>
              <a:gd name="T11" fmla="*/ 2449 h 3243"/>
              <a:gd name="T12" fmla="*/ 224 w 927"/>
              <a:gd name="T13" fmla="*/ 2912 h 3243"/>
              <a:gd name="T14" fmla="*/ 216 w 927"/>
              <a:gd name="T15" fmla="*/ 3110 h 3243"/>
              <a:gd name="T16" fmla="*/ 125 w 927"/>
              <a:gd name="T17" fmla="*/ 3202 h 3243"/>
              <a:gd name="T18" fmla="*/ 94 w 927"/>
              <a:gd name="T19" fmla="*/ 3236 h 3243"/>
              <a:gd name="T20" fmla="*/ 101 w 927"/>
              <a:gd name="T21" fmla="*/ 3243 h 3243"/>
              <a:gd name="T22" fmla="*/ 135 w 927"/>
              <a:gd name="T23" fmla="*/ 3209 h 3243"/>
              <a:gd name="T24" fmla="*/ 227 w 927"/>
              <a:gd name="T25" fmla="*/ 3115 h 3243"/>
              <a:gd name="T26" fmla="*/ 235 w 927"/>
              <a:gd name="T27" fmla="*/ 2917 h 3243"/>
              <a:gd name="T28" fmla="*/ 697 w 927"/>
              <a:gd name="T29" fmla="*/ 2455 h 3243"/>
              <a:gd name="T30" fmla="*/ 699 w 927"/>
              <a:gd name="T31" fmla="*/ 2201 h 3243"/>
              <a:gd name="T32" fmla="*/ 13 w 927"/>
              <a:gd name="T33" fmla="*/ 1515 h 3243"/>
              <a:gd name="T34" fmla="*/ 10 w 927"/>
              <a:gd name="T35" fmla="*/ 924 h 3243"/>
              <a:gd name="T36" fmla="*/ 927 w 927"/>
              <a:gd name="T37" fmla="*/ 8 h 3243"/>
              <a:gd name="T38" fmla="*/ 921 w 927"/>
              <a:gd name="T39" fmla="*/ 0 h 3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927" h="3243">
                <a:moveTo>
                  <a:pt x="921" y="0"/>
                </a:moveTo>
                <a:lnTo>
                  <a:pt x="921" y="0"/>
                </a:lnTo>
                <a:lnTo>
                  <a:pt x="0" y="922"/>
                </a:lnTo>
                <a:lnTo>
                  <a:pt x="2" y="1520"/>
                </a:lnTo>
                <a:lnTo>
                  <a:pt x="689" y="2207"/>
                </a:lnTo>
                <a:lnTo>
                  <a:pt x="686" y="2449"/>
                </a:lnTo>
                <a:lnTo>
                  <a:pt x="224" y="2912"/>
                </a:lnTo>
                <a:lnTo>
                  <a:pt x="216" y="3110"/>
                </a:lnTo>
                <a:lnTo>
                  <a:pt x="125" y="3202"/>
                </a:lnTo>
                <a:lnTo>
                  <a:pt x="94" y="3236"/>
                </a:lnTo>
                <a:lnTo>
                  <a:pt x="101" y="3243"/>
                </a:lnTo>
                <a:lnTo>
                  <a:pt x="135" y="3209"/>
                </a:lnTo>
                <a:lnTo>
                  <a:pt x="227" y="3115"/>
                </a:lnTo>
                <a:lnTo>
                  <a:pt x="235" y="2917"/>
                </a:lnTo>
                <a:lnTo>
                  <a:pt x="697" y="2455"/>
                </a:lnTo>
                <a:lnTo>
                  <a:pt x="699" y="2201"/>
                </a:lnTo>
                <a:lnTo>
                  <a:pt x="13" y="1515"/>
                </a:lnTo>
                <a:lnTo>
                  <a:pt x="10" y="924"/>
                </a:lnTo>
                <a:lnTo>
                  <a:pt x="927" y="8"/>
                </a:lnTo>
                <a:lnTo>
                  <a:pt x="921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79" name="Freeform 735"/>
          <p:cNvSpPr>
            <a:spLocks/>
          </p:cNvSpPr>
          <p:nvPr/>
        </p:nvSpPr>
        <p:spPr bwMode="auto">
          <a:xfrm>
            <a:off x="10633893" y="-3441706"/>
            <a:ext cx="1471613" cy="5148272"/>
          </a:xfrm>
          <a:custGeom>
            <a:avLst/>
            <a:gdLst>
              <a:gd name="T0" fmla="*/ 921 w 927"/>
              <a:gd name="T1" fmla="*/ 0 h 3243"/>
              <a:gd name="T2" fmla="*/ 921 w 927"/>
              <a:gd name="T3" fmla="*/ 0 h 3243"/>
              <a:gd name="T4" fmla="*/ 0 w 927"/>
              <a:gd name="T5" fmla="*/ 922 h 3243"/>
              <a:gd name="T6" fmla="*/ 2 w 927"/>
              <a:gd name="T7" fmla="*/ 1520 h 3243"/>
              <a:gd name="T8" fmla="*/ 689 w 927"/>
              <a:gd name="T9" fmla="*/ 2207 h 3243"/>
              <a:gd name="T10" fmla="*/ 686 w 927"/>
              <a:gd name="T11" fmla="*/ 2449 h 3243"/>
              <a:gd name="T12" fmla="*/ 224 w 927"/>
              <a:gd name="T13" fmla="*/ 2912 h 3243"/>
              <a:gd name="T14" fmla="*/ 216 w 927"/>
              <a:gd name="T15" fmla="*/ 3110 h 3243"/>
              <a:gd name="T16" fmla="*/ 125 w 927"/>
              <a:gd name="T17" fmla="*/ 3202 h 3243"/>
              <a:gd name="T18" fmla="*/ 94 w 927"/>
              <a:gd name="T19" fmla="*/ 3236 h 3243"/>
              <a:gd name="T20" fmla="*/ 101 w 927"/>
              <a:gd name="T21" fmla="*/ 3243 h 3243"/>
              <a:gd name="T22" fmla="*/ 135 w 927"/>
              <a:gd name="T23" fmla="*/ 3209 h 3243"/>
              <a:gd name="T24" fmla="*/ 227 w 927"/>
              <a:gd name="T25" fmla="*/ 3115 h 3243"/>
              <a:gd name="T26" fmla="*/ 235 w 927"/>
              <a:gd name="T27" fmla="*/ 2917 h 3243"/>
              <a:gd name="T28" fmla="*/ 697 w 927"/>
              <a:gd name="T29" fmla="*/ 2455 h 3243"/>
              <a:gd name="T30" fmla="*/ 699 w 927"/>
              <a:gd name="T31" fmla="*/ 2201 h 3243"/>
              <a:gd name="T32" fmla="*/ 13 w 927"/>
              <a:gd name="T33" fmla="*/ 1515 h 3243"/>
              <a:gd name="T34" fmla="*/ 10 w 927"/>
              <a:gd name="T35" fmla="*/ 924 h 3243"/>
              <a:gd name="T36" fmla="*/ 927 w 927"/>
              <a:gd name="T37" fmla="*/ 8 h 3243"/>
              <a:gd name="T38" fmla="*/ 921 w 927"/>
              <a:gd name="T39" fmla="*/ 0 h 3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927" h="3243">
                <a:moveTo>
                  <a:pt x="921" y="0"/>
                </a:moveTo>
                <a:lnTo>
                  <a:pt x="921" y="0"/>
                </a:lnTo>
                <a:lnTo>
                  <a:pt x="0" y="922"/>
                </a:lnTo>
                <a:lnTo>
                  <a:pt x="2" y="1520"/>
                </a:lnTo>
                <a:lnTo>
                  <a:pt x="689" y="2207"/>
                </a:lnTo>
                <a:lnTo>
                  <a:pt x="686" y="2449"/>
                </a:lnTo>
                <a:lnTo>
                  <a:pt x="224" y="2912"/>
                </a:lnTo>
                <a:lnTo>
                  <a:pt x="216" y="3110"/>
                </a:lnTo>
                <a:lnTo>
                  <a:pt x="125" y="3202"/>
                </a:lnTo>
                <a:lnTo>
                  <a:pt x="94" y="3236"/>
                </a:lnTo>
                <a:lnTo>
                  <a:pt x="101" y="3243"/>
                </a:lnTo>
                <a:lnTo>
                  <a:pt x="135" y="3209"/>
                </a:lnTo>
                <a:lnTo>
                  <a:pt x="227" y="3115"/>
                </a:lnTo>
                <a:lnTo>
                  <a:pt x="235" y="2917"/>
                </a:lnTo>
                <a:lnTo>
                  <a:pt x="697" y="2455"/>
                </a:lnTo>
                <a:lnTo>
                  <a:pt x="699" y="2201"/>
                </a:lnTo>
                <a:lnTo>
                  <a:pt x="13" y="1515"/>
                </a:lnTo>
                <a:lnTo>
                  <a:pt x="10" y="924"/>
                </a:lnTo>
                <a:lnTo>
                  <a:pt x="927" y="8"/>
                </a:lnTo>
                <a:lnTo>
                  <a:pt x="921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80" name="Freeform 736"/>
          <p:cNvSpPr>
            <a:spLocks noEditPoints="1"/>
          </p:cNvSpPr>
          <p:nvPr/>
        </p:nvSpPr>
        <p:spPr bwMode="auto">
          <a:xfrm>
            <a:off x="10546580" y="-3384556"/>
            <a:ext cx="1616076" cy="5581660"/>
          </a:xfrm>
          <a:custGeom>
            <a:avLst/>
            <a:gdLst>
              <a:gd name="T0" fmla="*/ 314 w 390"/>
              <a:gd name="T1" fmla="*/ 905 h 1346"/>
              <a:gd name="T2" fmla="*/ 314 w 390"/>
              <a:gd name="T3" fmla="*/ 934 h 1346"/>
              <a:gd name="T4" fmla="*/ 127 w 390"/>
              <a:gd name="T5" fmla="*/ 1121 h 1346"/>
              <a:gd name="T6" fmla="*/ 128 w 390"/>
              <a:gd name="T7" fmla="*/ 1216 h 1346"/>
              <a:gd name="T8" fmla="*/ 8 w 390"/>
              <a:gd name="T9" fmla="*/ 1336 h 1346"/>
              <a:gd name="T10" fmla="*/ 0 w 390"/>
              <a:gd name="T11" fmla="*/ 1344 h 1346"/>
              <a:gd name="T12" fmla="*/ 3 w 390"/>
              <a:gd name="T13" fmla="*/ 1346 h 1346"/>
              <a:gd name="T14" fmla="*/ 11 w 390"/>
              <a:gd name="T15" fmla="*/ 1339 h 1346"/>
              <a:gd name="T16" fmla="*/ 132 w 390"/>
              <a:gd name="T17" fmla="*/ 1218 h 1346"/>
              <a:gd name="T18" fmla="*/ 131 w 390"/>
              <a:gd name="T19" fmla="*/ 1122 h 1346"/>
              <a:gd name="T20" fmla="*/ 318 w 390"/>
              <a:gd name="T21" fmla="*/ 936 h 1346"/>
              <a:gd name="T22" fmla="*/ 318 w 390"/>
              <a:gd name="T23" fmla="*/ 905 h 1346"/>
              <a:gd name="T24" fmla="*/ 316 w 390"/>
              <a:gd name="T25" fmla="*/ 905 h 1346"/>
              <a:gd name="T26" fmla="*/ 316 w 390"/>
              <a:gd name="T27" fmla="*/ 905 h 1346"/>
              <a:gd name="T28" fmla="*/ 314 w 390"/>
              <a:gd name="T29" fmla="*/ 905 h 1346"/>
              <a:gd name="T30" fmla="*/ 388 w 390"/>
              <a:gd name="T31" fmla="*/ 0 h 1346"/>
              <a:gd name="T32" fmla="*/ 42 w 390"/>
              <a:gd name="T33" fmla="*/ 346 h 1346"/>
              <a:gd name="T34" fmla="*/ 40 w 390"/>
              <a:gd name="T35" fmla="*/ 563 h 1346"/>
              <a:gd name="T36" fmla="*/ 314 w 390"/>
              <a:gd name="T37" fmla="*/ 837 h 1346"/>
              <a:gd name="T38" fmla="*/ 314 w 390"/>
              <a:gd name="T39" fmla="*/ 864 h 1346"/>
              <a:gd name="T40" fmla="*/ 316 w 390"/>
              <a:gd name="T41" fmla="*/ 864 h 1346"/>
              <a:gd name="T42" fmla="*/ 316 w 390"/>
              <a:gd name="T43" fmla="*/ 864 h 1346"/>
              <a:gd name="T44" fmla="*/ 318 w 390"/>
              <a:gd name="T45" fmla="*/ 864 h 1346"/>
              <a:gd name="T46" fmla="*/ 318 w 390"/>
              <a:gd name="T47" fmla="*/ 835 h 1346"/>
              <a:gd name="T48" fmla="*/ 44 w 390"/>
              <a:gd name="T49" fmla="*/ 562 h 1346"/>
              <a:gd name="T50" fmla="*/ 46 w 390"/>
              <a:gd name="T51" fmla="*/ 348 h 1346"/>
              <a:gd name="T52" fmla="*/ 390 w 390"/>
              <a:gd name="T53" fmla="*/ 3 h 1346"/>
              <a:gd name="T54" fmla="*/ 388 w 390"/>
              <a:gd name="T55" fmla="*/ 0 h 13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390" h="1346">
                <a:moveTo>
                  <a:pt x="314" y="905"/>
                </a:moveTo>
                <a:cubicBezTo>
                  <a:pt x="314" y="934"/>
                  <a:pt x="314" y="934"/>
                  <a:pt x="314" y="934"/>
                </a:cubicBezTo>
                <a:cubicBezTo>
                  <a:pt x="127" y="1121"/>
                  <a:pt x="127" y="1121"/>
                  <a:pt x="127" y="1121"/>
                </a:cubicBezTo>
                <a:cubicBezTo>
                  <a:pt x="128" y="1216"/>
                  <a:pt x="128" y="1216"/>
                  <a:pt x="128" y="1216"/>
                </a:cubicBezTo>
                <a:cubicBezTo>
                  <a:pt x="8" y="1336"/>
                  <a:pt x="8" y="1336"/>
                  <a:pt x="8" y="1336"/>
                </a:cubicBezTo>
                <a:cubicBezTo>
                  <a:pt x="0" y="1344"/>
                  <a:pt x="0" y="1344"/>
                  <a:pt x="0" y="1344"/>
                </a:cubicBezTo>
                <a:cubicBezTo>
                  <a:pt x="3" y="1346"/>
                  <a:pt x="3" y="1346"/>
                  <a:pt x="3" y="1346"/>
                </a:cubicBezTo>
                <a:cubicBezTo>
                  <a:pt x="11" y="1339"/>
                  <a:pt x="11" y="1339"/>
                  <a:pt x="11" y="1339"/>
                </a:cubicBezTo>
                <a:cubicBezTo>
                  <a:pt x="132" y="1218"/>
                  <a:pt x="132" y="1218"/>
                  <a:pt x="132" y="1218"/>
                </a:cubicBezTo>
                <a:cubicBezTo>
                  <a:pt x="131" y="1122"/>
                  <a:pt x="131" y="1122"/>
                  <a:pt x="131" y="1122"/>
                </a:cubicBezTo>
                <a:cubicBezTo>
                  <a:pt x="318" y="936"/>
                  <a:pt x="318" y="936"/>
                  <a:pt x="318" y="936"/>
                </a:cubicBezTo>
                <a:cubicBezTo>
                  <a:pt x="318" y="905"/>
                  <a:pt x="318" y="905"/>
                  <a:pt x="318" y="905"/>
                </a:cubicBezTo>
                <a:cubicBezTo>
                  <a:pt x="317" y="905"/>
                  <a:pt x="317" y="905"/>
                  <a:pt x="316" y="905"/>
                </a:cubicBezTo>
                <a:cubicBezTo>
                  <a:pt x="316" y="905"/>
                  <a:pt x="316" y="905"/>
                  <a:pt x="316" y="905"/>
                </a:cubicBezTo>
                <a:cubicBezTo>
                  <a:pt x="315" y="905"/>
                  <a:pt x="314" y="905"/>
                  <a:pt x="314" y="905"/>
                </a:cubicBezTo>
                <a:moveTo>
                  <a:pt x="388" y="0"/>
                </a:moveTo>
                <a:cubicBezTo>
                  <a:pt x="42" y="346"/>
                  <a:pt x="42" y="346"/>
                  <a:pt x="42" y="346"/>
                </a:cubicBezTo>
                <a:cubicBezTo>
                  <a:pt x="40" y="563"/>
                  <a:pt x="40" y="563"/>
                  <a:pt x="40" y="563"/>
                </a:cubicBezTo>
                <a:cubicBezTo>
                  <a:pt x="314" y="837"/>
                  <a:pt x="314" y="837"/>
                  <a:pt x="314" y="837"/>
                </a:cubicBezTo>
                <a:cubicBezTo>
                  <a:pt x="314" y="864"/>
                  <a:pt x="314" y="864"/>
                  <a:pt x="314" y="864"/>
                </a:cubicBezTo>
                <a:cubicBezTo>
                  <a:pt x="314" y="864"/>
                  <a:pt x="315" y="864"/>
                  <a:pt x="316" y="864"/>
                </a:cubicBezTo>
                <a:cubicBezTo>
                  <a:pt x="316" y="864"/>
                  <a:pt x="316" y="864"/>
                  <a:pt x="316" y="864"/>
                </a:cubicBezTo>
                <a:cubicBezTo>
                  <a:pt x="317" y="864"/>
                  <a:pt x="317" y="864"/>
                  <a:pt x="318" y="864"/>
                </a:cubicBezTo>
                <a:cubicBezTo>
                  <a:pt x="318" y="835"/>
                  <a:pt x="318" y="835"/>
                  <a:pt x="318" y="835"/>
                </a:cubicBezTo>
                <a:cubicBezTo>
                  <a:pt x="44" y="562"/>
                  <a:pt x="44" y="562"/>
                  <a:pt x="44" y="562"/>
                </a:cubicBezTo>
                <a:cubicBezTo>
                  <a:pt x="46" y="348"/>
                  <a:pt x="46" y="348"/>
                  <a:pt x="46" y="348"/>
                </a:cubicBezTo>
                <a:cubicBezTo>
                  <a:pt x="390" y="3"/>
                  <a:pt x="390" y="3"/>
                  <a:pt x="390" y="3"/>
                </a:cubicBezTo>
                <a:cubicBezTo>
                  <a:pt x="388" y="0"/>
                  <a:pt x="388" y="0"/>
                  <a:pt x="38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81" name="Freeform 737"/>
          <p:cNvSpPr>
            <a:spLocks/>
          </p:cNvSpPr>
          <p:nvPr/>
        </p:nvSpPr>
        <p:spPr bwMode="auto">
          <a:xfrm>
            <a:off x="10752955" y="-3276606"/>
            <a:ext cx="1517650" cy="5527685"/>
          </a:xfrm>
          <a:custGeom>
            <a:avLst/>
            <a:gdLst>
              <a:gd name="T0" fmla="*/ 363 w 366"/>
              <a:gd name="T1" fmla="*/ 0 h 1333"/>
              <a:gd name="T2" fmla="*/ 31 w 366"/>
              <a:gd name="T3" fmla="*/ 332 h 1333"/>
              <a:gd name="T4" fmla="*/ 33 w 366"/>
              <a:gd name="T5" fmla="*/ 523 h 1333"/>
              <a:gd name="T6" fmla="*/ 327 w 366"/>
              <a:gd name="T7" fmla="*/ 817 h 1333"/>
              <a:gd name="T8" fmla="*/ 326 w 366"/>
              <a:gd name="T9" fmla="*/ 879 h 1333"/>
              <a:gd name="T10" fmla="*/ 98 w 366"/>
              <a:gd name="T11" fmla="*/ 1107 h 1333"/>
              <a:gd name="T12" fmla="*/ 100 w 366"/>
              <a:gd name="T13" fmla="*/ 1197 h 1333"/>
              <a:gd name="T14" fmla="*/ 0 w 366"/>
              <a:gd name="T15" fmla="*/ 1296 h 1333"/>
              <a:gd name="T16" fmla="*/ 0 w 366"/>
              <a:gd name="T17" fmla="*/ 1333 h 1333"/>
              <a:gd name="T18" fmla="*/ 3 w 366"/>
              <a:gd name="T19" fmla="*/ 1333 h 1333"/>
              <a:gd name="T20" fmla="*/ 3 w 366"/>
              <a:gd name="T21" fmla="*/ 1333 h 1333"/>
              <a:gd name="T22" fmla="*/ 4 w 366"/>
              <a:gd name="T23" fmla="*/ 1333 h 1333"/>
              <a:gd name="T24" fmla="*/ 4 w 366"/>
              <a:gd name="T25" fmla="*/ 1298 h 1333"/>
              <a:gd name="T26" fmla="*/ 104 w 366"/>
              <a:gd name="T27" fmla="*/ 1198 h 1333"/>
              <a:gd name="T28" fmla="*/ 102 w 366"/>
              <a:gd name="T29" fmla="*/ 1109 h 1333"/>
              <a:gd name="T30" fmla="*/ 330 w 366"/>
              <a:gd name="T31" fmla="*/ 881 h 1333"/>
              <a:gd name="T32" fmla="*/ 331 w 366"/>
              <a:gd name="T33" fmla="*/ 816 h 1333"/>
              <a:gd name="T34" fmla="*/ 37 w 366"/>
              <a:gd name="T35" fmla="*/ 522 h 1333"/>
              <a:gd name="T36" fmla="*/ 35 w 366"/>
              <a:gd name="T37" fmla="*/ 333 h 1333"/>
              <a:gd name="T38" fmla="*/ 366 w 366"/>
              <a:gd name="T39" fmla="*/ 2 h 1333"/>
              <a:gd name="T40" fmla="*/ 363 w 366"/>
              <a:gd name="T41" fmla="*/ 0 h 13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66" h="1333">
                <a:moveTo>
                  <a:pt x="363" y="0"/>
                </a:moveTo>
                <a:cubicBezTo>
                  <a:pt x="31" y="332"/>
                  <a:pt x="31" y="332"/>
                  <a:pt x="31" y="332"/>
                </a:cubicBezTo>
                <a:cubicBezTo>
                  <a:pt x="33" y="523"/>
                  <a:pt x="33" y="523"/>
                  <a:pt x="33" y="523"/>
                </a:cubicBezTo>
                <a:cubicBezTo>
                  <a:pt x="327" y="817"/>
                  <a:pt x="327" y="817"/>
                  <a:pt x="327" y="817"/>
                </a:cubicBezTo>
                <a:cubicBezTo>
                  <a:pt x="326" y="879"/>
                  <a:pt x="326" y="879"/>
                  <a:pt x="326" y="879"/>
                </a:cubicBezTo>
                <a:cubicBezTo>
                  <a:pt x="98" y="1107"/>
                  <a:pt x="98" y="1107"/>
                  <a:pt x="98" y="1107"/>
                </a:cubicBezTo>
                <a:cubicBezTo>
                  <a:pt x="100" y="1197"/>
                  <a:pt x="100" y="1197"/>
                  <a:pt x="100" y="1197"/>
                </a:cubicBezTo>
                <a:cubicBezTo>
                  <a:pt x="0" y="1296"/>
                  <a:pt x="0" y="1296"/>
                  <a:pt x="0" y="1296"/>
                </a:cubicBezTo>
                <a:cubicBezTo>
                  <a:pt x="0" y="1333"/>
                  <a:pt x="0" y="1333"/>
                  <a:pt x="0" y="1333"/>
                </a:cubicBezTo>
                <a:cubicBezTo>
                  <a:pt x="1" y="1333"/>
                  <a:pt x="2" y="1333"/>
                  <a:pt x="3" y="1333"/>
                </a:cubicBezTo>
                <a:cubicBezTo>
                  <a:pt x="3" y="1333"/>
                  <a:pt x="3" y="1333"/>
                  <a:pt x="3" y="1333"/>
                </a:cubicBezTo>
                <a:cubicBezTo>
                  <a:pt x="3" y="1333"/>
                  <a:pt x="4" y="1333"/>
                  <a:pt x="4" y="1333"/>
                </a:cubicBezTo>
                <a:cubicBezTo>
                  <a:pt x="4" y="1298"/>
                  <a:pt x="4" y="1298"/>
                  <a:pt x="4" y="1298"/>
                </a:cubicBezTo>
                <a:cubicBezTo>
                  <a:pt x="104" y="1198"/>
                  <a:pt x="104" y="1198"/>
                  <a:pt x="104" y="1198"/>
                </a:cubicBezTo>
                <a:cubicBezTo>
                  <a:pt x="102" y="1109"/>
                  <a:pt x="102" y="1109"/>
                  <a:pt x="102" y="1109"/>
                </a:cubicBezTo>
                <a:cubicBezTo>
                  <a:pt x="330" y="881"/>
                  <a:pt x="330" y="881"/>
                  <a:pt x="330" y="881"/>
                </a:cubicBezTo>
                <a:cubicBezTo>
                  <a:pt x="331" y="816"/>
                  <a:pt x="331" y="816"/>
                  <a:pt x="331" y="816"/>
                </a:cubicBezTo>
                <a:cubicBezTo>
                  <a:pt x="37" y="522"/>
                  <a:pt x="37" y="522"/>
                  <a:pt x="37" y="522"/>
                </a:cubicBezTo>
                <a:cubicBezTo>
                  <a:pt x="35" y="333"/>
                  <a:pt x="35" y="333"/>
                  <a:pt x="35" y="333"/>
                </a:cubicBezTo>
                <a:cubicBezTo>
                  <a:pt x="366" y="2"/>
                  <a:pt x="366" y="2"/>
                  <a:pt x="366" y="2"/>
                </a:cubicBezTo>
                <a:cubicBezTo>
                  <a:pt x="363" y="0"/>
                  <a:pt x="363" y="0"/>
                  <a:pt x="36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82" name="Freeform 738"/>
          <p:cNvSpPr>
            <a:spLocks/>
          </p:cNvSpPr>
          <p:nvPr/>
        </p:nvSpPr>
        <p:spPr bwMode="auto">
          <a:xfrm>
            <a:off x="10964093" y="-3217868"/>
            <a:ext cx="1365250" cy="3354394"/>
          </a:xfrm>
          <a:custGeom>
            <a:avLst/>
            <a:gdLst>
              <a:gd name="T0" fmla="*/ 852 w 860"/>
              <a:gd name="T1" fmla="*/ 0 h 2113"/>
              <a:gd name="T2" fmla="*/ 3 w 860"/>
              <a:gd name="T3" fmla="*/ 849 h 2113"/>
              <a:gd name="T4" fmla="*/ 0 w 860"/>
              <a:gd name="T5" fmla="*/ 1319 h 2113"/>
              <a:gd name="T6" fmla="*/ 794 w 860"/>
              <a:gd name="T7" fmla="*/ 2113 h 2113"/>
              <a:gd name="T8" fmla="*/ 799 w 860"/>
              <a:gd name="T9" fmla="*/ 2105 h 2113"/>
              <a:gd name="T10" fmla="*/ 11 w 860"/>
              <a:gd name="T11" fmla="*/ 1316 h 2113"/>
              <a:gd name="T12" fmla="*/ 14 w 860"/>
              <a:gd name="T13" fmla="*/ 854 h 2113"/>
              <a:gd name="T14" fmla="*/ 860 w 860"/>
              <a:gd name="T15" fmla="*/ 8 h 2113"/>
              <a:gd name="T16" fmla="*/ 852 w 860"/>
              <a:gd name="T17" fmla="*/ 0 h 2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60" h="2113">
                <a:moveTo>
                  <a:pt x="852" y="0"/>
                </a:moveTo>
                <a:lnTo>
                  <a:pt x="3" y="849"/>
                </a:lnTo>
                <a:lnTo>
                  <a:pt x="0" y="1319"/>
                </a:lnTo>
                <a:lnTo>
                  <a:pt x="794" y="2113"/>
                </a:lnTo>
                <a:lnTo>
                  <a:pt x="799" y="2105"/>
                </a:lnTo>
                <a:lnTo>
                  <a:pt x="11" y="1316"/>
                </a:lnTo>
                <a:lnTo>
                  <a:pt x="14" y="854"/>
                </a:lnTo>
                <a:lnTo>
                  <a:pt x="860" y="8"/>
                </a:lnTo>
                <a:lnTo>
                  <a:pt x="852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83" name="Freeform 739"/>
          <p:cNvSpPr>
            <a:spLocks/>
          </p:cNvSpPr>
          <p:nvPr/>
        </p:nvSpPr>
        <p:spPr bwMode="auto">
          <a:xfrm>
            <a:off x="10964093" y="-3217868"/>
            <a:ext cx="1365250" cy="3354394"/>
          </a:xfrm>
          <a:custGeom>
            <a:avLst/>
            <a:gdLst>
              <a:gd name="T0" fmla="*/ 852 w 860"/>
              <a:gd name="T1" fmla="*/ 0 h 2113"/>
              <a:gd name="T2" fmla="*/ 3 w 860"/>
              <a:gd name="T3" fmla="*/ 849 h 2113"/>
              <a:gd name="T4" fmla="*/ 0 w 860"/>
              <a:gd name="T5" fmla="*/ 1319 h 2113"/>
              <a:gd name="T6" fmla="*/ 794 w 860"/>
              <a:gd name="T7" fmla="*/ 2113 h 2113"/>
              <a:gd name="T8" fmla="*/ 799 w 860"/>
              <a:gd name="T9" fmla="*/ 2105 h 2113"/>
              <a:gd name="T10" fmla="*/ 11 w 860"/>
              <a:gd name="T11" fmla="*/ 1316 h 2113"/>
              <a:gd name="T12" fmla="*/ 14 w 860"/>
              <a:gd name="T13" fmla="*/ 854 h 2113"/>
              <a:gd name="T14" fmla="*/ 860 w 860"/>
              <a:gd name="T15" fmla="*/ 8 h 2113"/>
              <a:gd name="T16" fmla="*/ 852 w 860"/>
              <a:gd name="T17" fmla="*/ 0 h 2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60" h="2113">
                <a:moveTo>
                  <a:pt x="852" y="0"/>
                </a:moveTo>
                <a:lnTo>
                  <a:pt x="3" y="849"/>
                </a:lnTo>
                <a:lnTo>
                  <a:pt x="0" y="1319"/>
                </a:lnTo>
                <a:lnTo>
                  <a:pt x="794" y="2113"/>
                </a:lnTo>
                <a:lnTo>
                  <a:pt x="799" y="2105"/>
                </a:lnTo>
                <a:lnTo>
                  <a:pt x="11" y="1316"/>
                </a:lnTo>
                <a:lnTo>
                  <a:pt x="14" y="854"/>
                </a:lnTo>
                <a:lnTo>
                  <a:pt x="860" y="8"/>
                </a:lnTo>
                <a:lnTo>
                  <a:pt x="85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84" name="Freeform 740"/>
          <p:cNvSpPr>
            <a:spLocks/>
          </p:cNvSpPr>
          <p:nvPr/>
        </p:nvSpPr>
        <p:spPr bwMode="auto">
          <a:xfrm>
            <a:off x="13778731" y="1343028"/>
            <a:ext cx="1227138" cy="977902"/>
          </a:xfrm>
          <a:custGeom>
            <a:avLst/>
            <a:gdLst>
              <a:gd name="T0" fmla="*/ 296 w 296"/>
              <a:gd name="T1" fmla="*/ 0 h 236"/>
              <a:gd name="T2" fmla="*/ 277 w 296"/>
              <a:gd name="T3" fmla="*/ 1 h 236"/>
              <a:gd name="T4" fmla="*/ 102 w 296"/>
              <a:gd name="T5" fmla="*/ 176 h 236"/>
              <a:gd name="T6" fmla="*/ 56 w 296"/>
              <a:gd name="T7" fmla="*/ 177 h 236"/>
              <a:gd name="T8" fmla="*/ 0 w 296"/>
              <a:gd name="T9" fmla="*/ 233 h 236"/>
              <a:gd name="T10" fmla="*/ 2 w 296"/>
              <a:gd name="T11" fmla="*/ 235 h 236"/>
              <a:gd name="T12" fmla="*/ 3 w 296"/>
              <a:gd name="T13" fmla="*/ 236 h 236"/>
              <a:gd name="T14" fmla="*/ 58 w 296"/>
              <a:gd name="T15" fmla="*/ 181 h 236"/>
              <a:gd name="T16" fmla="*/ 103 w 296"/>
              <a:gd name="T17" fmla="*/ 180 h 236"/>
              <a:gd name="T18" fmla="*/ 279 w 296"/>
              <a:gd name="T19" fmla="*/ 5 h 236"/>
              <a:gd name="T20" fmla="*/ 296 w 296"/>
              <a:gd name="T21" fmla="*/ 4 h 236"/>
              <a:gd name="T22" fmla="*/ 296 w 296"/>
              <a:gd name="T23" fmla="*/ 0 h 2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96" h="236">
                <a:moveTo>
                  <a:pt x="296" y="0"/>
                </a:moveTo>
                <a:cubicBezTo>
                  <a:pt x="277" y="1"/>
                  <a:pt x="277" y="1"/>
                  <a:pt x="277" y="1"/>
                </a:cubicBezTo>
                <a:cubicBezTo>
                  <a:pt x="102" y="176"/>
                  <a:pt x="102" y="176"/>
                  <a:pt x="102" y="176"/>
                </a:cubicBezTo>
                <a:cubicBezTo>
                  <a:pt x="56" y="177"/>
                  <a:pt x="56" y="177"/>
                  <a:pt x="56" y="177"/>
                </a:cubicBezTo>
                <a:cubicBezTo>
                  <a:pt x="0" y="233"/>
                  <a:pt x="0" y="233"/>
                  <a:pt x="0" y="233"/>
                </a:cubicBezTo>
                <a:cubicBezTo>
                  <a:pt x="0" y="234"/>
                  <a:pt x="1" y="234"/>
                  <a:pt x="2" y="235"/>
                </a:cubicBezTo>
                <a:cubicBezTo>
                  <a:pt x="2" y="235"/>
                  <a:pt x="2" y="235"/>
                  <a:pt x="3" y="236"/>
                </a:cubicBezTo>
                <a:cubicBezTo>
                  <a:pt x="58" y="181"/>
                  <a:pt x="58" y="181"/>
                  <a:pt x="58" y="181"/>
                </a:cubicBezTo>
                <a:cubicBezTo>
                  <a:pt x="103" y="180"/>
                  <a:pt x="103" y="180"/>
                  <a:pt x="103" y="180"/>
                </a:cubicBezTo>
                <a:cubicBezTo>
                  <a:pt x="279" y="5"/>
                  <a:pt x="279" y="5"/>
                  <a:pt x="279" y="5"/>
                </a:cubicBezTo>
                <a:cubicBezTo>
                  <a:pt x="296" y="4"/>
                  <a:pt x="296" y="4"/>
                  <a:pt x="296" y="4"/>
                </a:cubicBezTo>
                <a:cubicBezTo>
                  <a:pt x="296" y="3"/>
                  <a:pt x="296" y="2"/>
                  <a:pt x="29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85" name="Freeform 741"/>
          <p:cNvSpPr>
            <a:spLocks noEditPoints="1"/>
          </p:cNvSpPr>
          <p:nvPr/>
        </p:nvSpPr>
        <p:spPr bwMode="auto">
          <a:xfrm>
            <a:off x="12842106" y="-1709740"/>
            <a:ext cx="5011739" cy="4532321"/>
          </a:xfrm>
          <a:custGeom>
            <a:avLst/>
            <a:gdLst>
              <a:gd name="T0" fmla="*/ 2 w 1209"/>
              <a:gd name="T1" fmla="*/ 982 h 1093"/>
              <a:gd name="T2" fmla="*/ 0 w 1209"/>
              <a:gd name="T3" fmla="*/ 1030 h 1093"/>
              <a:gd name="T4" fmla="*/ 22 w 1209"/>
              <a:gd name="T5" fmla="*/ 1052 h 1093"/>
              <a:gd name="T6" fmla="*/ 25 w 1209"/>
              <a:gd name="T7" fmla="*/ 1049 h 1093"/>
              <a:gd name="T8" fmla="*/ 4 w 1209"/>
              <a:gd name="T9" fmla="*/ 1028 h 1093"/>
              <a:gd name="T10" fmla="*/ 6 w 1209"/>
              <a:gd name="T11" fmla="*/ 983 h 1093"/>
              <a:gd name="T12" fmla="*/ 2 w 1209"/>
              <a:gd name="T13" fmla="*/ 982 h 1093"/>
              <a:gd name="T14" fmla="*/ 543 w 1209"/>
              <a:gd name="T15" fmla="*/ 663 h 1093"/>
              <a:gd name="T16" fmla="*/ 315 w 1209"/>
              <a:gd name="T17" fmla="*/ 891 h 1093"/>
              <a:gd name="T18" fmla="*/ 260 w 1209"/>
              <a:gd name="T19" fmla="*/ 890 h 1093"/>
              <a:gd name="T20" fmla="*/ 181 w 1209"/>
              <a:gd name="T21" fmla="*/ 968 h 1093"/>
              <a:gd name="T22" fmla="*/ 183 w 1209"/>
              <a:gd name="T23" fmla="*/ 1045 h 1093"/>
              <a:gd name="T24" fmla="*/ 139 w 1209"/>
              <a:gd name="T25" fmla="*/ 1089 h 1093"/>
              <a:gd name="T26" fmla="*/ 65 w 1209"/>
              <a:gd name="T27" fmla="*/ 1089 h 1093"/>
              <a:gd name="T28" fmla="*/ 54 w 1209"/>
              <a:gd name="T29" fmla="*/ 1078 h 1093"/>
              <a:gd name="T30" fmla="*/ 51 w 1209"/>
              <a:gd name="T31" fmla="*/ 1080 h 1093"/>
              <a:gd name="T32" fmla="*/ 63 w 1209"/>
              <a:gd name="T33" fmla="*/ 1093 h 1093"/>
              <a:gd name="T34" fmla="*/ 141 w 1209"/>
              <a:gd name="T35" fmla="*/ 1093 h 1093"/>
              <a:gd name="T36" fmla="*/ 187 w 1209"/>
              <a:gd name="T37" fmla="*/ 1047 h 1093"/>
              <a:gd name="T38" fmla="*/ 185 w 1209"/>
              <a:gd name="T39" fmla="*/ 970 h 1093"/>
              <a:gd name="T40" fmla="*/ 261 w 1209"/>
              <a:gd name="T41" fmla="*/ 894 h 1093"/>
              <a:gd name="T42" fmla="*/ 317 w 1209"/>
              <a:gd name="T43" fmla="*/ 895 h 1093"/>
              <a:gd name="T44" fmla="*/ 546 w 1209"/>
              <a:gd name="T45" fmla="*/ 666 h 1093"/>
              <a:gd name="T46" fmla="*/ 545 w 1209"/>
              <a:gd name="T47" fmla="*/ 665 h 1093"/>
              <a:gd name="T48" fmla="*/ 543 w 1209"/>
              <a:gd name="T49" fmla="*/ 663 h 1093"/>
              <a:gd name="T50" fmla="*/ 1206 w 1209"/>
              <a:gd name="T51" fmla="*/ 0 h 1093"/>
              <a:gd name="T52" fmla="*/ 572 w 1209"/>
              <a:gd name="T53" fmla="*/ 634 h 1093"/>
              <a:gd name="T54" fmla="*/ 574 w 1209"/>
              <a:gd name="T55" fmla="*/ 636 h 1093"/>
              <a:gd name="T56" fmla="*/ 575 w 1209"/>
              <a:gd name="T57" fmla="*/ 637 h 1093"/>
              <a:gd name="T58" fmla="*/ 1209 w 1209"/>
              <a:gd name="T59" fmla="*/ 3 h 1093"/>
              <a:gd name="T60" fmla="*/ 1206 w 1209"/>
              <a:gd name="T61" fmla="*/ 0 h 10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209" h="1093">
                <a:moveTo>
                  <a:pt x="2" y="982"/>
                </a:moveTo>
                <a:cubicBezTo>
                  <a:pt x="0" y="1030"/>
                  <a:pt x="0" y="1030"/>
                  <a:pt x="0" y="1030"/>
                </a:cubicBezTo>
                <a:cubicBezTo>
                  <a:pt x="22" y="1052"/>
                  <a:pt x="22" y="1052"/>
                  <a:pt x="22" y="1052"/>
                </a:cubicBezTo>
                <a:cubicBezTo>
                  <a:pt x="23" y="1051"/>
                  <a:pt x="24" y="1050"/>
                  <a:pt x="25" y="1049"/>
                </a:cubicBezTo>
                <a:cubicBezTo>
                  <a:pt x="4" y="1028"/>
                  <a:pt x="4" y="1028"/>
                  <a:pt x="4" y="1028"/>
                </a:cubicBezTo>
                <a:cubicBezTo>
                  <a:pt x="6" y="983"/>
                  <a:pt x="6" y="983"/>
                  <a:pt x="6" y="983"/>
                </a:cubicBezTo>
                <a:cubicBezTo>
                  <a:pt x="5" y="983"/>
                  <a:pt x="4" y="982"/>
                  <a:pt x="2" y="982"/>
                </a:cubicBezTo>
                <a:moveTo>
                  <a:pt x="543" y="663"/>
                </a:moveTo>
                <a:cubicBezTo>
                  <a:pt x="315" y="891"/>
                  <a:pt x="315" y="891"/>
                  <a:pt x="315" y="891"/>
                </a:cubicBezTo>
                <a:cubicBezTo>
                  <a:pt x="260" y="890"/>
                  <a:pt x="260" y="890"/>
                  <a:pt x="260" y="890"/>
                </a:cubicBezTo>
                <a:cubicBezTo>
                  <a:pt x="181" y="968"/>
                  <a:pt x="181" y="968"/>
                  <a:pt x="181" y="968"/>
                </a:cubicBezTo>
                <a:cubicBezTo>
                  <a:pt x="183" y="1045"/>
                  <a:pt x="183" y="1045"/>
                  <a:pt x="183" y="1045"/>
                </a:cubicBezTo>
                <a:cubicBezTo>
                  <a:pt x="139" y="1089"/>
                  <a:pt x="139" y="1089"/>
                  <a:pt x="139" y="1089"/>
                </a:cubicBezTo>
                <a:cubicBezTo>
                  <a:pt x="65" y="1089"/>
                  <a:pt x="65" y="1089"/>
                  <a:pt x="65" y="1089"/>
                </a:cubicBezTo>
                <a:cubicBezTo>
                  <a:pt x="54" y="1078"/>
                  <a:pt x="54" y="1078"/>
                  <a:pt x="54" y="1078"/>
                </a:cubicBezTo>
                <a:cubicBezTo>
                  <a:pt x="53" y="1079"/>
                  <a:pt x="52" y="1080"/>
                  <a:pt x="51" y="1080"/>
                </a:cubicBezTo>
                <a:cubicBezTo>
                  <a:pt x="63" y="1093"/>
                  <a:pt x="63" y="1093"/>
                  <a:pt x="63" y="1093"/>
                </a:cubicBezTo>
                <a:cubicBezTo>
                  <a:pt x="141" y="1093"/>
                  <a:pt x="141" y="1093"/>
                  <a:pt x="141" y="1093"/>
                </a:cubicBezTo>
                <a:cubicBezTo>
                  <a:pt x="187" y="1047"/>
                  <a:pt x="187" y="1047"/>
                  <a:pt x="187" y="1047"/>
                </a:cubicBezTo>
                <a:cubicBezTo>
                  <a:pt x="185" y="970"/>
                  <a:pt x="185" y="970"/>
                  <a:pt x="185" y="970"/>
                </a:cubicBezTo>
                <a:cubicBezTo>
                  <a:pt x="261" y="894"/>
                  <a:pt x="261" y="894"/>
                  <a:pt x="261" y="894"/>
                </a:cubicBezTo>
                <a:cubicBezTo>
                  <a:pt x="317" y="895"/>
                  <a:pt x="317" y="895"/>
                  <a:pt x="317" y="895"/>
                </a:cubicBezTo>
                <a:cubicBezTo>
                  <a:pt x="546" y="666"/>
                  <a:pt x="546" y="666"/>
                  <a:pt x="546" y="666"/>
                </a:cubicBezTo>
                <a:cubicBezTo>
                  <a:pt x="546" y="665"/>
                  <a:pt x="545" y="665"/>
                  <a:pt x="545" y="665"/>
                </a:cubicBezTo>
                <a:cubicBezTo>
                  <a:pt x="544" y="664"/>
                  <a:pt x="544" y="663"/>
                  <a:pt x="543" y="663"/>
                </a:cubicBezTo>
                <a:moveTo>
                  <a:pt x="1206" y="0"/>
                </a:moveTo>
                <a:cubicBezTo>
                  <a:pt x="572" y="634"/>
                  <a:pt x="572" y="634"/>
                  <a:pt x="572" y="634"/>
                </a:cubicBezTo>
                <a:cubicBezTo>
                  <a:pt x="573" y="634"/>
                  <a:pt x="574" y="635"/>
                  <a:pt x="574" y="636"/>
                </a:cubicBezTo>
                <a:cubicBezTo>
                  <a:pt x="575" y="636"/>
                  <a:pt x="575" y="636"/>
                  <a:pt x="575" y="637"/>
                </a:cubicBezTo>
                <a:cubicBezTo>
                  <a:pt x="1209" y="3"/>
                  <a:pt x="1209" y="3"/>
                  <a:pt x="1209" y="3"/>
                </a:cubicBezTo>
                <a:cubicBezTo>
                  <a:pt x="1206" y="0"/>
                  <a:pt x="1206" y="0"/>
                  <a:pt x="1206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86" name="Freeform 742"/>
          <p:cNvSpPr>
            <a:spLocks/>
          </p:cNvSpPr>
          <p:nvPr/>
        </p:nvSpPr>
        <p:spPr bwMode="auto">
          <a:xfrm>
            <a:off x="13104043" y="-2222504"/>
            <a:ext cx="4724402" cy="4675196"/>
          </a:xfrm>
          <a:custGeom>
            <a:avLst/>
            <a:gdLst>
              <a:gd name="T0" fmla="*/ 1137 w 1140"/>
              <a:gd name="T1" fmla="*/ 0 h 1128"/>
              <a:gd name="T2" fmla="*/ 255 w 1140"/>
              <a:gd name="T3" fmla="*/ 882 h 1128"/>
              <a:gd name="T4" fmla="*/ 257 w 1140"/>
              <a:gd name="T5" fmla="*/ 931 h 1128"/>
              <a:gd name="T6" fmla="*/ 64 w 1140"/>
              <a:gd name="T7" fmla="*/ 1123 h 1128"/>
              <a:gd name="T8" fmla="*/ 0 w 1140"/>
              <a:gd name="T9" fmla="*/ 1124 h 1128"/>
              <a:gd name="T10" fmla="*/ 0 w 1140"/>
              <a:gd name="T11" fmla="*/ 1128 h 1128"/>
              <a:gd name="T12" fmla="*/ 66 w 1140"/>
              <a:gd name="T13" fmla="*/ 1127 h 1128"/>
              <a:gd name="T14" fmla="*/ 261 w 1140"/>
              <a:gd name="T15" fmla="*/ 933 h 1128"/>
              <a:gd name="T16" fmla="*/ 259 w 1140"/>
              <a:gd name="T17" fmla="*/ 883 h 1128"/>
              <a:gd name="T18" fmla="*/ 1140 w 1140"/>
              <a:gd name="T19" fmla="*/ 3 h 1128"/>
              <a:gd name="T20" fmla="*/ 1137 w 1140"/>
              <a:gd name="T21" fmla="*/ 0 h 1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140" h="1128">
                <a:moveTo>
                  <a:pt x="1137" y="0"/>
                </a:moveTo>
                <a:cubicBezTo>
                  <a:pt x="255" y="882"/>
                  <a:pt x="255" y="882"/>
                  <a:pt x="255" y="882"/>
                </a:cubicBezTo>
                <a:cubicBezTo>
                  <a:pt x="257" y="931"/>
                  <a:pt x="257" y="931"/>
                  <a:pt x="257" y="931"/>
                </a:cubicBezTo>
                <a:cubicBezTo>
                  <a:pt x="64" y="1123"/>
                  <a:pt x="64" y="1123"/>
                  <a:pt x="64" y="1123"/>
                </a:cubicBezTo>
                <a:cubicBezTo>
                  <a:pt x="0" y="1124"/>
                  <a:pt x="0" y="1124"/>
                  <a:pt x="0" y="1124"/>
                </a:cubicBezTo>
                <a:cubicBezTo>
                  <a:pt x="1" y="1125"/>
                  <a:pt x="1" y="1126"/>
                  <a:pt x="0" y="1128"/>
                </a:cubicBezTo>
                <a:cubicBezTo>
                  <a:pt x="66" y="1127"/>
                  <a:pt x="66" y="1127"/>
                  <a:pt x="66" y="1127"/>
                </a:cubicBezTo>
                <a:cubicBezTo>
                  <a:pt x="261" y="933"/>
                  <a:pt x="261" y="933"/>
                  <a:pt x="261" y="933"/>
                </a:cubicBezTo>
                <a:cubicBezTo>
                  <a:pt x="259" y="883"/>
                  <a:pt x="259" y="883"/>
                  <a:pt x="259" y="883"/>
                </a:cubicBezTo>
                <a:cubicBezTo>
                  <a:pt x="1140" y="3"/>
                  <a:pt x="1140" y="3"/>
                  <a:pt x="1140" y="3"/>
                </a:cubicBezTo>
                <a:cubicBezTo>
                  <a:pt x="1137" y="0"/>
                  <a:pt x="1137" y="0"/>
                  <a:pt x="113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87" name="Freeform 743"/>
          <p:cNvSpPr>
            <a:spLocks/>
          </p:cNvSpPr>
          <p:nvPr/>
        </p:nvSpPr>
        <p:spPr bwMode="auto">
          <a:xfrm>
            <a:off x="11138718" y="-2381254"/>
            <a:ext cx="6707190" cy="6029336"/>
          </a:xfrm>
          <a:custGeom>
            <a:avLst/>
            <a:gdLst>
              <a:gd name="T0" fmla="*/ 1615 w 1618"/>
              <a:gd name="T1" fmla="*/ 0 h 1454"/>
              <a:gd name="T2" fmla="*/ 1615 w 1618"/>
              <a:gd name="T3" fmla="*/ 0 h 1454"/>
              <a:gd name="T4" fmla="*/ 712 w 1618"/>
              <a:gd name="T5" fmla="*/ 903 h 1454"/>
              <a:gd name="T6" fmla="*/ 714 w 1618"/>
              <a:gd name="T7" fmla="*/ 963 h 1454"/>
              <a:gd name="T8" fmla="*/ 536 w 1618"/>
              <a:gd name="T9" fmla="*/ 1141 h 1454"/>
              <a:gd name="T10" fmla="*/ 499 w 1618"/>
              <a:gd name="T11" fmla="*/ 1144 h 1454"/>
              <a:gd name="T12" fmla="*/ 433 w 1618"/>
              <a:gd name="T13" fmla="*/ 1078 h 1454"/>
              <a:gd name="T14" fmla="*/ 407 w 1618"/>
              <a:gd name="T15" fmla="*/ 1078 h 1454"/>
              <a:gd name="T16" fmla="*/ 369 w 1618"/>
              <a:gd name="T17" fmla="*/ 1116 h 1454"/>
              <a:gd name="T18" fmla="*/ 371 w 1618"/>
              <a:gd name="T19" fmla="*/ 1160 h 1454"/>
              <a:gd name="T20" fmla="*/ 210 w 1618"/>
              <a:gd name="T21" fmla="*/ 1320 h 1454"/>
              <a:gd name="T22" fmla="*/ 160 w 1618"/>
              <a:gd name="T23" fmla="*/ 1320 h 1454"/>
              <a:gd name="T24" fmla="*/ 124 w 1618"/>
              <a:gd name="T25" fmla="*/ 1356 h 1454"/>
              <a:gd name="T26" fmla="*/ 43 w 1618"/>
              <a:gd name="T27" fmla="*/ 1357 h 1454"/>
              <a:gd name="T28" fmla="*/ 0 w 1618"/>
              <a:gd name="T29" fmla="*/ 1400 h 1454"/>
              <a:gd name="T30" fmla="*/ 0 w 1618"/>
              <a:gd name="T31" fmla="*/ 1453 h 1454"/>
              <a:gd name="T32" fmla="*/ 4 w 1618"/>
              <a:gd name="T33" fmla="*/ 1454 h 1454"/>
              <a:gd name="T34" fmla="*/ 4 w 1618"/>
              <a:gd name="T35" fmla="*/ 1401 h 1454"/>
              <a:gd name="T36" fmla="*/ 44 w 1618"/>
              <a:gd name="T37" fmla="*/ 1361 h 1454"/>
              <a:gd name="T38" fmla="*/ 125 w 1618"/>
              <a:gd name="T39" fmla="*/ 1360 h 1454"/>
              <a:gd name="T40" fmla="*/ 161 w 1618"/>
              <a:gd name="T41" fmla="*/ 1324 h 1454"/>
              <a:gd name="T42" fmla="*/ 212 w 1618"/>
              <a:gd name="T43" fmla="*/ 1324 h 1454"/>
              <a:gd name="T44" fmla="*/ 375 w 1618"/>
              <a:gd name="T45" fmla="*/ 1161 h 1454"/>
              <a:gd name="T46" fmla="*/ 373 w 1618"/>
              <a:gd name="T47" fmla="*/ 1118 h 1454"/>
              <a:gd name="T48" fmla="*/ 409 w 1618"/>
              <a:gd name="T49" fmla="*/ 1082 h 1454"/>
              <a:gd name="T50" fmla="*/ 431 w 1618"/>
              <a:gd name="T51" fmla="*/ 1082 h 1454"/>
              <a:gd name="T52" fmla="*/ 498 w 1618"/>
              <a:gd name="T53" fmla="*/ 1148 h 1454"/>
              <a:gd name="T54" fmla="*/ 538 w 1618"/>
              <a:gd name="T55" fmla="*/ 1145 h 1454"/>
              <a:gd name="T56" fmla="*/ 718 w 1618"/>
              <a:gd name="T57" fmla="*/ 965 h 1454"/>
              <a:gd name="T58" fmla="*/ 716 w 1618"/>
              <a:gd name="T59" fmla="*/ 904 h 1454"/>
              <a:gd name="T60" fmla="*/ 1618 w 1618"/>
              <a:gd name="T61" fmla="*/ 3 h 1454"/>
              <a:gd name="T62" fmla="*/ 1615 w 1618"/>
              <a:gd name="T63" fmla="*/ 0 h 14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18" h="1454">
                <a:moveTo>
                  <a:pt x="1615" y="0"/>
                </a:moveTo>
                <a:cubicBezTo>
                  <a:pt x="1615" y="0"/>
                  <a:pt x="1615" y="0"/>
                  <a:pt x="1615" y="0"/>
                </a:cubicBezTo>
                <a:cubicBezTo>
                  <a:pt x="712" y="903"/>
                  <a:pt x="712" y="903"/>
                  <a:pt x="712" y="903"/>
                </a:cubicBezTo>
                <a:cubicBezTo>
                  <a:pt x="714" y="963"/>
                  <a:pt x="714" y="963"/>
                  <a:pt x="714" y="963"/>
                </a:cubicBezTo>
                <a:cubicBezTo>
                  <a:pt x="536" y="1141"/>
                  <a:pt x="536" y="1141"/>
                  <a:pt x="536" y="1141"/>
                </a:cubicBezTo>
                <a:cubicBezTo>
                  <a:pt x="499" y="1144"/>
                  <a:pt x="499" y="1144"/>
                  <a:pt x="499" y="1144"/>
                </a:cubicBezTo>
                <a:cubicBezTo>
                  <a:pt x="433" y="1078"/>
                  <a:pt x="433" y="1078"/>
                  <a:pt x="433" y="1078"/>
                </a:cubicBezTo>
                <a:cubicBezTo>
                  <a:pt x="407" y="1078"/>
                  <a:pt x="407" y="1078"/>
                  <a:pt x="407" y="1078"/>
                </a:cubicBezTo>
                <a:cubicBezTo>
                  <a:pt x="369" y="1116"/>
                  <a:pt x="369" y="1116"/>
                  <a:pt x="369" y="1116"/>
                </a:cubicBezTo>
                <a:cubicBezTo>
                  <a:pt x="371" y="1160"/>
                  <a:pt x="371" y="1160"/>
                  <a:pt x="371" y="1160"/>
                </a:cubicBezTo>
                <a:cubicBezTo>
                  <a:pt x="210" y="1320"/>
                  <a:pt x="210" y="1320"/>
                  <a:pt x="210" y="1320"/>
                </a:cubicBezTo>
                <a:cubicBezTo>
                  <a:pt x="160" y="1320"/>
                  <a:pt x="160" y="1320"/>
                  <a:pt x="160" y="1320"/>
                </a:cubicBezTo>
                <a:cubicBezTo>
                  <a:pt x="124" y="1356"/>
                  <a:pt x="124" y="1356"/>
                  <a:pt x="124" y="1356"/>
                </a:cubicBezTo>
                <a:cubicBezTo>
                  <a:pt x="43" y="1357"/>
                  <a:pt x="43" y="1357"/>
                  <a:pt x="43" y="1357"/>
                </a:cubicBezTo>
                <a:cubicBezTo>
                  <a:pt x="0" y="1400"/>
                  <a:pt x="0" y="1400"/>
                  <a:pt x="0" y="1400"/>
                </a:cubicBezTo>
                <a:cubicBezTo>
                  <a:pt x="0" y="1453"/>
                  <a:pt x="0" y="1453"/>
                  <a:pt x="0" y="1453"/>
                </a:cubicBezTo>
                <a:cubicBezTo>
                  <a:pt x="1" y="1453"/>
                  <a:pt x="3" y="1453"/>
                  <a:pt x="4" y="1454"/>
                </a:cubicBezTo>
                <a:cubicBezTo>
                  <a:pt x="4" y="1401"/>
                  <a:pt x="4" y="1401"/>
                  <a:pt x="4" y="1401"/>
                </a:cubicBezTo>
                <a:cubicBezTo>
                  <a:pt x="44" y="1361"/>
                  <a:pt x="44" y="1361"/>
                  <a:pt x="44" y="1361"/>
                </a:cubicBezTo>
                <a:cubicBezTo>
                  <a:pt x="125" y="1360"/>
                  <a:pt x="125" y="1360"/>
                  <a:pt x="125" y="1360"/>
                </a:cubicBezTo>
                <a:cubicBezTo>
                  <a:pt x="161" y="1324"/>
                  <a:pt x="161" y="1324"/>
                  <a:pt x="161" y="1324"/>
                </a:cubicBezTo>
                <a:cubicBezTo>
                  <a:pt x="212" y="1324"/>
                  <a:pt x="212" y="1324"/>
                  <a:pt x="212" y="1324"/>
                </a:cubicBezTo>
                <a:cubicBezTo>
                  <a:pt x="375" y="1161"/>
                  <a:pt x="375" y="1161"/>
                  <a:pt x="375" y="1161"/>
                </a:cubicBezTo>
                <a:cubicBezTo>
                  <a:pt x="373" y="1118"/>
                  <a:pt x="373" y="1118"/>
                  <a:pt x="373" y="1118"/>
                </a:cubicBezTo>
                <a:cubicBezTo>
                  <a:pt x="409" y="1082"/>
                  <a:pt x="409" y="1082"/>
                  <a:pt x="409" y="1082"/>
                </a:cubicBezTo>
                <a:cubicBezTo>
                  <a:pt x="431" y="1082"/>
                  <a:pt x="431" y="1082"/>
                  <a:pt x="431" y="1082"/>
                </a:cubicBezTo>
                <a:cubicBezTo>
                  <a:pt x="498" y="1148"/>
                  <a:pt x="498" y="1148"/>
                  <a:pt x="498" y="1148"/>
                </a:cubicBezTo>
                <a:cubicBezTo>
                  <a:pt x="538" y="1145"/>
                  <a:pt x="538" y="1145"/>
                  <a:pt x="538" y="1145"/>
                </a:cubicBezTo>
                <a:cubicBezTo>
                  <a:pt x="718" y="965"/>
                  <a:pt x="718" y="965"/>
                  <a:pt x="718" y="965"/>
                </a:cubicBezTo>
                <a:cubicBezTo>
                  <a:pt x="716" y="904"/>
                  <a:pt x="716" y="904"/>
                  <a:pt x="716" y="904"/>
                </a:cubicBezTo>
                <a:cubicBezTo>
                  <a:pt x="1618" y="3"/>
                  <a:pt x="1618" y="3"/>
                  <a:pt x="1618" y="3"/>
                </a:cubicBezTo>
                <a:cubicBezTo>
                  <a:pt x="1615" y="0"/>
                  <a:pt x="1615" y="0"/>
                  <a:pt x="161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88" name="Freeform 744"/>
          <p:cNvSpPr>
            <a:spLocks noEditPoints="1"/>
          </p:cNvSpPr>
          <p:nvPr/>
        </p:nvSpPr>
        <p:spPr bwMode="auto">
          <a:xfrm>
            <a:off x="13315181" y="-2679705"/>
            <a:ext cx="4662489" cy="4879984"/>
          </a:xfrm>
          <a:custGeom>
            <a:avLst/>
            <a:gdLst>
              <a:gd name="T0" fmla="*/ 432 w 1125"/>
              <a:gd name="T1" fmla="*/ 690 h 1177"/>
              <a:gd name="T2" fmla="*/ 168 w 1125"/>
              <a:gd name="T3" fmla="*/ 955 h 1177"/>
              <a:gd name="T4" fmla="*/ 170 w 1125"/>
              <a:gd name="T5" fmla="*/ 1026 h 1177"/>
              <a:gd name="T6" fmla="*/ 23 w 1125"/>
              <a:gd name="T7" fmla="*/ 1173 h 1177"/>
              <a:gd name="T8" fmla="*/ 0 w 1125"/>
              <a:gd name="T9" fmla="*/ 1173 h 1177"/>
              <a:gd name="T10" fmla="*/ 0 w 1125"/>
              <a:gd name="T11" fmla="*/ 1177 h 1177"/>
              <a:gd name="T12" fmla="*/ 25 w 1125"/>
              <a:gd name="T13" fmla="*/ 1177 h 1177"/>
              <a:gd name="T14" fmla="*/ 174 w 1125"/>
              <a:gd name="T15" fmla="*/ 1027 h 1177"/>
              <a:gd name="T16" fmla="*/ 172 w 1125"/>
              <a:gd name="T17" fmla="*/ 956 h 1177"/>
              <a:gd name="T18" fmla="*/ 435 w 1125"/>
              <a:gd name="T19" fmla="*/ 693 h 1177"/>
              <a:gd name="T20" fmla="*/ 434 w 1125"/>
              <a:gd name="T21" fmla="*/ 692 h 1177"/>
              <a:gd name="T22" fmla="*/ 432 w 1125"/>
              <a:gd name="T23" fmla="*/ 690 h 1177"/>
              <a:gd name="T24" fmla="*/ 1122 w 1125"/>
              <a:gd name="T25" fmla="*/ 0 h 1177"/>
              <a:gd name="T26" fmla="*/ 461 w 1125"/>
              <a:gd name="T27" fmla="*/ 661 h 1177"/>
              <a:gd name="T28" fmla="*/ 463 w 1125"/>
              <a:gd name="T29" fmla="*/ 663 h 1177"/>
              <a:gd name="T30" fmla="*/ 464 w 1125"/>
              <a:gd name="T31" fmla="*/ 664 h 1177"/>
              <a:gd name="T32" fmla="*/ 1125 w 1125"/>
              <a:gd name="T33" fmla="*/ 3 h 1177"/>
              <a:gd name="T34" fmla="*/ 1122 w 1125"/>
              <a:gd name="T35" fmla="*/ 0 h 11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125" h="1177">
                <a:moveTo>
                  <a:pt x="432" y="690"/>
                </a:moveTo>
                <a:cubicBezTo>
                  <a:pt x="168" y="955"/>
                  <a:pt x="168" y="955"/>
                  <a:pt x="168" y="955"/>
                </a:cubicBezTo>
                <a:cubicBezTo>
                  <a:pt x="170" y="1026"/>
                  <a:pt x="170" y="1026"/>
                  <a:pt x="170" y="1026"/>
                </a:cubicBezTo>
                <a:cubicBezTo>
                  <a:pt x="23" y="1173"/>
                  <a:pt x="23" y="1173"/>
                  <a:pt x="23" y="1173"/>
                </a:cubicBezTo>
                <a:cubicBezTo>
                  <a:pt x="0" y="1173"/>
                  <a:pt x="0" y="1173"/>
                  <a:pt x="0" y="1173"/>
                </a:cubicBezTo>
                <a:cubicBezTo>
                  <a:pt x="0" y="1174"/>
                  <a:pt x="0" y="1176"/>
                  <a:pt x="0" y="1177"/>
                </a:cubicBezTo>
                <a:cubicBezTo>
                  <a:pt x="25" y="1177"/>
                  <a:pt x="25" y="1177"/>
                  <a:pt x="25" y="1177"/>
                </a:cubicBezTo>
                <a:cubicBezTo>
                  <a:pt x="174" y="1027"/>
                  <a:pt x="174" y="1027"/>
                  <a:pt x="174" y="1027"/>
                </a:cubicBezTo>
                <a:cubicBezTo>
                  <a:pt x="172" y="956"/>
                  <a:pt x="172" y="956"/>
                  <a:pt x="172" y="956"/>
                </a:cubicBezTo>
                <a:cubicBezTo>
                  <a:pt x="435" y="693"/>
                  <a:pt x="435" y="693"/>
                  <a:pt x="435" y="693"/>
                </a:cubicBezTo>
                <a:cubicBezTo>
                  <a:pt x="435" y="693"/>
                  <a:pt x="434" y="693"/>
                  <a:pt x="434" y="692"/>
                </a:cubicBezTo>
                <a:cubicBezTo>
                  <a:pt x="433" y="692"/>
                  <a:pt x="433" y="691"/>
                  <a:pt x="432" y="690"/>
                </a:cubicBezTo>
                <a:moveTo>
                  <a:pt x="1122" y="0"/>
                </a:moveTo>
                <a:cubicBezTo>
                  <a:pt x="461" y="661"/>
                  <a:pt x="461" y="661"/>
                  <a:pt x="461" y="661"/>
                </a:cubicBezTo>
                <a:cubicBezTo>
                  <a:pt x="462" y="662"/>
                  <a:pt x="462" y="662"/>
                  <a:pt x="463" y="663"/>
                </a:cubicBezTo>
                <a:cubicBezTo>
                  <a:pt x="463" y="663"/>
                  <a:pt x="464" y="664"/>
                  <a:pt x="464" y="664"/>
                </a:cubicBezTo>
                <a:cubicBezTo>
                  <a:pt x="1125" y="3"/>
                  <a:pt x="1125" y="3"/>
                  <a:pt x="1125" y="3"/>
                </a:cubicBezTo>
                <a:cubicBezTo>
                  <a:pt x="1122" y="0"/>
                  <a:pt x="1122" y="0"/>
                  <a:pt x="112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89" name="Freeform 745"/>
          <p:cNvSpPr>
            <a:spLocks/>
          </p:cNvSpPr>
          <p:nvPr/>
        </p:nvSpPr>
        <p:spPr bwMode="auto">
          <a:xfrm>
            <a:off x="9227367" y="4124333"/>
            <a:ext cx="2930526" cy="4991109"/>
          </a:xfrm>
          <a:custGeom>
            <a:avLst/>
            <a:gdLst>
              <a:gd name="T0" fmla="*/ 654 w 707"/>
              <a:gd name="T1" fmla="*/ 0 h 1204"/>
              <a:gd name="T2" fmla="*/ 635 w 707"/>
              <a:gd name="T3" fmla="*/ 19 h 1204"/>
              <a:gd name="T4" fmla="*/ 512 w 707"/>
              <a:gd name="T5" fmla="*/ 18 h 1204"/>
              <a:gd name="T6" fmla="*/ 463 w 707"/>
              <a:gd name="T7" fmla="*/ 67 h 1204"/>
              <a:gd name="T8" fmla="*/ 463 w 707"/>
              <a:gd name="T9" fmla="*/ 197 h 1204"/>
              <a:gd name="T10" fmla="*/ 328 w 707"/>
              <a:gd name="T11" fmla="*/ 332 h 1204"/>
              <a:gd name="T12" fmla="*/ 330 w 707"/>
              <a:gd name="T13" fmla="*/ 375 h 1204"/>
              <a:gd name="T14" fmla="*/ 225 w 707"/>
              <a:gd name="T15" fmla="*/ 480 h 1204"/>
              <a:gd name="T16" fmla="*/ 24 w 707"/>
              <a:gd name="T17" fmla="*/ 480 h 1204"/>
              <a:gd name="T18" fmla="*/ 0 w 707"/>
              <a:gd name="T19" fmla="*/ 505 h 1204"/>
              <a:gd name="T20" fmla="*/ 0 w 707"/>
              <a:gd name="T21" fmla="*/ 1204 h 1204"/>
              <a:gd name="T22" fmla="*/ 4 w 707"/>
              <a:gd name="T23" fmla="*/ 1204 h 1204"/>
              <a:gd name="T24" fmla="*/ 4 w 707"/>
              <a:gd name="T25" fmla="*/ 506 h 1204"/>
              <a:gd name="T26" fmla="*/ 26 w 707"/>
              <a:gd name="T27" fmla="*/ 484 h 1204"/>
              <a:gd name="T28" fmla="*/ 227 w 707"/>
              <a:gd name="T29" fmla="*/ 484 h 1204"/>
              <a:gd name="T30" fmla="*/ 334 w 707"/>
              <a:gd name="T31" fmla="*/ 376 h 1204"/>
              <a:gd name="T32" fmla="*/ 332 w 707"/>
              <a:gd name="T33" fmla="*/ 334 h 1204"/>
              <a:gd name="T34" fmla="*/ 467 w 707"/>
              <a:gd name="T35" fmla="*/ 198 h 1204"/>
              <a:gd name="T36" fmla="*/ 467 w 707"/>
              <a:gd name="T37" fmla="*/ 69 h 1204"/>
              <a:gd name="T38" fmla="*/ 513 w 707"/>
              <a:gd name="T39" fmla="*/ 22 h 1204"/>
              <a:gd name="T40" fmla="*/ 636 w 707"/>
              <a:gd name="T41" fmla="*/ 23 h 1204"/>
              <a:gd name="T42" fmla="*/ 656 w 707"/>
              <a:gd name="T43" fmla="*/ 4 h 1204"/>
              <a:gd name="T44" fmla="*/ 707 w 707"/>
              <a:gd name="T45" fmla="*/ 4 h 1204"/>
              <a:gd name="T46" fmla="*/ 707 w 707"/>
              <a:gd name="T47" fmla="*/ 4 h 1204"/>
              <a:gd name="T48" fmla="*/ 707 w 707"/>
              <a:gd name="T49" fmla="*/ 0 h 1204"/>
              <a:gd name="T50" fmla="*/ 654 w 707"/>
              <a:gd name="T51" fmla="*/ 0 h 12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07" h="1204">
                <a:moveTo>
                  <a:pt x="654" y="0"/>
                </a:moveTo>
                <a:cubicBezTo>
                  <a:pt x="635" y="19"/>
                  <a:pt x="635" y="19"/>
                  <a:pt x="635" y="19"/>
                </a:cubicBezTo>
                <a:cubicBezTo>
                  <a:pt x="512" y="18"/>
                  <a:pt x="512" y="18"/>
                  <a:pt x="512" y="18"/>
                </a:cubicBezTo>
                <a:cubicBezTo>
                  <a:pt x="463" y="67"/>
                  <a:pt x="463" y="67"/>
                  <a:pt x="463" y="67"/>
                </a:cubicBezTo>
                <a:cubicBezTo>
                  <a:pt x="463" y="197"/>
                  <a:pt x="463" y="197"/>
                  <a:pt x="463" y="197"/>
                </a:cubicBezTo>
                <a:cubicBezTo>
                  <a:pt x="328" y="332"/>
                  <a:pt x="328" y="332"/>
                  <a:pt x="328" y="332"/>
                </a:cubicBezTo>
                <a:cubicBezTo>
                  <a:pt x="330" y="375"/>
                  <a:pt x="330" y="375"/>
                  <a:pt x="330" y="375"/>
                </a:cubicBezTo>
                <a:cubicBezTo>
                  <a:pt x="225" y="480"/>
                  <a:pt x="225" y="480"/>
                  <a:pt x="225" y="480"/>
                </a:cubicBezTo>
                <a:cubicBezTo>
                  <a:pt x="24" y="480"/>
                  <a:pt x="24" y="480"/>
                  <a:pt x="24" y="480"/>
                </a:cubicBezTo>
                <a:cubicBezTo>
                  <a:pt x="0" y="505"/>
                  <a:pt x="0" y="505"/>
                  <a:pt x="0" y="505"/>
                </a:cubicBezTo>
                <a:cubicBezTo>
                  <a:pt x="0" y="1204"/>
                  <a:pt x="0" y="1204"/>
                  <a:pt x="0" y="1204"/>
                </a:cubicBezTo>
                <a:cubicBezTo>
                  <a:pt x="4" y="1204"/>
                  <a:pt x="4" y="1204"/>
                  <a:pt x="4" y="1204"/>
                </a:cubicBezTo>
                <a:cubicBezTo>
                  <a:pt x="4" y="506"/>
                  <a:pt x="4" y="506"/>
                  <a:pt x="4" y="506"/>
                </a:cubicBezTo>
                <a:cubicBezTo>
                  <a:pt x="26" y="484"/>
                  <a:pt x="26" y="484"/>
                  <a:pt x="26" y="484"/>
                </a:cubicBezTo>
                <a:cubicBezTo>
                  <a:pt x="227" y="484"/>
                  <a:pt x="227" y="484"/>
                  <a:pt x="227" y="484"/>
                </a:cubicBezTo>
                <a:cubicBezTo>
                  <a:pt x="334" y="376"/>
                  <a:pt x="334" y="376"/>
                  <a:pt x="334" y="376"/>
                </a:cubicBezTo>
                <a:cubicBezTo>
                  <a:pt x="332" y="334"/>
                  <a:pt x="332" y="334"/>
                  <a:pt x="332" y="334"/>
                </a:cubicBezTo>
                <a:cubicBezTo>
                  <a:pt x="467" y="198"/>
                  <a:pt x="467" y="198"/>
                  <a:pt x="467" y="198"/>
                </a:cubicBezTo>
                <a:cubicBezTo>
                  <a:pt x="467" y="69"/>
                  <a:pt x="467" y="69"/>
                  <a:pt x="467" y="69"/>
                </a:cubicBezTo>
                <a:cubicBezTo>
                  <a:pt x="513" y="22"/>
                  <a:pt x="513" y="22"/>
                  <a:pt x="513" y="22"/>
                </a:cubicBezTo>
                <a:cubicBezTo>
                  <a:pt x="636" y="23"/>
                  <a:pt x="636" y="23"/>
                  <a:pt x="636" y="23"/>
                </a:cubicBezTo>
                <a:cubicBezTo>
                  <a:pt x="656" y="4"/>
                  <a:pt x="656" y="4"/>
                  <a:pt x="656" y="4"/>
                </a:cubicBezTo>
                <a:cubicBezTo>
                  <a:pt x="707" y="4"/>
                  <a:pt x="707" y="4"/>
                  <a:pt x="707" y="4"/>
                </a:cubicBezTo>
                <a:cubicBezTo>
                  <a:pt x="707" y="4"/>
                  <a:pt x="707" y="4"/>
                  <a:pt x="707" y="4"/>
                </a:cubicBezTo>
                <a:cubicBezTo>
                  <a:pt x="707" y="3"/>
                  <a:pt x="707" y="1"/>
                  <a:pt x="707" y="0"/>
                </a:cubicBezTo>
                <a:cubicBezTo>
                  <a:pt x="654" y="0"/>
                  <a:pt x="654" y="0"/>
                  <a:pt x="65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90" name="Freeform 746"/>
          <p:cNvSpPr>
            <a:spLocks/>
          </p:cNvSpPr>
          <p:nvPr/>
        </p:nvSpPr>
        <p:spPr bwMode="auto">
          <a:xfrm>
            <a:off x="9394055" y="4268796"/>
            <a:ext cx="2490788" cy="5178435"/>
          </a:xfrm>
          <a:custGeom>
            <a:avLst/>
            <a:gdLst>
              <a:gd name="T0" fmla="*/ 488 w 601"/>
              <a:gd name="T1" fmla="*/ 0 h 1249"/>
              <a:gd name="T2" fmla="*/ 439 w 601"/>
              <a:gd name="T3" fmla="*/ 49 h 1249"/>
              <a:gd name="T4" fmla="*/ 440 w 601"/>
              <a:gd name="T5" fmla="*/ 179 h 1249"/>
              <a:gd name="T6" fmla="*/ 304 w 601"/>
              <a:gd name="T7" fmla="*/ 314 h 1249"/>
              <a:gd name="T8" fmla="*/ 307 w 601"/>
              <a:gd name="T9" fmla="*/ 356 h 1249"/>
              <a:gd name="T10" fmla="*/ 202 w 601"/>
              <a:gd name="T11" fmla="*/ 461 h 1249"/>
              <a:gd name="T12" fmla="*/ 27 w 601"/>
              <a:gd name="T13" fmla="*/ 461 h 1249"/>
              <a:gd name="T14" fmla="*/ 0 w 601"/>
              <a:gd name="T15" fmla="*/ 487 h 1249"/>
              <a:gd name="T16" fmla="*/ 0 w 601"/>
              <a:gd name="T17" fmla="*/ 1249 h 1249"/>
              <a:gd name="T18" fmla="*/ 4 w 601"/>
              <a:gd name="T19" fmla="*/ 1249 h 1249"/>
              <a:gd name="T20" fmla="*/ 4 w 601"/>
              <a:gd name="T21" fmla="*/ 489 h 1249"/>
              <a:gd name="T22" fmla="*/ 29 w 601"/>
              <a:gd name="T23" fmla="*/ 465 h 1249"/>
              <a:gd name="T24" fmla="*/ 204 w 601"/>
              <a:gd name="T25" fmla="*/ 465 h 1249"/>
              <a:gd name="T26" fmla="*/ 311 w 601"/>
              <a:gd name="T27" fmla="*/ 358 h 1249"/>
              <a:gd name="T28" fmla="*/ 309 w 601"/>
              <a:gd name="T29" fmla="*/ 316 h 1249"/>
              <a:gd name="T30" fmla="*/ 444 w 601"/>
              <a:gd name="T31" fmla="*/ 180 h 1249"/>
              <a:gd name="T32" fmla="*/ 443 w 601"/>
              <a:gd name="T33" fmla="*/ 51 h 1249"/>
              <a:gd name="T34" fmla="*/ 490 w 601"/>
              <a:gd name="T35" fmla="*/ 4 h 1249"/>
              <a:gd name="T36" fmla="*/ 601 w 601"/>
              <a:gd name="T37" fmla="*/ 5 h 1249"/>
              <a:gd name="T38" fmla="*/ 601 w 601"/>
              <a:gd name="T39" fmla="*/ 1 h 1249"/>
              <a:gd name="T40" fmla="*/ 488 w 601"/>
              <a:gd name="T41" fmla="*/ 0 h 12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601" h="1249">
                <a:moveTo>
                  <a:pt x="488" y="0"/>
                </a:moveTo>
                <a:cubicBezTo>
                  <a:pt x="439" y="49"/>
                  <a:pt x="439" y="49"/>
                  <a:pt x="439" y="49"/>
                </a:cubicBezTo>
                <a:cubicBezTo>
                  <a:pt x="440" y="179"/>
                  <a:pt x="440" y="179"/>
                  <a:pt x="440" y="179"/>
                </a:cubicBezTo>
                <a:cubicBezTo>
                  <a:pt x="304" y="314"/>
                  <a:pt x="304" y="314"/>
                  <a:pt x="304" y="314"/>
                </a:cubicBezTo>
                <a:cubicBezTo>
                  <a:pt x="307" y="356"/>
                  <a:pt x="307" y="356"/>
                  <a:pt x="307" y="356"/>
                </a:cubicBezTo>
                <a:cubicBezTo>
                  <a:pt x="202" y="461"/>
                  <a:pt x="202" y="461"/>
                  <a:pt x="202" y="461"/>
                </a:cubicBezTo>
                <a:cubicBezTo>
                  <a:pt x="27" y="461"/>
                  <a:pt x="27" y="461"/>
                  <a:pt x="27" y="461"/>
                </a:cubicBezTo>
                <a:cubicBezTo>
                  <a:pt x="0" y="487"/>
                  <a:pt x="0" y="487"/>
                  <a:pt x="0" y="487"/>
                </a:cubicBezTo>
                <a:cubicBezTo>
                  <a:pt x="0" y="1249"/>
                  <a:pt x="0" y="1249"/>
                  <a:pt x="0" y="1249"/>
                </a:cubicBezTo>
                <a:cubicBezTo>
                  <a:pt x="4" y="1249"/>
                  <a:pt x="4" y="1249"/>
                  <a:pt x="4" y="1249"/>
                </a:cubicBezTo>
                <a:cubicBezTo>
                  <a:pt x="4" y="489"/>
                  <a:pt x="4" y="489"/>
                  <a:pt x="4" y="489"/>
                </a:cubicBezTo>
                <a:cubicBezTo>
                  <a:pt x="29" y="465"/>
                  <a:pt x="29" y="465"/>
                  <a:pt x="29" y="465"/>
                </a:cubicBezTo>
                <a:cubicBezTo>
                  <a:pt x="204" y="465"/>
                  <a:pt x="204" y="465"/>
                  <a:pt x="204" y="465"/>
                </a:cubicBezTo>
                <a:cubicBezTo>
                  <a:pt x="311" y="358"/>
                  <a:pt x="311" y="358"/>
                  <a:pt x="311" y="358"/>
                </a:cubicBezTo>
                <a:cubicBezTo>
                  <a:pt x="309" y="316"/>
                  <a:pt x="309" y="316"/>
                  <a:pt x="309" y="316"/>
                </a:cubicBezTo>
                <a:cubicBezTo>
                  <a:pt x="444" y="180"/>
                  <a:pt x="444" y="180"/>
                  <a:pt x="444" y="180"/>
                </a:cubicBezTo>
                <a:cubicBezTo>
                  <a:pt x="443" y="51"/>
                  <a:pt x="443" y="51"/>
                  <a:pt x="443" y="51"/>
                </a:cubicBezTo>
                <a:cubicBezTo>
                  <a:pt x="490" y="4"/>
                  <a:pt x="490" y="4"/>
                  <a:pt x="490" y="4"/>
                </a:cubicBezTo>
                <a:cubicBezTo>
                  <a:pt x="601" y="5"/>
                  <a:pt x="601" y="5"/>
                  <a:pt x="601" y="5"/>
                </a:cubicBezTo>
                <a:cubicBezTo>
                  <a:pt x="601" y="4"/>
                  <a:pt x="601" y="3"/>
                  <a:pt x="601" y="1"/>
                </a:cubicBezTo>
                <a:cubicBezTo>
                  <a:pt x="488" y="0"/>
                  <a:pt x="488" y="0"/>
                  <a:pt x="48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91" name="Freeform 747"/>
          <p:cNvSpPr>
            <a:spLocks/>
          </p:cNvSpPr>
          <p:nvPr/>
        </p:nvSpPr>
        <p:spPr bwMode="auto">
          <a:xfrm>
            <a:off x="9525817" y="4438659"/>
            <a:ext cx="2184401" cy="4610109"/>
          </a:xfrm>
          <a:custGeom>
            <a:avLst/>
            <a:gdLst>
              <a:gd name="T0" fmla="*/ 527 w 527"/>
              <a:gd name="T1" fmla="*/ 0 h 1112"/>
              <a:gd name="T2" fmla="*/ 489 w 527"/>
              <a:gd name="T3" fmla="*/ 0 h 1112"/>
              <a:gd name="T4" fmla="*/ 448 w 527"/>
              <a:gd name="T5" fmla="*/ 41 h 1112"/>
              <a:gd name="T6" fmla="*/ 447 w 527"/>
              <a:gd name="T7" fmla="*/ 133 h 1112"/>
              <a:gd name="T8" fmla="*/ 289 w 527"/>
              <a:gd name="T9" fmla="*/ 290 h 1112"/>
              <a:gd name="T10" fmla="*/ 292 w 527"/>
              <a:gd name="T11" fmla="*/ 332 h 1112"/>
              <a:gd name="T12" fmla="*/ 187 w 527"/>
              <a:gd name="T13" fmla="*/ 436 h 1112"/>
              <a:gd name="T14" fmla="*/ 39 w 527"/>
              <a:gd name="T15" fmla="*/ 436 h 1112"/>
              <a:gd name="T16" fmla="*/ 0 w 527"/>
              <a:gd name="T17" fmla="*/ 474 h 1112"/>
              <a:gd name="T18" fmla="*/ 0 w 527"/>
              <a:gd name="T19" fmla="*/ 1112 h 1112"/>
              <a:gd name="T20" fmla="*/ 4 w 527"/>
              <a:gd name="T21" fmla="*/ 1112 h 1112"/>
              <a:gd name="T22" fmla="*/ 4 w 527"/>
              <a:gd name="T23" fmla="*/ 476 h 1112"/>
              <a:gd name="T24" fmla="*/ 41 w 527"/>
              <a:gd name="T25" fmla="*/ 440 h 1112"/>
              <a:gd name="T26" fmla="*/ 189 w 527"/>
              <a:gd name="T27" fmla="*/ 440 h 1112"/>
              <a:gd name="T28" fmla="*/ 296 w 527"/>
              <a:gd name="T29" fmla="*/ 333 h 1112"/>
              <a:gd name="T30" fmla="*/ 294 w 527"/>
              <a:gd name="T31" fmla="*/ 292 h 1112"/>
              <a:gd name="T32" fmla="*/ 451 w 527"/>
              <a:gd name="T33" fmla="*/ 134 h 1112"/>
              <a:gd name="T34" fmla="*/ 452 w 527"/>
              <a:gd name="T35" fmla="*/ 42 h 1112"/>
              <a:gd name="T36" fmla="*/ 490 w 527"/>
              <a:gd name="T37" fmla="*/ 4 h 1112"/>
              <a:gd name="T38" fmla="*/ 526 w 527"/>
              <a:gd name="T39" fmla="*/ 4 h 1112"/>
              <a:gd name="T40" fmla="*/ 527 w 527"/>
              <a:gd name="T41" fmla="*/ 0 h 1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27" h="1112">
                <a:moveTo>
                  <a:pt x="527" y="0"/>
                </a:moveTo>
                <a:cubicBezTo>
                  <a:pt x="489" y="0"/>
                  <a:pt x="489" y="0"/>
                  <a:pt x="489" y="0"/>
                </a:cubicBezTo>
                <a:cubicBezTo>
                  <a:pt x="448" y="41"/>
                  <a:pt x="448" y="41"/>
                  <a:pt x="448" y="41"/>
                </a:cubicBezTo>
                <a:cubicBezTo>
                  <a:pt x="447" y="133"/>
                  <a:pt x="447" y="133"/>
                  <a:pt x="447" y="133"/>
                </a:cubicBezTo>
                <a:cubicBezTo>
                  <a:pt x="289" y="290"/>
                  <a:pt x="289" y="290"/>
                  <a:pt x="289" y="290"/>
                </a:cubicBezTo>
                <a:cubicBezTo>
                  <a:pt x="292" y="332"/>
                  <a:pt x="292" y="332"/>
                  <a:pt x="292" y="332"/>
                </a:cubicBezTo>
                <a:cubicBezTo>
                  <a:pt x="187" y="436"/>
                  <a:pt x="187" y="436"/>
                  <a:pt x="187" y="436"/>
                </a:cubicBezTo>
                <a:cubicBezTo>
                  <a:pt x="39" y="436"/>
                  <a:pt x="39" y="436"/>
                  <a:pt x="39" y="436"/>
                </a:cubicBezTo>
                <a:cubicBezTo>
                  <a:pt x="0" y="474"/>
                  <a:pt x="0" y="474"/>
                  <a:pt x="0" y="474"/>
                </a:cubicBezTo>
                <a:cubicBezTo>
                  <a:pt x="0" y="1112"/>
                  <a:pt x="0" y="1112"/>
                  <a:pt x="0" y="1112"/>
                </a:cubicBezTo>
                <a:cubicBezTo>
                  <a:pt x="4" y="1112"/>
                  <a:pt x="4" y="1112"/>
                  <a:pt x="4" y="1112"/>
                </a:cubicBezTo>
                <a:cubicBezTo>
                  <a:pt x="4" y="476"/>
                  <a:pt x="4" y="476"/>
                  <a:pt x="4" y="476"/>
                </a:cubicBezTo>
                <a:cubicBezTo>
                  <a:pt x="41" y="440"/>
                  <a:pt x="41" y="440"/>
                  <a:pt x="41" y="440"/>
                </a:cubicBezTo>
                <a:cubicBezTo>
                  <a:pt x="189" y="440"/>
                  <a:pt x="189" y="440"/>
                  <a:pt x="189" y="440"/>
                </a:cubicBezTo>
                <a:cubicBezTo>
                  <a:pt x="296" y="333"/>
                  <a:pt x="296" y="333"/>
                  <a:pt x="296" y="333"/>
                </a:cubicBezTo>
                <a:cubicBezTo>
                  <a:pt x="294" y="292"/>
                  <a:pt x="294" y="292"/>
                  <a:pt x="294" y="292"/>
                </a:cubicBezTo>
                <a:cubicBezTo>
                  <a:pt x="451" y="134"/>
                  <a:pt x="451" y="134"/>
                  <a:pt x="451" y="134"/>
                </a:cubicBezTo>
                <a:cubicBezTo>
                  <a:pt x="452" y="42"/>
                  <a:pt x="452" y="42"/>
                  <a:pt x="452" y="42"/>
                </a:cubicBezTo>
                <a:cubicBezTo>
                  <a:pt x="490" y="4"/>
                  <a:pt x="490" y="4"/>
                  <a:pt x="490" y="4"/>
                </a:cubicBezTo>
                <a:cubicBezTo>
                  <a:pt x="526" y="4"/>
                  <a:pt x="526" y="4"/>
                  <a:pt x="526" y="4"/>
                </a:cubicBezTo>
                <a:cubicBezTo>
                  <a:pt x="526" y="3"/>
                  <a:pt x="527" y="1"/>
                  <a:pt x="52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92" name="Freeform 748"/>
          <p:cNvSpPr>
            <a:spLocks/>
          </p:cNvSpPr>
          <p:nvPr/>
        </p:nvSpPr>
        <p:spPr bwMode="auto">
          <a:xfrm>
            <a:off x="10140180" y="4132271"/>
            <a:ext cx="2325688" cy="2459042"/>
          </a:xfrm>
          <a:custGeom>
            <a:avLst/>
            <a:gdLst>
              <a:gd name="T0" fmla="*/ 561 w 561"/>
              <a:gd name="T1" fmla="*/ 0 h 593"/>
              <a:gd name="T2" fmla="*/ 558 w 561"/>
              <a:gd name="T3" fmla="*/ 0 h 593"/>
              <a:gd name="T4" fmla="*/ 558 w 561"/>
              <a:gd name="T5" fmla="*/ 0 h 593"/>
              <a:gd name="T6" fmla="*/ 557 w 561"/>
              <a:gd name="T7" fmla="*/ 0 h 593"/>
              <a:gd name="T8" fmla="*/ 556 w 561"/>
              <a:gd name="T9" fmla="*/ 29 h 593"/>
              <a:gd name="T10" fmla="*/ 509 w 561"/>
              <a:gd name="T11" fmla="*/ 76 h 593"/>
              <a:gd name="T12" fmla="*/ 440 w 561"/>
              <a:gd name="T13" fmla="*/ 77 h 593"/>
              <a:gd name="T14" fmla="*/ 334 w 561"/>
              <a:gd name="T15" fmla="*/ 183 h 593"/>
              <a:gd name="T16" fmla="*/ 335 w 561"/>
              <a:gd name="T17" fmla="*/ 232 h 593"/>
              <a:gd name="T18" fmla="*/ 260 w 561"/>
              <a:gd name="T19" fmla="*/ 308 h 593"/>
              <a:gd name="T20" fmla="*/ 258 w 561"/>
              <a:gd name="T21" fmla="*/ 333 h 593"/>
              <a:gd name="T22" fmla="*/ 0 w 561"/>
              <a:gd name="T23" fmla="*/ 590 h 593"/>
              <a:gd name="T24" fmla="*/ 3 w 561"/>
              <a:gd name="T25" fmla="*/ 592 h 593"/>
              <a:gd name="T26" fmla="*/ 3 w 561"/>
              <a:gd name="T27" fmla="*/ 593 h 593"/>
              <a:gd name="T28" fmla="*/ 262 w 561"/>
              <a:gd name="T29" fmla="*/ 335 h 593"/>
              <a:gd name="T30" fmla="*/ 264 w 561"/>
              <a:gd name="T31" fmla="*/ 310 h 593"/>
              <a:gd name="T32" fmla="*/ 339 w 561"/>
              <a:gd name="T33" fmla="*/ 234 h 593"/>
              <a:gd name="T34" fmla="*/ 338 w 561"/>
              <a:gd name="T35" fmla="*/ 184 h 593"/>
              <a:gd name="T36" fmla="*/ 441 w 561"/>
              <a:gd name="T37" fmla="*/ 81 h 593"/>
              <a:gd name="T38" fmla="*/ 510 w 561"/>
              <a:gd name="T39" fmla="*/ 80 h 593"/>
              <a:gd name="T40" fmla="*/ 560 w 561"/>
              <a:gd name="T41" fmla="*/ 31 h 593"/>
              <a:gd name="T42" fmla="*/ 561 w 561"/>
              <a:gd name="T43" fmla="*/ 0 h 5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61" h="593">
                <a:moveTo>
                  <a:pt x="561" y="0"/>
                </a:moveTo>
                <a:cubicBezTo>
                  <a:pt x="560" y="0"/>
                  <a:pt x="559" y="0"/>
                  <a:pt x="558" y="0"/>
                </a:cubicBezTo>
                <a:cubicBezTo>
                  <a:pt x="558" y="0"/>
                  <a:pt x="558" y="0"/>
                  <a:pt x="558" y="0"/>
                </a:cubicBezTo>
                <a:cubicBezTo>
                  <a:pt x="558" y="0"/>
                  <a:pt x="557" y="0"/>
                  <a:pt x="557" y="0"/>
                </a:cubicBezTo>
                <a:cubicBezTo>
                  <a:pt x="556" y="29"/>
                  <a:pt x="556" y="29"/>
                  <a:pt x="556" y="29"/>
                </a:cubicBezTo>
                <a:cubicBezTo>
                  <a:pt x="509" y="76"/>
                  <a:pt x="509" y="76"/>
                  <a:pt x="509" y="76"/>
                </a:cubicBezTo>
                <a:cubicBezTo>
                  <a:pt x="440" y="77"/>
                  <a:pt x="440" y="77"/>
                  <a:pt x="440" y="77"/>
                </a:cubicBezTo>
                <a:cubicBezTo>
                  <a:pt x="334" y="183"/>
                  <a:pt x="334" y="183"/>
                  <a:pt x="334" y="183"/>
                </a:cubicBezTo>
                <a:cubicBezTo>
                  <a:pt x="335" y="232"/>
                  <a:pt x="335" y="232"/>
                  <a:pt x="335" y="232"/>
                </a:cubicBezTo>
                <a:cubicBezTo>
                  <a:pt x="260" y="308"/>
                  <a:pt x="260" y="308"/>
                  <a:pt x="260" y="308"/>
                </a:cubicBezTo>
                <a:cubicBezTo>
                  <a:pt x="258" y="333"/>
                  <a:pt x="258" y="333"/>
                  <a:pt x="258" y="333"/>
                </a:cubicBezTo>
                <a:cubicBezTo>
                  <a:pt x="0" y="590"/>
                  <a:pt x="0" y="590"/>
                  <a:pt x="0" y="590"/>
                </a:cubicBezTo>
                <a:cubicBezTo>
                  <a:pt x="1" y="591"/>
                  <a:pt x="2" y="591"/>
                  <a:pt x="3" y="592"/>
                </a:cubicBezTo>
                <a:cubicBezTo>
                  <a:pt x="3" y="592"/>
                  <a:pt x="3" y="593"/>
                  <a:pt x="3" y="593"/>
                </a:cubicBezTo>
                <a:cubicBezTo>
                  <a:pt x="262" y="335"/>
                  <a:pt x="262" y="335"/>
                  <a:pt x="262" y="335"/>
                </a:cubicBezTo>
                <a:cubicBezTo>
                  <a:pt x="264" y="310"/>
                  <a:pt x="264" y="310"/>
                  <a:pt x="264" y="310"/>
                </a:cubicBezTo>
                <a:cubicBezTo>
                  <a:pt x="339" y="234"/>
                  <a:pt x="339" y="234"/>
                  <a:pt x="339" y="234"/>
                </a:cubicBezTo>
                <a:cubicBezTo>
                  <a:pt x="338" y="184"/>
                  <a:pt x="338" y="184"/>
                  <a:pt x="338" y="184"/>
                </a:cubicBezTo>
                <a:cubicBezTo>
                  <a:pt x="441" y="81"/>
                  <a:pt x="441" y="81"/>
                  <a:pt x="441" y="81"/>
                </a:cubicBezTo>
                <a:cubicBezTo>
                  <a:pt x="510" y="80"/>
                  <a:pt x="510" y="80"/>
                  <a:pt x="510" y="80"/>
                </a:cubicBezTo>
                <a:cubicBezTo>
                  <a:pt x="560" y="31"/>
                  <a:pt x="560" y="31"/>
                  <a:pt x="560" y="31"/>
                </a:cubicBezTo>
                <a:cubicBezTo>
                  <a:pt x="561" y="0"/>
                  <a:pt x="561" y="0"/>
                  <a:pt x="56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93" name="Freeform 749"/>
          <p:cNvSpPr>
            <a:spLocks noEditPoints="1"/>
          </p:cNvSpPr>
          <p:nvPr/>
        </p:nvSpPr>
        <p:spPr bwMode="auto">
          <a:xfrm>
            <a:off x="10819630" y="4754572"/>
            <a:ext cx="1039813" cy="1438278"/>
          </a:xfrm>
          <a:custGeom>
            <a:avLst/>
            <a:gdLst>
              <a:gd name="T0" fmla="*/ 211 w 251"/>
              <a:gd name="T1" fmla="*/ 58 h 347"/>
              <a:gd name="T2" fmla="*/ 210 w 251"/>
              <a:gd name="T3" fmla="*/ 89 h 347"/>
              <a:gd name="T4" fmla="*/ 131 w 251"/>
              <a:gd name="T5" fmla="*/ 168 h 347"/>
              <a:gd name="T6" fmla="*/ 132 w 251"/>
              <a:gd name="T7" fmla="*/ 212 h 347"/>
              <a:gd name="T8" fmla="*/ 0 w 251"/>
              <a:gd name="T9" fmla="*/ 344 h 347"/>
              <a:gd name="T10" fmla="*/ 3 w 251"/>
              <a:gd name="T11" fmla="*/ 346 h 347"/>
              <a:gd name="T12" fmla="*/ 3 w 251"/>
              <a:gd name="T13" fmla="*/ 347 h 347"/>
              <a:gd name="T14" fmla="*/ 136 w 251"/>
              <a:gd name="T15" fmla="*/ 214 h 347"/>
              <a:gd name="T16" fmla="*/ 135 w 251"/>
              <a:gd name="T17" fmla="*/ 170 h 347"/>
              <a:gd name="T18" fmla="*/ 214 w 251"/>
              <a:gd name="T19" fmla="*/ 91 h 347"/>
              <a:gd name="T20" fmla="*/ 215 w 251"/>
              <a:gd name="T21" fmla="*/ 59 h 347"/>
              <a:gd name="T22" fmla="*/ 211 w 251"/>
              <a:gd name="T23" fmla="*/ 58 h 347"/>
              <a:gd name="T24" fmla="*/ 248 w 251"/>
              <a:gd name="T25" fmla="*/ 0 h 347"/>
              <a:gd name="T26" fmla="*/ 228 w 251"/>
              <a:gd name="T27" fmla="*/ 20 h 347"/>
              <a:gd name="T28" fmla="*/ 232 w 251"/>
              <a:gd name="T29" fmla="*/ 22 h 347"/>
              <a:gd name="T30" fmla="*/ 251 w 251"/>
              <a:gd name="T31" fmla="*/ 3 h 347"/>
              <a:gd name="T32" fmla="*/ 250 w 251"/>
              <a:gd name="T33" fmla="*/ 2 h 347"/>
              <a:gd name="T34" fmla="*/ 248 w 251"/>
              <a:gd name="T35" fmla="*/ 0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51" h="347">
                <a:moveTo>
                  <a:pt x="211" y="58"/>
                </a:moveTo>
                <a:cubicBezTo>
                  <a:pt x="210" y="89"/>
                  <a:pt x="210" y="89"/>
                  <a:pt x="210" y="89"/>
                </a:cubicBezTo>
                <a:cubicBezTo>
                  <a:pt x="131" y="168"/>
                  <a:pt x="131" y="168"/>
                  <a:pt x="131" y="168"/>
                </a:cubicBezTo>
                <a:cubicBezTo>
                  <a:pt x="132" y="212"/>
                  <a:pt x="132" y="212"/>
                  <a:pt x="132" y="212"/>
                </a:cubicBezTo>
                <a:cubicBezTo>
                  <a:pt x="0" y="344"/>
                  <a:pt x="0" y="344"/>
                  <a:pt x="0" y="344"/>
                </a:cubicBezTo>
                <a:cubicBezTo>
                  <a:pt x="1" y="345"/>
                  <a:pt x="2" y="345"/>
                  <a:pt x="3" y="346"/>
                </a:cubicBezTo>
                <a:cubicBezTo>
                  <a:pt x="3" y="346"/>
                  <a:pt x="3" y="347"/>
                  <a:pt x="3" y="347"/>
                </a:cubicBezTo>
                <a:cubicBezTo>
                  <a:pt x="136" y="214"/>
                  <a:pt x="136" y="214"/>
                  <a:pt x="136" y="214"/>
                </a:cubicBezTo>
                <a:cubicBezTo>
                  <a:pt x="135" y="170"/>
                  <a:pt x="135" y="170"/>
                  <a:pt x="135" y="170"/>
                </a:cubicBezTo>
                <a:cubicBezTo>
                  <a:pt x="214" y="91"/>
                  <a:pt x="214" y="91"/>
                  <a:pt x="214" y="91"/>
                </a:cubicBezTo>
                <a:cubicBezTo>
                  <a:pt x="215" y="59"/>
                  <a:pt x="215" y="59"/>
                  <a:pt x="215" y="59"/>
                </a:cubicBezTo>
                <a:cubicBezTo>
                  <a:pt x="214" y="59"/>
                  <a:pt x="212" y="58"/>
                  <a:pt x="211" y="58"/>
                </a:cubicBezTo>
                <a:moveTo>
                  <a:pt x="248" y="0"/>
                </a:moveTo>
                <a:cubicBezTo>
                  <a:pt x="228" y="20"/>
                  <a:pt x="228" y="20"/>
                  <a:pt x="228" y="20"/>
                </a:cubicBezTo>
                <a:cubicBezTo>
                  <a:pt x="229" y="21"/>
                  <a:pt x="230" y="21"/>
                  <a:pt x="232" y="22"/>
                </a:cubicBezTo>
                <a:cubicBezTo>
                  <a:pt x="251" y="3"/>
                  <a:pt x="251" y="3"/>
                  <a:pt x="251" y="3"/>
                </a:cubicBezTo>
                <a:cubicBezTo>
                  <a:pt x="250" y="3"/>
                  <a:pt x="250" y="3"/>
                  <a:pt x="250" y="2"/>
                </a:cubicBezTo>
                <a:cubicBezTo>
                  <a:pt x="249" y="2"/>
                  <a:pt x="248" y="1"/>
                  <a:pt x="24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94" name="Freeform 750"/>
          <p:cNvSpPr>
            <a:spLocks/>
          </p:cNvSpPr>
          <p:nvPr/>
        </p:nvSpPr>
        <p:spPr bwMode="auto">
          <a:xfrm>
            <a:off x="11349855" y="177801"/>
            <a:ext cx="3333751" cy="2984506"/>
          </a:xfrm>
          <a:custGeom>
            <a:avLst/>
            <a:gdLst>
              <a:gd name="T0" fmla="*/ 804 w 804"/>
              <a:gd name="T1" fmla="*/ 0 h 720"/>
              <a:gd name="T2" fmla="*/ 791 w 804"/>
              <a:gd name="T3" fmla="*/ 0 h 720"/>
              <a:gd name="T4" fmla="*/ 761 w 804"/>
              <a:gd name="T5" fmla="*/ 31 h 720"/>
              <a:gd name="T6" fmla="*/ 678 w 804"/>
              <a:gd name="T7" fmla="*/ 31 h 720"/>
              <a:gd name="T8" fmla="*/ 612 w 804"/>
              <a:gd name="T9" fmla="*/ 97 h 720"/>
              <a:gd name="T10" fmla="*/ 613 w 804"/>
              <a:gd name="T11" fmla="*/ 125 h 720"/>
              <a:gd name="T12" fmla="*/ 435 w 804"/>
              <a:gd name="T13" fmla="*/ 303 h 720"/>
              <a:gd name="T14" fmla="*/ 436 w 804"/>
              <a:gd name="T15" fmla="*/ 352 h 720"/>
              <a:gd name="T16" fmla="*/ 299 w 804"/>
              <a:gd name="T17" fmla="*/ 489 h 720"/>
              <a:gd name="T18" fmla="*/ 299 w 804"/>
              <a:gd name="T19" fmla="*/ 529 h 720"/>
              <a:gd name="T20" fmla="*/ 151 w 804"/>
              <a:gd name="T21" fmla="*/ 677 h 720"/>
              <a:gd name="T22" fmla="*/ 97 w 804"/>
              <a:gd name="T23" fmla="*/ 680 h 720"/>
              <a:gd name="T24" fmla="*/ 60 w 804"/>
              <a:gd name="T25" fmla="*/ 716 h 720"/>
              <a:gd name="T26" fmla="*/ 1 w 804"/>
              <a:gd name="T27" fmla="*/ 715 h 720"/>
              <a:gd name="T28" fmla="*/ 0 w 804"/>
              <a:gd name="T29" fmla="*/ 719 h 720"/>
              <a:gd name="T30" fmla="*/ 62 w 804"/>
              <a:gd name="T31" fmla="*/ 720 h 720"/>
              <a:gd name="T32" fmla="*/ 99 w 804"/>
              <a:gd name="T33" fmla="*/ 684 h 720"/>
              <a:gd name="T34" fmla="*/ 152 w 804"/>
              <a:gd name="T35" fmla="*/ 681 h 720"/>
              <a:gd name="T36" fmla="*/ 303 w 804"/>
              <a:gd name="T37" fmla="*/ 530 h 720"/>
              <a:gd name="T38" fmla="*/ 303 w 804"/>
              <a:gd name="T39" fmla="*/ 491 h 720"/>
              <a:gd name="T40" fmla="*/ 440 w 804"/>
              <a:gd name="T41" fmla="*/ 354 h 720"/>
              <a:gd name="T42" fmla="*/ 439 w 804"/>
              <a:gd name="T43" fmla="*/ 304 h 720"/>
              <a:gd name="T44" fmla="*/ 617 w 804"/>
              <a:gd name="T45" fmla="*/ 126 h 720"/>
              <a:gd name="T46" fmla="*/ 616 w 804"/>
              <a:gd name="T47" fmla="*/ 99 h 720"/>
              <a:gd name="T48" fmla="*/ 680 w 804"/>
              <a:gd name="T49" fmla="*/ 35 h 720"/>
              <a:gd name="T50" fmla="*/ 763 w 804"/>
              <a:gd name="T51" fmla="*/ 35 h 720"/>
              <a:gd name="T52" fmla="*/ 793 w 804"/>
              <a:gd name="T53" fmla="*/ 4 h 720"/>
              <a:gd name="T54" fmla="*/ 803 w 804"/>
              <a:gd name="T55" fmla="*/ 4 h 720"/>
              <a:gd name="T56" fmla="*/ 804 w 804"/>
              <a:gd name="T57" fmla="*/ 0 h 7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804" h="720">
                <a:moveTo>
                  <a:pt x="804" y="0"/>
                </a:moveTo>
                <a:cubicBezTo>
                  <a:pt x="791" y="0"/>
                  <a:pt x="791" y="0"/>
                  <a:pt x="791" y="0"/>
                </a:cubicBezTo>
                <a:cubicBezTo>
                  <a:pt x="761" y="31"/>
                  <a:pt x="761" y="31"/>
                  <a:pt x="761" y="31"/>
                </a:cubicBezTo>
                <a:cubicBezTo>
                  <a:pt x="678" y="31"/>
                  <a:pt x="678" y="31"/>
                  <a:pt x="678" y="31"/>
                </a:cubicBezTo>
                <a:cubicBezTo>
                  <a:pt x="612" y="97"/>
                  <a:pt x="612" y="97"/>
                  <a:pt x="612" y="97"/>
                </a:cubicBezTo>
                <a:cubicBezTo>
                  <a:pt x="613" y="125"/>
                  <a:pt x="613" y="125"/>
                  <a:pt x="613" y="125"/>
                </a:cubicBezTo>
                <a:cubicBezTo>
                  <a:pt x="435" y="303"/>
                  <a:pt x="435" y="303"/>
                  <a:pt x="435" y="303"/>
                </a:cubicBezTo>
                <a:cubicBezTo>
                  <a:pt x="436" y="352"/>
                  <a:pt x="436" y="352"/>
                  <a:pt x="436" y="352"/>
                </a:cubicBezTo>
                <a:cubicBezTo>
                  <a:pt x="299" y="489"/>
                  <a:pt x="299" y="489"/>
                  <a:pt x="299" y="489"/>
                </a:cubicBezTo>
                <a:cubicBezTo>
                  <a:pt x="299" y="529"/>
                  <a:pt x="299" y="529"/>
                  <a:pt x="299" y="529"/>
                </a:cubicBezTo>
                <a:cubicBezTo>
                  <a:pt x="151" y="677"/>
                  <a:pt x="151" y="677"/>
                  <a:pt x="151" y="677"/>
                </a:cubicBezTo>
                <a:cubicBezTo>
                  <a:pt x="97" y="680"/>
                  <a:pt x="97" y="680"/>
                  <a:pt x="97" y="680"/>
                </a:cubicBezTo>
                <a:cubicBezTo>
                  <a:pt x="60" y="716"/>
                  <a:pt x="60" y="716"/>
                  <a:pt x="60" y="716"/>
                </a:cubicBezTo>
                <a:cubicBezTo>
                  <a:pt x="1" y="715"/>
                  <a:pt x="1" y="715"/>
                  <a:pt x="1" y="715"/>
                </a:cubicBezTo>
                <a:cubicBezTo>
                  <a:pt x="1" y="717"/>
                  <a:pt x="1" y="718"/>
                  <a:pt x="0" y="719"/>
                </a:cubicBezTo>
                <a:cubicBezTo>
                  <a:pt x="62" y="720"/>
                  <a:pt x="62" y="720"/>
                  <a:pt x="62" y="720"/>
                </a:cubicBezTo>
                <a:cubicBezTo>
                  <a:pt x="99" y="684"/>
                  <a:pt x="99" y="684"/>
                  <a:pt x="99" y="684"/>
                </a:cubicBezTo>
                <a:cubicBezTo>
                  <a:pt x="152" y="681"/>
                  <a:pt x="152" y="681"/>
                  <a:pt x="152" y="681"/>
                </a:cubicBezTo>
                <a:cubicBezTo>
                  <a:pt x="303" y="530"/>
                  <a:pt x="303" y="530"/>
                  <a:pt x="303" y="530"/>
                </a:cubicBezTo>
                <a:cubicBezTo>
                  <a:pt x="303" y="491"/>
                  <a:pt x="303" y="491"/>
                  <a:pt x="303" y="491"/>
                </a:cubicBezTo>
                <a:cubicBezTo>
                  <a:pt x="440" y="354"/>
                  <a:pt x="440" y="354"/>
                  <a:pt x="440" y="354"/>
                </a:cubicBezTo>
                <a:cubicBezTo>
                  <a:pt x="439" y="304"/>
                  <a:pt x="439" y="304"/>
                  <a:pt x="439" y="304"/>
                </a:cubicBezTo>
                <a:cubicBezTo>
                  <a:pt x="617" y="126"/>
                  <a:pt x="617" y="126"/>
                  <a:pt x="617" y="126"/>
                </a:cubicBezTo>
                <a:cubicBezTo>
                  <a:pt x="616" y="99"/>
                  <a:pt x="616" y="99"/>
                  <a:pt x="616" y="99"/>
                </a:cubicBezTo>
                <a:cubicBezTo>
                  <a:pt x="680" y="35"/>
                  <a:pt x="680" y="35"/>
                  <a:pt x="680" y="35"/>
                </a:cubicBezTo>
                <a:cubicBezTo>
                  <a:pt x="763" y="35"/>
                  <a:pt x="763" y="35"/>
                  <a:pt x="763" y="35"/>
                </a:cubicBezTo>
                <a:cubicBezTo>
                  <a:pt x="793" y="4"/>
                  <a:pt x="793" y="4"/>
                  <a:pt x="793" y="4"/>
                </a:cubicBezTo>
                <a:cubicBezTo>
                  <a:pt x="803" y="4"/>
                  <a:pt x="803" y="4"/>
                  <a:pt x="803" y="4"/>
                </a:cubicBezTo>
                <a:cubicBezTo>
                  <a:pt x="803" y="3"/>
                  <a:pt x="803" y="1"/>
                  <a:pt x="80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95" name="Freeform 751"/>
          <p:cNvSpPr>
            <a:spLocks/>
          </p:cNvSpPr>
          <p:nvPr/>
        </p:nvSpPr>
        <p:spPr bwMode="auto">
          <a:xfrm>
            <a:off x="11354618" y="-100012"/>
            <a:ext cx="3457576" cy="3221044"/>
          </a:xfrm>
          <a:custGeom>
            <a:avLst/>
            <a:gdLst>
              <a:gd name="T0" fmla="*/ 832 w 834"/>
              <a:gd name="T1" fmla="*/ 0 h 777"/>
              <a:gd name="T2" fmla="*/ 746 w 834"/>
              <a:gd name="T3" fmla="*/ 86 h 777"/>
              <a:gd name="T4" fmla="*/ 663 w 834"/>
              <a:gd name="T5" fmla="*/ 84 h 777"/>
              <a:gd name="T6" fmla="*/ 597 w 834"/>
              <a:gd name="T7" fmla="*/ 150 h 777"/>
              <a:gd name="T8" fmla="*/ 598 w 834"/>
              <a:gd name="T9" fmla="*/ 178 h 777"/>
              <a:gd name="T10" fmla="*/ 420 w 834"/>
              <a:gd name="T11" fmla="*/ 356 h 777"/>
              <a:gd name="T12" fmla="*/ 421 w 834"/>
              <a:gd name="T13" fmla="*/ 405 h 777"/>
              <a:gd name="T14" fmla="*/ 284 w 834"/>
              <a:gd name="T15" fmla="*/ 542 h 777"/>
              <a:gd name="T16" fmla="*/ 287 w 834"/>
              <a:gd name="T17" fmla="*/ 585 h 777"/>
              <a:gd name="T18" fmla="*/ 138 w 834"/>
              <a:gd name="T19" fmla="*/ 733 h 777"/>
              <a:gd name="T20" fmla="*/ 85 w 834"/>
              <a:gd name="T21" fmla="*/ 736 h 777"/>
              <a:gd name="T22" fmla="*/ 48 w 834"/>
              <a:gd name="T23" fmla="*/ 773 h 777"/>
              <a:gd name="T24" fmla="*/ 0 w 834"/>
              <a:gd name="T25" fmla="*/ 772 h 777"/>
              <a:gd name="T26" fmla="*/ 1 w 834"/>
              <a:gd name="T27" fmla="*/ 776 h 777"/>
              <a:gd name="T28" fmla="*/ 49 w 834"/>
              <a:gd name="T29" fmla="*/ 777 h 777"/>
              <a:gd name="T30" fmla="*/ 86 w 834"/>
              <a:gd name="T31" fmla="*/ 740 h 777"/>
              <a:gd name="T32" fmla="*/ 140 w 834"/>
              <a:gd name="T33" fmla="*/ 737 h 777"/>
              <a:gd name="T34" fmla="*/ 291 w 834"/>
              <a:gd name="T35" fmla="*/ 586 h 777"/>
              <a:gd name="T36" fmla="*/ 288 w 834"/>
              <a:gd name="T37" fmla="*/ 544 h 777"/>
              <a:gd name="T38" fmla="*/ 425 w 834"/>
              <a:gd name="T39" fmla="*/ 407 h 777"/>
              <a:gd name="T40" fmla="*/ 424 w 834"/>
              <a:gd name="T41" fmla="*/ 357 h 777"/>
              <a:gd name="T42" fmla="*/ 602 w 834"/>
              <a:gd name="T43" fmla="*/ 179 h 777"/>
              <a:gd name="T44" fmla="*/ 601 w 834"/>
              <a:gd name="T45" fmla="*/ 152 h 777"/>
              <a:gd name="T46" fmla="*/ 665 w 834"/>
              <a:gd name="T47" fmla="*/ 88 h 777"/>
              <a:gd name="T48" fmla="*/ 748 w 834"/>
              <a:gd name="T49" fmla="*/ 90 h 777"/>
              <a:gd name="T50" fmla="*/ 834 w 834"/>
              <a:gd name="T51" fmla="*/ 3 h 777"/>
              <a:gd name="T52" fmla="*/ 833 w 834"/>
              <a:gd name="T53" fmla="*/ 2 h 777"/>
              <a:gd name="T54" fmla="*/ 832 w 834"/>
              <a:gd name="T55" fmla="*/ 0 h 7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834" h="777">
                <a:moveTo>
                  <a:pt x="832" y="0"/>
                </a:moveTo>
                <a:cubicBezTo>
                  <a:pt x="746" y="86"/>
                  <a:pt x="746" y="86"/>
                  <a:pt x="746" y="86"/>
                </a:cubicBezTo>
                <a:cubicBezTo>
                  <a:pt x="663" y="84"/>
                  <a:pt x="663" y="84"/>
                  <a:pt x="663" y="84"/>
                </a:cubicBezTo>
                <a:cubicBezTo>
                  <a:pt x="597" y="150"/>
                  <a:pt x="597" y="150"/>
                  <a:pt x="597" y="150"/>
                </a:cubicBezTo>
                <a:cubicBezTo>
                  <a:pt x="598" y="178"/>
                  <a:pt x="598" y="178"/>
                  <a:pt x="598" y="178"/>
                </a:cubicBezTo>
                <a:cubicBezTo>
                  <a:pt x="420" y="356"/>
                  <a:pt x="420" y="356"/>
                  <a:pt x="420" y="356"/>
                </a:cubicBezTo>
                <a:cubicBezTo>
                  <a:pt x="421" y="405"/>
                  <a:pt x="421" y="405"/>
                  <a:pt x="421" y="405"/>
                </a:cubicBezTo>
                <a:cubicBezTo>
                  <a:pt x="284" y="542"/>
                  <a:pt x="284" y="542"/>
                  <a:pt x="284" y="542"/>
                </a:cubicBezTo>
                <a:cubicBezTo>
                  <a:pt x="287" y="585"/>
                  <a:pt x="287" y="585"/>
                  <a:pt x="287" y="585"/>
                </a:cubicBezTo>
                <a:cubicBezTo>
                  <a:pt x="138" y="733"/>
                  <a:pt x="138" y="733"/>
                  <a:pt x="138" y="733"/>
                </a:cubicBezTo>
                <a:cubicBezTo>
                  <a:pt x="85" y="736"/>
                  <a:pt x="85" y="736"/>
                  <a:pt x="85" y="736"/>
                </a:cubicBezTo>
                <a:cubicBezTo>
                  <a:pt x="48" y="773"/>
                  <a:pt x="48" y="773"/>
                  <a:pt x="48" y="773"/>
                </a:cubicBezTo>
                <a:cubicBezTo>
                  <a:pt x="0" y="772"/>
                  <a:pt x="0" y="772"/>
                  <a:pt x="0" y="772"/>
                </a:cubicBezTo>
                <a:cubicBezTo>
                  <a:pt x="0" y="773"/>
                  <a:pt x="1" y="775"/>
                  <a:pt x="1" y="776"/>
                </a:cubicBezTo>
                <a:cubicBezTo>
                  <a:pt x="49" y="777"/>
                  <a:pt x="49" y="777"/>
                  <a:pt x="49" y="777"/>
                </a:cubicBezTo>
                <a:cubicBezTo>
                  <a:pt x="86" y="740"/>
                  <a:pt x="86" y="740"/>
                  <a:pt x="86" y="740"/>
                </a:cubicBezTo>
                <a:cubicBezTo>
                  <a:pt x="140" y="737"/>
                  <a:pt x="140" y="737"/>
                  <a:pt x="140" y="737"/>
                </a:cubicBezTo>
                <a:cubicBezTo>
                  <a:pt x="291" y="586"/>
                  <a:pt x="291" y="586"/>
                  <a:pt x="291" y="586"/>
                </a:cubicBezTo>
                <a:cubicBezTo>
                  <a:pt x="288" y="544"/>
                  <a:pt x="288" y="544"/>
                  <a:pt x="288" y="544"/>
                </a:cubicBezTo>
                <a:cubicBezTo>
                  <a:pt x="425" y="407"/>
                  <a:pt x="425" y="407"/>
                  <a:pt x="425" y="407"/>
                </a:cubicBezTo>
                <a:cubicBezTo>
                  <a:pt x="424" y="357"/>
                  <a:pt x="424" y="357"/>
                  <a:pt x="424" y="357"/>
                </a:cubicBezTo>
                <a:cubicBezTo>
                  <a:pt x="602" y="179"/>
                  <a:pt x="602" y="179"/>
                  <a:pt x="602" y="179"/>
                </a:cubicBezTo>
                <a:cubicBezTo>
                  <a:pt x="601" y="152"/>
                  <a:pt x="601" y="152"/>
                  <a:pt x="601" y="152"/>
                </a:cubicBezTo>
                <a:cubicBezTo>
                  <a:pt x="665" y="88"/>
                  <a:pt x="665" y="88"/>
                  <a:pt x="665" y="88"/>
                </a:cubicBezTo>
                <a:cubicBezTo>
                  <a:pt x="748" y="90"/>
                  <a:pt x="748" y="90"/>
                  <a:pt x="748" y="90"/>
                </a:cubicBezTo>
                <a:cubicBezTo>
                  <a:pt x="834" y="3"/>
                  <a:pt x="834" y="3"/>
                  <a:pt x="834" y="3"/>
                </a:cubicBezTo>
                <a:cubicBezTo>
                  <a:pt x="834" y="3"/>
                  <a:pt x="834" y="3"/>
                  <a:pt x="833" y="2"/>
                </a:cubicBezTo>
                <a:cubicBezTo>
                  <a:pt x="833" y="2"/>
                  <a:pt x="832" y="1"/>
                  <a:pt x="8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96" name="Freeform 752"/>
          <p:cNvSpPr>
            <a:spLocks noEditPoints="1"/>
          </p:cNvSpPr>
          <p:nvPr/>
        </p:nvSpPr>
        <p:spPr bwMode="auto">
          <a:xfrm>
            <a:off x="11532418" y="-3960820"/>
            <a:ext cx="6296027" cy="6862775"/>
          </a:xfrm>
          <a:custGeom>
            <a:avLst/>
            <a:gdLst>
              <a:gd name="T0" fmla="*/ 132 w 1519"/>
              <a:gd name="T1" fmla="*/ 1582 h 1655"/>
              <a:gd name="T2" fmla="*/ 95 w 1519"/>
              <a:gd name="T3" fmla="*/ 1620 h 1655"/>
              <a:gd name="T4" fmla="*/ 34 w 1519"/>
              <a:gd name="T5" fmla="*/ 1618 h 1655"/>
              <a:gd name="T6" fmla="*/ 0 w 1519"/>
              <a:gd name="T7" fmla="*/ 1652 h 1655"/>
              <a:gd name="T8" fmla="*/ 2 w 1519"/>
              <a:gd name="T9" fmla="*/ 1654 h 1655"/>
              <a:gd name="T10" fmla="*/ 3 w 1519"/>
              <a:gd name="T11" fmla="*/ 1655 h 1655"/>
              <a:gd name="T12" fmla="*/ 36 w 1519"/>
              <a:gd name="T13" fmla="*/ 1622 h 1655"/>
              <a:gd name="T14" fmla="*/ 96 w 1519"/>
              <a:gd name="T15" fmla="*/ 1624 h 1655"/>
              <a:gd name="T16" fmla="*/ 136 w 1519"/>
              <a:gd name="T17" fmla="*/ 1584 h 1655"/>
              <a:gd name="T18" fmla="*/ 132 w 1519"/>
              <a:gd name="T19" fmla="*/ 1582 h 1655"/>
              <a:gd name="T20" fmla="*/ 523 w 1519"/>
              <a:gd name="T21" fmla="*/ 994 h 1655"/>
              <a:gd name="T22" fmla="*/ 482 w 1519"/>
              <a:gd name="T23" fmla="*/ 1035 h 1655"/>
              <a:gd name="T24" fmla="*/ 482 w 1519"/>
              <a:gd name="T25" fmla="*/ 1074 h 1655"/>
              <a:gd name="T26" fmla="*/ 388 w 1519"/>
              <a:gd name="T27" fmla="*/ 1168 h 1655"/>
              <a:gd name="T28" fmla="*/ 390 w 1519"/>
              <a:gd name="T29" fmla="*/ 1228 h 1655"/>
              <a:gd name="T30" fmla="*/ 332 w 1519"/>
              <a:gd name="T31" fmla="*/ 1286 h 1655"/>
              <a:gd name="T32" fmla="*/ 332 w 1519"/>
              <a:gd name="T33" fmla="*/ 1332 h 1655"/>
              <a:gd name="T34" fmla="*/ 194 w 1519"/>
              <a:gd name="T35" fmla="*/ 1469 h 1655"/>
              <a:gd name="T36" fmla="*/ 195 w 1519"/>
              <a:gd name="T37" fmla="*/ 1519 h 1655"/>
              <a:gd name="T38" fmla="*/ 161 w 1519"/>
              <a:gd name="T39" fmla="*/ 1553 h 1655"/>
              <a:gd name="T40" fmla="*/ 164 w 1519"/>
              <a:gd name="T41" fmla="*/ 1556 h 1655"/>
              <a:gd name="T42" fmla="*/ 199 w 1519"/>
              <a:gd name="T43" fmla="*/ 1521 h 1655"/>
              <a:gd name="T44" fmla="*/ 198 w 1519"/>
              <a:gd name="T45" fmla="*/ 1471 h 1655"/>
              <a:gd name="T46" fmla="*/ 336 w 1519"/>
              <a:gd name="T47" fmla="*/ 1333 h 1655"/>
              <a:gd name="T48" fmla="*/ 336 w 1519"/>
              <a:gd name="T49" fmla="*/ 1287 h 1655"/>
              <a:gd name="T50" fmla="*/ 394 w 1519"/>
              <a:gd name="T51" fmla="*/ 1230 h 1655"/>
              <a:gd name="T52" fmla="*/ 392 w 1519"/>
              <a:gd name="T53" fmla="*/ 1169 h 1655"/>
              <a:gd name="T54" fmla="*/ 485 w 1519"/>
              <a:gd name="T55" fmla="*/ 1076 h 1655"/>
              <a:gd name="T56" fmla="*/ 486 w 1519"/>
              <a:gd name="T57" fmla="*/ 1036 h 1655"/>
              <a:gd name="T58" fmla="*/ 525 w 1519"/>
              <a:gd name="T59" fmla="*/ 997 h 1655"/>
              <a:gd name="T60" fmla="*/ 524 w 1519"/>
              <a:gd name="T61" fmla="*/ 996 h 1655"/>
              <a:gd name="T62" fmla="*/ 523 w 1519"/>
              <a:gd name="T63" fmla="*/ 994 h 1655"/>
              <a:gd name="T64" fmla="*/ 790 w 1519"/>
              <a:gd name="T65" fmla="*/ 726 h 1655"/>
              <a:gd name="T66" fmla="*/ 552 w 1519"/>
              <a:gd name="T67" fmla="*/ 965 h 1655"/>
              <a:gd name="T68" fmla="*/ 554 w 1519"/>
              <a:gd name="T69" fmla="*/ 966 h 1655"/>
              <a:gd name="T70" fmla="*/ 555 w 1519"/>
              <a:gd name="T71" fmla="*/ 967 h 1655"/>
              <a:gd name="T72" fmla="*/ 793 w 1519"/>
              <a:gd name="T73" fmla="*/ 729 h 1655"/>
              <a:gd name="T74" fmla="*/ 790 w 1519"/>
              <a:gd name="T75" fmla="*/ 726 h 1655"/>
              <a:gd name="T76" fmla="*/ 1517 w 1519"/>
              <a:gd name="T77" fmla="*/ 0 h 1655"/>
              <a:gd name="T78" fmla="*/ 819 w 1519"/>
              <a:gd name="T79" fmla="*/ 698 h 1655"/>
              <a:gd name="T80" fmla="*/ 822 w 1519"/>
              <a:gd name="T81" fmla="*/ 700 h 1655"/>
              <a:gd name="T82" fmla="*/ 1519 w 1519"/>
              <a:gd name="T83" fmla="*/ 3 h 1655"/>
              <a:gd name="T84" fmla="*/ 1517 w 1519"/>
              <a:gd name="T85" fmla="*/ 0 h 1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19" h="1655">
                <a:moveTo>
                  <a:pt x="132" y="1582"/>
                </a:moveTo>
                <a:cubicBezTo>
                  <a:pt x="95" y="1620"/>
                  <a:pt x="95" y="1620"/>
                  <a:pt x="95" y="1620"/>
                </a:cubicBezTo>
                <a:cubicBezTo>
                  <a:pt x="34" y="1618"/>
                  <a:pt x="34" y="1618"/>
                  <a:pt x="34" y="1618"/>
                </a:cubicBezTo>
                <a:cubicBezTo>
                  <a:pt x="0" y="1652"/>
                  <a:pt x="0" y="1652"/>
                  <a:pt x="0" y="1652"/>
                </a:cubicBezTo>
                <a:cubicBezTo>
                  <a:pt x="1" y="1653"/>
                  <a:pt x="1" y="1653"/>
                  <a:pt x="2" y="1654"/>
                </a:cubicBezTo>
                <a:cubicBezTo>
                  <a:pt x="2" y="1654"/>
                  <a:pt x="3" y="1654"/>
                  <a:pt x="3" y="1655"/>
                </a:cubicBezTo>
                <a:cubicBezTo>
                  <a:pt x="36" y="1622"/>
                  <a:pt x="36" y="1622"/>
                  <a:pt x="36" y="1622"/>
                </a:cubicBezTo>
                <a:cubicBezTo>
                  <a:pt x="96" y="1624"/>
                  <a:pt x="96" y="1624"/>
                  <a:pt x="96" y="1624"/>
                </a:cubicBezTo>
                <a:cubicBezTo>
                  <a:pt x="136" y="1584"/>
                  <a:pt x="136" y="1584"/>
                  <a:pt x="136" y="1584"/>
                </a:cubicBezTo>
                <a:cubicBezTo>
                  <a:pt x="134" y="1584"/>
                  <a:pt x="133" y="1583"/>
                  <a:pt x="132" y="1582"/>
                </a:cubicBezTo>
                <a:moveTo>
                  <a:pt x="523" y="994"/>
                </a:moveTo>
                <a:cubicBezTo>
                  <a:pt x="482" y="1035"/>
                  <a:pt x="482" y="1035"/>
                  <a:pt x="482" y="1035"/>
                </a:cubicBezTo>
                <a:cubicBezTo>
                  <a:pt x="482" y="1074"/>
                  <a:pt x="482" y="1074"/>
                  <a:pt x="482" y="1074"/>
                </a:cubicBezTo>
                <a:cubicBezTo>
                  <a:pt x="388" y="1168"/>
                  <a:pt x="388" y="1168"/>
                  <a:pt x="388" y="1168"/>
                </a:cubicBezTo>
                <a:cubicBezTo>
                  <a:pt x="390" y="1228"/>
                  <a:pt x="390" y="1228"/>
                  <a:pt x="390" y="1228"/>
                </a:cubicBezTo>
                <a:cubicBezTo>
                  <a:pt x="332" y="1286"/>
                  <a:pt x="332" y="1286"/>
                  <a:pt x="332" y="1286"/>
                </a:cubicBezTo>
                <a:cubicBezTo>
                  <a:pt x="332" y="1332"/>
                  <a:pt x="332" y="1332"/>
                  <a:pt x="332" y="1332"/>
                </a:cubicBezTo>
                <a:cubicBezTo>
                  <a:pt x="194" y="1469"/>
                  <a:pt x="194" y="1469"/>
                  <a:pt x="194" y="1469"/>
                </a:cubicBezTo>
                <a:cubicBezTo>
                  <a:pt x="195" y="1519"/>
                  <a:pt x="195" y="1519"/>
                  <a:pt x="195" y="1519"/>
                </a:cubicBezTo>
                <a:cubicBezTo>
                  <a:pt x="161" y="1553"/>
                  <a:pt x="161" y="1553"/>
                  <a:pt x="161" y="1553"/>
                </a:cubicBezTo>
                <a:cubicBezTo>
                  <a:pt x="162" y="1554"/>
                  <a:pt x="163" y="1555"/>
                  <a:pt x="164" y="1556"/>
                </a:cubicBezTo>
                <a:cubicBezTo>
                  <a:pt x="199" y="1521"/>
                  <a:pt x="199" y="1521"/>
                  <a:pt x="199" y="1521"/>
                </a:cubicBezTo>
                <a:cubicBezTo>
                  <a:pt x="198" y="1471"/>
                  <a:pt x="198" y="1471"/>
                  <a:pt x="198" y="1471"/>
                </a:cubicBezTo>
                <a:cubicBezTo>
                  <a:pt x="336" y="1333"/>
                  <a:pt x="336" y="1333"/>
                  <a:pt x="336" y="1333"/>
                </a:cubicBezTo>
                <a:cubicBezTo>
                  <a:pt x="336" y="1287"/>
                  <a:pt x="336" y="1287"/>
                  <a:pt x="336" y="1287"/>
                </a:cubicBezTo>
                <a:cubicBezTo>
                  <a:pt x="394" y="1230"/>
                  <a:pt x="394" y="1230"/>
                  <a:pt x="394" y="1230"/>
                </a:cubicBezTo>
                <a:cubicBezTo>
                  <a:pt x="392" y="1169"/>
                  <a:pt x="392" y="1169"/>
                  <a:pt x="392" y="1169"/>
                </a:cubicBezTo>
                <a:cubicBezTo>
                  <a:pt x="485" y="1076"/>
                  <a:pt x="485" y="1076"/>
                  <a:pt x="485" y="1076"/>
                </a:cubicBezTo>
                <a:cubicBezTo>
                  <a:pt x="486" y="1036"/>
                  <a:pt x="486" y="1036"/>
                  <a:pt x="486" y="1036"/>
                </a:cubicBezTo>
                <a:cubicBezTo>
                  <a:pt x="525" y="997"/>
                  <a:pt x="525" y="997"/>
                  <a:pt x="525" y="997"/>
                </a:cubicBezTo>
                <a:cubicBezTo>
                  <a:pt x="525" y="996"/>
                  <a:pt x="525" y="996"/>
                  <a:pt x="524" y="996"/>
                </a:cubicBezTo>
                <a:cubicBezTo>
                  <a:pt x="524" y="995"/>
                  <a:pt x="523" y="994"/>
                  <a:pt x="523" y="994"/>
                </a:cubicBezTo>
                <a:moveTo>
                  <a:pt x="790" y="726"/>
                </a:moveTo>
                <a:cubicBezTo>
                  <a:pt x="552" y="965"/>
                  <a:pt x="552" y="965"/>
                  <a:pt x="552" y="965"/>
                </a:cubicBezTo>
                <a:cubicBezTo>
                  <a:pt x="552" y="965"/>
                  <a:pt x="553" y="966"/>
                  <a:pt x="554" y="966"/>
                </a:cubicBezTo>
                <a:cubicBezTo>
                  <a:pt x="554" y="967"/>
                  <a:pt x="554" y="967"/>
                  <a:pt x="555" y="967"/>
                </a:cubicBezTo>
                <a:cubicBezTo>
                  <a:pt x="793" y="729"/>
                  <a:pt x="793" y="729"/>
                  <a:pt x="793" y="729"/>
                </a:cubicBezTo>
                <a:cubicBezTo>
                  <a:pt x="792" y="728"/>
                  <a:pt x="791" y="727"/>
                  <a:pt x="790" y="726"/>
                </a:cubicBezTo>
                <a:moveTo>
                  <a:pt x="1517" y="0"/>
                </a:moveTo>
                <a:cubicBezTo>
                  <a:pt x="819" y="698"/>
                  <a:pt x="819" y="698"/>
                  <a:pt x="819" y="698"/>
                </a:cubicBezTo>
                <a:cubicBezTo>
                  <a:pt x="820" y="698"/>
                  <a:pt x="821" y="699"/>
                  <a:pt x="822" y="700"/>
                </a:cubicBezTo>
                <a:cubicBezTo>
                  <a:pt x="1519" y="3"/>
                  <a:pt x="1519" y="3"/>
                  <a:pt x="1519" y="3"/>
                </a:cubicBezTo>
                <a:cubicBezTo>
                  <a:pt x="1517" y="0"/>
                  <a:pt x="1517" y="0"/>
                  <a:pt x="151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97" name="Freeform 753"/>
          <p:cNvSpPr>
            <a:spLocks/>
          </p:cNvSpPr>
          <p:nvPr/>
        </p:nvSpPr>
        <p:spPr bwMode="auto">
          <a:xfrm>
            <a:off x="12249968" y="-3536956"/>
            <a:ext cx="4687889" cy="5199072"/>
          </a:xfrm>
          <a:custGeom>
            <a:avLst/>
            <a:gdLst>
              <a:gd name="T0" fmla="*/ 1128 w 1131"/>
              <a:gd name="T1" fmla="*/ 0 h 1254"/>
              <a:gd name="T2" fmla="*/ 204 w 1131"/>
              <a:gd name="T3" fmla="*/ 924 h 1254"/>
              <a:gd name="T4" fmla="*/ 205 w 1131"/>
              <a:gd name="T5" fmla="*/ 969 h 1254"/>
              <a:gd name="T6" fmla="*/ 170 w 1131"/>
              <a:gd name="T7" fmla="*/ 1003 h 1254"/>
              <a:gd name="T8" fmla="*/ 168 w 1131"/>
              <a:gd name="T9" fmla="*/ 1096 h 1254"/>
              <a:gd name="T10" fmla="*/ 121 w 1131"/>
              <a:gd name="T11" fmla="*/ 1143 h 1254"/>
              <a:gd name="T12" fmla="*/ 81 w 1131"/>
              <a:gd name="T13" fmla="*/ 1144 h 1254"/>
              <a:gd name="T14" fmla="*/ 0 w 1131"/>
              <a:gd name="T15" fmla="*/ 1224 h 1254"/>
              <a:gd name="T16" fmla="*/ 0 w 1131"/>
              <a:gd name="T17" fmla="*/ 1254 h 1254"/>
              <a:gd name="T18" fmla="*/ 4 w 1131"/>
              <a:gd name="T19" fmla="*/ 1252 h 1254"/>
              <a:gd name="T20" fmla="*/ 4 w 1131"/>
              <a:gd name="T21" fmla="*/ 1226 h 1254"/>
              <a:gd name="T22" fmla="*/ 82 w 1131"/>
              <a:gd name="T23" fmla="*/ 1148 h 1254"/>
              <a:gd name="T24" fmla="*/ 123 w 1131"/>
              <a:gd name="T25" fmla="*/ 1147 h 1254"/>
              <a:gd name="T26" fmla="*/ 172 w 1131"/>
              <a:gd name="T27" fmla="*/ 1097 h 1254"/>
              <a:gd name="T28" fmla="*/ 174 w 1131"/>
              <a:gd name="T29" fmla="*/ 1005 h 1254"/>
              <a:gd name="T30" fmla="*/ 209 w 1131"/>
              <a:gd name="T31" fmla="*/ 970 h 1254"/>
              <a:gd name="T32" fmla="*/ 208 w 1131"/>
              <a:gd name="T33" fmla="*/ 926 h 1254"/>
              <a:gd name="T34" fmla="*/ 1131 w 1131"/>
              <a:gd name="T35" fmla="*/ 3 h 1254"/>
              <a:gd name="T36" fmla="*/ 1128 w 1131"/>
              <a:gd name="T37" fmla="*/ 0 h 12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31" h="1254">
                <a:moveTo>
                  <a:pt x="1128" y="0"/>
                </a:moveTo>
                <a:cubicBezTo>
                  <a:pt x="204" y="924"/>
                  <a:pt x="204" y="924"/>
                  <a:pt x="204" y="924"/>
                </a:cubicBezTo>
                <a:cubicBezTo>
                  <a:pt x="205" y="969"/>
                  <a:pt x="205" y="969"/>
                  <a:pt x="205" y="969"/>
                </a:cubicBezTo>
                <a:cubicBezTo>
                  <a:pt x="170" y="1003"/>
                  <a:pt x="170" y="1003"/>
                  <a:pt x="170" y="1003"/>
                </a:cubicBezTo>
                <a:cubicBezTo>
                  <a:pt x="168" y="1096"/>
                  <a:pt x="168" y="1096"/>
                  <a:pt x="168" y="1096"/>
                </a:cubicBezTo>
                <a:cubicBezTo>
                  <a:pt x="121" y="1143"/>
                  <a:pt x="121" y="1143"/>
                  <a:pt x="121" y="1143"/>
                </a:cubicBezTo>
                <a:cubicBezTo>
                  <a:pt x="81" y="1144"/>
                  <a:pt x="81" y="1144"/>
                  <a:pt x="81" y="1144"/>
                </a:cubicBezTo>
                <a:cubicBezTo>
                  <a:pt x="0" y="1224"/>
                  <a:pt x="0" y="1224"/>
                  <a:pt x="0" y="1224"/>
                </a:cubicBezTo>
                <a:cubicBezTo>
                  <a:pt x="0" y="1254"/>
                  <a:pt x="0" y="1254"/>
                  <a:pt x="0" y="1254"/>
                </a:cubicBezTo>
                <a:cubicBezTo>
                  <a:pt x="1" y="1253"/>
                  <a:pt x="2" y="1253"/>
                  <a:pt x="4" y="1252"/>
                </a:cubicBezTo>
                <a:cubicBezTo>
                  <a:pt x="4" y="1226"/>
                  <a:pt x="4" y="1226"/>
                  <a:pt x="4" y="1226"/>
                </a:cubicBezTo>
                <a:cubicBezTo>
                  <a:pt x="82" y="1148"/>
                  <a:pt x="82" y="1148"/>
                  <a:pt x="82" y="1148"/>
                </a:cubicBezTo>
                <a:cubicBezTo>
                  <a:pt x="123" y="1147"/>
                  <a:pt x="123" y="1147"/>
                  <a:pt x="123" y="1147"/>
                </a:cubicBezTo>
                <a:cubicBezTo>
                  <a:pt x="172" y="1097"/>
                  <a:pt x="172" y="1097"/>
                  <a:pt x="172" y="1097"/>
                </a:cubicBezTo>
                <a:cubicBezTo>
                  <a:pt x="174" y="1005"/>
                  <a:pt x="174" y="1005"/>
                  <a:pt x="174" y="1005"/>
                </a:cubicBezTo>
                <a:cubicBezTo>
                  <a:pt x="209" y="970"/>
                  <a:pt x="209" y="970"/>
                  <a:pt x="209" y="970"/>
                </a:cubicBezTo>
                <a:cubicBezTo>
                  <a:pt x="208" y="926"/>
                  <a:pt x="208" y="926"/>
                  <a:pt x="208" y="926"/>
                </a:cubicBezTo>
                <a:cubicBezTo>
                  <a:pt x="1131" y="3"/>
                  <a:pt x="1131" y="3"/>
                  <a:pt x="1131" y="3"/>
                </a:cubicBezTo>
                <a:cubicBezTo>
                  <a:pt x="1128" y="0"/>
                  <a:pt x="1128" y="0"/>
                  <a:pt x="112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98" name="Freeform 754"/>
          <p:cNvSpPr>
            <a:spLocks/>
          </p:cNvSpPr>
          <p:nvPr/>
        </p:nvSpPr>
        <p:spPr bwMode="auto">
          <a:xfrm>
            <a:off x="10814868" y="-3544894"/>
            <a:ext cx="6015039" cy="6442087"/>
          </a:xfrm>
          <a:custGeom>
            <a:avLst/>
            <a:gdLst>
              <a:gd name="T0" fmla="*/ 1448 w 1451"/>
              <a:gd name="T1" fmla="*/ 0 h 1554"/>
              <a:gd name="T2" fmla="*/ 536 w 1451"/>
              <a:gd name="T3" fmla="*/ 912 h 1554"/>
              <a:gd name="T4" fmla="*/ 537 w 1451"/>
              <a:gd name="T5" fmla="*/ 957 h 1554"/>
              <a:gd name="T6" fmla="*/ 280 w 1451"/>
              <a:gd name="T7" fmla="*/ 1213 h 1554"/>
              <a:gd name="T8" fmla="*/ 278 w 1451"/>
              <a:gd name="T9" fmla="*/ 1334 h 1554"/>
              <a:gd name="T10" fmla="*/ 62 w 1451"/>
              <a:gd name="T11" fmla="*/ 1550 h 1554"/>
              <a:gd name="T12" fmla="*/ 0 w 1451"/>
              <a:gd name="T13" fmla="*/ 1550 h 1554"/>
              <a:gd name="T14" fmla="*/ 1 w 1451"/>
              <a:gd name="T15" fmla="*/ 1551 h 1554"/>
              <a:gd name="T16" fmla="*/ 0 w 1451"/>
              <a:gd name="T17" fmla="*/ 1554 h 1554"/>
              <a:gd name="T18" fmla="*/ 64 w 1451"/>
              <a:gd name="T19" fmla="*/ 1554 h 1554"/>
              <a:gd name="T20" fmla="*/ 282 w 1451"/>
              <a:gd name="T21" fmla="*/ 1335 h 1554"/>
              <a:gd name="T22" fmla="*/ 284 w 1451"/>
              <a:gd name="T23" fmla="*/ 1215 h 1554"/>
              <a:gd name="T24" fmla="*/ 541 w 1451"/>
              <a:gd name="T25" fmla="*/ 958 h 1554"/>
              <a:gd name="T26" fmla="*/ 540 w 1451"/>
              <a:gd name="T27" fmla="*/ 914 h 1554"/>
              <a:gd name="T28" fmla="*/ 1451 w 1451"/>
              <a:gd name="T29" fmla="*/ 3 h 1554"/>
              <a:gd name="T30" fmla="*/ 1448 w 1451"/>
              <a:gd name="T31" fmla="*/ 0 h 15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451" h="1554">
                <a:moveTo>
                  <a:pt x="1448" y="0"/>
                </a:moveTo>
                <a:cubicBezTo>
                  <a:pt x="536" y="912"/>
                  <a:pt x="536" y="912"/>
                  <a:pt x="536" y="912"/>
                </a:cubicBezTo>
                <a:cubicBezTo>
                  <a:pt x="537" y="957"/>
                  <a:pt x="537" y="957"/>
                  <a:pt x="537" y="957"/>
                </a:cubicBezTo>
                <a:cubicBezTo>
                  <a:pt x="280" y="1213"/>
                  <a:pt x="280" y="1213"/>
                  <a:pt x="280" y="1213"/>
                </a:cubicBezTo>
                <a:cubicBezTo>
                  <a:pt x="278" y="1334"/>
                  <a:pt x="278" y="1334"/>
                  <a:pt x="278" y="1334"/>
                </a:cubicBezTo>
                <a:cubicBezTo>
                  <a:pt x="62" y="1550"/>
                  <a:pt x="62" y="1550"/>
                  <a:pt x="62" y="1550"/>
                </a:cubicBezTo>
                <a:cubicBezTo>
                  <a:pt x="0" y="1550"/>
                  <a:pt x="0" y="1550"/>
                  <a:pt x="0" y="1550"/>
                </a:cubicBezTo>
                <a:cubicBezTo>
                  <a:pt x="1" y="1551"/>
                  <a:pt x="1" y="1551"/>
                  <a:pt x="1" y="1551"/>
                </a:cubicBezTo>
                <a:cubicBezTo>
                  <a:pt x="1" y="1552"/>
                  <a:pt x="0" y="1553"/>
                  <a:pt x="0" y="1554"/>
                </a:cubicBezTo>
                <a:cubicBezTo>
                  <a:pt x="64" y="1554"/>
                  <a:pt x="64" y="1554"/>
                  <a:pt x="64" y="1554"/>
                </a:cubicBezTo>
                <a:cubicBezTo>
                  <a:pt x="282" y="1335"/>
                  <a:pt x="282" y="1335"/>
                  <a:pt x="282" y="1335"/>
                </a:cubicBezTo>
                <a:cubicBezTo>
                  <a:pt x="284" y="1215"/>
                  <a:pt x="284" y="1215"/>
                  <a:pt x="284" y="1215"/>
                </a:cubicBezTo>
                <a:cubicBezTo>
                  <a:pt x="541" y="958"/>
                  <a:pt x="541" y="958"/>
                  <a:pt x="541" y="958"/>
                </a:cubicBezTo>
                <a:cubicBezTo>
                  <a:pt x="540" y="914"/>
                  <a:pt x="540" y="914"/>
                  <a:pt x="540" y="914"/>
                </a:cubicBezTo>
                <a:cubicBezTo>
                  <a:pt x="1451" y="3"/>
                  <a:pt x="1451" y="3"/>
                  <a:pt x="1451" y="3"/>
                </a:cubicBezTo>
                <a:cubicBezTo>
                  <a:pt x="1448" y="0"/>
                  <a:pt x="1448" y="0"/>
                  <a:pt x="144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199" name="Freeform 755"/>
          <p:cNvSpPr>
            <a:spLocks/>
          </p:cNvSpPr>
          <p:nvPr/>
        </p:nvSpPr>
        <p:spPr bwMode="auto">
          <a:xfrm>
            <a:off x="11110143" y="-3636969"/>
            <a:ext cx="5716589" cy="6256349"/>
          </a:xfrm>
          <a:custGeom>
            <a:avLst/>
            <a:gdLst>
              <a:gd name="T0" fmla="*/ 3593 w 3601"/>
              <a:gd name="T1" fmla="*/ 0 h 3941"/>
              <a:gd name="T2" fmla="*/ 1172 w 3601"/>
              <a:gd name="T3" fmla="*/ 2421 h 3941"/>
              <a:gd name="T4" fmla="*/ 1167 w 3601"/>
              <a:gd name="T5" fmla="*/ 2531 h 3941"/>
              <a:gd name="T6" fmla="*/ 499 w 3601"/>
              <a:gd name="T7" fmla="*/ 3199 h 3941"/>
              <a:gd name="T8" fmla="*/ 501 w 3601"/>
              <a:gd name="T9" fmla="*/ 3523 h 3941"/>
              <a:gd name="T10" fmla="*/ 96 w 3601"/>
              <a:gd name="T11" fmla="*/ 3928 h 3941"/>
              <a:gd name="T12" fmla="*/ 0 w 3601"/>
              <a:gd name="T13" fmla="*/ 3930 h 3941"/>
              <a:gd name="T14" fmla="*/ 0 w 3601"/>
              <a:gd name="T15" fmla="*/ 3941 h 3941"/>
              <a:gd name="T16" fmla="*/ 99 w 3601"/>
              <a:gd name="T17" fmla="*/ 3938 h 3941"/>
              <a:gd name="T18" fmla="*/ 512 w 3601"/>
              <a:gd name="T19" fmla="*/ 3526 h 3941"/>
              <a:gd name="T20" fmla="*/ 509 w 3601"/>
              <a:gd name="T21" fmla="*/ 3204 h 3941"/>
              <a:gd name="T22" fmla="*/ 1177 w 3601"/>
              <a:gd name="T23" fmla="*/ 2536 h 3941"/>
              <a:gd name="T24" fmla="*/ 1183 w 3601"/>
              <a:gd name="T25" fmla="*/ 2426 h 3941"/>
              <a:gd name="T26" fmla="*/ 3601 w 3601"/>
              <a:gd name="T27" fmla="*/ 8 h 3941"/>
              <a:gd name="T28" fmla="*/ 3593 w 3601"/>
              <a:gd name="T29" fmla="*/ 0 h 3941"/>
              <a:gd name="T30" fmla="*/ 3593 w 3601"/>
              <a:gd name="T31" fmla="*/ 0 h 39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3601" h="3941">
                <a:moveTo>
                  <a:pt x="3593" y="0"/>
                </a:moveTo>
                <a:lnTo>
                  <a:pt x="1172" y="2421"/>
                </a:lnTo>
                <a:lnTo>
                  <a:pt x="1167" y="2531"/>
                </a:lnTo>
                <a:lnTo>
                  <a:pt x="499" y="3199"/>
                </a:lnTo>
                <a:lnTo>
                  <a:pt x="501" y="3523"/>
                </a:lnTo>
                <a:lnTo>
                  <a:pt x="96" y="3928"/>
                </a:lnTo>
                <a:lnTo>
                  <a:pt x="0" y="3930"/>
                </a:lnTo>
                <a:lnTo>
                  <a:pt x="0" y="3941"/>
                </a:lnTo>
                <a:lnTo>
                  <a:pt x="99" y="3938"/>
                </a:lnTo>
                <a:lnTo>
                  <a:pt x="512" y="3526"/>
                </a:lnTo>
                <a:lnTo>
                  <a:pt x="509" y="3204"/>
                </a:lnTo>
                <a:lnTo>
                  <a:pt x="1177" y="2536"/>
                </a:lnTo>
                <a:lnTo>
                  <a:pt x="1183" y="2426"/>
                </a:lnTo>
                <a:lnTo>
                  <a:pt x="3601" y="8"/>
                </a:lnTo>
                <a:lnTo>
                  <a:pt x="3593" y="0"/>
                </a:lnTo>
                <a:lnTo>
                  <a:pt x="3593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00" name="Freeform 756"/>
          <p:cNvSpPr>
            <a:spLocks/>
          </p:cNvSpPr>
          <p:nvPr/>
        </p:nvSpPr>
        <p:spPr bwMode="auto">
          <a:xfrm>
            <a:off x="11110143" y="-3636969"/>
            <a:ext cx="5716589" cy="6256349"/>
          </a:xfrm>
          <a:custGeom>
            <a:avLst/>
            <a:gdLst>
              <a:gd name="T0" fmla="*/ 3593 w 3601"/>
              <a:gd name="T1" fmla="*/ 0 h 3941"/>
              <a:gd name="T2" fmla="*/ 1172 w 3601"/>
              <a:gd name="T3" fmla="*/ 2421 h 3941"/>
              <a:gd name="T4" fmla="*/ 1167 w 3601"/>
              <a:gd name="T5" fmla="*/ 2531 h 3941"/>
              <a:gd name="T6" fmla="*/ 499 w 3601"/>
              <a:gd name="T7" fmla="*/ 3199 h 3941"/>
              <a:gd name="T8" fmla="*/ 501 w 3601"/>
              <a:gd name="T9" fmla="*/ 3523 h 3941"/>
              <a:gd name="T10" fmla="*/ 96 w 3601"/>
              <a:gd name="T11" fmla="*/ 3928 h 3941"/>
              <a:gd name="T12" fmla="*/ 0 w 3601"/>
              <a:gd name="T13" fmla="*/ 3930 h 3941"/>
              <a:gd name="T14" fmla="*/ 0 w 3601"/>
              <a:gd name="T15" fmla="*/ 3941 h 3941"/>
              <a:gd name="T16" fmla="*/ 99 w 3601"/>
              <a:gd name="T17" fmla="*/ 3938 h 3941"/>
              <a:gd name="T18" fmla="*/ 512 w 3601"/>
              <a:gd name="T19" fmla="*/ 3526 h 3941"/>
              <a:gd name="T20" fmla="*/ 509 w 3601"/>
              <a:gd name="T21" fmla="*/ 3204 h 3941"/>
              <a:gd name="T22" fmla="*/ 1177 w 3601"/>
              <a:gd name="T23" fmla="*/ 2536 h 3941"/>
              <a:gd name="T24" fmla="*/ 1183 w 3601"/>
              <a:gd name="T25" fmla="*/ 2426 h 3941"/>
              <a:gd name="T26" fmla="*/ 3601 w 3601"/>
              <a:gd name="T27" fmla="*/ 8 h 3941"/>
              <a:gd name="T28" fmla="*/ 3593 w 3601"/>
              <a:gd name="T29" fmla="*/ 0 h 3941"/>
              <a:gd name="T30" fmla="*/ 3593 w 3601"/>
              <a:gd name="T31" fmla="*/ 0 h 39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3601" h="3941">
                <a:moveTo>
                  <a:pt x="3593" y="0"/>
                </a:moveTo>
                <a:lnTo>
                  <a:pt x="1172" y="2421"/>
                </a:lnTo>
                <a:lnTo>
                  <a:pt x="1167" y="2531"/>
                </a:lnTo>
                <a:lnTo>
                  <a:pt x="499" y="3199"/>
                </a:lnTo>
                <a:lnTo>
                  <a:pt x="501" y="3523"/>
                </a:lnTo>
                <a:lnTo>
                  <a:pt x="96" y="3928"/>
                </a:lnTo>
                <a:lnTo>
                  <a:pt x="0" y="3930"/>
                </a:lnTo>
                <a:lnTo>
                  <a:pt x="0" y="3941"/>
                </a:lnTo>
                <a:lnTo>
                  <a:pt x="99" y="3938"/>
                </a:lnTo>
                <a:lnTo>
                  <a:pt x="512" y="3526"/>
                </a:lnTo>
                <a:lnTo>
                  <a:pt x="509" y="3204"/>
                </a:lnTo>
                <a:lnTo>
                  <a:pt x="1177" y="2536"/>
                </a:lnTo>
                <a:lnTo>
                  <a:pt x="1183" y="2426"/>
                </a:lnTo>
                <a:lnTo>
                  <a:pt x="3601" y="8"/>
                </a:lnTo>
                <a:lnTo>
                  <a:pt x="3593" y="0"/>
                </a:lnTo>
                <a:lnTo>
                  <a:pt x="3593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01" name="Freeform 757"/>
          <p:cNvSpPr>
            <a:spLocks/>
          </p:cNvSpPr>
          <p:nvPr/>
        </p:nvSpPr>
        <p:spPr bwMode="auto">
          <a:xfrm>
            <a:off x="12296006" y="-3475044"/>
            <a:ext cx="4670427" cy="5124460"/>
          </a:xfrm>
          <a:custGeom>
            <a:avLst/>
            <a:gdLst>
              <a:gd name="T0" fmla="*/ 1125 w 1127"/>
              <a:gd name="T1" fmla="*/ 0 h 1236"/>
              <a:gd name="T2" fmla="*/ 209 w 1127"/>
              <a:gd name="T3" fmla="*/ 916 h 1236"/>
              <a:gd name="T4" fmla="*/ 209 w 1127"/>
              <a:gd name="T5" fmla="*/ 961 h 1236"/>
              <a:gd name="T6" fmla="*/ 175 w 1127"/>
              <a:gd name="T7" fmla="*/ 995 h 1236"/>
              <a:gd name="T8" fmla="*/ 176 w 1127"/>
              <a:gd name="T9" fmla="*/ 1090 h 1236"/>
              <a:gd name="T10" fmla="*/ 124 w 1127"/>
              <a:gd name="T11" fmla="*/ 1142 h 1236"/>
              <a:gd name="T12" fmla="*/ 81 w 1127"/>
              <a:gd name="T13" fmla="*/ 1140 h 1236"/>
              <a:gd name="T14" fmla="*/ 0 w 1127"/>
              <a:gd name="T15" fmla="*/ 1221 h 1236"/>
              <a:gd name="T16" fmla="*/ 0 w 1127"/>
              <a:gd name="T17" fmla="*/ 1236 h 1236"/>
              <a:gd name="T18" fmla="*/ 1 w 1127"/>
              <a:gd name="T19" fmla="*/ 1236 h 1236"/>
              <a:gd name="T20" fmla="*/ 2 w 1127"/>
              <a:gd name="T21" fmla="*/ 1236 h 1236"/>
              <a:gd name="T22" fmla="*/ 4 w 1127"/>
              <a:gd name="T23" fmla="*/ 1236 h 1236"/>
              <a:gd name="T24" fmla="*/ 4 w 1127"/>
              <a:gd name="T25" fmla="*/ 1222 h 1236"/>
              <a:gd name="T26" fmla="*/ 82 w 1127"/>
              <a:gd name="T27" fmla="*/ 1144 h 1236"/>
              <a:gd name="T28" fmla="*/ 126 w 1127"/>
              <a:gd name="T29" fmla="*/ 1146 h 1236"/>
              <a:gd name="T30" fmla="*/ 180 w 1127"/>
              <a:gd name="T31" fmla="*/ 1092 h 1236"/>
              <a:gd name="T32" fmla="*/ 179 w 1127"/>
              <a:gd name="T33" fmla="*/ 997 h 1236"/>
              <a:gd name="T34" fmla="*/ 213 w 1127"/>
              <a:gd name="T35" fmla="*/ 962 h 1236"/>
              <a:gd name="T36" fmla="*/ 213 w 1127"/>
              <a:gd name="T37" fmla="*/ 918 h 1236"/>
              <a:gd name="T38" fmla="*/ 1127 w 1127"/>
              <a:gd name="T39" fmla="*/ 3 h 1236"/>
              <a:gd name="T40" fmla="*/ 1125 w 1127"/>
              <a:gd name="T41" fmla="*/ 0 h 12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127" h="1236">
                <a:moveTo>
                  <a:pt x="1125" y="0"/>
                </a:moveTo>
                <a:cubicBezTo>
                  <a:pt x="209" y="916"/>
                  <a:pt x="209" y="916"/>
                  <a:pt x="209" y="916"/>
                </a:cubicBezTo>
                <a:cubicBezTo>
                  <a:pt x="209" y="961"/>
                  <a:pt x="209" y="961"/>
                  <a:pt x="209" y="961"/>
                </a:cubicBezTo>
                <a:cubicBezTo>
                  <a:pt x="175" y="995"/>
                  <a:pt x="175" y="995"/>
                  <a:pt x="175" y="995"/>
                </a:cubicBezTo>
                <a:cubicBezTo>
                  <a:pt x="176" y="1090"/>
                  <a:pt x="176" y="1090"/>
                  <a:pt x="176" y="1090"/>
                </a:cubicBezTo>
                <a:cubicBezTo>
                  <a:pt x="124" y="1142"/>
                  <a:pt x="124" y="1142"/>
                  <a:pt x="124" y="1142"/>
                </a:cubicBezTo>
                <a:cubicBezTo>
                  <a:pt x="81" y="1140"/>
                  <a:pt x="81" y="1140"/>
                  <a:pt x="81" y="1140"/>
                </a:cubicBezTo>
                <a:cubicBezTo>
                  <a:pt x="0" y="1221"/>
                  <a:pt x="0" y="1221"/>
                  <a:pt x="0" y="1221"/>
                </a:cubicBezTo>
                <a:cubicBezTo>
                  <a:pt x="0" y="1236"/>
                  <a:pt x="0" y="1236"/>
                  <a:pt x="0" y="1236"/>
                </a:cubicBezTo>
                <a:cubicBezTo>
                  <a:pt x="1" y="1236"/>
                  <a:pt x="1" y="1236"/>
                  <a:pt x="1" y="1236"/>
                </a:cubicBezTo>
                <a:cubicBezTo>
                  <a:pt x="2" y="1236"/>
                  <a:pt x="2" y="1236"/>
                  <a:pt x="2" y="1236"/>
                </a:cubicBezTo>
                <a:cubicBezTo>
                  <a:pt x="2" y="1236"/>
                  <a:pt x="3" y="1236"/>
                  <a:pt x="4" y="1236"/>
                </a:cubicBezTo>
                <a:cubicBezTo>
                  <a:pt x="4" y="1222"/>
                  <a:pt x="4" y="1222"/>
                  <a:pt x="4" y="1222"/>
                </a:cubicBezTo>
                <a:cubicBezTo>
                  <a:pt x="82" y="1144"/>
                  <a:pt x="82" y="1144"/>
                  <a:pt x="82" y="1144"/>
                </a:cubicBezTo>
                <a:cubicBezTo>
                  <a:pt x="126" y="1146"/>
                  <a:pt x="126" y="1146"/>
                  <a:pt x="126" y="1146"/>
                </a:cubicBezTo>
                <a:cubicBezTo>
                  <a:pt x="180" y="1092"/>
                  <a:pt x="180" y="1092"/>
                  <a:pt x="180" y="1092"/>
                </a:cubicBezTo>
                <a:cubicBezTo>
                  <a:pt x="179" y="997"/>
                  <a:pt x="179" y="997"/>
                  <a:pt x="179" y="997"/>
                </a:cubicBezTo>
                <a:cubicBezTo>
                  <a:pt x="213" y="962"/>
                  <a:pt x="213" y="962"/>
                  <a:pt x="213" y="962"/>
                </a:cubicBezTo>
                <a:cubicBezTo>
                  <a:pt x="213" y="918"/>
                  <a:pt x="213" y="918"/>
                  <a:pt x="213" y="918"/>
                </a:cubicBezTo>
                <a:cubicBezTo>
                  <a:pt x="1127" y="3"/>
                  <a:pt x="1127" y="3"/>
                  <a:pt x="1127" y="3"/>
                </a:cubicBezTo>
                <a:cubicBezTo>
                  <a:pt x="1125" y="0"/>
                  <a:pt x="1125" y="0"/>
                  <a:pt x="112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02" name="Freeform 758"/>
          <p:cNvSpPr>
            <a:spLocks/>
          </p:cNvSpPr>
          <p:nvPr/>
        </p:nvSpPr>
        <p:spPr bwMode="auto">
          <a:xfrm>
            <a:off x="11156180" y="-3644906"/>
            <a:ext cx="5562602" cy="6110299"/>
          </a:xfrm>
          <a:custGeom>
            <a:avLst/>
            <a:gdLst>
              <a:gd name="T0" fmla="*/ 3496 w 3504"/>
              <a:gd name="T1" fmla="*/ 0 h 3849"/>
              <a:gd name="T2" fmla="*/ 3496 w 3504"/>
              <a:gd name="T3" fmla="*/ 0 h 3849"/>
              <a:gd name="T4" fmla="*/ 1039 w 3504"/>
              <a:gd name="T5" fmla="*/ 2457 h 3849"/>
              <a:gd name="T6" fmla="*/ 1036 w 3504"/>
              <a:gd name="T7" fmla="*/ 2549 h 3849"/>
              <a:gd name="T8" fmla="*/ 323 w 3504"/>
              <a:gd name="T9" fmla="*/ 3262 h 3849"/>
              <a:gd name="T10" fmla="*/ 321 w 3504"/>
              <a:gd name="T11" fmla="*/ 3604 h 3849"/>
              <a:gd name="T12" fmla="*/ 86 w 3504"/>
              <a:gd name="T13" fmla="*/ 3839 h 3849"/>
              <a:gd name="T14" fmla="*/ 54 w 3504"/>
              <a:gd name="T15" fmla="*/ 3839 h 3849"/>
              <a:gd name="T16" fmla="*/ 0 w 3504"/>
              <a:gd name="T17" fmla="*/ 3839 h 3849"/>
              <a:gd name="T18" fmla="*/ 0 w 3504"/>
              <a:gd name="T19" fmla="*/ 3849 h 3849"/>
              <a:gd name="T20" fmla="*/ 54 w 3504"/>
              <a:gd name="T21" fmla="*/ 3849 h 3849"/>
              <a:gd name="T22" fmla="*/ 91 w 3504"/>
              <a:gd name="T23" fmla="*/ 3849 h 3849"/>
              <a:gd name="T24" fmla="*/ 331 w 3504"/>
              <a:gd name="T25" fmla="*/ 3609 h 3849"/>
              <a:gd name="T26" fmla="*/ 334 w 3504"/>
              <a:gd name="T27" fmla="*/ 3267 h 3849"/>
              <a:gd name="T28" fmla="*/ 1047 w 3504"/>
              <a:gd name="T29" fmla="*/ 2554 h 3849"/>
              <a:gd name="T30" fmla="*/ 1049 w 3504"/>
              <a:gd name="T31" fmla="*/ 2463 h 3849"/>
              <a:gd name="T32" fmla="*/ 3504 w 3504"/>
              <a:gd name="T33" fmla="*/ 8 h 3849"/>
              <a:gd name="T34" fmla="*/ 3496 w 3504"/>
              <a:gd name="T35" fmla="*/ 0 h 3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504" h="3849">
                <a:moveTo>
                  <a:pt x="3496" y="0"/>
                </a:moveTo>
                <a:lnTo>
                  <a:pt x="3496" y="0"/>
                </a:lnTo>
                <a:lnTo>
                  <a:pt x="1039" y="2457"/>
                </a:lnTo>
                <a:lnTo>
                  <a:pt x="1036" y="2549"/>
                </a:lnTo>
                <a:lnTo>
                  <a:pt x="323" y="3262"/>
                </a:lnTo>
                <a:lnTo>
                  <a:pt x="321" y="3604"/>
                </a:lnTo>
                <a:lnTo>
                  <a:pt x="86" y="3839"/>
                </a:lnTo>
                <a:lnTo>
                  <a:pt x="54" y="3839"/>
                </a:lnTo>
                <a:lnTo>
                  <a:pt x="0" y="3839"/>
                </a:lnTo>
                <a:lnTo>
                  <a:pt x="0" y="3849"/>
                </a:lnTo>
                <a:lnTo>
                  <a:pt x="54" y="3849"/>
                </a:lnTo>
                <a:lnTo>
                  <a:pt x="91" y="3849"/>
                </a:lnTo>
                <a:lnTo>
                  <a:pt x="331" y="3609"/>
                </a:lnTo>
                <a:lnTo>
                  <a:pt x="334" y="3267"/>
                </a:lnTo>
                <a:lnTo>
                  <a:pt x="1047" y="2554"/>
                </a:lnTo>
                <a:lnTo>
                  <a:pt x="1049" y="2463"/>
                </a:lnTo>
                <a:lnTo>
                  <a:pt x="3504" y="8"/>
                </a:lnTo>
                <a:lnTo>
                  <a:pt x="349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03" name="Freeform 759"/>
          <p:cNvSpPr>
            <a:spLocks/>
          </p:cNvSpPr>
          <p:nvPr/>
        </p:nvSpPr>
        <p:spPr bwMode="auto">
          <a:xfrm>
            <a:off x="11156180" y="-3644906"/>
            <a:ext cx="5562602" cy="6110299"/>
          </a:xfrm>
          <a:custGeom>
            <a:avLst/>
            <a:gdLst>
              <a:gd name="T0" fmla="*/ 3496 w 3504"/>
              <a:gd name="T1" fmla="*/ 0 h 3849"/>
              <a:gd name="T2" fmla="*/ 3496 w 3504"/>
              <a:gd name="T3" fmla="*/ 0 h 3849"/>
              <a:gd name="T4" fmla="*/ 1039 w 3504"/>
              <a:gd name="T5" fmla="*/ 2457 h 3849"/>
              <a:gd name="T6" fmla="*/ 1036 w 3504"/>
              <a:gd name="T7" fmla="*/ 2549 h 3849"/>
              <a:gd name="T8" fmla="*/ 323 w 3504"/>
              <a:gd name="T9" fmla="*/ 3262 h 3849"/>
              <a:gd name="T10" fmla="*/ 321 w 3504"/>
              <a:gd name="T11" fmla="*/ 3604 h 3849"/>
              <a:gd name="T12" fmla="*/ 86 w 3504"/>
              <a:gd name="T13" fmla="*/ 3839 h 3849"/>
              <a:gd name="T14" fmla="*/ 54 w 3504"/>
              <a:gd name="T15" fmla="*/ 3839 h 3849"/>
              <a:gd name="T16" fmla="*/ 0 w 3504"/>
              <a:gd name="T17" fmla="*/ 3839 h 3849"/>
              <a:gd name="T18" fmla="*/ 0 w 3504"/>
              <a:gd name="T19" fmla="*/ 3849 h 3849"/>
              <a:gd name="T20" fmla="*/ 54 w 3504"/>
              <a:gd name="T21" fmla="*/ 3849 h 3849"/>
              <a:gd name="T22" fmla="*/ 91 w 3504"/>
              <a:gd name="T23" fmla="*/ 3849 h 3849"/>
              <a:gd name="T24" fmla="*/ 331 w 3504"/>
              <a:gd name="T25" fmla="*/ 3609 h 3849"/>
              <a:gd name="T26" fmla="*/ 334 w 3504"/>
              <a:gd name="T27" fmla="*/ 3267 h 3849"/>
              <a:gd name="T28" fmla="*/ 1047 w 3504"/>
              <a:gd name="T29" fmla="*/ 2554 h 3849"/>
              <a:gd name="T30" fmla="*/ 1049 w 3504"/>
              <a:gd name="T31" fmla="*/ 2463 h 3849"/>
              <a:gd name="T32" fmla="*/ 3504 w 3504"/>
              <a:gd name="T33" fmla="*/ 8 h 3849"/>
              <a:gd name="T34" fmla="*/ 3496 w 3504"/>
              <a:gd name="T35" fmla="*/ 0 h 3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504" h="3849">
                <a:moveTo>
                  <a:pt x="3496" y="0"/>
                </a:moveTo>
                <a:lnTo>
                  <a:pt x="3496" y="0"/>
                </a:lnTo>
                <a:lnTo>
                  <a:pt x="1039" y="2457"/>
                </a:lnTo>
                <a:lnTo>
                  <a:pt x="1036" y="2549"/>
                </a:lnTo>
                <a:lnTo>
                  <a:pt x="323" y="3262"/>
                </a:lnTo>
                <a:lnTo>
                  <a:pt x="321" y="3604"/>
                </a:lnTo>
                <a:lnTo>
                  <a:pt x="86" y="3839"/>
                </a:lnTo>
                <a:lnTo>
                  <a:pt x="54" y="3839"/>
                </a:lnTo>
                <a:lnTo>
                  <a:pt x="0" y="3839"/>
                </a:lnTo>
                <a:lnTo>
                  <a:pt x="0" y="3849"/>
                </a:lnTo>
                <a:lnTo>
                  <a:pt x="54" y="3849"/>
                </a:lnTo>
                <a:lnTo>
                  <a:pt x="91" y="3849"/>
                </a:lnTo>
                <a:lnTo>
                  <a:pt x="331" y="3609"/>
                </a:lnTo>
                <a:lnTo>
                  <a:pt x="334" y="3267"/>
                </a:lnTo>
                <a:lnTo>
                  <a:pt x="1047" y="2554"/>
                </a:lnTo>
                <a:lnTo>
                  <a:pt x="1049" y="2463"/>
                </a:lnTo>
                <a:lnTo>
                  <a:pt x="3504" y="8"/>
                </a:lnTo>
                <a:lnTo>
                  <a:pt x="3496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04" name="Freeform 760"/>
          <p:cNvSpPr>
            <a:spLocks/>
          </p:cNvSpPr>
          <p:nvPr/>
        </p:nvSpPr>
        <p:spPr bwMode="auto">
          <a:xfrm>
            <a:off x="12746856" y="-3598869"/>
            <a:ext cx="3784601" cy="3668719"/>
          </a:xfrm>
          <a:custGeom>
            <a:avLst/>
            <a:gdLst>
              <a:gd name="T0" fmla="*/ 2376 w 2384"/>
              <a:gd name="T1" fmla="*/ 0 h 2311"/>
              <a:gd name="T2" fmla="*/ 76 w 2384"/>
              <a:gd name="T3" fmla="*/ 2300 h 2311"/>
              <a:gd name="T4" fmla="*/ 32 w 2384"/>
              <a:gd name="T5" fmla="*/ 2300 h 2311"/>
              <a:gd name="T6" fmla="*/ 0 w 2384"/>
              <a:gd name="T7" fmla="*/ 2300 h 2311"/>
              <a:gd name="T8" fmla="*/ 0 w 2384"/>
              <a:gd name="T9" fmla="*/ 2311 h 2311"/>
              <a:gd name="T10" fmla="*/ 34 w 2384"/>
              <a:gd name="T11" fmla="*/ 2311 h 2311"/>
              <a:gd name="T12" fmla="*/ 79 w 2384"/>
              <a:gd name="T13" fmla="*/ 2311 h 2311"/>
              <a:gd name="T14" fmla="*/ 2384 w 2384"/>
              <a:gd name="T15" fmla="*/ 7 h 2311"/>
              <a:gd name="T16" fmla="*/ 2376 w 2384"/>
              <a:gd name="T17" fmla="*/ 0 h 2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84" h="2311">
                <a:moveTo>
                  <a:pt x="2376" y="0"/>
                </a:moveTo>
                <a:lnTo>
                  <a:pt x="76" y="2300"/>
                </a:lnTo>
                <a:lnTo>
                  <a:pt x="32" y="2300"/>
                </a:lnTo>
                <a:lnTo>
                  <a:pt x="0" y="2300"/>
                </a:lnTo>
                <a:lnTo>
                  <a:pt x="0" y="2311"/>
                </a:lnTo>
                <a:lnTo>
                  <a:pt x="34" y="2311"/>
                </a:lnTo>
                <a:lnTo>
                  <a:pt x="79" y="2311"/>
                </a:lnTo>
                <a:lnTo>
                  <a:pt x="2384" y="7"/>
                </a:lnTo>
                <a:lnTo>
                  <a:pt x="2376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05" name="Freeform 761"/>
          <p:cNvSpPr>
            <a:spLocks/>
          </p:cNvSpPr>
          <p:nvPr/>
        </p:nvSpPr>
        <p:spPr bwMode="auto">
          <a:xfrm>
            <a:off x="12746856" y="-3598869"/>
            <a:ext cx="3784601" cy="3668719"/>
          </a:xfrm>
          <a:custGeom>
            <a:avLst/>
            <a:gdLst>
              <a:gd name="T0" fmla="*/ 2376 w 2384"/>
              <a:gd name="T1" fmla="*/ 0 h 2311"/>
              <a:gd name="T2" fmla="*/ 76 w 2384"/>
              <a:gd name="T3" fmla="*/ 2300 h 2311"/>
              <a:gd name="T4" fmla="*/ 32 w 2384"/>
              <a:gd name="T5" fmla="*/ 2300 h 2311"/>
              <a:gd name="T6" fmla="*/ 0 w 2384"/>
              <a:gd name="T7" fmla="*/ 2300 h 2311"/>
              <a:gd name="T8" fmla="*/ 0 w 2384"/>
              <a:gd name="T9" fmla="*/ 2311 h 2311"/>
              <a:gd name="T10" fmla="*/ 34 w 2384"/>
              <a:gd name="T11" fmla="*/ 2311 h 2311"/>
              <a:gd name="T12" fmla="*/ 79 w 2384"/>
              <a:gd name="T13" fmla="*/ 2311 h 2311"/>
              <a:gd name="T14" fmla="*/ 2384 w 2384"/>
              <a:gd name="T15" fmla="*/ 7 h 2311"/>
              <a:gd name="T16" fmla="*/ 2376 w 2384"/>
              <a:gd name="T17" fmla="*/ 0 h 2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84" h="2311">
                <a:moveTo>
                  <a:pt x="2376" y="0"/>
                </a:moveTo>
                <a:lnTo>
                  <a:pt x="76" y="2300"/>
                </a:lnTo>
                <a:lnTo>
                  <a:pt x="32" y="2300"/>
                </a:lnTo>
                <a:lnTo>
                  <a:pt x="0" y="2300"/>
                </a:lnTo>
                <a:lnTo>
                  <a:pt x="0" y="2311"/>
                </a:lnTo>
                <a:lnTo>
                  <a:pt x="34" y="2311"/>
                </a:lnTo>
                <a:lnTo>
                  <a:pt x="79" y="2311"/>
                </a:lnTo>
                <a:lnTo>
                  <a:pt x="2384" y="7"/>
                </a:lnTo>
                <a:lnTo>
                  <a:pt x="2376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06" name="Freeform 762"/>
          <p:cNvSpPr>
            <a:spLocks noEditPoints="1"/>
          </p:cNvSpPr>
          <p:nvPr/>
        </p:nvSpPr>
        <p:spPr bwMode="auto">
          <a:xfrm>
            <a:off x="12576993" y="-3106743"/>
            <a:ext cx="3017838" cy="2857505"/>
          </a:xfrm>
          <a:custGeom>
            <a:avLst/>
            <a:gdLst>
              <a:gd name="T0" fmla="*/ 258 w 728"/>
              <a:gd name="T1" fmla="*/ 467 h 689"/>
              <a:gd name="T2" fmla="*/ 181 w 728"/>
              <a:gd name="T3" fmla="*/ 543 h 689"/>
              <a:gd name="T4" fmla="*/ 107 w 728"/>
              <a:gd name="T5" fmla="*/ 544 h 689"/>
              <a:gd name="T6" fmla="*/ 0 w 728"/>
              <a:gd name="T7" fmla="*/ 651 h 689"/>
              <a:gd name="T8" fmla="*/ 0 w 728"/>
              <a:gd name="T9" fmla="*/ 669 h 689"/>
              <a:gd name="T10" fmla="*/ 0 w 728"/>
              <a:gd name="T11" fmla="*/ 689 h 689"/>
              <a:gd name="T12" fmla="*/ 4 w 728"/>
              <a:gd name="T13" fmla="*/ 689 h 689"/>
              <a:gd name="T14" fmla="*/ 4 w 728"/>
              <a:gd name="T15" fmla="*/ 669 h 689"/>
              <a:gd name="T16" fmla="*/ 4 w 728"/>
              <a:gd name="T17" fmla="*/ 653 h 689"/>
              <a:gd name="T18" fmla="*/ 109 w 728"/>
              <a:gd name="T19" fmla="*/ 548 h 689"/>
              <a:gd name="T20" fmla="*/ 183 w 728"/>
              <a:gd name="T21" fmla="*/ 547 h 689"/>
              <a:gd name="T22" fmla="*/ 260 w 728"/>
              <a:gd name="T23" fmla="*/ 470 h 689"/>
              <a:gd name="T24" fmla="*/ 258 w 728"/>
              <a:gd name="T25" fmla="*/ 467 h 689"/>
              <a:gd name="T26" fmla="*/ 725 w 728"/>
              <a:gd name="T27" fmla="*/ 0 h 689"/>
              <a:gd name="T28" fmla="*/ 286 w 728"/>
              <a:gd name="T29" fmla="*/ 439 h 689"/>
              <a:gd name="T30" fmla="*/ 289 w 728"/>
              <a:gd name="T31" fmla="*/ 441 h 689"/>
              <a:gd name="T32" fmla="*/ 728 w 728"/>
              <a:gd name="T33" fmla="*/ 2 h 689"/>
              <a:gd name="T34" fmla="*/ 725 w 728"/>
              <a:gd name="T35" fmla="*/ 0 h 6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728" h="689">
                <a:moveTo>
                  <a:pt x="258" y="467"/>
                </a:moveTo>
                <a:cubicBezTo>
                  <a:pt x="181" y="543"/>
                  <a:pt x="181" y="543"/>
                  <a:pt x="181" y="543"/>
                </a:cubicBezTo>
                <a:cubicBezTo>
                  <a:pt x="107" y="544"/>
                  <a:pt x="107" y="544"/>
                  <a:pt x="107" y="544"/>
                </a:cubicBezTo>
                <a:cubicBezTo>
                  <a:pt x="0" y="651"/>
                  <a:pt x="0" y="651"/>
                  <a:pt x="0" y="651"/>
                </a:cubicBezTo>
                <a:cubicBezTo>
                  <a:pt x="0" y="669"/>
                  <a:pt x="0" y="669"/>
                  <a:pt x="0" y="669"/>
                </a:cubicBezTo>
                <a:cubicBezTo>
                  <a:pt x="0" y="689"/>
                  <a:pt x="0" y="689"/>
                  <a:pt x="0" y="689"/>
                </a:cubicBezTo>
                <a:cubicBezTo>
                  <a:pt x="4" y="689"/>
                  <a:pt x="4" y="689"/>
                  <a:pt x="4" y="689"/>
                </a:cubicBezTo>
                <a:cubicBezTo>
                  <a:pt x="4" y="669"/>
                  <a:pt x="4" y="669"/>
                  <a:pt x="4" y="669"/>
                </a:cubicBezTo>
                <a:cubicBezTo>
                  <a:pt x="4" y="653"/>
                  <a:pt x="4" y="653"/>
                  <a:pt x="4" y="653"/>
                </a:cubicBezTo>
                <a:cubicBezTo>
                  <a:pt x="109" y="548"/>
                  <a:pt x="109" y="548"/>
                  <a:pt x="109" y="548"/>
                </a:cubicBezTo>
                <a:cubicBezTo>
                  <a:pt x="183" y="547"/>
                  <a:pt x="183" y="547"/>
                  <a:pt x="183" y="547"/>
                </a:cubicBezTo>
                <a:cubicBezTo>
                  <a:pt x="260" y="470"/>
                  <a:pt x="260" y="470"/>
                  <a:pt x="260" y="470"/>
                </a:cubicBezTo>
                <a:cubicBezTo>
                  <a:pt x="259" y="469"/>
                  <a:pt x="258" y="468"/>
                  <a:pt x="258" y="467"/>
                </a:cubicBezTo>
                <a:moveTo>
                  <a:pt x="725" y="0"/>
                </a:moveTo>
                <a:cubicBezTo>
                  <a:pt x="286" y="439"/>
                  <a:pt x="286" y="439"/>
                  <a:pt x="286" y="439"/>
                </a:cubicBezTo>
                <a:cubicBezTo>
                  <a:pt x="287" y="440"/>
                  <a:pt x="288" y="440"/>
                  <a:pt x="289" y="441"/>
                </a:cubicBezTo>
                <a:cubicBezTo>
                  <a:pt x="728" y="2"/>
                  <a:pt x="728" y="2"/>
                  <a:pt x="728" y="2"/>
                </a:cubicBezTo>
                <a:cubicBezTo>
                  <a:pt x="725" y="0"/>
                  <a:pt x="725" y="0"/>
                  <a:pt x="72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07" name="Freeform 763"/>
          <p:cNvSpPr>
            <a:spLocks noEditPoints="1"/>
          </p:cNvSpPr>
          <p:nvPr/>
        </p:nvSpPr>
        <p:spPr bwMode="auto">
          <a:xfrm>
            <a:off x="12299181" y="-3246443"/>
            <a:ext cx="3221039" cy="2287592"/>
          </a:xfrm>
          <a:custGeom>
            <a:avLst/>
            <a:gdLst>
              <a:gd name="T0" fmla="*/ 0 w 777"/>
              <a:gd name="T1" fmla="*/ 517 h 552"/>
              <a:gd name="T2" fmla="*/ 0 w 777"/>
              <a:gd name="T3" fmla="*/ 521 h 552"/>
              <a:gd name="T4" fmla="*/ 16 w 777"/>
              <a:gd name="T5" fmla="*/ 521 h 552"/>
              <a:gd name="T6" fmla="*/ 45 w 777"/>
              <a:gd name="T7" fmla="*/ 521 h 552"/>
              <a:gd name="T8" fmla="*/ 45 w 777"/>
              <a:gd name="T9" fmla="*/ 521 h 552"/>
              <a:gd name="T10" fmla="*/ 45 w 777"/>
              <a:gd name="T11" fmla="*/ 517 h 552"/>
              <a:gd name="T12" fmla="*/ 16 w 777"/>
              <a:gd name="T13" fmla="*/ 517 h 552"/>
              <a:gd name="T14" fmla="*/ 0 w 777"/>
              <a:gd name="T15" fmla="*/ 517 h 552"/>
              <a:gd name="T16" fmla="*/ 775 w 777"/>
              <a:gd name="T17" fmla="*/ 0 h 552"/>
              <a:gd name="T18" fmla="*/ 226 w 777"/>
              <a:gd name="T19" fmla="*/ 548 h 552"/>
              <a:gd name="T20" fmla="*/ 155 w 777"/>
              <a:gd name="T21" fmla="*/ 548 h 552"/>
              <a:gd name="T22" fmla="*/ 125 w 777"/>
              <a:gd name="T23" fmla="*/ 518 h 552"/>
              <a:gd name="T24" fmla="*/ 86 w 777"/>
              <a:gd name="T25" fmla="*/ 517 h 552"/>
              <a:gd name="T26" fmla="*/ 86 w 777"/>
              <a:gd name="T27" fmla="*/ 521 h 552"/>
              <a:gd name="T28" fmla="*/ 86 w 777"/>
              <a:gd name="T29" fmla="*/ 521 h 552"/>
              <a:gd name="T30" fmla="*/ 123 w 777"/>
              <a:gd name="T31" fmla="*/ 522 h 552"/>
              <a:gd name="T32" fmla="*/ 153 w 777"/>
              <a:gd name="T33" fmla="*/ 552 h 552"/>
              <a:gd name="T34" fmla="*/ 228 w 777"/>
              <a:gd name="T35" fmla="*/ 552 h 552"/>
              <a:gd name="T36" fmla="*/ 777 w 777"/>
              <a:gd name="T37" fmla="*/ 3 h 552"/>
              <a:gd name="T38" fmla="*/ 775 w 777"/>
              <a:gd name="T39" fmla="*/ 0 h 5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777" h="552">
                <a:moveTo>
                  <a:pt x="0" y="517"/>
                </a:moveTo>
                <a:cubicBezTo>
                  <a:pt x="0" y="521"/>
                  <a:pt x="0" y="521"/>
                  <a:pt x="0" y="521"/>
                </a:cubicBezTo>
                <a:cubicBezTo>
                  <a:pt x="16" y="521"/>
                  <a:pt x="16" y="521"/>
                  <a:pt x="16" y="521"/>
                </a:cubicBezTo>
                <a:cubicBezTo>
                  <a:pt x="45" y="521"/>
                  <a:pt x="45" y="521"/>
                  <a:pt x="45" y="521"/>
                </a:cubicBezTo>
                <a:cubicBezTo>
                  <a:pt x="45" y="521"/>
                  <a:pt x="45" y="521"/>
                  <a:pt x="45" y="521"/>
                </a:cubicBezTo>
                <a:cubicBezTo>
                  <a:pt x="45" y="519"/>
                  <a:pt x="45" y="518"/>
                  <a:pt x="45" y="517"/>
                </a:cubicBezTo>
                <a:cubicBezTo>
                  <a:pt x="16" y="517"/>
                  <a:pt x="16" y="517"/>
                  <a:pt x="16" y="517"/>
                </a:cubicBezTo>
                <a:cubicBezTo>
                  <a:pt x="0" y="517"/>
                  <a:pt x="0" y="517"/>
                  <a:pt x="0" y="517"/>
                </a:cubicBezTo>
                <a:moveTo>
                  <a:pt x="775" y="0"/>
                </a:moveTo>
                <a:cubicBezTo>
                  <a:pt x="226" y="548"/>
                  <a:pt x="226" y="548"/>
                  <a:pt x="226" y="548"/>
                </a:cubicBezTo>
                <a:cubicBezTo>
                  <a:pt x="155" y="548"/>
                  <a:pt x="155" y="548"/>
                  <a:pt x="155" y="548"/>
                </a:cubicBezTo>
                <a:cubicBezTo>
                  <a:pt x="125" y="518"/>
                  <a:pt x="125" y="518"/>
                  <a:pt x="125" y="518"/>
                </a:cubicBezTo>
                <a:cubicBezTo>
                  <a:pt x="86" y="517"/>
                  <a:pt x="86" y="517"/>
                  <a:pt x="86" y="517"/>
                </a:cubicBezTo>
                <a:cubicBezTo>
                  <a:pt x="86" y="518"/>
                  <a:pt x="86" y="519"/>
                  <a:pt x="86" y="521"/>
                </a:cubicBezTo>
                <a:cubicBezTo>
                  <a:pt x="86" y="521"/>
                  <a:pt x="86" y="521"/>
                  <a:pt x="86" y="521"/>
                </a:cubicBezTo>
                <a:cubicBezTo>
                  <a:pt x="123" y="522"/>
                  <a:pt x="123" y="522"/>
                  <a:pt x="123" y="522"/>
                </a:cubicBezTo>
                <a:cubicBezTo>
                  <a:pt x="153" y="552"/>
                  <a:pt x="153" y="552"/>
                  <a:pt x="153" y="552"/>
                </a:cubicBezTo>
                <a:cubicBezTo>
                  <a:pt x="228" y="552"/>
                  <a:pt x="228" y="552"/>
                  <a:pt x="228" y="552"/>
                </a:cubicBezTo>
                <a:cubicBezTo>
                  <a:pt x="777" y="3"/>
                  <a:pt x="777" y="3"/>
                  <a:pt x="777" y="3"/>
                </a:cubicBezTo>
                <a:cubicBezTo>
                  <a:pt x="775" y="0"/>
                  <a:pt x="775" y="0"/>
                  <a:pt x="77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08" name="Freeform 764"/>
          <p:cNvSpPr>
            <a:spLocks noEditPoints="1"/>
          </p:cNvSpPr>
          <p:nvPr/>
        </p:nvSpPr>
        <p:spPr bwMode="auto">
          <a:xfrm>
            <a:off x="11519718" y="-3421069"/>
            <a:ext cx="1435100" cy="5446723"/>
          </a:xfrm>
          <a:custGeom>
            <a:avLst/>
            <a:gdLst>
              <a:gd name="T0" fmla="*/ 136 w 346"/>
              <a:gd name="T1" fmla="*/ 701 h 1314"/>
              <a:gd name="T2" fmla="*/ 135 w 346"/>
              <a:gd name="T3" fmla="*/ 727 h 1314"/>
              <a:gd name="T4" fmla="*/ 245 w 346"/>
              <a:gd name="T5" fmla="*/ 836 h 1314"/>
              <a:gd name="T6" fmla="*/ 243 w 346"/>
              <a:gd name="T7" fmla="*/ 943 h 1314"/>
              <a:gd name="T8" fmla="*/ 0 w 346"/>
              <a:gd name="T9" fmla="*/ 1186 h 1314"/>
              <a:gd name="T10" fmla="*/ 0 w 346"/>
              <a:gd name="T11" fmla="*/ 1291 h 1314"/>
              <a:gd name="T12" fmla="*/ 0 w 346"/>
              <a:gd name="T13" fmla="*/ 1314 h 1314"/>
              <a:gd name="T14" fmla="*/ 4 w 346"/>
              <a:gd name="T15" fmla="*/ 1314 h 1314"/>
              <a:gd name="T16" fmla="*/ 4 w 346"/>
              <a:gd name="T17" fmla="*/ 1291 h 1314"/>
              <a:gd name="T18" fmla="*/ 4 w 346"/>
              <a:gd name="T19" fmla="*/ 1187 h 1314"/>
              <a:gd name="T20" fmla="*/ 247 w 346"/>
              <a:gd name="T21" fmla="*/ 945 h 1314"/>
              <a:gd name="T22" fmla="*/ 249 w 346"/>
              <a:gd name="T23" fmla="*/ 835 h 1314"/>
              <a:gd name="T24" fmla="*/ 139 w 346"/>
              <a:gd name="T25" fmla="*/ 726 h 1314"/>
              <a:gd name="T26" fmla="*/ 140 w 346"/>
              <a:gd name="T27" fmla="*/ 702 h 1314"/>
              <a:gd name="T28" fmla="*/ 136 w 346"/>
              <a:gd name="T29" fmla="*/ 701 h 1314"/>
              <a:gd name="T30" fmla="*/ 343 w 346"/>
              <a:gd name="T31" fmla="*/ 0 h 1314"/>
              <a:gd name="T32" fmla="*/ 22 w 346"/>
              <a:gd name="T33" fmla="*/ 321 h 1314"/>
              <a:gd name="T34" fmla="*/ 24 w 346"/>
              <a:gd name="T35" fmla="*/ 356 h 1314"/>
              <a:gd name="T36" fmla="*/ 67 w 346"/>
              <a:gd name="T37" fmla="*/ 399 h 1314"/>
              <a:gd name="T38" fmla="*/ 140 w 346"/>
              <a:gd name="T39" fmla="*/ 398 h 1314"/>
              <a:gd name="T40" fmla="*/ 185 w 346"/>
              <a:gd name="T41" fmla="*/ 443 h 1314"/>
              <a:gd name="T42" fmla="*/ 182 w 346"/>
              <a:gd name="T43" fmla="*/ 484 h 1314"/>
              <a:gd name="T44" fmla="*/ 110 w 346"/>
              <a:gd name="T45" fmla="*/ 556 h 1314"/>
              <a:gd name="T46" fmla="*/ 108 w 346"/>
              <a:gd name="T47" fmla="*/ 604 h 1314"/>
              <a:gd name="T48" fmla="*/ 136 w 346"/>
              <a:gd name="T49" fmla="*/ 632 h 1314"/>
              <a:gd name="T50" fmla="*/ 136 w 346"/>
              <a:gd name="T51" fmla="*/ 661 h 1314"/>
              <a:gd name="T52" fmla="*/ 140 w 346"/>
              <a:gd name="T53" fmla="*/ 661 h 1314"/>
              <a:gd name="T54" fmla="*/ 140 w 346"/>
              <a:gd name="T55" fmla="*/ 630 h 1314"/>
              <a:gd name="T56" fmla="*/ 112 w 346"/>
              <a:gd name="T57" fmla="*/ 602 h 1314"/>
              <a:gd name="T58" fmla="*/ 113 w 346"/>
              <a:gd name="T59" fmla="*/ 557 h 1314"/>
              <a:gd name="T60" fmla="*/ 186 w 346"/>
              <a:gd name="T61" fmla="*/ 485 h 1314"/>
              <a:gd name="T62" fmla="*/ 189 w 346"/>
              <a:gd name="T63" fmla="*/ 442 h 1314"/>
              <a:gd name="T64" fmla="*/ 141 w 346"/>
              <a:gd name="T65" fmla="*/ 394 h 1314"/>
              <a:gd name="T66" fmla="*/ 69 w 346"/>
              <a:gd name="T67" fmla="*/ 395 h 1314"/>
              <a:gd name="T68" fmla="*/ 28 w 346"/>
              <a:gd name="T69" fmla="*/ 354 h 1314"/>
              <a:gd name="T70" fmla="*/ 26 w 346"/>
              <a:gd name="T71" fmla="*/ 322 h 1314"/>
              <a:gd name="T72" fmla="*/ 346 w 346"/>
              <a:gd name="T73" fmla="*/ 3 h 1314"/>
              <a:gd name="T74" fmla="*/ 343 w 346"/>
              <a:gd name="T75" fmla="*/ 0 h 13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46" h="1314">
                <a:moveTo>
                  <a:pt x="136" y="701"/>
                </a:moveTo>
                <a:cubicBezTo>
                  <a:pt x="135" y="727"/>
                  <a:pt x="135" y="727"/>
                  <a:pt x="135" y="727"/>
                </a:cubicBezTo>
                <a:cubicBezTo>
                  <a:pt x="245" y="836"/>
                  <a:pt x="245" y="836"/>
                  <a:pt x="245" y="836"/>
                </a:cubicBezTo>
                <a:cubicBezTo>
                  <a:pt x="243" y="943"/>
                  <a:pt x="243" y="943"/>
                  <a:pt x="243" y="943"/>
                </a:cubicBezTo>
                <a:cubicBezTo>
                  <a:pt x="0" y="1186"/>
                  <a:pt x="0" y="1186"/>
                  <a:pt x="0" y="1186"/>
                </a:cubicBezTo>
                <a:cubicBezTo>
                  <a:pt x="0" y="1291"/>
                  <a:pt x="0" y="1291"/>
                  <a:pt x="0" y="1291"/>
                </a:cubicBezTo>
                <a:cubicBezTo>
                  <a:pt x="0" y="1314"/>
                  <a:pt x="0" y="1314"/>
                  <a:pt x="0" y="1314"/>
                </a:cubicBezTo>
                <a:cubicBezTo>
                  <a:pt x="4" y="1314"/>
                  <a:pt x="4" y="1314"/>
                  <a:pt x="4" y="1314"/>
                </a:cubicBezTo>
                <a:cubicBezTo>
                  <a:pt x="4" y="1291"/>
                  <a:pt x="4" y="1291"/>
                  <a:pt x="4" y="1291"/>
                </a:cubicBezTo>
                <a:cubicBezTo>
                  <a:pt x="4" y="1187"/>
                  <a:pt x="4" y="1187"/>
                  <a:pt x="4" y="1187"/>
                </a:cubicBezTo>
                <a:cubicBezTo>
                  <a:pt x="247" y="945"/>
                  <a:pt x="247" y="945"/>
                  <a:pt x="247" y="945"/>
                </a:cubicBezTo>
                <a:cubicBezTo>
                  <a:pt x="249" y="835"/>
                  <a:pt x="249" y="835"/>
                  <a:pt x="249" y="835"/>
                </a:cubicBezTo>
                <a:cubicBezTo>
                  <a:pt x="139" y="726"/>
                  <a:pt x="139" y="726"/>
                  <a:pt x="139" y="726"/>
                </a:cubicBezTo>
                <a:cubicBezTo>
                  <a:pt x="140" y="702"/>
                  <a:pt x="140" y="702"/>
                  <a:pt x="140" y="702"/>
                </a:cubicBezTo>
                <a:cubicBezTo>
                  <a:pt x="138" y="702"/>
                  <a:pt x="137" y="702"/>
                  <a:pt x="136" y="701"/>
                </a:cubicBezTo>
                <a:moveTo>
                  <a:pt x="343" y="0"/>
                </a:moveTo>
                <a:cubicBezTo>
                  <a:pt x="22" y="321"/>
                  <a:pt x="22" y="321"/>
                  <a:pt x="22" y="321"/>
                </a:cubicBezTo>
                <a:cubicBezTo>
                  <a:pt x="24" y="356"/>
                  <a:pt x="24" y="356"/>
                  <a:pt x="24" y="356"/>
                </a:cubicBezTo>
                <a:cubicBezTo>
                  <a:pt x="67" y="399"/>
                  <a:pt x="67" y="399"/>
                  <a:pt x="67" y="399"/>
                </a:cubicBezTo>
                <a:cubicBezTo>
                  <a:pt x="140" y="398"/>
                  <a:pt x="140" y="398"/>
                  <a:pt x="140" y="398"/>
                </a:cubicBezTo>
                <a:cubicBezTo>
                  <a:pt x="185" y="443"/>
                  <a:pt x="185" y="443"/>
                  <a:pt x="185" y="443"/>
                </a:cubicBezTo>
                <a:cubicBezTo>
                  <a:pt x="182" y="484"/>
                  <a:pt x="182" y="484"/>
                  <a:pt x="182" y="484"/>
                </a:cubicBezTo>
                <a:cubicBezTo>
                  <a:pt x="110" y="556"/>
                  <a:pt x="110" y="556"/>
                  <a:pt x="110" y="556"/>
                </a:cubicBezTo>
                <a:cubicBezTo>
                  <a:pt x="108" y="604"/>
                  <a:pt x="108" y="604"/>
                  <a:pt x="108" y="604"/>
                </a:cubicBezTo>
                <a:cubicBezTo>
                  <a:pt x="136" y="632"/>
                  <a:pt x="136" y="632"/>
                  <a:pt x="136" y="632"/>
                </a:cubicBezTo>
                <a:cubicBezTo>
                  <a:pt x="136" y="661"/>
                  <a:pt x="136" y="661"/>
                  <a:pt x="136" y="661"/>
                </a:cubicBezTo>
                <a:cubicBezTo>
                  <a:pt x="137" y="661"/>
                  <a:pt x="139" y="661"/>
                  <a:pt x="140" y="661"/>
                </a:cubicBezTo>
                <a:cubicBezTo>
                  <a:pt x="140" y="630"/>
                  <a:pt x="140" y="630"/>
                  <a:pt x="140" y="630"/>
                </a:cubicBezTo>
                <a:cubicBezTo>
                  <a:pt x="112" y="602"/>
                  <a:pt x="112" y="602"/>
                  <a:pt x="112" y="602"/>
                </a:cubicBezTo>
                <a:cubicBezTo>
                  <a:pt x="113" y="557"/>
                  <a:pt x="113" y="557"/>
                  <a:pt x="113" y="557"/>
                </a:cubicBezTo>
                <a:cubicBezTo>
                  <a:pt x="186" y="485"/>
                  <a:pt x="186" y="485"/>
                  <a:pt x="186" y="485"/>
                </a:cubicBezTo>
                <a:cubicBezTo>
                  <a:pt x="189" y="442"/>
                  <a:pt x="189" y="442"/>
                  <a:pt x="189" y="442"/>
                </a:cubicBezTo>
                <a:cubicBezTo>
                  <a:pt x="141" y="394"/>
                  <a:pt x="141" y="394"/>
                  <a:pt x="141" y="394"/>
                </a:cubicBezTo>
                <a:cubicBezTo>
                  <a:pt x="69" y="395"/>
                  <a:pt x="69" y="395"/>
                  <a:pt x="69" y="395"/>
                </a:cubicBezTo>
                <a:cubicBezTo>
                  <a:pt x="28" y="354"/>
                  <a:pt x="28" y="354"/>
                  <a:pt x="28" y="354"/>
                </a:cubicBezTo>
                <a:cubicBezTo>
                  <a:pt x="26" y="322"/>
                  <a:pt x="26" y="322"/>
                  <a:pt x="26" y="322"/>
                </a:cubicBezTo>
                <a:cubicBezTo>
                  <a:pt x="346" y="3"/>
                  <a:pt x="346" y="3"/>
                  <a:pt x="346" y="3"/>
                </a:cubicBezTo>
                <a:cubicBezTo>
                  <a:pt x="343" y="0"/>
                  <a:pt x="343" y="0"/>
                  <a:pt x="34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09" name="Freeform 765"/>
          <p:cNvSpPr>
            <a:spLocks noEditPoints="1"/>
          </p:cNvSpPr>
          <p:nvPr/>
        </p:nvSpPr>
        <p:spPr bwMode="auto">
          <a:xfrm>
            <a:off x="10765655" y="-3470281"/>
            <a:ext cx="2143126" cy="6126174"/>
          </a:xfrm>
          <a:custGeom>
            <a:avLst/>
            <a:gdLst>
              <a:gd name="T0" fmla="*/ 244 w 517"/>
              <a:gd name="T1" fmla="*/ 479 h 1478"/>
              <a:gd name="T2" fmla="*/ 240 w 517"/>
              <a:gd name="T3" fmla="*/ 479 h 1478"/>
              <a:gd name="T4" fmla="*/ 240 w 517"/>
              <a:gd name="T5" fmla="*/ 479 h 1478"/>
              <a:gd name="T6" fmla="*/ 240 w 517"/>
              <a:gd name="T7" fmla="*/ 479 h 1478"/>
              <a:gd name="T8" fmla="*/ 239 w 517"/>
              <a:gd name="T9" fmla="*/ 497 h 1478"/>
              <a:gd name="T10" fmla="*/ 278 w 517"/>
              <a:gd name="T11" fmla="*/ 536 h 1478"/>
              <a:gd name="T12" fmla="*/ 280 w 517"/>
              <a:gd name="T13" fmla="*/ 562 h 1478"/>
              <a:gd name="T14" fmla="*/ 253 w 517"/>
              <a:gd name="T15" fmla="*/ 590 h 1478"/>
              <a:gd name="T16" fmla="*/ 252 w 517"/>
              <a:gd name="T17" fmla="*/ 619 h 1478"/>
              <a:gd name="T18" fmla="*/ 232 w 517"/>
              <a:gd name="T19" fmla="*/ 639 h 1478"/>
              <a:gd name="T20" fmla="*/ 229 w 517"/>
              <a:gd name="T21" fmla="*/ 696 h 1478"/>
              <a:gd name="T22" fmla="*/ 400 w 517"/>
              <a:gd name="T23" fmla="*/ 867 h 1478"/>
              <a:gd name="T24" fmla="*/ 403 w 517"/>
              <a:gd name="T25" fmla="*/ 938 h 1478"/>
              <a:gd name="T26" fmla="*/ 145 w 517"/>
              <a:gd name="T27" fmla="*/ 1195 h 1478"/>
              <a:gd name="T28" fmla="*/ 143 w 517"/>
              <a:gd name="T29" fmla="*/ 1299 h 1478"/>
              <a:gd name="T30" fmla="*/ 0 w 517"/>
              <a:gd name="T31" fmla="*/ 1442 h 1478"/>
              <a:gd name="T32" fmla="*/ 0 w 517"/>
              <a:gd name="T33" fmla="*/ 1456 h 1478"/>
              <a:gd name="T34" fmla="*/ 1 w 517"/>
              <a:gd name="T35" fmla="*/ 1478 h 1478"/>
              <a:gd name="T36" fmla="*/ 5 w 517"/>
              <a:gd name="T37" fmla="*/ 1478 h 1478"/>
              <a:gd name="T38" fmla="*/ 4 w 517"/>
              <a:gd name="T39" fmla="*/ 1455 h 1478"/>
              <a:gd name="T40" fmla="*/ 4 w 517"/>
              <a:gd name="T41" fmla="*/ 1444 h 1478"/>
              <a:gd name="T42" fmla="*/ 147 w 517"/>
              <a:gd name="T43" fmla="*/ 1300 h 1478"/>
              <a:gd name="T44" fmla="*/ 149 w 517"/>
              <a:gd name="T45" fmla="*/ 1197 h 1478"/>
              <a:gd name="T46" fmla="*/ 407 w 517"/>
              <a:gd name="T47" fmla="*/ 939 h 1478"/>
              <a:gd name="T48" fmla="*/ 404 w 517"/>
              <a:gd name="T49" fmla="*/ 865 h 1478"/>
              <a:gd name="T50" fmla="*/ 233 w 517"/>
              <a:gd name="T51" fmla="*/ 694 h 1478"/>
              <a:gd name="T52" fmla="*/ 236 w 517"/>
              <a:gd name="T53" fmla="*/ 640 h 1478"/>
              <a:gd name="T54" fmla="*/ 256 w 517"/>
              <a:gd name="T55" fmla="*/ 620 h 1478"/>
              <a:gd name="T56" fmla="*/ 257 w 517"/>
              <a:gd name="T57" fmla="*/ 591 h 1478"/>
              <a:gd name="T58" fmla="*/ 285 w 517"/>
              <a:gd name="T59" fmla="*/ 563 h 1478"/>
              <a:gd name="T60" fmla="*/ 282 w 517"/>
              <a:gd name="T61" fmla="*/ 534 h 1478"/>
              <a:gd name="T62" fmla="*/ 243 w 517"/>
              <a:gd name="T63" fmla="*/ 495 h 1478"/>
              <a:gd name="T64" fmla="*/ 244 w 517"/>
              <a:gd name="T65" fmla="*/ 479 h 1478"/>
              <a:gd name="T66" fmla="*/ 514 w 517"/>
              <a:gd name="T67" fmla="*/ 0 h 1478"/>
              <a:gd name="T68" fmla="*/ 180 w 517"/>
              <a:gd name="T69" fmla="*/ 334 h 1478"/>
              <a:gd name="T70" fmla="*/ 182 w 517"/>
              <a:gd name="T71" fmla="*/ 366 h 1478"/>
              <a:gd name="T72" fmla="*/ 241 w 517"/>
              <a:gd name="T73" fmla="*/ 425 h 1478"/>
              <a:gd name="T74" fmla="*/ 241 w 517"/>
              <a:gd name="T75" fmla="*/ 438 h 1478"/>
              <a:gd name="T76" fmla="*/ 245 w 517"/>
              <a:gd name="T77" fmla="*/ 438 h 1478"/>
              <a:gd name="T78" fmla="*/ 245 w 517"/>
              <a:gd name="T79" fmla="*/ 424 h 1478"/>
              <a:gd name="T80" fmla="*/ 186 w 517"/>
              <a:gd name="T81" fmla="*/ 364 h 1478"/>
              <a:gd name="T82" fmla="*/ 184 w 517"/>
              <a:gd name="T83" fmla="*/ 336 h 1478"/>
              <a:gd name="T84" fmla="*/ 517 w 517"/>
              <a:gd name="T85" fmla="*/ 3 h 1478"/>
              <a:gd name="T86" fmla="*/ 514 w 517"/>
              <a:gd name="T87" fmla="*/ 0 h 14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17" h="1478">
                <a:moveTo>
                  <a:pt x="244" y="479"/>
                </a:moveTo>
                <a:cubicBezTo>
                  <a:pt x="243" y="479"/>
                  <a:pt x="241" y="479"/>
                  <a:pt x="240" y="479"/>
                </a:cubicBezTo>
                <a:cubicBezTo>
                  <a:pt x="240" y="479"/>
                  <a:pt x="240" y="479"/>
                  <a:pt x="240" y="479"/>
                </a:cubicBezTo>
                <a:cubicBezTo>
                  <a:pt x="240" y="479"/>
                  <a:pt x="240" y="479"/>
                  <a:pt x="240" y="479"/>
                </a:cubicBezTo>
                <a:cubicBezTo>
                  <a:pt x="239" y="497"/>
                  <a:pt x="239" y="497"/>
                  <a:pt x="239" y="497"/>
                </a:cubicBezTo>
                <a:cubicBezTo>
                  <a:pt x="278" y="536"/>
                  <a:pt x="278" y="536"/>
                  <a:pt x="278" y="536"/>
                </a:cubicBezTo>
                <a:cubicBezTo>
                  <a:pt x="280" y="562"/>
                  <a:pt x="280" y="562"/>
                  <a:pt x="280" y="562"/>
                </a:cubicBezTo>
                <a:cubicBezTo>
                  <a:pt x="253" y="590"/>
                  <a:pt x="253" y="590"/>
                  <a:pt x="253" y="590"/>
                </a:cubicBezTo>
                <a:cubicBezTo>
                  <a:pt x="252" y="619"/>
                  <a:pt x="252" y="619"/>
                  <a:pt x="252" y="619"/>
                </a:cubicBezTo>
                <a:cubicBezTo>
                  <a:pt x="232" y="639"/>
                  <a:pt x="232" y="639"/>
                  <a:pt x="232" y="639"/>
                </a:cubicBezTo>
                <a:cubicBezTo>
                  <a:pt x="229" y="696"/>
                  <a:pt x="229" y="696"/>
                  <a:pt x="229" y="696"/>
                </a:cubicBezTo>
                <a:cubicBezTo>
                  <a:pt x="400" y="867"/>
                  <a:pt x="400" y="867"/>
                  <a:pt x="400" y="867"/>
                </a:cubicBezTo>
                <a:cubicBezTo>
                  <a:pt x="403" y="938"/>
                  <a:pt x="403" y="938"/>
                  <a:pt x="403" y="938"/>
                </a:cubicBezTo>
                <a:cubicBezTo>
                  <a:pt x="145" y="1195"/>
                  <a:pt x="145" y="1195"/>
                  <a:pt x="145" y="1195"/>
                </a:cubicBezTo>
                <a:cubicBezTo>
                  <a:pt x="143" y="1299"/>
                  <a:pt x="143" y="1299"/>
                  <a:pt x="143" y="1299"/>
                </a:cubicBezTo>
                <a:cubicBezTo>
                  <a:pt x="0" y="1442"/>
                  <a:pt x="0" y="1442"/>
                  <a:pt x="0" y="1442"/>
                </a:cubicBezTo>
                <a:cubicBezTo>
                  <a:pt x="0" y="1456"/>
                  <a:pt x="0" y="1456"/>
                  <a:pt x="0" y="1456"/>
                </a:cubicBezTo>
                <a:cubicBezTo>
                  <a:pt x="1" y="1478"/>
                  <a:pt x="1" y="1478"/>
                  <a:pt x="1" y="1478"/>
                </a:cubicBezTo>
                <a:cubicBezTo>
                  <a:pt x="5" y="1478"/>
                  <a:pt x="5" y="1478"/>
                  <a:pt x="5" y="1478"/>
                </a:cubicBezTo>
                <a:cubicBezTo>
                  <a:pt x="4" y="1455"/>
                  <a:pt x="4" y="1455"/>
                  <a:pt x="4" y="1455"/>
                </a:cubicBezTo>
                <a:cubicBezTo>
                  <a:pt x="4" y="1444"/>
                  <a:pt x="4" y="1444"/>
                  <a:pt x="4" y="1444"/>
                </a:cubicBezTo>
                <a:cubicBezTo>
                  <a:pt x="147" y="1300"/>
                  <a:pt x="147" y="1300"/>
                  <a:pt x="147" y="1300"/>
                </a:cubicBezTo>
                <a:cubicBezTo>
                  <a:pt x="149" y="1197"/>
                  <a:pt x="149" y="1197"/>
                  <a:pt x="149" y="1197"/>
                </a:cubicBezTo>
                <a:cubicBezTo>
                  <a:pt x="407" y="939"/>
                  <a:pt x="407" y="939"/>
                  <a:pt x="407" y="939"/>
                </a:cubicBezTo>
                <a:cubicBezTo>
                  <a:pt x="404" y="865"/>
                  <a:pt x="404" y="865"/>
                  <a:pt x="404" y="865"/>
                </a:cubicBezTo>
                <a:cubicBezTo>
                  <a:pt x="233" y="694"/>
                  <a:pt x="233" y="694"/>
                  <a:pt x="233" y="694"/>
                </a:cubicBezTo>
                <a:cubicBezTo>
                  <a:pt x="236" y="640"/>
                  <a:pt x="236" y="640"/>
                  <a:pt x="236" y="640"/>
                </a:cubicBezTo>
                <a:cubicBezTo>
                  <a:pt x="256" y="620"/>
                  <a:pt x="256" y="620"/>
                  <a:pt x="256" y="620"/>
                </a:cubicBezTo>
                <a:cubicBezTo>
                  <a:pt x="257" y="591"/>
                  <a:pt x="257" y="591"/>
                  <a:pt x="257" y="591"/>
                </a:cubicBezTo>
                <a:cubicBezTo>
                  <a:pt x="285" y="563"/>
                  <a:pt x="285" y="563"/>
                  <a:pt x="285" y="563"/>
                </a:cubicBezTo>
                <a:cubicBezTo>
                  <a:pt x="282" y="534"/>
                  <a:pt x="282" y="534"/>
                  <a:pt x="282" y="534"/>
                </a:cubicBezTo>
                <a:cubicBezTo>
                  <a:pt x="243" y="495"/>
                  <a:pt x="243" y="495"/>
                  <a:pt x="243" y="495"/>
                </a:cubicBezTo>
                <a:cubicBezTo>
                  <a:pt x="244" y="479"/>
                  <a:pt x="244" y="479"/>
                  <a:pt x="244" y="479"/>
                </a:cubicBezTo>
                <a:moveTo>
                  <a:pt x="514" y="0"/>
                </a:moveTo>
                <a:cubicBezTo>
                  <a:pt x="180" y="334"/>
                  <a:pt x="180" y="334"/>
                  <a:pt x="180" y="334"/>
                </a:cubicBezTo>
                <a:cubicBezTo>
                  <a:pt x="182" y="366"/>
                  <a:pt x="182" y="366"/>
                  <a:pt x="182" y="366"/>
                </a:cubicBezTo>
                <a:cubicBezTo>
                  <a:pt x="241" y="425"/>
                  <a:pt x="241" y="425"/>
                  <a:pt x="241" y="425"/>
                </a:cubicBezTo>
                <a:cubicBezTo>
                  <a:pt x="241" y="438"/>
                  <a:pt x="241" y="438"/>
                  <a:pt x="241" y="438"/>
                </a:cubicBezTo>
                <a:cubicBezTo>
                  <a:pt x="242" y="438"/>
                  <a:pt x="243" y="438"/>
                  <a:pt x="245" y="438"/>
                </a:cubicBezTo>
                <a:cubicBezTo>
                  <a:pt x="245" y="424"/>
                  <a:pt x="245" y="424"/>
                  <a:pt x="245" y="424"/>
                </a:cubicBezTo>
                <a:cubicBezTo>
                  <a:pt x="186" y="364"/>
                  <a:pt x="186" y="364"/>
                  <a:pt x="186" y="364"/>
                </a:cubicBezTo>
                <a:cubicBezTo>
                  <a:pt x="184" y="336"/>
                  <a:pt x="184" y="336"/>
                  <a:pt x="184" y="336"/>
                </a:cubicBezTo>
                <a:cubicBezTo>
                  <a:pt x="517" y="3"/>
                  <a:pt x="517" y="3"/>
                  <a:pt x="517" y="3"/>
                </a:cubicBezTo>
                <a:cubicBezTo>
                  <a:pt x="514" y="0"/>
                  <a:pt x="514" y="0"/>
                  <a:pt x="51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10" name="Freeform 766"/>
          <p:cNvSpPr>
            <a:spLocks/>
          </p:cNvSpPr>
          <p:nvPr/>
        </p:nvSpPr>
        <p:spPr bwMode="auto">
          <a:xfrm>
            <a:off x="11272068" y="-3441706"/>
            <a:ext cx="1536700" cy="2433642"/>
          </a:xfrm>
          <a:custGeom>
            <a:avLst/>
            <a:gdLst>
              <a:gd name="T0" fmla="*/ 368 w 371"/>
              <a:gd name="T1" fmla="*/ 0 h 587"/>
              <a:gd name="T2" fmla="*/ 368 w 371"/>
              <a:gd name="T3" fmla="*/ 0 h 587"/>
              <a:gd name="T4" fmla="*/ 2 w 371"/>
              <a:gd name="T5" fmla="*/ 367 h 587"/>
              <a:gd name="T6" fmla="*/ 0 w 371"/>
              <a:gd name="T7" fmla="*/ 424 h 587"/>
              <a:gd name="T8" fmla="*/ 70 w 371"/>
              <a:gd name="T9" fmla="*/ 494 h 587"/>
              <a:gd name="T10" fmla="*/ 72 w 371"/>
              <a:gd name="T11" fmla="*/ 522 h 587"/>
              <a:gd name="T12" fmla="*/ 32 w 371"/>
              <a:gd name="T13" fmla="*/ 563 h 587"/>
              <a:gd name="T14" fmla="*/ 32 w 371"/>
              <a:gd name="T15" fmla="*/ 587 h 587"/>
              <a:gd name="T16" fmla="*/ 36 w 371"/>
              <a:gd name="T17" fmla="*/ 586 h 587"/>
              <a:gd name="T18" fmla="*/ 36 w 371"/>
              <a:gd name="T19" fmla="*/ 586 h 587"/>
              <a:gd name="T20" fmla="*/ 36 w 371"/>
              <a:gd name="T21" fmla="*/ 586 h 587"/>
              <a:gd name="T22" fmla="*/ 36 w 371"/>
              <a:gd name="T23" fmla="*/ 564 h 587"/>
              <a:gd name="T24" fmla="*/ 76 w 371"/>
              <a:gd name="T25" fmla="*/ 524 h 587"/>
              <a:gd name="T26" fmla="*/ 74 w 371"/>
              <a:gd name="T27" fmla="*/ 492 h 587"/>
              <a:gd name="T28" fmla="*/ 4 w 371"/>
              <a:gd name="T29" fmla="*/ 423 h 587"/>
              <a:gd name="T30" fmla="*/ 6 w 371"/>
              <a:gd name="T31" fmla="*/ 368 h 587"/>
              <a:gd name="T32" fmla="*/ 371 w 371"/>
              <a:gd name="T33" fmla="*/ 3 h 587"/>
              <a:gd name="T34" fmla="*/ 368 w 371"/>
              <a:gd name="T35" fmla="*/ 0 h 5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71" h="587">
                <a:moveTo>
                  <a:pt x="368" y="0"/>
                </a:moveTo>
                <a:cubicBezTo>
                  <a:pt x="368" y="0"/>
                  <a:pt x="368" y="0"/>
                  <a:pt x="368" y="0"/>
                </a:cubicBezTo>
                <a:cubicBezTo>
                  <a:pt x="2" y="367"/>
                  <a:pt x="2" y="367"/>
                  <a:pt x="2" y="367"/>
                </a:cubicBezTo>
                <a:cubicBezTo>
                  <a:pt x="0" y="424"/>
                  <a:pt x="0" y="424"/>
                  <a:pt x="0" y="424"/>
                </a:cubicBezTo>
                <a:cubicBezTo>
                  <a:pt x="70" y="494"/>
                  <a:pt x="70" y="494"/>
                  <a:pt x="70" y="494"/>
                </a:cubicBezTo>
                <a:cubicBezTo>
                  <a:pt x="72" y="522"/>
                  <a:pt x="72" y="522"/>
                  <a:pt x="72" y="522"/>
                </a:cubicBezTo>
                <a:cubicBezTo>
                  <a:pt x="32" y="563"/>
                  <a:pt x="32" y="563"/>
                  <a:pt x="32" y="563"/>
                </a:cubicBezTo>
                <a:cubicBezTo>
                  <a:pt x="32" y="587"/>
                  <a:pt x="32" y="587"/>
                  <a:pt x="32" y="587"/>
                </a:cubicBezTo>
                <a:cubicBezTo>
                  <a:pt x="34" y="587"/>
                  <a:pt x="35" y="586"/>
                  <a:pt x="36" y="586"/>
                </a:cubicBezTo>
                <a:cubicBezTo>
                  <a:pt x="36" y="586"/>
                  <a:pt x="36" y="586"/>
                  <a:pt x="36" y="586"/>
                </a:cubicBezTo>
                <a:cubicBezTo>
                  <a:pt x="36" y="586"/>
                  <a:pt x="36" y="586"/>
                  <a:pt x="36" y="586"/>
                </a:cubicBezTo>
                <a:cubicBezTo>
                  <a:pt x="36" y="564"/>
                  <a:pt x="36" y="564"/>
                  <a:pt x="36" y="564"/>
                </a:cubicBezTo>
                <a:cubicBezTo>
                  <a:pt x="76" y="524"/>
                  <a:pt x="76" y="524"/>
                  <a:pt x="76" y="524"/>
                </a:cubicBezTo>
                <a:cubicBezTo>
                  <a:pt x="74" y="492"/>
                  <a:pt x="74" y="492"/>
                  <a:pt x="74" y="492"/>
                </a:cubicBezTo>
                <a:cubicBezTo>
                  <a:pt x="4" y="423"/>
                  <a:pt x="4" y="423"/>
                  <a:pt x="4" y="423"/>
                </a:cubicBezTo>
                <a:cubicBezTo>
                  <a:pt x="6" y="368"/>
                  <a:pt x="6" y="368"/>
                  <a:pt x="6" y="368"/>
                </a:cubicBezTo>
                <a:cubicBezTo>
                  <a:pt x="371" y="3"/>
                  <a:pt x="371" y="3"/>
                  <a:pt x="371" y="3"/>
                </a:cubicBezTo>
                <a:cubicBezTo>
                  <a:pt x="368" y="0"/>
                  <a:pt x="368" y="0"/>
                  <a:pt x="36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11" name="Freeform 767"/>
          <p:cNvSpPr>
            <a:spLocks/>
          </p:cNvSpPr>
          <p:nvPr/>
        </p:nvSpPr>
        <p:spPr bwMode="auto">
          <a:xfrm>
            <a:off x="11176818" y="-3706819"/>
            <a:ext cx="1781176" cy="2251079"/>
          </a:xfrm>
          <a:custGeom>
            <a:avLst/>
            <a:gdLst>
              <a:gd name="T0" fmla="*/ 427 w 430"/>
              <a:gd name="T1" fmla="*/ 0 h 543"/>
              <a:gd name="T2" fmla="*/ 2 w 430"/>
              <a:gd name="T3" fmla="*/ 425 h 543"/>
              <a:gd name="T4" fmla="*/ 0 w 430"/>
              <a:gd name="T5" fmla="*/ 499 h 543"/>
              <a:gd name="T6" fmla="*/ 37 w 430"/>
              <a:gd name="T7" fmla="*/ 535 h 543"/>
              <a:gd name="T8" fmla="*/ 37 w 430"/>
              <a:gd name="T9" fmla="*/ 543 h 543"/>
              <a:gd name="T10" fmla="*/ 41 w 430"/>
              <a:gd name="T11" fmla="*/ 543 h 543"/>
              <a:gd name="T12" fmla="*/ 41 w 430"/>
              <a:gd name="T13" fmla="*/ 534 h 543"/>
              <a:gd name="T14" fmla="*/ 4 w 430"/>
              <a:gd name="T15" fmla="*/ 497 h 543"/>
              <a:gd name="T16" fmla="*/ 6 w 430"/>
              <a:gd name="T17" fmla="*/ 427 h 543"/>
              <a:gd name="T18" fmla="*/ 430 w 430"/>
              <a:gd name="T19" fmla="*/ 3 h 543"/>
              <a:gd name="T20" fmla="*/ 427 w 430"/>
              <a:gd name="T21" fmla="*/ 0 h 5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30" h="543">
                <a:moveTo>
                  <a:pt x="427" y="0"/>
                </a:moveTo>
                <a:cubicBezTo>
                  <a:pt x="2" y="425"/>
                  <a:pt x="2" y="425"/>
                  <a:pt x="2" y="425"/>
                </a:cubicBezTo>
                <a:cubicBezTo>
                  <a:pt x="0" y="499"/>
                  <a:pt x="0" y="499"/>
                  <a:pt x="0" y="499"/>
                </a:cubicBezTo>
                <a:cubicBezTo>
                  <a:pt x="37" y="535"/>
                  <a:pt x="37" y="535"/>
                  <a:pt x="37" y="535"/>
                </a:cubicBezTo>
                <a:cubicBezTo>
                  <a:pt x="37" y="543"/>
                  <a:pt x="37" y="543"/>
                  <a:pt x="37" y="543"/>
                </a:cubicBezTo>
                <a:cubicBezTo>
                  <a:pt x="38" y="543"/>
                  <a:pt x="40" y="543"/>
                  <a:pt x="41" y="543"/>
                </a:cubicBezTo>
                <a:cubicBezTo>
                  <a:pt x="41" y="534"/>
                  <a:pt x="41" y="534"/>
                  <a:pt x="41" y="534"/>
                </a:cubicBezTo>
                <a:cubicBezTo>
                  <a:pt x="4" y="497"/>
                  <a:pt x="4" y="497"/>
                  <a:pt x="4" y="497"/>
                </a:cubicBezTo>
                <a:cubicBezTo>
                  <a:pt x="6" y="427"/>
                  <a:pt x="6" y="427"/>
                  <a:pt x="6" y="427"/>
                </a:cubicBezTo>
                <a:cubicBezTo>
                  <a:pt x="430" y="3"/>
                  <a:pt x="430" y="3"/>
                  <a:pt x="430" y="3"/>
                </a:cubicBezTo>
                <a:cubicBezTo>
                  <a:pt x="427" y="0"/>
                  <a:pt x="427" y="0"/>
                  <a:pt x="42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12" name="Freeform 768"/>
          <p:cNvSpPr>
            <a:spLocks/>
          </p:cNvSpPr>
          <p:nvPr/>
        </p:nvSpPr>
        <p:spPr bwMode="auto">
          <a:xfrm>
            <a:off x="12502381" y="-1157289"/>
            <a:ext cx="136525" cy="136525"/>
          </a:xfrm>
          <a:custGeom>
            <a:avLst/>
            <a:gdLst>
              <a:gd name="T0" fmla="*/ 17 w 33"/>
              <a:gd name="T1" fmla="*/ 0 h 33"/>
              <a:gd name="T2" fmla="*/ 5 w 33"/>
              <a:gd name="T3" fmla="*/ 5 h 33"/>
              <a:gd name="T4" fmla="*/ 3 w 33"/>
              <a:gd name="T5" fmla="*/ 3 h 33"/>
              <a:gd name="T6" fmla="*/ 5 w 33"/>
              <a:gd name="T7" fmla="*/ 5 h 33"/>
              <a:gd name="T8" fmla="*/ 0 w 33"/>
              <a:gd name="T9" fmla="*/ 17 h 33"/>
              <a:gd name="T10" fmla="*/ 5 w 33"/>
              <a:gd name="T11" fmla="*/ 28 h 33"/>
              <a:gd name="T12" fmla="*/ 17 w 33"/>
              <a:gd name="T13" fmla="*/ 33 h 33"/>
              <a:gd name="T14" fmla="*/ 28 w 33"/>
              <a:gd name="T15" fmla="*/ 28 h 33"/>
              <a:gd name="T16" fmla="*/ 33 w 33"/>
              <a:gd name="T17" fmla="*/ 17 h 33"/>
              <a:gd name="T18" fmla="*/ 28 w 33"/>
              <a:gd name="T19" fmla="*/ 5 h 33"/>
              <a:gd name="T20" fmla="*/ 17 w 33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3" h="33">
                <a:moveTo>
                  <a:pt x="17" y="0"/>
                </a:moveTo>
                <a:cubicBezTo>
                  <a:pt x="12" y="0"/>
                  <a:pt x="8" y="1"/>
                  <a:pt x="5" y="5"/>
                </a:cubicBezTo>
                <a:cubicBezTo>
                  <a:pt x="3" y="3"/>
                  <a:pt x="3" y="3"/>
                  <a:pt x="3" y="3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2" y="33"/>
                  <a:pt x="17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13" name="Freeform 769"/>
          <p:cNvSpPr>
            <a:spLocks noEditPoints="1"/>
          </p:cNvSpPr>
          <p:nvPr/>
        </p:nvSpPr>
        <p:spPr bwMode="auto">
          <a:xfrm>
            <a:off x="12486506" y="-1174752"/>
            <a:ext cx="169863" cy="169863"/>
          </a:xfrm>
          <a:custGeom>
            <a:avLst/>
            <a:gdLst>
              <a:gd name="T0" fmla="*/ 9 w 41"/>
              <a:gd name="T1" fmla="*/ 9 h 41"/>
              <a:gd name="T2" fmla="*/ 21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2 h 41"/>
              <a:gd name="T10" fmla="*/ 21 w 41"/>
              <a:gd name="T11" fmla="*/ 37 h 41"/>
              <a:gd name="T12" fmla="*/ 9 w 41"/>
              <a:gd name="T13" fmla="*/ 32 h 41"/>
              <a:gd name="T14" fmla="*/ 4 w 41"/>
              <a:gd name="T15" fmla="*/ 21 h 41"/>
              <a:gd name="T16" fmla="*/ 9 w 41"/>
              <a:gd name="T17" fmla="*/ 9 h 41"/>
              <a:gd name="T18" fmla="*/ 7 w 41"/>
              <a:gd name="T19" fmla="*/ 7 h 41"/>
              <a:gd name="T20" fmla="*/ 9 w 41"/>
              <a:gd name="T21" fmla="*/ 9 h 41"/>
              <a:gd name="T22" fmla="*/ 21 w 41"/>
              <a:gd name="T23" fmla="*/ 0 h 41"/>
              <a:gd name="T24" fmla="*/ 21 w 41"/>
              <a:gd name="T25" fmla="*/ 0 h 41"/>
              <a:gd name="T26" fmla="*/ 6 w 41"/>
              <a:gd name="T27" fmla="*/ 6 h 41"/>
              <a:gd name="T28" fmla="*/ 6 w 41"/>
              <a:gd name="T29" fmla="*/ 6 h 41"/>
              <a:gd name="T30" fmla="*/ 0 w 41"/>
              <a:gd name="T31" fmla="*/ 17 h 41"/>
              <a:gd name="T32" fmla="*/ 0 w 41"/>
              <a:gd name="T33" fmla="*/ 21 h 41"/>
              <a:gd name="T34" fmla="*/ 0 w 41"/>
              <a:gd name="T35" fmla="*/ 21 h 41"/>
              <a:gd name="T36" fmla="*/ 6 w 41"/>
              <a:gd name="T37" fmla="*/ 35 h 41"/>
              <a:gd name="T38" fmla="*/ 21 w 41"/>
              <a:gd name="T39" fmla="*/ 41 h 41"/>
              <a:gd name="T40" fmla="*/ 21 w 41"/>
              <a:gd name="T41" fmla="*/ 41 h 41"/>
              <a:gd name="T42" fmla="*/ 35 w 41"/>
              <a:gd name="T43" fmla="*/ 35 h 41"/>
              <a:gd name="T44" fmla="*/ 41 w 41"/>
              <a:gd name="T45" fmla="*/ 21 h 41"/>
              <a:gd name="T46" fmla="*/ 41 w 41"/>
              <a:gd name="T47" fmla="*/ 21 h 41"/>
              <a:gd name="T48" fmla="*/ 41 w 41"/>
              <a:gd name="T49" fmla="*/ 17 h 41"/>
              <a:gd name="T50" fmla="*/ 35 w 41"/>
              <a:gd name="T51" fmla="*/ 6 h 41"/>
              <a:gd name="T52" fmla="*/ 21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5"/>
                  <a:pt x="16" y="4"/>
                  <a:pt x="21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6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7" y="7"/>
                  <a:pt x="7" y="7"/>
                  <a:pt x="7" y="7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3" y="9"/>
                  <a:pt x="1" y="13"/>
                  <a:pt x="0" y="17"/>
                </a:cubicBezTo>
                <a:cubicBezTo>
                  <a:pt x="0" y="18"/>
                  <a:pt x="0" y="19"/>
                  <a:pt x="0" y="21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21"/>
                  <a:pt x="41" y="21"/>
                  <a:pt x="41" y="21"/>
                </a:cubicBezTo>
                <a:cubicBezTo>
                  <a:pt x="41" y="19"/>
                  <a:pt x="41" y="18"/>
                  <a:pt x="41" y="17"/>
                </a:cubicBezTo>
                <a:cubicBezTo>
                  <a:pt x="40" y="13"/>
                  <a:pt x="38" y="9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14" name="Freeform 770"/>
          <p:cNvSpPr>
            <a:spLocks/>
          </p:cNvSpPr>
          <p:nvPr/>
        </p:nvSpPr>
        <p:spPr bwMode="auto">
          <a:xfrm>
            <a:off x="11694343" y="-1638303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8 h 33"/>
              <a:gd name="T10" fmla="*/ 16 w 33"/>
              <a:gd name="T11" fmla="*/ 33 h 33"/>
              <a:gd name="T12" fmla="*/ 28 w 33"/>
              <a:gd name="T13" fmla="*/ 28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15" name="Freeform 771"/>
          <p:cNvSpPr>
            <a:spLocks noEditPoints="1"/>
          </p:cNvSpPr>
          <p:nvPr/>
        </p:nvSpPr>
        <p:spPr bwMode="auto">
          <a:xfrm>
            <a:off x="11678468" y="-1655765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2 h 41"/>
              <a:gd name="T10" fmla="*/ 20 w 41"/>
              <a:gd name="T11" fmla="*/ 37 h 41"/>
              <a:gd name="T12" fmla="*/ 9 w 41"/>
              <a:gd name="T13" fmla="*/ 32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6 w 41"/>
              <a:gd name="T29" fmla="*/ 6 h 41"/>
              <a:gd name="T30" fmla="*/ 6 w 41"/>
              <a:gd name="T31" fmla="*/ 6 h 41"/>
              <a:gd name="T32" fmla="*/ 6 w 41"/>
              <a:gd name="T33" fmla="*/ 6 h 41"/>
              <a:gd name="T34" fmla="*/ 0 w 41"/>
              <a:gd name="T35" fmla="*/ 21 h 41"/>
              <a:gd name="T36" fmla="*/ 6 w 41"/>
              <a:gd name="T37" fmla="*/ 35 h 41"/>
              <a:gd name="T38" fmla="*/ 20 w 41"/>
              <a:gd name="T39" fmla="*/ 41 h 41"/>
              <a:gd name="T40" fmla="*/ 20 w 41"/>
              <a:gd name="T41" fmla="*/ 41 h 41"/>
              <a:gd name="T42" fmla="*/ 20 w 41"/>
              <a:gd name="T43" fmla="*/ 41 h 41"/>
              <a:gd name="T44" fmla="*/ 24 w 41"/>
              <a:gd name="T45" fmla="*/ 41 h 41"/>
              <a:gd name="T46" fmla="*/ 35 w 41"/>
              <a:gd name="T47" fmla="*/ 35 h 41"/>
              <a:gd name="T48" fmla="*/ 41 w 41"/>
              <a:gd name="T49" fmla="*/ 21 h 41"/>
              <a:gd name="T50" fmla="*/ 35 w 41"/>
              <a:gd name="T51" fmla="*/ 6 h 41"/>
              <a:gd name="T52" fmla="*/ 25 w 41"/>
              <a:gd name="T53" fmla="*/ 0 h 41"/>
              <a:gd name="T54" fmla="*/ 21 w 41"/>
              <a:gd name="T55" fmla="*/ 0 h 41"/>
              <a:gd name="T56" fmla="*/ 20 w 41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2"/>
                  <a:pt x="37" y="16"/>
                  <a:pt x="37" y="21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1" y="41"/>
                  <a:pt x="23" y="41"/>
                  <a:pt x="24" y="41"/>
                </a:cubicBezTo>
                <a:cubicBezTo>
                  <a:pt x="28" y="40"/>
                  <a:pt x="32" y="38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2" y="3"/>
                  <a:pt x="28" y="1"/>
                  <a:pt x="25" y="0"/>
                </a:cubicBezTo>
                <a:cubicBezTo>
                  <a:pt x="23" y="0"/>
                  <a:pt x="22" y="0"/>
                  <a:pt x="21" y="0"/>
                </a:cubicBezTo>
                <a:cubicBezTo>
                  <a:pt x="21" y="0"/>
                  <a:pt x="20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16" name="Freeform 772"/>
          <p:cNvSpPr>
            <a:spLocks noEditPoints="1"/>
          </p:cNvSpPr>
          <p:nvPr/>
        </p:nvSpPr>
        <p:spPr bwMode="auto">
          <a:xfrm>
            <a:off x="9368655" y="517526"/>
            <a:ext cx="236538" cy="236538"/>
          </a:xfrm>
          <a:custGeom>
            <a:avLst/>
            <a:gdLst>
              <a:gd name="T0" fmla="*/ 29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8 h 57"/>
              <a:gd name="T18" fmla="*/ 7 w 57"/>
              <a:gd name="T19" fmla="*/ 7 h 57"/>
              <a:gd name="T20" fmla="*/ 9 w 57"/>
              <a:gd name="T21" fmla="*/ 8 h 57"/>
              <a:gd name="T22" fmla="*/ 0 w 57"/>
              <a:gd name="T23" fmla="*/ 28 h 57"/>
              <a:gd name="T24" fmla="*/ 9 w 57"/>
              <a:gd name="T25" fmla="*/ 48 h 57"/>
              <a:gd name="T26" fmla="*/ 29 w 57"/>
              <a:gd name="T27" fmla="*/ 57 h 57"/>
              <a:gd name="T28" fmla="*/ 49 w 57"/>
              <a:gd name="T29" fmla="*/ 48 h 57"/>
              <a:gd name="T30" fmla="*/ 57 w 57"/>
              <a:gd name="T31" fmla="*/ 28 h 57"/>
              <a:gd name="T32" fmla="*/ 49 w 57"/>
              <a:gd name="T33" fmla="*/ 8 h 57"/>
              <a:gd name="T34" fmla="*/ 29 w 57"/>
              <a:gd name="T35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5" y="42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10"/>
                  <a:pt x="29" y="10"/>
                </a:cubicBezTo>
                <a:cubicBezTo>
                  <a:pt x="33" y="10"/>
                  <a:pt x="38" y="11"/>
                  <a:pt x="42" y="15"/>
                </a:cubicBezTo>
                <a:cubicBezTo>
                  <a:pt x="49" y="22"/>
                  <a:pt x="49" y="34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8"/>
                </a:cubicBezTo>
                <a:cubicBezTo>
                  <a:pt x="7" y="7"/>
                  <a:pt x="7" y="7"/>
                  <a:pt x="7" y="7"/>
                </a:cubicBezTo>
                <a:cubicBezTo>
                  <a:pt x="9" y="8"/>
                  <a:pt x="9" y="8"/>
                  <a:pt x="9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9" y="48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8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9" y="8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17" name="Freeform 773"/>
          <p:cNvSpPr>
            <a:spLocks noEditPoints="1"/>
          </p:cNvSpPr>
          <p:nvPr/>
        </p:nvSpPr>
        <p:spPr bwMode="auto">
          <a:xfrm>
            <a:off x="9352780" y="500064"/>
            <a:ext cx="269875" cy="269876"/>
          </a:xfrm>
          <a:custGeom>
            <a:avLst/>
            <a:gdLst>
              <a:gd name="T0" fmla="*/ 13 w 65"/>
              <a:gd name="T1" fmla="*/ 12 h 65"/>
              <a:gd name="T2" fmla="*/ 33 w 65"/>
              <a:gd name="T3" fmla="*/ 4 h 65"/>
              <a:gd name="T4" fmla="*/ 53 w 65"/>
              <a:gd name="T5" fmla="*/ 12 h 65"/>
              <a:gd name="T6" fmla="*/ 61 w 65"/>
              <a:gd name="T7" fmla="*/ 32 h 65"/>
              <a:gd name="T8" fmla="*/ 53 w 65"/>
              <a:gd name="T9" fmla="*/ 52 h 65"/>
              <a:gd name="T10" fmla="*/ 33 w 65"/>
              <a:gd name="T11" fmla="*/ 61 h 65"/>
              <a:gd name="T12" fmla="*/ 13 w 65"/>
              <a:gd name="T13" fmla="*/ 52 h 65"/>
              <a:gd name="T14" fmla="*/ 4 w 65"/>
              <a:gd name="T15" fmla="*/ 32 h 65"/>
              <a:gd name="T16" fmla="*/ 13 w 65"/>
              <a:gd name="T17" fmla="*/ 12 h 65"/>
              <a:gd name="T18" fmla="*/ 11 w 65"/>
              <a:gd name="T19" fmla="*/ 11 h 65"/>
              <a:gd name="T20" fmla="*/ 13 w 65"/>
              <a:gd name="T21" fmla="*/ 12 h 65"/>
              <a:gd name="T22" fmla="*/ 33 w 65"/>
              <a:gd name="T23" fmla="*/ 0 h 65"/>
              <a:gd name="T24" fmla="*/ 33 w 65"/>
              <a:gd name="T25" fmla="*/ 0 h 65"/>
              <a:gd name="T26" fmla="*/ 10 w 65"/>
              <a:gd name="T27" fmla="*/ 9 h 65"/>
              <a:gd name="T28" fmla="*/ 10 w 65"/>
              <a:gd name="T29" fmla="*/ 9 h 65"/>
              <a:gd name="T30" fmla="*/ 0 w 65"/>
              <a:gd name="T31" fmla="*/ 32 h 65"/>
              <a:gd name="T32" fmla="*/ 10 w 65"/>
              <a:gd name="T33" fmla="*/ 55 h 65"/>
              <a:gd name="T34" fmla="*/ 33 w 65"/>
              <a:gd name="T35" fmla="*/ 65 h 65"/>
              <a:gd name="T36" fmla="*/ 33 w 65"/>
              <a:gd name="T37" fmla="*/ 65 h 65"/>
              <a:gd name="T38" fmla="*/ 56 w 65"/>
              <a:gd name="T39" fmla="*/ 55 h 65"/>
              <a:gd name="T40" fmla="*/ 65 w 65"/>
              <a:gd name="T41" fmla="*/ 32 h 65"/>
              <a:gd name="T42" fmla="*/ 56 w 65"/>
              <a:gd name="T43" fmla="*/ 10 h 65"/>
              <a:gd name="T44" fmla="*/ 56 w 65"/>
              <a:gd name="T45" fmla="*/ 9 h 65"/>
              <a:gd name="T46" fmla="*/ 54 w 65"/>
              <a:gd name="T47" fmla="*/ 8 h 65"/>
              <a:gd name="T48" fmla="*/ 33 w 65"/>
              <a:gd name="T49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5" h="65">
                <a:moveTo>
                  <a:pt x="13" y="12"/>
                </a:move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3" y="52"/>
                </a:cubicBezTo>
                <a:cubicBezTo>
                  <a:pt x="47" y="58"/>
                  <a:pt x="40" y="61"/>
                  <a:pt x="33" y="61"/>
                </a:cubicBezTo>
                <a:cubicBezTo>
                  <a:pt x="25" y="61"/>
                  <a:pt x="18" y="58"/>
                  <a:pt x="13" y="52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3" y="12"/>
                </a:cubicBezTo>
                <a:cubicBezTo>
                  <a:pt x="11" y="11"/>
                  <a:pt x="11" y="11"/>
                  <a:pt x="11" y="11"/>
                </a:cubicBezTo>
                <a:cubicBezTo>
                  <a:pt x="13" y="12"/>
                  <a:pt x="13" y="12"/>
                  <a:pt x="13" y="12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4" y="16"/>
                  <a:pt x="0" y="24"/>
                  <a:pt x="0" y="32"/>
                </a:cubicBezTo>
                <a:cubicBezTo>
                  <a:pt x="0" y="41"/>
                  <a:pt x="4" y="49"/>
                  <a:pt x="10" y="55"/>
                </a:cubicBezTo>
                <a:cubicBezTo>
                  <a:pt x="16" y="61"/>
                  <a:pt x="24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1"/>
                  <a:pt x="56" y="55"/>
                </a:cubicBezTo>
                <a:cubicBezTo>
                  <a:pt x="62" y="49"/>
                  <a:pt x="65" y="41"/>
                  <a:pt x="65" y="32"/>
                </a:cubicBezTo>
                <a:cubicBezTo>
                  <a:pt x="65" y="24"/>
                  <a:pt x="62" y="17"/>
                  <a:pt x="56" y="10"/>
                </a:cubicBezTo>
                <a:cubicBezTo>
                  <a:pt x="56" y="10"/>
                  <a:pt x="56" y="10"/>
                  <a:pt x="56" y="9"/>
                </a:cubicBezTo>
                <a:cubicBezTo>
                  <a:pt x="55" y="9"/>
                  <a:pt x="54" y="8"/>
                  <a:pt x="54" y="8"/>
                </a:cubicBezTo>
                <a:cubicBezTo>
                  <a:pt x="48" y="3"/>
                  <a:pt x="40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18" name="Freeform 774"/>
          <p:cNvSpPr>
            <a:spLocks/>
          </p:cNvSpPr>
          <p:nvPr/>
        </p:nvSpPr>
        <p:spPr bwMode="auto">
          <a:xfrm>
            <a:off x="9401992" y="558801"/>
            <a:ext cx="169863" cy="153988"/>
          </a:xfrm>
          <a:custGeom>
            <a:avLst/>
            <a:gdLst>
              <a:gd name="T0" fmla="*/ 21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1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19" name="Freeform 775"/>
          <p:cNvSpPr>
            <a:spLocks noEditPoints="1"/>
          </p:cNvSpPr>
          <p:nvPr/>
        </p:nvSpPr>
        <p:spPr bwMode="auto">
          <a:xfrm>
            <a:off x="10484667" y="1773241"/>
            <a:ext cx="234950" cy="231775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8 w 57"/>
              <a:gd name="T19" fmla="*/ 8 h 56"/>
              <a:gd name="T20" fmla="*/ 0 w 57"/>
              <a:gd name="T21" fmla="*/ 28 h 56"/>
              <a:gd name="T22" fmla="*/ 8 w 57"/>
              <a:gd name="T23" fmla="*/ 48 h 56"/>
              <a:gd name="T24" fmla="*/ 28 w 57"/>
              <a:gd name="T25" fmla="*/ 56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9"/>
                  <a:pt x="28" y="9"/>
                </a:cubicBezTo>
                <a:cubicBezTo>
                  <a:pt x="33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6" y="56"/>
                  <a:pt x="43" y="54"/>
                  <a:pt x="48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8" y="8"/>
                </a:cubicBezTo>
                <a:cubicBezTo>
                  <a:pt x="43" y="2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20" name="Freeform 776"/>
          <p:cNvSpPr>
            <a:spLocks noEditPoints="1"/>
          </p:cNvSpPr>
          <p:nvPr/>
        </p:nvSpPr>
        <p:spPr bwMode="auto">
          <a:xfrm>
            <a:off x="10467205" y="1757366"/>
            <a:ext cx="269875" cy="265113"/>
          </a:xfrm>
          <a:custGeom>
            <a:avLst/>
            <a:gdLst>
              <a:gd name="T0" fmla="*/ 12 w 65"/>
              <a:gd name="T1" fmla="*/ 12 h 64"/>
              <a:gd name="T2" fmla="*/ 32 w 65"/>
              <a:gd name="T3" fmla="*/ 4 h 64"/>
              <a:gd name="T4" fmla="*/ 52 w 65"/>
              <a:gd name="T5" fmla="*/ 12 h 64"/>
              <a:gd name="T6" fmla="*/ 61 w 65"/>
              <a:gd name="T7" fmla="*/ 32 h 64"/>
              <a:gd name="T8" fmla="*/ 52 w 65"/>
              <a:gd name="T9" fmla="*/ 52 h 64"/>
              <a:gd name="T10" fmla="*/ 32 w 65"/>
              <a:gd name="T11" fmla="*/ 60 h 64"/>
              <a:gd name="T12" fmla="*/ 12 w 65"/>
              <a:gd name="T13" fmla="*/ 52 h 64"/>
              <a:gd name="T14" fmla="*/ 4 w 65"/>
              <a:gd name="T15" fmla="*/ 32 h 64"/>
              <a:gd name="T16" fmla="*/ 12 w 65"/>
              <a:gd name="T17" fmla="*/ 12 h 64"/>
              <a:gd name="T18" fmla="*/ 12 w 65"/>
              <a:gd name="T19" fmla="*/ 12 h 64"/>
              <a:gd name="T20" fmla="*/ 32 w 65"/>
              <a:gd name="T21" fmla="*/ 0 h 64"/>
              <a:gd name="T22" fmla="*/ 32 w 65"/>
              <a:gd name="T23" fmla="*/ 0 h 64"/>
              <a:gd name="T24" fmla="*/ 10 w 65"/>
              <a:gd name="T25" fmla="*/ 9 h 64"/>
              <a:gd name="T26" fmla="*/ 10 w 65"/>
              <a:gd name="T27" fmla="*/ 9 h 64"/>
              <a:gd name="T28" fmla="*/ 0 w 65"/>
              <a:gd name="T29" fmla="*/ 32 h 64"/>
              <a:gd name="T30" fmla="*/ 10 w 65"/>
              <a:gd name="T31" fmla="*/ 55 h 64"/>
              <a:gd name="T32" fmla="*/ 32 w 65"/>
              <a:gd name="T33" fmla="*/ 64 h 64"/>
              <a:gd name="T34" fmla="*/ 32 w 65"/>
              <a:gd name="T35" fmla="*/ 64 h 64"/>
              <a:gd name="T36" fmla="*/ 55 w 65"/>
              <a:gd name="T37" fmla="*/ 55 h 64"/>
              <a:gd name="T38" fmla="*/ 65 w 65"/>
              <a:gd name="T39" fmla="*/ 32 h 64"/>
              <a:gd name="T40" fmla="*/ 55 w 65"/>
              <a:gd name="T41" fmla="*/ 9 h 64"/>
              <a:gd name="T42" fmla="*/ 38 w 65"/>
              <a:gd name="T43" fmla="*/ 0 h 64"/>
              <a:gd name="T44" fmla="*/ 34 w 65"/>
              <a:gd name="T45" fmla="*/ 0 h 64"/>
              <a:gd name="T46" fmla="*/ 32 w 65"/>
              <a:gd name="T4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4">
                <a:moveTo>
                  <a:pt x="12" y="12"/>
                </a:moveTo>
                <a:cubicBezTo>
                  <a:pt x="18" y="6"/>
                  <a:pt x="25" y="4"/>
                  <a:pt x="32" y="4"/>
                </a:cubicBezTo>
                <a:cubicBezTo>
                  <a:pt x="40" y="4"/>
                  <a:pt x="47" y="6"/>
                  <a:pt x="52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2" y="52"/>
                </a:cubicBezTo>
                <a:cubicBezTo>
                  <a:pt x="47" y="58"/>
                  <a:pt x="40" y="60"/>
                  <a:pt x="32" y="60"/>
                </a:cubicBezTo>
                <a:cubicBezTo>
                  <a:pt x="25" y="60"/>
                  <a:pt x="18" y="58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9"/>
                  <a:pt x="10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1" y="64"/>
                  <a:pt x="49" y="61"/>
                  <a:pt x="55" y="55"/>
                </a:cubicBezTo>
                <a:cubicBezTo>
                  <a:pt x="62" y="49"/>
                  <a:pt x="65" y="40"/>
                  <a:pt x="65" y="32"/>
                </a:cubicBezTo>
                <a:cubicBezTo>
                  <a:pt x="65" y="24"/>
                  <a:pt x="62" y="15"/>
                  <a:pt x="55" y="9"/>
                </a:cubicBezTo>
                <a:cubicBezTo>
                  <a:pt x="50" y="4"/>
                  <a:pt x="45" y="1"/>
                  <a:pt x="38" y="0"/>
                </a:cubicBezTo>
                <a:cubicBezTo>
                  <a:pt x="37" y="0"/>
                  <a:pt x="36" y="0"/>
                  <a:pt x="34" y="0"/>
                </a:cubicBezTo>
                <a:cubicBezTo>
                  <a:pt x="34" y="0"/>
                  <a:pt x="33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21" name="Freeform 777"/>
          <p:cNvSpPr>
            <a:spLocks/>
          </p:cNvSpPr>
          <p:nvPr/>
        </p:nvSpPr>
        <p:spPr bwMode="auto">
          <a:xfrm>
            <a:off x="10518005" y="1811341"/>
            <a:ext cx="169863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0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22" name="Freeform 778"/>
          <p:cNvSpPr>
            <a:spLocks noEditPoints="1"/>
          </p:cNvSpPr>
          <p:nvPr/>
        </p:nvSpPr>
        <p:spPr bwMode="auto">
          <a:xfrm>
            <a:off x="11010130" y="3659195"/>
            <a:ext cx="236538" cy="236538"/>
          </a:xfrm>
          <a:custGeom>
            <a:avLst/>
            <a:gdLst>
              <a:gd name="T0" fmla="*/ 29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8 h 57"/>
              <a:gd name="T18" fmla="*/ 9 w 57"/>
              <a:gd name="T19" fmla="*/ 8 h 57"/>
              <a:gd name="T20" fmla="*/ 0 w 57"/>
              <a:gd name="T21" fmla="*/ 28 h 57"/>
              <a:gd name="T22" fmla="*/ 9 w 57"/>
              <a:gd name="T23" fmla="*/ 48 h 57"/>
              <a:gd name="T24" fmla="*/ 29 w 57"/>
              <a:gd name="T25" fmla="*/ 57 h 57"/>
              <a:gd name="T26" fmla="*/ 49 w 57"/>
              <a:gd name="T27" fmla="*/ 48 h 57"/>
              <a:gd name="T28" fmla="*/ 57 w 57"/>
              <a:gd name="T29" fmla="*/ 28 h 57"/>
              <a:gd name="T30" fmla="*/ 49 w 57"/>
              <a:gd name="T31" fmla="*/ 8 h 57"/>
              <a:gd name="T32" fmla="*/ 29 w 57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5" y="42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10"/>
                  <a:pt x="29" y="10"/>
                </a:cubicBezTo>
                <a:cubicBezTo>
                  <a:pt x="33" y="10"/>
                  <a:pt x="38" y="11"/>
                  <a:pt x="42" y="15"/>
                </a:cubicBezTo>
                <a:cubicBezTo>
                  <a:pt x="49" y="22"/>
                  <a:pt x="49" y="34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8"/>
                </a:cubicBezTo>
                <a:cubicBezTo>
                  <a:pt x="9" y="8"/>
                  <a:pt x="9" y="8"/>
                  <a:pt x="9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9" y="48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8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9" y="8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23" name="Freeform 779"/>
          <p:cNvSpPr>
            <a:spLocks noEditPoints="1"/>
          </p:cNvSpPr>
          <p:nvPr/>
        </p:nvSpPr>
        <p:spPr bwMode="auto">
          <a:xfrm>
            <a:off x="10994255" y="3643320"/>
            <a:ext cx="268288" cy="269876"/>
          </a:xfrm>
          <a:custGeom>
            <a:avLst/>
            <a:gdLst>
              <a:gd name="T0" fmla="*/ 13 w 65"/>
              <a:gd name="T1" fmla="*/ 12 h 65"/>
              <a:gd name="T2" fmla="*/ 33 w 65"/>
              <a:gd name="T3" fmla="*/ 4 h 65"/>
              <a:gd name="T4" fmla="*/ 53 w 65"/>
              <a:gd name="T5" fmla="*/ 12 h 65"/>
              <a:gd name="T6" fmla="*/ 61 w 65"/>
              <a:gd name="T7" fmla="*/ 32 h 65"/>
              <a:gd name="T8" fmla="*/ 53 w 65"/>
              <a:gd name="T9" fmla="*/ 52 h 65"/>
              <a:gd name="T10" fmla="*/ 33 w 65"/>
              <a:gd name="T11" fmla="*/ 61 h 65"/>
              <a:gd name="T12" fmla="*/ 13 w 65"/>
              <a:gd name="T13" fmla="*/ 52 h 65"/>
              <a:gd name="T14" fmla="*/ 4 w 65"/>
              <a:gd name="T15" fmla="*/ 32 h 65"/>
              <a:gd name="T16" fmla="*/ 13 w 65"/>
              <a:gd name="T17" fmla="*/ 12 h 65"/>
              <a:gd name="T18" fmla="*/ 13 w 65"/>
              <a:gd name="T19" fmla="*/ 12 h 65"/>
              <a:gd name="T20" fmla="*/ 33 w 65"/>
              <a:gd name="T21" fmla="*/ 0 h 65"/>
              <a:gd name="T22" fmla="*/ 33 w 65"/>
              <a:gd name="T23" fmla="*/ 0 h 65"/>
              <a:gd name="T24" fmla="*/ 10 w 65"/>
              <a:gd name="T25" fmla="*/ 9 h 65"/>
              <a:gd name="T26" fmla="*/ 10 w 65"/>
              <a:gd name="T27" fmla="*/ 9 h 65"/>
              <a:gd name="T28" fmla="*/ 0 w 65"/>
              <a:gd name="T29" fmla="*/ 32 h 65"/>
              <a:gd name="T30" fmla="*/ 10 w 65"/>
              <a:gd name="T31" fmla="*/ 55 h 65"/>
              <a:gd name="T32" fmla="*/ 33 w 65"/>
              <a:gd name="T33" fmla="*/ 65 h 65"/>
              <a:gd name="T34" fmla="*/ 33 w 65"/>
              <a:gd name="T35" fmla="*/ 65 h 65"/>
              <a:gd name="T36" fmla="*/ 56 w 65"/>
              <a:gd name="T37" fmla="*/ 55 h 65"/>
              <a:gd name="T38" fmla="*/ 65 w 65"/>
              <a:gd name="T39" fmla="*/ 32 h 65"/>
              <a:gd name="T40" fmla="*/ 56 w 65"/>
              <a:gd name="T41" fmla="*/ 9 h 65"/>
              <a:gd name="T42" fmla="*/ 39 w 65"/>
              <a:gd name="T43" fmla="*/ 1 h 65"/>
              <a:gd name="T44" fmla="*/ 35 w 65"/>
              <a:gd name="T45" fmla="*/ 0 h 65"/>
              <a:gd name="T46" fmla="*/ 33 w 65"/>
              <a:gd name="T47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5">
                <a:moveTo>
                  <a:pt x="13" y="12"/>
                </a:move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3" y="52"/>
                </a:cubicBezTo>
                <a:cubicBezTo>
                  <a:pt x="47" y="58"/>
                  <a:pt x="40" y="61"/>
                  <a:pt x="33" y="61"/>
                </a:cubicBezTo>
                <a:cubicBezTo>
                  <a:pt x="25" y="61"/>
                  <a:pt x="18" y="58"/>
                  <a:pt x="13" y="52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3" y="12"/>
                </a:cubicBezTo>
                <a:cubicBezTo>
                  <a:pt x="13" y="12"/>
                  <a:pt x="13" y="12"/>
                  <a:pt x="13" y="12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1"/>
                  <a:pt x="3" y="49"/>
                  <a:pt x="10" y="55"/>
                </a:cubicBezTo>
                <a:cubicBezTo>
                  <a:pt x="16" y="62"/>
                  <a:pt x="24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2"/>
                  <a:pt x="56" y="55"/>
                </a:cubicBezTo>
                <a:cubicBezTo>
                  <a:pt x="62" y="49"/>
                  <a:pt x="65" y="41"/>
                  <a:pt x="65" y="32"/>
                </a:cubicBezTo>
                <a:cubicBezTo>
                  <a:pt x="65" y="24"/>
                  <a:pt x="62" y="16"/>
                  <a:pt x="56" y="9"/>
                </a:cubicBezTo>
                <a:cubicBezTo>
                  <a:pt x="51" y="5"/>
                  <a:pt x="45" y="2"/>
                  <a:pt x="39" y="1"/>
                </a:cubicBezTo>
                <a:cubicBezTo>
                  <a:pt x="38" y="0"/>
                  <a:pt x="36" y="0"/>
                  <a:pt x="35" y="0"/>
                </a:cubicBezTo>
                <a:cubicBezTo>
                  <a:pt x="34" y="0"/>
                  <a:pt x="33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24" name="Freeform 780"/>
          <p:cNvSpPr>
            <a:spLocks/>
          </p:cNvSpPr>
          <p:nvPr/>
        </p:nvSpPr>
        <p:spPr bwMode="auto">
          <a:xfrm>
            <a:off x="11043468" y="3702057"/>
            <a:ext cx="169863" cy="152400"/>
          </a:xfrm>
          <a:custGeom>
            <a:avLst/>
            <a:gdLst>
              <a:gd name="T0" fmla="*/ 21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1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25" name="Freeform 781"/>
          <p:cNvSpPr>
            <a:spLocks noEditPoints="1"/>
          </p:cNvSpPr>
          <p:nvPr/>
        </p:nvSpPr>
        <p:spPr bwMode="auto">
          <a:xfrm>
            <a:off x="14612169" y="2851156"/>
            <a:ext cx="231775" cy="236538"/>
          </a:xfrm>
          <a:custGeom>
            <a:avLst/>
            <a:gdLst>
              <a:gd name="T0" fmla="*/ 28 w 56"/>
              <a:gd name="T1" fmla="*/ 47 h 57"/>
              <a:gd name="T2" fmla="*/ 15 w 56"/>
              <a:gd name="T3" fmla="*/ 41 h 57"/>
              <a:gd name="T4" fmla="*/ 15 w 56"/>
              <a:gd name="T5" fmla="*/ 15 h 57"/>
              <a:gd name="T6" fmla="*/ 28 w 56"/>
              <a:gd name="T7" fmla="*/ 10 h 57"/>
              <a:gd name="T8" fmla="*/ 41 w 56"/>
              <a:gd name="T9" fmla="*/ 15 h 57"/>
              <a:gd name="T10" fmla="*/ 41 w 56"/>
              <a:gd name="T11" fmla="*/ 41 h 57"/>
              <a:gd name="T12" fmla="*/ 28 w 56"/>
              <a:gd name="T13" fmla="*/ 47 h 57"/>
              <a:gd name="T14" fmla="*/ 28 w 56"/>
              <a:gd name="T15" fmla="*/ 0 h 57"/>
              <a:gd name="T16" fmla="*/ 8 w 56"/>
              <a:gd name="T17" fmla="*/ 8 h 57"/>
              <a:gd name="T18" fmla="*/ 8 w 56"/>
              <a:gd name="T19" fmla="*/ 8 h 57"/>
              <a:gd name="T20" fmla="*/ 0 w 56"/>
              <a:gd name="T21" fmla="*/ 28 h 57"/>
              <a:gd name="T22" fmla="*/ 8 w 56"/>
              <a:gd name="T23" fmla="*/ 48 h 57"/>
              <a:gd name="T24" fmla="*/ 28 w 56"/>
              <a:gd name="T25" fmla="*/ 57 h 57"/>
              <a:gd name="T26" fmla="*/ 48 w 56"/>
              <a:gd name="T27" fmla="*/ 48 h 57"/>
              <a:gd name="T28" fmla="*/ 56 w 56"/>
              <a:gd name="T29" fmla="*/ 28 h 57"/>
              <a:gd name="T30" fmla="*/ 48 w 56"/>
              <a:gd name="T31" fmla="*/ 8 h 57"/>
              <a:gd name="T32" fmla="*/ 28 w 56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6" h="57">
                <a:moveTo>
                  <a:pt x="28" y="47"/>
                </a:moveTo>
                <a:cubicBezTo>
                  <a:pt x="23" y="47"/>
                  <a:pt x="18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8" y="11"/>
                  <a:pt x="23" y="10"/>
                  <a:pt x="28" y="10"/>
                </a:cubicBezTo>
                <a:cubicBezTo>
                  <a:pt x="33" y="10"/>
                  <a:pt x="38" y="11"/>
                  <a:pt x="41" y="15"/>
                </a:cubicBezTo>
                <a:cubicBezTo>
                  <a:pt x="48" y="22"/>
                  <a:pt x="48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3" y="3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2" y="14"/>
                  <a:pt x="0" y="21"/>
                  <a:pt x="0" y="28"/>
                </a:cubicBezTo>
                <a:cubicBezTo>
                  <a:pt x="0" y="35"/>
                  <a:pt x="2" y="43"/>
                  <a:pt x="8" y="48"/>
                </a:cubicBezTo>
                <a:cubicBezTo>
                  <a:pt x="13" y="54"/>
                  <a:pt x="21" y="57"/>
                  <a:pt x="28" y="57"/>
                </a:cubicBezTo>
                <a:cubicBezTo>
                  <a:pt x="35" y="57"/>
                  <a:pt x="42" y="54"/>
                  <a:pt x="48" y="48"/>
                </a:cubicBezTo>
                <a:cubicBezTo>
                  <a:pt x="54" y="43"/>
                  <a:pt x="56" y="35"/>
                  <a:pt x="56" y="28"/>
                </a:cubicBezTo>
                <a:cubicBezTo>
                  <a:pt x="56" y="21"/>
                  <a:pt x="54" y="14"/>
                  <a:pt x="48" y="8"/>
                </a:cubicBezTo>
                <a:cubicBezTo>
                  <a:pt x="42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26" name="Freeform 782"/>
          <p:cNvSpPr>
            <a:spLocks noEditPoints="1"/>
          </p:cNvSpPr>
          <p:nvPr/>
        </p:nvSpPr>
        <p:spPr bwMode="auto">
          <a:xfrm>
            <a:off x="14596294" y="2835281"/>
            <a:ext cx="265113" cy="268288"/>
          </a:xfrm>
          <a:custGeom>
            <a:avLst/>
            <a:gdLst>
              <a:gd name="T0" fmla="*/ 12 w 64"/>
              <a:gd name="T1" fmla="*/ 12 h 65"/>
              <a:gd name="T2" fmla="*/ 32 w 64"/>
              <a:gd name="T3" fmla="*/ 4 h 65"/>
              <a:gd name="T4" fmla="*/ 52 w 64"/>
              <a:gd name="T5" fmla="*/ 12 h 65"/>
              <a:gd name="T6" fmla="*/ 60 w 64"/>
              <a:gd name="T7" fmla="*/ 32 h 65"/>
              <a:gd name="T8" fmla="*/ 52 w 64"/>
              <a:gd name="T9" fmla="*/ 52 h 65"/>
              <a:gd name="T10" fmla="*/ 32 w 64"/>
              <a:gd name="T11" fmla="*/ 61 h 65"/>
              <a:gd name="T12" fmla="*/ 12 w 64"/>
              <a:gd name="T13" fmla="*/ 52 h 65"/>
              <a:gd name="T14" fmla="*/ 4 w 64"/>
              <a:gd name="T15" fmla="*/ 32 h 65"/>
              <a:gd name="T16" fmla="*/ 12 w 64"/>
              <a:gd name="T17" fmla="*/ 12 h 65"/>
              <a:gd name="T18" fmla="*/ 12 w 64"/>
              <a:gd name="T19" fmla="*/ 12 h 65"/>
              <a:gd name="T20" fmla="*/ 32 w 64"/>
              <a:gd name="T21" fmla="*/ 0 h 65"/>
              <a:gd name="T22" fmla="*/ 32 w 64"/>
              <a:gd name="T23" fmla="*/ 0 h 65"/>
              <a:gd name="T24" fmla="*/ 9 w 64"/>
              <a:gd name="T25" fmla="*/ 9 h 65"/>
              <a:gd name="T26" fmla="*/ 9 w 64"/>
              <a:gd name="T27" fmla="*/ 9 h 65"/>
              <a:gd name="T28" fmla="*/ 0 w 64"/>
              <a:gd name="T29" fmla="*/ 32 h 65"/>
              <a:gd name="T30" fmla="*/ 9 w 64"/>
              <a:gd name="T31" fmla="*/ 55 h 65"/>
              <a:gd name="T32" fmla="*/ 32 w 64"/>
              <a:gd name="T33" fmla="*/ 65 h 65"/>
              <a:gd name="T34" fmla="*/ 32 w 64"/>
              <a:gd name="T35" fmla="*/ 65 h 65"/>
              <a:gd name="T36" fmla="*/ 55 w 64"/>
              <a:gd name="T37" fmla="*/ 55 h 65"/>
              <a:gd name="T38" fmla="*/ 64 w 64"/>
              <a:gd name="T39" fmla="*/ 32 h 65"/>
              <a:gd name="T40" fmla="*/ 64 w 64"/>
              <a:gd name="T41" fmla="*/ 28 h 65"/>
              <a:gd name="T42" fmla="*/ 63 w 64"/>
              <a:gd name="T43" fmla="*/ 24 h 65"/>
              <a:gd name="T44" fmla="*/ 55 w 64"/>
              <a:gd name="T45" fmla="*/ 9 h 65"/>
              <a:gd name="T46" fmla="*/ 32 w 64"/>
              <a:gd name="T47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4" h="65">
                <a:moveTo>
                  <a:pt x="12" y="12"/>
                </a:moveTo>
                <a:cubicBezTo>
                  <a:pt x="17" y="7"/>
                  <a:pt x="25" y="4"/>
                  <a:pt x="32" y="4"/>
                </a:cubicBezTo>
                <a:cubicBezTo>
                  <a:pt x="39" y="4"/>
                  <a:pt x="46" y="7"/>
                  <a:pt x="52" y="12"/>
                </a:cubicBezTo>
                <a:cubicBezTo>
                  <a:pt x="58" y="18"/>
                  <a:pt x="60" y="25"/>
                  <a:pt x="60" y="32"/>
                </a:cubicBezTo>
                <a:cubicBezTo>
                  <a:pt x="60" y="39"/>
                  <a:pt x="58" y="47"/>
                  <a:pt x="52" y="52"/>
                </a:cubicBezTo>
                <a:cubicBezTo>
                  <a:pt x="46" y="58"/>
                  <a:pt x="39" y="61"/>
                  <a:pt x="32" y="61"/>
                </a:cubicBezTo>
                <a:cubicBezTo>
                  <a:pt x="25" y="61"/>
                  <a:pt x="17" y="58"/>
                  <a:pt x="12" y="52"/>
                </a:cubicBezTo>
                <a:cubicBezTo>
                  <a:pt x="6" y="47"/>
                  <a:pt x="4" y="39"/>
                  <a:pt x="4" y="32"/>
                </a:cubicBezTo>
                <a:cubicBezTo>
                  <a:pt x="4" y="25"/>
                  <a:pt x="6" y="18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5" y="3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5" y="61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0" y="65"/>
                  <a:pt x="49" y="61"/>
                  <a:pt x="55" y="55"/>
                </a:cubicBezTo>
                <a:cubicBezTo>
                  <a:pt x="61" y="49"/>
                  <a:pt x="64" y="40"/>
                  <a:pt x="64" y="32"/>
                </a:cubicBezTo>
                <a:cubicBezTo>
                  <a:pt x="64" y="31"/>
                  <a:pt x="64" y="30"/>
                  <a:pt x="64" y="28"/>
                </a:cubicBezTo>
                <a:cubicBezTo>
                  <a:pt x="64" y="27"/>
                  <a:pt x="64" y="26"/>
                  <a:pt x="63" y="24"/>
                </a:cubicBezTo>
                <a:cubicBezTo>
                  <a:pt x="62" y="19"/>
                  <a:pt x="59" y="14"/>
                  <a:pt x="55" y="9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27" name="Freeform 783"/>
          <p:cNvSpPr>
            <a:spLocks/>
          </p:cNvSpPr>
          <p:nvPr/>
        </p:nvSpPr>
        <p:spPr bwMode="auto">
          <a:xfrm>
            <a:off x="14645506" y="2892431"/>
            <a:ext cx="166688" cy="153988"/>
          </a:xfrm>
          <a:custGeom>
            <a:avLst/>
            <a:gdLst>
              <a:gd name="T0" fmla="*/ 20 w 40"/>
              <a:gd name="T1" fmla="*/ 0 h 37"/>
              <a:gd name="T2" fmla="*/ 7 w 40"/>
              <a:gd name="T3" fmla="*/ 5 h 37"/>
              <a:gd name="T4" fmla="*/ 7 w 40"/>
              <a:gd name="T5" fmla="*/ 31 h 37"/>
              <a:gd name="T6" fmla="*/ 20 w 40"/>
              <a:gd name="T7" fmla="*/ 37 h 37"/>
              <a:gd name="T8" fmla="*/ 33 w 40"/>
              <a:gd name="T9" fmla="*/ 31 h 37"/>
              <a:gd name="T10" fmla="*/ 33 w 40"/>
              <a:gd name="T11" fmla="*/ 5 h 37"/>
              <a:gd name="T12" fmla="*/ 20 w 40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" h="37">
                <a:moveTo>
                  <a:pt x="20" y="0"/>
                </a:moveTo>
                <a:cubicBezTo>
                  <a:pt x="15" y="0"/>
                  <a:pt x="10" y="1"/>
                  <a:pt x="7" y="5"/>
                </a:cubicBezTo>
                <a:cubicBezTo>
                  <a:pt x="0" y="12"/>
                  <a:pt x="0" y="24"/>
                  <a:pt x="7" y="31"/>
                </a:cubicBezTo>
                <a:cubicBezTo>
                  <a:pt x="10" y="35"/>
                  <a:pt x="15" y="37"/>
                  <a:pt x="20" y="37"/>
                </a:cubicBezTo>
                <a:cubicBezTo>
                  <a:pt x="25" y="37"/>
                  <a:pt x="30" y="35"/>
                  <a:pt x="33" y="31"/>
                </a:cubicBezTo>
                <a:cubicBezTo>
                  <a:pt x="40" y="24"/>
                  <a:pt x="40" y="12"/>
                  <a:pt x="33" y="5"/>
                </a:cubicBezTo>
                <a:cubicBezTo>
                  <a:pt x="30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28" name="Freeform 784"/>
          <p:cNvSpPr>
            <a:spLocks noEditPoints="1"/>
          </p:cNvSpPr>
          <p:nvPr/>
        </p:nvSpPr>
        <p:spPr bwMode="auto">
          <a:xfrm>
            <a:off x="10567218" y="2768605"/>
            <a:ext cx="236538" cy="236538"/>
          </a:xfrm>
          <a:custGeom>
            <a:avLst/>
            <a:gdLst>
              <a:gd name="T0" fmla="*/ 28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8 w 57"/>
              <a:gd name="T7" fmla="*/ 10 h 57"/>
              <a:gd name="T8" fmla="*/ 41 w 57"/>
              <a:gd name="T9" fmla="*/ 15 h 57"/>
              <a:gd name="T10" fmla="*/ 41 w 57"/>
              <a:gd name="T11" fmla="*/ 42 h 57"/>
              <a:gd name="T12" fmla="*/ 28 w 57"/>
              <a:gd name="T13" fmla="*/ 47 h 57"/>
              <a:gd name="T14" fmla="*/ 28 w 57"/>
              <a:gd name="T15" fmla="*/ 0 h 57"/>
              <a:gd name="T16" fmla="*/ 8 w 57"/>
              <a:gd name="T17" fmla="*/ 8 h 57"/>
              <a:gd name="T18" fmla="*/ 8 w 57"/>
              <a:gd name="T19" fmla="*/ 8 h 57"/>
              <a:gd name="T20" fmla="*/ 0 w 57"/>
              <a:gd name="T21" fmla="*/ 28 h 57"/>
              <a:gd name="T22" fmla="*/ 8 w 57"/>
              <a:gd name="T23" fmla="*/ 48 h 57"/>
              <a:gd name="T24" fmla="*/ 28 w 57"/>
              <a:gd name="T25" fmla="*/ 57 h 57"/>
              <a:gd name="T26" fmla="*/ 48 w 57"/>
              <a:gd name="T27" fmla="*/ 48 h 57"/>
              <a:gd name="T28" fmla="*/ 57 w 57"/>
              <a:gd name="T29" fmla="*/ 28 h 57"/>
              <a:gd name="T30" fmla="*/ 48 w 57"/>
              <a:gd name="T31" fmla="*/ 8 h 57"/>
              <a:gd name="T32" fmla="*/ 28 w 57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7">
                <a:moveTo>
                  <a:pt x="28" y="47"/>
                </a:moveTo>
                <a:cubicBezTo>
                  <a:pt x="23" y="47"/>
                  <a:pt x="19" y="45"/>
                  <a:pt x="15" y="42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2"/>
                  <a:pt x="23" y="10"/>
                  <a:pt x="28" y="10"/>
                </a:cubicBezTo>
                <a:cubicBezTo>
                  <a:pt x="33" y="10"/>
                  <a:pt x="38" y="12"/>
                  <a:pt x="41" y="15"/>
                </a:cubicBezTo>
                <a:cubicBezTo>
                  <a:pt x="49" y="22"/>
                  <a:pt x="49" y="34"/>
                  <a:pt x="41" y="42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8" y="48"/>
                </a:cubicBezTo>
                <a:cubicBezTo>
                  <a:pt x="14" y="54"/>
                  <a:pt x="21" y="57"/>
                  <a:pt x="28" y="57"/>
                </a:cubicBezTo>
                <a:cubicBezTo>
                  <a:pt x="35" y="57"/>
                  <a:pt x="43" y="54"/>
                  <a:pt x="48" y="48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8" y="8"/>
                </a:cubicBezTo>
                <a:cubicBezTo>
                  <a:pt x="43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29" name="Freeform 785"/>
          <p:cNvSpPr>
            <a:spLocks noEditPoints="1"/>
          </p:cNvSpPr>
          <p:nvPr/>
        </p:nvSpPr>
        <p:spPr bwMode="auto">
          <a:xfrm>
            <a:off x="10549755" y="2752730"/>
            <a:ext cx="269875" cy="268288"/>
          </a:xfrm>
          <a:custGeom>
            <a:avLst/>
            <a:gdLst>
              <a:gd name="T0" fmla="*/ 12 w 65"/>
              <a:gd name="T1" fmla="*/ 12 h 65"/>
              <a:gd name="T2" fmla="*/ 32 w 65"/>
              <a:gd name="T3" fmla="*/ 4 h 65"/>
              <a:gd name="T4" fmla="*/ 52 w 65"/>
              <a:gd name="T5" fmla="*/ 12 h 65"/>
              <a:gd name="T6" fmla="*/ 61 w 65"/>
              <a:gd name="T7" fmla="*/ 32 h 65"/>
              <a:gd name="T8" fmla="*/ 52 w 65"/>
              <a:gd name="T9" fmla="*/ 52 h 65"/>
              <a:gd name="T10" fmla="*/ 32 w 65"/>
              <a:gd name="T11" fmla="*/ 61 h 65"/>
              <a:gd name="T12" fmla="*/ 12 w 65"/>
              <a:gd name="T13" fmla="*/ 52 h 65"/>
              <a:gd name="T14" fmla="*/ 4 w 65"/>
              <a:gd name="T15" fmla="*/ 32 h 65"/>
              <a:gd name="T16" fmla="*/ 12 w 65"/>
              <a:gd name="T17" fmla="*/ 12 h 65"/>
              <a:gd name="T18" fmla="*/ 12 w 65"/>
              <a:gd name="T19" fmla="*/ 12 h 65"/>
              <a:gd name="T20" fmla="*/ 32 w 65"/>
              <a:gd name="T21" fmla="*/ 0 h 65"/>
              <a:gd name="T22" fmla="*/ 32 w 65"/>
              <a:gd name="T23" fmla="*/ 0 h 65"/>
              <a:gd name="T24" fmla="*/ 9 w 65"/>
              <a:gd name="T25" fmla="*/ 10 h 65"/>
              <a:gd name="T26" fmla="*/ 9 w 65"/>
              <a:gd name="T27" fmla="*/ 10 h 65"/>
              <a:gd name="T28" fmla="*/ 9 w 65"/>
              <a:gd name="T29" fmla="*/ 10 h 65"/>
              <a:gd name="T30" fmla="*/ 9 w 65"/>
              <a:gd name="T31" fmla="*/ 10 h 65"/>
              <a:gd name="T32" fmla="*/ 9 w 65"/>
              <a:gd name="T33" fmla="*/ 10 h 65"/>
              <a:gd name="T34" fmla="*/ 0 w 65"/>
              <a:gd name="T35" fmla="*/ 32 h 65"/>
              <a:gd name="T36" fmla="*/ 9 w 65"/>
              <a:gd name="T37" fmla="*/ 55 h 65"/>
              <a:gd name="T38" fmla="*/ 32 w 65"/>
              <a:gd name="T39" fmla="*/ 65 h 65"/>
              <a:gd name="T40" fmla="*/ 32 w 65"/>
              <a:gd name="T41" fmla="*/ 65 h 65"/>
              <a:gd name="T42" fmla="*/ 55 w 65"/>
              <a:gd name="T43" fmla="*/ 55 h 65"/>
              <a:gd name="T44" fmla="*/ 64 w 65"/>
              <a:gd name="T45" fmla="*/ 35 h 65"/>
              <a:gd name="T46" fmla="*/ 65 w 65"/>
              <a:gd name="T47" fmla="*/ 32 h 65"/>
              <a:gd name="T48" fmla="*/ 64 w 65"/>
              <a:gd name="T49" fmla="*/ 31 h 65"/>
              <a:gd name="T50" fmla="*/ 55 w 65"/>
              <a:gd name="T51" fmla="*/ 10 h 65"/>
              <a:gd name="T52" fmla="*/ 32 w 65"/>
              <a:gd name="T53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5" h="65">
                <a:moveTo>
                  <a:pt x="12" y="12"/>
                </a:moveTo>
                <a:cubicBezTo>
                  <a:pt x="18" y="7"/>
                  <a:pt x="25" y="4"/>
                  <a:pt x="32" y="4"/>
                </a:cubicBezTo>
                <a:cubicBezTo>
                  <a:pt x="39" y="4"/>
                  <a:pt x="47" y="7"/>
                  <a:pt x="52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2" y="52"/>
                </a:cubicBezTo>
                <a:cubicBezTo>
                  <a:pt x="47" y="58"/>
                  <a:pt x="39" y="61"/>
                  <a:pt x="32" y="61"/>
                </a:cubicBezTo>
                <a:cubicBezTo>
                  <a:pt x="25" y="61"/>
                  <a:pt x="18" y="58"/>
                  <a:pt x="12" y="52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1"/>
                  <a:pt x="3" y="49"/>
                  <a:pt x="9" y="55"/>
                </a:cubicBezTo>
                <a:cubicBezTo>
                  <a:pt x="16" y="62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0" y="65"/>
                  <a:pt x="49" y="62"/>
                  <a:pt x="55" y="55"/>
                </a:cubicBezTo>
                <a:cubicBezTo>
                  <a:pt x="61" y="50"/>
                  <a:pt x="64" y="42"/>
                  <a:pt x="64" y="35"/>
                </a:cubicBezTo>
                <a:cubicBezTo>
                  <a:pt x="64" y="34"/>
                  <a:pt x="65" y="33"/>
                  <a:pt x="65" y="32"/>
                </a:cubicBezTo>
                <a:cubicBezTo>
                  <a:pt x="65" y="32"/>
                  <a:pt x="65" y="32"/>
                  <a:pt x="64" y="31"/>
                </a:cubicBezTo>
                <a:cubicBezTo>
                  <a:pt x="64" y="23"/>
                  <a:pt x="61" y="15"/>
                  <a:pt x="55" y="10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30" name="Freeform 786"/>
          <p:cNvSpPr>
            <a:spLocks/>
          </p:cNvSpPr>
          <p:nvPr/>
        </p:nvSpPr>
        <p:spPr bwMode="auto">
          <a:xfrm>
            <a:off x="10600555" y="2809881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3 w 41"/>
              <a:gd name="T9" fmla="*/ 32 h 37"/>
              <a:gd name="T10" fmla="*/ 33 w 41"/>
              <a:gd name="T11" fmla="*/ 5 h 37"/>
              <a:gd name="T12" fmla="*/ 20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5" y="0"/>
                  <a:pt x="11" y="2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5" y="37"/>
                  <a:pt x="20" y="37"/>
                </a:cubicBezTo>
                <a:cubicBezTo>
                  <a:pt x="25" y="37"/>
                  <a:pt x="30" y="35"/>
                  <a:pt x="33" y="32"/>
                </a:cubicBezTo>
                <a:cubicBezTo>
                  <a:pt x="41" y="24"/>
                  <a:pt x="41" y="12"/>
                  <a:pt x="33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31" name="Freeform 787"/>
          <p:cNvSpPr>
            <a:spLocks noEditPoints="1"/>
          </p:cNvSpPr>
          <p:nvPr/>
        </p:nvSpPr>
        <p:spPr bwMode="auto">
          <a:xfrm>
            <a:off x="12337281" y="3883033"/>
            <a:ext cx="236538" cy="233363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1 w 57"/>
              <a:gd name="T9" fmla="*/ 15 h 56"/>
              <a:gd name="T10" fmla="*/ 41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8 w 57"/>
              <a:gd name="T19" fmla="*/ 8 h 56"/>
              <a:gd name="T20" fmla="*/ 0 w 57"/>
              <a:gd name="T21" fmla="*/ 28 h 56"/>
              <a:gd name="T22" fmla="*/ 8 w 57"/>
              <a:gd name="T23" fmla="*/ 48 h 56"/>
              <a:gd name="T24" fmla="*/ 28 w 57"/>
              <a:gd name="T25" fmla="*/ 56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5"/>
                  <a:pt x="3" y="43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6" y="56"/>
                  <a:pt x="43" y="54"/>
                  <a:pt x="48" y="48"/>
                </a:cubicBezTo>
                <a:cubicBezTo>
                  <a:pt x="54" y="43"/>
                  <a:pt x="57" y="35"/>
                  <a:pt x="57" y="28"/>
                </a:cubicBezTo>
                <a:cubicBezTo>
                  <a:pt x="57" y="21"/>
                  <a:pt x="54" y="14"/>
                  <a:pt x="48" y="8"/>
                </a:cubicBezTo>
                <a:cubicBezTo>
                  <a:pt x="43" y="3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32" name="Freeform 788"/>
          <p:cNvSpPr>
            <a:spLocks noEditPoints="1"/>
          </p:cNvSpPr>
          <p:nvPr/>
        </p:nvSpPr>
        <p:spPr bwMode="auto">
          <a:xfrm>
            <a:off x="12319818" y="3867158"/>
            <a:ext cx="269875" cy="265113"/>
          </a:xfrm>
          <a:custGeom>
            <a:avLst/>
            <a:gdLst>
              <a:gd name="T0" fmla="*/ 12 w 65"/>
              <a:gd name="T1" fmla="*/ 12 h 64"/>
              <a:gd name="T2" fmla="*/ 32 w 65"/>
              <a:gd name="T3" fmla="*/ 4 h 64"/>
              <a:gd name="T4" fmla="*/ 52 w 65"/>
              <a:gd name="T5" fmla="*/ 12 h 64"/>
              <a:gd name="T6" fmla="*/ 61 w 65"/>
              <a:gd name="T7" fmla="*/ 32 h 64"/>
              <a:gd name="T8" fmla="*/ 52 w 65"/>
              <a:gd name="T9" fmla="*/ 52 h 64"/>
              <a:gd name="T10" fmla="*/ 32 w 65"/>
              <a:gd name="T11" fmla="*/ 60 h 64"/>
              <a:gd name="T12" fmla="*/ 12 w 65"/>
              <a:gd name="T13" fmla="*/ 52 h 64"/>
              <a:gd name="T14" fmla="*/ 4 w 65"/>
              <a:gd name="T15" fmla="*/ 32 h 64"/>
              <a:gd name="T16" fmla="*/ 12 w 65"/>
              <a:gd name="T17" fmla="*/ 12 h 64"/>
              <a:gd name="T18" fmla="*/ 12 w 65"/>
              <a:gd name="T19" fmla="*/ 12 h 64"/>
              <a:gd name="T20" fmla="*/ 32 w 65"/>
              <a:gd name="T21" fmla="*/ 0 h 64"/>
              <a:gd name="T22" fmla="*/ 32 w 65"/>
              <a:gd name="T23" fmla="*/ 0 h 64"/>
              <a:gd name="T24" fmla="*/ 9 w 65"/>
              <a:gd name="T25" fmla="*/ 9 h 64"/>
              <a:gd name="T26" fmla="*/ 9 w 65"/>
              <a:gd name="T27" fmla="*/ 9 h 64"/>
              <a:gd name="T28" fmla="*/ 0 w 65"/>
              <a:gd name="T29" fmla="*/ 32 h 64"/>
              <a:gd name="T30" fmla="*/ 9 w 65"/>
              <a:gd name="T31" fmla="*/ 55 h 64"/>
              <a:gd name="T32" fmla="*/ 31 w 65"/>
              <a:gd name="T33" fmla="*/ 64 h 64"/>
              <a:gd name="T34" fmla="*/ 32 w 65"/>
              <a:gd name="T35" fmla="*/ 64 h 64"/>
              <a:gd name="T36" fmla="*/ 32 w 65"/>
              <a:gd name="T37" fmla="*/ 64 h 64"/>
              <a:gd name="T38" fmla="*/ 35 w 65"/>
              <a:gd name="T39" fmla="*/ 64 h 64"/>
              <a:gd name="T40" fmla="*/ 55 w 65"/>
              <a:gd name="T41" fmla="*/ 55 h 64"/>
              <a:gd name="T42" fmla="*/ 65 w 65"/>
              <a:gd name="T43" fmla="*/ 32 h 64"/>
              <a:gd name="T44" fmla="*/ 55 w 65"/>
              <a:gd name="T45" fmla="*/ 9 h 64"/>
              <a:gd name="T46" fmla="*/ 32 w 65"/>
              <a:gd name="T4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4">
                <a:moveTo>
                  <a:pt x="12" y="12"/>
                </a:moveTo>
                <a:cubicBezTo>
                  <a:pt x="18" y="7"/>
                  <a:pt x="25" y="4"/>
                  <a:pt x="32" y="4"/>
                </a:cubicBezTo>
                <a:cubicBezTo>
                  <a:pt x="40" y="4"/>
                  <a:pt x="47" y="7"/>
                  <a:pt x="52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39"/>
                  <a:pt x="58" y="47"/>
                  <a:pt x="52" y="52"/>
                </a:cubicBezTo>
                <a:cubicBezTo>
                  <a:pt x="47" y="58"/>
                  <a:pt x="40" y="60"/>
                  <a:pt x="32" y="60"/>
                </a:cubicBezTo>
                <a:cubicBezTo>
                  <a:pt x="25" y="60"/>
                  <a:pt x="18" y="58"/>
                  <a:pt x="12" y="52"/>
                </a:cubicBezTo>
                <a:cubicBezTo>
                  <a:pt x="7" y="47"/>
                  <a:pt x="4" y="39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5" y="61"/>
                  <a:pt x="23" y="64"/>
                  <a:pt x="31" y="64"/>
                </a:cubicBezTo>
                <a:cubicBezTo>
                  <a:pt x="31" y="64"/>
                  <a:pt x="32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33" y="64"/>
                  <a:pt x="34" y="64"/>
                  <a:pt x="35" y="64"/>
                </a:cubicBezTo>
                <a:cubicBezTo>
                  <a:pt x="42" y="64"/>
                  <a:pt x="49" y="61"/>
                  <a:pt x="55" y="55"/>
                </a:cubicBezTo>
                <a:cubicBezTo>
                  <a:pt x="61" y="49"/>
                  <a:pt x="65" y="40"/>
                  <a:pt x="65" y="32"/>
                </a:cubicBezTo>
                <a:cubicBezTo>
                  <a:pt x="65" y="24"/>
                  <a:pt x="61" y="16"/>
                  <a:pt x="55" y="9"/>
                </a:cubicBezTo>
                <a:cubicBezTo>
                  <a:pt x="49" y="3"/>
                  <a:pt x="41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33" name="Freeform 789"/>
          <p:cNvSpPr>
            <a:spLocks/>
          </p:cNvSpPr>
          <p:nvPr/>
        </p:nvSpPr>
        <p:spPr bwMode="auto">
          <a:xfrm>
            <a:off x="12370618" y="3921133"/>
            <a:ext cx="169863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34" name="Freeform 790"/>
          <p:cNvSpPr>
            <a:spLocks noEditPoints="1"/>
          </p:cNvSpPr>
          <p:nvPr/>
        </p:nvSpPr>
        <p:spPr bwMode="auto">
          <a:xfrm>
            <a:off x="15023331" y="1243015"/>
            <a:ext cx="231775" cy="236538"/>
          </a:xfrm>
          <a:custGeom>
            <a:avLst/>
            <a:gdLst>
              <a:gd name="T0" fmla="*/ 28 w 56"/>
              <a:gd name="T1" fmla="*/ 47 h 57"/>
              <a:gd name="T2" fmla="*/ 15 w 56"/>
              <a:gd name="T3" fmla="*/ 42 h 57"/>
              <a:gd name="T4" fmla="*/ 15 w 56"/>
              <a:gd name="T5" fmla="*/ 15 h 57"/>
              <a:gd name="T6" fmla="*/ 28 w 56"/>
              <a:gd name="T7" fmla="*/ 10 h 57"/>
              <a:gd name="T8" fmla="*/ 41 w 56"/>
              <a:gd name="T9" fmla="*/ 15 h 57"/>
              <a:gd name="T10" fmla="*/ 41 w 56"/>
              <a:gd name="T11" fmla="*/ 42 h 57"/>
              <a:gd name="T12" fmla="*/ 28 w 56"/>
              <a:gd name="T13" fmla="*/ 47 h 57"/>
              <a:gd name="T14" fmla="*/ 28 w 56"/>
              <a:gd name="T15" fmla="*/ 0 h 57"/>
              <a:gd name="T16" fmla="*/ 8 w 56"/>
              <a:gd name="T17" fmla="*/ 9 h 57"/>
              <a:gd name="T18" fmla="*/ 8 w 56"/>
              <a:gd name="T19" fmla="*/ 9 h 57"/>
              <a:gd name="T20" fmla="*/ 0 w 56"/>
              <a:gd name="T21" fmla="*/ 29 h 57"/>
              <a:gd name="T22" fmla="*/ 8 w 56"/>
              <a:gd name="T23" fmla="*/ 49 h 57"/>
              <a:gd name="T24" fmla="*/ 28 w 56"/>
              <a:gd name="T25" fmla="*/ 57 h 57"/>
              <a:gd name="T26" fmla="*/ 48 w 56"/>
              <a:gd name="T27" fmla="*/ 49 h 57"/>
              <a:gd name="T28" fmla="*/ 56 w 56"/>
              <a:gd name="T29" fmla="*/ 29 h 57"/>
              <a:gd name="T30" fmla="*/ 48 w 56"/>
              <a:gd name="T31" fmla="*/ 9 h 57"/>
              <a:gd name="T32" fmla="*/ 28 w 56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6" h="57">
                <a:moveTo>
                  <a:pt x="28" y="47"/>
                </a:moveTo>
                <a:cubicBezTo>
                  <a:pt x="23" y="47"/>
                  <a:pt x="18" y="46"/>
                  <a:pt x="15" y="42"/>
                </a:cubicBezTo>
                <a:cubicBezTo>
                  <a:pt x="7" y="35"/>
                  <a:pt x="7" y="23"/>
                  <a:pt x="15" y="15"/>
                </a:cubicBezTo>
                <a:cubicBezTo>
                  <a:pt x="18" y="12"/>
                  <a:pt x="23" y="10"/>
                  <a:pt x="28" y="10"/>
                </a:cubicBezTo>
                <a:cubicBezTo>
                  <a:pt x="33" y="10"/>
                  <a:pt x="38" y="12"/>
                  <a:pt x="41" y="15"/>
                </a:cubicBezTo>
                <a:cubicBezTo>
                  <a:pt x="48" y="23"/>
                  <a:pt x="48" y="35"/>
                  <a:pt x="41" y="42"/>
                </a:cubicBezTo>
                <a:cubicBezTo>
                  <a:pt x="38" y="46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3" y="3"/>
                  <a:pt x="8" y="9"/>
                </a:cubicBezTo>
                <a:cubicBezTo>
                  <a:pt x="8" y="9"/>
                  <a:pt x="8" y="9"/>
                  <a:pt x="8" y="9"/>
                </a:cubicBezTo>
                <a:cubicBezTo>
                  <a:pt x="2" y="14"/>
                  <a:pt x="0" y="21"/>
                  <a:pt x="0" y="29"/>
                </a:cubicBezTo>
                <a:cubicBezTo>
                  <a:pt x="0" y="36"/>
                  <a:pt x="2" y="43"/>
                  <a:pt x="8" y="49"/>
                </a:cubicBezTo>
                <a:cubicBezTo>
                  <a:pt x="13" y="54"/>
                  <a:pt x="21" y="57"/>
                  <a:pt x="28" y="57"/>
                </a:cubicBezTo>
                <a:cubicBezTo>
                  <a:pt x="35" y="57"/>
                  <a:pt x="42" y="54"/>
                  <a:pt x="48" y="49"/>
                </a:cubicBezTo>
                <a:cubicBezTo>
                  <a:pt x="54" y="43"/>
                  <a:pt x="56" y="36"/>
                  <a:pt x="56" y="29"/>
                </a:cubicBezTo>
                <a:cubicBezTo>
                  <a:pt x="56" y="21"/>
                  <a:pt x="54" y="14"/>
                  <a:pt x="48" y="9"/>
                </a:cubicBezTo>
                <a:cubicBezTo>
                  <a:pt x="42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35" name="Freeform 791"/>
          <p:cNvSpPr>
            <a:spLocks noEditPoints="1"/>
          </p:cNvSpPr>
          <p:nvPr/>
        </p:nvSpPr>
        <p:spPr bwMode="auto">
          <a:xfrm>
            <a:off x="15005869" y="1225553"/>
            <a:ext cx="265113" cy="269876"/>
          </a:xfrm>
          <a:custGeom>
            <a:avLst/>
            <a:gdLst>
              <a:gd name="T0" fmla="*/ 12 w 64"/>
              <a:gd name="T1" fmla="*/ 13 h 65"/>
              <a:gd name="T2" fmla="*/ 32 w 64"/>
              <a:gd name="T3" fmla="*/ 4 h 65"/>
              <a:gd name="T4" fmla="*/ 52 w 64"/>
              <a:gd name="T5" fmla="*/ 13 h 65"/>
              <a:gd name="T6" fmla="*/ 60 w 64"/>
              <a:gd name="T7" fmla="*/ 33 h 65"/>
              <a:gd name="T8" fmla="*/ 52 w 64"/>
              <a:gd name="T9" fmla="*/ 53 h 65"/>
              <a:gd name="T10" fmla="*/ 32 w 64"/>
              <a:gd name="T11" fmla="*/ 61 h 65"/>
              <a:gd name="T12" fmla="*/ 12 w 64"/>
              <a:gd name="T13" fmla="*/ 53 h 65"/>
              <a:gd name="T14" fmla="*/ 4 w 64"/>
              <a:gd name="T15" fmla="*/ 33 h 65"/>
              <a:gd name="T16" fmla="*/ 12 w 64"/>
              <a:gd name="T17" fmla="*/ 13 h 65"/>
              <a:gd name="T18" fmla="*/ 12 w 64"/>
              <a:gd name="T19" fmla="*/ 13 h 65"/>
              <a:gd name="T20" fmla="*/ 32 w 64"/>
              <a:gd name="T21" fmla="*/ 0 h 65"/>
              <a:gd name="T22" fmla="*/ 32 w 64"/>
              <a:gd name="T23" fmla="*/ 0 h 65"/>
              <a:gd name="T24" fmla="*/ 9 w 64"/>
              <a:gd name="T25" fmla="*/ 10 h 65"/>
              <a:gd name="T26" fmla="*/ 9 w 64"/>
              <a:gd name="T27" fmla="*/ 10 h 65"/>
              <a:gd name="T28" fmla="*/ 0 w 64"/>
              <a:gd name="T29" fmla="*/ 28 h 65"/>
              <a:gd name="T30" fmla="*/ 0 w 64"/>
              <a:gd name="T31" fmla="*/ 32 h 65"/>
              <a:gd name="T32" fmla="*/ 0 w 64"/>
              <a:gd name="T33" fmla="*/ 33 h 65"/>
              <a:gd name="T34" fmla="*/ 9 w 64"/>
              <a:gd name="T35" fmla="*/ 56 h 65"/>
              <a:gd name="T36" fmla="*/ 32 w 64"/>
              <a:gd name="T37" fmla="*/ 65 h 65"/>
              <a:gd name="T38" fmla="*/ 32 w 64"/>
              <a:gd name="T39" fmla="*/ 65 h 65"/>
              <a:gd name="T40" fmla="*/ 55 w 64"/>
              <a:gd name="T41" fmla="*/ 56 h 65"/>
              <a:gd name="T42" fmla="*/ 64 w 64"/>
              <a:gd name="T43" fmla="*/ 33 h 65"/>
              <a:gd name="T44" fmla="*/ 55 w 64"/>
              <a:gd name="T45" fmla="*/ 10 h 65"/>
              <a:gd name="T46" fmla="*/ 32 w 64"/>
              <a:gd name="T47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4" h="65">
                <a:moveTo>
                  <a:pt x="12" y="13"/>
                </a:moveTo>
                <a:cubicBezTo>
                  <a:pt x="17" y="7"/>
                  <a:pt x="25" y="4"/>
                  <a:pt x="32" y="4"/>
                </a:cubicBezTo>
                <a:cubicBezTo>
                  <a:pt x="39" y="4"/>
                  <a:pt x="46" y="7"/>
                  <a:pt x="52" y="13"/>
                </a:cubicBezTo>
                <a:cubicBezTo>
                  <a:pt x="58" y="18"/>
                  <a:pt x="60" y="25"/>
                  <a:pt x="60" y="33"/>
                </a:cubicBezTo>
                <a:cubicBezTo>
                  <a:pt x="60" y="40"/>
                  <a:pt x="58" y="47"/>
                  <a:pt x="52" y="53"/>
                </a:cubicBezTo>
                <a:cubicBezTo>
                  <a:pt x="46" y="58"/>
                  <a:pt x="39" y="61"/>
                  <a:pt x="32" y="61"/>
                </a:cubicBezTo>
                <a:cubicBezTo>
                  <a:pt x="25" y="61"/>
                  <a:pt x="17" y="58"/>
                  <a:pt x="12" y="53"/>
                </a:cubicBezTo>
                <a:cubicBezTo>
                  <a:pt x="6" y="47"/>
                  <a:pt x="4" y="40"/>
                  <a:pt x="4" y="33"/>
                </a:cubicBezTo>
                <a:cubicBezTo>
                  <a:pt x="4" y="25"/>
                  <a:pt x="6" y="18"/>
                  <a:pt x="12" y="13"/>
                </a:cubicBezTo>
                <a:cubicBezTo>
                  <a:pt x="12" y="13"/>
                  <a:pt x="12" y="13"/>
                  <a:pt x="12" y="13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5" y="4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4" y="15"/>
                  <a:pt x="1" y="21"/>
                  <a:pt x="0" y="28"/>
                </a:cubicBezTo>
                <a:cubicBezTo>
                  <a:pt x="0" y="30"/>
                  <a:pt x="0" y="31"/>
                  <a:pt x="0" y="32"/>
                </a:cubicBezTo>
                <a:cubicBezTo>
                  <a:pt x="0" y="32"/>
                  <a:pt x="0" y="33"/>
                  <a:pt x="0" y="33"/>
                </a:cubicBezTo>
                <a:cubicBezTo>
                  <a:pt x="0" y="41"/>
                  <a:pt x="3" y="49"/>
                  <a:pt x="9" y="56"/>
                </a:cubicBezTo>
                <a:cubicBezTo>
                  <a:pt x="15" y="62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0" y="65"/>
                  <a:pt x="49" y="62"/>
                  <a:pt x="55" y="56"/>
                </a:cubicBezTo>
                <a:cubicBezTo>
                  <a:pt x="61" y="49"/>
                  <a:pt x="64" y="41"/>
                  <a:pt x="64" y="33"/>
                </a:cubicBezTo>
                <a:cubicBezTo>
                  <a:pt x="64" y="24"/>
                  <a:pt x="61" y="16"/>
                  <a:pt x="55" y="10"/>
                </a:cubicBezTo>
                <a:cubicBezTo>
                  <a:pt x="49" y="4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36" name="Freeform 792"/>
          <p:cNvSpPr>
            <a:spLocks/>
          </p:cNvSpPr>
          <p:nvPr/>
        </p:nvSpPr>
        <p:spPr bwMode="auto">
          <a:xfrm>
            <a:off x="15051906" y="1284290"/>
            <a:ext cx="169863" cy="153988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5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1" y="36"/>
                  <a:pt x="34" y="32"/>
                </a:cubicBezTo>
                <a:cubicBezTo>
                  <a:pt x="41" y="25"/>
                  <a:pt x="41" y="13"/>
                  <a:pt x="34" y="5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37" name="Freeform 793"/>
          <p:cNvSpPr>
            <a:spLocks noEditPoints="1"/>
          </p:cNvSpPr>
          <p:nvPr/>
        </p:nvSpPr>
        <p:spPr bwMode="auto">
          <a:xfrm>
            <a:off x="11210155" y="-1439865"/>
            <a:ext cx="234950" cy="231775"/>
          </a:xfrm>
          <a:custGeom>
            <a:avLst/>
            <a:gdLst>
              <a:gd name="T0" fmla="*/ 29 w 57"/>
              <a:gd name="T1" fmla="*/ 47 h 56"/>
              <a:gd name="T2" fmla="*/ 16 w 57"/>
              <a:gd name="T3" fmla="*/ 41 h 56"/>
              <a:gd name="T4" fmla="*/ 16 w 57"/>
              <a:gd name="T5" fmla="*/ 15 h 56"/>
              <a:gd name="T6" fmla="*/ 29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9 w 57"/>
              <a:gd name="T13" fmla="*/ 47 h 56"/>
              <a:gd name="T14" fmla="*/ 29 w 57"/>
              <a:gd name="T15" fmla="*/ 0 h 56"/>
              <a:gd name="T16" fmla="*/ 9 w 57"/>
              <a:gd name="T17" fmla="*/ 8 h 56"/>
              <a:gd name="T18" fmla="*/ 9 w 57"/>
              <a:gd name="T19" fmla="*/ 8 h 56"/>
              <a:gd name="T20" fmla="*/ 0 w 57"/>
              <a:gd name="T21" fmla="*/ 28 h 56"/>
              <a:gd name="T22" fmla="*/ 9 w 57"/>
              <a:gd name="T23" fmla="*/ 48 h 56"/>
              <a:gd name="T24" fmla="*/ 29 w 57"/>
              <a:gd name="T25" fmla="*/ 56 h 56"/>
              <a:gd name="T26" fmla="*/ 49 w 57"/>
              <a:gd name="T27" fmla="*/ 48 h 56"/>
              <a:gd name="T28" fmla="*/ 57 w 57"/>
              <a:gd name="T29" fmla="*/ 28 h 56"/>
              <a:gd name="T30" fmla="*/ 49 w 57"/>
              <a:gd name="T31" fmla="*/ 8 h 56"/>
              <a:gd name="T32" fmla="*/ 29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9" y="47"/>
                </a:moveTo>
                <a:cubicBezTo>
                  <a:pt x="24" y="47"/>
                  <a:pt x="19" y="45"/>
                  <a:pt x="16" y="41"/>
                </a:cubicBezTo>
                <a:cubicBezTo>
                  <a:pt x="8" y="34"/>
                  <a:pt x="8" y="22"/>
                  <a:pt x="16" y="15"/>
                </a:cubicBezTo>
                <a:cubicBezTo>
                  <a:pt x="19" y="11"/>
                  <a:pt x="24" y="9"/>
                  <a:pt x="29" y="9"/>
                </a:cubicBezTo>
                <a:cubicBezTo>
                  <a:pt x="34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4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2"/>
                  <a:pt x="9" y="8"/>
                </a:cubicBezTo>
                <a:cubicBezTo>
                  <a:pt x="9" y="8"/>
                  <a:pt x="9" y="8"/>
                  <a:pt x="9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9" y="48"/>
                </a:cubicBezTo>
                <a:cubicBezTo>
                  <a:pt x="14" y="54"/>
                  <a:pt x="21" y="56"/>
                  <a:pt x="29" y="56"/>
                </a:cubicBezTo>
                <a:cubicBezTo>
                  <a:pt x="36" y="56"/>
                  <a:pt x="43" y="54"/>
                  <a:pt x="49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9" y="8"/>
                </a:cubicBezTo>
                <a:cubicBezTo>
                  <a:pt x="43" y="2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38" name="Freeform 794"/>
          <p:cNvSpPr>
            <a:spLocks noEditPoints="1"/>
          </p:cNvSpPr>
          <p:nvPr/>
        </p:nvSpPr>
        <p:spPr bwMode="auto">
          <a:xfrm>
            <a:off x="11192693" y="-1455740"/>
            <a:ext cx="269875" cy="265113"/>
          </a:xfrm>
          <a:custGeom>
            <a:avLst/>
            <a:gdLst>
              <a:gd name="T0" fmla="*/ 13 w 65"/>
              <a:gd name="T1" fmla="*/ 12 h 64"/>
              <a:gd name="T2" fmla="*/ 33 w 65"/>
              <a:gd name="T3" fmla="*/ 4 h 64"/>
              <a:gd name="T4" fmla="*/ 53 w 65"/>
              <a:gd name="T5" fmla="*/ 12 h 64"/>
              <a:gd name="T6" fmla="*/ 61 w 65"/>
              <a:gd name="T7" fmla="*/ 32 h 64"/>
              <a:gd name="T8" fmla="*/ 53 w 65"/>
              <a:gd name="T9" fmla="*/ 52 h 64"/>
              <a:gd name="T10" fmla="*/ 33 w 65"/>
              <a:gd name="T11" fmla="*/ 60 h 64"/>
              <a:gd name="T12" fmla="*/ 13 w 65"/>
              <a:gd name="T13" fmla="*/ 52 h 64"/>
              <a:gd name="T14" fmla="*/ 4 w 65"/>
              <a:gd name="T15" fmla="*/ 32 h 64"/>
              <a:gd name="T16" fmla="*/ 13 w 65"/>
              <a:gd name="T17" fmla="*/ 12 h 64"/>
              <a:gd name="T18" fmla="*/ 13 w 65"/>
              <a:gd name="T19" fmla="*/ 12 h 64"/>
              <a:gd name="T20" fmla="*/ 33 w 65"/>
              <a:gd name="T21" fmla="*/ 0 h 64"/>
              <a:gd name="T22" fmla="*/ 33 w 65"/>
              <a:gd name="T23" fmla="*/ 0 h 64"/>
              <a:gd name="T24" fmla="*/ 10 w 65"/>
              <a:gd name="T25" fmla="*/ 9 h 64"/>
              <a:gd name="T26" fmla="*/ 10 w 65"/>
              <a:gd name="T27" fmla="*/ 9 h 64"/>
              <a:gd name="T28" fmla="*/ 0 w 65"/>
              <a:gd name="T29" fmla="*/ 32 h 64"/>
              <a:gd name="T30" fmla="*/ 10 w 65"/>
              <a:gd name="T31" fmla="*/ 55 h 64"/>
              <a:gd name="T32" fmla="*/ 33 w 65"/>
              <a:gd name="T33" fmla="*/ 64 h 64"/>
              <a:gd name="T34" fmla="*/ 33 w 65"/>
              <a:gd name="T35" fmla="*/ 64 h 64"/>
              <a:gd name="T36" fmla="*/ 56 w 65"/>
              <a:gd name="T37" fmla="*/ 55 h 64"/>
              <a:gd name="T38" fmla="*/ 65 w 65"/>
              <a:gd name="T39" fmla="*/ 32 h 64"/>
              <a:gd name="T40" fmla="*/ 56 w 65"/>
              <a:gd name="T41" fmla="*/ 9 h 64"/>
              <a:gd name="T42" fmla="*/ 37 w 65"/>
              <a:gd name="T43" fmla="*/ 0 h 64"/>
              <a:gd name="T44" fmla="*/ 33 w 65"/>
              <a:gd name="T45" fmla="*/ 0 h 64"/>
              <a:gd name="T46" fmla="*/ 33 w 65"/>
              <a:gd name="T4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4">
                <a:moveTo>
                  <a:pt x="13" y="12"/>
                </a:moveTo>
                <a:cubicBezTo>
                  <a:pt x="18" y="6"/>
                  <a:pt x="25" y="4"/>
                  <a:pt x="33" y="4"/>
                </a:cubicBezTo>
                <a:cubicBezTo>
                  <a:pt x="40" y="4"/>
                  <a:pt x="47" y="6"/>
                  <a:pt x="53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3" y="52"/>
                </a:cubicBezTo>
                <a:cubicBezTo>
                  <a:pt x="47" y="58"/>
                  <a:pt x="40" y="60"/>
                  <a:pt x="33" y="60"/>
                </a:cubicBezTo>
                <a:cubicBezTo>
                  <a:pt x="25" y="60"/>
                  <a:pt x="18" y="58"/>
                  <a:pt x="13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3" y="12"/>
                </a:cubicBezTo>
                <a:cubicBezTo>
                  <a:pt x="13" y="12"/>
                  <a:pt x="13" y="12"/>
                  <a:pt x="13" y="12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4" y="15"/>
                  <a:pt x="0" y="24"/>
                  <a:pt x="0" y="32"/>
                </a:cubicBezTo>
                <a:cubicBezTo>
                  <a:pt x="0" y="40"/>
                  <a:pt x="4" y="49"/>
                  <a:pt x="10" y="55"/>
                </a:cubicBezTo>
                <a:cubicBezTo>
                  <a:pt x="16" y="61"/>
                  <a:pt x="24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1" y="64"/>
                  <a:pt x="49" y="61"/>
                  <a:pt x="56" y="55"/>
                </a:cubicBezTo>
                <a:cubicBezTo>
                  <a:pt x="62" y="49"/>
                  <a:pt x="65" y="40"/>
                  <a:pt x="65" y="32"/>
                </a:cubicBezTo>
                <a:cubicBezTo>
                  <a:pt x="65" y="24"/>
                  <a:pt x="62" y="15"/>
                  <a:pt x="56" y="9"/>
                </a:cubicBezTo>
                <a:cubicBezTo>
                  <a:pt x="50" y="4"/>
                  <a:pt x="44" y="1"/>
                  <a:pt x="37" y="0"/>
                </a:cubicBezTo>
                <a:cubicBezTo>
                  <a:pt x="36" y="0"/>
                  <a:pt x="34" y="0"/>
                  <a:pt x="33" y="0"/>
                </a:cubicBezTo>
                <a:cubicBezTo>
                  <a:pt x="33" y="0"/>
                  <a:pt x="33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39" name="Freeform 795"/>
          <p:cNvSpPr>
            <a:spLocks/>
          </p:cNvSpPr>
          <p:nvPr/>
        </p:nvSpPr>
        <p:spPr bwMode="auto">
          <a:xfrm>
            <a:off x="11241905" y="-1401765"/>
            <a:ext cx="169863" cy="157163"/>
          </a:xfrm>
          <a:custGeom>
            <a:avLst/>
            <a:gdLst>
              <a:gd name="T0" fmla="*/ 21 w 41"/>
              <a:gd name="T1" fmla="*/ 0 h 38"/>
              <a:gd name="T2" fmla="*/ 8 w 41"/>
              <a:gd name="T3" fmla="*/ 6 h 38"/>
              <a:gd name="T4" fmla="*/ 8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40" name="Freeform 796"/>
          <p:cNvSpPr>
            <a:spLocks noEditPoints="1"/>
          </p:cNvSpPr>
          <p:nvPr/>
        </p:nvSpPr>
        <p:spPr bwMode="auto">
          <a:xfrm>
            <a:off x="11022830" y="363539"/>
            <a:ext cx="236538" cy="236538"/>
          </a:xfrm>
          <a:custGeom>
            <a:avLst/>
            <a:gdLst>
              <a:gd name="T0" fmla="*/ 28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8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8 w 57"/>
              <a:gd name="T13" fmla="*/ 47 h 57"/>
              <a:gd name="T14" fmla="*/ 28 w 57"/>
              <a:gd name="T15" fmla="*/ 0 h 57"/>
              <a:gd name="T16" fmla="*/ 8 w 57"/>
              <a:gd name="T17" fmla="*/ 9 h 57"/>
              <a:gd name="T18" fmla="*/ 7 w 57"/>
              <a:gd name="T19" fmla="*/ 7 h 57"/>
              <a:gd name="T20" fmla="*/ 8 w 57"/>
              <a:gd name="T21" fmla="*/ 9 h 57"/>
              <a:gd name="T22" fmla="*/ 0 w 57"/>
              <a:gd name="T23" fmla="*/ 29 h 57"/>
              <a:gd name="T24" fmla="*/ 8 w 57"/>
              <a:gd name="T25" fmla="*/ 49 h 57"/>
              <a:gd name="T26" fmla="*/ 28 w 57"/>
              <a:gd name="T27" fmla="*/ 57 h 57"/>
              <a:gd name="T28" fmla="*/ 49 w 57"/>
              <a:gd name="T29" fmla="*/ 49 h 57"/>
              <a:gd name="T30" fmla="*/ 57 w 57"/>
              <a:gd name="T31" fmla="*/ 29 h 57"/>
              <a:gd name="T32" fmla="*/ 49 w 57"/>
              <a:gd name="T33" fmla="*/ 9 h 57"/>
              <a:gd name="T34" fmla="*/ 28 w 57"/>
              <a:gd name="T35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57" h="57">
                <a:moveTo>
                  <a:pt x="28" y="47"/>
                </a:moveTo>
                <a:cubicBezTo>
                  <a:pt x="24" y="47"/>
                  <a:pt x="19" y="45"/>
                  <a:pt x="15" y="42"/>
                </a:cubicBezTo>
                <a:cubicBezTo>
                  <a:pt x="8" y="34"/>
                  <a:pt x="8" y="23"/>
                  <a:pt x="15" y="15"/>
                </a:cubicBezTo>
                <a:cubicBezTo>
                  <a:pt x="19" y="12"/>
                  <a:pt x="24" y="10"/>
                  <a:pt x="28" y="10"/>
                </a:cubicBezTo>
                <a:cubicBezTo>
                  <a:pt x="33" y="10"/>
                  <a:pt x="38" y="12"/>
                  <a:pt x="42" y="15"/>
                </a:cubicBezTo>
                <a:cubicBezTo>
                  <a:pt x="49" y="23"/>
                  <a:pt x="49" y="34"/>
                  <a:pt x="42" y="42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9"/>
                </a:cubicBezTo>
                <a:cubicBezTo>
                  <a:pt x="7" y="7"/>
                  <a:pt x="7" y="7"/>
                  <a:pt x="7" y="7"/>
                </a:cubicBezTo>
                <a:cubicBezTo>
                  <a:pt x="8" y="9"/>
                  <a:pt x="8" y="9"/>
                  <a:pt x="8" y="9"/>
                </a:cubicBezTo>
                <a:cubicBezTo>
                  <a:pt x="3" y="14"/>
                  <a:pt x="0" y="21"/>
                  <a:pt x="0" y="29"/>
                </a:cubicBezTo>
                <a:cubicBezTo>
                  <a:pt x="0" y="36"/>
                  <a:pt x="3" y="43"/>
                  <a:pt x="8" y="49"/>
                </a:cubicBezTo>
                <a:cubicBezTo>
                  <a:pt x="14" y="54"/>
                  <a:pt x="21" y="57"/>
                  <a:pt x="28" y="57"/>
                </a:cubicBezTo>
                <a:cubicBezTo>
                  <a:pt x="36" y="57"/>
                  <a:pt x="43" y="54"/>
                  <a:pt x="49" y="49"/>
                </a:cubicBezTo>
                <a:cubicBezTo>
                  <a:pt x="54" y="43"/>
                  <a:pt x="57" y="36"/>
                  <a:pt x="57" y="29"/>
                </a:cubicBezTo>
                <a:cubicBezTo>
                  <a:pt x="57" y="21"/>
                  <a:pt x="54" y="14"/>
                  <a:pt x="49" y="9"/>
                </a:cubicBezTo>
                <a:cubicBezTo>
                  <a:pt x="43" y="3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41" name="Freeform 797"/>
          <p:cNvSpPr>
            <a:spLocks noEditPoints="1"/>
          </p:cNvSpPr>
          <p:nvPr/>
        </p:nvSpPr>
        <p:spPr bwMode="auto">
          <a:xfrm>
            <a:off x="11006955" y="347663"/>
            <a:ext cx="268288" cy="269876"/>
          </a:xfrm>
          <a:custGeom>
            <a:avLst/>
            <a:gdLst>
              <a:gd name="T0" fmla="*/ 12 w 65"/>
              <a:gd name="T1" fmla="*/ 13 h 65"/>
              <a:gd name="T2" fmla="*/ 32 w 65"/>
              <a:gd name="T3" fmla="*/ 4 h 65"/>
              <a:gd name="T4" fmla="*/ 53 w 65"/>
              <a:gd name="T5" fmla="*/ 13 h 65"/>
              <a:gd name="T6" fmla="*/ 61 w 65"/>
              <a:gd name="T7" fmla="*/ 33 h 65"/>
              <a:gd name="T8" fmla="*/ 53 w 65"/>
              <a:gd name="T9" fmla="*/ 53 h 65"/>
              <a:gd name="T10" fmla="*/ 32 w 65"/>
              <a:gd name="T11" fmla="*/ 61 h 65"/>
              <a:gd name="T12" fmla="*/ 12 w 65"/>
              <a:gd name="T13" fmla="*/ 53 h 65"/>
              <a:gd name="T14" fmla="*/ 4 w 65"/>
              <a:gd name="T15" fmla="*/ 33 h 65"/>
              <a:gd name="T16" fmla="*/ 12 w 65"/>
              <a:gd name="T17" fmla="*/ 13 h 65"/>
              <a:gd name="T18" fmla="*/ 11 w 65"/>
              <a:gd name="T19" fmla="*/ 11 h 65"/>
              <a:gd name="T20" fmla="*/ 12 w 65"/>
              <a:gd name="T21" fmla="*/ 13 h 65"/>
              <a:gd name="T22" fmla="*/ 32 w 65"/>
              <a:gd name="T23" fmla="*/ 0 h 65"/>
              <a:gd name="T24" fmla="*/ 32 w 65"/>
              <a:gd name="T25" fmla="*/ 0 h 65"/>
              <a:gd name="T26" fmla="*/ 10 w 65"/>
              <a:gd name="T27" fmla="*/ 10 h 65"/>
              <a:gd name="T28" fmla="*/ 10 w 65"/>
              <a:gd name="T29" fmla="*/ 10 h 65"/>
              <a:gd name="T30" fmla="*/ 7 w 65"/>
              <a:gd name="T31" fmla="*/ 13 h 65"/>
              <a:gd name="T32" fmla="*/ 5 w 65"/>
              <a:gd name="T33" fmla="*/ 16 h 65"/>
              <a:gd name="T34" fmla="*/ 0 w 65"/>
              <a:gd name="T35" fmla="*/ 33 h 65"/>
              <a:gd name="T36" fmla="*/ 10 w 65"/>
              <a:gd name="T37" fmla="*/ 55 h 65"/>
              <a:gd name="T38" fmla="*/ 32 w 65"/>
              <a:gd name="T39" fmla="*/ 65 h 65"/>
              <a:gd name="T40" fmla="*/ 32 w 65"/>
              <a:gd name="T41" fmla="*/ 65 h 65"/>
              <a:gd name="T42" fmla="*/ 55 w 65"/>
              <a:gd name="T43" fmla="*/ 55 h 65"/>
              <a:gd name="T44" fmla="*/ 65 w 65"/>
              <a:gd name="T45" fmla="*/ 33 h 65"/>
              <a:gd name="T46" fmla="*/ 55 w 65"/>
              <a:gd name="T47" fmla="*/ 10 h 65"/>
              <a:gd name="T48" fmla="*/ 32 w 65"/>
              <a:gd name="T49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5" h="65">
                <a:moveTo>
                  <a:pt x="12" y="13"/>
                </a:moveTo>
                <a:cubicBezTo>
                  <a:pt x="18" y="7"/>
                  <a:pt x="25" y="4"/>
                  <a:pt x="32" y="4"/>
                </a:cubicBezTo>
                <a:cubicBezTo>
                  <a:pt x="40" y="4"/>
                  <a:pt x="47" y="7"/>
                  <a:pt x="53" y="13"/>
                </a:cubicBezTo>
                <a:cubicBezTo>
                  <a:pt x="58" y="18"/>
                  <a:pt x="61" y="25"/>
                  <a:pt x="61" y="33"/>
                </a:cubicBezTo>
                <a:cubicBezTo>
                  <a:pt x="61" y="40"/>
                  <a:pt x="58" y="47"/>
                  <a:pt x="53" y="53"/>
                </a:cubicBezTo>
                <a:cubicBezTo>
                  <a:pt x="47" y="58"/>
                  <a:pt x="40" y="61"/>
                  <a:pt x="32" y="61"/>
                </a:cubicBezTo>
                <a:cubicBezTo>
                  <a:pt x="25" y="61"/>
                  <a:pt x="18" y="58"/>
                  <a:pt x="12" y="53"/>
                </a:cubicBezTo>
                <a:cubicBezTo>
                  <a:pt x="7" y="47"/>
                  <a:pt x="4" y="40"/>
                  <a:pt x="4" y="33"/>
                </a:cubicBezTo>
                <a:cubicBezTo>
                  <a:pt x="4" y="25"/>
                  <a:pt x="7" y="18"/>
                  <a:pt x="12" y="13"/>
                </a:cubicBezTo>
                <a:cubicBezTo>
                  <a:pt x="11" y="11"/>
                  <a:pt x="11" y="11"/>
                  <a:pt x="11" y="11"/>
                </a:cubicBezTo>
                <a:cubicBezTo>
                  <a:pt x="12" y="13"/>
                  <a:pt x="12" y="13"/>
                  <a:pt x="12" y="13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9" y="11"/>
                  <a:pt x="8" y="12"/>
                  <a:pt x="7" y="13"/>
                </a:cubicBezTo>
                <a:cubicBezTo>
                  <a:pt x="6" y="14"/>
                  <a:pt x="5" y="15"/>
                  <a:pt x="5" y="16"/>
                </a:cubicBezTo>
                <a:cubicBezTo>
                  <a:pt x="2" y="21"/>
                  <a:pt x="0" y="27"/>
                  <a:pt x="0" y="33"/>
                </a:cubicBezTo>
                <a:cubicBezTo>
                  <a:pt x="0" y="41"/>
                  <a:pt x="3" y="49"/>
                  <a:pt x="10" y="55"/>
                </a:cubicBezTo>
                <a:cubicBezTo>
                  <a:pt x="16" y="62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1" y="65"/>
                  <a:pt x="49" y="62"/>
                  <a:pt x="55" y="55"/>
                </a:cubicBezTo>
                <a:cubicBezTo>
                  <a:pt x="62" y="49"/>
                  <a:pt x="65" y="41"/>
                  <a:pt x="65" y="33"/>
                </a:cubicBezTo>
                <a:cubicBezTo>
                  <a:pt x="65" y="24"/>
                  <a:pt x="62" y="16"/>
                  <a:pt x="55" y="10"/>
                </a:cubicBezTo>
                <a:cubicBezTo>
                  <a:pt x="49" y="3"/>
                  <a:pt x="41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42" name="Freeform 798"/>
          <p:cNvSpPr>
            <a:spLocks/>
          </p:cNvSpPr>
          <p:nvPr/>
        </p:nvSpPr>
        <p:spPr bwMode="auto">
          <a:xfrm>
            <a:off x="11056168" y="404814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0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43" name="Freeform 799"/>
          <p:cNvSpPr>
            <a:spLocks/>
          </p:cNvSpPr>
          <p:nvPr/>
        </p:nvSpPr>
        <p:spPr bwMode="auto">
          <a:xfrm>
            <a:off x="9571855" y="227013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6 h 33"/>
              <a:gd name="T8" fmla="*/ 5 w 33"/>
              <a:gd name="T9" fmla="*/ 28 h 33"/>
              <a:gd name="T10" fmla="*/ 16 w 33"/>
              <a:gd name="T11" fmla="*/ 33 h 33"/>
              <a:gd name="T12" fmla="*/ 28 w 33"/>
              <a:gd name="T13" fmla="*/ 28 h 33"/>
              <a:gd name="T14" fmla="*/ 33 w 33"/>
              <a:gd name="T15" fmla="*/ 16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1"/>
                  <a:pt x="12" y="33"/>
                  <a:pt x="16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1" y="25"/>
                  <a:pt x="33" y="21"/>
                  <a:pt x="33" y="16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44" name="Freeform 800"/>
          <p:cNvSpPr>
            <a:spLocks noEditPoints="1"/>
          </p:cNvSpPr>
          <p:nvPr/>
        </p:nvSpPr>
        <p:spPr bwMode="auto">
          <a:xfrm>
            <a:off x="9555980" y="211138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0 h 41"/>
              <a:gd name="T8" fmla="*/ 32 w 41"/>
              <a:gd name="T9" fmla="*/ 32 h 41"/>
              <a:gd name="T10" fmla="*/ 20 w 41"/>
              <a:gd name="T11" fmla="*/ 37 h 41"/>
              <a:gd name="T12" fmla="*/ 9 w 41"/>
              <a:gd name="T13" fmla="*/ 32 h 41"/>
              <a:gd name="T14" fmla="*/ 4 w 41"/>
              <a:gd name="T15" fmla="*/ 20 h 41"/>
              <a:gd name="T16" fmla="*/ 9 w 41"/>
              <a:gd name="T17" fmla="*/ 9 h 41"/>
              <a:gd name="T18" fmla="*/ 9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0 h 41"/>
              <a:gd name="T30" fmla="*/ 6 w 41"/>
              <a:gd name="T31" fmla="*/ 35 h 41"/>
              <a:gd name="T32" fmla="*/ 20 w 41"/>
              <a:gd name="T33" fmla="*/ 41 h 41"/>
              <a:gd name="T34" fmla="*/ 20 w 41"/>
              <a:gd name="T35" fmla="*/ 41 h 41"/>
              <a:gd name="T36" fmla="*/ 35 w 41"/>
              <a:gd name="T37" fmla="*/ 35 h 41"/>
              <a:gd name="T38" fmla="*/ 41 w 41"/>
              <a:gd name="T39" fmla="*/ 20 h 41"/>
              <a:gd name="T40" fmla="*/ 36 w 41"/>
              <a:gd name="T41" fmla="*/ 7 h 41"/>
              <a:gd name="T42" fmla="*/ 35 w 41"/>
              <a:gd name="T43" fmla="*/ 6 h 41"/>
              <a:gd name="T44" fmla="*/ 33 w 41"/>
              <a:gd name="T45" fmla="*/ 4 h 41"/>
              <a:gd name="T46" fmla="*/ 20 w 41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5" y="12"/>
                  <a:pt x="37" y="16"/>
                  <a:pt x="37" y="20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5"/>
                  <a:pt x="25" y="37"/>
                  <a:pt x="20" y="37"/>
                </a:cubicBezTo>
                <a:cubicBezTo>
                  <a:pt x="16" y="37"/>
                  <a:pt x="12" y="35"/>
                  <a:pt x="9" y="32"/>
                </a:cubicBezTo>
                <a:cubicBezTo>
                  <a:pt x="5" y="29"/>
                  <a:pt x="4" y="25"/>
                  <a:pt x="4" y="20"/>
                </a:cubicBezTo>
                <a:cubicBezTo>
                  <a:pt x="4" y="16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0"/>
                </a:cubicBezTo>
                <a:cubicBezTo>
                  <a:pt x="41" y="15"/>
                  <a:pt x="39" y="11"/>
                  <a:pt x="36" y="7"/>
                </a:cubicBezTo>
                <a:cubicBezTo>
                  <a:pt x="36" y="6"/>
                  <a:pt x="35" y="6"/>
                  <a:pt x="35" y="6"/>
                </a:cubicBezTo>
                <a:cubicBezTo>
                  <a:pt x="34" y="5"/>
                  <a:pt x="34" y="4"/>
                  <a:pt x="33" y="4"/>
                </a:cubicBezTo>
                <a:cubicBezTo>
                  <a:pt x="29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45" name="Freeform 801"/>
          <p:cNvSpPr>
            <a:spLocks/>
          </p:cNvSpPr>
          <p:nvPr/>
        </p:nvSpPr>
        <p:spPr bwMode="auto">
          <a:xfrm>
            <a:off x="9803630" y="458789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4 w 34"/>
              <a:gd name="T5" fmla="*/ 4 h 34"/>
              <a:gd name="T6" fmla="*/ 5 w 34"/>
              <a:gd name="T7" fmla="*/ 5 h 34"/>
              <a:gd name="T8" fmla="*/ 0 w 34"/>
              <a:gd name="T9" fmla="*/ 17 h 34"/>
              <a:gd name="T10" fmla="*/ 5 w 34"/>
              <a:gd name="T11" fmla="*/ 29 h 34"/>
              <a:gd name="T12" fmla="*/ 17 w 34"/>
              <a:gd name="T13" fmla="*/ 34 h 34"/>
              <a:gd name="T14" fmla="*/ 29 w 34"/>
              <a:gd name="T15" fmla="*/ 29 h 34"/>
              <a:gd name="T16" fmla="*/ 34 w 34"/>
              <a:gd name="T17" fmla="*/ 17 h 34"/>
              <a:gd name="T18" fmla="*/ 29 w 34"/>
              <a:gd name="T19" fmla="*/ 5 h 34"/>
              <a:gd name="T20" fmla="*/ 17 w 34"/>
              <a:gd name="T21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4" y="4"/>
                  <a:pt x="4" y="4"/>
                  <a:pt x="4" y="4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46" name="Freeform 802"/>
          <p:cNvSpPr>
            <a:spLocks noEditPoints="1"/>
          </p:cNvSpPr>
          <p:nvPr/>
        </p:nvSpPr>
        <p:spPr bwMode="auto">
          <a:xfrm>
            <a:off x="9787755" y="442914"/>
            <a:ext cx="174625" cy="174625"/>
          </a:xfrm>
          <a:custGeom>
            <a:avLst/>
            <a:gdLst>
              <a:gd name="T0" fmla="*/ 9 w 42"/>
              <a:gd name="T1" fmla="*/ 9 h 42"/>
              <a:gd name="T2" fmla="*/ 21 w 42"/>
              <a:gd name="T3" fmla="*/ 4 h 42"/>
              <a:gd name="T4" fmla="*/ 33 w 42"/>
              <a:gd name="T5" fmla="*/ 9 h 42"/>
              <a:gd name="T6" fmla="*/ 38 w 42"/>
              <a:gd name="T7" fmla="*/ 21 h 42"/>
              <a:gd name="T8" fmla="*/ 33 w 42"/>
              <a:gd name="T9" fmla="*/ 33 h 42"/>
              <a:gd name="T10" fmla="*/ 21 w 42"/>
              <a:gd name="T11" fmla="*/ 38 h 42"/>
              <a:gd name="T12" fmla="*/ 9 w 42"/>
              <a:gd name="T13" fmla="*/ 33 h 42"/>
              <a:gd name="T14" fmla="*/ 4 w 42"/>
              <a:gd name="T15" fmla="*/ 21 h 42"/>
              <a:gd name="T16" fmla="*/ 9 w 42"/>
              <a:gd name="T17" fmla="*/ 9 h 42"/>
              <a:gd name="T18" fmla="*/ 8 w 42"/>
              <a:gd name="T19" fmla="*/ 8 h 42"/>
              <a:gd name="T20" fmla="*/ 9 w 42"/>
              <a:gd name="T21" fmla="*/ 9 h 42"/>
              <a:gd name="T22" fmla="*/ 21 w 42"/>
              <a:gd name="T23" fmla="*/ 0 h 42"/>
              <a:gd name="T24" fmla="*/ 21 w 42"/>
              <a:gd name="T25" fmla="*/ 0 h 42"/>
              <a:gd name="T26" fmla="*/ 6 w 42"/>
              <a:gd name="T27" fmla="*/ 6 h 42"/>
              <a:gd name="T28" fmla="*/ 6 w 42"/>
              <a:gd name="T29" fmla="*/ 6 h 42"/>
              <a:gd name="T30" fmla="*/ 0 w 42"/>
              <a:gd name="T31" fmla="*/ 21 h 42"/>
              <a:gd name="T32" fmla="*/ 6 w 42"/>
              <a:gd name="T33" fmla="*/ 35 h 42"/>
              <a:gd name="T34" fmla="*/ 21 w 42"/>
              <a:gd name="T35" fmla="*/ 42 h 42"/>
              <a:gd name="T36" fmla="*/ 21 w 42"/>
              <a:gd name="T37" fmla="*/ 42 h 42"/>
              <a:gd name="T38" fmla="*/ 36 w 42"/>
              <a:gd name="T39" fmla="*/ 35 h 42"/>
              <a:gd name="T40" fmla="*/ 42 w 42"/>
              <a:gd name="T41" fmla="*/ 24 h 42"/>
              <a:gd name="T42" fmla="*/ 42 w 42"/>
              <a:gd name="T43" fmla="*/ 21 h 42"/>
              <a:gd name="T44" fmla="*/ 42 w 42"/>
              <a:gd name="T45" fmla="*/ 20 h 42"/>
              <a:gd name="T46" fmla="*/ 36 w 42"/>
              <a:gd name="T47" fmla="*/ 6 h 42"/>
              <a:gd name="T48" fmla="*/ 21 w 42"/>
              <a:gd name="T4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2" h="42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30" y="36"/>
                  <a:pt x="25" y="38"/>
                  <a:pt x="21" y="38"/>
                </a:cubicBezTo>
                <a:cubicBezTo>
                  <a:pt x="17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8" y="8"/>
                  <a:pt x="8" y="8"/>
                  <a:pt x="8" y="8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40"/>
                  <a:pt x="36" y="35"/>
                </a:cubicBezTo>
                <a:cubicBezTo>
                  <a:pt x="39" y="32"/>
                  <a:pt x="41" y="28"/>
                  <a:pt x="42" y="24"/>
                </a:cubicBezTo>
                <a:cubicBezTo>
                  <a:pt x="42" y="23"/>
                  <a:pt x="42" y="22"/>
                  <a:pt x="42" y="21"/>
                </a:cubicBezTo>
                <a:cubicBezTo>
                  <a:pt x="42" y="20"/>
                  <a:pt x="42" y="20"/>
                  <a:pt x="42" y="20"/>
                </a:cubicBezTo>
                <a:cubicBezTo>
                  <a:pt x="41" y="15"/>
                  <a:pt x="39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47" name="Freeform 803"/>
          <p:cNvSpPr>
            <a:spLocks/>
          </p:cNvSpPr>
          <p:nvPr/>
        </p:nvSpPr>
        <p:spPr bwMode="auto">
          <a:xfrm>
            <a:off x="11035530" y="-22225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5 w 34"/>
              <a:gd name="T5" fmla="*/ 5 h 34"/>
              <a:gd name="T6" fmla="*/ 0 w 34"/>
              <a:gd name="T7" fmla="*/ 17 h 34"/>
              <a:gd name="T8" fmla="*/ 5 w 34"/>
              <a:gd name="T9" fmla="*/ 29 h 34"/>
              <a:gd name="T10" fmla="*/ 17 w 34"/>
              <a:gd name="T11" fmla="*/ 34 h 34"/>
              <a:gd name="T12" fmla="*/ 29 w 34"/>
              <a:gd name="T13" fmla="*/ 29 h 34"/>
              <a:gd name="T14" fmla="*/ 34 w 34"/>
              <a:gd name="T15" fmla="*/ 17 h 34"/>
              <a:gd name="T16" fmla="*/ 29 w 34"/>
              <a:gd name="T17" fmla="*/ 5 h 34"/>
              <a:gd name="T18" fmla="*/ 17 w 34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48" name="Freeform 804"/>
          <p:cNvSpPr>
            <a:spLocks noEditPoints="1"/>
          </p:cNvSpPr>
          <p:nvPr/>
        </p:nvSpPr>
        <p:spPr bwMode="auto">
          <a:xfrm>
            <a:off x="11018068" y="-38100"/>
            <a:ext cx="174625" cy="174625"/>
          </a:xfrm>
          <a:custGeom>
            <a:avLst/>
            <a:gdLst>
              <a:gd name="T0" fmla="*/ 9 w 42"/>
              <a:gd name="T1" fmla="*/ 9 h 42"/>
              <a:gd name="T2" fmla="*/ 21 w 42"/>
              <a:gd name="T3" fmla="*/ 4 h 42"/>
              <a:gd name="T4" fmla="*/ 33 w 42"/>
              <a:gd name="T5" fmla="*/ 9 h 42"/>
              <a:gd name="T6" fmla="*/ 38 w 42"/>
              <a:gd name="T7" fmla="*/ 21 h 42"/>
              <a:gd name="T8" fmla="*/ 33 w 42"/>
              <a:gd name="T9" fmla="*/ 33 h 42"/>
              <a:gd name="T10" fmla="*/ 21 w 42"/>
              <a:gd name="T11" fmla="*/ 38 h 42"/>
              <a:gd name="T12" fmla="*/ 9 w 42"/>
              <a:gd name="T13" fmla="*/ 33 h 42"/>
              <a:gd name="T14" fmla="*/ 4 w 42"/>
              <a:gd name="T15" fmla="*/ 21 h 42"/>
              <a:gd name="T16" fmla="*/ 9 w 42"/>
              <a:gd name="T17" fmla="*/ 9 h 42"/>
              <a:gd name="T18" fmla="*/ 9 w 42"/>
              <a:gd name="T19" fmla="*/ 9 h 42"/>
              <a:gd name="T20" fmla="*/ 21 w 42"/>
              <a:gd name="T21" fmla="*/ 0 h 42"/>
              <a:gd name="T22" fmla="*/ 21 w 42"/>
              <a:gd name="T23" fmla="*/ 0 h 42"/>
              <a:gd name="T24" fmla="*/ 9 w 42"/>
              <a:gd name="T25" fmla="*/ 4 h 42"/>
              <a:gd name="T26" fmla="*/ 6 w 42"/>
              <a:gd name="T27" fmla="*/ 6 h 42"/>
              <a:gd name="T28" fmla="*/ 6 w 42"/>
              <a:gd name="T29" fmla="*/ 6 h 42"/>
              <a:gd name="T30" fmla="*/ 6 w 42"/>
              <a:gd name="T31" fmla="*/ 6 h 42"/>
              <a:gd name="T32" fmla="*/ 0 w 42"/>
              <a:gd name="T33" fmla="*/ 21 h 42"/>
              <a:gd name="T34" fmla="*/ 6 w 42"/>
              <a:gd name="T35" fmla="*/ 36 h 42"/>
              <a:gd name="T36" fmla="*/ 21 w 42"/>
              <a:gd name="T37" fmla="*/ 42 h 42"/>
              <a:gd name="T38" fmla="*/ 21 w 42"/>
              <a:gd name="T39" fmla="*/ 42 h 42"/>
              <a:gd name="T40" fmla="*/ 36 w 42"/>
              <a:gd name="T41" fmla="*/ 36 h 42"/>
              <a:gd name="T42" fmla="*/ 42 w 42"/>
              <a:gd name="T43" fmla="*/ 21 h 42"/>
              <a:gd name="T44" fmla="*/ 36 w 42"/>
              <a:gd name="T45" fmla="*/ 6 h 42"/>
              <a:gd name="T46" fmla="*/ 21 w 42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2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30" y="36"/>
                  <a:pt x="25" y="38"/>
                  <a:pt x="21" y="38"/>
                </a:cubicBezTo>
                <a:cubicBezTo>
                  <a:pt x="17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7" y="0"/>
                  <a:pt x="13" y="1"/>
                  <a:pt x="9" y="4"/>
                </a:cubicBezTo>
                <a:cubicBezTo>
                  <a:pt x="8" y="4"/>
                  <a:pt x="7" y="5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6"/>
                </a:cubicBezTo>
                <a:cubicBezTo>
                  <a:pt x="10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40"/>
                  <a:pt x="36" y="36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49" name="Freeform 805"/>
          <p:cNvSpPr>
            <a:spLocks/>
          </p:cNvSpPr>
          <p:nvPr/>
        </p:nvSpPr>
        <p:spPr bwMode="auto">
          <a:xfrm>
            <a:off x="10168755" y="119063"/>
            <a:ext cx="136525" cy="141288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7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7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2" y="33"/>
                  <a:pt x="17" y="34"/>
                </a:cubicBezTo>
                <a:cubicBezTo>
                  <a:pt x="21" y="33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50" name="Freeform 806"/>
          <p:cNvSpPr>
            <a:spLocks noEditPoints="1"/>
          </p:cNvSpPr>
          <p:nvPr/>
        </p:nvSpPr>
        <p:spPr bwMode="auto">
          <a:xfrm>
            <a:off x="10152880" y="103188"/>
            <a:ext cx="169863" cy="173038"/>
          </a:xfrm>
          <a:custGeom>
            <a:avLst/>
            <a:gdLst>
              <a:gd name="T0" fmla="*/ 9 w 41"/>
              <a:gd name="T1" fmla="*/ 9 h 42"/>
              <a:gd name="T2" fmla="*/ 21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1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1 w 41"/>
              <a:gd name="T21" fmla="*/ 0 h 42"/>
              <a:gd name="T22" fmla="*/ 21 w 41"/>
              <a:gd name="T23" fmla="*/ 0 h 42"/>
              <a:gd name="T24" fmla="*/ 6 w 41"/>
              <a:gd name="T25" fmla="*/ 6 h 42"/>
              <a:gd name="T26" fmla="*/ 6 w 41"/>
              <a:gd name="T27" fmla="*/ 6 h 42"/>
              <a:gd name="T28" fmla="*/ 6 w 41"/>
              <a:gd name="T29" fmla="*/ 6 h 42"/>
              <a:gd name="T30" fmla="*/ 6 w 41"/>
              <a:gd name="T31" fmla="*/ 6 h 42"/>
              <a:gd name="T32" fmla="*/ 6 w 41"/>
              <a:gd name="T33" fmla="*/ 6 h 42"/>
              <a:gd name="T34" fmla="*/ 0 w 41"/>
              <a:gd name="T35" fmla="*/ 21 h 42"/>
              <a:gd name="T36" fmla="*/ 6 w 41"/>
              <a:gd name="T37" fmla="*/ 35 h 42"/>
              <a:gd name="T38" fmla="*/ 21 w 41"/>
              <a:gd name="T39" fmla="*/ 42 h 42"/>
              <a:gd name="T40" fmla="*/ 21 w 41"/>
              <a:gd name="T41" fmla="*/ 42 h 42"/>
              <a:gd name="T42" fmla="*/ 35 w 41"/>
              <a:gd name="T43" fmla="*/ 35 h 42"/>
              <a:gd name="T44" fmla="*/ 41 w 41"/>
              <a:gd name="T45" fmla="*/ 21 h 42"/>
              <a:gd name="T46" fmla="*/ 35 w 41"/>
              <a:gd name="T47" fmla="*/ 6 h 42"/>
              <a:gd name="T48" fmla="*/ 26 w 41"/>
              <a:gd name="T49" fmla="*/ 1 h 42"/>
              <a:gd name="T50" fmla="*/ 22 w 41"/>
              <a:gd name="T51" fmla="*/ 0 h 42"/>
              <a:gd name="T52" fmla="*/ 21 w 41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7"/>
                  <a:pt x="21" y="38"/>
                </a:cubicBezTo>
                <a:cubicBezTo>
                  <a:pt x="16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3" y="4"/>
                  <a:pt x="29" y="2"/>
                  <a:pt x="26" y="1"/>
                </a:cubicBezTo>
                <a:cubicBezTo>
                  <a:pt x="25" y="1"/>
                  <a:pt x="23" y="0"/>
                  <a:pt x="22" y="0"/>
                </a:cubicBezTo>
                <a:cubicBezTo>
                  <a:pt x="22" y="0"/>
                  <a:pt x="21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51" name="Freeform 807"/>
          <p:cNvSpPr>
            <a:spLocks/>
          </p:cNvSpPr>
          <p:nvPr/>
        </p:nvSpPr>
        <p:spPr bwMode="auto">
          <a:xfrm>
            <a:off x="9911580" y="-1522415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3 w 33"/>
              <a:gd name="T5" fmla="*/ 4 h 34"/>
              <a:gd name="T6" fmla="*/ 5 w 33"/>
              <a:gd name="T7" fmla="*/ 5 h 34"/>
              <a:gd name="T8" fmla="*/ 0 w 33"/>
              <a:gd name="T9" fmla="*/ 17 h 34"/>
              <a:gd name="T10" fmla="*/ 5 w 33"/>
              <a:gd name="T11" fmla="*/ 29 h 34"/>
              <a:gd name="T12" fmla="*/ 16 w 33"/>
              <a:gd name="T13" fmla="*/ 34 h 34"/>
              <a:gd name="T14" fmla="*/ 28 w 33"/>
              <a:gd name="T15" fmla="*/ 29 h 34"/>
              <a:gd name="T16" fmla="*/ 33 w 33"/>
              <a:gd name="T17" fmla="*/ 17 h 34"/>
              <a:gd name="T18" fmla="*/ 28 w 33"/>
              <a:gd name="T19" fmla="*/ 5 h 34"/>
              <a:gd name="T20" fmla="*/ 16 w 33"/>
              <a:gd name="T21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3" y="4"/>
                  <a:pt x="3" y="4"/>
                  <a:pt x="3" y="4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52" name="Freeform 808"/>
          <p:cNvSpPr>
            <a:spLocks noEditPoints="1"/>
          </p:cNvSpPr>
          <p:nvPr/>
        </p:nvSpPr>
        <p:spPr bwMode="auto">
          <a:xfrm>
            <a:off x="9895705" y="-1538290"/>
            <a:ext cx="169863" cy="173038"/>
          </a:xfrm>
          <a:custGeom>
            <a:avLst/>
            <a:gdLst>
              <a:gd name="T0" fmla="*/ 9 w 41"/>
              <a:gd name="T1" fmla="*/ 9 h 42"/>
              <a:gd name="T2" fmla="*/ 20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0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7 w 41"/>
              <a:gd name="T19" fmla="*/ 8 h 42"/>
              <a:gd name="T20" fmla="*/ 9 w 41"/>
              <a:gd name="T21" fmla="*/ 9 h 42"/>
              <a:gd name="T22" fmla="*/ 20 w 41"/>
              <a:gd name="T23" fmla="*/ 0 h 42"/>
              <a:gd name="T24" fmla="*/ 20 w 41"/>
              <a:gd name="T25" fmla="*/ 0 h 42"/>
              <a:gd name="T26" fmla="*/ 6 w 41"/>
              <a:gd name="T27" fmla="*/ 6 h 42"/>
              <a:gd name="T28" fmla="*/ 6 w 41"/>
              <a:gd name="T29" fmla="*/ 6 h 42"/>
              <a:gd name="T30" fmla="*/ 0 w 41"/>
              <a:gd name="T31" fmla="*/ 21 h 42"/>
              <a:gd name="T32" fmla="*/ 6 w 41"/>
              <a:gd name="T33" fmla="*/ 35 h 42"/>
              <a:gd name="T34" fmla="*/ 20 w 41"/>
              <a:gd name="T35" fmla="*/ 42 h 42"/>
              <a:gd name="T36" fmla="*/ 20 w 41"/>
              <a:gd name="T37" fmla="*/ 42 h 42"/>
              <a:gd name="T38" fmla="*/ 35 w 41"/>
              <a:gd name="T39" fmla="*/ 35 h 42"/>
              <a:gd name="T40" fmla="*/ 41 w 41"/>
              <a:gd name="T41" fmla="*/ 21 h 42"/>
              <a:gd name="T42" fmla="*/ 35 w 41"/>
              <a:gd name="T43" fmla="*/ 6 h 42"/>
              <a:gd name="T44" fmla="*/ 25 w 41"/>
              <a:gd name="T45" fmla="*/ 1 h 42"/>
              <a:gd name="T46" fmla="*/ 21 w 41"/>
              <a:gd name="T47" fmla="*/ 0 h 42"/>
              <a:gd name="T48" fmla="*/ 20 w 41"/>
              <a:gd name="T4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8"/>
                  <a:pt x="20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7" y="8"/>
                  <a:pt x="7" y="8"/>
                  <a:pt x="7" y="8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2" y="3"/>
                  <a:pt x="28" y="1"/>
                  <a:pt x="25" y="1"/>
                </a:cubicBezTo>
                <a:cubicBezTo>
                  <a:pt x="23" y="0"/>
                  <a:pt x="22" y="0"/>
                  <a:pt x="21" y="0"/>
                </a:cubicBezTo>
                <a:cubicBezTo>
                  <a:pt x="21" y="0"/>
                  <a:pt x="21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53" name="Freeform 809"/>
          <p:cNvSpPr>
            <a:spLocks/>
          </p:cNvSpPr>
          <p:nvPr/>
        </p:nvSpPr>
        <p:spPr bwMode="auto">
          <a:xfrm>
            <a:off x="10132242" y="-2513017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3 w 33"/>
              <a:gd name="T5" fmla="*/ 3 h 33"/>
              <a:gd name="T6" fmla="*/ 5 w 33"/>
              <a:gd name="T7" fmla="*/ 5 h 33"/>
              <a:gd name="T8" fmla="*/ 0 w 33"/>
              <a:gd name="T9" fmla="*/ 16 h 33"/>
              <a:gd name="T10" fmla="*/ 5 w 33"/>
              <a:gd name="T11" fmla="*/ 28 h 33"/>
              <a:gd name="T12" fmla="*/ 16 w 33"/>
              <a:gd name="T13" fmla="*/ 33 h 33"/>
              <a:gd name="T14" fmla="*/ 28 w 33"/>
              <a:gd name="T15" fmla="*/ 28 h 33"/>
              <a:gd name="T16" fmla="*/ 33 w 33"/>
              <a:gd name="T17" fmla="*/ 16 h 33"/>
              <a:gd name="T18" fmla="*/ 28 w 33"/>
              <a:gd name="T19" fmla="*/ 5 h 33"/>
              <a:gd name="T20" fmla="*/ 16 w 33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5"/>
                </a:cubicBezTo>
                <a:cubicBezTo>
                  <a:pt x="3" y="3"/>
                  <a:pt x="3" y="3"/>
                  <a:pt x="3" y="3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1"/>
                  <a:pt x="12" y="33"/>
                  <a:pt x="16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1" y="25"/>
                  <a:pt x="33" y="21"/>
                  <a:pt x="33" y="16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54" name="Freeform 810"/>
          <p:cNvSpPr>
            <a:spLocks noEditPoints="1"/>
          </p:cNvSpPr>
          <p:nvPr/>
        </p:nvSpPr>
        <p:spPr bwMode="auto">
          <a:xfrm>
            <a:off x="10114780" y="-2530479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0 h 41"/>
              <a:gd name="T8" fmla="*/ 32 w 41"/>
              <a:gd name="T9" fmla="*/ 32 h 41"/>
              <a:gd name="T10" fmla="*/ 20 w 41"/>
              <a:gd name="T11" fmla="*/ 37 h 41"/>
              <a:gd name="T12" fmla="*/ 9 w 41"/>
              <a:gd name="T13" fmla="*/ 32 h 41"/>
              <a:gd name="T14" fmla="*/ 4 w 41"/>
              <a:gd name="T15" fmla="*/ 20 h 41"/>
              <a:gd name="T16" fmla="*/ 9 w 41"/>
              <a:gd name="T17" fmla="*/ 9 h 41"/>
              <a:gd name="T18" fmla="*/ 7 w 41"/>
              <a:gd name="T19" fmla="*/ 7 h 41"/>
              <a:gd name="T20" fmla="*/ 9 w 41"/>
              <a:gd name="T21" fmla="*/ 9 h 41"/>
              <a:gd name="T22" fmla="*/ 20 w 41"/>
              <a:gd name="T23" fmla="*/ 0 h 41"/>
              <a:gd name="T24" fmla="*/ 20 w 41"/>
              <a:gd name="T25" fmla="*/ 0 h 41"/>
              <a:gd name="T26" fmla="*/ 6 w 41"/>
              <a:gd name="T27" fmla="*/ 6 h 41"/>
              <a:gd name="T28" fmla="*/ 6 w 41"/>
              <a:gd name="T29" fmla="*/ 6 h 41"/>
              <a:gd name="T30" fmla="*/ 0 w 41"/>
              <a:gd name="T31" fmla="*/ 20 h 41"/>
              <a:gd name="T32" fmla="*/ 4 w 41"/>
              <a:gd name="T33" fmla="*/ 33 h 41"/>
              <a:gd name="T34" fmla="*/ 6 w 41"/>
              <a:gd name="T35" fmla="*/ 35 h 41"/>
              <a:gd name="T36" fmla="*/ 7 w 41"/>
              <a:gd name="T37" fmla="*/ 36 h 41"/>
              <a:gd name="T38" fmla="*/ 20 w 41"/>
              <a:gd name="T39" fmla="*/ 41 h 41"/>
              <a:gd name="T40" fmla="*/ 20 w 41"/>
              <a:gd name="T41" fmla="*/ 41 h 41"/>
              <a:gd name="T42" fmla="*/ 35 w 41"/>
              <a:gd name="T43" fmla="*/ 35 h 41"/>
              <a:gd name="T44" fmla="*/ 41 w 41"/>
              <a:gd name="T45" fmla="*/ 20 h 41"/>
              <a:gd name="T46" fmla="*/ 36 w 41"/>
              <a:gd name="T47" fmla="*/ 7 h 41"/>
              <a:gd name="T48" fmla="*/ 35 w 41"/>
              <a:gd name="T49" fmla="*/ 6 h 41"/>
              <a:gd name="T50" fmla="*/ 33 w 41"/>
              <a:gd name="T51" fmla="*/ 4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5" y="12"/>
                  <a:pt x="37" y="16"/>
                  <a:pt x="37" y="20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5"/>
                  <a:pt x="25" y="37"/>
                  <a:pt x="20" y="37"/>
                </a:cubicBezTo>
                <a:cubicBezTo>
                  <a:pt x="16" y="37"/>
                  <a:pt x="12" y="35"/>
                  <a:pt x="9" y="32"/>
                </a:cubicBezTo>
                <a:cubicBezTo>
                  <a:pt x="5" y="29"/>
                  <a:pt x="4" y="25"/>
                  <a:pt x="4" y="20"/>
                </a:cubicBezTo>
                <a:cubicBezTo>
                  <a:pt x="4" y="16"/>
                  <a:pt x="5" y="12"/>
                  <a:pt x="9" y="9"/>
                </a:cubicBezTo>
                <a:cubicBezTo>
                  <a:pt x="7" y="7"/>
                  <a:pt x="7" y="7"/>
                  <a:pt x="7" y="7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5"/>
                  <a:pt x="1" y="29"/>
                  <a:pt x="4" y="33"/>
                </a:cubicBezTo>
                <a:cubicBezTo>
                  <a:pt x="5" y="34"/>
                  <a:pt x="5" y="34"/>
                  <a:pt x="6" y="35"/>
                </a:cubicBezTo>
                <a:cubicBezTo>
                  <a:pt x="6" y="35"/>
                  <a:pt x="6" y="36"/>
                  <a:pt x="7" y="36"/>
                </a:cubicBezTo>
                <a:cubicBezTo>
                  <a:pt x="11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0"/>
                </a:cubicBezTo>
                <a:cubicBezTo>
                  <a:pt x="41" y="15"/>
                  <a:pt x="39" y="11"/>
                  <a:pt x="36" y="7"/>
                </a:cubicBezTo>
                <a:cubicBezTo>
                  <a:pt x="36" y="6"/>
                  <a:pt x="35" y="6"/>
                  <a:pt x="35" y="6"/>
                </a:cubicBezTo>
                <a:cubicBezTo>
                  <a:pt x="34" y="5"/>
                  <a:pt x="34" y="5"/>
                  <a:pt x="33" y="4"/>
                </a:cubicBezTo>
                <a:cubicBezTo>
                  <a:pt x="29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57" name="Freeform 813"/>
          <p:cNvSpPr>
            <a:spLocks/>
          </p:cNvSpPr>
          <p:nvPr/>
        </p:nvSpPr>
        <p:spPr bwMode="auto">
          <a:xfrm>
            <a:off x="12942118" y="-3155956"/>
            <a:ext cx="2305051" cy="2001841"/>
          </a:xfrm>
          <a:custGeom>
            <a:avLst/>
            <a:gdLst>
              <a:gd name="T0" fmla="*/ 553 w 556"/>
              <a:gd name="T1" fmla="*/ 0 h 483"/>
              <a:gd name="T2" fmla="*/ 73 w 556"/>
              <a:gd name="T3" fmla="*/ 479 h 483"/>
              <a:gd name="T4" fmla="*/ 26 w 556"/>
              <a:gd name="T5" fmla="*/ 478 h 483"/>
              <a:gd name="T6" fmla="*/ 3 w 556"/>
              <a:gd name="T7" fmla="*/ 455 h 483"/>
              <a:gd name="T8" fmla="*/ 0 w 556"/>
              <a:gd name="T9" fmla="*/ 458 h 483"/>
              <a:gd name="T10" fmla="*/ 24 w 556"/>
              <a:gd name="T11" fmla="*/ 482 h 483"/>
              <a:gd name="T12" fmla="*/ 75 w 556"/>
              <a:gd name="T13" fmla="*/ 483 h 483"/>
              <a:gd name="T14" fmla="*/ 556 w 556"/>
              <a:gd name="T15" fmla="*/ 2 h 483"/>
              <a:gd name="T16" fmla="*/ 553 w 556"/>
              <a:gd name="T17" fmla="*/ 0 h 4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56" h="483">
                <a:moveTo>
                  <a:pt x="553" y="0"/>
                </a:moveTo>
                <a:cubicBezTo>
                  <a:pt x="73" y="479"/>
                  <a:pt x="73" y="479"/>
                  <a:pt x="73" y="479"/>
                </a:cubicBezTo>
                <a:cubicBezTo>
                  <a:pt x="26" y="478"/>
                  <a:pt x="26" y="478"/>
                  <a:pt x="26" y="478"/>
                </a:cubicBezTo>
                <a:cubicBezTo>
                  <a:pt x="3" y="455"/>
                  <a:pt x="3" y="455"/>
                  <a:pt x="3" y="455"/>
                </a:cubicBezTo>
                <a:cubicBezTo>
                  <a:pt x="2" y="456"/>
                  <a:pt x="1" y="457"/>
                  <a:pt x="0" y="458"/>
                </a:cubicBezTo>
                <a:cubicBezTo>
                  <a:pt x="24" y="482"/>
                  <a:pt x="24" y="482"/>
                  <a:pt x="24" y="482"/>
                </a:cubicBezTo>
                <a:cubicBezTo>
                  <a:pt x="75" y="483"/>
                  <a:pt x="75" y="483"/>
                  <a:pt x="75" y="483"/>
                </a:cubicBezTo>
                <a:cubicBezTo>
                  <a:pt x="556" y="2"/>
                  <a:pt x="556" y="2"/>
                  <a:pt x="556" y="2"/>
                </a:cubicBezTo>
                <a:cubicBezTo>
                  <a:pt x="553" y="0"/>
                  <a:pt x="553" y="0"/>
                  <a:pt x="55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58" name="Freeform 814"/>
          <p:cNvSpPr>
            <a:spLocks noEditPoints="1"/>
          </p:cNvSpPr>
          <p:nvPr/>
        </p:nvSpPr>
        <p:spPr bwMode="auto">
          <a:xfrm>
            <a:off x="12361093" y="-3387731"/>
            <a:ext cx="1193800" cy="1425578"/>
          </a:xfrm>
          <a:custGeom>
            <a:avLst/>
            <a:gdLst>
              <a:gd name="T0" fmla="*/ 32 w 288"/>
              <a:gd name="T1" fmla="*/ 253 h 344"/>
              <a:gd name="T2" fmla="*/ 0 w 288"/>
              <a:gd name="T3" fmla="*/ 285 h 344"/>
              <a:gd name="T4" fmla="*/ 0 w 288"/>
              <a:gd name="T5" fmla="*/ 344 h 344"/>
              <a:gd name="T6" fmla="*/ 2 w 288"/>
              <a:gd name="T7" fmla="*/ 344 h 344"/>
              <a:gd name="T8" fmla="*/ 2 w 288"/>
              <a:gd name="T9" fmla="*/ 344 h 344"/>
              <a:gd name="T10" fmla="*/ 4 w 288"/>
              <a:gd name="T11" fmla="*/ 344 h 344"/>
              <a:gd name="T12" fmla="*/ 4 w 288"/>
              <a:gd name="T13" fmla="*/ 286 h 344"/>
              <a:gd name="T14" fmla="*/ 34 w 288"/>
              <a:gd name="T15" fmla="*/ 256 h 344"/>
              <a:gd name="T16" fmla="*/ 33 w 288"/>
              <a:gd name="T17" fmla="*/ 255 h 344"/>
              <a:gd name="T18" fmla="*/ 32 w 288"/>
              <a:gd name="T19" fmla="*/ 253 h 344"/>
              <a:gd name="T20" fmla="*/ 285 w 288"/>
              <a:gd name="T21" fmla="*/ 0 h 344"/>
              <a:gd name="T22" fmla="*/ 285 w 288"/>
              <a:gd name="T23" fmla="*/ 0 h 344"/>
              <a:gd name="T24" fmla="*/ 77 w 288"/>
              <a:gd name="T25" fmla="*/ 207 h 344"/>
              <a:gd name="T26" fmla="*/ 79 w 288"/>
              <a:gd name="T27" fmla="*/ 209 h 344"/>
              <a:gd name="T28" fmla="*/ 80 w 288"/>
              <a:gd name="T29" fmla="*/ 210 h 344"/>
              <a:gd name="T30" fmla="*/ 288 w 288"/>
              <a:gd name="T31" fmla="*/ 2 h 344"/>
              <a:gd name="T32" fmla="*/ 285 w 288"/>
              <a:gd name="T33" fmla="*/ 0 h 3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88" h="344">
                <a:moveTo>
                  <a:pt x="32" y="253"/>
                </a:moveTo>
                <a:cubicBezTo>
                  <a:pt x="0" y="285"/>
                  <a:pt x="0" y="285"/>
                  <a:pt x="0" y="285"/>
                </a:cubicBezTo>
                <a:cubicBezTo>
                  <a:pt x="0" y="344"/>
                  <a:pt x="0" y="344"/>
                  <a:pt x="0" y="344"/>
                </a:cubicBezTo>
                <a:cubicBezTo>
                  <a:pt x="1" y="344"/>
                  <a:pt x="2" y="344"/>
                  <a:pt x="2" y="344"/>
                </a:cubicBezTo>
                <a:cubicBezTo>
                  <a:pt x="2" y="344"/>
                  <a:pt x="2" y="344"/>
                  <a:pt x="2" y="344"/>
                </a:cubicBezTo>
                <a:cubicBezTo>
                  <a:pt x="3" y="344"/>
                  <a:pt x="4" y="344"/>
                  <a:pt x="4" y="344"/>
                </a:cubicBezTo>
                <a:cubicBezTo>
                  <a:pt x="4" y="286"/>
                  <a:pt x="4" y="286"/>
                  <a:pt x="4" y="286"/>
                </a:cubicBezTo>
                <a:cubicBezTo>
                  <a:pt x="34" y="256"/>
                  <a:pt x="34" y="256"/>
                  <a:pt x="34" y="256"/>
                </a:cubicBezTo>
                <a:cubicBezTo>
                  <a:pt x="34" y="256"/>
                  <a:pt x="34" y="255"/>
                  <a:pt x="33" y="255"/>
                </a:cubicBezTo>
                <a:cubicBezTo>
                  <a:pt x="33" y="254"/>
                  <a:pt x="32" y="254"/>
                  <a:pt x="32" y="253"/>
                </a:cubicBezTo>
                <a:moveTo>
                  <a:pt x="285" y="0"/>
                </a:moveTo>
                <a:cubicBezTo>
                  <a:pt x="285" y="0"/>
                  <a:pt x="285" y="0"/>
                  <a:pt x="285" y="0"/>
                </a:cubicBezTo>
                <a:cubicBezTo>
                  <a:pt x="77" y="207"/>
                  <a:pt x="77" y="207"/>
                  <a:pt x="77" y="207"/>
                </a:cubicBezTo>
                <a:cubicBezTo>
                  <a:pt x="78" y="208"/>
                  <a:pt x="78" y="209"/>
                  <a:pt x="79" y="209"/>
                </a:cubicBezTo>
                <a:cubicBezTo>
                  <a:pt x="79" y="210"/>
                  <a:pt x="80" y="210"/>
                  <a:pt x="80" y="210"/>
                </a:cubicBezTo>
                <a:cubicBezTo>
                  <a:pt x="288" y="2"/>
                  <a:pt x="288" y="2"/>
                  <a:pt x="288" y="2"/>
                </a:cubicBezTo>
                <a:cubicBezTo>
                  <a:pt x="285" y="0"/>
                  <a:pt x="285" y="0"/>
                  <a:pt x="28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59" name="Freeform 815"/>
          <p:cNvSpPr>
            <a:spLocks/>
          </p:cNvSpPr>
          <p:nvPr/>
        </p:nvSpPr>
        <p:spPr bwMode="auto">
          <a:xfrm>
            <a:off x="13199293" y="-3832232"/>
            <a:ext cx="2570163" cy="2500317"/>
          </a:xfrm>
          <a:custGeom>
            <a:avLst/>
            <a:gdLst>
              <a:gd name="T0" fmla="*/ 617 w 620"/>
              <a:gd name="T1" fmla="*/ 0 h 603"/>
              <a:gd name="T2" fmla="*/ 17 w 620"/>
              <a:gd name="T3" fmla="*/ 599 h 603"/>
              <a:gd name="T4" fmla="*/ 0 w 620"/>
              <a:gd name="T5" fmla="*/ 599 h 603"/>
              <a:gd name="T6" fmla="*/ 2 w 620"/>
              <a:gd name="T7" fmla="*/ 603 h 603"/>
              <a:gd name="T8" fmla="*/ 19 w 620"/>
              <a:gd name="T9" fmla="*/ 603 h 603"/>
              <a:gd name="T10" fmla="*/ 620 w 620"/>
              <a:gd name="T11" fmla="*/ 3 h 603"/>
              <a:gd name="T12" fmla="*/ 617 w 620"/>
              <a:gd name="T13" fmla="*/ 0 h 6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20" h="603">
                <a:moveTo>
                  <a:pt x="617" y="0"/>
                </a:moveTo>
                <a:cubicBezTo>
                  <a:pt x="17" y="599"/>
                  <a:pt x="17" y="599"/>
                  <a:pt x="17" y="599"/>
                </a:cubicBezTo>
                <a:cubicBezTo>
                  <a:pt x="0" y="599"/>
                  <a:pt x="0" y="599"/>
                  <a:pt x="0" y="599"/>
                </a:cubicBezTo>
                <a:cubicBezTo>
                  <a:pt x="1" y="600"/>
                  <a:pt x="1" y="602"/>
                  <a:pt x="2" y="603"/>
                </a:cubicBezTo>
                <a:cubicBezTo>
                  <a:pt x="19" y="603"/>
                  <a:pt x="19" y="603"/>
                  <a:pt x="19" y="603"/>
                </a:cubicBezTo>
                <a:cubicBezTo>
                  <a:pt x="620" y="3"/>
                  <a:pt x="620" y="3"/>
                  <a:pt x="620" y="3"/>
                </a:cubicBezTo>
                <a:cubicBezTo>
                  <a:pt x="617" y="0"/>
                  <a:pt x="617" y="0"/>
                  <a:pt x="61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60" name="Freeform 816"/>
          <p:cNvSpPr>
            <a:spLocks/>
          </p:cNvSpPr>
          <p:nvPr/>
        </p:nvSpPr>
        <p:spPr bwMode="auto">
          <a:xfrm>
            <a:off x="12303943" y="-1944691"/>
            <a:ext cx="136525" cy="139700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6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6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9"/>
                  <a:pt x="0" y="13"/>
                  <a:pt x="0" y="17"/>
                </a:cubicBezTo>
                <a:cubicBezTo>
                  <a:pt x="0" y="21"/>
                  <a:pt x="1" y="26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6"/>
                  <a:pt x="33" y="21"/>
                  <a:pt x="33" y="17"/>
                </a:cubicBezTo>
                <a:cubicBezTo>
                  <a:pt x="33" y="13"/>
                  <a:pt x="32" y="9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61" name="Freeform 817"/>
          <p:cNvSpPr>
            <a:spLocks noEditPoints="1"/>
          </p:cNvSpPr>
          <p:nvPr/>
        </p:nvSpPr>
        <p:spPr bwMode="auto">
          <a:xfrm>
            <a:off x="12286481" y="-1962153"/>
            <a:ext cx="169863" cy="174625"/>
          </a:xfrm>
          <a:custGeom>
            <a:avLst/>
            <a:gdLst>
              <a:gd name="T0" fmla="*/ 9 w 41"/>
              <a:gd name="T1" fmla="*/ 9 h 42"/>
              <a:gd name="T2" fmla="*/ 20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0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0 w 41"/>
              <a:gd name="T21" fmla="*/ 0 h 42"/>
              <a:gd name="T22" fmla="*/ 20 w 41"/>
              <a:gd name="T23" fmla="*/ 0 h 42"/>
              <a:gd name="T24" fmla="*/ 18 w 41"/>
              <a:gd name="T25" fmla="*/ 0 h 42"/>
              <a:gd name="T26" fmla="*/ 6 w 41"/>
              <a:gd name="T27" fmla="*/ 6 h 42"/>
              <a:gd name="T28" fmla="*/ 6 w 41"/>
              <a:gd name="T29" fmla="*/ 6 h 42"/>
              <a:gd name="T30" fmla="*/ 0 w 41"/>
              <a:gd name="T31" fmla="*/ 21 h 42"/>
              <a:gd name="T32" fmla="*/ 6 w 41"/>
              <a:gd name="T33" fmla="*/ 36 h 42"/>
              <a:gd name="T34" fmla="*/ 20 w 41"/>
              <a:gd name="T35" fmla="*/ 42 h 42"/>
              <a:gd name="T36" fmla="*/ 20 w 41"/>
              <a:gd name="T37" fmla="*/ 42 h 42"/>
              <a:gd name="T38" fmla="*/ 35 w 41"/>
              <a:gd name="T39" fmla="*/ 36 h 42"/>
              <a:gd name="T40" fmla="*/ 41 w 41"/>
              <a:gd name="T41" fmla="*/ 21 h 42"/>
              <a:gd name="T42" fmla="*/ 35 w 41"/>
              <a:gd name="T43" fmla="*/ 6 h 42"/>
              <a:gd name="T44" fmla="*/ 22 w 41"/>
              <a:gd name="T45" fmla="*/ 0 h 42"/>
              <a:gd name="T46" fmla="*/ 20 w 41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3"/>
                  <a:pt x="37" y="17"/>
                  <a:pt x="37" y="21"/>
                </a:cubicBezTo>
                <a:cubicBezTo>
                  <a:pt x="37" y="25"/>
                  <a:pt x="36" y="30"/>
                  <a:pt x="32" y="33"/>
                </a:cubicBezTo>
                <a:cubicBezTo>
                  <a:pt x="29" y="36"/>
                  <a:pt x="25" y="38"/>
                  <a:pt x="20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3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20" y="0"/>
                  <a:pt x="19" y="0"/>
                  <a:pt x="18" y="0"/>
                </a:cubicBezTo>
                <a:cubicBezTo>
                  <a:pt x="14" y="1"/>
                  <a:pt x="9" y="3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1" y="3"/>
                  <a:pt x="27" y="1"/>
                  <a:pt x="22" y="0"/>
                </a:cubicBezTo>
                <a:cubicBezTo>
                  <a:pt x="22" y="0"/>
                  <a:pt x="21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62" name="Freeform 818"/>
          <p:cNvSpPr>
            <a:spLocks/>
          </p:cNvSpPr>
          <p:nvPr/>
        </p:nvSpPr>
        <p:spPr bwMode="auto">
          <a:xfrm>
            <a:off x="11354618" y="-995364"/>
            <a:ext cx="136525" cy="139700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6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6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9"/>
                  <a:pt x="0" y="13"/>
                  <a:pt x="0" y="17"/>
                </a:cubicBezTo>
                <a:cubicBezTo>
                  <a:pt x="0" y="21"/>
                  <a:pt x="1" y="26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6"/>
                  <a:pt x="33" y="21"/>
                  <a:pt x="33" y="17"/>
                </a:cubicBezTo>
                <a:cubicBezTo>
                  <a:pt x="33" y="13"/>
                  <a:pt x="31" y="9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63" name="Freeform 819"/>
          <p:cNvSpPr>
            <a:spLocks noEditPoints="1"/>
          </p:cNvSpPr>
          <p:nvPr/>
        </p:nvSpPr>
        <p:spPr bwMode="auto">
          <a:xfrm>
            <a:off x="11337155" y="-1012827"/>
            <a:ext cx="171450" cy="174625"/>
          </a:xfrm>
          <a:custGeom>
            <a:avLst/>
            <a:gdLst>
              <a:gd name="T0" fmla="*/ 9 w 41"/>
              <a:gd name="T1" fmla="*/ 9 h 42"/>
              <a:gd name="T2" fmla="*/ 20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0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0 w 41"/>
              <a:gd name="T21" fmla="*/ 0 h 42"/>
              <a:gd name="T22" fmla="*/ 20 w 41"/>
              <a:gd name="T23" fmla="*/ 0 h 42"/>
              <a:gd name="T24" fmla="*/ 16 w 41"/>
              <a:gd name="T25" fmla="*/ 1 h 42"/>
              <a:gd name="T26" fmla="*/ 6 w 41"/>
              <a:gd name="T27" fmla="*/ 7 h 42"/>
              <a:gd name="T28" fmla="*/ 6 w 41"/>
              <a:gd name="T29" fmla="*/ 7 h 42"/>
              <a:gd name="T30" fmla="*/ 0 w 41"/>
              <a:gd name="T31" fmla="*/ 21 h 42"/>
              <a:gd name="T32" fmla="*/ 6 w 41"/>
              <a:gd name="T33" fmla="*/ 36 h 42"/>
              <a:gd name="T34" fmla="*/ 20 w 41"/>
              <a:gd name="T35" fmla="*/ 42 h 42"/>
              <a:gd name="T36" fmla="*/ 20 w 41"/>
              <a:gd name="T37" fmla="*/ 42 h 42"/>
              <a:gd name="T38" fmla="*/ 35 w 41"/>
              <a:gd name="T39" fmla="*/ 36 h 42"/>
              <a:gd name="T40" fmla="*/ 41 w 41"/>
              <a:gd name="T41" fmla="*/ 21 h 42"/>
              <a:gd name="T42" fmla="*/ 35 w 41"/>
              <a:gd name="T43" fmla="*/ 7 h 42"/>
              <a:gd name="T44" fmla="*/ 20 w 41"/>
              <a:gd name="T45" fmla="*/ 0 h 42"/>
              <a:gd name="T46" fmla="*/ 20 w 41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3"/>
                  <a:pt x="37" y="17"/>
                  <a:pt x="37" y="21"/>
                </a:cubicBezTo>
                <a:cubicBezTo>
                  <a:pt x="37" y="25"/>
                  <a:pt x="35" y="30"/>
                  <a:pt x="32" y="33"/>
                </a:cubicBezTo>
                <a:cubicBezTo>
                  <a:pt x="29" y="36"/>
                  <a:pt x="25" y="38"/>
                  <a:pt x="20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3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9" y="0"/>
                  <a:pt x="18" y="1"/>
                  <a:pt x="16" y="1"/>
                </a:cubicBezTo>
                <a:cubicBezTo>
                  <a:pt x="12" y="2"/>
                  <a:pt x="9" y="4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1"/>
                  <a:pt x="35" y="7"/>
                </a:cubicBezTo>
                <a:cubicBezTo>
                  <a:pt x="31" y="2"/>
                  <a:pt x="26" y="0"/>
                  <a:pt x="20" y="0"/>
                </a:cubicBezTo>
                <a:cubicBezTo>
                  <a:pt x="20" y="0"/>
                  <a:pt x="20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64" name="Freeform 820"/>
          <p:cNvSpPr>
            <a:spLocks/>
          </p:cNvSpPr>
          <p:nvPr/>
        </p:nvSpPr>
        <p:spPr bwMode="auto">
          <a:xfrm>
            <a:off x="12034068" y="-663576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6 h 33"/>
              <a:gd name="T8" fmla="*/ 5 w 33"/>
              <a:gd name="T9" fmla="*/ 28 h 33"/>
              <a:gd name="T10" fmla="*/ 16 w 33"/>
              <a:gd name="T11" fmla="*/ 33 h 33"/>
              <a:gd name="T12" fmla="*/ 28 w 33"/>
              <a:gd name="T13" fmla="*/ 28 h 33"/>
              <a:gd name="T14" fmla="*/ 33 w 33"/>
              <a:gd name="T15" fmla="*/ 16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1"/>
                  <a:pt x="12" y="33"/>
                  <a:pt x="16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1" y="25"/>
                  <a:pt x="33" y="21"/>
                  <a:pt x="33" y="16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65" name="Freeform 821"/>
          <p:cNvSpPr>
            <a:spLocks noEditPoints="1"/>
          </p:cNvSpPr>
          <p:nvPr/>
        </p:nvSpPr>
        <p:spPr bwMode="auto">
          <a:xfrm>
            <a:off x="12018193" y="-681038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0 h 41"/>
              <a:gd name="T8" fmla="*/ 32 w 41"/>
              <a:gd name="T9" fmla="*/ 32 h 41"/>
              <a:gd name="T10" fmla="*/ 20 w 41"/>
              <a:gd name="T11" fmla="*/ 37 h 41"/>
              <a:gd name="T12" fmla="*/ 9 w 41"/>
              <a:gd name="T13" fmla="*/ 32 h 41"/>
              <a:gd name="T14" fmla="*/ 4 w 41"/>
              <a:gd name="T15" fmla="*/ 20 h 41"/>
              <a:gd name="T16" fmla="*/ 9 w 41"/>
              <a:gd name="T17" fmla="*/ 9 h 41"/>
              <a:gd name="T18" fmla="*/ 9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20 w 41"/>
              <a:gd name="T25" fmla="*/ 0 h 41"/>
              <a:gd name="T26" fmla="*/ 16 w 41"/>
              <a:gd name="T27" fmla="*/ 0 h 41"/>
              <a:gd name="T28" fmla="*/ 6 w 41"/>
              <a:gd name="T29" fmla="*/ 6 h 41"/>
              <a:gd name="T30" fmla="*/ 6 w 41"/>
              <a:gd name="T31" fmla="*/ 6 h 41"/>
              <a:gd name="T32" fmla="*/ 0 w 41"/>
              <a:gd name="T33" fmla="*/ 20 h 41"/>
              <a:gd name="T34" fmla="*/ 6 w 41"/>
              <a:gd name="T35" fmla="*/ 35 h 41"/>
              <a:gd name="T36" fmla="*/ 16 w 41"/>
              <a:gd name="T37" fmla="*/ 40 h 41"/>
              <a:gd name="T38" fmla="*/ 20 w 41"/>
              <a:gd name="T39" fmla="*/ 41 h 41"/>
              <a:gd name="T40" fmla="*/ 20 w 41"/>
              <a:gd name="T41" fmla="*/ 41 h 41"/>
              <a:gd name="T42" fmla="*/ 20 w 41"/>
              <a:gd name="T43" fmla="*/ 41 h 41"/>
              <a:gd name="T44" fmla="*/ 35 w 41"/>
              <a:gd name="T45" fmla="*/ 35 h 41"/>
              <a:gd name="T46" fmla="*/ 41 w 41"/>
              <a:gd name="T47" fmla="*/ 20 h 41"/>
              <a:gd name="T48" fmla="*/ 35 w 41"/>
              <a:gd name="T49" fmla="*/ 6 h 41"/>
              <a:gd name="T50" fmla="*/ 20 w 41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5" y="12"/>
                  <a:pt x="37" y="16"/>
                  <a:pt x="37" y="20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5"/>
                  <a:pt x="25" y="37"/>
                  <a:pt x="20" y="37"/>
                </a:cubicBezTo>
                <a:cubicBezTo>
                  <a:pt x="16" y="37"/>
                  <a:pt x="12" y="35"/>
                  <a:pt x="9" y="32"/>
                </a:cubicBezTo>
                <a:cubicBezTo>
                  <a:pt x="5" y="29"/>
                  <a:pt x="4" y="25"/>
                  <a:pt x="4" y="20"/>
                </a:cubicBezTo>
                <a:cubicBezTo>
                  <a:pt x="4" y="16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20" y="0"/>
                  <a:pt x="20" y="0"/>
                  <a:pt x="20" y="0"/>
                </a:cubicBezTo>
                <a:cubicBezTo>
                  <a:pt x="19" y="0"/>
                  <a:pt x="17" y="0"/>
                  <a:pt x="16" y="0"/>
                </a:cubicBezTo>
                <a:cubicBezTo>
                  <a:pt x="12" y="1"/>
                  <a:pt x="9" y="3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9" y="38"/>
                  <a:pt x="12" y="40"/>
                  <a:pt x="16" y="40"/>
                </a:cubicBezTo>
                <a:cubicBezTo>
                  <a:pt x="17" y="41"/>
                  <a:pt x="18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0"/>
                </a:cubicBezTo>
                <a:cubicBezTo>
                  <a:pt x="41" y="15"/>
                  <a:pt x="39" y="10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66" name="Freeform 822"/>
          <p:cNvSpPr>
            <a:spLocks/>
          </p:cNvSpPr>
          <p:nvPr/>
        </p:nvSpPr>
        <p:spPr bwMode="auto">
          <a:xfrm>
            <a:off x="11784830" y="214313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6 h 33"/>
              <a:gd name="T8" fmla="*/ 5 w 34"/>
              <a:gd name="T9" fmla="*/ 28 h 33"/>
              <a:gd name="T10" fmla="*/ 17 w 34"/>
              <a:gd name="T11" fmla="*/ 33 h 33"/>
              <a:gd name="T12" fmla="*/ 29 w 34"/>
              <a:gd name="T13" fmla="*/ 28 h 33"/>
              <a:gd name="T14" fmla="*/ 34 w 34"/>
              <a:gd name="T15" fmla="*/ 16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9" y="1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1"/>
                  <a:pt x="2" y="25"/>
                  <a:pt x="5" y="28"/>
                </a:cubicBezTo>
                <a:cubicBezTo>
                  <a:pt x="9" y="32"/>
                  <a:pt x="13" y="33"/>
                  <a:pt x="17" y="33"/>
                </a:cubicBezTo>
                <a:cubicBezTo>
                  <a:pt x="21" y="33"/>
                  <a:pt x="26" y="32"/>
                  <a:pt x="29" y="28"/>
                </a:cubicBezTo>
                <a:cubicBezTo>
                  <a:pt x="32" y="25"/>
                  <a:pt x="34" y="21"/>
                  <a:pt x="34" y="16"/>
                </a:cubicBezTo>
                <a:cubicBezTo>
                  <a:pt x="34" y="12"/>
                  <a:pt x="32" y="8"/>
                  <a:pt x="29" y="5"/>
                </a:cubicBezTo>
                <a:cubicBezTo>
                  <a:pt x="26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67" name="Freeform 823"/>
          <p:cNvSpPr>
            <a:spLocks noEditPoints="1"/>
          </p:cNvSpPr>
          <p:nvPr/>
        </p:nvSpPr>
        <p:spPr bwMode="auto">
          <a:xfrm>
            <a:off x="11768955" y="198438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0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0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19 w 42"/>
              <a:gd name="T25" fmla="*/ 0 h 41"/>
              <a:gd name="T26" fmla="*/ 6 w 42"/>
              <a:gd name="T27" fmla="*/ 6 h 41"/>
              <a:gd name="T28" fmla="*/ 6 w 42"/>
              <a:gd name="T29" fmla="*/ 6 h 41"/>
              <a:gd name="T30" fmla="*/ 0 w 42"/>
              <a:gd name="T31" fmla="*/ 20 h 41"/>
              <a:gd name="T32" fmla="*/ 6 w 42"/>
              <a:gd name="T33" fmla="*/ 35 h 41"/>
              <a:gd name="T34" fmla="*/ 19 w 42"/>
              <a:gd name="T35" fmla="*/ 41 h 41"/>
              <a:gd name="T36" fmla="*/ 21 w 42"/>
              <a:gd name="T37" fmla="*/ 41 h 41"/>
              <a:gd name="T38" fmla="*/ 21 w 42"/>
              <a:gd name="T39" fmla="*/ 41 h 41"/>
              <a:gd name="T40" fmla="*/ 23 w 42"/>
              <a:gd name="T41" fmla="*/ 41 h 41"/>
              <a:gd name="T42" fmla="*/ 36 w 42"/>
              <a:gd name="T43" fmla="*/ 35 h 41"/>
              <a:gd name="T44" fmla="*/ 42 w 42"/>
              <a:gd name="T45" fmla="*/ 20 h 41"/>
              <a:gd name="T46" fmla="*/ 36 w 42"/>
              <a:gd name="T47" fmla="*/ 6 h 41"/>
              <a:gd name="T48" fmla="*/ 23 w 42"/>
              <a:gd name="T49" fmla="*/ 0 h 41"/>
              <a:gd name="T50" fmla="*/ 21 w 42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3" y="5"/>
                  <a:pt x="17" y="4"/>
                  <a:pt x="21" y="4"/>
                </a:cubicBezTo>
                <a:cubicBezTo>
                  <a:pt x="25" y="4"/>
                  <a:pt x="30" y="5"/>
                  <a:pt x="33" y="9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5"/>
                  <a:pt x="36" y="29"/>
                  <a:pt x="33" y="32"/>
                </a:cubicBezTo>
                <a:cubicBezTo>
                  <a:pt x="30" y="36"/>
                  <a:pt x="25" y="37"/>
                  <a:pt x="21" y="37"/>
                </a:cubicBezTo>
                <a:cubicBezTo>
                  <a:pt x="17" y="37"/>
                  <a:pt x="13" y="36"/>
                  <a:pt x="9" y="32"/>
                </a:cubicBezTo>
                <a:cubicBezTo>
                  <a:pt x="6" y="29"/>
                  <a:pt x="4" y="25"/>
                  <a:pt x="4" y="20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0" y="0"/>
                  <a:pt x="19" y="0"/>
                  <a:pt x="19" y="0"/>
                </a:cubicBezTo>
                <a:cubicBezTo>
                  <a:pt x="14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8"/>
                  <a:pt x="14" y="40"/>
                  <a:pt x="19" y="41"/>
                </a:cubicBezTo>
                <a:cubicBezTo>
                  <a:pt x="19" y="41"/>
                  <a:pt x="20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2" y="41"/>
                  <a:pt x="22" y="41"/>
                  <a:pt x="23" y="41"/>
                </a:cubicBezTo>
                <a:cubicBezTo>
                  <a:pt x="27" y="41"/>
                  <a:pt x="32" y="39"/>
                  <a:pt x="36" y="35"/>
                </a:cubicBezTo>
                <a:cubicBezTo>
                  <a:pt x="40" y="31"/>
                  <a:pt x="42" y="26"/>
                  <a:pt x="42" y="20"/>
                </a:cubicBezTo>
                <a:cubicBezTo>
                  <a:pt x="42" y="15"/>
                  <a:pt x="40" y="10"/>
                  <a:pt x="36" y="6"/>
                </a:cubicBezTo>
                <a:cubicBezTo>
                  <a:pt x="32" y="2"/>
                  <a:pt x="27" y="0"/>
                  <a:pt x="23" y="0"/>
                </a:cubicBezTo>
                <a:cubicBezTo>
                  <a:pt x="22" y="0"/>
                  <a:pt x="22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68" name="Freeform 824"/>
          <p:cNvSpPr>
            <a:spLocks/>
          </p:cNvSpPr>
          <p:nvPr/>
        </p:nvSpPr>
        <p:spPr bwMode="auto">
          <a:xfrm>
            <a:off x="10649768" y="1139827"/>
            <a:ext cx="136525" cy="139700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7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7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2" y="34"/>
                  <a:pt x="17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69" name="Freeform 825"/>
          <p:cNvSpPr>
            <a:spLocks noEditPoints="1"/>
          </p:cNvSpPr>
          <p:nvPr/>
        </p:nvSpPr>
        <p:spPr bwMode="auto">
          <a:xfrm>
            <a:off x="10633893" y="1122365"/>
            <a:ext cx="169863" cy="174625"/>
          </a:xfrm>
          <a:custGeom>
            <a:avLst/>
            <a:gdLst>
              <a:gd name="T0" fmla="*/ 9 w 41"/>
              <a:gd name="T1" fmla="*/ 9 h 42"/>
              <a:gd name="T2" fmla="*/ 21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1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1 w 41"/>
              <a:gd name="T21" fmla="*/ 0 h 42"/>
              <a:gd name="T22" fmla="*/ 21 w 41"/>
              <a:gd name="T23" fmla="*/ 0 h 42"/>
              <a:gd name="T24" fmla="*/ 6 w 41"/>
              <a:gd name="T25" fmla="*/ 6 h 42"/>
              <a:gd name="T26" fmla="*/ 6 w 41"/>
              <a:gd name="T27" fmla="*/ 6 h 42"/>
              <a:gd name="T28" fmla="*/ 0 w 41"/>
              <a:gd name="T29" fmla="*/ 21 h 42"/>
              <a:gd name="T30" fmla="*/ 6 w 41"/>
              <a:gd name="T31" fmla="*/ 36 h 42"/>
              <a:gd name="T32" fmla="*/ 21 w 41"/>
              <a:gd name="T33" fmla="*/ 42 h 42"/>
              <a:gd name="T34" fmla="*/ 21 w 41"/>
              <a:gd name="T35" fmla="*/ 42 h 42"/>
              <a:gd name="T36" fmla="*/ 35 w 41"/>
              <a:gd name="T37" fmla="*/ 36 h 42"/>
              <a:gd name="T38" fmla="*/ 41 w 41"/>
              <a:gd name="T39" fmla="*/ 21 h 42"/>
              <a:gd name="T40" fmla="*/ 36 w 41"/>
              <a:gd name="T41" fmla="*/ 7 h 42"/>
              <a:gd name="T42" fmla="*/ 35 w 41"/>
              <a:gd name="T43" fmla="*/ 6 h 42"/>
              <a:gd name="T44" fmla="*/ 33 w 41"/>
              <a:gd name="T45" fmla="*/ 5 h 42"/>
              <a:gd name="T46" fmla="*/ 21 w 41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8"/>
                  <a:pt x="21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6"/>
                </a:cubicBezTo>
                <a:cubicBezTo>
                  <a:pt x="10" y="40"/>
                  <a:pt x="15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40" y="11"/>
                  <a:pt x="36" y="7"/>
                </a:cubicBezTo>
                <a:cubicBezTo>
                  <a:pt x="36" y="7"/>
                  <a:pt x="36" y="7"/>
                  <a:pt x="35" y="6"/>
                </a:cubicBezTo>
                <a:cubicBezTo>
                  <a:pt x="35" y="6"/>
                  <a:pt x="34" y="5"/>
                  <a:pt x="33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70" name="Freeform 826"/>
          <p:cNvSpPr>
            <a:spLocks/>
          </p:cNvSpPr>
          <p:nvPr/>
        </p:nvSpPr>
        <p:spPr bwMode="auto">
          <a:xfrm>
            <a:off x="13053243" y="-1381127"/>
            <a:ext cx="138113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9 h 33"/>
              <a:gd name="T10" fmla="*/ 16 w 33"/>
              <a:gd name="T11" fmla="*/ 33 h 33"/>
              <a:gd name="T12" fmla="*/ 28 w 33"/>
              <a:gd name="T13" fmla="*/ 29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71" name="Freeform 827"/>
          <p:cNvSpPr>
            <a:spLocks noEditPoints="1"/>
          </p:cNvSpPr>
          <p:nvPr/>
        </p:nvSpPr>
        <p:spPr bwMode="auto">
          <a:xfrm>
            <a:off x="13037368" y="-1398590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9 w 41"/>
              <a:gd name="T13" fmla="*/ 33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1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6 w 41"/>
              <a:gd name="T31" fmla="*/ 35 h 41"/>
              <a:gd name="T32" fmla="*/ 20 w 41"/>
              <a:gd name="T33" fmla="*/ 41 h 41"/>
              <a:gd name="T34" fmla="*/ 20 w 41"/>
              <a:gd name="T35" fmla="*/ 41 h 41"/>
              <a:gd name="T36" fmla="*/ 35 w 41"/>
              <a:gd name="T37" fmla="*/ 35 h 41"/>
              <a:gd name="T38" fmla="*/ 41 w 41"/>
              <a:gd name="T39" fmla="*/ 21 h 41"/>
              <a:gd name="T40" fmla="*/ 41 w 41"/>
              <a:gd name="T41" fmla="*/ 16 h 41"/>
              <a:gd name="T42" fmla="*/ 39 w 41"/>
              <a:gd name="T43" fmla="*/ 12 h 41"/>
              <a:gd name="T44" fmla="*/ 35 w 41"/>
              <a:gd name="T45" fmla="*/ 6 h 41"/>
              <a:gd name="T46" fmla="*/ 21 w 41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9"/>
                  <a:pt x="41" y="18"/>
                  <a:pt x="41" y="16"/>
                </a:cubicBezTo>
                <a:cubicBezTo>
                  <a:pt x="40" y="15"/>
                  <a:pt x="40" y="13"/>
                  <a:pt x="39" y="12"/>
                </a:cubicBezTo>
                <a:cubicBezTo>
                  <a:pt x="38" y="10"/>
                  <a:pt x="37" y="8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72" name="Freeform 828"/>
          <p:cNvSpPr>
            <a:spLocks/>
          </p:cNvSpPr>
          <p:nvPr/>
        </p:nvSpPr>
        <p:spPr bwMode="auto">
          <a:xfrm>
            <a:off x="14812194" y="-1066802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3 w 33"/>
              <a:gd name="T5" fmla="*/ 4 h 33"/>
              <a:gd name="T6" fmla="*/ 5 w 33"/>
              <a:gd name="T7" fmla="*/ 5 h 33"/>
              <a:gd name="T8" fmla="*/ 0 w 33"/>
              <a:gd name="T9" fmla="*/ 17 h 33"/>
              <a:gd name="T10" fmla="*/ 5 w 33"/>
              <a:gd name="T11" fmla="*/ 29 h 33"/>
              <a:gd name="T12" fmla="*/ 16 w 33"/>
              <a:gd name="T13" fmla="*/ 33 h 33"/>
              <a:gd name="T14" fmla="*/ 28 w 33"/>
              <a:gd name="T15" fmla="*/ 29 h 33"/>
              <a:gd name="T16" fmla="*/ 33 w 33"/>
              <a:gd name="T17" fmla="*/ 17 h 33"/>
              <a:gd name="T18" fmla="*/ 28 w 33"/>
              <a:gd name="T19" fmla="*/ 5 h 33"/>
              <a:gd name="T20" fmla="*/ 16 w 33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3" y="4"/>
                  <a:pt x="3" y="4"/>
                  <a:pt x="3" y="4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73" name="Freeform 829"/>
          <p:cNvSpPr>
            <a:spLocks noEditPoints="1"/>
          </p:cNvSpPr>
          <p:nvPr/>
        </p:nvSpPr>
        <p:spPr bwMode="auto">
          <a:xfrm>
            <a:off x="14794731" y="-1082677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9 w 41"/>
              <a:gd name="T13" fmla="*/ 33 h 41"/>
              <a:gd name="T14" fmla="*/ 4 w 41"/>
              <a:gd name="T15" fmla="*/ 21 h 41"/>
              <a:gd name="T16" fmla="*/ 9 w 41"/>
              <a:gd name="T17" fmla="*/ 9 h 41"/>
              <a:gd name="T18" fmla="*/ 7 w 41"/>
              <a:gd name="T19" fmla="*/ 8 h 41"/>
              <a:gd name="T20" fmla="*/ 9 w 41"/>
              <a:gd name="T21" fmla="*/ 9 h 41"/>
              <a:gd name="T22" fmla="*/ 21 w 41"/>
              <a:gd name="T23" fmla="*/ 0 h 41"/>
              <a:gd name="T24" fmla="*/ 20 w 41"/>
              <a:gd name="T25" fmla="*/ 0 h 41"/>
              <a:gd name="T26" fmla="*/ 6 w 41"/>
              <a:gd name="T27" fmla="*/ 6 h 41"/>
              <a:gd name="T28" fmla="*/ 6 w 41"/>
              <a:gd name="T29" fmla="*/ 6 h 41"/>
              <a:gd name="T30" fmla="*/ 0 w 41"/>
              <a:gd name="T31" fmla="*/ 21 h 41"/>
              <a:gd name="T32" fmla="*/ 3 w 41"/>
              <a:gd name="T33" fmla="*/ 32 h 41"/>
              <a:gd name="T34" fmla="*/ 6 w 41"/>
              <a:gd name="T35" fmla="*/ 35 h 41"/>
              <a:gd name="T36" fmla="*/ 6 w 41"/>
              <a:gd name="T37" fmla="*/ 35 h 41"/>
              <a:gd name="T38" fmla="*/ 20 w 41"/>
              <a:gd name="T39" fmla="*/ 41 h 41"/>
              <a:gd name="T40" fmla="*/ 20 w 41"/>
              <a:gd name="T41" fmla="*/ 41 h 41"/>
              <a:gd name="T42" fmla="*/ 35 w 41"/>
              <a:gd name="T43" fmla="*/ 35 h 41"/>
              <a:gd name="T44" fmla="*/ 41 w 41"/>
              <a:gd name="T45" fmla="*/ 21 h 41"/>
              <a:gd name="T46" fmla="*/ 35 w 41"/>
              <a:gd name="T47" fmla="*/ 6 h 41"/>
              <a:gd name="T48" fmla="*/ 35 w 41"/>
              <a:gd name="T49" fmla="*/ 6 h 41"/>
              <a:gd name="T50" fmla="*/ 32 w 41"/>
              <a:gd name="T51" fmla="*/ 4 h 41"/>
              <a:gd name="T52" fmla="*/ 21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7" y="8"/>
                  <a:pt x="7" y="8"/>
                  <a:pt x="7" y="8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5"/>
                  <a:pt x="1" y="29"/>
                  <a:pt x="3" y="32"/>
                </a:cubicBezTo>
                <a:cubicBezTo>
                  <a:pt x="4" y="33"/>
                  <a:pt x="5" y="34"/>
                  <a:pt x="6" y="35"/>
                </a:cubicBezTo>
                <a:cubicBezTo>
                  <a:pt x="6" y="35"/>
                  <a:pt x="6" y="35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5"/>
                  <a:pt x="33" y="4"/>
                  <a:pt x="32" y="4"/>
                </a:cubicBezTo>
                <a:cubicBezTo>
                  <a:pt x="28" y="1"/>
                  <a:pt x="24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74" name="Freeform 830"/>
          <p:cNvSpPr>
            <a:spLocks/>
          </p:cNvSpPr>
          <p:nvPr/>
        </p:nvSpPr>
        <p:spPr bwMode="auto">
          <a:xfrm>
            <a:off x="13650144" y="-1282702"/>
            <a:ext cx="138113" cy="138113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9 h 33"/>
              <a:gd name="T10" fmla="*/ 16 w 33"/>
              <a:gd name="T11" fmla="*/ 33 h 33"/>
              <a:gd name="T12" fmla="*/ 28 w 33"/>
              <a:gd name="T13" fmla="*/ 29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75" name="Freeform 831"/>
          <p:cNvSpPr>
            <a:spLocks noEditPoints="1"/>
          </p:cNvSpPr>
          <p:nvPr/>
        </p:nvSpPr>
        <p:spPr bwMode="auto">
          <a:xfrm>
            <a:off x="13634269" y="-1298577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9 w 41"/>
              <a:gd name="T13" fmla="*/ 33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1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3 w 41"/>
              <a:gd name="T31" fmla="*/ 31 h 41"/>
              <a:gd name="T32" fmla="*/ 5 w 41"/>
              <a:gd name="T33" fmla="*/ 34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35 w 41"/>
              <a:gd name="T41" fmla="*/ 35 h 41"/>
              <a:gd name="T42" fmla="*/ 41 w 41"/>
              <a:gd name="T43" fmla="*/ 21 h 41"/>
              <a:gd name="T44" fmla="*/ 35 w 41"/>
              <a:gd name="T45" fmla="*/ 6 h 41"/>
              <a:gd name="T46" fmla="*/ 34 w 41"/>
              <a:gd name="T47" fmla="*/ 5 h 41"/>
              <a:gd name="T48" fmla="*/ 31 w 41"/>
              <a:gd name="T49" fmla="*/ 3 h 41"/>
              <a:gd name="T50" fmla="*/ 21 w 41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4"/>
                  <a:pt x="1" y="28"/>
                  <a:pt x="3" y="31"/>
                </a:cubicBezTo>
                <a:cubicBezTo>
                  <a:pt x="3" y="32"/>
                  <a:pt x="4" y="33"/>
                  <a:pt x="5" y="34"/>
                </a:cubicBezTo>
                <a:cubicBezTo>
                  <a:pt x="5" y="35"/>
                  <a:pt x="6" y="35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4" y="6"/>
                  <a:pt x="34" y="5"/>
                </a:cubicBezTo>
                <a:cubicBezTo>
                  <a:pt x="33" y="4"/>
                  <a:pt x="32" y="4"/>
                  <a:pt x="31" y="3"/>
                </a:cubicBezTo>
                <a:cubicBezTo>
                  <a:pt x="28" y="1"/>
                  <a:pt x="24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76" name="Freeform 832"/>
          <p:cNvSpPr>
            <a:spLocks/>
          </p:cNvSpPr>
          <p:nvPr/>
        </p:nvSpPr>
        <p:spPr bwMode="auto">
          <a:xfrm>
            <a:off x="12291243" y="6777050"/>
            <a:ext cx="136525" cy="138113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9 h 33"/>
              <a:gd name="T10" fmla="*/ 16 w 33"/>
              <a:gd name="T11" fmla="*/ 33 h 33"/>
              <a:gd name="T12" fmla="*/ 28 w 33"/>
              <a:gd name="T13" fmla="*/ 29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77" name="Freeform 833"/>
          <p:cNvSpPr>
            <a:spLocks noEditPoints="1"/>
          </p:cNvSpPr>
          <p:nvPr/>
        </p:nvSpPr>
        <p:spPr bwMode="auto">
          <a:xfrm>
            <a:off x="12275368" y="6761175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9 w 41"/>
              <a:gd name="T13" fmla="*/ 33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1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3 w 41"/>
              <a:gd name="T31" fmla="*/ 32 h 41"/>
              <a:gd name="T32" fmla="*/ 6 w 41"/>
              <a:gd name="T33" fmla="*/ 35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35 w 41"/>
              <a:gd name="T41" fmla="*/ 35 h 41"/>
              <a:gd name="T42" fmla="*/ 41 w 41"/>
              <a:gd name="T43" fmla="*/ 21 h 41"/>
              <a:gd name="T44" fmla="*/ 35 w 41"/>
              <a:gd name="T45" fmla="*/ 6 h 41"/>
              <a:gd name="T46" fmla="*/ 35 w 41"/>
              <a:gd name="T47" fmla="*/ 6 h 41"/>
              <a:gd name="T48" fmla="*/ 32 w 41"/>
              <a:gd name="T49" fmla="*/ 4 h 41"/>
              <a:gd name="T50" fmla="*/ 21 w 41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5"/>
                  <a:pt x="1" y="29"/>
                  <a:pt x="3" y="32"/>
                </a:cubicBezTo>
                <a:cubicBezTo>
                  <a:pt x="4" y="33"/>
                  <a:pt x="5" y="34"/>
                  <a:pt x="6" y="35"/>
                </a:cubicBezTo>
                <a:cubicBezTo>
                  <a:pt x="6" y="35"/>
                  <a:pt x="6" y="35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5"/>
                  <a:pt x="33" y="4"/>
                  <a:pt x="32" y="4"/>
                </a:cubicBezTo>
                <a:cubicBezTo>
                  <a:pt x="28" y="1"/>
                  <a:pt x="24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78" name="Freeform 834"/>
          <p:cNvSpPr>
            <a:spLocks/>
          </p:cNvSpPr>
          <p:nvPr/>
        </p:nvSpPr>
        <p:spPr bwMode="auto">
          <a:xfrm>
            <a:off x="12813531" y="-1401765"/>
            <a:ext cx="169863" cy="157163"/>
          </a:xfrm>
          <a:custGeom>
            <a:avLst/>
            <a:gdLst>
              <a:gd name="T0" fmla="*/ 21 w 41"/>
              <a:gd name="T1" fmla="*/ 0 h 38"/>
              <a:gd name="T2" fmla="*/ 8 w 41"/>
              <a:gd name="T3" fmla="*/ 6 h 38"/>
              <a:gd name="T4" fmla="*/ 8 w 41"/>
              <a:gd name="T5" fmla="*/ 32 h 38"/>
              <a:gd name="T6" fmla="*/ 21 w 41"/>
              <a:gd name="T7" fmla="*/ 38 h 38"/>
              <a:gd name="T8" fmla="*/ 31 w 41"/>
              <a:gd name="T9" fmla="*/ 35 h 38"/>
              <a:gd name="T10" fmla="*/ 34 w 41"/>
              <a:gd name="T11" fmla="*/ 32 h 38"/>
              <a:gd name="T12" fmla="*/ 34 w 41"/>
              <a:gd name="T13" fmla="*/ 32 h 38"/>
              <a:gd name="T14" fmla="*/ 34 w 41"/>
              <a:gd name="T15" fmla="*/ 6 h 38"/>
              <a:gd name="T16" fmla="*/ 21 w 41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4" y="38"/>
                  <a:pt x="28" y="37"/>
                  <a:pt x="31" y="35"/>
                </a:cubicBezTo>
                <a:cubicBezTo>
                  <a:pt x="32" y="34"/>
                  <a:pt x="33" y="33"/>
                  <a:pt x="34" y="32"/>
                </a:cubicBezTo>
                <a:cubicBezTo>
                  <a:pt x="34" y="32"/>
                  <a:pt x="34" y="32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79" name="Freeform 835"/>
          <p:cNvSpPr>
            <a:spLocks/>
          </p:cNvSpPr>
          <p:nvPr/>
        </p:nvSpPr>
        <p:spPr bwMode="auto">
          <a:xfrm>
            <a:off x="13646969" y="2292355"/>
            <a:ext cx="169863" cy="157163"/>
          </a:xfrm>
          <a:custGeom>
            <a:avLst/>
            <a:gdLst>
              <a:gd name="T0" fmla="*/ 21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5 w 41"/>
              <a:gd name="T11" fmla="*/ 7 h 38"/>
              <a:gd name="T12" fmla="*/ 34 w 41"/>
              <a:gd name="T13" fmla="*/ 6 h 38"/>
              <a:gd name="T14" fmla="*/ 32 w 41"/>
              <a:gd name="T15" fmla="*/ 4 h 38"/>
              <a:gd name="T16" fmla="*/ 21 w 41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4"/>
                  <a:pt x="35" y="7"/>
                </a:cubicBezTo>
                <a:cubicBezTo>
                  <a:pt x="34" y="6"/>
                  <a:pt x="34" y="6"/>
                  <a:pt x="34" y="6"/>
                </a:cubicBezTo>
                <a:cubicBezTo>
                  <a:pt x="33" y="5"/>
                  <a:pt x="32" y="5"/>
                  <a:pt x="32" y="4"/>
                </a:cubicBezTo>
                <a:cubicBezTo>
                  <a:pt x="28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80" name="Freeform 836"/>
          <p:cNvSpPr>
            <a:spLocks/>
          </p:cNvSpPr>
          <p:nvPr/>
        </p:nvSpPr>
        <p:spPr bwMode="auto">
          <a:xfrm>
            <a:off x="14069244" y="2951168"/>
            <a:ext cx="169863" cy="152400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32 w 41"/>
              <a:gd name="T13" fmla="*/ 3 h 37"/>
              <a:gd name="T14" fmla="*/ 28 w 41"/>
              <a:gd name="T15" fmla="*/ 1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1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3" y="4"/>
                  <a:pt x="32" y="4"/>
                  <a:pt x="32" y="3"/>
                </a:cubicBezTo>
                <a:cubicBezTo>
                  <a:pt x="30" y="3"/>
                  <a:pt x="29" y="2"/>
                  <a:pt x="28" y="1"/>
                </a:cubicBezTo>
                <a:cubicBezTo>
                  <a:pt x="26" y="0"/>
                  <a:pt x="23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81" name="Freeform 837"/>
          <p:cNvSpPr>
            <a:spLocks/>
          </p:cNvSpPr>
          <p:nvPr/>
        </p:nvSpPr>
        <p:spPr bwMode="auto">
          <a:xfrm>
            <a:off x="12792893" y="2208217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14 w 41"/>
              <a:gd name="T7" fmla="*/ 37 h 38"/>
              <a:gd name="T8" fmla="*/ 18 w 41"/>
              <a:gd name="T9" fmla="*/ 38 h 38"/>
              <a:gd name="T10" fmla="*/ 20 w 41"/>
              <a:gd name="T11" fmla="*/ 38 h 38"/>
              <a:gd name="T12" fmla="*/ 33 w 41"/>
              <a:gd name="T13" fmla="*/ 32 h 38"/>
              <a:gd name="T14" fmla="*/ 33 w 41"/>
              <a:gd name="T15" fmla="*/ 6 h 38"/>
              <a:gd name="T16" fmla="*/ 20 w 41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9" y="34"/>
                  <a:pt x="12" y="36"/>
                  <a:pt x="14" y="37"/>
                </a:cubicBezTo>
                <a:cubicBezTo>
                  <a:pt x="16" y="37"/>
                  <a:pt x="17" y="38"/>
                  <a:pt x="18" y="38"/>
                </a:cubicBezTo>
                <a:cubicBezTo>
                  <a:pt x="19" y="38"/>
                  <a:pt x="19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82" name="Freeform 838"/>
          <p:cNvSpPr>
            <a:spLocks/>
          </p:cNvSpPr>
          <p:nvPr/>
        </p:nvSpPr>
        <p:spPr bwMode="auto">
          <a:xfrm>
            <a:off x="12743681" y="3265494"/>
            <a:ext cx="169863" cy="153988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5 w 41"/>
              <a:gd name="T11" fmla="*/ 6 h 37"/>
              <a:gd name="T12" fmla="*/ 34 w 41"/>
              <a:gd name="T13" fmla="*/ 5 h 37"/>
              <a:gd name="T14" fmla="*/ 32 w 41"/>
              <a:gd name="T15" fmla="*/ 4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5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41" y="25"/>
                  <a:pt x="41" y="14"/>
                  <a:pt x="35" y="6"/>
                </a:cubicBezTo>
                <a:cubicBezTo>
                  <a:pt x="35" y="6"/>
                  <a:pt x="34" y="6"/>
                  <a:pt x="34" y="5"/>
                </a:cubicBezTo>
                <a:cubicBezTo>
                  <a:pt x="33" y="5"/>
                  <a:pt x="33" y="4"/>
                  <a:pt x="32" y="4"/>
                </a:cubicBezTo>
                <a:cubicBezTo>
                  <a:pt x="29" y="1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83" name="Freeform 839"/>
          <p:cNvSpPr>
            <a:spLocks/>
          </p:cNvSpPr>
          <p:nvPr/>
        </p:nvSpPr>
        <p:spPr bwMode="auto">
          <a:xfrm>
            <a:off x="12051530" y="3605220"/>
            <a:ext cx="165100" cy="153988"/>
          </a:xfrm>
          <a:custGeom>
            <a:avLst/>
            <a:gdLst>
              <a:gd name="T0" fmla="*/ 21 w 40"/>
              <a:gd name="T1" fmla="*/ 0 h 37"/>
              <a:gd name="T2" fmla="*/ 8 w 40"/>
              <a:gd name="T3" fmla="*/ 6 h 37"/>
              <a:gd name="T4" fmla="*/ 8 w 40"/>
              <a:gd name="T5" fmla="*/ 32 h 37"/>
              <a:gd name="T6" fmla="*/ 21 w 40"/>
              <a:gd name="T7" fmla="*/ 37 h 37"/>
              <a:gd name="T8" fmla="*/ 34 w 40"/>
              <a:gd name="T9" fmla="*/ 32 h 37"/>
              <a:gd name="T10" fmla="*/ 39 w 40"/>
              <a:gd name="T11" fmla="*/ 21 h 37"/>
              <a:gd name="T12" fmla="*/ 39 w 40"/>
              <a:gd name="T13" fmla="*/ 17 h 37"/>
              <a:gd name="T14" fmla="*/ 34 w 40"/>
              <a:gd name="T15" fmla="*/ 6 h 37"/>
              <a:gd name="T16" fmla="*/ 21 w 40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7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37" y="29"/>
                  <a:pt x="39" y="25"/>
                  <a:pt x="39" y="21"/>
                </a:cubicBezTo>
                <a:cubicBezTo>
                  <a:pt x="40" y="19"/>
                  <a:pt x="40" y="18"/>
                  <a:pt x="39" y="17"/>
                </a:cubicBezTo>
                <a:cubicBezTo>
                  <a:pt x="39" y="13"/>
                  <a:pt x="37" y="9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84" name="Freeform 840"/>
          <p:cNvSpPr>
            <a:spLocks/>
          </p:cNvSpPr>
          <p:nvPr/>
        </p:nvSpPr>
        <p:spPr bwMode="auto">
          <a:xfrm>
            <a:off x="13883506" y="3957645"/>
            <a:ext cx="161925" cy="153988"/>
          </a:xfrm>
          <a:custGeom>
            <a:avLst/>
            <a:gdLst>
              <a:gd name="T0" fmla="*/ 20 w 39"/>
              <a:gd name="T1" fmla="*/ 0 h 37"/>
              <a:gd name="T2" fmla="*/ 7 w 39"/>
              <a:gd name="T3" fmla="*/ 5 h 37"/>
              <a:gd name="T4" fmla="*/ 7 w 39"/>
              <a:gd name="T5" fmla="*/ 32 h 37"/>
              <a:gd name="T6" fmla="*/ 20 w 39"/>
              <a:gd name="T7" fmla="*/ 37 h 37"/>
              <a:gd name="T8" fmla="*/ 33 w 39"/>
              <a:gd name="T9" fmla="*/ 32 h 37"/>
              <a:gd name="T10" fmla="*/ 39 w 39"/>
              <a:gd name="T11" fmla="*/ 16 h 37"/>
              <a:gd name="T12" fmla="*/ 38 w 39"/>
              <a:gd name="T13" fmla="*/ 12 h 37"/>
              <a:gd name="T14" fmla="*/ 33 w 39"/>
              <a:gd name="T15" fmla="*/ 5 h 37"/>
              <a:gd name="T16" fmla="*/ 20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20" y="0"/>
                </a:moveTo>
                <a:cubicBezTo>
                  <a:pt x="15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5" y="37"/>
                  <a:pt x="20" y="37"/>
                </a:cubicBezTo>
                <a:cubicBezTo>
                  <a:pt x="25" y="37"/>
                  <a:pt x="30" y="35"/>
                  <a:pt x="33" y="32"/>
                </a:cubicBezTo>
                <a:cubicBezTo>
                  <a:pt x="38" y="28"/>
                  <a:pt x="39" y="22"/>
                  <a:pt x="39" y="16"/>
                </a:cubicBezTo>
                <a:cubicBezTo>
                  <a:pt x="39" y="15"/>
                  <a:pt x="38" y="14"/>
                  <a:pt x="38" y="12"/>
                </a:cubicBezTo>
                <a:cubicBezTo>
                  <a:pt x="37" y="10"/>
                  <a:pt x="35" y="7"/>
                  <a:pt x="33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85" name="Freeform 841"/>
          <p:cNvSpPr>
            <a:spLocks/>
          </p:cNvSpPr>
          <p:nvPr/>
        </p:nvSpPr>
        <p:spPr bwMode="auto">
          <a:xfrm>
            <a:off x="14185131" y="4306896"/>
            <a:ext cx="166688" cy="152400"/>
          </a:xfrm>
          <a:custGeom>
            <a:avLst/>
            <a:gdLst>
              <a:gd name="T0" fmla="*/ 19 w 40"/>
              <a:gd name="T1" fmla="*/ 0 h 37"/>
              <a:gd name="T2" fmla="*/ 6 w 40"/>
              <a:gd name="T3" fmla="*/ 5 h 37"/>
              <a:gd name="T4" fmla="*/ 1 w 40"/>
              <a:gd name="T5" fmla="*/ 17 h 37"/>
              <a:gd name="T6" fmla="*/ 1 w 40"/>
              <a:gd name="T7" fmla="*/ 21 h 37"/>
              <a:gd name="T8" fmla="*/ 6 w 40"/>
              <a:gd name="T9" fmla="*/ 32 h 37"/>
              <a:gd name="T10" fmla="*/ 19 w 40"/>
              <a:gd name="T11" fmla="*/ 37 h 37"/>
              <a:gd name="T12" fmla="*/ 32 w 40"/>
              <a:gd name="T13" fmla="*/ 32 h 37"/>
              <a:gd name="T14" fmla="*/ 32 w 40"/>
              <a:gd name="T15" fmla="*/ 5 h 37"/>
              <a:gd name="T16" fmla="*/ 19 w 40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7">
                <a:moveTo>
                  <a:pt x="19" y="0"/>
                </a:moveTo>
                <a:cubicBezTo>
                  <a:pt x="14" y="0"/>
                  <a:pt x="10" y="2"/>
                  <a:pt x="6" y="5"/>
                </a:cubicBezTo>
                <a:cubicBezTo>
                  <a:pt x="3" y="9"/>
                  <a:pt x="1" y="13"/>
                  <a:pt x="1" y="17"/>
                </a:cubicBezTo>
                <a:cubicBezTo>
                  <a:pt x="0" y="19"/>
                  <a:pt x="0" y="20"/>
                  <a:pt x="1" y="21"/>
                </a:cubicBezTo>
                <a:cubicBezTo>
                  <a:pt x="1" y="25"/>
                  <a:pt x="3" y="29"/>
                  <a:pt x="6" y="32"/>
                </a:cubicBezTo>
                <a:cubicBezTo>
                  <a:pt x="10" y="35"/>
                  <a:pt x="14" y="37"/>
                  <a:pt x="19" y="37"/>
                </a:cubicBezTo>
                <a:cubicBezTo>
                  <a:pt x="24" y="37"/>
                  <a:pt x="29" y="35"/>
                  <a:pt x="32" y="32"/>
                </a:cubicBezTo>
                <a:cubicBezTo>
                  <a:pt x="40" y="24"/>
                  <a:pt x="40" y="13"/>
                  <a:pt x="32" y="5"/>
                </a:cubicBezTo>
                <a:cubicBezTo>
                  <a:pt x="29" y="2"/>
                  <a:pt x="24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86" name="Freeform 842"/>
          <p:cNvSpPr>
            <a:spLocks/>
          </p:cNvSpPr>
          <p:nvPr/>
        </p:nvSpPr>
        <p:spPr bwMode="auto">
          <a:xfrm>
            <a:off x="14545494" y="4024320"/>
            <a:ext cx="166688" cy="153988"/>
          </a:xfrm>
          <a:custGeom>
            <a:avLst/>
            <a:gdLst>
              <a:gd name="T0" fmla="*/ 20 w 40"/>
              <a:gd name="T1" fmla="*/ 0 h 37"/>
              <a:gd name="T2" fmla="*/ 7 w 40"/>
              <a:gd name="T3" fmla="*/ 5 h 37"/>
              <a:gd name="T4" fmla="*/ 7 w 40"/>
              <a:gd name="T5" fmla="*/ 32 h 37"/>
              <a:gd name="T6" fmla="*/ 20 w 40"/>
              <a:gd name="T7" fmla="*/ 37 h 37"/>
              <a:gd name="T8" fmla="*/ 33 w 40"/>
              <a:gd name="T9" fmla="*/ 32 h 37"/>
              <a:gd name="T10" fmla="*/ 38 w 40"/>
              <a:gd name="T11" fmla="*/ 13 h 37"/>
              <a:gd name="T12" fmla="*/ 36 w 40"/>
              <a:gd name="T13" fmla="*/ 9 h 37"/>
              <a:gd name="T14" fmla="*/ 33 w 40"/>
              <a:gd name="T15" fmla="*/ 5 h 37"/>
              <a:gd name="T16" fmla="*/ 20 w 40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7">
                <a:moveTo>
                  <a:pt x="20" y="0"/>
                </a:moveTo>
                <a:cubicBezTo>
                  <a:pt x="15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5" y="37"/>
                  <a:pt x="20" y="37"/>
                </a:cubicBezTo>
                <a:cubicBezTo>
                  <a:pt x="25" y="37"/>
                  <a:pt x="30" y="35"/>
                  <a:pt x="33" y="32"/>
                </a:cubicBezTo>
                <a:cubicBezTo>
                  <a:pt x="38" y="27"/>
                  <a:pt x="40" y="20"/>
                  <a:pt x="38" y="13"/>
                </a:cubicBezTo>
                <a:cubicBezTo>
                  <a:pt x="38" y="12"/>
                  <a:pt x="37" y="11"/>
                  <a:pt x="36" y="9"/>
                </a:cubicBezTo>
                <a:cubicBezTo>
                  <a:pt x="36" y="8"/>
                  <a:pt x="35" y="7"/>
                  <a:pt x="33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87" name="Freeform 843"/>
          <p:cNvSpPr>
            <a:spLocks/>
          </p:cNvSpPr>
          <p:nvPr/>
        </p:nvSpPr>
        <p:spPr bwMode="auto">
          <a:xfrm>
            <a:off x="12494443" y="5143510"/>
            <a:ext cx="161925" cy="153988"/>
          </a:xfrm>
          <a:custGeom>
            <a:avLst/>
            <a:gdLst>
              <a:gd name="T0" fmla="*/ 19 w 39"/>
              <a:gd name="T1" fmla="*/ 0 h 37"/>
              <a:gd name="T2" fmla="*/ 5 w 39"/>
              <a:gd name="T3" fmla="*/ 5 h 37"/>
              <a:gd name="T4" fmla="*/ 0 w 39"/>
              <a:gd name="T5" fmla="*/ 15 h 37"/>
              <a:gd name="T6" fmla="*/ 0 w 39"/>
              <a:gd name="T7" fmla="*/ 19 h 37"/>
              <a:gd name="T8" fmla="*/ 5 w 39"/>
              <a:gd name="T9" fmla="*/ 31 h 37"/>
              <a:gd name="T10" fmla="*/ 19 w 39"/>
              <a:gd name="T11" fmla="*/ 37 h 37"/>
              <a:gd name="T12" fmla="*/ 32 w 39"/>
              <a:gd name="T13" fmla="*/ 31 h 37"/>
              <a:gd name="T14" fmla="*/ 32 w 39"/>
              <a:gd name="T15" fmla="*/ 5 h 37"/>
              <a:gd name="T16" fmla="*/ 19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19" y="0"/>
                </a:moveTo>
                <a:cubicBezTo>
                  <a:pt x="14" y="0"/>
                  <a:pt x="9" y="1"/>
                  <a:pt x="5" y="5"/>
                </a:cubicBezTo>
                <a:cubicBezTo>
                  <a:pt x="3" y="8"/>
                  <a:pt x="1" y="11"/>
                  <a:pt x="0" y="15"/>
                </a:cubicBezTo>
                <a:cubicBezTo>
                  <a:pt x="0" y="16"/>
                  <a:pt x="0" y="18"/>
                  <a:pt x="0" y="19"/>
                </a:cubicBezTo>
                <a:cubicBezTo>
                  <a:pt x="0" y="23"/>
                  <a:pt x="2" y="28"/>
                  <a:pt x="5" y="31"/>
                </a:cubicBezTo>
                <a:cubicBezTo>
                  <a:pt x="9" y="35"/>
                  <a:pt x="14" y="37"/>
                  <a:pt x="19" y="37"/>
                </a:cubicBezTo>
                <a:cubicBezTo>
                  <a:pt x="23" y="37"/>
                  <a:pt x="28" y="35"/>
                  <a:pt x="32" y="31"/>
                </a:cubicBezTo>
                <a:cubicBezTo>
                  <a:pt x="39" y="24"/>
                  <a:pt x="39" y="12"/>
                  <a:pt x="32" y="5"/>
                </a:cubicBezTo>
                <a:cubicBezTo>
                  <a:pt x="28" y="1"/>
                  <a:pt x="23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88" name="Freeform 844"/>
          <p:cNvSpPr>
            <a:spLocks/>
          </p:cNvSpPr>
          <p:nvPr/>
        </p:nvSpPr>
        <p:spPr bwMode="auto">
          <a:xfrm>
            <a:off x="12018193" y="5073660"/>
            <a:ext cx="165100" cy="153988"/>
          </a:xfrm>
          <a:custGeom>
            <a:avLst/>
            <a:gdLst>
              <a:gd name="T0" fmla="*/ 20 w 40"/>
              <a:gd name="T1" fmla="*/ 0 h 37"/>
              <a:gd name="T2" fmla="*/ 7 w 40"/>
              <a:gd name="T3" fmla="*/ 5 h 37"/>
              <a:gd name="T4" fmla="*/ 7 w 40"/>
              <a:gd name="T5" fmla="*/ 31 h 37"/>
              <a:gd name="T6" fmla="*/ 20 w 40"/>
              <a:gd name="T7" fmla="*/ 37 h 37"/>
              <a:gd name="T8" fmla="*/ 34 w 40"/>
              <a:gd name="T9" fmla="*/ 31 h 37"/>
              <a:gd name="T10" fmla="*/ 39 w 40"/>
              <a:gd name="T11" fmla="*/ 15 h 37"/>
              <a:gd name="T12" fmla="*/ 38 w 40"/>
              <a:gd name="T13" fmla="*/ 11 h 37"/>
              <a:gd name="T14" fmla="*/ 34 w 40"/>
              <a:gd name="T15" fmla="*/ 5 h 37"/>
              <a:gd name="T16" fmla="*/ 20 w 40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7">
                <a:moveTo>
                  <a:pt x="20" y="0"/>
                </a:moveTo>
                <a:cubicBezTo>
                  <a:pt x="16" y="0"/>
                  <a:pt x="11" y="1"/>
                  <a:pt x="7" y="5"/>
                </a:cubicBezTo>
                <a:cubicBezTo>
                  <a:pt x="0" y="12"/>
                  <a:pt x="0" y="24"/>
                  <a:pt x="7" y="31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1"/>
                </a:cubicBezTo>
                <a:cubicBezTo>
                  <a:pt x="38" y="27"/>
                  <a:pt x="40" y="21"/>
                  <a:pt x="39" y="15"/>
                </a:cubicBezTo>
                <a:cubicBezTo>
                  <a:pt x="39" y="14"/>
                  <a:pt x="38" y="13"/>
                  <a:pt x="38" y="11"/>
                </a:cubicBezTo>
                <a:cubicBezTo>
                  <a:pt x="37" y="9"/>
                  <a:pt x="35" y="7"/>
                  <a:pt x="34" y="5"/>
                </a:cubicBezTo>
                <a:cubicBezTo>
                  <a:pt x="30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89" name="Freeform 845"/>
          <p:cNvSpPr>
            <a:spLocks/>
          </p:cNvSpPr>
          <p:nvPr/>
        </p:nvSpPr>
        <p:spPr bwMode="auto">
          <a:xfrm>
            <a:off x="11884843" y="4203708"/>
            <a:ext cx="161925" cy="157163"/>
          </a:xfrm>
          <a:custGeom>
            <a:avLst/>
            <a:gdLst>
              <a:gd name="T0" fmla="*/ 18 w 39"/>
              <a:gd name="T1" fmla="*/ 0 h 38"/>
              <a:gd name="T2" fmla="*/ 5 w 39"/>
              <a:gd name="T3" fmla="*/ 6 h 38"/>
              <a:gd name="T4" fmla="*/ 0 w 39"/>
              <a:gd name="T5" fmla="*/ 17 h 38"/>
              <a:gd name="T6" fmla="*/ 0 w 39"/>
              <a:gd name="T7" fmla="*/ 21 h 38"/>
              <a:gd name="T8" fmla="*/ 5 w 39"/>
              <a:gd name="T9" fmla="*/ 32 h 38"/>
              <a:gd name="T10" fmla="*/ 18 w 39"/>
              <a:gd name="T11" fmla="*/ 38 h 38"/>
              <a:gd name="T12" fmla="*/ 32 w 39"/>
              <a:gd name="T13" fmla="*/ 32 h 38"/>
              <a:gd name="T14" fmla="*/ 32 w 39"/>
              <a:gd name="T15" fmla="*/ 6 h 38"/>
              <a:gd name="T16" fmla="*/ 18 w 39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8">
                <a:moveTo>
                  <a:pt x="18" y="0"/>
                </a:moveTo>
                <a:cubicBezTo>
                  <a:pt x="14" y="0"/>
                  <a:pt x="9" y="2"/>
                  <a:pt x="5" y="6"/>
                </a:cubicBezTo>
                <a:cubicBezTo>
                  <a:pt x="2" y="9"/>
                  <a:pt x="0" y="13"/>
                  <a:pt x="0" y="17"/>
                </a:cubicBezTo>
                <a:cubicBezTo>
                  <a:pt x="0" y="19"/>
                  <a:pt x="0" y="20"/>
                  <a:pt x="0" y="21"/>
                </a:cubicBezTo>
                <a:cubicBezTo>
                  <a:pt x="0" y="25"/>
                  <a:pt x="2" y="29"/>
                  <a:pt x="5" y="32"/>
                </a:cubicBezTo>
                <a:cubicBezTo>
                  <a:pt x="9" y="36"/>
                  <a:pt x="14" y="38"/>
                  <a:pt x="18" y="38"/>
                </a:cubicBezTo>
                <a:cubicBezTo>
                  <a:pt x="23" y="38"/>
                  <a:pt x="28" y="36"/>
                  <a:pt x="32" y="32"/>
                </a:cubicBezTo>
                <a:cubicBezTo>
                  <a:pt x="39" y="25"/>
                  <a:pt x="39" y="13"/>
                  <a:pt x="32" y="6"/>
                </a:cubicBezTo>
                <a:cubicBezTo>
                  <a:pt x="28" y="2"/>
                  <a:pt x="23" y="0"/>
                  <a:pt x="1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90" name="Freeform 846"/>
          <p:cNvSpPr>
            <a:spLocks/>
          </p:cNvSpPr>
          <p:nvPr/>
        </p:nvSpPr>
        <p:spPr bwMode="auto">
          <a:xfrm>
            <a:off x="12942118" y="2362205"/>
            <a:ext cx="165100" cy="157163"/>
          </a:xfrm>
          <a:custGeom>
            <a:avLst/>
            <a:gdLst>
              <a:gd name="T0" fmla="*/ 21 w 40"/>
              <a:gd name="T1" fmla="*/ 0 h 38"/>
              <a:gd name="T2" fmla="*/ 8 w 40"/>
              <a:gd name="T3" fmla="*/ 6 h 38"/>
              <a:gd name="T4" fmla="*/ 8 w 40"/>
              <a:gd name="T5" fmla="*/ 32 h 38"/>
              <a:gd name="T6" fmla="*/ 21 w 40"/>
              <a:gd name="T7" fmla="*/ 38 h 38"/>
              <a:gd name="T8" fmla="*/ 34 w 40"/>
              <a:gd name="T9" fmla="*/ 32 h 38"/>
              <a:gd name="T10" fmla="*/ 39 w 40"/>
              <a:gd name="T11" fmla="*/ 22 h 38"/>
              <a:gd name="T12" fmla="*/ 39 w 40"/>
              <a:gd name="T13" fmla="*/ 18 h 38"/>
              <a:gd name="T14" fmla="*/ 34 w 40"/>
              <a:gd name="T15" fmla="*/ 6 h 38"/>
              <a:gd name="T16" fmla="*/ 21 w 40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37" y="29"/>
                  <a:pt x="39" y="26"/>
                  <a:pt x="39" y="22"/>
                </a:cubicBezTo>
                <a:cubicBezTo>
                  <a:pt x="40" y="20"/>
                  <a:pt x="40" y="19"/>
                  <a:pt x="39" y="18"/>
                </a:cubicBezTo>
                <a:cubicBezTo>
                  <a:pt x="39" y="13"/>
                  <a:pt x="37" y="9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91" name="Freeform 847"/>
          <p:cNvSpPr>
            <a:spLocks/>
          </p:cNvSpPr>
          <p:nvPr/>
        </p:nvSpPr>
        <p:spPr bwMode="auto">
          <a:xfrm>
            <a:off x="11707043" y="4381509"/>
            <a:ext cx="165100" cy="152400"/>
          </a:xfrm>
          <a:custGeom>
            <a:avLst/>
            <a:gdLst>
              <a:gd name="T0" fmla="*/ 19 w 40"/>
              <a:gd name="T1" fmla="*/ 0 h 37"/>
              <a:gd name="T2" fmla="*/ 6 w 40"/>
              <a:gd name="T3" fmla="*/ 5 h 37"/>
              <a:gd name="T4" fmla="*/ 1 w 40"/>
              <a:gd name="T5" fmla="*/ 14 h 37"/>
              <a:gd name="T6" fmla="*/ 0 w 40"/>
              <a:gd name="T7" fmla="*/ 18 h 37"/>
              <a:gd name="T8" fmla="*/ 6 w 40"/>
              <a:gd name="T9" fmla="*/ 32 h 37"/>
              <a:gd name="T10" fmla="*/ 19 w 40"/>
              <a:gd name="T11" fmla="*/ 37 h 37"/>
              <a:gd name="T12" fmla="*/ 32 w 40"/>
              <a:gd name="T13" fmla="*/ 32 h 37"/>
              <a:gd name="T14" fmla="*/ 32 w 40"/>
              <a:gd name="T15" fmla="*/ 5 h 37"/>
              <a:gd name="T16" fmla="*/ 19 w 40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7">
                <a:moveTo>
                  <a:pt x="19" y="0"/>
                </a:moveTo>
                <a:cubicBezTo>
                  <a:pt x="14" y="0"/>
                  <a:pt x="10" y="2"/>
                  <a:pt x="6" y="5"/>
                </a:cubicBezTo>
                <a:cubicBezTo>
                  <a:pt x="3" y="8"/>
                  <a:pt x="2" y="11"/>
                  <a:pt x="1" y="14"/>
                </a:cubicBezTo>
                <a:cubicBezTo>
                  <a:pt x="1" y="15"/>
                  <a:pt x="0" y="17"/>
                  <a:pt x="0" y="18"/>
                </a:cubicBezTo>
                <a:cubicBezTo>
                  <a:pt x="0" y="23"/>
                  <a:pt x="2" y="28"/>
                  <a:pt x="6" y="32"/>
                </a:cubicBezTo>
                <a:cubicBezTo>
                  <a:pt x="10" y="35"/>
                  <a:pt x="14" y="37"/>
                  <a:pt x="19" y="37"/>
                </a:cubicBezTo>
                <a:cubicBezTo>
                  <a:pt x="24" y="37"/>
                  <a:pt x="29" y="35"/>
                  <a:pt x="32" y="32"/>
                </a:cubicBezTo>
                <a:cubicBezTo>
                  <a:pt x="40" y="24"/>
                  <a:pt x="40" y="12"/>
                  <a:pt x="32" y="5"/>
                </a:cubicBezTo>
                <a:cubicBezTo>
                  <a:pt x="29" y="2"/>
                  <a:pt x="24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92" name="Freeform 848"/>
          <p:cNvSpPr>
            <a:spLocks/>
          </p:cNvSpPr>
          <p:nvPr/>
        </p:nvSpPr>
        <p:spPr bwMode="auto">
          <a:xfrm>
            <a:off x="11761018" y="5446723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5 w 41"/>
              <a:gd name="T5" fmla="*/ 30 h 37"/>
              <a:gd name="T6" fmla="*/ 7 w 41"/>
              <a:gd name="T7" fmla="*/ 32 h 37"/>
              <a:gd name="T8" fmla="*/ 8 w 41"/>
              <a:gd name="T9" fmla="*/ 33 h 37"/>
              <a:gd name="T10" fmla="*/ 20 w 41"/>
              <a:gd name="T11" fmla="*/ 37 h 37"/>
              <a:gd name="T12" fmla="*/ 33 w 41"/>
              <a:gd name="T13" fmla="*/ 32 h 37"/>
              <a:gd name="T14" fmla="*/ 33 w 41"/>
              <a:gd name="T15" fmla="*/ 6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2"/>
                  <a:pt x="0" y="23"/>
                  <a:pt x="5" y="30"/>
                </a:cubicBezTo>
                <a:cubicBezTo>
                  <a:pt x="6" y="31"/>
                  <a:pt x="6" y="31"/>
                  <a:pt x="7" y="32"/>
                </a:cubicBezTo>
                <a:cubicBezTo>
                  <a:pt x="7" y="32"/>
                  <a:pt x="8" y="33"/>
                  <a:pt x="8" y="33"/>
                </a:cubicBezTo>
                <a:cubicBezTo>
                  <a:pt x="12" y="36"/>
                  <a:pt x="16" y="37"/>
                  <a:pt x="20" y="37"/>
                </a:cubicBezTo>
                <a:cubicBezTo>
                  <a:pt x="25" y="37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93" name="Freeform 849"/>
          <p:cNvSpPr>
            <a:spLocks/>
          </p:cNvSpPr>
          <p:nvPr/>
        </p:nvSpPr>
        <p:spPr bwMode="auto">
          <a:xfrm>
            <a:off x="13153256" y="2105029"/>
            <a:ext cx="161925" cy="153988"/>
          </a:xfrm>
          <a:custGeom>
            <a:avLst/>
            <a:gdLst>
              <a:gd name="T0" fmla="*/ 21 w 39"/>
              <a:gd name="T1" fmla="*/ 0 h 37"/>
              <a:gd name="T2" fmla="*/ 8 w 39"/>
              <a:gd name="T3" fmla="*/ 5 h 37"/>
              <a:gd name="T4" fmla="*/ 8 w 39"/>
              <a:gd name="T5" fmla="*/ 32 h 37"/>
              <a:gd name="T6" fmla="*/ 21 w 39"/>
              <a:gd name="T7" fmla="*/ 37 h 37"/>
              <a:gd name="T8" fmla="*/ 34 w 39"/>
              <a:gd name="T9" fmla="*/ 32 h 37"/>
              <a:gd name="T10" fmla="*/ 39 w 39"/>
              <a:gd name="T11" fmla="*/ 23 h 37"/>
              <a:gd name="T12" fmla="*/ 39 w 39"/>
              <a:gd name="T13" fmla="*/ 19 h 37"/>
              <a:gd name="T14" fmla="*/ 34 w 39"/>
              <a:gd name="T15" fmla="*/ 5 h 37"/>
              <a:gd name="T16" fmla="*/ 21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21" y="0"/>
                </a:moveTo>
                <a:cubicBezTo>
                  <a:pt x="16" y="0"/>
                  <a:pt x="11" y="2"/>
                  <a:pt x="8" y="5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37" y="29"/>
                  <a:pt x="38" y="26"/>
                  <a:pt x="39" y="23"/>
                </a:cubicBezTo>
                <a:cubicBezTo>
                  <a:pt x="39" y="22"/>
                  <a:pt x="39" y="20"/>
                  <a:pt x="39" y="19"/>
                </a:cubicBezTo>
                <a:cubicBezTo>
                  <a:pt x="39" y="14"/>
                  <a:pt x="38" y="9"/>
                  <a:pt x="34" y="5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94" name="Freeform 850"/>
          <p:cNvSpPr>
            <a:spLocks/>
          </p:cNvSpPr>
          <p:nvPr/>
        </p:nvSpPr>
        <p:spPr bwMode="auto">
          <a:xfrm>
            <a:off x="10695805" y="2266955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6 h 33"/>
              <a:gd name="T8" fmla="*/ 5 w 34"/>
              <a:gd name="T9" fmla="*/ 28 h 33"/>
              <a:gd name="T10" fmla="*/ 17 w 34"/>
              <a:gd name="T11" fmla="*/ 33 h 33"/>
              <a:gd name="T12" fmla="*/ 29 w 34"/>
              <a:gd name="T13" fmla="*/ 28 h 33"/>
              <a:gd name="T14" fmla="*/ 34 w 34"/>
              <a:gd name="T15" fmla="*/ 16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1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1"/>
                  <a:pt x="13" y="33"/>
                  <a:pt x="17" y="33"/>
                </a:cubicBezTo>
                <a:cubicBezTo>
                  <a:pt x="21" y="33"/>
                  <a:pt x="26" y="31"/>
                  <a:pt x="29" y="28"/>
                </a:cubicBezTo>
                <a:cubicBezTo>
                  <a:pt x="32" y="25"/>
                  <a:pt x="34" y="21"/>
                  <a:pt x="34" y="16"/>
                </a:cubicBezTo>
                <a:cubicBezTo>
                  <a:pt x="34" y="12"/>
                  <a:pt x="32" y="8"/>
                  <a:pt x="29" y="5"/>
                </a:cubicBezTo>
                <a:cubicBezTo>
                  <a:pt x="26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295" name="Freeform 851"/>
          <p:cNvSpPr>
            <a:spLocks noEditPoints="1"/>
          </p:cNvSpPr>
          <p:nvPr/>
        </p:nvSpPr>
        <p:spPr bwMode="auto">
          <a:xfrm>
            <a:off x="10678343" y="2251080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0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0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18 w 42"/>
              <a:gd name="T25" fmla="*/ 0 h 41"/>
              <a:gd name="T26" fmla="*/ 6 w 42"/>
              <a:gd name="T27" fmla="*/ 6 h 41"/>
              <a:gd name="T28" fmla="*/ 6 w 42"/>
              <a:gd name="T29" fmla="*/ 6 h 41"/>
              <a:gd name="T30" fmla="*/ 0 w 42"/>
              <a:gd name="T31" fmla="*/ 20 h 41"/>
              <a:gd name="T32" fmla="*/ 6 w 42"/>
              <a:gd name="T33" fmla="*/ 35 h 41"/>
              <a:gd name="T34" fmla="*/ 21 w 42"/>
              <a:gd name="T35" fmla="*/ 41 h 41"/>
              <a:gd name="T36" fmla="*/ 21 w 42"/>
              <a:gd name="T37" fmla="*/ 41 h 41"/>
              <a:gd name="T38" fmla="*/ 36 w 42"/>
              <a:gd name="T39" fmla="*/ 35 h 41"/>
              <a:gd name="T40" fmla="*/ 42 w 42"/>
              <a:gd name="T41" fmla="*/ 20 h 41"/>
              <a:gd name="T42" fmla="*/ 36 w 42"/>
              <a:gd name="T43" fmla="*/ 6 h 41"/>
              <a:gd name="T44" fmla="*/ 22 w 42"/>
              <a:gd name="T45" fmla="*/ 0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5"/>
                  <a:pt x="17" y="4"/>
                  <a:pt x="21" y="4"/>
                </a:cubicBezTo>
                <a:cubicBezTo>
                  <a:pt x="25" y="4"/>
                  <a:pt x="30" y="5"/>
                  <a:pt x="33" y="9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5"/>
                  <a:pt x="36" y="29"/>
                  <a:pt x="33" y="32"/>
                </a:cubicBezTo>
                <a:cubicBezTo>
                  <a:pt x="30" y="35"/>
                  <a:pt x="25" y="37"/>
                  <a:pt x="21" y="37"/>
                </a:cubicBezTo>
                <a:cubicBezTo>
                  <a:pt x="17" y="37"/>
                  <a:pt x="12" y="35"/>
                  <a:pt x="9" y="32"/>
                </a:cubicBezTo>
                <a:cubicBezTo>
                  <a:pt x="6" y="29"/>
                  <a:pt x="4" y="25"/>
                  <a:pt x="4" y="20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0" y="0"/>
                  <a:pt x="19" y="0"/>
                  <a:pt x="18" y="0"/>
                </a:cubicBezTo>
                <a:cubicBezTo>
                  <a:pt x="14" y="1"/>
                  <a:pt x="10" y="3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0"/>
                </a:cubicBezTo>
                <a:cubicBezTo>
                  <a:pt x="42" y="15"/>
                  <a:pt x="40" y="10"/>
                  <a:pt x="36" y="6"/>
                </a:cubicBezTo>
                <a:cubicBezTo>
                  <a:pt x="32" y="2"/>
                  <a:pt x="27" y="0"/>
                  <a:pt x="22" y="0"/>
                </a:cubicBezTo>
                <a:cubicBezTo>
                  <a:pt x="22" y="0"/>
                  <a:pt x="21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96" name="Freeform 853"/>
          <p:cNvSpPr>
            <a:spLocks/>
          </p:cNvSpPr>
          <p:nvPr/>
        </p:nvSpPr>
        <p:spPr bwMode="auto">
          <a:xfrm>
            <a:off x="11411767" y="2889250"/>
            <a:ext cx="138113" cy="136525"/>
          </a:xfrm>
          <a:custGeom>
            <a:avLst/>
            <a:gdLst>
              <a:gd name="T0" fmla="*/ 17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6 h 33"/>
              <a:gd name="T8" fmla="*/ 5 w 33"/>
              <a:gd name="T9" fmla="*/ 28 h 33"/>
              <a:gd name="T10" fmla="*/ 17 w 33"/>
              <a:gd name="T11" fmla="*/ 33 h 33"/>
              <a:gd name="T12" fmla="*/ 28 w 33"/>
              <a:gd name="T13" fmla="*/ 28 h 33"/>
              <a:gd name="T14" fmla="*/ 33 w 33"/>
              <a:gd name="T15" fmla="*/ 16 h 33"/>
              <a:gd name="T16" fmla="*/ 28 w 33"/>
              <a:gd name="T17" fmla="*/ 5 h 33"/>
              <a:gd name="T18" fmla="*/ 17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7" y="0"/>
                </a:moveTo>
                <a:cubicBezTo>
                  <a:pt x="12" y="0"/>
                  <a:pt x="8" y="1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1"/>
                  <a:pt x="12" y="33"/>
                  <a:pt x="17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2" y="25"/>
                  <a:pt x="33" y="21"/>
                  <a:pt x="33" y="16"/>
                </a:cubicBezTo>
                <a:cubicBezTo>
                  <a:pt x="33" y="12"/>
                  <a:pt x="32" y="8"/>
                  <a:pt x="28" y="5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97" name="Freeform 854"/>
          <p:cNvSpPr>
            <a:spLocks noEditPoints="1"/>
          </p:cNvSpPr>
          <p:nvPr/>
        </p:nvSpPr>
        <p:spPr bwMode="auto">
          <a:xfrm>
            <a:off x="11395892" y="2871788"/>
            <a:ext cx="169863" cy="169863"/>
          </a:xfrm>
          <a:custGeom>
            <a:avLst/>
            <a:gdLst>
              <a:gd name="T0" fmla="*/ 9 w 41"/>
              <a:gd name="T1" fmla="*/ 9 h 41"/>
              <a:gd name="T2" fmla="*/ 21 w 41"/>
              <a:gd name="T3" fmla="*/ 4 h 41"/>
              <a:gd name="T4" fmla="*/ 32 w 41"/>
              <a:gd name="T5" fmla="*/ 9 h 41"/>
              <a:gd name="T6" fmla="*/ 37 w 41"/>
              <a:gd name="T7" fmla="*/ 20 h 41"/>
              <a:gd name="T8" fmla="*/ 32 w 41"/>
              <a:gd name="T9" fmla="*/ 32 h 41"/>
              <a:gd name="T10" fmla="*/ 21 w 41"/>
              <a:gd name="T11" fmla="*/ 37 h 41"/>
              <a:gd name="T12" fmla="*/ 9 w 41"/>
              <a:gd name="T13" fmla="*/ 32 h 41"/>
              <a:gd name="T14" fmla="*/ 4 w 41"/>
              <a:gd name="T15" fmla="*/ 20 h 41"/>
              <a:gd name="T16" fmla="*/ 9 w 41"/>
              <a:gd name="T17" fmla="*/ 9 h 41"/>
              <a:gd name="T18" fmla="*/ 9 w 41"/>
              <a:gd name="T19" fmla="*/ 9 h 41"/>
              <a:gd name="T20" fmla="*/ 21 w 41"/>
              <a:gd name="T21" fmla="*/ 0 h 41"/>
              <a:gd name="T22" fmla="*/ 21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0 h 41"/>
              <a:gd name="T30" fmla="*/ 6 w 41"/>
              <a:gd name="T31" fmla="*/ 35 h 41"/>
              <a:gd name="T32" fmla="*/ 21 w 41"/>
              <a:gd name="T33" fmla="*/ 41 h 41"/>
              <a:gd name="T34" fmla="*/ 21 w 41"/>
              <a:gd name="T35" fmla="*/ 41 h 41"/>
              <a:gd name="T36" fmla="*/ 35 w 41"/>
              <a:gd name="T37" fmla="*/ 35 h 41"/>
              <a:gd name="T38" fmla="*/ 41 w 41"/>
              <a:gd name="T39" fmla="*/ 20 h 41"/>
              <a:gd name="T40" fmla="*/ 36 w 41"/>
              <a:gd name="T41" fmla="*/ 7 h 41"/>
              <a:gd name="T42" fmla="*/ 35 w 41"/>
              <a:gd name="T43" fmla="*/ 6 h 41"/>
              <a:gd name="T44" fmla="*/ 33 w 41"/>
              <a:gd name="T45" fmla="*/ 4 h 41"/>
              <a:gd name="T46" fmla="*/ 21 w 41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5"/>
                  <a:pt x="16" y="4"/>
                  <a:pt x="21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6" y="12"/>
                  <a:pt x="37" y="16"/>
                  <a:pt x="37" y="20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5"/>
                  <a:pt x="25" y="37"/>
                  <a:pt x="21" y="37"/>
                </a:cubicBezTo>
                <a:cubicBezTo>
                  <a:pt x="16" y="37"/>
                  <a:pt x="12" y="35"/>
                  <a:pt x="9" y="32"/>
                </a:cubicBezTo>
                <a:cubicBezTo>
                  <a:pt x="5" y="29"/>
                  <a:pt x="4" y="25"/>
                  <a:pt x="4" y="20"/>
                </a:cubicBezTo>
                <a:cubicBezTo>
                  <a:pt x="4" y="16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0"/>
                </a:cubicBezTo>
                <a:cubicBezTo>
                  <a:pt x="41" y="15"/>
                  <a:pt x="39" y="11"/>
                  <a:pt x="36" y="7"/>
                </a:cubicBezTo>
                <a:cubicBezTo>
                  <a:pt x="36" y="6"/>
                  <a:pt x="35" y="6"/>
                  <a:pt x="35" y="6"/>
                </a:cubicBezTo>
                <a:cubicBezTo>
                  <a:pt x="34" y="5"/>
                  <a:pt x="34" y="5"/>
                  <a:pt x="33" y="4"/>
                </a:cubicBezTo>
                <a:cubicBezTo>
                  <a:pt x="29" y="1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98" name="Freeform 855"/>
          <p:cNvSpPr>
            <a:spLocks/>
          </p:cNvSpPr>
          <p:nvPr/>
        </p:nvSpPr>
        <p:spPr bwMode="auto">
          <a:xfrm>
            <a:off x="11951517" y="3871913"/>
            <a:ext cx="136525" cy="139700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7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7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2" y="34"/>
                  <a:pt x="17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99" name="Freeform 856"/>
          <p:cNvSpPr>
            <a:spLocks noEditPoints="1"/>
          </p:cNvSpPr>
          <p:nvPr/>
        </p:nvSpPr>
        <p:spPr bwMode="auto">
          <a:xfrm>
            <a:off x="11934054" y="3854450"/>
            <a:ext cx="171450" cy="174625"/>
          </a:xfrm>
          <a:custGeom>
            <a:avLst/>
            <a:gdLst>
              <a:gd name="T0" fmla="*/ 9 w 41"/>
              <a:gd name="T1" fmla="*/ 9 h 42"/>
              <a:gd name="T2" fmla="*/ 21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1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1 w 41"/>
              <a:gd name="T21" fmla="*/ 0 h 42"/>
              <a:gd name="T22" fmla="*/ 21 w 41"/>
              <a:gd name="T23" fmla="*/ 0 h 42"/>
              <a:gd name="T24" fmla="*/ 6 w 41"/>
              <a:gd name="T25" fmla="*/ 6 h 42"/>
              <a:gd name="T26" fmla="*/ 6 w 41"/>
              <a:gd name="T27" fmla="*/ 6 h 42"/>
              <a:gd name="T28" fmla="*/ 0 w 41"/>
              <a:gd name="T29" fmla="*/ 21 h 42"/>
              <a:gd name="T30" fmla="*/ 6 w 41"/>
              <a:gd name="T31" fmla="*/ 36 h 42"/>
              <a:gd name="T32" fmla="*/ 21 w 41"/>
              <a:gd name="T33" fmla="*/ 42 h 42"/>
              <a:gd name="T34" fmla="*/ 21 w 41"/>
              <a:gd name="T35" fmla="*/ 42 h 42"/>
              <a:gd name="T36" fmla="*/ 35 w 41"/>
              <a:gd name="T37" fmla="*/ 36 h 42"/>
              <a:gd name="T38" fmla="*/ 41 w 41"/>
              <a:gd name="T39" fmla="*/ 21 h 42"/>
              <a:gd name="T40" fmla="*/ 36 w 41"/>
              <a:gd name="T41" fmla="*/ 7 h 42"/>
              <a:gd name="T42" fmla="*/ 35 w 41"/>
              <a:gd name="T43" fmla="*/ 6 h 42"/>
              <a:gd name="T44" fmla="*/ 33 w 41"/>
              <a:gd name="T45" fmla="*/ 5 h 42"/>
              <a:gd name="T46" fmla="*/ 21 w 41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8"/>
                  <a:pt x="21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40" y="11"/>
                  <a:pt x="36" y="7"/>
                </a:cubicBezTo>
                <a:cubicBezTo>
                  <a:pt x="36" y="7"/>
                  <a:pt x="36" y="7"/>
                  <a:pt x="35" y="6"/>
                </a:cubicBezTo>
                <a:cubicBezTo>
                  <a:pt x="35" y="6"/>
                  <a:pt x="34" y="5"/>
                  <a:pt x="33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00" name="Freeform 857"/>
          <p:cNvSpPr>
            <a:spLocks/>
          </p:cNvSpPr>
          <p:nvPr/>
        </p:nvSpPr>
        <p:spPr bwMode="auto">
          <a:xfrm>
            <a:off x="12175354" y="4070350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6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6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6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6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01" name="Freeform 858"/>
          <p:cNvSpPr>
            <a:spLocks noEditPoints="1"/>
          </p:cNvSpPr>
          <p:nvPr/>
        </p:nvSpPr>
        <p:spPr bwMode="auto">
          <a:xfrm>
            <a:off x="12157892" y="4054475"/>
            <a:ext cx="171450" cy="173038"/>
          </a:xfrm>
          <a:custGeom>
            <a:avLst/>
            <a:gdLst>
              <a:gd name="T0" fmla="*/ 9 w 41"/>
              <a:gd name="T1" fmla="*/ 9 h 42"/>
              <a:gd name="T2" fmla="*/ 20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0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0 w 41"/>
              <a:gd name="T21" fmla="*/ 0 h 42"/>
              <a:gd name="T22" fmla="*/ 20 w 41"/>
              <a:gd name="T23" fmla="*/ 0 h 42"/>
              <a:gd name="T24" fmla="*/ 6 w 41"/>
              <a:gd name="T25" fmla="*/ 6 h 42"/>
              <a:gd name="T26" fmla="*/ 6 w 41"/>
              <a:gd name="T27" fmla="*/ 6 h 42"/>
              <a:gd name="T28" fmla="*/ 0 w 41"/>
              <a:gd name="T29" fmla="*/ 17 h 42"/>
              <a:gd name="T30" fmla="*/ 0 w 41"/>
              <a:gd name="T31" fmla="*/ 21 h 42"/>
              <a:gd name="T32" fmla="*/ 0 w 41"/>
              <a:gd name="T33" fmla="*/ 21 h 42"/>
              <a:gd name="T34" fmla="*/ 6 w 41"/>
              <a:gd name="T35" fmla="*/ 36 h 42"/>
              <a:gd name="T36" fmla="*/ 20 w 41"/>
              <a:gd name="T37" fmla="*/ 42 h 42"/>
              <a:gd name="T38" fmla="*/ 20 w 41"/>
              <a:gd name="T39" fmla="*/ 42 h 42"/>
              <a:gd name="T40" fmla="*/ 35 w 41"/>
              <a:gd name="T41" fmla="*/ 36 h 42"/>
              <a:gd name="T42" fmla="*/ 41 w 41"/>
              <a:gd name="T43" fmla="*/ 21 h 42"/>
              <a:gd name="T44" fmla="*/ 35 w 41"/>
              <a:gd name="T45" fmla="*/ 6 h 42"/>
              <a:gd name="T46" fmla="*/ 20 w 41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30"/>
                  <a:pt x="32" y="33"/>
                </a:cubicBezTo>
                <a:cubicBezTo>
                  <a:pt x="29" y="36"/>
                  <a:pt x="25" y="38"/>
                  <a:pt x="20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3" y="9"/>
                  <a:pt x="1" y="13"/>
                  <a:pt x="0" y="17"/>
                </a:cubicBezTo>
                <a:cubicBezTo>
                  <a:pt x="0" y="18"/>
                  <a:pt x="0" y="20"/>
                  <a:pt x="0" y="21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02" name="Freeform 859"/>
          <p:cNvSpPr>
            <a:spLocks/>
          </p:cNvSpPr>
          <p:nvPr/>
        </p:nvSpPr>
        <p:spPr bwMode="auto">
          <a:xfrm>
            <a:off x="11354617" y="3671888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5 w 33"/>
              <a:gd name="T5" fmla="*/ 5 h 34"/>
              <a:gd name="T6" fmla="*/ 0 w 33"/>
              <a:gd name="T7" fmla="*/ 17 h 34"/>
              <a:gd name="T8" fmla="*/ 5 w 33"/>
              <a:gd name="T9" fmla="*/ 29 h 34"/>
              <a:gd name="T10" fmla="*/ 16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6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03" name="Freeform 860"/>
          <p:cNvSpPr>
            <a:spLocks noEditPoints="1"/>
          </p:cNvSpPr>
          <p:nvPr/>
        </p:nvSpPr>
        <p:spPr bwMode="auto">
          <a:xfrm>
            <a:off x="11337154" y="3656013"/>
            <a:ext cx="171450" cy="174625"/>
          </a:xfrm>
          <a:custGeom>
            <a:avLst/>
            <a:gdLst>
              <a:gd name="T0" fmla="*/ 9 w 41"/>
              <a:gd name="T1" fmla="*/ 9 h 42"/>
              <a:gd name="T2" fmla="*/ 20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0 w 41"/>
              <a:gd name="T11" fmla="*/ 38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9 w 41"/>
              <a:gd name="T19" fmla="*/ 9 h 42"/>
              <a:gd name="T20" fmla="*/ 20 w 41"/>
              <a:gd name="T21" fmla="*/ 0 h 42"/>
              <a:gd name="T22" fmla="*/ 20 w 41"/>
              <a:gd name="T23" fmla="*/ 0 h 42"/>
              <a:gd name="T24" fmla="*/ 6 w 41"/>
              <a:gd name="T25" fmla="*/ 6 h 42"/>
              <a:gd name="T26" fmla="*/ 6 w 41"/>
              <a:gd name="T27" fmla="*/ 6 h 42"/>
              <a:gd name="T28" fmla="*/ 0 w 41"/>
              <a:gd name="T29" fmla="*/ 21 h 42"/>
              <a:gd name="T30" fmla="*/ 6 w 41"/>
              <a:gd name="T31" fmla="*/ 35 h 42"/>
              <a:gd name="T32" fmla="*/ 20 w 41"/>
              <a:gd name="T33" fmla="*/ 42 h 42"/>
              <a:gd name="T34" fmla="*/ 20 w 41"/>
              <a:gd name="T35" fmla="*/ 42 h 42"/>
              <a:gd name="T36" fmla="*/ 35 w 41"/>
              <a:gd name="T37" fmla="*/ 35 h 42"/>
              <a:gd name="T38" fmla="*/ 41 w 41"/>
              <a:gd name="T39" fmla="*/ 21 h 42"/>
              <a:gd name="T40" fmla="*/ 36 w 41"/>
              <a:gd name="T41" fmla="*/ 7 h 42"/>
              <a:gd name="T42" fmla="*/ 35 w 41"/>
              <a:gd name="T43" fmla="*/ 6 h 42"/>
              <a:gd name="T44" fmla="*/ 33 w 41"/>
              <a:gd name="T45" fmla="*/ 4 h 42"/>
              <a:gd name="T46" fmla="*/ 20 w 41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2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8"/>
                  <a:pt x="20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1"/>
                  <a:pt x="36" y="7"/>
                </a:cubicBezTo>
                <a:cubicBezTo>
                  <a:pt x="36" y="7"/>
                  <a:pt x="35" y="7"/>
                  <a:pt x="35" y="6"/>
                </a:cubicBezTo>
                <a:cubicBezTo>
                  <a:pt x="34" y="6"/>
                  <a:pt x="34" y="5"/>
                  <a:pt x="33" y="4"/>
                </a:cubicBezTo>
                <a:cubicBezTo>
                  <a:pt x="29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04" name="Freeform 861"/>
          <p:cNvSpPr>
            <a:spLocks/>
          </p:cNvSpPr>
          <p:nvPr/>
        </p:nvSpPr>
        <p:spPr bwMode="auto">
          <a:xfrm>
            <a:off x="11848329" y="4633913"/>
            <a:ext cx="136525" cy="136525"/>
          </a:xfrm>
          <a:custGeom>
            <a:avLst/>
            <a:gdLst>
              <a:gd name="T0" fmla="*/ 16 w 33"/>
              <a:gd name="T1" fmla="*/ 0 h 33"/>
              <a:gd name="T2" fmla="*/ 4 w 33"/>
              <a:gd name="T3" fmla="*/ 5 h 33"/>
              <a:gd name="T4" fmla="*/ 4 w 33"/>
              <a:gd name="T5" fmla="*/ 5 h 33"/>
              <a:gd name="T6" fmla="*/ 0 w 33"/>
              <a:gd name="T7" fmla="*/ 17 h 33"/>
              <a:gd name="T8" fmla="*/ 4 w 33"/>
              <a:gd name="T9" fmla="*/ 29 h 33"/>
              <a:gd name="T10" fmla="*/ 16 w 33"/>
              <a:gd name="T11" fmla="*/ 33 h 33"/>
              <a:gd name="T12" fmla="*/ 28 w 33"/>
              <a:gd name="T13" fmla="*/ 29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4" y="5"/>
                </a:cubicBezTo>
                <a:cubicBezTo>
                  <a:pt x="4" y="5"/>
                  <a:pt x="4" y="5"/>
                  <a:pt x="4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4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0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25" y="2"/>
                  <a:pt x="20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05" name="Freeform 862"/>
          <p:cNvSpPr>
            <a:spLocks noEditPoints="1"/>
          </p:cNvSpPr>
          <p:nvPr/>
        </p:nvSpPr>
        <p:spPr bwMode="auto">
          <a:xfrm>
            <a:off x="11830867" y="4618038"/>
            <a:ext cx="169863" cy="169863"/>
          </a:xfrm>
          <a:custGeom>
            <a:avLst/>
            <a:gdLst>
              <a:gd name="T0" fmla="*/ 8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8 w 41"/>
              <a:gd name="T13" fmla="*/ 33 h 41"/>
              <a:gd name="T14" fmla="*/ 4 w 41"/>
              <a:gd name="T15" fmla="*/ 21 h 41"/>
              <a:gd name="T16" fmla="*/ 8 w 41"/>
              <a:gd name="T17" fmla="*/ 9 h 41"/>
              <a:gd name="T18" fmla="*/ 8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4 w 41"/>
              <a:gd name="T31" fmla="*/ 33 h 41"/>
              <a:gd name="T32" fmla="*/ 6 w 41"/>
              <a:gd name="T33" fmla="*/ 35 h 41"/>
              <a:gd name="T34" fmla="*/ 7 w 41"/>
              <a:gd name="T35" fmla="*/ 36 h 41"/>
              <a:gd name="T36" fmla="*/ 20 w 41"/>
              <a:gd name="T37" fmla="*/ 41 h 41"/>
              <a:gd name="T38" fmla="*/ 20 w 41"/>
              <a:gd name="T39" fmla="*/ 41 h 41"/>
              <a:gd name="T40" fmla="*/ 35 w 41"/>
              <a:gd name="T41" fmla="*/ 35 h 41"/>
              <a:gd name="T42" fmla="*/ 41 w 41"/>
              <a:gd name="T43" fmla="*/ 21 h 41"/>
              <a:gd name="T44" fmla="*/ 35 w 41"/>
              <a:gd name="T45" fmla="*/ 6 h 41"/>
              <a:gd name="T46" fmla="*/ 20 w 41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1">
                <a:moveTo>
                  <a:pt x="8" y="9"/>
                </a:moveTo>
                <a:cubicBezTo>
                  <a:pt x="12" y="6"/>
                  <a:pt x="16" y="4"/>
                  <a:pt x="20" y="4"/>
                </a:cubicBezTo>
                <a:cubicBezTo>
                  <a:pt x="24" y="4"/>
                  <a:pt x="29" y="6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4" y="37"/>
                  <a:pt x="20" y="37"/>
                </a:cubicBezTo>
                <a:cubicBezTo>
                  <a:pt x="16" y="37"/>
                  <a:pt x="12" y="36"/>
                  <a:pt x="8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8" y="9"/>
                </a:cubicBezTo>
                <a:cubicBezTo>
                  <a:pt x="8" y="9"/>
                  <a:pt x="8" y="9"/>
                  <a:pt x="8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5"/>
                  <a:pt x="1" y="30"/>
                  <a:pt x="4" y="33"/>
                </a:cubicBezTo>
                <a:cubicBezTo>
                  <a:pt x="4" y="34"/>
                  <a:pt x="5" y="35"/>
                  <a:pt x="6" y="35"/>
                </a:cubicBezTo>
                <a:cubicBezTo>
                  <a:pt x="6" y="36"/>
                  <a:pt x="6" y="36"/>
                  <a:pt x="7" y="36"/>
                </a:cubicBezTo>
                <a:cubicBezTo>
                  <a:pt x="10" y="40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5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1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06" name="Freeform 863"/>
          <p:cNvSpPr>
            <a:spLocks/>
          </p:cNvSpPr>
          <p:nvPr/>
        </p:nvSpPr>
        <p:spPr bwMode="auto">
          <a:xfrm>
            <a:off x="11657829" y="4845050"/>
            <a:ext cx="139700" cy="138113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7 h 33"/>
              <a:gd name="T8" fmla="*/ 5 w 34"/>
              <a:gd name="T9" fmla="*/ 28 h 33"/>
              <a:gd name="T10" fmla="*/ 17 w 34"/>
              <a:gd name="T11" fmla="*/ 33 h 33"/>
              <a:gd name="T12" fmla="*/ 29 w 34"/>
              <a:gd name="T13" fmla="*/ 28 h 33"/>
              <a:gd name="T14" fmla="*/ 34 w 34"/>
              <a:gd name="T15" fmla="*/ 17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07" name="Freeform 864"/>
          <p:cNvSpPr>
            <a:spLocks noEditPoints="1"/>
          </p:cNvSpPr>
          <p:nvPr/>
        </p:nvSpPr>
        <p:spPr bwMode="auto">
          <a:xfrm>
            <a:off x="11640367" y="4829175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1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1 h 41"/>
              <a:gd name="T30" fmla="*/ 6 w 42"/>
              <a:gd name="T31" fmla="*/ 35 h 41"/>
              <a:gd name="T32" fmla="*/ 13 w 42"/>
              <a:gd name="T33" fmla="*/ 40 h 41"/>
              <a:gd name="T34" fmla="*/ 17 w 42"/>
              <a:gd name="T35" fmla="*/ 41 h 41"/>
              <a:gd name="T36" fmla="*/ 21 w 42"/>
              <a:gd name="T37" fmla="*/ 41 h 41"/>
              <a:gd name="T38" fmla="*/ 21 w 42"/>
              <a:gd name="T39" fmla="*/ 41 h 41"/>
              <a:gd name="T40" fmla="*/ 36 w 42"/>
              <a:gd name="T41" fmla="*/ 35 h 41"/>
              <a:gd name="T42" fmla="*/ 42 w 42"/>
              <a:gd name="T43" fmla="*/ 21 h 41"/>
              <a:gd name="T44" fmla="*/ 36 w 42"/>
              <a:gd name="T45" fmla="*/ 6 h 41"/>
              <a:gd name="T46" fmla="*/ 34 w 42"/>
              <a:gd name="T47" fmla="*/ 4 h 41"/>
              <a:gd name="T48" fmla="*/ 30 w 42"/>
              <a:gd name="T49" fmla="*/ 2 h 41"/>
              <a:gd name="T50" fmla="*/ 21 w 42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8" y="37"/>
                  <a:pt x="11" y="39"/>
                  <a:pt x="13" y="40"/>
                </a:cubicBezTo>
                <a:cubicBezTo>
                  <a:pt x="14" y="40"/>
                  <a:pt x="16" y="41"/>
                  <a:pt x="17" y="41"/>
                </a:cubicBezTo>
                <a:cubicBezTo>
                  <a:pt x="18" y="41"/>
                  <a:pt x="20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5"/>
                  <a:pt x="40" y="10"/>
                  <a:pt x="36" y="6"/>
                </a:cubicBezTo>
                <a:cubicBezTo>
                  <a:pt x="35" y="5"/>
                  <a:pt x="34" y="5"/>
                  <a:pt x="34" y="4"/>
                </a:cubicBezTo>
                <a:cubicBezTo>
                  <a:pt x="32" y="3"/>
                  <a:pt x="31" y="3"/>
                  <a:pt x="30" y="2"/>
                </a:cubicBezTo>
                <a:cubicBezTo>
                  <a:pt x="27" y="1"/>
                  <a:pt x="24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08" name="Freeform 865"/>
          <p:cNvSpPr>
            <a:spLocks/>
          </p:cNvSpPr>
          <p:nvPr/>
        </p:nvSpPr>
        <p:spPr bwMode="auto">
          <a:xfrm>
            <a:off x="12316642" y="4775200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9 h 33"/>
              <a:gd name="T10" fmla="*/ 16 w 33"/>
              <a:gd name="T11" fmla="*/ 33 h 33"/>
              <a:gd name="T12" fmla="*/ 28 w 33"/>
              <a:gd name="T13" fmla="*/ 29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09" name="Freeform 866"/>
          <p:cNvSpPr>
            <a:spLocks noEditPoints="1"/>
          </p:cNvSpPr>
          <p:nvPr/>
        </p:nvSpPr>
        <p:spPr bwMode="auto">
          <a:xfrm>
            <a:off x="12299179" y="4759325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9 w 41"/>
              <a:gd name="T13" fmla="*/ 33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6 w 41"/>
              <a:gd name="T31" fmla="*/ 35 h 41"/>
              <a:gd name="T32" fmla="*/ 20 w 41"/>
              <a:gd name="T33" fmla="*/ 41 h 41"/>
              <a:gd name="T34" fmla="*/ 20 w 41"/>
              <a:gd name="T35" fmla="*/ 41 h 41"/>
              <a:gd name="T36" fmla="*/ 35 w 41"/>
              <a:gd name="T37" fmla="*/ 35 h 41"/>
              <a:gd name="T38" fmla="*/ 41 w 41"/>
              <a:gd name="T39" fmla="*/ 21 h 41"/>
              <a:gd name="T40" fmla="*/ 38 w 41"/>
              <a:gd name="T41" fmla="*/ 10 h 41"/>
              <a:gd name="T42" fmla="*/ 36 w 41"/>
              <a:gd name="T43" fmla="*/ 7 h 41"/>
              <a:gd name="T44" fmla="*/ 35 w 41"/>
              <a:gd name="T45" fmla="*/ 6 h 41"/>
              <a:gd name="T46" fmla="*/ 20 w 41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2"/>
                  <a:pt x="37" y="16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7"/>
                  <a:pt x="40" y="14"/>
                  <a:pt x="38" y="10"/>
                </a:cubicBezTo>
                <a:cubicBezTo>
                  <a:pt x="38" y="9"/>
                  <a:pt x="37" y="8"/>
                  <a:pt x="36" y="7"/>
                </a:cubicBezTo>
                <a:cubicBezTo>
                  <a:pt x="36" y="7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10" name="Freeform 867"/>
          <p:cNvSpPr>
            <a:spLocks/>
          </p:cNvSpPr>
          <p:nvPr/>
        </p:nvSpPr>
        <p:spPr bwMode="auto">
          <a:xfrm>
            <a:off x="12067404" y="2465388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4 w 34"/>
              <a:gd name="T5" fmla="*/ 3 h 33"/>
              <a:gd name="T6" fmla="*/ 5 w 34"/>
              <a:gd name="T7" fmla="*/ 5 h 33"/>
              <a:gd name="T8" fmla="*/ 0 w 34"/>
              <a:gd name="T9" fmla="*/ 17 h 33"/>
              <a:gd name="T10" fmla="*/ 5 w 34"/>
              <a:gd name="T11" fmla="*/ 28 h 33"/>
              <a:gd name="T12" fmla="*/ 17 w 34"/>
              <a:gd name="T13" fmla="*/ 33 h 33"/>
              <a:gd name="T14" fmla="*/ 29 w 34"/>
              <a:gd name="T15" fmla="*/ 28 h 33"/>
              <a:gd name="T16" fmla="*/ 34 w 34"/>
              <a:gd name="T17" fmla="*/ 17 h 33"/>
              <a:gd name="T18" fmla="*/ 29 w 34"/>
              <a:gd name="T19" fmla="*/ 5 h 33"/>
              <a:gd name="T20" fmla="*/ 17 w 34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1"/>
                  <a:pt x="5" y="5"/>
                </a:cubicBezTo>
                <a:cubicBezTo>
                  <a:pt x="4" y="3"/>
                  <a:pt x="4" y="3"/>
                  <a:pt x="4" y="3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11" name="Freeform 868"/>
          <p:cNvSpPr>
            <a:spLocks noEditPoints="1"/>
          </p:cNvSpPr>
          <p:nvPr/>
        </p:nvSpPr>
        <p:spPr bwMode="auto">
          <a:xfrm>
            <a:off x="12051529" y="2449513"/>
            <a:ext cx="173038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1 h 41"/>
              <a:gd name="T16" fmla="*/ 9 w 42"/>
              <a:gd name="T17" fmla="*/ 9 h 41"/>
              <a:gd name="T18" fmla="*/ 8 w 42"/>
              <a:gd name="T19" fmla="*/ 7 h 41"/>
              <a:gd name="T20" fmla="*/ 9 w 42"/>
              <a:gd name="T21" fmla="*/ 9 h 41"/>
              <a:gd name="T22" fmla="*/ 21 w 42"/>
              <a:gd name="T23" fmla="*/ 0 h 41"/>
              <a:gd name="T24" fmla="*/ 21 w 42"/>
              <a:gd name="T25" fmla="*/ 0 h 41"/>
              <a:gd name="T26" fmla="*/ 6 w 42"/>
              <a:gd name="T27" fmla="*/ 6 h 41"/>
              <a:gd name="T28" fmla="*/ 6 w 42"/>
              <a:gd name="T29" fmla="*/ 6 h 41"/>
              <a:gd name="T30" fmla="*/ 0 w 42"/>
              <a:gd name="T31" fmla="*/ 21 h 41"/>
              <a:gd name="T32" fmla="*/ 6 w 42"/>
              <a:gd name="T33" fmla="*/ 35 h 41"/>
              <a:gd name="T34" fmla="*/ 7 w 42"/>
              <a:gd name="T35" fmla="*/ 36 h 41"/>
              <a:gd name="T36" fmla="*/ 11 w 42"/>
              <a:gd name="T37" fmla="*/ 38 h 41"/>
              <a:gd name="T38" fmla="*/ 21 w 42"/>
              <a:gd name="T39" fmla="*/ 41 h 41"/>
              <a:gd name="T40" fmla="*/ 21 w 42"/>
              <a:gd name="T41" fmla="*/ 41 h 41"/>
              <a:gd name="T42" fmla="*/ 36 w 42"/>
              <a:gd name="T43" fmla="*/ 35 h 41"/>
              <a:gd name="T44" fmla="*/ 42 w 42"/>
              <a:gd name="T45" fmla="*/ 21 h 41"/>
              <a:gd name="T46" fmla="*/ 39 w 42"/>
              <a:gd name="T47" fmla="*/ 10 h 41"/>
              <a:gd name="T48" fmla="*/ 36 w 42"/>
              <a:gd name="T49" fmla="*/ 7 h 41"/>
              <a:gd name="T50" fmla="*/ 36 w 42"/>
              <a:gd name="T51" fmla="*/ 6 h 41"/>
              <a:gd name="T52" fmla="*/ 21 w 42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5"/>
                  <a:pt x="17" y="4"/>
                  <a:pt x="21" y="4"/>
                </a:cubicBezTo>
                <a:cubicBezTo>
                  <a:pt x="25" y="4"/>
                  <a:pt x="29" y="5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8" y="7"/>
                  <a:pt x="8" y="7"/>
                  <a:pt x="8" y="7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7" y="35"/>
                  <a:pt x="7" y="36"/>
                  <a:pt x="7" y="36"/>
                </a:cubicBezTo>
                <a:cubicBezTo>
                  <a:pt x="8" y="37"/>
                  <a:pt x="9" y="38"/>
                  <a:pt x="11" y="38"/>
                </a:cubicBezTo>
                <a:cubicBezTo>
                  <a:pt x="14" y="40"/>
                  <a:pt x="17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7"/>
                  <a:pt x="41" y="13"/>
                  <a:pt x="39" y="10"/>
                </a:cubicBezTo>
                <a:cubicBezTo>
                  <a:pt x="38" y="9"/>
                  <a:pt x="37" y="8"/>
                  <a:pt x="36" y="7"/>
                </a:cubicBezTo>
                <a:cubicBezTo>
                  <a:pt x="36" y="7"/>
                  <a:pt x="36" y="6"/>
                  <a:pt x="36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12" name="Freeform 869"/>
          <p:cNvSpPr>
            <a:spLocks/>
          </p:cNvSpPr>
          <p:nvPr/>
        </p:nvSpPr>
        <p:spPr bwMode="auto">
          <a:xfrm>
            <a:off x="13696179" y="36513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5 w 34"/>
              <a:gd name="T5" fmla="*/ 5 h 34"/>
              <a:gd name="T6" fmla="*/ 0 w 34"/>
              <a:gd name="T7" fmla="*/ 17 h 34"/>
              <a:gd name="T8" fmla="*/ 5 w 34"/>
              <a:gd name="T9" fmla="*/ 29 h 34"/>
              <a:gd name="T10" fmla="*/ 17 w 34"/>
              <a:gd name="T11" fmla="*/ 34 h 34"/>
              <a:gd name="T12" fmla="*/ 29 w 34"/>
              <a:gd name="T13" fmla="*/ 29 h 34"/>
              <a:gd name="T14" fmla="*/ 34 w 34"/>
              <a:gd name="T15" fmla="*/ 17 h 34"/>
              <a:gd name="T16" fmla="*/ 29 w 34"/>
              <a:gd name="T17" fmla="*/ 5 h 34"/>
              <a:gd name="T18" fmla="*/ 17 w 34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9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9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9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32" y="26"/>
                  <a:pt x="34" y="21"/>
                  <a:pt x="34" y="17"/>
                </a:cubicBezTo>
                <a:cubicBezTo>
                  <a:pt x="34" y="13"/>
                  <a:pt x="32" y="9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13" name="Freeform 870"/>
          <p:cNvSpPr>
            <a:spLocks noEditPoints="1"/>
          </p:cNvSpPr>
          <p:nvPr/>
        </p:nvSpPr>
        <p:spPr bwMode="auto">
          <a:xfrm>
            <a:off x="13680304" y="19050"/>
            <a:ext cx="173038" cy="174625"/>
          </a:xfrm>
          <a:custGeom>
            <a:avLst/>
            <a:gdLst>
              <a:gd name="T0" fmla="*/ 9 w 42"/>
              <a:gd name="T1" fmla="*/ 9 h 42"/>
              <a:gd name="T2" fmla="*/ 21 w 42"/>
              <a:gd name="T3" fmla="*/ 4 h 42"/>
              <a:gd name="T4" fmla="*/ 33 w 42"/>
              <a:gd name="T5" fmla="*/ 9 h 42"/>
              <a:gd name="T6" fmla="*/ 38 w 42"/>
              <a:gd name="T7" fmla="*/ 21 h 42"/>
              <a:gd name="T8" fmla="*/ 33 w 42"/>
              <a:gd name="T9" fmla="*/ 33 h 42"/>
              <a:gd name="T10" fmla="*/ 21 w 42"/>
              <a:gd name="T11" fmla="*/ 38 h 42"/>
              <a:gd name="T12" fmla="*/ 9 w 42"/>
              <a:gd name="T13" fmla="*/ 33 h 42"/>
              <a:gd name="T14" fmla="*/ 4 w 42"/>
              <a:gd name="T15" fmla="*/ 21 h 42"/>
              <a:gd name="T16" fmla="*/ 9 w 42"/>
              <a:gd name="T17" fmla="*/ 9 h 42"/>
              <a:gd name="T18" fmla="*/ 9 w 42"/>
              <a:gd name="T19" fmla="*/ 9 h 42"/>
              <a:gd name="T20" fmla="*/ 21 w 42"/>
              <a:gd name="T21" fmla="*/ 0 h 42"/>
              <a:gd name="T22" fmla="*/ 21 w 42"/>
              <a:gd name="T23" fmla="*/ 0 h 42"/>
              <a:gd name="T24" fmla="*/ 6 w 42"/>
              <a:gd name="T25" fmla="*/ 6 h 42"/>
              <a:gd name="T26" fmla="*/ 6 w 42"/>
              <a:gd name="T27" fmla="*/ 6 h 42"/>
              <a:gd name="T28" fmla="*/ 0 w 42"/>
              <a:gd name="T29" fmla="*/ 21 h 42"/>
              <a:gd name="T30" fmla="*/ 5 w 42"/>
              <a:gd name="T31" fmla="*/ 34 h 42"/>
              <a:gd name="T32" fmla="*/ 6 w 42"/>
              <a:gd name="T33" fmla="*/ 36 h 42"/>
              <a:gd name="T34" fmla="*/ 7 w 42"/>
              <a:gd name="T35" fmla="*/ 37 h 42"/>
              <a:gd name="T36" fmla="*/ 21 w 42"/>
              <a:gd name="T37" fmla="*/ 42 h 42"/>
              <a:gd name="T38" fmla="*/ 21 w 42"/>
              <a:gd name="T39" fmla="*/ 42 h 42"/>
              <a:gd name="T40" fmla="*/ 36 w 42"/>
              <a:gd name="T41" fmla="*/ 36 h 42"/>
              <a:gd name="T42" fmla="*/ 42 w 42"/>
              <a:gd name="T43" fmla="*/ 21 h 42"/>
              <a:gd name="T44" fmla="*/ 37 w 42"/>
              <a:gd name="T45" fmla="*/ 7 h 42"/>
              <a:gd name="T46" fmla="*/ 36 w 42"/>
              <a:gd name="T47" fmla="*/ 6 h 42"/>
              <a:gd name="T48" fmla="*/ 34 w 42"/>
              <a:gd name="T49" fmla="*/ 5 h 42"/>
              <a:gd name="T50" fmla="*/ 21 w 42"/>
              <a:gd name="T51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2" h="42">
                <a:moveTo>
                  <a:pt x="9" y="9"/>
                </a:moveTo>
                <a:cubicBezTo>
                  <a:pt x="13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6" y="13"/>
                  <a:pt x="38" y="17"/>
                  <a:pt x="38" y="21"/>
                </a:cubicBezTo>
                <a:cubicBezTo>
                  <a:pt x="38" y="25"/>
                  <a:pt x="36" y="30"/>
                  <a:pt x="33" y="33"/>
                </a:cubicBezTo>
                <a:cubicBezTo>
                  <a:pt x="30" y="36"/>
                  <a:pt x="25" y="38"/>
                  <a:pt x="21" y="38"/>
                </a:cubicBezTo>
                <a:cubicBezTo>
                  <a:pt x="17" y="38"/>
                  <a:pt x="13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3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5"/>
                  <a:pt x="2" y="30"/>
                  <a:pt x="5" y="34"/>
                </a:cubicBezTo>
                <a:cubicBezTo>
                  <a:pt x="5" y="34"/>
                  <a:pt x="6" y="35"/>
                  <a:pt x="6" y="36"/>
                </a:cubicBezTo>
                <a:cubicBezTo>
                  <a:pt x="7" y="36"/>
                  <a:pt x="7" y="36"/>
                  <a:pt x="7" y="37"/>
                </a:cubicBezTo>
                <a:cubicBezTo>
                  <a:pt x="11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40"/>
                  <a:pt x="36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16"/>
                  <a:pt x="40" y="11"/>
                  <a:pt x="37" y="7"/>
                </a:cubicBezTo>
                <a:cubicBezTo>
                  <a:pt x="36" y="7"/>
                  <a:pt x="36" y="7"/>
                  <a:pt x="36" y="6"/>
                </a:cubicBezTo>
                <a:cubicBezTo>
                  <a:pt x="35" y="6"/>
                  <a:pt x="34" y="5"/>
                  <a:pt x="34" y="5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14" name="Freeform 871"/>
          <p:cNvSpPr>
            <a:spLocks/>
          </p:cNvSpPr>
          <p:nvPr/>
        </p:nvSpPr>
        <p:spPr bwMode="auto">
          <a:xfrm>
            <a:off x="14799492" y="-220662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7 h 33"/>
              <a:gd name="T8" fmla="*/ 5 w 34"/>
              <a:gd name="T9" fmla="*/ 29 h 33"/>
              <a:gd name="T10" fmla="*/ 17 w 34"/>
              <a:gd name="T11" fmla="*/ 33 h 33"/>
              <a:gd name="T12" fmla="*/ 29 w 34"/>
              <a:gd name="T13" fmla="*/ 29 h 33"/>
              <a:gd name="T14" fmla="*/ 34 w 34"/>
              <a:gd name="T15" fmla="*/ 17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15" name="Freeform 872"/>
          <p:cNvSpPr>
            <a:spLocks noEditPoints="1"/>
          </p:cNvSpPr>
          <p:nvPr/>
        </p:nvSpPr>
        <p:spPr bwMode="auto">
          <a:xfrm>
            <a:off x="14782029" y="-236537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3 h 41"/>
              <a:gd name="T10" fmla="*/ 21 w 42"/>
              <a:gd name="T11" fmla="*/ 37 h 41"/>
              <a:gd name="T12" fmla="*/ 9 w 42"/>
              <a:gd name="T13" fmla="*/ 33 h 41"/>
              <a:gd name="T14" fmla="*/ 4 w 42"/>
              <a:gd name="T15" fmla="*/ 21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1 h 41"/>
              <a:gd name="T30" fmla="*/ 5 w 42"/>
              <a:gd name="T31" fmla="*/ 33 h 41"/>
              <a:gd name="T32" fmla="*/ 6 w 42"/>
              <a:gd name="T33" fmla="*/ 35 h 41"/>
              <a:gd name="T34" fmla="*/ 7 w 42"/>
              <a:gd name="T35" fmla="*/ 36 h 41"/>
              <a:gd name="T36" fmla="*/ 21 w 42"/>
              <a:gd name="T37" fmla="*/ 41 h 41"/>
              <a:gd name="T38" fmla="*/ 21 w 42"/>
              <a:gd name="T39" fmla="*/ 41 h 41"/>
              <a:gd name="T40" fmla="*/ 36 w 42"/>
              <a:gd name="T41" fmla="*/ 35 h 41"/>
              <a:gd name="T42" fmla="*/ 42 w 42"/>
              <a:gd name="T43" fmla="*/ 21 h 41"/>
              <a:gd name="T44" fmla="*/ 36 w 42"/>
              <a:gd name="T45" fmla="*/ 6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5"/>
                  <a:pt x="2" y="30"/>
                  <a:pt x="5" y="33"/>
                </a:cubicBezTo>
                <a:cubicBezTo>
                  <a:pt x="5" y="34"/>
                  <a:pt x="6" y="35"/>
                  <a:pt x="6" y="35"/>
                </a:cubicBezTo>
                <a:cubicBezTo>
                  <a:pt x="7" y="36"/>
                  <a:pt x="7" y="36"/>
                  <a:pt x="7" y="36"/>
                </a:cubicBezTo>
                <a:cubicBezTo>
                  <a:pt x="11" y="40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16" name="Freeform 873"/>
          <p:cNvSpPr>
            <a:spLocks/>
          </p:cNvSpPr>
          <p:nvPr/>
        </p:nvSpPr>
        <p:spPr bwMode="auto">
          <a:xfrm>
            <a:off x="13639029" y="6130925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4 w 34"/>
              <a:gd name="T5" fmla="*/ 4 h 33"/>
              <a:gd name="T6" fmla="*/ 5 w 34"/>
              <a:gd name="T7" fmla="*/ 5 h 33"/>
              <a:gd name="T8" fmla="*/ 0 w 34"/>
              <a:gd name="T9" fmla="*/ 17 h 33"/>
              <a:gd name="T10" fmla="*/ 5 w 34"/>
              <a:gd name="T11" fmla="*/ 29 h 33"/>
              <a:gd name="T12" fmla="*/ 17 w 34"/>
              <a:gd name="T13" fmla="*/ 33 h 33"/>
              <a:gd name="T14" fmla="*/ 29 w 34"/>
              <a:gd name="T15" fmla="*/ 29 h 33"/>
              <a:gd name="T16" fmla="*/ 34 w 34"/>
              <a:gd name="T17" fmla="*/ 17 h 33"/>
              <a:gd name="T18" fmla="*/ 29 w 34"/>
              <a:gd name="T19" fmla="*/ 5 h 33"/>
              <a:gd name="T20" fmla="*/ 17 w 34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4" y="4"/>
                  <a:pt x="4" y="4"/>
                  <a:pt x="4" y="4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17" name="Freeform 874"/>
          <p:cNvSpPr>
            <a:spLocks noEditPoints="1"/>
          </p:cNvSpPr>
          <p:nvPr/>
        </p:nvSpPr>
        <p:spPr bwMode="auto">
          <a:xfrm>
            <a:off x="13621567" y="6113463"/>
            <a:ext cx="174625" cy="171450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3 h 41"/>
              <a:gd name="T10" fmla="*/ 21 w 42"/>
              <a:gd name="T11" fmla="*/ 37 h 41"/>
              <a:gd name="T12" fmla="*/ 9 w 42"/>
              <a:gd name="T13" fmla="*/ 33 h 41"/>
              <a:gd name="T14" fmla="*/ 4 w 42"/>
              <a:gd name="T15" fmla="*/ 21 h 41"/>
              <a:gd name="T16" fmla="*/ 9 w 42"/>
              <a:gd name="T17" fmla="*/ 9 h 41"/>
              <a:gd name="T18" fmla="*/ 8 w 42"/>
              <a:gd name="T19" fmla="*/ 8 h 41"/>
              <a:gd name="T20" fmla="*/ 9 w 42"/>
              <a:gd name="T21" fmla="*/ 9 h 41"/>
              <a:gd name="T22" fmla="*/ 21 w 42"/>
              <a:gd name="T23" fmla="*/ 0 h 41"/>
              <a:gd name="T24" fmla="*/ 21 w 42"/>
              <a:gd name="T25" fmla="*/ 0 h 41"/>
              <a:gd name="T26" fmla="*/ 6 w 42"/>
              <a:gd name="T27" fmla="*/ 6 h 41"/>
              <a:gd name="T28" fmla="*/ 6 w 42"/>
              <a:gd name="T29" fmla="*/ 6 h 41"/>
              <a:gd name="T30" fmla="*/ 0 w 42"/>
              <a:gd name="T31" fmla="*/ 21 h 41"/>
              <a:gd name="T32" fmla="*/ 6 w 42"/>
              <a:gd name="T33" fmla="*/ 35 h 41"/>
              <a:gd name="T34" fmla="*/ 20 w 42"/>
              <a:gd name="T35" fmla="*/ 41 h 41"/>
              <a:gd name="T36" fmla="*/ 21 w 42"/>
              <a:gd name="T37" fmla="*/ 41 h 41"/>
              <a:gd name="T38" fmla="*/ 21 w 42"/>
              <a:gd name="T39" fmla="*/ 41 h 41"/>
              <a:gd name="T40" fmla="*/ 24 w 42"/>
              <a:gd name="T41" fmla="*/ 41 h 41"/>
              <a:gd name="T42" fmla="*/ 36 w 42"/>
              <a:gd name="T43" fmla="*/ 35 h 41"/>
              <a:gd name="T44" fmla="*/ 42 w 42"/>
              <a:gd name="T45" fmla="*/ 21 h 41"/>
              <a:gd name="T46" fmla="*/ 36 w 42"/>
              <a:gd name="T47" fmla="*/ 6 h 41"/>
              <a:gd name="T48" fmla="*/ 21 w 42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8" y="8"/>
                  <a:pt x="8" y="8"/>
                  <a:pt x="8" y="8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1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2" y="41"/>
                  <a:pt x="23" y="41"/>
                  <a:pt x="24" y="41"/>
                </a:cubicBezTo>
                <a:cubicBezTo>
                  <a:pt x="28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18" name="Freeform 875"/>
          <p:cNvSpPr>
            <a:spLocks/>
          </p:cNvSpPr>
          <p:nvPr/>
        </p:nvSpPr>
        <p:spPr bwMode="auto">
          <a:xfrm>
            <a:off x="14616929" y="5500688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4 w 34"/>
              <a:gd name="T5" fmla="*/ 4 h 33"/>
              <a:gd name="T6" fmla="*/ 5 w 34"/>
              <a:gd name="T7" fmla="*/ 5 h 33"/>
              <a:gd name="T8" fmla="*/ 0 w 34"/>
              <a:gd name="T9" fmla="*/ 17 h 33"/>
              <a:gd name="T10" fmla="*/ 5 w 34"/>
              <a:gd name="T11" fmla="*/ 29 h 33"/>
              <a:gd name="T12" fmla="*/ 17 w 34"/>
              <a:gd name="T13" fmla="*/ 33 h 33"/>
              <a:gd name="T14" fmla="*/ 29 w 34"/>
              <a:gd name="T15" fmla="*/ 29 h 33"/>
              <a:gd name="T16" fmla="*/ 34 w 34"/>
              <a:gd name="T17" fmla="*/ 17 h 33"/>
              <a:gd name="T18" fmla="*/ 29 w 34"/>
              <a:gd name="T19" fmla="*/ 5 h 33"/>
              <a:gd name="T20" fmla="*/ 17 w 34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4" y="4"/>
                  <a:pt x="4" y="4"/>
                  <a:pt x="4" y="4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19" name="Freeform 876"/>
          <p:cNvSpPr>
            <a:spLocks noEditPoints="1"/>
          </p:cNvSpPr>
          <p:nvPr/>
        </p:nvSpPr>
        <p:spPr bwMode="auto">
          <a:xfrm>
            <a:off x="14599467" y="5484813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3 h 41"/>
              <a:gd name="T10" fmla="*/ 21 w 42"/>
              <a:gd name="T11" fmla="*/ 37 h 41"/>
              <a:gd name="T12" fmla="*/ 9 w 42"/>
              <a:gd name="T13" fmla="*/ 33 h 41"/>
              <a:gd name="T14" fmla="*/ 4 w 42"/>
              <a:gd name="T15" fmla="*/ 21 h 41"/>
              <a:gd name="T16" fmla="*/ 9 w 42"/>
              <a:gd name="T17" fmla="*/ 9 h 41"/>
              <a:gd name="T18" fmla="*/ 8 w 42"/>
              <a:gd name="T19" fmla="*/ 8 h 41"/>
              <a:gd name="T20" fmla="*/ 9 w 42"/>
              <a:gd name="T21" fmla="*/ 9 h 41"/>
              <a:gd name="T22" fmla="*/ 21 w 42"/>
              <a:gd name="T23" fmla="*/ 0 h 41"/>
              <a:gd name="T24" fmla="*/ 21 w 42"/>
              <a:gd name="T25" fmla="*/ 0 h 41"/>
              <a:gd name="T26" fmla="*/ 6 w 42"/>
              <a:gd name="T27" fmla="*/ 6 h 41"/>
              <a:gd name="T28" fmla="*/ 6 w 42"/>
              <a:gd name="T29" fmla="*/ 6 h 41"/>
              <a:gd name="T30" fmla="*/ 0 w 42"/>
              <a:gd name="T31" fmla="*/ 21 h 41"/>
              <a:gd name="T32" fmla="*/ 6 w 42"/>
              <a:gd name="T33" fmla="*/ 35 h 41"/>
              <a:gd name="T34" fmla="*/ 7 w 42"/>
              <a:gd name="T35" fmla="*/ 37 h 41"/>
              <a:gd name="T36" fmla="*/ 11 w 42"/>
              <a:gd name="T37" fmla="*/ 39 h 41"/>
              <a:gd name="T38" fmla="*/ 21 w 42"/>
              <a:gd name="T39" fmla="*/ 41 h 41"/>
              <a:gd name="T40" fmla="*/ 21 w 42"/>
              <a:gd name="T41" fmla="*/ 41 h 41"/>
              <a:gd name="T42" fmla="*/ 36 w 42"/>
              <a:gd name="T43" fmla="*/ 35 h 41"/>
              <a:gd name="T44" fmla="*/ 42 w 42"/>
              <a:gd name="T45" fmla="*/ 21 h 41"/>
              <a:gd name="T46" fmla="*/ 36 w 42"/>
              <a:gd name="T47" fmla="*/ 6 h 41"/>
              <a:gd name="T48" fmla="*/ 21 w 42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8" y="8"/>
                  <a:pt x="8" y="8"/>
                  <a:pt x="8" y="8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7" y="36"/>
                  <a:pt x="7" y="36"/>
                  <a:pt x="7" y="37"/>
                </a:cubicBezTo>
                <a:cubicBezTo>
                  <a:pt x="9" y="37"/>
                  <a:pt x="10" y="38"/>
                  <a:pt x="11" y="39"/>
                </a:cubicBezTo>
                <a:cubicBezTo>
                  <a:pt x="14" y="41"/>
                  <a:pt x="17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20" name="Freeform 877"/>
          <p:cNvSpPr>
            <a:spLocks/>
          </p:cNvSpPr>
          <p:nvPr/>
        </p:nvSpPr>
        <p:spPr bwMode="auto">
          <a:xfrm>
            <a:off x="14882042" y="5318125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7 h 33"/>
              <a:gd name="T8" fmla="*/ 5 w 34"/>
              <a:gd name="T9" fmla="*/ 29 h 33"/>
              <a:gd name="T10" fmla="*/ 17 w 34"/>
              <a:gd name="T11" fmla="*/ 33 h 33"/>
              <a:gd name="T12" fmla="*/ 29 w 34"/>
              <a:gd name="T13" fmla="*/ 29 h 33"/>
              <a:gd name="T14" fmla="*/ 34 w 34"/>
              <a:gd name="T15" fmla="*/ 17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21" name="Freeform 878"/>
          <p:cNvSpPr>
            <a:spLocks noEditPoints="1"/>
          </p:cNvSpPr>
          <p:nvPr/>
        </p:nvSpPr>
        <p:spPr bwMode="auto">
          <a:xfrm>
            <a:off x="14866167" y="5302250"/>
            <a:ext cx="173038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3 h 41"/>
              <a:gd name="T10" fmla="*/ 21 w 42"/>
              <a:gd name="T11" fmla="*/ 37 h 41"/>
              <a:gd name="T12" fmla="*/ 9 w 42"/>
              <a:gd name="T13" fmla="*/ 33 h 41"/>
              <a:gd name="T14" fmla="*/ 4 w 42"/>
              <a:gd name="T15" fmla="*/ 21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1 h 41"/>
              <a:gd name="T30" fmla="*/ 6 w 42"/>
              <a:gd name="T31" fmla="*/ 35 h 41"/>
              <a:gd name="T32" fmla="*/ 13 w 42"/>
              <a:gd name="T33" fmla="*/ 40 h 41"/>
              <a:gd name="T34" fmla="*/ 17 w 42"/>
              <a:gd name="T35" fmla="*/ 41 h 41"/>
              <a:gd name="T36" fmla="*/ 21 w 42"/>
              <a:gd name="T37" fmla="*/ 41 h 41"/>
              <a:gd name="T38" fmla="*/ 21 w 42"/>
              <a:gd name="T39" fmla="*/ 41 h 41"/>
              <a:gd name="T40" fmla="*/ 36 w 42"/>
              <a:gd name="T41" fmla="*/ 35 h 41"/>
              <a:gd name="T42" fmla="*/ 42 w 42"/>
              <a:gd name="T43" fmla="*/ 21 h 41"/>
              <a:gd name="T44" fmla="*/ 36 w 42"/>
              <a:gd name="T45" fmla="*/ 6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8" y="37"/>
                  <a:pt x="10" y="39"/>
                  <a:pt x="13" y="40"/>
                </a:cubicBezTo>
                <a:cubicBezTo>
                  <a:pt x="14" y="40"/>
                  <a:pt x="16" y="41"/>
                  <a:pt x="17" y="41"/>
                </a:cubicBezTo>
                <a:cubicBezTo>
                  <a:pt x="18" y="41"/>
                  <a:pt x="20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22" name="Freeform 879"/>
          <p:cNvSpPr>
            <a:spLocks/>
          </p:cNvSpPr>
          <p:nvPr/>
        </p:nvSpPr>
        <p:spPr bwMode="auto">
          <a:xfrm>
            <a:off x="13207229" y="6437313"/>
            <a:ext cx="169863" cy="153988"/>
          </a:xfrm>
          <a:custGeom>
            <a:avLst/>
            <a:gdLst>
              <a:gd name="T0" fmla="*/ 21 w 41"/>
              <a:gd name="T1" fmla="*/ 0 h 37"/>
              <a:gd name="T2" fmla="*/ 9 w 41"/>
              <a:gd name="T3" fmla="*/ 4 h 37"/>
              <a:gd name="T4" fmla="*/ 8 w 41"/>
              <a:gd name="T5" fmla="*/ 6 h 37"/>
              <a:gd name="T6" fmla="*/ 6 w 41"/>
              <a:gd name="T7" fmla="*/ 7 h 37"/>
              <a:gd name="T8" fmla="*/ 8 w 41"/>
              <a:gd name="T9" fmla="*/ 32 h 37"/>
              <a:gd name="T10" fmla="*/ 21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7" y="0"/>
                  <a:pt x="12" y="2"/>
                  <a:pt x="9" y="4"/>
                </a:cubicBezTo>
                <a:cubicBezTo>
                  <a:pt x="9" y="5"/>
                  <a:pt x="8" y="5"/>
                  <a:pt x="8" y="6"/>
                </a:cubicBezTo>
                <a:cubicBezTo>
                  <a:pt x="7" y="6"/>
                  <a:pt x="7" y="7"/>
                  <a:pt x="6" y="7"/>
                </a:cubicBezTo>
                <a:cubicBezTo>
                  <a:pt x="0" y="15"/>
                  <a:pt x="1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23" name="Freeform 880"/>
          <p:cNvSpPr>
            <a:spLocks/>
          </p:cNvSpPr>
          <p:nvPr/>
        </p:nvSpPr>
        <p:spPr bwMode="auto">
          <a:xfrm>
            <a:off x="14185129" y="6072188"/>
            <a:ext cx="169863" cy="153988"/>
          </a:xfrm>
          <a:custGeom>
            <a:avLst/>
            <a:gdLst>
              <a:gd name="T0" fmla="*/ 21 w 41"/>
              <a:gd name="T1" fmla="*/ 0 h 37"/>
              <a:gd name="T2" fmla="*/ 8 w 41"/>
              <a:gd name="T3" fmla="*/ 6 h 37"/>
              <a:gd name="T4" fmla="*/ 8 w 41"/>
              <a:gd name="T5" fmla="*/ 32 h 37"/>
              <a:gd name="T6" fmla="*/ 18 w 41"/>
              <a:gd name="T7" fmla="*/ 37 h 37"/>
              <a:gd name="T8" fmla="*/ 21 w 41"/>
              <a:gd name="T9" fmla="*/ 37 h 37"/>
              <a:gd name="T10" fmla="*/ 22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5"/>
                  <a:pt x="14" y="37"/>
                  <a:pt x="18" y="37"/>
                </a:cubicBezTo>
                <a:cubicBezTo>
                  <a:pt x="19" y="37"/>
                  <a:pt x="20" y="37"/>
                  <a:pt x="21" y="37"/>
                </a:cubicBezTo>
                <a:cubicBezTo>
                  <a:pt x="21" y="37"/>
                  <a:pt x="22" y="37"/>
                  <a:pt x="22" y="37"/>
                </a:cubicBezTo>
                <a:cubicBezTo>
                  <a:pt x="26" y="37"/>
                  <a:pt x="31" y="35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24" name="Freeform 881"/>
          <p:cNvSpPr>
            <a:spLocks/>
          </p:cNvSpPr>
          <p:nvPr/>
        </p:nvSpPr>
        <p:spPr bwMode="auto">
          <a:xfrm>
            <a:off x="13140554" y="6619875"/>
            <a:ext cx="169863" cy="153988"/>
          </a:xfrm>
          <a:custGeom>
            <a:avLst/>
            <a:gdLst>
              <a:gd name="T0" fmla="*/ 21 w 41"/>
              <a:gd name="T1" fmla="*/ 0 h 37"/>
              <a:gd name="T2" fmla="*/ 8 w 41"/>
              <a:gd name="T3" fmla="*/ 6 h 37"/>
              <a:gd name="T4" fmla="*/ 7 w 41"/>
              <a:gd name="T5" fmla="*/ 31 h 37"/>
              <a:gd name="T6" fmla="*/ 8 w 41"/>
              <a:gd name="T7" fmla="*/ 32 h 37"/>
              <a:gd name="T8" fmla="*/ 10 w 41"/>
              <a:gd name="T9" fmla="*/ 34 h 37"/>
              <a:gd name="T10" fmla="*/ 21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1" y="13"/>
                  <a:pt x="0" y="24"/>
                  <a:pt x="7" y="31"/>
                </a:cubicBezTo>
                <a:cubicBezTo>
                  <a:pt x="7" y="31"/>
                  <a:pt x="7" y="32"/>
                  <a:pt x="8" y="32"/>
                </a:cubicBezTo>
                <a:cubicBezTo>
                  <a:pt x="8" y="33"/>
                  <a:pt x="9" y="33"/>
                  <a:pt x="10" y="34"/>
                </a:cubicBezTo>
                <a:cubicBezTo>
                  <a:pt x="13" y="36"/>
                  <a:pt x="17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25" name="Freeform 882"/>
          <p:cNvSpPr>
            <a:spLocks/>
          </p:cNvSpPr>
          <p:nvPr/>
        </p:nvSpPr>
        <p:spPr bwMode="auto">
          <a:xfrm>
            <a:off x="15093179" y="919163"/>
            <a:ext cx="136525" cy="136525"/>
          </a:xfrm>
          <a:custGeom>
            <a:avLst/>
            <a:gdLst>
              <a:gd name="T0" fmla="*/ 17 w 33"/>
              <a:gd name="T1" fmla="*/ 0 h 33"/>
              <a:gd name="T2" fmla="*/ 5 w 33"/>
              <a:gd name="T3" fmla="*/ 4 h 33"/>
              <a:gd name="T4" fmla="*/ 5 w 33"/>
              <a:gd name="T5" fmla="*/ 4 h 33"/>
              <a:gd name="T6" fmla="*/ 0 w 33"/>
              <a:gd name="T7" fmla="*/ 16 h 33"/>
              <a:gd name="T8" fmla="*/ 5 w 33"/>
              <a:gd name="T9" fmla="*/ 28 h 33"/>
              <a:gd name="T10" fmla="*/ 17 w 33"/>
              <a:gd name="T11" fmla="*/ 33 h 33"/>
              <a:gd name="T12" fmla="*/ 28 w 33"/>
              <a:gd name="T13" fmla="*/ 28 h 33"/>
              <a:gd name="T14" fmla="*/ 33 w 33"/>
              <a:gd name="T15" fmla="*/ 16 h 33"/>
              <a:gd name="T16" fmla="*/ 28 w 33"/>
              <a:gd name="T17" fmla="*/ 4 h 33"/>
              <a:gd name="T18" fmla="*/ 17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7" y="0"/>
                </a:moveTo>
                <a:cubicBezTo>
                  <a:pt x="12" y="0"/>
                  <a:pt x="8" y="1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0"/>
                  <a:pt x="2" y="25"/>
                  <a:pt x="5" y="28"/>
                </a:cubicBezTo>
                <a:cubicBezTo>
                  <a:pt x="8" y="31"/>
                  <a:pt x="12" y="33"/>
                  <a:pt x="17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2" y="25"/>
                  <a:pt x="33" y="20"/>
                  <a:pt x="33" y="16"/>
                </a:cubicBezTo>
                <a:cubicBezTo>
                  <a:pt x="33" y="12"/>
                  <a:pt x="32" y="8"/>
                  <a:pt x="28" y="4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26" name="Freeform 883"/>
          <p:cNvSpPr>
            <a:spLocks noEditPoints="1"/>
          </p:cNvSpPr>
          <p:nvPr/>
        </p:nvSpPr>
        <p:spPr bwMode="auto">
          <a:xfrm>
            <a:off x="15077304" y="903288"/>
            <a:ext cx="169863" cy="169863"/>
          </a:xfrm>
          <a:custGeom>
            <a:avLst/>
            <a:gdLst>
              <a:gd name="T0" fmla="*/ 9 w 41"/>
              <a:gd name="T1" fmla="*/ 8 h 41"/>
              <a:gd name="T2" fmla="*/ 21 w 41"/>
              <a:gd name="T3" fmla="*/ 4 h 41"/>
              <a:gd name="T4" fmla="*/ 32 w 41"/>
              <a:gd name="T5" fmla="*/ 8 h 41"/>
              <a:gd name="T6" fmla="*/ 37 w 41"/>
              <a:gd name="T7" fmla="*/ 20 h 41"/>
              <a:gd name="T8" fmla="*/ 32 w 41"/>
              <a:gd name="T9" fmla="*/ 32 h 41"/>
              <a:gd name="T10" fmla="*/ 21 w 41"/>
              <a:gd name="T11" fmla="*/ 37 h 41"/>
              <a:gd name="T12" fmla="*/ 9 w 41"/>
              <a:gd name="T13" fmla="*/ 32 h 41"/>
              <a:gd name="T14" fmla="*/ 4 w 41"/>
              <a:gd name="T15" fmla="*/ 20 h 41"/>
              <a:gd name="T16" fmla="*/ 9 w 41"/>
              <a:gd name="T17" fmla="*/ 8 h 41"/>
              <a:gd name="T18" fmla="*/ 9 w 41"/>
              <a:gd name="T19" fmla="*/ 8 h 41"/>
              <a:gd name="T20" fmla="*/ 21 w 41"/>
              <a:gd name="T21" fmla="*/ 0 h 41"/>
              <a:gd name="T22" fmla="*/ 21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0 h 41"/>
              <a:gd name="T30" fmla="*/ 4 w 41"/>
              <a:gd name="T31" fmla="*/ 33 h 41"/>
              <a:gd name="T32" fmla="*/ 6 w 41"/>
              <a:gd name="T33" fmla="*/ 35 h 41"/>
              <a:gd name="T34" fmla="*/ 7 w 41"/>
              <a:gd name="T35" fmla="*/ 36 h 41"/>
              <a:gd name="T36" fmla="*/ 21 w 41"/>
              <a:gd name="T37" fmla="*/ 41 h 41"/>
              <a:gd name="T38" fmla="*/ 21 w 41"/>
              <a:gd name="T39" fmla="*/ 41 h 41"/>
              <a:gd name="T40" fmla="*/ 35 w 41"/>
              <a:gd name="T41" fmla="*/ 35 h 41"/>
              <a:gd name="T42" fmla="*/ 41 w 41"/>
              <a:gd name="T43" fmla="*/ 20 h 41"/>
              <a:gd name="T44" fmla="*/ 36 w 41"/>
              <a:gd name="T45" fmla="*/ 7 h 41"/>
              <a:gd name="T46" fmla="*/ 35 w 41"/>
              <a:gd name="T47" fmla="*/ 6 h 41"/>
              <a:gd name="T48" fmla="*/ 33 w 41"/>
              <a:gd name="T49" fmla="*/ 4 h 41"/>
              <a:gd name="T50" fmla="*/ 21 w 41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1" h="41">
                <a:moveTo>
                  <a:pt x="9" y="8"/>
                </a:moveTo>
                <a:cubicBezTo>
                  <a:pt x="12" y="5"/>
                  <a:pt x="16" y="4"/>
                  <a:pt x="21" y="4"/>
                </a:cubicBezTo>
                <a:cubicBezTo>
                  <a:pt x="25" y="4"/>
                  <a:pt x="29" y="5"/>
                  <a:pt x="32" y="8"/>
                </a:cubicBezTo>
                <a:cubicBezTo>
                  <a:pt x="36" y="12"/>
                  <a:pt x="37" y="16"/>
                  <a:pt x="37" y="20"/>
                </a:cubicBezTo>
                <a:cubicBezTo>
                  <a:pt x="37" y="24"/>
                  <a:pt x="36" y="29"/>
                  <a:pt x="32" y="32"/>
                </a:cubicBezTo>
                <a:cubicBezTo>
                  <a:pt x="29" y="35"/>
                  <a:pt x="25" y="37"/>
                  <a:pt x="21" y="37"/>
                </a:cubicBezTo>
                <a:cubicBezTo>
                  <a:pt x="16" y="37"/>
                  <a:pt x="12" y="35"/>
                  <a:pt x="9" y="32"/>
                </a:cubicBezTo>
                <a:cubicBezTo>
                  <a:pt x="6" y="29"/>
                  <a:pt x="4" y="24"/>
                  <a:pt x="4" y="20"/>
                </a:cubicBezTo>
                <a:cubicBezTo>
                  <a:pt x="4" y="16"/>
                  <a:pt x="6" y="12"/>
                  <a:pt x="9" y="8"/>
                </a:cubicBezTo>
                <a:cubicBezTo>
                  <a:pt x="9" y="8"/>
                  <a:pt x="9" y="8"/>
                  <a:pt x="9" y="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5"/>
                  <a:pt x="1" y="29"/>
                  <a:pt x="4" y="33"/>
                </a:cubicBezTo>
                <a:cubicBezTo>
                  <a:pt x="5" y="33"/>
                  <a:pt x="5" y="34"/>
                  <a:pt x="6" y="35"/>
                </a:cubicBezTo>
                <a:cubicBezTo>
                  <a:pt x="6" y="35"/>
                  <a:pt x="7" y="35"/>
                  <a:pt x="7" y="36"/>
                </a:cubicBezTo>
                <a:cubicBezTo>
                  <a:pt x="11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5"/>
                  <a:pt x="41" y="20"/>
                </a:cubicBezTo>
                <a:cubicBezTo>
                  <a:pt x="41" y="15"/>
                  <a:pt x="40" y="10"/>
                  <a:pt x="36" y="7"/>
                </a:cubicBezTo>
                <a:cubicBezTo>
                  <a:pt x="36" y="6"/>
                  <a:pt x="36" y="6"/>
                  <a:pt x="35" y="6"/>
                </a:cubicBezTo>
                <a:cubicBezTo>
                  <a:pt x="35" y="5"/>
                  <a:pt x="34" y="4"/>
                  <a:pt x="33" y="4"/>
                </a:cubicBezTo>
                <a:cubicBezTo>
                  <a:pt x="30" y="1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27" name="Freeform 884"/>
          <p:cNvSpPr>
            <a:spLocks/>
          </p:cNvSpPr>
          <p:nvPr/>
        </p:nvSpPr>
        <p:spPr bwMode="auto">
          <a:xfrm>
            <a:off x="12937354" y="2627313"/>
            <a:ext cx="138113" cy="141288"/>
          </a:xfrm>
          <a:custGeom>
            <a:avLst/>
            <a:gdLst>
              <a:gd name="T0" fmla="*/ 16 w 33"/>
              <a:gd name="T1" fmla="*/ 0 h 34"/>
              <a:gd name="T2" fmla="*/ 4 w 33"/>
              <a:gd name="T3" fmla="*/ 5 h 34"/>
              <a:gd name="T4" fmla="*/ 4 w 33"/>
              <a:gd name="T5" fmla="*/ 5 h 34"/>
              <a:gd name="T6" fmla="*/ 0 w 33"/>
              <a:gd name="T7" fmla="*/ 17 h 34"/>
              <a:gd name="T8" fmla="*/ 4 w 33"/>
              <a:gd name="T9" fmla="*/ 29 h 34"/>
              <a:gd name="T10" fmla="*/ 16 w 33"/>
              <a:gd name="T11" fmla="*/ 34 h 34"/>
              <a:gd name="T12" fmla="*/ 28 w 33"/>
              <a:gd name="T13" fmla="*/ 29 h 34"/>
              <a:gd name="T14" fmla="*/ 33 w 33"/>
              <a:gd name="T15" fmla="*/ 17 h 34"/>
              <a:gd name="T16" fmla="*/ 28 w 33"/>
              <a:gd name="T17" fmla="*/ 5 h 34"/>
              <a:gd name="T18" fmla="*/ 16 w 33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4" y="5"/>
                </a:cubicBezTo>
                <a:cubicBezTo>
                  <a:pt x="4" y="5"/>
                  <a:pt x="4" y="5"/>
                  <a:pt x="4" y="5"/>
                </a:cubicBezTo>
                <a:cubicBezTo>
                  <a:pt x="1" y="9"/>
                  <a:pt x="0" y="13"/>
                  <a:pt x="0" y="17"/>
                </a:cubicBezTo>
                <a:cubicBezTo>
                  <a:pt x="0" y="21"/>
                  <a:pt x="1" y="26"/>
                  <a:pt x="4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0" y="34"/>
                  <a:pt x="25" y="32"/>
                  <a:pt x="28" y="29"/>
                </a:cubicBezTo>
                <a:cubicBezTo>
                  <a:pt x="31" y="26"/>
                  <a:pt x="33" y="21"/>
                  <a:pt x="33" y="17"/>
                </a:cubicBezTo>
                <a:cubicBezTo>
                  <a:pt x="33" y="13"/>
                  <a:pt x="31" y="9"/>
                  <a:pt x="28" y="5"/>
                </a:cubicBezTo>
                <a:cubicBezTo>
                  <a:pt x="25" y="2"/>
                  <a:pt x="20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28" name="Freeform 885"/>
          <p:cNvSpPr>
            <a:spLocks noEditPoints="1"/>
          </p:cNvSpPr>
          <p:nvPr/>
        </p:nvSpPr>
        <p:spPr bwMode="auto">
          <a:xfrm>
            <a:off x="12921479" y="2611438"/>
            <a:ext cx="169863" cy="173038"/>
          </a:xfrm>
          <a:custGeom>
            <a:avLst/>
            <a:gdLst>
              <a:gd name="T0" fmla="*/ 8 w 41"/>
              <a:gd name="T1" fmla="*/ 9 h 42"/>
              <a:gd name="T2" fmla="*/ 20 w 41"/>
              <a:gd name="T3" fmla="*/ 4 h 42"/>
              <a:gd name="T4" fmla="*/ 32 w 41"/>
              <a:gd name="T5" fmla="*/ 9 h 42"/>
              <a:gd name="T6" fmla="*/ 37 w 41"/>
              <a:gd name="T7" fmla="*/ 21 h 42"/>
              <a:gd name="T8" fmla="*/ 32 w 41"/>
              <a:gd name="T9" fmla="*/ 33 h 42"/>
              <a:gd name="T10" fmla="*/ 20 w 41"/>
              <a:gd name="T11" fmla="*/ 38 h 42"/>
              <a:gd name="T12" fmla="*/ 8 w 41"/>
              <a:gd name="T13" fmla="*/ 33 h 42"/>
              <a:gd name="T14" fmla="*/ 4 w 41"/>
              <a:gd name="T15" fmla="*/ 21 h 42"/>
              <a:gd name="T16" fmla="*/ 8 w 41"/>
              <a:gd name="T17" fmla="*/ 9 h 42"/>
              <a:gd name="T18" fmla="*/ 8 w 41"/>
              <a:gd name="T19" fmla="*/ 9 h 42"/>
              <a:gd name="T20" fmla="*/ 20 w 41"/>
              <a:gd name="T21" fmla="*/ 0 h 42"/>
              <a:gd name="T22" fmla="*/ 20 w 41"/>
              <a:gd name="T23" fmla="*/ 0 h 42"/>
              <a:gd name="T24" fmla="*/ 6 w 41"/>
              <a:gd name="T25" fmla="*/ 7 h 42"/>
              <a:gd name="T26" fmla="*/ 6 w 41"/>
              <a:gd name="T27" fmla="*/ 7 h 42"/>
              <a:gd name="T28" fmla="*/ 6 w 41"/>
              <a:gd name="T29" fmla="*/ 7 h 42"/>
              <a:gd name="T30" fmla="*/ 3 w 41"/>
              <a:gd name="T31" fmla="*/ 10 h 42"/>
              <a:gd name="T32" fmla="*/ 0 w 41"/>
              <a:gd name="T33" fmla="*/ 21 h 42"/>
              <a:gd name="T34" fmla="*/ 6 w 41"/>
              <a:gd name="T35" fmla="*/ 36 h 42"/>
              <a:gd name="T36" fmla="*/ 20 w 41"/>
              <a:gd name="T37" fmla="*/ 42 h 42"/>
              <a:gd name="T38" fmla="*/ 20 w 41"/>
              <a:gd name="T39" fmla="*/ 42 h 42"/>
              <a:gd name="T40" fmla="*/ 32 w 41"/>
              <a:gd name="T41" fmla="*/ 38 h 42"/>
              <a:gd name="T42" fmla="*/ 35 w 41"/>
              <a:gd name="T43" fmla="*/ 36 h 42"/>
              <a:gd name="T44" fmla="*/ 35 w 41"/>
              <a:gd name="T45" fmla="*/ 36 h 42"/>
              <a:gd name="T46" fmla="*/ 41 w 41"/>
              <a:gd name="T47" fmla="*/ 21 h 42"/>
              <a:gd name="T48" fmla="*/ 35 w 41"/>
              <a:gd name="T49" fmla="*/ 7 h 42"/>
              <a:gd name="T50" fmla="*/ 20 w 41"/>
              <a:gd name="T51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1" h="42">
                <a:moveTo>
                  <a:pt x="8" y="9"/>
                </a:moveTo>
                <a:cubicBezTo>
                  <a:pt x="12" y="6"/>
                  <a:pt x="16" y="4"/>
                  <a:pt x="20" y="4"/>
                </a:cubicBezTo>
                <a:cubicBezTo>
                  <a:pt x="24" y="4"/>
                  <a:pt x="29" y="6"/>
                  <a:pt x="32" y="9"/>
                </a:cubicBezTo>
                <a:cubicBezTo>
                  <a:pt x="35" y="13"/>
                  <a:pt x="37" y="17"/>
                  <a:pt x="37" y="21"/>
                </a:cubicBezTo>
                <a:cubicBezTo>
                  <a:pt x="37" y="25"/>
                  <a:pt x="35" y="30"/>
                  <a:pt x="32" y="33"/>
                </a:cubicBezTo>
                <a:cubicBezTo>
                  <a:pt x="29" y="36"/>
                  <a:pt x="24" y="38"/>
                  <a:pt x="20" y="38"/>
                </a:cubicBezTo>
                <a:cubicBezTo>
                  <a:pt x="16" y="38"/>
                  <a:pt x="12" y="36"/>
                  <a:pt x="8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3"/>
                  <a:pt x="8" y="9"/>
                </a:cubicBezTo>
                <a:cubicBezTo>
                  <a:pt x="8" y="9"/>
                  <a:pt x="8" y="9"/>
                  <a:pt x="8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5" y="8"/>
                  <a:pt x="4" y="9"/>
                  <a:pt x="3" y="10"/>
                </a:cubicBezTo>
                <a:cubicBezTo>
                  <a:pt x="1" y="13"/>
                  <a:pt x="0" y="17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4" y="42"/>
                  <a:pt x="28" y="41"/>
                  <a:pt x="32" y="38"/>
                </a:cubicBezTo>
                <a:cubicBezTo>
                  <a:pt x="33" y="38"/>
                  <a:pt x="34" y="37"/>
                  <a:pt x="35" y="36"/>
                </a:cubicBezTo>
                <a:cubicBezTo>
                  <a:pt x="35" y="36"/>
                  <a:pt x="35" y="36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1"/>
                  <a:pt x="35" y="7"/>
                </a:cubicBezTo>
                <a:cubicBezTo>
                  <a:pt x="31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29" name="Freeform 886"/>
          <p:cNvSpPr>
            <a:spLocks/>
          </p:cNvSpPr>
          <p:nvPr/>
        </p:nvSpPr>
        <p:spPr bwMode="auto">
          <a:xfrm>
            <a:off x="12502379" y="2735263"/>
            <a:ext cx="136525" cy="136525"/>
          </a:xfrm>
          <a:custGeom>
            <a:avLst/>
            <a:gdLst>
              <a:gd name="T0" fmla="*/ 17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8 h 33"/>
              <a:gd name="T10" fmla="*/ 17 w 33"/>
              <a:gd name="T11" fmla="*/ 33 h 33"/>
              <a:gd name="T12" fmla="*/ 28 w 33"/>
              <a:gd name="T13" fmla="*/ 28 h 33"/>
              <a:gd name="T14" fmla="*/ 33 w 33"/>
              <a:gd name="T15" fmla="*/ 17 h 33"/>
              <a:gd name="T16" fmla="*/ 28 w 33"/>
              <a:gd name="T17" fmla="*/ 5 h 33"/>
              <a:gd name="T18" fmla="*/ 17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2" y="33"/>
                  <a:pt x="17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30" name="Freeform 887"/>
          <p:cNvSpPr>
            <a:spLocks noEditPoints="1"/>
          </p:cNvSpPr>
          <p:nvPr/>
        </p:nvSpPr>
        <p:spPr bwMode="auto">
          <a:xfrm>
            <a:off x="12486504" y="2719388"/>
            <a:ext cx="169863" cy="169863"/>
          </a:xfrm>
          <a:custGeom>
            <a:avLst/>
            <a:gdLst>
              <a:gd name="T0" fmla="*/ 9 w 41"/>
              <a:gd name="T1" fmla="*/ 9 h 41"/>
              <a:gd name="T2" fmla="*/ 21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2 h 41"/>
              <a:gd name="T10" fmla="*/ 21 w 41"/>
              <a:gd name="T11" fmla="*/ 37 h 41"/>
              <a:gd name="T12" fmla="*/ 9 w 41"/>
              <a:gd name="T13" fmla="*/ 32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1 w 41"/>
              <a:gd name="T21" fmla="*/ 0 h 41"/>
              <a:gd name="T22" fmla="*/ 21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6 w 41"/>
              <a:gd name="T31" fmla="*/ 35 h 41"/>
              <a:gd name="T32" fmla="*/ 21 w 41"/>
              <a:gd name="T33" fmla="*/ 41 h 41"/>
              <a:gd name="T34" fmla="*/ 21 w 41"/>
              <a:gd name="T35" fmla="*/ 41 h 41"/>
              <a:gd name="T36" fmla="*/ 32 w 41"/>
              <a:gd name="T37" fmla="*/ 38 h 41"/>
              <a:gd name="T38" fmla="*/ 35 w 41"/>
              <a:gd name="T39" fmla="*/ 35 h 41"/>
              <a:gd name="T40" fmla="*/ 35 w 41"/>
              <a:gd name="T41" fmla="*/ 35 h 41"/>
              <a:gd name="T42" fmla="*/ 41 w 41"/>
              <a:gd name="T43" fmla="*/ 21 h 41"/>
              <a:gd name="T44" fmla="*/ 35 w 41"/>
              <a:gd name="T45" fmla="*/ 6 h 41"/>
              <a:gd name="T46" fmla="*/ 21 w 41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6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5" y="41"/>
                  <a:pt x="29" y="40"/>
                  <a:pt x="32" y="38"/>
                </a:cubicBezTo>
                <a:cubicBezTo>
                  <a:pt x="33" y="37"/>
                  <a:pt x="34" y="36"/>
                  <a:pt x="35" y="35"/>
                </a:cubicBezTo>
                <a:cubicBezTo>
                  <a:pt x="35" y="35"/>
                  <a:pt x="35" y="35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31" name="Freeform 888"/>
          <p:cNvSpPr>
            <a:spLocks/>
          </p:cNvSpPr>
          <p:nvPr/>
        </p:nvSpPr>
        <p:spPr bwMode="auto">
          <a:xfrm>
            <a:off x="12245204" y="3062288"/>
            <a:ext cx="136525" cy="138113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3 w 33"/>
              <a:gd name="T5" fmla="*/ 4 h 33"/>
              <a:gd name="T6" fmla="*/ 5 w 33"/>
              <a:gd name="T7" fmla="*/ 5 h 33"/>
              <a:gd name="T8" fmla="*/ 0 w 33"/>
              <a:gd name="T9" fmla="*/ 17 h 33"/>
              <a:gd name="T10" fmla="*/ 5 w 33"/>
              <a:gd name="T11" fmla="*/ 29 h 33"/>
              <a:gd name="T12" fmla="*/ 16 w 33"/>
              <a:gd name="T13" fmla="*/ 33 h 33"/>
              <a:gd name="T14" fmla="*/ 28 w 33"/>
              <a:gd name="T15" fmla="*/ 29 h 33"/>
              <a:gd name="T16" fmla="*/ 33 w 33"/>
              <a:gd name="T17" fmla="*/ 17 h 33"/>
              <a:gd name="T18" fmla="*/ 28 w 33"/>
              <a:gd name="T19" fmla="*/ 5 h 33"/>
              <a:gd name="T20" fmla="*/ 16 w 33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3" y="4"/>
                  <a:pt x="3" y="4"/>
                  <a:pt x="3" y="4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2"/>
                  <a:pt x="31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32" name="Freeform 889"/>
          <p:cNvSpPr>
            <a:spLocks noEditPoints="1"/>
          </p:cNvSpPr>
          <p:nvPr/>
        </p:nvSpPr>
        <p:spPr bwMode="auto">
          <a:xfrm>
            <a:off x="12229329" y="3046413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3 h 41"/>
              <a:gd name="T10" fmla="*/ 20 w 41"/>
              <a:gd name="T11" fmla="*/ 37 h 41"/>
              <a:gd name="T12" fmla="*/ 9 w 41"/>
              <a:gd name="T13" fmla="*/ 33 h 41"/>
              <a:gd name="T14" fmla="*/ 4 w 41"/>
              <a:gd name="T15" fmla="*/ 21 h 41"/>
              <a:gd name="T16" fmla="*/ 9 w 41"/>
              <a:gd name="T17" fmla="*/ 9 h 41"/>
              <a:gd name="T18" fmla="*/ 7 w 41"/>
              <a:gd name="T19" fmla="*/ 8 h 41"/>
              <a:gd name="T20" fmla="*/ 9 w 41"/>
              <a:gd name="T21" fmla="*/ 9 h 41"/>
              <a:gd name="T22" fmla="*/ 20 w 41"/>
              <a:gd name="T23" fmla="*/ 0 h 41"/>
              <a:gd name="T24" fmla="*/ 20 w 41"/>
              <a:gd name="T25" fmla="*/ 0 h 41"/>
              <a:gd name="T26" fmla="*/ 6 w 41"/>
              <a:gd name="T27" fmla="*/ 6 h 41"/>
              <a:gd name="T28" fmla="*/ 6 w 41"/>
              <a:gd name="T29" fmla="*/ 6 h 41"/>
              <a:gd name="T30" fmla="*/ 0 w 41"/>
              <a:gd name="T31" fmla="*/ 21 h 41"/>
              <a:gd name="T32" fmla="*/ 6 w 41"/>
              <a:gd name="T33" fmla="*/ 35 h 41"/>
              <a:gd name="T34" fmla="*/ 20 w 41"/>
              <a:gd name="T35" fmla="*/ 41 h 41"/>
              <a:gd name="T36" fmla="*/ 20 w 41"/>
              <a:gd name="T37" fmla="*/ 41 h 41"/>
              <a:gd name="T38" fmla="*/ 35 w 41"/>
              <a:gd name="T39" fmla="*/ 35 h 41"/>
              <a:gd name="T40" fmla="*/ 41 w 41"/>
              <a:gd name="T41" fmla="*/ 21 h 41"/>
              <a:gd name="T42" fmla="*/ 36 w 41"/>
              <a:gd name="T43" fmla="*/ 7 h 41"/>
              <a:gd name="T44" fmla="*/ 35 w 41"/>
              <a:gd name="T45" fmla="*/ 6 h 41"/>
              <a:gd name="T46" fmla="*/ 33 w 41"/>
              <a:gd name="T47" fmla="*/ 4 h 41"/>
              <a:gd name="T48" fmla="*/ 20 w 41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2"/>
                  <a:pt x="37" y="16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7" y="8"/>
                  <a:pt x="7" y="8"/>
                  <a:pt x="7" y="8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1"/>
                  <a:pt x="36" y="7"/>
                </a:cubicBezTo>
                <a:cubicBezTo>
                  <a:pt x="36" y="7"/>
                  <a:pt x="35" y="6"/>
                  <a:pt x="35" y="6"/>
                </a:cubicBezTo>
                <a:cubicBezTo>
                  <a:pt x="34" y="6"/>
                  <a:pt x="34" y="5"/>
                  <a:pt x="33" y="4"/>
                </a:cubicBezTo>
                <a:cubicBezTo>
                  <a:pt x="29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33" name="Freeform 890"/>
          <p:cNvSpPr>
            <a:spLocks/>
          </p:cNvSpPr>
          <p:nvPr/>
        </p:nvSpPr>
        <p:spPr bwMode="auto">
          <a:xfrm>
            <a:off x="14120042" y="3344863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4 w 34"/>
              <a:gd name="T5" fmla="*/ 3 h 33"/>
              <a:gd name="T6" fmla="*/ 5 w 34"/>
              <a:gd name="T7" fmla="*/ 5 h 33"/>
              <a:gd name="T8" fmla="*/ 0 w 34"/>
              <a:gd name="T9" fmla="*/ 17 h 33"/>
              <a:gd name="T10" fmla="*/ 5 w 34"/>
              <a:gd name="T11" fmla="*/ 28 h 33"/>
              <a:gd name="T12" fmla="*/ 17 w 34"/>
              <a:gd name="T13" fmla="*/ 33 h 33"/>
              <a:gd name="T14" fmla="*/ 29 w 34"/>
              <a:gd name="T15" fmla="*/ 28 h 33"/>
              <a:gd name="T16" fmla="*/ 34 w 34"/>
              <a:gd name="T17" fmla="*/ 17 h 33"/>
              <a:gd name="T18" fmla="*/ 29 w 34"/>
              <a:gd name="T19" fmla="*/ 5 h 33"/>
              <a:gd name="T20" fmla="*/ 17 w 34"/>
              <a:gd name="T21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4" y="3"/>
                  <a:pt x="4" y="3"/>
                  <a:pt x="4" y="3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34" name="Freeform 891"/>
          <p:cNvSpPr>
            <a:spLocks noEditPoints="1"/>
          </p:cNvSpPr>
          <p:nvPr/>
        </p:nvSpPr>
        <p:spPr bwMode="auto">
          <a:xfrm>
            <a:off x="14102579" y="3328988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1 h 41"/>
              <a:gd name="T16" fmla="*/ 9 w 42"/>
              <a:gd name="T17" fmla="*/ 9 h 41"/>
              <a:gd name="T18" fmla="*/ 8 w 42"/>
              <a:gd name="T19" fmla="*/ 7 h 41"/>
              <a:gd name="T20" fmla="*/ 9 w 42"/>
              <a:gd name="T21" fmla="*/ 9 h 41"/>
              <a:gd name="T22" fmla="*/ 21 w 42"/>
              <a:gd name="T23" fmla="*/ 0 h 41"/>
              <a:gd name="T24" fmla="*/ 21 w 42"/>
              <a:gd name="T25" fmla="*/ 0 h 41"/>
              <a:gd name="T26" fmla="*/ 6 w 42"/>
              <a:gd name="T27" fmla="*/ 6 h 41"/>
              <a:gd name="T28" fmla="*/ 6 w 42"/>
              <a:gd name="T29" fmla="*/ 6 h 41"/>
              <a:gd name="T30" fmla="*/ 0 w 42"/>
              <a:gd name="T31" fmla="*/ 20 h 41"/>
              <a:gd name="T32" fmla="*/ 0 w 42"/>
              <a:gd name="T33" fmla="*/ 21 h 41"/>
              <a:gd name="T34" fmla="*/ 0 w 42"/>
              <a:gd name="T35" fmla="*/ 24 h 41"/>
              <a:gd name="T36" fmla="*/ 6 w 42"/>
              <a:gd name="T37" fmla="*/ 35 h 41"/>
              <a:gd name="T38" fmla="*/ 21 w 42"/>
              <a:gd name="T39" fmla="*/ 41 h 41"/>
              <a:gd name="T40" fmla="*/ 21 w 42"/>
              <a:gd name="T41" fmla="*/ 41 h 41"/>
              <a:gd name="T42" fmla="*/ 35 w 42"/>
              <a:gd name="T43" fmla="*/ 35 h 41"/>
              <a:gd name="T44" fmla="*/ 42 w 42"/>
              <a:gd name="T45" fmla="*/ 21 h 41"/>
              <a:gd name="T46" fmla="*/ 35 w 42"/>
              <a:gd name="T47" fmla="*/ 6 h 41"/>
              <a:gd name="T48" fmla="*/ 21 w 42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8" y="7"/>
                  <a:pt x="8" y="7"/>
                  <a:pt x="8" y="7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0"/>
                  <a:pt x="0" y="20"/>
                  <a:pt x="0" y="21"/>
                </a:cubicBezTo>
                <a:cubicBezTo>
                  <a:pt x="0" y="22"/>
                  <a:pt x="0" y="23"/>
                  <a:pt x="0" y="24"/>
                </a:cubicBezTo>
                <a:cubicBezTo>
                  <a:pt x="1" y="28"/>
                  <a:pt x="3" y="32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5"/>
                  <a:pt x="40" y="10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35" name="Freeform 892"/>
          <p:cNvSpPr>
            <a:spLocks/>
          </p:cNvSpPr>
          <p:nvPr/>
        </p:nvSpPr>
        <p:spPr bwMode="auto">
          <a:xfrm>
            <a:off x="14385154" y="4322763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7 h 33"/>
              <a:gd name="T8" fmla="*/ 5 w 34"/>
              <a:gd name="T9" fmla="*/ 28 h 33"/>
              <a:gd name="T10" fmla="*/ 17 w 34"/>
              <a:gd name="T11" fmla="*/ 33 h 33"/>
              <a:gd name="T12" fmla="*/ 29 w 34"/>
              <a:gd name="T13" fmla="*/ 28 h 33"/>
              <a:gd name="T14" fmla="*/ 34 w 34"/>
              <a:gd name="T15" fmla="*/ 17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36" name="Freeform 893"/>
          <p:cNvSpPr>
            <a:spLocks noEditPoints="1"/>
          </p:cNvSpPr>
          <p:nvPr/>
        </p:nvSpPr>
        <p:spPr bwMode="auto">
          <a:xfrm>
            <a:off x="14367692" y="4306888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1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1 h 41"/>
              <a:gd name="T30" fmla="*/ 6 w 42"/>
              <a:gd name="T31" fmla="*/ 35 h 41"/>
              <a:gd name="T32" fmla="*/ 21 w 42"/>
              <a:gd name="T33" fmla="*/ 41 h 41"/>
              <a:gd name="T34" fmla="*/ 21 w 42"/>
              <a:gd name="T35" fmla="*/ 41 h 41"/>
              <a:gd name="T36" fmla="*/ 35 w 42"/>
              <a:gd name="T37" fmla="*/ 35 h 41"/>
              <a:gd name="T38" fmla="*/ 42 w 42"/>
              <a:gd name="T39" fmla="*/ 21 h 41"/>
              <a:gd name="T40" fmla="*/ 40 w 42"/>
              <a:gd name="T41" fmla="*/ 14 h 41"/>
              <a:gd name="T42" fmla="*/ 39 w 42"/>
              <a:gd name="T43" fmla="*/ 10 h 41"/>
              <a:gd name="T44" fmla="*/ 35 w 42"/>
              <a:gd name="T45" fmla="*/ 6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8"/>
                  <a:pt x="41" y="16"/>
                  <a:pt x="40" y="14"/>
                </a:cubicBezTo>
                <a:cubicBezTo>
                  <a:pt x="40" y="13"/>
                  <a:pt x="39" y="11"/>
                  <a:pt x="39" y="10"/>
                </a:cubicBezTo>
                <a:cubicBezTo>
                  <a:pt x="38" y="9"/>
                  <a:pt x="37" y="7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37" name="Freeform 894"/>
          <p:cNvSpPr>
            <a:spLocks/>
          </p:cNvSpPr>
          <p:nvPr/>
        </p:nvSpPr>
        <p:spPr bwMode="auto">
          <a:xfrm>
            <a:off x="16325079" y="2581275"/>
            <a:ext cx="139700" cy="138113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7 h 33"/>
              <a:gd name="T8" fmla="*/ 5 w 34"/>
              <a:gd name="T9" fmla="*/ 28 h 33"/>
              <a:gd name="T10" fmla="*/ 17 w 34"/>
              <a:gd name="T11" fmla="*/ 33 h 33"/>
              <a:gd name="T12" fmla="*/ 29 w 34"/>
              <a:gd name="T13" fmla="*/ 28 h 33"/>
              <a:gd name="T14" fmla="*/ 34 w 34"/>
              <a:gd name="T15" fmla="*/ 17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38" name="Freeform 895"/>
          <p:cNvSpPr>
            <a:spLocks noEditPoints="1"/>
          </p:cNvSpPr>
          <p:nvPr/>
        </p:nvSpPr>
        <p:spPr bwMode="auto">
          <a:xfrm>
            <a:off x="16307617" y="2565400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1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1 h 41"/>
              <a:gd name="T30" fmla="*/ 6 w 42"/>
              <a:gd name="T31" fmla="*/ 35 h 41"/>
              <a:gd name="T32" fmla="*/ 20 w 42"/>
              <a:gd name="T33" fmla="*/ 41 h 41"/>
              <a:gd name="T34" fmla="*/ 21 w 42"/>
              <a:gd name="T35" fmla="*/ 41 h 41"/>
              <a:gd name="T36" fmla="*/ 21 w 42"/>
              <a:gd name="T37" fmla="*/ 41 h 41"/>
              <a:gd name="T38" fmla="*/ 24 w 42"/>
              <a:gd name="T39" fmla="*/ 41 h 41"/>
              <a:gd name="T40" fmla="*/ 35 w 42"/>
              <a:gd name="T41" fmla="*/ 35 h 41"/>
              <a:gd name="T42" fmla="*/ 42 w 42"/>
              <a:gd name="T43" fmla="*/ 21 h 41"/>
              <a:gd name="T44" fmla="*/ 35 w 42"/>
              <a:gd name="T45" fmla="*/ 6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1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2" y="41"/>
                  <a:pt x="23" y="41"/>
                  <a:pt x="24" y="41"/>
                </a:cubicBezTo>
                <a:cubicBezTo>
                  <a:pt x="28" y="40"/>
                  <a:pt x="32" y="39"/>
                  <a:pt x="35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5"/>
                  <a:pt x="40" y="10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39" name="Freeform 896"/>
          <p:cNvSpPr>
            <a:spLocks/>
          </p:cNvSpPr>
          <p:nvPr/>
        </p:nvSpPr>
        <p:spPr bwMode="auto">
          <a:xfrm>
            <a:off x="15105879" y="61913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5 w 33"/>
              <a:gd name="T5" fmla="*/ 5 h 33"/>
              <a:gd name="T6" fmla="*/ 0 w 33"/>
              <a:gd name="T7" fmla="*/ 17 h 33"/>
              <a:gd name="T8" fmla="*/ 5 w 33"/>
              <a:gd name="T9" fmla="*/ 28 h 33"/>
              <a:gd name="T10" fmla="*/ 16 w 33"/>
              <a:gd name="T11" fmla="*/ 33 h 33"/>
              <a:gd name="T12" fmla="*/ 28 w 33"/>
              <a:gd name="T13" fmla="*/ 28 h 33"/>
              <a:gd name="T14" fmla="*/ 33 w 33"/>
              <a:gd name="T15" fmla="*/ 17 h 33"/>
              <a:gd name="T16" fmla="*/ 28 w 33"/>
              <a:gd name="T17" fmla="*/ 5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40" name="Freeform 897"/>
          <p:cNvSpPr>
            <a:spLocks noEditPoints="1"/>
          </p:cNvSpPr>
          <p:nvPr/>
        </p:nvSpPr>
        <p:spPr bwMode="auto">
          <a:xfrm>
            <a:off x="15090004" y="44450"/>
            <a:ext cx="169863" cy="169863"/>
          </a:xfrm>
          <a:custGeom>
            <a:avLst/>
            <a:gdLst>
              <a:gd name="T0" fmla="*/ 9 w 41"/>
              <a:gd name="T1" fmla="*/ 9 h 41"/>
              <a:gd name="T2" fmla="*/ 20 w 41"/>
              <a:gd name="T3" fmla="*/ 4 h 41"/>
              <a:gd name="T4" fmla="*/ 32 w 41"/>
              <a:gd name="T5" fmla="*/ 9 h 41"/>
              <a:gd name="T6" fmla="*/ 37 w 41"/>
              <a:gd name="T7" fmla="*/ 21 h 41"/>
              <a:gd name="T8" fmla="*/ 32 w 41"/>
              <a:gd name="T9" fmla="*/ 32 h 41"/>
              <a:gd name="T10" fmla="*/ 20 w 41"/>
              <a:gd name="T11" fmla="*/ 37 h 41"/>
              <a:gd name="T12" fmla="*/ 9 w 41"/>
              <a:gd name="T13" fmla="*/ 32 h 41"/>
              <a:gd name="T14" fmla="*/ 4 w 41"/>
              <a:gd name="T15" fmla="*/ 21 h 41"/>
              <a:gd name="T16" fmla="*/ 9 w 41"/>
              <a:gd name="T17" fmla="*/ 9 h 41"/>
              <a:gd name="T18" fmla="*/ 9 w 41"/>
              <a:gd name="T19" fmla="*/ 9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6 w 41"/>
              <a:gd name="T27" fmla="*/ 6 h 41"/>
              <a:gd name="T28" fmla="*/ 0 w 41"/>
              <a:gd name="T29" fmla="*/ 21 h 41"/>
              <a:gd name="T30" fmla="*/ 4 w 41"/>
              <a:gd name="T31" fmla="*/ 33 h 41"/>
              <a:gd name="T32" fmla="*/ 6 w 41"/>
              <a:gd name="T33" fmla="*/ 35 h 41"/>
              <a:gd name="T34" fmla="*/ 7 w 41"/>
              <a:gd name="T35" fmla="*/ 36 h 41"/>
              <a:gd name="T36" fmla="*/ 20 w 41"/>
              <a:gd name="T37" fmla="*/ 41 h 41"/>
              <a:gd name="T38" fmla="*/ 20 w 41"/>
              <a:gd name="T39" fmla="*/ 41 h 41"/>
              <a:gd name="T40" fmla="*/ 35 w 41"/>
              <a:gd name="T41" fmla="*/ 35 h 41"/>
              <a:gd name="T42" fmla="*/ 41 w 41"/>
              <a:gd name="T43" fmla="*/ 21 h 41"/>
              <a:gd name="T44" fmla="*/ 36 w 41"/>
              <a:gd name="T45" fmla="*/ 7 h 41"/>
              <a:gd name="T46" fmla="*/ 35 w 41"/>
              <a:gd name="T47" fmla="*/ 6 h 41"/>
              <a:gd name="T48" fmla="*/ 33 w 41"/>
              <a:gd name="T49" fmla="*/ 4 h 41"/>
              <a:gd name="T50" fmla="*/ 20 w 41"/>
              <a:gd name="T51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1" h="41">
                <a:moveTo>
                  <a:pt x="9" y="9"/>
                </a:move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5"/>
                  <a:pt x="1" y="30"/>
                  <a:pt x="4" y="33"/>
                </a:cubicBezTo>
                <a:cubicBezTo>
                  <a:pt x="5" y="34"/>
                  <a:pt x="5" y="35"/>
                  <a:pt x="6" y="35"/>
                </a:cubicBezTo>
                <a:cubicBezTo>
                  <a:pt x="6" y="36"/>
                  <a:pt x="7" y="36"/>
                  <a:pt x="7" y="36"/>
                </a:cubicBezTo>
                <a:cubicBezTo>
                  <a:pt x="11" y="40"/>
                  <a:pt x="16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1"/>
                  <a:pt x="36" y="7"/>
                </a:cubicBezTo>
                <a:cubicBezTo>
                  <a:pt x="36" y="7"/>
                  <a:pt x="35" y="6"/>
                  <a:pt x="35" y="6"/>
                </a:cubicBezTo>
                <a:cubicBezTo>
                  <a:pt x="34" y="5"/>
                  <a:pt x="34" y="5"/>
                  <a:pt x="33" y="4"/>
                </a:cubicBezTo>
                <a:cubicBezTo>
                  <a:pt x="29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41" name="Freeform 898"/>
          <p:cNvSpPr>
            <a:spLocks/>
          </p:cNvSpPr>
          <p:nvPr/>
        </p:nvSpPr>
        <p:spPr bwMode="auto">
          <a:xfrm>
            <a:off x="10824392" y="2068513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6 h 33"/>
              <a:gd name="T8" fmla="*/ 5 w 34"/>
              <a:gd name="T9" fmla="*/ 28 h 33"/>
              <a:gd name="T10" fmla="*/ 17 w 34"/>
              <a:gd name="T11" fmla="*/ 33 h 33"/>
              <a:gd name="T12" fmla="*/ 29 w 34"/>
              <a:gd name="T13" fmla="*/ 28 h 33"/>
              <a:gd name="T14" fmla="*/ 34 w 34"/>
              <a:gd name="T15" fmla="*/ 16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9" y="1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1"/>
                  <a:pt x="2" y="25"/>
                  <a:pt x="5" y="28"/>
                </a:cubicBezTo>
                <a:cubicBezTo>
                  <a:pt x="9" y="31"/>
                  <a:pt x="13" y="33"/>
                  <a:pt x="17" y="33"/>
                </a:cubicBezTo>
                <a:cubicBezTo>
                  <a:pt x="21" y="33"/>
                  <a:pt x="26" y="31"/>
                  <a:pt x="29" y="28"/>
                </a:cubicBezTo>
                <a:cubicBezTo>
                  <a:pt x="32" y="25"/>
                  <a:pt x="34" y="21"/>
                  <a:pt x="34" y="16"/>
                </a:cubicBezTo>
                <a:cubicBezTo>
                  <a:pt x="34" y="12"/>
                  <a:pt x="32" y="8"/>
                  <a:pt x="29" y="5"/>
                </a:cubicBezTo>
                <a:cubicBezTo>
                  <a:pt x="26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42" name="Freeform 899"/>
          <p:cNvSpPr>
            <a:spLocks noEditPoints="1"/>
          </p:cNvSpPr>
          <p:nvPr/>
        </p:nvSpPr>
        <p:spPr bwMode="auto">
          <a:xfrm>
            <a:off x="10806929" y="2051050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0 h 41"/>
              <a:gd name="T8" fmla="*/ 33 w 42"/>
              <a:gd name="T9" fmla="*/ 32 h 41"/>
              <a:gd name="T10" fmla="*/ 21 w 42"/>
              <a:gd name="T11" fmla="*/ 37 h 41"/>
              <a:gd name="T12" fmla="*/ 9 w 42"/>
              <a:gd name="T13" fmla="*/ 32 h 41"/>
              <a:gd name="T14" fmla="*/ 4 w 42"/>
              <a:gd name="T15" fmla="*/ 20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0 h 41"/>
              <a:gd name="T30" fmla="*/ 6 w 42"/>
              <a:gd name="T31" fmla="*/ 35 h 41"/>
              <a:gd name="T32" fmla="*/ 21 w 42"/>
              <a:gd name="T33" fmla="*/ 41 h 41"/>
              <a:gd name="T34" fmla="*/ 21 w 42"/>
              <a:gd name="T35" fmla="*/ 41 h 41"/>
              <a:gd name="T36" fmla="*/ 36 w 42"/>
              <a:gd name="T37" fmla="*/ 35 h 41"/>
              <a:gd name="T38" fmla="*/ 42 w 42"/>
              <a:gd name="T39" fmla="*/ 20 h 41"/>
              <a:gd name="T40" fmla="*/ 36 w 42"/>
              <a:gd name="T41" fmla="*/ 6 h 41"/>
              <a:gd name="T42" fmla="*/ 34 w 42"/>
              <a:gd name="T43" fmla="*/ 4 h 41"/>
              <a:gd name="T44" fmla="*/ 30 w 42"/>
              <a:gd name="T45" fmla="*/ 2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3" y="5"/>
                  <a:pt x="17" y="4"/>
                  <a:pt x="21" y="4"/>
                </a:cubicBezTo>
                <a:cubicBezTo>
                  <a:pt x="25" y="4"/>
                  <a:pt x="30" y="5"/>
                  <a:pt x="33" y="9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5"/>
                  <a:pt x="36" y="29"/>
                  <a:pt x="33" y="32"/>
                </a:cubicBezTo>
                <a:cubicBezTo>
                  <a:pt x="30" y="35"/>
                  <a:pt x="25" y="37"/>
                  <a:pt x="21" y="37"/>
                </a:cubicBezTo>
                <a:cubicBezTo>
                  <a:pt x="17" y="37"/>
                  <a:pt x="13" y="35"/>
                  <a:pt x="9" y="32"/>
                </a:cubicBezTo>
                <a:cubicBezTo>
                  <a:pt x="6" y="29"/>
                  <a:pt x="4" y="25"/>
                  <a:pt x="4" y="20"/>
                </a:cubicBezTo>
                <a:cubicBezTo>
                  <a:pt x="4" y="16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1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1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0"/>
                </a:cubicBezTo>
                <a:cubicBezTo>
                  <a:pt x="42" y="15"/>
                  <a:pt x="40" y="10"/>
                  <a:pt x="36" y="6"/>
                </a:cubicBezTo>
                <a:cubicBezTo>
                  <a:pt x="35" y="5"/>
                  <a:pt x="34" y="5"/>
                  <a:pt x="34" y="4"/>
                </a:cubicBezTo>
                <a:cubicBezTo>
                  <a:pt x="33" y="3"/>
                  <a:pt x="31" y="2"/>
                  <a:pt x="30" y="2"/>
                </a:cubicBezTo>
                <a:cubicBezTo>
                  <a:pt x="27" y="0"/>
                  <a:pt x="24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43" name="Freeform 900"/>
          <p:cNvSpPr>
            <a:spLocks noEditPoints="1"/>
          </p:cNvSpPr>
          <p:nvPr/>
        </p:nvSpPr>
        <p:spPr bwMode="auto">
          <a:xfrm>
            <a:off x="12478567" y="-2541587"/>
            <a:ext cx="234950" cy="231775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1 w 57"/>
              <a:gd name="T9" fmla="*/ 15 h 56"/>
              <a:gd name="T10" fmla="*/ 41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8 w 57"/>
              <a:gd name="T19" fmla="*/ 8 h 56"/>
              <a:gd name="T20" fmla="*/ 0 w 57"/>
              <a:gd name="T21" fmla="*/ 28 h 56"/>
              <a:gd name="T22" fmla="*/ 8 w 57"/>
              <a:gd name="T23" fmla="*/ 48 h 56"/>
              <a:gd name="T24" fmla="*/ 28 w 57"/>
              <a:gd name="T25" fmla="*/ 56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5"/>
                  <a:pt x="3" y="43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5" y="56"/>
                  <a:pt x="43" y="54"/>
                  <a:pt x="48" y="48"/>
                </a:cubicBezTo>
                <a:cubicBezTo>
                  <a:pt x="54" y="43"/>
                  <a:pt x="57" y="35"/>
                  <a:pt x="57" y="28"/>
                </a:cubicBezTo>
                <a:cubicBezTo>
                  <a:pt x="57" y="21"/>
                  <a:pt x="54" y="14"/>
                  <a:pt x="48" y="8"/>
                </a:cubicBezTo>
                <a:cubicBezTo>
                  <a:pt x="43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44" name="Freeform 901"/>
          <p:cNvSpPr>
            <a:spLocks noEditPoints="1"/>
          </p:cNvSpPr>
          <p:nvPr/>
        </p:nvSpPr>
        <p:spPr bwMode="auto">
          <a:xfrm>
            <a:off x="12461104" y="-2559050"/>
            <a:ext cx="269875" cy="265113"/>
          </a:xfrm>
          <a:custGeom>
            <a:avLst/>
            <a:gdLst>
              <a:gd name="T0" fmla="*/ 12 w 65"/>
              <a:gd name="T1" fmla="*/ 12 h 64"/>
              <a:gd name="T2" fmla="*/ 32 w 65"/>
              <a:gd name="T3" fmla="*/ 4 h 64"/>
              <a:gd name="T4" fmla="*/ 52 w 65"/>
              <a:gd name="T5" fmla="*/ 12 h 64"/>
              <a:gd name="T6" fmla="*/ 61 w 65"/>
              <a:gd name="T7" fmla="*/ 32 h 64"/>
              <a:gd name="T8" fmla="*/ 52 w 65"/>
              <a:gd name="T9" fmla="*/ 52 h 64"/>
              <a:gd name="T10" fmla="*/ 32 w 65"/>
              <a:gd name="T11" fmla="*/ 60 h 64"/>
              <a:gd name="T12" fmla="*/ 12 w 65"/>
              <a:gd name="T13" fmla="*/ 52 h 64"/>
              <a:gd name="T14" fmla="*/ 4 w 65"/>
              <a:gd name="T15" fmla="*/ 32 h 64"/>
              <a:gd name="T16" fmla="*/ 12 w 65"/>
              <a:gd name="T17" fmla="*/ 12 h 64"/>
              <a:gd name="T18" fmla="*/ 12 w 65"/>
              <a:gd name="T19" fmla="*/ 12 h 64"/>
              <a:gd name="T20" fmla="*/ 32 w 65"/>
              <a:gd name="T21" fmla="*/ 0 h 64"/>
              <a:gd name="T22" fmla="*/ 32 w 65"/>
              <a:gd name="T23" fmla="*/ 0 h 64"/>
              <a:gd name="T24" fmla="*/ 9 w 65"/>
              <a:gd name="T25" fmla="*/ 9 h 64"/>
              <a:gd name="T26" fmla="*/ 9 w 65"/>
              <a:gd name="T27" fmla="*/ 9 h 64"/>
              <a:gd name="T28" fmla="*/ 0 w 65"/>
              <a:gd name="T29" fmla="*/ 32 h 64"/>
              <a:gd name="T30" fmla="*/ 8 w 65"/>
              <a:gd name="T31" fmla="*/ 53 h 64"/>
              <a:gd name="T32" fmla="*/ 9 w 65"/>
              <a:gd name="T33" fmla="*/ 55 h 64"/>
              <a:gd name="T34" fmla="*/ 10 w 65"/>
              <a:gd name="T35" fmla="*/ 56 h 64"/>
              <a:gd name="T36" fmla="*/ 32 w 65"/>
              <a:gd name="T37" fmla="*/ 64 h 64"/>
              <a:gd name="T38" fmla="*/ 32 w 65"/>
              <a:gd name="T39" fmla="*/ 64 h 64"/>
              <a:gd name="T40" fmla="*/ 55 w 65"/>
              <a:gd name="T41" fmla="*/ 55 h 64"/>
              <a:gd name="T42" fmla="*/ 65 w 65"/>
              <a:gd name="T43" fmla="*/ 32 h 64"/>
              <a:gd name="T44" fmla="*/ 56 w 65"/>
              <a:gd name="T45" fmla="*/ 10 h 64"/>
              <a:gd name="T46" fmla="*/ 55 w 65"/>
              <a:gd name="T47" fmla="*/ 9 h 64"/>
              <a:gd name="T48" fmla="*/ 53 w 65"/>
              <a:gd name="T49" fmla="*/ 7 h 64"/>
              <a:gd name="T50" fmla="*/ 32 w 65"/>
              <a:gd name="T51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5" h="64">
                <a:moveTo>
                  <a:pt x="12" y="12"/>
                </a:moveTo>
                <a:cubicBezTo>
                  <a:pt x="18" y="7"/>
                  <a:pt x="25" y="4"/>
                  <a:pt x="32" y="4"/>
                </a:cubicBezTo>
                <a:cubicBezTo>
                  <a:pt x="39" y="4"/>
                  <a:pt x="47" y="7"/>
                  <a:pt x="52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39"/>
                  <a:pt x="58" y="47"/>
                  <a:pt x="52" y="52"/>
                </a:cubicBezTo>
                <a:cubicBezTo>
                  <a:pt x="47" y="58"/>
                  <a:pt x="39" y="60"/>
                  <a:pt x="32" y="60"/>
                </a:cubicBezTo>
                <a:cubicBezTo>
                  <a:pt x="25" y="60"/>
                  <a:pt x="18" y="58"/>
                  <a:pt x="12" y="52"/>
                </a:cubicBezTo>
                <a:cubicBezTo>
                  <a:pt x="7" y="47"/>
                  <a:pt x="4" y="39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2" y="47"/>
                  <a:pt x="8" y="53"/>
                </a:cubicBezTo>
                <a:cubicBezTo>
                  <a:pt x="8" y="54"/>
                  <a:pt x="9" y="54"/>
                  <a:pt x="9" y="55"/>
                </a:cubicBezTo>
                <a:cubicBezTo>
                  <a:pt x="10" y="55"/>
                  <a:pt x="10" y="56"/>
                  <a:pt x="10" y="56"/>
                </a:cubicBezTo>
                <a:cubicBezTo>
                  <a:pt x="17" y="62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0" y="64"/>
                  <a:pt x="49" y="61"/>
                  <a:pt x="55" y="55"/>
                </a:cubicBezTo>
                <a:cubicBezTo>
                  <a:pt x="61" y="49"/>
                  <a:pt x="65" y="40"/>
                  <a:pt x="65" y="32"/>
                </a:cubicBezTo>
                <a:cubicBezTo>
                  <a:pt x="65" y="24"/>
                  <a:pt x="62" y="16"/>
                  <a:pt x="56" y="10"/>
                </a:cubicBezTo>
                <a:cubicBezTo>
                  <a:pt x="56" y="10"/>
                  <a:pt x="55" y="10"/>
                  <a:pt x="55" y="9"/>
                </a:cubicBezTo>
                <a:cubicBezTo>
                  <a:pt x="54" y="9"/>
                  <a:pt x="54" y="8"/>
                  <a:pt x="53" y="7"/>
                </a:cubicBezTo>
                <a:cubicBezTo>
                  <a:pt x="47" y="2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45" name="Freeform 902"/>
          <p:cNvSpPr>
            <a:spLocks/>
          </p:cNvSpPr>
          <p:nvPr/>
        </p:nvSpPr>
        <p:spPr bwMode="auto">
          <a:xfrm>
            <a:off x="12510317" y="-2505075"/>
            <a:ext cx="169863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46" name="Freeform 903"/>
          <p:cNvSpPr>
            <a:spLocks noEditPoints="1"/>
          </p:cNvSpPr>
          <p:nvPr/>
        </p:nvSpPr>
        <p:spPr bwMode="auto">
          <a:xfrm>
            <a:off x="13277079" y="1181100"/>
            <a:ext cx="444500" cy="684213"/>
          </a:xfrm>
          <a:custGeom>
            <a:avLst/>
            <a:gdLst>
              <a:gd name="T0" fmla="*/ 31 w 107"/>
              <a:gd name="T1" fmla="*/ 73 h 165"/>
              <a:gd name="T2" fmla="*/ 0 w 107"/>
              <a:gd name="T3" fmla="*/ 105 h 165"/>
              <a:gd name="T4" fmla="*/ 0 w 107"/>
              <a:gd name="T5" fmla="*/ 165 h 165"/>
              <a:gd name="T6" fmla="*/ 2 w 107"/>
              <a:gd name="T7" fmla="*/ 164 h 165"/>
              <a:gd name="T8" fmla="*/ 2 w 107"/>
              <a:gd name="T9" fmla="*/ 164 h 165"/>
              <a:gd name="T10" fmla="*/ 4 w 107"/>
              <a:gd name="T11" fmla="*/ 165 h 165"/>
              <a:gd name="T12" fmla="*/ 4 w 107"/>
              <a:gd name="T13" fmla="*/ 106 h 165"/>
              <a:gd name="T14" fmla="*/ 34 w 107"/>
              <a:gd name="T15" fmla="*/ 76 h 165"/>
              <a:gd name="T16" fmla="*/ 33 w 107"/>
              <a:gd name="T17" fmla="*/ 75 h 165"/>
              <a:gd name="T18" fmla="*/ 31 w 107"/>
              <a:gd name="T19" fmla="*/ 73 h 165"/>
              <a:gd name="T20" fmla="*/ 105 w 107"/>
              <a:gd name="T21" fmla="*/ 0 h 165"/>
              <a:gd name="T22" fmla="*/ 77 w 107"/>
              <a:gd name="T23" fmla="*/ 28 h 165"/>
              <a:gd name="T24" fmla="*/ 79 w 107"/>
              <a:gd name="T25" fmla="*/ 29 h 165"/>
              <a:gd name="T26" fmla="*/ 80 w 107"/>
              <a:gd name="T27" fmla="*/ 30 h 165"/>
              <a:gd name="T28" fmla="*/ 107 w 107"/>
              <a:gd name="T29" fmla="*/ 3 h 165"/>
              <a:gd name="T30" fmla="*/ 106 w 107"/>
              <a:gd name="T31" fmla="*/ 2 h 165"/>
              <a:gd name="T32" fmla="*/ 105 w 107"/>
              <a:gd name="T33" fmla="*/ 0 h 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07" h="165">
                <a:moveTo>
                  <a:pt x="31" y="73"/>
                </a:moveTo>
                <a:cubicBezTo>
                  <a:pt x="0" y="105"/>
                  <a:pt x="0" y="105"/>
                  <a:pt x="0" y="105"/>
                </a:cubicBezTo>
                <a:cubicBezTo>
                  <a:pt x="0" y="165"/>
                  <a:pt x="0" y="165"/>
                  <a:pt x="0" y="165"/>
                </a:cubicBezTo>
                <a:cubicBezTo>
                  <a:pt x="1" y="164"/>
                  <a:pt x="1" y="164"/>
                  <a:pt x="2" y="164"/>
                </a:cubicBezTo>
                <a:cubicBezTo>
                  <a:pt x="2" y="164"/>
                  <a:pt x="2" y="164"/>
                  <a:pt x="2" y="164"/>
                </a:cubicBezTo>
                <a:cubicBezTo>
                  <a:pt x="3" y="164"/>
                  <a:pt x="3" y="164"/>
                  <a:pt x="4" y="165"/>
                </a:cubicBezTo>
                <a:cubicBezTo>
                  <a:pt x="4" y="106"/>
                  <a:pt x="4" y="106"/>
                  <a:pt x="4" y="106"/>
                </a:cubicBezTo>
                <a:cubicBezTo>
                  <a:pt x="34" y="76"/>
                  <a:pt x="34" y="76"/>
                  <a:pt x="34" y="76"/>
                </a:cubicBezTo>
                <a:cubicBezTo>
                  <a:pt x="34" y="76"/>
                  <a:pt x="33" y="75"/>
                  <a:pt x="33" y="75"/>
                </a:cubicBezTo>
                <a:cubicBezTo>
                  <a:pt x="32" y="74"/>
                  <a:pt x="32" y="74"/>
                  <a:pt x="31" y="73"/>
                </a:cubicBezTo>
                <a:moveTo>
                  <a:pt x="105" y="0"/>
                </a:moveTo>
                <a:cubicBezTo>
                  <a:pt x="77" y="28"/>
                  <a:pt x="77" y="28"/>
                  <a:pt x="77" y="28"/>
                </a:cubicBezTo>
                <a:cubicBezTo>
                  <a:pt x="77" y="28"/>
                  <a:pt x="78" y="29"/>
                  <a:pt x="79" y="29"/>
                </a:cubicBezTo>
                <a:cubicBezTo>
                  <a:pt x="79" y="30"/>
                  <a:pt x="79" y="30"/>
                  <a:pt x="80" y="30"/>
                </a:cubicBezTo>
                <a:cubicBezTo>
                  <a:pt x="107" y="3"/>
                  <a:pt x="107" y="3"/>
                  <a:pt x="107" y="3"/>
                </a:cubicBezTo>
                <a:cubicBezTo>
                  <a:pt x="107" y="2"/>
                  <a:pt x="107" y="2"/>
                  <a:pt x="106" y="2"/>
                </a:cubicBezTo>
                <a:cubicBezTo>
                  <a:pt x="106" y="1"/>
                  <a:pt x="105" y="0"/>
                  <a:pt x="10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47" name="Freeform 904"/>
          <p:cNvSpPr>
            <a:spLocks/>
          </p:cNvSpPr>
          <p:nvPr/>
        </p:nvSpPr>
        <p:spPr bwMode="auto">
          <a:xfrm>
            <a:off x="13215167" y="1876425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5 w 34"/>
              <a:gd name="T5" fmla="*/ 5 h 34"/>
              <a:gd name="T6" fmla="*/ 0 w 34"/>
              <a:gd name="T7" fmla="*/ 17 h 34"/>
              <a:gd name="T8" fmla="*/ 5 w 34"/>
              <a:gd name="T9" fmla="*/ 29 h 34"/>
              <a:gd name="T10" fmla="*/ 17 w 34"/>
              <a:gd name="T11" fmla="*/ 34 h 34"/>
              <a:gd name="T12" fmla="*/ 29 w 34"/>
              <a:gd name="T13" fmla="*/ 29 h 34"/>
              <a:gd name="T14" fmla="*/ 34 w 34"/>
              <a:gd name="T15" fmla="*/ 17 h 34"/>
              <a:gd name="T16" fmla="*/ 29 w 34"/>
              <a:gd name="T17" fmla="*/ 5 h 34"/>
              <a:gd name="T18" fmla="*/ 17 w 34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9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9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9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32" y="26"/>
                  <a:pt x="34" y="21"/>
                  <a:pt x="34" y="17"/>
                </a:cubicBezTo>
                <a:cubicBezTo>
                  <a:pt x="34" y="13"/>
                  <a:pt x="32" y="9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48" name="Freeform 905"/>
          <p:cNvSpPr>
            <a:spLocks noEditPoints="1"/>
          </p:cNvSpPr>
          <p:nvPr/>
        </p:nvSpPr>
        <p:spPr bwMode="auto">
          <a:xfrm>
            <a:off x="13199292" y="1860550"/>
            <a:ext cx="174625" cy="174625"/>
          </a:xfrm>
          <a:custGeom>
            <a:avLst/>
            <a:gdLst>
              <a:gd name="T0" fmla="*/ 9 w 42"/>
              <a:gd name="T1" fmla="*/ 9 h 42"/>
              <a:gd name="T2" fmla="*/ 21 w 42"/>
              <a:gd name="T3" fmla="*/ 4 h 42"/>
              <a:gd name="T4" fmla="*/ 33 w 42"/>
              <a:gd name="T5" fmla="*/ 9 h 42"/>
              <a:gd name="T6" fmla="*/ 38 w 42"/>
              <a:gd name="T7" fmla="*/ 21 h 42"/>
              <a:gd name="T8" fmla="*/ 33 w 42"/>
              <a:gd name="T9" fmla="*/ 33 h 42"/>
              <a:gd name="T10" fmla="*/ 21 w 42"/>
              <a:gd name="T11" fmla="*/ 38 h 42"/>
              <a:gd name="T12" fmla="*/ 9 w 42"/>
              <a:gd name="T13" fmla="*/ 33 h 42"/>
              <a:gd name="T14" fmla="*/ 4 w 42"/>
              <a:gd name="T15" fmla="*/ 21 h 42"/>
              <a:gd name="T16" fmla="*/ 9 w 42"/>
              <a:gd name="T17" fmla="*/ 9 h 42"/>
              <a:gd name="T18" fmla="*/ 9 w 42"/>
              <a:gd name="T19" fmla="*/ 9 h 42"/>
              <a:gd name="T20" fmla="*/ 21 w 42"/>
              <a:gd name="T21" fmla="*/ 0 h 42"/>
              <a:gd name="T22" fmla="*/ 21 w 42"/>
              <a:gd name="T23" fmla="*/ 0 h 42"/>
              <a:gd name="T24" fmla="*/ 19 w 42"/>
              <a:gd name="T25" fmla="*/ 1 h 42"/>
              <a:gd name="T26" fmla="*/ 6 w 42"/>
              <a:gd name="T27" fmla="*/ 6 h 42"/>
              <a:gd name="T28" fmla="*/ 6 w 42"/>
              <a:gd name="T29" fmla="*/ 6 h 42"/>
              <a:gd name="T30" fmla="*/ 0 w 42"/>
              <a:gd name="T31" fmla="*/ 21 h 42"/>
              <a:gd name="T32" fmla="*/ 6 w 42"/>
              <a:gd name="T33" fmla="*/ 36 h 42"/>
              <a:gd name="T34" fmla="*/ 21 w 42"/>
              <a:gd name="T35" fmla="*/ 42 h 42"/>
              <a:gd name="T36" fmla="*/ 21 w 42"/>
              <a:gd name="T37" fmla="*/ 42 h 42"/>
              <a:gd name="T38" fmla="*/ 36 w 42"/>
              <a:gd name="T39" fmla="*/ 36 h 42"/>
              <a:gd name="T40" fmla="*/ 42 w 42"/>
              <a:gd name="T41" fmla="*/ 21 h 42"/>
              <a:gd name="T42" fmla="*/ 36 w 42"/>
              <a:gd name="T43" fmla="*/ 6 h 42"/>
              <a:gd name="T44" fmla="*/ 23 w 42"/>
              <a:gd name="T45" fmla="*/ 1 h 42"/>
              <a:gd name="T46" fmla="*/ 21 w 42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2">
                <a:moveTo>
                  <a:pt x="9" y="9"/>
                </a:moveTo>
                <a:cubicBezTo>
                  <a:pt x="13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6" y="13"/>
                  <a:pt x="38" y="17"/>
                  <a:pt x="38" y="21"/>
                </a:cubicBezTo>
                <a:cubicBezTo>
                  <a:pt x="38" y="25"/>
                  <a:pt x="36" y="30"/>
                  <a:pt x="33" y="33"/>
                </a:cubicBezTo>
                <a:cubicBezTo>
                  <a:pt x="30" y="36"/>
                  <a:pt x="25" y="38"/>
                  <a:pt x="21" y="38"/>
                </a:cubicBezTo>
                <a:cubicBezTo>
                  <a:pt x="17" y="38"/>
                  <a:pt x="13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3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0" y="0"/>
                  <a:pt x="20" y="0"/>
                  <a:pt x="19" y="1"/>
                </a:cubicBezTo>
                <a:cubicBezTo>
                  <a:pt x="14" y="1"/>
                  <a:pt x="10" y="3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1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40"/>
                  <a:pt x="36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16"/>
                  <a:pt x="40" y="11"/>
                  <a:pt x="36" y="6"/>
                </a:cubicBezTo>
                <a:cubicBezTo>
                  <a:pt x="32" y="3"/>
                  <a:pt x="27" y="1"/>
                  <a:pt x="23" y="1"/>
                </a:cubicBezTo>
                <a:cubicBezTo>
                  <a:pt x="22" y="0"/>
                  <a:pt x="22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49" name="Freeform 906"/>
          <p:cNvSpPr>
            <a:spLocks/>
          </p:cNvSpPr>
          <p:nvPr/>
        </p:nvSpPr>
        <p:spPr bwMode="auto">
          <a:xfrm>
            <a:off x="13708879" y="1055688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5 w 34"/>
              <a:gd name="T5" fmla="*/ 5 h 34"/>
              <a:gd name="T6" fmla="*/ 0 w 34"/>
              <a:gd name="T7" fmla="*/ 17 h 34"/>
              <a:gd name="T8" fmla="*/ 5 w 34"/>
              <a:gd name="T9" fmla="*/ 29 h 34"/>
              <a:gd name="T10" fmla="*/ 17 w 34"/>
              <a:gd name="T11" fmla="*/ 34 h 34"/>
              <a:gd name="T12" fmla="*/ 29 w 34"/>
              <a:gd name="T13" fmla="*/ 29 h 34"/>
              <a:gd name="T14" fmla="*/ 34 w 34"/>
              <a:gd name="T15" fmla="*/ 17 h 34"/>
              <a:gd name="T16" fmla="*/ 29 w 34"/>
              <a:gd name="T17" fmla="*/ 5 h 34"/>
              <a:gd name="T18" fmla="*/ 17 w 34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9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5" y="32"/>
                  <a:pt x="29" y="29"/>
                </a:cubicBezTo>
                <a:cubicBezTo>
                  <a:pt x="32" y="26"/>
                  <a:pt x="34" y="21"/>
                  <a:pt x="34" y="17"/>
                </a:cubicBezTo>
                <a:cubicBezTo>
                  <a:pt x="34" y="13"/>
                  <a:pt x="32" y="9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50" name="Freeform 907"/>
          <p:cNvSpPr>
            <a:spLocks noEditPoints="1"/>
          </p:cNvSpPr>
          <p:nvPr/>
        </p:nvSpPr>
        <p:spPr bwMode="auto">
          <a:xfrm>
            <a:off x="13693004" y="1039813"/>
            <a:ext cx="173038" cy="174625"/>
          </a:xfrm>
          <a:custGeom>
            <a:avLst/>
            <a:gdLst>
              <a:gd name="T0" fmla="*/ 9 w 42"/>
              <a:gd name="T1" fmla="*/ 9 h 42"/>
              <a:gd name="T2" fmla="*/ 21 w 42"/>
              <a:gd name="T3" fmla="*/ 4 h 42"/>
              <a:gd name="T4" fmla="*/ 33 w 42"/>
              <a:gd name="T5" fmla="*/ 9 h 42"/>
              <a:gd name="T6" fmla="*/ 38 w 42"/>
              <a:gd name="T7" fmla="*/ 21 h 42"/>
              <a:gd name="T8" fmla="*/ 33 w 42"/>
              <a:gd name="T9" fmla="*/ 33 h 42"/>
              <a:gd name="T10" fmla="*/ 21 w 42"/>
              <a:gd name="T11" fmla="*/ 38 h 42"/>
              <a:gd name="T12" fmla="*/ 9 w 42"/>
              <a:gd name="T13" fmla="*/ 33 h 42"/>
              <a:gd name="T14" fmla="*/ 4 w 42"/>
              <a:gd name="T15" fmla="*/ 21 h 42"/>
              <a:gd name="T16" fmla="*/ 9 w 42"/>
              <a:gd name="T17" fmla="*/ 9 h 42"/>
              <a:gd name="T18" fmla="*/ 9 w 42"/>
              <a:gd name="T19" fmla="*/ 9 h 42"/>
              <a:gd name="T20" fmla="*/ 21 w 42"/>
              <a:gd name="T21" fmla="*/ 0 h 42"/>
              <a:gd name="T22" fmla="*/ 21 w 42"/>
              <a:gd name="T23" fmla="*/ 0 h 42"/>
              <a:gd name="T24" fmla="*/ 6 w 42"/>
              <a:gd name="T25" fmla="*/ 6 h 42"/>
              <a:gd name="T26" fmla="*/ 6 w 42"/>
              <a:gd name="T27" fmla="*/ 6 h 42"/>
              <a:gd name="T28" fmla="*/ 0 w 42"/>
              <a:gd name="T29" fmla="*/ 21 h 42"/>
              <a:gd name="T30" fmla="*/ 5 w 42"/>
              <a:gd name="T31" fmla="*/ 34 h 42"/>
              <a:gd name="T32" fmla="*/ 6 w 42"/>
              <a:gd name="T33" fmla="*/ 36 h 42"/>
              <a:gd name="T34" fmla="*/ 7 w 42"/>
              <a:gd name="T35" fmla="*/ 37 h 42"/>
              <a:gd name="T36" fmla="*/ 21 w 42"/>
              <a:gd name="T37" fmla="*/ 42 h 42"/>
              <a:gd name="T38" fmla="*/ 21 w 42"/>
              <a:gd name="T39" fmla="*/ 42 h 42"/>
              <a:gd name="T40" fmla="*/ 35 w 42"/>
              <a:gd name="T41" fmla="*/ 36 h 42"/>
              <a:gd name="T42" fmla="*/ 42 w 42"/>
              <a:gd name="T43" fmla="*/ 21 h 42"/>
              <a:gd name="T44" fmla="*/ 35 w 42"/>
              <a:gd name="T45" fmla="*/ 6 h 42"/>
              <a:gd name="T46" fmla="*/ 21 w 42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2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3"/>
                  <a:pt x="38" y="17"/>
                  <a:pt x="38" y="21"/>
                </a:cubicBezTo>
                <a:cubicBezTo>
                  <a:pt x="38" y="25"/>
                  <a:pt x="36" y="30"/>
                  <a:pt x="33" y="33"/>
                </a:cubicBezTo>
                <a:cubicBezTo>
                  <a:pt x="29" y="36"/>
                  <a:pt x="25" y="38"/>
                  <a:pt x="21" y="38"/>
                </a:cubicBezTo>
                <a:cubicBezTo>
                  <a:pt x="17" y="38"/>
                  <a:pt x="12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3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0"/>
                  <a:pt x="5" y="34"/>
                </a:cubicBezTo>
                <a:cubicBezTo>
                  <a:pt x="5" y="34"/>
                  <a:pt x="6" y="35"/>
                  <a:pt x="6" y="36"/>
                </a:cubicBezTo>
                <a:cubicBezTo>
                  <a:pt x="7" y="36"/>
                  <a:pt x="7" y="36"/>
                  <a:pt x="7" y="37"/>
                </a:cubicBezTo>
                <a:cubicBezTo>
                  <a:pt x="11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16"/>
                  <a:pt x="40" y="11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51" name="Freeform 908"/>
          <p:cNvSpPr>
            <a:spLocks noEditPoints="1"/>
          </p:cNvSpPr>
          <p:nvPr/>
        </p:nvSpPr>
        <p:spPr bwMode="auto">
          <a:xfrm>
            <a:off x="13394554" y="1279525"/>
            <a:ext cx="231775" cy="233363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8 w 56"/>
              <a:gd name="T19" fmla="*/ 8 h 56"/>
              <a:gd name="T20" fmla="*/ 0 w 56"/>
              <a:gd name="T21" fmla="*/ 28 h 56"/>
              <a:gd name="T22" fmla="*/ 8 w 56"/>
              <a:gd name="T23" fmla="*/ 48 h 56"/>
              <a:gd name="T24" fmla="*/ 28 w 56"/>
              <a:gd name="T25" fmla="*/ 56 h 56"/>
              <a:gd name="T26" fmla="*/ 48 w 56"/>
              <a:gd name="T27" fmla="*/ 48 h 56"/>
              <a:gd name="T28" fmla="*/ 56 w 56"/>
              <a:gd name="T29" fmla="*/ 28 h 56"/>
              <a:gd name="T30" fmla="*/ 48 w 56"/>
              <a:gd name="T31" fmla="*/ 8 h 56"/>
              <a:gd name="T32" fmla="*/ 28 w 56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8" y="45"/>
                  <a:pt x="15" y="41"/>
                </a:cubicBezTo>
                <a:cubicBezTo>
                  <a:pt x="7" y="34"/>
                  <a:pt x="7" y="22"/>
                  <a:pt x="15" y="15"/>
                </a:cubicBezTo>
                <a:cubicBezTo>
                  <a:pt x="18" y="11"/>
                  <a:pt x="23" y="9"/>
                  <a:pt x="28" y="9"/>
                </a:cubicBezTo>
                <a:cubicBezTo>
                  <a:pt x="33" y="9"/>
                  <a:pt x="37" y="11"/>
                  <a:pt x="41" y="15"/>
                </a:cubicBezTo>
                <a:cubicBezTo>
                  <a:pt x="48" y="22"/>
                  <a:pt x="48" y="34"/>
                  <a:pt x="41" y="41"/>
                </a:cubicBezTo>
                <a:cubicBezTo>
                  <a:pt x="37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3" y="3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2" y="14"/>
                  <a:pt x="0" y="21"/>
                  <a:pt x="0" y="28"/>
                </a:cubicBezTo>
                <a:cubicBezTo>
                  <a:pt x="0" y="35"/>
                  <a:pt x="2" y="43"/>
                  <a:pt x="8" y="48"/>
                </a:cubicBezTo>
                <a:cubicBezTo>
                  <a:pt x="13" y="54"/>
                  <a:pt x="21" y="56"/>
                  <a:pt x="28" y="56"/>
                </a:cubicBezTo>
                <a:cubicBezTo>
                  <a:pt x="35" y="56"/>
                  <a:pt x="42" y="54"/>
                  <a:pt x="48" y="48"/>
                </a:cubicBezTo>
                <a:cubicBezTo>
                  <a:pt x="53" y="43"/>
                  <a:pt x="56" y="35"/>
                  <a:pt x="56" y="28"/>
                </a:cubicBezTo>
                <a:cubicBezTo>
                  <a:pt x="56" y="21"/>
                  <a:pt x="53" y="14"/>
                  <a:pt x="48" y="8"/>
                </a:cubicBezTo>
                <a:cubicBezTo>
                  <a:pt x="42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52" name="Freeform 909"/>
          <p:cNvSpPr>
            <a:spLocks noEditPoints="1"/>
          </p:cNvSpPr>
          <p:nvPr/>
        </p:nvSpPr>
        <p:spPr bwMode="auto">
          <a:xfrm>
            <a:off x="13373917" y="1263650"/>
            <a:ext cx="268288" cy="265113"/>
          </a:xfrm>
          <a:custGeom>
            <a:avLst/>
            <a:gdLst>
              <a:gd name="T0" fmla="*/ 13 w 65"/>
              <a:gd name="T1" fmla="*/ 12 h 64"/>
              <a:gd name="T2" fmla="*/ 33 w 65"/>
              <a:gd name="T3" fmla="*/ 4 h 64"/>
              <a:gd name="T4" fmla="*/ 53 w 65"/>
              <a:gd name="T5" fmla="*/ 12 h 64"/>
              <a:gd name="T6" fmla="*/ 61 w 65"/>
              <a:gd name="T7" fmla="*/ 32 h 64"/>
              <a:gd name="T8" fmla="*/ 53 w 65"/>
              <a:gd name="T9" fmla="*/ 52 h 64"/>
              <a:gd name="T10" fmla="*/ 33 w 65"/>
              <a:gd name="T11" fmla="*/ 60 h 64"/>
              <a:gd name="T12" fmla="*/ 13 w 65"/>
              <a:gd name="T13" fmla="*/ 52 h 64"/>
              <a:gd name="T14" fmla="*/ 5 w 65"/>
              <a:gd name="T15" fmla="*/ 32 h 64"/>
              <a:gd name="T16" fmla="*/ 13 w 65"/>
              <a:gd name="T17" fmla="*/ 12 h 64"/>
              <a:gd name="T18" fmla="*/ 13 w 65"/>
              <a:gd name="T19" fmla="*/ 12 h 64"/>
              <a:gd name="T20" fmla="*/ 33 w 65"/>
              <a:gd name="T21" fmla="*/ 0 h 64"/>
              <a:gd name="T22" fmla="*/ 33 w 65"/>
              <a:gd name="T23" fmla="*/ 0 h 64"/>
              <a:gd name="T24" fmla="*/ 10 w 65"/>
              <a:gd name="T25" fmla="*/ 9 h 64"/>
              <a:gd name="T26" fmla="*/ 10 w 65"/>
              <a:gd name="T27" fmla="*/ 9 h 64"/>
              <a:gd name="T28" fmla="*/ 1 w 65"/>
              <a:gd name="T29" fmla="*/ 32 h 64"/>
              <a:gd name="T30" fmla="*/ 8 w 65"/>
              <a:gd name="T31" fmla="*/ 53 h 64"/>
              <a:gd name="T32" fmla="*/ 10 w 65"/>
              <a:gd name="T33" fmla="*/ 55 h 64"/>
              <a:gd name="T34" fmla="*/ 11 w 65"/>
              <a:gd name="T35" fmla="*/ 56 h 64"/>
              <a:gd name="T36" fmla="*/ 33 w 65"/>
              <a:gd name="T37" fmla="*/ 64 h 64"/>
              <a:gd name="T38" fmla="*/ 33 w 65"/>
              <a:gd name="T39" fmla="*/ 64 h 64"/>
              <a:gd name="T40" fmla="*/ 56 w 65"/>
              <a:gd name="T41" fmla="*/ 55 h 64"/>
              <a:gd name="T42" fmla="*/ 65 w 65"/>
              <a:gd name="T43" fmla="*/ 32 h 64"/>
              <a:gd name="T44" fmla="*/ 57 w 65"/>
              <a:gd name="T45" fmla="*/ 10 h 64"/>
              <a:gd name="T46" fmla="*/ 56 w 65"/>
              <a:gd name="T47" fmla="*/ 9 h 64"/>
              <a:gd name="T48" fmla="*/ 54 w 65"/>
              <a:gd name="T49" fmla="*/ 8 h 64"/>
              <a:gd name="T50" fmla="*/ 33 w 65"/>
              <a:gd name="T51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5" h="64">
                <a:moveTo>
                  <a:pt x="13" y="12"/>
                </a:moveTo>
                <a:cubicBezTo>
                  <a:pt x="18" y="7"/>
                  <a:pt x="26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39"/>
                  <a:pt x="58" y="47"/>
                  <a:pt x="53" y="52"/>
                </a:cubicBezTo>
                <a:cubicBezTo>
                  <a:pt x="47" y="58"/>
                  <a:pt x="40" y="60"/>
                  <a:pt x="33" y="60"/>
                </a:cubicBezTo>
                <a:cubicBezTo>
                  <a:pt x="26" y="60"/>
                  <a:pt x="18" y="58"/>
                  <a:pt x="13" y="52"/>
                </a:cubicBezTo>
                <a:cubicBezTo>
                  <a:pt x="7" y="47"/>
                  <a:pt x="5" y="39"/>
                  <a:pt x="5" y="32"/>
                </a:cubicBezTo>
                <a:cubicBezTo>
                  <a:pt x="5" y="25"/>
                  <a:pt x="7" y="18"/>
                  <a:pt x="13" y="12"/>
                </a:cubicBezTo>
                <a:cubicBezTo>
                  <a:pt x="13" y="12"/>
                  <a:pt x="13" y="12"/>
                  <a:pt x="13" y="12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5" y="0"/>
                  <a:pt x="16" y="3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4" y="16"/>
                  <a:pt x="0" y="24"/>
                  <a:pt x="1" y="32"/>
                </a:cubicBezTo>
                <a:cubicBezTo>
                  <a:pt x="0" y="40"/>
                  <a:pt x="3" y="47"/>
                  <a:pt x="8" y="53"/>
                </a:cubicBezTo>
                <a:cubicBezTo>
                  <a:pt x="9" y="54"/>
                  <a:pt x="9" y="54"/>
                  <a:pt x="10" y="55"/>
                </a:cubicBezTo>
                <a:cubicBezTo>
                  <a:pt x="10" y="55"/>
                  <a:pt x="11" y="56"/>
                  <a:pt x="11" y="56"/>
                </a:cubicBezTo>
                <a:cubicBezTo>
                  <a:pt x="17" y="62"/>
                  <a:pt x="25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1" y="64"/>
                  <a:pt x="49" y="61"/>
                  <a:pt x="56" y="55"/>
                </a:cubicBezTo>
                <a:cubicBezTo>
                  <a:pt x="62" y="49"/>
                  <a:pt x="65" y="40"/>
                  <a:pt x="65" y="32"/>
                </a:cubicBezTo>
                <a:cubicBezTo>
                  <a:pt x="65" y="24"/>
                  <a:pt x="62" y="16"/>
                  <a:pt x="57" y="10"/>
                </a:cubicBezTo>
                <a:cubicBezTo>
                  <a:pt x="56" y="10"/>
                  <a:pt x="56" y="10"/>
                  <a:pt x="56" y="9"/>
                </a:cubicBezTo>
                <a:cubicBezTo>
                  <a:pt x="55" y="9"/>
                  <a:pt x="54" y="8"/>
                  <a:pt x="54" y="8"/>
                </a:cubicBezTo>
                <a:cubicBezTo>
                  <a:pt x="48" y="2"/>
                  <a:pt x="40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53" name="Freeform 910"/>
          <p:cNvSpPr>
            <a:spLocks/>
          </p:cNvSpPr>
          <p:nvPr/>
        </p:nvSpPr>
        <p:spPr bwMode="auto">
          <a:xfrm>
            <a:off x="13423129" y="1317625"/>
            <a:ext cx="169863" cy="157163"/>
          </a:xfrm>
          <a:custGeom>
            <a:avLst/>
            <a:gdLst>
              <a:gd name="T0" fmla="*/ 21 w 41"/>
              <a:gd name="T1" fmla="*/ 0 h 38"/>
              <a:gd name="T2" fmla="*/ 8 w 41"/>
              <a:gd name="T3" fmla="*/ 6 h 38"/>
              <a:gd name="T4" fmla="*/ 8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61" name="Freeform 918"/>
          <p:cNvSpPr>
            <a:spLocks/>
          </p:cNvSpPr>
          <p:nvPr/>
        </p:nvSpPr>
        <p:spPr bwMode="auto">
          <a:xfrm>
            <a:off x="9144817" y="5397500"/>
            <a:ext cx="1376363" cy="3702050"/>
          </a:xfrm>
          <a:custGeom>
            <a:avLst/>
            <a:gdLst>
              <a:gd name="T0" fmla="*/ 327 w 332"/>
              <a:gd name="T1" fmla="*/ 0 h 893"/>
              <a:gd name="T2" fmla="*/ 328 w 332"/>
              <a:gd name="T3" fmla="*/ 56 h 893"/>
              <a:gd name="T4" fmla="*/ 228 w 332"/>
              <a:gd name="T5" fmla="*/ 153 h 893"/>
              <a:gd name="T6" fmla="*/ 31 w 332"/>
              <a:gd name="T7" fmla="*/ 153 h 893"/>
              <a:gd name="T8" fmla="*/ 0 w 332"/>
              <a:gd name="T9" fmla="*/ 185 h 893"/>
              <a:gd name="T10" fmla="*/ 0 w 332"/>
              <a:gd name="T11" fmla="*/ 893 h 893"/>
              <a:gd name="T12" fmla="*/ 4 w 332"/>
              <a:gd name="T13" fmla="*/ 893 h 893"/>
              <a:gd name="T14" fmla="*/ 4 w 332"/>
              <a:gd name="T15" fmla="*/ 187 h 893"/>
              <a:gd name="T16" fmla="*/ 33 w 332"/>
              <a:gd name="T17" fmla="*/ 157 h 893"/>
              <a:gd name="T18" fmla="*/ 230 w 332"/>
              <a:gd name="T19" fmla="*/ 157 h 893"/>
              <a:gd name="T20" fmla="*/ 332 w 332"/>
              <a:gd name="T21" fmla="*/ 57 h 893"/>
              <a:gd name="T22" fmla="*/ 331 w 332"/>
              <a:gd name="T23" fmla="*/ 0 h 893"/>
              <a:gd name="T24" fmla="*/ 330 w 332"/>
              <a:gd name="T25" fmla="*/ 0 h 893"/>
              <a:gd name="T26" fmla="*/ 330 w 332"/>
              <a:gd name="T27" fmla="*/ 0 h 893"/>
              <a:gd name="T28" fmla="*/ 327 w 332"/>
              <a:gd name="T29" fmla="*/ 0 h 8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32" h="893">
                <a:moveTo>
                  <a:pt x="327" y="0"/>
                </a:moveTo>
                <a:cubicBezTo>
                  <a:pt x="328" y="56"/>
                  <a:pt x="328" y="56"/>
                  <a:pt x="328" y="56"/>
                </a:cubicBezTo>
                <a:cubicBezTo>
                  <a:pt x="228" y="153"/>
                  <a:pt x="228" y="153"/>
                  <a:pt x="228" y="153"/>
                </a:cubicBezTo>
                <a:cubicBezTo>
                  <a:pt x="31" y="153"/>
                  <a:pt x="31" y="153"/>
                  <a:pt x="31" y="153"/>
                </a:cubicBezTo>
                <a:cubicBezTo>
                  <a:pt x="0" y="185"/>
                  <a:pt x="0" y="185"/>
                  <a:pt x="0" y="185"/>
                </a:cubicBezTo>
                <a:cubicBezTo>
                  <a:pt x="0" y="893"/>
                  <a:pt x="0" y="893"/>
                  <a:pt x="0" y="893"/>
                </a:cubicBezTo>
                <a:cubicBezTo>
                  <a:pt x="4" y="893"/>
                  <a:pt x="4" y="893"/>
                  <a:pt x="4" y="893"/>
                </a:cubicBezTo>
                <a:cubicBezTo>
                  <a:pt x="4" y="187"/>
                  <a:pt x="4" y="187"/>
                  <a:pt x="4" y="187"/>
                </a:cubicBezTo>
                <a:cubicBezTo>
                  <a:pt x="33" y="157"/>
                  <a:pt x="33" y="157"/>
                  <a:pt x="33" y="157"/>
                </a:cubicBezTo>
                <a:cubicBezTo>
                  <a:pt x="230" y="157"/>
                  <a:pt x="230" y="157"/>
                  <a:pt x="230" y="157"/>
                </a:cubicBezTo>
                <a:cubicBezTo>
                  <a:pt x="332" y="57"/>
                  <a:pt x="332" y="57"/>
                  <a:pt x="332" y="57"/>
                </a:cubicBezTo>
                <a:cubicBezTo>
                  <a:pt x="331" y="0"/>
                  <a:pt x="331" y="0"/>
                  <a:pt x="331" y="0"/>
                </a:cubicBezTo>
                <a:cubicBezTo>
                  <a:pt x="331" y="0"/>
                  <a:pt x="330" y="0"/>
                  <a:pt x="330" y="0"/>
                </a:cubicBezTo>
                <a:cubicBezTo>
                  <a:pt x="330" y="0"/>
                  <a:pt x="330" y="0"/>
                  <a:pt x="330" y="0"/>
                </a:cubicBezTo>
                <a:cubicBezTo>
                  <a:pt x="329" y="0"/>
                  <a:pt x="328" y="0"/>
                  <a:pt x="32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62" name="Freeform 919"/>
          <p:cNvSpPr>
            <a:spLocks/>
          </p:cNvSpPr>
          <p:nvPr/>
        </p:nvSpPr>
        <p:spPr bwMode="auto">
          <a:xfrm>
            <a:off x="10443392" y="5243513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4 h 33"/>
              <a:gd name="T4" fmla="*/ 0 w 34"/>
              <a:gd name="T5" fmla="*/ 16 h 33"/>
              <a:gd name="T6" fmla="*/ 5 w 34"/>
              <a:gd name="T7" fmla="*/ 28 h 33"/>
              <a:gd name="T8" fmla="*/ 17 w 34"/>
              <a:gd name="T9" fmla="*/ 33 h 33"/>
              <a:gd name="T10" fmla="*/ 29 w 34"/>
              <a:gd name="T11" fmla="*/ 28 h 33"/>
              <a:gd name="T12" fmla="*/ 29 w 34"/>
              <a:gd name="T13" fmla="*/ 28 h 33"/>
              <a:gd name="T14" fmla="*/ 34 w 34"/>
              <a:gd name="T15" fmla="*/ 16 h 33"/>
              <a:gd name="T16" fmla="*/ 29 w 34"/>
              <a:gd name="T17" fmla="*/ 4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1"/>
                  <a:pt x="5" y="4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0"/>
                  <a:pt x="2" y="25"/>
                  <a:pt x="5" y="28"/>
                </a:cubicBezTo>
                <a:cubicBezTo>
                  <a:pt x="8" y="31"/>
                  <a:pt x="13" y="33"/>
                  <a:pt x="17" y="33"/>
                </a:cubicBezTo>
                <a:cubicBezTo>
                  <a:pt x="21" y="33"/>
                  <a:pt x="25" y="31"/>
                  <a:pt x="29" y="28"/>
                </a:cubicBezTo>
                <a:cubicBezTo>
                  <a:pt x="29" y="28"/>
                  <a:pt x="29" y="28"/>
                  <a:pt x="29" y="28"/>
                </a:cubicBezTo>
                <a:cubicBezTo>
                  <a:pt x="32" y="25"/>
                  <a:pt x="34" y="20"/>
                  <a:pt x="34" y="16"/>
                </a:cubicBezTo>
                <a:cubicBezTo>
                  <a:pt x="34" y="12"/>
                  <a:pt x="32" y="8"/>
                  <a:pt x="29" y="4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63" name="Freeform 920"/>
          <p:cNvSpPr>
            <a:spLocks noEditPoints="1"/>
          </p:cNvSpPr>
          <p:nvPr/>
        </p:nvSpPr>
        <p:spPr bwMode="auto">
          <a:xfrm>
            <a:off x="10425929" y="5227638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2 h 41"/>
              <a:gd name="T4" fmla="*/ 4 w 42"/>
              <a:gd name="T5" fmla="*/ 20 h 41"/>
              <a:gd name="T6" fmla="*/ 9 w 42"/>
              <a:gd name="T7" fmla="*/ 8 h 41"/>
              <a:gd name="T8" fmla="*/ 21 w 42"/>
              <a:gd name="T9" fmla="*/ 4 h 41"/>
              <a:gd name="T10" fmla="*/ 33 w 42"/>
              <a:gd name="T11" fmla="*/ 8 h 41"/>
              <a:gd name="T12" fmla="*/ 38 w 42"/>
              <a:gd name="T13" fmla="*/ 20 h 41"/>
              <a:gd name="T14" fmla="*/ 33 w 42"/>
              <a:gd name="T15" fmla="*/ 32 h 41"/>
              <a:gd name="T16" fmla="*/ 33 w 42"/>
              <a:gd name="T17" fmla="*/ 32 h 41"/>
              <a:gd name="T18" fmla="*/ 21 w 42"/>
              <a:gd name="T19" fmla="*/ 37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0 w 42"/>
              <a:gd name="T27" fmla="*/ 20 h 41"/>
              <a:gd name="T28" fmla="*/ 6 w 42"/>
              <a:gd name="T29" fmla="*/ 35 h 41"/>
              <a:gd name="T30" fmla="*/ 18 w 42"/>
              <a:gd name="T31" fmla="*/ 41 h 41"/>
              <a:gd name="T32" fmla="*/ 21 w 42"/>
              <a:gd name="T33" fmla="*/ 41 h 41"/>
              <a:gd name="T34" fmla="*/ 21 w 42"/>
              <a:gd name="T35" fmla="*/ 41 h 41"/>
              <a:gd name="T36" fmla="*/ 22 w 42"/>
              <a:gd name="T37" fmla="*/ 41 h 41"/>
              <a:gd name="T38" fmla="*/ 36 w 42"/>
              <a:gd name="T39" fmla="*/ 35 h 41"/>
              <a:gd name="T40" fmla="*/ 34 w 42"/>
              <a:gd name="T41" fmla="*/ 33 h 41"/>
              <a:gd name="T42" fmla="*/ 36 w 42"/>
              <a:gd name="T43" fmla="*/ 35 h 41"/>
              <a:gd name="T44" fmla="*/ 42 w 42"/>
              <a:gd name="T45" fmla="*/ 20 h 41"/>
              <a:gd name="T46" fmla="*/ 36 w 42"/>
              <a:gd name="T47" fmla="*/ 6 h 41"/>
              <a:gd name="T48" fmla="*/ 21 w 42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5"/>
                  <a:pt x="9" y="32"/>
                </a:cubicBezTo>
                <a:cubicBezTo>
                  <a:pt x="6" y="29"/>
                  <a:pt x="4" y="24"/>
                  <a:pt x="4" y="20"/>
                </a:cubicBezTo>
                <a:cubicBezTo>
                  <a:pt x="4" y="16"/>
                  <a:pt x="6" y="12"/>
                  <a:pt x="9" y="8"/>
                </a:cubicBezTo>
                <a:cubicBezTo>
                  <a:pt x="12" y="5"/>
                  <a:pt x="17" y="4"/>
                  <a:pt x="21" y="4"/>
                </a:cubicBezTo>
                <a:cubicBezTo>
                  <a:pt x="25" y="4"/>
                  <a:pt x="29" y="5"/>
                  <a:pt x="33" y="8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4"/>
                  <a:pt x="36" y="29"/>
                  <a:pt x="33" y="32"/>
                </a:cubicBezTo>
                <a:cubicBezTo>
                  <a:pt x="33" y="32"/>
                  <a:pt x="33" y="32"/>
                  <a:pt x="33" y="32"/>
                </a:cubicBezTo>
                <a:cubicBezTo>
                  <a:pt x="29" y="35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5"/>
                  <a:pt x="2" y="31"/>
                  <a:pt x="6" y="35"/>
                </a:cubicBezTo>
                <a:cubicBezTo>
                  <a:pt x="10" y="38"/>
                  <a:pt x="14" y="40"/>
                  <a:pt x="18" y="41"/>
                </a:cubicBezTo>
                <a:cubicBezTo>
                  <a:pt x="19" y="41"/>
                  <a:pt x="20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1" y="41"/>
                  <a:pt x="22" y="41"/>
                  <a:pt x="22" y="41"/>
                </a:cubicBezTo>
                <a:cubicBezTo>
                  <a:pt x="27" y="41"/>
                  <a:pt x="32" y="39"/>
                  <a:pt x="36" y="35"/>
                </a:cubicBezTo>
                <a:cubicBezTo>
                  <a:pt x="34" y="33"/>
                  <a:pt x="34" y="33"/>
                  <a:pt x="34" y="33"/>
                </a:cubicBezTo>
                <a:cubicBezTo>
                  <a:pt x="36" y="35"/>
                  <a:pt x="36" y="35"/>
                  <a:pt x="36" y="35"/>
                </a:cubicBezTo>
                <a:cubicBezTo>
                  <a:pt x="40" y="31"/>
                  <a:pt x="42" y="25"/>
                  <a:pt x="42" y="20"/>
                </a:cubicBezTo>
                <a:cubicBezTo>
                  <a:pt x="42" y="15"/>
                  <a:pt x="40" y="10"/>
                  <a:pt x="36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64" name="Freeform 921"/>
          <p:cNvSpPr>
            <a:spLocks noEditPoints="1"/>
          </p:cNvSpPr>
          <p:nvPr/>
        </p:nvSpPr>
        <p:spPr bwMode="auto">
          <a:xfrm>
            <a:off x="9013054" y="4584700"/>
            <a:ext cx="1631950" cy="4597400"/>
          </a:xfrm>
          <a:custGeom>
            <a:avLst/>
            <a:gdLst>
              <a:gd name="T0" fmla="*/ 314 w 394"/>
              <a:gd name="T1" fmla="*/ 133 h 1109"/>
              <a:gd name="T2" fmla="*/ 273 w 394"/>
              <a:gd name="T3" fmla="*/ 175 h 1109"/>
              <a:gd name="T4" fmla="*/ 275 w 394"/>
              <a:gd name="T5" fmla="*/ 234 h 1109"/>
              <a:gd name="T6" fmla="*/ 190 w 394"/>
              <a:gd name="T7" fmla="*/ 317 h 1109"/>
              <a:gd name="T8" fmla="*/ 35 w 394"/>
              <a:gd name="T9" fmla="*/ 317 h 1109"/>
              <a:gd name="T10" fmla="*/ 0 w 394"/>
              <a:gd name="T11" fmla="*/ 353 h 1109"/>
              <a:gd name="T12" fmla="*/ 0 w 394"/>
              <a:gd name="T13" fmla="*/ 1109 h 1109"/>
              <a:gd name="T14" fmla="*/ 4 w 394"/>
              <a:gd name="T15" fmla="*/ 1109 h 1109"/>
              <a:gd name="T16" fmla="*/ 4 w 394"/>
              <a:gd name="T17" fmla="*/ 355 h 1109"/>
              <a:gd name="T18" fmla="*/ 37 w 394"/>
              <a:gd name="T19" fmla="*/ 321 h 1109"/>
              <a:gd name="T20" fmla="*/ 191 w 394"/>
              <a:gd name="T21" fmla="*/ 321 h 1109"/>
              <a:gd name="T22" fmla="*/ 279 w 394"/>
              <a:gd name="T23" fmla="*/ 235 h 1109"/>
              <a:gd name="T24" fmla="*/ 277 w 394"/>
              <a:gd name="T25" fmla="*/ 176 h 1109"/>
              <a:gd name="T26" fmla="*/ 317 w 394"/>
              <a:gd name="T27" fmla="*/ 136 h 1109"/>
              <a:gd name="T28" fmla="*/ 316 w 394"/>
              <a:gd name="T29" fmla="*/ 136 h 1109"/>
              <a:gd name="T30" fmla="*/ 314 w 394"/>
              <a:gd name="T31" fmla="*/ 133 h 1109"/>
              <a:gd name="T32" fmla="*/ 389 w 394"/>
              <a:gd name="T33" fmla="*/ 0 h 1109"/>
              <a:gd name="T34" fmla="*/ 390 w 394"/>
              <a:gd name="T35" fmla="*/ 57 h 1109"/>
              <a:gd name="T36" fmla="*/ 360 w 394"/>
              <a:gd name="T37" fmla="*/ 88 h 1109"/>
              <a:gd name="T38" fmla="*/ 362 w 394"/>
              <a:gd name="T39" fmla="*/ 90 h 1109"/>
              <a:gd name="T40" fmla="*/ 363 w 394"/>
              <a:gd name="T41" fmla="*/ 91 h 1109"/>
              <a:gd name="T42" fmla="*/ 394 w 394"/>
              <a:gd name="T43" fmla="*/ 59 h 1109"/>
              <a:gd name="T44" fmla="*/ 393 w 394"/>
              <a:gd name="T45" fmla="*/ 1 h 1109"/>
              <a:gd name="T46" fmla="*/ 393 w 394"/>
              <a:gd name="T47" fmla="*/ 1 h 1109"/>
              <a:gd name="T48" fmla="*/ 393 w 394"/>
              <a:gd name="T49" fmla="*/ 1 h 1109"/>
              <a:gd name="T50" fmla="*/ 389 w 394"/>
              <a:gd name="T51" fmla="*/ 0 h 1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394" h="1109">
                <a:moveTo>
                  <a:pt x="314" y="133"/>
                </a:moveTo>
                <a:cubicBezTo>
                  <a:pt x="273" y="175"/>
                  <a:pt x="273" y="175"/>
                  <a:pt x="273" y="175"/>
                </a:cubicBezTo>
                <a:cubicBezTo>
                  <a:pt x="275" y="234"/>
                  <a:pt x="275" y="234"/>
                  <a:pt x="275" y="234"/>
                </a:cubicBezTo>
                <a:cubicBezTo>
                  <a:pt x="190" y="317"/>
                  <a:pt x="190" y="317"/>
                  <a:pt x="190" y="317"/>
                </a:cubicBezTo>
                <a:cubicBezTo>
                  <a:pt x="35" y="317"/>
                  <a:pt x="35" y="317"/>
                  <a:pt x="35" y="317"/>
                </a:cubicBezTo>
                <a:cubicBezTo>
                  <a:pt x="0" y="353"/>
                  <a:pt x="0" y="353"/>
                  <a:pt x="0" y="353"/>
                </a:cubicBezTo>
                <a:cubicBezTo>
                  <a:pt x="0" y="1109"/>
                  <a:pt x="0" y="1109"/>
                  <a:pt x="0" y="1109"/>
                </a:cubicBezTo>
                <a:cubicBezTo>
                  <a:pt x="4" y="1109"/>
                  <a:pt x="4" y="1109"/>
                  <a:pt x="4" y="1109"/>
                </a:cubicBezTo>
                <a:cubicBezTo>
                  <a:pt x="4" y="355"/>
                  <a:pt x="4" y="355"/>
                  <a:pt x="4" y="355"/>
                </a:cubicBezTo>
                <a:cubicBezTo>
                  <a:pt x="37" y="321"/>
                  <a:pt x="37" y="321"/>
                  <a:pt x="37" y="321"/>
                </a:cubicBezTo>
                <a:cubicBezTo>
                  <a:pt x="191" y="321"/>
                  <a:pt x="191" y="321"/>
                  <a:pt x="191" y="321"/>
                </a:cubicBezTo>
                <a:cubicBezTo>
                  <a:pt x="279" y="235"/>
                  <a:pt x="279" y="235"/>
                  <a:pt x="279" y="235"/>
                </a:cubicBezTo>
                <a:cubicBezTo>
                  <a:pt x="277" y="176"/>
                  <a:pt x="277" y="176"/>
                  <a:pt x="277" y="176"/>
                </a:cubicBezTo>
                <a:cubicBezTo>
                  <a:pt x="317" y="136"/>
                  <a:pt x="317" y="136"/>
                  <a:pt x="317" y="136"/>
                </a:cubicBezTo>
                <a:cubicBezTo>
                  <a:pt x="317" y="136"/>
                  <a:pt x="317" y="136"/>
                  <a:pt x="316" y="136"/>
                </a:cubicBezTo>
                <a:cubicBezTo>
                  <a:pt x="316" y="135"/>
                  <a:pt x="315" y="134"/>
                  <a:pt x="314" y="133"/>
                </a:cubicBezTo>
                <a:moveTo>
                  <a:pt x="389" y="0"/>
                </a:moveTo>
                <a:cubicBezTo>
                  <a:pt x="390" y="57"/>
                  <a:pt x="390" y="57"/>
                  <a:pt x="390" y="57"/>
                </a:cubicBezTo>
                <a:cubicBezTo>
                  <a:pt x="360" y="88"/>
                  <a:pt x="360" y="88"/>
                  <a:pt x="360" y="88"/>
                </a:cubicBezTo>
                <a:cubicBezTo>
                  <a:pt x="361" y="89"/>
                  <a:pt x="361" y="89"/>
                  <a:pt x="362" y="90"/>
                </a:cubicBezTo>
                <a:cubicBezTo>
                  <a:pt x="362" y="90"/>
                  <a:pt x="362" y="90"/>
                  <a:pt x="363" y="91"/>
                </a:cubicBezTo>
                <a:cubicBezTo>
                  <a:pt x="394" y="59"/>
                  <a:pt x="394" y="59"/>
                  <a:pt x="394" y="59"/>
                </a:cubicBezTo>
                <a:cubicBezTo>
                  <a:pt x="393" y="1"/>
                  <a:pt x="393" y="1"/>
                  <a:pt x="393" y="1"/>
                </a:cubicBezTo>
                <a:cubicBezTo>
                  <a:pt x="393" y="1"/>
                  <a:pt x="393" y="1"/>
                  <a:pt x="393" y="1"/>
                </a:cubicBezTo>
                <a:cubicBezTo>
                  <a:pt x="393" y="1"/>
                  <a:pt x="393" y="1"/>
                  <a:pt x="393" y="1"/>
                </a:cubicBezTo>
                <a:cubicBezTo>
                  <a:pt x="392" y="1"/>
                  <a:pt x="390" y="1"/>
                  <a:pt x="38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65" name="Freeform 922"/>
          <p:cNvSpPr>
            <a:spLocks/>
          </p:cNvSpPr>
          <p:nvPr/>
        </p:nvSpPr>
        <p:spPr bwMode="auto">
          <a:xfrm>
            <a:off x="10570392" y="4430713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0 w 34"/>
              <a:gd name="T5" fmla="*/ 17 h 34"/>
              <a:gd name="T6" fmla="*/ 5 w 34"/>
              <a:gd name="T7" fmla="*/ 29 h 34"/>
              <a:gd name="T8" fmla="*/ 17 w 34"/>
              <a:gd name="T9" fmla="*/ 34 h 34"/>
              <a:gd name="T10" fmla="*/ 29 w 34"/>
              <a:gd name="T11" fmla="*/ 29 h 34"/>
              <a:gd name="T12" fmla="*/ 29 w 34"/>
              <a:gd name="T13" fmla="*/ 29 h 34"/>
              <a:gd name="T14" fmla="*/ 34 w 34"/>
              <a:gd name="T15" fmla="*/ 17 h 34"/>
              <a:gd name="T16" fmla="*/ 29 w 34"/>
              <a:gd name="T17" fmla="*/ 5 h 34"/>
              <a:gd name="T18" fmla="*/ 17 w 34"/>
              <a:gd name="T1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29" y="29"/>
                  <a:pt x="29" y="29"/>
                  <a:pt x="29" y="29"/>
                </a:cubicBezTo>
                <a:cubicBezTo>
                  <a:pt x="32" y="26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66" name="Freeform 923"/>
          <p:cNvSpPr>
            <a:spLocks noEditPoints="1"/>
          </p:cNvSpPr>
          <p:nvPr/>
        </p:nvSpPr>
        <p:spPr bwMode="auto">
          <a:xfrm>
            <a:off x="10554517" y="4414838"/>
            <a:ext cx="174625" cy="173038"/>
          </a:xfrm>
          <a:custGeom>
            <a:avLst/>
            <a:gdLst>
              <a:gd name="T0" fmla="*/ 21 w 42"/>
              <a:gd name="T1" fmla="*/ 38 h 42"/>
              <a:gd name="T2" fmla="*/ 9 w 42"/>
              <a:gd name="T3" fmla="*/ 33 h 42"/>
              <a:gd name="T4" fmla="*/ 4 w 42"/>
              <a:gd name="T5" fmla="*/ 21 h 42"/>
              <a:gd name="T6" fmla="*/ 9 w 42"/>
              <a:gd name="T7" fmla="*/ 9 h 42"/>
              <a:gd name="T8" fmla="*/ 21 w 42"/>
              <a:gd name="T9" fmla="*/ 4 h 42"/>
              <a:gd name="T10" fmla="*/ 33 w 42"/>
              <a:gd name="T11" fmla="*/ 9 h 42"/>
              <a:gd name="T12" fmla="*/ 38 w 42"/>
              <a:gd name="T13" fmla="*/ 21 h 42"/>
              <a:gd name="T14" fmla="*/ 33 w 42"/>
              <a:gd name="T15" fmla="*/ 33 h 42"/>
              <a:gd name="T16" fmla="*/ 33 w 42"/>
              <a:gd name="T17" fmla="*/ 33 h 42"/>
              <a:gd name="T18" fmla="*/ 21 w 42"/>
              <a:gd name="T19" fmla="*/ 38 h 42"/>
              <a:gd name="T20" fmla="*/ 21 w 42"/>
              <a:gd name="T21" fmla="*/ 0 h 42"/>
              <a:gd name="T22" fmla="*/ 21 w 42"/>
              <a:gd name="T23" fmla="*/ 0 h 42"/>
              <a:gd name="T24" fmla="*/ 6 w 42"/>
              <a:gd name="T25" fmla="*/ 6 h 42"/>
              <a:gd name="T26" fmla="*/ 0 w 42"/>
              <a:gd name="T27" fmla="*/ 21 h 42"/>
              <a:gd name="T28" fmla="*/ 6 w 42"/>
              <a:gd name="T29" fmla="*/ 36 h 42"/>
              <a:gd name="T30" fmla="*/ 17 w 42"/>
              <a:gd name="T31" fmla="*/ 41 h 42"/>
              <a:gd name="T32" fmla="*/ 21 w 42"/>
              <a:gd name="T33" fmla="*/ 42 h 42"/>
              <a:gd name="T34" fmla="*/ 21 w 42"/>
              <a:gd name="T35" fmla="*/ 42 h 42"/>
              <a:gd name="T36" fmla="*/ 21 w 42"/>
              <a:gd name="T37" fmla="*/ 42 h 42"/>
              <a:gd name="T38" fmla="*/ 36 w 42"/>
              <a:gd name="T39" fmla="*/ 36 h 42"/>
              <a:gd name="T40" fmla="*/ 36 w 42"/>
              <a:gd name="T41" fmla="*/ 36 h 42"/>
              <a:gd name="T42" fmla="*/ 42 w 42"/>
              <a:gd name="T43" fmla="*/ 21 h 42"/>
              <a:gd name="T44" fmla="*/ 36 w 42"/>
              <a:gd name="T45" fmla="*/ 6 h 42"/>
              <a:gd name="T46" fmla="*/ 21 w 42"/>
              <a:gd name="T4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2">
                <a:moveTo>
                  <a:pt x="21" y="38"/>
                </a:moveTo>
                <a:cubicBezTo>
                  <a:pt x="17" y="38"/>
                  <a:pt x="12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30"/>
                  <a:pt x="33" y="33"/>
                </a:cubicBezTo>
                <a:cubicBezTo>
                  <a:pt x="33" y="33"/>
                  <a:pt x="33" y="33"/>
                  <a:pt x="33" y="33"/>
                </a:cubicBezTo>
                <a:cubicBezTo>
                  <a:pt x="30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9" y="39"/>
                  <a:pt x="13" y="41"/>
                  <a:pt x="17" y="41"/>
                </a:cubicBezTo>
                <a:cubicBezTo>
                  <a:pt x="18" y="42"/>
                  <a:pt x="20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40"/>
                  <a:pt x="36" y="36"/>
                </a:cubicBezTo>
                <a:cubicBezTo>
                  <a:pt x="36" y="36"/>
                  <a:pt x="36" y="36"/>
                  <a:pt x="36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67" name="Freeform 924"/>
          <p:cNvSpPr>
            <a:spLocks noEditPoints="1"/>
          </p:cNvSpPr>
          <p:nvPr/>
        </p:nvSpPr>
        <p:spPr bwMode="auto">
          <a:xfrm>
            <a:off x="10302104" y="4937125"/>
            <a:ext cx="236538" cy="231775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1 w 57"/>
              <a:gd name="T9" fmla="*/ 15 h 56"/>
              <a:gd name="T10" fmla="*/ 41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0 w 57"/>
              <a:gd name="T19" fmla="*/ 28 h 56"/>
              <a:gd name="T20" fmla="*/ 8 w 57"/>
              <a:gd name="T21" fmla="*/ 48 h 56"/>
              <a:gd name="T22" fmla="*/ 28 w 57"/>
              <a:gd name="T23" fmla="*/ 56 h 56"/>
              <a:gd name="T24" fmla="*/ 48 w 57"/>
              <a:gd name="T25" fmla="*/ 48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6" y="56"/>
                  <a:pt x="43" y="54"/>
                  <a:pt x="48" y="48"/>
                </a:cubicBezTo>
                <a:cubicBezTo>
                  <a:pt x="48" y="48"/>
                  <a:pt x="48" y="48"/>
                  <a:pt x="48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8" y="8"/>
                </a:cubicBezTo>
                <a:cubicBezTo>
                  <a:pt x="43" y="2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68" name="Freeform 925"/>
          <p:cNvSpPr>
            <a:spLocks noEditPoints="1"/>
          </p:cNvSpPr>
          <p:nvPr/>
        </p:nvSpPr>
        <p:spPr bwMode="auto">
          <a:xfrm>
            <a:off x="10284642" y="4919663"/>
            <a:ext cx="269875" cy="265113"/>
          </a:xfrm>
          <a:custGeom>
            <a:avLst/>
            <a:gdLst>
              <a:gd name="T0" fmla="*/ 32 w 65"/>
              <a:gd name="T1" fmla="*/ 60 h 64"/>
              <a:gd name="T2" fmla="*/ 12 w 65"/>
              <a:gd name="T3" fmla="*/ 52 h 64"/>
              <a:gd name="T4" fmla="*/ 4 w 65"/>
              <a:gd name="T5" fmla="*/ 32 h 64"/>
              <a:gd name="T6" fmla="*/ 12 w 65"/>
              <a:gd name="T7" fmla="*/ 12 h 64"/>
              <a:gd name="T8" fmla="*/ 32 w 65"/>
              <a:gd name="T9" fmla="*/ 4 h 64"/>
              <a:gd name="T10" fmla="*/ 52 w 65"/>
              <a:gd name="T11" fmla="*/ 12 h 64"/>
              <a:gd name="T12" fmla="*/ 61 w 65"/>
              <a:gd name="T13" fmla="*/ 32 h 64"/>
              <a:gd name="T14" fmla="*/ 52 w 65"/>
              <a:gd name="T15" fmla="*/ 52 h 64"/>
              <a:gd name="T16" fmla="*/ 52 w 65"/>
              <a:gd name="T17" fmla="*/ 52 h 64"/>
              <a:gd name="T18" fmla="*/ 32 w 65"/>
              <a:gd name="T19" fmla="*/ 60 h 64"/>
              <a:gd name="T20" fmla="*/ 32 w 65"/>
              <a:gd name="T21" fmla="*/ 0 h 64"/>
              <a:gd name="T22" fmla="*/ 32 w 65"/>
              <a:gd name="T23" fmla="*/ 0 h 64"/>
              <a:gd name="T24" fmla="*/ 9 w 65"/>
              <a:gd name="T25" fmla="*/ 9 h 64"/>
              <a:gd name="T26" fmla="*/ 0 w 65"/>
              <a:gd name="T27" fmla="*/ 32 h 64"/>
              <a:gd name="T28" fmla="*/ 7 w 65"/>
              <a:gd name="T29" fmla="*/ 52 h 64"/>
              <a:gd name="T30" fmla="*/ 9 w 65"/>
              <a:gd name="T31" fmla="*/ 55 h 64"/>
              <a:gd name="T32" fmla="*/ 10 w 65"/>
              <a:gd name="T33" fmla="*/ 55 h 64"/>
              <a:gd name="T34" fmla="*/ 32 w 65"/>
              <a:gd name="T35" fmla="*/ 64 h 64"/>
              <a:gd name="T36" fmla="*/ 32 w 65"/>
              <a:gd name="T37" fmla="*/ 64 h 64"/>
              <a:gd name="T38" fmla="*/ 55 w 65"/>
              <a:gd name="T39" fmla="*/ 55 h 64"/>
              <a:gd name="T40" fmla="*/ 55 w 65"/>
              <a:gd name="T41" fmla="*/ 55 h 64"/>
              <a:gd name="T42" fmla="*/ 65 w 65"/>
              <a:gd name="T43" fmla="*/ 32 h 64"/>
              <a:gd name="T44" fmla="*/ 56 w 65"/>
              <a:gd name="T45" fmla="*/ 10 h 64"/>
              <a:gd name="T46" fmla="*/ 55 w 65"/>
              <a:gd name="T47" fmla="*/ 9 h 64"/>
              <a:gd name="T48" fmla="*/ 53 w 65"/>
              <a:gd name="T49" fmla="*/ 7 h 64"/>
              <a:gd name="T50" fmla="*/ 32 w 65"/>
              <a:gd name="T51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5" h="64">
                <a:moveTo>
                  <a:pt x="32" y="60"/>
                </a:moveTo>
                <a:cubicBezTo>
                  <a:pt x="25" y="60"/>
                  <a:pt x="18" y="58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40" y="4"/>
                  <a:pt x="47" y="6"/>
                  <a:pt x="52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2" y="52"/>
                </a:cubicBezTo>
                <a:cubicBezTo>
                  <a:pt x="52" y="52"/>
                  <a:pt x="52" y="52"/>
                  <a:pt x="52" y="52"/>
                </a:cubicBezTo>
                <a:cubicBezTo>
                  <a:pt x="47" y="58"/>
                  <a:pt x="40" y="60"/>
                  <a:pt x="32" y="60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39"/>
                  <a:pt x="2" y="46"/>
                  <a:pt x="7" y="52"/>
                </a:cubicBezTo>
                <a:cubicBezTo>
                  <a:pt x="8" y="53"/>
                  <a:pt x="9" y="54"/>
                  <a:pt x="9" y="55"/>
                </a:cubicBezTo>
                <a:cubicBezTo>
                  <a:pt x="10" y="55"/>
                  <a:pt x="10" y="55"/>
                  <a:pt x="10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1" y="64"/>
                  <a:pt x="49" y="61"/>
                  <a:pt x="55" y="55"/>
                </a:cubicBezTo>
                <a:cubicBezTo>
                  <a:pt x="55" y="55"/>
                  <a:pt x="55" y="55"/>
                  <a:pt x="55" y="55"/>
                </a:cubicBezTo>
                <a:cubicBezTo>
                  <a:pt x="61" y="49"/>
                  <a:pt x="65" y="40"/>
                  <a:pt x="65" y="32"/>
                </a:cubicBezTo>
                <a:cubicBezTo>
                  <a:pt x="65" y="24"/>
                  <a:pt x="62" y="16"/>
                  <a:pt x="56" y="10"/>
                </a:cubicBezTo>
                <a:cubicBezTo>
                  <a:pt x="55" y="9"/>
                  <a:pt x="55" y="9"/>
                  <a:pt x="55" y="9"/>
                </a:cubicBezTo>
                <a:cubicBezTo>
                  <a:pt x="54" y="8"/>
                  <a:pt x="54" y="8"/>
                  <a:pt x="53" y="7"/>
                </a:cubicBezTo>
                <a:cubicBezTo>
                  <a:pt x="47" y="2"/>
                  <a:pt x="39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69" name="Freeform 926"/>
          <p:cNvSpPr>
            <a:spLocks/>
          </p:cNvSpPr>
          <p:nvPr/>
        </p:nvSpPr>
        <p:spPr bwMode="auto">
          <a:xfrm>
            <a:off x="10335442" y="4973638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70" name="Freeform 927"/>
          <p:cNvSpPr>
            <a:spLocks noEditPoints="1"/>
          </p:cNvSpPr>
          <p:nvPr/>
        </p:nvSpPr>
        <p:spPr bwMode="auto">
          <a:xfrm>
            <a:off x="13369154" y="6164263"/>
            <a:ext cx="236538" cy="231775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1 w 57"/>
              <a:gd name="T9" fmla="*/ 15 h 56"/>
              <a:gd name="T10" fmla="*/ 41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0 w 57"/>
              <a:gd name="T19" fmla="*/ 28 h 56"/>
              <a:gd name="T20" fmla="*/ 8 w 57"/>
              <a:gd name="T21" fmla="*/ 48 h 56"/>
              <a:gd name="T22" fmla="*/ 28 w 57"/>
              <a:gd name="T23" fmla="*/ 56 h 56"/>
              <a:gd name="T24" fmla="*/ 48 w 57"/>
              <a:gd name="T25" fmla="*/ 48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6" y="56"/>
                  <a:pt x="43" y="54"/>
                  <a:pt x="48" y="48"/>
                </a:cubicBezTo>
                <a:cubicBezTo>
                  <a:pt x="48" y="48"/>
                  <a:pt x="48" y="48"/>
                  <a:pt x="48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8" y="8"/>
                </a:cubicBezTo>
                <a:cubicBezTo>
                  <a:pt x="43" y="2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71" name="Freeform 928"/>
          <p:cNvSpPr>
            <a:spLocks noEditPoints="1"/>
          </p:cNvSpPr>
          <p:nvPr/>
        </p:nvSpPr>
        <p:spPr bwMode="auto">
          <a:xfrm>
            <a:off x="13351692" y="6146800"/>
            <a:ext cx="269875" cy="266700"/>
          </a:xfrm>
          <a:custGeom>
            <a:avLst/>
            <a:gdLst>
              <a:gd name="T0" fmla="*/ 32 w 65"/>
              <a:gd name="T1" fmla="*/ 60 h 64"/>
              <a:gd name="T2" fmla="*/ 12 w 65"/>
              <a:gd name="T3" fmla="*/ 52 h 64"/>
              <a:gd name="T4" fmla="*/ 4 w 65"/>
              <a:gd name="T5" fmla="*/ 32 h 64"/>
              <a:gd name="T6" fmla="*/ 12 w 65"/>
              <a:gd name="T7" fmla="*/ 12 h 64"/>
              <a:gd name="T8" fmla="*/ 32 w 65"/>
              <a:gd name="T9" fmla="*/ 4 h 64"/>
              <a:gd name="T10" fmla="*/ 52 w 65"/>
              <a:gd name="T11" fmla="*/ 12 h 64"/>
              <a:gd name="T12" fmla="*/ 61 w 65"/>
              <a:gd name="T13" fmla="*/ 32 h 64"/>
              <a:gd name="T14" fmla="*/ 52 w 65"/>
              <a:gd name="T15" fmla="*/ 52 h 64"/>
              <a:gd name="T16" fmla="*/ 52 w 65"/>
              <a:gd name="T17" fmla="*/ 52 h 64"/>
              <a:gd name="T18" fmla="*/ 32 w 65"/>
              <a:gd name="T19" fmla="*/ 60 h 64"/>
              <a:gd name="T20" fmla="*/ 32 w 65"/>
              <a:gd name="T21" fmla="*/ 0 h 64"/>
              <a:gd name="T22" fmla="*/ 32 w 65"/>
              <a:gd name="T23" fmla="*/ 0 h 64"/>
              <a:gd name="T24" fmla="*/ 20 w 65"/>
              <a:gd name="T25" fmla="*/ 2 h 64"/>
              <a:gd name="T26" fmla="*/ 16 w 65"/>
              <a:gd name="T27" fmla="*/ 4 h 64"/>
              <a:gd name="T28" fmla="*/ 9 w 65"/>
              <a:gd name="T29" fmla="*/ 9 h 64"/>
              <a:gd name="T30" fmla="*/ 0 w 65"/>
              <a:gd name="T31" fmla="*/ 32 h 64"/>
              <a:gd name="T32" fmla="*/ 9 w 65"/>
              <a:gd name="T33" fmla="*/ 55 h 64"/>
              <a:gd name="T34" fmla="*/ 32 w 65"/>
              <a:gd name="T35" fmla="*/ 64 h 64"/>
              <a:gd name="T36" fmla="*/ 32 w 65"/>
              <a:gd name="T37" fmla="*/ 64 h 64"/>
              <a:gd name="T38" fmla="*/ 55 w 65"/>
              <a:gd name="T39" fmla="*/ 55 h 64"/>
              <a:gd name="T40" fmla="*/ 54 w 65"/>
              <a:gd name="T41" fmla="*/ 53 h 64"/>
              <a:gd name="T42" fmla="*/ 55 w 65"/>
              <a:gd name="T43" fmla="*/ 55 h 64"/>
              <a:gd name="T44" fmla="*/ 65 w 65"/>
              <a:gd name="T45" fmla="*/ 32 h 64"/>
              <a:gd name="T46" fmla="*/ 55 w 65"/>
              <a:gd name="T47" fmla="*/ 9 h 64"/>
              <a:gd name="T48" fmla="*/ 32 w 65"/>
              <a:gd name="T49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5" h="64">
                <a:moveTo>
                  <a:pt x="32" y="60"/>
                </a:moveTo>
                <a:cubicBezTo>
                  <a:pt x="25" y="60"/>
                  <a:pt x="18" y="58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40" y="4"/>
                  <a:pt x="47" y="6"/>
                  <a:pt x="52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2" y="52"/>
                </a:cubicBezTo>
                <a:cubicBezTo>
                  <a:pt x="52" y="52"/>
                  <a:pt x="52" y="52"/>
                  <a:pt x="52" y="52"/>
                </a:cubicBezTo>
                <a:cubicBezTo>
                  <a:pt x="47" y="58"/>
                  <a:pt x="40" y="60"/>
                  <a:pt x="32" y="60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8" y="0"/>
                  <a:pt x="24" y="0"/>
                  <a:pt x="20" y="2"/>
                </a:cubicBezTo>
                <a:cubicBezTo>
                  <a:pt x="18" y="3"/>
                  <a:pt x="17" y="3"/>
                  <a:pt x="16" y="4"/>
                </a:cubicBezTo>
                <a:cubicBezTo>
                  <a:pt x="14" y="5"/>
                  <a:pt x="11" y="7"/>
                  <a:pt x="9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1" y="64"/>
                  <a:pt x="49" y="61"/>
                  <a:pt x="55" y="55"/>
                </a:cubicBezTo>
                <a:cubicBezTo>
                  <a:pt x="54" y="53"/>
                  <a:pt x="54" y="53"/>
                  <a:pt x="54" y="53"/>
                </a:cubicBezTo>
                <a:cubicBezTo>
                  <a:pt x="55" y="55"/>
                  <a:pt x="55" y="55"/>
                  <a:pt x="55" y="55"/>
                </a:cubicBezTo>
                <a:cubicBezTo>
                  <a:pt x="61" y="49"/>
                  <a:pt x="65" y="40"/>
                  <a:pt x="65" y="32"/>
                </a:cubicBezTo>
                <a:cubicBezTo>
                  <a:pt x="65" y="24"/>
                  <a:pt x="61" y="15"/>
                  <a:pt x="55" y="9"/>
                </a:cubicBezTo>
                <a:cubicBezTo>
                  <a:pt x="49" y="3"/>
                  <a:pt x="41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72" name="Freeform 929"/>
          <p:cNvSpPr>
            <a:spLocks/>
          </p:cNvSpPr>
          <p:nvPr/>
        </p:nvSpPr>
        <p:spPr bwMode="auto">
          <a:xfrm>
            <a:off x="13402492" y="6200775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73" name="Freeform 930"/>
          <p:cNvSpPr>
            <a:spLocks/>
          </p:cNvSpPr>
          <p:nvPr/>
        </p:nvSpPr>
        <p:spPr bwMode="auto">
          <a:xfrm>
            <a:off x="12677004" y="6308725"/>
            <a:ext cx="2035175" cy="3271838"/>
          </a:xfrm>
          <a:custGeom>
            <a:avLst/>
            <a:gdLst>
              <a:gd name="T0" fmla="*/ 479 w 491"/>
              <a:gd name="T1" fmla="*/ 0 h 789"/>
              <a:gd name="T2" fmla="*/ 448 w 491"/>
              <a:gd name="T3" fmla="*/ 0 h 789"/>
              <a:gd name="T4" fmla="*/ 405 w 491"/>
              <a:gd name="T5" fmla="*/ 43 h 789"/>
              <a:gd name="T6" fmla="*/ 361 w 491"/>
              <a:gd name="T7" fmla="*/ 43 h 789"/>
              <a:gd name="T8" fmla="*/ 166 w 491"/>
              <a:gd name="T9" fmla="*/ 237 h 789"/>
              <a:gd name="T10" fmla="*/ 166 w 491"/>
              <a:gd name="T11" fmla="*/ 321 h 789"/>
              <a:gd name="T12" fmla="*/ 0 w 491"/>
              <a:gd name="T13" fmla="*/ 487 h 789"/>
              <a:gd name="T14" fmla="*/ 0 w 491"/>
              <a:gd name="T15" fmla="*/ 789 h 789"/>
              <a:gd name="T16" fmla="*/ 4 w 491"/>
              <a:gd name="T17" fmla="*/ 789 h 789"/>
              <a:gd name="T18" fmla="*/ 4 w 491"/>
              <a:gd name="T19" fmla="*/ 488 h 789"/>
              <a:gd name="T20" fmla="*/ 170 w 491"/>
              <a:gd name="T21" fmla="*/ 323 h 789"/>
              <a:gd name="T22" fmla="*/ 170 w 491"/>
              <a:gd name="T23" fmla="*/ 239 h 789"/>
              <a:gd name="T24" fmla="*/ 362 w 491"/>
              <a:gd name="T25" fmla="*/ 47 h 789"/>
              <a:gd name="T26" fmla="*/ 407 w 491"/>
              <a:gd name="T27" fmla="*/ 47 h 789"/>
              <a:gd name="T28" fmla="*/ 450 w 491"/>
              <a:gd name="T29" fmla="*/ 4 h 789"/>
              <a:gd name="T30" fmla="*/ 478 w 491"/>
              <a:gd name="T31" fmla="*/ 4 h 789"/>
              <a:gd name="T32" fmla="*/ 487 w 491"/>
              <a:gd name="T33" fmla="*/ 13 h 789"/>
              <a:gd name="T34" fmla="*/ 491 w 491"/>
              <a:gd name="T35" fmla="*/ 11 h 789"/>
              <a:gd name="T36" fmla="*/ 479 w 491"/>
              <a:gd name="T37" fmla="*/ 0 h 7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91" h="789">
                <a:moveTo>
                  <a:pt x="479" y="0"/>
                </a:moveTo>
                <a:cubicBezTo>
                  <a:pt x="448" y="0"/>
                  <a:pt x="448" y="0"/>
                  <a:pt x="448" y="0"/>
                </a:cubicBezTo>
                <a:cubicBezTo>
                  <a:pt x="405" y="43"/>
                  <a:pt x="405" y="43"/>
                  <a:pt x="405" y="43"/>
                </a:cubicBezTo>
                <a:cubicBezTo>
                  <a:pt x="361" y="43"/>
                  <a:pt x="361" y="43"/>
                  <a:pt x="361" y="43"/>
                </a:cubicBezTo>
                <a:cubicBezTo>
                  <a:pt x="166" y="237"/>
                  <a:pt x="166" y="237"/>
                  <a:pt x="166" y="237"/>
                </a:cubicBezTo>
                <a:cubicBezTo>
                  <a:pt x="166" y="321"/>
                  <a:pt x="166" y="321"/>
                  <a:pt x="166" y="321"/>
                </a:cubicBezTo>
                <a:cubicBezTo>
                  <a:pt x="0" y="487"/>
                  <a:pt x="0" y="487"/>
                  <a:pt x="0" y="487"/>
                </a:cubicBezTo>
                <a:cubicBezTo>
                  <a:pt x="0" y="789"/>
                  <a:pt x="0" y="789"/>
                  <a:pt x="0" y="789"/>
                </a:cubicBezTo>
                <a:cubicBezTo>
                  <a:pt x="4" y="789"/>
                  <a:pt x="4" y="789"/>
                  <a:pt x="4" y="789"/>
                </a:cubicBezTo>
                <a:cubicBezTo>
                  <a:pt x="4" y="488"/>
                  <a:pt x="4" y="488"/>
                  <a:pt x="4" y="488"/>
                </a:cubicBezTo>
                <a:cubicBezTo>
                  <a:pt x="170" y="323"/>
                  <a:pt x="170" y="323"/>
                  <a:pt x="170" y="323"/>
                </a:cubicBezTo>
                <a:cubicBezTo>
                  <a:pt x="170" y="239"/>
                  <a:pt x="170" y="239"/>
                  <a:pt x="170" y="239"/>
                </a:cubicBezTo>
                <a:cubicBezTo>
                  <a:pt x="362" y="47"/>
                  <a:pt x="362" y="47"/>
                  <a:pt x="362" y="47"/>
                </a:cubicBezTo>
                <a:cubicBezTo>
                  <a:pt x="407" y="47"/>
                  <a:pt x="407" y="47"/>
                  <a:pt x="407" y="47"/>
                </a:cubicBezTo>
                <a:cubicBezTo>
                  <a:pt x="450" y="4"/>
                  <a:pt x="450" y="4"/>
                  <a:pt x="450" y="4"/>
                </a:cubicBezTo>
                <a:cubicBezTo>
                  <a:pt x="478" y="4"/>
                  <a:pt x="478" y="4"/>
                  <a:pt x="478" y="4"/>
                </a:cubicBezTo>
                <a:cubicBezTo>
                  <a:pt x="487" y="13"/>
                  <a:pt x="487" y="13"/>
                  <a:pt x="487" y="13"/>
                </a:cubicBezTo>
                <a:cubicBezTo>
                  <a:pt x="488" y="12"/>
                  <a:pt x="489" y="12"/>
                  <a:pt x="491" y="11"/>
                </a:cubicBezTo>
                <a:cubicBezTo>
                  <a:pt x="479" y="0"/>
                  <a:pt x="479" y="0"/>
                  <a:pt x="47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74" name="Freeform 931"/>
          <p:cNvSpPr>
            <a:spLocks/>
          </p:cNvSpPr>
          <p:nvPr/>
        </p:nvSpPr>
        <p:spPr bwMode="auto">
          <a:xfrm>
            <a:off x="12743679" y="6624638"/>
            <a:ext cx="1778000" cy="3022600"/>
          </a:xfrm>
          <a:custGeom>
            <a:avLst/>
            <a:gdLst>
              <a:gd name="T0" fmla="*/ 422 w 429"/>
              <a:gd name="T1" fmla="*/ 0 h 729"/>
              <a:gd name="T2" fmla="*/ 343 w 429"/>
              <a:gd name="T3" fmla="*/ 2 h 729"/>
              <a:gd name="T4" fmla="*/ 252 w 429"/>
              <a:gd name="T5" fmla="*/ 94 h 729"/>
              <a:gd name="T6" fmla="*/ 255 w 429"/>
              <a:gd name="T7" fmla="*/ 198 h 729"/>
              <a:gd name="T8" fmla="*/ 237 w 429"/>
              <a:gd name="T9" fmla="*/ 216 h 729"/>
              <a:gd name="T10" fmla="*/ 209 w 429"/>
              <a:gd name="T11" fmla="*/ 216 h 729"/>
              <a:gd name="T12" fmla="*/ 0 w 429"/>
              <a:gd name="T13" fmla="*/ 425 h 729"/>
              <a:gd name="T14" fmla="*/ 0 w 429"/>
              <a:gd name="T15" fmla="*/ 729 h 729"/>
              <a:gd name="T16" fmla="*/ 4 w 429"/>
              <a:gd name="T17" fmla="*/ 729 h 729"/>
              <a:gd name="T18" fmla="*/ 4 w 429"/>
              <a:gd name="T19" fmla="*/ 426 h 729"/>
              <a:gd name="T20" fmla="*/ 211 w 429"/>
              <a:gd name="T21" fmla="*/ 220 h 729"/>
              <a:gd name="T22" fmla="*/ 239 w 429"/>
              <a:gd name="T23" fmla="*/ 220 h 729"/>
              <a:gd name="T24" fmla="*/ 259 w 429"/>
              <a:gd name="T25" fmla="*/ 199 h 729"/>
              <a:gd name="T26" fmla="*/ 256 w 429"/>
              <a:gd name="T27" fmla="*/ 95 h 729"/>
              <a:gd name="T28" fmla="*/ 345 w 429"/>
              <a:gd name="T29" fmla="*/ 6 h 729"/>
              <a:gd name="T30" fmla="*/ 420 w 429"/>
              <a:gd name="T31" fmla="*/ 4 h 729"/>
              <a:gd name="T32" fmla="*/ 426 w 429"/>
              <a:gd name="T33" fmla="*/ 10 h 729"/>
              <a:gd name="T34" fmla="*/ 428 w 429"/>
              <a:gd name="T35" fmla="*/ 9 h 729"/>
              <a:gd name="T36" fmla="*/ 429 w 429"/>
              <a:gd name="T37" fmla="*/ 7 h 729"/>
              <a:gd name="T38" fmla="*/ 422 w 429"/>
              <a:gd name="T39" fmla="*/ 0 h 7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29" h="729">
                <a:moveTo>
                  <a:pt x="422" y="0"/>
                </a:moveTo>
                <a:cubicBezTo>
                  <a:pt x="343" y="2"/>
                  <a:pt x="343" y="2"/>
                  <a:pt x="343" y="2"/>
                </a:cubicBezTo>
                <a:cubicBezTo>
                  <a:pt x="252" y="94"/>
                  <a:pt x="252" y="94"/>
                  <a:pt x="252" y="94"/>
                </a:cubicBezTo>
                <a:cubicBezTo>
                  <a:pt x="255" y="198"/>
                  <a:pt x="255" y="198"/>
                  <a:pt x="255" y="198"/>
                </a:cubicBezTo>
                <a:cubicBezTo>
                  <a:pt x="237" y="216"/>
                  <a:pt x="237" y="216"/>
                  <a:pt x="237" y="216"/>
                </a:cubicBezTo>
                <a:cubicBezTo>
                  <a:pt x="209" y="216"/>
                  <a:pt x="209" y="216"/>
                  <a:pt x="209" y="216"/>
                </a:cubicBezTo>
                <a:cubicBezTo>
                  <a:pt x="0" y="425"/>
                  <a:pt x="0" y="425"/>
                  <a:pt x="0" y="425"/>
                </a:cubicBezTo>
                <a:cubicBezTo>
                  <a:pt x="0" y="729"/>
                  <a:pt x="0" y="729"/>
                  <a:pt x="0" y="729"/>
                </a:cubicBezTo>
                <a:cubicBezTo>
                  <a:pt x="4" y="729"/>
                  <a:pt x="4" y="729"/>
                  <a:pt x="4" y="729"/>
                </a:cubicBezTo>
                <a:cubicBezTo>
                  <a:pt x="4" y="426"/>
                  <a:pt x="4" y="426"/>
                  <a:pt x="4" y="426"/>
                </a:cubicBezTo>
                <a:cubicBezTo>
                  <a:pt x="211" y="220"/>
                  <a:pt x="211" y="220"/>
                  <a:pt x="211" y="220"/>
                </a:cubicBezTo>
                <a:cubicBezTo>
                  <a:pt x="239" y="220"/>
                  <a:pt x="239" y="220"/>
                  <a:pt x="239" y="220"/>
                </a:cubicBezTo>
                <a:cubicBezTo>
                  <a:pt x="259" y="199"/>
                  <a:pt x="259" y="199"/>
                  <a:pt x="259" y="199"/>
                </a:cubicBezTo>
                <a:cubicBezTo>
                  <a:pt x="256" y="95"/>
                  <a:pt x="256" y="95"/>
                  <a:pt x="256" y="95"/>
                </a:cubicBezTo>
                <a:cubicBezTo>
                  <a:pt x="345" y="6"/>
                  <a:pt x="345" y="6"/>
                  <a:pt x="345" y="6"/>
                </a:cubicBezTo>
                <a:cubicBezTo>
                  <a:pt x="420" y="4"/>
                  <a:pt x="420" y="4"/>
                  <a:pt x="420" y="4"/>
                </a:cubicBezTo>
                <a:cubicBezTo>
                  <a:pt x="426" y="10"/>
                  <a:pt x="426" y="10"/>
                  <a:pt x="426" y="10"/>
                </a:cubicBezTo>
                <a:cubicBezTo>
                  <a:pt x="427" y="10"/>
                  <a:pt x="427" y="9"/>
                  <a:pt x="428" y="9"/>
                </a:cubicBezTo>
                <a:cubicBezTo>
                  <a:pt x="428" y="8"/>
                  <a:pt x="429" y="8"/>
                  <a:pt x="429" y="7"/>
                </a:cubicBezTo>
                <a:cubicBezTo>
                  <a:pt x="422" y="0"/>
                  <a:pt x="422" y="0"/>
                  <a:pt x="42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75" name="Freeform 932"/>
          <p:cNvSpPr>
            <a:spLocks/>
          </p:cNvSpPr>
          <p:nvPr/>
        </p:nvSpPr>
        <p:spPr bwMode="auto">
          <a:xfrm>
            <a:off x="12808767" y="6943725"/>
            <a:ext cx="1646238" cy="2586038"/>
          </a:xfrm>
          <a:custGeom>
            <a:avLst/>
            <a:gdLst>
              <a:gd name="T0" fmla="*/ 394 w 397"/>
              <a:gd name="T1" fmla="*/ 0 h 624"/>
              <a:gd name="T2" fmla="*/ 239 w 397"/>
              <a:gd name="T3" fmla="*/ 156 h 624"/>
              <a:gd name="T4" fmla="*/ 207 w 397"/>
              <a:gd name="T5" fmla="*/ 154 h 624"/>
              <a:gd name="T6" fmla="*/ 0 w 397"/>
              <a:gd name="T7" fmla="*/ 362 h 624"/>
              <a:gd name="T8" fmla="*/ 0 w 397"/>
              <a:gd name="T9" fmla="*/ 624 h 624"/>
              <a:gd name="T10" fmla="*/ 4 w 397"/>
              <a:gd name="T11" fmla="*/ 624 h 624"/>
              <a:gd name="T12" fmla="*/ 4 w 397"/>
              <a:gd name="T13" fmla="*/ 363 h 624"/>
              <a:gd name="T14" fmla="*/ 208 w 397"/>
              <a:gd name="T15" fmla="*/ 158 h 624"/>
              <a:gd name="T16" fmla="*/ 240 w 397"/>
              <a:gd name="T17" fmla="*/ 160 h 624"/>
              <a:gd name="T18" fmla="*/ 397 w 397"/>
              <a:gd name="T19" fmla="*/ 3 h 624"/>
              <a:gd name="T20" fmla="*/ 396 w 397"/>
              <a:gd name="T21" fmla="*/ 2 h 624"/>
              <a:gd name="T22" fmla="*/ 394 w 397"/>
              <a:gd name="T23" fmla="*/ 0 h 6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97" h="624">
                <a:moveTo>
                  <a:pt x="394" y="0"/>
                </a:moveTo>
                <a:cubicBezTo>
                  <a:pt x="239" y="156"/>
                  <a:pt x="239" y="156"/>
                  <a:pt x="239" y="156"/>
                </a:cubicBezTo>
                <a:cubicBezTo>
                  <a:pt x="207" y="154"/>
                  <a:pt x="207" y="154"/>
                  <a:pt x="207" y="154"/>
                </a:cubicBezTo>
                <a:cubicBezTo>
                  <a:pt x="0" y="362"/>
                  <a:pt x="0" y="362"/>
                  <a:pt x="0" y="362"/>
                </a:cubicBezTo>
                <a:cubicBezTo>
                  <a:pt x="0" y="624"/>
                  <a:pt x="0" y="624"/>
                  <a:pt x="0" y="624"/>
                </a:cubicBezTo>
                <a:cubicBezTo>
                  <a:pt x="4" y="624"/>
                  <a:pt x="4" y="624"/>
                  <a:pt x="4" y="624"/>
                </a:cubicBezTo>
                <a:cubicBezTo>
                  <a:pt x="4" y="363"/>
                  <a:pt x="4" y="363"/>
                  <a:pt x="4" y="363"/>
                </a:cubicBezTo>
                <a:cubicBezTo>
                  <a:pt x="208" y="158"/>
                  <a:pt x="208" y="158"/>
                  <a:pt x="208" y="158"/>
                </a:cubicBezTo>
                <a:cubicBezTo>
                  <a:pt x="240" y="160"/>
                  <a:pt x="240" y="160"/>
                  <a:pt x="240" y="160"/>
                </a:cubicBezTo>
                <a:cubicBezTo>
                  <a:pt x="397" y="3"/>
                  <a:pt x="397" y="3"/>
                  <a:pt x="397" y="3"/>
                </a:cubicBezTo>
                <a:cubicBezTo>
                  <a:pt x="397" y="3"/>
                  <a:pt x="396" y="2"/>
                  <a:pt x="396" y="2"/>
                </a:cubicBezTo>
                <a:cubicBezTo>
                  <a:pt x="395" y="2"/>
                  <a:pt x="395" y="1"/>
                  <a:pt x="39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76" name="Freeform 933"/>
          <p:cNvSpPr>
            <a:spLocks/>
          </p:cNvSpPr>
          <p:nvPr/>
        </p:nvSpPr>
        <p:spPr bwMode="auto">
          <a:xfrm>
            <a:off x="12842104" y="6483350"/>
            <a:ext cx="2155825" cy="3328988"/>
          </a:xfrm>
          <a:custGeom>
            <a:avLst/>
            <a:gdLst>
              <a:gd name="T0" fmla="*/ 520 w 520"/>
              <a:gd name="T1" fmla="*/ 0 h 803"/>
              <a:gd name="T2" fmla="*/ 517 w 520"/>
              <a:gd name="T3" fmla="*/ 0 h 803"/>
              <a:gd name="T4" fmla="*/ 517 w 520"/>
              <a:gd name="T5" fmla="*/ 0 h 803"/>
              <a:gd name="T6" fmla="*/ 516 w 520"/>
              <a:gd name="T7" fmla="*/ 0 h 803"/>
              <a:gd name="T8" fmla="*/ 516 w 520"/>
              <a:gd name="T9" fmla="*/ 33 h 803"/>
              <a:gd name="T10" fmla="*/ 256 w 520"/>
              <a:gd name="T11" fmla="*/ 292 h 803"/>
              <a:gd name="T12" fmla="*/ 190 w 520"/>
              <a:gd name="T13" fmla="*/ 291 h 803"/>
              <a:gd name="T14" fmla="*/ 0 w 520"/>
              <a:gd name="T15" fmla="*/ 481 h 803"/>
              <a:gd name="T16" fmla="*/ 0 w 520"/>
              <a:gd name="T17" fmla="*/ 803 h 803"/>
              <a:gd name="T18" fmla="*/ 4 w 520"/>
              <a:gd name="T19" fmla="*/ 803 h 803"/>
              <a:gd name="T20" fmla="*/ 4 w 520"/>
              <a:gd name="T21" fmla="*/ 483 h 803"/>
              <a:gd name="T22" fmla="*/ 191 w 520"/>
              <a:gd name="T23" fmla="*/ 295 h 803"/>
              <a:gd name="T24" fmla="*/ 257 w 520"/>
              <a:gd name="T25" fmla="*/ 296 h 803"/>
              <a:gd name="T26" fmla="*/ 520 w 520"/>
              <a:gd name="T27" fmla="*/ 34 h 803"/>
              <a:gd name="T28" fmla="*/ 520 w 520"/>
              <a:gd name="T29" fmla="*/ 0 h 8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520" h="803">
                <a:moveTo>
                  <a:pt x="520" y="0"/>
                </a:moveTo>
                <a:cubicBezTo>
                  <a:pt x="519" y="0"/>
                  <a:pt x="518" y="0"/>
                  <a:pt x="517" y="0"/>
                </a:cubicBezTo>
                <a:cubicBezTo>
                  <a:pt x="517" y="0"/>
                  <a:pt x="517" y="0"/>
                  <a:pt x="517" y="0"/>
                </a:cubicBezTo>
                <a:cubicBezTo>
                  <a:pt x="517" y="0"/>
                  <a:pt x="517" y="0"/>
                  <a:pt x="516" y="0"/>
                </a:cubicBezTo>
                <a:cubicBezTo>
                  <a:pt x="516" y="33"/>
                  <a:pt x="516" y="33"/>
                  <a:pt x="516" y="33"/>
                </a:cubicBezTo>
                <a:cubicBezTo>
                  <a:pt x="256" y="292"/>
                  <a:pt x="256" y="292"/>
                  <a:pt x="256" y="292"/>
                </a:cubicBezTo>
                <a:cubicBezTo>
                  <a:pt x="190" y="291"/>
                  <a:pt x="190" y="291"/>
                  <a:pt x="190" y="291"/>
                </a:cubicBezTo>
                <a:cubicBezTo>
                  <a:pt x="0" y="481"/>
                  <a:pt x="0" y="481"/>
                  <a:pt x="0" y="481"/>
                </a:cubicBezTo>
                <a:cubicBezTo>
                  <a:pt x="0" y="803"/>
                  <a:pt x="0" y="803"/>
                  <a:pt x="0" y="803"/>
                </a:cubicBezTo>
                <a:cubicBezTo>
                  <a:pt x="4" y="803"/>
                  <a:pt x="4" y="803"/>
                  <a:pt x="4" y="803"/>
                </a:cubicBezTo>
                <a:cubicBezTo>
                  <a:pt x="4" y="483"/>
                  <a:pt x="4" y="483"/>
                  <a:pt x="4" y="483"/>
                </a:cubicBezTo>
                <a:cubicBezTo>
                  <a:pt x="191" y="295"/>
                  <a:pt x="191" y="295"/>
                  <a:pt x="191" y="295"/>
                </a:cubicBezTo>
                <a:cubicBezTo>
                  <a:pt x="257" y="296"/>
                  <a:pt x="257" y="296"/>
                  <a:pt x="257" y="296"/>
                </a:cubicBezTo>
                <a:cubicBezTo>
                  <a:pt x="520" y="34"/>
                  <a:pt x="520" y="34"/>
                  <a:pt x="520" y="34"/>
                </a:cubicBezTo>
                <a:cubicBezTo>
                  <a:pt x="520" y="0"/>
                  <a:pt x="520" y="0"/>
                  <a:pt x="5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77" name="Freeform 934"/>
          <p:cNvSpPr>
            <a:spLocks/>
          </p:cNvSpPr>
          <p:nvPr/>
        </p:nvSpPr>
        <p:spPr bwMode="auto">
          <a:xfrm>
            <a:off x="12926242" y="4332288"/>
            <a:ext cx="4616450" cy="5016500"/>
          </a:xfrm>
          <a:custGeom>
            <a:avLst/>
            <a:gdLst>
              <a:gd name="T0" fmla="*/ 2900 w 2908"/>
              <a:gd name="T1" fmla="*/ 0 h 3160"/>
              <a:gd name="T2" fmla="*/ 1788 w 2908"/>
              <a:gd name="T3" fmla="*/ 1109 h 3160"/>
              <a:gd name="T4" fmla="*/ 1577 w 2908"/>
              <a:gd name="T5" fmla="*/ 1112 h 3160"/>
              <a:gd name="T6" fmla="*/ 1441 w 2908"/>
              <a:gd name="T7" fmla="*/ 1248 h 3160"/>
              <a:gd name="T8" fmla="*/ 1443 w 2908"/>
              <a:gd name="T9" fmla="*/ 1423 h 3160"/>
              <a:gd name="T10" fmla="*/ 671 w 2908"/>
              <a:gd name="T11" fmla="*/ 2196 h 3160"/>
              <a:gd name="T12" fmla="*/ 470 w 2908"/>
              <a:gd name="T13" fmla="*/ 2191 h 3160"/>
              <a:gd name="T14" fmla="*/ 0 w 2908"/>
              <a:gd name="T15" fmla="*/ 2663 h 3160"/>
              <a:gd name="T16" fmla="*/ 0 w 2908"/>
              <a:gd name="T17" fmla="*/ 3160 h 3160"/>
              <a:gd name="T18" fmla="*/ 10 w 2908"/>
              <a:gd name="T19" fmla="*/ 3160 h 3160"/>
              <a:gd name="T20" fmla="*/ 10 w 2908"/>
              <a:gd name="T21" fmla="*/ 2669 h 3160"/>
              <a:gd name="T22" fmla="*/ 475 w 2908"/>
              <a:gd name="T23" fmla="*/ 2201 h 3160"/>
              <a:gd name="T24" fmla="*/ 673 w 2908"/>
              <a:gd name="T25" fmla="*/ 2206 h 3160"/>
              <a:gd name="T26" fmla="*/ 1454 w 2908"/>
              <a:gd name="T27" fmla="*/ 1425 h 3160"/>
              <a:gd name="T28" fmla="*/ 1451 w 2908"/>
              <a:gd name="T29" fmla="*/ 1250 h 3160"/>
              <a:gd name="T30" fmla="*/ 1582 w 2908"/>
              <a:gd name="T31" fmla="*/ 1122 h 3160"/>
              <a:gd name="T32" fmla="*/ 1791 w 2908"/>
              <a:gd name="T33" fmla="*/ 1120 h 3160"/>
              <a:gd name="T34" fmla="*/ 2908 w 2908"/>
              <a:gd name="T35" fmla="*/ 7 h 3160"/>
              <a:gd name="T36" fmla="*/ 2900 w 2908"/>
              <a:gd name="T37" fmla="*/ 0 h 3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908" h="3160">
                <a:moveTo>
                  <a:pt x="2900" y="0"/>
                </a:moveTo>
                <a:lnTo>
                  <a:pt x="1788" y="1109"/>
                </a:lnTo>
                <a:lnTo>
                  <a:pt x="1577" y="1112"/>
                </a:lnTo>
                <a:lnTo>
                  <a:pt x="1441" y="1248"/>
                </a:lnTo>
                <a:lnTo>
                  <a:pt x="1443" y="1423"/>
                </a:lnTo>
                <a:lnTo>
                  <a:pt x="671" y="2196"/>
                </a:lnTo>
                <a:lnTo>
                  <a:pt x="470" y="2191"/>
                </a:lnTo>
                <a:lnTo>
                  <a:pt x="0" y="2663"/>
                </a:lnTo>
                <a:lnTo>
                  <a:pt x="0" y="3160"/>
                </a:lnTo>
                <a:lnTo>
                  <a:pt x="10" y="3160"/>
                </a:lnTo>
                <a:lnTo>
                  <a:pt x="10" y="2669"/>
                </a:lnTo>
                <a:lnTo>
                  <a:pt x="475" y="2201"/>
                </a:lnTo>
                <a:lnTo>
                  <a:pt x="673" y="2206"/>
                </a:lnTo>
                <a:lnTo>
                  <a:pt x="1454" y="1425"/>
                </a:lnTo>
                <a:lnTo>
                  <a:pt x="1451" y="1250"/>
                </a:lnTo>
                <a:lnTo>
                  <a:pt x="1582" y="1122"/>
                </a:lnTo>
                <a:lnTo>
                  <a:pt x="1791" y="1120"/>
                </a:lnTo>
                <a:lnTo>
                  <a:pt x="2908" y="7"/>
                </a:lnTo>
                <a:lnTo>
                  <a:pt x="290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78" name="Freeform 935"/>
          <p:cNvSpPr>
            <a:spLocks/>
          </p:cNvSpPr>
          <p:nvPr/>
        </p:nvSpPr>
        <p:spPr bwMode="auto">
          <a:xfrm>
            <a:off x="12926242" y="4332288"/>
            <a:ext cx="4616450" cy="5016500"/>
          </a:xfrm>
          <a:custGeom>
            <a:avLst/>
            <a:gdLst>
              <a:gd name="T0" fmla="*/ 2900 w 2908"/>
              <a:gd name="T1" fmla="*/ 0 h 3160"/>
              <a:gd name="T2" fmla="*/ 1788 w 2908"/>
              <a:gd name="T3" fmla="*/ 1109 h 3160"/>
              <a:gd name="T4" fmla="*/ 1577 w 2908"/>
              <a:gd name="T5" fmla="*/ 1112 h 3160"/>
              <a:gd name="T6" fmla="*/ 1441 w 2908"/>
              <a:gd name="T7" fmla="*/ 1248 h 3160"/>
              <a:gd name="T8" fmla="*/ 1443 w 2908"/>
              <a:gd name="T9" fmla="*/ 1423 h 3160"/>
              <a:gd name="T10" fmla="*/ 671 w 2908"/>
              <a:gd name="T11" fmla="*/ 2196 h 3160"/>
              <a:gd name="T12" fmla="*/ 470 w 2908"/>
              <a:gd name="T13" fmla="*/ 2191 h 3160"/>
              <a:gd name="T14" fmla="*/ 0 w 2908"/>
              <a:gd name="T15" fmla="*/ 2663 h 3160"/>
              <a:gd name="T16" fmla="*/ 0 w 2908"/>
              <a:gd name="T17" fmla="*/ 3160 h 3160"/>
              <a:gd name="T18" fmla="*/ 10 w 2908"/>
              <a:gd name="T19" fmla="*/ 3160 h 3160"/>
              <a:gd name="T20" fmla="*/ 10 w 2908"/>
              <a:gd name="T21" fmla="*/ 2669 h 3160"/>
              <a:gd name="T22" fmla="*/ 475 w 2908"/>
              <a:gd name="T23" fmla="*/ 2201 h 3160"/>
              <a:gd name="T24" fmla="*/ 673 w 2908"/>
              <a:gd name="T25" fmla="*/ 2206 h 3160"/>
              <a:gd name="T26" fmla="*/ 1454 w 2908"/>
              <a:gd name="T27" fmla="*/ 1425 h 3160"/>
              <a:gd name="T28" fmla="*/ 1451 w 2908"/>
              <a:gd name="T29" fmla="*/ 1250 h 3160"/>
              <a:gd name="T30" fmla="*/ 1582 w 2908"/>
              <a:gd name="T31" fmla="*/ 1122 h 3160"/>
              <a:gd name="T32" fmla="*/ 1791 w 2908"/>
              <a:gd name="T33" fmla="*/ 1120 h 3160"/>
              <a:gd name="T34" fmla="*/ 2908 w 2908"/>
              <a:gd name="T35" fmla="*/ 7 h 3160"/>
              <a:gd name="T36" fmla="*/ 2900 w 2908"/>
              <a:gd name="T37" fmla="*/ 0 h 3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908" h="3160">
                <a:moveTo>
                  <a:pt x="2900" y="0"/>
                </a:moveTo>
                <a:lnTo>
                  <a:pt x="1788" y="1109"/>
                </a:lnTo>
                <a:lnTo>
                  <a:pt x="1577" y="1112"/>
                </a:lnTo>
                <a:lnTo>
                  <a:pt x="1441" y="1248"/>
                </a:lnTo>
                <a:lnTo>
                  <a:pt x="1443" y="1423"/>
                </a:lnTo>
                <a:lnTo>
                  <a:pt x="671" y="2196"/>
                </a:lnTo>
                <a:lnTo>
                  <a:pt x="470" y="2191"/>
                </a:lnTo>
                <a:lnTo>
                  <a:pt x="0" y="2663"/>
                </a:lnTo>
                <a:lnTo>
                  <a:pt x="0" y="3160"/>
                </a:lnTo>
                <a:lnTo>
                  <a:pt x="10" y="3160"/>
                </a:lnTo>
                <a:lnTo>
                  <a:pt x="10" y="2669"/>
                </a:lnTo>
                <a:lnTo>
                  <a:pt x="475" y="2201"/>
                </a:lnTo>
                <a:lnTo>
                  <a:pt x="673" y="2206"/>
                </a:lnTo>
                <a:lnTo>
                  <a:pt x="1454" y="1425"/>
                </a:lnTo>
                <a:lnTo>
                  <a:pt x="1451" y="1250"/>
                </a:lnTo>
                <a:lnTo>
                  <a:pt x="1582" y="1122"/>
                </a:lnTo>
                <a:lnTo>
                  <a:pt x="1791" y="1120"/>
                </a:lnTo>
                <a:lnTo>
                  <a:pt x="2908" y="7"/>
                </a:lnTo>
                <a:lnTo>
                  <a:pt x="290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79" name="Freeform 936"/>
          <p:cNvSpPr>
            <a:spLocks/>
          </p:cNvSpPr>
          <p:nvPr/>
        </p:nvSpPr>
        <p:spPr bwMode="auto">
          <a:xfrm>
            <a:off x="12975454" y="4937125"/>
            <a:ext cx="4049713" cy="4443413"/>
          </a:xfrm>
          <a:custGeom>
            <a:avLst/>
            <a:gdLst>
              <a:gd name="T0" fmla="*/ 2543 w 2551"/>
              <a:gd name="T1" fmla="*/ 0 h 2799"/>
              <a:gd name="T2" fmla="*/ 2543 w 2551"/>
              <a:gd name="T3" fmla="*/ 0 h 2799"/>
              <a:gd name="T4" fmla="*/ 1783 w 2551"/>
              <a:gd name="T5" fmla="*/ 760 h 2799"/>
              <a:gd name="T6" fmla="*/ 1574 w 2551"/>
              <a:gd name="T7" fmla="*/ 762 h 2799"/>
              <a:gd name="T8" fmla="*/ 1439 w 2551"/>
              <a:gd name="T9" fmla="*/ 896 h 2799"/>
              <a:gd name="T10" fmla="*/ 1449 w 2551"/>
              <a:gd name="T11" fmla="*/ 1078 h 2799"/>
              <a:gd name="T12" fmla="*/ 676 w 2551"/>
              <a:gd name="T13" fmla="*/ 1851 h 2799"/>
              <a:gd name="T14" fmla="*/ 472 w 2551"/>
              <a:gd name="T15" fmla="*/ 1849 h 2799"/>
              <a:gd name="T16" fmla="*/ 0 w 2551"/>
              <a:gd name="T17" fmla="*/ 2319 h 2799"/>
              <a:gd name="T18" fmla="*/ 0 w 2551"/>
              <a:gd name="T19" fmla="*/ 2799 h 2799"/>
              <a:gd name="T20" fmla="*/ 10 w 2551"/>
              <a:gd name="T21" fmla="*/ 2799 h 2799"/>
              <a:gd name="T22" fmla="*/ 10 w 2551"/>
              <a:gd name="T23" fmla="*/ 2324 h 2799"/>
              <a:gd name="T24" fmla="*/ 478 w 2551"/>
              <a:gd name="T25" fmla="*/ 1859 h 2799"/>
              <a:gd name="T26" fmla="*/ 679 w 2551"/>
              <a:gd name="T27" fmla="*/ 1862 h 2799"/>
              <a:gd name="T28" fmla="*/ 1459 w 2551"/>
              <a:gd name="T29" fmla="*/ 1081 h 2799"/>
              <a:gd name="T30" fmla="*/ 1452 w 2551"/>
              <a:gd name="T31" fmla="*/ 901 h 2799"/>
              <a:gd name="T32" fmla="*/ 1580 w 2551"/>
              <a:gd name="T33" fmla="*/ 773 h 2799"/>
              <a:gd name="T34" fmla="*/ 1788 w 2551"/>
              <a:gd name="T35" fmla="*/ 768 h 2799"/>
              <a:gd name="T36" fmla="*/ 2551 w 2551"/>
              <a:gd name="T37" fmla="*/ 8 h 2799"/>
              <a:gd name="T38" fmla="*/ 2543 w 2551"/>
              <a:gd name="T39" fmla="*/ 0 h 27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551" h="2799">
                <a:moveTo>
                  <a:pt x="2543" y="0"/>
                </a:moveTo>
                <a:lnTo>
                  <a:pt x="2543" y="0"/>
                </a:lnTo>
                <a:lnTo>
                  <a:pt x="1783" y="760"/>
                </a:lnTo>
                <a:lnTo>
                  <a:pt x="1574" y="762"/>
                </a:lnTo>
                <a:lnTo>
                  <a:pt x="1439" y="896"/>
                </a:lnTo>
                <a:lnTo>
                  <a:pt x="1449" y="1078"/>
                </a:lnTo>
                <a:lnTo>
                  <a:pt x="676" y="1851"/>
                </a:lnTo>
                <a:lnTo>
                  <a:pt x="472" y="1849"/>
                </a:lnTo>
                <a:lnTo>
                  <a:pt x="0" y="2319"/>
                </a:lnTo>
                <a:lnTo>
                  <a:pt x="0" y="2799"/>
                </a:lnTo>
                <a:lnTo>
                  <a:pt x="10" y="2799"/>
                </a:lnTo>
                <a:lnTo>
                  <a:pt x="10" y="2324"/>
                </a:lnTo>
                <a:lnTo>
                  <a:pt x="478" y="1859"/>
                </a:lnTo>
                <a:lnTo>
                  <a:pt x="679" y="1862"/>
                </a:lnTo>
                <a:lnTo>
                  <a:pt x="1459" y="1081"/>
                </a:lnTo>
                <a:lnTo>
                  <a:pt x="1452" y="901"/>
                </a:lnTo>
                <a:lnTo>
                  <a:pt x="1580" y="773"/>
                </a:lnTo>
                <a:lnTo>
                  <a:pt x="1788" y="768"/>
                </a:lnTo>
                <a:lnTo>
                  <a:pt x="2551" y="8"/>
                </a:lnTo>
                <a:lnTo>
                  <a:pt x="2543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80" name="Freeform 937"/>
          <p:cNvSpPr>
            <a:spLocks/>
          </p:cNvSpPr>
          <p:nvPr/>
        </p:nvSpPr>
        <p:spPr bwMode="auto">
          <a:xfrm>
            <a:off x="12975454" y="4937125"/>
            <a:ext cx="4049713" cy="4443413"/>
          </a:xfrm>
          <a:custGeom>
            <a:avLst/>
            <a:gdLst>
              <a:gd name="T0" fmla="*/ 2543 w 2551"/>
              <a:gd name="T1" fmla="*/ 0 h 2799"/>
              <a:gd name="T2" fmla="*/ 2543 w 2551"/>
              <a:gd name="T3" fmla="*/ 0 h 2799"/>
              <a:gd name="T4" fmla="*/ 1783 w 2551"/>
              <a:gd name="T5" fmla="*/ 760 h 2799"/>
              <a:gd name="T6" fmla="*/ 1574 w 2551"/>
              <a:gd name="T7" fmla="*/ 762 h 2799"/>
              <a:gd name="T8" fmla="*/ 1439 w 2551"/>
              <a:gd name="T9" fmla="*/ 896 h 2799"/>
              <a:gd name="T10" fmla="*/ 1449 w 2551"/>
              <a:gd name="T11" fmla="*/ 1078 h 2799"/>
              <a:gd name="T12" fmla="*/ 676 w 2551"/>
              <a:gd name="T13" fmla="*/ 1851 h 2799"/>
              <a:gd name="T14" fmla="*/ 472 w 2551"/>
              <a:gd name="T15" fmla="*/ 1849 h 2799"/>
              <a:gd name="T16" fmla="*/ 0 w 2551"/>
              <a:gd name="T17" fmla="*/ 2319 h 2799"/>
              <a:gd name="T18" fmla="*/ 0 w 2551"/>
              <a:gd name="T19" fmla="*/ 2799 h 2799"/>
              <a:gd name="T20" fmla="*/ 10 w 2551"/>
              <a:gd name="T21" fmla="*/ 2799 h 2799"/>
              <a:gd name="T22" fmla="*/ 10 w 2551"/>
              <a:gd name="T23" fmla="*/ 2324 h 2799"/>
              <a:gd name="T24" fmla="*/ 478 w 2551"/>
              <a:gd name="T25" fmla="*/ 1859 h 2799"/>
              <a:gd name="T26" fmla="*/ 679 w 2551"/>
              <a:gd name="T27" fmla="*/ 1862 h 2799"/>
              <a:gd name="T28" fmla="*/ 1459 w 2551"/>
              <a:gd name="T29" fmla="*/ 1081 h 2799"/>
              <a:gd name="T30" fmla="*/ 1452 w 2551"/>
              <a:gd name="T31" fmla="*/ 901 h 2799"/>
              <a:gd name="T32" fmla="*/ 1580 w 2551"/>
              <a:gd name="T33" fmla="*/ 773 h 2799"/>
              <a:gd name="T34" fmla="*/ 1788 w 2551"/>
              <a:gd name="T35" fmla="*/ 768 h 2799"/>
              <a:gd name="T36" fmla="*/ 2551 w 2551"/>
              <a:gd name="T37" fmla="*/ 8 h 2799"/>
              <a:gd name="T38" fmla="*/ 2543 w 2551"/>
              <a:gd name="T39" fmla="*/ 0 h 27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551" h="2799">
                <a:moveTo>
                  <a:pt x="2543" y="0"/>
                </a:moveTo>
                <a:lnTo>
                  <a:pt x="2543" y="0"/>
                </a:lnTo>
                <a:lnTo>
                  <a:pt x="1783" y="760"/>
                </a:lnTo>
                <a:lnTo>
                  <a:pt x="1574" y="762"/>
                </a:lnTo>
                <a:lnTo>
                  <a:pt x="1439" y="896"/>
                </a:lnTo>
                <a:lnTo>
                  <a:pt x="1449" y="1078"/>
                </a:lnTo>
                <a:lnTo>
                  <a:pt x="676" y="1851"/>
                </a:lnTo>
                <a:lnTo>
                  <a:pt x="472" y="1849"/>
                </a:lnTo>
                <a:lnTo>
                  <a:pt x="0" y="2319"/>
                </a:lnTo>
                <a:lnTo>
                  <a:pt x="0" y="2799"/>
                </a:lnTo>
                <a:lnTo>
                  <a:pt x="10" y="2799"/>
                </a:lnTo>
                <a:lnTo>
                  <a:pt x="10" y="2324"/>
                </a:lnTo>
                <a:lnTo>
                  <a:pt x="478" y="1859"/>
                </a:lnTo>
                <a:lnTo>
                  <a:pt x="679" y="1862"/>
                </a:lnTo>
                <a:lnTo>
                  <a:pt x="1459" y="1081"/>
                </a:lnTo>
                <a:lnTo>
                  <a:pt x="1452" y="901"/>
                </a:lnTo>
                <a:lnTo>
                  <a:pt x="1580" y="773"/>
                </a:lnTo>
                <a:lnTo>
                  <a:pt x="1788" y="768"/>
                </a:lnTo>
                <a:lnTo>
                  <a:pt x="2551" y="8"/>
                </a:lnTo>
                <a:lnTo>
                  <a:pt x="2543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81" name="Freeform 938"/>
          <p:cNvSpPr>
            <a:spLocks/>
          </p:cNvSpPr>
          <p:nvPr/>
        </p:nvSpPr>
        <p:spPr bwMode="auto">
          <a:xfrm>
            <a:off x="13042129" y="6424613"/>
            <a:ext cx="2511425" cy="3155950"/>
          </a:xfrm>
          <a:custGeom>
            <a:avLst/>
            <a:gdLst>
              <a:gd name="T0" fmla="*/ 602 w 606"/>
              <a:gd name="T1" fmla="*/ 0 h 761"/>
              <a:gd name="T2" fmla="*/ 601 w 606"/>
              <a:gd name="T3" fmla="*/ 15 h 761"/>
              <a:gd name="T4" fmla="*/ 254 w 606"/>
              <a:gd name="T5" fmla="*/ 361 h 761"/>
              <a:gd name="T6" fmla="*/ 180 w 606"/>
              <a:gd name="T7" fmla="*/ 363 h 761"/>
              <a:gd name="T8" fmla="*/ 0 w 606"/>
              <a:gd name="T9" fmla="*/ 543 h 761"/>
              <a:gd name="T10" fmla="*/ 0 w 606"/>
              <a:gd name="T11" fmla="*/ 761 h 761"/>
              <a:gd name="T12" fmla="*/ 4 w 606"/>
              <a:gd name="T13" fmla="*/ 761 h 761"/>
              <a:gd name="T14" fmla="*/ 4 w 606"/>
              <a:gd name="T15" fmla="*/ 545 h 761"/>
              <a:gd name="T16" fmla="*/ 182 w 606"/>
              <a:gd name="T17" fmla="*/ 367 h 761"/>
              <a:gd name="T18" fmla="*/ 256 w 606"/>
              <a:gd name="T19" fmla="*/ 365 h 761"/>
              <a:gd name="T20" fmla="*/ 605 w 606"/>
              <a:gd name="T21" fmla="*/ 16 h 761"/>
              <a:gd name="T22" fmla="*/ 606 w 606"/>
              <a:gd name="T23" fmla="*/ 0 h 761"/>
              <a:gd name="T24" fmla="*/ 605 w 606"/>
              <a:gd name="T25" fmla="*/ 0 h 761"/>
              <a:gd name="T26" fmla="*/ 602 w 606"/>
              <a:gd name="T27" fmla="*/ 0 h 7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606" h="761">
                <a:moveTo>
                  <a:pt x="602" y="0"/>
                </a:moveTo>
                <a:cubicBezTo>
                  <a:pt x="601" y="15"/>
                  <a:pt x="601" y="15"/>
                  <a:pt x="601" y="15"/>
                </a:cubicBezTo>
                <a:cubicBezTo>
                  <a:pt x="254" y="361"/>
                  <a:pt x="254" y="361"/>
                  <a:pt x="254" y="361"/>
                </a:cubicBezTo>
                <a:cubicBezTo>
                  <a:pt x="180" y="363"/>
                  <a:pt x="180" y="363"/>
                  <a:pt x="180" y="363"/>
                </a:cubicBezTo>
                <a:cubicBezTo>
                  <a:pt x="0" y="543"/>
                  <a:pt x="0" y="543"/>
                  <a:pt x="0" y="543"/>
                </a:cubicBezTo>
                <a:cubicBezTo>
                  <a:pt x="0" y="761"/>
                  <a:pt x="0" y="761"/>
                  <a:pt x="0" y="761"/>
                </a:cubicBezTo>
                <a:cubicBezTo>
                  <a:pt x="4" y="761"/>
                  <a:pt x="4" y="761"/>
                  <a:pt x="4" y="761"/>
                </a:cubicBezTo>
                <a:cubicBezTo>
                  <a:pt x="4" y="545"/>
                  <a:pt x="4" y="545"/>
                  <a:pt x="4" y="545"/>
                </a:cubicBezTo>
                <a:cubicBezTo>
                  <a:pt x="182" y="367"/>
                  <a:pt x="182" y="367"/>
                  <a:pt x="182" y="367"/>
                </a:cubicBezTo>
                <a:cubicBezTo>
                  <a:pt x="256" y="365"/>
                  <a:pt x="256" y="365"/>
                  <a:pt x="256" y="365"/>
                </a:cubicBezTo>
                <a:cubicBezTo>
                  <a:pt x="605" y="16"/>
                  <a:pt x="605" y="16"/>
                  <a:pt x="605" y="16"/>
                </a:cubicBezTo>
                <a:cubicBezTo>
                  <a:pt x="606" y="0"/>
                  <a:pt x="606" y="0"/>
                  <a:pt x="606" y="0"/>
                </a:cubicBezTo>
                <a:cubicBezTo>
                  <a:pt x="606" y="0"/>
                  <a:pt x="605" y="0"/>
                  <a:pt x="605" y="0"/>
                </a:cubicBezTo>
                <a:cubicBezTo>
                  <a:pt x="604" y="0"/>
                  <a:pt x="603" y="0"/>
                  <a:pt x="60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82" name="Freeform 939"/>
          <p:cNvSpPr>
            <a:spLocks/>
          </p:cNvSpPr>
          <p:nvPr/>
        </p:nvSpPr>
        <p:spPr bwMode="auto">
          <a:xfrm>
            <a:off x="14915379" y="6329363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5 w 34"/>
              <a:gd name="T5" fmla="*/ 5 h 33"/>
              <a:gd name="T6" fmla="*/ 0 w 34"/>
              <a:gd name="T7" fmla="*/ 17 h 33"/>
              <a:gd name="T8" fmla="*/ 5 w 34"/>
              <a:gd name="T9" fmla="*/ 29 h 33"/>
              <a:gd name="T10" fmla="*/ 17 w 34"/>
              <a:gd name="T11" fmla="*/ 33 h 33"/>
              <a:gd name="T12" fmla="*/ 29 w 34"/>
              <a:gd name="T13" fmla="*/ 29 h 33"/>
              <a:gd name="T14" fmla="*/ 34 w 34"/>
              <a:gd name="T15" fmla="*/ 17 h 33"/>
              <a:gd name="T16" fmla="*/ 29 w 34"/>
              <a:gd name="T17" fmla="*/ 5 h 33"/>
              <a:gd name="T18" fmla="*/ 17 w 34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83" name="Freeform 940"/>
          <p:cNvSpPr>
            <a:spLocks noEditPoints="1"/>
          </p:cNvSpPr>
          <p:nvPr/>
        </p:nvSpPr>
        <p:spPr bwMode="auto">
          <a:xfrm>
            <a:off x="14897917" y="6313488"/>
            <a:ext cx="174625" cy="169863"/>
          </a:xfrm>
          <a:custGeom>
            <a:avLst/>
            <a:gdLst>
              <a:gd name="T0" fmla="*/ 9 w 42"/>
              <a:gd name="T1" fmla="*/ 9 h 41"/>
              <a:gd name="T2" fmla="*/ 21 w 42"/>
              <a:gd name="T3" fmla="*/ 4 h 41"/>
              <a:gd name="T4" fmla="*/ 33 w 42"/>
              <a:gd name="T5" fmla="*/ 9 h 41"/>
              <a:gd name="T6" fmla="*/ 38 w 42"/>
              <a:gd name="T7" fmla="*/ 21 h 41"/>
              <a:gd name="T8" fmla="*/ 33 w 42"/>
              <a:gd name="T9" fmla="*/ 33 h 41"/>
              <a:gd name="T10" fmla="*/ 21 w 42"/>
              <a:gd name="T11" fmla="*/ 37 h 41"/>
              <a:gd name="T12" fmla="*/ 9 w 42"/>
              <a:gd name="T13" fmla="*/ 33 h 41"/>
              <a:gd name="T14" fmla="*/ 4 w 42"/>
              <a:gd name="T15" fmla="*/ 21 h 41"/>
              <a:gd name="T16" fmla="*/ 9 w 42"/>
              <a:gd name="T17" fmla="*/ 9 h 41"/>
              <a:gd name="T18" fmla="*/ 9 w 42"/>
              <a:gd name="T19" fmla="*/ 9 h 41"/>
              <a:gd name="T20" fmla="*/ 21 w 42"/>
              <a:gd name="T21" fmla="*/ 0 h 41"/>
              <a:gd name="T22" fmla="*/ 21 w 42"/>
              <a:gd name="T23" fmla="*/ 0 h 41"/>
              <a:gd name="T24" fmla="*/ 6 w 42"/>
              <a:gd name="T25" fmla="*/ 6 h 41"/>
              <a:gd name="T26" fmla="*/ 6 w 42"/>
              <a:gd name="T27" fmla="*/ 6 h 41"/>
              <a:gd name="T28" fmla="*/ 0 w 42"/>
              <a:gd name="T29" fmla="*/ 21 h 41"/>
              <a:gd name="T30" fmla="*/ 6 w 42"/>
              <a:gd name="T31" fmla="*/ 35 h 41"/>
              <a:gd name="T32" fmla="*/ 20 w 42"/>
              <a:gd name="T33" fmla="*/ 41 h 41"/>
              <a:gd name="T34" fmla="*/ 21 w 42"/>
              <a:gd name="T35" fmla="*/ 41 h 41"/>
              <a:gd name="T36" fmla="*/ 21 w 42"/>
              <a:gd name="T37" fmla="*/ 41 h 41"/>
              <a:gd name="T38" fmla="*/ 24 w 42"/>
              <a:gd name="T39" fmla="*/ 41 h 41"/>
              <a:gd name="T40" fmla="*/ 36 w 42"/>
              <a:gd name="T41" fmla="*/ 35 h 41"/>
              <a:gd name="T42" fmla="*/ 42 w 42"/>
              <a:gd name="T43" fmla="*/ 21 h 41"/>
              <a:gd name="T44" fmla="*/ 36 w 42"/>
              <a:gd name="T45" fmla="*/ 6 h 41"/>
              <a:gd name="T46" fmla="*/ 21 w 42"/>
              <a:gd name="T4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" h="41">
                <a:moveTo>
                  <a:pt x="9" y="9"/>
                </a:move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9" y="9"/>
                  <a:pt x="9" y="9"/>
                  <a:pt x="9" y="9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2" y="41"/>
                  <a:pt x="23" y="41"/>
                  <a:pt x="24" y="41"/>
                </a:cubicBezTo>
                <a:cubicBezTo>
                  <a:pt x="28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84" name="Freeform 941"/>
          <p:cNvSpPr>
            <a:spLocks/>
          </p:cNvSpPr>
          <p:nvPr/>
        </p:nvSpPr>
        <p:spPr bwMode="auto">
          <a:xfrm>
            <a:off x="14483579" y="6637338"/>
            <a:ext cx="169863" cy="152400"/>
          </a:xfrm>
          <a:custGeom>
            <a:avLst/>
            <a:gdLst>
              <a:gd name="T0" fmla="*/ 21 w 41"/>
              <a:gd name="T1" fmla="*/ 0 h 37"/>
              <a:gd name="T2" fmla="*/ 9 w 41"/>
              <a:gd name="T3" fmla="*/ 4 h 37"/>
              <a:gd name="T4" fmla="*/ 8 w 41"/>
              <a:gd name="T5" fmla="*/ 6 h 37"/>
              <a:gd name="T6" fmla="*/ 6 w 41"/>
              <a:gd name="T7" fmla="*/ 7 h 37"/>
              <a:gd name="T8" fmla="*/ 8 w 41"/>
              <a:gd name="T9" fmla="*/ 32 h 37"/>
              <a:gd name="T10" fmla="*/ 21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7" y="0"/>
                  <a:pt x="12" y="2"/>
                  <a:pt x="9" y="4"/>
                </a:cubicBezTo>
                <a:cubicBezTo>
                  <a:pt x="9" y="5"/>
                  <a:pt x="8" y="5"/>
                  <a:pt x="8" y="6"/>
                </a:cubicBezTo>
                <a:cubicBezTo>
                  <a:pt x="7" y="6"/>
                  <a:pt x="7" y="7"/>
                  <a:pt x="6" y="7"/>
                </a:cubicBezTo>
                <a:cubicBezTo>
                  <a:pt x="0" y="15"/>
                  <a:pt x="1" y="25"/>
                  <a:pt x="8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85" name="Freeform 942"/>
          <p:cNvSpPr>
            <a:spLocks/>
          </p:cNvSpPr>
          <p:nvPr/>
        </p:nvSpPr>
        <p:spPr bwMode="auto">
          <a:xfrm>
            <a:off x="15463067" y="6272213"/>
            <a:ext cx="169863" cy="152400"/>
          </a:xfrm>
          <a:custGeom>
            <a:avLst/>
            <a:gdLst>
              <a:gd name="T0" fmla="*/ 21 w 41"/>
              <a:gd name="T1" fmla="*/ 0 h 37"/>
              <a:gd name="T2" fmla="*/ 8 w 41"/>
              <a:gd name="T3" fmla="*/ 6 h 37"/>
              <a:gd name="T4" fmla="*/ 8 w 41"/>
              <a:gd name="T5" fmla="*/ 32 h 37"/>
              <a:gd name="T6" fmla="*/ 18 w 41"/>
              <a:gd name="T7" fmla="*/ 37 h 37"/>
              <a:gd name="T8" fmla="*/ 21 w 41"/>
              <a:gd name="T9" fmla="*/ 37 h 37"/>
              <a:gd name="T10" fmla="*/ 22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5"/>
                  <a:pt x="14" y="37"/>
                  <a:pt x="18" y="37"/>
                </a:cubicBezTo>
                <a:cubicBezTo>
                  <a:pt x="19" y="37"/>
                  <a:pt x="20" y="37"/>
                  <a:pt x="21" y="37"/>
                </a:cubicBezTo>
                <a:cubicBezTo>
                  <a:pt x="21" y="37"/>
                  <a:pt x="22" y="37"/>
                  <a:pt x="22" y="37"/>
                </a:cubicBezTo>
                <a:cubicBezTo>
                  <a:pt x="26" y="37"/>
                  <a:pt x="31" y="35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86" name="Freeform 943"/>
          <p:cNvSpPr>
            <a:spLocks/>
          </p:cNvSpPr>
          <p:nvPr/>
        </p:nvSpPr>
        <p:spPr bwMode="auto">
          <a:xfrm>
            <a:off x="14418492" y="6818313"/>
            <a:ext cx="169863" cy="153988"/>
          </a:xfrm>
          <a:custGeom>
            <a:avLst/>
            <a:gdLst>
              <a:gd name="T0" fmla="*/ 21 w 41"/>
              <a:gd name="T1" fmla="*/ 0 h 37"/>
              <a:gd name="T2" fmla="*/ 8 w 41"/>
              <a:gd name="T3" fmla="*/ 6 h 37"/>
              <a:gd name="T4" fmla="*/ 6 w 41"/>
              <a:gd name="T5" fmla="*/ 30 h 37"/>
              <a:gd name="T6" fmla="*/ 8 w 41"/>
              <a:gd name="T7" fmla="*/ 32 h 37"/>
              <a:gd name="T8" fmla="*/ 9 w 41"/>
              <a:gd name="T9" fmla="*/ 33 h 37"/>
              <a:gd name="T10" fmla="*/ 21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1" y="12"/>
                  <a:pt x="0" y="23"/>
                  <a:pt x="6" y="30"/>
                </a:cubicBezTo>
                <a:cubicBezTo>
                  <a:pt x="7" y="31"/>
                  <a:pt x="7" y="32"/>
                  <a:pt x="8" y="32"/>
                </a:cubicBezTo>
                <a:cubicBezTo>
                  <a:pt x="8" y="32"/>
                  <a:pt x="9" y="33"/>
                  <a:pt x="9" y="33"/>
                </a:cubicBezTo>
                <a:cubicBezTo>
                  <a:pt x="13" y="36"/>
                  <a:pt x="17" y="37"/>
                  <a:pt x="21" y="37"/>
                </a:cubicBezTo>
                <a:cubicBezTo>
                  <a:pt x="26" y="37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87" name="Freeform 944"/>
          <p:cNvSpPr>
            <a:spLocks noEditPoints="1"/>
          </p:cNvSpPr>
          <p:nvPr/>
        </p:nvSpPr>
        <p:spPr bwMode="auto">
          <a:xfrm>
            <a:off x="14645504" y="6362700"/>
            <a:ext cx="236538" cy="231775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1 w 57"/>
              <a:gd name="T9" fmla="*/ 15 h 56"/>
              <a:gd name="T10" fmla="*/ 41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0 w 57"/>
              <a:gd name="T19" fmla="*/ 28 h 56"/>
              <a:gd name="T20" fmla="*/ 8 w 57"/>
              <a:gd name="T21" fmla="*/ 48 h 56"/>
              <a:gd name="T22" fmla="*/ 28 w 57"/>
              <a:gd name="T23" fmla="*/ 56 h 56"/>
              <a:gd name="T24" fmla="*/ 48 w 57"/>
              <a:gd name="T25" fmla="*/ 48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6" y="56"/>
                  <a:pt x="43" y="54"/>
                  <a:pt x="48" y="48"/>
                </a:cubicBezTo>
                <a:cubicBezTo>
                  <a:pt x="48" y="48"/>
                  <a:pt x="48" y="48"/>
                  <a:pt x="48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8" y="8"/>
                </a:cubicBezTo>
                <a:cubicBezTo>
                  <a:pt x="43" y="2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88" name="Freeform 945"/>
          <p:cNvSpPr>
            <a:spLocks noEditPoints="1"/>
          </p:cNvSpPr>
          <p:nvPr/>
        </p:nvSpPr>
        <p:spPr bwMode="auto">
          <a:xfrm>
            <a:off x="14629629" y="6346825"/>
            <a:ext cx="268288" cy="265113"/>
          </a:xfrm>
          <a:custGeom>
            <a:avLst/>
            <a:gdLst>
              <a:gd name="T0" fmla="*/ 32 w 65"/>
              <a:gd name="T1" fmla="*/ 60 h 64"/>
              <a:gd name="T2" fmla="*/ 12 w 65"/>
              <a:gd name="T3" fmla="*/ 52 h 64"/>
              <a:gd name="T4" fmla="*/ 4 w 65"/>
              <a:gd name="T5" fmla="*/ 32 h 64"/>
              <a:gd name="T6" fmla="*/ 12 w 65"/>
              <a:gd name="T7" fmla="*/ 12 h 64"/>
              <a:gd name="T8" fmla="*/ 32 w 65"/>
              <a:gd name="T9" fmla="*/ 4 h 64"/>
              <a:gd name="T10" fmla="*/ 52 w 65"/>
              <a:gd name="T11" fmla="*/ 12 h 64"/>
              <a:gd name="T12" fmla="*/ 61 w 65"/>
              <a:gd name="T13" fmla="*/ 32 h 64"/>
              <a:gd name="T14" fmla="*/ 52 w 65"/>
              <a:gd name="T15" fmla="*/ 52 h 64"/>
              <a:gd name="T16" fmla="*/ 52 w 65"/>
              <a:gd name="T17" fmla="*/ 52 h 64"/>
              <a:gd name="T18" fmla="*/ 32 w 65"/>
              <a:gd name="T19" fmla="*/ 60 h 64"/>
              <a:gd name="T20" fmla="*/ 32 w 65"/>
              <a:gd name="T21" fmla="*/ 0 h 64"/>
              <a:gd name="T22" fmla="*/ 32 w 65"/>
              <a:gd name="T23" fmla="*/ 0 h 64"/>
              <a:gd name="T24" fmla="*/ 20 w 65"/>
              <a:gd name="T25" fmla="*/ 2 h 64"/>
              <a:gd name="T26" fmla="*/ 16 w 65"/>
              <a:gd name="T27" fmla="*/ 4 h 64"/>
              <a:gd name="T28" fmla="*/ 9 w 65"/>
              <a:gd name="T29" fmla="*/ 9 h 64"/>
              <a:gd name="T30" fmla="*/ 0 w 65"/>
              <a:gd name="T31" fmla="*/ 32 h 64"/>
              <a:gd name="T32" fmla="*/ 9 w 65"/>
              <a:gd name="T33" fmla="*/ 55 h 64"/>
              <a:gd name="T34" fmla="*/ 32 w 65"/>
              <a:gd name="T35" fmla="*/ 64 h 64"/>
              <a:gd name="T36" fmla="*/ 32 w 65"/>
              <a:gd name="T37" fmla="*/ 64 h 64"/>
              <a:gd name="T38" fmla="*/ 55 w 65"/>
              <a:gd name="T39" fmla="*/ 55 h 64"/>
              <a:gd name="T40" fmla="*/ 55 w 65"/>
              <a:gd name="T41" fmla="*/ 55 h 64"/>
              <a:gd name="T42" fmla="*/ 65 w 65"/>
              <a:gd name="T43" fmla="*/ 32 h 64"/>
              <a:gd name="T44" fmla="*/ 55 w 65"/>
              <a:gd name="T45" fmla="*/ 9 h 64"/>
              <a:gd name="T46" fmla="*/ 32 w 65"/>
              <a:gd name="T4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4">
                <a:moveTo>
                  <a:pt x="32" y="60"/>
                </a:moveTo>
                <a:cubicBezTo>
                  <a:pt x="25" y="60"/>
                  <a:pt x="18" y="58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40" y="4"/>
                  <a:pt x="47" y="6"/>
                  <a:pt x="52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2" y="52"/>
                </a:cubicBezTo>
                <a:cubicBezTo>
                  <a:pt x="52" y="52"/>
                  <a:pt x="52" y="52"/>
                  <a:pt x="52" y="52"/>
                </a:cubicBezTo>
                <a:cubicBezTo>
                  <a:pt x="47" y="58"/>
                  <a:pt x="40" y="60"/>
                  <a:pt x="32" y="60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8" y="0"/>
                  <a:pt x="24" y="0"/>
                  <a:pt x="20" y="2"/>
                </a:cubicBezTo>
                <a:cubicBezTo>
                  <a:pt x="18" y="3"/>
                  <a:pt x="17" y="3"/>
                  <a:pt x="16" y="4"/>
                </a:cubicBezTo>
                <a:cubicBezTo>
                  <a:pt x="14" y="5"/>
                  <a:pt x="11" y="7"/>
                  <a:pt x="9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1" y="64"/>
                  <a:pt x="49" y="61"/>
                  <a:pt x="55" y="55"/>
                </a:cubicBezTo>
                <a:cubicBezTo>
                  <a:pt x="55" y="55"/>
                  <a:pt x="55" y="55"/>
                  <a:pt x="55" y="55"/>
                </a:cubicBezTo>
                <a:cubicBezTo>
                  <a:pt x="61" y="49"/>
                  <a:pt x="65" y="40"/>
                  <a:pt x="65" y="32"/>
                </a:cubicBezTo>
                <a:cubicBezTo>
                  <a:pt x="65" y="24"/>
                  <a:pt x="61" y="15"/>
                  <a:pt x="55" y="9"/>
                </a:cubicBezTo>
                <a:cubicBezTo>
                  <a:pt x="49" y="3"/>
                  <a:pt x="41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89" name="Freeform 946"/>
          <p:cNvSpPr>
            <a:spLocks/>
          </p:cNvSpPr>
          <p:nvPr/>
        </p:nvSpPr>
        <p:spPr bwMode="auto">
          <a:xfrm>
            <a:off x="14678842" y="6400800"/>
            <a:ext cx="169863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90" name="Freeform 947"/>
          <p:cNvSpPr>
            <a:spLocks noEditPoints="1"/>
          </p:cNvSpPr>
          <p:nvPr/>
        </p:nvSpPr>
        <p:spPr bwMode="auto">
          <a:xfrm>
            <a:off x="10616429" y="6167438"/>
            <a:ext cx="236538" cy="233363"/>
          </a:xfrm>
          <a:custGeom>
            <a:avLst/>
            <a:gdLst>
              <a:gd name="T0" fmla="*/ 29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9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9 w 57"/>
              <a:gd name="T13" fmla="*/ 47 h 56"/>
              <a:gd name="T14" fmla="*/ 29 w 57"/>
              <a:gd name="T15" fmla="*/ 0 h 56"/>
              <a:gd name="T16" fmla="*/ 9 w 57"/>
              <a:gd name="T17" fmla="*/ 8 h 56"/>
              <a:gd name="T18" fmla="*/ 0 w 57"/>
              <a:gd name="T19" fmla="*/ 28 h 56"/>
              <a:gd name="T20" fmla="*/ 9 w 57"/>
              <a:gd name="T21" fmla="*/ 48 h 56"/>
              <a:gd name="T22" fmla="*/ 29 w 57"/>
              <a:gd name="T23" fmla="*/ 56 h 56"/>
              <a:gd name="T24" fmla="*/ 49 w 57"/>
              <a:gd name="T25" fmla="*/ 48 h 56"/>
              <a:gd name="T26" fmla="*/ 49 w 57"/>
              <a:gd name="T27" fmla="*/ 48 h 56"/>
              <a:gd name="T28" fmla="*/ 57 w 57"/>
              <a:gd name="T29" fmla="*/ 28 h 56"/>
              <a:gd name="T30" fmla="*/ 49 w 57"/>
              <a:gd name="T31" fmla="*/ 8 h 56"/>
              <a:gd name="T32" fmla="*/ 29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9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9"/>
                  <a:pt x="29" y="9"/>
                </a:cubicBezTo>
                <a:cubicBezTo>
                  <a:pt x="33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2"/>
                  <a:pt x="9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9" y="48"/>
                </a:cubicBezTo>
                <a:cubicBezTo>
                  <a:pt x="14" y="54"/>
                  <a:pt x="21" y="56"/>
                  <a:pt x="29" y="56"/>
                </a:cubicBezTo>
                <a:cubicBezTo>
                  <a:pt x="36" y="56"/>
                  <a:pt x="43" y="54"/>
                  <a:pt x="49" y="48"/>
                </a:cubicBezTo>
                <a:cubicBezTo>
                  <a:pt x="49" y="48"/>
                  <a:pt x="49" y="48"/>
                  <a:pt x="49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9" y="8"/>
                </a:cubicBezTo>
                <a:cubicBezTo>
                  <a:pt x="43" y="2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91" name="Freeform 948"/>
          <p:cNvSpPr>
            <a:spLocks noEditPoints="1"/>
          </p:cNvSpPr>
          <p:nvPr/>
        </p:nvSpPr>
        <p:spPr bwMode="auto">
          <a:xfrm>
            <a:off x="10600554" y="6151563"/>
            <a:ext cx="268288" cy="265113"/>
          </a:xfrm>
          <a:custGeom>
            <a:avLst/>
            <a:gdLst>
              <a:gd name="T0" fmla="*/ 33 w 65"/>
              <a:gd name="T1" fmla="*/ 60 h 64"/>
              <a:gd name="T2" fmla="*/ 13 w 65"/>
              <a:gd name="T3" fmla="*/ 52 h 64"/>
              <a:gd name="T4" fmla="*/ 4 w 65"/>
              <a:gd name="T5" fmla="*/ 32 h 64"/>
              <a:gd name="T6" fmla="*/ 13 w 65"/>
              <a:gd name="T7" fmla="*/ 12 h 64"/>
              <a:gd name="T8" fmla="*/ 33 w 65"/>
              <a:gd name="T9" fmla="*/ 4 h 64"/>
              <a:gd name="T10" fmla="*/ 53 w 65"/>
              <a:gd name="T11" fmla="*/ 12 h 64"/>
              <a:gd name="T12" fmla="*/ 61 w 65"/>
              <a:gd name="T13" fmla="*/ 32 h 64"/>
              <a:gd name="T14" fmla="*/ 53 w 65"/>
              <a:gd name="T15" fmla="*/ 52 h 64"/>
              <a:gd name="T16" fmla="*/ 53 w 65"/>
              <a:gd name="T17" fmla="*/ 52 h 64"/>
              <a:gd name="T18" fmla="*/ 33 w 65"/>
              <a:gd name="T19" fmla="*/ 60 h 64"/>
              <a:gd name="T20" fmla="*/ 33 w 65"/>
              <a:gd name="T21" fmla="*/ 0 h 64"/>
              <a:gd name="T22" fmla="*/ 33 w 65"/>
              <a:gd name="T23" fmla="*/ 0 h 64"/>
              <a:gd name="T24" fmla="*/ 10 w 65"/>
              <a:gd name="T25" fmla="*/ 9 h 64"/>
              <a:gd name="T26" fmla="*/ 0 w 65"/>
              <a:gd name="T27" fmla="*/ 32 h 64"/>
              <a:gd name="T28" fmla="*/ 10 w 65"/>
              <a:gd name="T29" fmla="*/ 55 h 64"/>
              <a:gd name="T30" fmla="*/ 33 w 65"/>
              <a:gd name="T31" fmla="*/ 64 h 64"/>
              <a:gd name="T32" fmla="*/ 33 w 65"/>
              <a:gd name="T33" fmla="*/ 64 h 64"/>
              <a:gd name="T34" fmla="*/ 56 w 65"/>
              <a:gd name="T35" fmla="*/ 55 h 64"/>
              <a:gd name="T36" fmla="*/ 56 w 65"/>
              <a:gd name="T37" fmla="*/ 55 h 64"/>
              <a:gd name="T38" fmla="*/ 65 w 65"/>
              <a:gd name="T39" fmla="*/ 32 h 64"/>
              <a:gd name="T40" fmla="*/ 56 w 65"/>
              <a:gd name="T41" fmla="*/ 10 h 64"/>
              <a:gd name="T42" fmla="*/ 56 w 65"/>
              <a:gd name="T43" fmla="*/ 9 h 64"/>
              <a:gd name="T44" fmla="*/ 53 w 65"/>
              <a:gd name="T45" fmla="*/ 7 h 64"/>
              <a:gd name="T46" fmla="*/ 33 w 65"/>
              <a:gd name="T4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4">
                <a:moveTo>
                  <a:pt x="33" y="60"/>
                </a:moveTo>
                <a:cubicBezTo>
                  <a:pt x="25" y="60"/>
                  <a:pt x="18" y="58"/>
                  <a:pt x="13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3" y="12"/>
                </a:cubicBezTo>
                <a:cubicBezTo>
                  <a:pt x="18" y="6"/>
                  <a:pt x="25" y="4"/>
                  <a:pt x="33" y="4"/>
                </a:cubicBezTo>
                <a:cubicBezTo>
                  <a:pt x="40" y="4"/>
                  <a:pt x="47" y="6"/>
                  <a:pt x="53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3" y="52"/>
                </a:cubicBezTo>
                <a:cubicBezTo>
                  <a:pt x="53" y="52"/>
                  <a:pt x="53" y="52"/>
                  <a:pt x="53" y="52"/>
                </a:cubicBezTo>
                <a:cubicBezTo>
                  <a:pt x="47" y="58"/>
                  <a:pt x="40" y="60"/>
                  <a:pt x="33" y="60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8"/>
                  <a:pt x="10" y="55"/>
                </a:cubicBezTo>
                <a:cubicBezTo>
                  <a:pt x="16" y="61"/>
                  <a:pt x="24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1" y="64"/>
                  <a:pt x="49" y="61"/>
                  <a:pt x="56" y="55"/>
                </a:cubicBezTo>
                <a:cubicBezTo>
                  <a:pt x="56" y="55"/>
                  <a:pt x="56" y="55"/>
                  <a:pt x="56" y="55"/>
                </a:cubicBezTo>
                <a:cubicBezTo>
                  <a:pt x="62" y="48"/>
                  <a:pt x="65" y="40"/>
                  <a:pt x="65" y="32"/>
                </a:cubicBezTo>
                <a:cubicBezTo>
                  <a:pt x="65" y="24"/>
                  <a:pt x="62" y="16"/>
                  <a:pt x="56" y="10"/>
                </a:cubicBezTo>
                <a:cubicBezTo>
                  <a:pt x="56" y="10"/>
                  <a:pt x="56" y="9"/>
                  <a:pt x="56" y="9"/>
                </a:cubicBezTo>
                <a:cubicBezTo>
                  <a:pt x="55" y="8"/>
                  <a:pt x="54" y="8"/>
                  <a:pt x="53" y="7"/>
                </a:cubicBezTo>
                <a:cubicBezTo>
                  <a:pt x="47" y="2"/>
                  <a:pt x="40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92" name="Freeform 949"/>
          <p:cNvSpPr>
            <a:spLocks/>
          </p:cNvSpPr>
          <p:nvPr/>
        </p:nvSpPr>
        <p:spPr bwMode="auto">
          <a:xfrm>
            <a:off x="10649767" y="6205538"/>
            <a:ext cx="169863" cy="157163"/>
          </a:xfrm>
          <a:custGeom>
            <a:avLst/>
            <a:gdLst>
              <a:gd name="T0" fmla="*/ 21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93" name="Freeform 950"/>
          <p:cNvSpPr>
            <a:spLocks noEditPoints="1"/>
          </p:cNvSpPr>
          <p:nvPr/>
        </p:nvSpPr>
        <p:spPr bwMode="auto">
          <a:xfrm>
            <a:off x="9936979" y="6565900"/>
            <a:ext cx="236538" cy="231775"/>
          </a:xfrm>
          <a:custGeom>
            <a:avLst/>
            <a:gdLst>
              <a:gd name="T0" fmla="*/ 29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9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9 w 57"/>
              <a:gd name="T13" fmla="*/ 47 h 56"/>
              <a:gd name="T14" fmla="*/ 29 w 57"/>
              <a:gd name="T15" fmla="*/ 0 h 56"/>
              <a:gd name="T16" fmla="*/ 9 w 57"/>
              <a:gd name="T17" fmla="*/ 8 h 56"/>
              <a:gd name="T18" fmla="*/ 0 w 57"/>
              <a:gd name="T19" fmla="*/ 28 h 56"/>
              <a:gd name="T20" fmla="*/ 9 w 57"/>
              <a:gd name="T21" fmla="*/ 48 h 56"/>
              <a:gd name="T22" fmla="*/ 29 w 57"/>
              <a:gd name="T23" fmla="*/ 56 h 56"/>
              <a:gd name="T24" fmla="*/ 49 w 57"/>
              <a:gd name="T25" fmla="*/ 48 h 56"/>
              <a:gd name="T26" fmla="*/ 49 w 57"/>
              <a:gd name="T27" fmla="*/ 48 h 56"/>
              <a:gd name="T28" fmla="*/ 57 w 57"/>
              <a:gd name="T29" fmla="*/ 28 h 56"/>
              <a:gd name="T30" fmla="*/ 49 w 57"/>
              <a:gd name="T31" fmla="*/ 8 h 56"/>
              <a:gd name="T32" fmla="*/ 29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9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9"/>
                  <a:pt x="29" y="9"/>
                </a:cubicBezTo>
                <a:cubicBezTo>
                  <a:pt x="33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2"/>
                  <a:pt x="9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9" y="48"/>
                </a:cubicBezTo>
                <a:cubicBezTo>
                  <a:pt x="14" y="54"/>
                  <a:pt x="21" y="56"/>
                  <a:pt x="29" y="56"/>
                </a:cubicBezTo>
                <a:cubicBezTo>
                  <a:pt x="36" y="56"/>
                  <a:pt x="43" y="54"/>
                  <a:pt x="49" y="48"/>
                </a:cubicBezTo>
                <a:cubicBezTo>
                  <a:pt x="49" y="48"/>
                  <a:pt x="49" y="48"/>
                  <a:pt x="49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9" y="8"/>
                </a:cubicBezTo>
                <a:cubicBezTo>
                  <a:pt x="43" y="2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94" name="Freeform 951"/>
          <p:cNvSpPr>
            <a:spLocks noEditPoints="1"/>
          </p:cNvSpPr>
          <p:nvPr/>
        </p:nvSpPr>
        <p:spPr bwMode="auto">
          <a:xfrm>
            <a:off x="9921104" y="6550025"/>
            <a:ext cx="268288" cy="265113"/>
          </a:xfrm>
          <a:custGeom>
            <a:avLst/>
            <a:gdLst>
              <a:gd name="T0" fmla="*/ 33 w 65"/>
              <a:gd name="T1" fmla="*/ 60 h 64"/>
              <a:gd name="T2" fmla="*/ 13 w 65"/>
              <a:gd name="T3" fmla="*/ 52 h 64"/>
              <a:gd name="T4" fmla="*/ 4 w 65"/>
              <a:gd name="T5" fmla="*/ 32 h 64"/>
              <a:gd name="T6" fmla="*/ 13 w 65"/>
              <a:gd name="T7" fmla="*/ 12 h 64"/>
              <a:gd name="T8" fmla="*/ 33 w 65"/>
              <a:gd name="T9" fmla="*/ 4 h 64"/>
              <a:gd name="T10" fmla="*/ 53 w 65"/>
              <a:gd name="T11" fmla="*/ 12 h 64"/>
              <a:gd name="T12" fmla="*/ 61 w 65"/>
              <a:gd name="T13" fmla="*/ 32 h 64"/>
              <a:gd name="T14" fmla="*/ 53 w 65"/>
              <a:gd name="T15" fmla="*/ 52 h 64"/>
              <a:gd name="T16" fmla="*/ 53 w 65"/>
              <a:gd name="T17" fmla="*/ 52 h 64"/>
              <a:gd name="T18" fmla="*/ 33 w 65"/>
              <a:gd name="T19" fmla="*/ 60 h 64"/>
              <a:gd name="T20" fmla="*/ 33 w 65"/>
              <a:gd name="T21" fmla="*/ 0 h 64"/>
              <a:gd name="T22" fmla="*/ 33 w 65"/>
              <a:gd name="T23" fmla="*/ 0 h 64"/>
              <a:gd name="T24" fmla="*/ 10 w 65"/>
              <a:gd name="T25" fmla="*/ 9 h 64"/>
              <a:gd name="T26" fmla="*/ 0 w 65"/>
              <a:gd name="T27" fmla="*/ 32 h 64"/>
              <a:gd name="T28" fmla="*/ 10 w 65"/>
              <a:gd name="T29" fmla="*/ 55 h 64"/>
              <a:gd name="T30" fmla="*/ 33 w 65"/>
              <a:gd name="T31" fmla="*/ 64 h 64"/>
              <a:gd name="T32" fmla="*/ 33 w 65"/>
              <a:gd name="T33" fmla="*/ 64 h 64"/>
              <a:gd name="T34" fmla="*/ 56 w 65"/>
              <a:gd name="T35" fmla="*/ 55 h 64"/>
              <a:gd name="T36" fmla="*/ 56 w 65"/>
              <a:gd name="T37" fmla="*/ 55 h 64"/>
              <a:gd name="T38" fmla="*/ 65 w 65"/>
              <a:gd name="T39" fmla="*/ 32 h 64"/>
              <a:gd name="T40" fmla="*/ 56 w 65"/>
              <a:gd name="T41" fmla="*/ 10 h 64"/>
              <a:gd name="T42" fmla="*/ 56 w 65"/>
              <a:gd name="T43" fmla="*/ 9 h 64"/>
              <a:gd name="T44" fmla="*/ 53 w 65"/>
              <a:gd name="T45" fmla="*/ 7 h 64"/>
              <a:gd name="T46" fmla="*/ 33 w 65"/>
              <a:gd name="T4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4">
                <a:moveTo>
                  <a:pt x="33" y="60"/>
                </a:moveTo>
                <a:cubicBezTo>
                  <a:pt x="25" y="60"/>
                  <a:pt x="18" y="58"/>
                  <a:pt x="13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3" y="12"/>
                </a:cubicBezTo>
                <a:cubicBezTo>
                  <a:pt x="18" y="6"/>
                  <a:pt x="25" y="4"/>
                  <a:pt x="33" y="4"/>
                </a:cubicBezTo>
                <a:cubicBezTo>
                  <a:pt x="40" y="4"/>
                  <a:pt x="47" y="6"/>
                  <a:pt x="53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3" y="52"/>
                </a:cubicBezTo>
                <a:cubicBezTo>
                  <a:pt x="53" y="52"/>
                  <a:pt x="53" y="52"/>
                  <a:pt x="53" y="52"/>
                </a:cubicBezTo>
                <a:cubicBezTo>
                  <a:pt x="47" y="58"/>
                  <a:pt x="40" y="60"/>
                  <a:pt x="33" y="60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8"/>
                  <a:pt x="10" y="55"/>
                </a:cubicBezTo>
                <a:cubicBezTo>
                  <a:pt x="16" y="61"/>
                  <a:pt x="24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1" y="64"/>
                  <a:pt x="49" y="61"/>
                  <a:pt x="56" y="55"/>
                </a:cubicBezTo>
                <a:cubicBezTo>
                  <a:pt x="56" y="55"/>
                  <a:pt x="56" y="55"/>
                  <a:pt x="56" y="55"/>
                </a:cubicBezTo>
                <a:cubicBezTo>
                  <a:pt x="62" y="48"/>
                  <a:pt x="65" y="40"/>
                  <a:pt x="65" y="32"/>
                </a:cubicBezTo>
                <a:cubicBezTo>
                  <a:pt x="65" y="24"/>
                  <a:pt x="62" y="16"/>
                  <a:pt x="56" y="10"/>
                </a:cubicBezTo>
                <a:cubicBezTo>
                  <a:pt x="56" y="10"/>
                  <a:pt x="56" y="9"/>
                  <a:pt x="56" y="9"/>
                </a:cubicBezTo>
                <a:cubicBezTo>
                  <a:pt x="55" y="8"/>
                  <a:pt x="54" y="8"/>
                  <a:pt x="53" y="7"/>
                </a:cubicBezTo>
                <a:cubicBezTo>
                  <a:pt x="47" y="2"/>
                  <a:pt x="40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95" name="Freeform 952"/>
          <p:cNvSpPr>
            <a:spLocks/>
          </p:cNvSpPr>
          <p:nvPr/>
        </p:nvSpPr>
        <p:spPr bwMode="auto">
          <a:xfrm>
            <a:off x="9970317" y="6604000"/>
            <a:ext cx="169863" cy="157163"/>
          </a:xfrm>
          <a:custGeom>
            <a:avLst/>
            <a:gdLst>
              <a:gd name="T0" fmla="*/ 21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96" name="Freeform 953"/>
          <p:cNvSpPr>
            <a:spLocks noEditPoints="1"/>
          </p:cNvSpPr>
          <p:nvPr/>
        </p:nvSpPr>
        <p:spPr bwMode="auto">
          <a:xfrm>
            <a:off x="12046767" y="4618038"/>
            <a:ext cx="236538" cy="236538"/>
          </a:xfrm>
          <a:custGeom>
            <a:avLst/>
            <a:gdLst>
              <a:gd name="T0" fmla="*/ 29 w 57"/>
              <a:gd name="T1" fmla="*/ 47 h 57"/>
              <a:gd name="T2" fmla="*/ 16 w 57"/>
              <a:gd name="T3" fmla="*/ 42 h 57"/>
              <a:gd name="T4" fmla="*/ 16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9 h 57"/>
              <a:gd name="T18" fmla="*/ 0 w 57"/>
              <a:gd name="T19" fmla="*/ 29 h 57"/>
              <a:gd name="T20" fmla="*/ 9 w 57"/>
              <a:gd name="T21" fmla="*/ 49 h 57"/>
              <a:gd name="T22" fmla="*/ 29 w 57"/>
              <a:gd name="T23" fmla="*/ 57 h 57"/>
              <a:gd name="T24" fmla="*/ 49 w 57"/>
              <a:gd name="T25" fmla="*/ 49 h 57"/>
              <a:gd name="T26" fmla="*/ 49 w 57"/>
              <a:gd name="T27" fmla="*/ 49 h 57"/>
              <a:gd name="T28" fmla="*/ 57 w 57"/>
              <a:gd name="T29" fmla="*/ 29 h 57"/>
              <a:gd name="T30" fmla="*/ 49 w 57"/>
              <a:gd name="T31" fmla="*/ 9 h 57"/>
              <a:gd name="T32" fmla="*/ 29 w 57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6" y="42"/>
                </a:cubicBezTo>
                <a:cubicBezTo>
                  <a:pt x="8" y="35"/>
                  <a:pt x="8" y="23"/>
                  <a:pt x="16" y="15"/>
                </a:cubicBezTo>
                <a:cubicBezTo>
                  <a:pt x="19" y="12"/>
                  <a:pt x="24" y="10"/>
                  <a:pt x="29" y="10"/>
                </a:cubicBezTo>
                <a:cubicBezTo>
                  <a:pt x="33" y="10"/>
                  <a:pt x="38" y="12"/>
                  <a:pt x="42" y="15"/>
                </a:cubicBezTo>
                <a:cubicBezTo>
                  <a:pt x="49" y="23"/>
                  <a:pt x="49" y="35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9"/>
                </a:cubicBezTo>
                <a:cubicBezTo>
                  <a:pt x="3" y="14"/>
                  <a:pt x="0" y="21"/>
                  <a:pt x="0" y="29"/>
                </a:cubicBezTo>
                <a:cubicBezTo>
                  <a:pt x="0" y="36"/>
                  <a:pt x="3" y="43"/>
                  <a:pt x="9" y="49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9"/>
                </a:cubicBezTo>
                <a:cubicBezTo>
                  <a:pt x="49" y="49"/>
                  <a:pt x="49" y="49"/>
                  <a:pt x="49" y="49"/>
                </a:cubicBezTo>
                <a:cubicBezTo>
                  <a:pt x="54" y="43"/>
                  <a:pt x="57" y="36"/>
                  <a:pt x="57" y="29"/>
                </a:cubicBezTo>
                <a:cubicBezTo>
                  <a:pt x="57" y="21"/>
                  <a:pt x="54" y="14"/>
                  <a:pt x="49" y="9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97" name="Freeform 954"/>
          <p:cNvSpPr>
            <a:spLocks noEditPoints="1"/>
          </p:cNvSpPr>
          <p:nvPr/>
        </p:nvSpPr>
        <p:spPr bwMode="auto">
          <a:xfrm>
            <a:off x="12030892" y="4600575"/>
            <a:ext cx="268288" cy="269875"/>
          </a:xfrm>
          <a:custGeom>
            <a:avLst/>
            <a:gdLst>
              <a:gd name="T0" fmla="*/ 33 w 65"/>
              <a:gd name="T1" fmla="*/ 61 h 65"/>
              <a:gd name="T2" fmla="*/ 13 w 65"/>
              <a:gd name="T3" fmla="*/ 53 h 65"/>
              <a:gd name="T4" fmla="*/ 4 w 65"/>
              <a:gd name="T5" fmla="*/ 33 h 65"/>
              <a:gd name="T6" fmla="*/ 13 w 65"/>
              <a:gd name="T7" fmla="*/ 13 h 65"/>
              <a:gd name="T8" fmla="*/ 33 w 65"/>
              <a:gd name="T9" fmla="*/ 4 h 65"/>
              <a:gd name="T10" fmla="*/ 53 w 65"/>
              <a:gd name="T11" fmla="*/ 13 h 65"/>
              <a:gd name="T12" fmla="*/ 61 w 65"/>
              <a:gd name="T13" fmla="*/ 33 h 65"/>
              <a:gd name="T14" fmla="*/ 53 w 65"/>
              <a:gd name="T15" fmla="*/ 53 h 65"/>
              <a:gd name="T16" fmla="*/ 53 w 65"/>
              <a:gd name="T17" fmla="*/ 53 h 65"/>
              <a:gd name="T18" fmla="*/ 33 w 65"/>
              <a:gd name="T19" fmla="*/ 61 h 65"/>
              <a:gd name="T20" fmla="*/ 33 w 65"/>
              <a:gd name="T21" fmla="*/ 0 h 65"/>
              <a:gd name="T22" fmla="*/ 33 w 65"/>
              <a:gd name="T23" fmla="*/ 0 h 65"/>
              <a:gd name="T24" fmla="*/ 10 w 65"/>
              <a:gd name="T25" fmla="*/ 10 h 65"/>
              <a:gd name="T26" fmla="*/ 0 w 65"/>
              <a:gd name="T27" fmla="*/ 33 h 65"/>
              <a:gd name="T28" fmla="*/ 10 w 65"/>
              <a:gd name="T29" fmla="*/ 55 h 65"/>
              <a:gd name="T30" fmla="*/ 33 w 65"/>
              <a:gd name="T31" fmla="*/ 65 h 65"/>
              <a:gd name="T32" fmla="*/ 33 w 65"/>
              <a:gd name="T33" fmla="*/ 65 h 65"/>
              <a:gd name="T34" fmla="*/ 56 w 65"/>
              <a:gd name="T35" fmla="*/ 55 h 65"/>
              <a:gd name="T36" fmla="*/ 56 w 65"/>
              <a:gd name="T37" fmla="*/ 55 h 65"/>
              <a:gd name="T38" fmla="*/ 65 w 65"/>
              <a:gd name="T39" fmla="*/ 33 h 65"/>
              <a:gd name="T40" fmla="*/ 63 w 65"/>
              <a:gd name="T41" fmla="*/ 21 h 65"/>
              <a:gd name="T42" fmla="*/ 61 w 65"/>
              <a:gd name="T43" fmla="*/ 17 h 65"/>
              <a:gd name="T44" fmla="*/ 56 w 65"/>
              <a:gd name="T45" fmla="*/ 10 h 65"/>
              <a:gd name="T46" fmla="*/ 50 w 65"/>
              <a:gd name="T47" fmla="*/ 5 h 65"/>
              <a:gd name="T48" fmla="*/ 46 w 65"/>
              <a:gd name="T49" fmla="*/ 3 h 65"/>
              <a:gd name="T50" fmla="*/ 33 w 65"/>
              <a:gd name="T51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5" h="65">
                <a:moveTo>
                  <a:pt x="33" y="61"/>
                </a:moveTo>
                <a:cubicBezTo>
                  <a:pt x="25" y="61"/>
                  <a:pt x="18" y="58"/>
                  <a:pt x="13" y="53"/>
                </a:cubicBezTo>
                <a:cubicBezTo>
                  <a:pt x="7" y="47"/>
                  <a:pt x="4" y="40"/>
                  <a:pt x="4" y="33"/>
                </a:cubicBezTo>
                <a:cubicBezTo>
                  <a:pt x="4" y="25"/>
                  <a:pt x="7" y="18"/>
                  <a:pt x="13" y="13"/>
                </a:cubicBez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3"/>
                </a:cubicBezTo>
                <a:cubicBezTo>
                  <a:pt x="58" y="18"/>
                  <a:pt x="61" y="25"/>
                  <a:pt x="61" y="33"/>
                </a:cubicBezTo>
                <a:cubicBezTo>
                  <a:pt x="61" y="40"/>
                  <a:pt x="58" y="47"/>
                  <a:pt x="53" y="53"/>
                </a:cubicBezTo>
                <a:cubicBezTo>
                  <a:pt x="53" y="53"/>
                  <a:pt x="53" y="53"/>
                  <a:pt x="53" y="53"/>
                </a:cubicBezTo>
                <a:cubicBezTo>
                  <a:pt x="47" y="58"/>
                  <a:pt x="40" y="61"/>
                  <a:pt x="33" y="61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10"/>
                </a:cubicBezTo>
                <a:cubicBezTo>
                  <a:pt x="4" y="16"/>
                  <a:pt x="0" y="24"/>
                  <a:pt x="0" y="33"/>
                </a:cubicBezTo>
                <a:cubicBezTo>
                  <a:pt x="0" y="41"/>
                  <a:pt x="4" y="49"/>
                  <a:pt x="10" y="55"/>
                </a:cubicBezTo>
                <a:cubicBezTo>
                  <a:pt x="16" y="62"/>
                  <a:pt x="24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2"/>
                  <a:pt x="56" y="55"/>
                </a:cubicBezTo>
                <a:cubicBezTo>
                  <a:pt x="56" y="55"/>
                  <a:pt x="56" y="55"/>
                  <a:pt x="56" y="55"/>
                </a:cubicBezTo>
                <a:cubicBezTo>
                  <a:pt x="62" y="49"/>
                  <a:pt x="65" y="41"/>
                  <a:pt x="65" y="33"/>
                </a:cubicBezTo>
                <a:cubicBezTo>
                  <a:pt x="65" y="29"/>
                  <a:pt x="64" y="25"/>
                  <a:pt x="63" y="21"/>
                </a:cubicBezTo>
                <a:cubicBezTo>
                  <a:pt x="62" y="20"/>
                  <a:pt x="62" y="18"/>
                  <a:pt x="61" y="17"/>
                </a:cubicBezTo>
                <a:cubicBezTo>
                  <a:pt x="60" y="14"/>
                  <a:pt x="58" y="12"/>
                  <a:pt x="56" y="10"/>
                </a:cubicBezTo>
                <a:cubicBezTo>
                  <a:pt x="54" y="8"/>
                  <a:pt x="52" y="7"/>
                  <a:pt x="50" y="5"/>
                </a:cubicBezTo>
                <a:cubicBezTo>
                  <a:pt x="49" y="5"/>
                  <a:pt x="48" y="4"/>
                  <a:pt x="46" y="3"/>
                </a:cubicBezTo>
                <a:cubicBezTo>
                  <a:pt x="42" y="1"/>
                  <a:pt x="37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98" name="Freeform 955"/>
          <p:cNvSpPr>
            <a:spLocks/>
          </p:cNvSpPr>
          <p:nvPr/>
        </p:nvSpPr>
        <p:spPr bwMode="auto">
          <a:xfrm>
            <a:off x="12080104" y="4659313"/>
            <a:ext cx="169863" cy="152400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5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5"/>
                  <a:pt x="41" y="13"/>
                  <a:pt x="34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999" name="Freeform 956"/>
          <p:cNvSpPr>
            <a:spLocks noEditPoints="1"/>
          </p:cNvSpPr>
          <p:nvPr/>
        </p:nvSpPr>
        <p:spPr bwMode="auto">
          <a:xfrm>
            <a:off x="12183292" y="1665288"/>
            <a:ext cx="236538" cy="236538"/>
          </a:xfrm>
          <a:custGeom>
            <a:avLst/>
            <a:gdLst>
              <a:gd name="T0" fmla="*/ 29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8 w 57"/>
              <a:gd name="T15" fmla="*/ 0 h 57"/>
              <a:gd name="T16" fmla="*/ 8 w 57"/>
              <a:gd name="T17" fmla="*/ 8 h 57"/>
              <a:gd name="T18" fmla="*/ 8 w 57"/>
              <a:gd name="T19" fmla="*/ 8 h 57"/>
              <a:gd name="T20" fmla="*/ 0 w 57"/>
              <a:gd name="T21" fmla="*/ 28 h 57"/>
              <a:gd name="T22" fmla="*/ 8 w 57"/>
              <a:gd name="T23" fmla="*/ 49 h 57"/>
              <a:gd name="T24" fmla="*/ 29 w 57"/>
              <a:gd name="T25" fmla="*/ 57 h 57"/>
              <a:gd name="T26" fmla="*/ 49 w 57"/>
              <a:gd name="T27" fmla="*/ 49 h 57"/>
              <a:gd name="T28" fmla="*/ 57 w 57"/>
              <a:gd name="T29" fmla="*/ 29 h 57"/>
              <a:gd name="T30" fmla="*/ 49 w 57"/>
              <a:gd name="T31" fmla="*/ 8 h 57"/>
              <a:gd name="T32" fmla="*/ 28 w 57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5" y="42"/>
                </a:cubicBezTo>
                <a:cubicBezTo>
                  <a:pt x="8" y="34"/>
                  <a:pt x="8" y="23"/>
                  <a:pt x="15" y="15"/>
                </a:cubicBezTo>
                <a:cubicBezTo>
                  <a:pt x="19" y="12"/>
                  <a:pt x="24" y="10"/>
                  <a:pt x="29" y="10"/>
                </a:cubicBezTo>
                <a:cubicBezTo>
                  <a:pt x="33" y="10"/>
                  <a:pt x="38" y="12"/>
                  <a:pt x="42" y="15"/>
                </a:cubicBezTo>
                <a:cubicBezTo>
                  <a:pt x="49" y="23"/>
                  <a:pt x="49" y="34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8" y="49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9"/>
                </a:cubicBezTo>
                <a:cubicBezTo>
                  <a:pt x="54" y="43"/>
                  <a:pt x="57" y="36"/>
                  <a:pt x="57" y="29"/>
                </a:cubicBezTo>
                <a:cubicBezTo>
                  <a:pt x="57" y="21"/>
                  <a:pt x="54" y="14"/>
                  <a:pt x="49" y="8"/>
                </a:cubicBezTo>
                <a:cubicBezTo>
                  <a:pt x="43" y="3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00" name="Freeform 957"/>
          <p:cNvSpPr>
            <a:spLocks noEditPoints="1"/>
          </p:cNvSpPr>
          <p:nvPr/>
        </p:nvSpPr>
        <p:spPr bwMode="auto">
          <a:xfrm>
            <a:off x="12167417" y="1649413"/>
            <a:ext cx="268288" cy="269875"/>
          </a:xfrm>
          <a:custGeom>
            <a:avLst/>
            <a:gdLst>
              <a:gd name="T0" fmla="*/ 12 w 65"/>
              <a:gd name="T1" fmla="*/ 12 h 65"/>
              <a:gd name="T2" fmla="*/ 32 w 65"/>
              <a:gd name="T3" fmla="*/ 4 h 65"/>
              <a:gd name="T4" fmla="*/ 53 w 65"/>
              <a:gd name="T5" fmla="*/ 12 h 65"/>
              <a:gd name="T6" fmla="*/ 61 w 65"/>
              <a:gd name="T7" fmla="*/ 33 h 65"/>
              <a:gd name="T8" fmla="*/ 53 w 65"/>
              <a:gd name="T9" fmla="*/ 53 h 65"/>
              <a:gd name="T10" fmla="*/ 33 w 65"/>
              <a:gd name="T11" fmla="*/ 61 h 65"/>
              <a:gd name="T12" fmla="*/ 12 w 65"/>
              <a:gd name="T13" fmla="*/ 53 h 65"/>
              <a:gd name="T14" fmla="*/ 4 w 65"/>
              <a:gd name="T15" fmla="*/ 32 h 65"/>
              <a:gd name="T16" fmla="*/ 12 w 65"/>
              <a:gd name="T17" fmla="*/ 12 h 65"/>
              <a:gd name="T18" fmla="*/ 12 w 65"/>
              <a:gd name="T19" fmla="*/ 12 h 65"/>
              <a:gd name="T20" fmla="*/ 33 w 65"/>
              <a:gd name="T21" fmla="*/ 0 h 65"/>
              <a:gd name="T22" fmla="*/ 32 w 65"/>
              <a:gd name="T23" fmla="*/ 0 h 65"/>
              <a:gd name="T24" fmla="*/ 31 w 65"/>
              <a:gd name="T25" fmla="*/ 0 h 65"/>
              <a:gd name="T26" fmla="*/ 24 w 65"/>
              <a:gd name="T27" fmla="*/ 1 h 65"/>
              <a:gd name="T28" fmla="*/ 20 w 65"/>
              <a:gd name="T29" fmla="*/ 3 h 65"/>
              <a:gd name="T30" fmla="*/ 10 w 65"/>
              <a:gd name="T31" fmla="*/ 10 h 65"/>
              <a:gd name="T32" fmla="*/ 10 w 65"/>
              <a:gd name="T33" fmla="*/ 10 h 65"/>
              <a:gd name="T34" fmla="*/ 0 w 65"/>
              <a:gd name="T35" fmla="*/ 32 h 65"/>
              <a:gd name="T36" fmla="*/ 10 w 65"/>
              <a:gd name="T37" fmla="*/ 55 h 65"/>
              <a:gd name="T38" fmla="*/ 32 w 65"/>
              <a:gd name="T39" fmla="*/ 65 h 65"/>
              <a:gd name="T40" fmla="*/ 33 w 65"/>
              <a:gd name="T41" fmla="*/ 65 h 65"/>
              <a:gd name="T42" fmla="*/ 55 w 65"/>
              <a:gd name="T43" fmla="*/ 55 h 65"/>
              <a:gd name="T44" fmla="*/ 65 w 65"/>
              <a:gd name="T45" fmla="*/ 33 h 65"/>
              <a:gd name="T46" fmla="*/ 55 w 65"/>
              <a:gd name="T47" fmla="*/ 10 h 65"/>
              <a:gd name="T48" fmla="*/ 35 w 65"/>
              <a:gd name="T49" fmla="*/ 0 h 65"/>
              <a:gd name="T50" fmla="*/ 33 w 65"/>
              <a:gd name="T51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5" h="65">
                <a:moveTo>
                  <a:pt x="12" y="12"/>
                </a:moveTo>
                <a:cubicBezTo>
                  <a:pt x="18" y="7"/>
                  <a:pt x="25" y="4"/>
                  <a:pt x="32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8" y="18"/>
                  <a:pt x="61" y="25"/>
                  <a:pt x="61" y="33"/>
                </a:cubicBezTo>
                <a:cubicBezTo>
                  <a:pt x="61" y="40"/>
                  <a:pt x="58" y="47"/>
                  <a:pt x="53" y="53"/>
                </a:cubicBezTo>
                <a:cubicBezTo>
                  <a:pt x="47" y="58"/>
                  <a:pt x="40" y="61"/>
                  <a:pt x="33" y="61"/>
                </a:cubicBezTo>
                <a:cubicBezTo>
                  <a:pt x="25" y="61"/>
                  <a:pt x="18" y="58"/>
                  <a:pt x="12" y="53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3" y="0"/>
                </a:moveTo>
                <a:cubicBezTo>
                  <a:pt x="33" y="0"/>
                  <a:pt x="33" y="0"/>
                  <a:pt x="32" y="0"/>
                </a:cubicBezTo>
                <a:cubicBezTo>
                  <a:pt x="32" y="0"/>
                  <a:pt x="32" y="0"/>
                  <a:pt x="31" y="0"/>
                </a:cubicBezTo>
                <a:cubicBezTo>
                  <a:pt x="29" y="0"/>
                  <a:pt x="26" y="1"/>
                  <a:pt x="24" y="1"/>
                </a:cubicBezTo>
                <a:cubicBezTo>
                  <a:pt x="22" y="2"/>
                  <a:pt x="21" y="2"/>
                  <a:pt x="20" y="3"/>
                </a:cubicBezTo>
                <a:cubicBezTo>
                  <a:pt x="16" y="4"/>
                  <a:pt x="13" y="7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1"/>
                  <a:pt x="3" y="49"/>
                  <a:pt x="10" y="55"/>
                </a:cubicBezTo>
                <a:cubicBezTo>
                  <a:pt x="16" y="62"/>
                  <a:pt x="24" y="65"/>
                  <a:pt x="32" y="65"/>
                </a:cubicBezTo>
                <a:cubicBezTo>
                  <a:pt x="32" y="65"/>
                  <a:pt x="33" y="65"/>
                  <a:pt x="33" y="65"/>
                </a:cubicBezTo>
                <a:cubicBezTo>
                  <a:pt x="41" y="65"/>
                  <a:pt x="49" y="62"/>
                  <a:pt x="55" y="55"/>
                </a:cubicBezTo>
                <a:cubicBezTo>
                  <a:pt x="62" y="49"/>
                  <a:pt x="65" y="41"/>
                  <a:pt x="65" y="33"/>
                </a:cubicBezTo>
                <a:cubicBezTo>
                  <a:pt x="65" y="24"/>
                  <a:pt x="62" y="16"/>
                  <a:pt x="55" y="10"/>
                </a:cubicBezTo>
                <a:cubicBezTo>
                  <a:pt x="50" y="4"/>
                  <a:pt x="43" y="1"/>
                  <a:pt x="35" y="0"/>
                </a:cubicBezTo>
                <a:cubicBezTo>
                  <a:pt x="34" y="0"/>
                  <a:pt x="33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01" name="Freeform 958"/>
          <p:cNvSpPr>
            <a:spLocks/>
          </p:cNvSpPr>
          <p:nvPr/>
        </p:nvSpPr>
        <p:spPr bwMode="auto">
          <a:xfrm>
            <a:off x="12216629" y="1706563"/>
            <a:ext cx="169863" cy="153988"/>
          </a:xfrm>
          <a:custGeom>
            <a:avLst/>
            <a:gdLst>
              <a:gd name="T0" fmla="*/ 21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02" name="Freeform 959"/>
          <p:cNvSpPr>
            <a:spLocks noEditPoints="1"/>
          </p:cNvSpPr>
          <p:nvPr/>
        </p:nvSpPr>
        <p:spPr bwMode="auto">
          <a:xfrm>
            <a:off x="14691542" y="93663"/>
            <a:ext cx="236538" cy="236538"/>
          </a:xfrm>
          <a:custGeom>
            <a:avLst/>
            <a:gdLst>
              <a:gd name="T0" fmla="*/ 29 w 57"/>
              <a:gd name="T1" fmla="*/ 47 h 57"/>
              <a:gd name="T2" fmla="*/ 16 w 57"/>
              <a:gd name="T3" fmla="*/ 42 h 57"/>
              <a:gd name="T4" fmla="*/ 16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8 h 57"/>
              <a:gd name="T18" fmla="*/ 9 w 57"/>
              <a:gd name="T19" fmla="*/ 8 h 57"/>
              <a:gd name="T20" fmla="*/ 0 w 57"/>
              <a:gd name="T21" fmla="*/ 28 h 57"/>
              <a:gd name="T22" fmla="*/ 9 w 57"/>
              <a:gd name="T23" fmla="*/ 49 h 57"/>
              <a:gd name="T24" fmla="*/ 29 w 57"/>
              <a:gd name="T25" fmla="*/ 57 h 57"/>
              <a:gd name="T26" fmla="*/ 49 w 57"/>
              <a:gd name="T27" fmla="*/ 49 h 57"/>
              <a:gd name="T28" fmla="*/ 57 w 57"/>
              <a:gd name="T29" fmla="*/ 28 h 57"/>
              <a:gd name="T30" fmla="*/ 49 w 57"/>
              <a:gd name="T31" fmla="*/ 8 h 57"/>
              <a:gd name="T32" fmla="*/ 29 w 57"/>
              <a:gd name="T3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6" y="42"/>
                </a:cubicBezTo>
                <a:cubicBezTo>
                  <a:pt x="8" y="34"/>
                  <a:pt x="8" y="23"/>
                  <a:pt x="16" y="15"/>
                </a:cubicBezTo>
                <a:cubicBezTo>
                  <a:pt x="19" y="12"/>
                  <a:pt x="24" y="10"/>
                  <a:pt x="29" y="10"/>
                </a:cubicBezTo>
                <a:cubicBezTo>
                  <a:pt x="34" y="10"/>
                  <a:pt x="38" y="12"/>
                  <a:pt x="42" y="15"/>
                </a:cubicBezTo>
                <a:cubicBezTo>
                  <a:pt x="49" y="23"/>
                  <a:pt x="49" y="34"/>
                  <a:pt x="42" y="42"/>
                </a:cubicBezTo>
                <a:cubicBezTo>
                  <a:pt x="38" y="45"/>
                  <a:pt x="34" y="47"/>
                  <a:pt x="29" y="47"/>
                </a:cubicBezTo>
                <a:moveTo>
                  <a:pt x="29" y="0"/>
                </a:moveTo>
                <a:cubicBezTo>
                  <a:pt x="22" y="0"/>
                  <a:pt x="14" y="3"/>
                  <a:pt x="9" y="8"/>
                </a:cubicBezTo>
                <a:cubicBezTo>
                  <a:pt x="9" y="8"/>
                  <a:pt x="9" y="8"/>
                  <a:pt x="9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9" y="49"/>
                </a:cubicBezTo>
                <a:cubicBezTo>
                  <a:pt x="14" y="54"/>
                  <a:pt x="22" y="57"/>
                  <a:pt x="29" y="57"/>
                </a:cubicBezTo>
                <a:cubicBezTo>
                  <a:pt x="36" y="57"/>
                  <a:pt x="43" y="54"/>
                  <a:pt x="49" y="49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9" y="8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03" name="Freeform 960"/>
          <p:cNvSpPr>
            <a:spLocks noEditPoints="1"/>
          </p:cNvSpPr>
          <p:nvPr/>
        </p:nvSpPr>
        <p:spPr bwMode="auto">
          <a:xfrm>
            <a:off x="14674079" y="77788"/>
            <a:ext cx="269875" cy="269875"/>
          </a:xfrm>
          <a:custGeom>
            <a:avLst/>
            <a:gdLst>
              <a:gd name="T0" fmla="*/ 13 w 65"/>
              <a:gd name="T1" fmla="*/ 12 h 65"/>
              <a:gd name="T2" fmla="*/ 33 w 65"/>
              <a:gd name="T3" fmla="*/ 4 h 65"/>
              <a:gd name="T4" fmla="*/ 53 w 65"/>
              <a:gd name="T5" fmla="*/ 12 h 65"/>
              <a:gd name="T6" fmla="*/ 61 w 65"/>
              <a:gd name="T7" fmla="*/ 32 h 65"/>
              <a:gd name="T8" fmla="*/ 53 w 65"/>
              <a:gd name="T9" fmla="*/ 53 h 65"/>
              <a:gd name="T10" fmla="*/ 33 w 65"/>
              <a:gd name="T11" fmla="*/ 61 h 65"/>
              <a:gd name="T12" fmla="*/ 13 w 65"/>
              <a:gd name="T13" fmla="*/ 53 h 65"/>
              <a:gd name="T14" fmla="*/ 4 w 65"/>
              <a:gd name="T15" fmla="*/ 32 h 65"/>
              <a:gd name="T16" fmla="*/ 13 w 65"/>
              <a:gd name="T17" fmla="*/ 12 h 65"/>
              <a:gd name="T18" fmla="*/ 13 w 65"/>
              <a:gd name="T19" fmla="*/ 12 h 65"/>
              <a:gd name="T20" fmla="*/ 33 w 65"/>
              <a:gd name="T21" fmla="*/ 0 h 65"/>
              <a:gd name="T22" fmla="*/ 33 w 65"/>
              <a:gd name="T23" fmla="*/ 0 h 65"/>
              <a:gd name="T24" fmla="*/ 10 w 65"/>
              <a:gd name="T25" fmla="*/ 10 h 65"/>
              <a:gd name="T26" fmla="*/ 10 w 65"/>
              <a:gd name="T27" fmla="*/ 10 h 65"/>
              <a:gd name="T28" fmla="*/ 2 w 65"/>
              <a:gd name="T29" fmla="*/ 24 h 65"/>
              <a:gd name="T30" fmla="*/ 1 w 65"/>
              <a:gd name="T31" fmla="*/ 28 h 65"/>
              <a:gd name="T32" fmla="*/ 0 w 65"/>
              <a:gd name="T33" fmla="*/ 32 h 65"/>
              <a:gd name="T34" fmla="*/ 10 w 65"/>
              <a:gd name="T35" fmla="*/ 55 h 65"/>
              <a:gd name="T36" fmla="*/ 33 w 65"/>
              <a:gd name="T37" fmla="*/ 65 h 65"/>
              <a:gd name="T38" fmla="*/ 33 w 65"/>
              <a:gd name="T39" fmla="*/ 65 h 65"/>
              <a:gd name="T40" fmla="*/ 56 w 65"/>
              <a:gd name="T41" fmla="*/ 55 h 65"/>
              <a:gd name="T42" fmla="*/ 65 w 65"/>
              <a:gd name="T43" fmla="*/ 32 h 65"/>
              <a:gd name="T44" fmla="*/ 56 w 65"/>
              <a:gd name="T45" fmla="*/ 10 h 65"/>
              <a:gd name="T46" fmla="*/ 33 w 65"/>
              <a:gd name="T47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5" h="65">
                <a:moveTo>
                  <a:pt x="13" y="12"/>
                </a:moveTo>
                <a:cubicBezTo>
                  <a:pt x="18" y="7"/>
                  <a:pt x="26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3" y="53"/>
                </a:cubicBezTo>
                <a:cubicBezTo>
                  <a:pt x="47" y="58"/>
                  <a:pt x="40" y="61"/>
                  <a:pt x="33" y="61"/>
                </a:cubicBezTo>
                <a:cubicBezTo>
                  <a:pt x="26" y="61"/>
                  <a:pt x="18" y="58"/>
                  <a:pt x="13" y="53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3" y="12"/>
                </a:cubicBezTo>
                <a:cubicBezTo>
                  <a:pt x="13" y="12"/>
                  <a:pt x="13" y="12"/>
                  <a:pt x="13" y="12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5" y="0"/>
                  <a:pt x="16" y="3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6" y="14"/>
                  <a:pt x="3" y="19"/>
                  <a:pt x="2" y="24"/>
                </a:cubicBezTo>
                <a:cubicBezTo>
                  <a:pt x="1" y="25"/>
                  <a:pt x="1" y="27"/>
                  <a:pt x="1" y="28"/>
                </a:cubicBezTo>
                <a:cubicBezTo>
                  <a:pt x="1" y="29"/>
                  <a:pt x="0" y="31"/>
                  <a:pt x="0" y="32"/>
                </a:cubicBezTo>
                <a:cubicBezTo>
                  <a:pt x="0" y="41"/>
                  <a:pt x="4" y="49"/>
                  <a:pt x="10" y="55"/>
                </a:cubicBezTo>
                <a:cubicBezTo>
                  <a:pt x="16" y="62"/>
                  <a:pt x="25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2"/>
                  <a:pt x="56" y="55"/>
                </a:cubicBezTo>
                <a:cubicBezTo>
                  <a:pt x="62" y="49"/>
                  <a:pt x="65" y="41"/>
                  <a:pt x="65" y="32"/>
                </a:cubicBezTo>
                <a:cubicBezTo>
                  <a:pt x="65" y="24"/>
                  <a:pt x="62" y="16"/>
                  <a:pt x="56" y="10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04" name="Freeform 961"/>
          <p:cNvSpPr>
            <a:spLocks/>
          </p:cNvSpPr>
          <p:nvPr/>
        </p:nvSpPr>
        <p:spPr bwMode="auto">
          <a:xfrm>
            <a:off x="14724879" y="136525"/>
            <a:ext cx="169863" cy="152400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5"/>
                </a:cubicBezTo>
                <a:cubicBezTo>
                  <a:pt x="0" y="13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05" name="Freeform 962"/>
          <p:cNvSpPr>
            <a:spLocks noEditPoints="1"/>
          </p:cNvSpPr>
          <p:nvPr/>
        </p:nvSpPr>
        <p:spPr bwMode="auto">
          <a:xfrm>
            <a:off x="11105379" y="3005138"/>
            <a:ext cx="236538" cy="231775"/>
          </a:xfrm>
          <a:custGeom>
            <a:avLst/>
            <a:gdLst>
              <a:gd name="T0" fmla="*/ 28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8 w 57"/>
              <a:gd name="T7" fmla="*/ 9 h 56"/>
              <a:gd name="T8" fmla="*/ 41 w 57"/>
              <a:gd name="T9" fmla="*/ 15 h 56"/>
              <a:gd name="T10" fmla="*/ 41 w 57"/>
              <a:gd name="T11" fmla="*/ 41 h 56"/>
              <a:gd name="T12" fmla="*/ 28 w 57"/>
              <a:gd name="T13" fmla="*/ 47 h 56"/>
              <a:gd name="T14" fmla="*/ 28 w 57"/>
              <a:gd name="T15" fmla="*/ 0 h 56"/>
              <a:gd name="T16" fmla="*/ 8 w 57"/>
              <a:gd name="T17" fmla="*/ 8 h 56"/>
              <a:gd name="T18" fmla="*/ 8 w 57"/>
              <a:gd name="T19" fmla="*/ 8 h 56"/>
              <a:gd name="T20" fmla="*/ 0 w 57"/>
              <a:gd name="T21" fmla="*/ 28 h 56"/>
              <a:gd name="T22" fmla="*/ 8 w 57"/>
              <a:gd name="T23" fmla="*/ 48 h 56"/>
              <a:gd name="T24" fmla="*/ 28 w 57"/>
              <a:gd name="T25" fmla="*/ 56 h 56"/>
              <a:gd name="T26" fmla="*/ 48 w 57"/>
              <a:gd name="T27" fmla="*/ 48 h 56"/>
              <a:gd name="T28" fmla="*/ 57 w 57"/>
              <a:gd name="T29" fmla="*/ 28 h 56"/>
              <a:gd name="T30" fmla="*/ 48 w 57"/>
              <a:gd name="T31" fmla="*/ 8 h 56"/>
              <a:gd name="T32" fmla="*/ 28 w 57"/>
              <a:gd name="T3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7" h="56">
                <a:moveTo>
                  <a:pt x="28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6" y="56"/>
                  <a:pt x="43" y="54"/>
                  <a:pt x="48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8" y="8"/>
                </a:cubicBezTo>
                <a:cubicBezTo>
                  <a:pt x="43" y="2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06" name="Freeform 963"/>
          <p:cNvSpPr>
            <a:spLocks noEditPoints="1"/>
          </p:cNvSpPr>
          <p:nvPr/>
        </p:nvSpPr>
        <p:spPr bwMode="auto">
          <a:xfrm>
            <a:off x="11089504" y="2987675"/>
            <a:ext cx="269875" cy="266700"/>
          </a:xfrm>
          <a:custGeom>
            <a:avLst/>
            <a:gdLst>
              <a:gd name="T0" fmla="*/ 12 w 65"/>
              <a:gd name="T1" fmla="*/ 12 h 64"/>
              <a:gd name="T2" fmla="*/ 32 w 65"/>
              <a:gd name="T3" fmla="*/ 4 h 64"/>
              <a:gd name="T4" fmla="*/ 52 w 65"/>
              <a:gd name="T5" fmla="*/ 12 h 64"/>
              <a:gd name="T6" fmla="*/ 61 w 65"/>
              <a:gd name="T7" fmla="*/ 32 h 64"/>
              <a:gd name="T8" fmla="*/ 52 w 65"/>
              <a:gd name="T9" fmla="*/ 52 h 64"/>
              <a:gd name="T10" fmla="*/ 32 w 65"/>
              <a:gd name="T11" fmla="*/ 60 h 64"/>
              <a:gd name="T12" fmla="*/ 12 w 65"/>
              <a:gd name="T13" fmla="*/ 52 h 64"/>
              <a:gd name="T14" fmla="*/ 4 w 65"/>
              <a:gd name="T15" fmla="*/ 32 h 64"/>
              <a:gd name="T16" fmla="*/ 12 w 65"/>
              <a:gd name="T17" fmla="*/ 12 h 64"/>
              <a:gd name="T18" fmla="*/ 12 w 65"/>
              <a:gd name="T19" fmla="*/ 12 h 64"/>
              <a:gd name="T20" fmla="*/ 32 w 65"/>
              <a:gd name="T21" fmla="*/ 0 h 64"/>
              <a:gd name="T22" fmla="*/ 32 w 65"/>
              <a:gd name="T23" fmla="*/ 0 h 64"/>
              <a:gd name="T24" fmla="*/ 9 w 65"/>
              <a:gd name="T25" fmla="*/ 9 h 64"/>
              <a:gd name="T26" fmla="*/ 9 w 65"/>
              <a:gd name="T27" fmla="*/ 9 h 64"/>
              <a:gd name="T28" fmla="*/ 9 w 65"/>
              <a:gd name="T29" fmla="*/ 9 h 64"/>
              <a:gd name="T30" fmla="*/ 9 w 65"/>
              <a:gd name="T31" fmla="*/ 9 h 64"/>
              <a:gd name="T32" fmla="*/ 9 w 65"/>
              <a:gd name="T33" fmla="*/ 9 h 64"/>
              <a:gd name="T34" fmla="*/ 0 w 65"/>
              <a:gd name="T35" fmla="*/ 32 h 64"/>
              <a:gd name="T36" fmla="*/ 9 w 65"/>
              <a:gd name="T37" fmla="*/ 55 h 64"/>
              <a:gd name="T38" fmla="*/ 32 w 65"/>
              <a:gd name="T39" fmla="*/ 64 h 64"/>
              <a:gd name="T40" fmla="*/ 32 w 65"/>
              <a:gd name="T41" fmla="*/ 64 h 64"/>
              <a:gd name="T42" fmla="*/ 55 w 65"/>
              <a:gd name="T43" fmla="*/ 55 h 64"/>
              <a:gd name="T44" fmla="*/ 63 w 65"/>
              <a:gd name="T45" fmla="*/ 41 h 64"/>
              <a:gd name="T46" fmla="*/ 64 w 65"/>
              <a:gd name="T47" fmla="*/ 37 h 64"/>
              <a:gd name="T48" fmla="*/ 65 w 65"/>
              <a:gd name="T49" fmla="*/ 32 h 64"/>
              <a:gd name="T50" fmla="*/ 65 w 65"/>
              <a:gd name="T51" fmla="*/ 31 h 64"/>
              <a:gd name="T52" fmla="*/ 64 w 65"/>
              <a:gd name="T53" fmla="*/ 27 h 64"/>
              <a:gd name="T54" fmla="*/ 55 w 65"/>
              <a:gd name="T55" fmla="*/ 9 h 64"/>
              <a:gd name="T56" fmla="*/ 32 w 65"/>
              <a:gd name="T5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5" h="64">
                <a:moveTo>
                  <a:pt x="12" y="12"/>
                </a:moveTo>
                <a:cubicBezTo>
                  <a:pt x="18" y="6"/>
                  <a:pt x="25" y="4"/>
                  <a:pt x="32" y="4"/>
                </a:cubicBezTo>
                <a:cubicBezTo>
                  <a:pt x="40" y="4"/>
                  <a:pt x="47" y="6"/>
                  <a:pt x="52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2" y="52"/>
                </a:cubicBezTo>
                <a:cubicBezTo>
                  <a:pt x="47" y="58"/>
                  <a:pt x="40" y="60"/>
                  <a:pt x="32" y="60"/>
                </a:cubicBezTo>
                <a:cubicBezTo>
                  <a:pt x="25" y="60"/>
                  <a:pt x="18" y="58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2" y="12"/>
                  <a:pt x="12" y="12"/>
                  <a:pt x="12" y="12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8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1" y="64"/>
                  <a:pt x="49" y="61"/>
                  <a:pt x="55" y="55"/>
                </a:cubicBezTo>
                <a:cubicBezTo>
                  <a:pt x="59" y="51"/>
                  <a:pt x="62" y="46"/>
                  <a:pt x="63" y="41"/>
                </a:cubicBezTo>
                <a:cubicBezTo>
                  <a:pt x="64" y="40"/>
                  <a:pt x="64" y="39"/>
                  <a:pt x="64" y="37"/>
                </a:cubicBezTo>
                <a:cubicBezTo>
                  <a:pt x="64" y="36"/>
                  <a:pt x="65" y="34"/>
                  <a:pt x="65" y="32"/>
                </a:cubicBezTo>
                <a:cubicBezTo>
                  <a:pt x="65" y="32"/>
                  <a:pt x="65" y="31"/>
                  <a:pt x="65" y="31"/>
                </a:cubicBezTo>
                <a:cubicBezTo>
                  <a:pt x="65" y="30"/>
                  <a:pt x="64" y="28"/>
                  <a:pt x="64" y="27"/>
                </a:cubicBezTo>
                <a:cubicBezTo>
                  <a:pt x="63" y="20"/>
                  <a:pt x="60" y="14"/>
                  <a:pt x="55" y="9"/>
                </a:cubicBezTo>
                <a:cubicBezTo>
                  <a:pt x="49" y="3"/>
                  <a:pt x="41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07" name="Freeform 964"/>
          <p:cNvSpPr>
            <a:spLocks/>
          </p:cNvSpPr>
          <p:nvPr/>
        </p:nvSpPr>
        <p:spPr bwMode="auto">
          <a:xfrm>
            <a:off x="11138717" y="3041650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79" name="Freeform 1237"/>
          <p:cNvSpPr>
            <a:spLocks noEditPoints="1"/>
          </p:cNvSpPr>
          <p:nvPr/>
        </p:nvSpPr>
        <p:spPr bwMode="auto">
          <a:xfrm>
            <a:off x="5890828" y="-2899574"/>
            <a:ext cx="165100" cy="169863"/>
          </a:xfrm>
          <a:custGeom>
            <a:avLst/>
            <a:gdLst>
              <a:gd name="T0" fmla="*/ 40 w 40"/>
              <a:gd name="T1" fmla="*/ 20 h 41"/>
              <a:gd name="T2" fmla="*/ 38 w 40"/>
              <a:gd name="T3" fmla="*/ 20 h 41"/>
              <a:gd name="T4" fmla="*/ 37 w 40"/>
              <a:gd name="T5" fmla="*/ 20 h 41"/>
              <a:gd name="T6" fmla="*/ 20 w 40"/>
              <a:gd name="T7" fmla="*/ 37 h 41"/>
              <a:gd name="T8" fmla="*/ 20 w 40"/>
              <a:gd name="T9" fmla="*/ 37 h 41"/>
              <a:gd name="T10" fmla="*/ 19 w 40"/>
              <a:gd name="T11" fmla="*/ 37 h 41"/>
              <a:gd name="T12" fmla="*/ 3 w 40"/>
              <a:gd name="T13" fmla="*/ 20 h 41"/>
              <a:gd name="T14" fmla="*/ 3 w 40"/>
              <a:gd name="T15" fmla="*/ 20 h 41"/>
              <a:gd name="T16" fmla="*/ 2 w 40"/>
              <a:gd name="T17" fmla="*/ 20 h 41"/>
              <a:gd name="T18" fmla="*/ 0 w 40"/>
              <a:gd name="T19" fmla="*/ 20 h 41"/>
              <a:gd name="T20" fmla="*/ 5 w 40"/>
              <a:gd name="T21" fmla="*/ 34 h 41"/>
              <a:gd name="T22" fmla="*/ 8 w 40"/>
              <a:gd name="T23" fmla="*/ 37 h 41"/>
              <a:gd name="T24" fmla="*/ 20 w 40"/>
              <a:gd name="T25" fmla="*/ 41 h 41"/>
              <a:gd name="T26" fmla="*/ 31 w 40"/>
              <a:gd name="T27" fmla="*/ 37 h 41"/>
              <a:gd name="T28" fmla="*/ 34 w 40"/>
              <a:gd name="T29" fmla="*/ 34 h 41"/>
              <a:gd name="T30" fmla="*/ 40 w 40"/>
              <a:gd name="T31" fmla="*/ 20 h 41"/>
              <a:gd name="T32" fmla="*/ 20 w 40"/>
              <a:gd name="T33" fmla="*/ 0 h 41"/>
              <a:gd name="T34" fmla="*/ 0 w 40"/>
              <a:gd name="T35" fmla="*/ 20 h 41"/>
              <a:gd name="T36" fmla="*/ 2 w 40"/>
              <a:gd name="T37" fmla="*/ 20 h 41"/>
              <a:gd name="T38" fmla="*/ 3 w 40"/>
              <a:gd name="T39" fmla="*/ 20 h 41"/>
              <a:gd name="T40" fmla="*/ 7 w 40"/>
              <a:gd name="T41" fmla="*/ 8 h 41"/>
              <a:gd name="T42" fmla="*/ 19 w 40"/>
              <a:gd name="T43" fmla="*/ 4 h 41"/>
              <a:gd name="T44" fmla="*/ 20 w 40"/>
              <a:gd name="T45" fmla="*/ 4 h 41"/>
              <a:gd name="T46" fmla="*/ 20 w 40"/>
              <a:gd name="T47" fmla="*/ 4 h 41"/>
              <a:gd name="T48" fmla="*/ 32 w 40"/>
              <a:gd name="T49" fmla="*/ 8 h 41"/>
              <a:gd name="T50" fmla="*/ 37 w 40"/>
              <a:gd name="T51" fmla="*/ 20 h 41"/>
              <a:gd name="T52" fmla="*/ 37 w 40"/>
              <a:gd name="T53" fmla="*/ 20 h 41"/>
              <a:gd name="T54" fmla="*/ 38 w 40"/>
              <a:gd name="T55" fmla="*/ 20 h 41"/>
              <a:gd name="T56" fmla="*/ 40 w 40"/>
              <a:gd name="T57" fmla="*/ 20 h 41"/>
              <a:gd name="T58" fmla="*/ 20 w 40"/>
              <a:gd name="T5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40" h="41">
                <a:moveTo>
                  <a:pt x="40" y="20"/>
                </a:moveTo>
                <a:cubicBezTo>
                  <a:pt x="38" y="20"/>
                  <a:pt x="38" y="20"/>
                  <a:pt x="38" y="20"/>
                </a:cubicBezTo>
                <a:cubicBezTo>
                  <a:pt x="37" y="20"/>
                  <a:pt x="37" y="20"/>
                  <a:pt x="37" y="20"/>
                </a:cubicBezTo>
                <a:cubicBezTo>
                  <a:pt x="37" y="29"/>
                  <a:pt x="29" y="37"/>
                  <a:pt x="20" y="37"/>
                </a:cubicBezTo>
                <a:cubicBezTo>
                  <a:pt x="20" y="37"/>
                  <a:pt x="20" y="37"/>
                  <a:pt x="20" y="37"/>
                </a:cubicBezTo>
                <a:cubicBezTo>
                  <a:pt x="20" y="37"/>
                  <a:pt x="19" y="37"/>
                  <a:pt x="19" y="37"/>
                </a:cubicBezTo>
                <a:cubicBezTo>
                  <a:pt x="10" y="37"/>
                  <a:pt x="3" y="29"/>
                  <a:pt x="3" y="20"/>
                </a:cubicBezTo>
                <a:cubicBezTo>
                  <a:pt x="3" y="20"/>
                  <a:pt x="3" y="20"/>
                  <a:pt x="3" y="20"/>
                </a:cubicBezTo>
                <a:cubicBezTo>
                  <a:pt x="2" y="20"/>
                  <a:pt x="2" y="20"/>
                  <a:pt x="2" y="20"/>
                </a:cubicBezTo>
                <a:cubicBezTo>
                  <a:pt x="0" y="20"/>
                  <a:pt x="0" y="20"/>
                  <a:pt x="0" y="20"/>
                </a:cubicBezTo>
                <a:cubicBezTo>
                  <a:pt x="0" y="26"/>
                  <a:pt x="2" y="31"/>
                  <a:pt x="5" y="34"/>
                </a:cubicBezTo>
                <a:cubicBezTo>
                  <a:pt x="6" y="35"/>
                  <a:pt x="7" y="36"/>
                  <a:pt x="8" y="37"/>
                </a:cubicBezTo>
                <a:cubicBezTo>
                  <a:pt x="11" y="39"/>
                  <a:pt x="15" y="41"/>
                  <a:pt x="20" y="41"/>
                </a:cubicBezTo>
                <a:cubicBezTo>
                  <a:pt x="24" y="41"/>
                  <a:pt x="28" y="39"/>
                  <a:pt x="31" y="37"/>
                </a:cubicBezTo>
                <a:cubicBezTo>
                  <a:pt x="32" y="36"/>
                  <a:pt x="33" y="35"/>
                  <a:pt x="34" y="34"/>
                </a:cubicBezTo>
                <a:cubicBezTo>
                  <a:pt x="38" y="31"/>
                  <a:pt x="40" y="26"/>
                  <a:pt x="40" y="20"/>
                </a:cubicBezTo>
                <a:moveTo>
                  <a:pt x="20" y="0"/>
                </a:moveTo>
                <a:cubicBezTo>
                  <a:pt x="9" y="0"/>
                  <a:pt x="0" y="9"/>
                  <a:pt x="0" y="20"/>
                </a:cubicBezTo>
                <a:cubicBezTo>
                  <a:pt x="2" y="20"/>
                  <a:pt x="2" y="20"/>
                  <a:pt x="2" y="20"/>
                </a:cubicBezTo>
                <a:cubicBezTo>
                  <a:pt x="3" y="20"/>
                  <a:pt x="3" y="20"/>
                  <a:pt x="3" y="20"/>
                </a:cubicBezTo>
                <a:cubicBezTo>
                  <a:pt x="3" y="16"/>
                  <a:pt x="4" y="11"/>
                  <a:pt x="7" y="8"/>
                </a:cubicBezTo>
                <a:cubicBezTo>
                  <a:pt x="10" y="5"/>
                  <a:pt x="15" y="4"/>
                  <a:pt x="19" y="4"/>
                </a:cubicBezTo>
                <a:cubicBezTo>
                  <a:pt x="19" y="4"/>
                  <a:pt x="20" y="4"/>
                  <a:pt x="20" y="4"/>
                </a:cubicBezTo>
                <a:cubicBezTo>
                  <a:pt x="20" y="4"/>
                  <a:pt x="20" y="4"/>
                  <a:pt x="20" y="4"/>
                </a:cubicBezTo>
                <a:cubicBezTo>
                  <a:pt x="25" y="4"/>
                  <a:pt x="29" y="5"/>
                  <a:pt x="32" y="8"/>
                </a:cubicBezTo>
                <a:cubicBezTo>
                  <a:pt x="35" y="11"/>
                  <a:pt x="37" y="16"/>
                  <a:pt x="37" y="20"/>
                </a:cubicBezTo>
                <a:cubicBezTo>
                  <a:pt x="37" y="20"/>
                  <a:pt x="37" y="20"/>
                  <a:pt x="37" y="20"/>
                </a:cubicBezTo>
                <a:cubicBezTo>
                  <a:pt x="38" y="20"/>
                  <a:pt x="38" y="20"/>
                  <a:pt x="38" y="20"/>
                </a:cubicBezTo>
                <a:cubicBezTo>
                  <a:pt x="40" y="20"/>
                  <a:pt x="40" y="20"/>
                  <a:pt x="40" y="20"/>
                </a:cubicBezTo>
                <a:cubicBezTo>
                  <a:pt x="40" y="9"/>
                  <a:pt x="31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13" name="Freeform 970"/>
          <p:cNvSpPr>
            <a:spLocks/>
          </p:cNvSpPr>
          <p:nvPr/>
        </p:nvSpPr>
        <p:spPr bwMode="auto">
          <a:xfrm>
            <a:off x="-456430" y="-331787"/>
            <a:ext cx="166688" cy="152400"/>
          </a:xfrm>
          <a:custGeom>
            <a:avLst/>
            <a:gdLst>
              <a:gd name="T0" fmla="*/ 22 w 40"/>
              <a:gd name="T1" fmla="*/ 0 h 37"/>
              <a:gd name="T2" fmla="*/ 22 w 40"/>
              <a:gd name="T3" fmla="*/ 20 h 37"/>
              <a:gd name="T4" fmla="*/ 18 w 40"/>
              <a:gd name="T5" fmla="*/ 20 h 37"/>
              <a:gd name="T6" fmla="*/ 18 w 40"/>
              <a:gd name="T7" fmla="*/ 0 h 37"/>
              <a:gd name="T8" fmla="*/ 7 w 40"/>
              <a:gd name="T9" fmla="*/ 5 h 37"/>
              <a:gd name="T10" fmla="*/ 7 w 40"/>
              <a:gd name="T11" fmla="*/ 32 h 37"/>
              <a:gd name="T12" fmla="*/ 20 w 40"/>
              <a:gd name="T13" fmla="*/ 37 h 37"/>
              <a:gd name="T14" fmla="*/ 33 w 40"/>
              <a:gd name="T15" fmla="*/ 32 h 37"/>
              <a:gd name="T16" fmla="*/ 33 w 40"/>
              <a:gd name="T17" fmla="*/ 5 h 37"/>
              <a:gd name="T18" fmla="*/ 22 w 40"/>
              <a:gd name="T19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0" h="37">
                <a:moveTo>
                  <a:pt x="22" y="0"/>
                </a:moveTo>
                <a:cubicBezTo>
                  <a:pt x="22" y="20"/>
                  <a:pt x="22" y="20"/>
                  <a:pt x="22" y="20"/>
                </a:cubicBezTo>
                <a:cubicBezTo>
                  <a:pt x="18" y="20"/>
                  <a:pt x="18" y="20"/>
                  <a:pt x="18" y="20"/>
                </a:cubicBezTo>
                <a:cubicBezTo>
                  <a:pt x="18" y="0"/>
                  <a:pt x="18" y="0"/>
                  <a:pt x="18" y="0"/>
                </a:cubicBezTo>
                <a:cubicBezTo>
                  <a:pt x="14" y="0"/>
                  <a:pt x="10" y="2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0" y="35"/>
                  <a:pt x="15" y="37"/>
                  <a:pt x="20" y="37"/>
                </a:cubicBezTo>
                <a:cubicBezTo>
                  <a:pt x="25" y="37"/>
                  <a:pt x="30" y="35"/>
                  <a:pt x="33" y="32"/>
                </a:cubicBezTo>
                <a:cubicBezTo>
                  <a:pt x="40" y="24"/>
                  <a:pt x="40" y="12"/>
                  <a:pt x="33" y="5"/>
                </a:cubicBezTo>
                <a:cubicBezTo>
                  <a:pt x="30" y="2"/>
                  <a:pt x="26" y="0"/>
                  <a:pt x="2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14" name="Freeform 971"/>
          <p:cNvSpPr>
            <a:spLocks/>
          </p:cNvSpPr>
          <p:nvPr/>
        </p:nvSpPr>
        <p:spPr bwMode="auto">
          <a:xfrm>
            <a:off x="-157980" y="-1165225"/>
            <a:ext cx="161925" cy="152400"/>
          </a:xfrm>
          <a:custGeom>
            <a:avLst/>
            <a:gdLst>
              <a:gd name="T0" fmla="*/ 19 w 39"/>
              <a:gd name="T1" fmla="*/ 0 h 37"/>
              <a:gd name="T2" fmla="*/ 6 w 39"/>
              <a:gd name="T3" fmla="*/ 5 h 37"/>
              <a:gd name="T4" fmla="*/ 0 w 39"/>
              <a:gd name="T5" fmla="*/ 15 h 37"/>
              <a:gd name="T6" fmla="*/ 16 w 39"/>
              <a:gd name="T7" fmla="*/ 15 h 37"/>
              <a:gd name="T8" fmla="*/ 16 w 39"/>
              <a:gd name="T9" fmla="*/ 19 h 37"/>
              <a:gd name="T10" fmla="*/ 0 w 39"/>
              <a:gd name="T11" fmla="*/ 19 h 37"/>
              <a:gd name="T12" fmla="*/ 6 w 39"/>
              <a:gd name="T13" fmla="*/ 32 h 37"/>
              <a:gd name="T14" fmla="*/ 19 w 39"/>
              <a:gd name="T15" fmla="*/ 37 h 37"/>
              <a:gd name="T16" fmla="*/ 32 w 39"/>
              <a:gd name="T17" fmla="*/ 32 h 37"/>
              <a:gd name="T18" fmla="*/ 32 w 39"/>
              <a:gd name="T19" fmla="*/ 5 h 37"/>
              <a:gd name="T20" fmla="*/ 19 w 39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" h="37">
                <a:moveTo>
                  <a:pt x="19" y="0"/>
                </a:moveTo>
                <a:cubicBezTo>
                  <a:pt x="14" y="0"/>
                  <a:pt x="9" y="2"/>
                  <a:pt x="6" y="5"/>
                </a:cubicBezTo>
                <a:cubicBezTo>
                  <a:pt x="3" y="8"/>
                  <a:pt x="1" y="11"/>
                  <a:pt x="0" y="15"/>
                </a:cubicBezTo>
                <a:cubicBezTo>
                  <a:pt x="16" y="15"/>
                  <a:pt x="16" y="15"/>
                  <a:pt x="16" y="15"/>
                </a:cubicBezTo>
                <a:cubicBezTo>
                  <a:pt x="16" y="19"/>
                  <a:pt x="16" y="19"/>
                  <a:pt x="16" y="19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24"/>
                  <a:pt x="2" y="28"/>
                  <a:pt x="6" y="32"/>
                </a:cubicBezTo>
                <a:cubicBezTo>
                  <a:pt x="9" y="35"/>
                  <a:pt x="14" y="37"/>
                  <a:pt x="19" y="37"/>
                </a:cubicBezTo>
                <a:cubicBezTo>
                  <a:pt x="23" y="37"/>
                  <a:pt x="28" y="35"/>
                  <a:pt x="32" y="32"/>
                </a:cubicBezTo>
                <a:cubicBezTo>
                  <a:pt x="39" y="24"/>
                  <a:pt x="39" y="13"/>
                  <a:pt x="32" y="5"/>
                </a:cubicBezTo>
                <a:cubicBezTo>
                  <a:pt x="28" y="2"/>
                  <a:pt x="23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15" name="Freeform 972"/>
          <p:cNvSpPr>
            <a:spLocks/>
          </p:cNvSpPr>
          <p:nvPr/>
        </p:nvSpPr>
        <p:spPr bwMode="auto">
          <a:xfrm>
            <a:off x="-592955" y="-4762"/>
            <a:ext cx="166688" cy="152400"/>
          </a:xfrm>
          <a:custGeom>
            <a:avLst/>
            <a:gdLst>
              <a:gd name="T0" fmla="*/ 19 w 40"/>
              <a:gd name="T1" fmla="*/ 0 h 37"/>
              <a:gd name="T2" fmla="*/ 6 w 40"/>
              <a:gd name="T3" fmla="*/ 5 h 37"/>
              <a:gd name="T4" fmla="*/ 1 w 40"/>
              <a:gd name="T5" fmla="*/ 14 h 37"/>
              <a:gd name="T6" fmla="*/ 13 w 40"/>
              <a:gd name="T7" fmla="*/ 14 h 37"/>
              <a:gd name="T8" fmla="*/ 13 w 40"/>
              <a:gd name="T9" fmla="*/ 18 h 37"/>
              <a:gd name="T10" fmla="*/ 0 w 40"/>
              <a:gd name="T11" fmla="*/ 18 h 37"/>
              <a:gd name="T12" fmla="*/ 6 w 40"/>
              <a:gd name="T13" fmla="*/ 32 h 37"/>
              <a:gd name="T14" fmla="*/ 19 w 40"/>
              <a:gd name="T15" fmla="*/ 37 h 37"/>
              <a:gd name="T16" fmla="*/ 32 w 40"/>
              <a:gd name="T17" fmla="*/ 32 h 37"/>
              <a:gd name="T18" fmla="*/ 32 w 40"/>
              <a:gd name="T19" fmla="*/ 5 h 37"/>
              <a:gd name="T20" fmla="*/ 19 w 40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0" h="37">
                <a:moveTo>
                  <a:pt x="19" y="0"/>
                </a:moveTo>
                <a:cubicBezTo>
                  <a:pt x="14" y="0"/>
                  <a:pt x="9" y="2"/>
                  <a:pt x="6" y="5"/>
                </a:cubicBezTo>
                <a:cubicBezTo>
                  <a:pt x="3" y="8"/>
                  <a:pt x="2" y="11"/>
                  <a:pt x="1" y="14"/>
                </a:cubicBezTo>
                <a:cubicBezTo>
                  <a:pt x="13" y="14"/>
                  <a:pt x="13" y="14"/>
                  <a:pt x="13" y="14"/>
                </a:cubicBezTo>
                <a:cubicBezTo>
                  <a:pt x="13" y="18"/>
                  <a:pt x="13" y="18"/>
                  <a:pt x="13" y="18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23"/>
                  <a:pt x="2" y="28"/>
                  <a:pt x="6" y="32"/>
                </a:cubicBezTo>
                <a:cubicBezTo>
                  <a:pt x="9" y="35"/>
                  <a:pt x="14" y="37"/>
                  <a:pt x="19" y="37"/>
                </a:cubicBezTo>
                <a:cubicBezTo>
                  <a:pt x="24" y="37"/>
                  <a:pt x="29" y="35"/>
                  <a:pt x="32" y="32"/>
                </a:cubicBezTo>
                <a:cubicBezTo>
                  <a:pt x="40" y="24"/>
                  <a:pt x="40" y="13"/>
                  <a:pt x="32" y="5"/>
                </a:cubicBezTo>
                <a:cubicBezTo>
                  <a:pt x="29" y="2"/>
                  <a:pt x="24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16" name="Freeform 973"/>
          <p:cNvSpPr>
            <a:spLocks/>
          </p:cNvSpPr>
          <p:nvPr/>
        </p:nvSpPr>
        <p:spPr bwMode="auto">
          <a:xfrm>
            <a:off x="1591445" y="2138363"/>
            <a:ext cx="169863" cy="157163"/>
          </a:xfrm>
          <a:custGeom>
            <a:avLst/>
            <a:gdLst>
              <a:gd name="T0" fmla="*/ 21 w 41"/>
              <a:gd name="T1" fmla="*/ 0 h 38"/>
              <a:gd name="T2" fmla="*/ 10 w 41"/>
              <a:gd name="T3" fmla="*/ 4 h 38"/>
              <a:gd name="T4" fmla="*/ 17 w 41"/>
              <a:gd name="T5" fmla="*/ 12 h 38"/>
              <a:gd name="T6" fmla="*/ 14 w 41"/>
              <a:gd name="T7" fmla="*/ 14 h 38"/>
              <a:gd name="T8" fmla="*/ 7 w 41"/>
              <a:gd name="T9" fmla="*/ 7 h 38"/>
              <a:gd name="T10" fmla="*/ 8 w 41"/>
              <a:gd name="T11" fmla="*/ 32 h 38"/>
              <a:gd name="T12" fmla="*/ 21 w 41"/>
              <a:gd name="T13" fmla="*/ 38 h 38"/>
              <a:gd name="T14" fmla="*/ 34 w 41"/>
              <a:gd name="T15" fmla="*/ 32 h 38"/>
              <a:gd name="T16" fmla="*/ 34 w 41"/>
              <a:gd name="T17" fmla="*/ 6 h 38"/>
              <a:gd name="T18" fmla="*/ 21 w 41"/>
              <a:gd name="T19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7" y="0"/>
                  <a:pt x="13" y="2"/>
                  <a:pt x="10" y="4"/>
                </a:cubicBezTo>
                <a:cubicBezTo>
                  <a:pt x="17" y="12"/>
                  <a:pt x="17" y="12"/>
                  <a:pt x="17" y="12"/>
                </a:cubicBezTo>
                <a:cubicBezTo>
                  <a:pt x="14" y="14"/>
                  <a:pt x="14" y="14"/>
                  <a:pt x="14" y="14"/>
                </a:cubicBezTo>
                <a:cubicBezTo>
                  <a:pt x="7" y="7"/>
                  <a:pt x="7" y="7"/>
                  <a:pt x="7" y="7"/>
                </a:cubicBezTo>
                <a:cubicBezTo>
                  <a:pt x="0" y="14"/>
                  <a:pt x="1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1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17" name="Freeform 974"/>
          <p:cNvSpPr>
            <a:spLocks/>
          </p:cNvSpPr>
          <p:nvPr/>
        </p:nvSpPr>
        <p:spPr bwMode="auto">
          <a:xfrm>
            <a:off x="361133" y="3702050"/>
            <a:ext cx="169863" cy="152400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5 w 41"/>
              <a:gd name="T13" fmla="*/ 0 h 37"/>
              <a:gd name="T14" fmla="*/ 25 w 41"/>
              <a:gd name="T15" fmla="*/ 15 h 37"/>
              <a:gd name="T16" fmla="*/ 21 w 41"/>
              <a:gd name="T17" fmla="*/ 15 h 37"/>
              <a:gd name="T18" fmla="*/ 21 w 41"/>
              <a:gd name="T19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1"/>
                  <a:pt x="8" y="5"/>
                </a:cubicBezTo>
                <a:cubicBezTo>
                  <a:pt x="0" y="12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1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2" y="3"/>
                  <a:pt x="28" y="1"/>
                  <a:pt x="25" y="0"/>
                </a:cubicBezTo>
                <a:cubicBezTo>
                  <a:pt x="25" y="15"/>
                  <a:pt x="25" y="15"/>
                  <a:pt x="25" y="15"/>
                </a:cubicBezTo>
                <a:cubicBezTo>
                  <a:pt x="21" y="15"/>
                  <a:pt x="21" y="15"/>
                  <a:pt x="21" y="15"/>
                </a:cubicBezTo>
                <a:cubicBezTo>
                  <a:pt x="21" y="0"/>
                  <a:pt x="21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18" name="Freeform 975"/>
          <p:cNvSpPr>
            <a:spLocks/>
          </p:cNvSpPr>
          <p:nvPr/>
        </p:nvSpPr>
        <p:spPr bwMode="auto">
          <a:xfrm>
            <a:off x="608783" y="1930400"/>
            <a:ext cx="169863" cy="153988"/>
          </a:xfrm>
          <a:custGeom>
            <a:avLst/>
            <a:gdLst>
              <a:gd name="T0" fmla="*/ 20 w 41"/>
              <a:gd name="T1" fmla="*/ 0 h 37"/>
              <a:gd name="T2" fmla="*/ 19 w 41"/>
              <a:gd name="T3" fmla="*/ 0 h 37"/>
              <a:gd name="T4" fmla="*/ 19 w 41"/>
              <a:gd name="T5" fmla="*/ 23 h 37"/>
              <a:gd name="T6" fmla="*/ 15 w 41"/>
              <a:gd name="T7" fmla="*/ 23 h 37"/>
              <a:gd name="T8" fmla="*/ 15 w 41"/>
              <a:gd name="T9" fmla="*/ 0 h 37"/>
              <a:gd name="T10" fmla="*/ 7 w 41"/>
              <a:gd name="T11" fmla="*/ 5 h 37"/>
              <a:gd name="T12" fmla="*/ 7 w 41"/>
              <a:gd name="T13" fmla="*/ 31 h 37"/>
              <a:gd name="T14" fmla="*/ 20 w 41"/>
              <a:gd name="T15" fmla="*/ 37 h 37"/>
              <a:gd name="T16" fmla="*/ 34 w 41"/>
              <a:gd name="T17" fmla="*/ 31 h 37"/>
              <a:gd name="T18" fmla="*/ 34 w 41"/>
              <a:gd name="T19" fmla="*/ 5 h 37"/>
              <a:gd name="T20" fmla="*/ 20 w 41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20" y="0"/>
                  <a:pt x="20" y="0"/>
                  <a:pt x="19" y="0"/>
                </a:cubicBezTo>
                <a:cubicBezTo>
                  <a:pt x="19" y="23"/>
                  <a:pt x="19" y="23"/>
                  <a:pt x="19" y="23"/>
                </a:cubicBezTo>
                <a:cubicBezTo>
                  <a:pt x="15" y="23"/>
                  <a:pt x="15" y="23"/>
                  <a:pt x="15" y="23"/>
                </a:cubicBezTo>
                <a:cubicBezTo>
                  <a:pt x="15" y="0"/>
                  <a:pt x="15" y="0"/>
                  <a:pt x="15" y="0"/>
                </a:cubicBezTo>
                <a:cubicBezTo>
                  <a:pt x="12" y="1"/>
                  <a:pt x="10" y="3"/>
                  <a:pt x="7" y="5"/>
                </a:cubicBezTo>
                <a:cubicBezTo>
                  <a:pt x="0" y="12"/>
                  <a:pt x="0" y="24"/>
                  <a:pt x="7" y="31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1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19" name="Freeform 976"/>
          <p:cNvSpPr>
            <a:spLocks/>
          </p:cNvSpPr>
          <p:nvPr/>
        </p:nvSpPr>
        <p:spPr bwMode="auto">
          <a:xfrm>
            <a:off x="970733" y="2374900"/>
            <a:ext cx="160338" cy="152400"/>
          </a:xfrm>
          <a:custGeom>
            <a:avLst/>
            <a:gdLst>
              <a:gd name="T0" fmla="*/ 18 w 39"/>
              <a:gd name="T1" fmla="*/ 0 h 37"/>
              <a:gd name="T2" fmla="*/ 5 w 39"/>
              <a:gd name="T3" fmla="*/ 6 h 37"/>
              <a:gd name="T4" fmla="*/ 0 w 39"/>
              <a:gd name="T5" fmla="*/ 18 h 37"/>
              <a:gd name="T6" fmla="*/ 20 w 39"/>
              <a:gd name="T7" fmla="*/ 18 h 37"/>
              <a:gd name="T8" fmla="*/ 20 w 39"/>
              <a:gd name="T9" fmla="*/ 22 h 37"/>
              <a:gd name="T10" fmla="*/ 0 w 39"/>
              <a:gd name="T11" fmla="*/ 22 h 37"/>
              <a:gd name="T12" fmla="*/ 5 w 39"/>
              <a:gd name="T13" fmla="*/ 32 h 37"/>
              <a:gd name="T14" fmla="*/ 18 w 39"/>
              <a:gd name="T15" fmla="*/ 37 h 37"/>
              <a:gd name="T16" fmla="*/ 31 w 39"/>
              <a:gd name="T17" fmla="*/ 32 h 37"/>
              <a:gd name="T18" fmla="*/ 31 w 39"/>
              <a:gd name="T19" fmla="*/ 6 h 37"/>
              <a:gd name="T20" fmla="*/ 18 w 39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" h="37">
                <a:moveTo>
                  <a:pt x="18" y="0"/>
                </a:moveTo>
                <a:cubicBezTo>
                  <a:pt x="13" y="0"/>
                  <a:pt x="9" y="2"/>
                  <a:pt x="5" y="6"/>
                </a:cubicBezTo>
                <a:cubicBezTo>
                  <a:pt x="2" y="9"/>
                  <a:pt x="0" y="13"/>
                  <a:pt x="0" y="18"/>
                </a:cubicBezTo>
                <a:cubicBezTo>
                  <a:pt x="20" y="18"/>
                  <a:pt x="20" y="18"/>
                  <a:pt x="20" y="18"/>
                </a:cubicBezTo>
                <a:cubicBezTo>
                  <a:pt x="20" y="22"/>
                  <a:pt x="20" y="22"/>
                  <a:pt x="20" y="22"/>
                </a:cubicBezTo>
                <a:cubicBezTo>
                  <a:pt x="0" y="22"/>
                  <a:pt x="0" y="22"/>
                  <a:pt x="0" y="22"/>
                </a:cubicBezTo>
                <a:cubicBezTo>
                  <a:pt x="1" y="26"/>
                  <a:pt x="2" y="29"/>
                  <a:pt x="5" y="32"/>
                </a:cubicBezTo>
                <a:cubicBezTo>
                  <a:pt x="9" y="36"/>
                  <a:pt x="13" y="37"/>
                  <a:pt x="18" y="37"/>
                </a:cubicBezTo>
                <a:cubicBezTo>
                  <a:pt x="23" y="37"/>
                  <a:pt x="28" y="36"/>
                  <a:pt x="31" y="32"/>
                </a:cubicBezTo>
                <a:cubicBezTo>
                  <a:pt x="39" y="25"/>
                  <a:pt x="39" y="13"/>
                  <a:pt x="31" y="6"/>
                </a:cubicBezTo>
                <a:cubicBezTo>
                  <a:pt x="28" y="2"/>
                  <a:pt x="23" y="0"/>
                  <a:pt x="1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21" name="Freeform 978"/>
          <p:cNvSpPr>
            <a:spLocks/>
          </p:cNvSpPr>
          <p:nvPr/>
        </p:nvSpPr>
        <p:spPr bwMode="auto">
          <a:xfrm>
            <a:off x="1118370" y="2524125"/>
            <a:ext cx="138113" cy="136525"/>
          </a:xfrm>
          <a:custGeom>
            <a:avLst/>
            <a:gdLst>
              <a:gd name="T0" fmla="*/ 16 w 33"/>
              <a:gd name="T1" fmla="*/ 0 h 33"/>
              <a:gd name="T2" fmla="*/ 4 w 33"/>
              <a:gd name="T3" fmla="*/ 5 h 33"/>
              <a:gd name="T4" fmla="*/ 0 w 33"/>
              <a:gd name="T5" fmla="*/ 17 h 33"/>
              <a:gd name="T6" fmla="*/ 4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7 h 33"/>
              <a:gd name="T14" fmla="*/ 28 w 33"/>
              <a:gd name="T15" fmla="*/ 5 h 33"/>
              <a:gd name="T16" fmla="*/ 29 w 33"/>
              <a:gd name="T17" fmla="*/ 3 h 33"/>
              <a:gd name="T18" fmla="*/ 29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4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4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0" y="33"/>
                  <a:pt x="25" y="32"/>
                  <a:pt x="28" y="28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2"/>
                  <a:pt x="31" y="8"/>
                  <a:pt x="28" y="5"/>
                </a:cubicBezTo>
                <a:cubicBezTo>
                  <a:pt x="29" y="3"/>
                  <a:pt x="29" y="3"/>
                  <a:pt x="29" y="3"/>
                </a:cubicBezTo>
                <a:cubicBezTo>
                  <a:pt x="29" y="3"/>
                  <a:pt x="29" y="3"/>
                  <a:pt x="29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0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22" name="Freeform 979"/>
          <p:cNvSpPr>
            <a:spLocks noEditPoints="1"/>
          </p:cNvSpPr>
          <p:nvPr/>
        </p:nvSpPr>
        <p:spPr bwMode="auto">
          <a:xfrm>
            <a:off x="1102495" y="2506663"/>
            <a:ext cx="169863" cy="169863"/>
          </a:xfrm>
          <a:custGeom>
            <a:avLst/>
            <a:gdLst>
              <a:gd name="T0" fmla="*/ 20 w 41"/>
              <a:gd name="T1" fmla="*/ 37 h 41"/>
              <a:gd name="T2" fmla="*/ 8 w 41"/>
              <a:gd name="T3" fmla="*/ 32 h 41"/>
              <a:gd name="T4" fmla="*/ 4 w 41"/>
              <a:gd name="T5" fmla="*/ 21 h 41"/>
              <a:gd name="T6" fmla="*/ 8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3 w 41"/>
              <a:gd name="T13" fmla="*/ 7 h 41"/>
              <a:gd name="T14" fmla="*/ 35 w 41"/>
              <a:gd name="T15" fmla="*/ 6 h 41"/>
              <a:gd name="T16" fmla="*/ 33 w 41"/>
              <a:gd name="T17" fmla="*/ 7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2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35 w 41"/>
              <a:gd name="T41" fmla="*/ 35 h 41"/>
              <a:gd name="T42" fmla="*/ 41 w 41"/>
              <a:gd name="T43" fmla="*/ 21 h 41"/>
              <a:gd name="T44" fmla="*/ 35 w 41"/>
              <a:gd name="T45" fmla="*/ 6 h 41"/>
              <a:gd name="T46" fmla="*/ 35 w 41"/>
              <a:gd name="T47" fmla="*/ 6 h 41"/>
              <a:gd name="T48" fmla="*/ 20 w 41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8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8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4" y="4"/>
                  <a:pt x="29" y="6"/>
                  <a:pt x="32" y="9"/>
                </a:cubicBezTo>
                <a:cubicBezTo>
                  <a:pt x="33" y="7"/>
                  <a:pt x="33" y="7"/>
                  <a:pt x="33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3" y="7"/>
                  <a:pt x="33" y="7"/>
                  <a:pt x="33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6"/>
                  <a:pt x="37" y="21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6"/>
                  <a:pt x="24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5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23" name="Freeform 980"/>
          <p:cNvSpPr>
            <a:spLocks/>
          </p:cNvSpPr>
          <p:nvPr/>
        </p:nvSpPr>
        <p:spPr bwMode="auto">
          <a:xfrm>
            <a:off x="3047183" y="592138"/>
            <a:ext cx="169863" cy="153988"/>
          </a:xfrm>
          <a:custGeom>
            <a:avLst/>
            <a:gdLst>
              <a:gd name="T0" fmla="*/ 21 w 41"/>
              <a:gd name="T1" fmla="*/ 0 h 37"/>
              <a:gd name="T2" fmla="*/ 9 w 41"/>
              <a:gd name="T3" fmla="*/ 4 h 37"/>
              <a:gd name="T4" fmla="*/ 17 w 41"/>
              <a:gd name="T5" fmla="*/ 11 h 37"/>
              <a:gd name="T6" fmla="*/ 14 w 41"/>
              <a:gd name="T7" fmla="*/ 14 h 37"/>
              <a:gd name="T8" fmla="*/ 7 w 41"/>
              <a:gd name="T9" fmla="*/ 7 h 37"/>
              <a:gd name="T10" fmla="*/ 7 w 41"/>
              <a:gd name="T11" fmla="*/ 32 h 37"/>
              <a:gd name="T12" fmla="*/ 21 w 41"/>
              <a:gd name="T13" fmla="*/ 37 h 37"/>
              <a:gd name="T14" fmla="*/ 34 w 41"/>
              <a:gd name="T15" fmla="*/ 32 h 37"/>
              <a:gd name="T16" fmla="*/ 34 w 41"/>
              <a:gd name="T17" fmla="*/ 6 h 37"/>
              <a:gd name="T18" fmla="*/ 21 w 41"/>
              <a:gd name="T19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7" y="0"/>
                  <a:pt x="13" y="1"/>
                  <a:pt x="9" y="4"/>
                </a:cubicBezTo>
                <a:cubicBezTo>
                  <a:pt x="17" y="11"/>
                  <a:pt x="17" y="11"/>
                  <a:pt x="17" y="11"/>
                </a:cubicBezTo>
                <a:cubicBezTo>
                  <a:pt x="14" y="14"/>
                  <a:pt x="14" y="14"/>
                  <a:pt x="14" y="14"/>
                </a:cubicBezTo>
                <a:cubicBezTo>
                  <a:pt x="7" y="7"/>
                  <a:pt x="7" y="7"/>
                  <a:pt x="7" y="7"/>
                </a:cubicBezTo>
                <a:cubicBezTo>
                  <a:pt x="0" y="14"/>
                  <a:pt x="1" y="25"/>
                  <a:pt x="7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5" y="37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24" name="Freeform 981"/>
          <p:cNvSpPr>
            <a:spLocks/>
          </p:cNvSpPr>
          <p:nvPr/>
        </p:nvSpPr>
        <p:spPr bwMode="auto">
          <a:xfrm>
            <a:off x="3009083" y="219075"/>
            <a:ext cx="161925" cy="152400"/>
          </a:xfrm>
          <a:custGeom>
            <a:avLst/>
            <a:gdLst>
              <a:gd name="T0" fmla="*/ 18 w 39"/>
              <a:gd name="T1" fmla="*/ 0 h 37"/>
              <a:gd name="T2" fmla="*/ 5 w 39"/>
              <a:gd name="T3" fmla="*/ 5 h 37"/>
              <a:gd name="T4" fmla="*/ 0 w 39"/>
              <a:gd name="T5" fmla="*/ 14 h 37"/>
              <a:gd name="T6" fmla="*/ 24 w 39"/>
              <a:gd name="T7" fmla="*/ 14 h 37"/>
              <a:gd name="T8" fmla="*/ 24 w 39"/>
              <a:gd name="T9" fmla="*/ 18 h 37"/>
              <a:gd name="T10" fmla="*/ 0 w 39"/>
              <a:gd name="T11" fmla="*/ 18 h 37"/>
              <a:gd name="T12" fmla="*/ 5 w 39"/>
              <a:gd name="T13" fmla="*/ 31 h 37"/>
              <a:gd name="T14" fmla="*/ 18 w 39"/>
              <a:gd name="T15" fmla="*/ 37 h 37"/>
              <a:gd name="T16" fmla="*/ 32 w 39"/>
              <a:gd name="T17" fmla="*/ 31 h 37"/>
              <a:gd name="T18" fmla="*/ 32 w 39"/>
              <a:gd name="T19" fmla="*/ 5 h 37"/>
              <a:gd name="T20" fmla="*/ 18 w 39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" h="37">
                <a:moveTo>
                  <a:pt x="18" y="0"/>
                </a:moveTo>
                <a:cubicBezTo>
                  <a:pt x="14" y="0"/>
                  <a:pt x="9" y="1"/>
                  <a:pt x="5" y="5"/>
                </a:cubicBezTo>
                <a:cubicBezTo>
                  <a:pt x="3" y="8"/>
                  <a:pt x="1" y="11"/>
                  <a:pt x="0" y="14"/>
                </a:cubicBezTo>
                <a:cubicBezTo>
                  <a:pt x="24" y="14"/>
                  <a:pt x="24" y="14"/>
                  <a:pt x="24" y="14"/>
                </a:cubicBezTo>
                <a:cubicBezTo>
                  <a:pt x="24" y="18"/>
                  <a:pt x="24" y="18"/>
                  <a:pt x="24" y="18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23"/>
                  <a:pt x="1" y="28"/>
                  <a:pt x="5" y="31"/>
                </a:cubicBezTo>
                <a:cubicBezTo>
                  <a:pt x="9" y="35"/>
                  <a:pt x="14" y="37"/>
                  <a:pt x="18" y="37"/>
                </a:cubicBezTo>
                <a:cubicBezTo>
                  <a:pt x="23" y="37"/>
                  <a:pt x="28" y="35"/>
                  <a:pt x="32" y="31"/>
                </a:cubicBezTo>
                <a:cubicBezTo>
                  <a:pt x="39" y="24"/>
                  <a:pt x="39" y="12"/>
                  <a:pt x="32" y="5"/>
                </a:cubicBezTo>
                <a:cubicBezTo>
                  <a:pt x="28" y="1"/>
                  <a:pt x="23" y="0"/>
                  <a:pt x="1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25" name="Freeform 982"/>
          <p:cNvSpPr>
            <a:spLocks/>
          </p:cNvSpPr>
          <p:nvPr/>
        </p:nvSpPr>
        <p:spPr bwMode="auto">
          <a:xfrm>
            <a:off x="1334270" y="2560638"/>
            <a:ext cx="169863" cy="158750"/>
          </a:xfrm>
          <a:custGeom>
            <a:avLst/>
            <a:gdLst>
              <a:gd name="T0" fmla="*/ 21 w 41"/>
              <a:gd name="T1" fmla="*/ 0 h 38"/>
              <a:gd name="T2" fmla="*/ 8 w 41"/>
              <a:gd name="T3" fmla="*/ 6 h 38"/>
              <a:gd name="T4" fmla="*/ 8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6 w 41"/>
              <a:gd name="T13" fmla="*/ 1 h 38"/>
              <a:gd name="T14" fmla="*/ 26 w 41"/>
              <a:gd name="T15" fmla="*/ 23 h 38"/>
              <a:gd name="T16" fmla="*/ 22 w 41"/>
              <a:gd name="T17" fmla="*/ 23 h 38"/>
              <a:gd name="T18" fmla="*/ 22 w 41"/>
              <a:gd name="T19" fmla="*/ 0 h 38"/>
              <a:gd name="T20" fmla="*/ 21 w 41"/>
              <a:gd name="T21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2" y="4"/>
                  <a:pt x="29" y="2"/>
                  <a:pt x="26" y="1"/>
                </a:cubicBezTo>
                <a:cubicBezTo>
                  <a:pt x="26" y="23"/>
                  <a:pt x="26" y="23"/>
                  <a:pt x="26" y="23"/>
                </a:cubicBezTo>
                <a:cubicBezTo>
                  <a:pt x="22" y="23"/>
                  <a:pt x="22" y="23"/>
                  <a:pt x="22" y="23"/>
                </a:cubicBezTo>
                <a:cubicBezTo>
                  <a:pt x="22" y="0"/>
                  <a:pt x="22" y="0"/>
                  <a:pt x="22" y="0"/>
                </a:cubicBezTo>
                <a:cubicBezTo>
                  <a:pt x="22" y="0"/>
                  <a:pt x="21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26" name="Freeform 983"/>
          <p:cNvSpPr>
            <a:spLocks/>
          </p:cNvSpPr>
          <p:nvPr/>
        </p:nvSpPr>
        <p:spPr bwMode="auto">
          <a:xfrm>
            <a:off x="2378845" y="841375"/>
            <a:ext cx="169863" cy="152400"/>
          </a:xfrm>
          <a:custGeom>
            <a:avLst/>
            <a:gdLst>
              <a:gd name="T0" fmla="*/ 20 w 41"/>
              <a:gd name="T1" fmla="*/ 0 h 37"/>
              <a:gd name="T2" fmla="*/ 9 w 41"/>
              <a:gd name="T3" fmla="*/ 3 h 37"/>
              <a:gd name="T4" fmla="*/ 22 w 41"/>
              <a:gd name="T5" fmla="*/ 16 h 37"/>
              <a:gd name="T6" fmla="*/ 20 w 41"/>
              <a:gd name="T7" fmla="*/ 19 h 37"/>
              <a:gd name="T8" fmla="*/ 6 w 41"/>
              <a:gd name="T9" fmla="*/ 6 h 37"/>
              <a:gd name="T10" fmla="*/ 7 w 41"/>
              <a:gd name="T11" fmla="*/ 31 h 37"/>
              <a:gd name="T12" fmla="*/ 20 w 41"/>
              <a:gd name="T13" fmla="*/ 37 h 37"/>
              <a:gd name="T14" fmla="*/ 34 w 41"/>
              <a:gd name="T15" fmla="*/ 31 h 37"/>
              <a:gd name="T16" fmla="*/ 34 w 41"/>
              <a:gd name="T17" fmla="*/ 5 h 37"/>
              <a:gd name="T18" fmla="*/ 20 w 41"/>
              <a:gd name="T19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7" y="0"/>
                  <a:pt x="13" y="1"/>
                  <a:pt x="9" y="3"/>
                </a:cubicBezTo>
                <a:cubicBezTo>
                  <a:pt x="22" y="16"/>
                  <a:pt x="22" y="16"/>
                  <a:pt x="22" y="16"/>
                </a:cubicBezTo>
                <a:cubicBezTo>
                  <a:pt x="20" y="19"/>
                  <a:pt x="20" y="19"/>
                  <a:pt x="20" y="19"/>
                </a:cubicBezTo>
                <a:cubicBezTo>
                  <a:pt x="6" y="6"/>
                  <a:pt x="6" y="6"/>
                  <a:pt x="6" y="6"/>
                </a:cubicBezTo>
                <a:cubicBezTo>
                  <a:pt x="0" y="13"/>
                  <a:pt x="0" y="24"/>
                  <a:pt x="7" y="31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1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27" name="Freeform 984"/>
          <p:cNvSpPr>
            <a:spLocks/>
          </p:cNvSpPr>
          <p:nvPr/>
        </p:nvSpPr>
        <p:spPr bwMode="auto">
          <a:xfrm>
            <a:off x="1321570" y="1636713"/>
            <a:ext cx="169863" cy="153988"/>
          </a:xfrm>
          <a:custGeom>
            <a:avLst/>
            <a:gdLst>
              <a:gd name="T0" fmla="*/ 21 w 41"/>
              <a:gd name="T1" fmla="*/ 0 h 37"/>
              <a:gd name="T2" fmla="*/ 13 w 41"/>
              <a:gd name="T3" fmla="*/ 1 h 37"/>
              <a:gd name="T4" fmla="*/ 26 w 41"/>
              <a:gd name="T5" fmla="*/ 14 h 37"/>
              <a:gd name="T6" fmla="*/ 23 w 41"/>
              <a:gd name="T7" fmla="*/ 17 h 37"/>
              <a:gd name="T8" fmla="*/ 10 w 41"/>
              <a:gd name="T9" fmla="*/ 4 h 37"/>
              <a:gd name="T10" fmla="*/ 8 w 41"/>
              <a:gd name="T11" fmla="*/ 5 h 37"/>
              <a:gd name="T12" fmla="*/ 8 w 41"/>
              <a:gd name="T13" fmla="*/ 32 h 37"/>
              <a:gd name="T14" fmla="*/ 21 w 41"/>
              <a:gd name="T15" fmla="*/ 37 h 37"/>
              <a:gd name="T16" fmla="*/ 34 w 41"/>
              <a:gd name="T17" fmla="*/ 32 h 37"/>
              <a:gd name="T18" fmla="*/ 34 w 41"/>
              <a:gd name="T19" fmla="*/ 5 h 37"/>
              <a:gd name="T20" fmla="*/ 21 w 41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8" y="0"/>
                  <a:pt x="16" y="0"/>
                  <a:pt x="13" y="1"/>
                </a:cubicBezTo>
                <a:cubicBezTo>
                  <a:pt x="26" y="14"/>
                  <a:pt x="26" y="14"/>
                  <a:pt x="26" y="14"/>
                </a:cubicBezTo>
                <a:cubicBezTo>
                  <a:pt x="23" y="17"/>
                  <a:pt x="23" y="17"/>
                  <a:pt x="23" y="17"/>
                </a:cubicBezTo>
                <a:cubicBezTo>
                  <a:pt x="10" y="4"/>
                  <a:pt x="10" y="4"/>
                  <a:pt x="10" y="4"/>
                </a:cubicBezTo>
                <a:cubicBezTo>
                  <a:pt x="9" y="4"/>
                  <a:pt x="8" y="5"/>
                  <a:pt x="8" y="5"/>
                </a:cubicBezTo>
                <a:cubicBezTo>
                  <a:pt x="0" y="13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28" name="Freeform 985"/>
          <p:cNvSpPr>
            <a:spLocks/>
          </p:cNvSpPr>
          <p:nvPr/>
        </p:nvSpPr>
        <p:spPr bwMode="auto">
          <a:xfrm>
            <a:off x="2751908" y="-261937"/>
            <a:ext cx="169863" cy="153988"/>
          </a:xfrm>
          <a:custGeom>
            <a:avLst/>
            <a:gdLst>
              <a:gd name="T0" fmla="*/ 21 w 41"/>
              <a:gd name="T1" fmla="*/ 0 h 37"/>
              <a:gd name="T2" fmla="*/ 15 w 41"/>
              <a:gd name="T3" fmla="*/ 1 h 37"/>
              <a:gd name="T4" fmla="*/ 15 w 41"/>
              <a:gd name="T5" fmla="*/ 7 h 37"/>
              <a:gd name="T6" fmla="*/ 11 w 41"/>
              <a:gd name="T7" fmla="*/ 7 h 37"/>
              <a:gd name="T8" fmla="*/ 11 w 41"/>
              <a:gd name="T9" fmla="*/ 3 h 37"/>
              <a:gd name="T10" fmla="*/ 8 w 41"/>
              <a:gd name="T11" fmla="*/ 5 h 37"/>
              <a:gd name="T12" fmla="*/ 8 w 41"/>
              <a:gd name="T13" fmla="*/ 32 h 37"/>
              <a:gd name="T14" fmla="*/ 21 w 41"/>
              <a:gd name="T15" fmla="*/ 37 h 37"/>
              <a:gd name="T16" fmla="*/ 34 w 41"/>
              <a:gd name="T17" fmla="*/ 32 h 37"/>
              <a:gd name="T18" fmla="*/ 34 w 41"/>
              <a:gd name="T19" fmla="*/ 5 h 37"/>
              <a:gd name="T20" fmla="*/ 21 w 41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9" y="0"/>
                  <a:pt x="17" y="0"/>
                  <a:pt x="15" y="1"/>
                </a:cubicBezTo>
                <a:cubicBezTo>
                  <a:pt x="15" y="7"/>
                  <a:pt x="15" y="7"/>
                  <a:pt x="15" y="7"/>
                </a:cubicBezTo>
                <a:cubicBezTo>
                  <a:pt x="11" y="7"/>
                  <a:pt x="11" y="7"/>
                  <a:pt x="11" y="7"/>
                </a:cubicBezTo>
                <a:cubicBezTo>
                  <a:pt x="11" y="3"/>
                  <a:pt x="11" y="3"/>
                  <a:pt x="11" y="3"/>
                </a:cubicBezTo>
                <a:cubicBezTo>
                  <a:pt x="10" y="3"/>
                  <a:pt x="9" y="4"/>
                  <a:pt x="8" y="5"/>
                </a:cubicBezTo>
                <a:cubicBezTo>
                  <a:pt x="0" y="12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1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1" y="1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29" name="Freeform 986"/>
          <p:cNvSpPr>
            <a:spLocks/>
          </p:cNvSpPr>
          <p:nvPr/>
        </p:nvSpPr>
        <p:spPr bwMode="auto">
          <a:xfrm>
            <a:off x="865958" y="123825"/>
            <a:ext cx="169863" cy="152400"/>
          </a:xfrm>
          <a:custGeom>
            <a:avLst/>
            <a:gdLst>
              <a:gd name="T0" fmla="*/ 21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6 w 41"/>
              <a:gd name="T13" fmla="*/ 1 h 37"/>
              <a:gd name="T14" fmla="*/ 25 w 41"/>
              <a:gd name="T15" fmla="*/ 22 h 37"/>
              <a:gd name="T16" fmla="*/ 21 w 41"/>
              <a:gd name="T17" fmla="*/ 22 h 37"/>
              <a:gd name="T18" fmla="*/ 22 w 41"/>
              <a:gd name="T19" fmla="*/ 0 h 37"/>
              <a:gd name="T20" fmla="*/ 21 w 41"/>
              <a:gd name="T21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5" y="37"/>
                  <a:pt x="30" y="36"/>
                  <a:pt x="34" y="32"/>
                </a:cubicBezTo>
                <a:cubicBezTo>
                  <a:pt x="41" y="25"/>
                  <a:pt x="41" y="13"/>
                  <a:pt x="34" y="5"/>
                </a:cubicBezTo>
                <a:cubicBezTo>
                  <a:pt x="31" y="3"/>
                  <a:pt x="29" y="2"/>
                  <a:pt x="26" y="1"/>
                </a:cubicBezTo>
                <a:cubicBezTo>
                  <a:pt x="25" y="22"/>
                  <a:pt x="25" y="22"/>
                  <a:pt x="25" y="22"/>
                </a:cubicBezTo>
                <a:cubicBezTo>
                  <a:pt x="21" y="22"/>
                  <a:pt x="21" y="22"/>
                  <a:pt x="21" y="22"/>
                </a:cubicBezTo>
                <a:cubicBezTo>
                  <a:pt x="22" y="0"/>
                  <a:pt x="22" y="0"/>
                  <a:pt x="22" y="0"/>
                </a:cubicBezTo>
                <a:cubicBezTo>
                  <a:pt x="21" y="0"/>
                  <a:pt x="21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30" name="Freeform 987"/>
          <p:cNvSpPr>
            <a:spLocks/>
          </p:cNvSpPr>
          <p:nvPr/>
        </p:nvSpPr>
        <p:spPr bwMode="auto">
          <a:xfrm>
            <a:off x="-4202930" y="2735263"/>
            <a:ext cx="2374900" cy="1293813"/>
          </a:xfrm>
          <a:custGeom>
            <a:avLst/>
            <a:gdLst>
              <a:gd name="T0" fmla="*/ 0 w 573"/>
              <a:gd name="T1" fmla="*/ 0 h 312"/>
              <a:gd name="T2" fmla="*/ 0 w 573"/>
              <a:gd name="T3" fmla="*/ 17 h 312"/>
              <a:gd name="T4" fmla="*/ 49 w 573"/>
              <a:gd name="T5" fmla="*/ 65 h 312"/>
              <a:gd name="T6" fmla="*/ 156 w 573"/>
              <a:gd name="T7" fmla="*/ 68 h 312"/>
              <a:gd name="T8" fmla="*/ 237 w 573"/>
              <a:gd name="T9" fmla="*/ 149 h 312"/>
              <a:gd name="T10" fmla="*/ 324 w 573"/>
              <a:gd name="T11" fmla="*/ 151 h 312"/>
              <a:gd name="T12" fmla="*/ 375 w 573"/>
              <a:gd name="T13" fmla="*/ 202 h 312"/>
              <a:gd name="T14" fmla="*/ 430 w 573"/>
              <a:gd name="T15" fmla="*/ 200 h 312"/>
              <a:gd name="T16" fmla="*/ 541 w 573"/>
              <a:gd name="T17" fmla="*/ 312 h 312"/>
              <a:gd name="T18" fmla="*/ 572 w 573"/>
              <a:gd name="T19" fmla="*/ 311 h 312"/>
              <a:gd name="T20" fmla="*/ 573 w 573"/>
              <a:gd name="T21" fmla="*/ 307 h 312"/>
              <a:gd name="T22" fmla="*/ 543 w 573"/>
              <a:gd name="T23" fmla="*/ 308 h 312"/>
              <a:gd name="T24" fmla="*/ 431 w 573"/>
              <a:gd name="T25" fmla="*/ 196 h 312"/>
              <a:gd name="T26" fmla="*/ 376 w 573"/>
              <a:gd name="T27" fmla="*/ 198 h 312"/>
              <a:gd name="T28" fmla="*/ 325 w 573"/>
              <a:gd name="T29" fmla="*/ 147 h 312"/>
              <a:gd name="T30" fmla="*/ 238 w 573"/>
              <a:gd name="T31" fmla="*/ 145 h 312"/>
              <a:gd name="T32" fmla="*/ 158 w 573"/>
              <a:gd name="T33" fmla="*/ 64 h 312"/>
              <a:gd name="T34" fmla="*/ 51 w 573"/>
              <a:gd name="T35" fmla="*/ 61 h 312"/>
              <a:gd name="T36" fmla="*/ 4 w 573"/>
              <a:gd name="T37" fmla="*/ 15 h 312"/>
              <a:gd name="T38" fmla="*/ 4 w 573"/>
              <a:gd name="T39" fmla="*/ 0 h 312"/>
              <a:gd name="T40" fmla="*/ 0 w 573"/>
              <a:gd name="T41" fmla="*/ 0 h 3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73" h="312">
                <a:moveTo>
                  <a:pt x="0" y="0"/>
                </a:moveTo>
                <a:cubicBezTo>
                  <a:pt x="0" y="17"/>
                  <a:pt x="0" y="17"/>
                  <a:pt x="0" y="17"/>
                </a:cubicBezTo>
                <a:cubicBezTo>
                  <a:pt x="49" y="65"/>
                  <a:pt x="49" y="65"/>
                  <a:pt x="49" y="65"/>
                </a:cubicBezTo>
                <a:cubicBezTo>
                  <a:pt x="156" y="68"/>
                  <a:pt x="156" y="68"/>
                  <a:pt x="156" y="68"/>
                </a:cubicBezTo>
                <a:cubicBezTo>
                  <a:pt x="237" y="149"/>
                  <a:pt x="237" y="149"/>
                  <a:pt x="237" y="149"/>
                </a:cubicBezTo>
                <a:cubicBezTo>
                  <a:pt x="324" y="151"/>
                  <a:pt x="324" y="151"/>
                  <a:pt x="324" y="151"/>
                </a:cubicBezTo>
                <a:cubicBezTo>
                  <a:pt x="375" y="202"/>
                  <a:pt x="375" y="202"/>
                  <a:pt x="375" y="202"/>
                </a:cubicBezTo>
                <a:cubicBezTo>
                  <a:pt x="430" y="200"/>
                  <a:pt x="430" y="200"/>
                  <a:pt x="430" y="200"/>
                </a:cubicBezTo>
                <a:cubicBezTo>
                  <a:pt x="541" y="312"/>
                  <a:pt x="541" y="312"/>
                  <a:pt x="541" y="312"/>
                </a:cubicBezTo>
                <a:cubicBezTo>
                  <a:pt x="572" y="311"/>
                  <a:pt x="572" y="311"/>
                  <a:pt x="572" y="311"/>
                </a:cubicBezTo>
                <a:cubicBezTo>
                  <a:pt x="572" y="310"/>
                  <a:pt x="572" y="309"/>
                  <a:pt x="573" y="307"/>
                </a:cubicBezTo>
                <a:cubicBezTo>
                  <a:pt x="543" y="308"/>
                  <a:pt x="543" y="308"/>
                  <a:pt x="543" y="308"/>
                </a:cubicBezTo>
                <a:cubicBezTo>
                  <a:pt x="431" y="196"/>
                  <a:pt x="431" y="196"/>
                  <a:pt x="431" y="196"/>
                </a:cubicBezTo>
                <a:cubicBezTo>
                  <a:pt x="376" y="198"/>
                  <a:pt x="376" y="198"/>
                  <a:pt x="376" y="198"/>
                </a:cubicBezTo>
                <a:cubicBezTo>
                  <a:pt x="325" y="147"/>
                  <a:pt x="325" y="147"/>
                  <a:pt x="325" y="147"/>
                </a:cubicBezTo>
                <a:cubicBezTo>
                  <a:pt x="238" y="145"/>
                  <a:pt x="238" y="145"/>
                  <a:pt x="238" y="145"/>
                </a:cubicBezTo>
                <a:cubicBezTo>
                  <a:pt x="158" y="64"/>
                  <a:pt x="158" y="64"/>
                  <a:pt x="158" y="64"/>
                </a:cubicBezTo>
                <a:cubicBezTo>
                  <a:pt x="51" y="61"/>
                  <a:pt x="51" y="61"/>
                  <a:pt x="51" y="61"/>
                </a:cubicBezTo>
                <a:cubicBezTo>
                  <a:pt x="4" y="15"/>
                  <a:pt x="4" y="15"/>
                  <a:pt x="4" y="15"/>
                </a:cubicBezTo>
                <a:cubicBezTo>
                  <a:pt x="4" y="0"/>
                  <a:pt x="4" y="0"/>
                  <a:pt x="4" y="0"/>
                </a:cubicBezTo>
                <a:cubicBezTo>
                  <a:pt x="3" y="0"/>
                  <a:pt x="1" y="0"/>
                  <a:pt x="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31" name="Freeform 988"/>
          <p:cNvSpPr>
            <a:spLocks/>
          </p:cNvSpPr>
          <p:nvPr/>
        </p:nvSpPr>
        <p:spPr bwMode="auto">
          <a:xfrm>
            <a:off x="-5491980" y="2154238"/>
            <a:ext cx="7423150" cy="7359650"/>
          </a:xfrm>
          <a:custGeom>
            <a:avLst/>
            <a:gdLst>
              <a:gd name="T0" fmla="*/ 5 w 4676"/>
              <a:gd name="T1" fmla="*/ 0 h 4636"/>
              <a:gd name="T2" fmla="*/ 0 w 4676"/>
              <a:gd name="T3" fmla="*/ 8 h 4636"/>
              <a:gd name="T4" fmla="*/ 835 w 4676"/>
              <a:gd name="T5" fmla="*/ 844 h 4636"/>
              <a:gd name="T6" fmla="*/ 1136 w 4676"/>
              <a:gd name="T7" fmla="*/ 847 h 4636"/>
              <a:gd name="T8" fmla="*/ 1462 w 4676"/>
              <a:gd name="T9" fmla="*/ 1173 h 4636"/>
              <a:gd name="T10" fmla="*/ 1715 w 4676"/>
              <a:gd name="T11" fmla="*/ 1173 h 4636"/>
              <a:gd name="T12" fmla="*/ 2021 w 4676"/>
              <a:gd name="T13" fmla="*/ 1479 h 4636"/>
              <a:gd name="T14" fmla="*/ 2091 w 4676"/>
              <a:gd name="T15" fmla="*/ 1476 h 4636"/>
              <a:gd name="T16" fmla="*/ 2285 w 4676"/>
              <a:gd name="T17" fmla="*/ 1667 h 4636"/>
              <a:gd name="T18" fmla="*/ 2854 w 4676"/>
              <a:gd name="T19" fmla="*/ 1677 h 4636"/>
              <a:gd name="T20" fmla="*/ 3191 w 4676"/>
              <a:gd name="T21" fmla="*/ 2011 h 4636"/>
              <a:gd name="T22" fmla="*/ 3308 w 4676"/>
              <a:gd name="T23" fmla="*/ 2011 h 4636"/>
              <a:gd name="T24" fmla="*/ 3943 w 4676"/>
              <a:gd name="T25" fmla="*/ 2646 h 4636"/>
              <a:gd name="T26" fmla="*/ 3937 w 4676"/>
              <a:gd name="T27" fmla="*/ 2837 h 4636"/>
              <a:gd name="T28" fmla="*/ 4666 w 4676"/>
              <a:gd name="T29" fmla="*/ 3570 h 4636"/>
              <a:gd name="T30" fmla="*/ 4666 w 4676"/>
              <a:gd name="T31" fmla="*/ 4636 h 4636"/>
              <a:gd name="T32" fmla="*/ 4676 w 4676"/>
              <a:gd name="T33" fmla="*/ 4636 h 4636"/>
              <a:gd name="T34" fmla="*/ 4676 w 4676"/>
              <a:gd name="T35" fmla="*/ 3565 h 4636"/>
              <a:gd name="T36" fmla="*/ 3948 w 4676"/>
              <a:gd name="T37" fmla="*/ 2831 h 4636"/>
              <a:gd name="T38" fmla="*/ 3953 w 4676"/>
              <a:gd name="T39" fmla="*/ 2643 h 4636"/>
              <a:gd name="T40" fmla="*/ 3313 w 4676"/>
              <a:gd name="T41" fmla="*/ 2001 h 4636"/>
              <a:gd name="T42" fmla="*/ 3193 w 4676"/>
              <a:gd name="T43" fmla="*/ 2001 h 4636"/>
              <a:gd name="T44" fmla="*/ 2859 w 4676"/>
              <a:gd name="T45" fmla="*/ 1667 h 4636"/>
              <a:gd name="T46" fmla="*/ 2290 w 4676"/>
              <a:gd name="T47" fmla="*/ 1656 h 4636"/>
              <a:gd name="T48" fmla="*/ 2097 w 4676"/>
              <a:gd name="T49" fmla="*/ 1463 h 4636"/>
              <a:gd name="T50" fmla="*/ 2023 w 4676"/>
              <a:gd name="T51" fmla="*/ 1468 h 4636"/>
              <a:gd name="T52" fmla="*/ 1721 w 4676"/>
              <a:gd name="T53" fmla="*/ 1163 h 4636"/>
              <a:gd name="T54" fmla="*/ 1467 w 4676"/>
              <a:gd name="T55" fmla="*/ 1163 h 4636"/>
              <a:gd name="T56" fmla="*/ 1141 w 4676"/>
              <a:gd name="T57" fmla="*/ 836 h 4636"/>
              <a:gd name="T58" fmla="*/ 841 w 4676"/>
              <a:gd name="T59" fmla="*/ 834 h 4636"/>
              <a:gd name="T60" fmla="*/ 5 w 4676"/>
              <a:gd name="T61" fmla="*/ 0 h 4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676" h="4636">
                <a:moveTo>
                  <a:pt x="5" y="0"/>
                </a:moveTo>
                <a:lnTo>
                  <a:pt x="0" y="8"/>
                </a:lnTo>
                <a:lnTo>
                  <a:pt x="835" y="844"/>
                </a:lnTo>
                <a:lnTo>
                  <a:pt x="1136" y="847"/>
                </a:lnTo>
                <a:lnTo>
                  <a:pt x="1462" y="1173"/>
                </a:lnTo>
                <a:lnTo>
                  <a:pt x="1715" y="1173"/>
                </a:lnTo>
                <a:lnTo>
                  <a:pt x="2021" y="1479"/>
                </a:lnTo>
                <a:lnTo>
                  <a:pt x="2091" y="1476"/>
                </a:lnTo>
                <a:lnTo>
                  <a:pt x="2285" y="1667"/>
                </a:lnTo>
                <a:lnTo>
                  <a:pt x="2854" y="1677"/>
                </a:lnTo>
                <a:lnTo>
                  <a:pt x="3191" y="2011"/>
                </a:lnTo>
                <a:lnTo>
                  <a:pt x="3308" y="2011"/>
                </a:lnTo>
                <a:lnTo>
                  <a:pt x="3943" y="2646"/>
                </a:lnTo>
                <a:lnTo>
                  <a:pt x="3937" y="2837"/>
                </a:lnTo>
                <a:lnTo>
                  <a:pt x="4666" y="3570"/>
                </a:lnTo>
                <a:lnTo>
                  <a:pt x="4666" y="4636"/>
                </a:lnTo>
                <a:lnTo>
                  <a:pt x="4676" y="4636"/>
                </a:lnTo>
                <a:lnTo>
                  <a:pt x="4676" y="3565"/>
                </a:lnTo>
                <a:lnTo>
                  <a:pt x="3948" y="2831"/>
                </a:lnTo>
                <a:lnTo>
                  <a:pt x="3953" y="2643"/>
                </a:lnTo>
                <a:lnTo>
                  <a:pt x="3313" y="2001"/>
                </a:lnTo>
                <a:lnTo>
                  <a:pt x="3193" y="2001"/>
                </a:lnTo>
                <a:lnTo>
                  <a:pt x="2859" y="1667"/>
                </a:lnTo>
                <a:lnTo>
                  <a:pt x="2290" y="1656"/>
                </a:lnTo>
                <a:lnTo>
                  <a:pt x="2097" y="1463"/>
                </a:lnTo>
                <a:lnTo>
                  <a:pt x="2023" y="1468"/>
                </a:lnTo>
                <a:lnTo>
                  <a:pt x="1721" y="1163"/>
                </a:lnTo>
                <a:lnTo>
                  <a:pt x="1467" y="1163"/>
                </a:lnTo>
                <a:lnTo>
                  <a:pt x="1141" y="836"/>
                </a:lnTo>
                <a:lnTo>
                  <a:pt x="841" y="834"/>
                </a:lnTo>
                <a:lnTo>
                  <a:pt x="5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32" name="Freeform 989"/>
          <p:cNvSpPr>
            <a:spLocks/>
          </p:cNvSpPr>
          <p:nvPr/>
        </p:nvSpPr>
        <p:spPr bwMode="auto">
          <a:xfrm>
            <a:off x="-5491980" y="2154238"/>
            <a:ext cx="7423150" cy="7359650"/>
          </a:xfrm>
          <a:custGeom>
            <a:avLst/>
            <a:gdLst>
              <a:gd name="T0" fmla="*/ 5 w 4676"/>
              <a:gd name="T1" fmla="*/ 0 h 4636"/>
              <a:gd name="T2" fmla="*/ 0 w 4676"/>
              <a:gd name="T3" fmla="*/ 8 h 4636"/>
              <a:gd name="T4" fmla="*/ 835 w 4676"/>
              <a:gd name="T5" fmla="*/ 844 h 4636"/>
              <a:gd name="T6" fmla="*/ 1136 w 4676"/>
              <a:gd name="T7" fmla="*/ 847 h 4636"/>
              <a:gd name="T8" fmla="*/ 1462 w 4676"/>
              <a:gd name="T9" fmla="*/ 1173 h 4636"/>
              <a:gd name="T10" fmla="*/ 1715 w 4676"/>
              <a:gd name="T11" fmla="*/ 1173 h 4636"/>
              <a:gd name="T12" fmla="*/ 2021 w 4676"/>
              <a:gd name="T13" fmla="*/ 1479 h 4636"/>
              <a:gd name="T14" fmla="*/ 2091 w 4676"/>
              <a:gd name="T15" fmla="*/ 1476 h 4636"/>
              <a:gd name="T16" fmla="*/ 2285 w 4676"/>
              <a:gd name="T17" fmla="*/ 1667 h 4636"/>
              <a:gd name="T18" fmla="*/ 2854 w 4676"/>
              <a:gd name="T19" fmla="*/ 1677 h 4636"/>
              <a:gd name="T20" fmla="*/ 3191 w 4676"/>
              <a:gd name="T21" fmla="*/ 2011 h 4636"/>
              <a:gd name="T22" fmla="*/ 3308 w 4676"/>
              <a:gd name="T23" fmla="*/ 2011 h 4636"/>
              <a:gd name="T24" fmla="*/ 3943 w 4676"/>
              <a:gd name="T25" fmla="*/ 2646 h 4636"/>
              <a:gd name="T26" fmla="*/ 3937 w 4676"/>
              <a:gd name="T27" fmla="*/ 2837 h 4636"/>
              <a:gd name="T28" fmla="*/ 4666 w 4676"/>
              <a:gd name="T29" fmla="*/ 3570 h 4636"/>
              <a:gd name="T30" fmla="*/ 4666 w 4676"/>
              <a:gd name="T31" fmla="*/ 4636 h 4636"/>
              <a:gd name="T32" fmla="*/ 4676 w 4676"/>
              <a:gd name="T33" fmla="*/ 4636 h 4636"/>
              <a:gd name="T34" fmla="*/ 4676 w 4676"/>
              <a:gd name="T35" fmla="*/ 3565 h 4636"/>
              <a:gd name="T36" fmla="*/ 3948 w 4676"/>
              <a:gd name="T37" fmla="*/ 2831 h 4636"/>
              <a:gd name="T38" fmla="*/ 3953 w 4676"/>
              <a:gd name="T39" fmla="*/ 2643 h 4636"/>
              <a:gd name="T40" fmla="*/ 3313 w 4676"/>
              <a:gd name="T41" fmla="*/ 2001 h 4636"/>
              <a:gd name="T42" fmla="*/ 3193 w 4676"/>
              <a:gd name="T43" fmla="*/ 2001 h 4636"/>
              <a:gd name="T44" fmla="*/ 2859 w 4676"/>
              <a:gd name="T45" fmla="*/ 1667 h 4636"/>
              <a:gd name="T46" fmla="*/ 2290 w 4676"/>
              <a:gd name="T47" fmla="*/ 1656 h 4636"/>
              <a:gd name="T48" fmla="*/ 2097 w 4676"/>
              <a:gd name="T49" fmla="*/ 1463 h 4636"/>
              <a:gd name="T50" fmla="*/ 2023 w 4676"/>
              <a:gd name="T51" fmla="*/ 1468 h 4636"/>
              <a:gd name="T52" fmla="*/ 1721 w 4676"/>
              <a:gd name="T53" fmla="*/ 1163 h 4636"/>
              <a:gd name="T54" fmla="*/ 1467 w 4676"/>
              <a:gd name="T55" fmla="*/ 1163 h 4636"/>
              <a:gd name="T56" fmla="*/ 1141 w 4676"/>
              <a:gd name="T57" fmla="*/ 836 h 4636"/>
              <a:gd name="T58" fmla="*/ 841 w 4676"/>
              <a:gd name="T59" fmla="*/ 834 h 4636"/>
              <a:gd name="T60" fmla="*/ 5 w 4676"/>
              <a:gd name="T61" fmla="*/ 0 h 4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676" h="4636">
                <a:moveTo>
                  <a:pt x="5" y="0"/>
                </a:moveTo>
                <a:lnTo>
                  <a:pt x="0" y="8"/>
                </a:lnTo>
                <a:lnTo>
                  <a:pt x="835" y="844"/>
                </a:lnTo>
                <a:lnTo>
                  <a:pt x="1136" y="847"/>
                </a:lnTo>
                <a:lnTo>
                  <a:pt x="1462" y="1173"/>
                </a:lnTo>
                <a:lnTo>
                  <a:pt x="1715" y="1173"/>
                </a:lnTo>
                <a:lnTo>
                  <a:pt x="2021" y="1479"/>
                </a:lnTo>
                <a:lnTo>
                  <a:pt x="2091" y="1476"/>
                </a:lnTo>
                <a:lnTo>
                  <a:pt x="2285" y="1667"/>
                </a:lnTo>
                <a:lnTo>
                  <a:pt x="2854" y="1677"/>
                </a:lnTo>
                <a:lnTo>
                  <a:pt x="3191" y="2011"/>
                </a:lnTo>
                <a:lnTo>
                  <a:pt x="3308" y="2011"/>
                </a:lnTo>
                <a:lnTo>
                  <a:pt x="3943" y="2646"/>
                </a:lnTo>
                <a:lnTo>
                  <a:pt x="3937" y="2837"/>
                </a:lnTo>
                <a:lnTo>
                  <a:pt x="4666" y="3570"/>
                </a:lnTo>
                <a:lnTo>
                  <a:pt x="4666" y="4636"/>
                </a:lnTo>
                <a:lnTo>
                  <a:pt x="4676" y="4636"/>
                </a:lnTo>
                <a:lnTo>
                  <a:pt x="4676" y="3565"/>
                </a:lnTo>
                <a:lnTo>
                  <a:pt x="3948" y="2831"/>
                </a:lnTo>
                <a:lnTo>
                  <a:pt x="3953" y="2643"/>
                </a:lnTo>
                <a:lnTo>
                  <a:pt x="3313" y="2001"/>
                </a:lnTo>
                <a:lnTo>
                  <a:pt x="3193" y="2001"/>
                </a:lnTo>
                <a:lnTo>
                  <a:pt x="2859" y="1667"/>
                </a:lnTo>
                <a:lnTo>
                  <a:pt x="2290" y="1656"/>
                </a:lnTo>
                <a:lnTo>
                  <a:pt x="2097" y="1463"/>
                </a:lnTo>
                <a:lnTo>
                  <a:pt x="2023" y="1468"/>
                </a:lnTo>
                <a:lnTo>
                  <a:pt x="1721" y="1163"/>
                </a:lnTo>
                <a:lnTo>
                  <a:pt x="1467" y="1163"/>
                </a:lnTo>
                <a:lnTo>
                  <a:pt x="1141" y="836"/>
                </a:lnTo>
                <a:lnTo>
                  <a:pt x="841" y="834"/>
                </a:lnTo>
                <a:lnTo>
                  <a:pt x="5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33" name="Freeform 990"/>
          <p:cNvSpPr>
            <a:spLocks noEditPoints="1"/>
          </p:cNvSpPr>
          <p:nvPr/>
        </p:nvSpPr>
        <p:spPr bwMode="auto">
          <a:xfrm>
            <a:off x="-5533255" y="2200275"/>
            <a:ext cx="7315200" cy="7545388"/>
          </a:xfrm>
          <a:custGeom>
            <a:avLst/>
            <a:gdLst>
              <a:gd name="T0" fmla="*/ 0 w 4608"/>
              <a:gd name="T1" fmla="*/ 8 h 4753"/>
              <a:gd name="T2" fmla="*/ 0 w 4608"/>
              <a:gd name="T3" fmla="*/ 8 h 4753"/>
              <a:gd name="T4" fmla="*/ 0 w 4608"/>
              <a:gd name="T5" fmla="*/ 8 h 4753"/>
              <a:gd name="T6" fmla="*/ 0 w 4608"/>
              <a:gd name="T7" fmla="*/ 8 h 4753"/>
              <a:gd name="T8" fmla="*/ 8 w 4608"/>
              <a:gd name="T9" fmla="*/ 0 h 4753"/>
              <a:gd name="T10" fmla="*/ 0 w 4608"/>
              <a:gd name="T11" fmla="*/ 8 h 4753"/>
              <a:gd name="T12" fmla="*/ 854 w 4608"/>
              <a:gd name="T13" fmla="*/ 862 h 4753"/>
              <a:gd name="T14" fmla="*/ 1151 w 4608"/>
              <a:gd name="T15" fmla="*/ 865 h 4753"/>
              <a:gd name="T16" fmla="*/ 1478 w 4608"/>
              <a:gd name="T17" fmla="*/ 1191 h 4753"/>
              <a:gd name="T18" fmla="*/ 1723 w 4608"/>
              <a:gd name="T19" fmla="*/ 1201 h 4753"/>
              <a:gd name="T20" fmla="*/ 2029 w 4608"/>
              <a:gd name="T21" fmla="*/ 1504 h 4753"/>
              <a:gd name="T22" fmla="*/ 2099 w 4608"/>
              <a:gd name="T23" fmla="*/ 1502 h 4753"/>
              <a:gd name="T24" fmla="*/ 2292 w 4608"/>
              <a:gd name="T25" fmla="*/ 1695 h 4753"/>
              <a:gd name="T26" fmla="*/ 2861 w 4608"/>
              <a:gd name="T27" fmla="*/ 1703 h 4753"/>
              <a:gd name="T28" fmla="*/ 3198 w 4608"/>
              <a:gd name="T29" fmla="*/ 2040 h 4753"/>
              <a:gd name="T30" fmla="*/ 3316 w 4608"/>
              <a:gd name="T31" fmla="*/ 2040 h 4753"/>
              <a:gd name="T32" fmla="*/ 3935 w 4608"/>
              <a:gd name="T33" fmla="*/ 2656 h 4753"/>
              <a:gd name="T34" fmla="*/ 3935 w 4608"/>
              <a:gd name="T35" fmla="*/ 2849 h 4753"/>
              <a:gd name="T36" fmla="*/ 4598 w 4608"/>
              <a:gd name="T37" fmla="*/ 3513 h 4753"/>
              <a:gd name="T38" fmla="*/ 4598 w 4608"/>
              <a:gd name="T39" fmla="*/ 4753 h 4753"/>
              <a:gd name="T40" fmla="*/ 4608 w 4608"/>
              <a:gd name="T41" fmla="*/ 4753 h 4753"/>
              <a:gd name="T42" fmla="*/ 4608 w 4608"/>
              <a:gd name="T43" fmla="*/ 3507 h 4753"/>
              <a:gd name="T44" fmla="*/ 3945 w 4608"/>
              <a:gd name="T45" fmla="*/ 2844 h 4753"/>
              <a:gd name="T46" fmla="*/ 3945 w 4608"/>
              <a:gd name="T47" fmla="*/ 2654 h 4753"/>
              <a:gd name="T48" fmla="*/ 3321 w 4608"/>
              <a:gd name="T49" fmla="*/ 2029 h 4753"/>
              <a:gd name="T50" fmla="*/ 3201 w 4608"/>
              <a:gd name="T51" fmla="*/ 2029 h 4753"/>
              <a:gd name="T52" fmla="*/ 2867 w 4608"/>
              <a:gd name="T53" fmla="*/ 1692 h 4753"/>
              <a:gd name="T54" fmla="*/ 2297 w 4608"/>
              <a:gd name="T55" fmla="*/ 1685 h 4753"/>
              <a:gd name="T56" fmla="*/ 2104 w 4608"/>
              <a:gd name="T57" fmla="*/ 1491 h 4753"/>
              <a:gd name="T58" fmla="*/ 2031 w 4608"/>
              <a:gd name="T59" fmla="*/ 1494 h 4753"/>
              <a:gd name="T60" fmla="*/ 1728 w 4608"/>
              <a:gd name="T61" fmla="*/ 1191 h 4753"/>
              <a:gd name="T62" fmla="*/ 1483 w 4608"/>
              <a:gd name="T63" fmla="*/ 1181 h 4753"/>
              <a:gd name="T64" fmla="*/ 1156 w 4608"/>
              <a:gd name="T65" fmla="*/ 854 h 4753"/>
              <a:gd name="T66" fmla="*/ 859 w 4608"/>
              <a:gd name="T67" fmla="*/ 852 h 4753"/>
              <a:gd name="T68" fmla="*/ 8 w 4608"/>
              <a:gd name="T69" fmla="*/ 0 h 47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608" h="4753">
                <a:moveTo>
                  <a:pt x="0" y="8"/>
                </a:moveTo>
                <a:lnTo>
                  <a:pt x="0" y="8"/>
                </a:lnTo>
                <a:lnTo>
                  <a:pt x="0" y="8"/>
                </a:lnTo>
                <a:lnTo>
                  <a:pt x="0" y="8"/>
                </a:lnTo>
                <a:close/>
                <a:moveTo>
                  <a:pt x="8" y="0"/>
                </a:moveTo>
                <a:lnTo>
                  <a:pt x="0" y="8"/>
                </a:lnTo>
                <a:lnTo>
                  <a:pt x="854" y="862"/>
                </a:lnTo>
                <a:lnTo>
                  <a:pt x="1151" y="865"/>
                </a:lnTo>
                <a:lnTo>
                  <a:pt x="1478" y="1191"/>
                </a:lnTo>
                <a:lnTo>
                  <a:pt x="1723" y="1201"/>
                </a:lnTo>
                <a:lnTo>
                  <a:pt x="2029" y="1504"/>
                </a:lnTo>
                <a:lnTo>
                  <a:pt x="2099" y="1502"/>
                </a:lnTo>
                <a:lnTo>
                  <a:pt x="2292" y="1695"/>
                </a:lnTo>
                <a:lnTo>
                  <a:pt x="2861" y="1703"/>
                </a:lnTo>
                <a:lnTo>
                  <a:pt x="3198" y="2040"/>
                </a:lnTo>
                <a:lnTo>
                  <a:pt x="3316" y="2040"/>
                </a:lnTo>
                <a:lnTo>
                  <a:pt x="3935" y="2656"/>
                </a:lnTo>
                <a:lnTo>
                  <a:pt x="3935" y="2849"/>
                </a:lnTo>
                <a:lnTo>
                  <a:pt x="4598" y="3513"/>
                </a:lnTo>
                <a:lnTo>
                  <a:pt x="4598" y="4753"/>
                </a:lnTo>
                <a:lnTo>
                  <a:pt x="4608" y="4753"/>
                </a:lnTo>
                <a:lnTo>
                  <a:pt x="4608" y="3507"/>
                </a:lnTo>
                <a:lnTo>
                  <a:pt x="3945" y="2844"/>
                </a:lnTo>
                <a:lnTo>
                  <a:pt x="3945" y="2654"/>
                </a:lnTo>
                <a:lnTo>
                  <a:pt x="3321" y="2029"/>
                </a:lnTo>
                <a:lnTo>
                  <a:pt x="3201" y="2029"/>
                </a:lnTo>
                <a:lnTo>
                  <a:pt x="2867" y="1692"/>
                </a:lnTo>
                <a:lnTo>
                  <a:pt x="2297" y="1685"/>
                </a:lnTo>
                <a:lnTo>
                  <a:pt x="2104" y="1491"/>
                </a:lnTo>
                <a:lnTo>
                  <a:pt x="2031" y="1494"/>
                </a:lnTo>
                <a:lnTo>
                  <a:pt x="1728" y="1191"/>
                </a:lnTo>
                <a:lnTo>
                  <a:pt x="1483" y="1181"/>
                </a:lnTo>
                <a:lnTo>
                  <a:pt x="1156" y="854"/>
                </a:lnTo>
                <a:lnTo>
                  <a:pt x="859" y="852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34" name="Freeform 991"/>
          <p:cNvSpPr>
            <a:spLocks noEditPoints="1"/>
          </p:cNvSpPr>
          <p:nvPr/>
        </p:nvSpPr>
        <p:spPr bwMode="auto">
          <a:xfrm>
            <a:off x="-5533255" y="2200275"/>
            <a:ext cx="7315200" cy="7545388"/>
          </a:xfrm>
          <a:custGeom>
            <a:avLst/>
            <a:gdLst>
              <a:gd name="T0" fmla="*/ 0 w 4608"/>
              <a:gd name="T1" fmla="*/ 8 h 4753"/>
              <a:gd name="T2" fmla="*/ 0 w 4608"/>
              <a:gd name="T3" fmla="*/ 8 h 4753"/>
              <a:gd name="T4" fmla="*/ 0 w 4608"/>
              <a:gd name="T5" fmla="*/ 8 h 4753"/>
              <a:gd name="T6" fmla="*/ 0 w 4608"/>
              <a:gd name="T7" fmla="*/ 8 h 4753"/>
              <a:gd name="T8" fmla="*/ 8 w 4608"/>
              <a:gd name="T9" fmla="*/ 0 h 4753"/>
              <a:gd name="T10" fmla="*/ 0 w 4608"/>
              <a:gd name="T11" fmla="*/ 8 h 4753"/>
              <a:gd name="T12" fmla="*/ 854 w 4608"/>
              <a:gd name="T13" fmla="*/ 862 h 4753"/>
              <a:gd name="T14" fmla="*/ 1151 w 4608"/>
              <a:gd name="T15" fmla="*/ 865 h 4753"/>
              <a:gd name="T16" fmla="*/ 1478 w 4608"/>
              <a:gd name="T17" fmla="*/ 1191 h 4753"/>
              <a:gd name="T18" fmla="*/ 1723 w 4608"/>
              <a:gd name="T19" fmla="*/ 1201 h 4753"/>
              <a:gd name="T20" fmla="*/ 2029 w 4608"/>
              <a:gd name="T21" fmla="*/ 1504 h 4753"/>
              <a:gd name="T22" fmla="*/ 2099 w 4608"/>
              <a:gd name="T23" fmla="*/ 1502 h 4753"/>
              <a:gd name="T24" fmla="*/ 2292 w 4608"/>
              <a:gd name="T25" fmla="*/ 1695 h 4753"/>
              <a:gd name="T26" fmla="*/ 2861 w 4608"/>
              <a:gd name="T27" fmla="*/ 1703 h 4753"/>
              <a:gd name="T28" fmla="*/ 3198 w 4608"/>
              <a:gd name="T29" fmla="*/ 2040 h 4753"/>
              <a:gd name="T30" fmla="*/ 3316 w 4608"/>
              <a:gd name="T31" fmla="*/ 2040 h 4753"/>
              <a:gd name="T32" fmla="*/ 3935 w 4608"/>
              <a:gd name="T33" fmla="*/ 2656 h 4753"/>
              <a:gd name="T34" fmla="*/ 3935 w 4608"/>
              <a:gd name="T35" fmla="*/ 2849 h 4753"/>
              <a:gd name="T36" fmla="*/ 4598 w 4608"/>
              <a:gd name="T37" fmla="*/ 3513 h 4753"/>
              <a:gd name="T38" fmla="*/ 4598 w 4608"/>
              <a:gd name="T39" fmla="*/ 4753 h 4753"/>
              <a:gd name="T40" fmla="*/ 4608 w 4608"/>
              <a:gd name="T41" fmla="*/ 4753 h 4753"/>
              <a:gd name="T42" fmla="*/ 4608 w 4608"/>
              <a:gd name="T43" fmla="*/ 3507 h 4753"/>
              <a:gd name="T44" fmla="*/ 3945 w 4608"/>
              <a:gd name="T45" fmla="*/ 2844 h 4753"/>
              <a:gd name="T46" fmla="*/ 3945 w 4608"/>
              <a:gd name="T47" fmla="*/ 2654 h 4753"/>
              <a:gd name="T48" fmla="*/ 3321 w 4608"/>
              <a:gd name="T49" fmla="*/ 2029 h 4753"/>
              <a:gd name="T50" fmla="*/ 3201 w 4608"/>
              <a:gd name="T51" fmla="*/ 2029 h 4753"/>
              <a:gd name="T52" fmla="*/ 2867 w 4608"/>
              <a:gd name="T53" fmla="*/ 1692 h 4753"/>
              <a:gd name="T54" fmla="*/ 2297 w 4608"/>
              <a:gd name="T55" fmla="*/ 1685 h 4753"/>
              <a:gd name="T56" fmla="*/ 2104 w 4608"/>
              <a:gd name="T57" fmla="*/ 1491 h 4753"/>
              <a:gd name="T58" fmla="*/ 2031 w 4608"/>
              <a:gd name="T59" fmla="*/ 1494 h 4753"/>
              <a:gd name="T60" fmla="*/ 1728 w 4608"/>
              <a:gd name="T61" fmla="*/ 1191 h 4753"/>
              <a:gd name="T62" fmla="*/ 1483 w 4608"/>
              <a:gd name="T63" fmla="*/ 1181 h 4753"/>
              <a:gd name="T64" fmla="*/ 1156 w 4608"/>
              <a:gd name="T65" fmla="*/ 854 h 4753"/>
              <a:gd name="T66" fmla="*/ 859 w 4608"/>
              <a:gd name="T67" fmla="*/ 852 h 4753"/>
              <a:gd name="T68" fmla="*/ 8 w 4608"/>
              <a:gd name="T69" fmla="*/ 0 h 47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608" h="4753">
                <a:moveTo>
                  <a:pt x="0" y="8"/>
                </a:moveTo>
                <a:lnTo>
                  <a:pt x="0" y="8"/>
                </a:lnTo>
                <a:lnTo>
                  <a:pt x="0" y="8"/>
                </a:lnTo>
                <a:lnTo>
                  <a:pt x="0" y="8"/>
                </a:lnTo>
                <a:moveTo>
                  <a:pt x="8" y="0"/>
                </a:moveTo>
                <a:lnTo>
                  <a:pt x="0" y="8"/>
                </a:lnTo>
                <a:lnTo>
                  <a:pt x="854" y="862"/>
                </a:lnTo>
                <a:lnTo>
                  <a:pt x="1151" y="865"/>
                </a:lnTo>
                <a:lnTo>
                  <a:pt x="1478" y="1191"/>
                </a:lnTo>
                <a:lnTo>
                  <a:pt x="1723" y="1201"/>
                </a:lnTo>
                <a:lnTo>
                  <a:pt x="2029" y="1504"/>
                </a:lnTo>
                <a:lnTo>
                  <a:pt x="2099" y="1502"/>
                </a:lnTo>
                <a:lnTo>
                  <a:pt x="2292" y="1695"/>
                </a:lnTo>
                <a:lnTo>
                  <a:pt x="2861" y="1703"/>
                </a:lnTo>
                <a:lnTo>
                  <a:pt x="3198" y="2040"/>
                </a:lnTo>
                <a:lnTo>
                  <a:pt x="3316" y="2040"/>
                </a:lnTo>
                <a:lnTo>
                  <a:pt x="3935" y="2656"/>
                </a:lnTo>
                <a:lnTo>
                  <a:pt x="3935" y="2849"/>
                </a:lnTo>
                <a:lnTo>
                  <a:pt x="4598" y="3513"/>
                </a:lnTo>
                <a:lnTo>
                  <a:pt x="4598" y="4753"/>
                </a:lnTo>
                <a:lnTo>
                  <a:pt x="4608" y="4753"/>
                </a:lnTo>
                <a:lnTo>
                  <a:pt x="4608" y="3507"/>
                </a:lnTo>
                <a:lnTo>
                  <a:pt x="3945" y="2844"/>
                </a:lnTo>
                <a:lnTo>
                  <a:pt x="3945" y="2654"/>
                </a:lnTo>
                <a:lnTo>
                  <a:pt x="3321" y="2029"/>
                </a:lnTo>
                <a:lnTo>
                  <a:pt x="3201" y="2029"/>
                </a:lnTo>
                <a:lnTo>
                  <a:pt x="2867" y="1692"/>
                </a:lnTo>
                <a:lnTo>
                  <a:pt x="2297" y="1685"/>
                </a:lnTo>
                <a:lnTo>
                  <a:pt x="2104" y="1491"/>
                </a:lnTo>
                <a:lnTo>
                  <a:pt x="2031" y="1494"/>
                </a:lnTo>
                <a:lnTo>
                  <a:pt x="1728" y="1191"/>
                </a:lnTo>
                <a:lnTo>
                  <a:pt x="1483" y="1181"/>
                </a:lnTo>
                <a:lnTo>
                  <a:pt x="1156" y="854"/>
                </a:lnTo>
                <a:lnTo>
                  <a:pt x="859" y="852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35" name="Freeform 992"/>
          <p:cNvSpPr>
            <a:spLocks/>
          </p:cNvSpPr>
          <p:nvPr/>
        </p:nvSpPr>
        <p:spPr bwMode="auto">
          <a:xfrm>
            <a:off x="-5599930" y="2259013"/>
            <a:ext cx="7134225" cy="7288213"/>
          </a:xfrm>
          <a:custGeom>
            <a:avLst/>
            <a:gdLst>
              <a:gd name="T0" fmla="*/ 8 w 4494"/>
              <a:gd name="T1" fmla="*/ 0 h 4591"/>
              <a:gd name="T2" fmla="*/ 0 w 4494"/>
              <a:gd name="T3" fmla="*/ 5 h 4591"/>
              <a:gd name="T4" fmla="*/ 875 w 4494"/>
              <a:gd name="T5" fmla="*/ 880 h 4591"/>
              <a:gd name="T6" fmla="*/ 1175 w 4494"/>
              <a:gd name="T7" fmla="*/ 882 h 4591"/>
              <a:gd name="T8" fmla="*/ 1501 w 4494"/>
              <a:gd name="T9" fmla="*/ 1209 h 4591"/>
              <a:gd name="T10" fmla="*/ 1755 w 4494"/>
              <a:gd name="T11" fmla="*/ 1211 h 4591"/>
              <a:gd name="T12" fmla="*/ 2060 w 4494"/>
              <a:gd name="T13" fmla="*/ 1514 h 4591"/>
              <a:gd name="T14" fmla="*/ 2123 w 4494"/>
              <a:gd name="T15" fmla="*/ 1520 h 4591"/>
              <a:gd name="T16" fmla="*/ 2316 w 4494"/>
              <a:gd name="T17" fmla="*/ 1713 h 4591"/>
              <a:gd name="T18" fmla="*/ 2893 w 4494"/>
              <a:gd name="T19" fmla="*/ 1716 h 4591"/>
              <a:gd name="T20" fmla="*/ 3227 w 4494"/>
              <a:gd name="T21" fmla="*/ 2050 h 4591"/>
              <a:gd name="T22" fmla="*/ 3347 w 4494"/>
              <a:gd name="T23" fmla="*/ 2050 h 4591"/>
              <a:gd name="T24" fmla="*/ 3948 w 4494"/>
              <a:gd name="T25" fmla="*/ 2653 h 4591"/>
              <a:gd name="T26" fmla="*/ 3940 w 4494"/>
              <a:gd name="T27" fmla="*/ 2852 h 4591"/>
              <a:gd name="T28" fmla="*/ 4483 w 4494"/>
              <a:gd name="T29" fmla="*/ 3400 h 4591"/>
              <a:gd name="T30" fmla="*/ 4483 w 4494"/>
              <a:gd name="T31" fmla="*/ 4591 h 4591"/>
              <a:gd name="T32" fmla="*/ 4494 w 4494"/>
              <a:gd name="T33" fmla="*/ 4591 h 4591"/>
              <a:gd name="T34" fmla="*/ 4494 w 4494"/>
              <a:gd name="T35" fmla="*/ 3395 h 4591"/>
              <a:gd name="T36" fmla="*/ 3951 w 4494"/>
              <a:gd name="T37" fmla="*/ 2849 h 4591"/>
              <a:gd name="T38" fmla="*/ 3958 w 4494"/>
              <a:gd name="T39" fmla="*/ 2648 h 4591"/>
              <a:gd name="T40" fmla="*/ 3353 w 4494"/>
              <a:gd name="T41" fmla="*/ 2039 h 4591"/>
              <a:gd name="T42" fmla="*/ 3232 w 4494"/>
              <a:gd name="T43" fmla="*/ 2039 h 4591"/>
              <a:gd name="T44" fmla="*/ 2898 w 4494"/>
              <a:gd name="T45" fmla="*/ 1705 h 4591"/>
              <a:gd name="T46" fmla="*/ 2321 w 4494"/>
              <a:gd name="T47" fmla="*/ 1702 h 4591"/>
              <a:gd name="T48" fmla="*/ 2128 w 4494"/>
              <a:gd name="T49" fmla="*/ 1509 h 4591"/>
              <a:gd name="T50" fmla="*/ 2063 w 4494"/>
              <a:gd name="T51" fmla="*/ 1504 h 4591"/>
              <a:gd name="T52" fmla="*/ 1760 w 4494"/>
              <a:gd name="T53" fmla="*/ 1201 h 4591"/>
              <a:gd name="T54" fmla="*/ 1507 w 4494"/>
              <a:gd name="T55" fmla="*/ 1198 h 4591"/>
              <a:gd name="T56" fmla="*/ 1180 w 4494"/>
              <a:gd name="T57" fmla="*/ 872 h 4591"/>
              <a:gd name="T58" fmla="*/ 880 w 4494"/>
              <a:gd name="T59" fmla="*/ 869 h 4591"/>
              <a:gd name="T60" fmla="*/ 8 w 4494"/>
              <a:gd name="T61" fmla="*/ 0 h 4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94" h="4591">
                <a:moveTo>
                  <a:pt x="8" y="0"/>
                </a:moveTo>
                <a:lnTo>
                  <a:pt x="0" y="5"/>
                </a:lnTo>
                <a:lnTo>
                  <a:pt x="875" y="880"/>
                </a:lnTo>
                <a:lnTo>
                  <a:pt x="1175" y="882"/>
                </a:lnTo>
                <a:lnTo>
                  <a:pt x="1501" y="1209"/>
                </a:lnTo>
                <a:lnTo>
                  <a:pt x="1755" y="1211"/>
                </a:lnTo>
                <a:lnTo>
                  <a:pt x="2060" y="1514"/>
                </a:lnTo>
                <a:lnTo>
                  <a:pt x="2123" y="1520"/>
                </a:lnTo>
                <a:lnTo>
                  <a:pt x="2316" y="1713"/>
                </a:lnTo>
                <a:lnTo>
                  <a:pt x="2893" y="1716"/>
                </a:lnTo>
                <a:lnTo>
                  <a:pt x="3227" y="2050"/>
                </a:lnTo>
                <a:lnTo>
                  <a:pt x="3347" y="2050"/>
                </a:lnTo>
                <a:lnTo>
                  <a:pt x="3948" y="2653"/>
                </a:lnTo>
                <a:lnTo>
                  <a:pt x="3940" y="2852"/>
                </a:lnTo>
                <a:lnTo>
                  <a:pt x="4483" y="3400"/>
                </a:lnTo>
                <a:lnTo>
                  <a:pt x="4483" y="4591"/>
                </a:lnTo>
                <a:lnTo>
                  <a:pt x="4494" y="4591"/>
                </a:lnTo>
                <a:lnTo>
                  <a:pt x="4494" y="3395"/>
                </a:lnTo>
                <a:lnTo>
                  <a:pt x="3951" y="2849"/>
                </a:lnTo>
                <a:lnTo>
                  <a:pt x="3958" y="2648"/>
                </a:lnTo>
                <a:lnTo>
                  <a:pt x="3353" y="2039"/>
                </a:lnTo>
                <a:lnTo>
                  <a:pt x="3232" y="2039"/>
                </a:lnTo>
                <a:lnTo>
                  <a:pt x="2898" y="1705"/>
                </a:lnTo>
                <a:lnTo>
                  <a:pt x="2321" y="1702"/>
                </a:lnTo>
                <a:lnTo>
                  <a:pt x="2128" y="1509"/>
                </a:lnTo>
                <a:lnTo>
                  <a:pt x="2063" y="1504"/>
                </a:lnTo>
                <a:lnTo>
                  <a:pt x="1760" y="1201"/>
                </a:lnTo>
                <a:lnTo>
                  <a:pt x="1507" y="1198"/>
                </a:lnTo>
                <a:lnTo>
                  <a:pt x="1180" y="872"/>
                </a:lnTo>
                <a:lnTo>
                  <a:pt x="880" y="869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36" name="Freeform 993"/>
          <p:cNvSpPr>
            <a:spLocks/>
          </p:cNvSpPr>
          <p:nvPr/>
        </p:nvSpPr>
        <p:spPr bwMode="auto">
          <a:xfrm>
            <a:off x="-5599930" y="2259013"/>
            <a:ext cx="7134225" cy="7288213"/>
          </a:xfrm>
          <a:custGeom>
            <a:avLst/>
            <a:gdLst>
              <a:gd name="T0" fmla="*/ 8 w 4494"/>
              <a:gd name="T1" fmla="*/ 0 h 4591"/>
              <a:gd name="T2" fmla="*/ 0 w 4494"/>
              <a:gd name="T3" fmla="*/ 5 h 4591"/>
              <a:gd name="T4" fmla="*/ 875 w 4494"/>
              <a:gd name="T5" fmla="*/ 880 h 4591"/>
              <a:gd name="T6" fmla="*/ 1175 w 4494"/>
              <a:gd name="T7" fmla="*/ 882 h 4591"/>
              <a:gd name="T8" fmla="*/ 1501 w 4494"/>
              <a:gd name="T9" fmla="*/ 1209 h 4591"/>
              <a:gd name="T10" fmla="*/ 1755 w 4494"/>
              <a:gd name="T11" fmla="*/ 1211 h 4591"/>
              <a:gd name="T12" fmla="*/ 2060 w 4494"/>
              <a:gd name="T13" fmla="*/ 1514 h 4591"/>
              <a:gd name="T14" fmla="*/ 2123 w 4494"/>
              <a:gd name="T15" fmla="*/ 1520 h 4591"/>
              <a:gd name="T16" fmla="*/ 2316 w 4494"/>
              <a:gd name="T17" fmla="*/ 1713 h 4591"/>
              <a:gd name="T18" fmla="*/ 2893 w 4494"/>
              <a:gd name="T19" fmla="*/ 1716 h 4591"/>
              <a:gd name="T20" fmla="*/ 3227 w 4494"/>
              <a:gd name="T21" fmla="*/ 2050 h 4591"/>
              <a:gd name="T22" fmla="*/ 3347 w 4494"/>
              <a:gd name="T23" fmla="*/ 2050 h 4591"/>
              <a:gd name="T24" fmla="*/ 3948 w 4494"/>
              <a:gd name="T25" fmla="*/ 2653 h 4591"/>
              <a:gd name="T26" fmla="*/ 3940 w 4494"/>
              <a:gd name="T27" fmla="*/ 2852 h 4591"/>
              <a:gd name="T28" fmla="*/ 4483 w 4494"/>
              <a:gd name="T29" fmla="*/ 3400 h 4591"/>
              <a:gd name="T30" fmla="*/ 4483 w 4494"/>
              <a:gd name="T31" fmla="*/ 4591 h 4591"/>
              <a:gd name="T32" fmla="*/ 4494 w 4494"/>
              <a:gd name="T33" fmla="*/ 4591 h 4591"/>
              <a:gd name="T34" fmla="*/ 4494 w 4494"/>
              <a:gd name="T35" fmla="*/ 3395 h 4591"/>
              <a:gd name="T36" fmla="*/ 3951 w 4494"/>
              <a:gd name="T37" fmla="*/ 2849 h 4591"/>
              <a:gd name="T38" fmla="*/ 3958 w 4494"/>
              <a:gd name="T39" fmla="*/ 2648 h 4591"/>
              <a:gd name="T40" fmla="*/ 3353 w 4494"/>
              <a:gd name="T41" fmla="*/ 2039 h 4591"/>
              <a:gd name="T42" fmla="*/ 3232 w 4494"/>
              <a:gd name="T43" fmla="*/ 2039 h 4591"/>
              <a:gd name="T44" fmla="*/ 2898 w 4494"/>
              <a:gd name="T45" fmla="*/ 1705 h 4591"/>
              <a:gd name="T46" fmla="*/ 2321 w 4494"/>
              <a:gd name="T47" fmla="*/ 1702 h 4591"/>
              <a:gd name="T48" fmla="*/ 2128 w 4494"/>
              <a:gd name="T49" fmla="*/ 1509 h 4591"/>
              <a:gd name="T50" fmla="*/ 2063 w 4494"/>
              <a:gd name="T51" fmla="*/ 1504 h 4591"/>
              <a:gd name="T52" fmla="*/ 1760 w 4494"/>
              <a:gd name="T53" fmla="*/ 1201 h 4591"/>
              <a:gd name="T54" fmla="*/ 1507 w 4494"/>
              <a:gd name="T55" fmla="*/ 1198 h 4591"/>
              <a:gd name="T56" fmla="*/ 1180 w 4494"/>
              <a:gd name="T57" fmla="*/ 872 h 4591"/>
              <a:gd name="T58" fmla="*/ 880 w 4494"/>
              <a:gd name="T59" fmla="*/ 869 h 4591"/>
              <a:gd name="T60" fmla="*/ 8 w 4494"/>
              <a:gd name="T61" fmla="*/ 0 h 4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94" h="4591">
                <a:moveTo>
                  <a:pt x="8" y="0"/>
                </a:moveTo>
                <a:lnTo>
                  <a:pt x="0" y="5"/>
                </a:lnTo>
                <a:lnTo>
                  <a:pt x="875" y="880"/>
                </a:lnTo>
                <a:lnTo>
                  <a:pt x="1175" y="882"/>
                </a:lnTo>
                <a:lnTo>
                  <a:pt x="1501" y="1209"/>
                </a:lnTo>
                <a:lnTo>
                  <a:pt x="1755" y="1211"/>
                </a:lnTo>
                <a:lnTo>
                  <a:pt x="2060" y="1514"/>
                </a:lnTo>
                <a:lnTo>
                  <a:pt x="2123" y="1520"/>
                </a:lnTo>
                <a:lnTo>
                  <a:pt x="2316" y="1713"/>
                </a:lnTo>
                <a:lnTo>
                  <a:pt x="2893" y="1716"/>
                </a:lnTo>
                <a:lnTo>
                  <a:pt x="3227" y="2050"/>
                </a:lnTo>
                <a:lnTo>
                  <a:pt x="3347" y="2050"/>
                </a:lnTo>
                <a:lnTo>
                  <a:pt x="3948" y="2653"/>
                </a:lnTo>
                <a:lnTo>
                  <a:pt x="3940" y="2852"/>
                </a:lnTo>
                <a:lnTo>
                  <a:pt x="4483" y="3400"/>
                </a:lnTo>
                <a:lnTo>
                  <a:pt x="4483" y="4591"/>
                </a:lnTo>
                <a:lnTo>
                  <a:pt x="4494" y="4591"/>
                </a:lnTo>
                <a:lnTo>
                  <a:pt x="4494" y="3395"/>
                </a:lnTo>
                <a:lnTo>
                  <a:pt x="3951" y="2849"/>
                </a:lnTo>
                <a:lnTo>
                  <a:pt x="3958" y="2648"/>
                </a:lnTo>
                <a:lnTo>
                  <a:pt x="3353" y="2039"/>
                </a:lnTo>
                <a:lnTo>
                  <a:pt x="3232" y="2039"/>
                </a:lnTo>
                <a:lnTo>
                  <a:pt x="2898" y="1705"/>
                </a:lnTo>
                <a:lnTo>
                  <a:pt x="2321" y="1702"/>
                </a:lnTo>
                <a:lnTo>
                  <a:pt x="2128" y="1509"/>
                </a:lnTo>
                <a:lnTo>
                  <a:pt x="2063" y="1504"/>
                </a:lnTo>
                <a:lnTo>
                  <a:pt x="1760" y="1201"/>
                </a:lnTo>
                <a:lnTo>
                  <a:pt x="1507" y="1198"/>
                </a:lnTo>
                <a:lnTo>
                  <a:pt x="1180" y="872"/>
                </a:lnTo>
                <a:lnTo>
                  <a:pt x="880" y="869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37" name="Freeform 994"/>
          <p:cNvSpPr>
            <a:spLocks/>
          </p:cNvSpPr>
          <p:nvPr/>
        </p:nvSpPr>
        <p:spPr bwMode="auto">
          <a:xfrm>
            <a:off x="-5653905" y="2320925"/>
            <a:ext cx="7137400" cy="7027863"/>
          </a:xfrm>
          <a:custGeom>
            <a:avLst/>
            <a:gdLst>
              <a:gd name="T0" fmla="*/ 8 w 4496"/>
              <a:gd name="T1" fmla="*/ 0 h 4427"/>
              <a:gd name="T2" fmla="*/ 0 w 4496"/>
              <a:gd name="T3" fmla="*/ 8 h 4427"/>
              <a:gd name="T4" fmla="*/ 893 w 4496"/>
              <a:gd name="T5" fmla="*/ 898 h 4427"/>
              <a:gd name="T6" fmla="*/ 1191 w 4496"/>
              <a:gd name="T7" fmla="*/ 901 h 4427"/>
              <a:gd name="T8" fmla="*/ 1517 w 4496"/>
              <a:gd name="T9" fmla="*/ 1227 h 4427"/>
              <a:gd name="T10" fmla="*/ 1770 w 4496"/>
              <a:gd name="T11" fmla="*/ 1227 h 4427"/>
              <a:gd name="T12" fmla="*/ 2076 w 4496"/>
              <a:gd name="T13" fmla="*/ 1533 h 4427"/>
              <a:gd name="T14" fmla="*/ 2146 w 4496"/>
              <a:gd name="T15" fmla="*/ 1530 h 4427"/>
              <a:gd name="T16" fmla="*/ 2340 w 4496"/>
              <a:gd name="T17" fmla="*/ 1724 h 4427"/>
              <a:gd name="T18" fmla="*/ 2909 w 4496"/>
              <a:gd name="T19" fmla="*/ 1731 h 4427"/>
              <a:gd name="T20" fmla="*/ 3243 w 4496"/>
              <a:gd name="T21" fmla="*/ 2066 h 4427"/>
              <a:gd name="T22" fmla="*/ 3363 w 4496"/>
              <a:gd name="T23" fmla="*/ 2066 h 4427"/>
              <a:gd name="T24" fmla="*/ 3948 w 4496"/>
              <a:gd name="T25" fmla="*/ 2653 h 4427"/>
              <a:gd name="T26" fmla="*/ 3943 w 4496"/>
              <a:gd name="T27" fmla="*/ 2854 h 4427"/>
              <a:gd name="T28" fmla="*/ 4486 w 4496"/>
              <a:gd name="T29" fmla="*/ 3398 h 4427"/>
              <a:gd name="T30" fmla="*/ 4486 w 4496"/>
              <a:gd name="T31" fmla="*/ 4427 h 4427"/>
              <a:gd name="T32" fmla="*/ 4496 w 4496"/>
              <a:gd name="T33" fmla="*/ 4427 h 4427"/>
              <a:gd name="T34" fmla="*/ 4496 w 4496"/>
              <a:gd name="T35" fmla="*/ 3395 h 4427"/>
              <a:gd name="T36" fmla="*/ 3953 w 4496"/>
              <a:gd name="T37" fmla="*/ 2852 h 4427"/>
              <a:gd name="T38" fmla="*/ 3958 w 4496"/>
              <a:gd name="T39" fmla="*/ 2648 h 4427"/>
              <a:gd name="T40" fmla="*/ 3368 w 4496"/>
              <a:gd name="T41" fmla="*/ 2055 h 4427"/>
              <a:gd name="T42" fmla="*/ 3248 w 4496"/>
              <a:gd name="T43" fmla="*/ 2055 h 4427"/>
              <a:gd name="T44" fmla="*/ 2914 w 4496"/>
              <a:gd name="T45" fmla="*/ 1721 h 4427"/>
              <a:gd name="T46" fmla="*/ 2342 w 4496"/>
              <a:gd name="T47" fmla="*/ 1713 h 4427"/>
              <a:gd name="T48" fmla="*/ 2149 w 4496"/>
              <a:gd name="T49" fmla="*/ 1520 h 4427"/>
              <a:gd name="T50" fmla="*/ 2078 w 4496"/>
              <a:gd name="T51" fmla="*/ 1522 h 4427"/>
              <a:gd name="T52" fmla="*/ 1776 w 4496"/>
              <a:gd name="T53" fmla="*/ 1217 h 4427"/>
              <a:gd name="T54" fmla="*/ 1522 w 4496"/>
              <a:gd name="T55" fmla="*/ 1217 h 4427"/>
              <a:gd name="T56" fmla="*/ 1196 w 4496"/>
              <a:gd name="T57" fmla="*/ 890 h 4427"/>
              <a:gd name="T58" fmla="*/ 898 w 4496"/>
              <a:gd name="T59" fmla="*/ 888 h 4427"/>
              <a:gd name="T60" fmla="*/ 8 w 4496"/>
              <a:gd name="T61" fmla="*/ 0 h 44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96" h="4427">
                <a:moveTo>
                  <a:pt x="8" y="0"/>
                </a:moveTo>
                <a:lnTo>
                  <a:pt x="0" y="8"/>
                </a:lnTo>
                <a:lnTo>
                  <a:pt x="893" y="898"/>
                </a:lnTo>
                <a:lnTo>
                  <a:pt x="1191" y="901"/>
                </a:lnTo>
                <a:lnTo>
                  <a:pt x="1517" y="1227"/>
                </a:lnTo>
                <a:lnTo>
                  <a:pt x="1770" y="1227"/>
                </a:lnTo>
                <a:lnTo>
                  <a:pt x="2076" y="1533"/>
                </a:lnTo>
                <a:lnTo>
                  <a:pt x="2146" y="1530"/>
                </a:lnTo>
                <a:lnTo>
                  <a:pt x="2340" y="1724"/>
                </a:lnTo>
                <a:lnTo>
                  <a:pt x="2909" y="1731"/>
                </a:lnTo>
                <a:lnTo>
                  <a:pt x="3243" y="2066"/>
                </a:lnTo>
                <a:lnTo>
                  <a:pt x="3363" y="2066"/>
                </a:lnTo>
                <a:lnTo>
                  <a:pt x="3948" y="2653"/>
                </a:lnTo>
                <a:lnTo>
                  <a:pt x="3943" y="2854"/>
                </a:lnTo>
                <a:lnTo>
                  <a:pt x="4486" y="3398"/>
                </a:lnTo>
                <a:lnTo>
                  <a:pt x="4486" y="4427"/>
                </a:lnTo>
                <a:lnTo>
                  <a:pt x="4496" y="4427"/>
                </a:lnTo>
                <a:lnTo>
                  <a:pt x="4496" y="3395"/>
                </a:lnTo>
                <a:lnTo>
                  <a:pt x="3953" y="2852"/>
                </a:lnTo>
                <a:lnTo>
                  <a:pt x="3958" y="2648"/>
                </a:lnTo>
                <a:lnTo>
                  <a:pt x="3368" y="2055"/>
                </a:lnTo>
                <a:lnTo>
                  <a:pt x="3248" y="2055"/>
                </a:lnTo>
                <a:lnTo>
                  <a:pt x="2914" y="1721"/>
                </a:lnTo>
                <a:lnTo>
                  <a:pt x="2342" y="1713"/>
                </a:lnTo>
                <a:lnTo>
                  <a:pt x="2149" y="1520"/>
                </a:lnTo>
                <a:lnTo>
                  <a:pt x="2078" y="1522"/>
                </a:lnTo>
                <a:lnTo>
                  <a:pt x="1776" y="1217"/>
                </a:lnTo>
                <a:lnTo>
                  <a:pt x="1522" y="1217"/>
                </a:lnTo>
                <a:lnTo>
                  <a:pt x="1196" y="890"/>
                </a:lnTo>
                <a:lnTo>
                  <a:pt x="898" y="888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38" name="Freeform 995"/>
          <p:cNvSpPr>
            <a:spLocks/>
          </p:cNvSpPr>
          <p:nvPr/>
        </p:nvSpPr>
        <p:spPr bwMode="auto">
          <a:xfrm>
            <a:off x="-5653905" y="2320925"/>
            <a:ext cx="7137400" cy="7027863"/>
          </a:xfrm>
          <a:custGeom>
            <a:avLst/>
            <a:gdLst>
              <a:gd name="T0" fmla="*/ 8 w 4496"/>
              <a:gd name="T1" fmla="*/ 0 h 4427"/>
              <a:gd name="T2" fmla="*/ 0 w 4496"/>
              <a:gd name="T3" fmla="*/ 8 h 4427"/>
              <a:gd name="T4" fmla="*/ 893 w 4496"/>
              <a:gd name="T5" fmla="*/ 898 h 4427"/>
              <a:gd name="T6" fmla="*/ 1191 w 4496"/>
              <a:gd name="T7" fmla="*/ 901 h 4427"/>
              <a:gd name="T8" fmla="*/ 1517 w 4496"/>
              <a:gd name="T9" fmla="*/ 1227 h 4427"/>
              <a:gd name="T10" fmla="*/ 1770 w 4496"/>
              <a:gd name="T11" fmla="*/ 1227 h 4427"/>
              <a:gd name="T12" fmla="*/ 2076 w 4496"/>
              <a:gd name="T13" fmla="*/ 1533 h 4427"/>
              <a:gd name="T14" fmla="*/ 2146 w 4496"/>
              <a:gd name="T15" fmla="*/ 1530 h 4427"/>
              <a:gd name="T16" fmla="*/ 2340 w 4496"/>
              <a:gd name="T17" fmla="*/ 1724 h 4427"/>
              <a:gd name="T18" fmla="*/ 2909 w 4496"/>
              <a:gd name="T19" fmla="*/ 1731 h 4427"/>
              <a:gd name="T20" fmla="*/ 3243 w 4496"/>
              <a:gd name="T21" fmla="*/ 2066 h 4427"/>
              <a:gd name="T22" fmla="*/ 3363 w 4496"/>
              <a:gd name="T23" fmla="*/ 2066 h 4427"/>
              <a:gd name="T24" fmla="*/ 3948 w 4496"/>
              <a:gd name="T25" fmla="*/ 2653 h 4427"/>
              <a:gd name="T26" fmla="*/ 3943 w 4496"/>
              <a:gd name="T27" fmla="*/ 2854 h 4427"/>
              <a:gd name="T28" fmla="*/ 4486 w 4496"/>
              <a:gd name="T29" fmla="*/ 3398 h 4427"/>
              <a:gd name="T30" fmla="*/ 4486 w 4496"/>
              <a:gd name="T31" fmla="*/ 4427 h 4427"/>
              <a:gd name="T32" fmla="*/ 4496 w 4496"/>
              <a:gd name="T33" fmla="*/ 4427 h 4427"/>
              <a:gd name="T34" fmla="*/ 4496 w 4496"/>
              <a:gd name="T35" fmla="*/ 3395 h 4427"/>
              <a:gd name="T36" fmla="*/ 3953 w 4496"/>
              <a:gd name="T37" fmla="*/ 2852 h 4427"/>
              <a:gd name="T38" fmla="*/ 3958 w 4496"/>
              <a:gd name="T39" fmla="*/ 2648 h 4427"/>
              <a:gd name="T40" fmla="*/ 3368 w 4496"/>
              <a:gd name="T41" fmla="*/ 2055 h 4427"/>
              <a:gd name="T42" fmla="*/ 3248 w 4496"/>
              <a:gd name="T43" fmla="*/ 2055 h 4427"/>
              <a:gd name="T44" fmla="*/ 2914 w 4496"/>
              <a:gd name="T45" fmla="*/ 1721 h 4427"/>
              <a:gd name="T46" fmla="*/ 2342 w 4496"/>
              <a:gd name="T47" fmla="*/ 1713 h 4427"/>
              <a:gd name="T48" fmla="*/ 2149 w 4496"/>
              <a:gd name="T49" fmla="*/ 1520 h 4427"/>
              <a:gd name="T50" fmla="*/ 2078 w 4496"/>
              <a:gd name="T51" fmla="*/ 1522 h 4427"/>
              <a:gd name="T52" fmla="*/ 1776 w 4496"/>
              <a:gd name="T53" fmla="*/ 1217 h 4427"/>
              <a:gd name="T54" fmla="*/ 1522 w 4496"/>
              <a:gd name="T55" fmla="*/ 1217 h 4427"/>
              <a:gd name="T56" fmla="*/ 1196 w 4496"/>
              <a:gd name="T57" fmla="*/ 890 h 4427"/>
              <a:gd name="T58" fmla="*/ 898 w 4496"/>
              <a:gd name="T59" fmla="*/ 888 h 4427"/>
              <a:gd name="T60" fmla="*/ 8 w 4496"/>
              <a:gd name="T61" fmla="*/ 0 h 44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96" h="4427">
                <a:moveTo>
                  <a:pt x="8" y="0"/>
                </a:moveTo>
                <a:lnTo>
                  <a:pt x="0" y="8"/>
                </a:lnTo>
                <a:lnTo>
                  <a:pt x="893" y="898"/>
                </a:lnTo>
                <a:lnTo>
                  <a:pt x="1191" y="901"/>
                </a:lnTo>
                <a:lnTo>
                  <a:pt x="1517" y="1227"/>
                </a:lnTo>
                <a:lnTo>
                  <a:pt x="1770" y="1227"/>
                </a:lnTo>
                <a:lnTo>
                  <a:pt x="2076" y="1533"/>
                </a:lnTo>
                <a:lnTo>
                  <a:pt x="2146" y="1530"/>
                </a:lnTo>
                <a:lnTo>
                  <a:pt x="2340" y="1724"/>
                </a:lnTo>
                <a:lnTo>
                  <a:pt x="2909" y="1731"/>
                </a:lnTo>
                <a:lnTo>
                  <a:pt x="3243" y="2066"/>
                </a:lnTo>
                <a:lnTo>
                  <a:pt x="3363" y="2066"/>
                </a:lnTo>
                <a:lnTo>
                  <a:pt x="3948" y="2653"/>
                </a:lnTo>
                <a:lnTo>
                  <a:pt x="3943" y="2854"/>
                </a:lnTo>
                <a:lnTo>
                  <a:pt x="4486" y="3398"/>
                </a:lnTo>
                <a:lnTo>
                  <a:pt x="4486" y="4427"/>
                </a:lnTo>
                <a:lnTo>
                  <a:pt x="4496" y="4427"/>
                </a:lnTo>
                <a:lnTo>
                  <a:pt x="4496" y="3395"/>
                </a:lnTo>
                <a:lnTo>
                  <a:pt x="3953" y="2852"/>
                </a:lnTo>
                <a:lnTo>
                  <a:pt x="3958" y="2648"/>
                </a:lnTo>
                <a:lnTo>
                  <a:pt x="3368" y="2055"/>
                </a:lnTo>
                <a:lnTo>
                  <a:pt x="3248" y="2055"/>
                </a:lnTo>
                <a:lnTo>
                  <a:pt x="2914" y="1721"/>
                </a:lnTo>
                <a:lnTo>
                  <a:pt x="2342" y="1713"/>
                </a:lnTo>
                <a:lnTo>
                  <a:pt x="2149" y="1520"/>
                </a:lnTo>
                <a:lnTo>
                  <a:pt x="2078" y="1522"/>
                </a:lnTo>
                <a:lnTo>
                  <a:pt x="1776" y="1217"/>
                </a:lnTo>
                <a:lnTo>
                  <a:pt x="1522" y="1217"/>
                </a:lnTo>
                <a:lnTo>
                  <a:pt x="1196" y="890"/>
                </a:lnTo>
                <a:lnTo>
                  <a:pt x="898" y="888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39" name="Freeform 996"/>
          <p:cNvSpPr>
            <a:spLocks/>
          </p:cNvSpPr>
          <p:nvPr/>
        </p:nvSpPr>
        <p:spPr bwMode="auto">
          <a:xfrm>
            <a:off x="-5703117" y="2366963"/>
            <a:ext cx="7119938" cy="6964363"/>
          </a:xfrm>
          <a:custGeom>
            <a:avLst/>
            <a:gdLst>
              <a:gd name="T0" fmla="*/ 8 w 4485"/>
              <a:gd name="T1" fmla="*/ 0 h 4387"/>
              <a:gd name="T2" fmla="*/ 0 w 4485"/>
              <a:gd name="T3" fmla="*/ 7 h 4387"/>
              <a:gd name="T4" fmla="*/ 911 w 4485"/>
              <a:gd name="T5" fmla="*/ 916 h 4387"/>
              <a:gd name="T6" fmla="*/ 1211 w 4485"/>
              <a:gd name="T7" fmla="*/ 919 h 4387"/>
              <a:gd name="T8" fmla="*/ 1538 w 4485"/>
              <a:gd name="T9" fmla="*/ 1245 h 4387"/>
              <a:gd name="T10" fmla="*/ 1783 w 4485"/>
              <a:gd name="T11" fmla="*/ 1256 h 4387"/>
              <a:gd name="T12" fmla="*/ 2089 w 4485"/>
              <a:gd name="T13" fmla="*/ 1559 h 4387"/>
              <a:gd name="T14" fmla="*/ 2159 w 4485"/>
              <a:gd name="T15" fmla="*/ 1556 h 4387"/>
              <a:gd name="T16" fmla="*/ 2352 w 4485"/>
              <a:gd name="T17" fmla="*/ 1749 h 4387"/>
              <a:gd name="T18" fmla="*/ 2929 w 4485"/>
              <a:gd name="T19" fmla="*/ 1749 h 4387"/>
              <a:gd name="T20" fmla="*/ 3264 w 4485"/>
              <a:gd name="T21" fmla="*/ 2086 h 4387"/>
              <a:gd name="T22" fmla="*/ 3376 w 4485"/>
              <a:gd name="T23" fmla="*/ 2094 h 4387"/>
              <a:gd name="T24" fmla="*/ 3945 w 4485"/>
              <a:gd name="T25" fmla="*/ 2663 h 4387"/>
              <a:gd name="T26" fmla="*/ 3940 w 4485"/>
              <a:gd name="T27" fmla="*/ 2867 h 4387"/>
              <a:gd name="T28" fmla="*/ 4475 w 4485"/>
              <a:gd name="T29" fmla="*/ 3405 h 4387"/>
              <a:gd name="T30" fmla="*/ 4475 w 4485"/>
              <a:gd name="T31" fmla="*/ 4387 h 4387"/>
              <a:gd name="T32" fmla="*/ 4485 w 4485"/>
              <a:gd name="T33" fmla="*/ 4387 h 4387"/>
              <a:gd name="T34" fmla="*/ 4485 w 4485"/>
              <a:gd name="T35" fmla="*/ 3402 h 4387"/>
              <a:gd name="T36" fmla="*/ 3950 w 4485"/>
              <a:gd name="T37" fmla="*/ 2865 h 4387"/>
              <a:gd name="T38" fmla="*/ 3955 w 4485"/>
              <a:gd name="T39" fmla="*/ 2658 h 4387"/>
              <a:gd name="T40" fmla="*/ 3381 w 4485"/>
              <a:gd name="T41" fmla="*/ 2084 h 4387"/>
              <a:gd name="T42" fmla="*/ 3269 w 4485"/>
              <a:gd name="T43" fmla="*/ 2076 h 4387"/>
              <a:gd name="T44" fmla="*/ 2935 w 4485"/>
              <a:gd name="T45" fmla="*/ 1739 h 4387"/>
              <a:gd name="T46" fmla="*/ 2355 w 4485"/>
              <a:gd name="T47" fmla="*/ 1739 h 4387"/>
              <a:gd name="T48" fmla="*/ 2162 w 4485"/>
              <a:gd name="T49" fmla="*/ 1546 h 4387"/>
              <a:gd name="T50" fmla="*/ 2091 w 4485"/>
              <a:gd name="T51" fmla="*/ 1548 h 4387"/>
              <a:gd name="T52" fmla="*/ 1788 w 4485"/>
              <a:gd name="T53" fmla="*/ 1245 h 4387"/>
              <a:gd name="T54" fmla="*/ 1543 w 4485"/>
              <a:gd name="T55" fmla="*/ 1235 h 4387"/>
              <a:gd name="T56" fmla="*/ 1214 w 4485"/>
              <a:gd name="T57" fmla="*/ 908 h 4387"/>
              <a:gd name="T58" fmla="*/ 916 w 4485"/>
              <a:gd name="T59" fmla="*/ 906 h 4387"/>
              <a:gd name="T60" fmla="*/ 8 w 4485"/>
              <a:gd name="T61" fmla="*/ 0 h 43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5" h="4387">
                <a:moveTo>
                  <a:pt x="8" y="0"/>
                </a:moveTo>
                <a:lnTo>
                  <a:pt x="0" y="7"/>
                </a:lnTo>
                <a:lnTo>
                  <a:pt x="911" y="916"/>
                </a:lnTo>
                <a:lnTo>
                  <a:pt x="1211" y="919"/>
                </a:lnTo>
                <a:lnTo>
                  <a:pt x="1538" y="1245"/>
                </a:lnTo>
                <a:lnTo>
                  <a:pt x="1783" y="1256"/>
                </a:lnTo>
                <a:lnTo>
                  <a:pt x="2089" y="1559"/>
                </a:lnTo>
                <a:lnTo>
                  <a:pt x="2159" y="1556"/>
                </a:lnTo>
                <a:lnTo>
                  <a:pt x="2352" y="1749"/>
                </a:lnTo>
                <a:lnTo>
                  <a:pt x="2929" y="1749"/>
                </a:lnTo>
                <a:lnTo>
                  <a:pt x="3264" y="2086"/>
                </a:lnTo>
                <a:lnTo>
                  <a:pt x="3376" y="2094"/>
                </a:lnTo>
                <a:lnTo>
                  <a:pt x="3945" y="2663"/>
                </a:lnTo>
                <a:lnTo>
                  <a:pt x="3940" y="2867"/>
                </a:lnTo>
                <a:lnTo>
                  <a:pt x="4475" y="3405"/>
                </a:lnTo>
                <a:lnTo>
                  <a:pt x="4475" y="4387"/>
                </a:lnTo>
                <a:lnTo>
                  <a:pt x="4485" y="4387"/>
                </a:lnTo>
                <a:lnTo>
                  <a:pt x="4485" y="3402"/>
                </a:lnTo>
                <a:lnTo>
                  <a:pt x="3950" y="2865"/>
                </a:lnTo>
                <a:lnTo>
                  <a:pt x="3955" y="2658"/>
                </a:lnTo>
                <a:lnTo>
                  <a:pt x="3381" y="2084"/>
                </a:lnTo>
                <a:lnTo>
                  <a:pt x="3269" y="2076"/>
                </a:lnTo>
                <a:lnTo>
                  <a:pt x="2935" y="1739"/>
                </a:lnTo>
                <a:lnTo>
                  <a:pt x="2355" y="1739"/>
                </a:lnTo>
                <a:lnTo>
                  <a:pt x="2162" y="1546"/>
                </a:lnTo>
                <a:lnTo>
                  <a:pt x="2091" y="1548"/>
                </a:lnTo>
                <a:lnTo>
                  <a:pt x="1788" y="1245"/>
                </a:lnTo>
                <a:lnTo>
                  <a:pt x="1543" y="1235"/>
                </a:lnTo>
                <a:lnTo>
                  <a:pt x="1214" y="908"/>
                </a:lnTo>
                <a:lnTo>
                  <a:pt x="916" y="906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40" name="Freeform 997"/>
          <p:cNvSpPr>
            <a:spLocks/>
          </p:cNvSpPr>
          <p:nvPr/>
        </p:nvSpPr>
        <p:spPr bwMode="auto">
          <a:xfrm>
            <a:off x="-5703117" y="2366963"/>
            <a:ext cx="7119938" cy="6964363"/>
          </a:xfrm>
          <a:custGeom>
            <a:avLst/>
            <a:gdLst>
              <a:gd name="T0" fmla="*/ 8 w 4485"/>
              <a:gd name="T1" fmla="*/ 0 h 4387"/>
              <a:gd name="T2" fmla="*/ 0 w 4485"/>
              <a:gd name="T3" fmla="*/ 7 h 4387"/>
              <a:gd name="T4" fmla="*/ 911 w 4485"/>
              <a:gd name="T5" fmla="*/ 916 h 4387"/>
              <a:gd name="T6" fmla="*/ 1211 w 4485"/>
              <a:gd name="T7" fmla="*/ 919 h 4387"/>
              <a:gd name="T8" fmla="*/ 1538 w 4485"/>
              <a:gd name="T9" fmla="*/ 1245 h 4387"/>
              <a:gd name="T10" fmla="*/ 1783 w 4485"/>
              <a:gd name="T11" fmla="*/ 1256 h 4387"/>
              <a:gd name="T12" fmla="*/ 2089 w 4485"/>
              <a:gd name="T13" fmla="*/ 1559 h 4387"/>
              <a:gd name="T14" fmla="*/ 2159 w 4485"/>
              <a:gd name="T15" fmla="*/ 1556 h 4387"/>
              <a:gd name="T16" fmla="*/ 2352 w 4485"/>
              <a:gd name="T17" fmla="*/ 1749 h 4387"/>
              <a:gd name="T18" fmla="*/ 2929 w 4485"/>
              <a:gd name="T19" fmla="*/ 1749 h 4387"/>
              <a:gd name="T20" fmla="*/ 3264 w 4485"/>
              <a:gd name="T21" fmla="*/ 2086 h 4387"/>
              <a:gd name="T22" fmla="*/ 3376 w 4485"/>
              <a:gd name="T23" fmla="*/ 2094 h 4387"/>
              <a:gd name="T24" fmla="*/ 3945 w 4485"/>
              <a:gd name="T25" fmla="*/ 2663 h 4387"/>
              <a:gd name="T26" fmla="*/ 3940 w 4485"/>
              <a:gd name="T27" fmla="*/ 2867 h 4387"/>
              <a:gd name="T28" fmla="*/ 4475 w 4485"/>
              <a:gd name="T29" fmla="*/ 3405 h 4387"/>
              <a:gd name="T30" fmla="*/ 4475 w 4485"/>
              <a:gd name="T31" fmla="*/ 4387 h 4387"/>
              <a:gd name="T32" fmla="*/ 4485 w 4485"/>
              <a:gd name="T33" fmla="*/ 4387 h 4387"/>
              <a:gd name="T34" fmla="*/ 4485 w 4485"/>
              <a:gd name="T35" fmla="*/ 3402 h 4387"/>
              <a:gd name="T36" fmla="*/ 3950 w 4485"/>
              <a:gd name="T37" fmla="*/ 2865 h 4387"/>
              <a:gd name="T38" fmla="*/ 3955 w 4485"/>
              <a:gd name="T39" fmla="*/ 2658 h 4387"/>
              <a:gd name="T40" fmla="*/ 3381 w 4485"/>
              <a:gd name="T41" fmla="*/ 2084 h 4387"/>
              <a:gd name="T42" fmla="*/ 3269 w 4485"/>
              <a:gd name="T43" fmla="*/ 2076 h 4387"/>
              <a:gd name="T44" fmla="*/ 2935 w 4485"/>
              <a:gd name="T45" fmla="*/ 1739 h 4387"/>
              <a:gd name="T46" fmla="*/ 2355 w 4485"/>
              <a:gd name="T47" fmla="*/ 1739 h 4387"/>
              <a:gd name="T48" fmla="*/ 2162 w 4485"/>
              <a:gd name="T49" fmla="*/ 1546 h 4387"/>
              <a:gd name="T50" fmla="*/ 2091 w 4485"/>
              <a:gd name="T51" fmla="*/ 1548 h 4387"/>
              <a:gd name="T52" fmla="*/ 1788 w 4485"/>
              <a:gd name="T53" fmla="*/ 1245 h 4387"/>
              <a:gd name="T54" fmla="*/ 1543 w 4485"/>
              <a:gd name="T55" fmla="*/ 1235 h 4387"/>
              <a:gd name="T56" fmla="*/ 1214 w 4485"/>
              <a:gd name="T57" fmla="*/ 908 h 4387"/>
              <a:gd name="T58" fmla="*/ 916 w 4485"/>
              <a:gd name="T59" fmla="*/ 906 h 4387"/>
              <a:gd name="T60" fmla="*/ 8 w 4485"/>
              <a:gd name="T61" fmla="*/ 0 h 43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5" h="4387">
                <a:moveTo>
                  <a:pt x="8" y="0"/>
                </a:moveTo>
                <a:lnTo>
                  <a:pt x="0" y="7"/>
                </a:lnTo>
                <a:lnTo>
                  <a:pt x="911" y="916"/>
                </a:lnTo>
                <a:lnTo>
                  <a:pt x="1211" y="919"/>
                </a:lnTo>
                <a:lnTo>
                  <a:pt x="1538" y="1245"/>
                </a:lnTo>
                <a:lnTo>
                  <a:pt x="1783" y="1256"/>
                </a:lnTo>
                <a:lnTo>
                  <a:pt x="2089" y="1559"/>
                </a:lnTo>
                <a:lnTo>
                  <a:pt x="2159" y="1556"/>
                </a:lnTo>
                <a:lnTo>
                  <a:pt x="2352" y="1749"/>
                </a:lnTo>
                <a:lnTo>
                  <a:pt x="2929" y="1749"/>
                </a:lnTo>
                <a:lnTo>
                  <a:pt x="3264" y="2086"/>
                </a:lnTo>
                <a:lnTo>
                  <a:pt x="3376" y="2094"/>
                </a:lnTo>
                <a:lnTo>
                  <a:pt x="3945" y="2663"/>
                </a:lnTo>
                <a:lnTo>
                  <a:pt x="3940" y="2867"/>
                </a:lnTo>
                <a:lnTo>
                  <a:pt x="4475" y="3405"/>
                </a:lnTo>
                <a:lnTo>
                  <a:pt x="4475" y="4387"/>
                </a:lnTo>
                <a:lnTo>
                  <a:pt x="4485" y="4387"/>
                </a:lnTo>
                <a:lnTo>
                  <a:pt x="4485" y="3402"/>
                </a:lnTo>
                <a:lnTo>
                  <a:pt x="3950" y="2865"/>
                </a:lnTo>
                <a:lnTo>
                  <a:pt x="3955" y="2658"/>
                </a:lnTo>
                <a:lnTo>
                  <a:pt x="3381" y="2084"/>
                </a:lnTo>
                <a:lnTo>
                  <a:pt x="3269" y="2076"/>
                </a:lnTo>
                <a:lnTo>
                  <a:pt x="2935" y="1739"/>
                </a:lnTo>
                <a:lnTo>
                  <a:pt x="2355" y="1739"/>
                </a:lnTo>
                <a:lnTo>
                  <a:pt x="2162" y="1546"/>
                </a:lnTo>
                <a:lnTo>
                  <a:pt x="2091" y="1548"/>
                </a:lnTo>
                <a:lnTo>
                  <a:pt x="1788" y="1245"/>
                </a:lnTo>
                <a:lnTo>
                  <a:pt x="1543" y="1235"/>
                </a:lnTo>
                <a:lnTo>
                  <a:pt x="1214" y="908"/>
                </a:lnTo>
                <a:lnTo>
                  <a:pt x="916" y="906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41" name="Freeform 998"/>
          <p:cNvSpPr>
            <a:spLocks/>
          </p:cNvSpPr>
          <p:nvPr/>
        </p:nvSpPr>
        <p:spPr bwMode="auto">
          <a:xfrm>
            <a:off x="-5819005" y="2482850"/>
            <a:ext cx="7119938" cy="6981825"/>
          </a:xfrm>
          <a:custGeom>
            <a:avLst/>
            <a:gdLst>
              <a:gd name="T0" fmla="*/ 5 w 4485"/>
              <a:gd name="T1" fmla="*/ 0 h 4398"/>
              <a:gd name="T2" fmla="*/ 0 w 4485"/>
              <a:gd name="T3" fmla="*/ 8 h 4398"/>
              <a:gd name="T4" fmla="*/ 947 w 4485"/>
              <a:gd name="T5" fmla="*/ 956 h 4398"/>
              <a:gd name="T6" fmla="*/ 1248 w 4485"/>
              <a:gd name="T7" fmla="*/ 958 h 4398"/>
              <a:gd name="T8" fmla="*/ 1574 w 4485"/>
              <a:gd name="T9" fmla="*/ 1285 h 4398"/>
              <a:gd name="T10" fmla="*/ 1827 w 4485"/>
              <a:gd name="T11" fmla="*/ 1285 h 4398"/>
              <a:gd name="T12" fmla="*/ 2133 w 4485"/>
              <a:gd name="T13" fmla="*/ 1590 h 4398"/>
              <a:gd name="T14" fmla="*/ 2203 w 4485"/>
              <a:gd name="T15" fmla="*/ 1588 h 4398"/>
              <a:gd name="T16" fmla="*/ 2397 w 4485"/>
              <a:gd name="T17" fmla="*/ 1781 h 4398"/>
              <a:gd name="T18" fmla="*/ 2966 w 4485"/>
              <a:gd name="T19" fmla="*/ 1789 h 4398"/>
              <a:gd name="T20" fmla="*/ 3300 w 4485"/>
              <a:gd name="T21" fmla="*/ 2123 h 4398"/>
              <a:gd name="T22" fmla="*/ 3420 w 4485"/>
              <a:gd name="T23" fmla="*/ 2126 h 4398"/>
              <a:gd name="T24" fmla="*/ 3958 w 4485"/>
              <a:gd name="T25" fmla="*/ 2661 h 4398"/>
              <a:gd name="T26" fmla="*/ 3948 w 4485"/>
              <a:gd name="T27" fmla="*/ 2878 h 4398"/>
              <a:gd name="T28" fmla="*/ 4475 w 4485"/>
              <a:gd name="T29" fmla="*/ 3408 h 4398"/>
              <a:gd name="T30" fmla="*/ 4475 w 4485"/>
              <a:gd name="T31" fmla="*/ 4398 h 4398"/>
              <a:gd name="T32" fmla="*/ 4485 w 4485"/>
              <a:gd name="T33" fmla="*/ 4398 h 4398"/>
              <a:gd name="T34" fmla="*/ 4485 w 4485"/>
              <a:gd name="T35" fmla="*/ 3403 h 4398"/>
              <a:gd name="T36" fmla="*/ 3958 w 4485"/>
              <a:gd name="T37" fmla="*/ 2872 h 4398"/>
              <a:gd name="T38" fmla="*/ 3968 w 4485"/>
              <a:gd name="T39" fmla="*/ 2658 h 4398"/>
              <a:gd name="T40" fmla="*/ 3423 w 4485"/>
              <a:gd name="T41" fmla="*/ 2115 h 4398"/>
              <a:gd name="T42" fmla="*/ 3305 w 4485"/>
              <a:gd name="T43" fmla="*/ 2113 h 4398"/>
              <a:gd name="T44" fmla="*/ 2971 w 4485"/>
              <a:gd name="T45" fmla="*/ 1778 h 4398"/>
              <a:gd name="T46" fmla="*/ 2399 w 4485"/>
              <a:gd name="T47" fmla="*/ 1770 h 4398"/>
              <a:gd name="T48" fmla="*/ 2206 w 4485"/>
              <a:gd name="T49" fmla="*/ 1577 h 4398"/>
              <a:gd name="T50" fmla="*/ 2135 w 4485"/>
              <a:gd name="T51" fmla="*/ 1580 h 4398"/>
              <a:gd name="T52" fmla="*/ 1833 w 4485"/>
              <a:gd name="T53" fmla="*/ 1274 h 4398"/>
              <a:gd name="T54" fmla="*/ 1579 w 4485"/>
              <a:gd name="T55" fmla="*/ 1274 h 4398"/>
              <a:gd name="T56" fmla="*/ 1250 w 4485"/>
              <a:gd name="T57" fmla="*/ 948 h 4398"/>
              <a:gd name="T58" fmla="*/ 953 w 4485"/>
              <a:gd name="T59" fmla="*/ 945 h 4398"/>
              <a:gd name="T60" fmla="*/ 5 w 4485"/>
              <a:gd name="T61" fmla="*/ 0 h 43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5" h="4398">
                <a:moveTo>
                  <a:pt x="5" y="0"/>
                </a:moveTo>
                <a:lnTo>
                  <a:pt x="0" y="8"/>
                </a:lnTo>
                <a:lnTo>
                  <a:pt x="947" y="956"/>
                </a:lnTo>
                <a:lnTo>
                  <a:pt x="1248" y="958"/>
                </a:lnTo>
                <a:lnTo>
                  <a:pt x="1574" y="1285"/>
                </a:lnTo>
                <a:lnTo>
                  <a:pt x="1827" y="1285"/>
                </a:lnTo>
                <a:lnTo>
                  <a:pt x="2133" y="1590"/>
                </a:lnTo>
                <a:lnTo>
                  <a:pt x="2203" y="1588"/>
                </a:lnTo>
                <a:lnTo>
                  <a:pt x="2397" y="1781"/>
                </a:lnTo>
                <a:lnTo>
                  <a:pt x="2966" y="1789"/>
                </a:lnTo>
                <a:lnTo>
                  <a:pt x="3300" y="2123"/>
                </a:lnTo>
                <a:lnTo>
                  <a:pt x="3420" y="2126"/>
                </a:lnTo>
                <a:lnTo>
                  <a:pt x="3958" y="2661"/>
                </a:lnTo>
                <a:lnTo>
                  <a:pt x="3948" y="2878"/>
                </a:lnTo>
                <a:lnTo>
                  <a:pt x="4475" y="3408"/>
                </a:lnTo>
                <a:lnTo>
                  <a:pt x="4475" y="4398"/>
                </a:lnTo>
                <a:lnTo>
                  <a:pt x="4485" y="4398"/>
                </a:lnTo>
                <a:lnTo>
                  <a:pt x="4485" y="3403"/>
                </a:lnTo>
                <a:lnTo>
                  <a:pt x="3958" y="2872"/>
                </a:lnTo>
                <a:lnTo>
                  <a:pt x="3968" y="2658"/>
                </a:lnTo>
                <a:lnTo>
                  <a:pt x="3423" y="2115"/>
                </a:lnTo>
                <a:lnTo>
                  <a:pt x="3305" y="2113"/>
                </a:lnTo>
                <a:lnTo>
                  <a:pt x="2971" y="1778"/>
                </a:lnTo>
                <a:lnTo>
                  <a:pt x="2399" y="1770"/>
                </a:lnTo>
                <a:lnTo>
                  <a:pt x="2206" y="1577"/>
                </a:lnTo>
                <a:lnTo>
                  <a:pt x="2135" y="1580"/>
                </a:lnTo>
                <a:lnTo>
                  <a:pt x="1833" y="1274"/>
                </a:lnTo>
                <a:lnTo>
                  <a:pt x="1579" y="1274"/>
                </a:lnTo>
                <a:lnTo>
                  <a:pt x="1250" y="948"/>
                </a:lnTo>
                <a:lnTo>
                  <a:pt x="953" y="945"/>
                </a:lnTo>
                <a:lnTo>
                  <a:pt x="5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42" name="Freeform 999"/>
          <p:cNvSpPr>
            <a:spLocks/>
          </p:cNvSpPr>
          <p:nvPr/>
        </p:nvSpPr>
        <p:spPr bwMode="auto">
          <a:xfrm>
            <a:off x="-5819005" y="2482850"/>
            <a:ext cx="7119938" cy="6981825"/>
          </a:xfrm>
          <a:custGeom>
            <a:avLst/>
            <a:gdLst>
              <a:gd name="T0" fmla="*/ 5 w 4485"/>
              <a:gd name="T1" fmla="*/ 0 h 4398"/>
              <a:gd name="T2" fmla="*/ 0 w 4485"/>
              <a:gd name="T3" fmla="*/ 8 h 4398"/>
              <a:gd name="T4" fmla="*/ 947 w 4485"/>
              <a:gd name="T5" fmla="*/ 956 h 4398"/>
              <a:gd name="T6" fmla="*/ 1248 w 4485"/>
              <a:gd name="T7" fmla="*/ 958 h 4398"/>
              <a:gd name="T8" fmla="*/ 1574 w 4485"/>
              <a:gd name="T9" fmla="*/ 1285 h 4398"/>
              <a:gd name="T10" fmla="*/ 1827 w 4485"/>
              <a:gd name="T11" fmla="*/ 1285 h 4398"/>
              <a:gd name="T12" fmla="*/ 2133 w 4485"/>
              <a:gd name="T13" fmla="*/ 1590 h 4398"/>
              <a:gd name="T14" fmla="*/ 2203 w 4485"/>
              <a:gd name="T15" fmla="*/ 1588 h 4398"/>
              <a:gd name="T16" fmla="*/ 2397 w 4485"/>
              <a:gd name="T17" fmla="*/ 1781 h 4398"/>
              <a:gd name="T18" fmla="*/ 2966 w 4485"/>
              <a:gd name="T19" fmla="*/ 1789 h 4398"/>
              <a:gd name="T20" fmla="*/ 3300 w 4485"/>
              <a:gd name="T21" fmla="*/ 2123 h 4398"/>
              <a:gd name="T22" fmla="*/ 3420 w 4485"/>
              <a:gd name="T23" fmla="*/ 2126 h 4398"/>
              <a:gd name="T24" fmla="*/ 3958 w 4485"/>
              <a:gd name="T25" fmla="*/ 2661 h 4398"/>
              <a:gd name="T26" fmla="*/ 3948 w 4485"/>
              <a:gd name="T27" fmla="*/ 2878 h 4398"/>
              <a:gd name="T28" fmla="*/ 4475 w 4485"/>
              <a:gd name="T29" fmla="*/ 3408 h 4398"/>
              <a:gd name="T30" fmla="*/ 4475 w 4485"/>
              <a:gd name="T31" fmla="*/ 4398 h 4398"/>
              <a:gd name="T32" fmla="*/ 4485 w 4485"/>
              <a:gd name="T33" fmla="*/ 4398 h 4398"/>
              <a:gd name="T34" fmla="*/ 4485 w 4485"/>
              <a:gd name="T35" fmla="*/ 3403 h 4398"/>
              <a:gd name="T36" fmla="*/ 3958 w 4485"/>
              <a:gd name="T37" fmla="*/ 2872 h 4398"/>
              <a:gd name="T38" fmla="*/ 3968 w 4485"/>
              <a:gd name="T39" fmla="*/ 2658 h 4398"/>
              <a:gd name="T40" fmla="*/ 3423 w 4485"/>
              <a:gd name="T41" fmla="*/ 2115 h 4398"/>
              <a:gd name="T42" fmla="*/ 3305 w 4485"/>
              <a:gd name="T43" fmla="*/ 2113 h 4398"/>
              <a:gd name="T44" fmla="*/ 2971 w 4485"/>
              <a:gd name="T45" fmla="*/ 1778 h 4398"/>
              <a:gd name="T46" fmla="*/ 2399 w 4485"/>
              <a:gd name="T47" fmla="*/ 1770 h 4398"/>
              <a:gd name="T48" fmla="*/ 2206 w 4485"/>
              <a:gd name="T49" fmla="*/ 1577 h 4398"/>
              <a:gd name="T50" fmla="*/ 2135 w 4485"/>
              <a:gd name="T51" fmla="*/ 1580 h 4398"/>
              <a:gd name="T52" fmla="*/ 1833 w 4485"/>
              <a:gd name="T53" fmla="*/ 1274 h 4398"/>
              <a:gd name="T54" fmla="*/ 1579 w 4485"/>
              <a:gd name="T55" fmla="*/ 1274 h 4398"/>
              <a:gd name="T56" fmla="*/ 1250 w 4485"/>
              <a:gd name="T57" fmla="*/ 948 h 4398"/>
              <a:gd name="T58" fmla="*/ 953 w 4485"/>
              <a:gd name="T59" fmla="*/ 945 h 4398"/>
              <a:gd name="T60" fmla="*/ 5 w 4485"/>
              <a:gd name="T61" fmla="*/ 0 h 43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5" h="4398">
                <a:moveTo>
                  <a:pt x="5" y="0"/>
                </a:moveTo>
                <a:lnTo>
                  <a:pt x="0" y="8"/>
                </a:lnTo>
                <a:lnTo>
                  <a:pt x="947" y="956"/>
                </a:lnTo>
                <a:lnTo>
                  <a:pt x="1248" y="958"/>
                </a:lnTo>
                <a:lnTo>
                  <a:pt x="1574" y="1285"/>
                </a:lnTo>
                <a:lnTo>
                  <a:pt x="1827" y="1285"/>
                </a:lnTo>
                <a:lnTo>
                  <a:pt x="2133" y="1590"/>
                </a:lnTo>
                <a:lnTo>
                  <a:pt x="2203" y="1588"/>
                </a:lnTo>
                <a:lnTo>
                  <a:pt x="2397" y="1781"/>
                </a:lnTo>
                <a:lnTo>
                  <a:pt x="2966" y="1789"/>
                </a:lnTo>
                <a:lnTo>
                  <a:pt x="3300" y="2123"/>
                </a:lnTo>
                <a:lnTo>
                  <a:pt x="3420" y="2126"/>
                </a:lnTo>
                <a:lnTo>
                  <a:pt x="3958" y="2661"/>
                </a:lnTo>
                <a:lnTo>
                  <a:pt x="3948" y="2878"/>
                </a:lnTo>
                <a:lnTo>
                  <a:pt x="4475" y="3408"/>
                </a:lnTo>
                <a:lnTo>
                  <a:pt x="4475" y="4398"/>
                </a:lnTo>
                <a:lnTo>
                  <a:pt x="4485" y="4398"/>
                </a:lnTo>
                <a:lnTo>
                  <a:pt x="4485" y="3403"/>
                </a:lnTo>
                <a:lnTo>
                  <a:pt x="3958" y="2872"/>
                </a:lnTo>
                <a:lnTo>
                  <a:pt x="3968" y="2658"/>
                </a:lnTo>
                <a:lnTo>
                  <a:pt x="3423" y="2115"/>
                </a:lnTo>
                <a:lnTo>
                  <a:pt x="3305" y="2113"/>
                </a:lnTo>
                <a:lnTo>
                  <a:pt x="2971" y="1778"/>
                </a:lnTo>
                <a:lnTo>
                  <a:pt x="2399" y="1770"/>
                </a:lnTo>
                <a:lnTo>
                  <a:pt x="2206" y="1577"/>
                </a:lnTo>
                <a:lnTo>
                  <a:pt x="2135" y="1580"/>
                </a:lnTo>
                <a:lnTo>
                  <a:pt x="1833" y="1274"/>
                </a:lnTo>
                <a:lnTo>
                  <a:pt x="1579" y="1274"/>
                </a:lnTo>
                <a:lnTo>
                  <a:pt x="1250" y="948"/>
                </a:lnTo>
                <a:lnTo>
                  <a:pt x="953" y="945"/>
                </a:lnTo>
                <a:lnTo>
                  <a:pt x="5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43" name="Freeform 1000"/>
          <p:cNvSpPr>
            <a:spLocks/>
          </p:cNvSpPr>
          <p:nvPr/>
        </p:nvSpPr>
        <p:spPr bwMode="auto">
          <a:xfrm>
            <a:off x="-5865042" y="2527300"/>
            <a:ext cx="7116763" cy="6837363"/>
          </a:xfrm>
          <a:custGeom>
            <a:avLst/>
            <a:gdLst>
              <a:gd name="T0" fmla="*/ 8 w 4483"/>
              <a:gd name="T1" fmla="*/ 0 h 4307"/>
              <a:gd name="T2" fmla="*/ 0 w 4483"/>
              <a:gd name="T3" fmla="*/ 8 h 4307"/>
              <a:gd name="T4" fmla="*/ 969 w 4483"/>
              <a:gd name="T5" fmla="*/ 975 h 4307"/>
              <a:gd name="T6" fmla="*/ 1266 w 4483"/>
              <a:gd name="T7" fmla="*/ 977 h 4307"/>
              <a:gd name="T8" fmla="*/ 1593 w 4483"/>
              <a:gd name="T9" fmla="*/ 1304 h 4307"/>
              <a:gd name="T10" fmla="*/ 1846 w 4483"/>
              <a:gd name="T11" fmla="*/ 1306 h 4307"/>
              <a:gd name="T12" fmla="*/ 2149 w 4483"/>
              <a:gd name="T13" fmla="*/ 1609 h 4307"/>
              <a:gd name="T14" fmla="*/ 2214 w 4483"/>
              <a:gd name="T15" fmla="*/ 1614 h 4307"/>
              <a:gd name="T16" fmla="*/ 2407 w 4483"/>
              <a:gd name="T17" fmla="*/ 1808 h 4307"/>
              <a:gd name="T18" fmla="*/ 2984 w 4483"/>
              <a:gd name="T19" fmla="*/ 1810 h 4307"/>
              <a:gd name="T20" fmla="*/ 3319 w 4483"/>
              <a:gd name="T21" fmla="*/ 2145 h 4307"/>
              <a:gd name="T22" fmla="*/ 3431 w 4483"/>
              <a:gd name="T23" fmla="*/ 2152 h 4307"/>
              <a:gd name="T24" fmla="*/ 3950 w 4483"/>
              <a:gd name="T25" fmla="*/ 2672 h 4307"/>
              <a:gd name="T26" fmla="*/ 3948 w 4483"/>
              <a:gd name="T27" fmla="*/ 2891 h 4307"/>
              <a:gd name="T28" fmla="*/ 4473 w 4483"/>
              <a:gd name="T29" fmla="*/ 3416 h 4307"/>
              <a:gd name="T30" fmla="*/ 4473 w 4483"/>
              <a:gd name="T31" fmla="*/ 4307 h 4307"/>
              <a:gd name="T32" fmla="*/ 4483 w 4483"/>
              <a:gd name="T33" fmla="*/ 4307 h 4307"/>
              <a:gd name="T34" fmla="*/ 4483 w 4483"/>
              <a:gd name="T35" fmla="*/ 3411 h 4307"/>
              <a:gd name="T36" fmla="*/ 3958 w 4483"/>
              <a:gd name="T37" fmla="*/ 2886 h 4307"/>
              <a:gd name="T38" fmla="*/ 3963 w 4483"/>
              <a:gd name="T39" fmla="*/ 2670 h 4307"/>
              <a:gd name="T40" fmla="*/ 3436 w 4483"/>
              <a:gd name="T41" fmla="*/ 2142 h 4307"/>
              <a:gd name="T42" fmla="*/ 3324 w 4483"/>
              <a:gd name="T43" fmla="*/ 2134 h 4307"/>
              <a:gd name="T44" fmla="*/ 2990 w 4483"/>
              <a:gd name="T45" fmla="*/ 1800 h 4307"/>
              <a:gd name="T46" fmla="*/ 2410 w 4483"/>
              <a:gd name="T47" fmla="*/ 1797 h 4307"/>
              <a:gd name="T48" fmla="*/ 2217 w 4483"/>
              <a:gd name="T49" fmla="*/ 1604 h 4307"/>
              <a:gd name="T50" fmla="*/ 2154 w 4483"/>
              <a:gd name="T51" fmla="*/ 1599 h 4307"/>
              <a:gd name="T52" fmla="*/ 1851 w 4483"/>
              <a:gd name="T53" fmla="*/ 1296 h 4307"/>
              <a:gd name="T54" fmla="*/ 1598 w 4483"/>
              <a:gd name="T55" fmla="*/ 1293 h 4307"/>
              <a:gd name="T56" fmla="*/ 1271 w 4483"/>
              <a:gd name="T57" fmla="*/ 967 h 4307"/>
              <a:gd name="T58" fmla="*/ 971 w 4483"/>
              <a:gd name="T59" fmla="*/ 964 h 4307"/>
              <a:gd name="T60" fmla="*/ 8 w 4483"/>
              <a:gd name="T61" fmla="*/ 0 h 43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3" h="4307">
                <a:moveTo>
                  <a:pt x="8" y="0"/>
                </a:moveTo>
                <a:lnTo>
                  <a:pt x="0" y="8"/>
                </a:lnTo>
                <a:lnTo>
                  <a:pt x="969" y="975"/>
                </a:lnTo>
                <a:lnTo>
                  <a:pt x="1266" y="977"/>
                </a:lnTo>
                <a:lnTo>
                  <a:pt x="1593" y="1304"/>
                </a:lnTo>
                <a:lnTo>
                  <a:pt x="1846" y="1306"/>
                </a:lnTo>
                <a:lnTo>
                  <a:pt x="2149" y="1609"/>
                </a:lnTo>
                <a:lnTo>
                  <a:pt x="2214" y="1614"/>
                </a:lnTo>
                <a:lnTo>
                  <a:pt x="2407" y="1808"/>
                </a:lnTo>
                <a:lnTo>
                  <a:pt x="2984" y="1810"/>
                </a:lnTo>
                <a:lnTo>
                  <a:pt x="3319" y="2145"/>
                </a:lnTo>
                <a:lnTo>
                  <a:pt x="3431" y="2152"/>
                </a:lnTo>
                <a:lnTo>
                  <a:pt x="3950" y="2672"/>
                </a:lnTo>
                <a:lnTo>
                  <a:pt x="3948" y="2891"/>
                </a:lnTo>
                <a:lnTo>
                  <a:pt x="4473" y="3416"/>
                </a:lnTo>
                <a:lnTo>
                  <a:pt x="4473" y="4307"/>
                </a:lnTo>
                <a:lnTo>
                  <a:pt x="4483" y="4307"/>
                </a:lnTo>
                <a:lnTo>
                  <a:pt x="4483" y="3411"/>
                </a:lnTo>
                <a:lnTo>
                  <a:pt x="3958" y="2886"/>
                </a:lnTo>
                <a:lnTo>
                  <a:pt x="3963" y="2670"/>
                </a:lnTo>
                <a:lnTo>
                  <a:pt x="3436" y="2142"/>
                </a:lnTo>
                <a:lnTo>
                  <a:pt x="3324" y="2134"/>
                </a:lnTo>
                <a:lnTo>
                  <a:pt x="2990" y="1800"/>
                </a:lnTo>
                <a:lnTo>
                  <a:pt x="2410" y="1797"/>
                </a:lnTo>
                <a:lnTo>
                  <a:pt x="2217" y="1604"/>
                </a:lnTo>
                <a:lnTo>
                  <a:pt x="2154" y="1599"/>
                </a:lnTo>
                <a:lnTo>
                  <a:pt x="1851" y="1296"/>
                </a:lnTo>
                <a:lnTo>
                  <a:pt x="1598" y="1293"/>
                </a:lnTo>
                <a:lnTo>
                  <a:pt x="1271" y="967"/>
                </a:lnTo>
                <a:lnTo>
                  <a:pt x="971" y="964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44" name="Freeform 1001"/>
          <p:cNvSpPr>
            <a:spLocks/>
          </p:cNvSpPr>
          <p:nvPr/>
        </p:nvSpPr>
        <p:spPr bwMode="auto">
          <a:xfrm>
            <a:off x="-5865042" y="2527300"/>
            <a:ext cx="7116763" cy="6837363"/>
          </a:xfrm>
          <a:custGeom>
            <a:avLst/>
            <a:gdLst>
              <a:gd name="T0" fmla="*/ 8 w 4483"/>
              <a:gd name="T1" fmla="*/ 0 h 4307"/>
              <a:gd name="T2" fmla="*/ 0 w 4483"/>
              <a:gd name="T3" fmla="*/ 8 h 4307"/>
              <a:gd name="T4" fmla="*/ 969 w 4483"/>
              <a:gd name="T5" fmla="*/ 975 h 4307"/>
              <a:gd name="T6" fmla="*/ 1266 w 4483"/>
              <a:gd name="T7" fmla="*/ 977 h 4307"/>
              <a:gd name="T8" fmla="*/ 1593 w 4483"/>
              <a:gd name="T9" fmla="*/ 1304 h 4307"/>
              <a:gd name="T10" fmla="*/ 1846 w 4483"/>
              <a:gd name="T11" fmla="*/ 1306 h 4307"/>
              <a:gd name="T12" fmla="*/ 2149 w 4483"/>
              <a:gd name="T13" fmla="*/ 1609 h 4307"/>
              <a:gd name="T14" fmla="*/ 2214 w 4483"/>
              <a:gd name="T15" fmla="*/ 1614 h 4307"/>
              <a:gd name="T16" fmla="*/ 2407 w 4483"/>
              <a:gd name="T17" fmla="*/ 1808 h 4307"/>
              <a:gd name="T18" fmla="*/ 2984 w 4483"/>
              <a:gd name="T19" fmla="*/ 1810 h 4307"/>
              <a:gd name="T20" fmla="*/ 3319 w 4483"/>
              <a:gd name="T21" fmla="*/ 2145 h 4307"/>
              <a:gd name="T22" fmla="*/ 3431 w 4483"/>
              <a:gd name="T23" fmla="*/ 2152 h 4307"/>
              <a:gd name="T24" fmla="*/ 3950 w 4483"/>
              <a:gd name="T25" fmla="*/ 2672 h 4307"/>
              <a:gd name="T26" fmla="*/ 3948 w 4483"/>
              <a:gd name="T27" fmla="*/ 2891 h 4307"/>
              <a:gd name="T28" fmla="*/ 4473 w 4483"/>
              <a:gd name="T29" fmla="*/ 3416 h 4307"/>
              <a:gd name="T30" fmla="*/ 4473 w 4483"/>
              <a:gd name="T31" fmla="*/ 4307 h 4307"/>
              <a:gd name="T32" fmla="*/ 4483 w 4483"/>
              <a:gd name="T33" fmla="*/ 4307 h 4307"/>
              <a:gd name="T34" fmla="*/ 4483 w 4483"/>
              <a:gd name="T35" fmla="*/ 3411 h 4307"/>
              <a:gd name="T36" fmla="*/ 3958 w 4483"/>
              <a:gd name="T37" fmla="*/ 2886 h 4307"/>
              <a:gd name="T38" fmla="*/ 3963 w 4483"/>
              <a:gd name="T39" fmla="*/ 2670 h 4307"/>
              <a:gd name="T40" fmla="*/ 3436 w 4483"/>
              <a:gd name="T41" fmla="*/ 2142 h 4307"/>
              <a:gd name="T42" fmla="*/ 3324 w 4483"/>
              <a:gd name="T43" fmla="*/ 2134 h 4307"/>
              <a:gd name="T44" fmla="*/ 2990 w 4483"/>
              <a:gd name="T45" fmla="*/ 1800 h 4307"/>
              <a:gd name="T46" fmla="*/ 2410 w 4483"/>
              <a:gd name="T47" fmla="*/ 1797 h 4307"/>
              <a:gd name="T48" fmla="*/ 2217 w 4483"/>
              <a:gd name="T49" fmla="*/ 1604 h 4307"/>
              <a:gd name="T50" fmla="*/ 2154 w 4483"/>
              <a:gd name="T51" fmla="*/ 1599 h 4307"/>
              <a:gd name="T52" fmla="*/ 1851 w 4483"/>
              <a:gd name="T53" fmla="*/ 1296 h 4307"/>
              <a:gd name="T54" fmla="*/ 1598 w 4483"/>
              <a:gd name="T55" fmla="*/ 1293 h 4307"/>
              <a:gd name="T56" fmla="*/ 1271 w 4483"/>
              <a:gd name="T57" fmla="*/ 967 h 4307"/>
              <a:gd name="T58" fmla="*/ 971 w 4483"/>
              <a:gd name="T59" fmla="*/ 964 h 4307"/>
              <a:gd name="T60" fmla="*/ 8 w 4483"/>
              <a:gd name="T61" fmla="*/ 0 h 43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483" h="4307">
                <a:moveTo>
                  <a:pt x="8" y="0"/>
                </a:moveTo>
                <a:lnTo>
                  <a:pt x="0" y="8"/>
                </a:lnTo>
                <a:lnTo>
                  <a:pt x="969" y="975"/>
                </a:lnTo>
                <a:lnTo>
                  <a:pt x="1266" y="977"/>
                </a:lnTo>
                <a:lnTo>
                  <a:pt x="1593" y="1304"/>
                </a:lnTo>
                <a:lnTo>
                  <a:pt x="1846" y="1306"/>
                </a:lnTo>
                <a:lnTo>
                  <a:pt x="2149" y="1609"/>
                </a:lnTo>
                <a:lnTo>
                  <a:pt x="2214" y="1614"/>
                </a:lnTo>
                <a:lnTo>
                  <a:pt x="2407" y="1808"/>
                </a:lnTo>
                <a:lnTo>
                  <a:pt x="2984" y="1810"/>
                </a:lnTo>
                <a:lnTo>
                  <a:pt x="3319" y="2145"/>
                </a:lnTo>
                <a:lnTo>
                  <a:pt x="3431" y="2152"/>
                </a:lnTo>
                <a:lnTo>
                  <a:pt x="3950" y="2672"/>
                </a:lnTo>
                <a:lnTo>
                  <a:pt x="3948" y="2891"/>
                </a:lnTo>
                <a:lnTo>
                  <a:pt x="4473" y="3416"/>
                </a:lnTo>
                <a:lnTo>
                  <a:pt x="4473" y="4307"/>
                </a:lnTo>
                <a:lnTo>
                  <a:pt x="4483" y="4307"/>
                </a:lnTo>
                <a:lnTo>
                  <a:pt x="4483" y="3411"/>
                </a:lnTo>
                <a:lnTo>
                  <a:pt x="3958" y="2886"/>
                </a:lnTo>
                <a:lnTo>
                  <a:pt x="3963" y="2670"/>
                </a:lnTo>
                <a:lnTo>
                  <a:pt x="3436" y="2142"/>
                </a:lnTo>
                <a:lnTo>
                  <a:pt x="3324" y="2134"/>
                </a:lnTo>
                <a:lnTo>
                  <a:pt x="2990" y="1800"/>
                </a:lnTo>
                <a:lnTo>
                  <a:pt x="2410" y="1797"/>
                </a:lnTo>
                <a:lnTo>
                  <a:pt x="2217" y="1604"/>
                </a:lnTo>
                <a:lnTo>
                  <a:pt x="2154" y="1599"/>
                </a:lnTo>
                <a:lnTo>
                  <a:pt x="1851" y="1296"/>
                </a:lnTo>
                <a:lnTo>
                  <a:pt x="1598" y="1293"/>
                </a:lnTo>
                <a:lnTo>
                  <a:pt x="1271" y="967"/>
                </a:lnTo>
                <a:lnTo>
                  <a:pt x="971" y="964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45" name="Freeform 1002"/>
          <p:cNvSpPr>
            <a:spLocks/>
          </p:cNvSpPr>
          <p:nvPr/>
        </p:nvSpPr>
        <p:spPr bwMode="auto">
          <a:xfrm>
            <a:off x="-5553892" y="3074988"/>
            <a:ext cx="6738938" cy="6423025"/>
          </a:xfrm>
          <a:custGeom>
            <a:avLst/>
            <a:gdLst>
              <a:gd name="T0" fmla="*/ 8 w 4245"/>
              <a:gd name="T1" fmla="*/ 0 h 4046"/>
              <a:gd name="T2" fmla="*/ 0 w 4245"/>
              <a:gd name="T3" fmla="*/ 8 h 4046"/>
              <a:gd name="T4" fmla="*/ 775 w 4245"/>
              <a:gd name="T5" fmla="*/ 781 h 4046"/>
              <a:gd name="T6" fmla="*/ 1143 w 4245"/>
              <a:gd name="T7" fmla="*/ 778 h 4046"/>
              <a:gd name="T8" fmla="*/ 1378 w 4245"/>
              <a:gd name="T9" fmla="*/ 1013 h 4046"/>
              <a:gd name="T10" fmla="*/ 1632 w 4245"/>
              <a:gd name="T11" fmla="*/ 1016 h 4046"/>
              <a:gd name="T12" fmla="*/ 1934 w 4245"/>
              <a:gd name="T13" fmla="*/ 1322 h 4046"/>
              <a:gd name="T14" fmla="*/ 2008 w 4245"/>
              <a:gd name="T15" fmla="*/ 1316 h 4046"/>
              <a:gd name="T16" fmla="*/ 2201 w 4245"/>
              <a:gd name="T17" fmla="*/ 1510 h 4046"/>
              <a:gd name="T18" fmla="*/ 2770 w 4245"/>
              <a:gd name="T19" fmla="*/ 1520 h 4046"/>
              <a:gd name="T20" fmla="*/ 3104 w 4245"/>
              <a:gd name="T21" fmla="*/ 1854 h 4046"/>
              <a:gd name="T22" fmla="*/ 3224 w 4245"/>
              <a:gd name="T23" fmla="*/ 1854 h 4046"/>
              <a:gd name="T24" fmla="*/ 3728 w 4245"/>
              <a:gd name="T25" fmla="*/ 2361 h 4046"/>
              <a:gd name="T26" fmla="*/ 3718 w 4245"/>
              <a:gd name="T27" fmla="*/ 2588 h 4046"/>
              <a:gd name="T28" fmla="*/ 4235 w 4245"/>
              <a:gd name="T29" fmla="*/ 3108 h 4046"/>
              <a:gd name="T30" fmla="*/ 4235 w 4245"/>
              <a:gd name="T31" fmla="*/ 4046 h 4046"/>
              <a:gd name="T32" fmla="*/ 4245 w 4245"/>
              <a:gd name="T33" fmla="*/ 4046 h 4046"/>
              <a:gd name="T34" fmla="*/ 4245 w 4245"/>
              <a:gd name="T35" fmla="*/ 3103 h 4046"/>
              <a:gd name="T36" fmla="*/ 3728 w 4245"/>
              <a:gd name="T37" fmla="*/ 2583 h 4046"/>
              <a:gd name="T38" fmla="*/ 3739 w 4245"/>
              <a:gd name="T39" fmla="*/ 2356 h 4046"/>
              <a:gd name="T40" fmla="*/ 3227 w 4245"/>
              <a:gd name="T41" fmla="*/ 1844 h 4046"/>
              <a:gd name="T42" fmla="*/ 3109 w 4245"/>
              <a:gd name="T43" fmla="*/ 1844 h 4046"/>
              <a:gd name="T44" fmla="*/ 2775 w 4245"/>
              <a:gd name="T45" fmla="*/ 1510 h 4046"/>
              <a:gd name="T46" fmla="*/ 2203 w 4245"/>
              <a:gd name="T47" fmla="*/ 1499 h 4046"/>
              <a:gd name="T48" fmla="*/ 2010 w 4245"/>
              <a:gd name="T49" fmla="*/ 1306 h 4046"/>
              <a:gd name="T50" fmla="*/ 1940 w 4245"/>
              <a:gd name="T51" fmla="*/ 1311 h 4046"/>
              <a:gd name="T52" fmla="*/ 1637 w 4245"/>
              <a:gd name="T53" fmla="*/ 1006 h 4046"/>
              <a:gd name="T54" fmla="*/ 1384 w 4245"/>
              <a:gd name="T55" fmla="*/ 1003 h 4046"/>
              <a:gd name="T56" fmla="*/ 1146 w 4245"/>
              <a:gd name="T57" fmla="*/ 768 h 4046"/>
              <a:gd name="T58" fmla="*/ 780 w 4245"/>
              <a:gd name="T59" fmla="*/ 771 h 4046"/>
              <a:gd name="T60" fmla="*/ 8 w 4245"/>
              <a:gd name="T61" fmla="*/ 0 h 40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245" h="4046">
                <a:moveTo>
                  <a:pt x="8" y="0"/>
                </a:moveTo>
                <a:lnTo>
                  <a:pt x="0" y="8"/>
                </a:lnTo>
                <a:lnTo>
                  <a:pt x="775" y="781"/>
                </a:lnTo>
                <a:lnTo>
                  <a:pt x="1143" y="778"/>
                </a:lnTo>
                <a:lnTo>
                  <a:pt x="1378" y="1013"/>
                </a:lnTo>
                <a:lnTo>
                  <a:pt x="1632" y="1016"/>
                </a:lnTo>
                <a:lnTo>
                  <a:pt x="1934" y="1322"/>
                </a:lnTo>
                <a:lnTo>
                  <a:pt x="2008" y="1316"/>
                </a:lnTo>
                <a:lnTo>
                  <a:pt x="2201" y="1510"/>
                </a:lnTo>
                <a:lnTo>
                  <a:pt x="2770" y="1520"/>
                </a:lnTo>
                <a:lnTo>
                  <a:pt x="3104" y="1854"/>
                </a:lnTo>
                <a:lnTo>
                  <a:pt x="3224" y="1854"/>
                </a:lnTo>
                <a:lnTo>
                  <a:pt x="3728" y="2361"/>
                </a:lnTo>
                <a:lnTo>
                  <a:pt x="3718" y="2588"/>
                </a:lnTo>
                <a:lnTo>
                  <a:pt x="4235" y="3108"/>
                </a:lnTo>
                <a:lnTo>
                  <a:pt x="4235" y="4046"/>
                </a:lnTo>
                <a:lnTo>
                  <a:pt x="4245" y="4046"/>
                </a:lnTo>
                <a:lnTo>
                  <a:pt x="4245" y="3103"/>
                </a:lnTo>
                <a:lnTo>
                  <a:pt x="3728" y="2583"/>
                </a:lnTo>
                <a:lnTo>
                  <a:pt x="3739" y="2356"/>
                </a:lnTo>
                <a:lnTo>
                  <a:pt x="3227" y="1844"/>
                </a:lnTo>
                <a:lnTo>
                  <a:pt x="3109" y="1844"/>
                </a:lnTo>
                <a:lnTo>
                  <a:pt x="2775" y="1510"/>
                </a:lnTo>
                <a:lnTo>
                  <a:pt x="2203" y="1499"/>
                </a:lnTo>
                <a:lnTo>
                  <a:pt x="2010" y="1306"/>
                </a:lnTo>
                <a:lnTo>
                  <a:pt x="1940" y="1311"/>
                </a:lnTo>
                <a:lnTo>
                  <a:pt x="1637" y="1006"/>
                </a:lnTo>
                <a:lnTo>
                  <a:pt x="1384" y="1003"/>
                </a:lnTo>
                <a:lnTo>
                  <a:pt x="1146" y="768"/>
                </a:lnTo>
                <a:lnTo>
                  <a:pt x="780" y="771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46" name="Freeform 1003"/>
          <p:cNvSpPr>
            <a:spLocks/>
          </p:cNvSpPr>
          <p:nvPr/>
        </p:nvSpPr>
        <p:spPr bwMode="auto">
          <a:xfrm>
            <a:off x="-5553892" y="3074988"/>
            <a:ext cx="6738938" cy="6423025"/>
          </a:xfrm>
          <a:custGeom>
            <a:avLst/>
            <a:gdLst>
              <a:gd name="T0" fmla="*/ 8 w 4245"/>
              <a:gd name="T1" fmla="*/ 0 h 4046"/>
              <a:gd name="T2" fmla="*/ 0 w 4245"/>
              <a:gd name="T3" fmla="*/ 8 h 4046"/>
              <a:gd name="T4" fmla="*/ 775 w 4245"/>
              <a:gd name="T5" fmla="*/ 781 h 4046"/>
              <a:gd name="T6" fmla="*/ 1143 w 4245"/>
              <a:gd name="T7" fmla="*/ 778 h 4046"/>
              <a:gd name="T8" fmla="*/ 1378 w 4245"/>
              <a:gd name="T9" fmla="*/ 1013 h 4046"/>
              <a:gd name="T10" fmla="*/ 1632 w 4245"/>
              <a:gd name="T11" fmla="*/ 1016 h 4046"/>
              <a:gd name="T12" fmla="*/ 1934 w 4245"/>
              <a:gd name="T13" fmla="*/ 1322 h 4046"/>
              <a:gd name="T14" fmla="*/ 2008 w 4245"/>
              <a:gd name="T15" fmla="*/ 1316 h 4046"/>
              <a:gd name="T16" fmla="*/ 2201 w 4245"/>
              <a:gd name="T17" fmla="*/ 1510 h 4046"/>
              <a:gd name="T18" fmla="*/ 2770 w 4245"/>
              <a:gd name="T19" fmla="*/ 1520 h 4046"/>
              <a:gd name="T20" fmla="*/ 3104 w 4245"/>
              <a:gd name="T21" fmla="*/ 1854 h 4046"/>
              <a:gd name="T22" fmla="*/ 3224 w 4245"/>
              <a:gd name="T23" fmla="*/ 1854 h 4046"/>
              <a:gd name="T24" fmla="*/ 3728 w 4245"/>
              <a:gd name="T25" fmla="*/ 2361 h 4046"/>
              <a:gd name="T26" fmla="*/ 3718 w 4245"/>
              <a:gd name="T27" fmla="*/ 2588 h 4046"/>
              <a:gd name="T28" fmla="*/ 4235 w 4245"/>
              <a:gd name="T29" fmla="*/ 3108 h 4046"/>
              <a:gd name="T30" fmla="*/ 4235 w 4245"/>
              <a:gd name="T31" fmla="*/ 4046 h 4046"/>
              <a:gd name="T32" fmla="*/ 4245 w 4245"/>
              <a:gd name="T33" fmla="*/ 4046 h 4046"/>
              <a:gd name="T34" fmla="*/ 4245 w 4245"/>
              <a:gd name="T35" fmla="*/ 3103 h 4046"/>
              <a:gd name="T36" fmla="*/ 3728 w 4245"/>
              <a:gd name="T37" fmla="*/ 2583 h 4046"/>
              <a:gd name="T38" fmla="*/ 3739 w 4245"/>
              <a:gd name="T39" fmla="*/ 2356 h 4046"/>
              <a:gd name="T40" fmla="*/ 3227 w 4245"/>
              <a:gd name="T41" fmla="*/ 1844 h 4046"/>
              <a:gd name="T42" fmla="*/ 3109 w 4245"/>
              <a:gd name="T43" fmla="*/ 1844 h 4046"/>
              <a:gd name="T44" fmla="*/ 2775 w 4245"/>
              <a:gd name="T45" fmla="*/ 1510 h 4046"/>
              <a:gd name="T46" fmla="*/ 2203 w 4245"/>
              <a:gd name="T47" fmla="*/ 1499 h 4046"/>
              <a:gd name="T48" fmla="*/ 2010 w 4245"/>
              <a:gd name="T49" fmla="*/ 1306 h 4046"/>
              <a:gd name="T50" fmla="*/ 1940 w 4245"/>
              <a:gd name="T51" fmla="*/ 1311 h 4046"/>
              <a:gd name="T52" fmla="*/ 1637 w 4245"/>
              <a:gd name="T53" fmla="*/ 1006 h 4046"/>
              <a:gd name="T54" fmla="*/ 1384 w 4245"/>
              <a:gd name="T55" fmla="*/ 1003 h 4046"/>
              <a:gd name="T56" fmla="*/ 1146 w 4245"/>
              <a:gd name="T57" fmla="*/ 768 h 4046"/>
              <a:gd name="T58" fmla="*/ 780 w 4245"/>
              <a:gd name="T59" fmla="*/ 771 h 4046"/>
              <a:gd name="T60" fmla="*/ 8 w 4245"/>
              <a:gd name="T61" fmla="*/ 0 h 40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245" h="4046">
                <a:moveTo>
                  <a:pt x="8" y="0"/>
                </a:moveTo>
                <a:lnTo>
                  <a:pt x="0" y="8"/>
                </a:lnTo>
                <a:lnTo>
                  <a:pt x="775" y="781"/>
                </a:lnTo>
                <a:lnTo>
                  <a:pt x="1143" y="778"/>
                </a:lnTo>
                <a:lnTo>
                  <a:pt x="1378" y="1013"/>
                </a:lnTo>
                <a:lnTo>
                  <a:pt x="1632" y="1016"/>
                </a:lnTo>
                <a:lnTo>
                  <a:pt x="1934" y="1322"/>
                </a:lnTo>
                <a:lnTo>
                  <a:pt x="2008" y="1316"/>
                </a:lnTo>
                <a:lnTo>
                  <a:pt x="2201" y="1510"/>
                </a:lnTo>
                <a:lnTo>
                  <a:pt x="2770" y="1520"/>
                </a:lnTo>
                <a:lnTo>
                  <a:pt x="3104" y="1854"/>
                </a:lnTo>
                <a:lnTo>
                  <a:pt x="3224" y="1854"/>
                </a:lnTo>
                <a:lnTo>
                  <a:pt x="3728" y="2361"/>
                </a:lnTo>
                <a:lnTo>
                  <a:pt x="3718" y="2588"/>
                </a:lnTo>
                <a:lnTo>
                  <a:pt x="4235" y="3108"/>
                </a:lnTo>
                <a:lnTo>
                  <a:pt x="4235" y="4046"/>
                </a:lnTo>
                <a:lnTo>
                  <a:pt x="4245" y="4046"/>
                </a:lnTo>
                <a:lnTo>
                  <a:pt x="4245" y="3103"/>
                </a:lnTo>
                <a:lnTo>
                  <a:pt x="3728" y="2583"/>
                </a:lnTo>
                <a:lnTo>
                  <a:pt x="3739" y="2356"/>
                </a:lnTo>
                <a:lnTo>
                  <a:pt x="3227" y="1844"/>
                </a:lnTo>
                <a:lnTo>
                  <a:pt x="3109" y="1844"/>
                </a:lnTo>
                <a:lnTo>
                  <a:pt x="2775" y="1510"/>
                </a:lnTo>
                <a:lnTo>
                  <a:pt x="2203" y="1499"/>
                </a:lnTo>
                <a:lnTo>
                  <a:pt x="2010" y="1306"/>
                </a:lnTo>
                <a:lnTo>
                  <a:pt x="1940" y="1311"/>
                </a:lnTo>
                <a:lnTo>
                  <a:pt x="1637" y="1006"/>
                </a:lnTo>
                <a:lnTo>
                  <a:pt x="1384" y="1003"/>
                </a:lnTo>
                <a:lnTo>
                  <a:pt x="1146" y="768"/>
                </a:lnTo>
                <a:lnTo>
                  <a:pt x="780" y="771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47" name="Freeform 1004"/>
          <p:cNvSpPr>
            <a:spLocks/>
          </p:cNvSpPr>
          <p:nvPr/>
        </p:nvSpPr>
        <p:spPr bwMode="auto">
          <a:xfrm>
            <a:off x="-4679180" y="2420938"/>
            <a:ext cx="4443413" cy="2379663"/>
          </a:xfrm>
          <a:custGeom>
            <a:avLst/>
            <a:gdLst>
              <a:gd name="T0" fmla="*/ 3 w 1072"/>
              <a:gd name="T1" fmla="*/ 0 h 574"/>
              <a:gd name="T2" fmla="*/ 0 w 1072"/>
              <a:gd name="T3" fmla="*/ 3 h 574"/>
              <a:gd name="T4" fmla="*/ 0 w 1072"/>
              <a:gd name="T5" fmla="*/ 3 h 574"/>
              <a:gd name="T6" fmla="*/ 156 w 1072"/>
              <a:gd name="T7" fmla="*/ 159 h 574"/>
              <a:gd name="T8" fmla="*/ 270 w 1072"/>
              <a:gd name="T9" fmla="*/ 160 h 574"/>
              <a:gd name="T10" fmla="*/ 408 w 1072"/>
              <a:gd name="T11" fmla="*/ 298 h 574"/>
              <a:gd name="T12" fmla="*/ 537 w 1072"/>
              <a:gd name="T13" fmla="*/ 297 h 574"/>
              <a:gd name="T14" fmla="*/ 620 w 1072"/>
              <a:gd name="T15" fmla="*/ 380 h 574"/>
              <a:gd name="T16" fmla="*/ 621 w 1072"/>
              <a:gd name="T17" fmla="*/ 409 h 574"/>
              <a:gd name="T18" fmla="*/ 655 w 1072"/>
              <a:gd name="T19" fmla="*/ 443 h 574"/>
              <a:gd name="T20" fmla="*/ 693 w 1072"/>
              <a:gd name="T21" fmla="*/ 441 h 574"/>
              <a:gd name="T22" fmla="*/ 762 w 1072"/>
              <a:gd name="T23" fmla="*/ 510 h 574"/>
              <a:gd name="T24" fmla="*/ 927 w 1072"/>
              <a:gd name="T25" fmla="*/ 511 h 574"/>
              <a:gd name="T26" fmla="*/ 953 w 1072"/>
              <a:gd name="T27" fmla="*/ 537 h 574"/>
              <a:gd name="T28" fmla="*/ 1032 w 1072"/>
              <a:gd name="T29" fmla="*/ 538 h 574"/>
              <a:gd name="T30" fmla="*/ 1069 w 1072"/>
              <a:gd name="T31" fmla="*/ 574 h 574"/>
              <a:gd name="T32" fmla="*/ 1072 w 1072"/>
              <a:gd name="T33" fmla="*/ 571 h 574"/>
              <a:gd name="T34" fmla="*/ 1034 w 1072"/>
              <a:gd name="T35" fmla="*/ 534 h 574"/>
              <a:gd name="T36" fmla="*/ 954 w 1072"/>
              <a:gd name="T37" fmla="*/ 533 h 574"/>
              <a:gd name="T38" fmla="*/ 929 w 1072"/>
              <a:gd name="T39" fmla="*/ 507 h 574"/>
              <a:gd name="T40" fmla="*/ 764 w 1072"/>
              <a:gd name="T41" fmla="*/ 506 h 574"/>
              <a:gd name="T42" fmla="*/ 694 w 1072"/>
              <a:gd name="T43" fmla="*/ 437 h 574"/>
              <a:gd name="T44" fmla="*/ 657 w 1072"/>
              <a:gd name="T45" fmla="*/ 439 h 574"/>
              <a:gd name="T46" fmla="*/ 625 w 1072"/>
              <a:gd name="T47" fmla="*/ 407 h 574"/>
              <a:gd name="T48" fmla="*/ 624 w 1072"/>
              <a:gd name="T49" fmla="*/ 378 h 574"/>
              <a:gd name="T50" fmla="*/ 539 w 1072"/>
              <a:gd name="T51" fmla="*/ 293 h 574"/>
              <a:gd name="T52" fmla="*/ 410 w 1072"/>
              <a:gd name="T53" fmla="*/ 294 h 574"/>
              <a:gd name="T54" fmla="*/ 272 w 1072"/>
              <a:gd name="T55" fmla="*/ 156 h 574"/>
              <a:gd name="T56" fmla="*/ 158 w 1072"/>
              <a:gd name="T57" fmla="*/ 155 h 574"/>
              <a:gd name="T58" fmla="*/ 3 w 1072"/>
              <a:gd name="T59" fmla="*/ 0 h 5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072" h="574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156" y="159"/>
                  <a:pt x="156" y="159"/>
                  <a:pt x="156" y="159"/>
                </a:cubicBezTo>
                <a:cubicBezTo>
                  <a:pt x="270" y="160"/>
                  <a:pt x="270" y="160"/>
                  <a:pt x="270" y="160"/>
                </a:cubicBezTo>
                <a:cubicBezTo>
                  <a:pt x="408" y="298"/>
                  <a:pt x="408" y="298"/>
                  <a:pt x="408" y="298"/>
                </a:cubicBezTo>
                <a:cubicBezTo>
                  <a:pt x="537" y="297"/>
                  <a:pt x="537" y="297"/>
                  <a:pt x="537" y="297"/>
                </a:cubicBezTo>
                <a:cubicBezTo>
                  <a:pt x="620" y="380"/>
                  <a:pt x="620" y="380"/>
                  <a:pt x="620" y="380"/>
                </a:cubicBezTo>
                <a:cubicBezTo>
                  <a:pt x="621" y="409"/>
                  <a:pt x="621" y="409"/>
                  <a:pt x="621" y="409"/>
                </a:cubicBezTo>
                <a:cubicBezTo>
                  <a:pt x="655" y="443"/>
                  <a:pt x="655" y="443"/>
                  <a:pt x="655" y="443"/>
                </a:cubicBezTo>
                <a:cubicBezTo>
                  <a:pt x="693" y="441"/>
                  <a:pt x="693" y="441"/>
                  <a:pt x="693" y="441"/>
                </a:cubicBezTo>
                <a:cubicBezTo>
                  <a:pt x="762" y="510"/>
                  <a:pt x="762" y="510"/>
                  <a:pt x="762" y="510"/>
                </a:cubicBezTo>
                <a:cubicBezTo>
                  <a:pt x="927" y="511"/>
                  <a:pt x="927" y="511"/>
                  <a:pt x="927" y="511"/>
                </a:cubicBezTo>
                <a:cubicBezTo>
                  <a:pt x="953" y="537"/>
                  <a:pt x="953" y="537"/>
                  <a:pt x="953" y="537"/>
                </a:cubicBezTo>
                <a:cubicBezTo>
                  <a:pt x="1032" y="538"/>
                  <a:pt x="1032" y="538"/>
                  <a:pt x="1032" y="538"/>
                </a:cubicBezTo>
                <a:cubicBezTo>
                  <a:pt x="1069" y="574"/>
                  <a:pt x="1069" y="574"/>
                  <a:pt x="1069" y="574"/>
                </a:cubicBezTo>
                <a:cubicBezTo>
                  <a:pt x="1070" y="573"/>
                  <a:pt x="1071" y="572"/>
                  <a:pt x="1072" y="571"/>
                </a:cubicBezTo>
                <a:cubicBezTo>
                  <a:pt x="1034" y="534"/>
                  <a:pt x="1034" y="534"/>
                  <a:pt x="1034" y="534"/>
                </a:cubicBezTo>
                <a:cubicBezTo>
                  <a:pt x="954" y="533"/>
                  <a:pt x="954" y="533"/>
                  <a:pt x="954" y="533"/>
                </a:cubicBezTo>
                <a:cubicBezTo>
                  <a:pt x="929" y="507"/>
                  <a:pt x="929" y="507"/>
                  <a:pt x="929" y="507"/>
                </a:cubicBezTo>
                <a:cubicBezTo>
                  <a:pt x="764" y="506"/>
                  <a:pt x="764" y="506"/>
                  <a:pt x="764" y="506"/>
                </a:cubicBezTo>
                <a:cubicBezTo>
                  <a:pt x="694" y="437"/>
                  <a:pt x="694" y="437"/>
                  <a:pt x="694" y="437"/>
                </a:cubicBezTo>
                <a:cubicBezTo>
                  <a:pt x="657" y="439"/>
                  <a:pt x="657" y="439"/>
                  <a:pt x="657" y="439"/>
                </a:cubicBezTo>
                <a:cubicBezTo>
                  <a:pt x="625" y="407"/>
                  <a:pt x="625" y="407"/>
                  <a:pt x="625" y="407"/>
                </a:cubicBezTo>
                <a:cubicBezTo>
                  <a:pt x="624" y="378"/>
                  <a:pt x="624" y="378"/>
                  <a:pt x="624" y="378"/>
                </a:cubicBezTo>
                <a:cubicBezTo>
                  <a:pt x="539" y="293"/>
                  <a:pt x="539" y="293"/>
                  <a:pt x="539" y="293"/>
                </a:cubicBezTo>
                <a:cubicBezTo>
                  <a:pt x="410" y="294"/>
                  <a:pt x="410" y="294"/>
                  <a:pt x="410" y="294"/>
                </a:cubicBezTo>
                <a:cubicBezTo>
                  <a:pt x="272" y="156"/>
                  <a:pt x="272" y="156"/>
                  <a:pt x="272" y="156"/>
                </a:cubicBezTo>
                <a:cubicBezTo>
                  <a:pt x="158" y="155"/>
                  <a:pt x="158" y="155"/>
                  <a:pt x="158" y="155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48" name="Freeform 1005"/>
          <p:cNvSpPr>
            <a:spLocks/>
          </p:cNvSpPr>
          <p:nvPr/>
        </p:nvSpPr>
        <p:spPr bwMode="auto">
          <a:xfrm>
            <a:off x="-4725217" y="2490788"/>
            <a:ext cx="4762500" cy="2644775"/>
          </a:xfrm>
          <a:custGeom>
            <a:avLst/>
            <a:gdLst>
              <a:gd name="T0" fmla="*/ 3 w 1149"/>
              <a:gd name="T1" fmla="*/ 0 h 638"/>
              <a:gd name="T2" fmla="*/ 0 w 1149"/>
              <a:gd name="T3" fmla="*/ 3 h 638"/>
              <a:gd name="T4" fmla="*/ 157 w 1149"/>
              <a:gd name="T5" fmla="*/ 161 h 638"/>
              <a:gd name="T6" fmla="*/ 272 w 1149"/>
              <a:gd name="T7" fmla="*/ 162 h 638"/>
              <a:gd name="T8" fmla="*/ 410 w 1149"/>
              <a:gd name="T9" fmla="*/ 300 h 638"/>
              <a:gd name="T10" fmla="*/ 538 w 1149"/>
              <a:gd name="T11" fmla="*/ 298 h 638"/>
              <a:gd name="T12" fmla="*/ 622 w 1149"/>
              <a:gd name="T13" fmla="*/ 382 h 638"/>
              <a:gd name="T14" fmla="*/ 625 w 1149"/>
              <a:gd name="T15" fmla="*/ 408 h 638"/>
              <a:gd name="T16" fmla="*/ 659 w 1149"/>
              <a:gd name="T17" fmla="*/ 442 h 638"/>
              <a:gd name="T18" fmla="*/ 694 w 1149"/>
              <a:gd name="T19" fmla="*/ 443 h 638"/>
              <a:gd name="T20" fmla="*/ 763 w 1149"/>
              <a:gd name="T21" fmla="*/ 512 h 638"/>
              <a:gd name="T22" fmla="*/ 928 w 1149"/>
              <a:gd name="T23" fmla="*/ 513 h 638"/>
              <a:gd name="T24" fmla="*/ 954 w 1149"/>
              <a:gd name="T25" fmla="*/ 539 h 638"/>
              <a:gd name="T26" fmla="*/ 1034 w 1149"/>
              <a:gd name="T27" fmla="*/ 539 h 638"/>
              <a:gd name="T28" fmla="*/ 1133 w 1149"/>
              <a:gd name="T29" fmla="*/ 638 h 638"/>
              <a:gd name="T30" fmla="*/ 1148 w 1149"/>
              <a:gd name="T31" fmla="*/ 638 h 638"/>
              <a:gd name="T32" fmla="*/ 1149 w 1149"/>
              <a:gd name="T33" fmla="*/ 634 h 638"/>
              <a:gd name="T34" fmla="*/ 1134 w 1149"/>
              <a:gd name="T35" fmla="*/ 634 h 638"/>
              <a:gd name="T36" fmla="*/ 1035 w 1149"/>
              <a:gd name="T37" fmla="*/ 535 h 638"/>
              <a:gd name="T38" fmla="*/ 956 w 1149"/>
              <a:gd name="T39" fmla="*/ 535 h 638"/>
              <a:gd name="T40" fmla="*/ 930 w 1149"/>
              <a:gd name="T41" fmla="*/ 509 h 638"/>
              <a:gd name="T42" fmla="*/ 765 w 1149"/>
              <a:gd name="T43" fmla="*/ 508 h 638"/>
              <a:gd name="T44" fmla="*/ 696 w 1149"/>
              <a:gd name="T45" fmla="*/ 439 h 638"/>
              <a:gd name="T46" fmla="*/ 661 w 1149"/>
              <a:gd name="T47" fmla="*/ 438 h 638"/>
              <a:gd name="T48" fmla="*/ 629 w 1149"/>
              <a:gd name="T49" fmla="*/ 406 h 638"/>
              <a:gd name="T50" fmla="*/ 625 w 1149"/>
              <a:gd name="T51" fmla="*/ 380 h 638"/>
              <a:gd name="T52" fmla="*/ 540 w 1149"/>
              <a:gd name="T53" fmla="*/ 294 h 638"/>
              <a:gd name="T54" fmla="*/ 411 w 1149"/>
              <a:gd name="T55" fmla="*/ 296 h 638"/>
              <a:gd name="T56" fmla="*/ 273 w 1149"/>
              <a:gd name="T57" fmla="*/ 158 h 638"/>
              <a:gd name="T58" fmla="*/ 159 w 1149"/>
              <a:gd name="T59" fmla="*/ 157 h 638"/>
              <a:gd name="T60" fmla="*/ 3 w 1149"/>
              <a:gd name="T61" fmla="*/ 0 h 6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149" h="638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157" y="161"/>
                  <a:pt x="157" y="161"/>
                  <a:pt x="157" y="161"/>
                </a:cubicBezTo>
                <a:cubicBezTo>
                  <a:pt x="272" y="162"/>
                  <a:pt x="272" y="162"/>
                  <a:pt x="272" y="162"/>
                </a:cubicBezTo>
                <a:cubicBezTo>
                  <a:pt x="410" y="300"/>
                  <a:pt x="410" y="300"/>
                  <a:pt x="410" y="300"/>
                </a:cubicBezTo>
                <a:cubicBezTo>
                  <a:pt x="538" y="298"/>
                  <a:pt x="538" y="298"/>
                  <a:pt x="538" y="298"/>
                </a:cubicBezTo>
                <a:cubicBezTo>
                  <a:pt x="622" y="382"/>
                  <a:pt x="622" y="382"/>
                  <a:pt x="622" y="382"/>
                </a:cubicBezTo>
                <a:cubicBezTo>
                  <a:pt x="625" y="408"/>
                  <a:pt x="625" y="408"/>
                  <a:pt x="625" y="408"/>
                </a:cubicBezTo>
                <a:cubicBezTo>
                  <a:pt x="659" y="442"/>
                  <a:pt x="659" y="442"/>
                  <a:pt x="659" y="442"/>
                </a:cubicBezTo>
                <a:cubicBezTo>
                  <a:pt x="694" y="443"/>
                  <a:pt x="694" y="443"/>
                  <a:pt x="694" y="443"/>
                </a:cubicBezTo>
                <a:cubicBezTo>
                  <a:pt x="763" y="512"/>
                  <a:pt x="763" y="512"/>
                  <a:pt x="763" y="512"/>
                </a:cubicBezTo>
                <a:cubicBezTo>
                  <a:pt x="928" y="513"/>
                  <a:pt x="928" y="513"/>
                  <a:pt x="928" y="513"/>
                </a:cubicBezTo>
                <a:cubicBezTo>
                  <a:pt x="954" y="539"/>
                  <a:pt x="954" y="539"/>
                  <a:pt x="954" y="539"/>
                </a:cubicBezTo>
                <a:cubicBezTo>
                  <a:pt x="1034" y="539"/>
                  <a:pt x="1034" y="539"/>
                  <a:pt x="1034" y="539"/>
                </a:cubicBezTo>
                <a:cubicBezTo>
                  <a:pt x="1133" y="638"/>
                  <a:pt x="1133" y="638"/>
                  <a:pt x="1133" y="638"/>
                </a:cubicBezTo>
                <a:cubicBezTo>
                  <a:pt x="1148" y="638"/>
                  <a:pt x="1148" y="638"/>
                  <a:pt x="1148" y="638"/>
                </a:cubicBezTo>
                <a:cubicBezTo>
                  <a:pt x="1148" y="637"/>
                  <a:pt x="1148" y="636"/>
                  <a:pt x="1149" y="634"/>
                </a:cubicBezTo>
                <a:cubicBezTo>
                  <a:pt x="1134" y="634"/>
                  <a:pt x="1134" y="634"/>
                  <a:pt x="1134" y="634"/>
                </a:cubicBezTo>
                <a:cubicBezTo>
                  <a:pt x="1035" y="535"/>
                  <a:pt x="1035" y="535"/>
                  <a:pt x="1035" y="535"/>
                </a:cubicBezTo>
                <a:cubicBezTo>
                  <a:pt x="956" y="535"/>
                  <a:pt x="956" y="535"/>
                  <a:pt x="956" y="535"/>
                </a:cubicBezTo>
                <a:cubicBezTo>
                  <a:pt x="930" y="509"/>
                  <a:pt x="930" y="509"/>
                  <a:pt x="930" y="509"/>
                </a:cubicBezTo>
                <a:cubicBezTo>
                  <a:pt x="765" y="508"/>
                  <a:pt x="765" y="508"/>
                  <a:pt x="765" y="508"/>
                </a:cubicBezTo>
                <a:cubicBezTo>
                  <a:pt x="696" y="439"/>
                  <a:pt x="696" y="439"/>
                  <a:pt x="696" y="439"/>
                </a:cubicBezTo>
                <a:cubicBezTo>
                  <a:pt x="661" y="438"/>
                  <a:pt x="661" y="438"/>
                  <a:pt x="661" y="438"/>
                </a:cubicBezTo>
                <a:cubicBezTo>
                  <a:pt x="629" y="406"/>
                  <a:pt x="629" y="406"/>
                  <a:pt x="629" y="406"/>
                </a:cubicBezTo>
                <a:cubicBezTo>
                  <a:pt x="625" y="380"/>
                  <a:pt x="625" y="380"/>
                  <a:pt x="625" y="380"/>
                </a:cubicBezTo>
                <a:cubicBezTo>
                  <a:pt x="540" y="294"/>
                  <a:pt x="540" y="294"/>
                  <a:pt x="540" y="294"/>
                </a:cubicBezTo>
                <a:cubicBezTo>
                  <a:pt x="411" y="296"/>
                  <a:pt x="411" y="296"/>
                  <a:pt x="411" y="296"/>
                </a:cubicBezTo>
                <a:cubicBezTo>
                  <a:pt x="273" y="158"/>
                  <a:pt x="273" y="158"/>
                  <a:pt x="273" y="158"/>
                </a:cubicBezTo>
                <a:cubicBezTo>
                  <a:pt x="159" y="157"/>
                  <a:pt x="159" y="157"/>
                  <a:pt x="159" y="157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49" name="Freeform 1006"/>
          <p:cNvSpPr>
            <a:spLocks noEditPoints="1"/>
          </p:cNvSpPr>
          <p:nvPr/>
        </p:nvSpPr>
        <p:spPr bwMode="auto">
          <a:xfrm>
            <a:off x="-1226367" y="6110288"/>
            <a:ext cx="2146300" cy="3586163"/>
          </a:xfrm>
          <a:custGeom>
            <a:avLst/>
            <a:gdLst>
              <a:gd name="T0" fmla="*/ 277 w 518"/>
              <a:gd name="T1" fmla="*/ 189 h 865"/>
              <a:gd name="T2" fmla="*/ 275 w 518"/>
              <a:gd name="T3" fmla="*/ 192 h 865"/>
              <a:gd name="T4" fmla="*/ 321 w 518"/>
              <a:gd name="T5" fmla="*/ 239 h 865"/>
              <a:gd name="T6" fmla="*/ 320 w 518"/>
              <a:gd name="T7" fmla="*/ 323 h 865"/>
              <a:gd name="T8" fmla="*/ 514 w 518"/>
              <a:gd name="T9" fmla="*/ 516 h 865"/>
              <a:gd name="T10" fmla="*/ 514 w 518"/>
              <a:gd name="T11" fmla="*/ 865 h 865"/>
              <a:gd name="T12" fmla="*/ 518 w 518"/>
              <a:gd name="T13" fmla="*/ 865 h 865"/>
              <a:gd name="T14" fmla="*/ 518 w 518"/>
              <a:gd name="T15" fmla="*/ 515 h 865"/>
              <a:gd name="T16" fmla="*/ 324 w 518"/>
              <a:gd name="T17" fmla="*/ 321 h 865"/>
              <a:gd name="T18" fmla="*/ 325 w 518"/>
              <a:gd name="T19" fmla="*/ 237 h 865"/>
              <a:gd name="T20" fmla="*/ 277 w 518"/>
              <a:gd name="T21" fmla="*/ 189 h 865"/>
              <a:gd name="T22" fmla="*/ 12 w 518"/>
              <a:gd name="T23" fmla="*/ 0 h 865"/>
              <a:gd name="T24" fmla="*/ 0 w 518"/>
              <a:gd name="T25" fmla="*/ 11 h 865"/>
              <a:gd name="T26" fmla="*/ 4 w 518"/>
              <a:gd name="T27" fmla="*/ 13 h 865"/>
              <a:gd name="T28" fmla="*/ 13 w 518"/>
              <a:gd name="T29" fmla="*/ 4 h 865"/>
              <a:gd name="T30" fmla="*/ 41 w 518"/>
              <a:gd name="T31" fmla="*/ 4 h 865"/>
              <a:gd name="T32" fmla="*/ 84 w 518"/>
              <a:gd name="T33" fmla="*/ 47 h 865"/>
              <a:gd name="T34" fmla="*/ 129 w 518"/>
              <a:gd name="T35" fmla="*/ 47 h 865"/>
              <a:gd name="T36" fmla="*/ 245 w 518"/>
              <a:gd name="T37" fmla="*/ 163 h 865"/>
              <a:gd name="T38" fmla="*/ 248 w 518"/>
              <a:gd name="T39" fmla="*/ 161 h 865"/>
              <a:gd name="T40" fmla="*/ 131 w 518"/>
              <a:gd name="T41" fmla="*/ 43 h 865"/>
              <a:gd name="T42" fmla="*/ 86 w 518"/>
              <a:gd name="T43" fmla="*/ 43 h 865"/>
              <a:gd name="T44" fmla="*/ 43 w 518"/>
              <a:gd name="T45" fmla="*/ 0 h 865"/>
              <a:gd name="T46" fmla="*/ 12 w 518"/>
              <a:gd name="T47" fmla="*/ 0 h 8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518" h="865">
                <a:moveTo>
                  <a:pt x="277" y="189"/>
                </a:moveTo>
                <a:cubicBezTo>
                  <a:pt x="276" y="190"/>
                  <a:pt x="276" y="191"/>
                  <a:pt x="275" y="192"/>
                </a:cubicBezTo>
                <a:cubicBezTo>
                  <a:pt x="321" y="239"/>
                  <a:pt x="321" y="239"/>
                  <a:pt x="321" y="239"/>
                </a:cubicBezTo>
                <a:cubicBezTo>
                  <a:pt x="320" y="323"/>
                  <a:pt x="320" y="323"/>
                  <a:pt x="320" y="323"/>
                </a:cubicBezTo>
                <a:cubicBezTo>
                  <a:pt x="514" y="516"/>
                  <a:pt x="514" y="516"/>
                  <a:pt x="514" y="516"/>
                </a:cubicBezTo>
                <a:cubicBezTo>
                  <a:pt x="514" y="865"/>
                  <a:pt x="514" y="865"/>
                  <a:pt x="514" y="865"/>
                </a:cubicBezTo>
                <a:cubicBezTo>
                  <a:pt x="518" y="865"/>
                  <a:pt x="518" y="865"/>
                  <a:pt x="518" y="865"/>
                </a:cubicBezTo>
                <a:cubicBezTo>
                  <a:pt x="518" y="515"/>
                  <a:pt x="518" y="515"/>
                  <a:pt x="518" y="515"/>
                </a:cubicBezTo>
                <a:cubicBezTo>
                  <a:pt x="324" y="321"/>
                  <a:pt x="324" y="321"/>
                  <a:pt x="324" y="321"/>
                </a:cubicBezTo>
                <a:cubicBezTo>
                  <a:pt x="325" y="237"/>
                  <a:pt x="325" y="237"/>
                  <a:pt x="325" y="237"/>
                </a:cubicBezTo>
                <a:cubicBezTo>
                  <a:pt x="277" y="189"/>
                  <a:pt x="277" y="189"/>
                  <a:pt x="277" y="189"/>
                </a:cubicBezTo>
                <a:moveTo>
                  <a:pt x="12" y="0"/>
                </a:moveTo>
                <a:cubicBezTo>
                  <a:pt x="0" y="11"/>
                  <a:pt x="0" y="11"/>
                  <a:pt x="0" y="11"/>
                </a:cubicBezTo>
                <a:cubicBezTo>
                  <a:pt x="2" y="12"/>
                  <a:pt x="3" y="12"/>
                  <a:pt x="4" y="13"/>
                </a:cubicBezTo>
                <a:cubicBezTo>
                  <a:pt x="13" y="4"/>
                  <a:pt x="13" y="4"/>
                  <a:pt x="13" y="4"/>
                </a:cubicBezTo>
                <a:cubicBezTo>
                  <a:pt x="41" y="4"/>
                  <a:pt x="41" y="4"/>
                  <a:pt x="41" y="4"/>
                </a:cubicBezTo>
                <a:cubicBezTo>
                  <a:pt x="84" y="47"/>
                  <a:pt x="84" y="47"/>
                  <a:pt x="84" y="47"/>
                </a:cubicBezTo>
                <a:cubicBezTo>
                  <a:pt x="129" y="47"/>
                  <a:pt x="129" y="47"/>
                  <a:pt x="129" y="47"/>
                </a:cubicBezTo>
                <a:cubicBezTo>
                  <a:pt x="245" y="163"/>
                  <a:pt x="245" y="163"/>
                  <a:pt x="245" y="163"/>
                </a:cubicBezTo>
                <a:cubicBezTo>
                  <a:pt x="246" y="162"/>
                  <a:pt x="247" y="161"/>
                  <a:pt x="248" y="161"/>
                </a:cubicBezTo>
                <a:cubicBezTo>
                  <a:pt x="131" y="43"/>
                  <a:pt x="131" y="43"/>
                  <a:pt x="131" y="43"/>
                </a:cubicBezTo>
                <a:cubicBezTo>
                  <a:pt x="86" y="43"/>
                  <a:pt x="86" y="43"/>
                  <a:pt x="86" y="43"/>
                </a:cubicBezTo>
                <a:cubicBezTo>
                  <a:pt x="43" y="0"/>
                  <a:pt x="43" y="0"/>
                  <a:pt x="43" y="0"/>
                </a:cubicBezTo>
                <a:cubicBezTo>
                  <a:pt x="12" y="0"/>
                  <a:pt x="12" y="0"/>
                  <a:pt x="1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50" name="Freeform 1007"/>
          <p:cNvSpPr>
            <a:spLocks/>
          </p:cNvSpPr>
          <p:nvPr/>
        </p:nvSpPr>
        <p:spPr bwMode="auto">
          <a:xfrm>
            <a:off x="-1035867" y="6424613"/>
            <a:ext cx="1889125" cy="3089275"/>
          </a:xfrm>
          <a:custGeom>
            <a:avLst/>
            <a:gdLst>
              <a:gd name="T0" fmla="*/ 7 w 456"/>
              <a:gd name="T1" fmla="*/ 0 h 745"/>
              <a:gd name="T2" fmla="*/ 0 w 456"/>
              <a:gd name="T3" fmla="*/ 7 h 745"/>
              <a:gd name="T4" fmla="*/ 2 w 456"/>
              <a:gd name="T5" fmla="*/ 9 h 745"/>
              <a:gd name="T6" fmla="*/ 3 w 456"/>
              <a:gd name="T7" fmla="*/ 10 h 745"/>
              <a:gd name="T8" fmla="*/ 9 w 456"/>
              <a:gd name="T9" fmla="*/ 4 h 745"/>
              <a:gd name="T10" fmla="*/ 84 w 456"/>
              <a:gd name="T11" fmla="*/ 6 h 745"/>
              <a:gd name="T12" fmla="*/ 173 w 456"/>
              <a:gd name="T13" fmla="*/ 95 h 745"/>
              <a:gd name="T14" fmla="*/ 170 w 456"/>
              <a:gd name="T15" fmla="*/ 199 h 745"/>
              <a:gd name="T16" fmla="*/ 191 w 456"/>
              <a:gd name="T17" fmla="*/ 220 h 745"/>
              <a:gd name="T18" fmla="*/ 218 w 456"/>
              <a:gd name="T19" fmla="*/ 220 h 745"/>
              <a:gd name="T20" fmla="*/ 452 w 456"/>
              <a:gd name="T21" fmla="*/ 454 h 745"/>
              <a:gd name="T22" fmla="*/ 452 w 456"/>
              <a:gd name="T23" fmla="*/ 745 h 745"/>
              <a:gd name="T24" fmla="*/ 456 w 456"/>
              <a:gd name="T25" fmla="*/ 745 h 745"/>
              <a:gd name="T26" fmla="*/ 456 w 456"/>
              <a:gd name="T27" fmla="*/ 453 h 745"/>
              <a:gd name="T28" fmla="*/ 220 w 456"/>
              <a:gd name="T29" fmla="*/ 216 h 745"/>
              <a:gd name="T30" fmla="*/ 192 w 456"/>
              <a:gd name="T31" fmla="*/ 216 h 745"/>
              <a:gd name="T32" fmla="*/ 174 w 456"/>
              <a:gd name="T33" fmla="*/ 198 h 745"/>
              <a:gd name="T34" fmla="*/ 177 w 456"/>
              <a:gd name="T35" fmla="*/ 94 h 745"/>
              <a:gd name="T36" fmla="*/ 86 w 456"/>
              <a:gd name="T37" fmla="*/ 2 h 745"/>
              <a:gd name="T38" fmla="*/ 7 w 456"/>
              <a:gd name="T39" fmla="*/ 0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56" h="745">
                <a:moveTo>
                  <a:pt x="7" y="0"/>
                </a:moveTo>
                <a:cubicBezTo>
                  <a:pt x="0" y="7"/>
                  <a:pt x="0" y="7"/>
                  <a:pt x="0" y="7"/>
                </a:cubicBezTo>
                <a:cubicBezTo>
                  <a:pt x="1" y="8"/>
                  <a:pt x="1" y="8"/>
                  <a:pt x="2" y="9"/>
                </a:cubicBezTo>
                <a:cubicBezTo>
                  <a:pt x="2" y="9"/>
                  <a:pt x="3" y="10"/>
                  <a:pt x="3" y="10"/>
                </a:cubicBezTo>
                <a:cubicBezTo>
                  <a:pt x="9" y="4"/>
                  <a:pt x="9" y="4"/>
                  <a:pt x="9" y="4"/>
                </a:cubicBezTo>
                <a:cubicBezTo>
                  <a:pt x="84" y="6"/>
                  <a:pt x="84" y="6"/>
                  <a:pt x="84" y="6"/>
                </a:cubicBezTo>
                <a:cubicBezTo>
                  <a:pt x="173" y="95"/>
                  <a:pt x="173" y="95"/>
                  <a:pt x="173" y="95"/>
                </a:cubicBezTo>
                <a:cubicBezTo>
                  <a:pt x="170" y="199"/>
                  <a:pt x="170" y="199"/>
                  <a:pt x="170" y="199"/>
                </a:cubicBezTo>
                <a:cubicBezTo>
                  <a:pt x="191" y="220"/>
                  <a:pt x="191" y="220"/>
                  <a:pt x="191" y="220"/>
                </a:cubicBezTo>
                <a:cubicBezTo>
                  <a:pt x="218" y="220"/>
                  <a:pt x="218" y="220"/>
                  <a:pt x="218" y="220"/>
                </a:cubicBezTo>
                <a:cubicBezTo>
                  <a:pt x="452" y="454"/>
                  <a:pt x="452" y="454"/>
                  <a:pt x="452" y="454"/>
                </a:cubicBezTo>
                <a:cubicBezTo>
                  <a:pt x="452" y="745"/>
                  <a:pt x="452" y="745"/>
                  <a:pt x="452" y="745"/>
                </a:cubicBezTo>
                <a:cubicBezTo>
                  <a:pt x="456" y="745"/>
                  <a:pt x="456" y="745"/>
                  <a:pt x="456" y="745"/>
                </a:cubicBezTo>
                <a:cubicBezTo>
                  <a:pt x="456" y="453"/>
                  <a:pt x="456" y="453"/>
                  <a:pt x="456" y="453"/>
                </a:cubicBezTo>
                <a:cubicBezTo>
                  <a:pt x="220" y="216"/>
                  <a:pt x="220" y="216"/>
                  <a:pt x="220" y="216"/>
                </a:cubicBezTo>
                <a:cubicBezTo>
                  <a:pt x="192" y="216"/>
                  <a:pt x="192" y="216"/>
                  <a:pt x="192" y="216"/>
                </a:cubicBezTo>
                <a:cubicBezTo>
                  <a:pt x="174" y="198"/>
                  <a:pt x="174" y="198"/>
                  <a:pt x="174" y="198"/>
                </a:cubicBezTo>
                <a:cubicBezTo>
                  <a:pt x="177" y="94"/>
                  <a:pt x="177" y="94"/>
                  <a:pt x="177" y="94"/>
                </a:cubicBezTo>
                <a:cubicBezTo>
                  <a:pt x="86" y="2"/>
                  <a:pt x="86" y="2"/>
                  <a:pt x="86" y="2"/>
                </a:cubicBezTo>
                <a:cubicBezTo>
                  <a:pt x="7" y="0"/>
                  <a:pt x="7" y="0"/>
                  <a:pt x="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51" name="Freeform 1008"/>
          <p:cNvSpPr>
            <a:spLocks/>
          </p:cNvSpPr>
          <p:nvPr/>
        </p:nvSpPr>
        <p:spPr bwMode="auto">
          <a:xfrm>
            <a:off x="-973955" y="6748463"/>
            <a:ext cx="1762125" cy="2814638"/>
          </a:xfrm>
          <a:custGeom>
            <a:avLst/>
            <a:gdLst>
              <a:gd name="T0" fmla="*/ 3 w 425"/>
              <a:gd name="T1" fmla="*/ 0 h 679"/>
              <a:gd name="T2" fmla="*/ 3 w 425"/>
              <a:gd name="T3" fmla="*/ 1 h 679"/>
              <a:gd name="T4" fmla="*/ 0 w 425"/>
              <a:gd name="T5" fmla="*/ 3 h 679"/>
              <a:gd name="T6" fmla="*/ 158 w 425"/>
              <a:gd name="T7" fmla="*/ 159 h 679"/>
              <a:gd name="T8" fmla="*/ 189 w 425"/>
              <a:gd name="T9" fmla="*/ 158 h 679"/>
              <a:gd name="T10" fmla="*/ 421 w 425"/>
              <a:gd name="T11" fmla="*/ 390 h 679"/>
              <a:gd name="T12" fmla="*/ 421 w 425"/>
              <a:gd name="T13" fmla="*/ 679 h 679"/>
              <a:gd name="T14" fmla="*/ 425 w 425"/>
              <a:gd name="T15" fmla="*/ 679 h 679"/>
              <a:gd name="T16" fmla="*/ 425 w 425"/>
              <a:gd name="T17" fmla="*/ 389 h 679"/>
              <a:gd name="T18" fmla="*/ 191 w 425"/>
              <a:gd name="T19" fmla="*/ 153 h 679"/>
              <a:gd name="T20" fmla="*/ 159 w 425"/>
              <a:gd name="T21" fmla="*/ 155 h 679"/>
              <a:gd name="T22" fmla="*/ 3 w 425"/>
              <a:gd name="T23" fmla="*/ 0 h 6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25" h="679">
                <a:moveTo>
                  <a:pt x="3" y="0"/>
                </a:moveTo>
                <a:cubicBezTo>
                  <a:pt x="3" y="1"/>
                  <a:pt x="3" y="1"/>
                  <a:pt x="3" y="1"/>
                </a:cubicBezTo>
                <a:cubicBezTo>
                  <a:pt x="2" y="2"/>
                  <a:pt x="1" y="2"/>
                  <a:pt x="0" y="3"/>
                </a:cubicBezTo>
                <a:cubicBezTo>
                  <a:pt x="158" y="159"/>
                  <a:pt x="158" y="159"/>
                  <a:pt x="158" y="159"/>
                </a:cubicBezTo>
                <a:cubicBezTo>
                  <a:pt x="189" y="158"/>
                  <a:pt x="189" y="158"/>
                  <a:pt x="189" y="158"/>
                </a:cubicBezTo>
                <a:cubicBezTo>
                  <a:pt x="421" y="390"/>
                  <a:pt x="421" y="390"/>
                  <a:pt x="421" y="390"/>
                </a:cubicBezTo>
                <a:cubicBezTo>
                  <a:pt x="421" y="679"/>
                  <a:pt x="421" y="679"/>
                  <a:pt x="421" y="679"/>
                </a:cubicBezTo>
                <a:cubicBezTo>
                  <a:pt x="425" y="679"/>
                  <a:pt x="425" y="679"/>
                  <a:pt x="425" y="679"/>
                </a:cubicBezTo>
                <a:cubicBezTo>
                  <a:pt x="425" y="389"/>
                  <a:pt x="425" y="389"/>
                  <a:pt x="425" y="389"/>
                </a:cubicBezTo>
                <a:cubicBezTo>
                  <a:pt x="191" y="153"/>
                  <a:pt x="191" y="153"/>
                  <a:pt x="191" y="153"/>
                </a:cubicBezTo>
                <a:cubicBezTo>
                  <a:pt x="159" y="155"/>
                  <a:pt x="159" y="155"/>
                  <a:pt x="159" y="155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52" name="Freeform 1009"/>
          <p:cNvSpPr>
            <a:spLocks/>
          </p:cNvSpPr>
          <p:nvPr/>
        </p:nvSpPr>
        <p:spPr bwMode="auto">
          <a:xfrm>
            <a:off x="-1513705" y="6284913"/>
            <a:ext cx="2268538" cy="3228975"/>
          </a:xfrm>
          <a:custGeom>
            <a:avLst/>
            <a:gdLst>
              <a:gd name="T0" fmla="*/ 0 w 547"/>
              <a:gd name="T1" fmla="*/ 0 h 779"/>
              <a:gd name="T2" fmla="*/ 0 w 547"/>
              <a:gd name="T3" fmla="*/ 34 h 779"/>
              <a:gd name="T4" fmla="*/ 263 w 547"/>
              <a:gd name="T5" fmla="*/ 296 h 779"/>
              <a:gd name="T6" fmla="*/ 328 w 547"/>
              <a:gd name="T7" fmla="*/ 295 h 779"/>
              <a:gd name="T8" fmla="*/ 543 w 547"/>
              <a:gd name="T9" fmla="*/ 511 h 779"/>
              <a:gd name="T10" fmla="*/ 543 w 547"/>
              <a:gd name="T11" fmla="*/ 779 h 779"/>
              <a:gd name="T12" fmla="*/ 547 w 547"/>
              <a:gd name="T13" fmla="*/ 779 h 779"/>
              <a:gd name="T14" fmla="*/ 547 w 547"/>
              <a:gd name="T15" fmla="*/ 509 h 779"/>
              <a:gd name="T16" fmla="*/ 330 w 547"/>
              <a:gd name="T17" fmla="*/ 291 h 779"/>
              <a:gd name="T18" fmla="*/ 264 w 547"/>
              <a:gd name="T19" fmla="*/ 292 h 779"/>
              <a:gd name="T20" fmla="*/ 4 w 547"/>
              <a:gd name="T21" fmla="*/ 32 h 779"/>
              <a:gd name="T22" fmla="*/ 4 w 547"/>
              <a:gd name="T23" fmla="*/ 0 h 779"/>
              <a:gd name="T24" fmla="*/ 3 w 547"/>
              <a:gd name="T25" fmla="*/ 0 h 779"/>
              <a:gd name="T26" fmla="*/ 3 w 547"/>
              <a:gd name="T27" fmla="*/ 0 h 779"/>
              <a:gd name="T28" fmla="*/ 0 w 547"/>
              <a:gd name="T29" fmla="*/ 0 h 7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547" h="779">
                <a:moveTo>
                  <a:pt x="0" y="0"/>
                </a:moveTo>
                <a:cubicBezTo>
                  <a:pt x="0" y="34"/>
                  <a:pt x="0" y="34"/>
                  <a:pt x="0" y="34"/>
                </a:cubicBezTo>
                <a:cubicBezTo>
                  <a:pt x="263" y="296"/>
                  <a:pt x="263" y="296"/>
                  <a:pt x="263" y="296"/>
                </a:cubicBezTo>
                <a:cubicBezTo>
                  <a:pt x="328" y="295"/>
                  <a:pt x="328" y="295"/>
                  <a:pt x="328" y="295"/>
                </a:cubicBezTo>
                <a:cubicBezTo>
                  <a:pt x="543" y="511"/>
                  <a:pt x="543" y="511"/>
                  <a:pt x="543" y="511"/>
                </a:cubicBezTo>
                <a:cubicBezTo>
                  <a:pt x="543" y="779"/>
                  <a:pt x="543" y="779"/>
                  <a:pt x="543" y="779"/>
                </a:cubicBezTo>
                <a:cubicBezTo>
                  <a:pt x="547" y="779"/>
                  <a:pt x="547" y="779"/>
                  <a:pt x="547" y="779"/>
                </a:cubicBezTo>
                <a:cubicBezTo>
                  <a:pt x="547" y="509"/>
                  <a:pt x="547" y="509"/>
                  <a:pt x="547" y="509"/>
                </a:cubicBezTo>
                <a:cubicBezTo>
                  <a:pt x="330" y="291"/>
                  <a:pt x="330" y="291"/>
                  <a:pt x="330" y="291"/>
                </a:cubicBezTo>
                <a:cubicBezTo>
                  <a:pt x="264" y="292"/>
                  <a:pt x="264" y="292"/>
                  <a:pt x="264" y="292"/>
                </a:cubicBezTo>
                <a:cubicBezTo>
                  <a:pt x="4" y="32"/>
                  <a:pt x="4" y="32"/>
                  <a:pt x="4" y="32"/>
                </a:cubicBezTo>
                <a:cubicBezTo>
                  <a:pt x="4" y="0"/>
                  <a:pt x="4" y="0"/>
                  <a:pt x="4" y="0"/>
                </a:cubicBezTo>
                <a:cubicBezTo>
                  <a:pt x="4" y="0"/>
                  <a:pt x="3" y="0"/>
                  <a:pt x="3" y="0"/>
                </a:cubicBezTo>
                <a:cubicBezTo>
                  <a:pt x="3" y="0"/>
                  <a:pt x="3" y="0"/>
                  <a:pt x="3" y="0"/>
                </a:cubicBezTo>
                <a:cubicBezTo>
                  <a:pt x="2" y="0"/>
                  <a:pt x="1" y="0"/>
                  <a:pt x="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53" name="Freeform 1010"/>
          <p:cNvSpPr>
            <a:spLocks/>
          </p:cNvSpPr>
          <p:nvPr/>
        </p:nvSpPr>
        <p:spPr bwMode="auto">
          <a:xfrm>
            <a:off x="-2437630" y="5637213"/>
            <a:ext cx="3159125" cy="3810000"/>
          </a:xfrm>
          <a:custGeom>
            <a:avLst/>
            <a:gdLst>
              <a:gd name="T0" fmla="*/ 4 w 762"/>
              <a:gd name="T1" fmla="*/ 0 h 919"/>
              <a:gd name="T2" fmla="*/ 0 w 762"/>
              <a:gd name="T3" fmla="*/ 2 h 919"/>
              <a:gd name="T4" fmla="*/ 51 w 762"/>
              <a:gd name="T5" fmla="*/ 52 h 919"/>
              <a:gd name="T6" fmla="*/ 132 w 762"/>
              <a:gd name="T7" fmla="*/ 53 h 919"/>
              <a:gd name="T8" fmla="*/ 181 w 762"/>
              <a:gd name="T9" fmla="*/ 102 h 919"/>
              <a:gd name="T10" fmla="*/ 177 w 762"/>
              <a:gd name="T11" fmla="*/ 172 h 919"/>
              <a:gd name="T12" fmla="*/ 476 w 762"/>
              <a:gd name="T13" fmla="*/ 471 h 919"/>
              <a:gd name="T14" fmla="*/ 553 w 762"/>
              <a:gd name="T15" fmla="*/ 469 h 919"/>
              <a:gd name="T16" fmla="*/ 758 w 762"/>
              <a:gd name="T17" fmla="*/ 675 h 919"/>
              <a:gd name="T18" fmla="*/ 758 w 762"/>
              <a:gd name="T19" fmla="*/ 919 h 919"/>
              <a:gd name="T20" fmla="*/ 762 w 762"/>
              <a:gd name="T21" fmla="*/ 919 h 919"/>
              <a:gd name="T22" fmla="*/ 762 w 762"/>
              <a:gd name="T23" fmla="*/ 674 h 919"/>
              <a:gd name="T24" fmla="*/ 554 w 762"/>
              <a:gd name="T25" fmla="*/ 465 h 919"/>
              <a:gd name="T26" fmla="*/ 478 w 762"/>
              <a:gd name="T27" fmla="*/ 467 h 919"/>
              <a:gd name="T28" fmla="*/ 181 w 762"/>
              <a:gd name="T29" fmla="*/ 170 h 919"/>
              <a:gd name="T30" fmla="*/ 185 w 762"/>
              <a:gd name="T31" fmla="*/ 101 h 919"/>
              <a:gd name="T32" fmla="*/ 133 w 762"/>
              <a:gd name="T33" fmla="*/ 49 h 919"/>
              <a:gd name="T34" fmla="*/ 53 w 762"/>
              <a:gd name="T35" fmla="*/ 48 h 919"/>
              <a:gd name="T36" fmla="*/ 4 w 762"/>
              <a:gd name="T37" fmla="*/ 0 h 9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762" h="919">
                <a:moveTo>
                  <a:pt x="4" y="0"/>
                </a:moveTo>
                <a:cubicBezTo>
                  <a:pt x="3" y="1"/>
                  <a:pt x="1" y="1"/>
                  <a:pt x="0" y="2"/>
                </a:cubicBezTo>
                <a:cubicBezTo>
                  <a:pt x="51" y="52"/>
                  <a:pt x="51" y="52"/>
                  <a:pt x="51" y="52"/>
                </a:cubicBezTo>
                <a:cubicBezTo>
                  <a:pt x="132" y="53"/>
                  <a:pt x="132" y="53"/>
                  <a:pt x="132" y="53"/>
                </a:cubicBezTo>
                <a:cubicBezTo>
                  <a:pt x="181" y="102"/>
                  <a:pt x="181" y="102"/>
                  <a:pt x="181" y="102"/>
                </a:cubicBezTo>
                <a:cubicBezTo>
                  <a:pt x="177" y="172"/>
                  <a:pt x="177" y="172"/>
                  <a:pt x="177" y="172"/>
                </a:cubicBezTo>
                <a:cubicBezTo>
                  <a:pt x="476" y="471"/>
                  <a:pt x="476" y="471"/>
                  <a:pt x="476" y="471"/>
                </a:cubicBezTo>
                <a:cubicBezTo>
                  <a:pt x="553" y="469"/>
                  <a:pt x="553" y="469"/>
                  <a:pt x="553" y="469"/>
                </a:cubicBezTo>
                <a:cubicBezTo>
                  <a:pt x="758" y="675"/>
                  <a:pt x="758" y="675"/>
                  <a:pt x="758" y="675"/>
                </a:cubicBezTo>
                <a:cubicBezTo>
                  <a:pt x="758" y="919"/>
                  <a:pt x="758" y="919"/>
                  <a:pt x="758" y="919"/>
                </a:cubicBezTo>
                <a:cubicBezTo>
                  <a:pt x="762" y="919"/>
                  <a:pt x="762" y="919"/>
                  <a:pt x="762" y="919"/>
                </a:cubicBezTo>
                <a:cubicBezTo>
                  <a:pt x="762" y="674"/>
                  <a:pt x="762" y="674"/>
                  <a:pt x="762" y="674"/>
                </a:cubicBezTo>
                <a:cubicBezTo>
                  <a:pt x="554" y="465"/>
                  <a:pt x="554" y="465"/>
                  <a:pt x="554" y="465"/>
                </a:cubicBezTo>
                <a:cubicBezTo>
                  <a:pt x="478" y="467"/>
                  <a:pt x="478" y="467"/>
                  <a:pt x="478" y="467"/>
                </a:cubicBezTo>
                <a:cubicBezTo>
                  <a:pt x="181" y="170"/>
                  <a:pt x="181" y="170"/>
                  <a:pt x="181" y="170"/>
                </a:cubicBezTo>
                <a:cubicBezTo>
                  <a:pt x="185" y="101"/>
                  <a:pt x="185" y="101"/>
                  <a:pt x="185" y="101"/>
                </a:cubicBezTo>
                <a:cubicBezTo>
                  <a:pt x="133" y="49"/>
                  <a:pt x="133" y="49"/>
                  <a:pt x="133" y="49"/>
                </a:cubicBezTo>
                <a:cubicBezTo>
                  <a:pt x="53" y="48"/>
                  <a:pt x="53" y="48"/>
                  <a:pt x="53" y="48"/>
                </a:cubicBezTo>
                <a:cubicBezTo>
                  <a:pt x="4" y="0"/>
                  <a:pt x="4" y="0"/>
                  <a:pt x="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54" name="Freeform 1011"/>
          <p:cNvSpPr>
            <a:spLocks/>
          </p:cNvSpPr>
          <p:nvPr/>
        </p:nvSpPr>
        <p:spPr bwMode="auto">
          <a:xfrm>
            <a:off x="-2728142" y="5467350"/>
            <a:ext cx="3400425" cy="3881438"/>
          </a:xfrm>
          <a:custGeom>
            <a:avLst/>
            <a:gdLst>
              <a:gd name="T0" fmla="*/ 4 w 820"/>
              <a:gd name="T1" fmla="*/ 0 h 936"/>
              <a:gd name="T2" fmla="*/ 0 w 820"/>
              <a:gd name="T3" fmla="*/ 1 h 936"/>
              <a:gd name="T4" fmla="*/ 107 w 820"/>
              <a:gd name="T5" fmla="*/ 107 h 936"/>
              <a:gd name="T6" fmla="*/ 188 w 820"/>
              <a:gd name="T7" fmla="*/ 108 h 936"/>
              <a:gd name="T8" fmla="*/ 237 w 820"/>
              <a:gd name="T9" fmla="*/ 157 h 936"/>
              <a:gd name="T10" fmla="*/ 236 w 820"/>
              <a:gd name="T11" fmla="*/ 224 h 936"/>
              <a:gd name="T12" fmla="*/ 535 w 820"/>
              <a:gd name="T13" fmla="*/ 523 h 936"/>
              <a:gd name="T14" fmla="*/ 611 w 820"/>
              <a:gd name="T15" fmla="*/ 521 h 936"/>
              <a:gd name="T16" fmla="*/ 816 w 820"/>
              <a:gd name="T17" fmla="*/ 728 h 936"/>
              <a:gd name="T18" fmla="*/ 816 w 820"/>
              <a:gd name="T19" fmla="*/ 936 h 936"/>
              <a:gd name="T20" fmla="*/ 820 w 820"/>
              <a:gd name="T21" fmla="*/ 936 h 936"/>
              <a:gd name="T22" fmla="*/ 820 w 820"/>
              <a:gd name="T23" fmla="*/ 726 h 936"/>
              <a:gd name="T24" fmla="*/ 613 w 820"/>
              <a:gd name="T25" fmla="*/ 517 h 936"/>
              <a:gd name="T26" fmla="*/ 537 w 820"/>
              <a:gd name="T27" fmla="*/ 519 h 936"/>
              <a:gd name="T28" fmla="*/ 240 w 820"/>
              <a:gd name="T29" fmla="*/ 223 h 936"/>
              <a:gd name="T30" fmla="*/ 241 w 820"/>
              <a:gd name="T31" fmla="*/ 156 h 936"/>
              <a:gd name="T32" fmla="*/ 189 w 820"/>
              <a:gd name="T33" fmla="*/ 104 h 936"/>
              <a:gd name="T34" fmla="*/ 108 w 820"/>
              <a:gd name="T35" fmla="*/ 103 h 936"/>
              <a:gd name="T36" fmla="*/ 4 w 820"/>
              <a:gd name="T37" fmla="*/ 0 h 9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820" h="936">
                <a:moveTo>
                  <a:pt x="4" y="0"/>
                </a:moveTo>
                <a:cubicBezTo>
                  <a:pt x="3" y="1"/>
                  <a:pt x="1" y="1"/>
                  <a:pt x="0" y="1"/>
                </a:cubicBezTo>
                <a:cubicBezTo>
                  <a:pt x="107" y="107"/>
                  <a:pt x="107" y="107"/>
                  <a:pt x="107" y="107"/>
                </a:cubicBezTo>
                <a:cubicBezTo>
                  <a:pt x="188" y="108"/>
                  <a:pt x="188" y="108"/>
                  <a:pt x="188" y="108"/>
                </a:cubicBezTo>
                <a:cubicBezTo>
                  <a:pt x="237" y="157"/>
                  <a:pt x="237" y="157"/>
                  <a:pt x="237" y="157"/>
                </a:cubicBezTo>
                <a:cubicBezTo>
                  <a:pt x="236" y="224"/>
                  <a:pt x="236" y="224"/>
                  <a:pt x="236" y="224"/>
                </a:cubicBezTo>
                <a:cubicBezTo>
                  <a:pt x="535" y="523"/>
                  <a:pt x="535" y="523"/>
                  <a:pt x="535" y="523"/>
                </a:cubicBezTo>
                <a:cubicBezTo>
                  <a:pt x="611" y="521"/>
                  <a:pt x="611" y="521"/>
                  <a:pt x="611" y="521"/>
                </a:cubicBezTo>
                <a:cubicBezTo>
                  <a:pt x="816" y="728"/>
                  <a:pt x="816" y="728"/>
                  <a:pt x="816" y="728"/>
                </a:cubicBezTo>
                <a:cubicBezTo>
                  <a:pt x="816" y="936"/>
                  <a:pt x="816" y="936"/>
                  <a:pt x="816" y="936"/>
                </a:cubicBezTo>
                <a:cubicBezTo>
                  <a:pt x="820" y="936"/>
                  <a:pt x="820" y="936"/>
                  <a:pt x="820" y="936"/>
                </a:cubicBezTo>
                <a:cubicBezTo>
                  <a:pt x="820" y="726"/>
                  <a:pt x="820" y="726"/>
                  <a:pt x="820" y="726"/>
                </a:cubicBezTo>
                <a:cubicBezTo>
                  <a:pt x="613" y="517"/>
                  <a:pt x="613" y="517"/>
                  <a:pt x="613" y="517"/>
                </a:cubicBezTo>
                <a:cubicBezTo>
                  <a:pt x="537" y="519"/>
                  <a:pt x="537" y="519"/>
                  <a:pt x="537" y="519"/>
                </a:cubicBezTo>
                <a:cubicBezTo>
                  <a:pt x="240" y="223"/>
                  <a:pt x="240" y="223"/>
                  <a:pt x="240" y="223"/>
                </a:cubicBezTo>
                <a:cubicBezTo>
                  <a:pt x="241" y="156"/>
                  <a:pt x="241" y="156"/>
                  <a:pt x="241" y="156"/>
                </a:cubicBezTo>
                <a:cubicBezTo>
                  <a:pt x="189" y="104"/>
                  <a:pt x="189" y="104"/>
                  <a:pt x="189" y="104"/>
                </a:cubicBezTo>
                <a:cubicBezTo>
                  <a:pt x="108" y="103"/>
                  <a:pt x="108" y="103"/>
                  <a:pt x="108" y="103"/>
                </a:cubicBezTo>
                <a:cubicBezTo>
                  <a:pt x="4" y="0"/>
                  <a:pt x="4" y="0"/>
                  <a:pt x="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55" name="Freeform 1012"/>
          <p:cNvSpPr>
            <a:spLocks/>
          </p:cNvSpPr>
          <p:nvPr/>
        </p:nvSpPr>
        <p:spPr bwMode="auto">
          <a:xfrm>
            <a:off x="-5103042" y="3713163"/>
            <a:ext cx="5724525" cy="5684838"/>
          </a:xfrm>
          <a:custGeom>
            <a:avLst/>
            <a:gdLst>
              <a:gd name="T0" fmla="*/ 8 w 3606"/>
              <a:gd name="T1" fmla="*/ 0 h 3581"/>
              <a:gd name="T2" fmla="*/ 0 w 3606"/>
              <a:gd name="T3" fmla="*/ 6 h 3581"/>
              <a:gd name="T4" fmla="*/ 549 w 3606"/>
              <a:gd name="T5" fmla="*/ 551 h 3581"/>
              <a:gd name="T6" fmla="*/ 885 w 3606"/>
              <a:gd name="T7" fmla="*/ 551 h 3581"/>
              <a:gd name="T8" fmla="*/ 1747 w 3606"/>
              <a:gd name="T9" fmla="*/ 1413 h 3581"/>
              <a:gd name="T10" fmla="*/ 1959 w 3606"/>
              <a:gd name="T11" fmla="*/ 1416 h 3581"/>
              <a:gd name="T12" fmla="*/ 2087 w 3606"/>
              <a:gd name="T13" fmla="*/ 1546 h 3581"/>
              <a:gd name="T14" fmla="*/ 2076 w 3606"/>
              <a:gd name="T15" fmla="*/ 1727 h 3581"/>
              <a:gd name="T16" fmla="*/ 2857 w 3606"/>
              <a:gd name="T17" fmla="*/ 2507 h 3581"/>
              <a:gd name="T18" fmla="*/ 3058 w 3606"/>
              <a:gd name="T19" fmla="*/ 2505 h 3581"/>
              <a:gd name="T20" fmla="*/ 3596 w 3606"/>
              <a:gd name="T21" fmla="*/ 3045 h 3581"/>
              <a:gd name="T22" fmla="*/ 3596 w 3606"/>
              <a:gd name="T23" fmla="*/ 3581 h 3581"/>
              <a:gd name="T24" fmla="*/ 3606 w 3606"/>
              <a:gd name="T25" fmla="*/ 3581 h 3581"/>
              <a:gd name="T26" fmla="*/ 3606 w 3606"/>
              <a:gd name="T27" fmla="*/ 3040 h 3581"/>
              <a:gd name="T28" fmla="*/ 3063 w 3606"/>
              <a:gd name="T29" fmla="*/ 2494 h 3581"/>
              <a:gd name="T30" fmla="*/ 2862 w 3606"/>
              <a:gd name="T31" fmla="*/ 2497 h 3581"/>
              <a:gd name="T32" fmla="*/ 2087 w 3606"/>
              <a:gd name="T33" fmla="*/ 1724 h 3581"/>
              <a:gd name="T34" fmla="*/ 2097 w 3606"/>
              <a:gd name="T35" fmla="*/ 1541 h 3581"/>
              <a:gd name="T36" fmla="*/ 1961 w 3606"/>
              <a:gd name="T37" fmla="*/ 1405 h 3581"/>
              <a:gd name="T38" fmla="*/ 1752 w 3606"/>
              <a:gd name="T39" fmla="*/ 1403 h 3581"/>
              <a:gd name="T40" fmla="*/ 888 w 3606"/>
              <a:gd name="T41" fmla="*/ 541 h 3581"/>
              <a:gd name="T42" fmla="*/ 554 w 3606"/>
              <a:gd name="T43" fmla="*/ 541 h 3581"/>
              <a:gd name="T44" fmla="*/ 8 w 3606"/>
              <a:gd name="T45" fmla="*/ 0 h 35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606" h="3581">
                <a:moveTo>
                  <a:pt x="8" y="0"/>
                </a:moveTo>
                <a:lnTo>
                  <a:pt x="0" y="6"/>
                </a:lnTo>
                <a:lnTo>
                  <a:pt x="549" y="551"/>
                </a:lnTo>
                <a:lnTo>
                  <a:pt x="885" y="551"/>
                </a:lnTo>
                <a:lnTo>
                  <a:pt x="1747" y="1413"/>
                </a:lnTo>
                <a:lnTo>
                  <a:pt x="1959" y="1416"/>
                </a:lnTo>
                <a:lnTo>
                  <a:pt x="2087" y="1546"/>
                </a:lnTo>
                <a:lnTo>
                  <a:pt x="2076" y="1727"/>
                </a:lnTo>
                <a:lnTo>
                  <a:pt x="2857" y="2507"/>
                </a:lnTo>
                <a:lnTo>
                  <a:pt x="3058" y="2505"/>
                </a:lnTo>
                <a:lnTo>
                  <a:pt x="3596" y="3045"/>
                </a:lnTo>
                <a:lnTo>
                  <a:pt x="3596" y="3581"/>
                </a:lnTo>
                <a:lnTo>
                  <a:pt x="3606" y="3581"/>
                </a:lnTo>
                <a:lnTo>
                  <a:pt x="3606" y="3040"/>
                </a:lnTo>
                <a:lnTo>
                  <a:pt x="3063" y="2494"/>
                </a:lnTo>
                <a:lnTo>
                  <a:pt x="2862" y="2497"/>
                </a:lnTo>
                <a:lnTo>
                  <a:pt x="2087" y="1724"/>
                </a:lnTo>
                <a:lnTo>
                  <a:pt x="2097" y="1541"/>
                </a:lnTo>
                <a:lnTo>
                  <a:pt x="1961" y="1405"/>
                </a:lnTo>
                <a:lnTo>
                  <a:pt x="1752" y="1403"/>
                </a:lnTo>
                <a:lnTo>
                  <a:pt x="888" y="541"/>
                </a:lnTo>
                <a:lnTo>
                  <a:pt x="554" y="541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56" name="Freeform 1013"/>
          <p:cNvSpPr>
            <a:spLocks/>
          </p:cNvSpPr>
          <p:nvPr/>
        </p:nvSpPr>
        <p:spPr bwMode="auto">
          <a:xfrm>
            <a:off x="-5103042" y="3713163"/>
            <a:ext cx="5724525" cy="5684838"/>
          </a:xfrm>
          <a:custGeom>
            <a:avLst/>
            <a:gdLst>
              <a:gd name="T0" fmla="*/ 8 w 3606"/>
              <a:gd name="T1" fmla="*/ 0 h 3581"/>
              <a:gd name="T2" fmla="*/ 0 w 3606"/>
              <a:gd name="T3" fmla="*/ 6 h 3581"/>
              <a:gd name="T4" fmla="*/ 549 w 3606"/>
              <a:gd name="T5" fmla="*/ 551 h 3581"/>
              <a:gd name="T6" fmla="*/ 885 w 3606"/>
              <a:gd name="T7" fmla="*/ 551 h 3581"/>
              <a:gd name="T8" fmla="*/ 1747 w 3606"/>
              <a:gd name="T9" fmla="*/ 1413 h 3581"/>
              <a:gd name="T10" fmla="*/ 1959 w 3606"/>
              <a:gd name="T11" fmla="*/ 1416 h 3581"/>
              <a:gd name="T12" fmla="*/ 2087 w 3606"/>
              <a:gd name="T13" fmla="*/ 1546 h 3581"/>
              <a:gd name="T14" fmla="*/ 2076 w 3606"/>
              <a:gd name="T15" fmla="*/ 1727 h 3581"/>
              <a:gd name="T16" fmla="*/ 2857 w 3606"/>
              <a:gd name="T17" fmla="*/ 2507 h 3581"/>
              <a:gd name="T18" fmla="*/ 3058 w 3606"/>
              <a:gd name="T19" fmla="*/ 2505 h 3581"/>
              <a:gd name="T20" fmla="*/ 3596 w 3606"/>
              <a:gd name="T21" fmla="*/ 3045 h 3581"/>
              <a:gd name="T22" fmla="*/ 3596 w 3606"/>
              <a:gd name="T23" fmla="*/ 3581 h 3581"/>
              <a:gd name="T24" fmla="*/ 3606 w 3606"/>
              <a:gd name="T25" fmla="*/ 3581 h 3581"/>
              <a:gd name="T26" fmla="*/ 3606 w 3606"/>
              <a:gd name="T27" fmla="*/ 3040 h 3581"/>
              <a:gd name="T28" fmla="*/ 3063 w 3606"/>
              <a:gd name="T29" fmla="*/ 2494 h 3581"/>
              <a:gd name="T30" fmla="*/ 2862 w 3606"/>
              <a:gd name="T31" fmla="*/ 2497 h 3581"/>
              <a:gd name="T32" fmla="*/ 2087 w 3606"/>
              <a:gd name="T33" fmla="*/ 1724 h 3581"/>
              <a:gd name="T34" fmla="*/ 2097 w 3606"/>
              <a:gd name="T35" fmla="*/ 1541 h 3581"/>
              <a:gd name="T36" fmla="*/ 1961 w 3606"/>
              <a:gd name="T37" fmla="*/ 1405 h 3581"/>
              <a:gd name="T38" fmla="*/ 1752 w 3606"/>
              <a:gd name="T39" fmla="*/ 1403 h 3581"/>
              <a:gd name="T40" fmla="*/ 888 w 3606"/>
              <a:gd name="T41" fmla="*/ 541 h 3581"/>
              <a:gd name="T42" fmla="*/ 554 w 3606"/>
              <a:gd name="T43" fmla="*/ 541 h 3581"/>
              <a:gd name="T44" fmla="*/ 8 w 3606"/>
              <a:gd name="T45" fmla="*/ 0 h 35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606" h="3581">
                <a:moveTo>
                  <a:pt x="8" y="0"/>
                </a:moveTo>
                <a:lnTo>
                  <a:pt x="0" y="6"/>
                </a:lnTo>
                <a:lnTo>
                  <a:pt x="549" y="551"/>
                </a:lnTo>
                <a:lnTo>
                  <a:pt x="885" y="551"/>
                </a:lnTo>
                <a:lnTo>
                  <a:pt x="1747" y="1413"/>
                </a:lnTo>
                <a:lnTo>
                  <a:pt x="1959" y="1416"/>
                </a:lnTo>
                <a:lnTo>
                  <a:pt x="2087" y="1546"/>
                </a:lnTo>
                <a:lnTo>
                  <a:pt x="2076" y="1727"/>
                </a:lnTo>
                <a:lnTo>
                  <a:pt x="2857" y="2507"/>
                </a:lnTo>
                <a:lnTo>
                  <a:pt x="3058" y="2505"/>
                </a:lnTo>
                <a:lnTo>
                  <a:pt x="3596" y="3045"/>
                </a:lnTo>
                <a:lnTo>
                  <a:pt x="3596" y="3581"/>
                </a:lnTo>
                <a:lnTo>
                  <a:pt x="3606" y="3581"/>
                </a:lnTo>
                <a:lnTo>
                  <a:pt x="3606" y="3040"/>
                </a:lnTo>
                <a:lnTo>
                  <a:pt x="3063" y="2494"/>
                </a:lnTo>
                <a:lnTo>
                  <a:pt x="2862" y="2497"/>
                </a:lnTo>
                <a:lnTo>
                  <a:pt x="2087" y="1724"/>
                </a:lnTo>
                <a:lnTo>
                  <a:pt x="2097" y="1541"/>
                </a:lnTo>
                <a:lnTo>
                  <a:pt x="1961" y="1405"/>
                </a:lnTo>
                <a:lnTo>
                  <a:pt x="1752" y="1403"/>
                </a:lnTo>
                <a:lnTo>
                  <a:pt x="888" y="541"/>
                </a:lnTo>
                <a:lnTo>
                  <a:pt x="554" y="541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57" name="Freeform 1014"/>
          <p:cNvSpPr>
            <a:spLocks/>
          </p:cNvSpPr>
          <p:nvPr/>
        </p:nvSpPr>
        <p:spPr bwMode="auto">
          <a:xfrm>
            <a:off x="-2067742" y="6226175"/>
            <a:ext cx="2622550" cy="3089275"/>
          </a:xfrm>
          <a:custGeom>
            <a:avLst/>
            <a:gdLst>
              <a:gd name="T0" fmla="*/ 4 w 633"/>
              <a:gd name="T1" fmla="*/ 0 h 745"/>
              <a:gd name="T2" fmla="*/ 1 w 633"/>
              <a:gd name="T3" fmla="*/ 0 h 745"/>
              <a:gd name="T4" fmla="*/ 0 w 633"/>
              <a:gd name="T5" fmla="*/ 0 h 745"/>
              <a:gd name="T6" fmla="*/ 1 w 633"/>
              <a:gd name="T7" fmla="*/ 16 h 745"/>
              <a:gd name="T8" fmla="*/ 350 w 633"/>
              <a:gd name="T9" fmla="*/ 365 h 745"/>
              <a:gd name="T10" fmla="*/ 424 w 633"/>
              <a:gd name="T11" fmla="*/ 367 h 745"/>
              <a:gd name="T12" fmla="*/ 629 w 633"/>
              <a:gd name="T13" fmla="*/ 573 h 745"/>
              <a:gd name="T14" fmla="*/ 629 w 633"/>
              <a:gd name="T15" fmla="*/ 745 h 745"/>
              <a:gd name="T16" fmla="*/ 633 w 633"/>
              <a:gd name="T17" fmla="*/ 745 h 745"/>
              <a:gd name="T18" fmla="*/ 633 w 633"/>
              <a:gd name="T19" fmla="*/ 571 h 745"/>
              <a:gd name="T20" fmla="*/ 426 w 633"/>
              <a:gd name="T21" fmla="*/ 363 h 745"/>
              <a:gd name="T22" fmla="*/ 352 w 633"/>
              <a:gd name="T23" fmla="*/ 361 h 745"/>
              <a:gd name="T24" fmla="*/ 5 w 633"/>
              <a:gd name="T25" fmla="*/ 15 h 745"/>
              <a:gd name="T26" fmla="*/ 4 w 633"/>
              <a:gd name="T27" fmla="*/ 0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633" h="745">
                <a:moveTo>
                  <a:pt x="4" y="0"/>
                </a:moveTo>
                <a:cubicBezTo>
                  <a:pt x="3" y="0"/>
                  <a:pt x="2" y="0"/>
                  <a:pt x="1" y="0"/>
                </a:cubicBezTo>
                <a:cubicBezTo>
                  <a:pt x="1" y="0"/>
                  <a:pt x="0" y="0"/>
                  <a:pt x="0" y="0"/>
                </a:cubicBezTo>
                <a:cubicBezTo>
                  <a:pt x="1" y="16"/>
                  <a:pt x="1" y="16"/>
                  <a:pt x="1" y="16"/>
                </a:cubicBezTo>
                <a:cubicBezTo>
                  <a:pt x="350" y="365"/>
                  <a:pt x="350" y="365"/>
                  <a:pt x="350" y="365"/>
                </a:cubicBezTo>
                <a:cubicBezTo>
                  <a:pt x="424" y="367"/>
                  <a:pt x="424" y="367"/>
                  <a:pt x="424" y="367"/>
                </a:cubicBezTo>
                <a:cubicBezTo>
                  <a:pt x="629" y="573"/>
                  <a:pt x="629" y="573"/>
                  <a:pt x="629" y="573"/>
                </a:cubicBezTo>
                <a:cubicBezTo>
                  <a:pt x="629" y="745"/>
                  <a:pt x="629" y="745"/>
                  <a:pt x="629" y="745"/>
                </a:cubicBezTo>
                <a:cubicBezTo>
                  <a:pt x="633" y="745"/>
                  <a:pt x="633" y="745"/>
                  <a:pt x="633" y="745"/>
                </a:cubicBezTo>
                <a:cubicBezTo>
                  <a:pt x="633" y="571"/>
                  <a:pt x="633" y="571"/>
                  <a:pt x="633" y="571"/>
                </a:cubicBezTo>
                <a:cubicBezTo>
                  <a:pt x="426" y="363"/>
                  <a:pt x="426" y="363"/>
                  <a:pt x="426" y="363"/>
                </a:cubicBezTo>
                <a:cubicBezTo>
                  <a:pt x="352" y="361"/>
                  <a:pt x="352" y="361"/>
                  <a:pt x="352" y="361"/>
                </a:cubicBezTo>
                <a:cubicBezTo>
                  <a:pt x="5" y="15"/>
                  <a:pt x="5" y="15"/>
                  <a:pt x="5" y="15"/>
                </a:cubicBezTo>
                <a:cubicBezTo>
                  <a:pt x="4" y="0"/>
                  <a:pt x="4" y="0"/>
                  <a:pt x="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58" name="Freeform 1015"/>
          <p:cNvSpPr>
            <a:spLocks/>
          </p:cNvSpPr>
          <p:nvPr/>
        </p:nvSpPr>
        <p:spPr bwMode="auto">
          <a:xfrm>
            <a:off x="-286567" y="5202238"/>
            <a:ext cx="2449513" cy="4046538"/>
          </a:xfrm>
          <a:custGeom>
            <a:avLst/>
            <a:gdLst>
              <a:gd name="T0" fmla="*/ 20 w 591"/>
              <a:gd name="T1" fmla="*/ 0 h 976"/>
              <a:gd name="T2" fmla="*/ 0 w 591"/>
              <a:gd name="T3" fmla="*/ 1 h 976"/>
              <a:gd name="T4" fmla="*/ 0 w 591"/>
              <a:gd name="T5" fmla="*/ 5 h 976"/>
              <a:gd name="T6" fmla="*/ 18 w 591"/>
              <a:gd name="T7" fmla="*/ 4 h 976"/>
              <a:gd name="T8" fmla="*/ 587 w 591"/>
              <a:gd name="T9" fmla="*/ 574 h 976"/>
              <a:gd name="T10" fmla="*/ 587 w 591"/>
              <a:gd name="T11" fmla="*/ 976 h 976"/>
              <a:gd name="T12" fmla="*/ 591 w 591"/>
              <a:gd name="T13" fmla="*/ 976 h 976"/>
              <a:gd name="T14" fmla="*/ 591 w 591"/>
              <a:gd name="T15" fmla="*/ 572 h 976"/>
              <a:gd name="T16" fmla="*/ 20 w 591"/>
              <a:gd name="T17" fmla="*/ 0 h 9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91" h="976">
                <a:moveTo>
                  <a:pt x="20" y="0"/>
                </a:moveTo>
                <a:cubicBezTo>
                  <a:pt x="0" y="1"/>
                  <a:pt x="0" y="1"/>
                  <a:pt x="0" y="1"/>
                </a:cubicBezTo>
                <a:cubicBezTo>
                  <a:pt x="0" y="2"/>
                  <a:pt x="1" y="4"/>
                  <a:pt x="0" y="5"/>
                </a:cubicBezTo>
                <a:cubicBezTo>
                  <a:pt x="18" y="4"/>
                  <a:pt x="18" y="4"/>
                  <a:pt x="18" y="4"/>
                </a:cubicBezTo>
                <a:cubicBezTo>
                  <a:pt x="587" y="574"/>
                  <a:pt x="587" y="574"/>
                  <a:pt x="587" y="574"/>
                </a:cubicBezTo>
                <a:cubicBezTo>
                  <a:pt x="587" y="976"/>
                  <a:pt x="587" y="976"/>
                  <a:pt x="587" y="976"/>
                </a:cubicBezTo>
                <a:cubicBezTo>
                  <a:pt x="591" y="976"/>
                  <a:pt x="591" y="976"/>
                  <a:pt x="591" y="976"/>
                </a:cubicBezTo>
                <a:cubicBezTo>
                  <a:pt x="591" y="572"/>
                  <a:pt x="591" y="572"/>
                  <a:pt x="591" y="572"/>
                </a:cubicBezTo>
                <a:cubicBezTo>
                  <a:pt x="20" y="0"/>
                  <a:pt x="20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59" name="Freeform 1016"/>
          <p:cNvSpPr>
            <a:spLocks/>
          </p:cNvSpPr>
          <p:nvPr/>
        </p:nvSpPr>
        <p:spPr bwMode="auto">
          <a:xfrm>
            <a:off x="415108" y="5570538"/>
            <a:ext cx="1847850" cy="4059238"/>
          </a:xfrm>
          <a:custGeom>
            <a:avLst/>
            <a:gdLst>
              <a:gd name="T0" fmla="*/ 3 w 446"/>
              <a:gd name="T1" fmla="*/ 0 h 979"/>
              <a:gd name="T2" fmla="*/ 1 w 446"/>
              <a:gd name="T3" fmla="*/ 2 h 979"/>
              <a:gd name="T4" fmla="*/ 0 w 446"/>
              <a:gd name="T5" fmla="*/ 3 h 979"/>
              <a:gd name="T6" fmla="*/ 13 w 446"/>
              <a:gd name="T7" fmla="*/ 16 h 979"/>
              <a:gd name="T8" fmla="*/ 13 w 446"/>
              <a:gd name="T9" fmla="*/ 51 h 979"/>
              <a:gd name="T10" fmla="*/ 442 w 446"/>
              <a:gd name="T11" fmla="*/ 481 h 979"/>
              <a:gd name="T12" fmla="*/ 442 w 446"/>
              <a:gd name="T13" fmla="*/ 979 h 979"/>
              <a:gd name="T14" fmla="*/ 446 w 446"/>
              <a:gd name="T15" fmla="*/ 979 h 979"/>
              <a:gd name="T16" fmla="*/ 446 w 446"/>
              <a:gd name="T17" fmla="*/ 479 h 979"/>
              <a:gd name="T18" fmla="*/ 17 w 446"/>
              <a:gd name="T19" fmla="*/ 50 h 979"/>
              <a:gd name="T20" fmla="*/ 17 w 446"/>
              <a:gd name="T21" fmla="*/ 14 h 979"/>
              <a:gd name="T22" fmla="*/ 3 w 446"/>
              <a:gd name="T23" fmla="*/ 0 h 9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46" h="979">
                <a:moveTo>
                  <a:pt x="3" y="0"/>
                </a:moveTo>
                <a:cubicBezTo>
                  <a:pt x="2" y="1"/>
                  <a:pt x="2" y="1"/>
                  <a:pt x="1" y="2"/>
                </a:cubicBezTo>
                <a:cubicBezTo>
                  <a:pt x="1" y="2"/>
                  <a:pt x="0" y="3"/>
                  <a:pt x="0" y="3"/>
                </a:cubicBezTo>
                <a:cubicBezTo>
                  <a:pt x="13" y="16"/>
                  <a:pt x="13" y="16"/>
                  <a:pt x="13" y="16"/>
                </a:cubicBezTo>
                <a:cubicBezTo>
                  <a:pt x="13" y="51"/>
                  <a:pt x="13" y="51"/>
                  <a:pt x="13" y="51"/>
                </a:cubicBezTo>
                <a:cubicBezTo>
                  <a:pt x="442" y="481"/>
                  <a:pt x="442" y="481"/>
                  <a:pt x="442" y="481"/>
                </a:cubicBezTo>
                <a:cubicBezTo>
                  <a:pt x="442" y="979"/>
                  <a:pt x="442" y="979"/>
                  <a:pt x="442" y="979"/>
                </a:cubicBezTo>
                <a:cubicBezTo>
                  <a:pt x="446" y="979"/>
                  <a:pt x="446" y="979"/>
                  <a:pt x="446" y="979"/>
                </a:cubicBezTo>
                <a:cubicBezTo>
                  <a:pt x="446" y="479"/>
                  <a:pt x="446" y="479"/>
                  <a:pt x="446" y="479"/>
                </a:cubicBezTo>
                <a:cubicBezTo>
                  <a:pt x="17" y="50"/>
                  <a:pt x="17" y="50"/>
                  <a:pt x="17" y="50"/>
                </a:cubicBezTo>
                <a:cubicBezTo>
                  <a:pt x="17" y="14"/>
                  <a:pt x="17" y="14"/>
                  <a:pt x="17" y="14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60" name="Freeform 1017"/>
          <p:cNvSpPr>
            <a:spLocks/>
          </p:cNvSpPr>
          <p:nvPr/>
        </p:nvSpPr>
        <p:spPr bwMode="auto">
          <a:xfrm>
            <a:off x="-1977255" y="4376738"/>
            <a:ext cx="4340225" cy="5203825"/>
          </a:xfrm>
          <a:custGeom>
            <a:avLst/>
            <a:gdLst>
              <a:gd name="T0" fmla="*/ 0 w 1047"/>
              <a:gd name="T1" fmla="*/ 0 h 1255"/>
              <a:gd name="T2" fmla="*/ 0 w 1047"/>
              <a:gd name="T3" fmla="*/ 4 h 1255"/>
              <a:gd name="T4" fmla="*/ 20 w 1047"/>
              <a:gd name="T5" fmla="*/ 5 h 1255"/>
              <a:gd name="T6" fmla="*/ 94 w 1047"/>
              <a:gd name="T7" fmla="*/ 80 h 1255"/>
              <a:gd name="T8" fmla="*/ 262 w 1047"/>
              <a:gd name="T9" fmla="*/ 78 h 1255"/>
              <a:gd name="T10" fmla="*/ 288 w 1047"/>
              <a:gd name="T11" fmla="*/ 104 h 1255"/>
              <a:gd name="T12" fmla="*/ 372 w 1047"/>
              <a:gd name="T13" fmla="*/ 103 h 1255"/>
              <a:gd name="T14" fmla="*/ 451 w 1047"/>
              <a:gd name="T15" fmla="*/ 182 h 1255"/>
              <a:gd name="T16" fmla="*/ 450 w 1047"/>
              <a:gd name="T17" fmla="*/ 209 h 1255"/>
              <a:gd name="T18" fmla="*/ 495 w 1047"/>
              <a:gd name="T19" fmla="*/ 254 h 1255"/>
              <a:gd name="T20" fmla="*/ 528 w 1047"/>
              <a:gd name="T21" fmla="*/ 252 h 1255"/>
              <a:gd name="T22" fmla="*/ 556 w 1047"/>
              <a:gd name="T23" fmla="*/ 224 h 1255"/>
              <a:gd name="T24" fmla="*/ 617 w 1047"/>
              <a:gd name="T25" fmla="*/ 285 h 1255"/>
              <a:gd name="T26" fmla="*/ 615 w 1047"/>
              <a:gd name="T27" fmla="*/ 329 h 1255"/>
              <a:gd name="T28" fmla="*/ 1043 w 1047"/>
              <a:gd name="T29" fmla="*/ 758 h 1255"/>
              <a:gd name="T30" fmla="*/ 1043 w 1047"/>
              <a:gd name="T31" fmla="*/ 1255 h 1255"/>
              <a:gd name="T32" fmla="*/ 1047 w 1047"/>
              <a:gd name="T33" fmla="*/ 1255 h 1255"/>
              <a:gd name="T34" fmla="*/ 1047 w 1047"/>
              <a:gd name="T35" fmla="*/ 756 h 1255"/>
              <a:gd name="T36" fmla="*/ 619 w 1047"/>
              <a:gd name="T37" fmla="*/ 328 h 1255"/>
              <a:gd name="T38" fmla="*/ 621 w 1047"/>
              <a:gd name="T39" fmla="*/ 284 h 1255"/>
              <a:gd name="T40" fmla="*/ 556 w 1047"/>
              <a:gd name="T41" fmla="*/ 218 h 1255"/>
              <a:gd name="T42" fmla="*/ 526 w 1047"/>
              <a:gd name="T43" fmla="*/ 248 h 1255"/>
              <a:gd name="T44" fmla="*/ 496 w 1047"/>
              <a:gd name="T45" fmla="*/ 250 h 1255"/>
              <a:gd name="T46" fmla="*/ 455 w 1047"/>
              <a:gd name="T47" fmla="*/ 208 h 1255"/>
              <a:gd name="T48" fmla="*/ 455 w 1047"/>
              <a:gd name="T49" fmla="*/ 180 h 1255"/>
              <a:gd name="T50" fmla="*/ 374 w 1047"/>
              <a:gd name="T51" fmla="*/ 99 h 1255"/>
              <a:gd name="T52" fmla="*/ 290 w 1047"/>
              <a:gd name="T53" fmla="*/ 100 h 1255"/>
              <a:gd name="T54" fmla="*/ 264 w 1047"/>
              <a:gd name="T55" fmla="*/ 74 h 1255"/>
              <a:gd name="T56" fmla="*/ 96 w 1047"/>
              <a:gd name="T57" fmla="*/ 76 h 1255"/>
              <a:gd name="T58" fmla="*/ 21 w 1047"/>
              <a:gd name="T59" fmla="*/ 1 h 1255"/>
              <a:gd name="T60" fmla="*/ 0 w 1047"/>
              <a:gd name="T61" fmla="*/ 0 h 12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047" h="1255">
                <a:moveTo>
                  <a:pt x="0" y="0"/>
                </a:moveTo>
                <a:cubicBezTo>
                  <a:pt x="0" y="2"/>
                  <a:pt x="0" y="3"/>
                  <a:pt x="0" y="4"/>
                </a:cubicBezTo>
                <a:cubicBezTo>
                  <a:pt x="20" y="5"/>
                  <a:pt x="20" y="5"/>
                  <a:pt x="20" y="5"/>
                </a:cubicBezTo>
                <a:cubicBezTo>
                  <a:pt x="94" y="80"/>
                  <a:pt x="94" y="80"/>
                  <a:pt x="94" y="80"/>
                </a:cubicBezTo>
                <a:cubicBezTo>
                  <a:pt x="262" y="78"/>
                  <a:pt x="262" y="78"/>
                  <a:pt x="262" y="78"/>
                </a:cubicBezTo>
                <a:cubicBezTo>
                  <a:pt x="288" y="104"/>
                  <a:pt x="288" y="104"/>
                  <a:pt x="288" y="104"/>
                </a:cubicBezTo>
                <a:cubicBezTo>
                  <a:pt x="372" y="103"/>
                  <a:pt x="372" y="103"/>
                  <a:pt x="372" y="103"/>
                </a:cubicBezTo>
                <a:cubicBezTo>
                  <a:pt x="451" y="182"/>
                  <a:pt x="451" y="182"/>
                  <a:pt x="451" y="182"/>
                </a:cubicBezTo>
                <a:cubicBezTo>
                  <a:pt x="450" y="209"/>
                  <a:pt x="450" y="209"/>
                  <a:pt x="450" y="209"/>
                </a:cubicBezTo>
                <a:cubicBezTo>
                  <a:pt x="495" y="254"/>
                  <a:pt x="495" y="254"/>
                  <a:pt x="495" y="254"/>
                </a:cubicBezTo>
                <a:cubicBezTo>
                  <a:pt x="528" y="252"/>
                  <a:pt x="528" y="252"/>
                  <a:pt x="528" y="252"/>
                </a:cubicBezTo>
                <a:cubicBezTo>
                  <a:pt x="556" y="224"/>
                  <a:pt x="556" y="224"/>
                  <a:pt x="556" y="224"/>
                </a:cubicBezTo>
                <a:cubicBezTo>
                  <a:pt x="617" y="285"/>
                  <a:pt x="617" y="285"/>
                  <a:pt x="617" y="285"/>
                </a:cubicBezTo>
                <a:cubicBezTo>
                  <a:pt x="615" y="329"/>
                  <a:pt x="615" y="329"/>
                  <a:pt x="615" y="329"/>
                </a:cubicBezTo>
                <a:cubicBezTo>
                  <a:pt x="1043" y="758"/>
                  <a:pt x="1043" y="758"/>
                  <a:pt x="1043" y="758"/>
                </a:cubicBezTo>
                <a:cubicBezTo>
                  <a:pt x="1043" y="1255"/>
                  <a:pt x="1043" y="1255"/>
                  <a:pt x="1043" y="1255"/>
                </a:cubicBezTo>
                <a:cubicBezTo>
                  <a:pt x="1047" y="1255"/>
                  <a:pt x="1047" y="1255"/>
                  <a:pt x="1047" y="1255"/>
                </a:cubicBezTo>
                <a:cubicBezTo>
                  <a:pt x="1047" y="756"/>
                  <a:pt x="1047" y="756"/>
                  <a:pt x="1047" y="756"/>
                </a:cubicBezTo>
                <a:cubicBezTo>
                  <a:pt x="619" y="328"/>
                  <a:pt x="619" y="328"/>
                  <a:pt x="619" y="328"/>
                </a:cubicBezTo>
                <a:cubicBezTo>
                  <a:pt x="621" y="284"/>
                  <a:pt x="621" y="284"/>
                  <a:pt x="621" y="284"/>
                </a:cubicBezTo>
                <a:cubicBezTo>
                  <a:pt x="556" y="218"/>
                  <a:pt x="556" y="218"/>
                  <a:pt x="556" y="218"/>
                </a:cubicBezTo>
                <a:cubicBezTo>
                  <a:pt x="526" y="248"/>
                  <a:pt x="526" y="248"/>
                  <a:pt x="526" y="248"/>
                </a:cubicBezTo>
                <a:cubicBezTo>
                  <a:pt x="496" y="250"/>
                  <a:pt x="496" y="250"/>
                  <a:pt x="496" y="250"/>
                </a:cubicBezTo>
                <a:cubicBezTo>
                  <a:pt x="455" y="208"/>
                  <a:pt x="455" y="208"/>
                  <a:pt x="455" y="208"/>
                </a:cubicBezTo>
                <a:cubicBezTo>
                  <a:pt x="455" y="180"/>
                  <a:pt x="455" y="180"/>
                  <a:pt x="455" y="180"/>
                </a:cubicBezTo>
                <a:cubicBezTo>
                  <a:pt x="374" y="99"/>
                  <a:pt x="374" y="99"/>
                  <a:pt x="374" y="99"/>
                </a:cubicBezTo>
                <a:cubicBezTo>
                  <a:pt x="290" y="100"/>
                  <a:pt x="290" y="100"/>
                  <a:pt x="290" y="100"/>
                </a:cubicBezTo>
                <a:cubicBezTo>
                  <a:pt x="264" y="74"/>
                  <a:pt x="264" y="74"/>
                  <a:pt x="264" y="74"/>
                </a:cubicBezTo>
                <a:cubicBezTo>
                  <a:pt x="96" y="76"/>
                  <a:pt x="96" y="76"/>
                  <a:pt x="96" y="76"/>
                </a:cubicBezTo>
                <a:cubicBezTo>
                  <a:pt x="21" y="1"/>
                  <a:pt x="21" y="1"/>
                  <a:pt x="21" y="1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61" name="Freeform 1018"/>
          <p:cNvSpPr>
            <a:spLocks/>
          </p:cNvSpPr>
          <p:nvPr/>
        </p:nvSpPr>
        <p:spPr bwMode="auto">
          <a:xfrm>
            <a:off x="-5960292" y="-1389062"/>
            <a:ext cx="5549900" cy="4314825"/>
          </a:xfrm>
          <a:custGeom>
            <a:avLst/>
            <a:gdLst>
              <a:gd name="T0" fmla="*/ 3 w 1339"/>
              <a:gd name="T1" fmla="*/ 0 h 1041"/>
              <a:gd name="T2" fmla="*/ 0 w 1339"/>
              <a:gd name="T3" fmla="*/ 2 h 1041"/>
              <a:gd name="T4" fmla="*/ 862 w 1339"/>
              <a:gd name="T5" fmla="*/ 864 h 1041"/>
              <a:gd name="T6" fmla="*/ 963 w 1339"/>
              <a:gd name="T7" fmla="*/ 863 h 1041"/>
              <a:gd name="T8" fmla="*/ 1139 w 1339"/>
              <a:gd name="T9" fmla="*/ 1039 h 1041"/>
              <a:gd name="T10" fmla="*/ 1327 w 1339"/>
              <a:gd name="T11" fmla="*/ 1041 h 1041"/>
              <a:gd name="T12" fmla="*/ 1339 w 1339"/>
              <a:gd name="T13" fmla="*/ 1029 h 1041"/>
              <a:gd name="T14" fmla="*/ 1336 w 1339"/>
              <a:gd name="T15" fmla="*/ 1026 h 1041"/>
              <a:gd name="T16" fmla="*/ 1326 w 1339"/>
              <a:gd name="T17" fmla="*/ 1037 h 1041"/>
              <a:gd name="T18" fmla="*/ 1141 w 1339"/>
              <a:gd name="T19" fmla="*/ 1035 h 1041"/>
              <a:gd name="T20" fmla="*/ 965 w 1339"/>
              <a:gd name="T21" fmla="*/ 859 h 1041"/>
              <a:gd name="T22" fmla="*/ 864 w 1339"/>
              <a:gd name="T23" fmla="*/ 860 h 1041"/>
              <a:gd name="T24" fmla="*/ 3 w 1339"/>
              <a:gd name="T25" fmla="*/ 0 h 10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339" h="1041">
                <a:moveTo>
                  <a:pt x="3" y="0"/>
                </a:moveTo>
                <a:cubicBezTo>
                  <a:pt x="0" y="2"/>
                  <a:pt x="0" y="2"/>
                  <a:pt x="0" y="2"/>
                </a:cubicBezTo>
                <a:cubicBezTo>
                  <a:pt x="862" y="864"/>
                  <a:pt x="862" y="864"/>
                  <a:pt x="862" y="864"/>
                </a:cubicBezTo>
                <a:cubicBezTo>
                  <a:pt x="963" y="863"/>
                  <a:pt x="963" y="863"/>
                  <a:pt x="963" y="863"/>
                </a:cubicBezTo>
                <a:cubicBezTo>
                  <a:pt x="1139" y="1039"/>
                  <a:pt x="1139" y="1039"/>
                  <a:pt x="1139" y="1039"/>
                </a:cubicBezTo>
                <a:cubicBezTo>
                  <a:pt x="1327" y="1041"/>
                  <a:pt x="1327" y="1041"/>
                  <a:pt x="1327" y="1041"/>
                </a:cubicBezTo>
                <a:cubicBezTo>
                  <a:pt x="1339" y="1029"/>
                  <a:pt x="1339" y="1029"/>
                  <a:pt x="1339" y="1029"/>
                </a:cubicBezTo>
                <a:cubicBezTo>
                  <a:pt x="1338" y="1028"/>
                  <a:pt x="1337" y="1027"/>
                  <a:pt x="1336" y="1026"/>
                </a:cubicBezTo>
                <a:cubicBezTo>
                  <a:pt x="1326" y="1037"/>
                  <a:pt x="1326" y="1037"/>
                  <a:pt x="1326" y="1037"/>
                </a:cubicBezTo>
                <a:cubicBezTo>
                  <a:pt x="1141" y="1035"/>
                  <a:pt x="1141" y="1035"/>
                  <a:pt x="1141" y="1035"/>
                </a:cubicBezTo>
                <a:cubicBezTo>
                  <a:pt x="965" y="859"/>
                  <a:pt x="965" y="859"/>
                  <a:pt x="965" y="859"/>
                </a:cubicBezTo>
                <a:cubicBezTo>
                  <a:pt x="864" y="860"/>
                  <a:pt x="864" y="860"/>
                  <a:pt x="864" y="860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62" name="Freeform 1019"/>
          <p:cNvSpPr>
            <a:spLocks/>
          </p:cNvSpPr>
          <p:nvPr/>
        </p:nvSpPr>
        <p:spPr bwMode="auto">
          <a:xfrm>
            <a:off x="-6019030" y="-1331912"/>
            <a:ext cx="5861050" cy="4406900"/>
          </a:xfrm>
          <a:custGeom>
            <a:avLst/>
            <a:gdLst>
              <a:gd name="T0" fmla="*/ 3 w 1414"/>
              <a:gd name="T1" fmla="*/ 0 h 1063"/>
              <a:gd name="T2" fmla="*/ 0 w 1414"/>
              <a:gd name="T3" fmla="*/ 3 h 1063"/>
              <a:gd name="T4" fmla="*/ 0 w 1414"/>
              <a:gd name="T5" fmla="*/ 3 h 1063"/>
              <a:gd name="T6" fmla="*/ 862 w 1414"/>
              <a:gd name="T7" fmla="*/ 864 h 1063"/>
              <a:gd name="T8" fmla="*/ 963 w 1414"/>
              <a:gd name="T9" fmla="*/ 864 h 1063"/>
              <a:gd name="T10" fmla="*/ 1139 w 1414"/>
              <a:gd name="T11" fmla="*/ 1039 h 1063"/>
              <a:gd name="T12" fmla="*/ 1385 w 1414"/>
              <a:gd name="T13" fmla="*/ 1037 h 1063"/>
              <a:gd name="T14" fmla="*/ 1412 w 1414"/>
              <a:gd name="T15" fmla="*/ 1063 h 1063"/>
              <a:gd name="T16" fmla="*/ 1412 w 1414"/>
              <a:gd name="T17" fmla="*/ 1062 h 1063"/>
              <a:gd name="T18" fmla="*/ 1414 w 1414"/>
              <a:gd name="T19" fmla="*/ 1060 h 1063"/>
              <a:gd name="T20" fmla="*/ 1387 w 1414"/>
              <a:gd name="T21" fmla="*/ 1033 h 1063"/>
              <a:gd name="T22" fmla="*/ 1141 w 1414"/>
              <a:gd name="T23" fmla="*/ 1035 h 1063"/>
              <a:gd name="T24" fmla="*/ 965 w 1414"/>
              <a:gd name="T25" fmla="*/ 860 h 1063"/>
              <a:gd name="T26" fmla="*/ 863 w 1414"/>
              <a:gd name="T27" fmla="*/ 860 h 1063"/>
              <a:gd name="T28" fmla="*/ 3 w 1414"/>
              <a:gd name="T29" fmla="*/ 0 h 10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414" h="1063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862" y="864"/>
                  <a:pt x="862" y="864"/>
                  <a:pt x="862" y="864"/>
                </a:cubicBezTo>
                <a:cubicBezTo>
                  <a:pt x="963" y="864"/>
                  <a:pt x="963" y="864"/>
                  <a:pt x="963" y="864"/>
                </a:cubicBezTo>
                <a:cubicBezTo>
                  <a:pt x="1139" y="1039"/>
                  <a:pt x="1139" y="1039"/>
                  <a:pt x="1139" y="1039"/>
                </a:cubicBezTo>
                <a:cubicBezTo>
                  <a:pt x="1385" y="1037"/>
                  <a:pt x="1385" y="1037"/>
                  <a:pt x="1385" y="1037"/>
                </a:cubicBezTo>
                <a:cubicBezTo>
                  <a:pt x="1412" y="1063"/>
                  <a:pt x="1412" y="1063"/>
                  <a:pt x="1412" y="1063"/>
                </a:cubicBezTo>
                <a:cubicBezTo>
                  <a:pt x="1412" y="1063"/>
                  <a:pt x="1412" y="1062"/>
                  <a:pt x="1412" y="1062"/>
                </a:cubicBezTo>
                <a:cubicBezTo>
                  <a:pt x="1413" y="1062"/>
                  <a:pt x="1414" y="1061"/>
                  <a:pt x="1414" y="1060"/>
                </a:cubicBezTo>
                <a:cubicBezTo>
                  <a:pt x="1387" y="1033"/>
                  <a:pt x="1387" y="1033"/>
                  <a:pt x="1387" y="1033"/>
                </a:cubicBezTo>
                <a:cubicBezTo>
                  <a:pt x="1141" y="1035"/>
                  <a:pt x="1141" y="1035"/>
                  <a:pt x="1141" y="1035"/>
                </a:cubicBezTo>
                <a:cubicBezTo>
                  <a:pt x="965" y="860"/>
                  <a:pt x="965" y="860"/>
                  <a:pt x="965" y="860"/>
                </a:cubicBezTo>
                <a:cubicBezTo>
                  <a:pt x="863" y="860"/>
                  <a:pt x="863" y="860"/>
                  <a:pt x="863" y="860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63" name="Freeform 1020"/>
          <p:cNvSpPr>
            <a:spLocks/>
          </p:cNvSpPr>
          <p:nvPr/>
        </p:nvSpPr>
        <p:spPr bwMode="auto">
          <a:xfrm>
            <a:off x="-6076180" y="-1273175"/>
            <a:ext cx="5408613" cy="4564063"/>
          </a:xfrm>
          <a:custGeom>
            <a:avLst/>
            <a:gdLst>
              <a:gd name="T0" fmla="*/ 3 w 1305"/>
              <a:gd name="T1" fmla="*/ 0 h 1101"/>
              <a:gd name="T2" fmla="*/ 0 w 1305"/>
              <a:gd name="T3" fmla="*/ 3 h 1101"/>
              <a:gd name="T4" fmla="*/ 862 w 1305"/>
              <a:gd name="T5" fmla="*/ 864 h 1101"/>
              <a:gd name="T6" fmla="*/ 966 w 1305"/>
              <a:gd name="T7" fmla="*/ 861 h 1101"/>
              <a:gd name="T8" fmla="*/ 1181 w 1305"/>
              <a:gd name="T9" fmla="*/ 1076 h 1101"/>
              <a:gd name="T10" fmla="*/ 1278 w 1305"/>
              <a:gd name="T11" fmla="*/ 1077 h 1101"/>
              <a:gd name="T12" fmla="*/ 1302 w 1305"/>
              <a:gd name="T13" fmla="*/ 1101 h 1101"/>
              <a:gd name="T14" fmla="*/ 1303 w 1305"/>
              <a:gd name="T15" fmla="*/ 1100 h 1101"/>
              <a:gd name="T16" fmla="*/ 1305 w 1305"/>
              <a:gd name="T17" fmla="*/ 1099 h 1101"/>
              <a:gd name="T18" fmla="*/ 1280 w 1305"/>
              <a:gd name="T19" fmla="*/ 1073 h 1101"/>
              <a:gd name="T20" fmla="*/ 1182 w 1305"/>
              <a:gd name="T21" fmla="*/ 1072 h 1101"/>
              <a:gd name="T22" fmla="*/ 967 w 1305"/>
              <a:gd name="T23" fmla="*/ 857 h 1101"/>
              <a:gd name="T24" fmla="*/ 863 w 1305"/>
              <a:gd name="T25" fmla="*/ 860 h 1101"/>
              <a:gd name="T26" fmla="*/ 3 w 1305"/>
              <a:gd name="T27" fmla="*/ 0 h 1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305" h="1101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862" y="864"/>
                  <a:pt x="862" y="864"/>
                  <a:pt x="862" y="864"/>
                </a:cubicBezTo>
                <a:cubicBezTo>
                  <a:pt x="966" y="861"/>
                  <a:pt x="966" y="861"/>
                  <a:pt x="966" y="861"/>
                </a:cubicBezTo>
                <a:cubicBezTo>
                  <a:pt x="1181" y="1076"/>
                  <a:pt x="1181" y="1076"/>
                  <a:pt x="1181" y="1076"/>
                </a:cubicBezTo>
                <a:cubicBezTo>
                  <a:pt x="1278" y="1077"/>
                  <a:pt x="1278" y="1077"/>
                  <a:pt x="1278" y="1077"/>
                </a:cubicBezTo>
                <a:cubicBezTo>
                  <a:pt x="1302" y="1101"/>
                  <a:pt x="1302" y="1101"/>
                  <a:pt x="1302" y="1101"/>
                </a:cubicBezTo>
                <a:cubicBezTo>
                  <a:pt x="1303" y="1101"/>
                  <a:pt x="1303" y="1101"/>
                  <a:pt x="1303" y="1100"/>
                </a:cubicBezTo>
                <a:cubicBezTo>
                  <a:pt x="1304" y="1100"/>
                  <a:pt x="1305" y="1099"/>
                  <a:pt x="1305" y="1099"/>
                </a:cubicBezTo>
                <a:cubicBezTo>
                  <a:pt x="1280" y="1073"/>
                  <a:pt x="1280" y="1073"/>
                  <a:pt x="1280" y="1073"/>
                </a:cubicBezTo>
                <a:cubicBezTo>
                  <a:pt x="1182" y="1072"/>
                  <a:pt x="1182" y="1072"/>
                  <a:pt x="1182" y="1072"/>
                </a:cubicBezTo>
                <a:cubicBezTo>
                  <a:pt x="967" y="857"/>
                  <a:pt x="967" y="857"/>
                  <a:pt x="967" y="857"/>
                </a:cubicBezTo>
                <a:cubicBezTo>
                  <a:pt x="863" y="860"/>
                  <a:pt x="863" y="860"/>
                  <a:pt x="863" y="860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64" name="Freeform 1021"/>
          <p:cNvSpPr>
            <a:spLocks/>
          </p:cNvSpPr>
          <p:nvPr/>
        </p:nvSpPr>
        <p:spPr bwMode="auto">
          <a:xfrm>
            <a:off x="-5807892" y="-817562"/>
            <a:ext cx="6542088" cy="4502150"/>
          </a:xfrm>
          <a:custGeom>
            <a:avLst/>
            <a:gdLst>
              <a:gd name="T0" fmla="*/ 3 w 1578"/>
              <a:gd name="T1" fmla="*/ 0 h 1086"/>
              <a:gd name="T2" fmla="*/ 0 w 1578"/>
              <a:gd name="T3" fmla="*/ 3 h 1086"/>
              <a:gd name="T4" fmla="*/ 568 w 1578"/>
              <a:gd name="T5" fmla="*/ 571 h 1086"/>
              <a:gd name="T6" fmla="*/ 570 w 1578"/>
              <a:gd name="T7" fmla="*/ 664 h 1086"/>
              <a:gd name="T8" fmla="*/ 690 w 1578"/>
              <a:gd name="T9" fmla="*/ 783 h 1086"/>
              <a:gd name="T10" fmla="*/ 898 w 1578"/>
              <a:gd name="T11" fmla="*/ 782 h 1086"/>
              <a:gd name="T12" fmla="*/ 1181 w 1578"/>
              <a:gd name="T13" fmla="*/ 1066 h 1086"/>
              <a:gd name="T14" fmla="*/ 1263 w 1578"/>
              <a:gd name="T15" fmla="*/ 1066 h 1086"/>
              <a:gd name="T16" fmla="*/ 1298 w 1578"/>
              <a:gd name="T17" fmla="*/ 1030 h 1086"/>
              <a:gd name="T18" fmla="*/ 1389 w 1578"/>
              <a:gd name="T19" fmla="*/ 1030 h 1086"/>
              <a:gd name="T20" fmla="*/ 1418 w 1578"/>
              <a:gd name="T21" fmla="*/ 1002 h 1086"/>
              <a:gd name="T22" fmla="*/ 1461 w 1578"/>
              <a:gd name="T23" fmla="*/ 1000 h 1086"/>
              <a:gd name="T24" fmla="*/ 1524 w 1578"/>
              <a:gd name="T25" fmla="*/ 1063 h 1086"/>
              <a:gd name="T26" fmla="*/ 1553 w 1578"/>
              <a:gd name="T27" fmla="*/ 1063 h 1086"/>
              <a:gd name="T28" fmla="*/ 1575 w 1578"/>
              <a:gd name="T29" fmla="*/ 1086 h 1086"/>
              <a:gd name="T30" fmla="*/ 1576 w 1578"/>
              <a:gd name="T31" fmla="*/ 1085 h 1086"/>
              <a:gd name="T32" fmla="*/ 1578 w 1578"/>
              <a:gd name="T33" fmla="*/ 1083 h 1086"/>
              <a:gd name="T34" fmla="*/ 1554 w 1578"/>
              <a:gd name="T35" fmla="*/ 1059 h 1086"/>
              <a:gd name="T36" fmla="*/ 1525 w 1578"/>
              <a:gd name="T37" fmla="*/ 1059 h 1086"/>
              <a:gd name="T38" fmla="*/ 1462 w 1578"/>
              <a:gd name="T39" fmla="*/ 996 h 1086"/>
              <a:gd name="T40" fmla="*/ 1416 w 1578"/>
              <a:gd name="T41" fmla="*/ 998 h 1086"/>
              <a:gd name="T42" fmla="*/ 1387 w 1578"/>
              <a:gd name="T43" fmla="*/ 1026 h 1086"/>
              <a:gd name="T44" fmla="*/ 1297 w 1578"/>
              <a:gd name="T45" fmla="*/ 1026 h 1086"/>
              <a:gd name="T46" fmla="*/ 1261 w 1578"/>
              <a:gd name="T47" fmla="*/ 1062 h 1086"/>
              <a:gd name="T48" fmla="*/ 1183 w 1578"/>
              <a:gd name="T49" fmla="*/ 1062 h 1086"/>
              <a:gd name="T50" fmla="*/ 900 w 1578"/>
              <a:gd name="T51" fmla="*/ 778 h 1086"/>
              <a:gd name="T52" fmla="*/ 691 w 1578"/>
              <a:gd name="T53" fmla="*/ 779 h 1086"/>
              <a:gd name="T54" fmla="*/ 574 w 1578"/>
              <a:gd name="T55" fmla="*/ 662 h 1086"/>
              <a:gd name="T56" fmla="*/ 572 w 1578"/>
              <a:gd name="T57" fmla="*/ 569 h 1086"/>
              <a:gd name="T58" fmla="*/ 3 w 1578"/>
              <a:gd name="T59" fmla="*/ 0 h 10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578" h="1086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568" y="571"/>
                  <a:pt x="568" y="571"/>
                  <a:pt x="568" y="571"/>
                </a:cubicBezTo>
                <a:cubicBezTo>
                  <a:pt x="570" y="664"/>
                  <a:pt x="570" y="664"/>
                  <a:pt x="570" y="664"/>
                </a:cubicBezTo>
                <a:cubicBezTo>
                  <a:pt x="690" y="783"/>
                  <a:pt x="690" y="783"/>
                  <a:pt x="690" y="783"/>
                </a:cubicBezTo>
                <a:cubicBezTo>
                  <a:pt x="898" y="782"/>
                  <a:pt x="898" y="782"/>
                  <a:pt x="898" y="782"/>
                </a:cubicBezTo>
                <a:cubicBezTo>
                  <a:pt x="1181" y="1066"/>
                  <a:pt x="1181" y="1066"/>
                  <a:pt x="1181" y="1066"/>
                </a:cubicBezTo>
                <a:cubicBezTo>
                  <a:pt x="1263" y="1066"/>
                  <a:pt x="1263" y="1066"/>
                  <a:pt x="1263" y="1066"/>
                </a:cubicBezTo>
                <a:cubicBezTo>
                  <a:pt x="1298" y="1030"/>
                  <a:pt x="1298" y="1030"/>
                  <a:pt x="1298" y="1030"/>
                </a:cubicBezTo>
                <a:cubicBezTo>
                  <a:pt x="1389" y="1030"/>
                  <a:pt x="1389" y="1030"/>
                  <a:pt x="1389" y="1030"/>
                </a:cubicBezTo>
                <a:cubicBezTo>
                  <a:pt x="1418" y="1002"/>
                  <a:pt x="1418" y="1002"/>
                  <a:pt x="1418" y="1002"/>
                </a:cubicBezTo>
                <a:cubicBezTo>
                  <a:pt x="1461" y="1000"/>
                  <a:pt x="1461" y="1000"/>
                  <a:pt x="1461" y="1000"/>
                </a:cubicBezTo>
                <a:cubicBezTo>
                  <a:pt x="1524" y="1063"/>
                  <a:pt x="1524" y="1063"/>
                  <a:pt x="1524" y="1063"/>
                </a:cubicBezTo>
                <a:cubicBezTo>
                  <a:pt x="1553" y="1063"/>
                  <a:pt x="1553" y="1063"/>
                  <a:pt x="1553" y="1063"/>
                </a:cubicBezTo>
                <a:cubicBezTo>
                  <a:pt x="1575" y="1086"/>
                  <a:pt x="1575" y="1086"/>
                  <a:pt x="1575" y="1086"/>
                </a:cubicBezTo>
                <a:cubicBezTo>
                  <a:pt x="1576" y="1086"/>
                  <a:pt x="1576" y="1086"/>
                  <a:pt x="1576" y="1085"/>
                </a:cubicBezTo>
                <a:cubicBezTo>
                  <a:pt x="1577" y="1085"/>
                  <a:pt x="1578" y="1084"/>
                  <a:pt x="1578" y="1083"/>
                </a:cubicBezTo>
                <a:cubicBezTo>
                  <a:pt x="1554" y="1059"/>
                  <a:pt x="1554" y="1059"/>
                  <a:pt x="1554" y="1059"/>
                </a:cubicBezTo>
                <a:cubicBezTo>
                  <a:pt x="1525" y="1059"/>
                  <a:pt x="1525" y="1059"/>
                  <a:pt x="1525" y="1059"/>
                </a:cubicBezTo>
                <a:cubicBezTo>
                  <a:pt x="1462" y="996"/>
                  <a:pt x="1462" y="996"/>
                  <a:pt x="1462" y="996"/>
                </a:cubicBezTo>
                <a:cubicBezTo>
                  <a:pt x="1416" y="998"/>
                  <a:pt x="1416" y="998"/>
                  <a:pt x="1416" y="998"/>
                </a:cubicBezTo>
                <a:cubicBezTo>
                  <a:pt x="1387" y="1026"/>
                  <a:pt x="1387" y="1026"/>
                  <a:pt x="1387" y="1026"/>
                </a:cubicBezTo>
                <a:cubicBezTo>
                  <a:pt x="1297" y="1026"/>
                  <a:pt x="1297" y="1026"/>
                  <a:pt x="1297" y="1026"/>
                </a:cubicBezTo>
                <a:cubicBezTo>
                  <a:pt x="1261" y="1062"/>
                  <a:pt x="1261" y="1062"/>
                  <a:pt x="1261" y="1062"/>
                </a:cubicBezTo>
                <a:cubicBezTo>
                  <a:pt x="1183" y="1062"/>
                  <a:pt x="1183" y="1062"/>
                  <a:pt x="1183" y="1062"/>
                </a:cubicBezTo>
                <a:cubicBezTo>
                  <a:pt x="900" y="778"/>
                  <a:pt x="900" y="778"/>
                  <a:pt x="900" y="778"/>
                </a:cubicBezTo>
                <a:cubicBezTo>
                  <a:pt x="691" y="779"/>
                  <a:pt x="691" y="779"/>
                  <a:pt x="691" y="779"/>
                </a:cubicBezTo>
                <a:cubicBezTo>
                  <a:pt x="574" y="662"/>
                  <a:pt x="574" y="662"/>
                  <a:pt x="574" y="662"/>
                </a:cubicBezTo>
                <a:cubicBezTo>
                  <a:pt x="572" y="569"/>
                  <a:pt x="572" y="569"/>
                  <a:pt x="572" y="569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65" name="Freeform 1022"/>
          <p:cNvSpPr>
            <a:spLocks/>
          </p:cNvSpPr>
          <p:nvPr/>
        </p:nvSpPr>
        <p:spPr bwMode="auto">
          <a:xfrm>
            <a:off x="-5865042" y="-758825"/>
            <a:ext cx="6334125" cy="4522788"/>
          </a:xfrm>
          <a:custGeom>
            <a:avLst/>
            <a:gdLst>
              <a:gd name="T0" fmla="*/ 8 w 3990"/>
              <a:gd name="T1" fmla="*/ 0 h 2849"/>
              <a:gd name="T2" fmla="*/ 0 w 3990"/>
              <a:gd name="T3" fmla="*/ 7 h 2849"/>
              <a:gd name="T4" fmla="*/ 1465 w 3990"/>
              <a:gd name="T5" fmla="*/ 1472 h 2849"/>
              <a:gd name="T6" fmla="*/ 1472 w 3990"/>
              <a:gd name="T7" fmla="*/ 1718 h 2849"/>
              <a:gd name="T8" fmla="*/ 1799 w 3990"/>
              <a:gd name="T9" fmla="*/ 2044 h 2849"/>
              <a:gd name="T10" fmla="*/ 2345 w 3990"/>
              <a:gd name="T11" fmla="*/ 2044 h 2849"/>
              <a:gd name="T12" fmla="*/ 3084 w 3990"/>
              <a:gd name="T13" fmla="*/ 2783 h 2849"/>
              <a:gd name="T14" fmla="*/ 3347 w 3990"/>
              <a:gd name="T15" fmla="*/ 2778 h 2849"/>
              <a:gd name="T16" fmla="*/ 3439 w 3990"/>
              <a:gd name="T17" fmla="*/ 2687 h 2849"/>
              <a:gd name="T18" fmla="*/ 3671 w 3990"/>
              <a:gd name="T19" fmla="*/ 2692 h 2849"/>
              <a:gd name="T20" fmla="*/ 3749 w 3990"/>
              <a:gd name="T21" fmla="*/ 2611 h 2849"/>
              <a:gd name="T22" fmla="*/ 3841 w 3990"/>
              <a:gd name="T23" fmla="*/ 2608 h 2849"/>
              <a:gd name="T24" fmla="*/ 3979 w 3990"/>
              <a:gd name="T25" fmla="*/ 2747 h 2849"/>
              <a:gd name="T26" fmla="*/ 3977 w 3990"/>
              <a:gd name="T27" fmla="*/ 2810 h 2849"/>
              <a:gd name="T28" fmla="*/ 3977 w 3990"/>
              <a:gd name="T29" fmla="*/ 2849 h 2849"/>
              <a:gd name="T30" fmla="*/ 3987 w 3990"/>
              <a:gd name="T31" fmla="*/ 2849 h 2849"/>
              <a:gd name="T32" fmla="*/ 3987 w 3990"/>
              <a:gd name="T33" fmla="*/ 2810 h 2849"/>
              <a:gd name="T34" fmla="*/ 3990 w 3990"/>
              <a:gd name="T35" fmla="*/ 2742 h 2849"/>
              <a:gd name="T36" fmla="*/ 3843 w 3990"/>
              <a:gd name="T37" fmla="*/ 2598 h 2849"/>
              <a:gd name="T38" fmla="*/ 3744 w 3990"/>
              <a:gd name="T39" fmla="*/ 2603 h 2849"/>
              <a:gd name="T40" fmla="*/ 3666 w 3990"/>
              <a:gd name="T41" fmla="*/ 2682 h 2849"/>
              <a:gd name="T42" fmla="*/ 3433 w 3990"/>
              <a:gd name="T43" fmla="*/ 2676 h 2849"/>
              <a:gd name="T44" fmla="*/ 3342 w 3990"/>
              <a:gd name="T45" fmla="*/ 2768 h 2849"/>
              <a:gd name="T46" fmla="*/ 3089 w 3990"/>
              <a:gd name="T47" fmla="*/ 2773 h 2849"/>
              <a:gd name="T48" fmla="*/ 2350 w 3990"/>
              <a:gd name="T49" fmla="*/ 2034 h 2849"/>
              <a:gd name="T50" fmla="*/ 1804 w 3990"/>
              <a:gd name="T51" fmla="*/ 2034 h 2849"/>
              <a:gd name="T52" fmla="*/ 1483 w 3990"/>
              <a:gd name="T53" fmla="*/ 1713 h 2849"/>
              <a:gd name="T54" fmla="*/ 1475 w 3990"/>
              <a:gd name="T55" fmla="*/ 1467 h 2849"/>
              <a:gd name="T56" fmla="*/ 8 w 3990"/>
              <a:gd name="T57" fmla="*/ 0 h 2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990" h="2849">
                <a:moveTo>
                  <a:pt x="8" y="0"/>
                </a:moveTo>
                <a:lnTo>
                  <a:pt x="0" y="7"/>
                </a:lnTo>
                <a:lnTo>
                  <a:pt x="1465" y="1472"/>
                </a:lnTo>
                <a:lnTo>
                  <a:pt x="1472" y="1718"/>
                </a:lnTo>
                <a:lnTo>
                  <a:pt x="1799" y="2044"/>
                </a:lnTo>
                <a:lnTo>
                  <a:pt x="2345" y="2044"/>
                </a:lnTo>
                <a:lnTo>
                  <a:pt x="3084" y="2783"/>
                </a:lnTo>
                <a:lnTo>
                  <a:pt x="3347" y="2778"/>
                </a:lnTo>
                <a:lnTo>
                  <a:pt x="3439" y="2687"/>
                </a:lnTo>
                <a:lnTo>
                  <a:pt x="3671" y="2692"/>
                </a:lnTo>
                <a:lnTo>
                  <a:pt x="3749" y="2611"/>
                </a:lnTo>
                <a:lnTo>
                  <a:pt x="3841" y="2608"/>
                </a:lnTo>
                <a:lnTo>
                  <a:pt x="3979" y="2747"/>
                </a:lnTo>
                <a:lnTo>
                  <a:pt x="3977" y="2810"/>
                </a:lnTo>
                <a:lnTo>
                  <a:pt x="3977" y="2849"/>
                </a:lnTo>
                <a:lnTo>
                  <a:pt x="3987" y="2849"/>
                </a:lnTo>
                <a:lnTo>
                  <a:pt x="3987" y="2810"/>
                </a:lnTo>
                <a:lnTo>
                  <a:pt x="3990" y="2742"/>
                </a:lnTo>
                <a:lnTo>
                  <a:pt x="3843" y="2598"/>
                </a:lnTo>
                <a:lnTo>
                  <a:pt x="3744" y="2603"/>
                </a:lnTo>
                <a:lnTo>
                  <a:pt x="3666" y="2682"/>
                </a:lnTo>
                <a:lnTo>
                  <a:pt x="3433" y="2676"/>
                </a:lnTo>
                <a:lnTo>
                  <a:pt x="3342" y="2768"/>
                </a:lnTo>
                <a:lnTo>
                  <a:pt x="3089" y="2773"/>
                </a:lnTo>
                <a:lnTo>
                  <a:pt x="2350" y="2034"/>
                </a:lnTo>
                <a:lnTo>
                  <a:pt x="1804" y="2034"/>
                </a:lnTo>
                <a:lnTo>
                  <a:pt x="1483" y="1713"/>
                </a:lnTo>
                <a:lnTo>
                  <a:pt x="1475" y="1467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66" name="Freeform 1023"/>
          <p:cNvSpPr>
            <a:spLocks/>
          </p:cNvSpPr>
          <p:nvPr/>
        </p:nvSpPr>
        <p:spPr bwMode="auto">
          <a:xfrm>
            <a:off x="-5865042" y="-758825"/>
            <a:ext cx="6334125" cy="4522788"/>
          </a:xfrm>
          <a:custGeom>
            <a:avLst/>
            <a:gdLst>
              <a:gd name="T0" fmla="*/ 8 w 3990"/>
              <a:gd name="T1" fmla="*/ 0 h 2849"/>
              <a:gd name="T2" fmla="*/ 0 w 3990"/>
              <a:gd name="T3" fmla="*/ 7 h 2849"/>
              <a:gd name="T4" fmla="*/ 1465 w 3990"/>
              <a:gd name="T5" fmla="*/ 1472 h 2849"/>
              <a:gd name="T6" fmla="*/ 1472 w 3990"/>
              <a:gd name="T7" fmla="*/ 1718 h 2849"/>
              <a:gd name="T8" fmla="*/ 1799 w 3990"/>
              <a:gd name="T9" fmla="*/ 2044 h 2849"/>
              <a:gd name="T10" fmla="*/ 2345 w 3990"/>
              <a:gd name="T11" fmla="*/ 2044 h 2849"/>
              <a:gd name="T12" fmla="*/ 3084 w 3990"/>
              <a:gd name="T13" fmla="*/ 2783 h 2849"/>
              <a:gd name="T14" fmla="*/ 3347 w 3990"/>
              <a:gd name="T15" fmla="*/ 2778 h 2849"/>
              <a:gd name="T16" fmla="*/ 3439 w 3990"/>
              <a:gd name="T17" fmla="*/ 2687 h 2849"/>
              <a:gd name="T18" fmla="*/ 3671 w 3990"/>
              <a:gd name="T19" fmla="*/ 2692 h 2849"/>
              <a:gd name="T20" fmla="*/ 3749 w 3990"/>
              <a:gd name="T21" fmla="*/ 2611 h 2849"/>
              <a:gd name="T22" fmla="*/ 3841 w 3990"/>
              <a:gd name="T23" fmla="*/ 2608 h 2849"/>
              <a:gd name="T24" fmla="*/ 3979 w 3990"/>
              <a:gd name="T25" fmla="*/ 2747 h 2849"/>
              <a:gd name="T26" fmla="*/ 3977 w 3990"/>
              <a:gd name="T27" fmla="*/ 2810 h 2849"/>
              <a:gd name="T28" fmla="*/ 3977 w 3990"/>
              <a:gd name="T29" fmla="*/ 2849 h 2849"/>
              <a:gd name="T30" fmla="*/ 3987 w 3990"/>
              <a:gd name="T31" fmla="*/ 2849 h 2849"/>
              <a:gd name="T32" fmla="*/ 3987 w 3990"/>
              <a:gd name="T33" fmla="*/ 2810 h 2849"/>
              <a:gd name="T34" fmla="*/ 3990 w 3990"/>
              <a:gd name="T35" fmla="*/ 2742 h 2849"/>
              <a:gd name="T36" fmla="*/ 3843 w 3990"/>
              <a:gd name="T37" fmla="*/ 2598 h 2849"/>
              <a:gd name="T38" fmla="*/ 3744 w 3990"/>
              <a:gd name="T39" fmla="*/ 2603 h 2849"/>
              <a:gd name="T40" fmla="*/ 3666 w 3990"/>
              <a:gd name="T41" fmla="*/ 2682 h 2849"/>
              <a:gd name="T42" fmla="*/ 3433 w 3990"/>
              <a:gd name="T43" fmla="*/ 2676 h 2849"/>
              <a:gd name="T44" fmla="*/ 3342 w 3990"/>
              <a:gd name="T45" fmla="*/ 2768 h 2849"/>
              <a:gd name="T46" fmla="*/ 3089 w 3990"/>
              <a:gd name="T47" fmla="*/ 2773 h 2849"/>
              <a:gd name="T48" fmla="*/ 2350 w 3990"/>
              <a:gd name="T49" fmla="*/ 2034 h 2849"/>
              <a:gd name="T50" fmla="*/ 1804 w 3990"/>
              <a:gd name="T51" fmla="*/ 2034 h 2849"/>
              <a:gd name="T52" fmla="*/ 1483 w 3990"/>
              <a:gd name="T53" fmla="*/ 1713 h 2849"/>
              <a:gd name="T54" fmla="*/ 1475 w 3990"/>
              <a:gd name="T55" fmla="*/ 1467 h 2849"/>
              <a:gd name="T56" fmla="*/ 8 w 3990"/>
              <a:gd name="T57" fmla="*/ 0 h 2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990" h="2849">
                <a:moveTo>
                  <a:pt x="8" y="0"/>
                </a:moveTo>
                <a:lnTo>
                  <a:pt x="0" y="7"/>
                </a:lnTo>
                <a:lnTo>
                  <a:pt x="1465" y="1472"/>
                </a:lnTo>
                <a:lnTo>
                  <a:pt x="1472" y="1718"/>
                </a:lnTo>
                <a:lnTo>
                  <a:pt x="1799" y="2044"/>
                </a:lnTo>
                <a:lnTo>
                  <a:pt x="2345" y="2044"/>
                </a:lnTo>
                <a:lnTo>
                  <a:pt x="3084" y="2783"/>
                </a:lnTo>
                <a:lnTo>
                  <a:pt x="3347" y="2778"/>
                </a:lnTo>
                <a:lnTo>
                  <a:pt x="3439" y="2687"/>
                </a:lnTo>
                <a:lnTo>
                  <a:pt x="3671" y="2692"/>
                </a:lnTo>
                <a:lnTo>
                  <a:pt x="3749" y="2611"/>
                </a:lnTo>
                <a:lnTo>
                  <a:pt x="3841" y="2608"/>
                </a:lnTo>
                <a:lnTo>
                  <a:pt x="3979" y="2747"/>
                </a:lnTo>
                <a:lnTo>
                  <a:pt x="3977" y="2810"/>
                </a:lnTo>
                <a:lnTo>
                  <a:pt x="3977" y="2849"/>
                </a:lnTo>
                <a:lnTo>
                  <a:pt x="3987" y="2849"/>
                </a:lnTo>
                <a:lnTo>
                  <a:pt x="3987" y="2810"/>
                </a:lnTo>
                <a:lnTo>
                  <a:pt x="3990" y="2742"/>
                </a:lnTo>
                <a:lnTo>
                  <a:pt x="3843" y="2598"/>
                </a:lnTo>
                <a:lnTo>
                  <a:pt x="3744" y="2603"/>
                </a:lnTo>
                <a:lnTo>
                  <a:pt x="3666" y="2682"/>
                </a:lnTo>
                <a:lnTo>
                  <a:pt x="3433" y="2676"/>
                </a:lnTo>
                <a:lnTo>
                  <a:pt x="3342" y="2768"/>
                </a:lnTo>
                <a:lnTo>
                  <a:pt x="3089" y="2773"/>
                </a:lnTo>
                <a:lnTo>
                  <a:pt x="2350" y="2034"/>
                </a:lnTo>
                <a:lnTo>
                  <a:pt x="1804" y="2034"/>
                </a:lnTo>
                <a:lnTo>
                  <a:pt x="1483" y="1713"/>
                </a:lnTo>
                <a:lnTo>
                  <a:pt x="1475" y="1467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67" name="Freeform 1024"/>
          <p:cNvSpPr>
            <a:spLocks/>
          </p:cNvSpPr>
          <p:nvPr/>
        </p:nvSpPr>
        <p:spPr bwMode="auto">
          <a:xfrm>
            <a:off x="-5566592" y="7938"/>
            <a:ext cx="5562600" cy="4108450"/>
          </a:xfrm>
          <a:custGeom>
            <a:avLst/>
            <a:gdLst>
              <a:gd name="T0" fmla="*/ 3 w 1342"/>
              <a:gd name="T1" fmla="*/ 0 h 991"/>
              <a:gd name="T2" fmla="*/ 0 w 1342"/>
              <a:gd name="T3" fmla="*/ 3 h 991"/>
              <a:gd name="T4" fmla="*/ 610 w 1342"/>
              <a:gd name="T5" fmla="*/ 614 h 991"/>
              <a:gd name="T6" fmla="*/ 819 w 1342"/>
              <a:gd name="T7" fmla="*/ 618 h 991"/>
              <a:gd name="T8" fmla="*/ 1059 w 1342"/>
              <a:gd name="T9" fmla="*/ 859 h 991"/>
              <a:gd name="T10" fmla="*/ 1062 w 1342"/>
              <a:gd name="T11" fmla="*/ 929 h 991"/>
              <a:gd name="T12" fmla="*/ 1122 w 1342"/>
              <a:gd name="T13" fmla="*/ 990 h 991"/>
              <a:gd name="T14" fmla="*/ 1154 w 1342"/>
              <a:gd name="T15" fmla="*/ 991 h 991"/>
              <a:gd name="T16" fmla="*/ 1256 w 1342"/>
              <a:gd name="T17" fmla="*/ 890 h 991"/>
              <a:gd name="T18" fmla="*/ 1342 w 1342"/>
              <a:gd name="T19" fmla="*/ 889 h 991"/>
              <a:gd name="T20" fmla="*/ 1342 w 1342"/>
              <a:gd name="T21" fmla="*/ 885 h 991"/>
              <a:gd name="T22" fmla="*/ 1254 w 1342"/>
              <a:gd name="T23" fmla="*/ 886 h 991"/>
              <a:gd name="T24" fmla="*/ 1153 w 1342"/>
              <a:gd name="T25" fmla="*/ 987 h 991"/>
              <a:gd name="T26" fmla="*/ 1124 w 1342"/>
              <a:gd name="T27" fmla="*/ 986 h 991"/>
              <a:gd name="T28" fmla="*/ 1066 w 1342"/>
              <a:gd name="T29" fmla="*/ 928 h 991"/>
              <a:gd name="T30" fmla="*/ 1063 w 1342"/>
              <a:gd name="T31" fmla="*/ 857 h 991"/>
              <a:gd name="T32" fmla="*/ 820 w 1342"/>
              <a:gd name="T33" fmla="*/ 614 h 991"/>
              <a:gd name="T34" fmla="*/ 612 w 1342"/>
              <a:gd name="T35" fmla="*/ 610 h 991"/>
              <a:gd name="T36" fmla="*/ 3 w 1342"/>
              <a:gd name="T37" fmla="*/ 0 h 9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342" h="991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610" y="614"/>
                  <a:pt x="610" y="614"/>
                  <a:pt x="610" y="614"/>
                </a:cubicBezTo>
                <a:cubicBezTo>
                  <a:pt x="819" y="618"/>
                  <a:pt x="819" y="618"/>
                  <a:pt x="819" y="618"/>
                </a:cubicBezTo>
                <a:cubicBezTo>
                  <a:pt x="1059" y="859"/>
                  <a:pt x="1059" y="859"/>
                  <a:pt x="1059" y="859"/>
                </a:cubicBezTo>
                <a:cubicBezTo>
                  <a:pt x="1062" y="929"/>
                  <a:pt x="1062" y="929"/>
                  <a:pt x="1062" y="929"/>
                </a:cubicBezTo>
                <a:cubicBezTo>
                  <a:pt x="1122" y="990"/>
                  <a:pt x="1122" y="990"/>
                  <a:pt x="1122" y="990"/>
                </a:cubicBezTo>
                <a:cubicBezTo>
                  <a:pt x="1154" y="991"/>
                  <a:pt x="1154" y="991"/>
                  <a:pt x="1154" y="991"/>
                </a:cubicBezTo>
                <a:cubicBezTo>
                  <a:pt x="1256" y="890"/>
                  <a:pt x="1256" y="890"/>
                  <a:pt x="1256" y="890"/>
                </a:cubicBezTo>
                <a:cubicBezTo>
                  <a:pt x="1342" y="889"/>
                  <a:pt x="1342" y="889"/>
                  <a:pt x="1342" y="889"/>
                </a:cubicBezTo>
                <a:cubicBezTo>
                  <a:pt x="1342" y="887"/>
                  <a:pt x="1342" y="886"/>
                  <a:pt x="1342" y="885"/>
                </a:cubicBezTo>
                <a:cubicBezTo>
                  <a:pt x="1254" y="886"/>
                  <a:pt x="1254" y="886"/>
                  <a:pt x="1254" y="886"/>
                </a:cubicBezTo>
                <a:cubicBezTo>
                  <a:pt x="1153" y="987"/>
                  <a:pt x="1153" y="987"/>
                  <a:pt x="1153" y="987"/>
                </a:cubicBezTo>
                <a:cubicBezTo>
                  <a:pt x="1124" y="986"/>
                  <a:pt x="1124" y="986"/>
                  <a:pt x="1124" y="986"/>
                </a:cubicBezTo>
                <a:cubicBezTo>
                  <a:pt x="1066" y="928"/>
                  <a:pt x="1066" y="928"/>
                  <a:pt x="1066" y="928"/>
                </a:cubicBezTo>
                <a:cubicBezTo>
                  <a:pt x="1063" y="857"/>
                  <a:pt x="1063" y="857"/>
                  <a:pt x="1063" y="857"/>
                </a:cubicBezTo>
                <a:cubicBezTo>
                  <a:pt x="820" y="614"/>
                  <a:pt x="820" y="614"/>
                  <a:pt x="820" y="614"/>
                </a:cubicBezTo>
                <a:cubicBezTo>
                  <a:pt x="612" y="610"/>
                  <a:pt x="612" y="610"/>
                  <a:pt x="612" y="610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68" name="Freeform 1025"/>
          <p:cNvSpPr>
            <a:spLocks/>
          </p:cNvSpPr>
          <p:nvPr/>
        </p:nvSpPr>
        <p:spPr bwMode="auto">
          <a:xfrm>
            <a:off x="-5625330" y="65088"/>
            <a:ext cx="5762625" cy="4149725"/>
          </a:xfrm>
          <a:custGeom>
            <a:avLst/>
            <a:gdLst>
              <a:gd name="T0" fmla="*/ 2 w 1390"/>
              <a:gd name="T1" fmla="*/ 0 h 1001"/>
              <a:gd name="T2" fmla="*/ 0 w 1390"/>
              <a:gd name="T3" fmla="*/ 3 h 1001"/>
              <a:gd name="T4" fmla="*/ 619 w 1390"/>
              <a:gd name="T5" fmla="*/ 623 h 1001"/>
              <a:gd name="T6" fmla="*/ 830 w 1390"/>
              <a:gd name="T7" fmla="*/ 624 h 1001"/>
              <a:gd name="T8" fmla="*/ 1053 w 1390"/>
              <a:gd name="T9" fmla="*/ 847 h 1001"/>
              <a:gd name="T10" fmla="*/ 1056 w 1390"/>
              <a:gd name="T11" fmla="*/ 918 h 1001"/>
              <a:gd name="T12" fmla="*/ 1138 w 1390"/>
              <a:gd name="T13" fmla="*/ 1000 h 1001"/>
              <a:gd name="T14" fmla="*/ 1167 w 1390"/>
              <a:gd name="T15" fmla="*/ 1001 h 1001"/>
              <a:gd name="T16" fmla="*/ 1268 w 1390"/>
              <a:gd name="T17" fmla="*/ 900 h 1001"/>
              <a:gd name="T18" fmla="*/ 1367 w 1390"/>
              <a:gd name="T19" fmla="*/ 901 h 1001"/>
              <a:gd name="T20" fmla="*/ 1387 w 1390"/>
              <a:gd name="T21" fmla="*/ 921 h 1001"/>
              <a:gd name="T22" fmla="*/ 1388 w 1390"/>
              <a:gd name="T23" fmla="*/ 920 h 1001"/>
              <a:gd name="T24" fmla="*/ 1390 w 1390"/>
              <a:gd name="T25" fmla="*/ 919 h 1001"/>
              <a:gd name="T26" fmla="*/ 1368 w 1390"/>
              <a:gd name="T27" fmla="*/ 897 h 1001"/>
              <a:gd name="T28" fmla="*/ 1266 w 1390"/>
              <a:gd name="T29" fmla="*/ 896 h 1001"/>
              <a:gd name="T30" fmla="*/ 1165 w 1390"/>
              <a:gd name="T31" fmla="*/ 997 h 1001"/>
              <a:gd name="T32" fmla="*/ 1140 w 1390"/>
              <a:gd name="T33" fmla="*/ 996 h 1001"/>
              <a:gd name="T34" fmla="*/ 1060 w 1390"/>
              <a:gd name="T35" fmla="*/ 916 h 1001"/>
              <a:gd name="T36" fmla="*/ 1057 w 1390"/>
              <a:gd name="T37" fmla="*/ 846 h 1001"/>
              <a:gd name="T38" fmla="*/ 832 w 1390"/>
              <a:gd name="T39" fmla="*/ 620 h 1001"/>
              <a:gd name="T40" fmla="*/ 621 w 1390"/>
              <a:gd name="T41" fmla="*/ 619 h 1001"/>
              <a:gd name="T42" fmla="*/ 2 w 1390"/>
              <a:gd name="T43" fmla="*/ 0 h 10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390" h="1001">
                <a:moveTo>
                  <a:pt x="2" y="0"/>
                </a:moveTo>
                <a:cubicBezTo>
                  <a:pt x="0" y="3"/>
                  <a:pt x="0" y="3"/>
                  <a:pt x="0" y="3"/>
                </a:cubicBezTo>
                <a:cubicBezTo>
                  <a:pt x="619" y="623"/>
                  <a:pt x="619" y="623"/>
                  <a:pt x="619" y="623"/>
                </a:cubicBezTo>
                <a:cubicBezTo>
                  <a:pt x="830" y="624"/>
                  <a:pt x="830" y="624"/>
                  <a:pt x="830" y="624"/>
                </a:cubicBezTo>
                <a:cubicBezTo>
                  <a:pt x="1053" y="847"/>
                  <a:pt x="1053" y="847"/>
                  <a:pt x="1053" y="847"/>
                </a:cubicBezTo>
                <a:cubicBezTo>
                  <a:pt x="1056" y="918"/>
                  <a:pt x="1056" y="918"/>
                  <a:pt x="1056" y="918"/>
                </a:cubicBezTo>
                <a:cubicBezTo>
                  <a:pt x="1138" y="1000"/>
                  <a:pt x="1138" y="1000"/>
                  <a:pt x="1138" y="1000"/>
                </a:cubicBezTo>
                <a:cubicBezTo>
                  <a:pt x="1167" y="1001"/>
                  <a:pt x="1167" y="1001"/>
                  <a:pt x="1167" y="1001"/>
                </a:cubicBezTo>
                <a:cubicBezTo>
                  <a:pt x="1268" y="900"/>
                  <a:pt x="1268" y="900"/>
                  <a:pt x="1268" y="900"/>
                </a:cubicBezTo>
                <a:cubicBezTo>
                  <a:pt x="1367" y="901"/>
                  <a:pt x="1367" y="901"/>
                  <a:pt x="1367" y="901"/>
                </a:cubicBezTo>
                <a:cubicBezTo>
                  <a:pt x="1387" y="921"/>
                  <a:pt x="1387" y="921"/>
                  <a:pt x="1387" y="921"/>
                </a:cubicBezTo>
                <a:cubicBezTo>
                  <a:pt x="1388" y="921"/>
                  <a:pt x="1388" y="921"/>
                  <a:pt x="1388" y="920"/>
                </a:cubicBezTo>
                <a:cubicBezTo>
                  <a:pt x="1389" y="920"/>
                  <a:pt x="1389" y="919"/>
                  <a:pt x="1390" y="919"/>
                </a:cubicBezTo>
                <a:cubicBezTo>
                  <a:pt x="1368" y="897"/>
                  <a:pt x="1368" y="897"/>
                  <a:pt x="1368" y="897"/>
                </a:cubicBezTo>
                <a:cubicBezTo>
                  <a:pt x="1266" y="896"/>
                  <a:pt x="1266" y="896"/>
                  <a:pt x="1266" y="896"/>
                </a:cubicBezTo>
                <a:cubicBezTo>
                  <a:pt x="1165" y="997"/>
                  <a:pt x="1165" y="997"/>
                  <a:pt x="1165" y="997"/>
                </a:cubicBezTo>
                <a:cubicBezTo>
                  <a:pt x="1140" y="996"/>
                  <a:pt x="1140" y="996"/>
                  <a:pt x="1140" y="996"/>
                </a:cubicBezTo>
                <a:cubicBezTo>
                  <a:pt x="1060" y="916"/>
                  <a:pt x="1060" y="916"/>
                  <a:pt x="1060" y="916"/>
                </a:cubicBezTo>
                <a:cubicBezTo>
                  <a:pt x="1057" y="846"/>
                  <a:pt x="1057" y="846"/>
                  <a:pt x="1057" y="846"/>
                </a:cubicBezTo>
                <a:cubicBezTo>
                  <a:pt x="832" y="620"/>
                  <a:pt x="832" y="620"/>
                  <a:pt x="832" y="620"/>
                </a:cubicBezTo>
                <a:cubicBezTo>
                  <a:pt x="621" y="619"/>
                  <a:pt x="621" y="619"/>
                  <a:pt x="621" y="619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69" name="Freeform 1026"/>
          <p:cNvSpPr>
            <a:spLocks/>
          </p:cNvSpPr>
          <p:nvPr/>
        </p:nvSpPr>
        <p:spPr bwMode="auto">
          <a:xfrm>
            <a:off x="-5687242" y="127000"/>
            <a:ext cx="3709988" cy="2836863"/>
          </a:xfrm>
          <a:custGeom>
            <a:avLst/>
            <a:gdLst>
              <a:gd name="T0" fmla="*/ 3 w 895"/>
              <a:gd name="T1" fmla="*/ 0 h 684"/>
              <a:gd name="T2" fmla="*/ 0 w 895"/>
              <a:gd name="T3" fmla="*/ 2 h 684"/>
              <a:gd name="T4" fmla="*/ 624 w 895"/>
              <a:gd name="T5" fmla="*/ 626 h 684"/>
              <a:gd name="T6" fmla="*/ 832 w 895"/>
              <a:gd name="T7" fmla="*/ 624 h 684"/>
              <a:gd name="T8" fmla="*/ 892 w 895"/>
              <a:gd name="T9" fmla="*/ 684 h 684"/>
              <a:gd name="T10" fmla="*/ 895 w 895"/>
              <a:gd name="T11" fmla="*/ 682 h 684"/>
              <a:gd name="T12" fmla="*/ 833 w 895"/>
              <a:gd name="T13" fmla="*/ 620 h 684"/>
              <a:gd name="T14" fmla="*/ 626 w 895"/>
              <a:gd name="T15" fmla="*/ 622 h 684"/>
              <a:gd name="T16" fmla="*/ 3 w 895"/>
              <a:gd name="T17" fmla="*/ 0 h 6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95" h="684">
                <a:moveTo>
                  <a:pt x="3" y="0"/>
                </a:moveTo>
                <a:cubicBezTo>
                  <a:pt x="0" y="2"/>
                  <a:pt x="0" y="2"/>
                  <a:pt x="0" y="2"/>
                </a:cubicBezTo>
                <a:cubicBezTo>
                  <a:pt x="624" y="626"/>
                  <a:pt x="624" y="626"/>
                  <a:pt x="624" y="626"/>
                </a:cubicBezTo>
                <a:cubicBezTo>
                  <a:pt x="832" y="624"/>
                  <a:pt x="832" y="624"/>
                  <a:pt x="832" y="624"/>
                </a:cubicBezTo>
                <a:cubicBezTo>
                  <a:pt x="892" y="684"/>
                  <a:pt x="892" y="684"/>
                  <a:pt x="892" y="684"/>
                </a:cubicBezTo>
                <a:cubicBezTo>
                  <a:pt x="893" y="684"/>
                  <a:pt x="894" y="683"/>
                  <a:pt x="895" y="682"/>
                </a:cubicBezTo>
                <a:cubicBezTo>
                  <a:pt x="833" y="620"/>
                  <a:pt x="833" y="620"/>
                  <a:pt x="833" y="620"/>
                </a:cubicBezTo>
                <a:cubicBezTo>
                  <a:pt x="626" y="622"/>
                  <a:pt x="626" y="622"/>
                  <a:pt x="626" y="622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70" name="Freeform 1027"/>
          <p:cNvSpPr>
            <a:spLocks/>
          </p:cNvSpPr>
          <p:nvPr/>
        </p:nvSpPr>
        <p:spPr bwMode="auto">
          <a:xfrm>
            <a:off x="-5720580" y="160338"/>
            <a:ext cx="4286250" cy="3619500"/>
          </a:xfrm>
          <a:custGeom>
            <a:avLst/>
            <a:gdLst>
              <a:gd name="T0" fmla="*/ 3 w 1034"/>
              <a:gd name="T1" fmla="*/ 0 h 873"/>
              <a:gd name="T2" fmla="*/ 0 w 1034"/>
              <a:gd name="T3" fmla="*/ 3 h 873"/>
              <a:gd name="T4" fmla="*/ 632 w 1034"/>
              <a:gd name="T5" fmla="*/ 635 h 873"/>
              <a:gd name="T6" fmla="*/ 797 w 1034"/>
              <a:gd name="T7" fmla="*/ 636 h 873"/>
              <a:gd name="T8" fmla="*/ 837 w 1034"/>
              <a:gd name="T9" fmla="*/ 676 h 873"/>
              <a:gd name="T10" fmla="*/ 848 w 1034"/>
              <a:gd name="T11" fmla="*/ 715 h 873"/>
              <a:gd name="T12" fmla="*/ 870 w 1034"/>
              <a:gd name="T13" fmla="*/ 737 h 873"/>
              <a:gd name="T14" fmla="*/ 933 w 1034"/>
              <a:gd name="T15" fmla="*/ 738 h 873"/>
              <a:gd name="T16" fmla="*/ 1030 w 1034"/>
              <a:gd name="T17" fmla="*/ 835 h 873"/>
              <a:gd name="T18" fmla="*/ 1030 w 1034"/>
              <a:gd name="T19" fmla="*/ 864 h 873"/>
              <a:gd name="T20" fmla="*/ 951 w 1034"/>
              <a:gd name="T21" fmla="*/ 784 h 873"/>
              <a:gd name="T22" fmla="*/ 923 w 1034"/>
              <a:gd name="T23" fmla="*/ 784 h 873"/>
              <a:gd name="T24" fmla="*/ 923 w 1034"/>
              <a:gd name="T25" fmla="*/ 785 h 873"/>
              <a:gd name="T26" fmla="*/ 923 w 1034"/>
              <a:gd name="T27" fmla="*/ 788 h 873"/>
              <a:gd name="T28" fmla="*/ 949 w 1034"/>
              <a:gd name="T29" fmla="*/ 788 h 873"/>
              <a:gd name="T30" fmla="*/ 1034 w 1034"/>
              <a:gd name="T31" fmla="*/ 873 h 873"/>
              <a:gd name="T32" fmla="*/ 1034 w 1034"/>
              <a:gd name="T33" fmla="*/ 834 h 873"/>
              <a:gd name="T34" fmla="*/ 934 w 1034"/>
              <a:gd name="T35" fmla="*/ 734 h 873"/>
              <a:gd name="T36" fmla="*/ 872 w 1034"/>
              <a:gd name="T37" fmla="*/ 733 h 873"/>
              <a:gd name="T38" fmla="*/ 852 w 1034"/>
              <a:gd name="T39" fmla="*/ 713 h 873"/>
              <a:gd name="T40" fmla="*/ 841 w 1034"/>
              <a:gd name="T41" fmla="*/ 674 h 873"/>
              <a:gd name="T42" fmla="*/ 799 w 1034"/>
              <a:gd name="T43" fmla="*/ 632 h 873"/>
              <a:gd name="T44" fmla="*/ 634 w 1034"/>
              <a:gd name="T45" fmla="*/ 631 h 873"/>
              <a:gd name="T46" fmla="*/ 3 w 1034"/>
              <a:gd name="T47" fmla="*/ 0 h 8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034" h="873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632" y="635"/>
                  <a:pt x="632" y="635"/>
                  <a:pt x="632" y="635"/>
                </a:cubicBezTo>
                <a:cubicBezTo>
                  <a:pt x="797" y="636"/>
                  <a:pt x="797" y="636"/>
                  <a:pt x="797" y="636"/>
                </a:cubicBezTo>
                <a:cubicBezTo>
                  <a:pt x="837" y="676"/>
                  <a:pt x="837" y="676"/>
                  <a:pt x="837" y="676"/>
                </a:cubicBezTo>
                <a:cubicBezTo>
                  <a:pt x="848" y="715"/>
                  <a:pt x="848" y="715"/>
                  <a:pt x="848" y="715"/>
                </a:cubicBezTo>
                <a:cubicBezTo>
                  <a:pt x="870" y="737"/>
                  <a:pt x="870" y="737"/>
                  <a:pt x="870" y="737"/>
                </a:cubicBezTo>
                <a:cubicBezTo>
                  <a:pt x="933" y="738"/>
                  <a:pt x="933" y="738"/>
                  <a:pt x="933" y="738"/>
                </a:cubicBezTo>
                <a:cubicBezTo>
                  <a:pt x="1030" y="835"/>
                  <a:pt x="1030" y="835"/>
                  <a:pt x="1030" y="835"/>
                </a:cubicBezTo>
                <a:cubicBezTo>
                  <a:pt x="1030" y="864"/>
                  <a:pt x="1030" y="864"/>
                  <a:pt x="1030" y="864"/>
                </a:cubicBezTo>
                <a:cubicBezTo>
                  <a:pt x="951" y="784"/>
                  <a:pt x="951" y="784"/>
                  <a:pt x="951" y="784"/>
                </a:cubicBezTo>
                <a:cubicBezTo>
                  <a:pt x="923" y="784"/>
                  <a:pt x="923" y="784"/>
                  <a:pt x="923" y="784"/>
                </a:cubicBezTo>
                <a:cubicBezTo>
                  <a:pt x="923" y="784"/>
                  <a:pt x="923" y="784"/>
                  <a:pt x="923" y="785"/>
                </a:cubicBezTo>
                <a:cubicBezTo>
                  <a:pt x="923" y="786"/>
                  <a:pt x="923" y="787"/>
                  <a:pt x="923" y="788"/>
                </a:cubicBezTo>
                <a:cubicBezTo>
                  <a:pt x="949" y="788"/>
                  <a:pt x="949" y="788"/>
                  <a:pt x="949" y="788"/>
                </a:cubicBezTo>
                <a:cubicBezTo>
                  <a:pt x="1034" y="873"/>
                  <a:pt x="1034" y="873"/>
                  <a:pt x="1034" y="873"/>
                </a:cubicBezTo>
                <a:cubicBezTo>
                  <a:pt x="1034" y="834"/>
                  <a:pt x="1034" y="834"/>
                  <a:pt x="1034" y="834"/>
                </a:cubicBezTo>
                <a:cubicBezTo>
                  <a:pt x="934" y="734"/>
                  <a:pt x="934" y="734"/>
                  <a:pt x="934" y="734"/>
                </a:cubicBezTo>
                <a:cubicBezTo>
                  <a:pt x="872" y="733"/>
                  <a:pt x="872" y="733"/>
                  <a:pt x="872" y="733"/>
                </a:cubicBezTo>
                <a:cubicBezTo>
                  <a:pt x="852" y="713"/>
                  <a:pt x="852" y="713"/>
                  <a:pt x="852" y="713"/>
                </a:cubicBezTo>
                <a:cubicBezTo>
                  <a:pt x="841" y="674"/>
                  <a:pt x="841" y="674"/>
                  <a:pt x="841" y="674"/>
                </a:cubicBezTo>
                <a:cubicBezTo>
                  <a:pt x="799" y="632"/>
                  <a:pt x="799" y="632"/>
                  <a:pt x="799" y="632"/>
                </a:cubicBezTo>
                <a:cubicBezTo>
                  <a:pt x="634" y="631"/>
                  <a:pt x="634" y="631"/>
                  <a:pt x="634" y="631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71" name="Freeform 1028"/>
          <p:cNvSpPr>
            <a:spLocks noEditPoints="1"/>
          </p:cNvSpPr>
          <p:nvPr/>
        </p:nvSpPr>
        <p:spPr bwMode="auto">
          <a:xfrm>
            <a:off x="-5430067" y="2092325"/>
            <a:ext cx="3113088" cy="2271713"/>
          </a:xfrm>
          <a:custGeom>
            <a:avLst/>
            <a:gdLst>
              <a:gd name="T0" fmla="*/ 0 w 751"/>
              <a:gd name="T1" fmla="*/ 3 h 548"/>
              <a:gd name="T2" fmla="*/ 0 w 751"/>
              <a:gd name="T3" fmla="*/ 3 h 548"/>
              <a:gd name="T4" fmla="*/ 0 w 751"/>
              <a:gd name="T5" fmla="*/ 3 h 548"/>
              <a:gd name="T6" fmla="*/ 0 w 751"/>
              <a:gd name="T7" fmla="*/ 3 h 548"/>
              <a:gd name="T8" fmla="*/ 3 w 751"/>
              <a:gd name="T9" fmla="*/ 0 h 548"/>
              <a:gd name="T10" fmla="*/ 0 w 751"/>
              <a:gd name="T11" fmla="*/ 3 h 548"/>
              <a:gd name="T12" fmla="*/ 316 w 751"/>
              <a:gd name="T13" fmla="*/ 319 h 548"/>
              <a:gd name="T14" fmla="*/ 430 w 751"/>
              <a:gd name="T15" fmla="*/ 320 h 548"/>
              <a:gd name="T16" fmla="*/ 555 w 751"/>
              <a:gd name="T17" fmla="*/ 445 h 548"/>
              <a:gd name="T18" fmla="*/ 649 w 751"/>
              <a:gd name="T19" fmla="*/ 449 h 548"/>
              <a:gd name="T20" fmla="*/ 749 w 751"/>
              <a:gd name="T21" fmla="*/ 548 h 548"/>
              <a:gd name="T22" fmla="*/ 751 w 751"/>
              <a:gd name="T23" fmla="*/ 544 h 548"/>
              <a:gd name="T24" fmla="*/ 651 w 751"/>
              <a:gd name="T25" fmla="*/ 445 h 548"/>
              <a:gd name="T26" fmla="*/ 557 w 751"/>
              <a:gd name="T27" fmla="*/ 441 h 548"/>
              <a:gd name="T28" fmla="*/ 432 w 751"/>
              <a:gd name="T29" fmla="*/ 316 h 548"/>
              <a:gd name="T30" fmla="*/ 318 w 751"/>
              <a:gd name="T31" fmla="*/ 315 h 548"/>
              <a:gd name="T32" fmla="*/ 3 w 751"/>
              <a:gd name="T33" fmla="*/ 0 h 5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751" h="548">
                <a:moveTo>
                  <a:pt x="0" y="3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16" y="319"/>
                  <a:pt x="316" y="319"/>
                  <a:pt x="316" y="319"/>
                </a:cubicBezTo>
                <a:cubicBezTo>
                  <a:pt x="430" y="320"/>
                  <a:pt x="430" y="320"/>
                  <a:pt x="430" y="320"/>
                </a:cubicBezTo>
                <a:cubicBezTo>
                  <a:pt x="555" y="445"/>
                  <a:pt x="555" y="445"/>
                  <a:pt x="555" y="445"/>
                </a:cubicBezTo>
                <a:cubicBezTo>
                  <a:pt x="649" y="449"/>
                  <a:pt x="649" y="449"/>
                  <a:pt x="649" y="449"/>
                </a:cubicBezTo>
                <a:cubicBezTo>
                  <a:pt x="749" y="548"/>
                  <a:pt x="749" y="548"/>
                  <a:pt x="749" y="548"/>
                </a:cubicBezTo>
                <a:cubicBezTo>
                  <a:pt x="749" y="547"/>
                  <a:pt x="750" y="545"/>
                  <a:pt x="751" y="544"/>
                </a:cubicBezTo>
                <a:cubicBezTo>
                  <a:pt x="651" y="445"/>
                  <a:pt x="651" y="445"/>
                  <a:pt x="651" y="445"/>
                </a:cubicBezTo>
                <a:cubicBezTo>
                  <a:pt x="557" y="441"/>
                  <a:pt x="557" y="441"/>
                  <a:pt x="557" y="441"/>
                </a:cubicBezTo>
                <a:cubicBezTo>
                  <a:pt x="432" y="316"/>
                  <a:pt x="432" y="316"/>
                  <a:pt x="432" y="316"/>
                </a:cubicBezTo>
                <a:cubicBezTo>
                  <a:pt x="318" y="315"/>
                  <a:pt x="318" y="315"/>
                  <a:pt x="318" y="315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72" name="Freeform 1029"/>
          <p:cNvSpPr>
            <a:spLocks/>
          </p:cNvSpPr>
          <p:nvPr/>
        </p:nvSpPr>
        <p:spPr bwMode="auto">
          <a:xfrm>
            <a:off x="-5384030" y="2047875"/>
            <a:ext cx="2897188" cy="2030413"/>
          </a:xfrm>
          <a:custGeom>
            <a:avLst/>
            <a:gdLst>
              <a:gd name="T0" fmla="*/ 3 w 699"/>
              <a:gd name="T1" fmla="*/ 0 h 490"/>
              <a:gd name="T2" fmla="*/ 0 w 699"/>
              <a:gd name="T3" fmla="*/ 3 h 490"/>
              <a:gd name="T4" fmla="*/ 308 w 699"/>
              <a:gd name="T5" fmla="*/ 310 h 490"/>
              <a:gd name="T6" fmla="*/ 422 w 699"/>
              <a:gd name="T7" fmla="*/ 311 h 490"/>
              <a:gd name="T8" fmla="*/ 547 w 699"/>
              <a:gd name="T9" fmla="*/ 436 h 490"/>
              <a:gd name="T10" fmla="*/ 644 w 699"/>
              <a:gd name="T11" fmla="*/ 437 h 490"/>
              <a:gd name="T12" fmla="*/ 697 w 699"/>
              <a:gd name="T13" fmla="*/ 490 h 490"/>
              <a:gd name="T14" fmla="*/ 699 w 699"/>
              <a:gd name="T15" fmla="*/ 486 h 490"/>
              <a:gd name="T16" fmla="*/ 645 w 699"/>
              <a:gd name="T17" fmla="*/ 433 h 490"/>
              <a:gd name="T18" fmla="*/ 548 w 699"/>
              <a:gd name="T19" fmla="*/ 432 h 490"/>
              <a:gd name="T20" fmla="*/ 423 w 699"/>
              <a:gd name="T21" fmla="*/ 307 h 490"/>
              <a:gd name="T22" fmla="*/ 309 w 699"/>
              <a:gd name="T23" fmla="*/ 306 h 490"/>
              <a:gd name="T24" fmla="*/ 3 w 699"/>
              <a:gd name="T25" fmla="*/ 0 h 4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699" h="490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08" y="310"/>
                  <a:pt x="308" y="310"/>
                  <a:pt x="308" y="310"/>
                </a:cubicBezTo>
                <a:cubicBezTo>
                  <a:pt x="422" y="311"/>
                  <a:pt x="422" y="311"/>
                  <a:pt x="422" y="311"/>
                </a:cubicBezTo>
                <a:cubicBezTo>
                  <a:pt x="547" y="436"/>
                  <a:pt x="547" y="436"/>
                  <a:pt x="547" y="436"/>
                </a:cubicBezTo>
                <a:cubicBezTo>
                  <a:pt x="644" y="437"/>
                  <a:pt x="644" y="437"/>
                  <a:pt x="644" y="437"/>
                </a:cubicBezTo>
                <a:cubicBezTo>
                  <a:pt x="697" y="490"/>
                  <a:pt x="697" y="490"/>
                  <a:pt x="697" y="490"/>
                </a:cubicBezTo>
                <a:cubicBezTo>
                  <a:pt x="698" y="489"/>
                  <a:pt x="698" y="488"/>
                  <a:pt x="699" y="486"/>
                </a:cubicBezTo>
                <a:cubicBezTo>
                  <a:pt x="645" y="433"/>
                  <a:pt x="645" y="433"/>
                  <a:pt x="645" y="433"/>
                </a:cubicBezTo>
                <a:cubicBezTo>
                  <a:pt x="548" y="432"/>
                  <a:pt x="548" y="432"/>
                  <a:pt x="548" y="432"/>
                </a:cubicBezTo>
                <a:cubicBezTo>
                  <a:pt x="423" y="307"/>
                  <a:pt x="423" y="307"/>
                  <a:pt x="423" y="307"/>
                </a:cubicBezTo>
                <a:cubicBezTo>
                  <a:pt x="309" y="306"/>
                  <a:pt x="309" y="306"/>
                  <a:pt x="309" y="306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73" name="Freeform 1030"/>
          <p:cNvSpPr>
            <a:spLocks/>
          </p:cNvSpPr>
          <p:nvPr/>
        </p:nvSpPr>
        <p:spPr bwMode="auto">
          <a:xfrm>
            <a:off x="-5849167" y="288925"/>
            <a:ext cx="3200400" cy="2665413"/>
          </a:xfrm>
          <a:custGeom>
            <a:avLst/>
            <a:gdLst>
              <a:gd name="T0" fmla="*/ 3 w 772"/>
              <a:gd name="T1" fmla="*/ 0 h 643"/>
              <a:gd name="T2" fmla="*/ 0 w 772"/>
              <a:gd name="T3" fmla="*/ 3 h 643"/>
              <a:gd name="T4" fmla="*/ 559 w 772"/>
              <a:gd name="T5" fmla="*/ 562 h 643"/>
              <a:gd name="T6" fmla="*/ 584 w 772"/>
              <a:gd name="T7" fmla="*/ 559 h 643"/>
              <a:gd name="T8" fmla="*/ 668 w 772"/>
              <a:gd name="T9" fmla="*/ 643 h 643"/>
              <a:gd name="T10" fmla="*/ 771 w 772"/>
              <a:gd name="T11" fmla="*/ 642 h 643"/>
              <a:gd name="T12" fmla="*/ 772 w 772"/>
              <a:gd name="T13" fmla="*/ 638 h 643"/>
              <a:gd name="T14" fmla="*/ 670 w 772"/>
              <a:gd name="T15" fmla="*/ 639 h 643"/>
              <a:gd name="T16" fmla="*/ 586 w 772"/>
              <a:gd name="T17" fmla="*/ 555 h 643"/>
              <a:gd name="T18" fmla="*/ 560 w 772"/>
              <a:gd name="T19" fmla="*/ 557 h 643"/>
              <a:gd name="T20" fmla="*/ 3 w 772"/>
              <a:gd name="T21" fmla="*/ 0 h 6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772" h="643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559" y="562"/>
                  <a:pt x="559" y="562"/>
                  <a:pt x="559" y="562"/>
                </a:cubicBezTo>
                <a:cubicBezTo>
                  <a:pt x="584" y="559"/>
                  <a:pt x="584" y="559"/>
                  <a:pt x="584" y="559"/>
                </a:cubicBezTo>
                <a:cubicBezTo>
                  <a:pt x="668" y="643"/>
                  <a:pt x="668" y="643"/>
                  <a:pt x="668" y="643"/>
                </a:cubicBezTo>
                <a:cubicBezTo>
                  <a:pt x="771" y="642"/>
                  <a:pt x="771" y="642"/>
                  <a:pt x="771" y="642"/>
                </a:cubicBezTo>
                <a:cubicBezTo>
                  <a:pt x="771" y="641"/>
                  <a:pt x="772" y="640"/>
                  <a:pt x="772" y="638"/>
                </a:cubicBezTo>
                <a:cubicBezTo>
                  <a:pt x="670" y="639"/>
                  <a:pt x="670" y="639"/>
                  <a:pt x="670" y="639"/>
                </a:cubicBezTo>
                <a:cubicBezTo>
                  <a:pt x="586" y="555"/>
                  <a:pt x="586" y="555"/>
                  <a:pt x="586" y="555"/>
                </a:cubicBezTo>
                <a:cubicBezTo>
                  <a:pt x="560" y="557"/>
                  <a:pt x="560" y="557"/>
                  <a:pt x="560" y="557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74" name="Freeform 1031"/>
          <p:cNvSpPr>
            <a:spLocks noEditPoints="1"/>
          </p:cNvSpPr>
          <p:nvPr/>
        </p:nvSpPr>
        <p:spPr bwMode="auto">
          <a:xfrm>
            <a:off x="-6034905" y="476250"/>
            <a:ext cx="5961063" cy="4211638"/>
          </a:xfrm>
          <a:custGeom>
            <a:avLst/>
            <a:gdLst>
              <a:gd name="T0" fmla="*/ 0 w 1438"/>
              <a:gd name="T1" fmla="*/ 3 h 1016"/>
              <a:gd name="T2" fmla="*/ 0 w 1438"/>
              <a:gd name="T3" fmla="*/ 3 h 1016"/>
              <a:gd name="T4" fmla="*/ 0 w 1438"/>
              <a:gd name="T5" fmla="*/ 3 h 1016"/>
              <a:gd name="T6" fmla="*/ 0 w 1438"/>
              <a:gd name="T7" fmla="*/ 3 h 1016"/>
              <a:gd name="T8" fmla="*/ 2 w 1438"/>
              <a:gd name="T9" fmla="*/ 0 h 1016"/>
              <a:gd name="T10" fmla="*/ 0 w 1438"/>
              <a:gd name="T11" fmla="*/ 3 h 1016"/>
              <a:gd name="T12" fmla="*/ 580 w 1438"/>
              <a:gd name="T13" fmla="*/ 584 h 1016"/>
              <a:gd name="T14" fmla="*/ 615 w 1438"/>
              <a:gd name="T15" fmla="*/ 585 h 1016"/>
              <a:gd name="T16" fmla="*/ 701 w 1438"/>
              <a:gd name="T17" fmla="*/ 671 h 1016"/>
              <a:gd name="T18" fmla="*/ 771 w 1438"/>
              <a:gd name="T19" fmla="*/ 673 h 1016"/>
              <a:gd name="T20" fmla="*/ 827 w 1438"/>
              <a:gd name="T21" fmla="*/ 728 h 1016"/>
              <a:gd name="T22" fmla="*/ 878 w 1438"/>
              <a:gd name="T23" fmla="*/ 729 h 1016"/>
              <a:gd name="T24" fmla="*/ 965 w 1438"/>
              <a:gd name="T25" fmla="*/ 816 h 1016"/>
              <a:gd name="T26" fmla="*/ 1077 w 1438"/>
              <a:gd name="T27" fmla="*/ 815 h 1016"/>
              <a:gd name="T28" fmla="*/ 1209 w 1438"/>
              <a:gd name="T29" fmla="*/ 946 h 1016"/>
              <a:gd name="T30" fmla="*/ 1272 w 1438"/>
              <a:gd name="T31" fmla="*/ 948 h 1016"/>
              <a:gd name="T32" fmla="*/ 1296 w 1438"/>
              <a:gd name="T33" fmla="*/ 972 h 1016"/>
              <a:gd name="T34" fmla="*/ 1391 w 1438"/>
              <a:gd name="T35" fmla="*/ 971 h 1016"/>
              <a:gd name="T36" fmla="*/ 1437 w 1438"/>
              <a:gd name="T37" fmla="*/ 1016 h 1016"/>
              <a:gd name="T38" fmla="*/ 1438 w 1438"/>
              <a:gd name="T39" fmla="*/ 1012 h 1016"/>
              <a:gd name="T40" fmla="*/ 1393 w 1438"/>
              <a:gd name="T41" fmla="*/ 967 h 1016"/>
              <a:gd name="T42" fmla="*/ 1298 w 1438"/>
              <a:gd name="T43" fmla="*/ 968 h 1016"/>
              <a:gd name="T44" fmla="*/ 1274 w 1438"/>
              <a:gd name="T45" fmla="*/ 944 h 1016"/>
              <a:gd name="T46" fmla="*/ 1210 w 1438"/>
              <a:gd name="T47" fmla="*/ 942 h 1016"/>
              <a:gd name="T48" fmla="*/ 1079 w 1438"/>
              <a:gd name="T49" fmla="*/ 811 h 1016"/>
              <a:gd name="T50" fmla="*/ 967 w 1438"/>
              <a:gd name="T51" fmla="*/ 812 h 1016"/>
              <a:gd name="T52" fmla="*/ 880 w 1438"/>
              <a:gd name="T53" fmla="*/ 725 h 1016"/>
              <a:gd name="T54" fmla="*/ 828 w 1438"/>
              <a:gd name="T55" fmla="*/ 724 h 1016"/>
              <a:gd name="T56" fmla="*/ 773 w 1438"/>
              <a:gd name="T57" fmla="*/ 669 h 1016"/>
              <a:gd name="T58" fmla="*/ 703 w 1438"/>
              <a:gd name="T59" fmla="*/ 667 h 1016"/>
              <a:gd name="T60" fmla="*/ 617 w 1438"/>
              <a:gd name="T61" fmla="*/ 581 h 1016"/>
              <a:gd name="T62" fmla="*/ 582 w 1438"/>
              <a:gd name="T63" fmla="*/ 580 h 1016"/>
              <a:gd name="T64" fmla="*/ 2 w 1438"/>
              <a:gd name="T65" fmla="*/ 0 h 10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438" h="1016">
                <a:moveTo>
                  <a:pt x="0" y="3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moveTo>
                  <a:pt x="2" y="0"/>
                </a:moveTo>
                <a:cubicBezTo>
                  <a:pt x="0" y="3"/>
                  <a:pt x="0" y="3"/>
                  <a:pt x="0" y="3"/>
                </a:cubicBezTo>
                <a:cubicBezTo>
                  <a:pt x="580" y="584"/>
                  <a:pt x="580" y="584"/>
                  <a:pt x="580" y="584"/>
                </a:cubicBezTo>
                <a:cubicBezTo>
                  <a:pt x="615" y="585"/>
                  <a:pt x="615" y="585"/>
                  <a:pt x="615" y="585"/>
                </a:cubicBezTo>
                <a:cubicBezTo>
                  <a:pt x="701" y="671"/>
                  <a:pt x="701" y="671"/>
                  <a:pt x="701" y="671"/>
                </a:cubicBezTo>
                <a:cubicBezTo>
                  <a:pt x="771" y="673"/>
                  <a:pt x="771" y="673"/>
                  <a:pt x="771" y="673"/>
                </a:cubicBezTo>
                <a:cubicBezTo>
                  <a:pt x="827" y="728"/>
                  <a:pt x="827" y="728"/>
                  <a:pt x="827" y="728"/>
                </a:cubicBezTo>
                <a:cubicBezTo>
                  <a:pt x="878" y="729"/>
                  <a:pt x="878" y="729"/>
                  <a:pt x="878" y="729"/>
                </a:cubicBezTo>
                <a:cubicBezTo>
                  <a:pt x="965" y="816"/>
                  <a:pt x="965" y="816"/>
                  <a:pt x="965" y="816"/>
                </a:cubicBezTo>
                <a:cubicBezTo>
                  <a:pt x="1077" y="815"/>
                  <a:pt x="1077" y="815"/>
                  <a:pt x="1077" y="815"/>
                </a:cubicBezTo>
                <a:cubicBezTo>
                  <a:pt x="1209" y="946"/>
                  <a:pt x="1209" y="946"/>
                  <a:pt x="1209" y="946"/>
                </a:cubicBezTo>
                <a:cubicBezTo>
                  <a:pt x="1272" y="948"/>
                  <a:pt x="1272" y="948"/>
                  <a:pt x="1272" y="948"/>
                </a:cubicBezTo>
                <a:cubicBezTo>
                  <a:pt x="1296" y="972"/>
                  <a:pt x="1296" y="972"/>
                  <a:pt x="1296" y="972"/>
                </a:cubicBezTo>
                <a:cubicBezTo>
                  <a:pt x="1391" y="971"/>
                  <a:pt x="1391" y="971"/>
                  <a:pt x="1391" y="971"/>
                </a:cubicBezTo>
                <a:cubicBezTo>
                  <a:pt x="1437" y="1016"/>
                  <a:pt x="1437" y="1016"/>
                  <a:pt x="1437" y="1016"/>
                </a:cubicBezTo>
                <a:cubicBezTo>
                  <a:pt x="1437" y="1015"/>
                  <a:pt x="1438" y="1013"/>
                  <a:pt x="1438" y="1012"/>
                </a:cubicBezTo>
                <a:cubicBezTo>
                  <a:pt x="1393" y="967"/>
                  <a:pt x="1393" y="967"/>
                  <a:pt x="1393" y="967"/>
                </a:cubicBezTo>
                <a:cubicBezTo>
                  <a:pt x="1298" y="968"/>
                  <a:pt x="1298" y="968"/>
                  <a:pt x="1298" y="968"/>
                </a:cubicBezTo>
                <a:cubicBezTo>
                  <a:pt x="1274" y="944"/>
                  <a:pt x="1274" y="944"/>
                  <a:pt x="1274" y="944"/>
                </a:cubicBezTo>
                <a:cubicBezTo>
                  <a:pt x="1210" y="942"/>
                  <a:pt x="1210" y="942"/>
                  <a:pt x="1210" y="942"/>
                </a:cubicBezTo>
                <a:cubicBezTo>
                  <a:pt x="1079" y="811"/>
                  <a:pt x="1079" y="811"/>
                  <a:pt x="1079" y="811"/>
                </a:cubicBezTo>
                <a:cubicBezTo>
                  <a:pt x="967" y="812"/>
                  <a:pt x="967" y="812"/>
                  <a:pt x="967" y="812"/>
                </a:cubicBezTo>
                <a:cubicBezTo>
                  <a:pt x="880" y="725"/>
                  <a:pt x="880" y="725"/>
                  <a:pt x="880" y="725"/>
                </a:cubicBezTo>
                <a:cubicBezTo>
                  <a:pt x="828" y="724"/>
                  <a:pt x="828" y="724"/>
                  <a:pt x="828" y="724"/>
                </a:cubicBezTo>
                <a:cubicBezTo>
                  <a:pt x="773" y="669"/>
                  <a:pt x="773" y="669"/>
                  <a:pt x="773" y="669"/>
                </a:cubicBezTo>
                <a:cubicBezTo>
                  <a:pt x="703" y="667"/>
                  <a:pt x="703" y="667"/>
                  <a:pt x="703" y="667"/>
                </a:cubicBezTo>
                <a:cubicBezTo>
                  <a:pt x="617" y="581"/>
                  <a:pt x="617" y="581"/>
                  <a:pt x="617" y="581"/>
                </a:cubicBezTo>
                <a:cubicBezTo>
                  <a:pt x="582" y="580"/>
                  <a:pt x="582" y="580"/>
                  <a:pt x="582" y="580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75" name="Freeform 1032"/>
          <p:cNvSpPr>
            <a:spLocks/>
          </p:cNvSpPr>
          <p:nvPr/>
        </p:nvSpPr>
        <p:spPr bwMode="auto">
          <a:xfrm>
            <a:off x="-5988867" y="430213"/>
            <a:ext cx="5976938" cy="4191000"/>
          </a:xfrm>
          <a:custGeom>
            <a:avLst/>
            <a:gdLst>
              <a:gd name="T0" fmla="*/ 3 w 1442"/>
              <a:gd name="T1" fmla="*/ 0 h 1011"/>
              <a:gd name="T2" fmla="*/ 0 w 1442"/>
              <a:gd name="T3" fmla="*/ 3 h 1011"/>
              <a:gd name="T4" fmla="*/ 0 w 1442"/>
              <a:gd name="T5" fmla="*/ 3 h 1011"/>
              <a:gd name="T6" fmla="*/ 576 w 1442"/>
              <a:gd name="T7" fmla="*/ 579 h 1011"/>
              <a:gd name="T8" fmla="*/ 611 w 1442"/>
              <a:gd name="T9" fmla="*/ 580 h 1011"/>
              <a:gd name="T10" fmla="*/ 697 w 1442"/>
              <a:gd name="T11" fmla="*/ 666 h 1011"/>
              <a:gd name="T12" fmla="*/ 770 w 1442"/>
              <a:gd name="T13" fmla="*/ 665 h 1011"/>
              <a:gd name="T14" fmla="*/ 825 w 1442"/>
              <a:gd name="T15" fmla="*/ 721 h 1011"/>
              <a:gd name="T16" fmla="*/ 877 w 1442"/>
              <a:gd name="T17" fmla="*/ 722 h 1011"/>
              <a:gd name="T18" fmla="*/ 964 w 1442"/>
              <a:gd name="T19" fmla="*/ 809 h 1011"/>
              <a:gd name="T20" fmla="*/ 1076 w 1442"/>
              <a:gd name="T21" fmla="*/ 807 h 1011"/>
              <a:gd name="T22" fmla="*/ 1208 w 1442"/>
              <a:gd name="T23" fmla="*/ 939 h 1011"/>
              <a:gd name="T24" fmla="*/ 1271 w 1442"/>
              <a:gd name="T25" fmla="*/ 940 h 1011"/>
              <a:gd name="T26" fmla="*/ 1295 w 1442"/>
              <a:gd name="T27" fmla="*/ 964 h 1011"/>
              <a:gd name="T28" fmla="*/ 1390 w 1442"/>
              <a:gd name="T29" fmla="*/ 963 h 1011"/>
              <a:gd name="T30" fmla="*/ 1438 w 1442"/>
              <a:gd name="T31" fmla="*/ 1011 h 1011"/>
              <a:gd name="T32" fmla="*/ 1442 w 1442"/>
              <a:gd name="T33" fmla="*/ 1009 h 1011"/>
              <a:gd name="T34" fmla="*/ 1392 w 1442"/>
              <a:gd name="T35" fmla="*/ 959 h 1011"/>
              <a:gd name="T36" fmla="*/ 1297 w 1442"/>
              <a:gd name="T37" fmla="*/ 960 h 1011"/>
              <a:gd name="T38" fmla="*/ 1273 w 1442"/>
              <a:gd name="T39" fmla="*/ 936 h 1011"/>
              <a:gd name="T40" fmla="*/ 1209 w 1442"/>
              <a:gd name="T41" fmla="*/ 935 h 1011"/>
              <a:gd name="T42" fmla="*/ 1078 w 1442"/>
              <a:gd name="T43" fmla="*/ 803 h 1011"/>
              <a:gd name="T44" fmla="*/ 966 w 1442"/>
              <a:gd name="T45" fmla="*/ 805 h 1011"/>
              <a:gd name="T46" fmla="*/ 879 w 1442"/>
              <a:gd name="T47" fmla="*/ 718 h 1011"/>
              <a:gd name="T48" fmla="*/ 827 w 1442"/>
              <a:gd name="T49" fmla="*/ 717 h 1011"/>
              <a:gd name="T50" fmla="*/ 772 w 1442"/>
              <a:gd name="T51" fmla="*/ 661 h 1011"/>
              <a:gd name="T52" fmla="*/ 699 w 1442"/>
              <a:gd name="T53" fmla="*/ 662 h 1011"/>
              <a:gd name="T54" fmla="*/ 613 w 1442"/>
              <a:gd name="T55" fmla="*/ 576 h 1011"/>
              <a:gd name="T56" fmla="*/ 578 w 1442"/>
              <a:gd name="T57" fmla="*/ 575 h 1011"/>
              <a:gd name="T58" fmla="*/ 3 w 1442"/>
              <a:gd name="T59" fmla="*/ 0 h 10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442" h="1011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576" y="579"/>
                  <a:pt x="576" y="579"/>
                  <a:pt x="576" y="579"/>
                </a:cubicBezTo>
                <a:cubicBezTo>
                  <a:pt x="611" y="580"/>
                  <a:pt x="611" y="580"/>
                  <a:pt x="611" y="580"/>
                </a:cubicBezTo>
                <a:cubicBezTo>
                  <a:pt x="697" y="666"/>
                  <a:pt x="697" y="666"/>
                  <a:pt x="697" y="666"/>
                </a:cubicBezTo>
                <a:cubicBezTo>
                  <a:pt x="770" y="665"/>
                  <a:pt x="770" y="665"/>
                  <a:pt x="770" y="665"/>
                </a:cubicBezTo>
                <a:cubicBezTo>
                  <a:pt x="825" y="721"/>
                  <a:pt x="825" y="721"/>
                  <a:pt x="825" y="721"/>
                </a:cubicBezTo>
                <a:cubicBezTo>
                  <a:pt x="877" y="722"/>
                  <a:pt x="877" y="722"/>
                  <a:pt x="877" y="722"/>
                </a:cubicBezTo>
                <a:cubicBezTo>
                  <a:pt x="964" y="809"/>
                  <a:pt x="964" y="809"/>
                  <a:pt x="964" y="809"/>
                </a:cubicBezTo>
                <a:cubicBezTo>
                  <a:pt x="1076" y="807"/>
                  <a:pt x="1076" y="807"/>
                  <a:pt x="1076" y="807"/>
                </a:cubicBezTo>
                <a:cubicBezTo>
                  <a:pt x="1208" y="939"/>
                  <a:pt x="1208" y="939"/>
                  <a:pt x="1208" y="939"/>
                </a:cubicBezTo>
                <a:cubicBezTo>
                  <a:pt x="1271" y="940"/>
                  <a:pt x="1271" y="940"/>
                  <a:pt x="1271" y="940"/>
                </a:cubicBezTo>
                <a:cubicBezTo>
                  <a:pt x="1295" y="964"/>
                  <a:pt x="1295" y="964"/>
                  <a:pt x="1295" y="964"/>
                </a:cubicBezTo>
                <a:cubicBezTo>
                  <a:pt x="1390" y="963"/>
                  <a:pt x="1390" y="963"/>
                  <a:pt x="1390" y="963"/>
                </a:cubicBezTo>
                <a:cubicBezTo>
                  <a:pt x="1438" y="1011"/>
                  <a:pt x="1438" y="1011"/>
                  <a:pt x="1438" y="1011"/>
                </a:cubicBezTo>
                <a:cubicBezTo>
                  <a:pt x="1439" y="1011"/>
                  <a:pt x="1441" y="1010"/>
                  <a:pt x="1442" y="1009"/>
                </a:cubicBezTo>
                <a:cubicBezTo>
                  <a:pt x="1392" y="959"/>
                  <a:pt x="1392" y="959"/>
                  <a:pt x="1392" y="959"/>
                </a:cubicBezTo>
                <a:cubicBezTo>
                  <a:pt x="1297" y="960"/>
                  <a:pt x="1297" y="960"/>
                  <a:pt x="1297" y="960"/>
                </a:cubicBezTo>
                <a:cubicBezTo>
                  <a:pt x="1273" y="936"/>
                  <a:pt x="1273" y="936"/>
                  <a:pt x="1273" y="936"/>
                </a:cubicBezTo>
                <a:cubicBezTo>
                  <a:pt x="1209" y="935"/>
                  <a:pt x="1209" y="935"/>
                  <a:pt x="1209" y="935"/>
                </a:cubicBezTo>
                <a:cubicBezTo>
                  <a:pt x="1078" y="803"/>
                  <a:pt x="1078" y="803"/>
                  <a:pt x="1078" y="803"/>
                </a:cubicBezTo>
                <a:cubicBezTo>
                  <a:pt x="966" y="805"/>
                  <a:pt x="966" y="805"/>
                  <a:pt x="966" y="805"/>
                </a:cubicBezTo>
                <a:cubicBezTo>
                  <a:pt x="879" y="718"/>
                  <a:pt x="879" y="718"/>
                  <a:pt x="879" y="718"/>
                </a:cubicBezTo>
                <a:cubicBezTo>
                  <a:pt x="827" y="717"/>
                  <a:pt x="827" y="717"/>
                  <a:pt x="827" y="717"/>
                </a:cubicBezTo>
                <a:cubicBezTo>
                  <a:pt x="772" y="661"/>
                  <a:pt x="772" y="661"/>
                  <a:pt x="772" y="661"/>
                </a:cubicBezTo>
                <a:cubicBezTo>
                  <a:pt x="699" y="662"/>
                  <a:pt x="699" y="662"/>
                  <a:pt x="699" y="662"/>
                </a:cubicBezTo>
                <a:cubicBezTo>
                  <a:pt x="613" y="576"/>
                  <a:pt x="613" y="576"/>
                  <a:pt x="613" y="576"/>
                </a:cubicBezTo>
                <a:cubicBezTo>
                  <a:pt x="578" y="575"/>
                  <a:pt x="578" y="575"/>
                  <a:pt x="578" y="575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76" name="Freeform 1033"/>
          <p:cNvSpPr>
            <a:spLocks/>
          </p:cNvSpPr>
          <p:nvPr/>
        </p:nvSpPr>
        <p:spPr bwMode="auto">
          <a:xfrm>
            <a:off x="-32567" y="123825"/>
            <a:ext cx="1309688" cy="1944688"/>
          </a:xfrm>
          <a:custGeom>
            <a:avLst/>
            <a:gdLst>
              <a:gd name="T0" fmla="*/ 2 w 316"/>
              <a:gd name="T1" fmla="*/ 0 h 469"/>
              <a:gd name="T2" fmla="*/ 0 w 316"/>
              <a:gd name="T3" fmla="*/ 2 h 469"/>
              <a:gd name="T4" fmla="*/ 0 w 316"/>
              <a:gd name="T5" fmla="*/ 71 h 469"/>
              <a:gd name="T6" fmla="*/ 233 w 316"/>
              <a:gd name="T7" fmla="*/ 305 h 469"/>
              <a:gd name="T8" fmla="*/ 232 w 316"/>
              <a:gd name="T9" fmla="*/ 389 h 469"/>
              <a:gd name="T10" fmla="*/ 313 w 316"/>
              <a:gd name="T11" fmla="*/ 469 h 469"/>
              <a:gd name="T12" fmla="*/ 316 w 316"/>
              <a:gd name="T13" fmla="*/ 467 h 469"/>
              <a:gd name="T14" fmla="*/ 236 w 316"/>
              <a:gd name="T15" fmla="*/ 387 h 469"/>
              <a:gd name="T16" fmla="*/ 237 w 316"/>
              <a:gd name="T17" fmla="*/ 303 h 469"/>
              <a:gd name="T18" fmla="*/ 4 w 316"/>
              <a:gd name="T19" fmla="*/ 69 h 469"/>
              <a:gd name="T20" fmla="*/ 4 w 316"/>
              <a:gd name="T21" fmla="*/ 3 h 469"/>
              <a:gd name="T22" fmla="*/ 5 w 316"/>
              <a:gd name="T23" fmla="*/ 3 h 469"/>
              <a:gd name="T24" fmla="*/ 2 w 316"/>
              <a:gd name="T25" fmla="*/ 0 h 4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16" h="469">
                <a:moveTo>
                  <a:pt x="2" y="0"/>
                </a:moveTo>
                <a:cubicBezTo>
                  <a:pt x="0" y="2"/>
                  <a:pt x="0" y="2"/>
                  <a:pt x="0" y="2"/>
                </a:cubicBezTo>
                <a:cubicBezTo>
                  <a:pt x="0" y="71"/>
                  <a:pt x="0" y="71"/>
                  <a:pt x="0" y="71"/>
                </a:cubicBezTo>
                <a:cubicBezTo>
                  <a:pt x="233" y="305"/>
                  <a:pt x="233" y="305"/>
                  <a:pt x="233" y="305"/>
                </a:cubicBezTo>
                <a:cubicBezTo>
                  <a:pt x="232" y="389"/>
                  <a:pt x="232" y="389"/>
                  <a:pt x="232" y="389"/>
                </a:cubicBezTo>
                <a:cubicBezTo>
                  <a:pt x="313" y="469"/>
                  <a:pt x="313" y="469"/>
                  <a:pt x="313" y="469"/>
                </a:cubicBezTo>
                <a:cubicBezTo>
                  <a:pt x="314" y="468"/>
                  <a:pt x="315" y="467"/>
                  <a:pt x="316" y="467"/>
                </a:cubicBezTo>
                <a:cubicBezTo>
                  <a:pt x="236" y="387"/>
                  <a:pt x="236" y="387"/>
                  <a:pt x="236" y="387"/>
                </a:cubicBezTo>
                <a:cubicBezTo>
                  <a:pt x="237" y="303"/>
                  <a:pt x="237" y="303"/>
                  <a:pt x="237" y="303"/>
                </a:cubicBezTo>
                <a:cubicBezTo>
                  <a:pt x="4" y="69"/>
                  <a:pt x="4" y="69"/>
                  <a:pt x="4" y="69"/>
                </a:cubicBezTo>
                <a:cubicBezTo>
                  <a:pt x="4" y="3"/>
                  <a:pt x="4" y="3"/>
                  <a:pt x="4" y="3"/>
                </a:cubicBezTo>
                <a:cubicBezTo>
                  <a:pt x="5" y="3"/>
                  <a:pt x="5" y="3"/>
                  <a:pt x="5" y="3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77" name="Freeform 1034"/>
          <p:cNvSpPr>
            <a:spLocks noEditPoints="1"/>
          </p:cNvSpPr>
          <p:nvPr/>
        </p:nvSpPr>
        <p:spPr bwMode="auto">
          <a:xfrm>
            <a:off x="1135833" y="-4473575"/>
            <a:ext cx="2027238" cy="4240213"/>
          </a:xfrm>
          <a:custGeom>
            <a:avLst/>
            <a:gdLst>
              <a:gd name="T0" fmla="*/ 481 w 489"/>
              <a:gd name="T1" fmla="*/ 879 h 1023"/>
              <a:gd name="T2" fmla="*/ 481 w 489"/>
              <a:gd name="T3" fmla="*/ 919 h 1023"/>
              <a:gd name="T4" fmla="*/ 400 w 489"/>
              <a:gd name="T5" fmla="*/ 1000 h 1023"/>
              <a:gd name="T6" fmla="*/ 401 w 489"/>
              <a:gd name="T7" fmla="*/ 1019 h 1023"/>
              <a:gd name="T8" fmla="*/ 401 w 489"/>
              <a:gd name="T9" fmla="*/ 1023 h 1023"/>
              <a:gd name="T10" fmla="*/ 405 w 489"/>
              <a:gd name="T11" fmla="*/ 1023 h 1023"/>
              <a:gd name="T12" fmla="*/ 405 w 489"/>
              <a:gd name="T13" fmla="*/ 1017 h 1023"/>
              <a:gd name="T14" fmla="*/ 404 w 489"/>
              <a:gd name="T15" fmla="*/ 1001 h 1023"/>
              <a:gd name="T16" fmla="*/ 485 w 489"/>
              <a:gd name="T17" fmla="*/ 921 h 1023"/>
              <a:gd name="T18" fmla="*/ 485 w 489"/>
              <a:gd name="T19" fmla="*/ 880 h 1023"/>
              <a:gd name="T20" fmla="*/ 485 w 489"/>
              <a:gd name="T21" fmla="*/ 880 h 1023"/>
              <a:gd name="T22" fmla="*/ 485 w 489"/>
              <a:gd name="T23" fmla="*/ 880 h 1023"/>
              <a:gd name="T24" fmla="*/ 481 w 489"/>
              <a:gd name="T25" fmla="*/ 879 h 1023"/>
              <a:gd name="T26" fmla="*/ 3 w 489"/>
              <a:gd name="T27" fmla="*/ 0 h 1023"/>
              <a:gd name="T28" fmla="*/ 0 w 489"/>
              <a:gd name="T29" fmla="*/ 3 h 1023"/>
              <a:gd name="T30" fmla="*/ 0 w 489"/>
              <a:gd name="T31" fmla="*/ 3 h 1023"/>
              <a:gd name="T32" fmla="*/ 485 w 489"/>
              <a:gd name="T33" fmla="*/ 488 h 1023"/>
              <a:gd name="T34" fmla="*/ 482 w 489"/>
              <a:gd name="T35" fmla="*/ 839 h 1023"/>
              <a:gd name="T36" fmla="*/ 485 w 489"/>
              <a:gd name="T37" fmla="*/ 838 h 1023"/>
              <a:gd name="T38" fmla="*/ 485 w 489"/>
              <a:gd name="T39" fmla="*/ 838 h 1023"/>
              <a:gd name="T40" fmla="*/ 486 w 489"/>
              <a:gd name="T41" fmla="*/ 838 h 1023"/>
              <a:gd name="T42" fmla="*/ 489 w 489"/>
              <a:gd name="T43" fmla="*/ 486 h 1023"/>
              <a:gd name="T44" fmla="*/ 3 w 489"/>
              <a:gd name="T45" fmla="*/ 0 h 10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489" h="1023">
                <a:moveTo>
                  <a:pt x="481" y="879"/>
                </a:moveTo>
                <a:cubicBezTo>
                  <a:pt x="481" y="919"/>
                  <a:pt x="481" y="919"/>
                  <a:pt x="481" y="919"/>
                </a:cubicBezTo>
                <a:cubicBezTo>
                  <a:pt x="400" y="1000"/>
                  <a:pt x="400" y="1000"/>
                  <a:pt x="400" y="1000"/>
                </a:cubicBezTo>
                <a:cubicBezTo>
                  <a:pt x="401" y="1019"/>
                  <a:pt x="401" y="1019"/>
                  <a:pt x="401" y="1019"/>
                </a:cubicBezTo>
                <a:cubicBezTo>
                  <a:pt x="401" y="1023"/>
                  <a:pt x="401" y="1023"/>
                  <a:pt x="401" y="1023"/>
                </a:cubicBezTo>
                <a:cubicBezTo>
                  <a:pt x="405" y="1023"/>
                  <a:pt x="405" y="1023"/>
                  <a:pt x="405" y="1023"/>
                </a:cubicBezTo>
                <a:cubicBezTo>
                  <a:pt x="405" y="1017"/>
                  <a:pt x="405" y="1017"/>
                  <a:pt x="405" y="1017"/>
                </a:cubicBezTo>
                <a:cubicBezTo>
                  <a:pt x="404" y="1001"/>
                  <a:pt x="404" y="1001"/>
                  <a:pt x="404" y="1001"/>
                </a:cubicBezTo>
                <a:cubicBezTo>
                  <a:pt x="485" y="921"/>
                  <a:pt x="485" y="921"/>
                  <a:pt x="485" y="921"/>
                </a:cubicBezTo>
                <a:cubicBezTo>
                  <a:pt x="485" y="880"/>
                  <a:pt x="485" y="880"/>
                  <a:pt x="485" y="880"/>
                </a:cubicBezTo>
                <a:cubicBezTo>
                  <a:pt x="485" y="880"/>
                  <a:pt x="485" y="880"/>
                  <a:pt x="485" y="880"/>
                </a:cubicBezTo>
                <a:cubicBezTo>
                  <a:pt x="485" y="880"/>
                  <a:pt x="485" y="880"/>
                  <a:pt x="485" y="880"/>
                </a:cubicBezTo>
                <a:cubicBezTo>
                  <a:pt x="483" y="880"/>
                  <a:pt x="482" y="880"/>
                  <a:pt x="481" y="879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485" y="488"/>
                  <a:pt x="485" y="488"/>
                  <a:pt x="485" y="488"/>
                </a:cubicBezTo>
                <a:cubicBezTo>
                  <a:pt x="482" y="839"/>
                  <a:pt x="482" y="839"/>
                  <a:pt x="482" y="839"/>
                </a:cubicBezTo>
                <a:cubicBezTo>
                  <a:pt x="483" y="838"/>
                  <a:pt x="484" y="838"/>
                  <a:pt x="485" y="838"/>
                </a:cubicBezTo>
                <a:cubicBezTo>
                  <a:pt x="485" y="838"/>
                  <a:pt x="485" y="838"/>
                  <a:pt x="485" y="838"/>
                </a:cubicBezTo>
                <a:cubicBezTo>
                  <a:pt x="485" y="838"/>
                  <a:pt x="485" y="838"/>
                  <a:pt x="486" y="838"/>
                </a:cubicBezTo>
                <a:cubicBezTo>
                  <a:pt x="489" y="486"/>
                  <a:pt x="489" y="486"/>
                  <a:pt x="489" y="486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78" name="Freeform 1035"/>
          <p:cNvSpPr>
            <a:spLocks/>
          </p:cNvSpPr>
          <p:nvPr/>
        </p:nvSpPr>
        <p:spPr bwMode="auto">
          <a:xfrm>
            <a:off x="978670" y="-4324350"/>
            <a:ext cx="2130425" cy="4618038"/>
          </a:xfrm>
          <a:custGeom>
            <a:avLst/>
            <a:gdLst>
              <a:gd name="T0" fmla="*/ 8 w 1342"/>
              <a:gd name="T1" fmla="*/ 0 h 2909"/>
              <a:gd name="T2" fmla="*/ 0 w 1342"/>
              <a:gd name="T3" fmla="*/ 7 h 2909"/>
              <a:gd name="T4" fmla="*/ 1203 w 1342"/>
              <a:gd name="T5" fmla="*/ 1211 h 2909"/>
              <a:gd name="T6" fmla="*/ 1201 w 1342"/>
              <a:gd name="T7" fmla="*/ 2311 h 2909"/>
              <a:gd name="T8" fmla="*/ 932 w 1342"/>
              <a:gd name="T9" fmla="*/ 2580 h 2909"/>
              <a:gd name="T10" fmla="*/ 927 w 1342"/>
              <a:gd name="T11" fmla="*/ 2629 h 2909"/>
              <a:gd name="T12" fmla="*/ 1209 w 1342"/>
              <a:gd name="T13" fmla="*/ 2909 h 2909"/>
              <a:gd name="T14" fmla="*/ 1279 w 1342"/>
              <a:gd name="T15" fmla="*/ 2909 h 2909"/>
              <a:gd name="T16" fmla="*/ 1342 w 1342"/>
              <a:gd name="T17" fmla="*/ 2909 h 2909"/>
              <a:gd name="T18" fmla="*/ 1342 w 1342"/>
              <a:gd name="T19" fmla="*/ 2898 h 2909"/>
              <a:gd name="T20" fmla="*/ 1279 w 1342"/>
              <a:gd name="T21" fmla="*/ 2898 h 2909"/>
              <a:gd name="T22" fmla="*/ 1211 w 1342"/>
              <a:gd name="T23" fmla="*/ 2898 h 2909"/>
              <a:gd name="T24" fmla="*/ 937 w 1342"/>
              <a:gd name="T25" fmla="*/ 2624 h 2909"/>
              <a:gd name="T26" fmla="*/ 942 w 1342"/>
              <a:gd name="T27" fmla="*/ 2585 h 2909"/>
              <a:gd name="T28" fmla="*/ 1211 w 1342"/>
              <a:gd name="T29" fmla="*/ 2313 h 2909"/>
              <a:gd name="T30" fmla="*/ 1214 w 1342"/>
              <a:gd name="T31" fmla="*/ 1206 h 2909"/>
              <a:gd name="T32" fmla="*/ 8 w 1342"/>
              <a:gd name="T33" fmla="*/ 0 h 29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342" h="2909">
                <a:moveTo>
                  <a:pt x="8" y="0"/>
                </a:moveTo>
                <a:lnTo>
                  <a:pt x="0" y="7"/>
                </a:lnTo>
                <a:lnTo>
                  <a:pt x="1203" y="1211"/>
                </a:lnTo>
                <a:lnTo>
                  <a:pt x="1201" y="2311"/>
                </a:lnTo>
                <a:lnTo>
                  <a:pt x="932" y="2580"/>
                </a:lnTo>
                <a:lnTo>
                  <a:pt x="927" y="2629"/>
                </a:lnTo>
                <a:lnTo>
                  <a:pt x="1209" y="2909"/>
                </a:lnTo>
                <a:lnTo>
                  <a:pt x="1279" y="2909"/>
                </a:lnTo>
                <a:lnTo>
                  <a:pt x="1342" y="2909"/>
                </a:lnTo>
                <a:lnTo>
                  <a:pt x="1342" y="2898"/>
                </a:lnTo>
                <a:lnTo>
                  <a:pt x="1279" y="2898"/>
                </a:lnTo>
                <a:lnTo>
                  <a:pt x="1211" y="2898"/>
                </a:lnTo>
                <a:lnTo>
                  <a:pt x="937" y="2624"/>
                </a:lnTo>
                <a:lnTo>
                  <a:pt x="942" y="2585"/>
                </a:lnTo>
                <a:lnTo>
                  <a:pt x="1211" y="2313"/>
                </a:lnTo>
                <a:lnTo>
                  <a:pt x="1214" y="1206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79" name="Freeform 1036"/>
          <p:cNvSpPr>
            <a:spLocks/>
          </p:cNvSpPr>
          <p:nvPr/>
        </p:nvSpPr>
        <p:spPr bwMode="auto">
          <a:xfrm>
            <a:off x="978670" y="-4324350"/>
            <a:ext cx="2130425" cy="4618038"/>
          </a:xfrm>
          <a:custGeom>
            <a:avLst/>
            <a:gdLst>
              <a:gd name="T0" fmla="*/ 8 w 1342"/>
              <a:gd name="T1" fmla="*/ 0 h 2909"/>
              <a:gd name="T2" fmla="*/ 0 w 1342"/>
              <a:gd name="T3" fmla="*/ 7 h 2909"/>
              <a:gd name="T4" fmla="*/ 1203 w 1342"/>
              <a:gd name="T5" fmla="*/ 1211 h 2909"/>
              <a:gd name="T6" fmla="*/ 1201 w 1342"/>
              <a:gd name="T7" fmla="*/ 2311 h 2909"/>
              <a:gd name="T8" fmla="*/ 932 w 1342"/>
              <a:gd name="T9" fmla="*/ 2580 h 2909"/>
              <a:gd name="T10" fmla="*/ 927 w 1342"/>
              <a:gd name="T11" fmla="*/ 2629 h 2909"/>
              <a:gd name="T12" fmla="*/ 1209 w 1342"/>
              <a:gd name="T13" fmla="*/ 2909 h 2909"/>
              <a:gd name="T14" fmla="*/ 1279 w 1342"/>
              <a:gd name="T15" fmla="*/ 2909 h 2909"/>
              <a:gd name="T16" fmla="*/ 1342 w 1342"/>
              <a:gd name="T17" fmla="*/ 2909 h 2909"/>
              <a:gd name="T18" fmla="*/ 1342 w 1342"/>
              <a:gd name="T19" fmla="*/ 2898 h 2909"/>
              <a:gd name="T20" fmla="*/ 1279 w 1342"/>
              <a:gd name="T21" fmla="*/ 2898 h 2909"/>
              <a:gd name="T22" fmla="*/ 1211 w 1342"/>
              <a:gd name="T23" fmla="*/ 2898 h 2909"/>
              <a:gd name="T24" fmla="*/ 937 w 1342"/>
              <a:gd name="T25" fmla="*/ 2624 h 2909"/>
              <a:gd name="T26" fmla="*/ 942 w 1342"/>
              <a:gd name="T27" fmla="*/ 2585 h 2909"/>
              <a:gd name="T28" fmla="*/ 1211 w 1342"/>
              <a:gd name="T29" fmla="*/ 2313 h 2909"/>
              <a:gd name="T30" fmla="*/ 1214 w 1342"/>
              <a:gd name="T31" fmla="*/ 1206 h 2909"/>
              <a:gd name="T32" fmla="*/ 8 w 1342"/>
              <a:gd name="T33" fmla="*/ 0 h 29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342" h="2909">
                <a:moveTo>
                  <a:pt x="8" y="0"/>
                </a:moveTo>
                <a:lnTo>
                  <a:pt x="0" y="7"/>
                </a:lnTo>
                <a:lnTo>
                  <a:pt x="1203" y="1211"/>
                </a:lnTo>
                <a:lnTo>
                  <a:pt x="1201" y="2311"/>
                </a:lnTo>
                <a:lnTo>
                  <a:pt x="932" y="2580"/>
                </a:lnTo>
                <a:lnTo>
                  <a:pt x="927" y="2629"/>
                </a:lnTo>
                <a:lnTo>
                  <a:pt x="1209" y="2909"/>
                </a:lnTo>
                <a:lnTo>
                  <a:pt x="1279" y="2909"/>
                </a:lnTo>
                <a:lnTo>
                  <a:pt x="1342" y="2909"/>
                </a:lnTo>
                <a:lnTo>
                  <a:pt x="1342" y="2898"/>
                </a:lnTo>
                <a:lnTo>
                  <a:pt x="1279" y="2898"/>
                </a:lnTo>
                <a:lnTo>
                  <a:pt x="1211" y="2898"/>
                </a:lnTo>
                <a:lnTo>
                  <a:pt x="937" y="2624"/>
                </a:lnTo>
                <a:lnTo>
                  <a:pt x="942" y="2585"/>
                </a:lnTo>
                <a:lnTo>
                  <a:pt x="1211" y="2313"/>
                </a:lnTo>
                <a:lnTo>
                  <a:pt x="1214" y="1206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80" name="Freeform 1037"/>
          <p:cNvSpPr>
            <a:spLocks noEditPoints="1"/>
          </p:cNvSpPr>
          <p:nvPr/>
        </p:nvSpPr>
        <p:spPr bwMode="auto">
          <a:xfrm>
            <a:off x="924695" y="-4262437"/>
            <a:ext cx="2192338" cy="4911725"/>
          </a:xfrm>
          <a:custGeom>
            <a:avLst/>
            <a:gdLst>
              <a:gd name="T0" fmla="*/ 0 w 1381"/>
              <a:gd name="T1" fmla="*/ 8 h 3094"/>
              <a:gd name="T2" fmla="*/ 0 w 1381"/>
              <a:gd name="T3" fmla="*/ 8 h 3094"/>
              <a:gd name="T4" fmla="*/ 0 w 1381"/>
              <a:gd name="T5" fmla="*/ 8 h 3094"/>
              <a:gd name="T6" fmla="*/ 0 w 1381"/>
              <a:gd name="T7" fmla="*/ 8 h 3094"/>
              <a:gd name="T8" fmla="*/ 8 w 1381"/>
              <a:gd name="T9" fmla="*/ 0 h 3094"/>
              <a:gd name="T10" fmla="*/ 0 w 1381"/>
              <a:gd name="T11" fmla="*/ 8 h 3094"/>
              <a:gd name="T12" fmla="*/ 1185 w 1381"/>
              <a:gd name="T13" fmla="*/ 1193 h 3094"/>
              <a:gd name="T14" fmla="*/ 1180 w 1381"/>
              <a:gd name="T15" fmla="*/ 2254 h 3094"/>
              <a:gd name="T16" fmla="*/ 882 w 1381"/>
              <a:gd name="T17" fmla="*/ 2551 h 3094"/>
              <a:gd name="T18" fmla="*/ 890 w 1381"/>
              <a:gd name="T19" fmla="*/ 2611 h 3094"/>
              <a:gd name="T20" fmla="*/ 1355 w 1381"/>
              <a:gd name="T21" fmla="*/ 3076 h 3094"/>
              <a:gd name="T22" fmla="*/ 1373 w 1381"/>
              <a:gd name="T23" fmla="*/ 3094 h 3094"/>
              <a:gd name="T24" fmla="*/ 1381 w 1381"/>
              <a:gd name="T25" fmla="*/ 3087 h 3094"/>
              <a:gd name="T26" fmla="*/ 1360 w 1381"/>
              <a:gd name="T27" fmla="*/ 3068 h 3094"/>
              <a:gd name="T28" fmla="*/ 901 w 1381"/>
              <a:gd name="T29" fmla="*/ 2606 h 3094"/>
              <a:gd name="T30" fmla="*/ 895 w 1381"/>
              <a:gd name="T31" fmla="*/ 2554 h 3094"/>
              <a:gd name="T32" fmla="*/ 1190 w 1381"/>
              <a:gd name="T33" fmla="*/ 2256 h 3094"/>
              <a:gd name="T34" fmla="*/ 1196 w 1381"/>
              <a:gd name="T35" fmla="*/ 1188 h 3094"/>
              <a:gd name="T36" fmla="*/ 8 w 1381"/>
              <a:gd name="T37" fmla="*/ 0 h 30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381" h="3094">
                <a:moveTo>
                  <a:pt x="0" y="8"/>
                </a:moveTo>
                <a:lnTo>
                  <a:pt x="0" y="8"/>
                </a:lnTo>
                <a:lnTo>
                  <a:pt x="0" y="8"/>
                </a:lnTo>
                <a:lnTo>
                  <a:pt x="0" y="8"/>
                </a:lnTo>
                <a:close/>
                <a:moveTo>
                  <a:pt x="8" y="0"/>
                </a:moveTo>
                <a:lnTo>
                  <a:pt x="0" y="8"/>
                </a:lnTo>
                <a:lnTo>
                  <a:pt x="1185" y="1193"/>
                </a:lnTo>
                <a:lnTo>
                  <a:pt x="1180" y="2254"/>
                </a:lnTo>
                <a:lnTo>
                  <a:pt x="882" y="2551"/>
                </a:lnTo>
                <a:lnTo>
                  <a:pt x="890" y="2611"/>
                </a:lnTo>
                <a:lnTo>
                  <a:pt x="1355" y="3076"/>
                </a:lnTo>
                <a:lnTo>
                  <a:pt x="1373" y="3094"/>
                </a:lnTo>
                <a:lnTo>
                  <a:pt x="1381" y="3087"/>
                </a:lnTo>
                <a:lnTo>
                  <a:pt x="1360" y="3068"/>
                </a:lnTo>
                <a:lnTo>
                  <a:pt x="901" y="2606"/>
                </a:lnTo>
                <a:lnTo>
                  <a:pt x="895" y="2554"/>
                </a:lnTo>
                <a:lnTo>
                  <a:pt x="1190" y="2256"/>
                </a:lnTo>
                <a:lnTo>
                  <a:pt x="1196" y="1188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81" name="Freeform 1038"/>
          <p:cNvSpPr>
            <a:spLocks noEditPoints="1"/>
          </p:cNvSpPr>
          <p:nvPr/>
        </p:nvSpPr>
        <p:spPr bwMode="auto">
          <a:xfrm>
            <a:off x="924695" y="-4262437"/>
            <a:ext cx="2192338" cy="4911725"/>
          </a:xfrm>
          <a:custGeom>
            <a:avLst/>
            <a:gdLst>
              <a:gd name="T0" fmla="*/ 0 w 1381"/>
              <a:gd name="T1" fmla="*/ 8 h 3094"/>
              <a:gd name="T2" fmla="*/ 0 w 1381"/>
              <a:gd name="T3" fmla="*/ 8 h 3094"/>
              <a:gd name="T4" fmla="*/ 0 w 1381"/>
              <a:gd name="T5" fmla="*/ 8 h 3094"/>
              <a:gd name="T6" fmla="*/ 0 w 1381"/>
              <a:gd name="T7" fmla="*/ 8 h 3094"/>
              <a:gd name="T8" fmla="*/ 8 w 1381"/>
              <a:gd name="T9" fmla="*/ 0 h 3094"/>
              <a:gd name="T10" fmla="*/ 0 w 1381"/>
              <a:gd name="T11" fmla="*/ 8 h 3094"/>
              <a:gd name="T12" fmla="*/ 1185 w 1381"/>
              <a:gd name="T13" fmla="*/ 1193 h 3094"/>
              <a:gd name="T14" fmla="*/ 1180 w 1381"/>
              <a:gd name="T15" fmla="*/ 2254 h 3094"/>
              <a:gd name="T16" fmla="*/ 882 w 1381"/>
              <a:gd name="T17" fmla="*/ 2551 h 3094"/>
              <a:gd name="T18" fmla="*/ 890 w 1381"/>
              <a:gd name="T19" fmla="*/ 2611 h 3094"/>
              <a:gd name="T20" fmla="*/ 1355 w 1381"/>
              <a:gd name="T21" fmla="*/ 3076 h 3094"/>
              <a:gd name="T22" fmla="*/ 1373 w 1381"/>
              <a:gd name="T23" fmla="*/ 3094 h 3094"/>
              <a:gd name="T24" fmla="*/ 1381 w 1381"/>
              <a:gd name="T25" fmla="*/ 3087 h 3094"/>
              <a:gd name="T26" fmla="*/ 1360 w 1381"/>
              <a:gd name="T27" fmla="*/ 3068 h 3094"/>
              <a:gd name="T28" fmla="*/ 901 w 1381"/>
              <a:gd name="T29" fmla="*/ 2606 h 3094"/>
              <a:gd name="T30" fmla="*/ 895 w 1381"/>
              <a:gd name="T31" fmla="*/ 2554 h 3094"/>
              <a:gd name="T32" fmla="*/ 1190 w 1381"/>
              <a:gd name="T33" fmla="*/ 2256 h 3094"/>
              <a:gd name="T34" fmla="*/ 1196 w 1381"/>
              <a:gd name="T35" fmla="*/ 1188 h 3094"/>
              <a:gd name="T36" fmla="*/ 8 w 1381"/>
              <a:gd name="T37" fmla="*/ 0 h 30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381" h="3094">
                <a:moveTo>
                  <a:pt x="0" y="8"/>
                </a:moveTo>
                <a:lnTo>
                  <a:pt x="0" y="8"/>
                </a:lnTo>
                <a:lnTo>
                  <a:pt x="0" y="8"/>
                </a:lnTo>
                <a:lnTo>
                  <a:pt x="0" y="8"/>
                </a:lnTo>
                <a:moveTo>
                  <a:pt x="8" y="0"/>
                </a:moveTo>
                <a:lnTo>
                  <a:pt x="0" y="8"/>
                </a:lnTo>
                <a:lnTo>
                  <a:pt x="1185" y="1193"/>
                </a:lnTo>
                <a:lnTo>
                  <a:pt x="1180" y="2254"/>
                </a:lnTo>
                <a:lnTo>
                  <a:pt x="882" y="2551"/>
                </a:lnTo>
                <a:lnTo>
                  <a:pt x="890" y="2611"/>
                </a:lnTo>
                <a:lnTo>
                  <a:pt x="1355" y="3076"/>
                </a:lnTo>
                <a:lnTo>
                  <a:pt x="1373" y="3094"/>
                </a:lnTo>
                <a:lnTo>
                  <a:pt x="1381" y="3087"/>
                </a:lnTo>
                <a:lnTo>
                  <a:pt x="1360" y="3068"/>
                </a:lnTo>
                <a:lnTo>
                  <a:pt x="901" y="2606"/>
                </a:lnTo>
                <a:lnTo>
                  <a:pt x="895" y="2554"/>
                </a:lnTo>
                <a:lnTo>
                  <a:pt x="1190" y="2256"/>
                </a:lnTo>
                <a:lnTo>
                  <a:pt x="1196" y="1188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82" name="Freeform 1039"/>
          <p:cNvSpPr>
            <a:spLocks/>
          </p:cNvSpPr>
          <p:nvPr/>
        </p:nvSpPr>
        <p:spPr bwMode="auto">
          <a:xfrm>
            <a:off x="878658" y="-4217987"/>
            <a:ext cx="1870075" cy="4457700"/>
          </a:xfrm>
          <a:custGeom>
            <a:avLst/>
            <a:gdLst>
              <a:gd name="T0" fmla="*/ 3 w 451"/>
              <a:gd name="T1" fmla="*/ 0 h 1075"/>
              <a:gd name="T2" fmla="*/ 0 w 451"/>
              <a:gd name="T3" fmla="*/ 3 h 1075"/>
              <a:gd name="T4" fmla="*/ 0 w 451"/>
              <a:gd name="T5" fmla="*/ 3 h 1075"/>
              <a:gd name="T6" fmla="*/ 447 w 451"/>
              <a:gd name="T7" fmla="*/ 450 h 1075"/>
              <a:gd name="T8" fmla="*/ 442 w 451"/>
              <a:gd name="T9" fmla="*/ 845 h 1075"/>
              <a:gd name="T10" fmla="*/ 318 w 451"/>
              <a:gd name="T11" fmla="*/ 969 h 1075"/>
              <a:gd name="T12" fmla="*/ 319 w 451"/>
              <a:gd name="T13" fmla="*/ 1001 h 1075"/>
              <a:gd name="T14" fmla="*/ 392 w 451"/>
              <a:gd name="T15" fmla="*/ 1075 h 1075"/>
              <a:gd name="T16" fmla="*/ 393 w 451"/>
              <a:gd name="T17" fmla="*/ 1074 h 1075"/>
              <a:gd name="T18" fmla="*/ 395 w 451"/>
              <a:gd name="T19" fmla="*/ 1072 h 1075"/>
              <a:gd name="T20" fmla="*/ 323 w 451"/>
              <a:gd name="T21" fmla="*/ 999 h 1075"/>
              <a:gd name="T22" fmla="*/ 322 w 451"/>
              <a:gd name="T23" fmla="*/ 971 h 1075"/>
              <a:gd name="T24" fmla="*/ 446 w 451"/>
              <a:gd name="T25" fmla="*/ 847 h 1075"/>
              <a:gd name="T26" fmla="*/ 451 w 451"/>
              <a:gd name="T27" fmla="*/ 449 h 1075"/>
              <a:gd name="T28" fmla="*/ 3 w 451"/>
              <a:gd name="T29" fmla="*/ 0 h 10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451" h="1075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447" y="450"/>
                  <a:pt x="447" y="450"/>
                  <a:pt x="447" y="450"/>
                </a:cubicBezTo>
                <a:cubicBezTo>
                  <a:pt x="442" y="845"/>
                  <a:pt x="442" y="845"/>
                  <a:pt x="442" y="845"/>
                </a:cubicBezTo>
                <a:cubicBezTo>
                  <a:pt x="318" y="969"/>
                  <a:pt x="318" y="969"/>
                  <a:pt x="318" y="969"/>
                </a:cubicBezTo>
                <a:cubicBezTo>
                  <a:pt x="319" y="1001"/>
                  <a:pt x="319" y="1001"/>
                  <a:pt x="319" y="1001"/>
                </a:cubicBezTo>
                <a:cubicBezTo>
                  <a:pt x="392" y="1075"/>
                  <a:pt x="392" y="1075"/>
                  <a:pt x="392" y="1075"/>
                </a:cubicBezTo>
                <a:cubicBezTo>
                  <a:pt x="393" y="1074"/>
                  <a:pt x="393" y="1074"/>
                  <a:pt x="393" y="1074"/>
                </a:cubicBezTo>
                <a:cubicBezTo>
                  <a:pt x="394" y="1073"/>
                  <a:pt x="395" y="1072"/>
                  <a:pt x="395" y="1072"/>
                </a:cubicBezTo>
                <a:cubicBezTo>
                  <a:pt x="323" y="999"/>
                  <a:pt x="323" y="999"/>
                  <a:pt x="323" y="999"/>
                </a:cubicBezTo>
                <a:cubicBezTo>
                  <a:pt x="322" y="971"/>
                  <a:pt x="322" y="971"/>
                  <a:pt x="322" y="971"/>
                </a:cubicBezTo>
                <a:cubicBezTo>
                  <a:pt x="446" y="847"/>
                  <a:pt x="446" y="847"/>
                  <a:pt x="446" y="847"/>
                </a:cubicBezTo>
                <a:cubicBezTo>
                  <a:pt x="451" y="449"/>
                  <a:pt x="451" y="449"/>
                  <a:pt x="451" y="449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83" name="Freeform 1040"/>
          <p:cNvSpPr>
            <a:spLocks/>
          </p:cNvSpPr>
          <p:nvPr/>
        </p:nvSpPr>
        <p:spPr bwMode="auto">
          <a:xfrm>
            <a:off x="821508" y="-4159250"/>
            <a:ext cx="1839913" cy="4702175"/>
          </a:xfrm>
          <a:custGeom>
            <a:avLst/>
            <a:gdLst>
              <a:gd name="T0" fmla="*/ 2 w 444"/>
              <a:gd name="T1" fmla="*/ 0 h 1134"/>
              <a:gd name="T2" fmla="*/ 0 w 444"/>
              <a:gd name="T3" fmla="*/ 3 h 1134"/>
              <a:gd name="T4" fmla="*/ 440 w 444"/>
              <a:gd name="T5" fmla="*/ 444 h 1134"/>
              <a:gd name="T6" fmla="*/ 438 w 444"/>
              <a:gd name="T7" fmla="*/ 827 h 1134"/>
              <a:gd name="T8" fmla="*/ 303 w 444"/>
              <a:gd name="T9" fmla="*/ 961 h 1134"/>
              <a:gd name="T10" fmla="*/ 301 w 444"/>
              <a:gd name="T11" fmla="*/ 1001 h 1134"/>
              <a:gd name="T12" fmla="*/ 435 w 444"/>
              <a:gd name="T13" fmla="*/ 1134 h 1134"/>
              <a:gd name="T14" fmla="*/ 436 w 444"/>
              <a:gd name="T15" fmla="*/ 1133 h 1134"/>
              <a:gd name="T16" fmla="*/ 438 w 444"/>
              <a:gd name="T17" fmla="*/ 1132 h 1134"/>
              <a:gd name="T18" fmla="*/ 305 w 444"/>
              <a:gd name="T19" fmla="*/ 999 h 1134"/>
              <a:gd name="T20" fmla="*/ 307 w 444"/>
              <a:gd name="T21" fmla="*/ 963 h 1134"/>
              <a:gd name="T22" fmla="*/ 442 w 444"/>
              <a:gd name="T23" fmla="*/ 828 h 1134"/>
              <a:gd name="T24" fmla="*/ 444 w 444"/>
              <a:gd name="T25" fmla="*/ 442 h 1134"/>
              <a:gd name="T26" fmla="*/ 2 w 444"/>
              <a:gd name="T27" fmla="*/ 0 h 1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44" h="1134">
                <a:moveTo>
                  <a:pt x="2" y="0"/>
                </a:moveTo>
                <a:cubicBezTo>
                  <a:pt x="0" y="3"/>
                  <a:pt x="0" y="3"/>
                  <a:pt x="0" y="3"/>
                </a:cubicBezTo>
                <a:cubicBezTo>
                  <a:pt x="440" y="444"/>
                  <a:pt x="440" y="444"/>
                  <a:pt x="440" y="444"/>
                </a:cubicBezTo>
                <a:cubicBezTo>
                  <a:pt x="438" y="827"/>
                  <a:pt x="438" y="827"/>
                  <a:pt x="438" y="827"/>
                </a:cubicBezTo>
                <a:cubicBezTo>
                  <a:pt x="303" y="961"/>
                  <a:pt x="303" y="961"/>
                  <a:pt x="303" y="961"/>
                </a:cubicBezTo>
                <a:cubicBezTo>
                  <a:pt x="301" y="1001"/>
                  <a:pt x="301" y="1001"/>
                  <a:pt x="301" y="1001"/>
                </a:cubicBezTo>
                <a:cubicBezTo>
                  <a:pt x="435" y="1134"/>
                  <a:pt x="435" y="1134"/>
                  <a:pt x="435" y="1134"/>
                </a:cubicBezTo>
                <a:cubicBezTo>
                  <a:pt x="435" y="1134"/>
                  <a:pt x="436" y="1134"/>
                  <a:pt x="436" y="1133"/>
                </a:cubicBezTo>
                <a:cubicBezTo>
                  <a:pt x="436" y="1133"/>
                  <a:pt x="437" y="1132"/>
                  <a:pt x="438" y="1132"/>
                </a:cubicBezTo>
                <a:cubicBezTo>
                  <a:pt x="305" y="999"/>
                  <a:pt x="305" y="999"/>
                  <a:pt x="305" y="999"/>
                </a:cubicBezTo>
                <a:cubicBezTo>
                  <a:pt x="307" y="963"/>
                  <a:pt x="307" y="963"/>
                  <a:pt x="307" y="963"/>
                </a:cubicBezTo>
                <a:cubicBezTo>
                  <a:pt x="442" y="828"/>
                  <a:pt x="442" y="828"/>
                  <a:pt x="442" y="828"/>
                </a:cubicBezTo>
                <a:cubicBezTo>
                  <a:pt x="444" y="442"/>
                  <a:pt x="444" y="442"/>
                  <a:pt x="444" y="442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84" name="Freeform 1041"/>
          <p:cNvSpPr>
            <a:spLocks/>
          </p:cNvSpPr>
          <p:nvPr/>
        </p:nvSpPr>
        <p:spPr bwMode="auto">
          <a:xfrm>
            <a:off x="770708" y="-4110037"/>
            <a:ext cx="1816100" cy="4216400"/>
          </a:xfrm>
          <a:custGeom>
            <a:avLst/>
            <a:gdLst>
              <a:gd name="T0" fmla="*/ 3 w 438"/>
              <a:gd name="T1" fmla="*/ 0 h 1017"/>
              <a:gd name="T2" fmla="*/ 0 w 438"/>
              <a:gd name="T3" fmla="*/ 3 h 1017"/>
              <a:gd name="T4" fmla="*/ 0 w 438"/>
              <a:gd name="T5" fmla="*/ 3 h 1017"/>
              <a:gd name="T6" fmla="*/ 434 w 438"/>
              <a:gd name="T7" fmla="*/ 436 h 1017"/>
              <a:gd name="T8" fmla="*/ 428 w 438"/>
              <a:gd name="T9" fmla="*/ 808 h 1017"/>
              <a:gd name="T10" fmla="*/ 284 w 438"/>
              <a:gd name="T11" fmla="*/ 952 h 1017"/>
              <a:gd name="T12" fmla="*/ 284 w 438"/>
              <a:gd name="T13" fmla="*/ 1017 h 1017"/>
              <a:gd name="T14" fmla="*/ 288 w 438"/>
              <a:gd name="T15" fmla="*/ 1016 h 1017"/>
              <a:gd name="T16" fmla="*/ 288 w 438"/>
              <a:gd name="T17" fmla="*/ 954 h 1017"/>
              <a:gd name="T18" fmla="*/ 432 w 438"/>
              <a:gd name="T19" fmla="*/ 809 h 1017"/>
              <a:gd name="T20" fmla="*/ 438 w 438"/>
              <a:gd name="T21" fmla="*/ 435 h 1017"/>
              <a:gd name="T22" fmla="*/ 3 w 438"/>
              <a:gd name="T23" fmla="*/ 0 h 10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38" h="1017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434" y="436"/>
                  <a:pt x="434" y="436"/>
                  <a:pt x="434" y="436"/>
                </a:cubicBezTo>
                <a:cubicBezTo>
                  <a:pt x="428" y="808"/>
                  <a:pt x="428" y="808"/>
                  <a:pt x="428" y="808"/>
                </a:cubicBezTo>
                <a:cubicBezTo>
                  <a:pt x="284" y="952"/>
                  <a:pt x="284" y="952"/>
                  <a:pt x="284" y="952"/>
                </a:cubicBezTo>
                <a:cubicBezTo>
                  <a:pt x="284" y="1017"/>
                  <a:pt x="284" y="1017"/>
                  <a:pt x="284" y="1017"/>
                </a:cubicBezTo>
                <a:cubicBezTo>
                  <a:pt x="286" y="1017"/>
                  <a:pt x="287" y="1016"/>
                  <a:pt x="288" y="1016"/>
                </a:cubicBezTo>
                <a:cubicBezTo>
                  <a:pt x="288" y="954"/>
                  <a:pt x="288" y="954"/>
                  <a:pt x="288" y="954"/>
                </a:cubicBezTo>
                <a:cubicBezTo>
                  <a:pt x="432" y="809"/>
                  <a:pt x="432" y="809"/>
                  <a:pt x="432" y="809"/>
                </a:cubicBezTo>
                <a:cubicBezTo>
                  <a:pt x="438" y="435"/>
                  <a:pt x="438" y="435"/>
                  <a:pt x="438" y="435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85" name="Freeform 1042"/>
          <p:cNvSpPr>
            <a:spLocks/>
          </p:cNvSpPr>
          <p:nvPr/>
        </p:nvSpPr>
        <p:spPr bwMode="auto">
          <a:xfrm>
            <a:off x="713558" y="-4051300"/>
            <a:ext cx="1785938" cy="4594225"/>
          </a:xfrm>
          <a:custGeom>
            <a:avLst/>
            <a:gdLst>
              <a:gd name="T0" fmla="*/ 3 w 431"/>
              <a:gd name="T1" fmla="*/ 0 h 1108"/>
              <a:gd name="T2" fmla="*/ 0 w 431"/>
              <a:gd name="T3" fmla="*/ 3 h 1108"/>
              <a:gd name="T4" fmla="*/ 427 w 431"/>
              <a:gd name="T5" fmla="*/ 429 h 1108"/>
              <a:gd name="T6" fmla="*/ 424 w 431"/>
              <a:gd name="T7" fmla="*/ 790 h 1108"/>
              <a:gd name="T8" fmla="*/ 243 w 431"/>
              <a:gd name="T9" fmla="*/ 971 h 1108"/>
              <a:gd name="T10" fmla="*/ 242 w 431"/>
              <a:gd name="T11" fmla="*/ 1065 h 1108"/>
              <a:gd name="T12" fmla="*/ 285 w 431"/>
              <a:gd name="T13" fmla="*/ 1108 h 1108"/>
              <a:gd name="T14" fmla="*/ 371 w 431"/>
              <a:gd name="T15" fmla="*/ 1108 h 1108"/>
              <a:gd name="T16" fmla="*/ 371 w 431"/>
              <a:gd name="T17" fmla="*/ 1105 h 1108"/>
              <a:gd name="T18" fmla="*/ 371 w 431"/>
              <a:gd name="T19" fmla="*/ 1104 h 1108"/>
              <a:gd name="T20" fmla="*/ 287 w 431"/>
              <a:gd name="T21" fmla="*/ 1104 h 1108"/>
              <a:gd name="T22" fmla="*/ 246 w 431"/>
              <a:gd name="T23" fmla="*/ 1063 h 1108"/>
              <a:gd name="T24" fmla="*/ 247 w 431"/>
              <a:gd name="T25" fmla="*/ 972 h 1108"/>
              <a:gd name="T26" fmla="*/ 428 w 431"/>
              <a:gd name="T27" fmla="*/ 791 h 1108"/>
              <a:gd name="T28" fmla="*/ 431 w 431"/>
              <a:gd name="T29" fmla="*/ 428 h 1108"/>
              <a:gd name="T30" fmla="*/ 3 w 431"/>
              <a:gd name="T31" fmla="*/ 0 h 1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431" h="1108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427" y="429"/>
                  <a:pt x="427" y="429"/>
                  <a:pt x="427" y="429"/>
                </a:cubicBezTo>
                <a:cubicBezTo>
                  <a:pt x="424" y="790"/>
                  <a:pt x="424" y="790"/>
                  <a:pt x="424" y="790"/>
                </a:cubicBezTo>
                <a:cubicBezTo>
                  <a:pt x="243" y="971"/>
                  <a:pt x="243" y="971"/>
                  <a:pt x="243" y="971"/>
                </a:cubicBezTo>
                <a:cubicBezTo>
                  <a:pt x="242" y="1065"/>
                  <a:pt x="242" y="1065"/>
                  <a:pt x="242" y="1065"/>
                </a:cubicBezTo>
                <a:cubicBezTo>
                  <a:pt x="285" y="1108"/>
                  <a:pt x="285" y="1108"/>
                  <a:pt x="285" y="1108"/>
                </a:cubicBezTo>
                <a:cubicBezTo>
                  <a:pt x="371" y="1108"/>
                  <a:pt x="371" y="1108"/>
                  <a:pt x="371" y="1108"/>
                </a:cubicBezTo>
                <a:cubicBezTo>
                  <a:pt x="371" y="1107"/>
                  <a:pt x="371" y="1106"/>
                  <a:pt x="371" y="1105"/>
                </a:cubicBezTo>
                <a:cubicBezTo>
                  <a:pt x="371" y="1104"/>
                  <a:pt x="371" y="1104"/>
                  <a:pt x="371" y="1104"/>
                </a:cubicBezTo>
                <a:cubicBezTo>
                  <a:pt x="287" y="1104"/>
                  <a:pt x="287" y="1104"/>
                  <a:pt x="287" y="1104"/>
                </a:cubicBezTo>
                <a:cubicBezTo>
                  <a:pt x="246" y="1063"/>
                  <a:pt x="246" y="1063"/>
                  <a:pt x="246" y="1063"/>
                </a:cubicBezTo>
                <a:cubicBezTo>
                  <a:pt x="247" y="972"/>
                  <a:pt x="247" y="972"/>
                  <a:pt x="247" y="972"/>
                </a:cubicBezTo>
                <a:cubicBezTo>
                  <a:pt x="428" y="791"/>
                  <a:pt x="428" y="791"/>
                  <a:pt x="428" y="791"/>
                </a:cubicBezTo>
                <a:cubicBezTo>
                  <a:pt x="431" y="428"/>
                  <a:pt x="431" y="428"/>
                  <a:pt x="431" y="428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86" name="Freeform 1043"/>
          <p:cNvSpPr>
            <a:spLocks/>
          </p:cNvSpPr>
          <p:nvPr/>
        </p:nvSpPr>
        <p:spPr bwMode="auto">
          <a:xfrm>
            <a:off x="654820" y="-3994150"/>
            <a:ext cx="1816100" cy="4913313"/>
          </a:xfrm>
          <a:custGeom>
            <a:avLst/>
            <a:gdLst>
              <a:gd name="T0" fmla="*/ 8 w 1144"/>
              <a:gd name="T1" fmla="*/ 0 h 3095"/>
              <a:gd name="T2" fmla="*/ 0 w 1144"/>
              <a:gd name="T3" fmla="*/ 8 h 3095"/>
              <a:gd name="T4" fmla="*/ 1097 w 1144"/>
              <a:gd name="T5" fmla="*/ 1105 h 3095"/>
              <a:gd name="T6" fmla="*/ 1089 w 1144"/>
              <a:gd name="T7" fmla="*/ 2009 h 3095"/>
              <a:gd name="T8" fmla="*/ 611 w 1144"/>
              <a:gd name="T9" fmla="*/ 2484 h 3095"/>
              <a:gd name="T10" fmla="*/ 611 w 1144"/>
              <a:gd name="T11" fmla="*/ 2745 h 3095"/>
              <a:gd name="T12" fmla="*/ 752 w 1144"/>
              <a:gd name="T13" fmla="*/ 2886 h 3095"/>
              <a:gd name="T14" fmla="*/ 930 w 1144"/>
              <a:gd name="T15" fmla="*/ 2889 h 3095"/>
              <a:gd name="T16" fmla="*/ 1102 w 1144"/>
              <a:gd name="T17" fmla="*/ 3061 h 3095"/>
              <a:gd name="T18" fmla="*/ 1138 w 1144"/>
              <a:gd name="T19" fmla="*/ 3095 h 3095"/>
              <a:gd name="T20" fmla="*/ 1144 w 1144"/>
              <a:gd name="T21" fmla="*/ 3087 h 3095"/>
              <a:gd name="T22" fmla="*/ 1110 w 1144"/>
              <a:gd name="T23" fmla="*/ 3053 h 3095"/>
              <a:gd name="T24" fmla="*/ 935 w 1144"/>
              <a:gd name="T25" fmla="*/ 2878 h 3095"/>
              <a:gd name="T26" fmla="*/ 755 w 1144"/>
              <a:gd name="T27" fmla="*/ 2876 h 3095"/>
              <a:gd name="T28" fmla="*/ 621 w 1144"/>
              <a:gd name="T29" fmla="*/ 2740 h 3095"/>
              <a:gd name="T30" fmla="*/ 621 w 1144"/>
              <a:gd name="T31" fmla="*/ 2489 h 3095"/>
              <a:gd name="T32" fmla="*/ 1099 w 1144"/>
              <a:gd name="T33" fmla="*/ 2011 h 3095"/>
              <a:gd name="T34" fmla="*/ 1107 w 1144"/>
              <a:gd name="T35" fmla="*/ 1100 h 3095"/>
              <a:gd name="T36" fmla="*/ 8 w 1144"/>
              <a:gd name="T37" fmla="*/ 0 h 30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44" h="3095">
                <a:moveTo>
                  <a:pt x="8" y="0"/>
                </a:moveTo>
                <a:lnTo>
                  <a:pt x="0" y="8"/>
                </a:lnTo>
                <a:lnTo>
                  <a:pt x="1097" y="1105"/>
                </a:lnTo>
                <a:lnTo>
                  <a:pt x="1089" y="2009"/>
                </a:lnTo>
                <a:lnTo>
                  <a:pt x="611" y="2484"/>
                </a:lnTo>
                <a:lnTo>
                  <a:pt x="611" y="2745"/>
                </a:lnTo>
                <a:lnTo>
                  <a:pt x="752" y="2886"/>
                </a:lnTo>
                <a:lnTo>
                  <a:pt x="930" y="2889"/>
                </a:lnTo>
                <a:lnTo>
                  <a:pt x="1102" y="3061"/>
                </a:lnTo>
                <a:lnTo>
                  <a:pt x="1138" y="3095"/>
                </a:lnTo>
                <a:lnTo>
                  <a:pt x="1144" y="3087"/>
                </a:lnTo>
                <a:lnTo>
                  <a:pt x="1110" y="3053"/>
                </a:lnTo>
                <a:lnTo>
                  <a:pt x="935" y="2878"/>
                </a:lnTo>
                <a:lnTo>
                  <a:pt x="755" y="2876"/>
                </a:lnTo>
                <a:lnTo>
                  <a:pt x="621" y="2740"/>
                </a:lnTo>
                <a:lnTo>
                  <a:pt x="621" y="2489"/>
                </a:lnTo>
                <a:lnTo>
                  <a:pt x="1099" y="2011"/>
                </a:lnTo>
                <a:lnTo>
                  <a:pt x="1107" y="1100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87" name="Freeform 1044"/>
          <p:cNvSpPr>
            <a:spLocks/>
          </p:cNvSpPr>
          <p:nvPr/>
        </p:nvSpPr>
        <p:spPr bwMode="auto">
          <a:xfrm>
            <a:off x="654820" y="-3994150"/>
            <a:ext cx="1816100" cy="4913313"/>
          </a:xfrm>
          <a:custGeom>
            <a:avLst/>
            <a:gdLst>
              <a:gd name="T0" fmla="*/ 8 w 1144"/>
              <a:gd name="T1" fmla="*/ 0 h 3095"/>
              <a:gd name="T2" fmla="*/ 0 w 1144"/>
              <a:gd name="T3" fmla="*/ 8 h 3095"/>
              <a:gd name="T4" fmla="*/ 1097 w 1144"/>
              <a:gd name="T5" fmla="*/ 1105 h 3095"/>
              <a:gd name="T6" fmla="*/ 1089 w 1144"/>
              <a:gd name="T7" fmla="*/ 2009 h 3095"/>
              <a:gd name="T8" fmla="*/ 611 w 1144"/>
              <a:gd name="T9" fmla="*/ 2484 h 3095"/>
              <a:gd name="T10" fmla="*/ 611 w 1144"/>
              <a:gd name="T11" fmla="*/ 2745 h 3095"/>
              <a:gd name="T12" fmla="*/ 752 w 1144"/>
              <a:gd name="T13" fmla="*/ 2886 h 3095"/>
              <a:gd name="T14" fmla="*/ 930 w 1144"/>
              <a:gd name="T15" fmla="*/ 2889 h 3095"/>
              <a:gd name="T16" fmla="*/ 1102 w 1144"/>
              <a:gd name="T17" fmla="*/ 3061 h 3095"/>
              <a:gd name="T18" fmla="*/ 1138 w 1144"/>
              <a:gd name="T19" fmla="*/ 3095 h 3095"/>
              <a:gd name="T20" fmla="*/ 1144 w 1144"/>
              <a:gd name="T21" fmla="*/ 3087 h 3095"/>
              <a:gd name="T22" fmla="*/ 1110 w 1144"/>
              <a:gd name="T23" fmla="*/ 3053 h 3095"/>
              <a:gd name="T24" fmla="*/ 935 w 1144"/>
              <a:gd name="T25" fmla="*/ 2878 h 3095"/>
              <a:gd name="T26" fmla="*/ 755 w 1144"/>
              <a:gd name="T27" fmla="*/ 2876 h 3095"/>
              <a:gd name="T28" fmla="*/ 621 w 1144"/>
              <a:gd name="T29" fmla="*/ 2740 h 3095"/>
              <a:gd name="T30" fmla="*/ 621 w 1144"/>
              <a:gd name="T31" fmla="*/ 2489 h 3095"/>
              <a:gd name="T32" fmla="*/ 1099 w 1144"/>
              <a:gd name="T33" fmla="*/ 2011 h 3095"/>
              <a:gd name="T34" fmla="*/ 1107 w 1144"/>
              <a:gd name="T35" fmla="*/ 1100 h 3095"/>
              <a:gd name="T36" fmla="*/ 8 w 1144"/>
              <a:gd name="T37" fmla="*/ 0 h 30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44" h="3095">
                <a:moveTo>
                  <a:pt x="8" y="0"/>
                </a:moveTo>
                <a:lnTo>
                  <a:pt x="0" y="8"/>
                </a:lnTo>
                <a:lnTo>
                  <a:pt x="1097" y="1105"/>
                </a:lnTo>
                <a:lnTo>
                  <a:pt x="1089" y="2009"/>
                </a:lnTo>
                <a:lnTo>
                  <a:pt x="611" y="2484"/>
                </a:lnTo>
                <a:lnTo>
                  <a:pt x="611" y="2745"/>
                </a:lnTo>
                <a:lnTo>
                  <a:pt x="752" y="2886"/>
                </a:lnTo>
                <a:lnTo>
                  <a:pt x="930" y="2889"/>
                </a:lnTo>
                <a:lnTo>
                  <a:pt x="1102" y="3061"/>
                </a:lnTo>
                <a:lnTo>
                  <a:pt x="1138" y="3095"/>
                </a:lnTo>
                <a:lnTo>
                  <a:pt x="1144" y="3087"/>
                </a:lnTo>
                <a:lnTo>
                  <a:pt x="1110" y="3053"/>
                </a:lnTo>
                <a:lnTo>
                  <a:pt x="935" y="2878"/>
                </a:lnTo>
                <a:lnTo>
                  <a:pt x="755" y="2876"/>
                </a:lnTo>
                <a:lnTo>
                  <a:pt x="621" y="2740"/>
                </a:lnTo>
                <a:lnTo>
                  <a:pt x="621" y="2489"/>
                </a:lnTo>
                <a:lnTo>
                  <a:pt x="1099" y="2011"/>
                </a:lnTo>
                <a:lnTo>
                  <a:pt x="1107" y="1100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88" name="Freeform 1045"/>
          <p:cNvSpPr>
            <a:spLocks noEditPoints="1"/>
          </p:cNvSpPr>
          <p:nvPr/>
        </p:nvSpPr>
        <p:spPr bwMode="auto">
          <a:xfrm>
            <a:off x="559570" y="-3897312"/>
            <a:ext cx="1670050" cy="2362200"/>
          </a:xfrm>
          <a:custGeom>
            <a:avLst/>
            <a:gdLst>
              <a:gd name="T0" fmla="*/ 366 w 403"/>
              <a:gd name="T1" fmla="*/ 363 h 570"/>
              <a:gd name="T2" fmla="*/ 365 w 403"/>
              <a:gd name="T3" fmla="*/ 365 h 570"/>
              <a:gd name="T4" fmla="*/ 364 w 403"/>
              <a:gd name="T5" fmla="*/ 366 h 570"/>
              <a:gd name="T6" fmla="*/ 399 w 403"/>
              <a:gd name="T7" fmla="*/ 401 h 570"/>
              <a:gd name="T8" fmla="*/ 399 w 403"/>
              <a:gd name="T9" fmla="*/ 570 h 570"/>
              <a:gd name="T10" fmla="*/ 403 w 403"/>
              <a:gd name="T11" fmla="*/ 569 h 570"/>
              <a:gd name="T12" fmla="*/ 403 w 403"/>
              <a:gd name="T13" fmla="*/ 399 h 570"/>
              <a:gd name="T14" fmla="*/ 366 w 403"/>
              <a:gd name="T15" fmla="*/ 363 h 570"/>
              <a:gd name="T16" fmla="*/ 3 w 403"/>
              <a:gd name="T17" fmla="*/ 0 h 570"/>
              <a:gd name="T18" fmla="*/ 0 w 403"/>
              <a:gd name="T19" fmla="*/ 3 h 570"/>
              <a:gd name="T20" fmla="*/ 335 w 403"/>
              <a:gd name="T21" fmla="*/ 337 h 570"/>
              <a:gd name="T22" fmla="*/ 335 w 403"/>
              <a:gd name="T23" fmla="*/ 336 h 570"/>
              <a:gd name="T24" fmla="*/ 337 w 403"/>
              <a:gd name="T25" fmla="*/ 334 h 570"/>
              <a:gd name="T26" fmla="*/ 3 w 403"/>
              <a:gd name="T27" fmla="*/ 0 h 5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03" h="570">
                <a:moveTo>
                  <a:pt x="366" y="363"/>
                </a:moveTo>
                <a:cubicBezTo>
                  <a:pt x="366" y="364"/>
                  <a:pt x="365" y="364"/>
                  <a:pt x="365" y="365"/>
                </a:cubicBezTo>
                <a:cubicBezTo>
                  <a:pt x="364" y="365"/>
                  <a:pt x="364" y="366"/>
                  <a:pt x="364" y="366"/>
                </a:cubicBezTo>
                <a:cubicBezTo>
                  <a:pt x="399" y="401"/>
                  <a:pt x="399" y="401"/>
                  <a:pt x="399" y="401"/>
                </a:cubicBezTo>
                <a:cubicBezTo>
                  <a:pt x="399" y="570"/>
                  <a:pt x="399" y="570"/>
                  <a:pt x="399" y="570"/>
                </a:cubicBezTo>
                <a:cubicBezTo>
                  <a:pt x="400" y="569"/>
                  <a:pt x="401" y="569"/>
                  <a:pt x="403" y="569"/>
                </a:cubicBezTo>
                <a:cubicBezTo>
                  <a:pt x="403" y="399"/>
                  <a:pt x="403" y="399"/>
                  <a:pt x="403" y="399"/>
                </a:cubicBezTo>
                <a:cubicBezTo>
                  <a:pt x="366" y="363"/>
                  <a:pt x="366" y="363"/>
                  <a:pt x="366" y="363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35" y="337"/>
                  <a:pt x="335" y="337"/>
                  <a:pt x="335" y="337"/>
                </a:cubicBezTo>
                <a:cubicBezTo>
                  <a:pt x="335" y="336"/>
                  <a:pt x="335" y="336"/>
                  <a:pt x="335" y="336"/>
                </a:cubicBezTo>
                <a:cubicBezTo>
                  <a:pt x="336" y="335"/>
                  <a:pt x="337" y="335"/>
                  <a:pt x="337" y="334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89" name="Freeform 1046"/>
          <p:cNvSpPr>
            <a:spLocks/>
          </p:cNvSpPr>
          <p:nvPr/>
        </p:nvSpPr>
        <p:spPr bwMode="auto">
          <a:xfrm>
            <a:off x="410345" y="-3748087"/>
            <a:ext cx="1716088" cy="4162425"/>
          </a:xfrm>
          <a:custGeom>
            <a:avLst/>
            <a:gdLst>
              <a:gd name="T0" fmla="*/ 2 w 414"/>
              <a:gd name="T1" fmla="*/ 0 h 1004"/>
              <a:gd name="T2" fmla="*/ 0 w 414"/>
              <a:gd name="T3" fmla="*/ 3 h 1004"/>
              <a:gd name="T4" fmla="*/ 406 w 414"/>
              <a:gd name="T5" fmla="*/ 410 h 1004"/>
              <a:gd name="T6" fmla="*/ 410 w 414"/>
              <a:gd name="T7" fmla="*/ 707 h 1004"/>
              <a:gd name="T8" fmla="*/ 204 w 414"/>
              <a:gd name="T9" fmla="*/ 913 h 1004"/>
              <a:gd name="T10" fmla="*/ 205 w 414"/>
              <a:gd name="T11" fmla="*/ 980 h 1004"/>
              <a:gd name="T12" fmla="*/ 184 w 414"/>
              <a:gd name="T13" fmla="*/ 1001 h 1004"/>
              <a:gd name="T14" fmla="*/ 187 w 414"/>
              <a:gd name="T15" fmla="*/ 1004 h 1004"/>
              <a:gd name="T16" fmla="*/ 209 w 414"/>
              <a:gd name="T17" fmla="*/ 982 h 1004"/>
              <a:gd name="T18" fmla="*/ 208 w 414"/>
              <a:gd name="T19" fmla="*/ 915 h 1004"/>
              <a:gd name="T20" fmla="*/ 414 w 414"/>
              <a:gd name="T21" fmla="*/ 709 h 1004"/>
              <a:gd name="T22" fmla="*/ 410 w 414"/>
              <a:gd name="T23" fmla="*/ 408 h 1004"/>
              <a:gd name="T24" fmla="*/ 2 w 414"/>
              <a:gd name="T25" fmla="*/ 0 h 10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14" h="1004">
                <a:moveTo>
                  <a:pt x="2" y="0"/>
                </a:moveTo>
                <a:cubicBezTo>
                  <a:pt x="0" y="3"/>
                  <a:pt x="0" y="3"/>
                  <a:pt x="0" y="3"/>
                </a:cubicBezTo>
                <a:cubicBezTo>
                  <a:pt x="406" y="410"/>
                  <a:pt x="406" y="410"/>
                  <a:pt x="406" y="410"/>
                </a:cubicBezTo>
                <a:cubicBezTo>
                  <a:pt x="410" y="707"/>
                  <a:pt x="410" y="707"/>
                  <a:pt x="410" y="707"/>
                </a:cubicBezTo>
                <a:cubicBezTo>
                  <a:pt x="204" y="913"/>
                  <a:pt x="204" y="913"/>
                  <a:pt x="204" y="913"/>
                </a:cubicBezTo>
                <a:cubicBezTo>
                  <a:pt x="205" y="980"/>
                  <a:pt x="205" y="980"/>
                  <a:pt x="205" y="980"/>
                </a:cubicBezTo>
                <a:cubicBezTo>
                  <a:pt x="184" y="1001"/>
                  <a:pt x="184" y="1001"/>
                  <a:pt x="184" y="1001"/>
                </a:cubicBezTo>
                <a:cubicBezTo>
                  <a:pt x="185" y="1002"/>
                  <a:pt x="186" y="1003"/>
                  <a:pt x="187" y="1004"/>
                </a:cubicBezTo>
                <a:cubicBezTo>
                  <a:pt x="209" y="982"/>
                  <a:pt x="209" y="982"/>
                  <a:pt x="209" y="982"/>
                </a:cubicBezTo>
                <a:cubicBezTo>
                  <a:pt x="208" y="915"/>
                  <a:pt x="208" y="915"/>
                  <a:pt x="208" y="915"/>
                </a:cubicBezTo>
                <a:cubicBezTo>
                  <a:pt x="414" y="709"/>
                  <a:pt x="414" y="709"/>
                  <a:pt x="414" y="709"/>
                </a:cubicBezTo>
                <a:cubicBezTo>
                  <a:pt x="410" y="408"/>
                  <a:pt x="410" y="408"/>
                  <a:pt x="410" y="408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90" name="Freeform 1047"/>
          <p:cNvSpPr>
            <a:spLocks/>
          </p:cNvSpPr>
          <p:nvPr/>
        </p:nvSpPr>
        <p:spPr bwMode="auto">
          <a:xfrm>
            <a:off x="373833" y="-3711575"/>
            <a:ext cx="1652588" cy="3698875"/>
          </a:xfrm>
          <a:custGeom>
            <a:avLst/>
            <a:gdLst>
              <a:gd name="T0" fmla="*/ 3 w 399"/>
              <a:gd name="T1" fmla="*/ 0 h 892"/>
              <a:gd name="T2" fmla="*/ 0 w 399"/>
              <a:gd name="T3" fmla="*/ 3 h 892"/>
              <a:gd name="T4" fmla="*/ 394 w 399"/>
              <a:gd name="T5" fmla="*/ 397 h 892"/>
              <a:gd name="T6" fmla="*/ 395 w 399"/>
              <a:gd name="T7" fmla="*/ 683 h 892"/>
              <a:gd name="T8" fmla="*/ 188 w 399"/>
              <a:gd name="T9" fmla="*/ 890 h 892"/>
              <a:gd name="T10" fmla="*/ 191 w 399"/>
              <a:gd name="T11" fmla="*/ 892 h 892"/>
              <a:gd name="T12" fmla="*/ 191 w 399"/>
              <a:gd name="T13" fmla="*/ 892 h 892"/>
              <a:gd name="T14" fmla="*/ 191 w 399"/>
              <a:gd name="T15" fmla="*/ 892 h 892"/>
              <a:gd name="T16" fmla="*/ 399 w 399"/>
              <a:gd name="T17" fmla="*/ 684 h 892"/>
              <a:gd name="T18" fmla="*/ 398 w 399"/>
              <a:gd name="T19" fmla="*/ 395 h 892"/>
              <a:gd name="T20" fmla="*/ 3 w 399"/>
              <a:gd name="T21" fmla="*/ 0 h 8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9" h="892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94" y="397"/>
                  <a:pt x="394" y="397"/>
                  <a:pt x="394" y="397"/>
                </a:cubicBezTo>
                <a:cubicBezTo>
                  <a:pt x="395" y="683"/>
                  <a:pt x="395" y="683"/>
                  <a:pt x="395" y="683"/>
                </a:cubicBezTo>
                <a:cubicBezTo>
                  <a:pt x="188" y="890"/>
                  <a:pt x="188" y="890"/>
                  <a:pt x="188" y="890"/>
                </a:cubicBezTo>
                <a:cubicBezTo>
                  <a:pt x="189" y="890"/>
                  <a:pt x="190" y="891"/>
                  <a:pt x="191" y="892"/>
                </a:cubicBezTo>
                <a:cubicBezTo>
                  <a:pt x="191" y="892"/>
                  <a:pt x="191" y="892"/>
                  <a:pt x="191" y="892"/>
                </a:cubicBezTo>
                <a:cubicBezTo>
                  <a:pt x="191" y="892"/>
                  <a:pt x="191" y="892"/>
                  <a:pt x="191" y="892"/>
                </a:cubicBezTo>
                <a:cubicBezTo>
                  <a:pt x="399" y="684"/>
                  <a:pt x="399" y="684"/>
                  <a:pt x="399" y="684"/>
                </a:cubicBezTo>
                <a:cubicBezTo>
                  <a:pt x="398" y="395"/>
                  <a:pt x="398" y="395"/>
                  <a:pt x="398" y="395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91" name="Freeform 1048"/>
          <p:cNvSpPr>
            <a:spLocks/>
          </p:cNvSpPr>
          <p:nvPr/>
        </p:nvSpPr>
        <p:spPr bwMode="auto">
          <a:xfrm>
            <a:off x="315095" y="-3652837"/>
            <a:ext cx="1600200" cy="3867150"/>
          </a:xfrm>
          <a:custGeom>
            <a:avLst/>
            <a:gdLst>
              <a:gd name="T0" fmla="*/ 8 w 1008"/>
              <a:gd name="T1" fmla="*/ 0 h 2436"/>
              <a:gd name="T2" fmla="*/ 0 w 1008"/>
              <a:gd name="T3" fmla="*/ 7 h 2436"/>
              <a:gd name="T4" fmla="*/ 990 w 1008"/>
              <a:gd name="T5" fmla="*/ 997 h 2436"/>
              <a:gd name="T6" fmla="*/ 997 w 1008"/>
              <a:gd name="T7" fmla="*/ 1713 h 2436"/>
              <a:gd name="T8" fmla="*/ 405 w 1008"/>
              <a:gd name="T9" fmla="*/ 2306 h 2436"/>
              <a:gd name="T10" fmla="*/ 405 w 1008"/>
              <a:gd name="T11" fmla="*/ 2379 h 2436"/>
              <a:gd name="T12" fmla="*/ 402 w 1008"/>
              <a:gd name="T13" fmla="*/ 2436 h 2436"/>
              <a:gd name="T14" fmla="*/ 413 w 1008"/>
              <a:gd name="T15" fmla="*/ 2436 h 2436"/>
              <a:gd name="T16" fmla="*/ 415 w 1008"/>
              <a:gd name="T17" fmla="*/ 2381 h 2436"/>
              <a:gd name="T18" fmla="*/ 415 w 1008"/>
              <a:gd name="T19" fmla="*/ 2308 h 2436"/>
              <a:gd name="T20" fmla="*/ 1008 w 1008"/>
              <a:gd name="T21" fmla="*/ 1718 h 2436"/>
              <a:gd name="T22" fmla="*/ 1000 w 1008"/>
              <a:gd name="T23" fmla="*/ 992 h 2436"/>
              <a:gd name="T24" fmla="*/ 8 w 1008"/>
              <a:gd name="T25" fmla="*/ 0 h 24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008" h="2436">
                <a:moveTo>
                  <a:pt x="8" y="0"/>
                </a:moveTo>
                <a:lnTo>
                  <a:pt x="0" y="7"/>
                </a:lnTo>
                <a:lnTo>
                  <a:pt x="990" y="997"/>
                </a:lnTo>
                <a:lnTo>
                  <a:pt x="997" y="1713"/>
                </a:lnTo>
                <a:lnTo>
                  <a:pt x="405" y="2306"/>
                </a:lnTo>
                <a:lnTo>
                  <a:pt x="405" y="2379"/>
                </a:lnTo>
                <a:lnTo>
                  <a:pt x="402" y="2436"/>
                </a:lnTo>
                <a:lnTo>
                  <a:pt x="413" y="2436"/>
                </a:lnTo>
                <a:lnTo>
                  <a:pt x="415" y="2381"/>
                </a:lnTo>
                <a:lnTo>
                  <a:pt x="415" y="2308"/>
                </a:lnTo>
                <a:lnTo>
                  <a:pt x="1008" y="1718"/>
                </a:lnTo>
                <a:lnTo>
                  <a:pt x="1000" y="992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92" name="Freeform 1049"/>
          <p:cNvSpPr>
            <a:spLocks/>
          </p:cNvSpPr>
          <p:nvPr/>
        </p:nvSpPr>
        <p:spPr bwMode="auto">
          <a:xfrm>
            <a:off x="315095" y="-3652837"/>
            <a:ext cx="1600200" cy="3867150"/>
          </a:xfrm>
          <a:custGeom>
            <a:avLst/>
            <a:gdLst>
              <a:gd name="T0" fmla="*/ 8 w 1008"/>
              <a:gd name="T1" fmla="*/ 0 h 2436"/>
              <a:gd name="T2" fmla="*/ 0 w 1008"/>
              <a:gd name="T3" fmla="*/ 7 h 2436"/>
              <a:gd name="T4" fmla="*/ 990 w 1008"/>
              <a:gd name="T5" fmla="*/ 997 h 2436"/>
              <a:gd name="T6" fmla="*/ 997 w 1008"/>
              <a:gd name="T7" fmla="*/ 1713 h 2436"/>
              <a:gd name="T8" fmla="*/ 405 w 1008"/>
              <a:gd name="T9" fmla="*/ 2306 h 2436"/>
              <a:gd name="T10" fmla="*/ 405 w 1008"/>
              <a:gd name="T11" fmla="*/ 2379 h 2436"/>
              <a:gd name="T12" fmla="*/ 402 w 1008"/>
              <a:gd name="T13" fmla="*/ 2436 h 2436"/>
              <a:gd name="T14" fmla="*/ 413 w 1008"/>
              <a:gd name="T15" fmla="*/ 2436 h 2436"/>
              <a:gd name="T16" fmla="*/ 415 w 1008"/>
              <a:gd name="T17" fmla="*/ 2381 h 2436"/>
              <a:gd name="T18" fmla="*/ 415 w 1008"/>
              <a:gd name="T19" fmla="*/ 2308 h 2436"/>
              <a:gd name="T20" fmla="*/ 1008 w 1008"/>
              <a:gd name="T21" fmla="*/ 1718 h 2436"/>
              <a:gd name="T22" fmla="*/ 1000 w 1008"/>
              <a:gd name="T23" fmla="*/ 992 h 2436"/>
              <a:gd name="T24" fmla="*/ 8 w 1008"/>
              <a:gd name="T25" fmla="*/ 0 h 24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008" h="2436">
                <a:moveTo>
                  <a:pt x="8" y="0"/>
                </a:moveTo>
                <a:lnTo>
                  <a:pt x="0" y="7"/>
                </a:lnTo>
                <a:lnTo>
                  <a:pt x="990" y="997"/>
                </a:lnTo>
                <a:lnTo>
                  <a:pt x="997" y="1713"/>
                </a:lnTo>
                <a:lnTo>
                  <a:pt x="405" y="2306"/>
                </a:lnTo>
                <a:lnTo>
                  <a:pt x="405" y="2379"/>
                </a:lnTo>
                <a:lnTo>
                  <a:pt x="402" y="2436"/>
                </a:lnTo>
                <a:lnTo>
                  <a:pt x="413" y="2436"/>
                </a:lnTo>
                <a:lnTo>
                  <a:pt x="415" y="2381"/>
                </a:lnTo>
                <a:lnTo>
                  <a:pt x="415" y="2308"/>
                </a:lnTo>
                <a:lnTo>
                  <a:pt x="1008" y="1718"/>
                </a:lnTo>
                <a:lnTo>
                  <a:pt x="1000" y="992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93" name="Freeform 1050"/>
          <p:cNvSpPr>
            <a:spLocks/>
          </p:cNvSpPr>
          <p:nvPr/>
        </p:nvSpPr>
        <p:spPr bwMode="auto">
          <a:xfrm>
            <a:off x="186508" y="-3524250"/>
            <a:ext cx="1528763" cy="4675188"/>
          </a:xfrm>
          <a:custGeom>
            <a:avLst/>
            <a:gdLst>
              <a:gd name="T0" fmla="*/ 3 w 369"/>
              <a:gd name="T1" fmla="*/ 0 h 1128"/>
              <a:gd name="T2" fmla="*/ 0 w 369"/>
              <a:gd name="T3" fmla="*/ 3 h 1128"/>
              <a:gd name="T4" fmla="*/ 362 w 369"/>
              <a:gd name="T5" fmla="*/ 365 h 1128"/>
              <a:gd name="T6" fmla="*/ 365 w 369"/>
              <a:gd name="T7" fmla="*/ 617 h 1128"/>
              <a:gd name="T8" fmla="*/ 122 w 369"/>
              <a:gd name="T9" fmla="*/ 859 h 1128"/>
              <a:gd name="T10" fmla="*/ 121 w 369"/>
              <a:gd name="T11" fmla="*/ 950 h 1128"/>
              <a:gd name="T12" fmla="*/ 299 w 369"/>
              <a:gd name="T13" fmla="*/ 1128 h 1128"/>
              <a:gd name="T14" fmla="*/ 300 w 369"/>
              <a:gd name="T15" fmla="*/ 1127 h 1128"/>
              <a:gd name="T16" fmla="*/ 302 w 369"/>
              <a:gd name="T17" fmla="*/ 1126 h 1128"/>
              <a:gd name="T18" fmla="*/ 125 w 369"/>
              <a:gd name="T19" fmla="*/ 948 h 1128"/>
              <a:gd name="T20" fmla="*/ 126 w 369"/>
              <a:gd name="T21" fmla="*/ 861 h 1128"/>
              <a:gd name="T22" fmla="*/ 369 w 369"/>
              <a:gd name="T23" fmla="*/ 618 h 1128"/>
              <a:gd name="T24" fmla="*/ 366 w 369"/>
              <a:gd name="T25" fmla="*/ 364 h 1128"/>
              <a:gd name="T26" fmla="*/ 3 w 369"/>
              <a:gd name="T27" fmla="*/ 0 h 1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69" h="1128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62" y="365"/>
                  <a:pt x="362" y="365"/>
                  <a:pt x="362" y="365"/>
                </a:cubicBezTo>
                <a:cubicBezTo>
                  <a:pt x="365" y="617"/>
                  <a:pt x="365" y="617"/>
                  <a:pt x="365" y="617"/>
                </a:cubicBezTo>
                <a:cubicBezTo>
                  <a:pt x="122" y="859"/>
                  <a:pt x="122" y="859"/>
                  <a:pt x="122" y="859"/>
                </a:cubicBezTo>
                <a:cubicBezTo>
                  <a:pt x="121" y="950"/>
                  <a:pt x="121" y="950"/>
                  <a:pt x="121" y="950"/>
                </a:cubicBezTo>
                <a:cubicBezTo>
                  <a:pt x="299" y="1128"/>
                  <a:pt x="299" y="1128"/>
                  <a:pt x="299" y="1128"/>
                </a:cubicBezTo>
                <a:cubicBezTo>
                  <a:pt x="299" y="1128"/>
                  <a:pt x="300" y="1128"/>
                  <a:pt x="300" y="1127"/>
                </a:cubicBezTo>
                <a:cubicBezTo>
                  <a:pt x="301" y="1127"/>
                  <a:pt x="301" y="1126"/>
                  <a:pt x="302" y="1126"/>
                </a:cubicBezTo>
                <a:cubicBezTo>
                  <a:pt x="125" y="948"/>
                  <a:pt x="125" y="948"/>
                  <a:pt x="125" y="948"/>
                </a:cubicBezTo>
                <a:cubicBezTo>
                  <a:pt x="126" y="861"/>
                  <a:pt x="126" y="861"/>
                  <a:pt x="126" y="861"/>
                </a:cubicBezTo>
                <a:cubicBezTo>
                  <a:pt x="369" y="618"/>
                  <a:pt x="369" y="618"/>
                  <a:pt x="369" y="618"/>
                </a:cubicBezTo>
                <a:cubicBezTo>
                  <a:pt x="366" y="364"/>
                  <a:pt x="366" y="364"/>
                  <a:pt x="366" y="364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94" name="Freeform 1051"/>
          <p:cNvSpPr>
            <a:spLocks/>
          </p:cNvSpPr>
          <p:nvPr/>
        </p:nvSpPr>
        <p:spPr bwMode="auto">
          <a:xfrm>
            <a:off x="149995" y="-3487737"/>
            <a:ext cx="1512888" cy="5245100"/>
          </a:xfrm>
          <a:custGeom>
            <a:avLst/>
            <a:gdLst>
              <a:gd name="T0" fmla="*/ 3 w 365"/>
              <a:gd name="T1" fmla="*/ 0 h 1265"/>
              <a:gd name="T2" fmla="*/ 0 w 365"/>
              <a:gd name="T3" fmla="*/ 3 h 1265"/>
              <a:gd name="T4" fmla="*/ 359 w 365"/>
              <a:gd name="T5" fmla="*/ 361 h 1265"/>
              <a:gd name="T6" fmla="*/ 361 w 365"/>
              <a:gd name="T7" fmla="*/ 598 h 1265"/>
              <a:gd name="T8" fmla="*/ 108 w 365"/>
              <a:gd name="T9" fmla="*/ 851 h 1265"/>
              <a:gd name="T10" fmla="*/ 108 w 365"/>
              <a:gd name="T11" fmla="*/ 942 h 1265"/>
              <a:gd name="T12" fmla="*/ 283 w 365"/>
              <a:gd name="T13" fmla="*/ 1117 h 1265"/>
              <a:gd name="T14" fmla="*/ 280 w 365"/>
              <a:gd name="T15" fmla="*/ 1187 h 1265"/>
              <a:gd name="T16" fmla="*/ 346 w 365"/>
              <a:gd name="T17" fmla="*/ 1253 h 1265"/>
              <a:gd name="T18" fmla="*/ 346 w 365"/>
              <a:gd name="T19" fmla="*/ 1265 h 1265"/>
              <a:gd name="T20" fmla="*/ 350 w 365"/>
              <a:gd name="T21" fmla="*/ 1265 h 1265"/>
              <a:gd name="T22" fmla="*/ 350 w 365"/>
              <a:gd name="T23" fmla="*/ 1252 h 1265"/>
              <a:gd name="T24" fmla="*/ 284 w 365"/>
              <a:gd name="T25" fmla="*/ 1186 h 1265"/>
              <a:gd name="T26" fmla="*/ 287 w 365"/>
              <a:gd name="T27" fmla="*/ 1115 h 1265"/>
              <a:gd name="T28" fmla="*/ 112 w 365"/>
              <a:gd name="T29" fmla="*/ 940 h 1265"/>
              <a:gd name="T30" fmla="*/ 112 w 365"/>
              <a:gd name="T31" fmla="*/ 853 h 1265"/>
              <a:gd name="T32" fmla="*/ 365 w 365"/>
              <a:gd name="T33" fmla="*/ 600 h 1265"/>
              <a:gd name="T34" fmla="*/ 363 w 365"/>
              <a:gd name="T35" fmla="*/ 359 h 1265"/>
              <a:gd name="T36" fmla="*/ 3 w 365"/>
              <a:gd name="T37" fmla="*/ 0 h 12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365" h="1265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59" y="361"/>
                  <a:pt x="359" y="361"/>
                  <a:pt x="359" y="361"/>
                </a:cubicBezTo>
                <a:cubicBezTo>
                  <a:pt x="361" y="598"/>
                  <a:pt x="361" y="598"/>
                  <a:pt x="361" y="598"/>
                </a:cubicBezTo>
                <a:cubicBezTo>
                  <a:pt x="108" y="851"/>
                  <a:pt x="108" y="851"/>
                  <a:pt x="108" y="851"/>
                </a:cubicBezTo>
                <a:cubicBezTo>
                  <a:pt x="108" y="942"/>
                  <a:pt x="108" y="942"/>
                  <a:pt x="108" y="942"/>
                </a:cubicBezTo>
                <a:cubicBezTo>
                  <a:pt x="283" y="1117"/>
                  <a:pt x="283" y="1117"/>
                  <a:pt x="283" y="1117"/>
                </a:cubicBezTo>
                <a:cubicBezTo>
                  <a:pt x="280" y="1187"/>
                  <a:pt x="280" y="1187"/>
                  <a:pt x="280" y="1187"/>
                </a:cubicBezTo>
                <a:cubicBezTo>
                  <a:pt x="346" y="1253"/>
                  <a:pt x="346" y="1253"/>
                  <a:pt x="346" y="1253"/>
                </a:cubicBezTo>
                <a:cubicBezTo>
                  <a:pt x="346" y="1265"/>
                  <a:pt x="346" y="1265"/>
                  <a:pt x="346" y="1265"/>
                </a:cubicBezTo>
                <a:cubicBezTo>
                  <a:pt x="347" y="1265"/>
                  <a:pt x="349" y="1265"/>
                  <a:pt x="350" y="1265"/>
                </a:cubicBezTo>
                <a:cubicBezTo>
                  <a:pt x="350" y="1252"/>
                  <a:pt x="350" y="1252"/>
                  <a:pt x="350" y="1252"/>
                </a:cubicBezTo>
                <a:cubicBezTo>
                  <a:pt x="284" y="1186"/>
                  <a:pt x="284" y="1186"/>
                  <a:pt x="284" y="1186"/>
                </a:cubicBezTo>
                <a:cubicBezTo>
                  <a:pt x="287" y="1115"/>
                  <a:pt x="287" y="1115"/>
                  <a:pt x="287" y="1115"/>
                </a:cubicBezTo>
                <a:cubicBezTo>
                  <a:pt x="112" y="940"/>
                  <a:pt x="112" y="940"/>
                  <a:pt x="112" y="940"/>
                </a:cubicBezTo>
                <a:cubicBezTo>
                  <a:pt x="112" y="853"/>
                  <a:pt x="112" y="853"/>
                  <a:pt x="112" y="853"/>
                </a:cubicBezTo>
                <a:cubicBezTo>
                  <a:pt x="365" y="600"/>
                  <a:pt x="365" y="600"/>
                  <a:pt x="365" y="600"/>
                </a:cubicBezTo>
                <a:cubicBezTo>
                  <a:pt x="363" y="359"/>
                  <a:pt x="363" y="359"/>
                  <a:pt x="363" y="359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095" name="Freeform 1052"/>
          <p:cNvSpPr>
            <a:spLocks/>
          </p:cNvSpPr>
          <p:nvPr/>
        </p:nvSpPr>
        <p:spPr bwMode="auto">
          <a:xfrm>
            <a:off x="103958" y="-3441700"/>
            <a:ext cx="1474788" cy="5148263"/>
          </a:xfrm>
          <a:custGeom>
            <a:avLst/>
            <a:gdLst>
              <a:gd name="T0" fmla="*/ 8 w 929"/>
              <a:gd name="T1" fmla="*/ 0 h 3243"/>
              <a:gd name="T2" fmla="*/ 0 w 929"/>
              <a:gd name="T3" fmla="*/ 8 h 3243"/>
              <a:gd name="T4" fmla="*/ 0 w 929"/>
              <a:gd name="T5" fmla="*/ 8 h 3243"/>
              <a:gd name="T6" fmla="*/ 919 w 929"/>
              <a:gd name="T7" fmla="*/ 924 h 3243"/>
              <a:gd name="T8" fmla="*/ 916 w 929"/>
              <a:gd name="T9" fmla="*/ 1515 h 3243"/>
              <a:gd name="T10" fmla="*/ 227 w 929"/>
              <a:gd name="T11" fmla="*/ 2201 h 3243"/>
              <a:gd name="T12" fmla="*/ 230 w 929"/>
              <a:gd name="T13" fmla="*/ 2455 h 3243"/>
              <a:gd name="T14" fmla="*/ 692 w 929"/>
              <a:gd name="T15" fmla="*/ 2917 h 3243"/>
              <a:gd name="T16" fmla="*/ 700 w 929"/>
              <a:gd name="T17" fmla="*/ 3115 h 3243"/>
              <a:gd name="T18" fmla="*/ 794 w 929"/>
              <a:gd name="T19" fmla="*/ 3209 h 3243"/>
              <a:gd name="T20" fmla="*/ 827 w 929"/>
              <a:gd name="T21" fmla="*/ 3243 h 3243"/>
              <a:gd name="T22" fmla="*/ 835 w 929"/>
              <a:gd name="T23" fmla="*/ 3236 h 3243"/>
              <a:gd name="T24" fmla="*/ 801 w 929"/>
              <a:gd name="T25" fmla="*/ 3202 h 3243"/>
              <a:gd name="T26" fmla="*/ 710 w 929"/>
              <a:gd name="T27" fmla="*/ 3110 h 3243"/>
              <a:gd name="T28" fmla="*/ 702 w 929"/>
              <a:gd name="T29" fmla="*/ 2912 h 3243"/>
              <a:gd name="T30" fmla="*/ 240 w 929"/>
              <a:gd name="T31" fmla="*/ 2449 h 3243"/>
              <a:gd name="T32" fmla="*/ 237 w 929"/>
              <a:gd name="T33" fmla="*/ 2207 h 3243"/>
              <a:gd name="T34" fmla="*/ 927 w 929"/>
              <a:gd name="T35" fmla="*/ 1520 h 3243"/>
              <a:gd name="T36" fmla="*/ 929 w 929"/>
              <a:gd name="T37" fmla="*/ 922 h 3243"/>
              <a:gd name="T38" fmla="*/ 8 w 929"/>
              <a:gd name="T39" fmla="*/ 0 h 3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929" h="3243">
                <a:moveTo>
                  <a:pt x="8" y="0"/>
                </a:moveTo>
                <a:lnTo>
                  <a:pt x="0" y="8"/>
                </a:lnTo>
                <a:lnTo>
                  <a:pt x="0" y="8"/>
                </a:lnTo>
                <a:lnTo>
                  <a:pt x="919" y="924"/>
                </a:lnTo>
                <a:lnTo>
                  <a:pt x="916" y="1515"/>
                </a:lnTo>
                <a:lnTo>
                  <a:pt x="227" y="2201"/>
                </a:lnTo>
                <a:lnTo>
                  <a:pt x="230" y="2455"/>
                </a:lnTo>
                <a:lnTo>
                  <a:pt x="692" y="2917"/>
                </a:lnTo>
                <a:lnTo>
                  <a:pt x="700" y="3115"/>
                </a:lnTo>
                <a:lnTo>
                  <a:pt x="794" y="3209"/>
                </a:lnTo>
                <a:lnTo>
                  <a:pt x="827" y="3243"/>
                </a:lnTo>
                <a:lnTo>
                  <a:pt x="835" y="3236"/>
                </a:lnTo>
                <a:lnTo>
                  <a:pt x="801" y="3202"/>
                </a:lnTo>
                <a:lnTo>
                  <a:pt x="710" y="3110"/>
                </a:lnTo>
                <a:lnTo>
                  <a:pt x="702" y="2912"/>
                </a:lnTo>
                <a:lnTo>
                  <a:pt x="240" y="2449"/>
                </a:lnTo>
                <a:lnTo>
                  <a:pt x="237" y="2207"/>
                </a:lnTo>
                <a:lnTo>
                  <a:pt x="927" y="1520"/>
                </a:lnTo>
                <a:lnTo>
                  <a:pt x="929" y="922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96" name="Freeform 1054"/>
          <p:cNvSpPr>
            <a:spLocks/>
          </p:cNvSpPr>
          <p:nvPr/>
        </p:nvSpPr>
        <p:spPr bwMode="auto">
          <a:xfrm>
            <a:off x="103957" y="-3441700"/>
            <a:ext cx="1474788" cy="5148263"/>
          </a:xfrm>
          <a:custGeom>
            <a:avLst/>
            <a:gdLst>
              <a:gd name="T0" fmla="*/ 8 w 929"/>
              <a:gd name="T1" fmla="*/ 0 h 3243"/>
              <a:gd name="T2" fmla="*/ 0 w 929"/>
              <a:gd name="T3" fmla="*/ 8 h 3243"/>
              <a:gd name="T4" fmla="*/ 0 w 929"/>
              <a:gd name="T5" fmla="*/ 8 h 3243"/>
              <a:gd name="T6" fmla="*/ 919 w 929"/>
              <a:gd name="T7" fmla="*/ 924 h 3243"/>
              <a:gd name="T8" fmla="*/ 916 w 929"/>
              <a:gd name="T9" fmla="*/ 1515 h 3243"/>
              <a:gd name="T10" fmla="*/ 227 w 929"/>
              <a:gd name="T11" fmla="*/ 2201 h 3243"/>
              <a:gd name="T12" fmla="*/ 230 w 929"/>
              <a:gd name="T13" fmla="*/ 2455 h 3243"/>
              <a:gd name="T14" fmla="*/ 692 w 929"/>
              <a:gd name="T15" fmla="*/ 2917 h 3243"/>
              <a:gd name="T16" fmla="*/ 700 w 929"/>
              <a:gd name="T17" fmla="*/ 3115 h 3243"/>
              <a:gd name="T18" fmla="*/ 794 w 929"/>
              <a:gd name="T19" fmla="*/ 3209 h 3243"/>
              <a:gd name="T20" fmla="*/ 827 w 929"/>
              <a:gd name="T21" fmla="*/ 3243 h 3243"/>
              <a:gd name="T22" fmla="*/ 835 w 929"/>
              <a:gd name="T23" fmla="*/ 3236 h 3243"/>
              <a:gd name="T24" fmla="*/ 801 w 929"/>
              <a:gd name="T25" fmla="*/ 3202 h 3243"/>
              <a:gd name="T26" fmla="*/ 710 w 929"/>
              <a:gd name="T27" fmla="*/ 3110 h 3243"/>
              <a:gd name="T28" fmla="*/ 702 w 929"/>
              <a:gd name="T29" fmla="*/ 2912 h 3243"/>
              <a:gd name="T30" fmla="*/ 240 w 929"/>
              <a:gd name="T31" fmla="*/ 2449 h 3243"/>
              <a:gd name="T32" fmla="*/ 237 w 929"/>
              <a:gd name="T33" fmla="*/ 2207 h 3243"/>
              <a:gd name="T34" fmla="*/ 927 w 929"/>
              <a:gd name="T35" fmla="*/ 1520 h 3243"/>
              <a:gd name="T36" fmla="*/ 929 w 929"/>
              <a:gd name="T37" fmla="*/ 922 h 3243"/>
              <a:gd name="T38" fmla="*/ 8 w 929"/>
              <a:gd name="T39" fmla="*/ 0 h 3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929" h="3243">
                <a:moveTo>
                  <a:pt x="8" y="0"/>
                </a:moveTo>
                <a:lnTo>
                  <a:pt x="0" y="8"/>
                </a:lnTo>
                <a:lnTo>
                  <a:pt x="0" y="8"/>
                </a:lnTo>
                <a:lnTo>
                  <a:pt x="919" y="924"/>
                </a:lnTo>
                <a:lnTo>
                  <a:pt x="916" y="1515"/>
                </a:lnTo>
                <a:lnTo>
                  <a:pt x="227" y="2201"/>
                </a:lnTo>
                <a:lnTo>
                  <a:pt x="230" y="2455"/>
                </a:lnTo>
                <a:lnTo>
                  <a:pt x="692" y="2917"/>
                </a:lnTo>
                <a:lnTo>
                  <a:pt x="700" y="3115"/>
                </a:lnTo>
                <a:lnTo>
                  <a:pt x="794" y="3209"/>
                </a:lnTo>
                <a:lnTo>
                  <a:pt x="827" y="3243"/>
                </a:lnTo>
                <a:lnTo>
                  <a:pt x="835" y="3236"/>
                </a:lnTo>
                <a:lnTo>
                  <a:pt x="801" y="3202"/>
                </a:lnTo>
                <a:lnTo>
                  <a:pt x="710" y="3110"/>
                </a:lnTo>
                <a:lnTo>
                  <a:pt x="702" y="2912"/>
                </a:lnTo>
                <a:lnTo>
                  <a:pt x="240" y="2449"/>
                </a:lnTo>
                <a:lnTo>
                  <a:pt x="237" y="2207"/>
                </a:lnTo>
                <a:lnTo>
                  <a:pt x="927" y="1520"/>
                </a:lnTo>
                <a:lnTo>
                  <a:pt x="929" y="922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97" name="Freeform 1055"/>
          <p:cNvSpPr>
            <a:spLocks noEditPoints="1"/>
          </p:cNvSpPr>
          <p:nvPr/>
        </p:nvSpPr>
        <p:spPr bwMode="auto">
          <a:xfrm>
            <a:off x="45220" y="-3384550"/>
            <a:ext cx="1617663" cy="5581650"/>
          </a:xfrm>
          <a:custGeom>
            <a:avLst/>
            <a:gdLst>
              <a:gd name="T0" fmla="*/ 77 w 390"/>
              <a:gd name="T1" fmla="*/ 905 h 1346"/>
              <a:gd name="T2" fmla="*/ 74 w 390"/>
              <a:gd name="T3" fmla="*/ 905 h 1346"/>
              <a:gd name="T4" fmla="*/ 74 w 390"/>
              <a:gd name="T5" fmla="*/ 905 h 1346"/>
              <a:gd name="T6" fmla="*/ 73 w 390"/>
              <a:gd name="T7" fmla="*/ 905 h 1346"/>
              <a:gd name="T8" fmla="*/ 73 w 390"/>
              <a:gd name="T9" fmla="*/ 936 h 1346"/>
              <a:gd name="T10" fmla="*/ 259 w 390"/>
              <a:gd name="T11" fmla="*/ 1122 h 1346"/>
              <a:gd name="T12" fmla="*/ 259 w 390"/>
              <a:gd name="T13" fmla="*/ 1218 h 1346"/>
              <a:gd name="T14" fmla="*/ 380 w 390"/>
              <a:gd name="T15" fmla="*/ 1339 h 1346"/>
              <a:gd name="T16" fmla="*/ 387 w 390"/>
              <a:gd name="T17" fmla="*/ 1346 h 1346"/>
              <a:gd name="T18" fmla="*/ 390 w 390"/>
              <a:gd name="T19" fmla="*/ 1344 h 1346"/>
              <a:gd name="T20" fmla="*/ 383 w 390"/>
              <a:gd name="T21" fmla="*/ 1336 h 1346"/>
              <a:gd name="T22" fmla="*/ 263 w 390"/>
              <a:gd name="T23" fmla="*/ 1216 h 1346"/>
              <a:gd name="T24" fmla="*/ 264 w 390"/>
              <a:gd name="T25" fmla="*/ 1121 h 1346"/>
              <a:gd name="T26" fmla="*/ 77 w 390"/>
              <a:gd name="T27" fmla="*/ 934 h 1346"/>
              <a:gd name="T28" fmla="*/ 77 w 390"/>
              <a:gd name="T29" fmla="*/ 905 h 1346"/>
              <a:gd name="T30" fmla="*/ 3 w 390"/>
              <a:gd name="T31" fmla="*/ 0 h 1346"/>
              <a:gd name="T32" fmla="*/ 0 w 390"/>
              <a:gd name="T33" fmla="*/ 3 h 1346"/>
              <a:gd name="T34" fmla="*/ 345 w 390"/>
              <a:gd name="T35" fmla="*/ 348 h 1346"/>
              <a:gd name="T36" fmla="*/ 346 w 390"/>
              <a:gd name="T37" fmla="*/ 562 h 1346"/>
              <a:gd name="T38" fmla="*/ 73 w 390"/>
              <a:gd name="T39" fmla="*/ 835 h 1346"/>
              <a:gd name="T40" fmla="*/ 73 w 390"/>
              <a:gd name="T41" fmla="*/ 864 h 1346"/>
              <a:gd name="T42" fmla="*/ 74 w 390"/>
              <a:gd name="T43" fmla="*/ 864 h 1346"/>
              <a:gd name="T44" fmla="*/ 74 w 390"/>
              <a:gd name="T45" fmla="*/ 864 h 1346"/>
              <a:gd name="T46" fmla="*/ 77 w 390"/>
              <a:gd name="T47" fmla="*/ 864 h 1346"/>
              <a:gd name="T48" fmla="*/ 77 w 390"/>
              <a:gd name="T49" fmla="*/ 837 h 1346"/>
              <a:gd name="T50" fmla="*/ 350 w 390"/>
              <a:gd name="T51" fmla="*/ 563 h 1346"/>
              <a:gd name="T52" fmla="*/ 349 w 390"/>
              <a:gd name="T53" fmla="*/ 346 h 1346"/>
              <a:gd name="T54" fmla="*/ 3 w 390"/>
              <a:gd name="T55" fmla="*/ 0 h 13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390" h="1346">
                <a:moveTo>
                  <a:pt x="77" y="905"/>
                </a:moveTo>
                <a:cubicBezTo>
                  <a:pt x="76" y="905"/>
                  <a:pt x="75" y="905"/>
                  <a:pt x="74" y="905"/>
                </a:cubicBezTo>
                <a:cubicBezTo>
                  <a:pt x="74" y="905"/>
                  <a:pt x="74" y="905"/>
                  <a:pt x="74" y="905"/>
                </a:cubicBezTo>
                <a:cubicBezTo>
                  <a:pt x="74" y="905"/>
                  <a:pt x="73" y="905"/>
                  <a:pt x="73" y="905"/>
                </a:cubicBezTo>
                <a:cubicBezTo>
                  <a:pt x="73" y="936"/>
                  <a:pt x="73" y="936"/>
                  <a:pt x="73" y="936"/>
                </a:cubicBezTo>
                <a:cubicBezTo>
                  <a:pt x="259" y="1122"/>
                  <a:pt x="259" y="1122"/>
                  <a:pt x="259" y="1122"/>
                </a:cubicBezTo>
                <a:cubicBezTo>
                  <a:pt x="259" y="1218"/>
                  <a:pt x="259" y="1218"/>
                  <a:pt x="259" y="1218"/>
                </a:cubicBezTo>
                <a:cubicBezTo>
                  <a:pt x="380" y="1339"/>
                  <a:pt x="380" y="1339"/>
                  <a:pt x="380" y="1339"/>
                </a:cubicBezTo>
                <a:cubicBezTo>
                  <a:pt x="387" y="1346"/>
                  <a:pt x="387" y="1346"/>
                  <a:pt x="387" y="1346"/>
                </a:cubicBezTo>
                <a:cubicBezTo>
                  <a:pt x="390" y="1344"/>
                  <a:pt x="390" y="1344"/>
                  <a:pt x="390" y="1344"/>
                </a:cubicBezTo>
                <a:cubicBezTo>
                  <a:pt x="383" y="1336"/>
                  <a:pt x="383" y="1336"/>
                  <a:pt x="383" y="1336"/>
                </a:cubicBezTo>
                <a:cubicBezTo>
                  <a:pt x="263" y="1216"/>
                  <a:pt x="263" y="1216"/>
                  <a:pt x="263" y="1216"/>
                </a:cubicBezTo>
                <a:cubicBezTo>
                  <a:pt x="264" y="1121"/>
                  <a:pt x="264" y="1121"/>
                  <a:pt x="264" y="1121"/>
                </a:cubicBezTo>
                <a:cubicBezTo>
                  <a:pt x="77" y="934"/>
                  <a:pt x="77" y="934"/>
                  <a:pt x="77" y="934"/>
                </a:cubicBezTo>
                <a:cubicBezTo>
                  <a:pt x="77" y="905"/>
                  <a:pt x="77" y="905"/>
                  <a:pt x="77" y="905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45" y="348"/>
                  <a:pt x="345" y="348"/>
                  <a:pt x="345" y="348"/>
                </a:cubicBezTo>
                <a:cubicBezTo>
                  <a:pt x="346" y="562"/>
                  <a:pt x="346" y="562"/>
                  <a:pt x="346" y="562"/>
                </a:cubicBezTo>
                <a:cubicBezTo>
                  <a:pt x="73" y="835"/>
                  <a:pt x="73" y="835"/>
                  <a:pt x="73" y="835"/>
                </a:cubicBezTo>
                <a:cubicBezTo>
                  <a:pt x="73" y="864"/>
                  <a:pt x="73" y="864"/>
                  <a:pt x="73" y="864"/>
                </a:cubicBezTo>
                <a:cubicBezTo>
                  <a:pt x="73" y="864"/>
                  <a:pt x="74" y="864"/>
                  <a:pt x="74" y="864"/>
                </a:cubicBezTo>
                <a:cubicBezTo>
                  <a:pt x="74" y="864"/>
                  <a:pt x="74" y="864"/>
                  <a:pt x="74" y="864"/>
                </a:cubicBezTo>
                <a:cubicBezTo>
                  <a:pt x="75" y="864"/>
                  <a:pt x="76" y="864"/>
                  <a:pt x="77" y="864"/>
                </a:cubicBezTo>
                <a:cubicBezTo>
                  <a:pt x="77" y="837"/>
                  <a:pt x="77" y="837"/>
                  <a:pt x="77" y="837"/>
                </a:cubicBezTo>
                <a:cubicBezTo>
                  <a:pt x="350" y="563"/>
                  <a:pt x="350" y="563"/>
                  <a:pt x="350" y="563"/>
                </a:cubicBezTo>
                <a:cubicBezTo>
                  <a:pt x="349" y="346"/>
                  <a:pt x="349" y="346"/>
                  <a:pt x="349" y="346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98" name="Freeform 1056"/>
          <p:cNvSpPr>
            <a:spLocks/>
          </p:cNvSpPr>
          <p:nvPr/>
        </p:nvSpPr>
        <p:spPr bwMode="auto">
          <a:xfrm>
            <a:off x="-62730" y="-3276600"/>
            <a:ext cx="1517650" cy="5527675"/>
          </a:xfrm>
          <a:custGeom>
            <a:avLst/>
            <a:gdLst>
              <a:gd name="T0" fmla="*/ 3 w 366"/>
              <a:gd name="T1" fmla="*/ 0 h 1333"/>
              <a:gd name="T2" fmla="*/ 0 w 366"/>
              <a:gd name="T3" fmla="*/ 2 h 1333"/>
              <a:gd name="T4" fmla="*/ 331 w 366"/>
              <a:gd name="T5" fmla="*/ 333 h 1333"/>
              <a:gd name="T6" fmla="*/ 330 w 366"/>
              <a:gd name="T7" fmla="*/ 522 h 1333"/>
              <a:gd name="T8" fmla="*/ 36 w 366"/>
              <a:gd name="T9" fmla="*/ 816 h 1333"/>
              <a:gd name="T10" fmla="*/ 36 w 366"/>
              <a:gd name="T11" fmla="*/ 881 h 1333"/>
              <a:gd name="T12" fmla="*/ 264 w 366"/>
              <a:gd name="T13" fmla="*/ 1109 h 1333"/>
              <a:gd name="T14" fmla="*/ 263 w 366"/>
              <a:gd name="T15" fmla="*/ 1198 h 1333"/>
              <a:gd name="T16" fmla="*/ 362 w 366"/>
              <a:gd name="T17" fmla="*/ 1298 h 1333"/>
              <a:gd name="T18" fmla="*/ 362 w 366"/>
              <a:gd name="T19" fmla="*/ 1333 h 1333"/>
              <a:gd name="T20" fmla="*/ 363 w 366"/>
              <a:gd name="T21" fmla="*/ 1333 h 1333"/>
              <a:gd name="T22" fmla="*/ 363 w 366"/>
              <a:gd name="T23" fmla="*/ 1333 h 1333"/>
              <a:gd name="T24" fmla="*/ 366 w 366"/>
              <a:gd name="T25" fmla="*/ 1333 h 1333"/>
              <a:gd name="T26" fmla="*/ 366 w 366"/>
              <a:gd name="T27" fmla="*/ 1296 h 1333"/>
              <a:gd name="T28" fmla="*/ 267 w 366"/>
              <a:gd name="T29" fmla="*/ 1197 h 1333"/>
              <a:gd name="T30" fmla="*/ 268 w 366"/>
              <a:gd name="T31" fmla="*/ 1107 h 1333"/>
              <a:gd name="T32" fmla="*/ 40 w 366"/>
              <a:gd name="T33" fmla="*/ 879 h 1333"/>
              <a:gd name="T34" fmla="*/ 40 w 366"/>
              <a:gd name="T35" fmla="*/ 817 h 1333"/>
              <a:gd name="T36" fmla="*/ 334 w 366"/>
              <a:gd name="T37" fmla="*/ 523 h 1333"/>
              <a:gd name="T38" fmla="*/ 335 w 366"/>
              <a:gd name="T39" fmla="*/ 332 h 1333"/>
              <a:gd name="T40" fmla="*/ 3 w 366"/>
              <a:gd name="T41" fmla="*/ 0 h 13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66" h="1333">
                <a:moveTo>
                  <a:pt x="3" y="0"/>
                </a:moveTo>
                <a:cubicBezTo>
                  <a:pt x="0" y="2"/>
                  <a:pt x="0" y="2"/>
                  <a:pt x="0" y="2"/>
                </a:cubicBezTo>
                <a:cubicBezTo>
                  <a:pt x="331" y="333"/>
                  <a:pt x="331" y="333"/>
                  <a:pt x="331" y="333"/>
                </a:cubicBezTo>
                <a:cubicBezTo>
                  <a:pt x="330" y="522"/>
                  <a:pt x="330" y="522"/>
                  <a:pt x="330" y="522"/>
                </a:cubicBezTo>
                <a:cubicBezTo>
                  <a:pt x="36" y="816"/>
                  <a:pt x="36" y="816"/>
                  <a:pt x="36" y="816"/>
                </a:cubicBezTo>
                <a:cubicBezTo>
                  <a:pt x="36" y="881"/>
                  <a:pt x="36" y="881"/>
                  <a:pt x="36" y="881"/>
                </a:cubicBezTo>
                <a:cubicBezTo>
                  <a:pt x="264" y="1109"/>
                  <a:pt x="264" y="1109"/>
                  <a:pt x="264" y="1109"/>
                </a:cubicBezTo>
                <a:cubicBezTo>
                  <a:pt x="263" y="1198"/>
                  <a:pt x="263" y="1198"/>
                  <a:pt x="263" y="1198"/>
                </a:cubicBezTo>
                <a:cubicBezTo>
                  <a:pt x="362" y="1298"/>
                  <a:pt x="362" y="1298"/>
                  <a:pt x="362" y="1298"/>
                </a:cubicBezTo>
                <a:cubicBezTo>
                  <a:pt x="362" y="1333"/>
                  <a:pt x="362" y="1333"/>
                  <a:pt x="362" y="1333"/>
                </a:cubicBezTo>
                <a:cubicBezTo>
                  <a:pt x="363" y="1333"/>
                  <a:pt x="363" y="1333"/>
                  <a:pt x="363" y="1333"/>
                </a:cubicBezTo>
                <a:cubicBezTo>
                  <a:pt x="363" y="1333"/>
                  <a:pt x="363" y="1333"/>
                  <a:pt x="363" y="1333"/>
                </a:cubicBezTo>
                <a:cubicBezTo>
                  <a:pt x="364" y="1333"/>
                  <a:pt x="365" y="1333"/>
                  <a:pt x="366" y="1333"/>
                </a:cubicBezTo>
                <a:cubicBezTo>
                  <a:pt x="366" y="1296"/>
                  <a:pt x="366" y="1296"/>
                  <a:pt x="366" y="1296"/>
                </a:cubicBezTo>
                <a:cubicBezTo>
                  <a:pt x="267" y="1197"/>
                  <a:pt x="267" y="1197"/>
                  <a:pt x="267" y="1197"/>
                </a:cubicBezTo>
                <a:cubicBezTo>
                  <a:pt x="268" y="1107"/>
                  <a:pt x="268" y="1107"/>
                  <a:pt x="268" y="1107"/>
                </a:cubicBezTo>
                <a:cubicBezTo>
                  <a:pt x="40" y="879"/>
                  <a:pt x="40" y="879"/>
                  <a:pt x="40" y="879"/>
                </a:cubicBezTo>
                <a:cubicBezTo>
                  <a:pt x="40" y="817"/>
                  <a:pt x="40" y="817"/>
                  <a:pt x="40" y="817"/>
                </a:cubicBezTo>
                <a:cubicBezTo>
                  <a:pt x="334" y="523"/>
                  <a:pt x="334" y="523"/>
                  <a:pt x="334" y="523"/>
                </a:cubicBezTo>
                <a:cubicBezTo>
                  <a:pt x="335" y="332"/>
                  <a:pt x="335" y="332"/>
                  <a:pt x="335" y="332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99" name="Freeform 1057"/>
          <p:cNvSpPr>
            <a:spLocks/>
          </p:cNvSpPr>
          <p:nvPr/>
        </p:nvSpPr>
        <p:spPr bwMode="auto">
          <a:xfrm>
            <a:off x="-119880" y="-3217863"/>
            <a:ext cx="1363663" cy="3354388"/>
          </a:xfrm>
          <a:custGeom>
            <a:avLst/>
            <a:gdLst>
              <a:gd name="T0" fmla="*/ 8 w 859"/>
              <a:gd name="T1" fmla="*/ 0 h 2113"/>
              <a:gd name="T2" fmla="*/ 0 w 859"/>
              <a:gd name="T3" fmla="*/ 8 h 2113"/>
              <a:gd name="T4" fmla="*/ 846 w 859"/>
              <a:gd name="T5" fmla="*/ 854 h 2113"/>
              <a:gd name="T6" fmla="*/ 848 w 859"/>
              <a:gd name="T7" fmla="*/ 1316 h 2113"/>
              <a:gd name="T8" fmla="*/ 60 w 859"/>
              <a:gd name="T9" fmla="*/ 2105 h 2113"/>
              <a:gd name="T10" fmla="*/ 68 w 859"/>
              <a:gd name="T11" fmla="*/ 2113 h 2113"/>
              <a:gd name="T12" fmla="*/ 859 w 859"/>
              <a:gd name="T13" fmla="*/ 1319 h 2113"/>
              <a:gd name="T14" fmla="*/ 856 w 859"/>
              <a:gd name="T15" fmla="*/ 849 h 2113"/>
              <a:gd name="T16" fmla="*/ 8 w 859"/>
              <a:gd name="T17" fmla="*/ 0 h 2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59" h="2113">
                <a:moveTo>
                  <a:pt x="8" y="0"/>
                </a:moveTo>
                <a:lnTo>
                  <a:pt x="0" y="8"/>
                </a:lnTo>
                <a:lnTo>
                  <a:pt x="846" y="854"/>
                </a:lnTo>
                <a:lnTo>
                  <a:pt x="848" y="1316"/>
                </a:lnTo>
                <a:lnTo>
                  <a:pt x="60" y="2105"/>
                </a:lnTo>
                <a:lnTo>
                  <a:pt x="68" y="2113"/>
                </a:lnTo>
                <a:lnTo>
                  <a:pt x="859" y="1319"/>
                </a:lnTo>
                <a:lnTo>
                  <a:pt x="856" y="849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00" name="Freeform 1058"/>
          <p:cNvSpPr>
            <a:spLocks/>
          </p:cNvSpPr>
          <p:nvPr/>
        </p:nvSpPr>
        <p:spPr bwMode="auto">
          <a:xfrm>
            <a:off x="-119880" y="-3217863"/>
            <a:ext cx="1363663" cy="3354388"/>
          </a:xfrm>
          <a:custGeom>
            <a:avLst/>
            <a:gdLst>
              <a:gd name="T0" fmla="*/ 8 w 859"/>
              <a:gd name="T1" fmla="*/ 0 h 2113"/>
              <a:gd name="T2" fmla="*/ 0 w 859"/>
              <a:gd name="T3" fmla="*/ 8 h 2113"/>
              <a:gd name="T4" fmla="*/ 846 w 859"/>
              <a:gd name="T5" fmla="*/ 854 h 2113"/>
              <a:gd name="T6" fmla="*/ 848 w 859"/>
              <a:gd name="T7" fmla="*/ 1316 h 2113"/>
              <a:gd name="T8" fmla="*/ 60 w 859"/>
              <a:gd name="T9" fmla="*/ 2105 h 2113"/>
              <a:gd name="T10" fmla="*/ 68 w 859"/>
              <a:gd name="T11" fmla="*/ 2113 h 2113"/>
              <a:gd name="T12" fmla="*/ 859 w 859"/>
              <a:gd name="T13" fmla="*/ 1319 h 2113"/>
              <a:gd name="T14" fmla="*/ 856 w 859"/>
              <a:gd name="T15" fmla="*/ 849 h 2113"/>
              <a:gd name="T16" fmla="*/ 8 w 859"/>
              <a:gd name="T17" fmla="*/ 0 h 2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59" h="2113">
                <a:moveTo>
                  <a:pt x="8" y="0"/>
                </a:moveTo>
                <a:lnTo>
                  <a:pt x="0" y="8"/>
                </a:lnTo>
                <a:lnTo>
                  <a:pt x="846" y="854"/>
                </a:lnTo>
                <a:lnTo>
                  <a:pt x="848" y="1316"/>
                </a:lnTo>
                <a:lnTo>
                  <a:pt x="60" y="2105"/>
                </a:lnTo>
                <a:lnTo>
                  <a:pt x="68" y="2113"/>
                </a:lnTo>
                <a:lnTo>
                  <a:pt x="859" y="1319"/>
                </a:lnTo>
                <a:lnTo>
                  <a:pt x="856" y="849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01" name="Freeform 1059"/>
          <p:cNvSpPr>
            <a:spLocks/>
          </p:cNvSpPr>
          <p:nvPr/>
        </p:nvSpPr>
        <p:spPr bwMode="auto">
          <a:xfrm>
            <a:off x="-2797993" y="1343025"/>
            <a:ext cx="1231900" cy="977900"/>
          </a:xfrm>
          <a:custGeom>
            <a:avLst/>
            <a:gdLst>
              <a:gd name="T0" fmla="*/ 0 w 297"/>
              <a:gd name="T1" fmla="*/ 0 h 236"/>
              <a:gd name="T2" fmla="*/ 1 w 297"/>
              <a:gd name="T3" fmla="*/ 4 h 236"/>
              <a:gd name="T4" fmla="*/ 17 w 297"/>
              <a:gd name="T5" fmla="*/ 5 h 236"/>
              <a:gd name="T6" fmla="*/ 193 w 297"/>
              <a:gd name="T7" fmla="*/ 180 h 236"/>
              <a:gd name="T8" fmla="*/ 239 w 297"/>
              <a:gd name="T9" fmla="*/ 181 h 236"/>
              <a:gd name="T10" fmla="*/ 294 w 297"/>
              <a:gd name="T11" fmla="*/ 236 h 236"/>
              <a:gd name="T12" fmla="*/ 295 w 297"/>
              <a:gd name="T13" fmla="*/ 235 h 236"/>
              <a:gd name="T14" fmla="*/ 297 w 297"/>
              <a:gd name="T15" fmla="*/ 233 h 236"/>
              <a:gd name="T16" fmla="*/ 240 w 297"/>
              <a:gd name="T17" fmla="*/ 177 h 236"/>
              <a:gd name="T18" fmla="*/ 195 w 297"/>
              <a:gd name="T19" fmla="*/ 176 h 236"/>
              <a:gd name="T20" fmla="*/ 19 w 297"/>
              <a:gd name="T21" fmla="*/ 1 h 236"/>
              <a:gd name="T22" fmla="*/ 0 w 297"/>
              <a:gd name="T23" fmla="*/ 0 h 2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97" h="236">
                <a:moveTo>
                  <a:pt x="0" y="0"/>
                </a:moveTo>
                <a:cubicBezTo>
                  <a:pt x="1" y="2"/>
                  <a:pt x="1" y="3"/>
                  <a:pt x="1" y="4"/>
                </a:cubicBezTo>
                <a:cubicBezTo>
                  <a:pt x="17" y="5"/>
                  <a:pt x="17" y="5"/>
                  <a:pt x="17" y="5"/>
                </a:cubicBezTo>
                <a:cubicBezTo>
                  <a:pt x="193" y="180"/>
                  <a:pt x="193" y="180"/>
                  <a:pt x="193" y="180"/>
                </a:cubicBezTo>
                <a:cubicBezTo>
                  <a:pt x="239" y="181"/>
                  <a:pt x="239" y="181"/>
                  <a:pt x="239" y="181"/>
                </a:cubicBezTo>
                <a:cubicBezTo>
                  <a:pt x="294" y="236"/>
                  <a:pt x="294" y="236"/>
                  <a:pt x="294" y="236"/>
                </a:cubicBezTo>
                <a:cubicBezTo>
                  <a:pt x="294" y="235"/>
                  <a:pt x="294" y="235"/>
                  <a:pt x="295" y="235"/>
                </a:cubicBezTo>
                <a:cubicBezTo>
                  <a:pt x="295" y="234"/>
                  <a:pt x="296" y="234"/>
                  <a:pt x="297" y="233"/>
                </a:cubicBezTo>
                <a:cubicBezTo>
                  <a:pt x="240" y="177"/>
                  <a:pt x="240" y="177"/>
                  <a:pt x="240" y="177"/>
                </a:cubicBezTo>
                <a:cubicBezTo>
                  <a:pt x="195" y="176"/>
                  <a:pt x="195" y="176"/>
                  <a:pt x="195" y="176"/>
                </a:cubicBezTo>
                <a:cubicBezTo>
                  <a:pt x="19" y="1"/>
                  <a:pt x="19" y="1"/>
                  <a:pt x="19" y="1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02" name="Freeform 1060"/>
          <p:cNvSpPr>
            <a:spLocks noEditPoints="1"/>
          </p:cNvSpPr>
          <p:nvPr/>
        </p:nvSpPr>
        <p:spPr bwMode="auto">
          <a:xfrm>
            <a:off x="-5641206" y="-1709738"/>
            <a:ext cx="5006975" cy="4532313"/>
          </a:xfrm>
          <a:custGeom>
            <a:avLst/>
            <a:gdLst>
              <a:gd name="T0" fmla="*/ 1206 w 1208"/>
              <a:gd name="T1" fmla="*/ 982 h 1093"/>
              <a:gd name="T2" fmla="*/ 1202 w 1208"/>
              <a:gd name="T3" fmla="*/ 983 h 1093"/>
              <a:gd name="T4" fmla="*/ 1204 w 1208"/>
              <a:gd name="T5" fmla="*/ 1028 h 1093"/>
              <a:gd name="T6" fmla="*/ 1184 w 1208"/>
              <a:gd name="T7" fmla="*/ 1049 h 1093"/>
              <a:gd name="T8" fmla="*/ 1186 w 1208"/>
              <a:gd name="T9" fmla="*/ 1052 h 1093"/>
              <a:gd name="T10" fmla="*/ 1208 w 1208"/>
              <a:gd name="T11" fmla="*/ 1030 h 1093"/>
              <a:gd name="T12" fmla="*/ 1206 w 1208"/>
              <a:gd name="T13" fmla="*/ 982 h 1093"/>
              <a:gd name="T14" fmla="*/ 665 w 1208"/>
              <a:gd name="T15" fmla="*/ 663 h 1093"/>
              <a:gd name="T16" fmla="*/ 663 w 1208"/>
              <a:gd name="T17" fmla="*/ 665 h 1093"/>
              <a:gd name="T18" fmla="*/ 662 w 1208"/>
              <a:gd name="T19" fmla="*/ 666 h 1093"/>
              <a:gd name="T20" fmla="*/ 892 w 1208"/>
              <a:gd name="T21" fmla="*/ 895 h 1093"/>
              <a:gd name="T22" fmla="*/ 947 w 1208"/>
              <a:gd name="T23" fmla="*/ 894 h 1093"/>
              <a:gd name="T24" fmla="*/ 1023 w 1208"/>
              <a:gd name="T25" fmla="*/ 970 h 1093"/>
              <a:gd name="T26" fmla="*/ 1021 w 1208"/>
              <a:gd name="T27" fmla="*/ 1047 h 1093"/>
              <a:gd name="T28" fmla="*/ 1067 w 1208"/>
              <a:gd name="T29" fmla="*/ 1093 h 1093"/>
              <a:gd name="T30" fmla="*/ 1145 w 1208"/>
              <a:gd name="T31" fmla="*/ 1093 h 1093"/>
              <a:gd name="T32" fmla="*/ 1158 w 1208"/>
              <a:gd name="T33" fmla="*/ 1080 h 1093"/>
              <a:gd name="T34" fmla="*/ 1155 w 1208"/>
              <a:gd name="T35" fmla="*/ 1078 h 1093"/>
              <a:gd name="T36" fmla="*/ 1143 w 1208"/>
              <a:gd name="T37" fmla="*/ 1089 h 1093"/>
              <a:gd name="T38" fmla="*/ 1069 w 1208"/>
              <a:gd name="T39" fmla="*/ 1089 h 1093"/>
              <a:gd name="T40" fmla="*/ 1025 w 1208"/>
              <a:gd name="T41" fmla="*/ 1045 h 1093"/>
              <a:gd name="T42" fmla="*/ 1027 w 1208"/>
              <a:gd name="T43" fmla="*/ 968 h 1093"/>
              <a:gd name="T44" fmla="*/ 949 w 1208"/>
              <a:gd name="T45" fmla="*/ 890 h 1093"/>
              <a:gd name="T46" fmla="*/ 893 w 1208"/>
              <a:gd name="T47" fmla="*/ 891 h 1093"/>
              <a:gd name="T48" fmla="*/ 665 w 1208"/>
              <a:gd name="T49" fmla="*/ 663 h 1093"/>
              <a:gd name="T50" fmla="*/ 3 w 1208"/>
              <a:gd name="T51" fmla="*/ 0 h 1093"/>
              <a:gd name="T52" fmla="*/ 0 w 1208"/>
              <a:gd name="T53" fmla="*/ 3 h 1093"/>
              <a:gd name="T54" fmla="*/ 633 w 1208"/>
              <a:gd name="T55" fmla="*/ 637 h 1093"/>
              <a:gd name="T56" fmla="*/ 634 w 1208"/>
              <a:gd name="T57" fmla="*/ 636 h 1093"/>
              <a:gd name="T58" fmla="*/ 636 w 1208"/>
              <a:gd name="T59" fmla="*/ 634 h 1093"/>
              <a:gd name="T60" fmla="*/ 3 w 1208"/>
              <a:gd name="T61" fmla="*/ 0 h 10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208" h="1093">
                <a:moveTo>
                  <a:pt x="1206" y="982"/>
                </a:moveTo>
                <a:cubicBezTo>
                  <a:pt x="1205" y="982"/>
                  <a:pt x="1203" y="983"/>
                  <a:pt x="1202" y="983"/>
                </a:cubicBezTo>
                <a:cubicBezTo>
                  <a:pt x="1204" y="1028"/>
                  <a:pt x="1204" y="1028"/>
                  <a:pt x="1204" y="1028"/>
                </a:cubicBezTo>
                <a:cubicBezTo>
                  <a:pt x="1184" y="1049"/>
                  <a:pt x="1184" y="1049"/>
                  <a:pt x="1184" y="1049"/>
                </a:cubicBezTo>
                <a:cubicBezTo>
                  <a:pt x="1185" y="1050"/>
                  <a:pt x="1186" y="1051"/>
                  <a:pt x="1186" y="1052"/>
                </a:cubicBezTo>
                <a:cubicBezTo>
                  <a:pt x="1208" y="1030"/>
                  <a:pt x="1208" y="1030"/>
                  <a:pt x="1208" y="1030"/>
                </a:cubicBezTo>
                <a:cubicBezTo>
                  <a:pt x="1206" y="982"/>
                  <a:pt x="1206" y="982"/>
                  <a:pt x="1206" y="982"/>
                </a:cubicBezTo>
                <a:moveTo>
                  <a:pt x="665" y="663"/>
                </a:moveTo>
                <a:cubicBezTo>
                  <a:pt x="665" y="663"/>
                  <a:pt x="664" y="664"/>
                  <a:pt x="663" y="665"/>
                </a:cubicBezTo>
                <a:cubicBezTo>
                  <a:pt x="663" y="665"/>
                  <a:pt x="663" y="665"/>
                  <a:pt x="662" y="666"/>
                </a:cubicBezTo>
                <a:cubicBezTo>
                  <a:pt x="892" y="895"/>
                  <a:pt x="892" y="895"/>
                  <a:pt x="892" y="895"/>
                </a:cubicBezTo>
                <a:cubicBezTo>
                  <a:pt x="947" y="894"/>
                  <a:pt x="947" y="894"/>
                  <a:pt x="947" y="894"/>
                </a:cubicBezTo>
                <a:cubicBezTo>
                  <a:pt x="1023" y="970"/>
                  <a:pt x="1023" y="970"/>
                  <a:pt x="1023" y="970"/>
                </a:cubicBezTo>
                <a:cubicBezTo>
                  <a:pt x="1021" y="1047"/>
                  <a:pt x="1021" y="1047"/>
                  <a:pt x="1021" y="1047"/>
                </a:cubicBezTo>
                <a:cubicBezTo>
                  <a:pt x="1067" y="1093"/>
                  <a:pt x="1067" y="1093"/>
                  <a:pt x="1067" y="1093"/>
                </a:cubicBezTo>
                <a:cubicBezTo>
                  <a:pt x="1145" y="1093"/>
                  <a:pt x="1145" y="1093"/>
                  <a:pt x="1145" y="1093"/>
                </a:cubicBezTo>
                <a:cubicBezTo>
                  <a:pt x="1158" y="1080"/>
                  <a:pt x="1158" y="1080"/>
                  <a:pt x="1158" y="1080"/>
                </a:cubicBezTo>
                <a:cubicBezTo>
                  <a:pt x="1157" y="1080"/>
                  <a:pt x="1156" y="1079"/>
                  <a:pt x="1155" y="1078"/>
                </a:cubicBezTo>
                <a:cubicBezTo>
                  <a:pt x="1143" y="1089"/>
                  <a:pt x="1143" y="1089"/>
                  <a:pt x="1143" y="1089"/>
                </a:cubicBezTo>
                <a:cubicBezTo>
                  <a:pt x="1069" y="1089"/>
                  <a:pt x="1069" y="1089"/>
                  <a:pt x="1069" y="1089"/>
                </a:cubicBezTo>
                <a:cubicBezTo>
                  <a:pt x="1025" y="1045"/>
                  <a:pt x="1025" y="1045"/>
                  <a:pt x="1025" y="1045"/>
                </a:cubicBezTo>
                <a:cubicBezTo>
                  <a:pt x="1027" y="968"/>
                  <a:pt x="1027" y="968"/>
                  <a:pt x="1027" y="968"/>
                </a:cubicBezTo>
                <a:cubicBezTo>
                  <a:pt x="949" y="890"/>
                  <a:pt x="949" y="890"/>
                  <a:pt x="949" y="890"/>
                </a:cubicBezTo>
                <a:cubicBezTo>
                  <a:pt x="893" y="891"/>
                  <a:pt x="893" y="891"/>
                  <a:pt x="893" y="891"/>
                </a:cubicBezTo>
                <a:cubicBezTo>
                  <a:pt x="665" y="663"/>
                  <a:pt x="665" y="663"/>
                  <a:pt x="665" y="663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633" y="637"/>
                  <a:pt x="633" y="637"/>
                  <a:pt x="633" y="637"/>
                </a:cubicBezTo>
                <a:cubicBezTo>
                  <a:pt x="633" y="636"/>
                  <a:pt x="634" y="636"/>
                  <a:pt x="634" y="636"/>
                </a:cubicBezTo>
                <a:cubicBezTo>
                  <a:pt x="635" y="635"/>
                  <a:pt x="635" y="634"/>
                  <a:pt x="636" y="634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03" name="Freeform 1061"/>
          <p:cNvSpPr>
            <a:spLocks/>
          </p:cNvSpPr>
          <p:nvPr/>
        </p:nvSpPr>
        <p:spPr bwMode="auto">
          <a:xfrm>
            <a:off x="-5615806" y="-2222500"/>
            <a:ext cx="4721225" cy="4675188"/>
          </a:xfrm>
          <a:custGeom>
            <a:avLst/>
            <a:gdLst>
              <a:gd name="T0" fmla="*/ 2 w 1139"/>
              <a:gd name="T1" fmla="*/ 0 h 1128"/>
              <a:gd name="T2" fmla="*/ 0 w 1139"/>
              <a:gd name="T3" fmla="*/ 3 h 1128"/>
              <a:gd name="T4" fmla="*/ 880 w 1139"/>
              <a:gd name="T5" fmla="*/ 883 h 1128"/>
              <a:gd name="T6" fmla="*/ 879 w 1139"/>
              <a:gd name="T7" fmla="*/ 933 h 1128"/>
              <a:gd name="T8" fmla="*/ 1073 w 1139"/>
              <a:gd name="T9" fmla="*/ 1127 h 1128"/>
              <a:gd name="T10" fmla="*/ 1139 w 1139"/>
              <a:gd name="T11" fmla="*/ 1128 h 1128"/>
              <a:gd name="T12" fmla="*/ 1139 w 1139"/>
              <a:gd name="T13" fmla="*/ 1124 h 1128"/>
              <a:gd name="T14" fmla="*/ 1075 w 1139"/>
              <a:gd name="T15" fmla="*/ 1123 h 1128"/>
              <a:gd name="T16" fmla="*/ 883 w 1139"/>
              <a:gd name="T17" fmla="*/ 931 h 1128"/>
              <a:gd name="T18" fmla="*/ 884 w 1139"/>
              <a:gd name="T19" fmla="*/ 882 h 1128"/>
              <a:gd name="T20" fmla="*/ 2 w 1139"/>
              <a:gd name="T21" fmla="*/ 0 h 1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139" h="1128">
                <a:moveTo>
                  <a:pt x="2" y="0"/>
                </a:moveTo>
                <a:cubicBezTo>
                  <a:pt x="0" y="3"/>
                  <a:pt x="0" y="3"/>
                  <a:pt x="0" y="3"/>
                </a:cubicBezTo>
                <a:cubicBezTo>
                  <a:pt x="880" y="883"/>
                  <a:pt x="880" y="883"/>
                  <a:pt x="880" y="883"/>
                </a:cubicBezTo>
                <a:cubicBezTo>
                  <a:pt x="879" y="933"/>
                  <a:pt x="879" y="933"/>
                  <a:pt x="879" y="933"/>
                </a:cubicBezTo>
                <a:cubicBezTo>
                  <a:pt x="1073" y="1127"/>
                  <a:pt x="1073" y="1127"/>
                  <a:pt x="1073" y="1127"/>
                </a:cubicBezTo>
                <a:cubicBezTo>
                  <a:pt x="1139" y="1128"/>
                  <a:pt x="1139" y="1128"/>
                  <a:pt x="1139" y="1128"/>
                </a:cubicBezTo>
                <a:cubicBezTo>
                  <a:pt x="1139" y="1126"/>
                  <a:pt x="1139" y="1125"/>
                  <a:pt x="1139" y="1124"/>
                </a:cubicBezTo>
                <a:cubicBezTo>
                  <a:pt x="1075" y="1123"/>
                  <a:pt x="1075" y="1123"/>
                  <a:pt x="1075" y="1123"/>
                </a:cubicBezTo>
                <a:cubicBezTo>
                  <a:pt x="883" y="931"/>
                  <a:pt x="883" y="931"/>
                  <a:pt x="883" y="931"/>
                </a:cubicBezTo>
                <a:cubicBezTo>
                  <a:pt x="884" y="882"/>
                  <a:pt x="884" y="882"/>
                  <a:pt x="884" y="882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04" name="Freeform 1062"/>
          <p:cNvSpPr>
            <a:spLocks/>
          </p:cNvSpPr>
          <p:nvPr/>
        </p:nvSpPr>
        <p:spPr bwMode="auto">
          <a:xfrm>
            <a:off x="-5633268" y="-2381250"/>
            <a:ext cx="6702425" cy="6029325"/>
          </a:xfrm>
          <a:custGeom>
            <a:avLst/>
            <a:gdLst>
              <a:gd name="T0" fmla="*/ 2 w 1617"/>
              <a:gd name="T1" fmla="*/ 0 h 1454"/>
              <a:gd name="T2" fmla="*/ 0 w 1617"/>
              <a:gd name="T3" fmla="*/ 3 h 1454"/>
              <a:gd name="T4" fmla="*/ 901 w 1617"/>
              <a:gd name="T5" fmla="*/ 904 h 1454"/>
              <a:gd name="T6" fmla="*/ 900 w 1617"/>
              <a:gd name="T7" fmla="*/ 965 h 1454"/>
              <a:gd name="T8" fmla="*/ 1080 w 1617"/>
              <a:gd name="T9" fmla="*/ 1145 h 1454"/>
              <a:gd name="T10" fmla="*/ 1120 w 1617"/>
              <a:gd name="T11" fmla="*/ 1148 h 1454"/>
              <a:gd name="T12" fmla="*/ 1186 w 1617"/>
              <a:gd name="T13" fmla="*/ 1082 h 1454"/>
              <a:gd name="T14" fmla="*/ 1209 w 1617"/>
              <a:gd name="T15" fmla="*/ 1082 h 1454"/>
              <a:gd name="T16" fmla="*/ 1244 w 1617"/>
              <a:gd name="T17" fmla="*/ 1118 h 1454"/>
              <a:gd name="T18" fmla="*/ 1243 w 1617"/>
              <a:gd name="T19" fmla="*/ 1161 h 1454"/>
              <a:gd name="T20" fmla="*/ 1406 w 1617"/>
              <a:gd name="T21" fmla="*/ 1324 h 1454"/>
              <a:gd name="T22" fmla="*/ 1456 w 1617"/>
              <a:gd name="T23" fmla="*/ 1324 h 1454"/>
              <a:gd name="T24" fmla="*/ 1492 w 1617"/>
              <a:gd name="T25" fmla="*/ 1360 h 1454"/>
              <a:gd name="T26" fmla="*/ 1573 w 1617"/>
              <a:gd name="T27" fmla="*/ 1361 h 1454"/>
              <a:gd name="T28" fmla="*/ 1613 w 1617"/>
              <a:gd name="T29" fmla="*/ 1401 h 1454"/>
              <a:gd name="T30" fmla="*/ 1613 w 1617"/>
              <a:gd name="T31" fmla="*/ 1454 h 1454"/>
              <a:gd name="T32" fmla="*/ 1617 w 1617"/>
              <a:gd name="T33" fmla="*/ 1453 h 1454"/>
              <a:gd name="T34" fmla="*/ 1617 w 1617"/>
              <a:gd name="T35" fmla="*/ 1400 h 1454"/>
              <a:gd name="T36" fmla="*/ 1575 w 1617"/>
              <a:gd name="T37" fmla="*/ 1357 h 1454"/>
              <a:gd name="T38" fmla="*/ 1494 w 1617"/>
              <a:gd name="T39" fmla="*/ 1356 h 1454"/>
              <a:gd name="T40" fmla="*/ 1458 w 1617"/>
              <a:gd name="T41" fmla="*/ 1320 h 1454"/>
              <a:gd name="T42" fmla="*/ 1407 w 1617"/>
              <a:gd name="T43" fmla="*/ 1320 h 1454"/>
              <a:gd name="T44" fmla="*/ 1247 w 1617"/>
              <a:gd name="T45" fmla="*/ 1160 h 1454"/>
              <a:gd name="T46" fmla="*/ 1248 w 1617"/>
              <a:gd name="T47" fmla="*/ 1116 h 1454"/>
              <a:gd name="T48" fmla="*/ 1210 w 1617"/>
              <a:gd name="T49" fmla="*/ 1078 h 1454"/>
              <a:gd name="T50" fmla="*/ 1185 w 1617"/>
              <a:gd name="T51" fmla="*/ 1078 h 1454"/>
              <a:gd name="T52" fmla="*/ 1118 w 1617"/>
              <a:gd name="T53" fmla="*/ 1144 h 1454"/>
              <a:gd name="T54" fmla="*/ 1082 w 1617"/>
              <a:gd name="T55" fmla="*/ 1141 h 1454"/>
              <a:gd name="T56" fmla="*/ 904 w 1617"/>
              <a:gd name="T57" fmla="*/ 963 h 1454"/>
              <a:gd name="T58" fmla="*/ 905 w 1617"/>
              <a:gd name="T59" fmla="*/ 903 h 1454"/>
              <a:gd name="T60" fmla="*/ 2 w 1617"/>
              <a:gd name="T61" fmla="*/ 0 h 14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617" h="1454">
                <a:moveTo>
                  <a:pt x="2" y="0"/>
                </a:moveTo>
                <a:cubicBezTo>
                  <a:pt x="0" y="3"/>
                  <a:pt x="0" y="3"/>
                  <a:pt x="0" y="3"/>
                </a:cubicBezTo>
                <a:cubicBezTo>
                  <a:pt x="901" y="904"/>
                  <a:pt x="901" y="904"/>
                  <a:pt x="901" y="904"/>
                </a:cubicBezTo>
                <a:cubicBezTo>
                  <a:pt x="900" y="965"/>
                  <a:pt x="900" y="965"/>
                  <a:pt x="900" y="965"/>
                </a:cubicBezTo>
                <a:cubicBezTo>
                  <a:pt x="1080" y="1145"/>
                  <a:pt x="1080" y="1145"/>
                  <a:pt x="1080" y="1145"/>
                </a:cubicBezTo>
                <a:cubicBezTo>
                  <a:pt x="1120" y="1148"/>
                  <a:pt x="1120" y="1148"/>
                  <a:pt x="1120" y="1148"/>
                </a:cubicBezTo>
                <a:cubicBezTo>
                  <a:pt x="1186" y="1082"/>
                  <a:pt x="1186" y="1082"/>
                  <a:pt x="1186" y="1082"/>
                </a:cubicBezTo>
                <a:cubicBezTo>
                  <a:pt x="1209" y="1082"/>
                  <a:pt x="1209" y="1082"/>
                  <a:pt x="1209" y="1082"/>
                </a:cubicBezTo>
                <a:cubicBezTo>
                  <a:pt x="1244" y="1118"/>
                  <a:pt x="1244" y="1118"/>
                  <a:pt x="1244" y="1118"/>
                </a:cubicBezTo>
                <a:cubicBezTo>
                  <a:pt x="1243" y="1161"/>
                  <a:pt x="1243" y="1161"/>
                  <a:pt x="1243" y="1161"/>
                </a:cubicBezTo>
                <a:cubicBezTo>
                  <a:pt x="1406" y="1324"/>
                  <a:pt x="1406" y="1324"/>
                  <a:pt x="1406" y="1324"/>
                </a:cubicBezTo>
                <a:cubicBezTo>
                  <a:pt x="1456" y="1324"/>
                  <a:pt x="1456" y="1324"/>
                  <a:pt x="1456" y="1324"/>
                </a:cubicBezTo>
                <a:cubicBezTo>
                  <a:pt x="1492" y="1360"/>
                  <a:pt x="1492" y="1360"/>
                  <a:pt x="1492" y="1360"/>
                </a:cubicBezTo>
                <a:cubicBezTo>
                  <a:pt x="1573" y="1361"/>
                  <a:pt x="1573" y="1361"/>
                  <a:pt x="1573" y="1361"/>
                </a:cubicBezTo>
                <a:cubicBezTo>
                  <a:pt x="1613" y="1401"/>
                  <a:pt x="1613" y="1401"/>
                  <a:pt x="1613" y="1401"/>
                </a:cubicBezTo>
                <a:cubicBezTo>
                  <a:pt x="1613" y="1454"/>
                  <a:pt x="1613" y="1454"/>
                  <a:pt x="1613" y="1454"/>
                </a:cubicBezTo>
                <a:cubicBezTo>
                  <a:pt x="1615" y="1453"/>
                  <a:pt x="1616" y="1453"/>
                  <a:pt x="1617" y="1453"/>
                </a:cubicBezTo>
                <a:cubicBezTo>
                  <a:pt x="1617" y="1400"/>
                  <a:pt x="1617" y="1400"/>
                  <a:pt x="1617" y="1400"/>
                </a:cubicBezTo>
                <a:cubicBezTo>
                  <a:pt x="1575" y="1357"/>
                  <a:pt x="1575" y="1357"/>
                  <a:pt x="1575" y="1357"/>
                </a:cubicBezTo>
                <a:cubicBezTo>
                  <a:pt x="1494" y="1356"/>
                  <a:pt x="1494" y="1356"/>
                  <a:pt x="1494" y="1356"/>
                </a:cubicBezTo>
                <a:cubicBezTo>
                  <a:pt x="1458" y="1320"/>
                  <a:pt x="1458" y="1320"/>
                  <a:pt x="1458" y="1320"/>
                </a:cubicBezTo>
                <a:cubicBezTo>
                  <a:pt x="1407" y="1320"/>
                  <a:pt x="1407" y="1320"/>
                  <a:pt x="1407" y="1320"/>
                </a:cubicBezTo>
                <a:cubicBezTo>
                  <a:pt x="1247" y="1160"/>
                  <a:pt x="1247" y="1160"/>
                  <a:pt x="1247" y="1160"/>
                </a:cubicBezTo>
                <a:cubicBezTo>
                  <a:pt x="1248" y="1116"/>
                  <a:pt x="1248" y="1116"/>
                  <a:pt x="1248" y="1116"/>
                </a:cubicBezTo>
                <a:cubicBezTo>
                  <a:pt x="1210" y="1078"/>
                  <a:pt x="1210" y="1078"/>
                  <a:pt x="1210" y="1078"/>
                </a:cubicBezTo>
                <a:cubicBezTo>
                  <a:pt x="1185" y="1078"/>
                  <a:pt x="1185" y="1078"/>
                  <a:pt x="1185" y="1078"/>
                </a:cubicBezTo>
                <a:cubicBezTo>
                  <a:pt x="1118" y="1144"/>
                  <a:pt x="1118" y="1144"/>
                  <a:pt x="1118" y="1144"/>
                </a:cubicBezTo>
                <a:cubicBezTo>
                  <a:pt x="1082" y="1141"/>
                  <a:pt x="1082" y="1141"/>
                  <a:pt x="1082" y="1141"/>
                </a:cubicBezTo>
                <a:cubicBezTo>
                  <a:pt x="904" y="963"/>
                  <a:pt x="904" y="963"/>
                  <a:pt x="904" y="963"/>
                </a:cubicBezTo>
                <a:cubicBezTo>
                  <a:pt x="905" y="903"/>
                  <a:pt x="905" y="903"/>
                  <a:pt x="905" y="903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05" name="Freeform 1063"/>
          <p:cNvSpPr>
            <a:spLocks noEditPoints="1"/>
          </p:cNvSpPr>
          <p:nvPr/>
        </p:nvSpPr>
        <p:spPr bwMode="auto">
          <a:xfrm>
            <a:off x="-5769793" y="-2679700"/>
            <a:ext cx="4662488" cy="4879975"/>
          </a:xfrm>
          <a:custGeom>
            <a:avLst/>
            <a:gdLst>
              <a:gd name="T0" fmla="*/ 693 w 1125"/>
              <a:gd name="T1" fmla="*/ 690 h 1177"/>
              <a:gd name="T2" fmla="*/ 692 w 1125"/>
              <a:gd name="T3" fmla="*/ 692 h 1177"/>
              <a:gd name="T4" fmla="*/ 691 w 1125"/>
              <a:gd name="T5" fmla="*/ 693 h 1177"/>
              <a:gd name="T6" fmla="*/ 954 w 1125"/>
              <a:gd name="T7" fmla="*/ 956 h 1177"/>
              <a:gd name="T8" fmla="*/ 951 w 1125"/>
              <a:gd name="T9" fmla="*/ 1027 h 1177"/>
              <a:gd name="T10" fmla="*/ 1101 w 1125"/>
              <a:gd name="T11" fmla="*/ 1177 h 1177"/>
              <a:gd name="T12" fmla="*/ 1125 w 1125"/>
              <a:gd name="T13" fmla="*/ 1177 h 1177"/>
              <a:gd name="T14" fmla="*/ 1125 w 1125"/>
              <a:gd name="T15" fmla="*/ 1173 h 1177"/>
              <a:gd name="T16" fmla="*/ 1102 w 1125"/>
              <a:gd name="T17" fmla="*/ 1173 h 1177"/>
              <a:gd name="T18" fmla="*/ 955 w 1125"/>
              <a:gd name="T19" fmla="*/ 1026 h 1177"/>
              <a:gd name="T20" fmla="*/ 958 w 1125"/>
              <a:gd name="T21" fmla="*/ 955 h 1177"/>
              <a:gd name="T22" fmla="*/ 693 w 1125"/>
              <a:gd name="T23" fmla="*/ 690 h 1177"/>
              <a:gd name="T24" fmla="*/ 3 w 1125"/>
              <a:gd name="T25" fmla="*/ 0 h 1177"/>
              <a:gd name="T26" fmla="*/ 0 w 1125"/>
              <a:gd name="T27" fmla="*/ 3 h 1177"/>
              <a:gd name="T28" fmla="*/ 661 w 1125"/>
              <a:gd name="T29" fmla="*/ 664 h 1177"/>
              <a:gd name="T30" fmla="*/ 662 w 1125"/>
              <a:gd name="T31" fmla="*/ 663 h 1177"/>
              <a:gd name="T32" fmla="*/ 664 w 1125"/>
              <a:gd name="T33" fmla="*/ 661 h 1177"/>
              <a:gd name="T34" fmla="*/ 3 w 1125"/>
              <a:gd name="T35" fmla="*/ 0 h 11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125" h="1177">
                <a:moveTo>
                  <a:pt x="693" y="690"/>
                </a:moveTo>
                <a:cubicBezTo>
                  <a:pt x="693" y="691"/>
                  <a:pt x="692" y="692"/>
                  <a:pt x="692" y="692"/>
                </a:cubicBezTo>
                <a:cubicBezTo>
                  <a:pt x="691" y="693"/>
                  <a:pt x="691" y="693"/>
                  <a:pt x="691" y="693"/>
                </a:cubicBezTo>
                <a:cubicBezTo>
                  <a:pt x="954" y="956"/>
                  <a:pt x="954" y="956"/>
                  <a:pt x="954" y="956"/>
                </a:cubicBezTo>
                <a:cubicBezTo>
                  <a:pt x="951" y="1027"/>
                  <a:pt x="951" y="1027"/>
                  <a:pt x="951" y="1027"/>
                </a:cubicBezTo>
                <a:cubicBezTo>
                  <a:pt x="1101" y="1177"/>
                  <a:pt x="1101" y="1177"/>
                  <a:pt x="1101" y="1177"/>
                </a:cubicBezTo>
                <a:cubicBezTo>
                  <a:pt x="1125" y="1177"/>
                  <a:pt x="1125" y="1177"/>
                  <a:pt x="1125" y="1177"/>
                </a:cubicBezTo>
                <a:cubicBezTo>
                  <a:pt x="1125" y="1176"/>
                  <a:pt x="1125" y="1174"/>
                  <a:pt x="1125" y="1173"/>
                </a:cubicBezTo>
                <a:cubicBezTo>
                  <a:pt x="1102" y="1173"/>
                  <a:pt x="1102" y="1173"/>
                  <a:pt x="1102" y="1173"/>
                </a:cubicBezTo>
                <a:cubicBezTo>
                  <a:pt x="955" y="1026"/>
                  <a:pt x="955" y="1026"/>
                  <a:pt x="955" y="1026"/>
                </a:cubicBezTo>
                <a:cubicBezTo>
                  <a:pt x="958" y="955"/>
                  <a:pt x="958" y="955"/>
                  <a:pt x="958" y="955"/>
                </a:cubicBezTo>
                <a:cubicBezTo>
                  <a:pt x="693" y="690"/>
                  <a:pt x="693" y="690"/>
                  <a:pt x="693" y="690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661" y="664"/>
                  <a:pt x="661" y="664"/>
                  <a:pt x="661" y="664"/>
                </a:cubicBezTo>
                <a:cubicBezTo>
                  <a:pt x="662" y="664"/>
                  <a:pt x="662" y="663"/>
                  <a:pt x="662" y="663"/>
                </a:cubicBezTo>
                <a:cubicBezTo>
                  <a:pt x="663" y="662"/>
                  <a:pt x="664" y="662"/>
                  <a:pt x="664" y="661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06" name="Freeform 1064"/>
          <p:cNvSpPr>
            <a:spLocks/>
          </p:cNvSpPr>
          <p:nvPr/>
        </p:nvSpPr>
        <p:spPr bwMode="auto">
          <a:xfrm>
            <a:off x="49982" y="4124325"/>
            <a:ext cx="2925763" cy="4991100"/>
          </a:xfrm>
          <a:custGeom>
            <a:avLst/>
            <a:gdLst>
              <a:gd name="T0" fmla="*/ 53 w 706"/>
              <a:gd name="T1" fmla="*/ 0 h 1204"/>
              <a:gd name="T2" fmla="*/ 0 w 706"/>
              <a:gd name="T3" fmla="*/ 0 h 1204"/>
              <a:gd name="T4" fmla="*/ 1 w 706"/>
              <a:gd name="T5" fmla="*/ 4 h 1204"/>
              <a:gd name="T6" fmla="*/ 1 w 706"/>
              <a:gd name="T7" fmla="*/ 4 h 1204"/>
              <a:gd name="T8" fmla="*/ 51 w 706"/>
              <a:gd name="T9" fmla="*/ 4 h 1204"/>
              <a:gd name="T10" fmla="*/ 71 w 706"/>
              <a:gd name="T11" fmla="*/ 23 h 1204"/>
              <a:gd name="T12" fmla="*/ 194 w 706"/>
              <a:gd name="T13" fmla="*/ 22 h 1204"/>
              <a:gd name="T14" fmla="*/ 241 w 706"/>
              <a:gd name="T15" fmla="*/ 69 h 1204"/>
              <a:gd name="T16" fmla="*/ 240 w 706"/>
              <a:gd name="T17" fmla="*/ 198 h 1204"/>
              <a:gd name="T18" fmla="*/ 376 w 706"/>
              <a:gd name="T19" fmla="*/ 334 h 1204"/>
              <a:gd name="T20" fmla="*/ 373 w 706"/>
              <a:gd name="T21" fmla="*/ 376 h 1204"/>
              <a:gd name="T22" fmla="*/ 480 w 706"/>
              <a:gd name="T23" fmla="*/ 484 h 1204"/>
              <a:gd name="T24" fmla="*/ 681 w 706"/>
              <a:gd name="T25" fmla="*/ 484 h 1204"/>
              <a:gd name="T26" fmla="*/ 702 w 706"/>
              <a:gd name="T27" fmla="*/ 506 h 1204"/>
              <a:gd name="T28" fmla="*/ 702 w 706"/>
              <a:gd name="T29" fmla="*/ 1204 h 1204"/>
              <a:gd name="T30" fmla="*/ 706 w 706"/>
              <a:gd name="T31" fmla="*/ 1204 h 1204"/>
              <a:gd name="T32" fmla="*/ 706 w 706"/>
              <a:gd name="T33" fmla="*/ 505 h 1204"/>
              <a:gd name="T34" fmla="*/ 682 w 706"/>
              <a:gd name="T35" fmla="*/ 480 h 1204"/>
              <a:gd name="T36" fmla="*/ 482 w 706"/>
              <a:gd name="T37" fmla="*/ 480 h 1204"/>
              <a:gd name="T38" fmla="*/ 377 w 706"/>
              <a:gd name="T39" fmla="*/ 375 h 1204"/>
              <a:gd name="T40" fmla="*/ 380 w 706"/>
              <a:gd name="T41" fmla="*/ 332 h 1204"/>
              <a:gd name="T42" fmla="*/ 244 w 706"/>
              <a:gd name="T43" fmla="*/ 197 h 1204"/>
              <a:gd name="T44" fmla="*/ 245 w 706"/>
              <a:gd name="T45" fmla="*/ 67 h 1204"/>
              <a:gd name="T46" fmla="*/ 196 w 706"/>
              <a:gd name="T47" fmla="*/ 18 h 1204"/>
              <a:gd name="T48" fmla="*/ 72 w 706"/>
              <a:gd name="T49" fmla="*/ 19 h 1204"/>
              <a:gd name="T50" fmla="*/ 53 w 706"/>
              <a:gd name="T51" fmla="*/ 0 h 12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06" h="1204">
                <a:moveTo>
                  <a:pt x="53" y="0"/>
                </a:moveTo>
                <a:cubicBezTo>
                  <a:pt x="0" y="0"/>
                  <a:pt x="0" y="0"/>
                  <a:pt x="0" y="0"/>
                </a:cubicBezTo>
                <a:cubicBezTo>
                  <a:pt x="1" y="1"/>
                  <a:pt x="1" y="3"/>
                  <a:pt x="1" y="4"/>
                </a:cubicBezTo>
                <a:cubicBezTo>
                  <a:pt x="1" y="4"/>
                  <a:pt x="1" y="4"/>
                  <a:pt x="1" y="4"/>
                </a:cubicBezTo>
                <a:cubicBezTo>
                  <a:pt x="51" y="4"/>
                  <a:pt x="51" y="4"/>
                  <a:pt x="51" y="4"/>
                </a:cubicBezTo>
                <a:cubicBezTo>
                  <a:pt x="71" y="23"/>
                  <a:pt x="71" y="23"/>
                  <a:pt x="71" y="23"/>
                </a:cubicBezTo>
                <a:cubicBezTo>
                  <a:pt x="194" y="22"/>
                  <a:pt x="194" y="22"/>
                  <a:pt x="194" y="22"/>
                </a:cubicBezTo>
                <a:cubicBezTo>
                  <a:pt x="241" y="69"/>
                  <a:pt x="241" y="69"/>
                  <a:pt x="241" y="69"/>
                </a:cubicBezTo>
                <a:cubicBezTo>
                  <a:pt x="240" y="198"/>
                  <a:pt x="240" y="198"/>
                  <a:pt x="240" y="198"/>
                </a:cubicBezTo>
                <a:cubicBezTo>
                  <a:pt x="376" y="334"/>
                  <a:pt x="376" y="334"/>
                  <a:pt x="376" y="334"/>
                </a:cubicBezTo>
                <a:cubicBezTo>
                  <a:pt x="373" y="376"/>
                  <a:pt x="373" y="376"/>
                  <a:pt x="373" y="376"/>
                </a:cubicBezTo>
                <a:cubicBezTo>
                  <a:pt x="480" y="484"/>
                  <a:pt x="480" y="484"/>
                  <a:pt x="480" y="484"/>
                </a:cubicBezTo>
                <a:cubicBezTo>
                  <a:pt x="681" y="484"/>
                  <a:pt x="681" y="484"/>
                  <a:pt x="681" y="484"/>
                </a:cubicBezTo>
                <a:cubicBezTo>
                  <a:pt x="702" y="506"/>
                  <a:pt x="702" y="506"/>
                  <a:pt x="702" y="506"/>
                </a:cubicBezTo>
                <a:cubicBezTo>
                  <a:pt x="702" y="1204"/>
                  <a:pt x="702" y="1204"/>
                  <a:pt x="702" y="1204"/>
                </a:cubicBezTo>
                <a:cubicBezTo>
                  <a:pt x="706" y="1204"/>
                  <a:pt x="706" y="1204"/>
                  <a:pt x="706" y="1204"/>
                </a:cubicBezTo>
                <a:cubicBezTo>
                  <a:pt x="706" y="505"/>
                  <a:pt x="706" y="505"/>
                  <a:pt x="706" y="505"/>
                </a:cubicBezTo>
                <a:cubicBezTo>
                  <a:pt x="682" y="480"/>
                  <a:pt x="682" y="480"/>
                  <a:pt x="682" y="480"/>
                </a:cubicBezTo>
                <a:cubicBezTo>
                  <a:pt x="482" y="480"/>
                  <a:pt x="482" y="480"/>
                  <a:pt x="482" y="480"/>
                </a:cubicBezTo>
                <a:cubicBezTo>
                  <a:pt x="377" y="375"/>
                  <a:pt x="377" y="375"/>
                  <a:pt x="377" y="375"/>
                </a:cubicBezTo>
                <a:cubicBezTo>
                  <a:pt x="380" y="332"/>
                  <a:pt x="380" y="332"/>
                  <a:pt x="380" y="332"/>
                </a:cubicBezTo>
                <a:cubicBezTo>
                  <a:pt x="244" y="197"/>
                  <a:pt x="244" y="197"/>
                  <a:pt x="244" y="197"/>
                </a:cubicBezTo>
                <a:cubicBezTo>
                  <a:pt x="245" y="67"/>
                  <a:pt x="245" y="67"/>
                  <a:pt x="245" y="67"/>
                </a:cubicBezTo>
                <a:cubicBezTo>
                  <a:pt x="196" y="18"/>
                  <a:pt x="196" y="18"/>
                  <a:pt x="196" y="18"/>
                </a:cubicBezTo>
                <a:cubicBezTo>
                  <a:pt x="72" y="19"/>
                  <a:pt x="72" y="19"/>
                  <a:pt x="72" y="19"/>
                </a:cubicBezTo>
                <a:cubicBezTo>
                  <a:pt x="53" y="0"/>
                  <a:pt x="53" y="0"/>
                  <a:pt x="5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07" name="Freeform 1065"/>
          <p:cNvSpPr>
            <a:spLocks/>
          </p:cNvSpPr>
          <p:nvPr/>
        </p:nvSpPr>
        <p:spPr bwMode="auto">
          <a:xfrm>
            <a:off x="323032" y="4268788"/>
            <a:ext cx="2487613" cy="5178425"/>
          </a:xfrm>
          <a:custGeom>
            <a:avLst/>
            <a:gdLst>
              <a:gd name="T0" fmla="*/ 113 w 600"/>
              <a:gd name="T1" fmla="*/ 0 h 1249"/>
              <a:gd name="T2" fmla="*/ 0 w 600"/>
              <a:gd name="T3" fmla="*/ 1 h 1249"/>
              <a:gd name="T4" fmla="*/ 0 w 600"/>
              <a:gd name="T5" fmla="*/ 5 h 1249"/>
              <a:gd name="T6" fmla="*/ 111 w 600"/>
              <a:gd name="T7" fmla="*/ 4 h 1249"/>
              <a:gd name="T8" fmla="*/ 158 w 600"/>
              <a:gd name="T9" fmla="*/ 51 h 1249"/>
              <a:gd name="T10" fmla="*/ 157 w 600"/>
              <a:gd name="T11" fmla="*/ 180 h 1249"/>
              <a:gd name="T12" fmla="*/ 293 w 600"/>
              <a:gd name="T13" fmla="*/ 316 h 1249"/>
              <a:gd name="T14" fmla="*/ 290 w 600"/>
              <a:gd name="T15" fmla="*/ 358 h 1249"/>
              <a:gd name="T16" fmla="*/ 398 w 600"/>
              <a:gd name="T17" fmla="*/ 465 h 1249"/>
              <a:gd name="T18" fmla="*/ 573 w 600"/>
              <a:gd name="T19" fmla="*/ 465 h 1249"/>
              <a:gd name="T20" fmla="*/ 596 w 600"/>
              <a:gd name="T21" fmla="*/ 489 h 1249"/>
              <a:gd name="T22" fmla="*/ 596 w 600"/>
              <a:gd name="T23" fmla="*/ 1249 h 1249"/>
              <a:gd name="T24" fmla="*/ 600 w 600"/>
              <a:gd name="T25" fmla="*/ 1249 h 1249"/>
              <a:gd name="T26" fmla="*/ 600 w 600"/>
              <a:gd name="T27" fmla="*/ 487 h 1249"/>
              <a:gd name="T28" fmla="*/ 574 w 600"/>
              <a:gd name="T29" fmla="*/ 461 h 1249"/>
              <a:gd name="T30" fmla="*/ 399 w 600"/>
              <a:gd name="T31" fmla="*/ 461 h 1249"/>
              <a:gd name="T32" fmla="*/ 294 w 600"/>
              <a:gd name="T33" fmla="*/ 356 h 1249"/>
              <a:gd name="T34" fmla="*/ 297 w 600"/>
              <a:gd name="T35" fmla="*/ 314 h 1249"/>
              <a:gd name="T36" fmla="*/ 161 w 600"/>
              <a:gd name="T37" fmla="*/ 179 h 1249"/>
              <a:gd name="T38" fmla="*/ 162 w 600"/>
              <a:gd name="T39" fmla="*/ 49 h 1249"/>
              <a:gd name="T40" fmla="*/ 113 w 600"/>
              <a:gd name="T41" fmla="*/ 0 h 12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600" h="1249">
                <a:moveTo>
                  <a:pt x="113" y="0"/>
                </a:moveTo>
                <a:cubicBezTo>
                  <a:pt x="0" y="1"/>
                  <a:pt x="0" y="1"/>
                  <a:pt x="0" y="1"/>
                </a:cubicBezTo>
                <a:cubicBezTo>
                  <a:pt x="1" y="3"/>
                  <a:pt x="1" y="4"/>
                  <a:pt x="0" y="5"/>
                </a:cubicBezTo>
                <a:cubicBezTo>
                  <a:pt x="111" y="4"/>
                  <a:pt x="111" y="4"/>
                  <a:pt x="111" y="4"/>
                </a:cubicBezTo>
                <a:cubicBezTo>
                  <a:pt x="158" y="51"/>
                  <a:pt x="158" y="51"/>
                  <a:pt x="158" y="51"/>
                </a:cubicBezTo>
                <a:cubicBezTo>
                  <a:pt x="157" y="180"/>
                  <a:pt x="157" y="180"/>
                  <a:pt x="157" y="180"/>
                </a:cubicBezTo>
                <a:cubicBezTo>
                  <a:pt x="293" y="316"/>
                  <a:pt x="293" y="316"/>
                  <a:pt x="293" y="316"/>
                </a:cubicBezTo>
                <a:cubicBezTo>
                  <a:pt x="290" y="358"/>
                  <a:pt x="290" y="358"/>
                  <a:pt x="290" y="358"/>
                </a:cubicBezTo>
                <a:cubicBezTo>
                  <a:pt x="398" y="465"/>
                  <a:pt x="398" y="465"/>
                  <a:pt x="398" y="465"/>
                </a:cubicBezTo>
                <a:cubicBezTo>
                  <a:pt x="573" y="465"/>
                  <a:pt x="573" y="465"/>
                  <a:pt x="573" y="465"/>
                </a:cubicBezTo>
                <a:cubicBezTo>
                  <a:pt x="596" y="489"/>
                  <a:pt x="596" y="489"/>
                  <a:pt x="596" y="489"/>
                </a:cubicBezTo>
                <a:cubicBezTo>
                  <a:pt x="596" y="1249"/>
                  <a:pt x="596" y="1249"/>
                  <a:pt x="596" y="1249"/>
                </a:cubicBezTo>
                <a:cubicBezTo>
                  <a:pt x="600" y="1249"/>
                  <a:pt x="600" y="1249"/>
                  <a:pt x="600" y="1249"/>
                </a:cubicBezTo>
                <a:cubicBezTo>
                  <a:pt x="600" y="487"/>
                  <a:pt x="600" y="487"/>
                  <a:pt x="600" y="487"/>
                </a:cubicBezTo>
                <a:cubicBezTo>
                  <a:pt x="574" y="461"/>
                  <a:pt x="574" y="461"/>
                  <a:pt x="574" y="461"/>
                </a:cubicBezTo>
                <a:cubicBezTo>
                  <a:pt x="399" y="461"/>
                  <a:pt x="399" y="461"/>
                  <a:pt x="399" y="461"/>
                </a:cubicBezTo>
                <a:cubicBezTo>
                  <a:pt x="294" y="356"/>
                  <a:pt x="294" y="356"/>
                  <a:pt x="294" y="356"/>
                </a:cubicBezTo>
                <a:cubicBezTo>
                  <a:pt x="297" y="314"/>
                  <a:pt x="297" y="314"/>
                  <a:pt x="297" y="314"/>
                </a:cubicBezTo>
                <a:cubicBezTo>
                  <a:pt x="161" y="179"/>
                  <a:pt x="161" y="179"/>
                  <a:pt x="161" y="179"/>
                </a:cubicBezTo>
                <a:cubicBezTo>
                  <a:pt x="162" y="49"/>
                  <a:pt x="162" y="49"/>
                  <a:pt x="162" y="49"/>
                </a:cubicBezTo>
                <a:cubicBezTo>
                  <a:pt x="113" y="0"/>
                  <a:pt x="113" y="0"/>
                  <a:pt x="11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08" name="Freeform 1066"/>
          <p:cNvSpPr>
            <a:spLocks/>
          </p:cNvSpPr>
          <p:nvPr/>
        </p:nvSpPr>
        <p:spPr bwMode="auto">
          <a:xfrm>
            <a:off x="497657" y="4438650"/>
            <a:ext cx="2179638" cy="4610100"/>
          </a:xfrm>
          <a:custGeom>
            <a:avLst/>
            <a:gdLst>
              <a:gd name="T0" fmla="*/ 0 w 526"/>
              <a:gd name="T1" fmla="*/ 0 h 1112"/>
              <a:gd name="T2" fmla="*/ 1 w 526"/>
              <a:gd name="T3" fmla="*/ 4 h 1112"/>
              <a:gd name="T4" fmla="*/ 37 w 526"/>
              <a:gd name="T5" fmla="*/ 4 h 1112"/>
              <a:gd name="T6" fmla="*/ 75 w 526"/>
              <a:gd name="T7" fmla="*/ 42 h 1112"/>
              <a:gd name="T8" fmla="*/ 77 w 526"/>
              <a:gd name="T9" fmla="*/ 134 h 1112"/>
              <a:gd name="T10" fmla="*/ 234 w 526"/>
              <a:gd name="T11" fmla="*/ 292 h 1112"/>
              <a:gd name="T12" fmla="*/ 231 w 526"/>
              <a:gd name="T13" fmla="*/ 333 h 1112"/>
              <a:gd name="T14" fmla="*/ 339 w 526"/>
              <a:gd name="T15" fmla="*/ 440 h 1112"/>
              <a:gd name="T16" fmla="*/ 487 w 526"/>
              <a:gd name="T17" fmla="*/ 440 h 1112"/>
              <a:gd name="T18" fmla="*/ 522 w 526"/>
              <a:gd name="T19" fmla="*/ 476 h 1112"/>
              <a:gd name="T20" fmla="*/ 522 w 526"/>
              <a:gd name="T21" fmla="*/ 1112 h 1112"/>
              <a:gd name="T22" fmla="*/ 526 w 526"/>
              <a:gd name="T23" fmla="*/ 1112 h 1112"/>
              <a:gd name="T24" fmla="*/ 526 w 526"/>
              <a:gd name="T25" fmla="*/ 474 h 1112"/>
              <a:gd name="T26" fmla="*/ 488 w 526"/>
              <a:gd name="T27" fmla="*/ 436 h 1112"/>
              <a:gd name="T28" fmla="*/ 340 w 526"/>
              <a:gd name="T29" fmla="*/ 436 h 1112"/>
              <a:gd name="T30" fmla="*/ 235 w 526"/>
              <a:gd name="T31" fmla="*/ 332 h 1112"/>
              <a:gd name="T32" fmla="*/ 238 w 526"/>
              <a:gd name="T33" fmla="*/ 290 h 1112"/>
              <a:gd name="T34" fmla="*/ 80 w 526"/>
              <a:gd name="T35" fmla="*/ 133 h 1112"/>
              <a:gd name="T36" fmla="*/ 79 w 526"/>
              <a:gd name="T37" fmla="*/ 41 h 1112"/>
              <a:gd name="T38" fmla="*/ 38 w 526"/>
              <a:gd name="T39" fmla="*/ 0 h 1112"/>
              <a:gd name="T40" fmla="*/ 0 w 526"/>
              <a:gd name="T41" fmla="*/ 0 h 1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26" h="1112">
                <a:moveTo>
                  <a:pt x="0" y="0"/>
                </a:moveTo>
                <a:cubicBezTo>
                  <a:pt x="1" y="1"/>
                  <a:pt x="1" y="3"/>
                  <a:pt x="1" y="4"/>
                </a:cubicBezTo>
                <a:cubicBezTo>
                  <a:pt x="37" y="4"/>
                  <a:pt x="37" y="4"/>
                  <a:pt x="37" y="4"/>
                </a:cubicBezTo>
                <a:cubicBezTo>
                  <a:pt x="75" y="42"/>
                  <a:pt x="75" y="42"/>
                  <a:pt x="75" y="42"/>
                </a:cubicBezTo>
                <a:cubicBezTo>
                  <a:pt x="77" y="134"/>
                  <a:pt x="77" y="134"/>
                  <a:pt x="77" y="134"/>
                </a:cubicBezTo>
                <a:cubicBezTo>
                  <a:pt x="234" y="292"/>
                  <a:pt x="234" y="292"/>
                  <a:pt x="234" y="292"/>
                </a:cubicBezTo>
                <a:cubicBezTo>
                  <a:pt x="231" y="333"/>
                  <a:pt x="231" y="333"/>
                  <a:pt x="231" y="333"/>
                </a:cubicBezTo>
                <a:cubicBezTo>
                  <a:pt x="339" y="440"/>
                  <a:pt x="339" y="440"/>
                  <a:pt x="339" y="440"/>
                </a:cubicBezTo>
                <a:cubicBezTo>
                  <a:pt x="487" y="440"/>
                  <a:pt x="487" y="440"/>
                  <a:pt x="487" y="440"/>
                </a:cubicBezTo>
                <a:cubicBezTo>
                  <a:pt x="522" y="476"/>
                  <a:pt x="522" y="476"/>
                  <a:pt x="522" y="476"/>
                </a:cubicBezTo>
                <a:cubicBezTo>
                  <a:pt x="522" y="1112"/>
                  <a:pt x="522" y="1112"/>
                  <a:pt x="522" y="1112"/>
                </a:cubicBezTo>
                <a:cubicBezTo>
                  <a:pt x="526" y="1112"/>
                  <a:pt x="526" y="1112"/>
                  <a:pt x="526" y="1112"/>
                </a:cubicBezTo>
                <a:cubicBezTo>
                  <a:pt x="526" y="474"/>
                  <a:pt x="526" y="474"/>
                  <a:pt x="526" y="474"/>
                </a:cubicBezTo>
                <a:cubicBezTo>
                  <a:pt x="488" y="436"/>
                  <a:pt x="488" y="436"/>
                  <a:pt x="488" y="436"/>
                </a:cubicBezTo>
                <a:cubicBezTo>
                  <a:pt x="340" y="436"/>
                  <a:pt x="340" y="436"/>
                  <a:pt x="340" y="436"/>
                </a:cubicBezTo>
                <a:cubicBezTo>
                  <a:pt x="235" y="332"/>
                  <a:pt x="235" y="332"/>
                  <a:pt x="235" y="332"/>
                </a:cubicBezTo>
                <a:cubicBezTo>
                  <a:pt x="238" y="290"/>
                  <a:pt x="238" y="290"/>
                  <a:pt x="238" y="290"/>
                </a:cubicBezTo>
                <a:cubicBezTo>
                  <a:pt x="80" y="133"/>
                  <a:pt x="80" y="133"/>
                  <a:pt x="80" y="133"/>
                </a:cubicBezTo>
                <a:cubicBezTo>
                  <a:pt x="79" y="41"/>
                  <a:pt x="79" y="41"/>
                  <a:pt x="79" y="41"/>
                </a:cubicBezTo>
                <a:cubicBezTo>
                  <a:pt x="38" y="0"/>
                  <a:pt x="38" y="0"/>
                  <a:pt x="38" y="0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09" name="Freeform 1067"/>
          <p:cNvSpPr>
            <a:spLocks/>
          </p:cNvSpPr>
          <p:nvPr/>
        </p:nvSpPr>
        <p:spPr bwMode="auto">
          <a:xfrm>
            <a:off x="-253230" y="4132263"/>
            <a:ext cx="2320925" cy="2459038"/>
          </a:xfrm>
          <a:custGeom>
            <a:avLst/>
            <a:gdLst>
              <a:gd name="T0" fmla="*/ 0 w 560"/>
              <a:gd name="T1" fmla="*/ 0 h 593"/>
              <a:gd name="T2" fmla="*/ 0 w 560"/>
              <a:gd name="T3" fmla="*/ 31 h 593"/>
              <a:gd name="T4" fmla="*/ 50 w 560"/>
              <a:gd name="T5" fmla="*/ 80 h 593"/>
              <a:gd name="T6" fmla="*/ 119 w 560"/>
              <a:gd name="T7" fmla="*/ 81 h 593"/>
              <a:gd name="T8" fmla="*/ 222 w 560"/>
              <a:gd name="T9" fmla="*/ 184 h 593"/>
              <a:gd name="T10" fmla="*/ 221 w 560"/>
              <a:gd name="T11" fmla="*/ 234 h 593"/>
              <a:gd name="T12" fmla="*/ 297 w 560"/>
              <a:gd name="T13" fmla="*/ 310 h 593"/>
              <a:gd name="T14" fmla="*/ 299 w 560"/>
              <a:gd name="T15" fmla="*/ 335 h 593"/>
              <a:gd name="T16" fmla="*/ 557 w 560"/>
              <a:gd name="T17" fmla="*/ 593 h 593"/>
              <a:gd name="T18" fmla="*/ 558 w 560"/>
              <a:gd name="T19" fmla="*/ 592 h 593"/>
              <a:gd name="T20" fmla="*/ 560 w 560"/>
              <a:gd name="T21" fmla="*/ 590 h 593"/>
              <a:gd name="T22" fmla="*/ 303 w 560"/>
              <a:gd name="T23" fmla="*/ 333 h 593"/>
              <a:gd name="T24" fmla="*/ 301 w 560"/>
              <a:gd name="T25" fmla="*/ 308 h 593"/>
              <a:gd name="T26" fmla="*/ 225 w 560"/>
              <a:gd name="T27" fmla="*/ 232 h 593"/>
              <a:gd name="T28" fmla="*/ 226 w 560"/>
              <a:gd name="T29" fmla="*/ 183 h 593"/>
              <a:gd name="T30" fmla="*/ 121 w 560"/>
              <a:gd name="T31" fmla="*/ 77 h 593"/>
              <a:gd name="T32" fmla="*/ 52 w 560"/>
              <a:gd name="T33" fmla="*/ 76 h 593"/>
              <a:gd name="T34" fmla="*/ 4 w 560"/>
              <a:gd name="T35" fmla="*/ 29 h 593"/>
              <a:gd name="T36" fmla="*/ 4 w 560"/>
              <a:gd name="T37" fmla="*/ 0 h 593"/>
              <a:gd name="T38" fmla="*/ 2 w 560"/>
              <a:gd name="T39" fmla="*/ 0 h 593"/>
              <a:gd name="T40" fmla="*/ 2 w 560"/>
              <a:gd name="T41" fmla="*/ 0 h 593"/>
              <a:gd name="T42" fmla="*/ 0 w 560"/>
              <a:gd name="T43" fmla="*/ 0 h 5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60" h="593">
                <a:moveTo>
                  <a:pt x="0" y="0"/>
                </a:moveTo>
                <a:cubicBezTo>
                  <a:pt x="0" y="31"/>
                  <a:pt x="0" y="31"/>
                  <a:pt x="0" y="31"/>
                </a:cubicBezTo>
                <a:cubicBezTo>
                  <a:pt x="50" y="80"/>
                  <a:pt x="50" y="80"/>
                  <a:pt x="50" y="80"/>
                </a:cubicBezTo>
                <a:cubicBezTo>
                  <a:pt x="119" y="81"/>
                  <a:pt x="119" y="81"/>
                  <a:pt x="119" y="81"/>
                </a:cubicBezTo>
                <a:cubicBezTo>
                  <a:pt x="222" y="184"/>
                  <a:pt x="222" y="184"/>
                  <a:pt x="222" y="184"/>
                </a:cubicBezTo>
                <a:cubicBezTo>
                  <a:pt x="221" y="234"/>
                  <a:pt x="221" y="234"/>
                  <a:pt x="221" y="234"/>
                </a:cubicBezTo>
                <a:cubicBezTo>
                  <a:pt x="297" y="310"/>
                  <a:pt x="297" y="310"/>
                  <a:pt x="297" y="310"/>
                </a:cubicBezTo>
                <a:cubicBezTo>
                  <a:pt x="299" y="335"/>
                  <a:pt x="299" y="335"/>
                  <a:pt x="299" y="335"/>
                </a:cubicBezTo>
                <a:cubicBezTo>
                  <a:pt x="557" y="593"/>
                  <a:pt x="557" y="593"/>
                  <a:pt x="557" y="593"/>
                </a:cubicBezTo>
                <a:cubicBezTo>
                  <a:pt x="557" y="593"/>
                  <a:pt x="558" y="592"/>
                  <a:pt x="558" y="592"/>
                </a:cubicBezTo>
                <a:cubicBezTo>
                  <a:pt x="559" y="591"/>
                  <a:pt x="559" y="591"/>
                  <a:pt x="560" y="590"/>
                </a:cubicBezTo>
                <a:cubicBezTo>
                  <a:pt x="303" y="333"/>
                  <a:pt x="303" y="333"/>
                  <a:pt x="303" y="333"/>
                </a:cubicBezTo>
                <a:cubicBezTo>
                  <a:pt x="301" y="308"/>
                  <a:pt x="301" y="308"/>
                  <a:pt x="301" y="308"/>
                </a:cubicBezTo>
                <a:cubicBezTo>
                  <a:pt x="225" y="232"/>
                  <a:pt x="225" y="232"/>
                  <a:pt x="225" y="232"/>
                </a:cubicBezTo>
                <a:cubicBezTo>
                  <a:pt x="226" y="183"/>
                  <a:pt x="226" y="183"/>
                  <a:pt x="226" y="183"/>
                </a:cubicBezTo>
                <a:cubicBezTo>
                  <a:pt x="121" y="77"/>
                  <a:pt x="121" y="77"/>
                  <a:pt x="121" y="77"/>
                </a:cubicBezTo>
                <a:cubicBezTo>
                  <a:pt x="52" y="76"/>
                  <a:pt x="52" y="76"/>
                  <a:pt x="52" y="76"/>
                </a:cubicBezTo>
                <a:cubicBezTo>
                  <a:pt x="4" y="29"/>
                  <a:pt x="4" y="29"/>
                  <a:pt x="4" y="29"/>
                </a:cubicBezTo>
                <a:cubicBezTo>
                  <a:pt x="4" y="0"/>
                  <a:pt x="4" y="0"/>
                  <a:pt x="4" y="0"/>
                </a:cubicBezTo>
                <a:cubicBezTo>
                  <a:pt x="3" y="0"/>
                  <a:pt x="3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1" y="0"/>
                  <a:pt x="0" y="0"/>
                  <a:pt x="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10" name="Freeform 1068"/>
          <p:cNvSpPr>
            <a:spLocks noEditPoints="1"/>
          </p:cNvSpPr>
          <p:nvPr/>
        </p:nvSpPr>
        <p:spPr bwMode="auto">
          <a:xfrm>
            <a:off x="351607" y="4754563"/>
            <a:ext cx="1036638" cy="1438275"/>
          </a:xfrm>
          <a:custGeom>
            <a:avLst/>
            <a:gdLst>
              <a:gd name="T0" fmla="*/ 39 w 250"/>
              <a:gd name="T1" fmla="*/ 58 h 347"/>
              <a:gd name="T2" fmla="*/ 35 w 250"/>
              <a:gd name="T3" fmla="*/ 59 h 347"/>
              <a:gd name="T4" fmla="*/ 37 w 250"/>
              <a:gd name="T5" fmla="*/ 91 h 347"/>
              <a:gd name="T6" fmla="*/ 115 w 250"/>
              <a:gd name="T7" fmla="*/ 170 h 347"/>
              <a:gd name="T8" fmla="*/ 114 w 250"/>
              <a:gd name="T9" fmla="*/ 214 h 347"/>
              <a:gd name="T10" fmla="*/ 247 w 250"/>
              <a:gd name="T11" fmla="*/ 347 h 347"/>
              <a:gd name="T12" fmla="*/ 248 w 250"/>
              <a:gd name="T13" fmla="*/ 346 h 347"/>
              <a:gd name="T14" fmla="*/ 250 w 250"/>
              <a:gd name="T15" fmla="*/ 344 h 347"/>
              <a:gd name="T16" fmla="*/ 118 w 250"/>
              <a:gd name="T17" fmla="*/ 212 h 347"/>
              <a:gd name="T18" fmla="*/ 119 w 250"/>
              <a:gd name="T19" fmla="*/ 168 h 347"/>
              <a:gd name="T20" fmla="*/ 41 w 250"/>
              <a:gd name="T21" fmla="*/ 89 h 347"/>
              <a:gd name="T22" fmla="*/ 39 w 250"/>
              <a:gd name="T23" fmla="*/ 58 h 347"/>
              <a:gd name="T24" fmla="*/ 3 w 250"/>
              <a:gd name="T25" fmla="*/ 0 h 347"/>
              <a:gd name="T26" fmla="*/ 1 w 250"/>
              <a:gd name="T27" fmla="*/ 2 h 347"/>
              <a:gd name="T28" fmla="*/ 0 w 250"/>
              <a:gd name="T29" fmla="*/ 3 h 347"/>
              <a:gd name="T30" fmla="*/ 19 w 250"/>
              <a:gd name="T31" fmla="*/ 22 h 347"/>
              <a:gd name="T32" fmla="*/ 22 w 250"/>
              <a:gd name="T33" fmla="*/ 20 h 347"/>
              <a:gd name="T34" fmla="*/ 3 w 250"/>
              <a:gd name="T35" fmla="*/ 0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50" h="347">
                <a:moveTo>
                  <a:pt x="39" y="58"/>
                </a:moveTo>
                <a:cubicBezTo>
                  <a:pt x="38" y="58"/>
                  <a:pt x="37" y="59"/>
                  <a:pt x="35" y="59"/>
                </a:cubicBezTo>
                <a:cubicBezTo>
                  <a:pt x="37" y="91"/>
                  <a:pt x="37" y="91"/>
                  <a:pt x="37" y="91"/>
                </a:cubicBezTo>
                <a:cubicBezTo>
                  <a:pt x="115" y="170"/>
                  <a:pt x="115" y="170"/>
                  <a:pt x="115" y="170"/>
                </a:cubicBezTo>
                <a:cubicBezTo>
                  <a:pt x="114" y="214"/>
                  <a:pt x="114" y="214"/>
                  <a:pt x="114" y="214"/>
                </a:cubicBezTo>
                <a:cubicBezTo>
                  <a:pt x="247" y="347"/>
                  <a:pt x="247" y="347"/>
                  <a:pt x="247" y="347"/>
                </a:cubicBezTo>
                <a:cubicBezTo>
                  <a:pt x="247" y="347"/>
                  <a:pt x="248" y="346"/>
                  <a:pt x="248" y="346"/>
                </a:cubicBezTo>
                <a:cubicBezTo>
                  <a:pt x="249" y="345"/>
                  <a:pt x="249" y="345"/>
                  <a:pt x="250" y="344"/>
                </a:cubicBezTo>
                <a:cubicBezTo>
                  <a:pt x="118" y="212"/>
                  <a:pt x="118" y="212"/>
                  <a:pt x="118" y="212"/>
                </a:cubicBezTo>
                <a:cubicBezTo>
                  <a:pt x="119" y="168"/>
                  <a:pt x="119" y="168"/>
                  <a:pt x="119" y="168"/>
                </a:cubicBezTo>
                <a:cubicBezTo>
                  <a:pt x="41" y="89"/>
                  <a:pt x="41" y="89"/>
                  <a:pt x="41" y="89"/>
                </a:cubicBezTo>
                <a:cubicBezTo>
                  <a:pt x="39" y="58"/>
                  <a:pt x="39" y="58"/>
                  <a:pt x="39" y="58"/>
                </a:cubicBezTo>
                <a:moveTo>
                  <a:pt x="3" y="0"/>
                </a:moveTo>
                <a:cubicBezTo>
                  <a:pt x="2" y="1"/>
                  <a:pt x="1" y="2"/>
                  <a:pt x="1" y="2"/>
                </a:cubicBezTo>
                <a:cubicBezTo>
                  <a:pt x="0" y="3"/>
                  <a:pt x="0" y="3"/>
                  <a:pt x="0" y="3"/>
                </a:cubicBezTo>
                <a:cubicBezTo>
                  <a:pt x="19" y="22"/>
                  <a:pt x="19" y="22"/>
                  <a:pt x="19" y="22"/>
                </a:cubicBezTo>
                <a:cubicBezTo>
                  <a:pt x="20" y="21"/>
                  <a:pt x="21" y="21"/>
                  <a:pt x="22" y="20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11" name="Freeform 1069"/>
          <p:cNvSpPr>
            <a:spLocks/>
          </p:cNvSpPr>
          <p:nvPr/>
        </p:nvSpPr>
        <p:spPr bwMode="auto">
          <a:xfrm>
            <a:off x="-2470968" y="177800"/>
            <a:ext cx="3328988" cy="2984500"/>
          </a:xfrm>
          <a:custGeom>
            <a:avLst/>
            <a:gdLst>
              <a:gd name="T0" fmla="*/ 12 w 803"/>
              <a:gd name="T1" fmla="*/ 0 h 720"/>
              <a:gd name="T2" fmla="*/ 0 w 803"/>
              <a:gd name="T3" fmla="*/ 0 h 720"/>
              <a:gd name="T4" fmla="*/ 1 w 803"/>
              <a:gd name="T5" fmla="*/ 4 h 720"/>
              <a:gd name="T6" fmla="*/ 11 w 803"/>
              <a:gd name="T7" fmla="*/ 4 h 720"/>
              <a:gd name="T8" fmla="*/ 41 w 803"/>
              <a:gd name="T9" fmla="*/ 35 h 720"/>
              <a:gd name="T10" fmla="*/ 123 w 803"/>
              <a:gd name="T11" fmla="*/ 35 h 720"/>
              <a:gd name="T12" fmla="*/ 187 w 803"/>
              <a:gd name="T13" fmla="*/ 99 h 720"/>
              <a:gd name="T14" fmla="*/ 186 w 803"/>
              <a:gd name="T15" fmla="*/ 126 h 720"/>
              <a:gd name="T16" fmla="*/ 364 w 803"/>
              <a:gd name="T17" fmla="*/ 304 h 720"/>
              <a:gd name="T18" fmla="*/ 363 w 803"/>
              <a:gd name="T19" fmla="*/ 354 h 720"/>
              <a:gd name="T20" fmla="*/ 500 w 803"/>
              <a:gd name="T21" fmla="*/ 491 h 720"/>
              <a:gd name="T22" fmla="*/ 500 w 803"/>
              <a:gd name="T23" fmla="*/ 530 h 720"/>
              <a:gd name="T24" fmla="*/ 651 w 803"/>
              <a:gd name="T25" fmla="*/ 681 h 720"/>
              <a:gd name="T26" fmla="*/ 704 w 803"/>
              <a:gd name="T27" fmla="*/ 684 h 720"/>
              <a:gd name="T28" fmla="*/ 741 w 803"/>
              <a:gd name="T29" fmla="*/ 720 h 720"/>
              <a:gd name="T30" fmla="*/ 803 w 803"/>
              <a:gd name="T31" fmla="*/ 719 h 720"/>
              <a:gd name="T32" fmla="*/ 802 w 803"/>
              <a:gd name="T33" fmla="*/ 715 h 720"/>
              <a:gd name="T34" fmla="*/ 743 w 803"/>
              <a:gd name="T35" fmla="*/ 716 h 720"/>
              <a:gd name="T36" fmla="*/ 706 w 803"/>
              <a:gd name="T37" fmla="*/ 680 h 720"/>
              <a:gd name="T38" fmla="*/ 653 w 803"/>
              <a:gd name="T39" fmla="*/ 677 h 720"/>
              <a:gd name="T40" fmla="*/ 504 w 803"/>
              <a:gd name="T41" fmla="*/ 529 h 720"/>
              <a:gd name="T42" fmla="*/ 504 w 803"/>
              <a:gd name="T43" fmla="*/ 489 h 720"/>
              <a:gd name="T44" fmla="*/ 367 w 803"/>
              <a:gd name="T45" fmla="*/ 352 h 720"/>
              <a:gd name="T46" fmla="*/ 368 w 803"/>
              <a:gd name="T47" fmla="*/ 303 h 720"/>
              <a:gd name="T48" fmla="*/ 190 w 803"/>
              <a:gd name="T49" fmla="*/ 125 h 720"/>
              <a:gd name="T50" fmla="*/ 191 w 803"/>
              <a:gd name="T51" fmla="*/ 97 h 720"/>
              <a:gd name="T52" fmla="*/ 125 w 803"/>
              <a:gd name="T53" fmla="*/ 31 h 720"/>
              <a:gd name="T54" fmla="*/ 42 w 803"/>
              <a:gd name="T55" fmla="*/ 31 h 720"/>
              <a:gd name="T56" fmla="*/ 12 w 803"/>
              <a:gd name="T57" fmla="*/ 0 h 7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803" h="720">
                <a:moveTo>
                  <a:pt x="12" y="0"/>
                </a:moveTo>
                <a:cubicBezTo>
                  <a:pt x="0" y="0"/>
                  <a:pt x="0" y="0"/>
                  <a:pt x="0" y="0"/>
                </a:cubicBezTo>
                <a:cubicBezTo>
                  <a:pt x="0" y="1"/>
                  <a:pt x="0" y="3"/>
                  <a:pt x="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41" y="35"/>
                  <a:pt x="41" y="35"/>
                  <a:pt x="41" y="35"/>
                </a:cubicBezTo>
                <a:cubicBezTo>
                  <a:pt x="123" y="35"/>
                  <a:pt x="123" y="35"/>
                  <a:pt x="123" y="35"/>
                </a:cubicBezTo>
                <a:cubicBezTo>
                  <a:pt x="187" y="99"/>
                  <a:pt x="187" y="99"/>
                  <a:pt x="187" y="99"/>
                </a:cubicBezTo>
                <a:cubicBezTo>
                  <a:pt x="186" y="126"/>
                  <a:pt x="186" y="126"/>
                  <a:pt x="186" y="126"/>
                </a:cubicBezTo>
                <a:cubicBezTo>
                  <a:pt x="364" y="304"/>
                  <a:pt x="364" y="304"/>
                  <a:pt x="364" y="304"/>
                </a:cubicBezTo>
                <a:cubicBezTo>
                  <a:pt x="363" y="354"/>
                  <a:pt x="363" y="354"/>
                  <a:pt x="363" y="354"/>
                </a:cubicBezTo>
                <a:cubicBezTo>
                  <a:pt x="500" y="491"/>
                  <a:pt x="500" y="491"/>
                  <a:pt x="500" y="491"/>
                </a:cubicBezTo>
                <a:cubicBezTo>
                  <a:pt x="500" y="530"/>
                  <a:pt x="500" y="530"/>
                  <a:pt x="500" y="530"/>
                </a:cubicBezTo>
                <a:cubicBezTo>
                  <a:pt x="651" y="681"/>
                  <a:pt x="651" y="681"/>
                  <a:pt x="651" y="681"/>
                </a:cubicBezTo>
                <a:cubicBezTo>
                  <a:pt x="704" y="684"/>
                  <a:pt x="704" y="684"/>
                  <a:pt x="704" y="684"/>
                </a:cubicBezTo>
                <a:cubicBezTo>
                  <a:pt x="741" y="720"/>
                  <a:pt x="741" y="720"/>
                  <a:pt x="741" y="720"/>
                </a:cubicBezTo>
                <a:cubicBezTo>
                  <a:pt x="803" y="719"/>
                  <a:pt x="803" y="719"/>
                  <a:pt x="803" y="719"/>
                </a:cubicBezTo>
                <a:cubicBezTo>
                  <a:pt x="803" y="718"/>
                  <a:pt x="802" y="717"/>
                  <a:pt x="802" y="715"/>
                </a:cubicBezTo>
                <a:cubicBezTo>
                  <a:pt x="743" y="716"/>
                  <a:pt x="743" y="716"/>
                  <a:pt x="743" y="716"/>
                </a:cubicBezTo>
                <a:cubicBezTo>
                  <a:pt x="706" y="680"/>
                  <a:pt x="706" y="680"/>
                  <a:pt x="706" y="680"/>
                </a:cubicBezTo>
                <a:cubicBezTo>
                  <a:pt x="653" y="677"/>
                  <a:pt x="653" y="677"/>
                  <a:pt x="653" y="677"/>
                </a:cubicBezTo>
                <a:cubicBezTo>
                  <a:pt x="504" y="529"/>
                  <a:pt x="504" y="529"/>
                  <a:pt x="504" y="529"/>
                </a:cubicBezTo>
                <a:cubicBezTo>
                  <a:pt x="504" y="489"/>
                  <a:pt x="504" y="489"/>
                  <a:pt x="504" y="489"/>
                </a:cubicBezTo>
                <a:cubicBezTo>
                  <a:pt x="367" y="352"/>
                  <a:pt x="367" y="352"/>
                  <a:pt x="367" y="352"/>
                </a:cubicBezTo>
                <a:cubicBezTo>
                  <a:pt x="368" y="303"/>
                  <a:pt x="368" y="303"/>
                  <a:pt x="368" y="303"/>
                </a:cubicBezTo>
                <a:cubicBezTo>
                  <a:pt x="190" y="125"/>
                  <a:pt x="190" y="125"/>
                  <a:pt x="190" y="125"/>
                </a:cubicBezTo>
                <a:cubicBezTo>
                  <a:pt x="191" y="97"/>
                  <a:pt x="191" y="97"/>
                  <a:pt x="191" y="97"/>
                </a:cubicBezTo>
                <a:cubicBezTo>
                  <a:pt x="125" y="31"/>
                  <a:pt x="125" y="31"/>
                  <a:pt x="125" y="31"/>
                </a:cubicBezTo>
                <a:cubicBezTo>
                  <a:pt x="42" y="31"/>
                  <a:pt x="42" y="31"/>
                  <a:pt x="42" y="31"/>
                </a:cubicBezTo>
                <a:cubicBezTo>
                  <a:pt x="12" y="0"/>
                  <a:pt x="12" y="0"/>
                  <a:pt x="1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12" name="Freeform 1070"/>
          <p:cNvSpPr>
            <a:spLocks/>
          </p:cNvSpPr>
          <p:nvPr/>
        </p:nvSpPr>
        <p:spPr bwMode="auto">
          <a:xfrm>
            <a:off x="-2602731" y="-100013"/>
            <a:ext cx="3455988" cy="3221038"/>
          </a:xfrm>
          <a:custGeom>
            <a:avLst/>
            <a:gdLst>
              <a:gd name="T0" fmla="*/ 3 w 834"/>
              <a:gd name="T1" fmla="*/ 0 h 777"/>
              <a:gd name="T2" fmla="*/ 1 w 834"/>
              <a:gd name="T3" fmla="*/ 2 h 777"/>
              <a:gd name="T4" fmla="*/ 0 w 834"/>
              <a:gd name="T5" fmla="*/ 3 h 777"/>
              <a:gd name="T6" fmla="*/ 87 w 834"/>
              <a:gd name="T7" fmla="*/ 90 h 777"/>
              <a:gd name="T8" fmla="*/ 170 w 834"/>
              <a:gd name="T9" fmla="*/ 88 h 777"/>
              <a:gd name="T10" fmla="*/ 233 w 834"/>
              <a:gd name="T11" fmla="*/ 152 h 777"/>
              <a:gd name="T12" fmla="*/ 233 w 834"/>
              <a:gd name="T13" fmla="*/ 179 h 777"/>
              <a:gd name="T14" fmla="*/ 411 w 834"/>
              <a:gd name="T15" fmla="*/ 357 h 777"/>
              <a:gd name="T16" fmla="*/ 409 w 834"/>
              <a:gd name="T17" fmla="*/ 407 h 777"/>
              <a:gd name="T18" fmla="*/ 546 w 834"/>
              <a:gd name="T19" fmla="*/ 544 h 777"/>
              <a:gd name="T20" fmla="*/ 543 w 834"/>
              <a:gd name="T21" fmla="*/ 586 h 777"/>
              <a:gd name="T22" fmla="*/ 694 w 834"/>
              <a:gd name="T23" fmla="*/ 737 h 777"/>
              <a:gd name="T24" fmla="*/ 748 w 834"/>
              <a:gd name="T25" fmla="*/ 740 h 777"/>
              <a:gd name="T26" fmla="*/ 785 w 834"/>
              <a:gd name="T27" fmla="*/ 777 h 777"/>
              <a:gd name="T28" fmla="*/ 834 w 834"/>
              <a:gd name="T29" fmla="*/ 776 h 777"/>
              <a:gd name="T30" fmla="*/ 834 w 834"/>
              <a:gd name="T31" fmla="*/ 772 h 777"/>
              <a:gd name="T32" fmla="*/ 787 w 834"/>
              <a:gd name="T33" fmla="*/ 773 h 777"/>
              <a:gd name="T34" fmla="*/ 750 w 834"/>
              <a:gd name="T35" fmla="*/ 736 h 777"/>
              <a:gd name="T36" fmla="*/ 696 w 834"/>
              <a:gd name="T37" fmla="*/ 733 h 777"/>
              <a:gd name="T38" fmla="*/ 547 w 834"/>
              <a:gd name="T39" fmla="*/ 585 h 777"/>
              <a:gd name="T40" fmla="*/ 550 w 834"/>
              <a:gd name="T41" fmla="*/ 542 h 777"/>
              <a:gd name="T42" fmla="*/ 413 w 834"/>
              <a:gd name="T43" fmla="*/ 405 h 777"/>
              <a:gd name="T44" fmla="*/ 415 w 834"/>
              <a:gd name="T45" fmla="*/ 356 h 777"/>
              <a:gd name="T46" fmla="*/ 237 w 834"/>
              <a:gd name="T47" fmla="*/ 178 h 777"/>
              <a:gd name="T48" fmla="*/ 237 w 834"/>
              <a:gd name="T49" fmla="*/ 150 h 777"/>
              <a:gd name="T50" fmla="*/ 171 w 834"/>
              <a:gd name="T51" fmla="*/ 84 h 777"/>
              <a:gd name="T52" fmla="*/ 88 w 834"/>
              <a:gd name="T53" fmla="*/ 86 h 777"/>
              <a:gd name="T54" fmla="*/ 3 w 834"/>
              <a:gd name="T55" fmla="*/ 0 h 7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834" h="777">
                <a:moveTo>
                  <a:pt x="3" y="0"/>
                </a:moveTo>
                <a:cubicBezTo>
                  <a:pt x="2" y="1"/>
                  <a:pt x="2" y="2"/>
                  <a:pt x="1" y="2"/>
                </a:cubicBezTo>
                <a:cubicBezTo>
                  <a:pt x="1" y="3"/>
                  <a:pt x="0" y="3"/>
                  <a:pt x="0" y="3"/>
                </a:cubicBezTo>
                <a:cubicBezTo>
                  <a:pt x="87" y="90"/>
                  <a:pt x="87" y="90"/>
                  <a:pt x="87" y="90"/>
                </a:cubicBezTo>
                <a:cubicBezTo>
                  <a:pt x="170" y="88"/>
                  <a:pt x="170" y="88"/>
                  <a:pt x="170" y="88"/>
                </a:cubicBezTo>
                <a:cubicBezTo>
                  <a:pt x="233" y="152"/>
                  <a:pt x="233" y="152"/>
                  <a:pt x="233" y="152"/>
                </a:cubicBezTo>
                <a:cubicBezTo>
                  <a:pt x="233" y="179"/>
                  <a:pt x="233" y="179"/>
                  <a:pt x="233" y="179"/>
                </a:cubicBezTo>
                <a:cubicBezTo>
                  <a:pt x="411" y="357"/>
                  <a:pt x="411" y="357"/>
                  <a:pt x="411" y="357"/>
                </a:cubicBezTo>
                <a:cubicBezTo>
                  <a:pt x="409" y="407"/>
                  <a:pt x="409" y="407"/>
                  <a:pt x="409" y="407"/>
                </a:cubicBezTo>
                <a:cubicBezTo>
                  <a:pt x="546" y="544"/>
                  <a:pt x="546" y="544"/>
                  <a:pt x="546" y="544"/>
                </a:cubicBezTo>
                <a:cubicBezTo>
                  <a:pt x="543" y="586"/>
                  <a:pt x="543" y="586"/>
                  <a:pt x="543" y="586"/>
                </a:cubicBezTo>
                <a:cubicBezTo>
                  <a:pt x="694" y="737"/>
                  <a:pt x="694" y="737"/>
                  <a:pt x="694" y="737"/>
                </a:cubicBezTo>
                <a:cubicBezTo>
                  <a:pt x="748" y="740"/>
                  <a:pt x="748" y="740"/>
                  <a:pt x="748" y="740"/>
                </a:cubicBezTo>
                <a:cubicBezTo>
                  <a:pt x="785" y="777"/>
                  <a:pt x="785" y="777"/>
                  <a:pt x="785" y="777"/>
                </a:cubicBezTo>
                <a:cubicBezTo>
                  <a:pt x="834" y="776"/>
                  <a:pt x="834" y="776"/>
                  <a:pt x="834" y="776"/>
                </a:cubicBezTo>
                <a:cubicBezTo>
                  <a:pt x="834" y="775"/>
                  <a:pt x="834" y="773"/>
                  <a:pt x="834" y="772"/>
                </a:cubicBezTo>
                <a:cubicBezTo>
                  <a:pt x="787" y="773"/>
                  <a:pt x="787" y="773"/>
                  <a:pt x="787" y="773"/>
                </a:cubicBezTo>
                <a:cubicBezTo>
                  <a:pt x="750" y="736"/>
                  <a:pt x="750" y="736"/>
                  <a:pt x="750" y="736"/>
                </a:cubicBezTo>
                <a:cubicBezTo>
                  <a:pt x="696" y="733"/>
                  <a:pt x="696" y="733"/>
                  <a:pt x="696" y="733"/>
                </a:cubicBezTo>
                <a:cubicBezTo>
                  <a:pt x="547" y="585"/>
                  <a:pt x="547" y="585"/>
                  <a:pt x="547" y="585"/>
                </a:cubicBezTo>
                <a:cubicBezTo>
                  <a:pt x="550" y="542"/>
                  <a:pt x="550" y="542"/>
                  <a:pt x="550" y="542"/>
                </a:cubicBezTo>
                <a:cubicBezTo>
                  <a:pt x="413" y="405"/>
                  <a:pt x="413" y="405"/>
                  <a:pt x="413" y="405"/>
                </a:cubicBezTo>
                <a:cubicBezTo>
                  <a:pt x="415" y="356"/>
                  <a:pt x="415" y="356"/>
                  <a:pt x="415" y="356"/>
                </a:cubicBezTo>
                <a:cubicBezTo>
                  <a:pt x="237" y="178"/>
                  <a:pt x="237" y="178"/>
                  <a:pt x="237" y="178"/>
                </a:cubicBezTo>
                <a:cubicBezTo>
                  <a:pt x="237" y="150"/>
                  <a:pt x="237" y="150"/>
                  <a:pt x="237" y="150"/>
                </a:cubicBezTo>
                <a:cubicBezTo>
                  <a:pt x="171" y="84"/>
                  <a:pt x="171" y="84"/>
                  <a:pt x="171" y="84"/>
                </a:cubicBezTo>
                <a:cubicBezTo>
                  <a:pt x="88" y="86"/>
                  <a:pt x="88" y="86"/>
                  <a:pt x="88" y="86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13" name="Freeform 1071"/>
          <p:cNvSpPr>
            <a:spLocks noEditPoints="1"/>
          </p:cNvSpPr>
          <p:nvPr/>
        </p:nvSpPr>
        <p:spPr bwMode="auto">
          <a:xfrm>
            <a:off x="-5620568" y="-3960813"/>
            <a:ext cx="6296025" cy="6862763"/>
          </a:xfrm>
          <a:custGeom>
            <a:avLst/>
            <a:gdLst>
              <a:gd name="T0" fmla="*/ 1387 w 1519"/>
              <a:gd name="T1" fmla="*/ 1582 h 1655"/>
              <a:gd name="T2" fmla="*/ 1384 w 1519"/>
              <a:gd name="T3" fmla="*/ 1584 h 1655"/>
              <a:gd name="T4" fmla="*/ 1423 w 1519"/>
              <a:gd name="T5" fmla="*/ 1624 h 1655"/>
              <a:gd name="T6" fmla="*/ 1484 w 1519"/>
              <a:gd name="T7" fmla="*/ 1622 h 1655"/>
              <a:gd name="T8" fmla="*/ 1516 w 1519"/>
              <a:gd name="T9" fmla="*/ 1655 h 1655"/>
              <a:gd name="T10" fmla="*/ 1517 w 1519"/>
              <a:gd name="T11" fmla="*/ 1654 h 1655"/>
              <a:gd name="T12" fmla="*/ 1519 w 1519"/>
              <a:gd name="T13" fmla="*/ 1652 h 1655"/>
              <a:gd name="T14" fmla="*/ 1485 w 1519"/>
              <a:gd name="T15" fmla="*/ 1618 h 1655"/>
              <a:gd name="T16" fmla="*/ 1425 w 1519"/>
              <a:gd name="T17" fmla="*/ 1620 h 1655"/>
              <a:gd name="T18" fmla="*/ 1387 w 1519"/>
              <a:gd name="T19" fmla="*/ 1582 h 1655"/>
              <a:gd name="T20" fmla="*/ 997 w 1519"/>
              <a:gd name="T21" fmla="*/ 994 h 1655"/>
              <a:gd name="T22" fmla="*/ 995 w 1519"/>
              <a:gd name="T23" fmla="*/ 996 h 1655"/>
              <a:gd name="T24" fmla="*/ 994 w 1519"/>
              <a:gd name="T25" fmla="*/ 997 h 1655"/>
              <a:gd name="T26" fmla="*/ 1034 w 1519"/>
              <a:gd name="T27" fmla="*/ 1036 h 1655"/>
              <a:gd name="T28" fmla="*/ 1034 w 1519"/>
              <a:gd name="T29" fmla="*/ 1076 h 1655"/>
              <a:gd name="T30" fmla="*/ 1127 w 1519"/>
              <a:gd name="T31" fmla="*/ 1169 h 1655"/>
              <a:gd name="T32" fmla="*/ 1126 w 1519"/>
              <a:gd name="T33" fmla="*/ 1230 h 1655"/>
              <a:gd name="T34" fmla="*/ 1183 w 1519"/>
              <a:gd name="T35" fmla="*/ 1287 h 1655"/>
              <a:gd name="T36" fmla="*/ 1184 w 1519"/>
              <a:gd name="T37" fmla="*/ 1333 h 1655"/>
              <a:gd name="T38" fmla="*/ 1321 w 1519"/>
              <a:gd name="T39" fmla="*/ 1471 h 1655"/>
              <a:gd name="T40" fmla="*/ 1320 w 1519"/>
              <a:gd name="T41" fmla="*/ 1521 h 1655"/>
              <a:gd name="T42" fmla="*/ 1356 w 1519"/>
              <a:gd name="T43" fmla="*/ 1556 h 1655"/>
              <a:gd name="T44" fmla="*/ 1358 w 1519"/>
              <a:gd name="T45" fmla="*/ 1553 h 1655"/>
              <a:gd name="T46" fmla="*/ 1324 w 1519"/>
              <a:gd name="T47" fmla="*/ 1519 h 1655"/>
              <a:gd name="T48" fmla="*/ 1325 w 1519"/>
              <a:gd name="T49" fmla="*/ 1469 h 1655"/>
              <a:gd name="T50" fmla="*/ 1187 w 1519"/>
              <a:gd name="T51" fmla="*/ 1332 h 1655"/>
              <a:gd name="T52" fmla="*/ 1187 w 1519"/>
              <a:gd name="T53" fmla="*/ 1286 h 1655"/>
              <a:gd name="T54" fmla="*/ 1130 w 1519"/>
              <a:gd name="T55" fmla="*/ 1228 h 1655"/>
              <a:gd name="T56" fmla="*/ 1131 w 1519"/>
              <a:gd name="T57" fmla="*/ 1168 h 1655"/>
              <a:gd name="T58" fmla="*/ 1038 w 1519"/>
              <a:gd name="T59" fmla="*/ 1074 h 1655"/>
              <a:gd name="T60" fmla="*/ 1038 w 1519"/>
              <a:gd name="T61" fmla="*/ 1035 h 1655"/>
              <a:gd name="T62" fmla="*/ 997 w 1519"/>
              <a:gd name="T63" fmla="*/ 994 h 1655"/>
              <a:gd name="T64" fmla="*/ 729 w 1519"/>
              <a:gd name="T65" fmla="*/ 726 h 1655"/>
              <a:gd name="T66" fmla="*/ 727 w 1519"/>
              <a:gd name="T67" fmla="*/ 729 h 1655"/>
              <a:gd name="T68" fmla="*/ 965 w 1519"/>
              <a:gd name="T69" fmla="*/ 967 h 1655"/>
              <a:gd name="T70" fmla="*/ 966 w 1519"/>
              <a:gd name="T71" fmla="*/ 966 h 1655"/>
              <a:gd name="T72" fmla="*/ 968 w 1519"/>
              <a:gd name="T73" fmla="*/ 965 h 1655"/>
              <a:gd name="T74" fmla="*/ 729 w 1519"/>
              <a:gd name="T75" fmla="*/ 726 h 1655"/>
              <a:gd name="T76" fmla="*/ 3 w 1519"/>
              <a:gd name="T77" fmla="*/ 0 h 1655"/>
              <a:gd name="T78" fmla="*/ 0 w 1519"/>
              <a:gd name="T79" fmla="*/ 3 h 1655"/>
              <a:gd name="T80" fmla="*/ 697 w 1519"/>
              <a:gd name="T81" fmla="*/ 700 h 1655"/>
              <a:gd name="T82" fmla="*/ 701 w 1519"/>
              <a:gd name="T83" fmla="*/ 698 h 1655"/>
              <a:gd name="T84" fmla="*/ 3 w 1519"/>
              <a:gd name="T85" fmla="*/ 0 h 1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19" h="1655">
                <a:moveTo>
                  <a:pt x="1387" y="1582"/>
                </a:moveTo>
                <a:cubicBezTo>
                  <a:pt x="1386" y="1583"/>
                  <a:pt x="1385" y="1584"/>
                  <a:pt x="1384" y="1584"/>
                </a:cubicBezTo>
                <a:cubicBezTo>
                  <a:pt x="1423" y="1624"/>
                  <a:pt x="1423" y="1624"/>
                  <a:pt x="1423" y="1624"/>
                </a:cubicBezTo>
                <a:cubicBezTo>
                  <a:pt x="1484" y="1622"/>
                  <a:pt x="1484" y="1622"/>
                  <a:pt x="1484" y="1622"/>
                </a:cubicBezTo>
                <a:cubicBezTo>
                  <a:pt x="1516" y="1655"/>
                  <a:pt x="1516" y="1655"/>
                  <a:pt x="1516" y="1655"/>
                </a:cubicBezTo>
                <a:cubicBezTo>
                  <a:pt x="1517" y="1654"/>
                  <a:pt x="1517" y="1654"/>
                  <a:pt x="1517" y="1654"/>
                </a:cubicBezTo>
                <a:cubicBezTo>
                  <a:pt x="1518" y="1653"/>
                  <a:pt x="1519" y="1653"/>
                  <a:pt x="1519" y="1652"/>
                </a:cubicBezTo>
                <a:cubicBezTo>
                  <a:pt x="1485" y="1618"/>
                  <a:pt x="1485" y="1618"/>
                  <a:pt x="1485" y="1618"/>
                </a:cubicBezTo>
                <a:cubicBezTo>
                  <a:pt x="1425" y="1620"/>
                  <a:pt x="1425" y="1620"/>
                  <a:pt x="1425" y="1620"/>
                </a:cubicBezTo>
                <a:cubicBezTo>
                  <a:pt x="1387" y="1582"/>
                  <a:pt x="1387" y="1582"/>
                  <a:pt x="1387" y="1582"/>
                </a:cubicBezTo>
                <a:moveTo>
                  <a:pt x="997" y="994"/>
                </a:moveTo>
                <a:cubicBezTo>
                  <a:pt x="996" y="994"/>
                  <a:pt x="996" y="995"/>
                  <a:pt x="995" y="996"/>
                </a:cubicBezTo>
                <a:cubicBezTo>
                  <a:pt x="995" y="996"/>
                  <a:pt x="994" y="996"/>
                  <a:pt x="994" y="997"/>
                </a:cubicBezTo>
                <a:cubicBezTo>
                  <a:pt x="1034" y="1036"/>
                  <a:pt x="1034" y="1036"/>
                  <a:pt x="1034" y="1036"/>
                </a:cubicBezTo>
                <a:cubicBezTo>
                  <a:pt x="1034" y="1076"/>
                  <a:pt x="1034" y="1076"/>
                  <a:pt x="1034" y="1076"/>
                </a:cubicBezTo>
                <a:cubicBezTo>
                  <a:pt x="1127" y="1169"/>
                  <a:pt x="1127" y="1169"/>
                  <a:pt x="1127" y="1169"/>
                </a:cubicBezTo>
                <a:cubicBezTo>
                  <a:pt x="1126" y="1230"/>
                  <a:pt x="1126" y="1230"/>
                  <a:pt x="1126" y="1230"/>
                </a:cubicBezTo>
                <a:cubicBezTo>
                  <a:pt x="1183" y="1287"/>
                  <a:pt x="1183" y="1287"/>
                  <a:pt x="1183" y="1287"/>
                </a:cubicBezTo>
                <a:cubicBezTo>
                  <a:pt x="1184" y="1333"/>
                  <a:pt x="1184" y="1333"/>
                  <a:pt x="1184" y="1333"/>
                </a:cubicBezTo>
                <a:cubicBezTo>
                  <a:pt x="1321" y="1471"/>
                  <a:pt x="1321" y="1471"/>
                  <a:pt x="1321" y="1471"/>
                </a:cubicBezTo>
                <a:cubicBezTo>
                  <a:pt x="1320" y="1521"/>
                  <a:pt x="1320" y="1521"/>
                  <a:pt x="1320" y="1521"/>
                </a:cubicBezTo>
                <a:cubicBezTo>
                  <a:pt x="1356" y="1556"/>
                  <a:pt x="1356" y="1556"/>
                  <a:pt x="1356" y="1556"/>
                </a:cubicBezTo>
                <a:cubicBezTo>
                  <a:pt x="1356" y="1555"/>
                  <a:pt x="1357" y="1554"/>
                  <a:pt x="1358" y="1553"/>
                </a:cubicBezTo>
                <a:cubicBezTo>
                  <a:pt x="1324" y="1519"/>
                  <a:pt x="1324" y="1519"/>
                  <a:pt x="1324" y="1519"/>
                </a:cubicBezTo>
                <a:cubicBezTo>
                  <a:pt x="1325" y="1469"/>
                  <a:pt x="1325" y="1469"/>
                  <a:pt x="1325" y="1469"/>
                </a:cubicBezTo>
                <a:cubicBezTo>
                  <a:pt x="1187" y="1332"/>
                  <a:pt x="1187" y="1332"/>
                  <a:pt x="1187" y="1332"/>
                </a:cubicBezTo>
                <a:cubicBezTo>
                  <a:pt x="1187" y="1286"/>
                  <a:pt x="1187" y="1286"/>
                  <a:pt x="1187" y="1286"/>
                </a:cubicBezTo>
                <a:cubicBezTo>
                  <a:pt x="1130" y="1228"/>
                  <a:pt x="1130" y="1228"/>
                  <a:pt x="1130" y="1228"/>
                </a:cubicBezTo>
                <a:cubicBezTo>
                  <a:pt x="1131" y="1168"/>
                  <a:pt x="1131" y="1168"/>
                  <a:pt x="1131" y="1168"/>
                </a:cubicBezTo>
                <a:cubicBezTo>
                  <a:pt x="1038" y="1074"/>
                  <a:pt x="1038" y="1074"/>
                  <a:pt x="1038" y="1074"/>
                </a:cubicBezTo>
                <a:cubicBezTo>
                  <a:pt x="1038" y="1035"/>
                  <a:pt x="1038" y="1035"/>
                  <a:pt x="1038" y="1035"/>
                </a:cubicBezTo>
                <a:cubicBezTo>
                  <a:pt x="997" y="994"/>
                  <a:pt x="997" y="994"/>
                  <a:pt x="997" y="994"/>
                </a:cubicBezTo>
                <a:moveTo>
                  <a:pt x="729" y="726"/>
                </a:moveTo>
                <a:cubicBezTo>
                  <a:pt x="728" y="727"/>
                  <a:pt x="728" y="728"/>
                  <a:pt x="727" y="729"/>
                </a:cubicBezTo>
                <a:cubicBezTo>
                  <a:pt x="965" y="967"/>
                  <a:pt x="965" y="967"/>
                  <a:pt x="965" y="967"/>
                </a:cubicBezTo>
                <a:cubicBezTo>
                  <a:pt x="965" y="967"/>
                  <a:pt x="965" y="967"/>
                  <a:pt x="966" y="966"/>
                </a:cubicBezTo>
                <a:cubicBezTo>
                  <a:pt x="966" y="966"/>
                  <a:pt x="967" y="965"/>
                  <a:pt x="968" y="965"/>
                </a:cubicBezTo>
                <a:cubicBezTo>
                  <a:pt x="729" y="726"/>
                  <a:pt x="729" y="726"/>
                  <a:pt x="729" y="726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697" y="700"/>
                  <a:pt x="697" y="700"/>
                  <a:pt x="697" y="700"/>
                </a:cubicBezTo>
                <a:cubicBezTo>
                  <a:pt x="698" y="699"/>
                  <a:pt x="699" y="698"/>
                  <a:pt x="701" y="698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14" name="Freeform 1072"/>
          <p:cNvSpPr>
            <a:spLocks/>
          </p:cNvSpPr>
          <p:nvPr/>
        </p:nvSpPr>
        <p:spPr bwMode="auto">
          <a:xfrm>
            <a:off x="-4729981" y="-3536950"/>
            <a:ext cx="4692650" cy="5199063"/>
          </a:xfrm>
          <a:custGeom>
            <a:avLst/>
            <a:gdLst>
              <a:gd name="T0" fmla="*/ 3 w 1132"/>
              <a:gd name="T1" fmla="*/ 0 h 1254"/>
              <a:gd name="T2" fmla="*/ 0 w 1132"/>
              <a:gd name="T3" fmla="*/ 3 h 1254"/>
              <a:gd name="T4" fmla="*/ 923 w 1132"/>
              <a:gd name="T5" fmla="*/ 926 h 1254"/>
              <a:gd name="T6" fmla="*/ 923 w 1132"/>
              <a:gd name="T7" fmla="*/ 970 h 1254"/>
              <a:gd name="T8" fmla="*/ 957 w 1132"/>
              <a:gd name="T9" fmla="*/ 1005 h 1254"/>
              <a:gd name="T10" fmla="*/ 959 w 1132"/>
              <a:gd name="T11" fmla="*/ 1097 h 1254"/>
              <a:gd name="T12" fmla="*/ 1009 w 1132"/>
              <a:gd name="T13" fmla="*/ 1147 h 1254"/>
              <a:gd name="T14" fmla="*/ 1049 w 1132"/>
              <a:gd name="T15" fmla="*/ 1148 h 1254"/>
              <a:gd name="T16" fmla="*/ 1127 w 1132"/>
              <a:gd name="T17" fmla="*/ 1226 h 1254"/>
              <a:gd name="T18" fmla="*/ 1128 w 1132"/>
              <a:gd name="T19" fmla="*/ 1252 h 1254"/>
              <a:gd name="T20" fmla="*/ 1132 w 1132"/>
              <a:gd name="T21" fmla="*/ 1254 h 1254"/>
              <a:gd name="T22" fmla="*/ 1131 w 1132"/>
              <a:gd name="T23" fmla="*/ 1224 h 1254"/>
              <a:gd name="T24" fmla="*/ 1051 w 1132"/>
              <a:gd name="T25" fmla="*/ 1144 h 1254"/>
              <a:gd name="T26" fmla="*/ 1010 w 1132"/>
              <a:gd name="T27" fmla="*/ 1143 h 1254"/>
              <a:gd name="T28" fmla="*/ 963 w 1132"/>
              <a:gd name="T29" fmla="*/ 1096 h 1254"/>
              <a:gd name="T30" fmla="*/ 961 w 1132"/>
              <a:gd name="T31" fmla="*/ 1003 h 1254"/>
              <a:gd name="T32" fmla="*/ 927 w 1132"/>
              <a:gd name="T33" fmla="*/ 969 h 1254"/>
              <a:gd name="T34" fmla="*/ 927 w 1132"/>
              <a:gd name="T35" fmla="*/ 924 h 1254"/>
              <a:gd name="T36" fmla="*/ 3 w 1132"/>
              <a:gd name="T37" fmla="*/ 0 h 12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32" h="1254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923" y="926"/>
                  <a:pt x="923" y="926"/>
                  <a:pt x="923" y="926"/>
                </a:cubicBezTo>
                <a:cubicBezTo>
                  <a:pt x="923" y="970"/>
                  <a:pt x="923" y="970"/>
                  <a:pt x="923" y="970"/>
                </a:cubicBezTo>
                <a:cubicBezTo>
                  <a:pt x="957" y="1005"/>
                  <a:pt x="957" y="1005"/>
                  <a:pt x="957" y="1005"/>
                </a:cubicBezTo>
                <a:cubicBezTo>
                  <a:pt x="959" y="1097"/>
                  <a:pt x="959" y="1097"/>
                  <a:pt x="959" y="1097"/>
                </a:cubicBezTo>
                <a:cubicBezTo>
                  <a:pt x="1009" y="1147"/>
                  <a:pt x="1009" y="1147"/>
                  <a:pt x="1009" y="1147"/>
                </a:cubicBezTo>
                <a:cubicBezTo>
                  <a:pt x="1049" y="1148"/>
                  <a:pt x="1049" y="1148"/>
                  <a:pt x="1049" y="1148"/>
                </a:cubicBezTo>
                <a:cubicBezTo>
                  <a:pt x="1127" y="1226"/>
                  <a:pt x="1127" y="1226"/>
                  <a:pt x="1127" y="1226"/>
                </a:cubicBezTo>
                <a:cubicBezTo>
                  <a:pt x="1128" y="1252"/>
                  <a:pt x="1128" y="1252"/>
                  <a:pt x="1128" y="1252"/>
                </a:cubicBezTo>
                <a:cubicBezTo>
                  <a:pt x="1129" y="1253"/>
                  <a:pt x="1130" y="1253"/>
                  <a:pt x="1132" y="1254"/>
                </a:cubicBezTo>
                <a:cubicBezTo>
                  <a:pt x="1131" y="1224"/>
                  <a:pt x="1131" y="1224"/>
                  <a:pt x="1131" y="1224"/>
                </a:cubicBezTo>
                <a:cubicBezTo>
                  <a:pt x="1051" y="1144"/>
                  <a:pt x="1051" y="1144"/>
                  <a:pt x="1051" y="1144"/>
                </a:cubicBezTo>
                <a:cubicBezTo>
                  <a:pt x="1010" y="1143"/>
                  <a:pt x="1010" y="1143"/>
                  <a:pt x="1010" y="1143"/>
                </a:cubicBezTo>
                <a:cubicBezTo>
                  <a:pt x="963" y="1096"/>
                  <a:pt x="963" y="1096"/>
                  <a:pt x="963" y="1096"/>
                </a:cubicBezTo>
                <a:cubicBezTo>
                  <a:pt x="961" y="1003"/>
                  <a:pt x="961" y="1003"/>
                  <a:pt x="961" y="1003"/>
                </a:cubicBezTo>
                <a:cubicBezTo>
                  <a:pt x="927" y="969"/>
                  <a:pt x="927" y="969"/>
                  <a:pt x="927" y="969"/>
                </a:cubicBezTo>
                <a:cubicBezTo>
                  <a:pt x="927" y="924"/>
                  <a:pt x="927" y="924"/>
                  <a:pt x="927" y="924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15" name="Freeform 1073"/>
          <p:cNvSpPr>
            <a:spLocks/>
          </p:cNvSpPr>
          <p:nvPr/>
        </p:nvSpPr>
        <p:spPr bwMode="auto">
          <a:xfrm>
            <a:off x="-4622031" y="-3544888"/>
            <a:ext cx="6015038" cy="6442075"/>
          </a:xfrm>
          <a:custGeom>
            <a:avLst/>
            <a:gdLst>
              <a:gd name="T0" fmla="*/ 3 w 1451"/>
              <a:gd name="T1" fmla="*/ 0 h 1554"/>
              <a:gd name="T2" fmla="*/ 0 w 1451"/>
              <a:gd name="T3" fmla="*/ 3 h 1554"/>
              <a:gd name="T4" fmla="*/ 911 w 1451"/>
              <a:gd name="T5" fmla="*/ 914 h 1554"/>
              <a:gd name="T6" fmla="*/ 911 w 1451"/>
              <a:gd name="T7" fmla="*/ 958 h 1554"/>
              <a:gd name="T8" fmla="*/ 1167 w 1451"/>
              <a:gd name="T9" fmla="*/ 1215 h 1554"/>
              <a:gd name="T10" fmla="*/ 1169 w 1451"/>
              <a:gd name="T11" fmla="*/ 1335 h 1554"/>
              <a:gd name="T12" fmla="*/ 1387 w 1451"/>
              <a:gd name="T13" fmla="*/ 1554 h 1554"/>
              <a:gd name="T14" fmla="*/ 1451 w 1451"/>
              <a:gd name="T15" fmla="*/ 1554 h 1554"/>
              <a:gd name="T16" fmla="*/ 1451 w 1451"/>
              <a:gd name="T17" fmla="*/ 1551 h 1554"/>
              <a:gd name="T18" fmla="*/ 1451 w 1451"/>
              <a:gd name="T19" fmla="*/ 1550 h 1554"/>
              <a:gd name="T20" fmla="*/ 1389 w 1451"/>
              <a:gd name="T21" fmla="*/ 1550 h 1554"/>
              <a:gd name="T22" fmla="*/ 1173 w 1451"/>
              <a:gd name="T23" fmla="*/ 1334 h 1554"/>
              <a:gd name="T24" fmla="*/ 1171 w 1451"/>
              <a:gd name="T25" fmla="*/ 1213 h 1554"/>
              <a:gd name="T26" fmla="*/ 915 w 1451"/>
              <a:gd name="T27" fmla="*/ 957 h 1554"/>
              <a:gd name="T28" fmla="*/ 915 w 1451"/>
              <a:gd name="T29" fmla="*/ 912 h 1554"/>
              <a:gd name="T30" fmla="*/ 3 w 1451"/>
              <a:gd name="T31" fmla="*/ 0 h 15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451" h="1554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911" y="914"/>
                  <a:pt x="911" y="914"/>
                  <a:pt x="911" y="914"/>
                </a:cubicBezTo>
                <a:cubicBezTo>
                  <a:pt x="911" y="958"/>
                  <a:pt x="911" y="958"/>
                  <a:pt x="911" y="958"/>
                </a:cubicBezTo>
                <a:cubicBezTo>
                  <a:pt x="1167" y="1215"/>
                  <a:pt x="1167" y="1215"/>
                  <a:pt x="1167" y="1215"/>
                </a:cubicBezTo>
                <a:cubicBezTo>
                  <a:pt x="1169" y="1335"/>
                  <a:pt x="1169" y="1335"/>
                  <a:pt x="1169" y="1335"/>
                </a:cubicBezTo>
                <a:cubicBezTo>
                  <a:pt x="1387" y="1554"/>
                  <a:pt x="1387" y="1554"/>
                  <a:pt x="1387" y="1554"/>
                </a:cubicBezTo>
                <a:cubicBezTo>
                  <a:pt x="1451" y="1554"/>
                  <a:pt x="1451" y="1554"/>
                  <a:pt x="1451" y="1554"/>
                </a:cubicBezTo>
                <a:cubicBezTo>
                  <a:pt x="1451" y="1553"/>
                  <a:pt x="1451" y="1552"/>
                  <a:pt x="1451" y="1551"/>
                </a:cubicBezTo>
                <a:cubicBezTo>
                  <a:pt x="1451" y="1551"/>
                  <a:pt x="1451" y="1551"/>
                  <a:pt x="1451" y="1550"/>
                </a:cubicBezTo>
                <a:cubicBezTo>
                  <a:pt x="1389" y="1550"/>
                  <a:pt x="1389" y="1550"/>
                  <a:pt x="1389" y="1550"/>
                </a:cubicBezTo>
                <a:cubicBezTo>
                  <a:pt x="1173" y="1334"/>
                  <a:pt x="1173" y="1334"/>
                  <a:pt x="1173" y="1334"/>
                </a:cubicBezTo>
                <a:cubicBezTo>
                  <a:pt x="1171" y="1213"/>
                  <a:pt x="1171" y="1213"/>
                  <a:pt x="1171" y="1213"/>
                </a:cubicBezTo>
                <a:cubicBezTo>
                  <a:pt x="915" y="957"/>
                  <a:pt x="915" y="957"/>
                  <a:pt x="915" y="957"/>
                </a:cubicBezTo>
                <a:cubicBezTo>
                  <a:pt x="915" y="912"/>
                  <a:pt x="915" y="912"/>
                  <a:pt x="915" y="912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16" name="Freeform 1074"/>
          <p:cNvSpPr>
            <a:spLocks/>
          </p:cNvSpPr>
          <p:nvPr/>
        </p:nvSpPr>
        <p:spPr bwMode="auto">
          <a:xfrm>
            <a:off x="-4614093" y="-3636963"/>
            <a:ext cx="5716588" cy="6256338"/>
          </a:xfrm>
          <a:custGeom>
            <a:avLst/>
            <a:gdLst>
              <a:gd name="T0" fmla="*/ 8 w 3601"/>
              <a:gd name="T1" fmla="*/ 0 h 3941"/>
              <a:gd name="T2" fmla="*/ 0 w 3601"/>
              <a:gd name="T3" fmla="*/ 8 h 3941"/>
              <a:gd name="T4" fmla="*/ 2416 w 3601"/>
              <a:gd name="T5" fmla="*/ 2426 h 3941"/>
              <a:gd name="T6" fmla="*/ 2421 w 3601"/>
              <a:gd name="T7" fmla="*/ 2536 h 3941"/>
              <a:gd name="T8" fmla="*/ 3092 w 3601"/>
              <a:gd name="T9" fmla="*/ 3204 h 3941"/>
              <a:gd name="T10" fmla="*/ 3089 w 3601"/>
              <a:gd name="T11" fmla="*/ 3526 h 3941"/>
              <a:gd name="T12" fmla="*/ 3499 w 3601"/>
              <a:gd name="T13" fmla="*/ 3938 h 3941"/>
              <a:gd name="T14" fmla="*/ 3598 w 3601"/>
              <a:gd name="T15" fmla="*/ 3941 h 3941"/>
              <a:gd name="T16" fmla="*/ 3601 w 3601"/>
              <a:gd name="T17" fmla="*/ 3930 h 3941"/>
              <a:gd name="T18" fmla="*/ 3504 w 3601"/>
              <a:gd name="T19" fmla="*/ 3928 h 3941"/>
              <a:gd name="T20" fmla="*/ 3100 w 3601"/>
              <a:gd name="T21" fmla="*/ 3523 h 3941"/>
              <a:gd name="T22" fmla="*/ 3102 w 3601"/>
              <a:gd name="T23" fmla="*/ 3199 h 3941"/>
              <a:gd name="T24" fmla="*/ 2431 w 3601"/>
              <a:gd name="T25" fmla="*/ 2531 h 3941"/>
              <a:gd name="T26" fmla="*/ 2426 w 3601"/>
              <a:gd name="T27" fmla="*/ 2421 h 3941"/>
              <a:gd name="T28" fmla="*/ 8 w 3601"/>
              <a:gd name="T29" fmla="*/ 0 h 39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601" h="3941">
                <a:moveTo>
                  <a:pt x="8" y="0"/>
                </a:moveTo>
                <a:lnTo>
                  <a:pt x="0" y="8"/>
                </a:lnTo>
                <a:lnTo>
                  <a:pt x="2416" y="2426"/>
                </a:lnTo>
                <a:lnTo>
                  <a:pt x="2421" y="2536"/>
                </a:lnTo>
                <a:lnTo>
                  <a:pt x="3092" y="3204"/>
                </a:lnTo>
                <a:lnTo>
                  <a:pt x="3089" y="3526"/>
                </a:lnTo>
                <a:lnTo>
                  <a:pt x="3499" y="3938"/>
                </a:lnTo>
                <a:lnTo>
                  <a:pt x="3598" y="3941"/>
                </a:lnTo>
                <a:lnTo>
                  <a:pt x="3601" y="3930"/>
                </a:lnTo>
                <a:lnTo>
                  <a:pt x="3504" y="3928"/>
                </a:lnTo>
                <a:lnTo>
                  <a:pt x="3100" y="3523"/>
                </a:lnTo>
                <a:lnTo>
                  <a:pt x="3102" y="3199"/>
                </a:lnTo>
                <a:lnTo>
                  <a:pt x="2431" y="2531"/>
                </a:lnTo>
                <a:lnTo>
                  <a:pt x="2426" y="2421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17" name="Freeform 1075"/>
          <p:cNvSpPr>
            <a:spLocks/>
          </p:cNvSpPr>
          <p:nvPr/>
        </p:nvSpPr>
        <p:spPr bwMode="auto">
          <a:xfrm>
            <a:off x="-4614093" y="-3636963"/>
            <a:ext cx="5716588" cy="6256338"/>
          </a:xfrm>
          <a:custGeom>
            <a:avLst/>
            <a:gdLst>
              <a:gd name="T0" fmla="*/ 8 w 3601"/>
              <a:gd name="T1" fmla="*/ 0 h 3941"/>
              <a:gd name="T2" fmla="*/ 0 w 3601"/>
              <a:gd name="T3" fmla="*/ 8 h 3941"/>
              <a:gd name="T4" fmla="*/ 2416 w 3601"/>
              <a:gd name="T5" fmla="*/ 2426 h 3941"/>
              <a:gd name="T6" fmla="*/ 2421 w 3601"/>
              <a:gd name="T7" fmla="*/ 2536 h 3941"/>
              <a:gd name="T8" fmla="*/ 3092 w 3601"/>
              <a:gd name="T9" fmla="*/ 3204 h 3941"/>
              <a:gd name="T10" fmla="*/ 3089 w 3601"/>
              <a:gd name="T11" fmla="*/ 3526 h 3941"/>
              <a:gd name="T12" fmla="*/ 3499 w 3601"/>
              <a:gd name="T13" fmla="*/ 3938 h 3941"/>
              <a:gd name="T14" fmla="*/ 3598 w 3601"/>
              <a:gd name="T15" fmla="*/ 3941 h 3941"/>
              <a:gd name="T16" fmla="*/ 3601 w 3601"/>
              <a:gd name="T17" fmla="*/ 3930 h 3941"/>
              <a:gd name="T18" fmla="*/ 3504 w 3601"/>
              <a:gd name="T19" fmla="*/ 3928 h 3941"/>
              <a:gd name="T20" fmla="*/ 3100 w 3601"/>
              <a:gd name="T21" fmla="*/ 3523 h 3941"/>
              <a:gd name="T22" fmla="*/ 3102 w 3601"/>
              <a:gd name="T23" fmla="*/ 3199 h 3941"/>
              <a:gd name="T24" fmla="*/ 2431 w 3601"/>
              <a:gd name="T25" fmla="*/ 2531 h 3941"/>
              <a:gd name="T26" fmla="*/ 2426 w 3601"/>
              <a:gd name="T27" fmla="*/ 2421 h 3941"/>
              <a:gd name="T28" fmla="*/ 8 w 3601"/>
              <a:gd name="T29" fmla="*/ 0 h 39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601" h="3941">
                <a:moveTo>
                  <a:pt x="8" y="0"/>
                </a:moveTo>
                <a:lnTo>
                  <a:pt x="0" y="8"/>
                </a:lnTo>
                <a:lnTo>
                  <a:pt x="2416" y="2426"/>
                </a:lnTo>
                <a:lnTo>
                  <a:pt x="2421" y="2536"/>
                </a:lnTo>
                <a:lnTo>
                  <a:pt x="3092" y="3204"/>
                </a:lnTo>
                <a:lnTo>
                  <a:pt x="3089" y="3526"/>
                </a:lnTo>
                <a:lnTo>
                  <a:pt x="3499" y="3938"/>
                </a:lnTo>
                <a:lnTo>
                  <a:pt x="3598" y="3941"/>
                </a:lnTo>
                <a:lnTo>
                  <a:pt x="3601" y="3930"/>
                </a:lnTo>
                <a:lnTo>
                  <a:pt x="3504" y="3928"/>
                </a:lnTo>
                <a:lnTo>
                  <a:pt x="3100" y="3523"/>
                </a:lnTo>
                <a:lnTo>
                  <a:pt x="3102" y="3199"/>
                </a:lnTo>
                <a:lnTo>
                  <a:pt x="2431" y="2531"/>
                </a:lnTo>
                <a:lnTo>
                  <a:pt x="2426" y="2421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18" name="Freeform 1076"/>
          <p:cNvSpPr>
            <a:spLocks/>
          </p:cNvSpPr>
          <p:nvPr/>
        </p:nvSpPr>
        <p:spPr bwMode="auto">
          <a:xfrm>
            <a:off x="-4758556" y="-3475038"/>
            <a:ext cx="4672013" cy="5124450"/>
          </a:xfrm>
          <a:custGeom>
            <a:avLst/>
            <a:gdLst>
              <a:gd name="T0" fmla="*/ 3 w 1127"/>
              <a:gd name="T1" fmla="*/ 0 h 1236"/>
              <a:gd name="T2" fmla="*/ 0 w 1127"/>
              <a:gd name="T3" fmla="*/ 3 h 1236"/>
              <a:gd name="T4" fmla="*/ 915 w 1127"/>
              <a:gd name="T5" fmla="*/ 918 h 1236"/>
              <a:gd name="T6" fmla="*/ 914 w 1127"/>
              <a:gd name="T7" fmla="*/ 962 h 1236"/>
              <a:gd name="T8" fmla="*/ 948 w 1127"/>
              <a:gd name="T9" fmla="*/ 997 h 1236"/>
              <a:gd name="T10" fmla="*/ 947 w 1127"/>
              <a:gd name="T11" fmla="*/ 1092 h 1236"/>
              <a:gd name="T12" fmla="*/ 1002 w 1127"/>
              <a:gd name="T13" fmla="*/ 1146 h 1236"/>
              <a:gd name="T14" fmla="*/ 1045 w 1127"/>
              <a:gd name="T15" fmla="*/ 1144 h 1236"/>
              <a:gd name="T16" fmla="*/ 1123 w 1127"/>
              <a:gd name="T17" fmla="*/ 1222 h 1236"/>
              <a:gd name="T18" fmla="*/ 1123 w 1127"/>
              <a:gd name="T19" fmla="*/ 1236 h 1236"/>
              <a:gd name="T20" fmla="*/ 1126 w 1127"/>
              <a:gd name="T21" fmla="*/ 1236 h 1236"/>
              <a:gd name="T22" fmla="*/ 1126 w 1127"/>
              <a:gd name="T23" fmla="*/ 1236 h 1236"/>
              <a:gd name="T24" fmla="*/ 1127 w 1127"/>
              <a:gd name="T25" fmla="*/ 1236 h 1236"/>
              <a:gd name="T26" fmla="*/ 1127 w 1127"/>
              <a:gd name="T27" fmla="*/ 1221 h 1236"/>
              <a:gd name="T28" fmla="*/ 1046 w 1127"/>
              <a:gd name="T29" fmla="*/ 1140 h 1236"/>
              <a:gd name="T30" fmla="*/ 1003 w 1127"/>
              <a:gd name="T31" fmla="*/ 1142 h 1236"/>
              <a:gd name="T32" fmla="*/ 951 w 1127"/>
              <a:gd name="T33" fmla="*/ 1090 h 1236"/>
              <a:gd name="T34" fmla="*/ 952 w 1127"/>
              <a:gd name="T35" fmla="*/ 995 h 1236"/>
              <a:gd name="T36" fmla="*/ 918 w 1127"/>
              <a:gd name="T37" fmla="*/ 961 h 1236"/>
              <a:gd name="T38" fmla="*/ 919 w 1127"/>
              <a:gd name="T39" fmla="*/ 916 h 1236"/>
              <a:gd name="T40" fmla="*/ 3 w 1127"/>
              <a:gd name="T41" fmla="*/ 0 h 12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127" h="1236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915" y="918"/>
                  <a:pt x="915" y="918"/>
                  <a:pt x="915" y="918"/>
                </a:cubicBezTo>
                <a:cubicBezTo>
                  <a:pt x="914" y="962"/>
                  <a:pt x="914" y="962"/>
                  <a:pt x="914" y="962"/>
                </a:cubicBezTo>
                <a:cubicBezTo>
                  <a:pt x="948" y="997"/>
                  <a:pt x="948" y="997"/>
                  <a:pt x="948" y="997"/>
                </a:cubicBezTo>
                <a:cubicBezTo>
                  <a:pt x="947" y="1092"/>
                  <a:pt x="947" y="1092"/>
                  <a:pt x="947" y="1092"/>
                </a:cubicBezTo>
                <a:cubicBezTo>
                  <a:pt x="1002" y="1146"/>
                  <a:pt x="1002" y="1146"/>
                  <a:pt x="1002" y="1146"/>
                </a:cubicBezTo>
                <a:cubicBezTo>
                  <a:pt x="1045" y="1144"/>
                  <a:pt x="1045" y="1144"/>
                  <a:pt x="1045" y="1144"/>
                </a:cubicBezTo>
                <a:cubicBezTo>
                  <a:pt x="1123" y="1222"/>
                  <a:pt x="1123" y="1222"/>
                  <a:pt x="1123" y="1222"/>
                </a:cubicBezTo>
                <a:cubicBezTo>
                  <a:pt x="1123" y="1236"/>
                  <a:pt x="1123" y="1236"/>
                  <a:pt x="1123" y="1236"/>
                </a:cubicBezTo>
                <a:cubicBezTo>
                  <a:pt x="1124" y="1236"/>
                  <a:pt x="1125" y="1236"/>
                  <a:pt x="1126" y="1236"/>
                </a:cubicBezTo>
                <a:cubicBezTo>
                  <a:pt x="1126" y="1236"/>
                  <a:pt x="1126" y="1236"/>
                  <a:pt x="1126" y="1236"/>
                </a:cubicBezTo>
                <a:cubicBezTo>
                  <a:pt x="1126" y="1236"/>
                  <a:pt x="1127" y="1236"/>
                  <a:pt x="1127" y="1236"/>
                </a:cubicBezTo>
                <a:cubicBezTo>
                  <a:pt x="1127" y="1221"/>
                  <a:pt x="1127" y="1221"/>
                  <a:pt x="1127" y="1221"/>
                </a:cubicBezTo>
                <a:cubicBezTo>
                  <a:pt x="1046" y="1140"/>
                  <a:pt x="1046" y="1140"/>
                  <a:pt x="1046" y="1140"/>
                </a:cubicBezTo>
                <a:cubicBezTo>
                  <a:pt x="1003" y="1142"/>
                  <a:pt x="1003" y="1142"/>
                  <a:pt x="1003" y="1142"/>
                </a:cubicBezTo>
                <a:cubicBezTo>
                  <a:pt x="951" y="1090"/>
                  <a:pt x="951" y="1090"/>
                  <a:pt x="951" y="1090"/>
                </a:cubicBezTo>
                <a:cubicBezTo>
                  <a:pt x="952" y="995"/>
                  <a:pt x="952" y="995"/>
                  <a:pt x="952" y="995"/>
                </a:cubicBezTo>
                <a:cubicBezTo>
                  <a:pt x="918" y="961"/>
                  <a:pt x="918" y="961"/>
                  <a:pt x="918" y="961"/>
                </a:cubicBezTo>
                <a:cubicBezTo>
                  <a:pt x="919" y="916"/>
                  <a:pt x="919" y="916"/>
                  <a:pt x="919" y="916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19" name="Freeform 1077"/>
          <p:cNvSpPr>
            <a:spLocks/>
          </p:cNvSpPr>
          <p:nvPr/>
        </p:nvSpPr>
        <p:spPr bwMode="auto">
          <a:xfrm>
            <a:off x="-4506143" y="-3644900"/>
            <a:ext cx="5559425" cy="6110288"/>
          </a:xfrm>
          <a:custGeom>
            <a:avLst/>
            <a:gdLst>
              <a:gd name="T0" fmla="*/ 8 w 3502"/>
              <a:gd name="T1" fmla="*/ 0 h 3849"/>
              <a:gd name="T2" fmla="*/ 0 w 3502"/>
              <a:gd name="T3" fmla="*/ 8 h 3849"/>
              <a:gd name="T4" fmla="*/ 0 w 3502"/>
              <a:gd name="T5" fmla="*/ 8 h 3849"/>
              <a:gd name="T6" fmla="*/ 2452 w 3502"/>
              <a:gd name="T7" fmla="*/ 2463 h 3849"/>
              <a:gd name="T8" fmla="*/ 2457 w 3502"/>
              <a:gd name="T9" fmla="*/ 2554 h 3849"/>
              <a:gd name="T10" fmla="*/ 3170 w 3502"/>
              <a:gd name="T11" fmla="*/ 3267 h 3849"/>
              <a:gd name="T12" fmla="*/ 3170 w 3502"/>
              <a:gd name="T13" fmla="*/ 3609 h 3849"/>
              <a:gd name="T14" fmla="*/ 3410 w 3502"/>
              <a:gd name="T15" fmla="*/ 3849 h 3849"/>
              <a:gd name="T16" fmla="*/ 3450 w 3502"/>
              <a:gd name="T17" fmla="*/ 3849 h 3849"/>
              <a:gd name="T18" fmla="*/ 3502 w 3502"/>
              <a:gd name="T19" fmla="*/ 3849 h 3849"/>
              <a:gd name="T20" fmla="*/ 3502 w 3502"/>
              <a:gd name="T21" fmla="*/ 3839 h 3849"/>
              <a:gd name="T22" fmla="*/ 3450 w 3502"/>
              <a:gd name="T23" fmla="*/ 3839 h 3849"/>
              <a:gd name="T24" fmla="*/ 3416 w 3502"/>
              <a:gd name="T25" fmla="*/ 3839 h 3849"/>
              <a:gd name="T26" fmla="*/ 3181 w 3502"/>
              <a:gd name="T27" fmla="*/ 3604 h 3849"/>
              <a:gd name="T28" fmla="*/ 3181 w 3502"/>
              <a:gd name="T29" fmla="*/ 3262 h 3849"/>
              <a:gd name="T30" fmla="*/ 2468 w 3502"/>
              <a:gd name="T31" fmla="*/ 2549 h 3849"/>
              <a:gd name="T32" fmla="*/ 2463 w 3502"/>
              <a:gd name="T33" fmla="*/ 2457 h 3849"/>
              <a:gd name="T34" fmla="*/ 8 w 3502"/>
              <a:gd name="T35" fmla="*/ 0 h 3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502" h="3849">
                <a:moveTo>
                  <a:pt x="8" y="0"/>
                </a:moveTo>
                <a:lnTo>
                  <a:pt x="0" y="8"/>
                </a:lnTo>
                <a:lnTo>
                  <a:pt x="0" y="8"/>
                </a:lnTo>
                <a:lnTo>
                  <a:pt x="2452" y="2463"/>
                </a:lnTo>
                <a:lnTo>
                  <a:pt x="2457" y="2554"/>
                </a:lnTo>
                <a:lnTo>
                  <a:pt x="3170" y="3267"/>
                </a:lnTo>
                <a:lnTo>
                  <a:pt x="3170" y="3609"/>
                </a:lnTo>
                <a:lnTo>
                  <a:pt x="3410" y="3849"/>
                </a:lnTo>
                <a:lnTo>
                  <a:pt x="3450" y="3849"/>
                </a:lnTo>
                <a:lnTo>
                  <a:pt x="3502" y="3849"/>
                </a:lnTo>
                <a:lnTo>
                  <a:pt x="3502" y="3839"/>
                </a:lnTo>
                <a:lnTo>
                  <a:pt x="3450" y="3839"/>
                </a:lnTo>
                <a:lnTo>
                  <a:pt x="3416" y="3839"/>
                </a:lnTo>
                <a:lnTo>
                  <a:pt x="3181" y="3604"/>
                </a:lnTo>
                <a:lnTo>
                  <a:pt x="3181" y="3262"/>
                </a:lnTo>
                <a:lnTo>
                  <a:pt x="2468" y="2549"/>
                </a:lnTo>
                <a:lnTo>
                  <a:pt x="2463" y="2457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20" name="Freeform 1078"/>
          <p:cNvSpPr>
            <a:spLocks/>
          </p:cNvSpPr>
          <p:nvPr/>
        </p:nvSpPr>
        <p:spPr bwMode="auto">
          <a:xfrm>
            <a:off x="-4506143" y="-3644900"/>
            <a:ext cx="5559425" cy="6110288"/>
          </a:xfrm>
          <a:custGeom>
            <a:avLst/>
            <a:gdLst>
              <a:gd name="T0" fmla="*/ 8 w 3502"/>
              <a:gd name="T1" fmla="*/ 0 h 3849"/>
              <a:gd name="T2" fmla="*/ 0 w 3502"/>
              <a:gd name="T3" fmla="*/ 8 h 3849"/>
              <a:gd name="T4" fmla="*/ 0 w 3502"/>
              <a:gd name="T5" fmla="*/ 8 h 3849"/>
              <a:gd name="T6" fmla="*/ 2452 w 3502"/>
              <a:gd name="T7" fmla="*/ 2463 h 3849"/>
              <a:gd name="T8" fmla="*/ 2457 w 3502"/>
              <a:gd name="T9" fmla="*/ 2554 h 3849"/>
              <a:gd name="T10" fmla="*/ 3170 w 3502"/>
              <a:gd name="T11" fmla="*/ 3267 h 3849"/>
              <a:gd name="T12" fmla="*/ 3170 w 3502"/>
              <a:gd name="T13" fmla="*/ 3609 h 3849"/>
              <a:gd name="T14" fmla="*/ 3410 w 3502"/>
              <a:gd name="T15" fmla="*/ 3849 h 3849"/>
              <a:gd name="T16" fmla="*/ 3450 w 3502"/>
              <a:gd name="T17" fmla="*/ 3849 h 3849"/>
              <a:gd name="T18" fmla="*/ 3502 w 3502"/>
              <a:gd name="T19" fmla="*/ 3849 h 3849"/>
              <a:gd name="T20" fmla="*/ 3502 w 3502"/>
              <a:gd name="T21" fmla="*/ 3839 h 3849"/>
              <a:gd name="T22" fmla="*/ 3450 w 3502"/>
              <a:gd name="T23" fmla="*/ 3839 h 3849"/>
              <a:gd name="T24" fmla="*/ 3416 w 3502"/>
              <a:gd name="T25" fmla="*/ 3839 h 3849"/>
              <a:gd name="T26" fmla="*/ 3181 w 3502"/>
              <a:gd name="T27" fmla="*/ 3604 h 3849"/>
              <a:gd name="T28" fmla="*/ 3181 w 3502"/>
              <a:gd name="T29" fmla="*/ 3262 h 3849"/>
              <a:gd name="T30" fmla="*/ 2468 w 3502"/>
              <a:gd name="T31" fmla="*/ 2549 h 3849"/>
              <a:gd name="T32" fmla="*/ 2463 w 3502"/>
              <a:gd name="T33" fmla="*/ 2457 h 3849"/>
              <a:gd name="T34" fmla="*/ 8 w 3502"/>
              <a:gd name="T35" fmla="*/ 0 h 38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502" h="3849">
                <a:moveTo>
                  <a:pt x="8" y="0"/>
                </a:moveTo>
                <a:lnTo>
                  <a:pt x="0" y="8"/>
                </a:lnTo>
                <a:lnTo>
                  <a:pt x="0" y="8"/>
                </a:lnTo>
                <a:lnTo>
                  <a:pt x="2452" y="2463"/>
                </a:lnTo>
                <a:lnTo>
                  <a:pt x="2457" y="2554"/>
                </a:lnTo>
                <a:lnTo>
                  <a:pt x="3170" y="3267"/>
                </a:lnTo>
                <a:lnTo>
                  <a:pt x="3170" y="3609"/>
                </a:lnTo>
                <a:lnTo>
                  <a:pt x="3410" y="3849"/>
                </a:lnTo>
                <a:lnTo>
                  <a:pt x="3450" y="3849"/>
                </a:lnTo>
                <a:lnTo>
                  <a:pt x="3502" y="3849"/>
                </a:lnTo>
                <a:lnTo>
                  <a:pt x="3502" y="3839"/>
                </a:lnTo>
                <a:lnTo>
                  <a:pt x="3450" y="3839"/>
                </a:lnTo>
                <a:lnTo>
                  <a:pt x="3416" y="3839"/>
                </a:lnTo>
                <a:lnTo>
                  <a:pt x="3181" y="3604"/>
                </a:lnTo>
                <a:lnTo>
                  <a:pt x="3181" y="3262"/>
                </a:lnTo>
                <a:lnTo>
                  <a:pt x="2468" y="2549"/>
                </a:lnTo>
                <a:lnTo>
                  <a:pt x="2463" y="2457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21" name="Freeform 1079"/>
          <p:cNvSpPr>
            <a:spLocks/>
          </p:cNvSpPr>
          <p:nvPr/>
        </p:nvSpPr>
        <p:spPr bwMode="auto">
          <a:xfrm>
            <a:off x="-4318818" y="-3598863"/>
            <a:ext cx="3779838" cy="3668713"/>
          </a:xfrm>
          <a:custGeom>
            <a:avLst/>
            <a:gdLst>
              <a:gd name="T0" fmla="*/ 8 w 2381"/>
              <a:gd name="T1" fmla="*/ 0 h 2311"/>
              <a:gd name="T2" fmla="*/ 0 w 2381"/>
              <a:gd name="T3" fmla="*/ 7 h 2311"/>
              <a:gd name="T4" fmla="*/ 2303 w 2381"/>
              <a:gd name="T5" fmla="*/ 2311 h 2311"/>
              <a:gd name="T6" fmla="*/ 2347 w 2381"/>
              <a:gd name="T7" fmla="*/ 2311 h 2311"/>
              <a:gd name="T8" fmla="*/ 2381 w 2381"/>
              <a:gd name="T9" fmla="*/ 2311 h 2311"/>
              <a:gd name="T10" fmla="*/ 2381 w 2381"/>
              <a:gd name="T11" fmla="*/ 2300 h 2311"/>
              <a:gd name="T12" fmla="*/ 2350 w 2381"/>
              <a:gd name="T13" fmla="*/ 2300 h 2311"/>
              <a:gd name="T14" fmla="*/ 2308 w 2381"/>
              <a:gd name="T15" fmla="*/ 2300 h 2311"/>
              <a:gd name="T16" fmla="*/ 8 w 2381"/>
              <a:gd name="T17" fmla="*/ 0 h 2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81" h="2311">
                <a:moveTo>
                  <a:pt x="8" y="0"/>
                </a:moveTo>
                <a:lnTo>
                  <a:pt x="0" y="7"/>
                </a:lnTo>
                <a:lnTo>
                  <a:pt x="2303" y="2311"/>
                </a:lnTo>
                <a:lnTo>
                  <a:pt x="2347" y="2311"/>
                </a:lnTo>
                <a:lnTo>
                  <a:pt x="2381" y="2311"/>
                </a:lnTo>
                <a:lnTo>
                  <a:pt x="2381" y="2300"/>
                </a:lnTo>
                <a:lnTo>
                  <a:pt x="2350" y="2300"/>
                </a:lnTo>
                <a:lnTo>
                  <a:pt x="2308" y="2300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22" name="Freeform 1080"/>
          <p:cNvSpPr>
            <a:spLocks/>
          </p:cNvSpPr>
          <p:nvPr/>
        </p:nvSpPr>
        <p:spPr bwMode="auto">
          <a:xfrm>
            <a:off x="-4318818" y="-3598863"/>
            <a:ext cx="3779838" cy="3668713"/>
          </a:xfrm>
          <a:custGeom>
            <a:avLst/>
            <a:gdLst>
              <a:gd name="T0" fmla="*/ 8 w 2381"/>
              <a:gd name="T1" fmla="*/ 0 h 2311"/>
              <a:gd name="T2" fmla="*/ 0 w 2381"/>
              <a:gd name="T3" fmla="*/ 7 h 2311"/>
              <a:gd name="T4" fmla="*/ 2303 w 2381"/>
              <a:gd name="T5" fmla="*/ 2311 h 2311"/>
              <a:gd name="T6" fmla="*/ 2347 w 2381"/>
              <a:gd name="T7" fmla="*/ 2311 h 2311"/>
              <a:gd name="T8" fmla="*/ 2381 w 2381"/>
              <a:gd name="T9" fmla="*/ 2311 h 2311"/>
              <a:gd name="T10" fmla="*/ 2381 w 2381"/>
              <a:gd name="T11" fmla="*/ 2300 h 2311"/>
              <a:gd name="T12" fmla="*/ 2350 w 2381"/>
              <a:gd name="T13" fmla="*/ 2300 h 2311"/>
              <a:gd name="T14" fmla="*/ 2308 w 2381"/>
              <a:gd name="T15" fmla="*/ 2300 h 2311"/>
              <a:gd name="T16" fmla="*/ 8 w 2381"/>
              <a:gd name="T17" fmla="*/ 0 h 2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81" h="2311">
                <a:moveTo>
                  <a:pt x="8" y="0"/>
                </a:moveTo>
                <a:lnTo>
                  <a:pt x="0" y="7"/>
                </a:lnTo>
                <a:lnTo>
                  <a:pt x="2303" y="2311"/>
                </a:lnTo>
                <a:lnTo>
                  <a:pt x="2347" y="2311"/>
                </a:lnTo>
                <a:lnTo>
                  <a:pt x="2381" y="2311"/>
                </a:lnTo>
                <a:lnTo>
                  <a:pt x="2381" y="2300"/>
                </a:lnTo>
                <a:lnTo>
                  <a:pt x="2350" y="2300"/>
                </a:lnTo>
                <a:lnTo>
                  <a:pt x="2308" y="2300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23" name="Freeform 1081"/>
          <p:cNvSpPr>
            <a:spLocks noEditPoints="1"/>
          </p:cNvSpPr>
          <p:nvPr/>
        </p:nvSpPr>
        <p:spPr bwMode="auto">
          <a:xfrm>
            <a:off x="-3382193" y="-3106738"/>
            <a:ext cx="3017838" cy="2857500"/>
          </a:xfrm>
          <a:custGeom>
            <a:avLst/>
            <a:gdLst>
              <a:gd name="T0" fmla="*/ 470 w 728"/>
              <a:gd name="T1" fmla="*/ 467 h 689"/>
              <a:gd name="T2" fmla="*/ 467 w 728"/>
              <a:gd name="T3" fmla="*/ 470 h 689"/>
              <a:gd name="T4" fmla="*/ 544 w 728"/>
              <a:gd name="T5" fmla="*/ 547 h 689"/>
              <a:gd name="T6" fmla="*/ 619 w 728"/>
              <a:gd name="T7" fmla="*/ 548 h 689"/>
              <a:gd name="T8" fmla="*/ 724 w 728"/>
              <a:gd name="T9" fmla="*/ 653 h 689"/>
              <a:gd name="T10" fmla="*/ 724 w 728"/>
              <a:gd name="T11" fmla="*/ 669 h 689"/>
              <a:gd name="T12" fmla="*/ 724 w 728"/>
              <a:gd name="T13" fmla="*/ 689 h 689"/>
              <a:gd name="T14" fmla="*/ 728 w 728"/>
              <a:gd name="T15" fmla="*/ 689 h 689"/>
              <a:gd name="T16" fmla="*/ 728 w 728"/>
              <a:gd name="T17" fmla="*/ 669 h 689"/>
              <a:gd name="T18" fmla="*/ 728 w 728"/>
              <a:gd name="T19" fmla="*/ 651 h 689"/>
              <a:gd name="T20" fmla="*/ 620 w 728"/>
              <a:gd name="T21" fmla="*/ 544 h 689"/>
              <a:gd name="T22" fmla="*/ 546 w 728"/>
              <a:gd name="T23" fmla="*/ 543 h 689"/>
              <a:gd name="T24" fmla="*/ 470 w 728"/>
              <a:gd name="T25" fmla="*/ 467 h 689"/>
              <a:gd name="T26" fmla="*/ 2 w 728"/>
              <a:gd name="T27" fmla="*/ 0 h 689"/>
              <a:gd name="T28" fmla="*/ 0 w 728"/>
              <a:gd name="T29" fmla="*/ 2 h 689"/>
              <a:gd name="T30" fmla="*/ 438 w 728"/>
              <a:gd name="T31" fmla="*/ 441 h 689"/>
              <a:gd name="T32" fmla="*/ 442 w 728"/>
              <a:gd name="T33" fmla="*/ 439 h 689"/>
              <a:gd name="T34" fmla="*/ 2 w 728"/>
              <a:gd name="T35" fmla="*/ 0 h 6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728" h="689">
                <a:moveTo>
                  <a:pt x="470" y="467"/>
                </a:moveTo>
                <a:cubicBezTo>
                  <a:pt x="469" y="468"/>
                  <a:pt x="468" y="469"/>
                  <a:pt x="467" y="470"/>
                </a:cubicBezTo>
                <a:cubicBezTo>
                  <a:pt x="544" y="547"/>
                  <a:pt x="544" y="547"/>
                  <a:pt x="544" y="547"/>
                </a:cubicBezTo>
                <a:cubicBezTo>
                  <a:pt x="619" y="548"/>
                  <a:pt x="619" y="548"/>
                  <a:pt x="619" y="548"/>
                </a:cubicBezTo>
                <a:cubicBezTo>
                  <a:pt x="724" y="653"/>
                  <a:pt x="724" y="653"/>
                  <a:pt x="724" y="653"/>
                </a:cubicBezTo>
                <a:cubicBezTo>
                  <a:pt x="724" y="669"/>
                  <a:pt x="724" y="669"/>
                  <a:pt x="724" y="669"/>
                </a:cubicBezTo>
                <a:cubicBezTo>
                  <a:pt x="724" y="689"/>
                  <a:pt x="724" y="689"/>
                  <a:pt x="724" y="689"/>
                </a:cubicBezTo>
                <a:cubicBezTo>
                  <a:pt x="728" y="689"/>
                  <a:pt x="728" y="689"/>
                  <a:pt x="728" y="689"/>
                </a:cubicBezTo>
                <a:cubicBezTo>
                  <a:pt x="728" y="669"/>
                  <a:pt x="728" y="669"/>
                  <a:pt x="728" y="669"/>
                </a:cubicBezTo>
                <a:cubicBezTo>
                  <a:pt x="728" y="651"/>
                  <a:pt x="728" y="651"/>
                  <a:pt x="728" y="651"/>
                </a:cubicBezTo>
                <a:cubicBezTo>
                  <a:pt x="620" y="544"/>
                  <a:pt x="620" y="544"/>
                  <a:pt x="620" y="544"/>
                </a:cubicBezTo>
                <a:cubicBezTo>
                  <a:pt x="546" y="543"/>
                  <a:pt x="546" y="543"/>
                  <a:pt x="546" y="543"/>
                </a:cubicBezTo>
                <a:cubicBezTo>
                  <a:pt x="470" y="467"/>
                  <a:pt x="470" y="467"/>
                  <a:pt x="470" y="467"/>
                </a:cubicBezTo>
                <a:moveTo>
                  <a:pt x="2" y="0"/>
                </a:moveTo>
                <a:cubicBezTo>
                  <a:pt x="0" y="2"/>
                  <a:pt x="0" y="2"/>
                  <a:pt x="0" y="2"/>
                </a:cubicBezTo>
                <a:cubicBezTo>
                  <a:pt x="438" y="441"/>
                  <a:pt x="438" y="441"/>
                  <a:pt x="438" y="441"/>
                </a:cubicBezTo>
                <a:cubicBezTo>
                  <a:pt x="439" y="440"/>
                  <a:pt x="440" y="440"/>
                  <a:pt x="442" y="439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24" name="Freeform 1082"/>
          <p:cNvSpPr>
            <a:spLocks noEditPoints="1"/>
          </p:cNvSpPr>
          <p:nvPr/>
        </p:nvSpPr>
        <p:spPr bwMode="auto">
          <a:xfrm>
            <a:off x="-3312343" y="-3246438"/>
            <a:ext cx="3221038" cy="2287588"/>
          </a:xfrm>
          <a:custGeom>
            <a:avLst/>
            <a:gdLst>
              <a:gd name="T0" fmla="*/ 777 w 777"/>
              <a:gd name="T1" fmla="*/ 517 h 552"/>
              <a:gd name="T2" fmla="*/ 761 w 777"/>
              <a:gd name="T3" fmla="*/ 517 h 552"/>
              <a:gd name="T4" fmla="*/ 732 w 777"/>
              <a:gd name="T5" fmla="*/ 517 h 552"/>
              <a:gd name="T6" fmla="*/ 732 w 777"/>
              <a:gd name="T7" fmla="*/ 521 h 552"/>
              <a:gd name="T8" fmla="*/ 732 w 777"/>
              <a:gd name="T9" fmla="*/ 521 h 552"/>
              <a:gd name="T10" fmla="*/ 761 w 777"/>
              <a:gd name="T11" fmla="*/ 521 h 552"/>
              <a:gd name="T12" fmla="*/ 777 w 777"/>
              <a:gd name="T13" fmla="*/ 521 h 552"/>
              <a:gd name="T14" fmla="*/ 777 w 777"/>
              <a:gd name="T15" fmla="*/ 517 h 552"/>
              <a:gd name="T16" fmla="*/ 3 w 777"/>
              <a:gd name="T17" fmla="*/ 0 h 552"/>
              <a:gd name="T18" fmla="*/ 0 w 777"/>
              <a:gd name="T19" fmla="*/ 3 h 552"/>
              <a:gd name="T20" fmla="*/ 549 w 777"/>
              <a:gd name="T21" fmla="*/ 552 h 552"/>
              <a:gd name="T22" fmla="*/ 624 w 777"/>
              <a:gd name="T23" fmla="*/ 552 h 552"/>
              <a:gd name="T24" fmla="*/ 654 w 777"/>
              <a:gd name="T25" fmla="*/ 522 h 552"/>
              <a:gd name="T26" fmla="*/ 691 w 777"/>
              <a:gd name="T27" fmla="*/ 521 h 552"/>
              <a:gd name="T28" fmla="*/ 691 w 777"/>
              <a:gd name="T29" fmla="*/ 521 h 552"/>
              <a:gd name="T30" fmla="*/ 691 w 777"/>
              <a:gd name="T31" fmla="*/ 517 h 552"/>
              <a:gd name="T32" fmla="*/ 653 w 777"/>
              <a:gd name="T33" fmla="*/ 518 h 552"/>
              <a:gd name="T34" fmla="*/ 622 w 777"/>
              <a:gd name="T35" fmla="*/ 548 h 552"/>
              <a:gd name="T36" fmla="*/ 551 w 777"/>
              <a:gd name="T37" fmla="*/ 548 h 552"/>
              <a:gd name="T38" fmla="*/ 3 w 777"/>
              <a:gd name="T39" fmla="*/ 0 h 5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777" h="552">
                <a:moveTo>
                  <a:pt x="777" y="517"/>
                </a:moveTo>
                <a:cubicBezTo>
                  <a:pt x="761" y="517"/>
                  <a:pt x="761" y="517"/>
                  <a:pt x="761" y="517"/>
                </a:cubicBezTo>
                <a:cubicBezTo>
                  <a:pt x="732" y="517"/>
                  <a:pt x="732" y="517"/>
                  <a:pt x="732" y="517"/>
                </a:cubicBezTo>
                <a:cubicBezTo>
                  <a:pt x="732" y="518"/>
                  <a:pt x="732" y="519"/>
                  <a:pt x="732" y="521"/>
                </a:cubicBezTo>
                <a:cubicBezTo>
                  <a:pt x="732" y="521"/>
                  <a:pt x="732" y="521"/>
                  <a:pt x="732" y="521"/>
                </a:cubicBezTo>
                <a:cubicBezTo>
                  <a:pt x="761" y="521"/>
                  <a:pt x="761" y="521"/>
                  <a:pt x="761" y="521"/>
                </a:cubicBezTo>
                <a:cubicBezTo>
                  <a:pt x="777" y="521"/>
                  <a:pt x="777" y="521"/>
                  <a:pt x="777" y="521"/>
                </a:cubicBezTo>
                <a:cubicBezTo>
                  <a:pt x="777" y="517"/>
                  <a:pt x="777" y="517"/>
                  <a:pt x="777" y="517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549" y="552"/>
                  <a:pt x="549" y="552"/>
                  <a:pt x="549" y="552"/>
                </a:cubicBezTo>
                <a:cubicBezTo>
                  <a:pt x="624" y="552"/>
                  <a:pt x="624" y="552"/>
                  <a:pt x="624" y="552"/>
                </a:cubicBezTo>
                <a:cubicBezTo>
                  <a:pt x="654" y="522"/>
                  <a:pt x="654" y="522"/>
                  <a:pt x="654" y="522"/>
                </a:cubicBezTo>
                <a:cubicBezTo>
                  <a:pt x="691" y="521"/>
                  <a:pt x="691" y="521"/>
                  <a:pt x="691" y="521"/>
                </a:cubicBezTo>
                <a:cubicBezTo>
                  <a:pt x="691" y="521"/>
                  <a:pt x="691" y="521"/>
                  <a:pt x="691" y="521"/>
                </a:cubicBezTo>
                <a:cubicBezTo>
                  <a:pt x="691" y="519"/>
                  <a:pt x="691" y="518"/>
                  <a:pt x="691" y="517"/>
                </a:cubicBezTo>
                <a:cubicBezTo>
                  <a:pt x="653" y="518"/>
                  <a:pt x="653" y="518"/>
                  <a:pt x="653" y="518"/>
                </a:cubicBezTo>
                <a:cubicBezTo>
                  <a:pt x="622" y="548"/>
                  <a:pt x="622" y="548"/>
                  <a:pt x="622" y="548"/>
                </a:cubicBezTo>
                <a:cubicBezTo>
                  <a:pt x="551" y="548"/>
                  <a:pt x="551" y="548"/>
                  <a:pt x="551" y="548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25" name="Freeform 1083"/>
          <p:cNvSpPr>
            <a:spLocks noEditPoints="1"/>
          </p:cNvSpPr>
          <p:nvPr/>
        </p:nvSpPr>
        <p:spPr bwMode="auto">
          <a:xfrm>
            <a:off x="-745355" y="-3421063"/>
            <a:ext cx="1433513" cy="5446713"/>
          </a:xfrm>
          <a:custGeom>
            <a:avLst/>
            <a:gdLst>
              <a:gd name="T0" fmla="*/ 211 w 346"/>
              <a:gd name="T1" fmla="*/ 701 h 1314"/>
              <a:gd name="T2" fmla="*/ 207 w 346"/>
              <a:gd name="T3" fmla="*/ 702 h 1314"/>
              <a:gd name="T4" fmla="*/ 207 w 346"/>
              <a:gd name="T5" fmla="*/ 726 h 1314"/>
              <a:gd name="T6" fmla="*/ 98 w 346"/>
              <a:gd name="T7" fmla="*/ 835 h 1314"/>
              <a:gd name="T8" fmla="*/ 100 w 346"/>
              <a:gd name="T9" fmla="*/ 945 h 1314"/>
              <a:gd name="T10" fmla="*/ 342 w 346"/>
              <a:gd name="T11" fmla="*/ 1187 h 1314"/>
              <a:gd name="T12" fmla="*/ 342 w 346"/>
              <a:gd name="T13" fmla="*/ 1291 h 1314"/>
              <a:gd name="T14" fmla="*/ 342 w 346"/>
              <a:gd name="T15" fmla="*/ 1314 h 1314"/>
              <a:gd name="T16" fmla="*/ 346 w 346"/>
              <a:gd name="T17" fmla="*/ 1314 h 1314"/>
              <a:gd name="T18" fmla="*/ 346 w 346"/>
              <a:gd name="T19" fmla="*/ 1291 h 1314"/>
              <a:gd name="T20" fmla="*/ 346 w 346"/>
              <a:gd name="T21" fmla="*/ 1186 h 1314"/>
              <a:gd name="T22" fmla="*/ 104 w 346"/>
              <a:gd name="T23" fmla="*/ 943 h 1314"/>
              <a:gd name="T24" fmla="*/ 102 w 346"/>
              <a:gd name="T25" fmla="*/ 836 h 1314"/>
              <a:gd name="T26" fmla="*/ 211 w 346"/>
              <a:gd name="T27" fmla="*/ 727 h 1314"/>
              <a:gd name="T28" fmla="*/ 211 w 346"/>
              <a:gd name="T29" fmla="*/ 701 h 1314"/>
              <a:gd name="T30" fmla="*/ 3 w 346"/>
              <a:gd name="T31" fmla="*/ 0 h 1314"/>
              <a:gd name="T32" fmla="*/ 0 w 346"/>
              <a:gd name="T33" fmla="*/ 3 h 1314"/>
              <a:gd name="T34" fmla="*/ 320 w 346"/>
              <a:gd name="T35" fmla="*/ 322 h 1314"/>
              <a:gd name="T36" fmla="*/ 318 w 346"/>
              <a:gd name="T37" fmla="*/ 354 h 1314"/>
              <a:gd name="T38" fmla="*/ 278 w 346"/>
              <a:gd name="T39" fmla="*/ 395 h 1314"/>
              <a:gd name="T40" fmla="*/ 205 w 346"/>
              <a:gd name="T41" fmla="*/ 394 h 1314"/>
              <a:gd name="T42" fmla="*/ 157 w 346"/>
              <a:gd name="T43" fmla="*/ 442 h 1314"/>
              <a:gd name="T44" fmla="*/ 161 w 346"/>
              <a:gd name="T45" fmla="*/ 485 h 1314"/>
              <a:gd name="T46" fmla="*/ 233 w 346"/>
              <a:gd name="T47" fmla="*/ 557 h 1314"/>
              <a:gd name="T48" fmla="*/ 234 w 346"/>
              <a:gd name="T49" fmla="*/ 602 h 1314"/>
              <a:gd name="T50" fmla="*/ 206 w 346"/>
              <a:gd name="T51" fmla="*/ 630 h 1314"/>
              <a:gd name="T52" fmla="*/ 206 w 346"/>
              <a:gd name="T53" fmla="*/ 661 h 1314"/>
              <a:gd name="T54" fmla="*/ 210 w 346"/>
              <a:gd name="T55" fmla="*/ 661 h 1314"/>
              <a:gd name="T56" fmla="*/ 210 w 346"/>
              <a:gd name="T57" fmla="*/ 632 h 1314"/>
              <a:gd name="T58" fmla="*/ 238 w 346"/>
              <a:gd name="T59" fmla="*/ 604 h 1314"/>
              <a:gd name="T60" fmla="*/ 237 w 346"/>
              <a:gd name="T61" fmla="*/ 556 h 1314"/>
              <a:gd name="T62" fmla="*/ 165 w 346"/>
              <a:gd name="T63" fmla="*/ 484 h 1314"/>
              <a:gd name="T64" fmla="*/ 161 w 346"/>
              <a:gd name="T65" fmla="*/ 443 h 1314"/>
              <a:gd name="T66" fmla="*/ 207 w 346"/>
              <a:gd name="T67" fmla="*/ 398 h 1314"/>
              <a:gd name="T68" fmla="*/ 279 w 346"/>
              <a:gd name="T69" fmla="*/ 399 h 1314"/>
              <a:gd name="T70" fmla="*/ 322 w 346"/>
              <a:gd name="T71" fmla="*/ 356 h 1314"/>
              <a:gd name="T72" fmla="*/ 324 w 346"/>
              <a:gd name="T73" fmla="*/ 321 h 1314"/>
              <a:gd name="T74" fmla="*/ 3 w 346"/>
              <a:gd name="T75" fmla="*/ 0 h 13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46" h="1314">
                <a:moveTo>
                  <a:pt x="211" y="701"/>
                </a:moveTo>
                <a:cubicBezTo>
                  <a:pt x="209" y="702"/>
                  <a:pt x="208" y="702"/>
                  <a:pt x="207" y="702"/>
                </a:cubicBezTo>
                <a:cubicBezTo>
                  <a:pt x="207" y="726"/>
                  <a:pt x="207" y="726"/>
                  <a:pt x="207" y="726"/>
                </a:cubicBezTo>
                <a:cubicBezTo>
                  <a:pt x="98" y="835"/>
                  <a:pt x="98" y="835"/>
                  <a:pt x="98" y="835"/>
                </a:cubicBezTo>
                <a:cubicBezTo>
                  <a:pt x="100" y="945"/>
                  <a:pt x="100" y="945"/>
                  <a:pt x="100" y="945"/>
                </a:cubicBezTo>
                <a:cubicBezTo>
                  <a:pt x="342" y="1187"/>
                  <a:pt x="342" y="1187"/>
                  <a:pt x="342" y="1187"/>
                </a:cubicBezTo>
                <a:cubicBezTo>
                  <a:pt x="342" y="1291"/>
                  <a:pt x="342" y="1291"/>
                  <a:pt x="342" y="1291"/>
                </a:cubicBezTo>
                <a:cubicBezTo>
                  <a:pt x="342" y="1314"/>
                  <a:pt x="342" y="1314"/>
                  <a:pt x="342" y="1314"/>
                </a:cubicBezTo>
                <a:cubicBezTo>
                  <a:pt x="346" y="1314"/>
                  <a:pt x="346" y="1314"/>
                  <a:pt x="346" y="1314"/>
                </a:cubicBezTo>
                <a:cubicBezTo>
                  <a:pt x="346" y="1291"/>
                  <a:pt x="346" y="1291"/>
                  <a:pt x="346" y="1291"/>
                </a:cubicBezTo>
                <a:cubicBezTo>
                  <a:pt x="346" y="1186"/>
                  <a:pt x="346" y="1186"/>
                  <a:pt x="346" y="1186"/>
                </a:cubicBezTo>
                <a:cubicBezTo>
                  <a:pt x="104" y="943"/>
                  <a:pt x="104" y="943"/>
                  <a:pt x="104" y="943"/>
                </a:cubicBezTo>
                <a:cubicBezTo>
                  <a:pt x="102" y="836"/>
                  <a:pt x="102" y="836"/>
                  <a:pt x="102" y="836"/>
                </a:cubicBezTo>
                <a:cubicBezTo>
                  <a:pt x="211" y="727"/>
                  <a:pt x="211" y="727"/>
                  <a:pt x="211" y="727"/>
                </a:cubicBezTo>
                <a:cubicBezTo>
                  <a:pt x="211" y="701"/>
                  <a:pt x="211" y="701"/>
                  <a:pt x="211" y="701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20" y="322"/>
                  <a:pt x="320" y="322"/>
                  <a:pt x="320" y="322"/>
                </a:cubicBezTo>
                <a:cubicBezTo>
                  <a:pt x="318" y="354"/>
                  <a:pt x="318" y="354"/>
                  <a:pt x="318" y="354"/>
                </a:cubicBezTo>
                <a:cubicBezTo>
                  <a:pt x="278" y="395"/>
                  <a:pt x="278" y="395"/>
                  <a:pt x="278" y="395"/>
                </a:cubicBezTo>
                <a:cubicBezTo>
                  <a:pt x="205" y="394"/>
                  <a:pt x="205" y="394"/>
                  <a:pt x="205" y="394"/>
                </a:cubicBezTo>
                <a:cubicBezTo>
                  <a:pt x="157" y="442"/>
                  <a:pt x="157" y="442"/>
                  <a:pt x="157" y="442"/>
                </a:cubicBezTo>
                <a:cubicBezTo>
                  <a:pt x="161" y="485"/>
                  <a:pt x="161" y="485"/>
                  <a:pt x="161" y="485"/>
                </a:cubicBezTo>
                <a:cubicBezTo>
                  <a:pt x="233" y="557"/>
                  <a:pt x="233" y="557"/>
                  <a:pt x="233" y="557"/>
                </a:cubicBezTo>
                <a:cubicBezTo>
                  <a:pt x="234" y="602"/>
                  <a:pt x="234" y="602"/>
                  <a:pt x="234" y="602"/>
                </a:cubicBezTo>
                <a:cubicBezTo>
                  <a:pt x="206" y="630"/>
                  <a:pt x="206" y="630"/>
                  <a:pt x="206" y="630"/>
                </a:cubicBezTo>
                <a:cubicBezTo>
                  <a:pt x="206" y="661"/>
                  <a:pt x="206" y="661"/>
                  <a:pt x="206" y="661"/>
                </a:cubicBezTo>
                <a:cubicBezTo>
                  <a:pt x="208" y="661"/>
                  <a:pt x="209" y="661"/>
                  <a:pt x="210" y="661"/>
                </a:cubicBezTo>
                <a:cubicBezTo>
                  <a:pt x="210" y="632"/>
                  <a:pt x="210" y="632"/>
                  <a:pt x="210" y="632"/>
                </a:cubicBezTo>
                <a:cubicBezTo>
                  <a:pt x="238" y="604"/>
                  <a:pt x="238" y="604"/>
                  <a:pt x="238" y="604"/>
                </a:cubicBezTo>
                <a:cubicBezTo>
                  <a:pt x="237" y="556"/>
                  <a:pt x="237" y="556"/>
                  <a:pt x="237" y="556"/>
                </a:cubicBezTo>
                <a:cubicBezTo>
                  <a:pt x="165" y="484"/>
                  <a:pt x="165" y="484"/>
                  <a:pt x="165" y="484"/>
                </a:cubicBezTo>
                <a:cubicBezTo>
                  <a:pt x="161" y="443"/>
                  <a:pt x="161" y="443"/>
                  <a:pt x="161" y="443"/>
                </a:cubicBezTo>
                <a:cubicBezTo>
                  <a:pt x="207" y="398"/>
                  <a:pt x="207" y="398"/>
                  <a:pt x="207" y="398"/>
                </a:cubicBezTo>
                <a:cubicBezTo>
                  <a:pt x="279" y="399"/>
                  <a:pt x="279" y="399"/>
                  <a:pt x="279" y="399"/>
                </a:cubicBezTo>
                <a:cubicBezTo>
                  <a:pt x="322" y="356"/>
                  <a:pt x="322" y="356"/>
                  <a:pt x="322" y="356"/>
                </a:cubicBezTo>
                <a:cubicBezTo>
                  <a:pt x="324" y="321"/>
                  <a:pt x="324" y="321"/>
                  <a:pt x="324" y="321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26" name="Freeform 1084"/>
          <p:cNvSpPr>
            <a:spLocks noEditPoints="1"/>
          </p:cNvSpPr>
          <p:nvPr/>
        </p:nvSpPr>
        <p:spPr bwMode="auto">
          <a:xfrm>
            <a:off x="-696143" y="-3470275"/>
            <a:ext cx="2138363" cy="6126163"/>
          </a:xfrm>
          <a:custGeom>
            <a:avLst/>
            <a:gdLst>
              <a:gd name="T0" fmla="*/ 273 w 516"/>
              <a:gd name="T1" fmla="*/ 479 h 1478"/>
              <a:gd name="T2" fmla="*/ 273 w 516"/>
              <a:gd name="T3" fmla="*/ 495 h 1478"/>
              <a:gd name="T4" fmla="*/ 234 w 516"/>
              <a:gd name="T5" fmla="*/ 534 h 1478"/>
              <a:gd name="T6" fmla="*/ 232 w 516"/>
              <a:gd name="T7" fmla="*/ 563 h 1478"/>
              <a:gd name="T8" fmla="*/ 260 w 516"/>
              <a:gd name="T9" fmla="*/ 591 h 1478"/>
              <a:gd name="T10" fmla="*/ 261 w 516"/>
              <a:gd name="T11" fmla="*/ 620 h 1478"/>
              <a:gd name="T12" fmla="*/ 281 w 516"/>
              <a:gd name="T13" fmla="*/ 640 h 1478"/>
              <a:gd name="T14" fmla="*/ 283 w 516"/>
              <a:gd name="T15" fmla="*/ 694 h 1478"/>
              <a:gd name="T16" fmla="*/ 113 w 516"/>
              <a:gd name="T17" fmla="*/ 865 h 1478"/>
              <a:gd name="T18" fmla="*/ 110 w 516"/>
              <a:gd name="T19" fmla="*/ 939 h 1478"/>
              <a:gd name="T20" fmla="*/ 368 w 516"/>
              <a:gd name="T21" fmla="*/ 1197 h 1478"/>
              <a:gd name="T22" fmla="*/ 369 w 516"/>
              <a:gd name="T23" fmla="*/ 1300 h 1478"/>
              <a:gd name="T24" fmla="*/ 512 w 516"/>
              <a:gd name="T25" fmla="*/ 1444 h 1478"/>
              <a:gd name="T26" fmla="*/ 512 w 516"/>
              <a:gd name="T27" fmla="*/ 1455 h 1478"/>
              <a:gd name="T28" fmla="*/ 512 w 516"/>
              <a:gd name="T29" fmla="*/ 1478 h 1478"/>
              <a:gd name="T30" fmla="*/ 516 w 516"/>
              <a:gd name="T31" fmla="*/ 1478 h 1478"/>
              <a:gd name="T32" fmla="*/ 516 w 516"/>
              <a:gd name="T33" fmla="*/ 1456 h 1478"/>
              <a:gd name="T34" fmla="*/ 516 w 516"/>
              <a:gd name="T35" fmla="*/ 1442 h 1478"/>
              <a:gd name="T36" fmla="*/ 373 w 516"/>
              <a:gd name="T37" fmla="*/ 1299 h 1478"/>
              <a:gd name="T38" fmla="*/ 372 w 516"/>
              <a:gd name="T39" fmla="*/ 1195 h 1478"/>
              <a:gd name="T40" fmla="*/ 114 w 516"/>
              <a:gd name="T41" fmla="*/ 938 h 1478"/>
              <a:gd name="T42" fmla="*/ 117 w 516"/>
              <a:gd name="T43" fmla="*/ 867 h 1478"/>
              <a:gd name="T44" fmla="*/ 288 w 516"/>
              <a:gd name="T45" fmla="*/ 696 h 1478"/>
              <a:gd name="T46" fmla="*/ 284 w 516"/>
              <a:gd name="T47" fmla="*/ 639 h 1478"/>
              <a:gd name="T48" fmla="*/ 264 w 516"/>
              <a:gd name="T49" fmla="*/ 619 h 1478"/>
              <a:gd name="T50" fmla="*/ 264 w 516"/>
              <a:gd name="T51" fmla="*/ 590 h 1478"/>
              <a:gd name="T52" fmla="*/ 236 w 516"/>
              <a:gd name="T53" fmla="*/ 562 h 1478"/>
              <a:gd name="T54" fmla="*/ 238 w 516"/>
              <a:gd name="T55" fmla="*/ 536 h 1478"/>
              <a:gd name="T56" fmla="*/ 277 w 516"/>
              <a:gd name="T57" fmla="*/ 497 h 1478"/>
              <a:gd name="T58" fmla="*/ 277 w 516"/>
              <a:gd name="T59" fmla="*/ 479 h 1478"/>
              <a:gd name="T60" fmla="*/ 276 w 516"/>
              <a:gd name="T61" fmla="*/ 479 h 1478"/>
              <a:gd name="T62" fmla="*/ 276 w 516"/>
              <a:gd name="T63" fmla="*/ 479 h 1478"/>
              <a:gd name="T64" fmla="*/ 273 w 516"/>
              <a:gd name="T65" fmla="*/ 479 h 1478"/>
              <a:gd name="T66" fmla="*/ 3 w 516"/>
              <a:gd name="T67" fmla="*/ 0 h 1478"/>
              <a:gd name="T68" fmla="*/ 0 w 516"/>
              <a:gd name="T69" fmla="*/ 3 h 1478"/>
              <a:gd name="T70" fmla="*/ 332 w 516"/>
              <a:gd name="T71" fmla="*/ 336 h 1478"/>
              <a:gd name="T72" fmla="*/ 331 w 516"/>
              <a:gd name="T73" fmla="*/ 364 h 1478"/>
              <a:gd name="T74" fmla="*/ 271 w 516"/>
              <a:gd name="T75" fmla="*/ 424 h 1478"/>
              <a:gd name="T76" fmla="*/ 272 w 516"/>
              <a:gd name="T77" fmla="*/ 438 h 1478"/>
              <a:gd name="T78" fmla="*/ 276 w 516"/>
              <a:gd name="T79" fmla="*/ 438 h 1478"/>
              <a:gd name="T80" fmla="*/ 275 w 516"/>
              <a:gd name="T81" fmla="*/ 425 h 1478"/>
              <a:gd name="T82" fmla="*/ 335 w 516"/>
              <a:gd name="T83" fmla="*/ 366 h 1478"/>
              <a:gd name="T84" fmla="*/ 337 w 516"/>
              <a:gd name="T85" fmla="*/ 334 h 1478"/>
              <a:gd name="T86" fmla="*/ 3 w 516"/>
              <a:gd name="T87" fmla="*/ 0 h 14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16" h="1478">
                <a:moveTo>
                  <a:pt x="273" y="479"/>
                </a:moveTo>
                <a:cubicBezTo>
                  <a:pt x="273" y="495"/>
                  <a:pt x="273" y="495"/>
                  <a:pt x="273" y="495"/>
                </a:cubicBezTo>
                <a:cubicBezTo>
                  <a:pt x="234" y="534"/>
                  <a:pt x="234" y="534"/>
                  <a:pt x="234" y="534"/>
                </a:cubicBezTo>
                <a:cubicBezTo>
                  <a:pt x="232" y="563"/>
                  <a:pt x="232" y="563"/>
                  <a:pt x="232" y="563"/>
                </a:cubicBezTo>
                <a:cubicBezTo>
                  <a:pt x="260" y="591"/>
                  <a:pt x="260" y="591"/>
                  <a:pt x="260" y="591"/>
                </a:cubicBezTo>
                <a:cubicBezTo>
                  <a:pt x="261" y="620"/>
                  <a:pt x="261" y="620"/>
                  <a:pt x="261" y="620"/>
                </a:cubicBezTo>
                <a:cubicBezTo>
                  <a:pt x="281" y="640"/>
                  <a:pt x="281" y="640"/>
                  <a:pt x="281" y="640"/>
                </a:cubicBezTo>
                <a:cubicBezTo>
                  <a:pt x="283" y="694"/>
                  <a:pt x="283" y="694"/>
                  <a:pt x="283" y="694"/>
                </a:cubicBezTo>
                <a:cubicBezTo>
                  <a:pt x="113" y="865"/>
                  <a:pt x="113" y="865"/>
                  <a:pt x="113" y="865"/>
                </a:cubicBezTo>
                <a:cubicBezTo>
                  <a:pt x="110" y="939"/>
                  <a:pt x="110" y="939"/>
                  <a:pt x="110" y="939"/>
                </a:cubicBezTo>
                <a:cubicBezTo>
                  <a:pt x="368" y="1197"/>
                  <a:pt x="368" y="1197"/>
                  <a:pt x="368" y="1197"/>
                </a:cubicBezTo>
                <a:cubicBezTo>
                  <a:pt x="369" y="1300"/>
                  <a:pt x="369" y="1300"/>
                  <a:pt x="369" y="1300"/>
                </a:cubicBezTo>
                <a:cubicBezTo>
                  <a:pt x="512" y="1444"/>
                  <a:pt x="512" y="1444"/>
                  <a:pt x="512" y="1444"/>
                </a:cubicBezTo>
                <a:cubicBezTo>
                  <a:pt x="512" y="1455"/>
                  <a:pt x="512" y="1455"/>
                  <a:pt x="512" y="1455"/>
                </a:cubicBezTo>
                <a:cubicBezTo>
                  <a:pt x="512" y="1478"/>
                  <a:pt x="512" y="1478"/>
                  <a:pt x="512" y="1478"/>
                </a:cubicBezTo>
                <a:cubicBezTo>
                  <a:pt x="516" y="1478"/>
                  <a:pt x="516" y="1478"/>
                  <a:pt x="516" y="1478"/>
                </a:cubicBezTo>
                <a:cubicBezTo>
                  <a:pt x="516" y="1456"/>
                  <a:pt x="516" y="1456"/>
                  <a:pt x="516" y="1456"/>
                </a:cubicBezTo>
                <a:cubicBezTo>
                  <a:pt x="516" y="1442"/>
                  <a:pt x="516" y="1442"/>
                  <a:pt x="516" y="1442"/>
                </a:cubicBezTo>
                <a:cubicBezTo>
                  <a:pt x="373" y="1299"/>
                  <a:pt x="373" y="1299"/>
                  <a:pt x="373" y="1299"/>
                </a:cubicBezTo>
                <a:cubicBezTo>
                  <a:pt x="372" y="1195"/>
                  <a:pt x="372" y="1195"/>
                  <a:pt x="372" y="1195"/>
                </a:cubicBezTo>
                <a:cubicBezTo>
                  <a:pt x="114" y="938"/>
                  <a:pt x="114" y="938"/>
                  <a:pt x="114" y="938"/>
                </a:cubicBezTo>
                <a:cubicBezTo>
                  <a:pt x="117" y="867"/>
                  <a:pt x="117" y="867"/>
                  <a:pt x="117" y="867"/>
                </a:cubicBezTo>
                <a:cubicBezTo>
                  <a:pt x="288" y="696"/>
                  <a:pt x="288" y="696"/>
                  <a:pt x="288" y="696"/>
                </a:cubicBezTo>
                <a:cubicBezTo>
                  <a:pt x="284" y="639"/>
                  <a:pt x="284" y="639"/>
                  <a:pt x="284" y="639"/>
                </a:cubicBezTo>
                <a:cubicBezTo>
                  <a:pt x="264" y="619"/>
                  <a:pt x="264" y="619"/>
                  <a:pt x="264" y="619"/>
                </a:cubicBezTo>
                <a:cubicBezTo>
                  <a:pt x="264" y="590"/>
                  <a:pt x="264" y="590"/>
                  <a:pt x="264" y="590"/>
                </a:cubicBezTo>
                <a:cubicBezTo>
                  <a:pt x="236" y="562"/>
                  <a:pt x="236" y="562"/>
                  <a:pt x="236" y="562"/>
                </a:cubicBezTo>
                <a:cubicBezTo>
                  <a:pt x="238" y="536"/>
                  <a:pt x="238" y="536"/>
                  <a:pt x="238" y="536"/>
                </a:cubicBezTo>
                <a:cubicBezTo>
                  <a:pt x="277" y="497"/>
                  <a:pt x="277" y="497"/>
                  <a:pt x="277" y="497"/>
                </a:cubicBezTo>
                <a:cubicBezTo>
                  <a:pt x="277" y="479"/>
                  <a:pt x="277" y="479"/>
                  <a:pt x="277" y="479"/>
                </a:cubicBezTo>
                <a:cubicBezTo>
                  <a:pt x="276" y="479"/>
                  <a:pt x="276" y="479"/>
                  <a:pt x="276" y="479"/>
                </a:cubicBezTo>
                <a:cubicBezTo>
                  <a:pt x="276" y="479"/>
                  <a:pt x="276" y="479"/>
                  <a:pt x="276" y="479"/>
                </a:cubicBezTo>
                <a:cubicBezTo>
                  <a:pt x="275" y="479"/>
                  <a:pt x="274" y="479"/>
                  <a:pt x="273" y="479"/>
                </a:cubicBezTo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332" y="336"/>
                  <a:pt x="332" y="336"/>
                  <a:pt x="332" y="336"/>
                </a:cubicBezTo>
                <a:cubicBezTo>
                  <a:pt x="331" y="364"/>
                  <a:pt x="331" y="364"/>
                  <a:pt x="331" y="364"/>
                </a:cubicBezTo>
                <a:cubicBezTo>
                  <a:pt x="271" y="424"/>
                  <a:pt x="271" y="424"/>
                  <a:pt x="271" y="424"/>
                </a:cubicBezTo>
                <a:cubicBezTo>
                  <a:pt x="272" y="438"/>
                  <a:pt x="272" y="438"/>
                  <a:pt x="272" y="438"/>
                </a:cubicBezTo>
                <a:cubicBezTo>
                  <a:pt x="273" y="438"/>
                  <a:pt x="274" y="438"/>
                  <a:pt x="276" y="438"/>
                </a:cubicBezTo>
                <a:cubicBezTo>
                  <a:pt x="275" y="425"/>
                  <a:pt x="275" y="425"/>
                  <a:pt x="275" y="425"/>
                </a:cubicBezTo>
                <a:cubicBezTo>
                  <a:pt x="335" y="366"/>
                  <a:pt x="335" y="366"/>
                  <a:pt x="335" y="366"/>
                </a:cubicBezTo>
                <a:cubicBezTo>
                  <a:pt x="337" y="334"/>
                  <a:pt x="337" y="334"/>
                  <a:pt x="337" y="334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27" name="Freeform 1085"/>
          <p:cNvSpPr>
            <a:spLocks/>
          </p:cNvSpPr>
          <p:nvPr/>
        </p:nvSpPr>
        <p:spPr bwMode="auto">
          <a:xfrm>
            <a:off x="-596130" y="-3441700"/>
            <a:ext cx="1533525" cy="2433638"/>
          </a:xfrm>
          <a:custGeom>
            <a:avLst/>
            <a:gdLst>
              <a:gd name="T0" fmla="*/ 3 w 370"/>
              <a:gd name="T1" fmla="*/ 0 h 587"/>
              <a:gd name="T2" fmla="*/ 0 w 370"/>
              <a:gd name="T3" fmla="*/ 3 h 587"/>
              <a:gd name="T4" fmla="*/ 0 w 370"/>
              <a:gd name="T5" fmla="*/ 3 h 587"/>
              <a:gd name="T6" fmla="*/ 365 w 370"/>
              <a:gd name="T7" fmla="*/ 368 h 587"/>
              <a:gd name="T8" fmla="*/ 366 w 370"/>
              <a:gd name="T9" fmla="*/ 423 h 587"/>
              <a:gd name="T10" fmla="*/ 297 w 370"/>
              <a:gd name="T11" fmla="*/ 492 h 587"/>
              <a:gd name="T12" fmla="*/ 294 w 370"/>
              <a:gd name="T13" fmla="*/ 524 h 587"/>
              <a:gd name="T14" fmla="*/ 334 w 370"/>
              <a:gd name="T15" fmla="*/ 564 h 587"/>
              <a:gd name="T16" fmla="*/ 334 w 370"/>
              <a:gd name="T17" fmla="*/ 586 h 587"/>
              <a:gd name="T18" fmla="*/ 334 w 370"/>
              <a:gd name="T19" fmla="*/ 586 h 587"/>
              <a:gd name="T20" fmla="*/ 334 w 370"/>
              <a:gd name="T21" fmla="*/ 586 h 587"/>
              <a:gd name="T22" fmla="*/ 338 w 370"/>
              <a:gd name="T23" fmla="*/ 587 h 587"/>
              <a:gd name="T24" fmla="*/ 338 w 370"/>
              <a:gd name="T25" fmla="*/ 563 h 587"/>
              <a:gd name="T26" fmla="*/ 298 w 370"/>
              <a:gd name="T27" fmla="*/ 522 h 587"/>
              <a:gd name="T28" fmla="*/ 301 w 370"/>
              <a:gd name="T29" fmla="*/ 494 h 587"/>
              <a:gd name="T30" fmla="*/ 370 w 370"/>
              <a:gd name="T31" fmla="*/ 424 h 587"/>
              <a:gd name="T32" fmla="*/ 369 w 370"/>
              <a:gd name="T33" fmla="*/ 367 h 587"/>
              <a:gd name="T34" fmla="*/ 3 w 370"/>
              <a:gd name="T35" fmla="*/ 0 h 5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70" h="587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365" y="368"/>
                  <a:pt x="365" y="368"/>
                  <a:pt x="365" y="368"/>
                </a:cubicBezTo>
                <a:cubicBezTo>
                  <a:pt x="366" y="423"/>
                  <a:pt x="366" y="423"/>
                  <a:pt x="366" y="423"/>
                </a:cubicBezTo>
                <a:cubicBezTo>
                  <a:pt x="297" y="492"/>
                  <a:pt x="297" y="492"/>
                  <a:pt x="297" y="492"/>
                </a:cubicBezTo>
                <a:cubicBezTo>
                  <a:pt x="294" y="524"/>
                  <a:pt x="294" y="524"/>
                  <a:pt x="294" y="524"/>
                </a:cubicBezTo>
                <a:cubicBezTo>
                  <a:pt x="334" y="564"/>
                  <a:pt x="334" y="564"/>
                  <a:pt x="334" y="564"/>
                </a:cubicBezTo>
                <a:cubicBezTo>
                  <a:pt x="334" y="586"/>
                  <a:pt x="334" y="586"/>
                  <a:pt x="334" y="586"/>
                </a:cubicBezTo>
                <a:cubicBezTo>
                  <a:pt x="334" y="586"/>
                  <a:pt x="334" y="586"/>
                  <a:pt x="334" y="586"/>
                </a:cubicBezTo>
                <a:cubicBezTo>
                  <a:pt x="334" y="586"/>
                  <a:pt x="334" y="586"/>
                  <a:pt x="334" y="586"/>
                </a:cubicBezTo>
                <a:cubicBezTo>
                  <a:pt x="335" y="586"/>
                  <a:pt x="337" y="587"/>
                  <a:pt x="338" y="587"/>
                </a:cubicBezTo>
                <a:cubicBezTo>
                  <a:pt x="338" y="563"/>
                  <a:pt x="338" y="563"/>
                  <a:pt x="338" y="563"/>
                </a:cubicBezTo>
                <a:cubicBezTo>
                  <a:pt x="298" y="522"/>
                  <a:pt x="298" y="522"/>
                  <a:pt x="298" y="522"/>
                </a:cubicBezTo>
                <a:cubicBezTo>
                  <a:pt x="301" y="494"/>
                  <a:pt x="301" y="494"/>
                  <a:pt x="301" y="494"/>
                </a:cubicBezTo>
                <a:cubicBezTo>
                  <a:pt x="370" y="424"/>
                  <a:pt x="370" y="424"/>
                  <a:pt x="370" y="424"/>
                </a:cubicBezTo>
                <a:cubicBezTo>
                  <a:pt x="369" y="367"/>
                  <a:pt x="369" y="367"/>
                  <a:pt x="369" y="367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28" name="Freeform 1086"/>
          <p:cNvSpPr>
            <a:spLocks/>
          </p:cNvSpPr>
          <p:nvPr/>
        </p:nvSpPr>
        <p:spPr bwMode="auto">
          <a:xfrm>
            <a:off x="-745355" y="-3706813"/>
            <a:ext cx="1778000" cy="2251075"/>
          </a:xfrm>
          <a:custGeom>
            <a:avLst/>
            <a:gdLst>
              <a:gd name="T0" fmla="*/ 3 w 429"/>
              <a:gd name="T1" fmla="*/ 0 h 543"/>
              <a:gd name="T2" fmla="*/ 0 w 429"/>
              <a:gd name="T3" fmla="*/ 3 h 543"/>
              <a:gd name="T4" fmla="*/ 424 w 429"/>
              <a:gd name="T5" fmla="*/ 427 h 543"/>
              <a:gd name="T6" fmla="*/ 425 w 429"/>
              <a:gd name="T7" fmla="*/ 497 h 543"/>
              <a:gd name="T8" fmla="*/ 389 w 429"/>
              <a:gd name="T9" fmla="*/ 534 h 543"/>
              <a:gd name="T10" fmla="*/ 388 w 429"/>
              <a:gd name="T11" fmla="*/ 543 h 543"/>
              <a:gd name="T12" fmla="*/ 392 w 429"/>
              <a:gd name="T13" fmla="*/ 543 h 543"/>
              <a:gd name="T14" fmla="*/ 393 w 429"/>
              <a:gd name="T15" fmla="*/ 535 h 543"/>
              <a:gd name="T16" fmla="*/ 429 w 429"/>
              <a:gd name="T17" fmla="*/ 499 h 543"/>
              <a:gd name="T18" fmla="*/ 428 w 429"/>
              <a:gd name="T19" fmla="*/ 425 h 543"/>
              <a:gd name="T20" fmla="*/ 3 w 429"/>
              <a:gd name="T21" fmla="*/ 0 h 5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29" h="543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424" y="427"/>
                  <a:pt x="424" y="427"/>
                  <a:pt x="424" y="427"/>
                </a:cubicBezTo>
                <a:cubicBezTo>
                  <a:pt x="425" y="497"/>
                  <a:pt x="425" y="497"/>
                  <a:pt x="425" y="497"/>
                </a:cubicBezTo>
                <a:cubicBezTo>
                  <a:pt x="389" y="534"/>
                  <a:pt x="389" y="534"/>
                  <a:pt x="389" y="534"/>
                </a:cubicBezTo>
                <a:cubicBezTo>
                  <a:pt x="388" y="543"/>
                  <a:pt x="388" y="543"/>
                  <a:pt x="388" y="543"/>
                </a:cubicBezTo>
                <a:cubicBezTo>
                  <a:pt x="390" y="543"/>
                  <a:pt x="391" y="543"/>
                  <a:pt x="392" y="543"/>
                </a:cubicBezTo>
                <a:cubicBezTo>
                  <a:pt x="393" y="535"/>
                  <a:pt x="393" y="535"/>
                  <a:pt x="393" y="535"/>
                </a:cubicBezTo>
                <a:cubicBezTo>
                  <a:pt x="429" y="499"/>
                  <a:pt x="429" y="499"/>
                  <a:pt x="429" y="499"/>
                </a:cubicBezTo>
                <a:cubicBezTo>
                  <a:pt x="428" y="425"/>
                  <a:pt x="428" y="425"/>
                  <a:pt x="428" y="425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29" name="Freeform 1087"/>
          <p:cNvSpPr>
            <a:spLocks/>
          </p:cNvSpPr>
          <p:nvPr/>
        </p:nvSpPr>
        <p:spPr bwMode="auto">
          <a:xfrm>
            <a:off x="-431030" y="-1157288"/>
            <a:ext cx="136525" cy="136525"/>
          </a:xfrm>
          <a:custGeom>
            <a:avLst/>
            <a:gdLst>
              <a:gd name="T0" fmla="*/ 17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8 h 33"/>
              <a:gd name="T8" fmla="*/ 17 w 33"/>
              <a:gd name="T9" fmla="*/ 33 h 33"/>
              <a:gd name="T10" fmla="*/ 29 w 33"/>
              <a:gd name="T11" fmla="*/ 28 h 33"/>
              <a:gd name="T12" fmla="*/ 33 w 33"/>
              <a:gd name="T13" fmla="*/ 17 h 33"/>
              <a:gd name="T14" fmla="*/ 29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9 w 33"/>
              <a:gd name="T21" fmla="*/ 5 h 33"/>
              <a:gd name="T22" fmla="*/ 17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7" y="0"/>
                </a:moveTo>
                <a:cubicBezTo>
                  <a:pt x="13" y="0"/>
                  <a:pt x="8" y="1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9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30" name="Freeform 1088"/>
          <p:cNvSpPr>
            <a:spLocks noEditPoints="1"/>
          </p:cNvSpPr>
          <p:nvPr/>
        </p:nvSpPr>
        <p:spPr bwMode="auto">
          <a:xfrm>
            <a:off x="-446905" y="-1174750"/>
            <a:ext cx="169863" cy="169863"/>
          </a:xfrm>
          <a:custGeom>
            <a:avLst/>
            <a:gdLst>
              <a:gd name="T0" fmla="*/ 21 w 41"/>
              <a:gd name="T1" fmla="*/ 37 h 41"/>
              <a:gd name="T2" fmla="*/ 9 w 41"/>
              <a:gd name="T3" fmla="*/ 32 h 41"/>
              <a:gd name="T4" fmla="*/ 4 w 41"/>
              <a:gd name="T5" fmla="*/ 21 h 41"/>
              <a:gd name="T6" fmla="*/ 9 w 41"/>
              <a:gd name="T7" fmla="*/ 9 h 41"/>
              <a:gd name="T8" fmla="*/ 21 w 41"/>
              <a:gd name="T9" fmla="*/ 4 h 41"/>
              <a:gd name="T10" fmla="*/ 33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3 w 41"/>
              <a:gd name="T19" fmla="*/ 9 h 41"/>
              <a:gd name="T20" fmla="*/ 37 w 41"/>
              <a:gd name="T21" fmla="*/ 21 h 41"/>
              <a:gd name="T22" fmla="*/ 33 w 41"/>
              <a:gd name="T23" fmla="*/ 32 h 41"/>
              <a:gd name="T24" fmla="*/ 21 w 41"/>
              <a:gd name="T25" fmla="*/ 37 h 41"/>
              <a:gd name="T26" fmla="*/ 21 w 41"/>
              <a:gd name="T27" fmla="*/ 0 h 41"/>
              <a:gd name="T28" fmla="*/ 21 w 41"/>
              <a:gd name="T29" fmla="*/ 0 h 41"/>
              <a:gd name="T30" fmla="*/ 6 w 41"/>
              <a:gd name="T31" fmla="*/ 6 h 41"/>
              <a:gd name="T32" fmla="*/ 0 w 41"/>
              <a:gd name="T33" fmla="*/ 17 h 41"/>
              <a:gd name="T34" fmla="*/ 0 w 41"/>
              <a:gd name="T35" fmla="*/ 21 h 41"/>
              <a:gd name="T36" fmla="*/ 0 w 41"/>
              <a:gd name="T37" fmla="*/ 21 h 41"/>
              <a:gd name="T38" fmla="*/ 6 w 41"/>
              <a:gd name="T39" fmla="*/ 35 h 41"/>
              <a:gd name="T40" fmla="*/ 21 w 41"/>
              <a:gd name="T41" fmla="*/ 41 h 41"/>
              <a:gd name="T42" fmla="*/ 21 w 41"/>
              <a:gd name="T43" fmla="*/ 41 h 41"/>
              <a:gd name="T44" fmla="*/ 35 w 41"/>
              <a:gd name="T45" fmla="*/ 35 h 41"/>
              <a:gd name="T46" fmla="*/ 41 w 41"/>
              <a:gd name="T47" fmla="*/ 21 h 41"/>
              <a:gd name="T48" fmla="*/ 41 w 41"/>
              <a:gd name="T49" fmla="*/ 21 h 41"/>
              <a:gd name="T50" fmla="*/ 41 w 41"/>
              <a:gd name="T51" fmla="*/ 17 h 41"/>
              <a:gd name="T52" fmla="*/ 35 w 41"/>
              <a:gd name="T53" fmla="*/ 6 h 41"/>
              <a:gd name="T54" fmla="*/ 35 w 41"/>
              <a:gd name="T55" fmla="*/ 6 h 41"/>
              <a:gd name="T56" fmla="*/ 21 w 41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1">
                <a:moveTo>
                  <a:pt x="21" y="37"/>
                </a:move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12" y="5"/>
                  <a:pt x="17" y="4"/>
                  <a:pt x="21" y="4"/>
                </a:cubicBezTo>
                <a:cubicBezTo>
                  <a:pt x="25" y="4"/>
                  <a:pt x="29" y="5"/>
                  <a:pt x="33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3" y="9"/>
                  <a:pt x="1" y="13"/>
                  <a:pt x="0" y="17"/>
                </a:cubicBezTo>
                <a:cubicBezTo>
                  <a:pt x="0" y="18"/>
                  <a:pt x="0" y="19"/>
                  <a:pt x="0" y="21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21"/>
                  <a:pt x="41" y="21"/>
                  <a:pt x="41" y="21"/>
                </a:cubicBezTo>
                <a:cubicBezTo>
                  <a:pt x="41" y="19"/>
                  <a:pt x="41" y="18"/>
                  <a:pt x="41" y="17"/>
                </a:cubicBezTo>
                <a:cubicBezTo>
                  <a:pt x="41" y="13"/>
                  <a:pt x="39" y="9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31" name="Freeform 1089"/>
          <p:cNvSpPr>
            <a:spLocks/>
          </p:cNvSpPr>
          <p:nvPr/>
        </p:nvSpPr>
        <p:spPr bwMode="auto">
          <a:xfrm>
            <a:off x="377007" y="-1638300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7 h 33"/>
              <a:gd name="T6" fmla="*/ 5 w 34"/>
              <a:gd name="T7" fmla="*/ 28 h 33"/>
              <a:gd name="T8" fmla="*/ 17 w 34"/>
              <a:gd name="T9" fmla="*/ 33 h 33"/>
              <a:gd name="T10" fmla="*/ 29 w 34"/>
              <a:gd name="T11" fmla="*/ 28 h 33"/>
              <a:gd name="T12" fmla="*/ 34 w 34"/>
              <a:gd name="T13" fmla="*/ 17 h 33"/>
              <a:gd name="T14" fmla="*/ 29 w 34"/>
              <a:gd name="T15" fmla="*/ 5 h 33"/>
              <a:gd name="T16" fmla="*/ 30 w 34"/>
              <a:gd name="T17" fmla="*/ 3 h 33"/>
              <a:gd name="T18" fmla="*/ 30 w 34"/>
              <a:gd name="T19" fmla="*/ 3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6" y="32"/>
                  <a:pt x="29" y="28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5"/>
                  <a:pt x="29" y="5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32" name="Freeform 1090"/>
          <p:cNvSpPr>
            <a:spLocks noEditPoints="1"/>
          </p:cNvSpPr>
          <p:nvPr/>
        </p:nvSpPr>
        <p:spPr bwMode="auto">
          <a:xfrm>
            <a:off x="361132" y="-1655763"/>
            <a:ext cx="173038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2 h 41"/>
              <a:gd name="T4" fmla="*/ 4 w 42"/>
              <a:gd name="T5" fmla="*/ 21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7 h 41"/>
              <a:gd name="T14" fmla="*/ 36 w 42"/>
              <a:gd name="T15" fmla="*/ 6 h 41"/>
              <a:gd name="T16" fmla="*/ 34 w 42"/>
              <a:gd name="T17" fmla="*/ 7 h 41"/>
              <a:gd name="T18" fmla="*/ 33 w 42"/>
              <a:gd name="T19" fmla="*/ 9 h 41"/>
              <a:gd name="T20" fmla="*/ 38 w 42"/>
              <a:gd name="T21" fmla="*/ 21 h 41"/>
              <a:gd name="T22" fmla="*/ 33 w 42"/>
              <a:gd name="T23" fmla="*/ 32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21 w 42"/>
              <a:gd name="T31" fmla="*/ 0 h 41"/>
              <a:gd name="T32" fmla="*/ 17 w 42"/>
              <a:gd name="T33" fmla="*/ 0 h 41"/>
              <a:gd name="T34" fmla="*/ 6 w 42"/>
              <a:gd name="T35" fmla="*/ 6 h 41"/>
              <a:gd name="T36" fmla="*/ 0 w 42"/>
              <a:gd name="T37" fmla="*/ 21 h 41"/>
              <a:gd name="T38" fmla="*/ 6 w 42"/>
              <a:gd name="T39" fmla="*/ 35 h 41"/>
              <a:gd name="T40" fmla="*/ 18 w 42"/>
              <a:gd name="T41" fmla="*/ 41 h 41"/>
              <a:gd name="T42" fmla="*/ 21 w 42"/>
              <a:gd name="T43" fmla="*/ 41 h 41"/>
              <a:gd name="T44" fmla="*/ 21 w 42"/>
              <a:gd name="T45" fmla="*/ 41 h 41"/>
              <a:gd name="T46" fmla="*/ 22 w 42"/>
              <a:gd name="T47" fmla="*/ 41 h 41"/>
              <a:gd name="T48" fmla="*/ 36 w 42"/>
              <a:gd name="T49" fmla="*/ 35 h 41"/>
              <a:gd name="T50" fmla="*/ 42 w 42"/>
              <a:gd name="T51" fmla="*/ 21 h 41"/>
              <a:gd name="T52" fmla="*/ 36 w 42"/>
              <a:gd name="T53" fmla="*/ 6 h 41"/>
              <a:gd name="T54" fmla="*/ 36 w 42"/>
              <a:gd name="T55" fmla="*/ 6 h 41"/>
              <a:gd name="T56" fmla="*/ 21 w 42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2"/>
                </a:cubicBezTo>
                <a:cubicBezTo>
                  <a:pt x="30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1" y="0"/>
                  <a:pt x="21" y="0"/>
                  <a:pt x="21" y="0"/>
                </a:cubicBezTo>
                <a:cubicBezTo>
                  <a:pt x="19" y="0"/>
                  <a:pt x="18" y="0"/>
                  <a:pt x="17" y="0"/>
                </a:cubicBezTo>
                <a:cubicBezTo>
                  <a:pt x="13" y="1"/>
                  <a:pt x="9" y="3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8"/>
                  <a:pt x="14" y="40"/>
                  <a:pt x="18" y="41"/>
                </a:cubicBezTo>
                <a:cubicBezTo>
                  <a:pt x="19" y="41"/>
                  <a:pt x="20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1" y="41"/>
                  <a:pt x="21" y="41"/>
                  <a:pt x="22" y="41"/>
                </a:cubicBezTo>
                <a:cubicBezTo>
                  <a:pt x="27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5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33" name="Freeform 1091"/>
          <p:cNvSpPr>
            <a:spLocks noEditPoints="1"/>
          </p:cNvSpPr>
          <p:nvPr/>
        </p:nvSpPr>
        <p:spPr bwMode="auto">
          <a:xfrm>
            <a:off x="2602682" y="517525"/>
            <a:ext cx="236538" cy="236538"/>
          </a:xfrm>
          <a:custGeom>
            <a:avLst/>
            <a:gdLst>
              <a:gd name="T0" fmla="*/ 29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8 h 57"/>
              <a:gd name="T18" fmla="*/ 0 w 57"/>
              <a:gd name="T19" fmla="*/ 28 h 57"/>
              <a:gd name="T20" fmla="*/ 9 w 57"/>
              <a:gd name="T21" fmla="*/ 48 h 57"/>
              <a:gd name="T22" fmla="*/ 29 w 57"/>
              <a:gd name="T23" fmla="*/ 57 h 57"/>
              <a:gd name="T24" fmla="*/ 49 w 57"/>
              <a:gd name="T25" fmla="*/ 48 h 57"/>
              <a:gd name="T26" fmla="*/ 57 w 57"/>
              <a:gd name="T27" fmla="*/ 28 h 57"/>
              <a:gd name="T28" fmla="*/ 49 w 57"/>
              <a:gd name="T29" fmla="*/ 8 h 57"/>
              <a:gd name="T30" fmla="*/ 50 w 57"/>
              <a:gd name="T31" fmla="*/ 7 h 57"/>
              <a:gd name="T32" fmla="*/ 50 w 57"/>
              <a:gd name="T33" fmla="*/ 7 h 57"/>
              <a:gd name="T34" fmla="*/ 49 w 57"/>
              <a:gd name="T35" fmla="*/ 8 h 57"/>
              <a:gd name="T36" fmla="*/ 29 w 57"/>
              <a:gd name="T37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5" y="42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10"/>
                  <a:pt x="29" y="10"/>
                </a:cubicBezTo>
                <a:cubicBezTo>
                  <a:pt x="33" y="10"/>
                  <a:pt x="38" y="11"/>
                  <a:pt x="42" y="15"/>
                </a:cubicBezTo>
                <a:cubicBezTo>
                  <a:pt x="49" y="22"/>
                  <a:pt x="49" y="34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9" y="48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8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9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9" y="8"/>
                  <a:pt x="49" y="8"/>
                  <a:pt x="49" y="8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34" name="Freeform 1092"/>
          <p:cNvSpPr>
            <a:spLocks noEditPoints="1"/>
          </p:cNvSpPr>
          <p:nvPr/>
        </p:nvSpPr>
        <p:spPr bwMode="auto">
          <a:xfrm>
            <a:off x="2586807" y="500062"/>
            <a:ext cx="269875" cy="269875"/>
          </a:xfrm>
          <a:custGeom>
            <a:avLst/>
            <a:gdLst>
              <a:gd name="T0" fmla="*/ 33 w 65"/>
              <a:gd name="T1" fmla="*/ 61 h 65"/>
              <a:gd name="T2" fmla="*/ 13 w 65"/>
              <a:gd name="T3" fmla="*/ 52 h 65"/>
              <a:gd name="T4" fmla="*/ 4 w 65"/>
              <a:gd name="T5" fmla="*/ 32 h 65"/>
              <a:gd name="T6" fmla="*/ 13 w 65"/>
              <a:gd name="T7" fmla="*/ 12 h 65"/>
              <a:gd name="T8" fmla="*/ 33 w 65"/>
              <a:gd name="T9" fmla="*/ 4 h 65"/>
              <a:gd name="T10" fmla="*/ 53 w 65"/>
              <a:gd name="T11" fmla="*/ 12 h 65"/>
              <a:gd name="T12" fmla="*/ 54 w 65"/>
              <a:gd name="T13" fmla="*/ 11 h 65"/>
              <a:gd name="T14" fmla="*/ 56 w 65"/>
              <a:gd name="T15" fmla="*/ 9 h 65"/>
              <a:gd name="T16" fmla="*/ 54 w 65"/>
              <a:gd name="T17" fmla="*/ 11 h 65"/>
              <a:gd name="T18" fmla="*/ 53 w 65"/>
              <a:gd name="T19" fmla="*/ 12 h 65"/>
              <a:gd name="T20" fmla="*/ 61 w 65"/>
              <a:gd name="T21" fmla="*/ 32 h 65"/>
              <a:gd name="T22" fmla="*/ 53 w 65"/>
              <a:gd name="T23" fmla="*/ 52 h 65"/>
              <a:gd name="T24" fmla="*/ 33 w 65"/>
              <a:gd name="T25" fmla="*/ 61 h 65"/>
              <a:gd name="T26" fmla="*/ 33 w 65"/>
              <a:gd name="T27" fmla="*/ 0 h 65"/>
              <a:gd name="T28" fmla="*/ 33 w 65"/>
              <a:gd name="T29" fmla="*/ 0 h 65"/>
              <a:gd name="T30" fmla="*/ 12 w 65"/>
              <a:gd name="T31" fmla="*/ 8 h 65"/>
              <a:gd name="T32" fmla="*/ 10 w 65"/>
              <a:gd name="T33" fmla="*/ 9 h 65"/>
              <a:gd name="T34" fmla="*/ 9 w 65"/>
              <a:gd name="T35" fmla="*/ 10 h 65"/>
              <a:gd name="T36" fmla="*/ 0 w 65"/>
              <a:gd name="T37" fmla="*/ 32 h 65"/>
              <a:gd name="T38" fmla="*/ 10 w 65"/>
              <a:gd name="T39" fmla="*/ 55 h 65"/>
              <a:gd name="T40" fmla="*/ 33 w 65"/>
              <a:gd name="T41" fmla="*/ 65 h 65"/>
              <a:gd name="T42" fmla="*/ 33 w 65"/>
              <a:gd name="T43" fmla="*/ 65 h 65"/>
              <a:gd name="T44" fmla="*/ 56 w 65"/>
              <a:gd name="T45" fmla="*/ 55 h 65"/>
              <a:gd name="T46" fmla="*/ 65 w 65"/>
              <a:gd name="T47" fmla="*/ 32 h 65"/>
              <a:gd name="T48" fmla="*/ 56 w 65"/>
              <a:gd name="T49" fmla="*/ 9 h 65"/>
              <a:gd name="T50" fmla="*/ 56 w 65"/>
              <a:gd name="T51" fmla="*/ 9 h 65"/>
              <a:gd name="T52" fmla="*/ 33 w 65"/>
              <a:gd name="T53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5" h="65">
                <a:moveTo>
                  <a:pt x="33" y="61"/>
                </a:moveTo>
                <a:cubicBezTo>
                  <a:pt x="25" y="61"/>
                  <a:pt x="18" y="58"/>
                  <a:pt x="13" y="52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3" y="12"/>
                </a:cubicBez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6" y="9"/>
                  <a:pt x="56" y="9"/>
                  <a:pt x="56" y="9"/>
                </a:cubicBezTo>
                <a:cubicBezTo>
                  <a:pt x="54" y="11"/>
                  <a:pt x="54" y="11"/>
                  <a:pt x="54" y="11"/>
                </a:cubicBezTo>
                <a:cubicBezTo>
                  <a:pt x="53" y="12"/>
                  <a:pt x="53" y="12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3" y="52"/>
                </a:cubicBezTo>
                <a:cubicBezTo>
                  <a:pt x="47" y="58"/>
                  <a:pt x="40" y="61"/>
                  <a:pt x="33" y="61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5" y="0"/>
                  <a:pt x="18" y="3"/>
                  <a:pt x="12" y="8"/>
                </a:cubicBezTo>
                <a:cubicBezTo>
                  <a:pt x="11" y="8"/>
                  <a:pt x="10" y="9"/>
                  <a:pt x="10" y="9"/>
                </a:cubicBezTo>
                <a:cubicBezTo>
                  <a:pt x="10" y="10"/>
                  <a:pt x="9" y="10"/>
                  <a:pt x="9" y="10"/>
                </a:cubicBezTo>
                <a:cubicBezTo>
                  <a:pt x="3" y="17"/>
                  <a:pt x="0" y="24"/>
                  <a:pt x="0" y="32"/>
                </a:cubicBezTo>
                <a:cubicBezTo>
                  <a:pt x="0" y="41"/>
                  <a:pt x="4" y="49"/>
                  <a:pt x="10" y="55"/>
                </a:cubicBezTo>
                <a:cubicBezTo>
                  <a:pt x="16" y="61"/>
                  <a:pt x="24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1"/>
                  <a:pt x="56" y="55"/>
                </a:cubicBezTo>
                <a:cubicBezTo>
                  <a:pt x="62" y="49"/>
                  <a:pt x="65" y="41"/>
                  <a:pt x="65" y="32"/>
                </a:cubicBezTo>
                <a:cubicBezTo>
                  <a:pt x="65" y="24"/>
                  <a:pt x="62" y="16"/>
                  <a:pt x="56" y="9"/>
                </a:cubicBezTo>
                <a:cubicBezTo>
                  <a:pt x="56" y="9"/>
                  <a:pt x="56" y="9"/>
                  <a:pt x="56" y="9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35" name="Freeform 1093"/>
          <p:cNvSpPr>
            <a:spLocks/>
          </p:cNvSpPr>
          <p:nvPr/>
        </p:nvSpPr>
        <p:spPr bwMode="auto">
          <a:xfrm>
            <a:off x="2636020" y="558800"/>
            <a:ext cx="169863" cy="153988"/>
          </a:xfrm>
          <a:custGeom>
            <a:avLst/>
            <a:gdLst>
              <a:gd name="T0" fmla="*/ 21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1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36" name="Freeform 1094"/>
          <p:cNvSpPr>
            <a:spLocks noEditPoints="1"/>
          </p:cNvSpPr>
          <p:nvPr/>
        </p:nvSpPr>
        <p:spPr bwMode="auto">
          <a:xfrm>
            <a:off x="1491432" y="1773237"/>
            <a:ext cx="233363" cy="231775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0 w 56"/>
              <a:gd name="T19" fmla="*/ 28 h 56"/>
              <a:gd name="T20" fmla="*/ 8 w 56"/>
              <a:gd name="T21" fmla="*/ 48 h 56"/>
              <a:gd name="T22" fmla="*/ 28 w 56"/>
              <a:gd name="T23" fmla="*/ 56 h 56"/>
              <a:gd name="T24" fmla="*/ 48 w 56"/>
              <a:gd name="T25" fmla="*/ 48 h 56"/>
              <a:gd name="T26" fmla="*/ 56 w 56"/>
              <a:gd name="T27" fmla="*/ 28 h 56"/>
              <a:gd name="T28" fmla="*/ 48 w 56"/>
              <a:gd name="T29" fmla="*/ 8 h 56"/>
              <a:gd name="T30" fmla="*/ 49 w 56"/>
              <a:gd name="T31" fmla="*/ 7 h 56"/>
              <a:gd name="T32" fmla="*/ 49 w 56"/>
              <a:gd name="T33" fmla="*/ 7 h 56"/>
              <a:gd name="T34" fmla="*/ 48 w 56"/>
              <a:gd name="T35" fmla="*/ 8 h 56"/>
              <a:gd name="T36" fmla="*/ 28 w 56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8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8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8" y="22"/>
                  <a:pt x="48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2" y="13"/>
                  <a:pt x="0" y="21"/>
                  <a:pt x="0" y="28"/>
                </a:cubicBezTo>
                <a:cubicBezTo>
                  <a:pt x="0" y="35"/>
                  <a:pt x="2" y="42"/>
                  <a:pt x="8" y="48"/>
                </a:cubicBezTo>
                <a:cubicBezTo>
                  <a:pt x="13" y="54"/>
                  <a:pt x="21" y="56"/>
                  <a:pt x="28" y="56"/>
                </a:cubicBezTo>
                <a:cubicBezTo>
                  <a:pt x="35" y="56"/>
                  <a:pt x="42" y="54"/>
                  <a:pt x="48" y="48"/>
                </a:cubicBezTo>
                <a:cubicBezTo>
                  <a:pt x="54" y="42"/>
                  <a:pt x="56" y="35"/>
                  <a:pt x="56" y="28"/>
                </a:cubicBezTo>
                <a:cubicBezTo>
                  <a:pt x="56" y="21"/>
                  <a:pt x="54" y="13"/>
                  <a:pt x="48" y="8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8" y="8"/>
                  <a:pt x="48" y="8"/>
                  <a:pt x="48" y="8"/>
                </a:cubicBezTo>
                <a:cubicBezTo>
                  <a:pt x="42" y="2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37" name="Freeform 1095"/>
          <p:cNvSpPr>
            <a:spLocks noEditPoints="1"/>
          </p:cNvSpPr>
          <p:nvPr/>
        </p:nvSpPr>
        <p:spPr bwMode="auto">
          <a:xfrm>
            <a:off x="1475557" y="1757362"/>
            <a:ext cx="265113" cy="265113"/>
          </a:xfrm>
          <a:custGeom>
            <a:avLst/>
            <a:gdLst>
              <a:gd name="T0" fmla="*/ 32 w 64"/>
              <a:gd name="T1" fmla="*/ 60 h 64"/>
              <a:gd name="T2" fmla="*/ 12 w 64"/>
              <a:gd name="T3" fmla="*/ 52 h 64"/>
              <a:gd name="T4" fmla="*/ 4 w 64"/>
              <a:gd name="T5" fmla="*/ 32 h 64"/>
              <a:gd name="T6" fmla="*/ 12 w 64"/>
              <a:gd name="T7" fmla="*/ 12 h 64"/>
              <a:gd name="T8" fmla="*/ 32 w 64"/>
              <a:gd name="T9" fmla="*/ 4 h 64"/>
              <a:gd name="T10" fmla="*/ 52 w 64"/>
              <a:gd name="T11" fmla="*/ 12 h 64"/>
              <a:gd name="T12" fmla="*/ 53 w 64"/>
              <a:gd name="T13" fmla="*/ 11 h 64"/>
              <a:gd name="T14" fmla="*/ 55 w 64"/>
              <a:gd name="T15" fmla="*/ 9 h 64"/>
              <a:gd name="T16" fmla="*/ 53 w 64"/>
              <a:gd name="T17" fmla="*/ 11 h 64"/>
              <a:gd name="T18" fmla="*/ 52 w 64"/>
              <a:gd name="T19" fmla="*/ 12 h 64"/>
              <a:gd name="T20" fmla="*/ 60 w 64"/>
              <a:gd name="T21" fmla="*/ 32 h 64"/>
              <a:gd name="T22" fmla="*/ 52 w 64"/>
              <a:gd name="T23" fmla="*/ 52 h 64"/>
              <a:gd name="T24" fmla="*/ 32 w 64"/>
              <a:gd name="T25" fmla="*/ 60 h 64"/>
              <a:gd name="T26" fmla="*/ 32 w 64"/>
              <a:gd name="T27" fmla="*/ 0 h 64"/>
              <a:gd name="T28" fmla="*/ 32 w 64"/>
              <a:gd name="T29" fmla="*/ 0 h 64"/>
              <a:gd name="T30" fmla="*/ 30 w 64"/>
              <a:gd name="T31" fmla="*/ 0 h 64"/>
              <a:gd name="T32" fmla="*/ 26 w 64"/>
              <a:gd name="T33" fmla="*/ 0 h 64"/>
              <a:gd name="T34" fmla="*/ 9 w 64"/>
              <a:gd name="T35" fmla="*/ 9 h 64"/>
              <a:gd name="T36" fmla="*/ 0 w 64"/>
              <a:gd name="T37" fmla="*/ 32 h 64"/>
              <a:gd name="T38" fmla="*/ 9 w 64"/>
              <a:gd name="T39" fmla="*/ 55 h 64"/>
              <a:gd name="T40" fmla="*/ 32 w 64"/>
              <a:gd name="T41" fmla="*/ 64 h 64"/>
              <a:gd name="T42" fmla="*/ 32 w 64"/>
              <a:gd name="T43" fmla="*/ 64 h 64"/>
              <a:gd name="T44" fmla="*/ 55 w 64"/>
              <a:gd name="T45" fmla="*/ 55 h 64"/>
              <a:gd name="T46" fmla="*/ 64 w 64"/>
              <a:gd name="T47" fmla="*/ 32 h 64"/>
              <a:gd name="T48" fmla="*/ 55 w 64"/>
              <a:gd name="T49" fmla="*/ 9 h 64"/>
              <a:gd name="T50" fmla="*/ 55 w 64"/>
              <a:gd name="T51" fmla="*/ 9 h 64"/>
              <a:gd name="T52" fmla="*/ 32 w 64"/>
              <a:gd name="T53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4" h="64">
                <a:moveTo>
                  <a:pt x="32" y="60"/>
                </a:moveTo>
                <a:cubicBezTo>
                  <a:pt x="25" y="60"/>
                  <a:pt x="17" y="58"/>
                  <a:pt x="12" y="52"/>
                </a:cubicBezTo>
                <a:cubicBezTo>
                  <a:pt x="6" y="46"/>
                  <a:pt x="4" y="39"/>
                  <a:pt x="4" y="32"/>
                </a:cubicBezTo>
                <a:cubicBezTo>
                  <a:pt x="4" y="25"/>
                  <a:pt x="6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39" y="4"/>
                  <a:pt x="46" y="6"/>
                  <a:pt x="52" y="12"/>
                </a:cubicBezTo>
                <a:cubicBezTo>
                  <a:pt x="53" y="11"/>
                  <a:pt x="53" y="11"/>
                  <a:pt x="53" y="11"/>
                </a:cubicBezTo>
                <a:cubicBezTo>
                  <a:pt x="55" y="9"/>
                  <a:pt x="55" y="9"/>
                  <a:pt x="55" y="9"/>
                </a:cubicBezTo>
                <a:cubicBezTo>
                  <a:pt x="53" y="11"/>
                  <a:pt x="53" y="11"/>
                  <a:pt x="53" y="11"/>
                </a:cubicBezTo>
                <a:cubicBezTo>
                  <a:pt x="52" y="12"/>
                  <a:pt x="52" y="12"/>
                  <a:pt x="52" y="12"/>
                </a:cubicBezTo>
                <a:cubicBezTo>
                  <a:pt x="58" y="17"/>
                  <a:pt x="60" y="25"/>
                  <a:pt x="60" y="32"/>
                </a:cubicBezTo>
                <a:cubicBezTo>
                  <a:pt x="60" y="39"/>
                  <a:pt x="58" y="46"/>
                  <a:pt x="52" y="52"/>
                </a:cubicBezTo>
                <a:cubicBezTo>
                  <a:pt x="46" y="58"/>
                  <a:pt x="39" y="60"/>
                  <a:pt x="32" y="60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31" y="0"/>
                  <a:pt x="31" y="0"/>
                  <a:pt x="30" y="0"/>
                </a:cubicBezTo>
                <a:cubicBezTo>
                  <a:pt x="29" y="0"/>
                  <a:pt x="27" y="0"/>
                  <a:pt x="26" y="0"/>
                </a:cubicBezTo>
                <a:cubicBezTo>
                  <a:pt x="20" y="1"/>
                  <a:pt x="14" y="4"/>
                  <a:pt x="9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5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0" y="64"/>
                  <a:pt x="49" y="61"/>
                  <a:pt x="55" y="55"/>
                </a:cubicBezTo>
                <a:cubicBezTo>
                  <a:pt x="61" y="49"/>
                  <a:pt x="64" y="40"/>
                  <a:pt x="64" y="32"/>
                </a:cubicBezTo>
                <a:cubicBezTo>
                  <a:pt x="64" y="24"/>
                  <a:pt x="61" y="15"/>
                  <a:pt x="55" y="9"/>
                </a:cubicBezTo>
                <a:cubicBezTo>
                  <a:pt x="55" y="9"/>
                  <a:pt x="55" y="9"/>
                  <a:pt x="55" y="9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38" name="Freeform 1096"/>
          <p:cNvSpPr>
            <a:spLocks/>
          </p:cNvSpPr>
          <p:nvPr/>
        </p:nvSpPr>
        <p:spPr bwMode="auto">
          <a:xfrm>
            <a:off x="1524770" y="1811337"/>
            <a:ext cx="166688" cy="157163"/>
          </a:xfrm>
          <a:custGeom>
            <a:avLst/>
            <a:gdLst>
              <a:gd name="T0" fmla="*/ 20 w 40"/>
              <a:gd name="T1" fmla="*/ 0 h 38"/>
              <a:gd name="T2" fmla="*/ 7 w 40"/>
              <a:gd name="T3" fmla="*/ 6 h 38"/>
              <a:gd name="T4" fmla="*/ 7 w 40"/>
              <a:gd name="T5" fmla="*/ 32 h 38"/>
              <a:gd name="T6" fmla="*/ 20 w 40"/>
              <a:gd name="T7" fmla="*/ 38 h 38"/>
              <a:gd name="T8" fmla="*/ 33 w 40"/>
              <a:gd name="T9" fmla="*/ 32 h 38"/>
              <a:gd name="T10" fmla="*/ 33 w 40"/>
              <a:gd name="T11" fmla="*/ 6 h 38"/>
              <a:gd name="T12" fmla="*/ 20 w 40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" h="38">
                <a:moveTo>
                  <a:pt x="20" y="0"/>
                </a:moveTo>
                <a:cubicBezTo>
                  <a:pt x="15" y="0"/>
                  <a:pt x="10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0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0" y="25"/>
                  <a:pt x="40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39" name="Freeform 1097"/>
          <p:cNvSpPr>
            <a:spLocks noEditPoints="1"/>
          </p:cNvSpPr>
          <p:nvPr/>
        </p:nvSpPr>
        <p:spPr bwMode="auto">
          <a:xfrm>
            <a:off x="961207" y="3659188"/>
            <a:ext cx="236538" cy="236538"/>
          </a:xfrm>
          <a:custGeom>
            <a:avLst/>
            <a:gdLst>
              <a:gd name="T0" fmla="*/ 29 w 57"/>
              <a:gd name="T1" fmla="*/ 47 h 57"/>
              <a:gd name="T2" fmla="*/ 16 w 57"/>
              <a:gd name="T3" fmla="*/ 42 h 57"/>
              <a:gd name="T4" fmla="*/ 16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8 h 57"/>
              <a:gd name="T18" fmla="*/ 0 w 57"/>
              <a:gd name="T19" fmla="*/ 28 h 57"/>
              <a:gd name="T20" fmla="*/ 9 w 57"/>
              <a:gd name="T21" fmla="*/ 48 h 57"/>
              <a:gd name="T22" fmla="*/ 29 w 57"/>
              <a:gd name="T23" fmla="*/ 57 h 57"/>
              <a:gd name="T24" fmla="*/ 49 w 57"/>
              <a:gd name="T25" fmla="*/ 48 h 57"/>
              <a:gd name="T26" fmla="*/ 57 w 57"/>
              <a:gd name="T27" fmla="*/ 28 h 57"/>
              <a:gd name="T28" fmla="*/ 49 w 57"/>
              <a:gd name="T29" fmla="*/ 8 h 57"/>
              <a:gd name="T30" fmla="*/ 50 w 57"/>
              <a:gd name="T31" fmla="*/ 7 h 57"/>
              <a:gd name="T32" fmla="*/ 50 w 57"/>
              <a:gd name="T33" fmla="*/ 7 h 57"/>
              <a:gd name="T34" fmla="*/ 49 w 57"/>
              <a:gd name="T35" fmla="*/ 8 h 57"/>
              <a:gd name="T36" fmla="*/ 29 w 57"/>
              <a:gd name="T37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6" y="42"/>
                </a:cubicBezTo>
                <a:cubicBezTo>
                  <a:pt x="8" y="34"/>
                  <a:pt x="8" y="22"/>
                  <a:pt x="16" y="15"/>
                </a:cubicBezTo>
                <a:cubicBezTo>
                  <a:pt x="19" y="11"/>
                  <a:pt x="24" y="10"/>
                  <a:pt x="29" y="10"/>
                </a:cubicBezTo>
                <a:cubicBezTo>
                  <a:pt x="33" y="10"/>
                  <a:pt x="38" y="11"/>
                  <a:pt x="42" y="15"/>
                </a:cubicBezTo>
                <a:cubicBezTo>
                  <a:pt x="49" y="22"/>
                  <a:pt x="49" y="34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9" y="48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8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9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9" y="8"/>
                  <a:pt x="49" y="8"/>
                  <a:pt x="49" y="8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40" name="Freeform 1098"/>
          <p:cNvSpPr>
            <a:spLocks noEditPoints="1"/>
          </p:cNvSpPr>
          <p:nvPr/>
        </p:nvSpPr>
        <p:spPr bwMode="auto">
          <a:xfrm>
            <a:off x="945332" y="3643313"/>
            <a:ext cx="269875" cy="269875"/>
          </a:xfrm>
          <a:custGeom>
            <a:avLst/>
            <a:gdLst>
              <a:gd name="T0" fmla="*/ 33 w 65"/>
              <a:gd name="T1" fmla="*/ 61 h 65"/>
              <a:gd name="T2" fmla="*/ 13 w 65"/>
              <a:gd name="T3" fmla="*/ 52 h 65"/>
              <a:gd name="T4" fmla="*/ 4 w 65"/>
              <a:gd name="T5" fmla="*/ 32 h 65"/>
              <a:gd name="T6" fmla="*/ 13 w 65"/>
              <a:gd name="T7" fmla="*/ 12 h 65"/>
              <a:gd name="T8" fmla="*/ 33 w 65"/>
              <a:gd name="T9" fmla="*/ 4 h 65"/>
              <a:gd name="T10" fmla="*/ 53 w 65"/>
              <a:gd name="T11" fmla="*/ 12 h 65"/>
              <a:gd name="T12" fmla="*/ 54 w 65"/>
              <a:gd name="T13" fmla="*/ 11 h 65"/>
              <a:gd name="T14" fmla="*/ 56 w 65"/>
              <a:gd name="T15" fmla="*/ 9 h 65"/>
              <a:gd name="T16" fmla="*/ 54 w 65"/>
              <a:gd name="T17" fmla="*/ 11 h 65"/>
              <a:gd name="T18" fmla="*/ 53 w 65"/>
              <a:gd name="T19" fmla="*/ 12 h 65"/>
              <a:gd name="T20" fmla="*/ 61 w 65"/>
              <a:gd name="T21" fmla="*/ 32 h 65"/>
              <a:gd name="T22" fmla="*/ 53 w 65"/>
              <a:gd name="T23" fmla="*/ 52 h 65"/>
              <a:gd name="T24" fmla="*/ 33 w 65"/>
              <a:gd name="T25" fmla="*/ 61 h 65"/>
              <a:gd name="T26" fmla="*/ 33 w 65"/>
              <a:gd name="T27" fmla="*/ 0 h 65"/>
              <a:gd name="T28" fmla="*/ 33 w 65"/>
              <a:gd name="T29" fmla="*/ 0 h 65"/>
              <a:gd name="T30" fmla="*/ 30 w 65"/>
              <a:gd name="T31" fmla="*/ 0 h 65"/>
              <a:gd name="T32" fmla="*/ 26 w 65"/>
              <a:gd name="T33" fmla="*/ 1 h 65"/>
              <a:gd name="T34" fmla="*/ 10 w 65"/>
              <a:gd name="T35" fmla="*/ 9 h 65"/>
              <a:gd name="T36" fmla="*/ 0 w 65"/>
              <a:gd name="T37" fmla="*/ 32 h 65"/>
              <a:gd name="T38" fmla="*/ 10 w 65"/>
              <a:gd name="T39" fmla="*/ 55 h 65"/>
              <a:gd name="T40" fmla="*/ 33 w 65"/>
              <a:gd name="T41" fmla="*/ 65 h 65"/>
              <a:gd name="T42" fmla="*/ 33 w 65"/>
              <a:gd name="T43" fmla="*/ 65 h 65"/>
              <a:gd name="T44" fmla="*/ 56 w 65"/>
              <a:gd name="T45" fmla="*/ 55 h 65"/>
              <a:gd name="T46" fmla="*/ 65 w 65"/>
              <a:gd name="T47" fmla="*/ 32 h 65"/>
              <a:gd name="T48" fmla="*/ 56 w 65"/>
              <a:gd name="T49" fmla="*/ 9 h 65"/>
              <a:gd name="T50" fmla="*/ 56 w 65"/>
              <a:gd name="T51" fmla="*/ 9 h 65"/>
              <a:gd name="T52" fmla="*/ 33 w 65"/>
              <a:gd name="T53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5" h="65">
                <a:moveTo>
                  <a:pt x="33" y="61"/>
                </a:moveTo>
                <a:cubicBezTo>
                  <a:pt x="25" y="61"/>
                  <a:pt x="18" y="58"/>
                  <a:pt x="13" y="52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3" y="12"/>
                </a:cubicBez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6" y="9"/>
                  <a:pt x="56" y="9"/>
                  <a:pt x="56" y="9"/>
                </a:cubicBezTo>
                <a:cubicBezTo>
                  <a:pt x="54" y="11"/>
                  <a:pt x="54" y="11"/>
                  <a:pt x="54" y="11"/>
                </a:cubicBezTo>
                <a:cubicBezTo>
                  <a:pt x="53" y="12"/>
                  <a:pt x="53" y="12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3" y="52"/>
                </a:cubicBezTo>
                <a:cubicBezTo>
                  <a:pt x="47" y="58"/>
                  <a:pt x="40" y="61"/>
                  <a:pt x="33" y="61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32" y="0"/>
                  <a:pt x="31" y="0"/>
                  <a:pt x="30" y="0"/>
                </a:cubicBezTo>
                <a:cubicBezTo>
                  <a:pt x="29" y="0"/>
                  <a:pt x="28" y="0"/>
                  <a:pt x="26" y="1"/>
                </a:cubicBezTo>
                <a:cubicBezTo>
                  <a:pt x="20" y="2"/>
                  <a:pt x="15" y="5"/>
                  <a:pt x="10" y="9"/>
                </a:cubicBezTo>
                <a:cubicBezTo>
                  <a:pt x="4" y="16"/>
                  <a:pt x="0" y="24"/>
                  <a:pt x="0" y="32"/>
                </a:cubicBezTo>
                <a:cubicBezTo>
                  <a:pt x="0" y="41"/>
                  <a:pt x="4" y="49"/>
                  <a:pt x="10" y="55"/>
                </a:cubicBezTo>
                <a:cubicBezTo>
                  <a:pt x="16" y="61"/>
                  <a:pt x="24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2"/>
                  <a:pt x="56" y="55"/>
                </a:cubicBezTo>
                <a:cubicBezTo>
                  <a:pt x="62" y="49"/>
                  <a:pt x="65" y="41"/>
                  <a:pt x="65" y="32"/>
                </a:cubicBezTo>
                <a:cubicBezTo>
                  <a:pt x="65" y="24"/>
                  <a:pt x="62" y="16"/>
                  <a:pt x="56" y="9"/>
                </a:cubicBezTo>
                <a:cubicBezTo>
                  <a:pt x="56" y="9"/>
                  <a:pt x="56" y="9"/>
                  <a:pt x="56" y="9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41" name="Freeform 1099"/>
          <p:cNvSpPr>
            <a:spLocks/>
          </p:cNvSpPr>
          <p:nvPr/>
        </p:nvSpPr>
        <p:spPr bwMode="auto">
          <a:xfrm>
            <a:off x="994545" y="3702050"/>
            <a:ext cx="169863" cy="152400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1"/>
                  <a:pt x="8" y="5"/>
                </a:cubicBezTo>
                <a:cubicBezTo>
                  <a:pt x="0" y="12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42" name="Freeform 1100"/>
          <p:cNvSpPr>
            <a:spLocks noEditPoints="1"/>
          </p:cNvSpPr>
          <p:nvPr/>
        </p:nvSpPr>
        <p:spPr bwMode="auto">
          <a:xfrm>
            <a:off x="-2636068" y="2851150"/>
            <a:ext cx="236538" cy="236538"/>
          </a:xfrm>
          <a:custGeom>
            <a:avLst/>
            <a:gdLst>
              <a:gd name="T0" fmla="*/ 28 w 57"/>
              <a:gd name="T1" fmla="*/ 47 h 57"/>
              <a:gd name="T2" fmla="*/ 15 w 57"/>
              <a:gd name="T3" fmla="*/ 41 h 57"/>
              <a:gd name="T4" fmla="*/ 15 w 57"/>
              <a:gd name="T5" fmla="*/ 15 h 57"/>
              <a:gd name="T6" fmla="*/ 28 w 57"/>
              <a:gd name="T7" fmla="*/ 10 h 57"/>
              <a:gd name="T8" fmla="*/ 42 w 57"/>
              <a:gd name="T9" fmla="*/ 15 h 57"/>
              <a:gd name="T10" fmla="*/ 42 w 57"/>
              <a:gd name="T11" fmla="*/ 41 h 57"/>
              <a:gd name="T12" fmla="*/ 28 w 57"/>
              <a:gd name="T13" fmla="*/ 47 h 57"/>
              <a:gd name="T14" fmla="*/ 28 w 57"/>
              <a:gd name="T15" fmla="*/ 0 h 57"/>
              <a:gd name="T16" fmla="*/ 8 w 57"/>
              <a:gd name="T17" fmla="*/ 8 h 57"/>
              <a:gd name="T18" fmla="*/ 0 w 57"/>
              <a:gd name="T19" fmla="*/ 28 h 57"/>
              <a:gd name="T20" fmla="*/ 8 w 57"/>
              <a:gd name="T21" fmla="*/ 48 h 57"/>
              <a:gd name="T22" fmla="*/ 28 w 57"/>
              <a:gd name="T23" fmla="*/ 57 h 57"/>
              <a:gd name="T24" fmla="*/ 48 w 57"/>
              <a:gd name="T25" fmla="*/ 48 h 57"/>
              <a:gd name="T26" fmla="*/ 57 w 57"/>
              <a:gd name="T27" fmla="*/ 28 h 57"/>
              <a:gd name="T28" fmla="*/ 48 w 57"/>
              <a:gd name="T29" fmla="*/ 8 h 57"/>
              <a:gd name="T30" fmla="*/ 50 w 57"/>
              <a:gd name="T31" fmla="*/ 7 h 57"/>
              <a:gd name="T32" fmla="*/ 50 w 57"/>
              <a:gd name="T33" fmla="*/ 7 h 57"/>
              <a:gd name="T34" fmla="*/ 48 w 57"/>
              <a:gd name="T35" fmla="*/ 8 h 57"/>
              <a:gd name="T36" fmla="*/ 28 w 57"/>
              <a:gd name="T37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7">
                <a:moveTo>
                  <a:pt x="28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10"/>
                  <a:pt x="28" y="10"/>
                </a:cubicBezTo>
                <a:cubicBezTo>
                  <a:pt x="33" y="10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5"/>
                  <a:pt x="3" y="43"/>
                  <a:pt x="8" y="48"/>
                </a:cubicBezTo>
                <a:cubicBezTo>
                  <a:pt x="14" y="54"/>
                  <a:pt x="21" y="57"/>
                  <a:pt x="28" y="57"/>
                </a:cubicBezTo>
                <a:cubicBezTo>
                  <a:pt x="36" y="57"/>
                  <a:pt x="43" y="54"/>
                  <a:pt x="48" y="48"/>
                </a:cubicBezTo>
                <a:cubicBezTo>
                  <a:pt x="54" y="43"/>
                  <a:pt x="57" y="35"/>
                  <a:pt x="57" y="28"/>
                </a:cubicBezTo>
                <a:cubicBezTo>
                  <a:pt x="57" y="21"/>
                  <a:pt x="54" y="14"/>
                  <a:pt x="48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8" y="8"/>
                  <a:pt x="48" y="8"/>
                  <a:pt x="48" y="8"/>
                </a:cubicBezTo>
                <a:cubicBezTo>
                  <a:pt x="43" y="3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43" name="Freeform 1101"/>
          <p:cNvSpPr>
            <a:spLocks/>
          </p:cNvSpPr>
          <p:nvPr/>
        </p:nvSpPr>
        <p:spPr bwMode="auto">
          <a:xfrm>
            <a:off x="-2653531" y="2835275"/>
            <a:ext cx="269875" cy="268288"/>
          </a:xfrm>
          <a:custGeom>
            <a:avLst/>
            <a:gdLst>
              <a:gd name="T0" fmla="*/ 32 w 65"/>
              <a:gd name="T1" fmla="*/ 0 h 65"/>
              <a:gd name="T2" fmla="*/ 32 w 65"/>
              <a:gd name="T3" fmla="*/ 0 h 65"/>
              <a:gd name="T4" fmla="*/ 10 w 65"/>
              <a:gd name="T5" fmla="*/ 9 h 65"/>
              <a:gd name="T6" fmla="*/ 1 w 65"/>
              <a:gd name="T7" fmla="*/ 24 h 65"/>
              <a:gd name="T8" fmla="*/ 0 w 65"/>
              <a:gd name="T9" fmla="*/ 28 h 65"/>
              <a:gd name="T10" fmla="*/ 0 w 65"/>
              <a:gd name="T11" fmla="*/ 32 h 65"/>
              <a:gd name="T12" fmla="*/ 10 w 65"/>
              <a:gd name="T13" fmla="*/ 55 h 65"/>
              <a:gd name="T14" fmla="*/ 32 w 65"/>
              <a:gd name="T15" fmla="*/ 65 h 65"/>
              <a:gd name="T16" fmla="*/ 32 w 65"/>
              <a:gd name="T17" fmla="*/ 65 h 65"/>
              <a:gd name="T18" fmla="*/ 55 w 65"/>
              <a:gd name="T19" fmla="*/ 55 h 65"/>
              <a:gd name="T20" fmla="*/ 65 w 65"/>
              <a:gd name="T21" fmla="*/ 32 h 65"/>
              <a:gd name="T22" fmla="*/ 55 w 65"/>
              <a:gd name="T23" fmla="*/ 9 h 65"/>
              <a:gd name="T24" fmla="*/ 54 w 65"/>
              <a:gd name="T25" fmla="*/ 11 h 65"/>
              <a:gd name="T26" fmla="*/ 52 w 65"/>
              <a:gd name="T27" fmla="*/ 12 h 65"/>
              <a:gd name="T28" fmla="*/ 61 w 65"/>
              <a:gd name="T29" fmla="*/ 32 h 65"/>
              <a:gd name="T30" fmla="*/ 52 w 65"/>
              <a:gd name="T31" fmla="*/ 52 h 65"/>
              <a:gd name="T32" fmla="*/ 32 w 65"/>
              <a:gd name="T33" fmla="*/ 61 h 65"/>
              <a:gd name="T34" fmla="*/ 12 w 65"/>
              <a:gd name="T35" fmla="*/ 52 h 65"/>
              <a:gd name="T36" fmla="*/ 4 w 65"/>
              <a:gd name="T37" fmla="*/ 32 h 65"/>
              <a:gd name="T38" fmla="*/ 12 w 65"/>
              <a:gd name="T39" fmla="*/ 12 h 65"/>
              <a:gd name="T40" fmla="*/ 32 w 65"/>
              <a:gd name="T41" fmla="*/ 4 h 65"/>
              <a:gd name="T42" fmla="*/ 52 w 65"/>
              <a:gd name="T43" fmla="*/ 12 h 65"/>
              <a:gd name="T44" fmla="*/ 54 w 65"/>
              <a:gd name="T45" fmla="*/ 11 h 65"/>
              <a:gd name="T46" fmla="*/ 55 w 65"/>
              <a:gd name="T47" fmla="*/ 9 h 65"/>
              <a:gd name="T48" fmla="*/ 32 w 65"/>
              <a:gd name="T49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5" h="65"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10" y="9"/>
                </a:cubicBezTo>
                <a:cubicBezTo>
                  <a:pt x="5" y="14"/>
                  <a:pt x="2" y="19"/>
                  <a:pt x="1" y="24"/>
                </a:cubicBezTo>
                <a:cubicBezTo>
                  <a:pt x="1" y="26"/>
                  <a:pt x="0" y="27"/>
                  <a:pt x="0" y="28"/>
                </a:cubicBezTo>
                <a:cubicBezTo>
                  <a:pt x="0" y="30"/>
                  <a:pt x="0" y="31"/>
                  <a:pt x="0" y="32"/>
                </a:cubicBezTo>
                <a:cubicBezTo>
                  <a:pt x="0" y="40"/>
                  <a:pt x="3" y="49"/>
                  <a:pt x="10" y="55"/>
                </a:cubicBezTo>
                <a:cubicBezTo>
                  <a:pt x="16" y="61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1" y="65"/>
                  <a:pt x="49" y="61"/>
                  <a:pt x="55" y="55"/>
                </a:cubicBezTo>
                <a:cubicBezTo>
                  <a:pt x="62" y="49"/>
                  <a:pt x="65" y="40"/>
                  <a:pt x="65" y="32"/>
                </a:cubicBezTo>
                <a:cubicBezTo>
                  <a:pt x="65" y="24"/>
                  <a:pt x="62" y="16"/>
                  <a:pt x="55" y="9"/>
                </a:cubicBezTo>
                <a:cubicBezTo>
                  <a:pt x="54" y="11"/>
                  <a:pt x="54" y="11"/>
                  <a:pt x="54" y="11"/>
                </a:cubicBezTo>
                <a:cubicBezTo>
                  <a:pt x="52" y="12"/>
                  <a:pt x="52" y="12"/>
                  <a:pt x="52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39"/>
                  <a:pt x="58" y="47"/>
                  <a:pt x="52" y="52"/>
                </a:cubicBezTo>
                <a:cubicBezTo>
                  <a:pt x="47" y="58"/>
                  <a:pt x="40" y="61"/>
                  <a:pt x="32" y="61"/>
                </a:cubicBezTo>
                <a:cubicBezTo>
                  <a:pt x="25" y="61"/>
                  <a:pt x="18" y="58"/>
                  <a:pt x="12" y="52"/>
                </a:cubicBezTo>
                <a:cubicBezTo>
                  <a:pt x="7" y="47"/>
                  <a:pt x="4" y="39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8" y="7"/>
                  <a:pt x="25" y="4"/>
                  <a:pt x="32" y="4"/>
                </a:cubicBezTo>
                <a:cubicBezTo>
                  <a:pt x="40" y="4"/>
                  <a:pt x="47" y="7"/>
                  <a:pt x="52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5" y="9"/>
                  <a:pt x="55" y="9"/>
                  <a:pt x="55" y="9"/>
                </a:cubicBezTo>
                <a:cubicBezTo>
                  <a:pt x="49" y="3"/>
                  <a:pt x="41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44" name="Freeform 1102"/>
          <p:cNvSpPr>
            <a:spLocks/>
          </p:cNvSpPr>
          <p:nvPr/>
        </p:nvSpPr>
        <p:spPr bwMode="auto">
          <a:xfrm>
            <a:off x="-2602731" y="2892425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1 h 37"/>
              <a:gd name="T6" fmla="*/ 20 w 41"/>
              <a:gd name="T7" fmla="*/ 37 h 37"/>
              <a:gd name="T8" fmla="*/ 34 w 41"/>
              <a:gd name="T9" fmla="*/ 31 h 37"/>
              <a:gd name="T10" fmla="*/ 34 w 41"/>
              <a:gd name="T11" fmla="*/ 5 h 37"/>
              <a:gd name="T12" fmla="*/ 20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1"/>
                  <a:pt x="7" y="5"/>
                </a:cubicBezTo>
                <a:cubicBezTo>
                  <a:pt x="0" y="12"/>
                  <a:pt x="0" y="24"/>
                  <a:pt x="7" y="31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1"/>
                </a:cubicBezTo>
                <a:cubicBezTo>
                  <a:pt x="41" y="24"/>
                  <a:pt x="41" y="12"/>
                  <a:pt x="34" y="5"/>
                </a:cubicBezTo>
                <a:cubicBezTo>
                  <a:pt x="30" y="1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45" name="Freeform 1103"/>
          <p:cNvSpPr>
            <a:spLocks noEditPoints="1"/>
          </p:cNvSpPr>
          <p:nvPr/>
        </p:nvSpPr>
        <p:spPr bwMode="auto">
          <a:xfrm>
            <a:off x="1408882" y="2768600"/>
            <a:ext cx="236538" cy="236538"/>
          </a:xfrm>
          <a:custGeom>
            <a:avLst/>
            <a:gdLst>
              <a:gd name="T0" fmla="*/ 28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8 w 57"/>
              <a:gd name="T7" fmla="*/ 10 h 57"/>
              <a:gd name="T8" fmla="*/ 41 w 57"/>
              <a:gd name="T9" fmla="*/ 15 h 57"/>
              <a:gd name="T10" fmla="*/ 41 w 57"/>
              <a:gd name="T11" fmla="*/ 42 h 57"/>
              <a:gd name="T12" fmla="*/ 28 w 57"/>
              <a:gd name="T13" fmla="*/ 47 h 57"/>
              <a:gd name="T14" fmla="*/ 28 w 57"/>
              <a:gd name="T15" fmla="*/ 0 h 57"/>
              <a:gd name="T16" fmla="*/ 8 w 57"/>
              <a:gd name="T17" fmla="*/ 8 h 57"/>
              <a:gd name="T18" fmla="*/ 0 w 57"/>
              <a:gd name="T19" fmla="*/ 28 h 57"/>
              <a:gd name="T20" fmla="*/ 8 w 57"/>
              <a:gd name="T21" fmla="*/ 48 h 57"/>
              <a:gd name="T22" fmla="*/ 28 w 57"/>
              <a:gd name="T23" fmla="*/ 57 h 57"/>
              <a:gd name="T24" fmla="*/ 48 w 57"/>
              <a:gd name="T25" fmla="*/ 48 h 57"/>
              <a:gd name="T26" fmla="*/ 57 w 57"/>
              <a:gd name="T27" fmla="*/ 28 h 57"/>
              <a:gd name="T28" fmla="*/ 48 w 57"/>
              <a:gd name="T29" fmla="*/ 8 h 57"/>
              <a:gd name="T30" fmla="*/ 50 w 57"/>
              <a:gd name="T31" fmla="*/ 7 h 57"/>
              <a:gd name="T32" fmla="*/ 50 w 57"/>
              <a:gd name="T33" fmla="*/ 7 h 57"/>
              <a:gd name="T34" fmla="*/ 48 w 57"/>
              <a:gd name="T35" fmla="*/ 8 h 57"/>
              <a:gd name="T36" fmla="*/ 28 w 57"/>
              <a:gd name="T37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7">
                <a:moveTo>
                  <a:pt x="28" y="47"/>
                </a:moveTo>
                <a:cubicBezTo>
                  <a:pt x="23" y="47"/>
                  <a:pt x="19" y="45"/>
                  <a:pt x="15" y="42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2"/>
                  <a:pt x="23" y="10"/>
                  <a:pt x="28" y="10"/>
                </a:cubicBezTo>
                <a:cubicBezTo>
                  <a:pt x="33" y="10"/>
                  <a:pt x="38" y="12"/>
                  <a:pt x="41" y="15"/>
                </a:cubicBezTo>
                <a:cubicBezTo>
                  <a:pt x="49" y="22"/>
                  <a:pt x="49" y="34"/>
                  <a:pt x="41" y="42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8" y="48"/>
                </a:cubicBezTo>
                <a:cubicBezTo>
                  <a:pt x="14" y="54"/>
                  <a:pt x="21" y="57"/>
                  <a:pt x="28" y="57"/>
                </a:cubicBezTo>
                <a:cubicBezTo>
                  <a:pt x="35" y="57"/>
                  <a:pt x="43" y="54"/>
                  <a:pt x="48" y="48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8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8" y="8"/>
                  <a:pt x="48" y="8"/>
                  <a:pt x="48" y="8"/>
                </a:cubicBezTo>
                <a:cubicBezTo>
                  <a:pt x="43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46" name="Freeform 1104"/>
          <p:cNvSpPr>
            <a:spLocks noEditPoints="1"/>
          </p:cNvSpPr>
          <p:nvPr/>
        </p:nvSpPr>
        <p:spPr bwMode="auto">
          <a:xfrm>
            <a:off x="1393007" y="2752725"/>
            <a:ext cx="269875" cy="268288"/>
          </a:xfrm>
          <a:custGeom>
            <a:avLst/>
            <a:gdLst>
              <a:gd name="T0" fmla="*/ 32 w 65"/>
              <a:gd name="T1" fmla="*/ 61 h 65"/>
              <a:gd name="T2" fmla="*/ 12 w 65"/>
              <a:gd name="T3" fmla="*/ 52 h 65"/>
              <a:gd name="T4" fmla="*/ 4 w 65"/>
              <a:gd name="T5" fmla="*/ 32 h 65"/>
              <a:gd name="T6" fmla="*/ 12 w 65"/>
              <a:gd name="T7" fmla="*/ 12 h 65"/>
              <a:gd name="T8" fmla="*/ 32 w 65"/>
              <a:gd name="T9" fmla="*/ 4 h 65"/>
              <a:gd name="T10" fmla="*/ 52 w 65"/>
              <a:gd name="T11" fmla="*/ 12 h 65"/>
              <a:gd name="T12" fmla="*/ 54 w 65"/>
              <a:gd name="T13" fmla="*/ 11 h 65"/>
              <a:gd name="T14" fmla="*/ 52 w 65"/>
              <a:gd name="T15" fmla="*/ 12 h 65"/>
              <a:gd name="T16" fmla="*/ 61 w 65"/>
              <a:gd name="T17" fmla="*/ 32 h 65"/>
              <a:gd name="T18" fmla="*/ 52 w 65"/>
              <a:gd name="T19" fmla="*/ 52 h 65"/>
              <a:gd name="T20" fmla="*/ 32 w 65"/>
              <a:gd name="T21" fmla="*/ 61 h 65"/>
              <a:gd name="T22" fmla="*/ 32 w 65"/>
              <a:gd name="T23" fmla="*/ 0 h 65"/>
              <a:gd name="T24" fmla="*/ 32 w 65"/>
              <a:gd name="T25" fmla="*/ 0 h 65"/>
              <a:gd name="T26" fmla="*/ 9 w 65"/>
              <a:gd name="T27" fmla="*/ 10 h 65"/>
              <a:gd name="T28" fmla="*/ 0 w 65"/>
              <a:gd name="T29" fmla="*/ 31 h 65"/>
              <a:gd name="T30" fmla="*/ 0 w 65"/>
              <a:gd name="T31" fmla="*/ 32 h 65"/>
              <a:gd name="T32" fmla="*/ 0 w 65"/>
              <a:gd name="T33" fmla="*/ 35 h 65"/>
              <a:gd name="T34" fmla="*/ 9 w 65"/>
              <a:gd name="T35" fmla="*/ 55 h 65"/>
              <a:gd name="T36" fmla="*/ 32 w 65"/>
              <a:gd name="T37" fmla="*/ 65 h 65"/>
              <a:gd name="T38" fmla="*/ 32 w 65"/>
              <a:gd name="T39" fmla="*/ 65 h 65"/>
              <a:gd name="T40" fmla="*/ 55 w 65"/>
              <a:gd name="T41" fmla="*/ 55 h 65"/>
              <a:gd name="T42" fmla="*/ 65 w 65"/>
              <a:gd name="T43" fmla="*/ 32 h 65"/>
              <a:gd name="T44" fmla="*/ 55 w 65"/>
              <a:gd name="T45" fmla="*/ 10 h 65"/>
              <a:gd name="T46" fmla="*/ 55 w 65"/>
              <a:gd name="T47" fmla="*/ 10 h 65"/>
              <a:gd name="T48" fmla="*/ 32 w 65"/>
              <a:gd name="T49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5" h="65">
                <a:moveTo>
                  <a:pt x="32" y="61"/>
                </a:moveTo>
                <a:cubicBezTo>
                  <a:pt x="25" y="61"/>
                  <a:pt x="18" y="58"/>
                  <a:pt x="12" y="52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8" y="7"/>
                  <a:pt x="25" y="4"/>
                  <a:pt x="32" y="4"/>
                </a:cubicBezTo>
                <a:cubicBezTo>
                  <a:pt x="39" y="4"/>
                  <a:pt x="47" y="7"/>
                  <a:pt x="52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2" y="12"/>
                  <a:pt x="52" y="12"/>
                  <a:pt x="52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2" y="52"/>
                </a:cubicBezTo>
                <a:cubicBezTo>
                  <a:pt x="47" y="58"/>
                  <a:pt x="39" y="61"/>
                  <a:pt x="32" y="61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10"/>
                </a:cubicBezTo>
                <a:cubicBezTo>
                  <a:pt x="3" y="15"/>
                  <a:pt x="0" y="23"/>
                  <a:pt x="0" y="31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3"/>
                  <a:pt x="0" y="34"/>
                  <a:pt x="0" y="35"/>
                </a:cubicBezTo>
                <a:cubicBezTo>
                  <a:pt x="1" y="42"/>
                  <a:pt x="4" y="50"/>
                  <a:pt x="9" y="55"/>
                </a:cubicBezTo>
                <a:cubicBezTo>
                  <a:pt x="16" y="62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0" y="65"/>
                  <a:pt x="49" y="62"/>
                  <a:pt x="55" y="55"/>
                </a:cubicBezTo>
                <a:cubicBezTo>
                  <a:pt x="61" y="49"/>
                  <a:pt x="65" y="41"/>
                  <a:pt x="65" y="32"/>
                </a:cubicBezTo>
                <a:cubicBezTo>
                  <a:pt x="65" y="24"/>
                  <a:pt x="61" y="16"/>
                  <a:pt x="55" y="10"/>
                </a:cubicBezTo>
                <a:cubicBezTo>
                  <a:pt x="55" y="10"/>
                  <a:pt x="55" y="10"/>
                  <a:pt x="55" y="10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47" name="Freeform 1105"/>
          <p:cNvSpPr>
            <a:spLocks/>
          </p:cNvSpPr>
          <p:nvPr/>
        </p:nvSpPr>
        <p:spPr bwMode="auto">
          <a:xfrm>
            <a:off x="1442220" y="2809875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3 w 41"/>
              <a:gd name="T9" fmla="*/ 32 h 37"/>
              <a:gd name="T10" fmla="*/ 33 w 41"/>
              <a:gd name="T11" fmla="*/ 5 h 37"/>
              <a:gd name="T12" fmla="*/ 20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5" y="0"/>
                  <a:pt x="11" y="2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5" y="37"/>
                  <a:pt x="20" y="37"/>
                </a:cubicBezTo>
                <a:cubicBezTo>
                  <a:pt x="25" y="37"/>
                  <a:pt x="30" y="35"/>
                  <a:pt x="33" y="32"/>
                </a:cubicBezTo>
                <a:cubicBezTo>
                  <a:pt x="41" y="24"/>
                  <a:pt x="41" y="12"/>
                  <a:pt x="33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48" name="Freeform 1106"/>
          <p:cNvSpPr>
            <a:spLocks noEditPoints="1"/>
          </p:cNvSpPr>
          <p:nvPr/>
        </p:nvSpPr>
        <p:spPr bwMode="auto">
          <a:xfrm>
            <a:off x="-361180" y="3883025"/>
            <a:ext cx="233363" cy="233363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0 w 56"/>
              <a:gd name="T19" fmla="*/ 28 h 56"/>
              <a:gd name="T20" fmla="*/ 8 w 56"/>
              <a:gd name="T21" fmla="*/ 48 h 56"/>
              <a:gd name="T22" fmla="*/ 28 w 56"/>
              <a:gd name="T23" fmla="*/ 56 h 56"/>
              <a:gd name="T24" fmla="*/ 48 w 56"/>
              <a:gd name="T25" fmla="*/ 48 h 56"/>
              <a:gd name="T26" fmla="*/ 56 w 56"/>
              <a:gd name="T27" fmla="*/ 28 h 56"/>
              <a:gd name="T28" fmla="*/ 48 w 56"/>
              <a:gd name="T29" fmla="*/ 8 h 56"/>
              <a:gd name="T30" fmla="*/ 50 w 56"/>
              <a:gd name="T31" fmla="*/ 7 h 56"/>
              <a:gd name="T32" fmla="*/ 50 w 56"/>
              <a:gd name="T33" fmla="*/ 7 h 56"/>
              <a:gd name="T34" fmla="*/ 48 w 56"/>
              <a:gd name="T35" fmla="*/ 8 h 56"/>
              <a:gd name="T36" fmla="*/ 28 w 56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5"/>
                  <a:pt x="3" y="43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5" y="56"/>
                  <a:pt x="43" y="54"/>
                  <a:pt x="48" y="48"/>
                </a:cubicBezTo>
                <a:cubicBezTo>
                  <a:pt x="54" y="43"/>
                  <a:pt x="56" y="35"/>
                  <a:pt x="56" y="28"/>
                </a:cubicBezTo>
                <a:cubicBezTo>
                  <a:pt x="56" y="21"/>
                  <a:pt x="54" y="14"/>
                  <a:pt x="48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8" y="8"/>
                  <a:pt x="48" y="8"/>
                  <a:pt x="48" y="8"/>
                </a:cubicBezTo>
                <a:cubicBezTo>
                  <a:pt x="43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49" name="Freeform 1107"/>
          <p:cNvSpPr>
            <a:spLocks noEditPoints="1"/>
          </p:cNvSpPr>
          <p:nvPr/>
        </p:nvSpPr>
        <p:spPr bwMode="auto">
          <a:xfrm>
            <a:off x="-377055" y="3867150"/>
            <a:ext cx="265113" cy="265113"/>
          </a:xfrm>
          <a:custGeom>
            <a:avLst/>
            <a:gdLst>
              <a:gd name="T0" fmla="*/ 32 w 64"/>
              <a:gd name="T1" fmla="*/ 60 h 64"/>
              <a:gd name="T2" fmla="*/ 12 w 64"/>
              <a:gd name="T3" fmla="*/ 52 h 64"/>
              <a:gd name="T4" fmla="*/ 4 w 64"/>
              <a:gd name="T5" fmla="*/ 32 h 64"/>
              <a:gd name="T6" fmla="*/ 12 w 64"/>
              <a:gd name="T7" fmla="*/ 12 h 64"/>
              <a:gd name="T8" fmla="*/ 32 w 64"/>
              <a:gd name="T9" fmla="*/ 4 h 64"/>
              <a:gd name="T10" fmla="*/ 52 w 64"/>
              <a:gd name="T11" fmla="*/ 12 h 64"/>
              <a:gd name="T12" fmla="*/ 54 w 64"/>
              <a:gd name="T13" fmla="*/ 11 h 64"/>
              <a:gd name="T14" fmla="*/ 55 w 64"/>
              <a:gd name="T15" fmla="*/ 9 h 64"/>
              <a:gd name="T16" fmla="*/ 54 w 64"/>
              <a:gd name="T17" fmla="*/ 11 h 64"/>
              <a:gd name="T18" fmla="*/ 52 w 64"/>
              <a:gd name="T19" fmla="*/ 12 h 64"/>
              <a:gd name="T20" fmla="*/ 60 w 64"/>
              <a:gd name="T21" fmla="*/ 32 h 64"/>
              <a:gd name="T22" fmla="*/ 52 w 64"/>
              <a:gd name="T23" fmla="*/ 52 h 64"/>
              <a:gd name="T24" fmla="*/ 32 w 64"/>
              <a:gd name="T25" fmla="*/ 60 h 64"/>
              <a:gd name="T26" fmla="*/ 32 w 64"/>
              <a:gd name="T27" fmla="*/ 0 h 64"/>
              <a:gd name="T28" fmla="*/ 32 w 64"/>
              <a:gd name="T29" fmla="*/ 0 h 64"/>
              <a:gd name="T30" fmla="*/ 9 w 64"/>
              <a:gd name="T31" fmla="*/ 9 h 64"/>
              <a:gd name="T32" fmla="*/ 0 w 64"/>
              <a:gd name="T33" fmla="*/ 32 h 64"/>
              <a:gd name="T34" fmla="*/ 9 w 64"/>
              <a:gd name="T35" fmla="*/ 55 h 64"/>
              <a:gd name="T36" fmla="*/ 30 w 64"/>
              <a:gd name="T37" fmla="*/ 64 h 64"/>
              <a:gd name="T38" fmla="*/ 32 w 64"/>
              <a:gd name="T39" fmla="*/ 64 h 64"/>
              <a:gd name="T40" fmla="*/ 32 w 64"/>
              <a:gd name="T41" fmla="*/ 64 h 64"/>
              <a:gd name="T42" fmla="*/ 34 w 64"/>
              <a:gd name="T43" fmla="*/ 64 h 64"/>
              <a:gd name="T44" fmla="*/ 55 w 64"/>
              <a:gd name="T45" fmla="*/ 55 h 64"/>
              <a:gd name="T46" fmla="*/ 64 w 64"/>
              <a:gd name="T47" fmla="*/ 32 h 64"/>
              <a:gd name="T48" fmla="*/ 55 w 64"/>
              <a:gd name="T49" fmla="*/ 9 h 64"/>
              <a:gd name="T50" fmla="*/ 55 w 64"/>
              <a:gd name="T51" fmla="*/ 9 h 64"/>
              <a:gd name="T52" fmla="*/ 32 w 64"/>
              <a:gd name="T53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4" h="64">
                <a:moveTo>
                  <a:pt x="32" y="60"/>
                </a:moveTo>
                <a:cubicBezTo>
                  <a:pt x="25" y="60"/>
                  <a:pt x="18" y="58"/>
                  <a:pt x="12" y="52"/>
                </a:cubicBezTo>
                <a:cubicBezTo>
                  <a:pt x="7" y="47"/>
                  <a:pt x="4" y="39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8" y="7"/>
                  <a:pt x="25" y="4"/>
                  <a:pt x="32" y="4"/>
                </a:cubicBezTo>
                <a:cubicBezTo>
                  <a:pt x="39" y="4"/>
                  <a:pt x="47" y="7"/>
                  <a:pt x="52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5" y="9"/>
                  <a:pt x="55" y="9"/>
                  <a:pt x="55" y="9"/>
                </a:cubicBezTo>
                <a:cubicBezTo>
                  <a:pt x="54" y="11"/>
                  <a:pt x="54" y="11"/>
                  <a:pt x="54" y="11"/>
                </a:cubicBezTo>
                <a:cubicBezTo>
                  <a:pt x="52" y="12"/>
                  <a:pt x="52" y="12"/>
                  <a:pt x="52" y="12"/>
                </a:cubicBezTo>
                <a:cubicBezTo>
                  <a:pt x="58" y="18"/>
                  <a:pt x="60" y="25"/>
                  <a:pt x="60" y="32"/>
                </a:cubicBezTo>
                <a:cubicBezTo>
                  <a:pt x="60" y="39"/>
                  <a:pt x="58" y="47"/>
                  <a:pt x="52" y="52"/>
                </a:cubicBezTo>
                <a:cubicBezTo>
                  <a:pt x="47" y="58"/>
                  <a:pt x="39" y="60"/>
                  <a:pt x="32" y="60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5" y="61"/>
                  <a:pt x="22" y="64"/>
                  <a:pt x="30" y="64"/>
                </a:cubicBezTo>
                <a:cubicBezTo>
                  <a:pt x="30" y="64"/>
                  <a:pt x="31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33" y="64"/>
                  <a:pt x="33" y="64"/>
                  <a:pt x="34" y="64"/>
                </a:cubicBezTo>
                <a:cubicBezTo>
                  <a:pt x="41" y="64"/>
                  <a:pt x="49" y="61"/>
                  <a:pt x="55" y="55"/>
                </a:cubicBezTo>
                <a:cubicBezTo>
                  <a:pt x="61" y="49"/>
                  <a:pt x="64" y="40"/>
                  <a:pt x="64" y="32"/>
                </a:cubicBezTo>
                <a:cubicBezTo>
                  <a:pt x="64" y="24"/>
                  <a:pt x="61" y="16"/>
                  <a:pt x="55" y="9"/>
                </a:cubicBezTo>
                <a:cubicBezTo>
                  <a:pt x="55" y="9"/>
                  <a:pt x="55" y="9"/>
                  <a:pt x="55" y="9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50" name="Freeform 1108"/>
          <p:cNvSpPr>
            <a:spLocks/>
          </p:cNvSpPr>
          <p:nvPr/>
        </p:nvSpPr>
        <p:spPr bwMode="auto">
          <a:xfrm>
            <a:off x="-327843" y="3921125"/>
            <a:ext cx="169863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51" name="Freeform 1109"/>
          <p:cNvSpPr>
            <a:spLocks noEditPoints="1"/>
          </p:cNvSpPr>
          <p:nvPr/>
        </p:nvSpPr>
        <p:spPr bwMode="auto">
          <a:xfrm>
            <a:off x="-3047231" y="1243012"/>
            <a:ext cx="236538" cy="236538"/>
          </a:xfrm>
          <a:custGeom>
            <a:avLst/>
            <a:gdLst>
              <a:gd name="T0" fmla="*/ 28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8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8 w 57"/>
              <a:gd name="T13" fmla="*/ 47 h 57"/>
              <a:gd name="T14" fmla="*/ 28 w 57"/>
              <a:gd name="T15" fmla="*/ 0 h 57"/>
              <a:gd name="T16" fmla="*/ 8 w 57"/>
              <a:gd name="T17" fmla="*/ 9 h 57"/>
              <a:gd name="T18" fmla="*/ 0 w 57"/>
              <a:gd name="T19" fmla="*/ 29 h 57"/>
              <a:gd name="T20" fmla="*/ 8 w 57"/>
              <a:gd name="T21" fmla="*/ 49 h 57"/>
              <a:gd name="T22" fmla="*/ 28 w 57"/>
              <a:gd name="T23" fmla="*/ 57 h 57"/>
              <a:gd name="T24" fmla="*/ 48 w 57"/>
              <a:gd name="T25" fmla="*/ 49 h 57"/>
              <a:gd name="T26" fmla="*/ 57 w 57"/>
              <a:gd name="T27" fmla="*/ 29 h 57"/>
              <a:gd name="T28" fmla="*/ 48 w 57"/>
              <a:gd name="T29" fmla="*/ 9 h 57"/>
              <a:gd name="T30" fmla="*/ 50 w 57"/>
              <a:gd name="T31" fmla="*/ 7 h 57"/>
              <a:gd name="T32" fmla="*/ 50 w 57"/>
              <a:gd name="T33" fmla="*/ 7 h 57"/>
              <a:gd name="T34" fmla="*/ 48 w 57"/>
              <a:gd name="T35" fmla="*/ 9 h 57"/>
              <a:gd name="T36" fmla="*/ 28 w 57"/>
              <a:gd name="T37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7">
                <a:moveTo>
                  <a:pt x="28" y="47"/>
                </a:moveTo>
                <a:cubicBezTo>
                  <a:pt x="24" y="47"/>
                  <a:pt x="19" y="46"/>
                  <a:pt x="15" y="42"/>
                </a:cubicBezTo>
                <a:cubicBezTo>
                  <a:pt x="8" y="35"/>
                  <a:pt x="8" y="23"/>
                  <a:pt x="15" y="15"/>
                </a:cubicBezTo>
                <a:cubicBezTo>
                  <a:pt x="19" y="12"/>
                  <a:pt x="24" y="10"/>
                  <a:pt x="28" y="10"/>
                </a:cubicBezTo>
                <a:cubicBezTo>
                  <a:pt x="33" y="10"/>
                  <a:pt x="38" y="12"/>
                  <a:pt x="42" y="15"/>
                </a:cubicBezTo>
                <a:cubicBezTo>
                  <a:pt x="49" y="23"/>
                  <a:pt x="49" y="35"/>
                  <a:pt x="42" y="42"/>
                </a:cubicBezTo>
                <a:cubicBezTo>
                  <a:pt x="38" y="46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9"/>
                </a:cubicBezTo>
                <a:cubicBezTo>
                  <a:pt x="3" y="14"/>
                  <a:pt x="0" y="21"/>
                  <a:pt x="0" y="29"/>
                </a:cubicBezTo>
                <a:cubicBezTo>
                  <a:pt x="0" y="36"/>
                  <a:pt x="3" y="43"/>
                  <a:pt x="8" y="49"/>
                </a:cubicBezTo>
                <a:cubicBezTo>
                  <a:pt x="14" y="54"/>
                  <a:pt x="21" y="57"/>
                  <a:pt x="28" y="57"/>
                </a:cubicBezTo>
                <a:cubicBezTo>
                  <a:pt x="36" y="57"/>
                  <a:pt x="43" y="54"/>
                  <a:pt x="48" y="49"/>
                </a:cubicBezTo>
                <a:cubicBezTo>
                  <a:pt x="54" y="43"/>
                  <a:pt x="57" y="36"/>
                  <a:pt x="57" y="29"/>
                </a:cubicBezTo>
                <a:cubicBezTo>
                  <a:pt x="57" y="21"/>
                  <a:pt x="54" y="14"/>
                  <a:pt x="48" y="9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8" y="9"/>
                  <a:pt x="48" y="9"/>
                  <a:pt x="48" y="9"/>
                </a:cubicBezTo>
                <a:cubicBezTo>
                  <a:pt x="43" y="3"/>
                  <a:pt x="36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52" name="Freeform 1110"/>
          <p:cNvSpPr>
            <a:spLocks noEditPoints="1"/>
          </p:cNvSpPr>
          <p:nvPr/>
        </p:nvSpPr>
        <p:spPr bwMode="auto">
          <a:xfrm>
            <a:off x="-3063106" y="1225550"/>
            <a:ext cx="269875" cy="269875"/>
          </a:xfrm>
          <a:custGeom>
            <a:avLst/>
            <a:gdLst>
              <a:gd name="T0" fmla="*/ 32 w 65"/>
              <a:gd name="T1" fmla="*/ 61 h 65"/>
              <a:gd name="T2" fmla="*/ 12 w 65"/>
              <a:gd name="T3" fmla="*/ 53 h 65"/>
              <a:gd name="T4" fmla="*/ 4 w 65"/>
              <a:gd name="T5" fmla="*/ 33 h 65"/>
              <a:gd name="T6" fmla="*/ 12 w 65"/>
              <a:gd name="T7" fmla="*/ 13 h 65"/>
              <a:gd name="T8" fmla="*/ 32 w 65"/>
              <a:gd name="T9" fmla="*/ 4 h 65"/>
              <a:gd name="T10" fmla="*/ 52 w 65"/>
              <a:gd name="T11" fmla="*/ 13 h 65"/>
              <a:gd name="T12" fmla="*/ 54 w 65"/>
              <a:gd name="T13" fmla="*/ 11 h 65"/>
              <a:gd name="T14" fmla="*/ 55 w 65"/>
              <a:gd name="T15" fmla="*/ 10 h 65"/>
              <a:gd name="T16" fmla="*/ 54 w 65"/>
              <a:gd name="T17" fmla="*/ 11 h 65"/>
              <a:gd name="T18" fmla="*/ 52 w 65"/>
              <a:gd name="T19" fmla="*/ 13 h 65"/>
              <a:gd name="T20" fmla="*/ 61 w 65"/>
              <a:gd name="T21" fmla="*/ 33 h 65"/>
              <a:gd name="T22" fmla="*/ 52 w 65"/>
              <a:gd name="T23" fmla="*/ 53 h 65"/>
              <a:gd name="T24" fmla="*/ 32 w 65"/>
              <a:gd name="T25" fmla="*/ 61 h 65"/>
              <a:gd name="T26" fmla="*/ 32 w 65"/>
              <a:gd name="T27" fmla="*/ 0 h 65"/>
              <a:gd name="T28" fmla="*/ 32 w 65"/>
              <a:gd name="T29" fmla="*/ 0 h 65"/>
              <a:gd name="T30" fmla="*/ 10 w 65"/>
              <a:gd name="T31" fmla="*/ 10 h 65"/>
              <a:gd name="T32" fmla="*/ 0 w 65"/>
              <a:gd name="T33" fmla="*/ 33 h 65"/>
              <a:gd name="T34" fmla="*/ 10 w 65"/>
              <a:gd name="T35" fmla="*/ 56 h 65"/>
              <a:gd name="T36" fmla="*/ 32 w 65"/>
              <a:gd name="T37" fmla="*/ 65 h 65"/>
              <a:gd name="T38" fmla="*/ 32 w 65"/>
              <a:gd name="T39" fmla="*/ 65 h 65"/>
              <a:gd name="T40" fmla="*/ 55 w 65"/>
              <a:gd name="T41" fmla="*/ 56 h 65"/>
              <a:gd name="T42" fmla="*/ 65 w 65"/>
              <a:gd name="T43" fmla="*/ 33 h 65"/>
              <a:gd name="T44" fmla="*/ 65 w 65"/>
              <a:gd name="T45" fmla="*/ 32 h 65"/>
              <a:gd name="T46" fmla="*/ 64 w 65"/>
              <a:gd name="T47" fmla="*/ 28 h 65"/>
              <a:gd name="T48" fmla="*/ 55 w 65"/>
              <a:gd name="T49" fmla="*/ 10 h 65"/>
              <a:gd name="T50" fmla="*/ 55 w 65"/>
              <a:gd name="T51" fmla="*/ 10 h 65"/>
              <a:gd name="T52" fmla="*/ 32 w 65"/>
              <a:gd name="T53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5" h="65">
                <a:moveTo>
                  <a:pt x="32" y="61"/>
                </a:moveTo>
                <a:cubicBezTo>
                  <a:pt x="25" y="61"/>
                  <a:pt x="18" y="58"/>
                  <a:pt x="12" y="53"/>
                </a:cubicBezTo>
                <a:cubicBezTo>
                  <a:pt x="7" y="47"/>
                  <a:pt x="4" y="40"/>
                  <a:pt x="4" y="33"/>
                </a:cubicBezTo>
                <a:cubicBezTo>
                  <a:pt x="4" y="25"/>
                  <a:pt x="7" y="18"/>
                  <a:pt x="12" y="13"/>
                </a:cubicBezTo>
                <a:cubicBezTo>
                  <a:pt x="18" y="7"/>
                  <a:pt x="25" y="4"/>
                  <a:pt x="32" y="4"/>
                </a:cubicBezTo>
                <a:cubicBezTo>
                  <a:pt x="40" y="4"/>
                  <a:pt x="47" y="7"/>
                  <a:pt x="52" y="13"/>
                </a:cubicBezTo>
                <a:cubicBezTo>
                  <a:pt x="54" y="11"/>
                  <a:pt x="54" y="11"/>
                  <a:pt x="54" y="11"/>
                </a:cubicBezTo>
                <a:cubicBezTo>
                  <a:pt x="55" y="10"/>
                  <a:pt x="55" y="10"/>
                  <a:pt x="55" y="10"/>
                </a:cubicBezTo>
                <a:cubicBezTo>
                  <a:pt x="54" y="11"/>
                  <a:pt x="54" y="11"/>
                  <a:pt x="54" y="11"/>
                </a:cubicBezTo>
                <a:cubicBezTo>
                  <a:pt x="52" y="13"/>
                  <a:pt x="52" y="13"/>
                  <a:pt x="52" y="13"/>
                </a:cubicBezTo>
                <a:cubicBezTo>
                  <a:pt x="58" y="18"/>
                  <a:pt x="61" y="25"/>
                  <a:pt x="61" y="33"/>
                </a:cubicBezTo>
                <a:cubicBezTo>
                  <a:pt x="61" y="40"/>
                  <a:pt x="58" y="47"/>
                  <a:pt x="52" y="53"/>
                </a:cubicBezTo>
                <a:cubicBezTo>
                  <a:pt x="47" y="58"/>
                  <a:pt x="40" y="61"/>
                  <a:pt x="32" y="61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4"/>
                  <a:pt x="10" y="10"/>
                </a:cubicBezTo>
                <a:cubicBezTo>
                  <a:pt x="3" y="16"/>
                  <a:pt x="0" y="24"/>
                  <a:pt x="0" y="33"/>
                </a:cubicBezTo>
                <a:cubicBezTo>
                  <a:pt x="0" y="41"/>
                  <a:pt x="3" y="49"/>
                  <a:pt x="10" y="56"/>
                </a:cubicBezTo>
                <a:cubicBezTo>
                  <a:pt x="16" y="62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1" y="65"/>
                  <a:pt x="49" y="62"/>
                  <a:pt x="55" y="56"/>
                </a:cubicBezTo>
                <a:cubicBezTo>
                  <a:pt x="62" y="49"/>
                  <a:pt x="65" y="41"/>
                  <a:pt x="65" y="33"/>
                </a:cubicBezTo>
                <a:cubicBezTo>
                  <a:pt x="65" y="33"/>
                  <a:pt x="65" y="32"/>
                  <a:pt x="65" y="32"/>
                </a:cubicBezTo>
                <a:cubicBezTo>
                  <a:pt x="65" y="31"/>
                  <a:pt x="65" y="30"/>
                  <a:pt x="64" y="28"/>
                </a:cubicBezTo>
                <a:cubicBezTo>
                  <a:pt x="63" y="21"/>
                  <a:pt x="60" y="15"/>
                  <a:pt x="55" y="10"/>
                </a:cubicBezTo>
                <a:cubicBezTo>
                  <a:pt x="55" y="10"/>
                  <a:pt x="55" y="10"/>
                  <a:pt x="55" y="10"/>
                </a:cubicBezTo>
                <a:cubicBezTo>
                  <a:pt x="49" y="4"/>
                  <a:pt x="41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53" name="Freeform 1111"/>
          <p:cNvSpPr>
            <a:spLocks/>
          </p:cNvSpPr>
          <p:nvPr/>
        </p:nvSpPr>
        <p:spPr bwMode="auto">
          <a:xfrm>
            <a:off x="-3013893" y="1284287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0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7"/>
                  <a:pt x="20" y="37"/>
                </a:cubicBezTo>
                <a:cubicBezTo>
                  <a:pt x="25" y="37"/>
                  <a:pt x="30" y="36"/>
                  <a:pt x="34" y="32"/>
                </a:cubicBezTo>
                <a:cubicBezTo>
                  <a:pt x="41" y="25"/>
                  <a:pt x="41" y="13"/>
                  <a:pt x="34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54" name="Freeform 1112"/>
          <p:cNvSpPr>
            <a:spLocks noEditPoints="1"/>
          </p:cNvSpPr>
          <p:nvPr/>
        </p:nvSpPr>
        <p:spPr bwMode="auto">
          <a:xfrm>
            <a:off x="762770" y="-1439863"/>
            <a:ext cx="236538" cy="231775"/>
          </a:xfrm>
          <a:custGeom>
            <a:avLst/>
            <a:gdLst>
              <a:gd name="T0" fmla="*/ 29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9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9 w 57"/>
              <a:gd name="T13" fmla="*/ 47 h 56"/>
              <a:gd name="T14" fmla="*/ 29 w 57"/>
              <a:gd name="T15" fmla="*/ 0 h 56"/>
              <a:gd name="T16" fmla="*/ 9 w 57"/>
              <a:gd name="T17" fmla="*/ 8 h 56"/>
              <a:gd name="T18" fmla="*/ 0 w 57"/>
              <a:gd name="T19" fmla="*/ 28 h 56"/>
              <a:gd name="T20" fmla="*/ 9 w 57"/>
              <a:gd name="T21" fmla="*/ 48 h 56"/>
              <a:gd name="T22" fmla="*/ 29 w 57"/>
              <a:gd name="T23" fmla="*/ 56 h 56"/>
              <a:gd name="T24" fmla="*/ 49 w 57"/>
              <a:gd name="T25" fmla="*/ 48 h 56"/>
              <a:gd name="T26" fmla="*/ 57 w 57"/>
              <a:gd name="T27" fmla="*/ 28 h 56"/>
              <a:gd name="T28" fmla="*/ 49 w 57"/>
              <a:gd name="T29" fmla="*/ 8 h 56"/>
              <a:gd name="T30" fmla="*/ 50 w 57"/>
              <a:gd name="T31" fmla="*/ 7 h 56"/>
              <a:gd name="T32" fmla="*/ 50 w 57"/>
              <a:gd name="T33" fmla="*/ 7 h 56"/>
              <a:gd name="T34" fmla="*/ 49 w 57"/>
              <a:gd name="T35" fmla="*/ 8 h 56"/>
              <a:gd name="T36" fmla="*/ 29 w 57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6">
                <a:moveTo>
                  <a:pt x="29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9"/>
                  <a:pt x="29" y="9"/>
                </a:cubicBezTo>
                <a:cubicBezTo>
                  <a:pt x="33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2"/>
                  <a:pt x="9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9" y="48"/>
                </a:cubicBezTo>
                <a:cubicBezTo>
                  <a:pt x="14" y="54"/>
                  <a:pt x="21" y="56"/>
                  <a:pt x="29" y="56"/>
                </a:cubicBezTo>
                <a:cubicBezTo>
                  <a:pt x="36" y="56"/>
                  <a:pt x="43" y="54"/>
                  <a:pt x="49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9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9" y="8"/>
                  <a:pt x="49" y="8"/>
                  <a:pt x="49" y="8"/>
                </a:cubicBezTo>
                <a:cubicBezTo>
                  <a:pt x="43" y="2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55" name="Freeform 1113"/>
          <p:cNvSpPr>
            <a:spLocks noEditPoints="1"/>
          </p:cNvSpPr>
          <p:nvPr/>
        </p:nvSpPr>
        <p:spPr bwMode="auto">
          <a:xfrm>
            <a:off x="746895" y="-1455738"/>
            <a:ext cx="268288" cy="265113"/>
          </a:xfrm>
          <a:custGeom>
            <a:avLst/>
            <a:gdLst>
              <a:gd name="T0" fmla="*/ 33 w 65"/>
              <a:gd name="T1" fmla="*/ 60 h 64"/>
              <a:gd name="T2" fmla="*/ 13 w 65"/>
              <a:gd name="T3" fmla="*/ 52 h 64"/>
              <a:gd name="T4" fmla="*/ 4 w 65"/>
              <a:gd name="T5" fmla="*/ 32 h 64"/>
              <a:gd name="T6" fmla="*/ 13 w 65"/>
              <a:gd name="T7" fmla="*/ 12 h 64"/>
              <a:gd name="T8" fmla="*/ 33 w 65"/>
              <a:gd name="T9" fmla="*/ 4 h 64"/>
              <a:gd name="T10" fmla="*/ 53 w 65"/>
              <a:gd name="T11" fmla="*/ 12 h 64"/>
              <a:gd name="T12" fmla="*/ 54 w 65"/>
              <a:gd name="T13" fmla="*/ 11 h 64"/>
              <a:gd name="T14" fmla="*/ 55 w 65"/>
              <a:gd name="T15" fmla="*/ 9 h 64"/>
              <a:gd name="T16" fmla="*/ 54 w 65"/>
              <a:gd name="T17" fmla="*/ 11 h 64"/>
              <a:gd name="T18" fmla="*/ 53 w 65"/>
              <a:gd name="T19" fmla="*/ 12 h 64"/>
              <a:gd name="T20" fmla="*/ 61 w 65"/>
              <a:gd name="T21" fmla="*/ 32 h 64"/>
              <a:gd name="T22" fmla="*/ 53 w 65"/>
              <a:gd name="T23" fmla="*/ 52 h 64"/>
              <a:gd name="T24" fmla="*/ 33 w 65"/>
              <a:gd name="T25" fmla="*/ 60 h 64"/>
              <a:gd name="T26" fmla="*/ 33 w 65"/>
              <a:gd name="T27" fmla="*/ 0 h 64"/>
              <a:gd name="T28" fmla="*/ 33 w 65"/>
              <a:gd name="T29" fmla="*/ 0 h 64"/>
              <a:gd name="T30" fmla="*/ 32 w 65"/>
              <a:gd name="T31" fmla="*/ 0 h 64"/>
              <a:gd name="T32" fmla="*/ 28 w 65"/>
              <a:gd name="T33" fmla="*/ 0 h 64"/>
              <a:gd name="T34" fmla="*/ 10 w 65"/>
              <a:gd name="T35" fmla="*/ 9 h 64"/>
              <a:gd name="T36" fmla="*/ 0 w 65"/>
              <a:gd name="T37" fmla="*/ 32 h 64"/>
              <a:gd name="T38" fmla="*/ 10 w 65"/>
              <a:gd name="T39" fmla="*/ 55 h 64"/>
              <a:gd name="T40" fmla="*/ 33 w 65"/>
              <a:gd name="T41" fmla="*/ 64 h 64"/>
              <a:gd name="T42" fmla="*/ 33 w 65"/>
              <a:gd name="T43" fmla="*/ 64 h 64"/>
              <a:gd name="T44" fmla="*/ 55 w 65"/>
              <a:gd name="T45" fmla="*/ 55 h 64"/>
              <a:gd name="T46" fmla="*/ 65 w 65"/>
              <a:gd name="T47" fmla="*/ 32 h 64"/>
              <a:gd name="T48" fmla="*/ 55 w 65"/>
              <a:gd name="T49" fmla="*/ 9 h 64"/>
              <a:gd name="T50" fmla="*/ 55 w 65"/>
              <a:gd name="T51" fmla="*/ 9 h 64"/>
              <a:gd name="T52" fmla="*/ 33 w 65"/>
              <a:gd name="T53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5" h="64">
                <a:moveTo>
                  <a:pt x="33" y="60"/>
                </a:moveTo>
                <a:cubicBezTo>
                  <a:pt x="25" y="60"/>
                  <a:pt x="18" y="58"/>
                  <a:pt x="13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3" y="12"/>
                </a:cubicBezTo>
                <a:cubicBezTo>
                  <a:pt x="18" y="6"/>
                  <a:pt x="25" y="4"/>
                  <a:pt x="33" y="4"/>
                </a:cubicBezTo>
                <a:cubicBezTo>
                  <a:pt x="40" y="4"/>
                  <a:pt x="47" y="6"/>
                  <a:pt x="53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5" y="9"/>
                  <a:pt x="55" y="9"/>
                  <a:pt x="55" y="9"/>
                </a:cubicBezTo>
                <a:cubicBezTo>
                  <a:pt x="54" y="11"/>
                  <a:pt x="54" y="11"/>
                  <a:pt x="54" y="11"/>
                </a:cubicBezTo>
                <a:cubicBezTo>
                  <a:pt x="53" y="12"/>
                  <a:pt x="53" y="12"/>
                  <a:pt x="53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3" y="52"/>
                </a:cubicBezTo>
                <a:cubicBezTo>
                  <a:pt x="47" y="58"/>
                  <a:pt x="40" y="60"/>
                  <a:pt x="33" y="60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2" y="0"/>
                  <a:pt x="32" y="0"/>
                </a:cubicBezTo>
                <a:cubicBezTo>
                  <a:pt x="31" y="0"/>
                  <a:pt x="30" y="0"/>
                  <a:pt x="28" y="0"/>
                </a:cubicBezTo>
                <a:cubicBezTo>
                  <a:pt x="22" y="1"/>
                  <a:pt x="15" y="4"/>
                  <a:pt x="10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9"/>
                  <a:pt x="10" y="55"/>
                </a:cubicBezTo>
                <a:cubicBezTo>
                  <a:pt x="16" y="61"/>
                  <a:pt x="24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1" y="64"/>
                  <a:pt x="49" y="61"/>
                  <a:pt x="55" y="55"/>
                </a:cubicBezTo>
                <a:cubicBezTo>
                  <a:pt x="62" y="49"/>
                  <a:pt x="65" y="40"/>
                  <a:pt x="65" y="32"/>
                </a:cubicBezTo>
                <a:cubicBezTo>
                  <a:pt x="65" y="24"/>
                  <a:pt x="62" y="15"/>
                  <a:pt x="55" y="9"/>
                </a:cubicBezTo>
                <a:cubicBezTo>
                  <a:pt x="55" y="9"/>
                  <a:pt x="55" y="9"/>
                  <a:pt x="55" y="9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56" name="Freeform 1114"/>
          <p:cNvSpPr>
            <a:spLocks/>
          </p:cNvSpPr>
          <p:nvPr/>
        </p:nvSpPr>
        <p:spPr bwMode="auto">
          <a:xfrm>
            <a:off x="796107" y="-1401763"/>
            <a:ext cx="169863" cy="157163"/>
          </a:xfrm>
          <a:custGeom>
            <a:avLst/>
            <a:gdLst>
              <a:gd name="T0" fmla="*/ 21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57" name="Freeform 1115"/>
          <p:cNvSpPr>
            <a:spLocks noEditPoints="1"/>
          </p:cNvSpPr>
          <p:nvPr/>
        </p:nvSpPr>
        <p:spPr bwMode="auto">
          <a:xfrm>
            <a:off x="953270" y="363537"/>
            <a:ext cx="231775" cy="236538"/>
          </a:xfrm>
          <a:custGeom>
            <a:avLst/>
            <a:gdLst>
              <a:gd name="T0" fmla="*/ 28 w 56"/>
              <a:gd name="T1" fmla="*/ 47 h 57"/>
              <a:gd name="T2" fmla="*/ 15 w 56"/>
              <a:gd name="T3" fmla="*/ 42 h 57"/>
              <a:gd name="T4" fmla="*/ 15 w 56"/>
              <a:gd name="T5" fmla="*/ 15 h 57"/>
              <a:gd name="T6" fmla="*/ 28 w 56"/>
              <a:gd name="T7" fmla="*/ 10 h 57"/>
              <a:gd name="T8" fmla="*/ 41 w 56"/>
              <a:gd name="T9" fmla="*/ 15 h 57"/>
              <a:gd name="T10" fmla="*/ 41 w 56"/>
              <a:gd name="T11" fmla="*/ 42 h 57"/>
              <a:gd name="T12" fmla="*/ 28 w 56"/>
              <a:gd name="T13" fmla="*/ 47 h 57"/>
              <a:gd name="T14" fmla="*/ 28 w 56"/>
              <a:gd name="T15" fmla="*/ 0 h 57"/>
              <a:gd name="T16" fmla="*/ 8 w 56"/>
              <a:gd name="T17" fmla="*/ 9 h 57"/>
              <a:gd name="T18" fmla="*/ 0 w 56"/>
              <a:gd name="T19" fmla="*/ 29 h 57"/>
              <a:gd name="T20" fmla="*/ 8 w 56"/>
              <a:gd name="T21" fmla="*/ 49 h 57"/>
              <a:gd name="T22" fmla="*/ 28 w 56"/>
              <a:gd name="T23" fmla="*/ 57 h 57"/>
              <a:gd name="T24" fmla="*/ 48 w 56"/>
              <a:gd name="T25" fmla="*/ 49 h 57"/>
              <a:gd name="T26" fmla="*/ 56 w 56"/>
              <a:gd name="T27" fmla="*/ 29 h 57"/>
              <a:gd name="T28" fmla="*/ 48 w 56"/>
              <a:gd name="T29" fmla="*/ 9 h 57"/>
              <a:gd name="T30" fmla="*/ 49 w 56"/>
              <a:gd name="T31" fmla="*/ 7 h 57"/>
              <a:gd name="T32" fmla="*/ 49 w 56"/>
              <a:gd name="T33" fmla="*/ 7 h 57"/>
              <a:gd name="T34" fmla="*/ 48 w 56"/>
              <a:gd name="T35" fmla="*/ 9 h 57"/>
              <a:gd name="T36" fmla="*/ 28 w 56"/>
              <a:gd name="T37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7">
                <a:moveTo>
                  <a:pt x="28" y="47"/>
                </a:moveTo>
                <a:cubicBezTo>
                  <a:pt x="23" y="47"/>
                  <a:pt x="18" y="45"/>
                  <a:pt x="15" y="42"/>
                </a:cubicBezTo>
                <a:cubicBezTo>
                  <a:pt x="7" y="34"/>
                  <a:pt x="7" y="23"/>
                  <a:pt x="15" y="15"/>
                </a:cubicBezTo>
                <a:cubicBezTo>
                  <a:pt x="18" y="12"/>
                  <a:pt x="23" y="10"/>
                  <a:pt x="28" y="10"/>
                </a:cubicBezTo>
                <a:cubicBezTo>
                  <a:pt x="33" y="10"/>
                  <a:pt x="37" y="12"/>
                  <a:pt x="41" y="15"/>
                </a:cubicBezTo>
                <a:cubicBezTo>
                  <a:pt x="48" y="23"/>
                  <a:pt x="48" y="34"/>
                  <a:pt x="41" y="42"/>
                </a:cubicBezTo>
                <a:cubicBezTo>
                  <a:pt x="37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3" y="3"/>
                  <a:pt x="8" y="9"/>
                </a:cubicBezTo>
                <a:cubicBezTo>
                  <a:pt x="2" y="14"/>
                  <a:pt x="0" y="21"/>
                  <a:pt x="0" y="29"/>
                </a:cubicBezTo>
                <a:cubicBezTo>
                  <a:pt x="0" y="36"/>
                  <a:pt x="2" y="43"/>
                  <a:pt x="8" y="49"/>
                </a:cubicBezTo>
                <a:cubicBezTo>
                  <a:pt x="13" y="54"/>
                  <a:pt x="21" y="57"/>
                  <a:pt x="28" y="57"/>
                </a:cubicBezTo>
                <a:cubicBezTo>
                  <a:pt x="35" y="57"/>
                  <a:pt x="42" y="54"/>
                  <a:pt x="48" y="49"/>
                </a:cubicBezTo>
                <a:cubicBezTo>
                  <a:pt x="53" y="43"/>
                  <a:pt x="56" y="36"/>
                  <a:pt x="56" y="29"/>
                </a:cubicBezTo>
                <a:cubicBezTo>
                  <a:pt x="56" y="21"/>
                  <a:pt x="53" y="14"/>
                  <a:pt x="48" y="9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8" y="9"/>
                  <a:pt x="48" y="9"/>
                  <a:pt x="48" y="9"/>
                </a:cubicBezTo>
                <a:cubicBezTo>
                  <a:pt x="42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58" name="Freeform 1116"/>
          <p:cNvSpPr>
            <a:spLocks noEditPoints="1"/>
          </p:cNvSpPr>
          <p:nvPr/>
        </p:nvSpPr>
        <p:spPr bwMode="auto">
          <a:xfrm>
            <a:off x="937395" y="347662"/>
            <a:ext cx="265113" cy="269875"/>
          </a:xfrm>
          <a:custGeom>
            <a:avLst/>
            <a:gdLst>
              <a:gd name="T0" fmla="*/ 32 w 64"/>
              <a:gd name="T1" fmla="*/ 61 h 65"/>
              <a:gd name="T2" fmla="*/ 12 w 64"/>
              <a:gd name="T3" fmla="*/ 53 h 65"/>
              <a:gd name="T4" fmla="*/ 4 w 64"/>
              <a:gd name="T5" fmla="*/ 33 h 65"/>
              <a:gd name="T6" fmla="*/ 12 w 64"/>
              <a:gd name="T7" fmla="*/ 13 h 65"/>
              <a:gd name="T8" fmla="*/ 32 w 64"/>
              <a:gd name="T9" fmla="*/ 4 h 65"/>
              <a:gd name="T10" fmla="*/ 52 w 64"/>
              <a:gd name="T11" fmla="*/ 13 h 65"/>
              <a:gd name="T12" fmla="*/ 53 w 64"/>
              <a:gd name="T13" fmla="*/ 11 h 65"/>
              <a:gd name="T14" fmla="*/ 55 w 64"/>
              <a:gd name="T15" fmla="*/ 10 h 65"/>
              <a:gd name="T16" fmla="*/ 53 w 64"/>
              <a:gd name="T17" fmla="*/ 11 h 65"/>
              <a:gd name="T18" fmla="*/ 52 w 64"/>
              <a:gd name="T19" fmla="*/ 13 h 65"/>
              <a:gd name="T20" fmla="*/ 60 w 64"/>
              <a:gd name="T21" fmla="*/ 33 h 65"/>
              <a:gd name="T22" fmla="*/ 52 w 64"/>
              <a:gd name="T23" fmla="*/ 53 h 65"/>
              <a:gd name="T24" fmla="*/ 32 w 64"/>
              <a:gd name="T25" fmla="*/ 61 h 65"/>
              <a:gd name="T26" fmla="*/ 32 w 64"/>
              <a:gd name="T27" fmla="*/ 0 h 65"/>
              <a:gd name="T28" fmla="*/ 32 w 64"/>
              <a:gd name="T29" fmla="*/ 0 h 65"/>
              <a:gd name="T30" fmla="*/ 9 w 64"/>
              <a:gd name="T31" fmla="*/ 10 h 65"/>
              <a:gd name="T32" fmla="*/ 0 w 64"/>
              <a:gd name="T33" fmla="*/ 33 h 65"/>
              <a:gd name="T34" fmla="*/ 9 w 64"/>
              <a:gd name="T35" fmla="*/ 55 h 65"/>
              <a:gd name="T36" fmla="*/ 32 w 64"/>
              <a:gd name="T37" fmla="*/ 65 h 65"/>
              <a:gd name="T38" fmla="*/ 32 w 64"/>
              <a:gd name="T39" fmla="*/ 65 h 65"/>
              <a:gd name="T40" fmla="*/ 55 w 64"/>
              <a:gd name="T41" fmla="*/ 55 h 65"/>
              <a:gd name="T42" fmla="*/ 64 w 64"/>
              <a:gd name="T43" fmla="*/ 33 h 65"/>
              <a:gd name="T44" fmla="*/ 60 w 64"/>
              <a:gd name="T45" fmla="*/ 16 h 65"/>
              <a:gd name="T46" fmla="*/ 57 w 64"/>
              <a:gd name="T47" fmla="*/ 13 h 65"/>
              <a:gd name="T48" fmla="*/ 55 w 64"/>
              <a:gd name="T49" fmla="*/ 10 h 65"/>
              <a:gd name="T50" fmla="*/ 55 w 64"/>
              <a:gd name="T51" fmla="*/ 10 h 65"/>
              <a:gd name="T52" fmla="*/ 32 w 64"/>
              <a:gd name="T53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4" h="65">
                <a:moveTo>
                  <a:pt x="32" y="61"/>
                </a:moveTo>
                <a:cubicBezTo>
                  <a:pt x="25" y="61"/>
                  <a:pt x="17" y="58"/>
                  <a:pt x="12" y="53"/>
                </a:cubicBezTo>
                <a:cubicBezTo>
                  <a:pt x="6" y="47"/>
                  <a:pt x="4" y="40"/>
                  <a:pt x="4" y="33"/>
                </a:cubicBezTo>
                <a:cubicBezTo>
                  <a:pt x="4" y="25"/>
                  <a:pt x="6" y="18"/>
                  <a:pt x="12" y="13"/>
                </a:cubicBezTo>
                <a:cubicBezTo>
                  <a:pt x="17" y="7"/>
                  <a:pt x="25" y="4"/>
                  <a:pt x="32" y="4"/>
                </a:cubicBezTo>
                <a:cubicBezTo>
                  <a:pt x="39" y="4"/>
                  <a:pt x="46" y="7"/>
                  <a:pt x="52" y="13"/>
                </a:cubicBezTo>
                <a:cubicBezTo>
                  <a:pt x="53" y="11"/>
                  <a:pt x="53" y="11"/>
                  <a:pt x="53" y="11"/>
                </a:cubicBezTo>
                <a:cubicBezTo>
                  <a:pt x="55" y="10"/>
                  <a:pt x="55" y="10"/>
                  <a:pt x="55" y="10"/>
                </a:cubicBezTo>
                <a:cubicBezTo>
                  <a:pt x="53" y="11"/>
                  <a:pt x="53" y="11"/>
                  <a:pt x="53" y="11"/>
                </a:cubicBezTo>
                <a:cubicBezTo>
                  <a:pt x="52" y="13"/>
                  <a:pt x="52" y="13"/>
                  <a:pt x="52" y="13"/>
                </a:cubicBezTo>
                <a:cubicBezTo>
                  <a:pt x="57" y="18"/>
                  <a:pt x="60" y="25"/>
                  <a:pt x="60" y="33"/>
                </a:cubicBezTo>
                <a:cubicBezTo>
                  <a:pt x="60" y="40"/>
                  <a:pt x="57" y="47"/>
                  <a:pt x="52" y="53"/>
                </a:cubicBezTo>
                <a:cubicBezTo>
                  <a:pt x="46" y="58"/>
                  <a:pt x="39" y="61"/>
                  <a:pt x="32" y="61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5" y="3"/>
                  <a:pt x="9" y="10"/>
                </a:cubicBezTo>
                <a:cubicBezTo>
                  <a:pt x="3" y="16"/>
                  <a:pt x="0" y="24"/>
                  <a:pt x="0" y="33"/>
                </a:cubicBezTo>
                <a:cubicBezTo>
                  <a:pt x="0" y="41"/>
                  <a:pt x="3" y="49"/>
                  <a:pt x="9" y="55"/>
                </a:cubicBezTo>
                <a:cubicBezTo>
                  <a:pt x="15" y="62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0" y="65"/>
                  <a:pt x="48" y="62"/>
                  <a:pt x="55" y="55"/>
                </a:cubicBezTo>
                <a:cubicBezTo>
                  <a:pt x="61" y="49"/>
                  <a:pt x="64" y="41"/>
                  <a:pt x="64" y="33"/>
                </a:cubicBezTo>
                <a:cubicBezTo>
                  <a:pt x="64" y="27"/>
                  <a:pt x="63" y="21"/>
                  <a:pt x="60" y="16"/>
                </a:cubicBezTo>
                <a:cubicBezTo>
                  <a:pt x="59" y="15"/>
                  <a:pt x="58" y="14"/>
                  <a:pt x="57" y="13"/>
                </a:cubicBezTo>
                <a:cubicBezTo>
                  <a:pt x="57" y="12"/>
                  <a:pt x="56" y="11"/>
                  <a:pt x="55" y="10"/>
                </a:cubicBezTo>
                <a:cubicBezTo>
                  <a:pt x="55" y="10"/>
                  <a:pt x="55" y="10"/>
                  <a:pt x="55" y="10"/>
                </a:cubicBezTo>
                <a:cubicBezTo>
                  <a:pt x="48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59" name="Freeform 1117"/>
          <p:cNvSpPr>
            <a:spLocks/>
          </p:cNvSpPr>
          <p:nvPr/>
        </p:nvSpPr>
        <p:spPr bwMode="auto">
          <a:xfrm>
            <a:off x="981845" y="404812"/>
            <a:ext cx="169863" cy="153988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5"/>
                </a:cubicBezTo>
                <a:cubicBezTo>
                  <a:pt x="0" y="13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60" name="Freeform 1118"/>
          <p:cNvSpPr>
            <a:spLocks/>
          </p:cNvSpPr>
          <p:nvPr/>
        </p:nvSpPr>
        <p:spPr bwMode="auto">
          <a:xfrm>
            <a:off x="2499495" y="227012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6 h 33"/>
              <a:gd name="T6" fmla="*/ 5 w 34"/>
              <a:gd name="T7" fmla="*/ 28 h 33"/>
              <a:gd name="T8" fmla="*/ 17 w 34"/>
              <a:gd name="T9" fmla="*/ 33 h 33"/>
              <a:gd name="T10" fmla="*/ 29 w 34"/>
              <a:gd name="T11" fmla="*/ 28 h 33"/>
              <a:gd name="T12" fmla="*/ 34 w 34"/>
              <a:gd name="T13" fmla="*/ 16 h 33"/>
              <a:gd name="T14" fmla="*/ 29 w 34"/>
              <a:gd name="T15" fmla="*/ 5 h 33"/>
              <a:gd name="T16" fmla="*/ 30 w 34"/>
              <a:gd name="T17" fmla="*/ 3 h 33"/>
              <a:gd name="T18" fmla="*/ 30 w 34"/>
              <a:gd name="T19" fmla="*/ 3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1"/>
                  <a:pt x="5" y="5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1"/>
                  <a:pt x="13" y="33"/>
                  <a:pt x="17" y="33"/>
                </a:cubicBezTo>
                <a:cubicBezTo>
                  <a:pt x="21" y="33"/>
                  <a:pt x="25" y="31"/>
                  <a:pt x="29" y="28"/>
                </a:cubicBezTo>
                <a:cubicBezTo>
                  <a:pt x="32" y="25"/>
                  <a:pt x="34" y="21"/>
                  <a:pt x="34" y="16"/>
                </a:cubicBezTo>
                <a:cubicBezTo>
                  <a:pt x="34" y="12"/>
                  <a:pt x="32" y="8"/>
                  <a:pt x="29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61" name="Freeform 1119"/>
          <p:cNvSpPr>
            <a:spLocks noEditPoints="1"/>
          </p:cNvSpPr>
          <p:nvPr/>
        </p:nvSpPr>
        <p:spPr bwMode="auto">
          <a:xfrm>
            <a:off x="2483620" y="211137"/>
            <a:ext cx="173038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2 h 41"/>
              <a:gd name="T4" fmla="*/ 4 w 42"/>
              <a:gd name="T5" fmla="*/ 20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7 h 41"/>
              <a:gd name="T14" fmla="*/ 36 w 42"/>
              <a:gd name="T15" fmla="*/ 6 h 41"/>
              <a:gd name="T16" fmla="*/ 34 w 42"/>
              <a:gd name="T17" fmla="*/ 7 h 41"/>
              <a:gd name="T18" fmla="*/ 33 w 42"/>
              <a:gd name="T19" fmla="*/ 9 h 41"/>
              <a:gd name="T20" fmla="*/ 38 w 42"/>
              <a:gd name="T21" fmla="*/ 20 h 41"/>
              <a:gd name="T22" fmla="*/ 33 w 42"/>
              <a:gd name="T23" fmla="*/ 32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8 w 42"/>
              <a:gd name="T31" fmla="*/ 4 h 41"/>
              <a:gd name="T32" fmla="*/ 6 w 42"/>
              <a:gd name="T33" fmla="*/ 6 h 41"/>
              <a:gd name="T34" fmla="*/ 5 w 42"/>
              <a:gd name="T35" fmla="*/ 7 h 41"/>
              <a:gd name="T36" fmla="*/ 0 w 42"/>
              <a:gd name="T37" fmla="*/ 20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6 w 42"/>
              <a:gd name="T45" fmla="*/ 35 h 41"/>
              <a:gd name="T46" fmla="*/ 42 w 42"/>
              <a:gd name="T47" fmla="*/ 20 h 41"/>
              <a:gd name="T48" fmla="*/ 36 w 42"/>
              <a:gd name="T49" fmla="*/ 6 h 41"/>
              <a:gd name="T50" fmla="*/ 36 w 42"/>
              <a:gd name="T51" fmla="*/ 6 h 41"/>
              <a:gd name="T52" fmla="*/ 21 w 42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5"/>
                  <a:pt x="9" y="32"/>
                </a:cubicBezTo>
                <a:cubicBezTo>
                  <a:pt x="6" y="29"/>
                  <a:pt x="4" y="25"/>
                  <a:pt x="4" y="20"/>
                </a:cubicBezTo>
                <a:cubicBezTo>
                  <a:pt x="4" y="16"/>
                  <a:pt x="6" y="12"/>
                  <a:pt x="9" y="9"/>
                </a:cubicBezTo>
                <a:cubicBezTo>
                  <a:pt x="12" y="5"/>
                  <a:pt x="17" y="4"/>
                  <a:pt x="21" y="4"/>
                </a:cubicBezTo>
                <a:cubicBezTo>
                  <a:pt x="25" y="4"/>
                  <a:pt x="29" y="5"/>
                  <a:pt x="33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5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2" y="1"/>
                  <a:pt x="8" y="4"/>
                </a:cubicBezTo>
                <a:cubicBezTo>
                  <a:pt x="8" y="4"/>
                  <a:pt x="7" y="5"/>
                  <a:pt x="6" y="6"/>
                </a:cubicBezTo>
                <a:cubicBezTo>
                  <a:pt x="6" y="6"/>
                  <a:pt x="6" y="6"/>
                  <a:pt x="5" y="7"/>
                </a:cubicBezTo>
                <a:cubicBezTo>
                  <a:pt x="2" y="11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0"/>
                </a:cubicBezTo>
                <a:cubicBezTo>
                  <a:pt x="42" y="15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62" name="Freeform 1120"/>
          <p:cNvSpPr>
            <a:spLocks/>
          </p:cNvSpPr>
          <p:nvPr/>
        </p:nvSpPr>
        <p:spPr bwMode="auto">
          <a:xfrm>
            <a:off x="2267720" y="458787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6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8 w 33"/>
              <a:gd name="T21" fmla="*/ 5 h 34"/>
              <a:gd name="T22" fmla="*/ 16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63" name="Freeform 1121"/>
          <p:cNvSpPr>
            <a:spLocks noEditPoints="1"/>
          </p:cNvSpPr>
          <p:nvPr/>
        </p:nvSpPr>
        <p:spPr bwMode="auto">
          <a:xfrm>
            <a:off x="2250257" y="442912"/>
            <a:ext cx="169863" cy="174625"/>
          </a:xfrm>
          <a:custGeom>
            <a:avLst/>
            <a:gdLst>
              <a:gd name="T0" fmla="*/ 20 w 41"/>
              <a:gd name="T1" fmla="*/ 38 h 42"/>
              <a:gd name="T2" fmla="*/ 9 w 41"/>
              <a:gd name="T3" fmla="*/ 33 h 42"/>
              <a:gd name="T4" fmla="*/ 4 w 41"/>
              <a:gd name="T5" fmla="*/ 21 h 42"/>
              <a:gd name="T6" fmla="*/ 9 w 41"/>
              <a:gd name="T7" fmla="*/ 9 h 42"/>
              <a:gd name="T8" fmla="*/ 20 w 41"/>
              <a:gd name="T9" fmla="*/ 4 h 42"/>
              <a:gd name="T10" fmla="*/ 32 w 41"/>
              <a:gd name="T11" fmla="*/ 9 h 42"/>
              <a:gd name="T12" fmla="*/ 34 w 41"/>
              <a:gd name="T13" fmla="*/ 8 h 42"/>
              <a:gd name="T14" fmla="*/ 35 w 41"/>
              <a:gd name="T15" fmla="*/ 6 h 42"/>
              <a:gd name="T16" fmla="*/ 34 w 41"/>
              <a:gd name="T17" fmla="*/ 8 h 42"/>
              <a:gd name="T18" fmla="*/ 32 w 41"/>
              <a:gd name="T19" fmla="*/ 9 h 42"/>
              <a:gd name="T20" fmla="*/ 37 w 41"/>
              <a:gd name="T21" fmla="*/ 21 h 42"/>
              <a:gd name="T22" fmla="*/ 32 w 41"/>
              <a:gd name="T23" fmla="*/ 33 h 42"/>
              <a:gd name="T24" fmla="*/ 20 w 41"/>
              <a:gd name="T25" fmla="*/ 38 h 42"/>
              <a:gd name="T26" fmla="*/ 20 w 41"/>
              <a:gd name="T27" fmla="*/ 0 h 42"/>
              <a:gd name="T28" fmla="*/ 20 w 41"/>
              <a:gd name="T29" fmla="*/ 0 h 42"/>
              <a:gd name="T30" fmla="*/ 6 w 41"/>
              <a:gd name="T31" fmla="*/ 6 h 42"/>
              <a:gd name="T32" fmla="*/ 0 w 41"/>
              <a:gd name="T33" fmla="*/ 20 h 42"/>
              <a:gd name="T34" fmla="*/ 0 w 41"/>
              <a:gd name="T35" fmla="*/ 21 h 42"/>
              <a:gd name="T36" fmla="*/ 0 w 41"/>
              <a:gd name="T37" fmla="*/ 24 h 42"/>
              <a:gd name="T38" fmla="*/ 6 w 41"/>
              <a:gd name="T39" fmla="*/ 35 h 42"/>
              <a:gd name="T40" fmla="*/ 20 w 41"/>
              <a:gd name="T41" fmla="*/ 42 h 42"/>
              <a:gd name="T42" fmla="*/ 20 w 41"/>
              <a:gd name="T43" fmla="*/ 42 h 42"/>
              <a:gd name="T44" fmla="*/ 35 w 41"/>
              <a:gd name="T45" fmla="*/ 35 h 42"/>
              <a:gd name="T46" fmla="*/ 41 w 41"/>
              <a:gd name="T47" fmla="*/ 21 h 42"/>
              <a:gd name="T48" fmla="*/ 35 w 41"/>
              <a:gd name="T49" fmla="*/ 6 h 42"/>
              <a:gd name="T50" fmla="*/ 35 w 41"/>
              <a:gd name="T51" fmla="*/ 6 h 42"/>
              <a:gd name="T52" fmla="*/ 20 w 41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2">
                <a:moveTo>
                  <a:pt x="20" y="38"/>
                </a:moveTo>
                <a:cubicBezTo>
                  <a:pt x="16" y="38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8"/>
                  <a:pt x="20" y="38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0"/>
                  <a:pt x="0" y="20"/>
                  <a:pt x="0" y="21"/>
                </a:cubicBezTo>
                <a:cubicBezTo>
                  <a:pt x="0" y="22"/>
                  <a:pt x="0" y="23"/>
                  <a:pt x="0" y="24"/>
                </a:cubicBezTo>
                <a:cubicBezTo>
                  <a:pt x="0" y="28"/>
                  <a:pt x="2" y="32"/>
                  <a:pt x="6" y="35"/>
                </a:cubicBezTo>
                <a:cubicBezTo>
                  <a:pt x="10" y="39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40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64" name="Freeform 1122"/>
          <p:cNvSpPr>
            <a:spLocks/>
          </p:cNvSpPr>
          <p:nvPr/>
        </p:nvSpPr>
        <p:spPr bwMode="auto">
          <a:xfrm>
            <a:off x="1035820" y="-22225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6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8 w 33"/>
              <a:gd name="T21" fmla="*/ 5 h 34"/>
              <a:gd name="T22" fmla="*/ 16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65" name="Freeform 1123"/>
          <p:cNvSpPr>
            <a:spLocks noEditPoints="1"/>
          </p:cNvSpPr>
          <p:nvPr/>
        </p:nvSpPr>
        <p:spPr bwMode="auto">
          <a:xfrm>
            <a:off x="1019945" y="-38100"/>
            <a:ext cx="169863" cy="174625"/>
          </a:xfrm>
          <a:custGeom>
            <a:avLst/>
            <a:gdLst>
              <a:gd name="T0" fmla="*/ 20 w 41"/>
              <a:gd name="T1" fmla="*/ 38 h 42"/>
              <a:gd name="T2" fmla="*/ 9 w 41"/>
              <a:gd name="T3" fmla="*/ 33 h 42"/>
              <a:gd name="T4" fmla="*/ 4 w 41"/>
              <a:gd name="T5" fmla="*/ 21 h 42"/>
              <a:gd name="T6" fmla="*/ 9 w 41"/>
              <a:gd name="T7" fmla="*/ 9 h 42"/>
              <a:gd name="T8" fmla="*/ 20 w 41"/>
              <a:gd name="T9" fmla="*/ 4 h 42"/>
              <a:gd name="T10" fmla="*/ 32 w 41"/>
              <a:gd name="T11" fmla="*/ 9 h 42"/>
              <a:gd name="T12" fmla="*/ 34 w 41"/>
              <a:gd name="T13" fmla="*/ 8 h 42"/>
              <a:gd name="T14" fmla="*/ 35 w 41"/>
              <a:gd name="T15" fmla="*/ 6 h 42"/>
              <a:gd name="T16" fmla="*/ 34 w 41"/>
              <a:gd name="T17" fmla="*/ 8 h 42"/>
              <a:gd name="T18" fmla="*/ 32 w 41"/>
              <a:gd name="T19" fmla="*/ 9 h 42"/>
              <a:gd name="T20" fmla="*/ 37 w 41"/>
              <a:gd name="T21" fmla="*/ 21 h 42"/>
              <a:gd name="T22" fmla="*/ 32 w 41"/>
              <a:gd name="T23" fmla="*/ 33 h 42"/>
              <a:gd name="T24" fmla="*/ 20 w 41"/>
              <a:gd name="T25" fmla="*/ 38 h 42"/>
              <a:gd name="T26" fmla="*/ 20 w 41"/>
              <a:gd name="T27" fmla="*/ 0 h 42"/>
              <a:gd name="T28" fmla="*/ 20 w 41"/>
              <a:gd name="T29" fmla="*/ 0 h 42"/>
              <a:gd name="T30" fmla="*/ 6 w 41"/>
              <a:gd name="T31" fmla="*/ 6 h 42"/>
              <a:gd name="T32" fmla="*/ 0 w 41"/>
              <a:gd name="T33" fmla="*/ 21 h 42"/>
              <a:gd name="T34" fmla="*/ 6 w 41"/>
              <a:gd name="T35" fmla="*/ 36 h 42"/>
              <a:gd name="T36" fmla="*/ 20 w 41"/>
              <a:gd name="T37" fmla="*/ 42 h 42"/>
              <a:gd name="T38" fmla="*/ 20 w 41"/>
              <a:gd name="T39" fmla="*/ 42 h 42"/>
              <a:gd name="T40" fmla="*/ 35 w 41"/>
              <a:gd name="T41" fmla="*/ 36 h 42"/>
              <a:gd name="T42" fmla="*/ 41 w 41"/>
              <a:gd name="T43" fmla="*/ 21 h 42"/>
              <a:gd name="T44" fmla="*/ 35 w 41"/>
              <a:gd name="T45" fmla="*/ 6 h 42"/>
              <a:gd name="T46" fmla="*/ 35 w 41"/>
              <a:gd name="T47" fmla="*/ 6 h 42"/>
              <a:gd name="T48" fmla="*/ 35 w 41"/>
              <a:gd name="T49" fmla="*/ 6 h 42"/>
              <a:gd name="T50" fmla="*/ 32 w 41"/>
              <a:gd name="T51" fmla="*/ 4 h 42"/>
              <a:gd name="T52" fmla="*/ 20 w 41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2">
                <a:moveTo>
                  <a:pt x="20" y="38"/>
                </a:moveTo>
                <a:cubicBezTo>
                  <a:pt x="16" y="38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8"/>
                  <a:pt x="20" y="38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5"/>
                  <a:pt x="33" y="4"/>
                  <a:pt x="32" y="4"/>
                </a:cubicBezTo>
                <a:cubicBezTo>
                  <a:pt x="28" y="1"/>
                  <a:pt x="24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66" name="Freeform 1124"/>
          <p:cNvSpPr>
            <a:spLocks/>
          </p:cNvSpPr>
          <p:nvPr/>
        </p:nvSpPr>
        <p:spPr bwMode="auto">
          <a:xfrm>
            <a:off x="1902595" y="119062"/>
            <a:ext cx="136525" cy="141288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7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8 w 33"/>
              <a:gd name="T21" fmla="*/ 5 h 34"/>
              <a:gd name="T22" fmla="*/ 17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2" y="33"/>
                  <a:pt x="17" y="34"/>
                </a:cubicBezTo>
                <a:cubicBezTo>
                  <a:pt x="21" y="33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67" name="Freeform 1125"/>
          <p:cNvSpPr>
            <a:spLocks noEditPoints="1"/>
          </p:cNvSpPr>
          <p:nvPr/>
        </p:nvSpPr>
        <p:spPr bwMode="auto">
          <a:xfrm>
            <a:off x="1886720" y="103187"/>
            <a:ext cx="169863" cy="173038"/>
          </a:xfrm>
          <a:custGeom>
            <a:avLst/>
            <a:gdLst>
              <a:gd name="T0" fmla="*/ 21 w 41"/>
              <a:gd name="T1" fmla="*/ 38 h 42"/>
              <a:gd name="T2" fmla="*/ 9 w 41"/>
              <a:gd name="T3" fmla="*/ 33 h 42"/>
              <a:gd name="T4" fmla="*/ 4 w 41"/>
              <a:gd name="T5" fmla="*/ 21 h 42"/>
              <a:gd name="T6" fmla="*/ 9 w 41"/>
              <a:gd name="T7" fmla="*/ 9 h 42"/>
              <a:gd name="T8" fmla="*/ 21 w 41"/>
              <a:gd name="T9" fmla="*/ 4 h 42"/>
              <a:gd name="T10" fmla="*/ 32 w 41"/>
              <a:gd name="T11" fmla="*/ 9 h 42"/>
              <a:gd name="T12" fmla="*/ 34 w 41"/>
              <a:gd name="T13" fmla="*/ 8 h 42"/>
              <a:gd name="T14" fmla="*/ 32 w 41"/>
              <a:gd name="T15" fmla="*/ 9 h 42"/>
              <a:gd name="T16" fmla="*/ 37 w 41"/>
              <a:gd name="T17" fmla="*/ 21 h 42"/>
              <a:gd name="T18" fmla="*/ 32 w 41"/>
              <a:gd name="T19" fmla="*/ 33 h 42"/>
              <a:gd name="T20" fmla="*/ 21 w 41"/>
              <a:gd name="T21" fmla="*/ 38 h 42"/>
              <a:gd name="T22" fmla="*/ 21 w 41"/>
              <a:gd name="T23" fmla="*/ 0 h 42"/>
              <a:gd name="T24" fmla="*/ 21 w 41"/>
              <a:gd name="T25" fmla="*/ 0 h 42"/>
              <a:gd name="T26" fmla="*/ 19 w 41"/>
              <a:gd name="T27" fmla="*/ 0 h 42"/>
              <a:gd name="T28" fmla="*/ 15 w 41"/>
              <a:gd name="T29" fmla="*/ 1 h 42"/>
              <a:gd name="T30" fmla="*/ 6 w 41"/>
              <a:gd name="T31" fmla="*/ 6 h 42"/>
              <a:gd name="T32" fmla="*/ 0 w 41"/>
              <a:gd name="T33" fmla="*/ 21 h 42"/>
              <a:gd name="T34" fmla="*/ 6 w 41"/>
              <a:gd name="T35" fmla="*/ 35 h 42"/>
              <a:gd name="T36" fmla="*/ 21 w 41"/>
              <a:gd name="T37" fmla="*/ 42 h 42"/>
              <a:gd name="T38" fmla="*/ 21 w 41"/>
              <a:gd name="T39" fmla="*/ 42 h 42"/>
              <a:gd name="T40" fmla="*/ 35 w 41"/>
              <a:gd name="T41" fmla="*/ 35 h 42"/>
              <a:gd name="T42" fmla="*/ 41 w 41"/>
              <a:gd name="T43" fmla="*/ 21 h 42"/>
              <a:gd name="T44" fmla="*/ 35 w 41"/>
              <a:gd name="T45" fmla="*/ 6 h 42"/>
              <a:gd name="T46" fmla="*/ 35 w 41"/>
              <a:gd name="T47" fmla="*/ 6 h 42"/>
              <a:gd name="T48" fmla="*/ 21 w 41"/>
              <a:gd name="T4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2">
                <a:moveTo>
                  <a:pt x="21" y="38"/>
                </a:moveTo>
                <a:cubicBezTo>
                  <a:pt x="16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7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0" y="0"/>
                  <a:pt x="20" y="0"/>
                  <a:pt x="19" y="0"/>
                </a:cubicBezTo>
                <a:cubicBezTo>
                  <a:pt x="18" y="0"/>
                  <a:pt x="17" y="1"/>
                  <a:pt x="15" y="1"/>
                </a:cubicBezTo>
                <a:cubicBezTo>
                  <a:pt x="12" y="2"/>
                  <a:pt x="9" y="4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68" name="Freeform 1126"/>
          <p:cNvSpPr>
            <a:spLocks/>
          </p:cNvSpPr>
          <p:nvPr/>
        </p:nvSpPr>
        <p:spPr bwMode="auto">
          <a:xfrm>
            <a:off x="2159770" y="-1522413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0 w 34"/>
              <a:gd name="T5" fmla="*/ 17 h 34"/>
              <a:gd name="T6" fmla="*/ 5 w 34"/>
              <a:gd name="T7" fmla="*/ 29 h 34"/>
              <a:gd name="T8" fmla="*/ 17 w 34"/>
              <a:gd name="T9" fmla="*/ 34 h 34"/>
              <a:gd name="T10" fmla="*/ 29 w 34"/>
              <a:gd name="T11" fmla="*/ 29 h 34"/>
              <a:gd name="T12" fmla="*/ 34 w 34"/>
              <a:gd name="T13" fmla="*/ 17 h 34"/>
              <a:gd name="T14" fmla="*/ 29 w 34"/>
              <a:gd name="T15" fmla="*/ 5 h 34"/>
              <a:gd name="T16" fmla="*/ 30 w 34"/>
              <a:gd name="T17" fmla="*/ 4 h 34"/>
              <a:gd name="T18" fmla="*/ 30 w 34"/>
              <a:gd name="T19" fmla="*/ 4 h 34"/>
              <a:gd name="T20" fmla="*/ 29 w 34"/>
              <a:gd name="T21" fmla="*/ 5 h 34"/>
              <a:gd name="T22" fmla="*/ 17 w 34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69" name="Freeform 1127"/>
          <p:cNvSpPr>
            <a:spLocks noEditPoints="1"/>
          </p:cNvSpPr>
          <p:nvPr/>
        </p:nvSpPr>
        <p:spPr bwMode="auto">
          <a:xfrm>
            <a:off x="2142307" y="-1538288"/>
            <a:ext cx="174625" cy="173038"/>
          </a:xfrm>
          <a:custGeom>
            <a:avLst/>
            <a:gdLst>
              <a:gd name="T0" fmla="*/ 21 w 42"/>
              <a:gd name="T1" fmla="*/ 38 h 42"/>
              <a:gd name="T2" fmla="*/ 9 w 42"/>
              <a:gd name="T3" fmla="*/ 33 h 42"/>
              <a:gd name="T4" fmla="*/ 4 w 42"/>
              <a:gd name="T5" fmla="*/ 21 h 42"/>
              <a:gd name="T6" fmla="*/ 9 w 42"/>
              <a:gd name="T7" fmla="*/ 9 h 42"/>
              <a:gd name="T8" fmla="*/ 21 w 42"/>
              <a:gd name="T9" fmla="*/ 4 h 42"/>
              <a:gd name="T10" fmla="*/ 33 w 42"/>
              <a:gd name="T11" fmla="*/ 9 h 42"/>
              <a:gd name="T12" fmla="*/ 34 w 42"/>
              <a:gd name="T13" fmla="*/ 8 h 42"/>
              <a:gd name="T14" fmla="*/ 36 w 42"/>
              <a:gd name="T15" fmla="*/ 6 h 42"/>
              <a:gd name="T16" fmla="*/ 34 w 42"/>
              <a:gd name="T17" fmla="*/ 8 h 42"/>
              <a:gd name="T18" fmla="*/ 33 w 42"/>
              <a:gd name="T19" fmla="*/ 9 h 42"/>
              <a:gd name="T20" fmla="*/ 38 w 42"/>
              <a:gd name="T21" fmla="*/ 21 h 42"/>
              <a:gd name="T22" fmla="*/ 33 w 42"/>
              <a:gd name="T23" fmla="*/ 33 h 42"/>
              <a:gd name="T24" fmla="*/ 21 w 42"/>
              <a:gd name="T25" fmla="*/ 38 h 42"/>
              <a:gd name="T26" fmla="*/ 21 w 42"/>
              <a:gd name="T27" fmla="*/ 0 h 42"/>
              <a:gd name="T28" fmla="*/ 21 w 42"/>
              <a:gd name="T29" fmla="*/ 0 h 42"/>
              <a:gd name="T30" fmla="*/ 21 w 42"/>
              <a:gd name="T31" fmla="*/ 0 h 42"/>
              <a:gd name="T32" fmla="*/ 17 w 42"/>
              <a:gd name="T33" fmla="*/ 1 h 42"/>
              <a:gd name="T34" fmla="*/ 6 w 42"/>
              <a:gd name="T35" fmla="*/ 6 h 42"/>
              <a:gd name="T36" fmla="*/ 0 w 42"/>
              <a:gd name="T37" fmla="*/ 21 h 42"/>
              <a:gd name="T38" fmla="*/ 6 w 42"/>
              <a:gd name="T39" fmla="*/ 35 h 42"/>
              <a:gd name="T40" fmla="*/ 21 w 42"/>
              <a:gd name="T41" fmla="*/ 42 h 42"/>
              <a:gd name="T42" fmla="*/ 21 w 42"/>
              <a:gd name="T43" fmla="*/ 42 h 42"/>
              <a:gd name="T44" fmla="*/ 36 w 42"/>
              <a:gd name="T45" fmla="*/ 35 h 42"/>
              <a:gd name="T46" fmla="*/ 42 w 42"/>
              <a:gd name="T47" fmla="*/ 21 h 42"/>
              <a:gd name="T48" fmla="*/ 36 w 42"/>
              <a:gd name="T49" fmla="*/ 6 h 42"/>
              <a:gd name="T50" fmla="*/ 36 w 42"/>
              <a:gd name="T51" fmla="*/ 6 h 42"/>
              <a:gd name="T52" fmla="*/ 21 w 42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2">
                <a:moveTo>
                  <a:pt x="21" y="38"/>
                </a:moveTo>
                <a:cubicBezTo>
                  <a:pt x="17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1" y="0"/>
                  <a:pt x="21" y="0"/>
                  <a:pt x="21" y="0"/>
                </a:cubicBezTo>
                <a:cubicBezTo>
                  <a:pt x="19" y="0"/>
                  <a:pt x="18" y="0"/>
                  <a:pt x="17" y="1"/>
                </a:cubicBezTo>
                <a:cubicBezTo>
                  <a:pt x="13" y="1"/>
                  <a:pt x="9" y="3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70" name="Freeform 1128"/>
          <p:cNvSpPr>
            <a:spLocks/>
          </p:cNvSpPr>
          <p:nvPr/>
        </p:nvSpPr>
        <p:spPr bwMode="auto">
          <a:xfrm>
            <a:off x="1939107" y="-2513013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6 h 33"/>
              <a:gd name="T6" fmla="*/ 5 w 34"/>
              <a:gd name="T7" fmla="*/ 28 h 33"/>
              <a:gd name="T8" fmla="*/ 17 w 34"/>
              <a:gd name="T9" fmla="*/ 33 h 33"/>
              <a:gd name="T10" fmla="*/ 29 w 34"/>
              <a:gd name="T11" fmla="*/ 28 h 33"/>
              <a:gd name="T12" fmla="*/ 34 w 34"/>
              <a:gd name="T13" fmla="*/ 16 h 33"/>
              <a:gd name="T14" fmla="*/ 29 w 34"/>
              <a:gd name="T15" fmla="*/ 5 h 33"/>
              <a:gd name="T16" fmla="*/ 30 w 34"/>
              <a:gd name="T17" fmla="*/ 3 h 33"/>
              <a:gd name="T18" fmla="*/ 30 w 34"/>
              <a:gd name="T19" fmla="*/ 3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9" y="1"/>
                  <a:pt x="5" y="5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1"/>
                  <a:pt x="2" y="25"/>
                  <a:pt x="5" y="28"/>
                </a:cubicBezTo>
                <a:cubicBezTo>
                  <a:pt x="9" y="31"/>
                  <a:pt x="13" y="33"/>
                  <a:pt x="17" y="33"/>
                </a:cubicBezTo>
                <a:cubicBezTo>
                  <a:pt x="21" y="33"/>
                  <a:pt x="26" y="31"/>
                  <a:pt x="29" y="28"/>
                </a:cubicBezTo>
                <a:cubicBezTo>
                  <a:pt x="32" y="25"/>
                  <a:pt x="34" y="21"/>
                  <a:pt x="34" y="16"/>
                </a:cubicBezTo>
                <a:cubicBezTo>
                  <a:pt x="34" y="12"/>
                  <a:pt x="32" y="8"/>
                  <a:pt x="29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5"/>
                  <a:pt x="29" y="5"/>
                  <a:pt x="29" y="5"/>
                </a:cubicBezTo>
                <a:cubicBezTo>
                  <a:pt x="26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71" name="Freeform 1129"/>
          <p:cNvSpPr>
            <a:spLocks noEditPoints="1"/>
          </p:cNvSpPr>
          <p:nvPr/>
        </p:nvSpPr>
        <p:spPr bwMode="auto">
          <a:xfrm>
            <a:off x="1923232" y="-2530475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2 h 41"/>
              <a:gd name="T4" fmla="*/ 4 w 42"/>
              <a:gd name="T5" fmla="*/ 20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7 h 41"/>
              <a:gd name="T14" fmla="*/ 36 w 42"/>
              <a:gd name="T15" fmla="*/ 6 h 41"/>
              <a:gd name="T16" fmla="*/ 34 w 42"/>
              <a:gd name="T17" fmla="*/ 7 h 41"/>
              <a:gd name="T18" fmla="*/ 33 w 42"/>
              <a:gd name="T19" fmla="*/ 9 h 41"/>
              <a:gd name="T20" fmla="*/ 38 w 42"/>
              <a:gd name="T21" fmla="*/ 20 h 41"/>
              <a:gd name="T22" fmla="*/ 33 w 42"/>
              <a:gd name="T23" fmla="*/ 32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8 w 42"/>
              <a:gd name="T31" fmla="*/ 4 h 41"/>
              <a:gd name="T32" fmla="*/ 6 w 42"/>
              <a:gd name="T33" fmla="*/ 6 h 41"/>
              <a:gd name="T34" fmla="*/ 6 w 42"/>
              <a:gd name="T35" fmla="*/ 7 h 41"/>
              <a:gd name="T36" fmla="*/ 0 w 42"/>
              <a:gd name="T37" fmla="*/ 20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5 w 42"/>
              <a:gd name="T45" fmla="*/ 36 h 41"/>
              <a:gd name="T46" fmla="*/ 36 w 42"/>
              <a:gd name="T47" fmla="*/ 35 h 41"/>
              <a:gd name="T48" fmla="*/ 37 w 42"/>
              <a:gd name="T49" fmla="*/ 33 h 41"/>
              <a:gd name="T50" fmla="*/ 42 w 42"/>
              <a:gd name="T51" fmla="*/ 20 h 41"/>
              <a:gd name="T52" fmla="*/ 36 w 42"/>
              <a:gd name="T53" fmla="*/ 6 h 41"/>
              <a:gd name="T54" fmla="*/ 36 w 42"/>
              <a:gd name="T55" fmla="*/ 6 h 41"/>
              <a:gd name="T56" fmla="*/ 21 w 42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3" y="35"/>
                  <a:pt x="9" y="32"/>
                </a:cubicBezTo>
                <a:cubicBezTo>
                  <a:pt x="6" y="29"/>
                  <a:pt x="4" y="25"/>
                  <a:pt x="4" y="20"/>
                </a:cubicBezTo>
                <a:cubicBezTo>
                  <a:pt x="4" y="16"/>
                  <a:pt x="6" y="12"/>
                  <a:pt x="9" y="9"/>
                </a:cubicBezTo>
                <a:cubicBezTo>
                  <a:pt x="13" y="5"/>
                  <a:pt x="17" y="4"/>
                  <a:pt x="21" y="4"/>
                </a:cubicBezTo>
                <a:cubicBezTo>
                  <a:pt x="25" y="4"/>
                  <a:pt x="30" y="5"/>
                  <a:pt x="33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5"/>
                  <a:pt x="36" y="29"/>
                  <a:pt x="33" y="32"/>
                </a:cubicBezTo>
                <a:cubicBezTo>
                  <a:pt x="30" y="35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7" y="0"/>
                  <a:pt x="12" y="1"/>
                  <a:pt x="8" y="4"/>
                </a:cubicBezTo>
                <a:cubicBezTo>
                  <a:pt x="8" y="5"/>
                  <a:pt x="7" y="5"/>
                  <a:pt x="6" y="6"/>
                </a:cubicBezTo>
                <a:cubicBezTo>
                  <a:pt x="6" y="6"/>
                  <a:pt x="6" y="6"/>
                  <a:pt x="6" y="7"/>
                </a:cubicBezTo>
                <a:cubicBezTo>
                  <a:pt x="2" y="11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6"/>
                </a:cubicBezTo>
                <a:cubicBezTo>
                  <a:pt x="35" y="36"/>
                  <a:pt x="35" y="35"/>
                  <a:pt x="36" y="35"/>
                </a:cubicBezTo>
                <a:cubicBezTo>
                  <a:pt x="36" y="34"/>
                  <a:pt x="37" y="34"/>
                  <a:pt x="37" y="33"/>
                </a:cubicBezTo>
                <a:cubicBezTo>
                  <a:pt x="40" y="29"/>
                  <a:pt x="42" y="25"/>
                  <a:pt x="42" y="20"/>
                </a:cubicBezTo>
                <a:cubicBezTo>
                  <a:pt x="42" y="15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72" name="Freeform 1130"/>
          <p:cNvSpPr>
            <a:spLocks/>
          </p:cNvSpPr>
          <p:nvPr/>
        </p:nvSpPr>
        <p:spPr bwMode="auto">
          <a:xfrm>
            <a:off x="3075757" y="-984250"/>
            <a:ext cx="136525" cy="141288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7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8 w 33"/>
              <a:gd name="T21" fmla="*/ 5 h 34"/>
              <a:gd name="T22" fmla="*/ 17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4"/>
                  <a:pt x="17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73" name="Freeform 1131"/>
          <p:cNvSpPr>
            <a:spLocks noEditPoints="1"/>
          </p:cNvSpPr>
          <p:nvPr/>
        </p:nvSpPr>
        <p:spPr bwMode="auto">
          <a:xfrm>
            <a:off x="3058295" y="-1000125"/>
            <a:ext cx="171450" cy="174625"/>
          </a:xfrm>
          <a:custGeom>
            <a:avLst/>
            <a:gdLst>
              <a:gd name="T0" fmla="*/ 21 w 41"/>
              <a:gd name="T1" fmla="*/ 38 h 42"/>
              <a:gd name="T2" fmla="*/ 9 w 41"/>
              <a:gd name="T3" fmla="*/ 33 h 42"/>
              <a:gd name="T4" fmla="*/ 4 w 41"/>
              <a:gd name="T5" fmla="*/ 21 h 42"/>
              <a:gd name="T6" fmla="*/ 9 w 41"/>
              <a:gd name="T7" fmla="*/ 9 h 42"/>
              <a:gd name="T8" fmla="*/ 21 w 41"/>
              <a:gd name="T9" fmla="*/ 4 h 42"/>
              <a:gd name="T10" fmla="*/ 32 w 41"/>
              <a:gd name="T11" fmla="*/ 9 h 42"/>
              <a:gd name="T12" fmla="*/ 34 w 41"/>
              <a:gd name="T13" fmla="*/ 8 h 42"/>
              <a:gd name="T14" fmla="*/ 35 w 41"/>
              <a:gd name="T15" fmla="*/ 6 h 42"/>
              <a:gd name="T16" fmla="*/ 34 w 41"/>
              <a:gd name="T17" fmla="*/ 8 h 42"/>
              <a:gd name="T18" fmla="*/ 32 w 41"/>
              <a:gd name="T19" fmla="*/ 9 h 42"/>
              <a:gd name="T20" fmla="*/ 37 w 41"/>
              <a:gd name="T21" fmla="*/ 21 h 42"/>
              <a:gd name="T22" fmla="*/ 32 w 41"/>
              <a:gd name="T23" fmla="*/ 33 h 42"/>
              <a:gd name="T24" fmla="*/ 21 w 41"/>
              <a:gd name="T25" fmla="*/ 38 h 42"/>
              <a:gd name="T26" fmla="*/ 21 w 41"/>
              <a:gd name="T27" fmla="*/ 0 h 42"/>
              <a:gd name="T28" fmla="*/ 21 w 41"/>
              <a:gd name="T29" fmla="*/ 0 h 42"/>
              <a:gd name="T30" fmla="*/ 18 w 41"/>
              <a:gd name="T31" fmla="*/ 1 h 42"/>
              <a:gd name="T32" fmla="*/ 6 w 41"/>
              <a:gd name="T33" fmla="*/ 6 h 42"/>
              <a:gd name="T34" fmla="*/ 0 w 41"/>
              <a:gd name="T35" fmla="*/ 21 h 42"/>
              <a:gd name="T36" fmla="*/ 6 w 41"/>
              <a:gd name="T37" fmla="*/ 36 h 42"/>
              <a:gd name="T38" fmla="*/ 17 w 41"/>
              <a:gd name="T39" fmla="*/ 41 h 42"/>
              <a:gd name="T40" fmla="*/ 21 w 41"/>
              <a:gd name="T41" fmla="*/ 42 h 42"/>
              <a:gd name="T42" fmla="*/ 21 w 41"/>
              <a:gd name="T43" fmla="*/ 42 h 42"/>
              <a:gd name="T44" fmla="*/ 21 w 41"/>
              <a:gd name="T45" fmla="*/ 42 h 42"/>
              <a:gd name="T46" fmla="*/ 35 w 41"/>
              <a:gd name="T47" fmla="*/ 36 h 42"/>
              <a:gd name="T48" fmla="*/ 41 w 41"/>
              <a:gd name="T49" fmla="*/ 21 h 42"/>
              <a:gd name="T50" fmla="*/ 35 w 41"/>
              <a:gd name="T51" fmla="*/ 6 h 42"/>
              <a:gd name="T52" fmla="*/ 35 w 41"/>
              <a:gd name="T53" fmla="*/ 6 h 42"/>
              <a:gd name="T54" fmla="*/ 22 w 41"/>
              <a:gd name="T55" fmla="*/ 0 h 42"/>
              <a:gd name="T56" fmla="*/ 21 w 41"/>
              <a:gd name="T5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2">
                <a:moveTo>
                  <a:pt x="21" y="38"/>
                </a:moveTo>
                <a:cubicBezTo>
                  <a:pt x="16" y="38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0" y="0"/>
                  <a:pt x="19" y="0"/>
                  <a:pt x="18" y="1"/>
                </a:cubicBezTo>
                <a:cubicBezTo>
                  <a:pt x="13" y="1"/>
                  <a:pt x="9" y="3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9" y="39"/>
                  <a:pt x="13" y="41"/>
                  <a:pt x="17" y="41"/>
                </a:cubicBezTo>
                <a:cubicBezTo>
                  <a:pt x="18" y="42"/>
                  <a:pt x="19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1"/>
                  <a:pt x="31" y="39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3"/>
                  <a:pt x="26" y="1"/>
                  <a:pt x="22" y="0"/>
                </a:cubicBezTo>
                <a:cubicBezTo>
                  <a:pt x="21" y="0"/>
                  <a:pt x="21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74" name="Freeform 1132"/>
          <p:cNvSpPr>
            <a:spLocks/>
          </p:cNvSpPr>
          <p:nvPr/>
        </p:nvSpPr>
        <p:spPr bwMode="auto">
          <a:xfrm>
            <a:off x="-3034531" y="-3155950"/>
            <a:ext cx="2305050" cy="2001838"/>
          </a:xfrm>
          <a:custGeom>
            <a:avLst/>
            <a:gdLst>
              <a:gd name="T0" fmla="*/ 2 w 556"/>
              <a:gd name="T1" fmla="*/ 0 h 483"/>
              <a:gd name="T2" fmla="*/ 0 w 556"/>
              <a:gd name="T3" fmla="*/ 2 h 483"/>
              <a:gd name="T4" fmla="*/ 480 w 556"/>
              <a:gd name="T5" fmla="*/ 483 h 483"/>
              <a:gd name="T6" fmla="*/ 531 w 556"/>
              <a:gd name="T7" fmla="*/ 482 h 483"/>
              <a:gd name="T8" fmla="*/ 556 w 556"/>
              <a:gd name="T9" fmla="*/ 458 h 483"/>
              <a:gd name="T10" fmla="*/ 552 w 556"/>
              <a:gd name="T11" fmla="*/ 455 h 483"/>
              <a:gd name="T12" fmla="*/ 529 w 556"/>
              <a:gd name="T13" fmla="*/ 478 h 483"/>
              <a:gd name="T14" fmla="*/ 482 w 556"/>
              <a:gd name="T15" fmla="*/ 479 h 483"/>
              <a:gd name="T16" fmla="*/ 2 w 556"/>
              <a:gd name="T17" fmla="*/ 0 h 4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56" h="483">
                <a:moveTo>
                  <a:pt x="2" y="0"/>
                </a:moveTo>
                <a:cubicBezTo>
                  <a:pt x="0" y="2"/>
                  <a:pt x="0" y="2"/>
                  <a:pt x="0" y="2"/>
                </a:cubicBezTo>
                <a:cubicBezTo>
                  <a:pt x="480" y="483"/>
                  <a:pt x="480" y="483"/>
                  <a:pt x="480" y="483"/>
                </a:cubicBezTo>
                <a:cubicBezTo>
                  <a:pt x="531" y="482"/>
                  <a:pt x="531" y="482"/>
                  <a:pt x="531" y="482"/>
                </a:cubicBezTo>
                <a:cubicBezTo>
                  <a:pt x="556" y="458"/>
                  <a:pt x="556" y="458"/>
                  <a:pt x="556" y="458"/>
                </a:cubicBezTo>
                <a:cubicBezTo>
                  <a:pt x="554" y="457"/>
                  <a:pt x="553" y="456"/>
                  <a:pt x="552" y="455"/>
                </a:cubicBezTo>
                <a:cubicBezTo>
                  <a:pt x="529" y="478"/>
                  <a:pt x="529" y="478"/>
                  <a:pt x="529" y="478"/>
                </a:cubicBezTo>
                <a:cubicBezTo>
                  <a:pt x="482" y="479"/>
                  <a:pt x="482" y="479"/>
                  <a:pt x="482" y="479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75" name="Freeform 1133"/>
          <p:cNvSpPr>
            <a:spLocks noEditPoints="1"/>
          </p:cNvSpPr>
          <p:nvPr/>
        </p:nvSpPr>
        <p:spPr bwMode="auto">
          <a:xfrm>
            <a:off x="-1342255" y="-3387725"/>
            <a:ext cx="1189038" cy="1425575"/>
          </a:xfrm>
          <a:custGeom>
            <a:avLst/>
            <a:gdLst>
              <a:gd name="T0" fmla="*/ 256 w 287"/>
              <a:gd name="T1" fmla="*/ 253 h 344"/>
              <a:gd name="T2" fmla="*/ 254 w 287"/>
              <a:gd name="T3" fmla="*/ 255 h 344"/>
              <a:gd name="T4" fmla="*/ 253 w 287"/>
              <a:gd name="T5" fmla="*/ 256 h 344"/>
              <a:gd name="T6" fmla="*/ 283 w 287"/>
              <a:gd name="T7" fmla="*/ 286 h 344"/>
              <a:gd name="T8" fmla="*/ 283 w 287"/>
              <a:gd name="T9" fmla="*/ 344 h 344"/>
              <a:gd name="T10" fmla="*/ 285 w 287"/>
              <a:gd name="T11" fmla="*/ 344 h 344"/>
              <a:gd name="T12" fmla="*/ 285 w 287"/>
              <a:gd name="T13" fmla="*/ 344 h 344"/>
              <a:gd name="T14" fmla="*/ 287 w 287"/>
              <a:gd name="T15" fmla="*/ 344 h 344"/>
              <a:gd name="T16" fmla="*/ 287 w 287"/>
              <a:gd name="T17" fmla="*/ 285 h 344"/>
              <a:gd name="T18" fmla="*/ 256 w 287"/>
              <a:gd name="T19" fmla="*/ 253 h 344"/>
              <a:gd name="T20" fmla="*/ 2 w 287"/>
              <a:gd name="T21" fmla="*/ 0 h 344"/>
              <a:gd name="T22" fmla="*/ 0 w 287"/>
              <a:gd name="T23" fmla="*/ 2 h 344"/>
              <a:gd name="T24" fmla="*/ 0 w 287"/>
              <a:gd name="T25" fmla="*/ 2 h 344"/>
              <a:gd name="T26" fmla="*/ 207 w 287"/>
              <a:gd name="T27" fmla="*/ 210 h 344"/>
              <a:gd name="T28" fmla="*/ 208 w 287"/>
              <a:gd name="T29" fmla="*/ 209 h 344"/>
              <a:gd name="T30" fmla="*/ 210 w 287"/>
              <a:gd name="T31" fmla="*/ 207 h 344"/>
              <a:gd name="T32" fmla="*/ 2 w 287"/>
              <a:gd name="T33" fmla="*/ 0 h 3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87" h="344">
                <a:moveTo>
                  <a:pt x="256" y="253"/>
                </a:moveTo>
                <a:cubicBezTo>
                  <a:pt x="255" y="254"/>
                  <a:pt x="255" y="254"/>
                  <a:pt x="254" y="255"/>
                </a:cubicBezTo>
                <a:cubicBezTo>
                  <a:pt x="254" y="255"/>
                  <a:pt x="253" y="256"/>
                  <a:pt x="253" y="256"/>
                </a:cubicBezTo>
                <a:cubicBezTo>
                  <a:pt x="283" y="286"/>
                  <a:pt x="283" y="286"/>
                  <a:pt x="283" y="286"/>
                </a:cubicBezTo>
                <a:cubicBezTo>
                  <a:pt x="283" y="344"/>
                  <a:pt x="283" y="344"/>
                  <a:pt x="283" y="344"/>
                </a:cubicBezTo>
                <a:cubicBezTo>
                  <a:pt x="284" y="344"/>
                  <a:pt x="284" y="344"/>
                  <a:pt x="285" y="344"/>
                </a:cubicBezTo>
                <a:cubicBezTo>
                  <a:pt x="285" y="344"/>
                  <a:pt x="285" y="344"/>
                  <a:pt x="285" y="344"/>
                </a:cubicBezTo>
                <a:cubicBezTo>
                  <a:pt x="286" y="344"/>
                  <a:pt x="286" y="344"/>
                  <a:pt x="287" y="344"/>
                </a:cubicBezTo>
                <a:cubicBezTo>
                  <a:pt x="287" y="285"/>
                  <a:pt x="287" y="285"/>
                  <a:pt x="287" y="285"/>
                </a:cubicBezTo>
                <a:cubicBezTo>
                  <a:pt x="256" y="253"/>
                  <a:pt x="256" y="253"/>
                  <a:pt x="256" y="253"/>
                </a:cubicBezTo>
                <a:moveTo>
                  <a:pt x="2" y="0"/>
                </a:moveTo>
                <a:cubicBezTo>
                  <a:pt x="0" y="2"/>
                  <a:pt x="0" y="2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207" y="210"/>
                  <a:pt x="207" y="210"/>
                  <a:pt x="207" y="210"/>
                </a:cubicBezTo>
                <a:cubicBezTo>
                  <a:pt x="208" y="210"/>
                  <a:pt x="208" y="210"/>
                  <a:pt x="208" y="209"/>
                </a:cubicBezTo>
                <a:cubicBezTo>
                  <a:pt x="209" y="209"/>
                  <a:pt x="210" y="208"/>
                  <a:pt x="210" y="207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76" name="Freeform 1134"/>
          <p:cNvSpPr>
            <a:spLocks/>
          </p:cNvSpPr>
          <p:nvPr/>
        </p:nvSpPr>
        <p:spPr bwMode="auto">
          <a:xfrm>
            <a:off x="-3559993" y="-3832225"/>
            <a:ext cx="2568575" cy="2500313"/>
          </a:xfrm>
          <a:custGeom>
            <a:avLst/>
            <a:gdLst>
              <a:gd name="T0" fmla="*/ 3 w 620"/>
              <a:gd name="T1" fmla="*/ 0 h 603"/>
              <a:gd name="T2" fmla="*/ 0 w 620"/>
              <a:gd name="T3" fmla="*/ 3 h 603"/>
              <a:gd name="T4" fmla="*/ 0 w 620"/>
              <a:gd name="T5" fmla="*/ 3 h 603"/>
              <a:gd name="T6" fmla="*/ 602 w 620"/>
              <a:gd name="T7" fmla="*/ 603 h 603"/>
              <a:gd name="T8" fmla="*/ 619 w 620"/>
              <a:gd name="T9" fmla="*/ 603 h 603"/>
              <a:gd name="T10" fmla="*/ 620 w 620"/>
              <a:gd name="T11" fmla="*/ 599 h 603"/>
              <a:gd name="T12" fmla="*/ 603 w 620"/>
              <a:gd name="T13" fmla="*/ 599 h 603"/>
              <a:gd name="T14" fmla="*/ 3 w 620"/>
              <a:gd name="T15" fmla="*/ 0 h 6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620" h="603">
                <a:moveTo>
                  <a:pt x="3" y="0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602" y="603"/>
                  <a:pt x="602" y="603"/>
                  <a:pt x="602" y="603"/>
                </a:cubicBezTo>
                <a:cubicBezTo>
                  <a:pt x="619" y="603"/>
                  <a:pt x="619" y="603"/>
                  <a:pt x="619" y="603"/>
                </a:cubicBezTo>
                <a:cubicBezTo>
                  <a:pt x="619" y="602"/>
                  <a:pt x="620" y="600"/>
                  <a:pt x="620" y="599"/>
                </a:cubicBezTo>
                <a:cubicBezTo>
                  <a:pt x="603" y="599"/>
                  <a:pt x="603" y="599"/>
                  <a:pt x="603" y="599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77" name="Freeform 1135"/>
          <p:cNvSpPr>
            <a:spLocks/>
          </p:cNvSpPr>
          <p:nvPr/>
        </p:nvSpPr>
        <p:spPr bwMode="auto">
          <a:xfrm>
            <a:off x="-232593" y="-1944688"/>
            <a:ext cx="141288" cy="139700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0 w 34"/>
              <a:gd name="T5" fmla="*/ 17 h 34"/>
              <a:gd name="T6" fmla="*/ 5 w 34"/>
              <a:gd name="T7" fmla="*/ 29 h 34"/>
              <a:gd name="T8" fmla="*/ 17 w 34"/>
              <a:gd name="T9" fmla="*/ 34 h 34"/>
              <a:gd name="T10" fmla="*/ 29 w 34"/>
              <a:gd name="T11" fmla="*/ 29 h 34"/>
              <a:gd name="T12" fmla="*/ 34 w 34"/>
              <a:gd name="T13" fmla="*/ 17 h 34"/>
              <a:gd name="T14" fmla="*/ 29 w 34"/>
              <a:gd name="T15" fmla="*/ 5 h 34"/>
              <a:gd name="T16" fmla="*/ 30 w 34"/>
              <a:gd name="T17" fmla="*/ 4 h 34"/>
              <a:gd name="T18" fmla="*/ 30 w 34"/>
              <a:gd name="T19" fmla="*/ 4 h 34"/>
              <a:gd name="T20" fmla="*/ 29 w 34"/>
              <a:gd name="T21" fmla="*/ 5 h 34"/>
              <a:gd name="T22" fmla="*/ 17 w 34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9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5" y="32"/>
                  <a:pt x="29" y="29"/>
                </a:cubicBezTo>
                <a:cubicBezTo>
                  <a:pt x="32" y="26"/>
                  <a:pt x="34" y="21"/>
                  <a:pt x="34" y="17"/>
                </a:cubicBezTo>
                <a:cubicBezTo>
                  <a:pt x="34" y="13"/>
                  <a:pt x="32" y="9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78" name="Freeform 1136"/>
          <p:cNvSpPr>
            <a:spLocks noEditPoints="1"/>
          </p:cNvSpPr>
          <p:nvPr/>
        </p:nvSpPr>
        <p:spPr bwMode="auto">
          <a:xfrm>
            <a:off x="-248468" y="-1962150"/>
            <a:ext cx="174625" cy="174625"/>
          </a:xfrm>
          <a:custGeom>
            <a:avLst/>
            <a:gdLst>
              <a:gd name="T0" fmla="*/ 21 w 42"/>
              <a:gd name="T1" fmla="*/ 38 h 42"/>
              <a:gd name="T2" fmla="*/ 9 w 42"/>
              <a:gd name="T3" fmla="*/ 33 h 42"/>
              <a:gd name="T4" fmla="*/ 4 w 42"/>
              <a:gd name="T5" fmla="*/ 21 h 42"/>
              <a:gd name="T6" fmla="*/ 9 w 42"/>
              <a:gd name="T7" fmla="*/ 9 h 42"/>
              <a:gd name="T8" fmla="*/ 21 w 42"/>
              <a:gd name="T9" fmla="*/ 4 h 42"/>
              <a:gd name="T10" fmla="*/ 33 w 42"/>
              <a:gd name="T11" fmla="*/ 9 h 42"/>
              <a:gd name="T12" fmla="*/ 34 w 42"/>
              <a:gd name="T13" fmla="*/ 8 h 42"/>
              <a:gd name="T14" fmla="*/ 36 w 42"/>
              <a:gd name="T15" fmla="*/ 6 h 42"/>
              <a:gd name="T16" fmla="*/ 34 w 42"/>
              <a:gd name="T17" fmla="*/ 8 h 42"/>
              <a:gd name="T18" fmla="*/ 33 w 42"/>
              <a:gd name="T19" fmla="*/ 9 h 42"/>
              <a:gd name="T20" fmla="*/ 38 w 42"/>
              <a:gd name="T21" fmla="*/ 21 h 42"/>
              <a:gd name="T22" fmla="*/ 33 w 42"/>
              <a:gd name="T23" fmla="*/ 33 h 42"/>
              <a:gd name="T24" fmla="*/ 21 w 42"/>
              <a:gd name="T25" fmla="*/ 38 h 42"/>
              <a:gd name="T26" fmla="*/ 21 w 42"/>
              <a:gd name="T27" fmla="*/ 0 h 42"/>
              <a:gd name="T28" fmla="*/ 21 w 42"/>
              <a:gd name="T29" fmla="*/ 0 h 42"/>
              <a:gd name="T30" fmla="*/ 19 w 42"/>
              <a:gd name="T31" fmla="*/ 0 h 42"/>
              <a:gd name="T32" fmla="*/ 6 w 42"/>
              <a:gd name="T33" fmla="*/ 6 h 42"/>
              <a:gd name="T34" fmla="*/ 0 w 42"/>
              <a:gd name="T35" fmla="*/ 21 h 42"/>
              <a:gd name="T36" fmla="*/ 6 w 42"/>
              <a:gd name="T37" fmla="*/ 36 h 42"/>
              <a:gd name="T38" fmla="*/ 21 w 42"/>
              <a:gd name="T39" fmla="*/ 42 h 42"/>
              <a:gd name="T40" fmla="*/ 21 w 42"/>
              <a:gd name="T41" fmla="*/ 42 h 42"/>
              <a:gd name="T42" fmla="*/ 36 w 42"/>
              <a:gd name="T43" fmla="*/ 36 h 42"/>
              <a:gd name="T44" fmla="*/ 42 w 42"/>
              <a:gd name="T45" fmla="*/ 21 h 42"/>
              <a:gd name="T46" fmla="*/ 36 w 42"/>
              <a:gd name="T47" fmla="*/ 6 h 42"/>
              <a:gd name="T48" fmla="*/ 36 w 42"/>
              <a:gd name="T49" fmla="*/ 6 h 42"/>
              <a:gd name="T50" fmla="*/ 23 w 42"/>
              <a:gd name="T51" fmla="*/ 0 h 42"/>
              <a:gd name="T52" fmla="*/ 21 w 42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2">
                <a:moveTo>
                  <a:pt x="21" y="38"/>
                </a:moveTo>
                <a:cubicBezTo>
                  <a:pt x="17" y="38"/>
                  <a:pt x="12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3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3"/>
                  <a:pt x="38" y="17"/>
                  <a:pt x="38" y="21"/>
                </a:cubicBezTo>
                <a:cubicBezTo>
                  <a:pt x="38" y="25"/>
                  <a:pt x="36" y="30"/>
                  <a:pt x="33" y="33"/>
                </a:cubicBezTo>
                <a:cubicBezTo>
                  <a:pt x="29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0" y="0"/>
                  <a:pt x="20" y="0"/>
                  <a:pt x="19" y="0"/>
                </a:cubicBezTo>
                <a:cubicBezTo>
                  <a:pt x="15" y="1"/>
                  <a:pt x="10" y="3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6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2" y="3"/>
                  <a:pt x="28" y="1"/>
                  <a:pt x="23" y="0"/>
                </a:cubicBezTo>
                <a:cubicBezTo>
                  <a:pt x="22" y="0"/>
                  <a:pt x="22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79" name="Freeform 1137"/>
          <p:cNvSpPr>
            <a:spLocks/>
          </p:cNvSpPr>
          <p:nvPr/>
        </p:nvSpPr>
        <p:spPr bwMode="auto">
          <a:xfrm>
            <a:off x="716732" y="-995363"/>
            <a:ext cx="141288" cy="139700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0 w 34"/>
              <a:gd name="T5" fmla="*/ 17 h 34"/>
              <a:gd name="T6" fmla="*/ 5 w 34"/>
              <a:gd name="T7" fmla="*/ 29 h 34"/>
              <a:gd name="T8" fmla="*/ 17 w 34"/>
              <a:gd name="T9" fmla="*/ 34 h 34"/>
              <a:gd name="T10" fmla="*/ 29 w 34"/>
              <a:gd name="T11" fmla="*/ 29 h 34"/>
              <a:gd name="T12" fmla="*/ 34 w 34"/>
              <a:gd name="T13" fmla="*/ 17 h 34"/>
              <a:gd name="T14" fmla="*/ 29 w 34"/>
              <a:gd name="T15" fmla="*/ 5 h 34"/>
              <a:gd name="T16" fmla="*/ 30 w 34"/>
              <a:gd name="T17" fmla="*/ 4 h 34"/>
              <a:gd name="T18" fmla="*/ 30 w 34"/>
              <a:gd name="T19" fmla="*/ 4 h 34"/>
              <a:gd name="T20" fmla="*/ 29 w 34"/>
              <a:gd name="T21" fmla="*/ 5 h 34"/>
              <a:gd name="T22" fmla="*/ 17 w 34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9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32" y="26"/>
                  <a:pt x="34" y="21"/>
                  <a:pt x="34" y="17"/>
                </a:cubicBezTo>
                <a:cubicBezTo>
                  <a:pt x="34" y="13"/>
                  <a:pt x="32" y="9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80" name="Freeform 1138"/>
          <p:cNvSpPr>
            <a:spLocks noEditPoints="1"/>
          </p:cNvSpPr>
          <p:nvPr/>
        </p:nvSpPr>
        <p:spPr bwMode="auto">
          <a:xfrm>
            <a:off x="700857" y="-1012825"/>
            <a:ext cx="173038" cy="174625"/>
          </a:xfrm>
          <a:custGeom>
            <a:avLst/>
            <a:gdLst>
              <a:gd name="T0" fmla="*/ 21 w 42"/>
              <a:gd name="T1" fmla="*/ 38 h 42"/>
              <a:gd name="T2" fmla="*/ 9 w 42"/>
              <a:gd name="T3" fmla="*/ 33 h 42"/>
              <a:gd name="T4" fmla="*/ 4 w 42"/>
              <a:gd name="T5" fmla="*/ 21 h 42"/>
              <a:gd name="T6" fmla="*/ 9 w 42"/>
              <a:gd name="T7" fmla="*/ 9 h 42"/>
              <a:gd name="T8" fmla="*/ 21 w 42"/>
              <a:gd name="T9" fmla="*/ 4 h 42"/>
              <a:gd name="T10" fmla="*/ 33 w 42"/>
              <a:gd name="T11" fmla="*/ 9 h 42"/>
              <a:gd name="T12" fmla="*/ 34 w 42"/>
              <a:gd name="T13" fmla="*/ 8 h 42"/>
              <a:gd name="T14" fmla="*/ 36 w 42"/>
              <a:gd name="T15" fmla="*/ 7 h 42"/>
              <a:gd name="T16" fmla="*/ 34 w 42"/>
              <a:gd name="T17" fmla="*/ 8 h 42"/>
              <a:gd name="T18" fmla="*/ 33 w 42"/>
              <a:gd name="T19" fmla="*/ 9 h 42"/>
              <a:gd name="T20" fmla="*/ 38 w 42"/>
              <a:gd name="T21" fmla="*/ 21 h 42"/>
              <a:gd name="T22" fmla="*/ 33 w 42"/>
              <a:gd name="T23" fmla="*/ 33 h 42"/>
              <a:gd name="T24" fmla="*/ 21 w 42"/>
              <a:gd name="T25" fmla="*/ 38 h 42"/>
              <a:gd name="T26" fmla="*/ 21 w 42"/>
              <a:gd name="T27" fmla="*/ 0 h 42"/>
              <a:gd name="T28" fmla="*/ 21 w 42"/>
              <a:gd name="T29" fmla="*/ 0 h 42"/>
              <a:gd name="T30" fmla="*/ 21 w 42"/>
              <a:gd name="T31" fmla="*/ 0 h 42"/>
              <a:gd name="T32" fmla="*/ 6 w 42"/>
              <a:gd name="T33" fmla="*/ 7 h 42"/>
              <a:gd name="T34" fmla="*/ 0 w 42"/>
              <a:gd name="T35" fmla="*/ 21 h 42"/>
              <a:gd name="T36" fmla="*/ 6 w 42"/>
              <a:gd name="T37" fmla="*/ 36 h 42"/>
              <a:gd name="T38" fmla="*/ 21 w 42"/>
              <a:gd name="T39" fmla="*/ 42 h 42"/>
              <a:gd name="T40" fmla="*/ 21 w 42"/>
              <a:gd name="T41" fmla="*/ 42 h 42"/>
              <a:gd name="T42" fmla="*/ 36 w 42"/>
              <a:gd name="T43" fmla="*/ 36 h 42"/>
              <a:gd name="T44" fmla="*/ 42 w 42"/>
              <a:gd name="T45" fmla="*/ 21 h 42"/>
              <a:gd name="T46" fmla="*/ 36 w 42"/>
              <a:gd name="T47" fmla="*/ 7 h 42"/>
              <a:gd name="T48" fmla="*/ 36 w 42"/>
              <a:gd name="T49" fmla="*/ 7 h 42"/>
              <a:gd name="T50" fmla="*/ 25 w 42"/>
              <a:gd name="T51" fmla="*/ 1 h 42"/>
              <a:gd name="T52" fmla="*/ 21 w 42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2">
                <a:moveTo>
                  <a:pt x="21" y="38"/>
                </a:moveTo>
                <a:cubicBezTo>
                  <a:pt x="17" y="38"/>
                  <a:pt x="12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3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6" y="7"/>
                  <a:pt x="36" y="7"/>
                  <a:pt x="36" y="7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3"/>
                  <a:pt x="38" y="17"/>
                  <a:pt x="38" y="21"/>
                </a:cubicBezTo>
                <a:cubicBezTo>
                  <a:pt x="38" y="25"/>
                  <a:pt x="36" y="30"/>
                  <a:pt x="33" y="33"/>
                </a:cubicBezTo>
                <a:cubicBezTo>
                  <a:pt x="30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40"/>
                  <a:pt x="36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16"/>
                  <a:pt x="40" y="11"/>
                  <a:pt x="36" y="7"/>
                </a:cubicBezTo>
                <a:cubicBezTo>
                  <a:pt x="36" y="7"/>
                  <a:pt x="36" y="7"/>
                  <a:pt x="36" y="7"/>
                </a:cubicBezTo>
                <a:cubicBezTo>
                  <a:pt x="33" y="4"/>
                  <a:pt x="29" y="2"/>
                  <a:pt x="25" y="1"/>
                </a:cubicBezTo>
                <a:cubicBezTo>
                  <a:pt x="24" y="1"/>
                  <a:pt x="22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81" name="Freeform 1139"/>
          <p:cNvSpPr>
            <a:spLocks/>
          </p:cNvSpPr>
          <p:nvPr/>
        </p:nvSpPr>
        <p:spPr bwMode="auto">
          <a:xfrm>
            <a:off x="37282" y="-663575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6 h 33"/>
              <a:gd name="T6" fmla="*/ 5 w 34"/>
              <a:gd name="T7" fmla="*/ 28 h 33"/>
              <a:gd name="T8" fmla="*/ 17 w 34"/>
              <a:gd name="T9" fmla="*/ 33 h 33"/>
              <a:gd name="T10" fmla="*/ 29 w 34"/>
              <a:gd name="T11" fmla="*/ 28 h 33"/>
              <a:gd name="T12" fmla="*/ 34 w 34"/>
              <a:gd name="T13" fmla="*/ 16 h 33"/>
              <a:gd name="T14" fmla="*/ 29 w 34"/>
              <a:gd name="T15" fmla="*/ 5 h 33"/>
              <a:gd name="T16" fmla="*/ 30 w 34"/>
              <a:gd name="T17" fmla="*/ 3 h 33"/>
              <a:gd name="T18" fmla="*/ 30 w 34"/>
              <a:gd name="T19" fmla="*/ 3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1"/>
                  <a:pt x="5" y="5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1"/>
                  <a:pt x="13" y="33"/>
                  <a:pt x="17" y="33"/>
                </a:cubicBezTo>
                <a:cubicBezTo>
                  <a:pt x="21" y="33"/>
                  <a:pt x="25" y="31"/>
                  <a:pt x="29" y="28"/>
                </a:cubicBezTo>
                <a:cubicBezTo>
                  <a:pt x="32" y="25"/>
                  <a:pt x="34" y="21"/>
                  <a:pt x="34" y="16"/>
                </a:cubicBezTo>
                <a:cubicBezTo>
                  <a:pt x="34" y="12"/>
                  <a:pt x="32" y="8"/>
                  <a:pt x="29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82" name="Freeform 1140"/>
          <p:cNvSpPr>
            <a:spLocks noEditPoints="1"/>
          </p:cNvSpPr>
          <p:nvPr/>
        </p:nvSpPr>
        <p:spPr bwMode="auto">
          <a:xfrm>
            <a:off x="21407" y="-681038"/>
            <a:ext cx="173038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2 h 41"/>
              <a:gd name="T4" fmla="*/ 4 w 42"/>
              <a:gd name="T5" fmla="*/ 20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7 h 41"/>
              <a:gd name="T14" fmla="*/ 36 w 42"/>
              <a:gd name="T15" fmla="*/ 6 h 41"/>
              <a:gd name="T16" fmla="*/ 34 w 42"/>
              <a:gd name="T17" fmla="*/ 7 h 41"/>
              <a:gd name="T18" fmla="*/ 33 w 42"/>
              <a:gd name="T19" fmla="*/ 9 h 41"/>
              <a:gd name="T20" fmla="*/ 38 w 42"/>
              <a:gd name="T21" fmla="*/ 20 h 41"/>
              <a:gd name="T22" fmla="*/ 33 w 42"/>
              <a:gd name="T23" fmla="*/ 32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6 w 42"/>
              <a:gd name="T31" fmla="*/ 6 h 41"/>
              <a:gd name="T32" fmla="*/ 0 w 42"/>
              <a:gd name="T33" fmla="*/ 20 h 41"/>
              <a:gd name="T34" fmla="*/ 6 w 42"/>
              <a:gd name="T35" fmla="*/ 35 h 41"/>
              <a:gd name="T36" fmla="*/ 21 w 42"/>
              <a:gd name="T37" fmla="*/ 41 h 41"/>
              <a:gd name="T38" fmla="*/ 21 w 42"/>
              <a:gd name="T39" fmla="*/ 41 h 41"/>
              <a:gd name="T40" fmla="*/ 22 w 42"/>
              <a:gd name="T41" fmla="*/ 41 h 41"/>
              <a:gd name="T42" fmla="*/ 26 w 42"/>
              <a:gd name="T43" fmla="*/ 40 h 41"/>
              <a:gd name="T44" fmla="*/ 36 w 42"/>
              <a:gd name="T45" fmla="*/ 35 h 41"/>
              <a:gd name="T46" fmla="*/ 42 w 42"/>
              <a:gd name="T47" fmla="*/ 20 h 41"/>
              <a:gd name="T48" fmla="*/ 36 w 42"/>
              <a:gd name="T49" fmla="*/ 6 h 41"/>
              <a:gd name="T50" fmla="*/ 36 w 42"/>
              <a:gd name="T51" fmla="*/ 6 h 41"/>
              <a:gd name="T52" fmla="*/ 25 w 42"/>
              <a:gd name="T53" fmla="*/ 0 h 41"/>
              <a:gd name="T54" fmla="*/ 21 w 42"/>
              <a:gd name="T55" fmla="*/ 0 h 41"/>
              <a:gd name="T56" fmla="*/ 21 w 42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5"/>
                  <a:pt x="9" y="32"/>
                </a:cubicBezTo>
                <a:cubicBezTo>
                  <a:pt x="6" y="29"/>
                  <a:pt x="4" y="25"/>
                  <a:pt x="4" y="20"/>
                </a:cubicBezTo>
                <a:cubicBezTo>
                  <a:pt x="4" y="16"/>
                  <a:pt x="6" y="12"/>
                  <a:pt x="9" y="9"/>
                </a:cubicBezTo>
                <a:cubicBezTo>
                  <a:pt x="12" y="5"/>
                  <a:pt x="17" y="4"/>
                  <a:pt x="21" y="4"/>
                </a:cubicBezTo>
                <a:cubicBezTo>
                  <a:pt x="25" y="4"/>
                  <a:pt x="29" y="5"/>
                  <a:pt x="33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5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1" y="41"/>
                  <a:pt x="21" y="41"/>
                  <a:pt x="22" y="41"/>
                </a:cubicBezTo>
                <a:cubicBezTo>
                  <a:pt x="23" y="41"/>
                  <a:pt x="24" y="41"/>
                  <a:pt x="26" y="40"/>
                </a:cubicBezTo>
                <a:cubicBezTo>
                  <a:pt x="29" y="40"/>
                  <a:pt x="33" y="38"/>
                  <a:pt x="36" y="35"/>
                </a:cubicBezTo>
                <a:cubicBezTo>
                  <a:pt x="40" y="31"/>
                  <a:pt x="42" y="26"/>
                  <a:pt x="42" y="20"/>
                </a:cubicBezTo>
                <a:cubicBezTo>
                  <a:pt x="42" y="15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3" y="3"/>
                  <a:pt x="29" y="1"/>
                  <a:pt x="25" y="0"/>
                </a:cubicBezTo>
                <a:cubicBezTo>
                  <a:pt x="24" y="0"/>
                  <a:pt x="23" y="0"/>
                  <a:pt x="21" y="0"/>
                </a:cubicBezTo>
                <a:cubicBezTo>
                  <a:pt x="21" y="0"/>
                  <a:pt x="21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83" name="Freeform 1141"/>
          <p:cNvSpPr>
            <a:spLocks/>
          </p:cNvSpPr>
          <p:nvPr/>
        </p:nvSpPr>
        <p:spPr bwMode="auto">
          <a:xfrm>
            <a:off x="286520" y="214312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6 h 33"/>
              <a:gd name="T6" fmla="*/ 5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6 h 33"/>
              <a:gd name="T14" fmla="*/ 28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5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1" y="25"/>
                  <a:pt x="33" y="21"/>
                  <a:pt x="33" y="16"/>
                </a:cubicBezTo>
                <a:cubicBezTo>
                  <a:pt x="33" y="12"/>
                  <a:pt x="31" y="8"/>
                  <a:pt x="28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84" name="Freeform 1142"/>
          <p:cNvSpPr>
            <a:spLocks noEditPoints="1"/>
          </p:cNvSpPr>
          <p:nvPr/>
        </p:nvSpPr>
        <p:spPr bwMode="auto">
          <a:xfrm>
            <a:off x="269057" y="198437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2 h 41"/>
              <a:gd name="T4" fmla="*/ 4 w 41"/>
              <a:gd name="T5" fmla="*/ 20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2 w 41"/>
              <a:gd name="T19" fmla="*/ 9 h 41"/>
              <a:gd name="T20" fmla="*/ 37 w 41"/>
              <a:gd name="T21" fmla="*/ 20 h 41"/>
              <a:gd name="T22" fmla="*/ 32 w 41"/>
              <a:gd name="T23" fmla="*/ 32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19 w 41"/>
              <a:gd name="T31" fmla="*/ 0 h 41"/>
              <a:gd name="T32" fmla="*/ 6 w 41"/>
              <a:gd name="T33" fmla="*/ 6 h 41"/>
              <a:gd name="T34" fmla="*/ 0 w 41"/>
              <a:gd name="T35" fmla="*/ 20 h 41"/>
              <a:gd name="T36" fmla="*/ 6 w 41"/>
              <a:gd name="T37" fmla="*/ 35 h 41"/>
              <a:gd name="T38" fmla="*/ 19 w 41"/>
              <a:gd name="T39" fmla="*/ 41 h 41"/>
              <a:gd name="T40" fmla="*/ 20 w 41"/>
              <a:gd name="T41" fmla="*/ 41 h 41"/>
              <a:gd name="T42" fmla="*/ 20 w 41"/>
              <a:gd name="T43" fmla="*/ 41 h 41"/>
              <a:gd name="T44" fmla="*/ 23 w 41"/>
              <a:gd name="T45" fmla="*/ 41 h 41"/>
              <a:gd name="T46" fmla="*/ 35 w 41"/>
              <a:gd name="T47" fmla="*/ 35 h 41"/>
              <a:gd name="T48" fmla="*/ 41 w 41"/>
              <a:gd name="T49" fmla="*/ 20 h 41"/>
              <a:gd name="T50" fmla="*/ 35 w 41"/>
              <a:gd name="T51" fmla="*/ 6 h 41"/>
              <a:gd name="T52" fmla="*/ 35 w 41"/>
              <a:gd name="T53" fmla="*/ 6 h 41"/>
              <a:gd name="T54" fmla="*/ 23 w 41"/>
              <a:gd name="T55" fmla="*/ 0 h 41"/>
              <a:gd name="T56" fmla="*/ 20 w 41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0"/>
                </a:cubicBezTo>
                <a:cubicBezTo>
                  <a:pt x="4" y="16"/>
                  <a:pt x="5" y="12"/>
                  <a:pt x="9" y="9"/>
                </a:cubicBez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6"/>
                  <a:pt x="37" y="20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20" y="0"/>
                  <a:pt x="19" y="0"/>
                  <a:pt x="19" y="0"/>
                </a:cubicBezTo>
                <a:cubicBezTo>
                  <a:pt x="14" y="0"/>
                  <a:pt x="9" y="2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9" y="39"/>
                  <a:pt x="14" y="41"/>
                  <a:pt x="19" y="41"/>
                </a:cubicBezTo>
                <a:cubicBezTo>
                  <a:pt x="19" y="41"/>
                  <a:pt x="20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1" y="41"/>
                  <a:pt x="22" y="41"/>
                  <a:pt x="23" y="41"/>
                </a:cubicBezTo>
                <a:cubicBezTo>
                  <a:pt x="27" y="40"/>
                  <a:pt x="32" y="38"/>
                  <a:pt x="35" y="35"/>
                </a:cubicBezTo>
                <a:cubicBezTo>
                  <a:pt x="39" y="31"/>
                  <a:pt x="41" y="26"/>
                  <a:pt x="41" y="20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2" y="2"/>
                  <a:pt x="27" y="0"/>
                  <a:pt x="23" y="0"/>
                </a:cubicBezTo>
                <a:cubicBezTo>
                  <a:pt x="22" y="0"/>
                  <a:pt x="21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85" name="Freeform 1143"/>
          <p:cNvSpPr>
            <a:spLocks/>
          </p:cNvSpPr>
          <p:nvPr/>
        </p:nvSpPr>
        <p:spPr bwMode="auto">
          <a:xfrm>
            <a:off x="1421582" y="1139825"/>
            <a:ext cx="136525" cy="139700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7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8 w 33"/>
              <a:gd name="T21" fmla="*/ 5 h 34"/>
              <a:gd name="T22" fmla="*/ 17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2" y="34"/>
                  <a:pt x="17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86" name="Freeform 1144"/>
          <p:cNvSpPr>
            <a:spLocks noEditPoints="1"/>
          </p:cNvSpPr>
          <p:nvPr/>
        </p:nvSpPr>
        <p:spPr bwMode="auto">
          <a:xfrm>
            <a:off x="1405707" y="1122362"/>
            <a:ext cx="169863" cy="174625"/>
          </a:xfrm>
          <a:custGeom>
            <a:avLst/>
            <a:gdLst>
              <a:gd name="T0" fmla="*/ 21 w 41"/>
              <a:gd name="T1" fmla="*/ 38 h 42"/>
              <a:gd name="T2" fmla="*/ 9 w 41"/>
              <a:gd name="T3" fmla="*/ 33 h 42"/>
              <a:gd name="T4" fmla="*/ 4 w 41"/>
              <a:gd name="T5" fmla="*/ 21 h 42"/>
              <a:gd name="T6" fmla="*/ 9 w 41"/>
              <a:gd name="T7" fmla="*/ 9 h 42"/>
              <a:gd name="T8" fmla="*/ 21 w 41"/>
              <a:gd name="T9" fmla="*/ 4 h 42"/>
              <a:gd name="T10" fmla="*/ 32 w 41"/>
              <a:gd name="T11" fmla="*/ 9 h 42"/>
              <a:gd name="T12" fmla="*/ 34 w 41"/>
              <a:gd name="T13" fmla="*/ 8 h 42"/>
              <a:gd name="T14" fmla="*/ 35 w 41"/>
              <a:gd name="T15" fmla="*/ 6 h 42"/>
              <a:gd name="T16" fmla="*/ 34 w 41"/>
              <a:gd name="T17" fmla="*/ 8 h 42"/>
              <a:gd name="T18" fmla="*/ 32 w 41"/>
              <a:gd name="T19" fmla="*/ 9 h 42"/>
              <a:gd name="T20" fmla="*/ 37 w 41"/>
              <a:gd name="T21" fmla="*/ 21 h 42"/>
              <a:gd name="T22" fmla="*/ 32 w 41"/>
              <a:gd name="T23" fmla="*/ 33 h 42"/>
              <a:gd name="T24" fmla="*/ 21 w 41"/>
              <a:gd name="T25" fmla="*/ 38 h 42"/>
              <a:gd name="T26" fmla="*/ 21 w 41"/>
              <a:gd name="T27" fmla="*/ 0 h 42"/>
              <a:gd name="T28" fmla="*/ 21 w 41"/>
              <a:gd name="T29" fmla="*/ 0 h 42"/>
              <a:gd name="T30" fmla="*/ 8 w 41"/>
              <a:gd name="T31" fmla="*/ 5 h 42"/>
              <a:gd name="T32" fmla="*/ 6 w 41"/>
              <a:gd name="T33" fmla="*/ 6 h 42"/>
              <a:gd name="T34" fmla="*/ 5 w 41"/>
              <a:gd name="T35" fmla="*/ 7 h 42"/>
              <a:gd name="T36" fmla="*/ 0 w 41"/>
              <a:gd name="T37" fmla="*/ 21 h 42"/>
              <a:gd name="T38" fmla="*/ 6 w 41"/>
              <a:gd name="T39" fmla="*/ 36 h 42"/>
              <a:gd name="T40" fmla="*/ 21 w 41"/>
              <a:gd name="T41" fmla="*/ 42 h 42"/>
              <a:gd name="T42" fmla="*/ 21 w 41"/>
              <a:gd name="T43" fmla="*/ 42 h 42"/>
              <a:gd name="T44" fmla="*/ 35 w 41"/>
              <a:gd name="T45" fmla="*/ 36 h 42"/>
              <a:gd name="T46" fmla="*/ 41 w 41"/>
              <a:gd name="T47" fmla="*/ 21 h 42"/>
              <a:gd name="T48" fmla="*/ 35 w 41"/>
              <a:gd name="T49" fmla="*/ 6 h 42"/>
              <a:gd name="T50" fmla="*/ 35 w 41"/>
              <a:gd name="T51" fmla="*/ 6 h 42"/>
              <a:gd name="T52" fmla="*/ 21 w 41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2">
                <a:moveTo>
                  <a:pt x="21" y="38"/>
                </a:moveTo>
                <a:cubicBezTo>
                  <a:pt x="16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2" y="33"/>
                </a:cubicBezTo>
                <a:cubicBezTo>
                  <a:pt x="29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2" y="2"/>
                  <a:pt x="8" y="5"/>
                </a:cubicBezTo>
                <a:cubicBezTo>
                  <a:pt x="7" y="5"/>
                  <a:pt x="7" y="6"/>
                  <a:pt x="6" y="6"/>
                </a:cubicBezTo>
                <a:cubicBezTo>
                  <a:pt x="6" y="7"/>
                  <a:pt x="5" y="7"/>
                  <a:pt x="5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1"/>
                  <a:pt x="6" y="36"/>
                </a:cubicBezTo>
                <a:cubicBezTo>
                  <a:pt x="10" y="40"/>
                  <a:pt x="15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87" name="Freeform 1145"/>
          <p:cNvSpPr>
            <a:spLocks/>
          </p:cNvSpPr>
          <p:nvPr/>
        </p:nvSpPr>
        <p:spPr bwMode="auto">
          <a:xfrm>
            <a:off x="-981893" y="-1381125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7 h 33"/>
              <a:gd name="T6" fmla="*/ 5 w 34"/>
              <a:gd name="T7" fmla="*/ 29 h 33"/>
              <a:gd name="T8" fmla="*/ 17 w 34"/>
              <a:gd name="T9" fmla="*/ 33 h 33"/>
              <a:gd name="T10" fmla="*/ 29 w 34"/>
              <a:gd name="T11" fmla="*/ 29 h 33"/>
              <a:gd name="T12" fmla="*/ 34 w 34"/>
              <a:gd name="T13" fmla="*/ 17 h 33"/>
              <a:gd name="T14" fmla="*/ 29 w 34"/>
              <a:gd name="T15" fmla="*/ 5 h 33"/>
              <a:gd name="T16" fmla="*/ 30 w 34"/>
              <a:gd name="T17" fmla="*/ 4 h 33"/>
              <a:gd name="T18" fmla="*/ 30 w 34"/>
              <a:gd name="T19" fmla="*/ 4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88" name="Freeform 1146"/>
          <p:cNvSpPr>
            <a:spLocks noEditPoints="1"/>
          </p:cNvSpPr>
          <p:nvPr/>
        </p:nvSpPr>
        <p:spPr bwMode="auto">
          <a:xfrm>
            <a:off x="-999355" y="-1398588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3 h 41"/>
              <a:gd name="T4" fmla="*/ 4 w 42"/>
              <a:gd name="T5" fmla="*/ 21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8 h 41"/>
              <a:gd name="T14" fmla="*/ 35 w 42"/>
              <a:gd name="T15" fmla="*/ 6 h 41"/>
              <a:gd name="T16" fmla="*/ 34 w 42"/>
              <a:gd name="T17" fmla="*/ 8 h 41"/>
              <a:gd name="T18" fmla="*/ 33 w 42"/>
              <a:gd name="T19" fmla="*/ 9 h 41"/>
              <a:gd name="T20" fmla="*/ 38 w 42"/>
              <a:gd name="T21" fmla="*/ 21 h 41"/>
              <a:gd name="T22" fmla="*/ 33 w 42"/>
              <a:gd name="T23" fmla="*/ 33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6 w 42"/>
              <a:gd name="T31" fmla="*/ 6 h 41"/>
              <a:gd name="T32" fmla="*/ 2 w 42"/>
              <a:gd name="T33" fmla="*/ 12 h 41"/>
              <a:gd name="T34" fmla="*/ 1 w 42"/>
              <a:gd name="T35" fmla="*/ 16 h 41"/>
              <a:gd name="T36" fmla="*/ 0 w 42"/>
              <a:gd name="T37" fmla="*/ 21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5 w 42"/>
              <a:gd name="T45" fmla="*/ 35 h 41"/>
              <a:gd name="T46" fmla="*/ 42 w 42"/>
              <a:gd name="T47" fmla="*/ 21 h 41"/>
              <a:gd name="T48" fmla="*/ 35 w 42"/>
              <a:gd name="T49" fmla="*/ 6 h 41"/>
              <a:gd name="T50" fmla="*/ 35 w 42"/>
              <a:gd name="T51" fmla="*/ 6 h 41"/>
              <a:gd name="T52" fmla="*/ 21 w 42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5" y="8"/>
                  <a:pt x="3" y="10"/>
                  <a:pt x="2" y="12"/>
                </a:cubicBezTo>
                <a:cubicBezTo>
                  <a:pt x="2" y="13"/>
                  <a:pt x="1" y="15"/>
                  <a:pt x="1" y="16"/>
                </a:cubicBezTo>
                <a:cubicBezTo>
                  <a:pt x="0" y="18"/>
                  <a:pt x="0" y="19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89" name="Freeform 1147"/>
          <p:cNvSpPr>
            <a:spLocks/>
          </p:cNvSpPr>
          <p:nvPr/>
        </p:nvSpPr>
        <p:spPr bwMode="auto">
          <a:xfrm>
            <a:off x="-2739256" y="-1066800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7 h 33"/>
              <a:gd name="T6" fmla="*/ 5 w 34"/>
              <a:gd name="T7" fmla="*/ 29 h 33"/>
              <a:gd name="T8" fmla="*/ 17 w 34"/>
              <a:gd name="T9" fmla="*/ 33 h 33"/>
              <a:gd name="T10" fmla="*/ 29 w 34"/>
              <a:gd name="T11" fmla="*/ 29 h 33"/>
              <a:gd name="T12" fmla="*/ 34 w 34"/>
              <a:gd name="T13" fmla="*/ 17 h 33"/>
              <a:gd name="T14" fmla="*/ 29 w 34"/>
              <a:gd name="T15" fmla="*/ 5 h 33"/>
              <a:gd name="T16" fmla="*/ 30 w 34"/>
              <a:gd name="T17" fmla="*/ 4 h 33"/>
              <a:gd name="T18" fmla="*/ 30 w 34"/>
              <a:gd name="T19" fmla="*/ 4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90" name="Freeform 1148"/>
          <p:cNvSpPr>
            <a:spLocks noEditPoints="1"/>
          </p:cNvSpPr>
          <p:nvPr/>
        </p:nvSpPr>
        <p:spPr bwMode="auto">
          <a:xfrm>
            <a:off x="-2756718" y="-1082675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3 h 41"/>
              <a:gd name="T4" fmla="*/ 4 w 42"/>
              <a:gd name="T5" fmla="*/ 21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8 h 41"/>
              <a:gd name="T14" fmla="*/ 35 w 42"/>
              <a:gd name="T15" fmla="*/ 6 h 41"/>
              <a:gd name="T16" fmla="*/ 34 w 42"/>
              <a:gd name="T17" fmla="*/ 8 h 41"/>
              <a:gd name="T18" fmla="*/ 33 w 42"/>
              <a:gd name="T19" fmla="*/ 9 h 41"/>
              <a:gd name="T20" fmla="*/ 38 w 42"/>
              <a:gd name="T21" fmla="*/ 21 h 41"/>
              <a:gd name="T22" fmla="*/ 33 w 42"/>
              <a:gd name="T23" fmla="*/ 33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10 w 42"/>
              <a:gd name="T31" fmla="*/ 4 h 41"/>
              <a:gd name="T32" fmla="*/ 6 w 42"/>
              <a:gd name="T33" fmla="*/ 6 h 41"/>
              <a:gd name="T34" fmla="*/ 6 w 42"/>
              <a:gd name="T35" fmla="*/ 6 h 41"/>
              <a:gd name="T36" fmla="*/ 0 w 42"/>
              <a:gd name="T37" fmla="*/ 21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5 w 42"/>
              <a:gd name="T45" fmla="*/ 35 h 41"/>
              <a:gd name="T46" fmla="*/ 36 w 42"/>
              <a:gd name="T47" fmla="*/ 35 h 41"/>
              <a:gd name="T48" fmla="*/ 38 w 42"/>
              <a:gd name="T49" fmla="*/ 32 h 41"/>
              <a:gd name="T50" fmla="*/ 42 w 42"/>
              <a:gd name="T51" fmla="*/ 21 h 41"/>
              <a:gd name="T52" fmla="*/ 35 w 42"/>
              <a:gd name="T53" fmla="*/ 6 h 41"/>
              <a:gd name="T54" fmla="*/ 35 w 42"/>
              <a:gd name="T55" fmla="*/ 6 h 41"/>
              <a:gd name="T56" fmla="*/ 21 w 42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7" y="0"/>
                  <a:pt x="13" y="1"/>
                  <a:pt x="10" y="4"/>
                </a:cubicBezTo>
                <a:cubicBezTo>
                  <a:pt x="8" y="4"/>
                  <a:pt x="7" y="5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6" y="35"/>
                  <a:pt x="36" y="35"/>
                  <a:pt x="36" y="35"/>
                </a:cubicBezTo>
                <a:cubicBezTo>
                  <a:pt x="37" y="34"/>
                  <a:pt x="37" y="33"/>
                  <a:pt x="38" y="32"/>
                </a:cubicBezTo>
                <a:cubicBezTo>
                  <a:pt x="40" y="29"/>
                  <a:pt x="42" y="25"/>
                  <a:pt x="42" y="21"/>
                </a:cubicBezTo>
                <a:cubicBezTo>
                  <a:pt x="42" y="16"/>
                  <a:pt x="40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91" name="Freeform 1149"/>
          <p:cNvSpPr>
            <a:spLocks/>
          </p:cNvSpPr>
          <p:nvPr/>
        </p:nvSpPr>
        <p:spPr bwMode="auto">
          <a:xfrm>
            <a:off x="-1578793" y="-1282700"/>
            <a:ext cx="139700" cy="138113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7 h 33"/>
              <a:gd name="T6" fmla="*/ 5 w 34"/>
              <a:gd name="T7" fmla="*/ 29 h 33"/>
              <a:gd name="T8" fmla="*/ 17 w 34"/>
              <a:gd name="T9" fmla="*/ 33 h 33"/>
              <a:gd name="T10" fmla="*/ 29 w 34"/>
              <a:gd name="T11" fmla="*/ 29 h 33"/>
              <a:gd name="T12" fmla="*/ 34 w 34"/>
              <a:gd name="T13" fmla="*/ 17 h 33"/>
              <a:gd name="T14" fmla="*/ 29 w 34"/>
              <a:gd name="T15" fmla="*/ 5 h 33"/>
              <a:gd name="T16" fmla="*/ 30 w 34"/>
              <a:gd name="T17" fmla="*/ 4 h 33"/>
              <a:gd name="T18" fmla="*/ 30 w 34"/>
              <a:gd name="T19" fmla="*/ 4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92" name="Freeform 1150"/>
          <p:cNvSpPr>
            <a:spLocks noEditPoints="1"/>
          </p:cNvSpPr>
          <p:nvPr/>
        </p:nvSpPr>
        <p:spPr bwMode="auto">
          <a:xfrm>
            <a:off x="-1596255" y="-1298575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3 h 41"/>
              <a:gd name="T4" fmla="*/ 4 w 42"/>
              <a:gd name="T5" fmla="*/ 21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8 h 41"/>
              <a:gd name="T14" fmla="*/ 35 w 42"/>
              <a:gd name="T15" fmla="*/ 6 h 41"/>
              <a:gd name="T16" fmla="*/ 34 w 42"/>
              <a:gd name="T17" fmla="*/ 8 h 41"/>
              <a:gd name="T18" fmla="*/ 33 w 42"/>
              <a:gd name="T19" fmla="*/ 9 h 41"/>
              <a:gd name="T20" fmla="*/ 38 w 42"/>
              <a:gd name="T21" fmla="*/ 21 h 41"/>
              <a:gd name="T22" fmla="*/ 33 w 42"/>
              <a:gd name="T23" fmla="*/ 33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11 w 42"/>
              <a:gd name="T31" fmla="*/ 3 h 41"/>
              <a:gd name="T32" fmla="*/ 7 w 42"/>
              <a:gd name="T33" fmla="*/ 5 h 41"/>
              <a:gd name="T34" fmla="*/ 6 w 42"/>
              <a:gd name="T35" fmla="*/ 6 h 41"/>
              <a:gd name="T36" fmla="*/ 0 w 42"/>
              <a:gd name="T37" fmla="*/ 21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5 w 42"/>
              <a:gd name="T45" fmla="*/ 35 h 41"/>
              <a:gd name="T46" fmla="*/ 36 w 42"/>
              <a:gd name="T47" fmla="*/ 34 h 41"/>
              <a:gd name="T48" fmla="*/ 39 w 42"/>
              <a:gd name="T49" fmla="*/ 31 h 41"/>
              <a:gd name="T50" fmla="*/ 42 w 42"/>
              <a:gd name="T51" fmla="*/ 21 h 41"/>
              <a:gd name="T52" fmla="*/ 35 w 42"/>
              <a:gd name="T53" fmla="*/ 6 h 41"/>
              <a:gd name="T54" fmla="*/ 35 w 42"/>
              <a:gd name="T55" fmla="*/ 6 h 41"/>
              <a:gd name="T56" fmla="*/ 21 w 42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7" y="0"/>
                  <a:pt x="14" y="1"/>
                  <a:pt x="11" y="3"/>
                </a:cubicBezTo>
                <a:cubicBezTo>
                  <a:pt x="9" y="4"/>
                  <a:pt x="8" y="4"/>
                  <a:pt x="7" y="5"/>
                </a:cubicBezTo>
                <a:cubicBezTo>
                  <a:pt x="7" y="6"/>
                  <a:pt x="7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6" y="35"/>
                  <a:pt x="36" y="35"/>
                  <a:pt x="36" y="34"/>
                </a:cubicBezTo>
                <a:cubicBezTo>
                  <a:pt x="37" y="33"/>
                  <a:pt x="38" y="32"/>
                  <a:pt x="39" y="31"/>
                </a:cubicBezTo>
                <a:cubicBezTo>
                  <a:pt x="41" y="28"/>
                  <a:pt x="42" y="24"/>
                  <a:pt x="42" y="21"/>
                </a:cubicBezTo>
                <a:cubicBezTo>
                  <a:pt x="42" y="16"/>
                  <a:pt x="40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93" name="Freeform 1151"/>
          <p:cNvSpPr>
            <a:spLocks/>
          </p:cNvSpPr>
          <p:nvPr/>
        </p:nvSpPr>
        <p:spPr bwMode="auto">
          <a:xfrm>
            <a:off x="-219893" y="6777038"/>
            <a:ext cx="141288" cy="138113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7 h 33"/>
              <a:gd name="T6" fmla="*/ 5 w 34"/>
              <a:gd name="T7" fmla="*/ 29 h 33"/>
              <a:gd name="T8" fmla="*/ 17 w 34"/>
              <a:gd name="T9" fmla="*/ 33 h 33"/>
              <a:gd name="T10" fmla="*/ 29 w 34"/>
              <a:gd name="T11" fmla="*/ 29 h 33"/>
              <a:gd name="T12" fmla="*/ 34 w 34"/>
              <a:gd name="T13" fmla="*/ 17 h 33"/>
              <a:gd name="T14" fmla="*/ 29 w 34"/>
              <a:gd name="T15" fmla="*/ 5 h 33"/>
              <a:gd name="T16" fmla="*/ 30 w 34"/>
              <a:gd name="T17" fmla="*/ 4 h 33"/>
              <a:gd name="T18" fmla="*/ 30 w 34"/>
              <a:gd name="T19" fmla="*/ 4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94" name="Freeform 1152"/>
          <p:cNvSpPr>
            <a:spLocks noEditPoints="1"/>
          </p:cNvSpPr>
          <p:nvPr/>
        </p:nvSpPr>
        <p:spPr bwMode="auto">
          <a:xfrm>
            <a:off x="-235768" y="6761163"/>
            <a:ext cx="173038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3 h 41"/>
              <a:gd name="T4" fmla="*/ 4 w 42"/>
              <a:gd name="T5" fmla="*/ 21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8 h 41"/>
              <a:gd name="T14" fmla="*/ 35 w 42"/>
              <a:gd name="T15" fmla="*/ 6 h 41"/>
              <a:gd name="T16" fmla="*/ 34 w 42"/>
              <a:gd name="T17" fmla="*/ 8 h 41"/>
              <a:gd name="T18" fmla="*/ 33 w 42"/>
              <a:gd name="T19" fmla="*/ 9 h 41"/>
              <a:gd name="T20" fmla="*/ 38 w 42"/>
              <a:gd name="T21" fmla="*/ 21 h 41"/>
              <a:gd name="T22" fmla="*/ 33 w 42"/>
              <a:gd name="T23" fmla="*/ 33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9 w 42"/>
              <a:gd name="T31" fmla="*/ 4 h 41"/>
              <a:gd name="T32" fmla="*/ 6 w 42"/>
              <a:gd name="T33" fmla="*/ 6 h 41"/>
              <a:gd name="T34" fmla="*/ 6 w 42"/>
              <a:gd name="T35" fmla="*/ 6 h 41"/>
              <a:gd name="T36" fmla="*/ 0 w 42"/>
              <a:gd name="T37" fmla="*/ 21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5 w 42"/>
              <a:gd name="T45" fmla="*/ 35 h 41"/>
              <a:gd name="T46" fmla="*/ 36 w 42"/>
              <a:gd name="T47" fmla="*/ 35 h 41"/>
              <a:gd name="T48" fmla="*/ 38 w 42"/>
              <a:gd name="T49" fmla="*/ 32 h 41"/>
              <a:gd name="T50" fmla="*/ 42 w 42"/>
              <a:gd name="T51" fmla="*/ 21 h 41"/>
              <a:gd name="T52" fmla="*/ 35 w 42"/>
              <a:gd name="T53" fmla="*/ 6 h 41"/>
              <a:gd name="T54" fmla="*/ 35 w 42"/>
              <a:gd name="T55" fmla="*/ 6 h 41"/>
              <a:gd name="T56" fmla="*/ 21 w 42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29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7" y="0"/>
                  <a:pt x="13" y="1"/>
                  <a:pt x="9" y="4"/>
                </a:cubicBezTo>
                <a:cubicBezTo>
                  <a:pt x="8" y="4"/>
                  <a:pt x="7" y="5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6" y="35"/>
                  <a:pt x="36" y="35"/>
                  <a:pt x="36" y="35"/>
                </a:cubicBezTo>
                <a:cubicBezTo>
                  <a:pt x="37" y="34"/>
                  <a:pt x="37" y="33"/>
                  <a:pt x="38" y="32"/>
                </a:cubicBezTo>
                <a:cubicBezTo>
                  <a:pt x="40" y="29"/>
                  <a:pt x="42" y="25"/>
                  <a:pt x="42" y="21"/>
                </a:cubicBezTo>
                <a:cubicBezTo>
                  <a:pt x="42" y="16"/>
                  <a:pt x="40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95" name="Freeform 1153"/>
          <p:cNvSpPr>
            <a:spLocks/>
          </p:cNvSpPr>
          <p:nvPr/>
        </p:nvSpPr>
        <p:spPr bwMode="auto">
          <a:xfrm>
            <a:off x="-775518" y="-1401763"/>
            <a:ext cx="169863" cy="157163"/>
          </a:xfrm>
          <a:custGeom>
            <a:avLst/>
            <a:gdLst>
              <a:gd name="T0" fmla="*/ 21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7 w 41"/>
              <a:gd name="T7" fmla="*/ 32 h 38"/>
              <a:gd name="T8" fmla="*/ 11 w 41"/>
              <a:gd name="T9" fmla="*/ 35 h 38"/>
              <a:gd name="T10" fmla="*/ 21 w 41"/>
              <a:gd name="T11" fmla="*/ 38 h 38"/>
              <a:gd name="T12" fmla="*/ 34 w 41"/>
              <a:gd name="T13" fmla="*/ 32 h 38"/>
              <a:gd name="T14" fmla="*/ 34 w 41"/>
              <a:gd name="T15" fmla="*/ 6 h 38"/>
              <a:gd name="T16" fmla="*/ 21 w 41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7" y="32"/>
                  <a:pt x="7" y="32"/>
                  <a:pt x="7" y="32"/>
                </a:cubicBezTo>
                <a:cubicBezTo>
                  <a:pt x="8" y="33"/>
                  <a:pt x="9" y="34"/>
                  <a:pt x="11" y="35"/>
                </a:cubicBezTo>
                <a:cubicBezTo>
                  <a:pt x="14" y="37"/>
                  <a:pt x="17" y="38"/>
                  <a:pt x="21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96" name="Freeform 1154"/>
          <p:cNvSpPr>
            <a:spLocks/>
          </p:cNvSpPr>
          <p:nvPr/>
        </p:nvSpPr>
        <p:spPr bwMode="auto">
          <a:xfrm>
            <a:off x="-1608955" y="2292350"/>
            <a:ext cx="169863" cy="157163"/>
          </a:xfrm>
          <a:custGeom>
            <a:avLst/>
            <a:gdLst>
              <a:gd name="T0" fmla="*/ 21 w 41"/>
              <a:gd name="T1" fmla="*/ 0 h 38"/>
              <a:gd name="T2" fmla="*/ 10 w 41"/>
              <a:gd name="T3" fmla="*/ 4 h 38"/>
              <a:gd name="T4" fmla="*/ 8 w 41"/>
              <a:gd name="T5" fmla="*/ 6 h 38"/>
              <a:gd name="T6" fmla="*/ 7 w 41"/>
              <a:gd name="T7" fmla="*/ 7 h 38"/>
              <a:gd name="T8" fmla="*/ 8 w 41"/>
              <a:gd name="T9" fmla="*/ 32 h 38"/>
              <a:gd name="T10" fmla="*/ 21 w 41"/>
              <a:gd name="T11" fmla="*/ 38 h 38"/>
              <a:gd name="T12" fmla="*/ 34 w 41"/>
              <a:gd name="T13" fmla="*/ 32 h 38"/>
              <a:gd name="T14" fmla="*/ 34 w 41"/>
              <a:gd name="T15" fmla="*/ 6 h 38"/>
              <a:gd name="T16" fmla="*/ 21 w 41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7" y="0"/>
                  <a:pt x="13" y="2"/>
                  <a:pt x="10" y="4"/>
                </a:cubicBezTo>
                <a:cubicBezTo>
                  <a:pt x="9" y="5"/>
                  <a:pt x="8" y="5"/>
                  <a:pt x="8" y="6"/>
                </a:cubicBezTo>
                <a:cubicBezTo>
                  <a:pt x="7" y="6"/>
                  <a:pt x="7" y="6"/>
                  <a:pt x="7" y="7"/>
                </a:cubicBezTo>
                <a:cubicBezTo>
                  <a:pt x="0" y="14"/>
                  <a:pt x="1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97" name="Freeform 1155"/>
          <p:cNvSpPr>
            <a:spLocks/>
          </p:cNvSpPr>
          <p:nvPr/>
        </p:nvSpPr>
        <p:spPr bwMode="auto">
          <a:xfrm>
            <a:off x="-2031230" y="2951163"/>
            <a:ext cx="169863" cy="152400"/>
          </a:xfrm>
          <a:custGeom>
            <a:avLst/>
            <a:gdLst>
              <a:gd name="T0" fmla="*/ 21 w 41"/>
              <a:gd name="T1" fmla="*/ 0 h 37"/>
              <a:gd name="T2" fmla="*/ 13 w 41"/>
              <a:gd name="T3" fmla="*/ 1 h 37"/>
              <a:gd name="T4" fmla="*/ 10 w 41"/>
              <a:gd name="T5" fmla="*/ 3 h 37"/>
              <a:gd name="T6" fmla="*/ 8 w 41"/>
              <a:gd name="T7" fmla="*/ 5 h 37"/>
              <a:gd name="T8" fmla="*/ 8 w 41"/>
              <a:gd name="T9" fmla="*/ 32 h 37"/>
              <a:gd name="T10" fmla="*/ 21 w 41"/>
              <a:gd name="T11" fmla="*/ 37 h 37"/>
              <a:gd name="T12" fmla="*/ 34 w 41"/>
              <a:gd name="T13" fmla="*/ 32 h 37"/>
              <a:gd name="T14" fmla="*/ 34 w 41"/>
              <a:gd name="T15" fmla="*/ 5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8" y="0"/>
                  <a:pt x="16" y="0"/>
                  <a:pt x="13" y="1"/>
                </a:cubicBezTo>
                <a:cubicBezTo>
                  <a:pt x="12" y="2"/>
                  <a:pt x="11" y="3"/>
                  <a:pt x="10" y="3"/>
                </a:cubicBezTo>
                <a:cubicBezTo>
                  <a:pt x="9" y="4"/>
                  <a:pt x="8" y="4"/>
                  <a:pt x="8" y="5"/>
                </a:cubicBezTo>
                <a:cubicBezTo>
                  <a:pt x="0" y="12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1" y="35"/>
                  <a:pt x="34" y="32"/>
                </a:cubicBezTo>
                <a:cubicBezTo>
                  <a:pt x="41" y="24"/>
                  <a:pt x="41" y="12"/>
                  <a:pt x="34" y="5"/>
                </a:cubicBezTo>
                <a:cubicBezTo>
                  <a:pt x="31" y="1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98" name="Freeform 1156"/>
          <p:cNvSpPr>
            <a:spLocks/>
          </p:cNvSpPr>
          <p:nvPr/>
        </p:nvSpPr>
        <p:spPr bwMode="auto">
          <a:xfrm>
            <a:off x="-750118" y="2208212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22 w 41"/>
              <a:gd name="T9" fmla="*/ 38 h 38"/>
              <a:gd name="T10" fmla="*/ 26 w 41"/>
              <a:gd name="T11" fmla="*/ 37 h 38"/>
              <a:gd name="T12" fmla="*/ 33 w 41"/>
              <a:gd name="T13" fmla="*/ 32 h 38"/>
              <a:gd name="T14" fmla="*/ 33 w 41"/>
              <a:gd name="T15" fmla="*/ 6 h 38"/>
              <a:gd name="T16" fmla="*/ 20 w 41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0" y="38"/>
                </a:cubicBezTo>
                <a:cubicBezTo>
                  <a:pt x="21" y="38"/>
                  <a:pt x="21" y="38"/>
                  <a:pt x="22" y="38"/>
                </a:cubicBezTo>
                <a:cubicBezTo>
                  <a:pt x="23" y="38"/>
                  <a:pt x="25" y="37"/>
                  <a:pt x="26" y="37"/>
                </a:cubicBezTo>
                <a:cubicBezTo>
                  <a:pt x="29" y="36"/>
                  <a:pt x="31" y="34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99" name="Freeform 1157"/>
          <p:cNvSpPr>
            <a:spLocks/>
          </p:cNvSpPr>
          <p:nvPr/>
        </p:nvSpPr>
        <p:spPr bwMode="auto">
          <a:xfrm>
            <a:off x="-704080" y="3265488"/>
            <a:ext cx="169863" cy="153988"/>
          </a:xfrm>
          <a:custGeom>
            <a:avLst/>
            <a:gdLst>
              <a:gd name="T0" fmla="*/ 21 w 41"/>
              <a:gd name="T1" fmla="*/ 0 h 37"/>
              <a:gd name="T2" fmla="*/ 9 w 41"/>
              <a:gd name="T3" fmla="*/ 4 h 37"/>
              <a:gd name="T4" fmla="*/ 7 w 41"/>
              <a:gd name="T5" fmla="*/ 5 h 37"/>
              <a:gd name="T6" fmla="*/ 6 w 41"/>
              <a:gd name="T7" fmla="*/ 6 h 37"/>
              <a:gd name="T8" fmla="*/ 7 w 41"/>
              <a:gd name="T9" fmla="*/ 32 h 37"/>
              <a:gd name="T10" fmla="*/ 21 w 41"/>
              <a:gd name="T11" fmla="*/ 37 h 37"/>
              <a:gd name="T12" fmla="*/ 34 w 41"/>
              <a:gd name="T13" fmla="*/ 32 h 37"/>
              <a:gd name="T14" fmla="*/ 34 w 41"/>
              <a:gd name="T15" fmla="*/ 5 h 37"/>
              <a:gd name="T16" fmla="*/ 21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7" y="0"/>
                  <a:pt x="13" y="1"/>
                  <a:pt x="9" y="4"/>
                </a:cubicBezTo>
                <a:cubicBezTo>
                  <a:pt x="9" y="4"/>
                  <a:pt x="8" y="5"/>
                  <a:pt x="7" y="5"/>
                </a:cubicBezTo>
                <a:cubicBezTo>
                  <a:pt x="7" y="6"/>
                  <a:pt x="7" y="6"/>
                  <a:pt x="6" y="6"/>
                </a:cubicBezTo>
                <a:cubicBezTo>
                  <a:pt x="0" y="14"/>
                  <a:pt x="0" y="25"/>
                  <a:pt x="7" y="32"/>
                </a:cubicBezTo>
                <a:cubicBezTo>
                  <a:pt x="11" y="36"/>
                  <a:pt x="16" y="37"/>
                  <a:pt x="21" y="37"/>
                </a:cubicBezTo>
                <a:cubicBezTo>
                  <a:pt x="25" y="37"/>
                  <a:pt x="30" y="36"/>
                  <a:pt x="34" y="32"/>
                </a:cubicBezTo>
                <a:cubicBezTo>
                  <a:pt x="41" y="25"/>
                  <a:pt x="41" y="13"/>
                  <a:pt x="34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00" name="Freeform 1158"/>
          <p:cNvSpPr>
            <a:spLocks/>
          </p:cNvSpPr>
          <p:nvPr/>
        </p:nvSpPr>
        <p:spPr bwMode="auto">
          <a:xfrm>
            <a:off x="-3993" y="3605213"/>
            <a:ext cx="161925" cy="153988"/>
          </a:xfrm>
          <a:custGeom>
            <a:avLst/>
            <a:gdLst>
              <a:gd name="T0" fmla="*/ 18 w 39"/>
              <a:gd name="T1" fmla="*/ 0 h 37"/>
              <a:gd name="T2" fmla="*/ 5 w 39"/>
              <a:gd name="T3" fmla="*/ 6 h 37"/>
              <a:gd name="T4" fmla="*/ 0 w 39"/>
              <a:gd name="T5" fmla="*/ 17 h 37"/>
              <a:gd name="T6" fmla="*/ 0 w 39"/>
              <a:gd name="T7" fmla="*/ 21 h 37"/>
              <a:gd name="T8" fmla="*/ 5 w 39"/>
              <a:gd name="T9" fmla="*/ 32 h 37"/>
              <a:gd name="T10" fmla="*/ 18 w 39"/>
              <a:gd name="T11" fmla="*/ 37 h 37"/>
              <a:gd name="T12" fmla="*/ 32 w 39"/>
              <a:gd name="T13" fmla="*/ 32 h 37"/>
              <a:gd name="T14" fmla="*/ 32 w 39"/>
              <a:gd name="T15" fmla="*/ 6 h 37"/>
              <a:gd name="T16" fmla="*/ 18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18" y="0"/>
                </a:moveTo>
                <a:cubicBezTo>
                  <a:pt x="14" y="0"/>
                  <a:pt x="9" y="2"/>
                  <a:pt x="5" y="6"/>
                </a:cubicBezTo>
                <a:cubicBezTo>
                  <a:pt x="2" y="9"/>
                  <a:pt x="0" y="13"/>
                  <a:pt x="0" y="17"/>
                </a:cubicBezTo>
                <a:cubicBezTo>
                  <a:pt x="0" y="18"/>
                  <a:pt x="0" y="19"/>
                  <a:pt x="0" y="21"/>
                </a:cubicBezTo>
                <a:cubicBezTo>
                  <a:pt x="0" y="25"/>
                  <a:pt x="2" y="29"/>
                  <a:pt x="5" y="32"/>
                </a:cubicBezTo>
                <a:cubicBezTo>
                  <a:pt x="9" y="36"/>
                  <a:pt x="14" y="37"/>
                  <a:pt x="18" y="37"/>
                </a:cubicBezTo>
                <a:cubicBezTo>
                  <a:pt x="23" y="37"/>
                  <a:pt x="28" y="36"/>
                  <a:pt x="32" y="32"/>
                </a:cubicBezTo>
                <a:cubicBezTo>
                  <a:pt x="39" y="25"/>
                  <a:pt x="39" y="13"/>
                  <a:pt x="32" y="6"/>
                </a:cubicBezTo>
                <a:cubicBezTo>
                  <a:pt x="28" y="2"/>
                  <a:pt x="23" y="0"/>
                  <a:pt x="18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01" name="Freeform 1159"/>
          <p:cNvSpPr>
            <a:spLocks/>
          </p:cNvSpPr>
          <p:nvPr/>
        </p:nvSpPr>
        <p:spPr bwMode="auto">
          <a:xfrm>
            <a:off x="-1835968" y="3957638"/>
            <a:ext cx="165100" cy="153988"/>
          </a:xfrm>
          <a:custGeom>
            <a:avLst/>
            <a:gdLst>
              <a:gd name="T0" fmla="*/ 19 w 40"/>
              <a:gd name="T1" fmla="*/ 0 h 37"/>
              <a:gd name="T2" fmla="*/ 6 w 40"/>
              <a:gd name="T3" fmla="*/ 5 h 37"/>
              <a:gd name="T4" fmla="*/ 2 w 40"/>
              <a:gd name="T5" fmla="*/ 12 h 37"/>
              <a:gd name="T6" fmla="*/ 1 w 40"/>
              <a:gd name="T7" fmla="*/ 16 h 37"/>
              <a:gd name="T8" fmla="*/ 6 w 40"/>
              <a:gd name="T9" fmla="*/ 32 h 37"/>
              <a:gd name="T10" fmla="*/ 19 w 40"/>
              <a:gd name="T11" fmla="*/ 37 h 37"/>
              <a:gd name="T12" fmla="*/ 32 w 40"/>
              <a:gd name="T13" fmla="*/ 32 h 37"/>
              <a:gd name="T14" fmla="*/ 32 w 40"/>
              <a:gd name="T15" fmla="*/ 5 h 37"/>
              <a:gd name="T16" fmla="*/ 19 w 40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7">
                <a:moveTo>
                  <a:pt x="19" y="0"/>
                </a:moveTo>
                <a:cubicBezTo>
                  <a:pt x="14" y="0"/>
                  <a:pt x="10" y="2"/>
                  <a:pt x="6" y="5"/>
                </a:cubicBezTo>
                <a:cubicBezTo>
                  <a:pt x="4" y="7"/>
                  <a:pt x="3" y="10"/>
                  <a:pt x="2" y="12"/>
                </a:cubicBezTo>
                <a:cubicBezTo>
                  <a:pt x="1" y="14"/>
                  <a:pt x="1" y="15"/>
                  <a:pt x="1" y="16"/>
                </a:cubicBezTo>
                <a:cubicBezTo>
                  <a:pt x="0" y="22"/>
                  <a:pt x="2" y="28"/>
                  <a:pt x="6" y="32"/>
                </a:cubicBezTo>
                <a:cubicBezTo>
                  <a:pt x="10" y="35"/>
                  <a:pt x="14" y="37"/>
                  <a:pt x="19" y="37"/>
                </a:cubicBezTo>
                <a:cubicBezTo>
                  <a:pt x="24" y="37"/>
                  <a:pt x="29" y="35"/>
                  <a:pt x="32" y="32"/>
                </a:cubicBezTo>
                <a:cubicBezTo>
                  <a:pt x="40" y="24"/>
                  <a:pt x="40" y="13"/>
                  <a:pt x="32" y="5"/>
                </a:cubicBezTo>
                <a:cubicBezTo>
                  <a:pt x="29" y="2"/>
                  <a:pt x="24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02" name="Freeform 1160"/>
          <p:cNvSpPr>
            <a:spLocks/>
          </p:cNvSpPr>
          <p:nvPr/>
        </p:nvSpPr>
        <p:spPr bwMode="auto">
          <a:xfrm>
            <a:off x="-2139180" y="4306888"/>
            <a:ext cx="161925" cy="152400"/>
          </a:xfrm>
          <a:custGeom>
            <a:avLst/>
            <a:gdLst>
              <a:gd name="T0" fmla="*/ 20 w 39"/>
              <a:gd name="T1" fmla="*/ 0 h 37"/>
              <a:gd name="T2" fmla="*/ 7 w 39"/>
              <a:gd name="T3" fmla="*/ 5 h 37"/>
              <a:gd name="T4" fmla="*/ 7 w 39"/>
              <a:gd name="T5" fmla="*/ 32 h 37"/>
              <a:gd name="T6" fmla="*/ 20 w 39"/>
              <a:gd name="T7" fmla="*/ 37 h 37"/>
              <a:gd name="T8" fmla="*/ 33 w 39"/>
              <a:gd name="T9" fmla="*/ 32 h 37"/>
              <a:gd name="T10" fmla="*/ 39 w 39"/>
              <a:gd name="T11" fmla="*/ 21 h 37"/>
              <a:gd name="T12" fmla="*/ 39 w 39"/>
              <a:gd name="T13" fmla="*/ 17 h 37"/>
              <a:gd name="T14" fmla="*/ 33 w 39"/>
              <a:gd name="T15" fmla="*/ 5 h 37"/>
              <a:gd name="T16" fmla="*/ 20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20" y="0"/>
                </a:moveTo>
                <a:cubicBezTo>
                  <a:pt x="15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5" y="37"/>
                  <a:pt x="20" y="37"/>
                </a:cubicBezTo>
                <a:cubicBezTo>
                  <a:pt x="25" y="37"/>
                  <a:pt x="30" y="35"/>
                  <a:pt x="33" y="32"/>
                </a:cubicBezTo>
                <a:cubicBezTo>
                  <a:pt x="36" y="29"/>
                  <a:pt x="38" y="25"/>
                  <a:pt x="39" y="21"/>
                </a:cubicBezTo>
                <a:cubicBezTo>
                  <a:pt x="39" y="20"/>
                  <a:pt x="39" y="19"/>
                  <a:pt x="39" y="17"/>
                </a:cubicBezTo>
                <a:cubicBezTo>
                  <a:pt x="39" y="13"/>
                  <a:pt x="37" y="9"/>
                  <a:pt x="33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03" name="Freeform 1161"/>
          <p:cNvSpPr>
            <a:spLocks/>
          </p:cNvSpPr>
          <p:nvPr/>
        </p:nvSpPr>
        <p:spPr bwMode="auto">
          <a:xfrm>
            <a:off x="-2504305" y="4024313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5 h 37"/>
              <a:gd name="T4" fmla="*/ 4 w 41"/>
              <a:gd name="T5" fmla="*/ 9 h 37"/>
              <a:gd name="T6" fmla="*/ 2 w 41"/>
              <a:gd name="T7" fmla="*/ 13 h 37"/>
              <a:gd name="T8" fmla="*/ 7 w 41"/>
              <a:gd name="T9" fmla="*/ 32 h 37"/>
              <a:gd name="T10" fmla="*/ 20 w 41"/>
              <a:gd name="T11" fmla="*/ 37 h 37"/>
              <a:gd name="T12" fmla="*/ 33 w 41"/>
              <a:gd name="T13" fmla="*/ 32 h 37"/>
              <a:gd name="T14" fmla="*/ 33 w 41"/>
              <a:gd name="T15" fmla="*/ 5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5" y="0"/>
                  <a:pt x="11" y="2"/>
                  <a:pt x="7" y="5"/>
                </a:cubicBezTo>
                <a:cubicBezTo>
                  <a:pt x="6" y="7"/>
                  <a:pt x="5" y="8"/>
                  <a:pt x="4" y="9"/>
                </a:cubicBezTo>
                <a:cubicBezTo>
                  <a:pt x="3" y="11"/>
                  <a:pt x="3" y="12"/>
                  <a:pt x="2" y="13"/>
                </a:cubicBezTo>
                <a:cubicBezTo>
                  <a:pt x="0" y="20"/>
                  <a:pt x="2" y="27"/>
                  <a:pt x="7" y="32"/>
                </a:cubicBezTo>
                <a:cubicBezTo>
                  <a:pt x="11" y="35"/>
                  <a:pt x="15" y="37"/>
                  <a:pt x="20" y="37"/>
                </a:cubicBezTo>
                <a:cubicBezTo>
                  <a:pt x="25" y="37"/>
                  <a:pt x="30" y="35"/>
                  <a:pt x="33" y="32"/>
                </a:cubicBezTo>
                <a:cubicBezTo>
                  <a:pt x="41" y="24"/>
                  <a:pt x="41" y="13"/>
                  <a:pt x="33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04" name="Freeform 1162"/>
          <p:cNvSpPr>
            <a:spLocks/>
          </p:cNvSpPr>
          <p:nvPr/>
        </p:nvSpPr>
        <p:spPr bwMode="auto">
          <a:xfrm>
            <a:off x="-446905" y="5143500"/>
            <a:ext cx="165100" cy="153988"/>
          </a:xfrm>
          <a:custGeom>
            <a:avLst/>
            <a:gdLst>
              <a:gd name="T0" fmla="*/ 21 w 40"/>
              <a:gd name="T1" fmla="*/ 0 h 37"/>
              <a:gd name="T2" fmla="*/ 8 w 40"/>
              <a:gd name="T3" fmla="*/ 5 h 37"/>
              <a:gd name="T4" fmla="*/ 8 w 40"/>
              <a:gd name="T5" fmla="*/ 31 h 37"/>
              <a:gd name="T6" fmla="*/ 21 w 40"/>
              <a:gd name="T7" fmla="*/ 37 h 37"/>
              <a:gd name="T8" fmla="*/ 34 w 40"/>
              <a:gd name="T9" fmla="*/ 31 h 37"/>
              <a:gd name="T10" fmla="*/ 39 w 40"/>
              <a:gd name="T11" fmla="*/ 19 h 37"/>
              <a:gd name="T12" fmla="*/ 39 w 40"/>
              <a:gd name="T13" fmla="*/ 15 h 37"/>
              <a:gd name="T14" fmla="*/ 34 w 40"/>
              <a:gd name="T15" fmla="*/ 5 h 37"/>
              <a:gd name="T16" fmla="*/ 21 w 40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7">
                <a:moveTo>
                  <a:pt x="21" y="0"/>
                </a:moveTo>
                <a:cubicBezTo>
                  <a:pt x="16" y="0"/>
                  <a:pt x="11" y="1"/>
                  <a:pt x="8" y="5"/>
                </a:cubicBezTo>
                <a:cubicBezTo>
                  <a:pt x="0" y="12"/>
                  <a:pt x="0" y="24"/>
                  <a:pt x="8" y="31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0" y="35"/>
                  <a:pt x="34" y="31"/>
                </a:cubicBezTo>
                <a:cubicBezTo>
                  <a:pt x="37" y="28"/>
                  <a:pt x="39" y="23"/>
                  <a:pt x="39" y="19"/>
                </a:cubicBezTo>
                <a:cubicBezTo>
                  <a:pt x="40" y="18"/>
                  <a:pt x="39" y="16"/>
                  <a:pt x="39" y="15"/>
                </a:cubicBezTo>
                <a:cubicBezTo>
                  <a:pt x="39" y="11"/>
                  <a:pt x="37" y="8"/>
                  <a:pt x="34" y="5"/>
                </a:cubicBezTo>
                <a:cubicBezTo>
                  <a:pt x="30" y="1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05" name="Freeform 1163"/>
          <p:cNvSpPr>
            <a:spLocks/>
          </p:cNvSpPr>
          <p:nvPr/>
        </p:nvSpPr>
        <p:spPr bwMode="auto">
          <a:xfrm>
            <a:off x="29345" y="5073650"/>
            <a:ext cx="161925" cy="153988"/>
          </a:xfrm>
          <a:custGeom>
            <a:avLst/>
            <a:gdLst>
              <a:gd name="T0" fmla="*/ 19 w 39"/>
              <a:gd name="T1" fmla="*/ 0 h 37"/>
              <a:gd name="T2" fmla="*/ 6 w 39"/>
              <a:gd name="T3" fmla="*/ 5 h 37"/>
              <a:gd name="T4" fmla="*/ 2 w 39"/>
              <a:gd name="T5" fmla="*/ 11 h 37"/>
              <a:gd name="T6" fmla="*/ 1 w 39"/>
              <a:gd name="T7" fmla="*/ 15 h 37"/>
              <a:gd name="T8" fmla="*/ 6 w 39"/>
              <a:gd name="T9" fmla="*/ 31 h 37"/>
              <a:gd name="T10" fmla="*/ 19 w 39"/>
              <a:gd name="T11" fmla="*/ 37 h 37"/>
              <a:gd name="T12" fmla="*/ 32 w 39"/>
              <a:gd name="T13" fmla="*/ 31 h 37"/>
              <a:gd name="T14" fmla="*/ 32 w 39"/>
              <a:gd name="T15" fmla="*/ 5 h 37"/>
              <a:gd name="T16" fmla="*/ 19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19" y="0"/>
                </a:moveTo>
                <a:cubicBezTo>
                  <a:pt x="14" y="0"/>
                  <a:pt x="9" y="1"/>
                  <a:pt x="6" y="5"/>
                </a:cubicBezTo>
                <a:cubicBezTo>
                  <a:pt x="4" y="7"/>
                  <a:pt x="3" y="9"/>
                  <a:pt x="2" y="11"/>
                </a:cubicBezTo>
                <a:cubicBezTo>
                  <a:pt x="1" y="13"/>
                  <a:pt x="1" y="14"/>
                  <a:pt x="1" y="15"/>
                </a:cubicBezTo>
                <a:cubicBezTo>
                  <a:pt x="0" y="21"/>
                  <a:pt x="1" y="27"/>
                  <a:pt x="6" y="31"/>
                </a:cubicBezTo>
                <a:cubicBezTo>
                  <a:pt x="9" y="35"/>
                  <a:pt x="14" y="37"/>
                  <a:pt x="19" y="37"/>
                </a:cubicBezTo>
                <a:cubicBezTo>
                  <a:pt x="24" y="37"/>
                  <a:pt x="29" y="35"/>
                  <a:pt x="32" y="31"/>
                </a:cubicBezTo>
                <a:cubicBezTo>
                  <a:pt x="39" y="24"/>
                  <a:pt x="39" y="12"/>
                  <a:pt x="32" y="5"/>
                </a:cubicBezTo>
                <a:cubicBezTo>
                  <a:pt x="29" y="1"/>
                  <a:pt x="24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06" name="Freeform 1164"/>
          <p:cNvSpPr>
            <a:spLocks/>
          </p:cNvSpPr>
          <p:nvPr/>
        </p:nvSpPr>
        <p:spPr bwMode="auto">
          <a:xfrm>
            <a:off x="161107" y="4203700"/>
            <a:ext cx="166688" cy="157163"/>
          </a:xfrm>
          <a:custGeom>
            <a:avLst/>
            <a:gdLst>
              <a:gd name="T0" fmla="*/ 21 w 40"/>
              <a:gd name="T1" fmla="*/ 0 h 38"/>
              <a:gd name="T2" fmla="*/ 8 w 40"/>
              <a:gd name="T3" fmla="*/ 6 h 38"/>
              <a:gd name="T4" fmla="*/ 8 w 40"/>
              <a:gd name="T5" fmla="*/ 32 h 38"/>
              <a:gd name="T6" fmla="*/ 21 w 40"/>
              <a:gd name="T7" fmla="*/ 38 h 38"/>
              <a:gd name="T8" fmla="*/ 34 w 40"/>
              <a:gd name="T9" fmla="*/ 32 h 38"/>
              <a:gd name="T10" fmla="*/ 39 w 40"/>
              <a:gd name="T11" fmla="*/ 21 h 38"/>
              <a:gd name="T12" fmla="*/ 39 w 40"/>
              <a:gd name="T13" fmla="*/ 17 h 38"/>
              <a:gd name="T14" fmla="*/ 34 w 40"/>
              <a:gd name="T15" fmla="*/ 6 h 38"/>
              <a:gd name="T16" fmla="*/ 21 w 40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0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37" y="29"/>
                  <a:pt x="39" y="25"/>
                  <a:pt x="39" y="21"/>
                </a:cubicBezTo>
                <a:cubicBezTo>
                  <a:pt x="40" y="20"/>
                  <a:pt x="40" y="19"/>
                  <a:pt x="39" y="17"/>
                </a:cubicBezTo>
                <a:cubicBezTo>
                  <a:pt x="39" y="13"/>
                  <a:pt x="37" y="9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07" name="Freeform 1165"/>
          <p:cNvSpPr>
            <a:spLocks/>
          </p:cNvSpPr>
          <p:nvPr/>
        </p:nvSpPr>
        <p:spPr bwMode="auto">
          <a:xfrm>
            <a:off x="-894580" y="2362200"/>
            <a:ext cx="160338" cy="157163"/>
          </a:xfrm>
          <a:custGeom>
            <a:avLst/>
            <a:gdLst>
              <a:gd name="T0" fmla="*/ 19 w 39"/>
              <a:gd name="T1" fmla="*/ 0 h 38"/>
              <a:gd name="T2" fmla="*/ 5 w 39"/>
              <a:gd name="T3" fmla="*/ 6 h 38"/>
              <a:gd name="T4" fmla="*/ 0 w 39"/>
              <a:gd name="T5" fmla="*/ 18 h 38"/>
              <a:gd name="T6" fmla="*/ 0 w 39"/>
              <a:gd name="T7" fmla="*/ 22 h 38"/>
              <a:gd name="T8" fmla="*/ 5 w 39"/>
              <a:gd name="T9" fmla="*/ 32 h 38"/>
              <a:gd name="T10" fmla="*/ 19 w 39"/>
              <a:gd name="T11" fmla="*/ 38 h 38"/>
              <a:gd name="T12" fmla="*/ 32 w 39"/>
              <a:gd name="T13" fmla="*/ 32 h 38"/>
              <a:gd name="T14" fmla="*/ 32 w 39"/>
              <a:gd name="T15" fmla="*/ 6 h 38"/>
              <a:gd name="T16" fmla="*/ 19 w 39"/>
              <a:gd name="T17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8">
                <a:moveTo>
                  <a:pt x="19" y="0"/>
                </a:moveTo>
                <a:cubicBezTo>
                  <a:pt x="14" y="0"/>
                  <a:pt x="9" y="2"/>
                  <a:pt x="5" y="6"/>
                </a:cubicBezTo>
                <a:cubicBezTo>
                  <a:pt x="2" y="9"/>
                  <a:pt x="0" y="13"/>
                  <a:pt x="0" y="18"/>
                </a:cubicBezTo>
                <a:cubicBezTo>
                  <a:pt x="0" y="19"/>
                  <a:pt x="0" y="20"/>
                  <a:pt x="0" y="22"/>
                </a:cubicBezTo>
                <a:cubicBezTo>
                  <a:pt x="1" y="26"/>
                  <a:pt x="2" y="29"/>
                  <a:pt x="5" y="32"/>
                </a:cubicBezTo>
                <a:cubicBezTo>
                  <a:pt x="9" y="36"/>
                  <a:pt x="14" y="38"/>
                  <a:pt x="19" y="38"/>
                </a:cubicBezTo>
                <a:cubicBezTo>
                  <a:pt x="23" y="38"/>
                  <a:pt x="28" y="36"/>
                  <a:pt x="32" y="32"/>
                </a:cubicBezTo>
                <a:cubicBezTo>
                  <a:pt x="39" y="25"/>
                  <a:pt x="39" y="13"/>
                  <a:pt x="32" y="6"/>
                </a:cubicBezTo>
                <a:cubicBezTo>
                  <a:pt x="28" y="2"/>
                  <a:pt x="23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08" name="Freeform 1166"/>
          <p:cNvSpPr>
            <a:spLocks/>
          </p:cNvSpPr>
          <p:nvPr/>
        </p:nvSpPr>
        <p:spPr bwMode="auto">
          <a:xfrm>
            <a:off x="340495" y="4381500"/>
            <a:ext cx="160338" cy="152400"/>
          </a:xfrm>
          <a:custGeom>
            <a:avLst/>
            <a:gdLst>
              <a:gd name="T0" fmla="*/ 20 w 39"/>
              <a:gd name="T1" fmla="*/ 0 h 37"/>
              <a:gd name="T2" fmla="*/ 7 w 39"/>
              <a:gd name="T3" fmla="*/ 5 h 37"/>
              <a:gd name="T4" fmla="*/ 7 w 39"/>
              <a:gd name="T5" fmla="*/ 32 h 37"/>
              <a:gd name="T6" fmla="*/ 20 w 39"/>
              <a:gd name="T7" fmla="*/ 37 h 37"/>
              <a:gd name="T8" fmla="*/ 34 w 39"/>
              <a:gd name="T9" fmla="*/ 32 h 37"/>
              <a:gd name="T10" fmla="*/ 39 w 39"/>
              <a:gd name="T11" fmla="*/ 18 h 37"/>
              <a:gd name="T12" fmla="*/ 38 w 39"/>
              <a:gd name="T13" fmla="*/ 14 h 37"/>
              <a:gd name="T14" fmla="*/ 34 w 39"/>
              <a:gd name="T15" fmla="*/ 5 h 37"/>
              <a:gd name="T16" fmla="*/ 20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20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2"/>
                  <a:pt x="0" y="24"/>
                  <a:pt x="7" y="32"/>
                </a:cubicBezTo>
                <a:cubicBezTo>
                  <a:pt x="11" y="35"/>
                  <a:pt x="16" y="37"/>
                  <a:pt x="20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37" y="28"/>
                  <a:pt x="39" y="23"/>
                  <a:pt x="39" y="18"/>
                </a:cubicBezTo>
                <a:cubicBezTo>
                  <a:pt x="39" y="17"/>
                  <a:pt x="39" y="15"/>
                  <a:pt x="38" y="14"/>
                </a:cubicBezTo>
                <a:cubicBezTo>
                  <a:pt x="38" y="11"/>
                  <a:pt x="36" y="8"/>
                  <a:pt x="34" y="5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09" name="Freeform 1167"/>
          <p:cNvSpPr>
            <a:spLocks/>
          </p:cNvSpPr>
          <p:nvPr/>
        </p:nvSpPr>
        <p:spPr bwMode="auto">
          <a:xfrm>
            <a:off x="281757" y="5446713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7 w 41"/>
              <a:gd name="T5" fmla="*/ 32 h 37"/>
              <a:gd name="T6" fmla="*/ 20 w 41"/>
              <a:gd name="T7" fmla="*/ 37 h 37"/>
              <a:gd name="T8" fmla="*/ 32 w 41"/>
              <a:gd name="T9" fmla="*/ 33 h 37"/>
              <a:gd name="T10" fmla="*/ 33 w 41"/>
              <a:gd name="T11" fmla="*/ 32 h 37"/>
              <a:gd name="T12" fmla="*/ 35 w 41"/>
              <a:gd name="T13" fmla="*/ 30 h 37"/>
              <a:gd name="T14" fmla="*/ 33 w 41"/>
              <a:gd name="T15" fmla="*/ 6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7"/>
                  <a:pt x="20" y="37"/>
                </a:cubicBezTo>
                <a:cubicBezTo>
                  <a:pt x="24" y="37"/>
                  <a:pt x="28" y="36"/>
                  <a:pt x="32" y="33"/>
                </a:cubicBezTo>
                <a:cubicBezTo>
                  <a:pt x="32" y="33"/>
                  <a:pt x="33" y="32"/>
                  <a:pt x="33" y="32"/>
                </a:cubicBezTo>
                <a:cubicBezTo>
                  <a:pt x="34" y="31"/>
                  <a:pt x="34" y="31"/>
                  <a:pt x="35" y="30"/>
                </a:cubicBezTo>
                <a:cubicBezTo>
                  <a:pt x="41" y="23"/>
                  <a:pt x="40" y="12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10" name="Freeform 1168"/>
          <p:cNvSpPr>
            <a:spLocks/>
          </p:cNvSpPr>
          <p:nvPr/>
        </p:nvSpPr>
        <p:spPr bwMode="auto">
          <a:xfrm>
            <a:off x="-1107305" y="2105025"/>
            <a:ext cx="161925" cy="153988"/>
          </a:xfrm>
          <a:custGeom>
            <a:avLst/>
            <a:gdLst>
              <a:gd name="T0" fmla="*/ 19 w 39"/>
              <a:gd name="T1" fmla="*/ 0 h 37"/>
              <a:gd name="T2" fmla="*/ 5 w 39"/>
              <a:gd name="T3" fmla="*/ 5 h 37"/>
              <a:gd name="T4" fmla="*/ 0 w 39"/>
              <a:gd name="T5" fmla="*/ 19 h 37"/>
              <a:gd name="T6" fmla="*/ 0 w 39"/>
              <a:gd name="T7" fmla="*/ 23 h 37"/>
              <a:gd name="T8" fmla="*/ 5 w 39"/>
              <a:gd name="T9" fmla="*/ 32 h 37"/>
              <a:gd name="T10" fmla="*/ 19 w 39"/>
              <a:gd name="T11" fmla="*/ 37 h 37"/>
              <a:gd name="T12" fmla="*/ 32 w 39"/>
              <a:gd name="T13" fmla="*/ 32 h 37"/>
              <a:gd name="T14" fmla="*/ 32 w 39"/>
              <a:gd name="T15" fmla="*/ 5 h 37"/>
              <a:gd name="T16" fmla="*/ 19 w 39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9" h="37">
                <a:moveTo>
                  <a:pt x="19" y="0"/>
                </a:moveTo>
                <a:cubicBezTo>
                  <a:pt x="14" y="0"/>
                  <a:pt x="9" y="2"/>
                  <a:pt x="5" y="5"/>
                </a:cubicBezTo>
                <a:cubicBezTo>
                  <a:pt x="2" y="9"/>
                  <a:pt x="0" y="14"/>
                  <a:pt x="0" y="19"/>
                </a:cubicBezTo>
                <a:cubicBezTo>
                  <a:pt x="0" y="20"/>
                  <a:pt x="0" y="22"/>
                  <a:pt x="0" y="23"/>
                </a:cubicBezTo>
                <a:cubicBezTo>
                  <a:pt x="1" y="26"/>
                  <a:pt x="3" y="29"/>
                  <a:pt x="5" y="32"/>
                </a:cubicBezTo>
                <a:cubicBezTo>
                  <a:pt x="9" y="36"/>
                  <a:pt x="14" y="37"/>
                  <a:pt x="19" y="37"/>
                </a:cubicBezTo>
                <a:cubicBezTo>
                  <a:pt x="23" y="37"/>
                  <a:pt x="28" y="36"/>
                  <a:pt x="32" y="32"/>
                </a:cubicBezTo>
                <a:cubicBezTo>
                  <a:pt x="39" y="25"/>
                  <a:pt x="39" y="13"/>
                  <a:pt x="32" y="5"/>
                </a:cubicBezTo>
                <a:cubicBezTo>
                  <a:pt x="28" y="2"/>
                  <a:pt x="23" y="0"/>
                  <a:pt x="19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11" name="Freeform 1169"/>
          <p:cNvSpPr>
            <a:spLocks/>
          </p:cNvSpPr>
          <p:nvPr/>
        </p:nvSpPr>
        <p:spPr bwMode="auto">
          <a:xfrm>
            <a:off x="1375545" y="2266950"/>
            <a:ext cx="138113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6 h 33"/>
              <a:gd name="T6" fmla="*/ 5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6 h 33"/>
              <a:gd name="T14" fmla="*/ 28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5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1"/>
                  <a:pt x="12" y="33"/>
                  <a:pt x="16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1" y="25"/>
                  <a:pt x="33" y="21"/>
                  <a:pt x="33" y="16"/>
                </a:cubicBezTo>
                <a:cubicBezTo>
                  <a:pt x="33" y="12"/>
                  <a:pt x="31" y="8"/>
                  <a:pt x="28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12" name="Freeform 1170"/>
          <p:cNvSpPr>
            <a:spLocks noEditPoints="1"/>
          </p:cNvSpPr>
          <p:nvPr/>
        </p:nvSpPr>
        <p:spPr bwMode="auto">
          <a:xfrm>
            <a:off x="1359670" y="2251075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2 h 41"/>
              <a:gd name="T4" fmla="*/ 4 w 41"/>
              <a:gd name="T5" fmla="*/ 20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2 w 41"/>
              <a:gd name="T19" fmla="*/ 9 h 41"/>
              <a:gd name="T20" fmla="*/ 37 w 41"/>
              <a:gd name="T21" fmla="*/ 20 h 41"/>
              <a:gd name="T22" fmla="*/ 32 w 41"/>
              <a:gd name="T23" fmla="*/ 32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19 w 41"/>
              <a:gd name="T31" fmla="*/ 0 h 41"/>
              <a:gd name="T32" fmla="*/ 6 w 41"/>
              <a:gd name="T33" fmla="*/ 6 h 41"/>
              <a:gd name="T34" fmla="*/ 0 w 41"/>
              <a:gd name="T35" fmla="*/ 20 h 41"/>
              <a:gd name="T36" fmla="*/ 6 w 41"/>
              <a:gd name="T37" fmla="*/ 35 h 41"/>
              <a:gd name="T38" fmla="*/ 20 w 41"/>
              <a:gd name="T39" fmla="*/ 41 h 41"/>
              <a:gd name="T40" fmla="*/ 20 w 41"/>
              <a:gd name="T41" fmla="*/ 41 h 41"/>
              <a:gd name="T42" fmla="*/ 35 w 41"/>
              <a:gd name="T43" fmla="*/ 35 h 41"/>
              <a:gd name="T44" fmla="*/ 41 w 41"/>
              <a:gd name="T45" fmla="*/ 20 h 41"/>
              <a:gd name="T46" fmla="*/ 35 w 41"/>
              <a:gd name="T47" fmla="*/ 6 h 41"/>
              <a:gd name="T48" fmla="*/ 35 w 41"/>
              <a:gd name="T49" fmla="*/ 6 h 41"/>
              <a:gd name="T50" fmla="*/ 23 w 41"/>
              <a:gd name="T51" fmla="*/ 0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5"/>
                  <a:pt x="9" y="32"/>
                </a:cubicBezTo>
                <a:cubicBezTo>
                  <a:pt x="5" y="29"/>
                  <a:pt x="4" y="25"/>
                  <a:pt x="4" y="20"/>
                </a:cubicBezTo>
                <a:cubicBezTo>
                  <a:pt x="4" y="16"/>
                  <a:pt x="5" y="12"/>
                  <a:pt x="9" y="9"/>
                </a:cubicBez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6"/>
                  <a:pt x="37" y="20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5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20" y="0"/>
                  <a:pt x="20" y="0"/>
                  <a:pt x="19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0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2" y="3"/>
                  <a:pt x="28" y="1"/>
                  <a:pt x="23" y="0"/>
                </a:cubicBezTo>
                <a:cubicBezTo>
                  <a:pt x="22" y="0"/>
                  <a:pt x="21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13" name="Freeform 1171"/>
          <p:cNvSpPr>
            <a:spLocks/>
          </p:cNvSpPr>
          <p:nvPr/>
        </p:nvSpPr>
        <p:spPr bwMode="auto">
          <a:xfrm>
            <a:off x="659582" y="2889250"/>
            <a:ext cx="139700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6 h 33"/>
              <a:gd name="T6" fmla="*/ 5 w 34"/>
              <a:gd name="T7" fmla="*/ 28 h 33"/>
              <a:gd name="T8" fmla="*/ 17 w 34"/>
              <a:gd name="T9" fmla="*/ 33 h 33"/>
              <a:gd name="T10" fmla="*/ 29 w 34"/>
              <a:gd name="T11" fmla="*/ 28 h 33"/>
              <a:gd name="T12" fmla="*/ 34 w 34"/>
              <a:gd name="T13" fmla="*/ 16 h 33"/>
              <a:gd name="T14" fmla="*/ 29 w 34"/>
              <a:gd name="T15" fmla="*/ 5 h 33"/>
              <a:gd name="T16" fmla="*/ 30 w 34"/>
              <a:gd name="T17" fmla="*/ 3 h 33"/>
              <a:gd name="T18" fmla="*/ 30 w 34"/>
              <a:gd name="T19" fmla="*/ 3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1"/>
                  <a:pt x="5" y="5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1"/>
                  <a:pt x="13" y="33"/>
                  <a:pt x="17" y="33"/>
                </a:cubicBezTo>
                <a:cubicBezTo>
                  <a:pt x="21" y="33"/>
                  <a:pt x="25" y="31"/>
                  <a:pt x="29" y="28"/>
                </a:cubicBezTo>
                <a:cubicBezTo>
                  <a:pt x="32" y="25"/>
                  <a:pt x="34" y="21"/>
                  <a:pt x="34" y="16"/>
                </a:cubicBezTo>
                <a:cubicBezTo>
                  <a:pt x="34" y="12"/>
                  <a:pt x="32" y="8"/>
                  <a:pt x="29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14" name="Freeform 1172"/>
          <p:cNvSpPr>
            <a:spLocks noEditPoints="1"/>
          </p:cNvSpPr>
          <p:nvPr/>
        </p:nvSpPr>
        <p:spPr bwMode="auto">
          <a:xfrm>
            <a:off x="642120" y="2871788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2 h 41"/>
              <a:gd name="T4" fmla="*/ 4 w 42"/>
              <a:gd name="T5" fmla="*/ 20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7 h 41"/>
              <a:gd name="T14" fmla="*/ 35 w 42"/>
              <a:gd name="T15" fmla="*/ 6 h 41"/>
              <a:gd name="T16" fmla="*/ 34 w 42"/>
              <a:gd name="T17" fmla="*/ 7 h 41"/>
              <a:gd name="T18" fmla="*/ 33 w 42"/>
              <a:gd name="T19" fmla="*/ 9 h 41"/>
              <a:gd name="T20" fmla="*/ 38 w 42"/>
              <a:gd name="T21" fmla="*/ 20 h 41"/>
              <a:gd name="T22" fmla="*/ 33 w 42"/>
              <a:gd name="T23" fmla="*/ 32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8 w 42"/>
              <a:gd name="T31" fmla="*/ 4 h 41"/>
              <a:gd name="T32" fmla="*/ 6 w 42"/>
              <a:gd name="T33" fmla="*/ 6 h 41"/>
              <a:gd name="T34" fmla="*/ 5 w 42"/>
              <a:gd name="T35" fmla="*/ 7 h 41"/>
              <a:gd name="T36" fmla="*/ 0 w 42"/>
              <a:gd name="T37" fmla="*/ 20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5 w 42"/>
              <a:gd name="T45" fmla="*/ 35 h 41"/>
              <a:gd name="T46" fmla="*/ 42 w 42"/>
              <a:gd name="T47" fmla="*/ 20 h 41"/>
              <a:gd name="T48" fmla="*/ 35 w 42"/>
              <a:gd name="T49" fmla="*/ 6 h 41"/>
              <a:gd name="T50" fmla="*/ 35 w 42"/>
              <a:gd name="T51" fmla="*/ 6 h 41"/>
              <a:gd name="T52" fmla="*/ 21 w 42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5"/>
                  <a:pt x="9" y="32"/>
                </a:cubicBezTo>
                <a:cubicBezTo>
                  <a:pt x="6" y="29"/>
                  <a:pt x="4" y="25"/>
                  <a:pt x="4" y="20"/>
                </a:cubicBezTo>
                <a:cubicBezTo>
                  <a:pt x="4" y="16"/>
                  <a:pt x="6" y="12"/>
                  <a:pt x="9" y="9"/>
                </a:cubicBezTo>
                <a:cubicBezTo>
                  <a:pt x="12" y="5"/>
                  <a:pt x="17" y="4"/>
                  <a:pt x="21" y="4"/>
                </a:cubicBezTo>
                <a:cubicBezTo>
                  <a:pt x="25" y="4"/>
                  <a:pt x="29" y="5"/>
                  <a:pt x="33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6"/>
                  <a:pt x="38" y="20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5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2" y="1"/>
                  <a:pt x="8" y="4"/>
                </a:cubicBezTo>
                <a:cubicBezTo>
                  <a:pt x="8" y="5"/>
                  <a:pt x="7" y="5"/>
                  <a:pt x="6" y="6"/>
                </a:cubicBezTo>
                <a:cubicBezTo>
                  <a:pt x="6" y="6"/>
                  <a:pt x="6" y="6"/>
                  <a:pt x="5" y="7"/>
                </a:cubicBezTo>
                <a:cubicBezTo>
                  <a:pt x="2" y="11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40" y="31"/>
                  <a:pt x="42" y="26"/>
                  <a:pt x="42" y="20"/>
                </a:cubicBezTo>
                <a:cubicBezTo>
                  <a:pt x="42" y="15"/>
                  <a:pt x="40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15" name="Freeform 1173"/>
          <p:cNvSpPr>
            <a:spLocks/>
          </p:cNvSpPr>
          <p:nvPr/>
        </p:nvSpPr>
        <p:spPr bwMode="auto">
          <a:xfrm>
            <a:off x="119832" y="3871913"/>
            <a:ext cx="136525" cy="139700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7 w 33"/>
              <a:gd name="T9" fmla="*/ 34 h 34"/>
              <a:gd name="T10" fmla="*/ 29 w 33"/>
              <a:gd name="T11" fmla="*/ 29 h 34"/>
              <a:gd name="T12" fmla="*/ 33 w 33"/>
              <a:gd name="T13" fmla="*/ 17 h 34"/>
              <a:gd name="T14" fmla="*/ 29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9 w 33"/>
              <a:gd name="T21" fmla="*/ 5 h 34"/>
              <a:gd name="T22" fmla="*/ 17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2" y="34"/>
                  <a:pt x="17" y="34"/>
                </a:cubicBezTo>
                <a:cubicBezTo>
                  <a:pt x="21" y="34"/>
                  <a:pt x="25" y="32"/>
                  <a:pt x="29" y="29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3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16" name="Freeform 1174"/>
          <p:cNvSpPr>
            <a:spLocks/>
          </p:cNvSpPr>
          <p:nvPr/>
        </p:nvSpPr>
        <p:spPr bwMode="auto">
          <a:xfrm>
            <a:off x="103957" y="3854450"/>
            <a:ext cx="169863" cy="174625"/>
          </a:xfrm>
          <a:custGeom>
            <a:avLst/>
            <a:gdLst>
              <a:gd name="T0" fmla="*/ 21 w 41"/>
              <a:gd name="T1" fmla="*/ 0 h 42"/>
              <a:gd name="T2" fmla="*/ 21 w 41"/>
              <a:gd name="T3" fmla="*/ 0 h 42"/>
              <a:gd name="T4" fmla="*/ 8 w 41"/>
              <a:gd name="T5" fmla="*/ 5 h 42"/>
              <a:gd name="T6" fmla="*/ 6 w 41"/>
              <a:gd name="T7" fmla="*/ 6 h 42"/>
              <a:gd name="T8" fmla="*/ 5 w 41"/>
              <a:gd name="T9" fmla="*/ 7 h 42"/>
              <a:gd name="T10" fmla="*/ 0 w 41"/>
              <a:gd name="T11" fmla="*/ 21 h 42"/>
              <a:gd name="T12" fmla="*/ 6 w 41"/>
              <a:gd name="T13" fmla="*/ 36 h 42"/>
              <a:gd name="T14" fmla="*/ 21 w 41"/>
              <a:gd name="T15" fmla="*/ 42 h 42"/>
              <a:gd name="T16" fmla="*/ 21 w 41"/>
              <a:gd name="T17" fmla="*/ 42 h 42"/>
              <a:gd name="T18" fmla="*/ 35 w 41"/>
              <a:gd name="T19" fmla="*/ 36 h 42"/>
              <a:gd name="T20" fmla="*/ 41 w 41"/>
              <a:gd name="T21" fmla="*/ 21 h 42"/>
              <a:gd name="T22" fmla="*/ 35 w 41"/>
              <a:gd name="T23" fmla="*/ 6 h 42"/>
              <a:gd name="T24" fmla="*/ 34 w 41"/>
              <a:gd name="T25" fmla="*/ 8 h 42"/>
              <a:gd name="T26" fmla="*/ 33 w 41"/>
              <a:gd name="T27" fmla="*/ 9 h 42"/>
              <a:gd name="T28" fmla="*/ 37 w 41"/>
              <a:gd name="T29" fmla="*/ 21 h 42"/>
              <a:gd name="T30" fmla="*/ 33 w 41"/>
              <a:gd name="T31" fmla="*/ 33 h 42"/>
              <a:gd name="T32" fmla="*/ 21 w 41"/>
              <a:gd name="T33" fmla="*/ 38 h 42"/>
              <a:gd name="T34" fmla="*/ 9 w 41"/>
              <a:gd name="T35" fmla="*/ 33 h 42"/>
              <a:gd name="T36" fmla="*/ 4 w 41"/>
              <a:gd name="T37" fmla="*/ 21 h 42"/>
              <a:gd name="T38" fmla="*/ 9 w 41"/>
              <a:gd name="T39" fmla="*/ 9 h 42"/>
              <a:gd name="T40" fmla="*/ 21 w 41"/>
              <a:gd name="T41" fmla="*/ 4 h 42"/>
              <a:gd name="T42" fmla="*/ 33 w 41"/>
              <a:gd name="T43" fmla="*/ 9 h 42"/>
              <a:gd name="T44" fmla="*/ 34 w 41"/>
              <a:gd name="T45" fmla="*/ 8 h 42"/>
              <a:gd name="T46" fmla="*/ 35 w 41"/>
              <a:gd name="T47" fmla="*/ 6 h 42"/>
              <a:gd name="T48" fmla="*/ 21 w 41"/>
              <a:gd name="T4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2"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2" y="2"/>
                  <a:pt x="8" y="5"/>
                </a:cubicBezTo>
                <a:cubicBezTo>
                  <a:pt x="7" y="5"/>
                  <a:pt x="7" y="6"/>
                  <a:pt x="6" y="6"/>
                </a:cubicBezTo>
                <a:cubicBezTo>
                  <a:pt x="6" y="7"/>
                  <a:pt x="6" y="7"/>
                  <a:pt x="5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7" y="17"/>
                  <a:pt x="37" y="21"/>
                </a:cubicBezTo>
                <a:cubicBezTo>
                  <a:pt x="37" y="25"/>
                  <a:pt x="36" y="29"/>
                  <a:pt x="33" y="33"/>
                </a:cubicBezTo>
                <a:cubicBezTo>
                  <a:pt x="29" y="36"/>
                  <a:pt x="25" y="38"/>
                  <a:pt x="21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6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17" name="Freeform 1175"/>
          <p:cNvSpPr>
            <a:spLocks/>
          </p:cNvSpPr>
          <p:nvPr/>
        </p:nvSpPr>
        <p:spPr bwMode="auto">
          <a:xfrm>
            <a:off x="-104005" y="4070350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0 w 34"/>
              <a:gd name="T5" fmla="*/ 17 h 34"/>
              <a:gd name="T6" fmla="*/ 5 w 34"/>
              <a:gd name="T7" fmla="*/ 29 h 34"/>
              <a:gd name="T8" fmla="*/ 17 w 34"/>
              <a:gd name="T9" fmla="*/ 34 h 34"/>
              <a:gd name="T10" fmla="*/ 29 w 34"/>
              <a:gd name="T11" fmla="*/ 29 h 34"/>
              <a:gd name="T12" fmla="*/ 34 w 34"/>
              <a:gd name="T13" fmla="*/ 17 h 34"/>
              <a:gd name="T14" fmla="*/ 29 w 34"/>
              <a:gd name="T15" fmla="*/ 5 h 34"/>
              <a:gd name="T16" fmla="*/ 30 w 34"/>
              <a:gd name="T17" fmla="*/ 4 h 34"/>
              <a:gd name="T18" fmla="*/ 30 w 34"/>
              <a:gd name="T19" fmla="*/ 4 h 34"/>
              <a:gd name="T20" fmla="*/ 29 w 34"/>
              <a:gd name="T21" fmla="*/ 5 h 34"/>
              <a:gd name="T22" fmla="*/ 17 w 34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32" y="26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18" name="Freeform 1176"/>
          <p:cNvSpPr>
            <a:spLocks noEditPoints="1"/>
          </p:cNvSpPr>
          <p:nvPr/>
        </p:nvSpPr>
        <p:spPr bwMode="auto">
          <a:xfrm>
            <a:off x="-119880" y="4054475"/>
            <a:ext cx="173038" cy="173038"/>
          </a:xfrm>
          <a:custGeom>
            <a:avLst/>
            <a:gdLst>
              <a:gd name="T0" fmla="*/ 21 w 42"/>
              <a:gd name="T1" fmla="*/ 38 h 42"/>
              <a:gd name="T2" fmla="*/ 9 w 42"/>
              <a:gd name="T3" fmla="*/ 33 h 42"/>
              <a:gd name="T4" fmla="*/ 4 w 42"/>
              <a:gd name="T5" fmla="*/ 21 h 42"/>
              <a:gd name="T6" fmla="*/ 9 w 42"/>
              <a:gd name="T7" fmla="*/ 9 h 42"/>
              <a:gd name="T8" fmla="*/ 21 w 42"/>
              <a:gd name="T9" fmla="*/ 4 h 42"/>
              <a:gd name="T10" fmla="*/ 33 w 42"/>
              <a:gd name="T11" fmla="*/ 9 h 42"/>
              <a:gd name="T12" fmla="*/ 34 w 42"/>
              <a:gd name="T13" fmla="*/ 8 h 42"/>
              <a:gd name="T14" fmla="*/ 36 w 42"/>
              <a:gd name="T15" fmla="*/ 6 h 42"/>
              <a:gd name="T16" fmla="*/ 34 w 42"/>
              <a:gd name="T17" fmla="*/ 8 h 42"/>
              <a:gd name="T18" fmla="*/ 33 w 42"/>
              <a:gd name="T19" fmla="*/ 9 h 42"/>
              <a:gd name="T20" fmla="*/ 38 w 42"/>
              <a:gd name="T21" fmla="*/ 21 h 42"/>
              <a:gd name="T22" fmla="*/ 33 w 42"/>
              <a:gd name="T23" fmla="*/ 33 h 42"/>
              <a:gd name="T24" fmla="*/ 21 w 42"/>
              <a:gd name="T25" fmla="*/ 38 h 42"/>
              <a:gd name="T26" fmla="*/ 21 w 42"/>
              <a:gd name="T27" fmla="*/ 0 h 42"/>
              <a:gd name="T28" fmla="*/ 21 w 42"/>
              <a:gd name="T29" fmla="*/ 0 h 42"/>
              <a:gd name="T30" fmla="*/ 6 w 42"/>
              <a:gd name="T31" fmla="*/ 6 h 42"/>
              <a:gd name="T32" fmla="*/ 0 w 42"/>
              <a:gd name="T33" fmla="*/ 21 h 42"/>
              <a:gd name="T34" fmla="*/ 6 w 42"/>
              <a:gd name="T35" fmla="*/ 36 h 42"/>
              <a:gd name="T36" fmla="*/ 21 w 42"/>
              <a:gd name="T37" fmla="*/ 42 h 42"/>
              <a:gd name="T38" fmla="*/ 21 w 42"/>
              <a:gd name="T39" fmla="*/ 42 h 42"/>
              <a:gd name="T40" fmla="*/ 36 w 42"/>
              <a:gd name="T41" fmla="*/ 36 h 42"/>
              <a:gd name="T42" fmla="*/ 42 w 42"/>
              <a:gd name="T43" fmla="*/ 21 h 42"/>
              <a:gd name="T44" fmla="*/ 42 w 42"/>
              <a:gd name="T45" fmla="*/ 21 h 42"/>
              <a:gd name="T46" fmla="*/ 41 w 42"/>
              <a:gd name="T47" fmla="*/ 17 h 42"/>
              <a:gd name="T48" fmla="*/ 36 w 42"/>
              <a:gd name="T49" fmla="*/ 6 h 42"/>
              <a:gd name="T50" fmla="*/ 36 w 42"/>
              <a:gd name="T51" fmla="*/ 6 h 42"/>
              <a:gd name="T52" fmla="*/ 21 w 42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2">
                <a:moveTo>
                  <a:pt x="21" y="38"/>
                </a:moveTo>
                <a:cubicBezTo>
                  <a:pt x="17" y="38"/>
                  <a:pt x="12" y="36"/>
                  <a:pt x="9" y="33"/>
                </a:cubicBezTo>
                <a:cubicBezTo>
                  <a:pt x="6" y="30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30"/>
                  <a:pt x="33" y="33"/>
                </a:cubicBezTo>
                <a:cubicBezTo>
                  <a:pt x="30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40"/>
                  <a:pt x="36" y="36"/>
                </a:cubicBezTo>
                <a:cubicBezTo>
                  <a:pt x="40" y="32"/>
                  <a:pt x="42" y="26"/>
                  <a:pt x="42" y="21"/>
                </a:cubicBezTo>
                <a:cubicBezTo>
                  <a:pt x="42" y="21"/>
                  <a:pt x="42" y="21"/>
                  <a:pt x="42" y="21"/>
                </a:cubicBezTo>
                <a:cubicBezTo>
                  <a:pt x="42" y="20"/>
                  <a:pt x="42" y="18"/>
                  <a:pt x="41" y="17"/>
                </a:cubicBezTo>
                <a:cubicBezTo>
                  <a:pt x="41" y="13"/>
                  <a:pt x="39" y="9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19" name="Freeform 1177"/>
          <p:cNvSpPr>
            <a:spLocks/>
          </p:cNvSpPr>
          <p:nvPr/>
        </p:nvSpPr>
        <p:spPr bwMode="auto">
          <a:xfrm>
            <a:off x="716732" y="3671888"/>
            <a:ext cx="141288" cy="141288"/>
          </a:xfrm>
          <a:custGeom>
            <a:avLst/>
            <a:gdLst>
              <a:gd name="T0" fmla="*/ 17 w 34"/>
              <a:gd name="T1" fmla="*/ 0 h 34"/>
              <a:gd name="T2" fmla="*/ 5 w 34"/>
              <a:gd name="T3" fmla="*/ 5 h 34"/>
              <a:gd name="T4" fmla="*/ 0 w 34"/>
              <a:gd name="T5" fmla="*/ 17 h 34"/>
              <a:gd name="T6" fmla="*/ 5 w 34"/>
              <a:gd name="T7" fmla="*/ 29 h 34"/>
              <a:gd name="T8" fmla="*/ 17 w 34"/>
              <a:gd name="T9" fmla="*/ 34 h 34"/>
              <a:gd name="T10" fmla="*/ 29 w 34"/>
              <a:gd name="T11" fmla="*/ 29 h 34"/>
              <a:gd name="T12" fmla="*/ 34 w 34"/>
              <a:gd name="T13" fmla="*/ 17 h 34"/>
              <a:gd name="T14" fmla="*/ 29 w 34"/>
              <a:gd name="T15" fmla="*/ 5 h 34"/>
              <a:gd name="T16" fmla="*/ 30 w 34"/>
              <a:gd name="T17" fmla="*/ 4 h 34"/>
              <a:gd name="T18" fmla="*/ 30 w 34"/>
              <a:gd name="T19" fmla="*/ 4 h 34"/>
              <a:gd name="T20" fmla="*/ 29 w 34"/>
              <a:gd name="T21" fmla="*/ 5 h 34"/>
              <a:gd name="T22" fmla="*/ 17 w 34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4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3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8" y="32"/>
                  <a:pt x="13" y="34"/>
                  <a:pt x="17" y="34"/>
                </a:cubicBezTo>
                <a:cubicBezTo>
                  <a:pt x="21" y="34"/>
                  <a:pt x="26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3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20" name="Freeform 1178"/>
          <p:cNvSpPr>
            <a:spLocks noEditPoints="1"/>
          </p:cNvSpPr>
          <p:nvPr/>
        </p:nvSpPr>
        <p:spPr bwMode="auto">
          <a:xfrm>
            <a:off x="700857" y="3656013"/>
            <a:ext cx="173038" cy="174625"/>
          </a:xfrm>
          <a:custGeom>
            <a:avLst/>
            <a:gdLst>
              <a:gd name="T0" fmla="*/ 21 w 42"/>
              <a:gd name="T1" fmla="*/ 38 h 42"/>
              <a:gd name="T2" fmla="*/ 9 w 42"/>
              <a:gd name="T3" fmla="*/ 33 h 42"/>
              <a:gd name="T4" fmla="*/ 4 w 42"/>
              <a:gd name="T5" fmla="*/ 21 h 42"/>
              <a:gd name="T6" fmla="*/ 9 w 42"/>
              <a:gd name="T7" fmla="*/ 9 h 42"/>
              <a:gd name="T8" fmla="*/ 21 w 42"/>
              <a:gd name="T9" fmla="*/ 4 h 42"/>
              <a:gd name="T10" fmla="*/ 33 w 42"/>
              <a:gd name="T11" fmla="*/ 9 h 42"/>
              <a:gd name="T12" fmla="*/ 34 w 42"/>
              <a:gd name="T13" fmla="*/ 8 h 42"/>
              <a:gd name="T14" fmla="*/ 36 w 42"/>
              <a:gd name="T15" fmla="*/ 6 h 42"/>
              <a:gd name="T16" fmla="*/ 34 w 42"/>
              <a:gd name="T17" fmla="*/ 8 h 42"/>
              <a:gd name="T18" fmla="*/ 33 w 42"/>
              <a:gd name="T19" fmla="*/ 9 h 42"/>
              <a:gd name="T20" fmla="*/ 38 w 42"/>
              <a:gd name="T21" fmla="*/ 21 h 42"/>
              <a:gd name="T22" fmla="*/ 33 w 42"/>
              <a:gd name="T23" fmla="*/ 33 h 42"/>
              <a:gd name="T24" fmla="*/ 21 w 42"/>
              <a:gd name="T25" fmla="*/ 38 h 42"/>
              <a:gd name="T26" fmla="*/ 21 w 42"/>
              <a:gd name="T27" fmla="*/ 0 h 42"/>
              <a:gd name="T28" fmla="*/ 21 w 42"/>
              <a:gd name="T29" fmla="*/ 0 h 42"/>
              <a:gd name="T30" fmla="*/ 8 w 42"/>
              <a:gd name="T31" fmla="*/ 4 h 42"/>
              <a:gd name="T32" fmla="*/ 6 w 42"/>
              <a:gd name="T33" fmla="*/ 6 h 42"/>
              <a:gd name="T34" fmla="*/ 5 w 42"/>
              <a:gd name="T35" fmla="*/ 7 h 42"/>
              <a:gd name="T36" fmla="*/ 0 w 42"/>
              <a:gd name="T37" fmla="*/ 21 h 42"/>
              <a:gd name="T38" fmla="*/ 6 w 42"/>
              <a:gd name="T39" fmla="*/ 35 h 42"/>
              <a:gd name="T40" fmla="*/ 21 w 42"/>
              <a:gd name="T41" fmla="*/ 42 h 42"/>
              <a:gd name="T42" fmla="*/ 21 w 42"/>
              <a:gd name="T43" fmla="*/ 42 h 42"/>
              <a:gd name="T44" fmla="*/ 36 w 42"/>
              <a:gd name="T45" fmla="*/ 35 h 42"/>
              <a:gd name="T46" fmla="*/ 42 w 42"/>
              <a:gd name="T47" fmla="*/ 21 h 42"/>
              <a:gd name="T48" fmla="*/ 36 w 42"/>
              <a:gd name="T49" fmla="*/ 6 h 42"/>
              <a:gd name="T50" fmla="*/ 36 w 42"/>
              <a:gd name="T51" fmla="*/ 6 h 42"/>
              <a:gd name="T52" fmla="*/ 21 w 42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2">
                <a:moveTo>
                  <a:pt x="21" y="38"/>
                </a:moveTo>
                <a:cubicBezTo>
                  <a:pt x="17" y="38"/>
                  <a:pt x="12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7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7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30" y="36"/>
                  <a:pt x="25" y="38"/>
                  <a:pt x="21" y="38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7" y="0"/>
                  <a:pt x="12" y="2"/>
                  <a:pt x="8" y="4"/>
                </a:cubicBezTo>
                <a:cubicBezTo>
                  <a:pt x="8" y="5"/>
                  <a:pt x="7" y="6"/>
                  <a:pt x="6" y="6"/>
                </a:cubicBezTo>
                <a:cubicBezTo>
                  <a:pt x="6" y="7"/>
                  <a:pt x="6" y="7"/>
                  <a:pt x="5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2"/>
                  <a:pt x="21" y="42"/>
                </a:cubicBezTo>
                <a:cubicBezTo>
                  <a:pt x="21" y="42"/>
                  <a:pt x="21" y="42"/>
                  <a:pt x="21" y="42"/>
                </a:cubicBezTo>
                <a:cubicBezTo>
                  <a:pt x="26" y="42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6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21" name="Freeform 1179"/>
          <p:cNvSpPr>
            <a:spLocks/>
          </p:cNvSpPr>
          <p:nvPr/>
        </p:nvSpPr>
        <p:spPr bwMode="auto">
          <a:xfrm>
            <a:off x="227782" y="4633913"/>
            <a:ext cx="136525" cy="136525"/>
          </a:xfrm>
          <a:custGeom>
            <a:avLst/>
            <a:gdLst>
              <a:gd name="T0" fmla="*/ 16 w 33"/>
              <a:gd name="T1" fmla="*/ 0 h 33"/>
              <a:gd name="T2" fmla="*/ 4 w 33"/>
              <a:gd name="T3" fmla="*/ 5 h 33"/>
              <a:gd name="T4" fmla="*/ 0 w 33"/>
              <a:gd name="T5" fmla="*/ 17 h 33"/>
              <a:gd name="T6" fmla="*/ 4 w 33"/>
              <a:gd name="T7" fmla="*/ 29 h 33"/>
              <a:gd name="T8" fmla="*/ 16 w 33"/>
              <a:gd name="T9" fmla="*/ 33 h 33"/>
              <a:gd name="T10" fmla="*/ 28 w 33"/>
              <a:gd name="T11" fmla="*/ 29 h 33"/>
              <a:gd name="T12" fmla="*/ 33 w 33"/>
              <a:gd name="T13" fmla="*/ 17 h 33"/>
              <a:gd name="T14" fmla="*/ 28 w 33"/>
              <a:gd name="T15" fmla="*/ 5 h 33"/>
              <a:gd name="T16" fmla="*/ 29 w 33"/>
              <a:gd name="T17" fmla="*/ 4 h 33"/>
              <a:gd name="T18" fmla="*/ 29 w 33"/>
              <a:gd name="T19" fmla="*/ 4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4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4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0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29" y="4"/>
                  <a:pt x="29" y="4"/>
                  <a:pt x="29" y="4"/>
                </a:cubicBezTo>
                <a:cubicBezTo>
                  <a:pt x="29" y="4"/>
                  <a:pt x="29" y="4"/>
                  <a:pt x="29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0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22" name="Freeform 1180"/>
          <p:cNvSpPr>
            <a:spLocks noEditPoints="1"/>
          </p:cNvSpPr>
          <p:nvPr/>
        </p:nvSpPr>
        <p:spPr bwMode="auto">
          <a:xfrm>
            <a:off x="211907" y="4618038"/>
            <a:ext cx="169863" cy="169863"/>
          </a:xfrm>
          <a:custGeom>
            <a:avLst/>
            <a:gdLst>
              <a:gd name="T0" fmla="*/ 20 w 41"/>
              <a:gd name="T1" fmla="*/ 37 h 41"/>
              <a:gd name="T2" fmla="*/ 8 w 41"/>
              <a:gd name="T3" fmla="*/ 33 h 41"/>
              <a:gd name="T4" fmla="*/ 4 w 41"/>
              <a:gd name="T5" fmla="*/ 21 h 41"/>
              <a:gd name="T6" fmla="*/ 8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3 w 41"/>
              <a:gd name="T13" fmla="*/ 8 h 41"/>
              <a:gd name="T14" fmla="*/ 35 w 41"/>
              <a:gd name="T15" fmla="*/ 6 h 41"/>
              <a:gd name="T16" fmla="*/ 33 w 41"/>
              <a:gd name="T17" fmla="*/ 8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3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34 w 41"/>
              <a:gd name="T41" fmla="*/ 36 h 41"/>
              <a:gd name="T42" fmla="*/ 35 w 41"/>
              <a:gd name="T43" fmla="*/ 35 h 41"/>
              <a:gd name="T44" fmla="*/ 37 w 41"/>
              <a:gd name="T45" fmla="*/ 33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8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8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4" y="4"/>
                  <a:pt x="29" y="6"/>
                  <a:pt x="32" y="9"/>
                </a:cubicBezTo>
                <a:cubicBezTo>
                  <a:pt x="33" y="8"/>
                  <a:pt x="33" y="8"/>
                  <a:pt x="33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3" y="8"/>
                  <a:pt x="33" y="8"/>
                  <a:pt x="33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4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5" y="41"/>
                  <a:pt x="30" y="40"/>
                  <a:pt x="34" y="36"/>
                </a:cubicBezTo>
                <a:cubicBezTo>
                  <a:pt x="34" y="36"/>
                  <a:pt x="34" y="36"/>
                  <a:pt x="35" y="35"/>
                </a:cubicBezTo>
                <a:cubicBezTo>
                  <a:pt x="35" y="35"/>
                  <a:pt x="36" y="34"/>
                  <a:pt x="37" y="33"/>
                </a:cubicBezTo>
                <a:cubicBezTo>
                  <a:pt x="39" y="30"/>
                  <a:pt x="41" y="25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23" name="Freeform 1181"/>
          <p:cNvSpPr>
            <a:spLocks/>
          </p:cNvSpPr>
          <p:nvPr/>
        </p:nvSpPr>
        <p:spPr bwMode="auto">
          <a:xfrm>
            <a:off x="415107" y="4845050"/>
            <a:ext cx="136525" cy="138113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24" name="Freeform 1182"/>
          <p:cNvSpPr>
            <a:spLocks noEditPoints="1"/>
          </p:cNvSpPr>
          <p:nvPr/>
        </p:nvSpPr>
        <p:spPr bwMode="auto">
          <a:xfrm>
            <a:off x="397645" y="4829175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2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2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11 w 41"/>
              <a:gd name="T31" fmla="*/ 2 h 41"/>
              <a:gd name="T32" fmla="*/ 8 w 41"/>
              <a:gd name="T33" fmla="*/ 4 h 41"/>
              <a:gd name="T34" fmla="*/ 6 w 41"/>
              <a:gd name="T35" fmla="*/ 6 h 41"/>
              <a:gd name="T36" fmla="*/ 0 w 41"/>
              <a:gd name="T37" fmla="*/ 21 h 41"/>
              <a:gd name="T38" fmla="*/ 6 w 41"/>
              <a:gd name="T39" fmla="*/ 35 h 41"/>
              <a:gd name="T40" fmla="*/ 20 w 41"/>
              <a:gd name="T41" fmla="*/ 41 h 41"/>
              <a:gd name="T42" fmla="*/ 20 w 41"/>
              <a:gd name="T43" fmla="*/ 41 h 41"/>
              <a:gd name="T44" fmla="*/ 24 w 41"/>
              <a:gd name="T45" fmla="*/ 41 h 41"/>
              <a:gd name="T46" fmla="*/ 28 w 41"/>
              <a:gd name="T47" fmla="*/ 40 h 41"/>
              <a:gd name="T48" fmla="*/ 35 w 41"/>
              <a:gd name="T49" fmla="*/ 35 h 41"/>
              <a:gd name="T50" fmla="*/ 41 w 41"/>
              <a:gd name="T51" fmla="*/ 21 h 41"/>
              <a:gd name="T52" fmla="*/ 35 w 41"/>
              <a:gd name="T53" fmla="*/ 6 h 41"/>
              <a:gd name="T54" fmla="*/ 35 w 41"/>
              <a:gd name="T55" fmla="*/ 6 h 41"/>
              <a:gd name="T56" fmla="*/ 20 w 41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7" y="0"/>
                  <a:pt x="14" y="1"/>
                  <a:pt x="11" y="2"/>
                </a:cubicBezTo>
                <a:cubicBezTo>
                  <a:pt x="10" y="3"/>
                  <a:pt x="9" y="3"/>
                  <a:pt x="8" y="4"/>
                </a:cubicBezTo>
                <a:cubicBezTo>
                  <a:pt x="7" y="5"/>
                  <a:pt x="6" y="5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2" y="41"/>
                  <a:pt x="23" y="41"/>
                  <a:pt x="24" y="41"/>
                </a:cubicBezTo>
                <a:cubicBezTo>
                  <a:pt x="26" y="41"/>
                  <a:pt x="27" y="40"/>
                  <a:pt x="28" y="40"/>
                </a:cubicBezTo>
                <a:cubicBezTo>
                  <a:pt x="31" y="39"/>
                  <a:pt x="33" y="37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25" name="Freeform 1183"/>
          <p:cNvSpPr>
            <a:spLocks/>
          </p:cNvSpPr>
          <p:nvPr/>
        </p:nvSpPr>
        <p:spPr bwMode="auto">
          <a:xfrm>
            <a:off x="-245293" y="4775200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7 h 33"/>
              <a:gd name="T6" fmla="*/ 5 w 34"/>
              <a:gd name="T7" fmla="*/ 29 h 33"/>
              <a:gd name="T8" fmla="*/ 17 w 34"/>
              <a:gd name="T9" fmla="*/ 33 h 33"/>
              <a:gd name="T10" fmla="*/ 29 w 34"/>
              <a:gd name="T11" fmla="*/ 29 h 33"/>
              <a:gd name="T12" fmla="*/ 34 w 34"/>
              <a:gd name="T13" fmla="*/ 17 h 33"/>
              <a:gd name="T14" fmla="*/ 29 w 34"/>
              <a:gd name="T15" fmla="*/ 5 h 33"/>
              <a:gd name="T16" fmla="*/ 30 w 34"/>
              <a:gd name="T17" fmla="*/ 4 h 33"/>
              <a:gd name="T18" fmla="*/ 30 w 34"/>
              <a:gd name="T19" fmla="*/ 4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9" y="2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9" y="32"/>
                  <a:pt x="13" y="33"/>
                  <a:pt x="17" y="33"/>
                </a:cubicBezTo>
                <a:cubicBezTo>
                  <a:pt x="21" y="33"/>
                  <a:pt x="26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26" name="Freeform 1184"/>
          <p:cNvSpPr>
            <a:spLocks noEditPoints="1"/>
          </p:cNvSpPr>
          <p:nvPr/>
        </p:nvSpPr>
        <p:spPr bwMode="auto">
          <a:xfrm>
            <a:off x="-261168" y="4759325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3 h 41"/>
              <a:gd name="T4" fmla="*/ 4 w 42"/>
              <a:gd name="T5" fmla="*/ 21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8 h 41"/>
              <a:gd name="T14" fmla="*/ 36 w 42"/>
              <a:gd name="T15" fmla="*/ 6 h 41"/>
              <a:gd name="T16" fmla="*/ 34 w 42"/>
              <a:gd name="T17" fmla="*/ 8 h 41"/>
              <a:gd name="T18" fmla="*/ 33 w 42"/>
              <a:gd name="T19" fmla="*/ 9 h 41"/>
              <a:gd name="T20" fmla="*/ 38 w 42"/>
              <a:gd name="T21" fmla="*/ 21 h 41"/>
              <a:gd name="T22" fmla="*/ 33 w 42"/>
              <a:gd name="T23" fmla="*/ 33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6 w 42"/>
              <a:gd name="T31" fmla="*/ 6 h 41"/>
              <a:gd name="T32" fmla="*/ 6 w 42"/>
              <a:gd name="T33" fmla="*/ 7 h 41"/>
              <a:gd name="T34" fmla="*/ 3 w 42"/>
              <a:gd name="T35" fmla="*/ 10 h 41"/>
              <a:gd name="T36" fmla="*/ 0 w 42"/>
              <a:gd name="T37" fmla="*/ 21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6 w 42"/>
              <a:gd name="T45" fmla="*/ 35 h 41"/>
              <a:gd name="T46" fmla="*/ 42 w 42"/>
              <a:gd name="T47" fmla="*/ 21 h 41"/>
              <a:gd name="T48" fmla="*/ 36 w 42"/>
              <a:gd name="T49" fmla="*/ 6 h 41"/>
              <a:gd name="T50" fmla="*/ 36 w 42"/>
              <a:gd name="T51" fmla="*/ 6 h 41"/>
              <a:gd name="T52" fmla="*/ 21 w 42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3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13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30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6" y="6"/>
                  <a:pt x="6" y="7"/>
                  <a:pt x="6" y="7"/>
                </a:cubicBezTo>
                <a:cubicBezTo>
                  <a:pt x="5" y="8"/>
                  <a:pt x="4" y="9"/>
                  <a:pt x="3" y="10"/>
                </a:cubicBezTo>
                <a:cubicBezTo>
                  <a:pt x="1" y="14"/>
                  <a:pt x="0" y="17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5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27" name="Freeform 1185"/>
          <p:cNvSpPr>
            <a:spLocks/>
          </p:cNvSpPr>
          <p:nvPr/>
        </p:nvSpPr>
        <p:spPr bwMode="auto">
          <a:xfrm>
            <a:off x="3945" y="2465387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28" name="Freeform 1186"/>
          <p:cNvSpPr>
            <a:spLocks noEditPoints="1"/>
          </p:cNvSpPr>
          <p:nvPr/>
        </p:nvSpPr>
        <p:spPr bwMode="auto">
          <a:xfrm>
            <a:off x="-11930" y="2449512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2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2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5 w 41"/>
              <a:gd name="T33" fmla="*/ 7 h 41"/>
              <a:gd name="T34" fmla="*/ 3 w 41"/>
              <a:gd name="T35" fmla="*/ 10 h 41"/>
              <a:gd name="T36" fmla="*/ 0 w 41"/>
              <a:gd name="T37" fmla="*/ 21 h 41"/>
              <a:gd name="T38" fmla="*/ 6 w 41"/>
              <a:gd name="T39" fmla="*/ 35 h 41"/>
              <a:gd name="T40" fmla="*/ 20 w 41"/>
              <a:gd name="T41" fmla="*/ 41 h 41"/>
              <a:gd name="T42" fmla="*/ 20 w 41"/>
              <a:gd name="T43" fmla="*/ 41 h 41"/>
              <a:gd name="T44" fmla="*/ 31 w 41"/>
              <a:gd name="T45" fmla="*/ 38 h 41"/>
              <a:gd name="T46" fmla="*/ 34 w 41"/>
              <a:gd name="T47" fmla="*/ 36 h 41"/>
              <a:gd name="T48" fmla="*/ 35 w 41"/>
              <a:gd name="T49" fmla="*/ 35 h 41"/>
              <a:gd name="T50" fmla="*/ 41 w 41"/>
              <a:gd name="T51" fmla="*/ 21 h 41"/>
              <a:gd name="T52" fmla="*/ 35 w 41"/>
              <a:gd name="T53" fmla="*/ 6 h 41"/>
              <a:gd name="T54" fmla="*/ 35 w 41"/>
              <a:gd name="T55" fmla="*/ 6 h 41"/>
              <a:gd name="T56" fmla="*/ 20 w 41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6" y="6"/>
                  <a:pt x="5" y="7"/>
                  <a:pt x="5" y="7"/>
                </a:cubicBezTo>
                <a:cubicBezTo>
                  <a:pt x="4" y="8"/>
                  <a:pt x="3" y="9"/>
                  <a:pt x="3" y="10"/>
                </a:cubicBezTo>
                <a:cubicBezTo>
                  <a:pt x="1" y="13"/>
                  <a:pt x="0" y="17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4" y="41"/>
                  <a:pt x="28" y="40"/>
                  <a:pt x="31" y="38"/>
                </a:cubicBezTo>
                <a:cubicBezTo>
                  <a:pt x="32" y="38"/>
                  <a:pt x="33" y="37"/>
                  <a:pt x="34" y="36"/>
                </a:cubicBezTo>
                <a:cubicBezTo>
                  <a:pt x="34" y="36"/>
                  <a:pt x="35" y="35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29" name="Freeform 1187"/>
          <p:cNvSpPr>
            <a:spLocks/>
          </p:cNvSpPr>
          <p:nvPr/>
        </p:nvSpPr>
        <p:spPr bwMode="auto">
          <a:xfrm>
            <a:off x="-1624830" y="36512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6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8 w 33"/>
              <a:gd name="T21" fmla="*/ 5 h 34"/>
              <a:gd name="T22" fmla="*/ 16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9"/>
                  <a:pt x="0" y="13"/>
                  <a:pt x="0" y="17"/>
                </a:cubicBezTo>
                <a:cubicBezTo>
                  <a:pt x="0" y="21"/>
                  <a:pt x="1" y="26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6"/>
                  <a:pt x="33" y="21"/>
                  <a:pt x="33" y="17"/>
                </a:cubicBezTo>
                <a:cubicBezTo>
                  <a:pt x="33" y="13"/>
                  <a:pt x="31" y="9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30" name="Freeform 1188"/>
          <p:cNvSpPr>
            <a:spLocks noEditPoints="1"/>
          </p:cNvSpPr>
          <p:nvPr/>
        </p:nvSpPr>
        <p:spPr bwMode="auto">
          <a:xfrm>
            <a:off x="-1640705" y="19050"/>
            <a:ext cx="169863" cy="174625"/>
          </a:xfrm>
          <a:custGeom>
            <a:avLst/>
            <a:gdLst>
              <a:gd name="T0" fmla="*/ 20 w 41"/>
              <a:gd name="T1" fmla="*/ 38 h 42"/>
              <a:gd name="T2" fmla="*/ 9 w 41"/>
              <a:gd name="T3" fmla="*/ 33 h 42"/>
              <a:gd name="T4" fmla="*/ 4 w 41"/>
              <a:gd name="T5" fmla="*/ 21 h 42"/>
              <a:gd name="T6" fmla="*/ 9 w 41"/>
              <a:gd name="T7" fmla="*/ 9 h 42"/>
              <a:gd name="T8" fmla="*/ 20 w 41"/>
              <a:gd name="T9" fmla="*/ 4 h 42"/>
              <a:gd name="T10" fmla="*/ 32 w 41"/>
              <a:gd name="T11" fmla="*/ 9 h 42"/>
              <a:gd name="T12" fmla="*/ 34 w 41"/>
              <a:gd name="T13" fmla="*/ 8 h 42"/>
              <a:gd name="T14" fmla="*/ 35 w 41"/>
              <a:gd name="T15" fmla="*/ 6 h 42"/>
              <a:gd name="T16" fmla="*/ 34 w 41"/>
              <a:gd name="T17" fmla="*/ 8 h 42"/>
              <a:gd name="T18" fmla="*/ 32 w 41"/>
              <a:gd name="T19" fmla="*/ 9 h 42"/>
              <a:gd name="T20" fmla="*/ 37 w 41"/>
              <a:gd name="T21" fmla="*/ 21 h 42"/>
              <a:gd name="T22" fmla="*/ 32 w 41"/>
              <a:gd name="T23" fmla="*/ 33 h 42"/>
              <a:gd name="T24" fmla="*/ 20 w 41"/>
              <a:gd name="T25" fmla="*/ 38 h 42"/>
              <a:gd name="T26" fmla="*/ 20 w 41"/>
              <a:gd name="T27" fmla="*/ 0 h 42"/>
              <a:gd name="T28" fmla="*/ 20 w 41"/>
              <a:gd name="T29" fmla="*/ 0 h 42"/>
              <a:gd name="T30" fmla="*/ 8 w 41"/>
              <a:gd name="T31" fmla="*/ 5 h 42"/>
              <a:gd name="T32" fmla="*/ 6 w 41"/>
              <a:gd name="T33" fmla="*/ 6 h 42"/>
              <a:gd name="T34" fmla="*/ 5 w 41"/>
              <a:gd name="T35" fmla="*/ 7 h 42"/>
              <a:gd name="T36" fmla="*/ 0 w 41"/>
              <a:gd name="T37" fmla="*/ 21 h 42"/>
              <a:gd name="T38" fmla="*/ 6 w 41"/>
              <a:gd name="T39" fmla="*/ 36 h 42"/>
              <a:gd name="T40" fmla="*/ 20 w 41"/>
              <a:gd name="T41" fmla="*/ 42 h 42"/>
              <a:gd name="T42" fmla="*/ 20 w 41"/>
              <a:gd name="T43" fmla="*/ 42 h 42"/>
              <a:gd name="T44" fmla="*/ 34 w 41"/>
              <a:gd name="T45" fmla="*/ 37 h 42"/>
              <a:gd name="T46" fmla="*/ 35 w 41"/>
              <a:gd name="T47" fmla="*/ 36 h 42"/>
              <a:gd name="T48" fmla="*/ 37 w 41"/>
              <a:gd name="T49" fmla="*/ 34 h 42"/>
              <a:gd name="T50" fmla="*/ 41 w 41"/>
              <a:gd name="T51" fmla="*/ 21 h 42"/>
              <a:gd name="T52" fmla="*/ 35 w 41"/>
              <a:gd name="T53" fmla="*/ 6 h 42"/>
              <a:gd name="T54" fmla="*/ 35 w 41"/>
              <a:gd name="T55" fmla="*/ 6 h 42"/>
              <a:gd name="T56" fmla="*/ 20 w 41"/>
              <a:gd name="T5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2">
                <a:moveTo>
                  <a:pt x="20" y="38"/>
                </a:moveTo>
                <a:cubicBezTo>
                  <a:pt x="16" y="38"/>
                  <a:pt x="12" y="36"/>
                  <a:pt x="9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3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3"/>
                  <a:pt x="37" y="17"/>
                  <a:pt x="37" y="21"/>
                </a:cubicBezTo>
                <a:cubicBezTo>
                  <a:pt x="37" y="25"/>
                  <a:pt x="35" y="30"/>
                  <a:pt x="32" y="33"/>
                </a:cubicBezTo>
                <a:cubicBezTo>
                  <a:pt x="29" y="36"/>
                  <a:pt x="25" y="38"/>
                  <a:pt x="20" y="38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6" y="0"/>
                  <a:pt x="11" y="2"/>
                  <a:pt x="8" y="5"/>
                </a:cubicBezTo>
                <a:cubicBezTo>
                  <a:pt x="7" y="5"/>
                  <a:pt x="6" y="6"/>
                  <a:pt x="6" y="6"/>
                </a:cubicBezTo>
                <a:cubicBezTo>
                  <a:pt x="5" y="7"/>
                  <a:pt x="5" y="7"/>
                  <a:pt x="5" y="7"/>
                </a:cubicBezTo>
                <a:cubicBezTo>
                  <a:pt x="1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5" y="42"/>
                  <a:pt x="30" y="40"/>
                  <a:pt x="34" y="37"/>
                </a:cubicBezTo>
                <a:cubicBezTo>
                  <a:pt x="34" y="36"/>
                  <a:pt x="35" y="36"/>
                  <a:pt x="35" y="36"/>
                </a:cubicBezTo>
                <a:cubicBezTo>
                  <a:pt x="36" y="35"/>
                  <a:pt x="36" y="34"/>
                  <a:pt x="37" y="34"/>
                </a:cubicBezTo>
                <a:cubicBezTo>
                  <a:pt x="40" y="30"/>
                  <a:pt x="41" y="25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31" name="Freeform 1189"/>
          <p:cNvSpPr>
            <a:spLocks/>
          </p:cNvSpPr>
          <p:nvPr/>
        </p:nvSpPr>
        <p:spPr bwMode="auto">
          <a:xfrm>
            <a:off x="-2728143" y="-220663"/>
            <a:ext cx="138113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9 h 33"/>
              <a:gd name="T8" fmla="*/ 16 w 33"/>
              <a:gd name="T9" fmla="*/ 33 h 33"/>
              <a:gd name="T10" fmla="*/ 28 w 33"/>
              <a:gd name="T11" fmla="*/ 29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4 h 33"/>
              <a:gd name="T18" fmla="*/ 30 w 33"/>
              <a:gd name="T19" fmla="*/ 4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32" name="Freeform 1190"/>
          <p:cNvSpPr>
            <a:spLocks noEditPoints="1"/>
          </p:cNvSpPr>
          <p:nvPr/>
        </p:nvSpPr>
        <p:spPr bwMode="auto">
          <a:xfrm>
            <a:off x="-2744018" y="-236538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3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8 h 41"/>
              <a:gd name="T14" fmla="*/ 35 w 41"/>
              <a:gd name="T15" fmla="*/ 6 h 41"/>
              <a:gd name="T16" fmla="*/ 34 w 41"/>
              <a:gd name="T17" fmla="*/ 8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3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34 w 41"/>
              <a:gd name="T41" fmla="*/ 36 h 41"/>
              <a:gd name="T42" fmla="*/ 35 w 41"/>
              <a:gd name="T43" fmla="*/ 35 h 41"/>
              <a:gd name="T44" fmla="*/ 37 w 41"/>
              <a:gd name="T45" fmla="*/ 33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5" y="41"/>
                  <a:pt x="30" y="40"/>
                  <a:pt x="34" y="36"/>
                </a:cubicBezTo>
                <a:cubicBezTo>
                  <a:pt x="34" y="36"/>
                  <a:pt x="35" y="36"/>
                  <a:pt x="35" y="35"/>
                </a:cubicBezTo>
                <a:cubicBezTo>
                  <a:pt x="36" y="35"/>
                  <a:pt x="36" y="34"/>
                  <a:pt x="37" y="33"/>
                </a:cubicBezTo>
                <a:cubicBezTo>
                  <a:pt x="40" y="30"/>
                  <a:pt x="41" y="25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33" name="Freeform 1191"/>
          <p:cNvSpPr>
            <a:spLocks/>
          </p:cNvSpPr>
          <p:nvPr/>
        </p:nvSpPr>
        <p:spPr bwMode="auto">
          <a:xfrm>
            <a:off x="-1566093" y="6130925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9 h 33"/>
              <a:gd name="T8" fmla="*/ 16 w 33"/>
              <a:gd name="T9" fmla="*/ 33 h 33"/>
              <a:gd name="T10" fmla="*/ 28 w 33"/>
              <a:gd name="T11" fmla="*/ 29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4 h 33"/>
              <a:gd name="T18" fmla="*/ 30 w 33"/>
              <a:gd name="T19" fmla="*/ 4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34" name="Freeform 1192"/>
          <p:cNvSpPr>
            <a:spLocks noEditPoints="1"/>
          </p:cNvSpPr>
          <p:nvPr/>
        </p:nvSpPr>
        <p:spPr bwMode="auto">
          <a:xfrm>
            <a:off x="-1583555" y="6113463"/>
            <a:ext cx="169863" cy="171450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3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8 h 41"/>
              <a:gd name="T14" fmla="*/ 35 w 41"/>
              <a:gd name="T15" fmla="*/ 6 h 41"/>
              <a:gd name="T16" fmla="*/ 34 w 41"/>
              <a:gd name="T17" fmla="*/ 8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3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17 w 41"/>
              <a:gd name="T37" fmla="*/ 41 h 41"/>
              <a:gd name="T38" fmla="*/ 20 w 41"/>
              <a:gd name="T39" fmla="*/ 41 h 41"/>
              <a:gd name="T40" fmla="*/ 20 w 41"/>
              <a:gd name="T41" fmla="*/ 41 h 41"/>
              <a:gd name="T42" fmla="*/ 21 w 41"/>
              <a:gd name="T43" fmla="*/ 41 h 41"/>
              <a:gd name="T44" fmla="*/ 35 w 41"/>
              <a:gd name="T45" fmla="*/ 35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9" y="38"/>
                  <a:pt x="13" y="40"/>
                  <a:pt x="17" y="41"/>
                </a:cubicBezTo>
                <a:cubicBezTo>
                  <a:pt x="18" y="41"/>
                  <a:pt x="19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0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35" name="Freeform 1193"/>
          <p:cNvSpPr>
            <a:spLocks/>
          </p:cNvSpPr>
          <p:nvPr/>
        </p:nvSpPr>
        <p:spPr bwMode="auto">
          <a:xfrm>
            <a:off x="-2545580" y="5500688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9 h 33"/>
              <a:gd name="T8" fmla="*/ 16 w 33"/>
              <a:gd name="T9" fmla="*/ 33 h 33"/>
              <a:gd name="T10" fmla="*/ 28 w 33"/>
              <a:gd name="T11" fmla="*/ 29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4 h 33"/>
              <a:gd name="T18" fmla="*/ 30 w 33"/>
              <a:gd name="T19" fmla="*/ 4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36" name="Freeform 1194"/>
          <p:cNvSpPr>
            <a:spLocks noEditPoints="1"/>
          </p:cNvSpPr>
          <p:nvPr/>
        </p:nvSpPr>
        <p:spPr bwMode="auto">
          <a:xfrm>
            <a:off x="-2561456" y="5484813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3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8 h 41"/>
              <a:gd name="T14" fmla="*/ 35 w 41"/>
              <a:gd name="T15" fmla="*/ 6 h 41"/>
              <a:gd name="T16" fmla="*/ 34 w 41"/>
              <a:gd name="T17" fmla="*/ 8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3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30 w 41"/>
              <a:gd name="T41" fmla="*/ 39 h 41"/>
              <a:gd name="T42" fmla="*/ 34 w 41"/>
              <a:gd name="T43" fmla="*/ 37 h 41"/>
              <a:gd name="T44" fmla="*/ 35 w 41"/>
              <a:gd name="T45" fmla="*/ 35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4" y="41"/>
                  <a:pt x="27" y="41"/>
                  <a:pt x="30" y="39"/>
                </a:cubicBezTo>
                <a:cubicBezTo>
                  <a:pt x="31" y="38"/>
                  <a:pt x="33" y="38"/>
                  <a:pt x="34" y="37"/>
                </a:cubicBezTo>
                <a:cubicBezTo>
                  <a:pt x="34" y="36"/>
                  <a:pt x="35" y="36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37" name="Freeform 1195"/>
          <p:cNvSpPr>
            <a:spLocks/>
          </p:cNvSpPr>
          <p:nvPr/>
        </p:nvSpPr>
        <p:spPr bwMode="auto">
          <a:xfrm>
            <a:off x="-2810693" y="5318125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9 h 33"/>
              <a:gd name="T8" fmla="*/ 16 w 33"/>
              <a:gd name="T9" fmla="*/ 33 h 33"/>
              <a:gd name="T10" fmla="*/ 28 w 33"/>
              <a:gd name="T11" fmla="*/ 29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4 h 33"/>
              <a:gd name="T18" fmla="*/ 30 w 33"/>
              <a:gd name="T19" fmla="*/ 4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38" name="Freeform 1196"/>
          <p:cNvSpPr>
            <a:spLocks noEditPoints="1"/>
          </p:cNvSpPr>
          <p:nvPr/>
        </p:nvSpPr>
        <p:spPr bwMode="auto">
          <a:xfrm>
            <a:off x="-2826568" y="5302250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3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8 h 41"/>
              <a:gd name="T14" fmla="*/ 35 w 41"/>
              <a:gd name="T15" fmla="*/ 6 h 41"/>
              <a:gd name="T16" fmla="*/ 34 w 41"/>
              <a:gd name="T17" fmla="*/ 8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3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24 w 41"/>
              <a:gd name="T41" fmla="*/ 41 h 41"/>
              <a:gd name="T42" fmla="*/ 28 w 41"/>
              <a:gd name="T43" fmla="*/ 40 h 41"/>
              <a:gd name="T44" fmla="*/ 35 w 41"/>
              <a:gd name="T45" fmla="*/ 35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1" y="41"/>
                  <a:pt x="23" y="41"/>
                  <a:pt x="24" y="41"/>
                </a:cubicBezTo>
                <a:cubicBezTo>
                  <a:pt x="25" y="41"/>
                  <a:pt x="27" y="41"/>
                  <a:pt x="28" y="40"/>
                </a:cubicBezTo>
                <a:cubicBezTo>
                  <a:pt x="31" y="39"/>
                  <a:pt x="33" y="37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39" name="Freeform 1197"/>
          <p:cNvSpPr>
            <a:spLocks/>
          </p:cNvSpPr>
          <p:nvPr/>
        </p:nvSpPr>
        <p:spPr bwMode="auto">
          <a:xfrm>
            <a:off x="-1169218" y="6437313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5 w 41"/>
              <a:gd name="T11" fmla="*/ 7 h 37"/>
              <a:gd name="T12" fmla="*/ 34 w 41"/>
              <a:gd name="T13" fmla="*/ 6 h 37"/>
              <a:gd name="T14" fmla="*/ 32 w 41"/>
              <a:gd name="T15" fmla="*/ 4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7"/>
                  <a:pt x="20" y="37"/>
                </a:cubicBezTo>
                <a:cubicBezTo>
                  <a:pt x="25" y="37"/>
                  <a:pt x="30" y="36"/>
                  <a:pt x="34" y="32"/>
                </a:cubicBezTo>
                <a:cubicBezTo>
                  <a:pt x="40" y="25"/>
                  <a:pt x="41" y="14"/>
                  <a:pt x="35" y="7"/>
                </a:cubicBezTo>
                <a:cubicBezTo>
                  <a:pt x="35" y="7"/>
                  <a:pt x="34" y="6"/>
                  <a:pt x="34" y="6"/>
                </a:cubicBezTo>
                <a:cubicBezTo>
                  <a:pt x="33" y="5"/>
                  <a:pt x="33" y="5"/>
                  <a:pt x="32" y="4"/>
                </a:cubicBezTo>
                <a:cubicBezTo>
                  <a:pt x="29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40" name="Freeform 1198"/>
          <p:cNvSpPr>
            <a:spLocks/>
          </p:cNvSpPr>
          <p:nvPr/>
        </p:nvSpPr>
        <p:spPr bwMode="auto">
          <a:xfrm>
            <a:off x="-2147118" y="6072188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7 w 41"/>
              <a:gd name="T5" fmla="*/ 32 h 37"/>
              <a:gd name="T6" fmla="*/ 19 w 41"/>
              <a:gd name="T7" fmla="*/ 37 h 37"/>
              <a:gd name="T8" fmla="*/ 20 w 41"/>
              <a:gd name="T9" fmla="*/ 37 h 37"/>
              <a:gd name="T10" fmla="*/ 23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5"/>
                  <a:pt x="15" y="37"/>
                  <a:pt x="19" y="37"/>
                </a:cubicBezTo>
                <a:cubicBezTo>
                  <a:pt x="19" y="37"/>
                  <a:pt x="20" y="37"/>
                  <a:pt x="20" y="37"/>
                </a:cubicBezTo>
                <a:cubicBezTo>
                  <a:pt x="21" y="37"/>
                  <a:pt x="22" y="37"/>
                  <a:pt x="23" y="37"/>
                </a:cubicBezTo>
                <a:cubicBezTo>
                  <a:pt x="27" y="37"/>
                  <a:pt x="31" y="35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41" name="Freeform 1199"/>
          <p:cNvSpPr>
            <a:spLocks/>
          </p:cNvSpPr>
          <p:nvPr/>
        </p:nvSpPr>
        <p:spPr bwMode="auto">
          <a:xfrm>
            <a:off x="-1102543" y="6619875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7 w 41"/>
              <a:gd name="T5" fmla="*/ 32 h 37"/>
              <a:gd name="T6" fmla="*/ 20 w 41"/>
              <a:gd name="T7" fmla="*/ 37 h 37"/>
              <a:gd name="T8" fmla="*/ 31 w 41"/>
              <a:gd name="T9" fmla="*/ 34 h 37"/>
              <a:gd name="T10" fmla="*/ 34 w 41"/>
              <a:gd name="T11" fmla="*/ 32 h 37"/>
              <a:gd name="T12" fmla="*/ 34 w 41"/>
              <a:gd name="T13" fmla="*/ 31 h 37"/>
              <a:gd name="T14" fmla="*/ 34 w 41"/>
              <a:gd name="T15" fmla="*/ 6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7"/>
                  <a:pt x="20" y="37"/>
                </a:cubicBezTo>
                <a:cubicBezTo>
                  <a:pt x="24" y="37"/>
                  <a:pt x="28" y="36"/>
                  <a:pt x="31" y="34"/>
                </a:cubicBezTo>
                <a:cubicBezTo>
                  <a:pt x="32" y="33"/>
                  <a:pt x="33" y="33"/>
                  <a:pt x="34" y="32"/>
                </a:cubicBezTo>
                <a:cubicBezTo>
                  <a:pt x="34" y="32"/>
                  <a:pt x="34" y="32"/>
                  <a:pt x="34" y="31"/>
                </a:cubicBezTo>
                <a:cubicBezTo>
                  <a:pt x="41" y="24"/>
                  <a:pt x="41" y="13"/>
                  <a:pt x="34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42" name="Freeform 1200"/>
          <p:cNvSpPr>
            <a:spLocks/>
          </p:cNvSpPr>
          <p:nvPr/>
        </p:nvSpPr>
        <p:spPr bwMode="auto">
          <a:xfrm>
            <a:off x="-3021831" y="919162"/>
            <a:ext cx="136525" cy="136525"/>
          </a:xfrm>
          <a:custGeom>
            <a:avLst/>
            <a:gdLst>
              <a:gd name="T0" fmla="*/ 17 w 33"/>
              <a:gd name="T1" fmla="*/ 0 h 33"/>
              <a:gd name="T2" fmla="*/ 5 w 33"/>
              <a:gd name="T3" fmla="*/ 4 h 33"/>
              <a:gd name="T4" fmla="*/ 0 w 33"/>
              <a:gd name="T5" fmla="*/ 16 h 33"/>
              <a:gd name="T6" fmla="*/ 5 w 33"/>
              <a:gd name="T7" fmla="*/ 28 h 33"/>
              <a:gd name="T8" fmla="*/ 17 w 33"/>
              <a:gd name="T9" fmla="*/ 33 h 33"/>
              <a:gd name="T10" fmla="*/ 29 w 33"/>
              <a:gd name="T11" fmla="*/ 28 h 33"/>
              <a:gd name="T12" fmla="*/ 33 w 33"/>
              <a:gd name="T13" fmla="*/ 16 h 33"/>
              <a:gd name="T14" fmla="*/ 29 w 33"/>
              <a:gd name="T15" fmla="*/ 4 h 33"/>
              <a:gd name="T16" fmla="*/ 30 w 33"/>
              <a:gd name="T17" fmla="*/ 3 h 33"/>
              <a:gd name="T18" fmla="*/ 30 w 33"/>
              <a:gd name="T19" fmla="*/ 3 h 33"/>
              <a:gd name="T20" fmla="*/ 29 w 33"/>
              <a:gd name="T21" fmla="*/ 4 h 33"/>
              <a:gd name="T22" fmla="*/ 17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7" y="0"/>
                </a:moveTo>
                <a:cubicBezTo>
                  <a:pt x="12" y="0"/>
                  <a:pt x="8" y="1"/>
                  <a:pt x="5" y="4"/>
                </a:cubicBezTo>
                <a:cubicBezTo>
                  <a:pt x="2" y="8"/>
                  <a:pt x="0" y="12"/>
                  <a:pt x="0" y="16"/>
                </a:cubicBezTo>
                <a:cubicBezTo>
                  <a:pt x="0" y="20"/>
                  <a:pt x="2" y="25"/>
                  <a:pt x="5" y="28"/>
                </a:cubicBezTo>
                <a:cubicBezTo>
                  <a:pt x="8" y="31"/>
                  <a:pt x="12" y="33"/>
                  <a:pt x="17" y="33"/>
                </a:cubicBezTo>
                <a:cubicBezTo>
                  <a:pt x="21" y="33"/>
                  <a:pt x="25" y="31"/>
                  <a:pt x="29" y="28"/>
                </a:cubicBezTo>
                <a:cubicBezTo>
                  <a:pt x="32" y="25"/>
                  <a:pt x="33" y="20"/>
                  <a:pt x="33" y="16"/>
                </a:cubicBezTo>
                <a:cubicBezTo>
                  <a:pt x="33" y="12"/>
                  <a:pt x="32" y="8"/>
                  <a:pt x="29" y="4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4"/>
                  <a:pt x="29" y="4"/>
                  <a:pt x="29" y="4"/>
                </a:cubicBezTo>
                <a:cubicBezTo>
                  <a:pt x="25" y="1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43" name="Freeform 1201"/>
          <p:cNvSpPr>
            <a:spLocks noEditPoints="1"/>
          </p:cNvSpPr>
          <p:nvPr/>
        </p:nvSpPr>
        <p:spPr bwMode="auto">
          <a:xfrm>
            <a:off x="-3037706" y="903287"/>
            <a:ext cx="169863" cy="169863"/>
          </a:xfrm>
          <a:custGeom>
            <a:avLst/>
            <a:gdLst>
              <a:gd name="T0" fmla="*/ 21 w 41"/>
              <a:gd name="T1" fmla="*/ 37 h 41"/>
              <a:gd name="T2" fmla="*/ 9 w 41"/>
              <a:gd name="T3" fmla="*/ 32 h 41"/>
              <a:gd name="T4" fmla="*/ 4 w 41"/>
              <a:gd name="T5" fmla="*/ 20 h 41"/>
              <a:gd name="T6" fmla="*/ 9 w 41"/>
              <a:gd name="T7" fmla="*/ 8 h 41"/>
              <a:gd name="T8" fmla="*/ 21 w 41"/>
              <a:gd name="T9" fmla="*/ 4 h 41"/>
              <a:gd name="T10" fmla="*/ 33 w 41"/>
              <a:gd name="T11" fmla="*/ 8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3 w 41"/>
              <a:gd name="T19" fmla="*/ 8 h 41"/>
              <a:gd name="T20" fmla="*/ 37 w 41"/>
              <a:gd name="T21" fmla="*/ 20 h 41"/>
              <a:gd name="T22" fmla="*/ 33 w 41"/>
              <a:gd name="T23" fmla="*/ 32 h 41"/>
              <a:gd name="T24" fmla="*/ 21 w 41"/>
              <a:gd name="T25" fmla="*/ 37 h 41"/>
              <a:gd name="T26" fmla="*/ 21 w 41"/>
              <a:gd name="T27" fmla="*/ 0 h 41"/>
              <a:gd name="T28" fmla="*/ 21 w 41"/>
              <a:gd name="T29" fmla="*/ 0 h 41"/>
              <a:gd name="T30" fmla="*/ 8 w 41"/>
              <a:gd name="T31" fmla="*/ 4 h 41"/>
              <a:gd name="T32" fmla="*/ 6 w 41"/>
              <a:gd name="T33" fmla="*/ 6 h 41"/>
              <a:gd name="T34" fmla="*/ 5 w 41"/>
              <a:gd name="T35" fmla="*/ 7 h 41"/>
              <a:gd name="T36" fmla="*/ 0 w 41"/>
              <a:gd name="T37" fmla="*/ 20 h 41"/>
              <a:gd name="T38" fmla="*/ 6 w 41"/>
              <a:gd name="T39" fmla="*/ 35 h 41"/>
              <a:gd name="T40" fmla="*/ 21 w 41"/>
              <a:gd name="T41" fmla="*/ 41 h 41"/>
              <a:gd name="T42" fmla="*/ 21 w 41"/>
              <a:gd name="T43" fmla="*/ 41 h 41"/>
              <a:gd name="T44" fmla="*/ 34 w 41"/>
              <a:gd name="T45" fmla="*/ 36 h 41"/>
              <a:gd name="T46" fmla="*/ 35 w 41"/>
              <a:gd name="T47" fmla="*/ 35 h 41"/>
              <a:gd name="T48" fmla="*/ 37 w 41"/>
              <a:gd name="T49" fmla="*/ 33 h 41"/>
              <a:gd name="T50" fmla="*/ 41 w 41"/>
              <a:gd name="T51" fmla="*/ 20 h 41"/>
              <a:gd name="T52" fmla="*/ 35 w 41"/>
              <a:gd name="T53" fmla="*/ 6 h 41"/>
              <a:gd name="T54" fmla="*/ 35 w 41"/>
              <a:gd name="T55" fmla="*/ 6 h 41"/>
              <a:gd name="T56" fmla="*/ 21 w 41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1">
                <a:moveTo>
                  <a:pt x="21" y="37"/>
                </a:moveTo>
                <a:cubicBezTo>
                  <a:pt x="16" y="37"/>
                  <a:pt x="12" y="35"/>
                  <a:pt x="9" y="32"/>
                </a:cubicBezTo>
                <a:cubicBezTo>
                  <a:pt x="6" y="29"/>
                  <a:pt x="4" y="24"/>
                  <a:pt x="4" y="20"/>
                </a:cubicBezTo>
                <a:cubicBezTo>
                  <a:pt x="4" y="16"/>
                  <a:pt x="6" y="12"/>
                  <a:pt x="9" y="8"/>
                </a:cubicBezTo>
                <a:cubicBezTo>
                  <a:pt x="12" y="5"/>
                  <a:pt x="16" y="4"/>
                  <a:pt x="21" y="4"/>
                </a:cubicBezTo>
                <a:cubicBezTo>
                  <a:pt x="25" y="4"/>
                  <a:pt x="29" y="5"/>
                  <a:pt x="33" y="8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8"/>
                  <a:pt x="33" y="8"/>
                  <a:pt x="33" y="8"/>
                </a:cubicBezTo>
                <a:cubicBezTo>
                  <a:pt x="36" y="12"/>
                  <a:pt x="37" y="16"/>
                  <a:pt x="37" y="20"/>
                </a:cubicBezTo>
                <a:cubicBezTo>
                  <a:pt x="37" y="24"/>
                  <a:pt x="36" y="29"/>
                  <a:pt x="33" y="32"/>
                </a:cubicBezTo>
                <a:cubicBezTo>
                  <a:pt x="29" y="35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2" y="1"/>
                  <a:pt x="8" y="4"/>
                </a:cubicBezTo>
                <a:cubicBezTo>
                  <a:pt x="7" y="4"/>
                  <a:pt x="7" y="5"/>
                  <a:pt x="6" y="6"/>
                </a:cubicBezTo>
                <a:cubicBezTo>
                  <a:pt x="6" y="6"/>
                  <a:pt x="5" y="6"/>
                  <a:pt x="5" y="7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5"/>
                  <a:pt x="2" y="31"/>
                  <a:pt x="6" y="35"/>
                </a:cubicBezTo>
                <a:cubicBezTo>
                  <a:pt x="10" y="39"/>
                  <a:pt x="15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0" y="39"/>
                  <a:pt x="34" y="36"/>
                </a:cubicBezTo>
                <a:cubicBezTo>
                  <a:pt x="35" y="35"/>
                  <a:pt x="35" y="35"/>
                  <a:pt x="35" y="35"/>
                </a:cubicBezTo>
                <a:cubicBezTo>
                  <a:pt x="36" y="34"/>
                  <a:pt x="37" y="33"/>
                  <a:pt x="37" y="33"/>
                </a:cubicBezTo>
                <a:cubicBezTo>
                  <a:pt x="40" y="29"/>
                  <a:pt x="41" y="25"/>
                  <a:pt x="41" y="20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44" name="Freeform 1202"/>
          <p:cNvSpPr>
            <a:spLocks/>
          </p:cNvSpPr>
          <p:nvPr/>
        </p:nvSpPr>
        <p:spPr bwMode="auto">
          <a:xfrm>
            <a:off x="-862830" y="2627312"/>
            <a:ext cx="138113" cy="141288"/>
          </a:xfrm>
          <a:custGeom>
            <a:avLst/>
            <a:gdLst>
              <a:gd name="T0" fmla="*/ 16 w 33"/>
              <a:gd name="T1" fmla="*/ 0 h 34"/>
              <a:gd name="T2" fmla="*/ 4 w 33"/>
              <a:gd name="T3" fmla="*/ 5 h 34"/>
              <a:gd name="T4" fmla="*/ 0 w 33"/>
              <a:gd name="T5" fmla="*/ 17 h 34"/>
              <a:gd name="T6" fmla="*/ 4 w 33"/>
              <a:gd name="T7" fmla="*/ 29 h 34"/>
              <a:gd name="T8" fmla="*/ 16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29 w 33"/>
              <a:gd name="T17" fmla="*/ 4 h 34"/>
              <a:gd name="T18" fmla="*/ 29 w 33"/>
              <a:gd name="T19" fmla="*/ 4 h 34"/>
              <a:gd name="T20" fmla="*/ 28 w 33"/>
              <a:gd name="T21" fmla="*/ 5 h 34"/>
              <a:gd name="T22" fmla="*/ 16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4" y="5"/>
                </a:cubicBezTo>
                <a:cubicBezTo>
                  <a:pt x="1" y="9"/>
                  <a:pt x="0" y="13"/>
                  <a:pt x="0" y="17"/>
                </a:cubicBezTo>
                <a:cubicBezTo>
                  <a:pt x="0" y="21"/>
                  <a:pt x="1" y="26"/>
                  <a:pt x="4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0" y="34"/>
                  <a:pt x="25" y="32"/>
                  <a:pt x="28" y="29"/>
                </a:cubicBezTo>
                <a:cubicBezTo>
                  <a:pt x="31" y="26"/>
                  <a:pt x="33" y="21"/>
                  <a:pt x="33" y="17"/>
                </a:cubicBezTo>
                <a:cubicBezTo>
                  <a:pt x="33" y="13"/>
                  <a:pt x="31" y="9"/>
                  <a:pt x="28" y="5"/>
                </a:cubicBezTo>
                <a:cubicBezTo>
                  <a:pt x="29" y="4"/>
                  <a:pt x="29" y="4"/>
                  <a:pt x="29" y="4"/>
                </a:cubicBezTo>
                <a:cubicBezTo>
                  <a:pt x="29" y="4"/>
                  <a:pt x="29" y="4"/>
                  <a:pt x="29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0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45" name="Freeform 1203"/>
          <p:cNvSpPr>
            <a:spLocks noEditPoints="1"/>
          </p:cNvSpPr>
          <p:nvPr/>
        </p:nvSpPr>
        <p:spPr bwMode="auto">
          <a:xfrm>
            <a:off x="-878705" y="2611437"/>
            <a:ext cx="169863" cy="173038"/>
          </a:xfrm>
          <a:custGeom>
            <a:avLst/>
            <a:gdLst>
              <a:gd name="T0" fmla="*/ 20 w 41"/>
              <a:gd name="T1" fmla="*/ 38 h 42"/>
              <a:gd name="T2" fmla="*/ 8 w 41"/>
              <a:gd name="T3" fmla="*/ 33 h 42"/>
              <a:gd name="T4" fmla="*/ 4 w 41"/>
              <a:gd name="T5" fmla="*/ 21 h 42"/>
              <a:gd name="T6" fmla="*/ 8 w 41"/>
              <a:gd name="T7" fmla="*/ 9 h 42"/>
              <a:gd name="T8" fmla="*/ 20 w 41"/>
              <a:gd name="T9" fmla="*/ 4 h 42"/>
              <a:gd name="T10" fmla="*/ 32 w 41"/>
              <a:gd name="T11" fmla="*/ 9 h 42"/>
              <a:gd name="T12" fmla="*/ 33 w 41"/>
              <a:gd name="T13" fmla="*/ 8 h 42"/>
              <a:gd name="T14" fmla="*/ 35 w 41"/>
              <a:gd name="T15" fmla="*/ 7 h 42"/>
              <a:gd name="T16" fmla="*/ 33 w 41"/>
              <a:gd name="T17" fmla="*/ 8 h 42"/>
              <a:gd name="T18" fmla="*/ 32 w 41"/>
              <a:gd name="T19" fmla="*/ 9 h 42"/>
              <a:gd name="T20" fmla="*/ 37 w 41"/>
              <a:gd name="T21" fmla="*/ 21 h 42"/>
              <a:gd name="T22" fmla="*/ 32 w 41"/>
              <a:gd name="T23" fmla="*/ 33 h 42"/>
              <a:gd name="T24" fmla="*/ 20 w 41"/>
              <a:gd name="T25" fmla="*/ 38 h 42"/>
              <a:gd name="T26" fmla="*/ 20 w 41"/>
              <a:gd name="T27" fmla="*/ 0 h 42"/>
              <a:gd name="T28" fmla="*/ 20 w 41"/>
              <a:gd name="T29" fmla="*/ 0 h 42"/>
              <a:gd name="T30" fmla="*/ 6 w 41"/>
              <a:gd name="T31" fmla="*/ 7 h 42"/>
              <a:gd name="T32" fmla="*/ 0 w 41"/>
              <a:gd name="T33" fmla="*/ 21 h 42"/>
              <a:gd name="T34" fmla="*/ 6 w 41"/>
              <a:gd name="T35" fmla="*/ 36 h 42"/>
              <a:gd name="T36" fmla="*/ 6 w 41"/>
              <a:gd name="T37" fmla="*/ 36 h 42"/>
              <a:gd name="T38" fmla="*/ 9 w 41"/>
              <a:gd name="T39" fmla="*/ 38 h 42"/>
              <a:gd name="T40" fmla="*/ 20 w 41"/>
              <a:gd name="T41" fmla="*/ 42 h 42"/>
              <a:gd name="T42" fmla="*/ 20 w 41"/>
              <a:gd name="T43" fmla="*/ 42 h 42"/>
              <a:gd name="T44" fmla="*/ 35 w 41"/>
              <a:gd name="T45" fmla="*/ 36 h 42"/>
              <a:gd name="T46" fmla="*/ 41 w 41"/>
              <a:gd name="T47" fmla="*/ 21 h 42"/>
              <a:gd name="T48" fmla="*/ 37 w 41"/>
              <a:gd name="T49" fmla="*/ 10 h 42"/>
              <a:gd name="T50" fmla="*/ 35 w 41"/>
              <a:gd name="T51" fmla="*/ 7 h 42"/>
              <a:gd name="T52" fmla="*/ 35 w 41"/>
              <a:gd name="T53" fmla="*/ 7 h 42"/>
              <a:gd name="T54" fmla="*/ 35 w 41"/>
              <a:gd name="T55" fmla="*/ 7 h 42"/>
              <a:gd name="T56" fmla="*/ 20 w 41"/>
              <a:gd name="T57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" h="42">
                <a:moveTo>
                  <a:pt x="20" y="38"/>
                </a:moveTo>
                <a:cubicBezTo>
                  <a:pt x="16" y="38"/>
                  <a:pt x="12" y="36"/>
                  <a:pt x="8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3"/>
                  <a:pt x="8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4" y="4"/>
                  <a:pt x="29" y="6"/>
                  <a:pt x="32" y="9"/>
                </a:cubicBezTo>
                <a:cubicBezTo>
                  <a:pt x="33" y="8"/>
                  <a:pt x="33" y="8"/>
                  <a:pt x="33" y="8"/>
                </a:cubicBezTo>
                <a:cubicBezTo>
                  <a:pt x="35" y="7"/>
                  <a:pt x="35" y="7"/>
                  <a:pt x="35" y="7"/>
                </a:cubicBezTo>
                <a:cubicBezTo>
                  <a:pt x="33" y="8"/>
                  <a:pt x="33" y="8"/>
                  <a:pt x="33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3"/>
                  <a:pt x="37" y="17"/>
                  <a:pt x="37" y="21"/>
                </a:cubicBezTo>
                <a:cubicBezTo>
                  <a:pt x="37" y="25"/>
                  <a:pt x="35" y="30"/>
                  <a:pt x="32" y="33"/>
                </a:cubicBezTo>
                <a:cubicBezTo>
                  <a:pt x="29" y="36"/>
                  <a:pt x="24" y="38"/>
                  <a:pt x="20" y="38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6" y="36"/>
                  <a:pt x="6" y="36"/>
                  <a:pt x="6" y="36"/>
                </a:cubicBezTo>
                <a:cubicBezTo>
                  <a:pt x="7" y="37"/>
                  <a:pt x="8" y="38"/>
                  <a:pt x="9" y="38"/>
                </a:cubicBezTo>
                <a:cubicBezTo>
                  <a:pt x="12" y="41"/>
                  <a:pt x="16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5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7"/>
                  <a:pt x="40" y="13"/>
                  <a:pt x="37" y="10"/>
                </a:cubicBezTo>
                <a:cubicBezTo>
                  <a:pt x="37" y="9"/>
                  <a:pt x="36" y="8"/>
                  <a:pt x="35" y="7"/>
                </a:cubicBezTo>
                <a:cubicBezTo>
                  <a:pt x="35" y="7"/>
                  <a:pt x="35" y="7"/>
                  <a:pt x="35" y="7"/>
                </a:cubicBezTo>
                <a:cubicBezTo>
                  <a:pt x="35" y="7"/>
                  <a:pt x="35" y="7"/>
                  <a:pt x="35" y="7"/>
                </a:cubicBezTo>
                <a:cubicBezTo>
                  <a:pt x="31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46" name="Freeform 1204"/>
          <p:cNvSpPr>
            <a:spLocks/>
          </p:cNvSpPr>
          <p:nvPr/>
        </p:nvSpPr>
        <p:spPr bwMode="auto">
          <a:xfrm>
            <a:off x="-431030" y="2735262"/>
            <a:ext cx="136525" cy="136525"/>
          </a:xfrm>
          <a:custGeom>
            <a:avLst/>
            <a:gdLst>
              <a:gd name="T0" fmla="*/ 17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8 h 33"/>
              <a:gd name="T8" fmla="*/ 17 w 33"/>
              <a:gd name="T9" fmla="*/ 33 h 33"/>
              <a:gd name="T10" fmla="*/ 29 w 33"/>
              <a:gd name="T11" fmla="*/ 28 h 33"/>
              <a:gd name="T12" fmla="*/ 33 w 33"/>
              <a:gd name="T13" fmla="*/ 17 h 33"/>
              <a:gd name="T14" fmla="*/ 29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9 w 33"/>
              <a:gd name="T21" fmla="*/ 5 h 33"/>
              <a:gd name="T22" fmla="*/ 17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9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47" name="Freeform 1205"/>
          <p:cNvSpPr>
            <a:spLocks noEditPoints="1"/>
          </p:cNvSpPr>
          <p:nvPr/>
        </p:nvSpPr>
        <p:spPr bwMode="auto">
          <a:xfrm>
            <a:off x="-446905" y="2719387"/>
            <a:ext cx="169863" cy="169863"/>
          </a:xfrm>
          <a:custGeom>
            <a:avLst/>
            <a:gdLst>
              <a:gd name="T0" fmla="*/ 21 w 41"/>
              <a:gd name="T1" fmla="*/ 37 h 41"/>
              <a:gd name="T2" fmla="*/ 9 w 41"/>
              <a:gd name="T3" fmla="*/ 32 h 41"/>
              <a:gd name="T4" fmla="*/ 4 w 41"/>
              <a:gd name="T5" fmla="*/ 21 h 41"/>
              <a:gd name="T6" fmla="*/ 9 w 41"/>
              <a:gd name="T7" fmla="*/ 9 h 41"/>
              <a:gd name="T8" fmla="*/ 21 w 41"/>
              <a:gd name="T9" fmla="*/ 4 h 41"/>
              <a:gd name="T10" fmla="*/ 33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3 w 41"/>
              <a:gd name="T19" fmla="*/ 9 h 41"/>
              <a:gd name="T20" fmla="*/ 37 w 41"/>
              <a:gd name="T21" fmla="*/ 21 h 41"/>
              <a:gd name="T22" fmla="*/ 33 w 41"/>
              <a:gd name="T23" fmla="*/ 32 h 41"/>
              <a:gd name="T24" fmla="*/ 21 w 41"/>
              <a:gd name="T25" fmla="*/ 37 h 41"/>
              <a:gd name="T26" fmla="*/ 21 w 41"/>
              <a:gd name="T27" fmla="*/ 0 h 41"/>
              <a:gd name="T28" fmla="*/ 21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6 w 41"/>
              <a:gd name="T37" fmla="*/ 35 h 41"/>
              <a:gd name="T38" fmla="*/ 9 w 41"/>
              <a:gd name="T39" fmla="*/ 38 h 41"/>
              <a:gd name="T40" fmla="*/ 21 w 41"/>
              <a:gd name="T41" fmla="*/ 41 h 41"/>
              <a:gd name="T42" fmla="*/ 21 w 41"/>
              <a:gd name="T43" fmla="*/ 41 h 41"/>
              <a:gd name="T44" fmla="*/ 35 w 41"/>
              <a:gd name="T45" fmla="*/ 35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1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1" y="37"/>
                </a:move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0" y="2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6" y="35"/>
                  <a:pt x="6" y="35"/>
                  <a:pt x="6" y="35"/>
                </a:cubicBezTo>
                <a:cubicBezTo>
                  <a:pt x="7" y="36"/>
                  <a:pt x="8" y="37"/>
                  <a:pt x="9" y="38"/>
                </a:cubicBezTo>
                <a:cubicBezTo>
                  <a:pt x="13" y="40"/>
                  <a:pt x="17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48" name="Freeform 1206"/>
          <p:cNvSpPr>
            <a:spLocks/>
          </p:cNvSpPr>
          <p:nvPr/>
        </p:nvSpPr>
        <p:spPr bwMode="auto">
          <a:xfrm>
            <a:off x="-173855" y="3062288"/>
            <a:ext cx="141288" cy="138113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7 h 33"/>
              <a:gd name="T6" fmla="*/ 5 w 34"/>
              <a:gd name="T7" fmla="*/ 29 h 33"/>
              <a:gd name="T8" fmla="*/ 17 w 34"/>
              <a:gd name="T9" fmla="*/ 33 h 33"/>
              <a:gd name="T10" fmla="*/ 29 w 34"/>
              <a:gd name="T11" fmla="*/ 29 h 33"/>
              <a:gd name="T12" fmla="*/ 34 w 34"/>
              <a:gd name="T13" fmla="*/ 17 h 33"/>
              <a:gd name="T14" fmla="*/ 29 w 34"/>
              <a:gd name="T15" fmla="*/ 5 h 33"/>
              <a:gd name="T16" fmla="*/ 30 w 34"/>
              <a:gd name="T17" fmla="*/ 4 h 33"/>
              <a:gd name="T18" fmla="*/ 30 w 34"/>
              <a:gd name="T19" fmla="*/ 4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9" y="2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9"/>
                </a:cubicBezTo>
                <a:cubicBezTo>
                  <a:pt x="9" y="32"/>
                  <a:pt x="13" y="33"/>
                  <a:pt x="17" y="33"/>
                </a:cubicBezTo>
                <a:cubicBezTo>
                  <a:pt x="21" y="33"/>
                  <a:pt x="26" y="32"/>
                  <a:pt x="29" y="29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5"/>
                  <a:pt x="29" y="5"/>
                  <a:pt x="29" y="5"/>
                </a:cubicBezTo>
                <a:cubicBezTo>
                  <a:pt x="26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49" name="Freeform 1207"/>
          <p:cNvSpPr>
            <a:spLocks noEditPoints="1"/>
          </p:cNvSpPr>
          <p:nvPr/>
        </p:nvSpPr>
        <p:spPr bwMode="auto">
          <a:xfrm>
            <a:off x="-191318" y="3046413"/>
            <a:ext cx="174625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3 h 41"/>
              <a:gd name="T4" fmla="*/ 4 w 42"/>
              <a:gd name="T5" fmla="*/ 21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8 h 41"/>
              <a:gd name="T14" fmla="*/ 33 w 42"/>
              <a:gd name="T15" fmla="*/ 9 h 41"/>
              <a:gd name="T16" fmla="*/ 38 w 42"/>
              <a:gd name="T17" fmla="*/ 21 h 41"/>
              <a:gd name="T18" fmla="*/ 33 w 42"/>
              <a:gd name="T19" fmla="*/ 33 h 41"/>
              <a:gd name="T20" fmla="*/ 21 w 42"/>
              <a:gd name="T21" fmla="*/ 37 h 41"/>
              <a:gd name="T22" fmla="*/ 21 w 42"/>
              <a:gd name="T23" fmla="*/ 0 h 41"/>
              <a:gd name="T24" fmla="*/ 21 w 42"/>
              <a:gd name="T25" fmla="*/ 0 h 41"/>
              <a:gd name="T26" fmla="*/ 8 w 42"/>
              <a:gd name="T27" fmla="*/ 4 h 41"/>
              <a:gd name="T28" fmla="*/ 6 w 42"/>
              <a:gd name="T29" fmla="*/ 6 h 41"/>
              <a:gd name="T30" fmla="*/ 6 w 42"/>
              <a:gd name="T31" fmla="*/ 7 h 41"/>
              <a:gd name="T32" fmla="*/ 0 w 42"/>
              <a:gd name="T33" fmla="*/ 21 h 41"/>
              <a:gd name="T34" fmla="*/ 6 w 42"/>
              <a:gd name="T35" fmla="*/ 35 h 41"/>
              <a:gd name="T36" fmla="*/ 21 w 42"/>
              <a:gd name="T37" fmla="*/ 41 h 41"/>
              <a:gd name="T38" fmla="*/ 21 w 42"/>
              <a:gd name="T39" fmla="*/ 41 h 41"/>
              <a:gd name="T40" fmla="*/ 36 w 42"/>
              <a:gd name="T41" fmla="*/ 35 h 41"/>
              <a:gd name="T42" fmla="*/ 42 w 42"/>
              <a:gd name="T43" fmla="*/ 21 h 41"/>
              <a:gd name="T44" fmla="*/ 36 w 42"/>
              <a:gd name="T45" fmla="*/ 6 h 41"/>
              <a:gd name="T46" fmla="*/ 36 w 42"/>
              <a:gd name="T47" fmla="*/ 6 h 41"/>
              <a:gd name="T48" fmla="*/ 21 w 42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3" y="36"/>
                  <a:pt x="9" y="33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13" y="6"/>
                  <a:pt x="17" y="4"/>
                  <a:pt x="21" y="4"/>
                </a:cubicBezTo>
                <a:cubicBezTo>
                  <a:pt x="25" y="4"/>
                  <a:pt x="30" y="6"/>
                  <a:pt x="33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3"/>
                </a:cubicBezTo>
                <a:cubicBezTo>
                  <a:pt x="30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7" y="0"/>
                  <a:pt x="12" y="2"/>
                  <a:pt x="8" y="4"/>
                </a:cubicBezTo>
                <a:cubicBezTo>
                  <a:pt x="8" y="5"/>
                  <a:pt x="7" y="6"/>
                  <a:pt x="6" y="6"/>
                </a:cubicBezTo>
                <a:cubicBezTo>
                  <a:pt x="6" y="6"/>
                  <a:pt x="6" y="7"/>
                  <a:pt x="6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2" y="39"/>
                  <a:pt x="36" y="35"/>
                </a:cubicBezTo>
                <a:cubicBezTo>
                  <a:pt x="40" y="31"/>
                  <a:pt x="42" y="26"/>
                  <a:pt x="42" y="21"/>
                </a:cubicBezTo>
                <a:cubicBezTo>
                  <a:pt x="42" y="15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2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50" name="Freeform 1208"/>
          <p:cNvSpPr>
            <a:spLocks/>
          </p:cNvSpPr>
          <p:nvPr/>
        </p:nvSpPr>
        <p:spPr bwMode="auto">
          <a:xfrm>
            <a:off x="-2047105" y="3344863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51" name="Freeform 1209"/>
          <p:cNvSpPr>
            <a:spLocks noEditPoints="1"/>
          </p:cNvSpPr>
          <p:nvPr/>
        </p:nvSpPr>
        <p:spPr bwMode="auto">
          <a:xfrm>
            <a:off x="-2064568" y="3328988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2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2 h 41"/>
              <a:gd name="T24" fmla="*/ 20 w 41"/>
              <a:gd name="T25" fmla="*/ 37 h 41"/>
              <a:gd name="T26" fmla="*/ 21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20 w 41"/>
              <a:gd name="T37" fmla="*/ 41 h 41"/>
              <a:gd name="T38" fmla="*/ 20 w 41"/>
              <a:gd name="T39" fmla="*/ 41 h 41"/>
              <a:gd name="T40" fmla="*/ 35 w 41"/>
              <a:gd name="T41" fmla="*/ 35 h 41"/>
              <a:gd name="T42" fmla="*/ 41 w 41"/>
              <a:gd name="T43" fmla="*/ 24 h 41"/>
              <a:gd name="T44" fmla="*/ 41 w 41"/>
              <a:gd name="T45" fmla="*/ 21 h 41"/>
              <a:gd name="T46" fmla="*/ 41 w 41"/>
              <a:gd name="T47" fmla="*/ 20 h 41"/>
              <a:gd name="T48" fmla="*/ 35 w 41"/>
              <a:gd name="T49" fmla="*/ 6 h 41"/>
              <a:gd name="T50" fmla="*/ 35 w 41"/>
              <a:gd name="T51" fmla="*/ 6 h 41"/>
              <a:gd name="T52" fmla="*/ 21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moveTo>
                  <a:pt x="21" y="0"/>
                </a:moveTo>
                <a:cubicBezTo>
                  <a:pt x="21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8" y="32"/>
                  <a:pt x="40" y="28"/>
                  <a:pt x="41" y="24"/>
                </a:cubicBezTo>
                <a:cubicBezTo>
                  <a:pt x="41" y="23"/>
                  <a:pt x="41" y="22"/>
                  <a:pt x="41" y="21"/>
                </a:cubicBezTo>
                <a:cubicBezTo>
                  <a:pt x="41" y="20"/>
                  <a:pt x="41" y="20"/>
                  <a:pt x="41" y="20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52" name="Freeform 1210"/>
          <p:cNvSpPr>
            <a:spLocks/>
          </p:cNvSpPr>
          <p:nvPr/>
        </p:nvSpPr>
        <p:spPr bwMode="auto">
          <a:xfrm>
            <a:off x="-2312218" y="4322763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53" name="Freeform 1211"/>
          <p:cNvSpPr>
            <a:spLocks noEditPoints="1"/>
          </p:cNvSpPr>
          <p:nvPr/>
        </p:nvSpPr>
        <p:spPr bwMode="auto">
          <a:xfrm>
            <a:off x="-2329680" y="4306888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2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2 h 41"/>
              <a:gd name="T24" fmla="*/ 20 w 41"/>
              <a:gd name="T25" fmla="*/ 37 h 41"/>
              <a:gd name="T26" fmla="*/ 21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3 w 41"/>
              <a:gd name="T33" fmla="*/ 10 h 41"/>
              <a:gd name="T34" fmla="*/ 1 w 41"/>
              <a:gd name="T35" fmla="*/ 14 h 41"/>
              <a:gd name="T36" fmla="*/ 0 w 41"/>
              <a:gd name="T37" fmla="*/ 21 h 41"/>
              <a:gd name="T38" fmla="*/ 6 w 41"/>
              <a:gd name="T39" fmla="*/ 35 h 41"/>
              <a:gd name="T40" fmla="*/ 20 w 41"/>
              <a:gd name="T41" fmla="*/ 41 h 41"/>
              <a:gd name="T42" fmla="*/ 20 w 41"/>
              <a:gd name="T43" fmla="*/ 41 h 41"/>
              <a:gd name="T44" fmla="*/ 35 w 41"/>
              <a:gd name="T45" fmla="*/ 35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1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moveTo>
                  <a:pt x="21" y="0"/>
                </a:moveTo>
                <a:cubicBezTo>
                  <a:pt x="21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5" y="7"/>
                  <a:pt x="4" y="9"/>
                  <a:pt x="3" y="10"/>
                </a:cubicBezTo>
                <a:cubicBezTo>
                  <a:pt x="2" y="11"/>
                  <a:pt x="1" y="13"/>
                  <a:pt x="1" y="14"/>
                </a:cubicBezTo>
                <a:cubicBezTo>
                  <a:pt x="0" y="16"/>
                  <a:pt x="0" y="18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54" name="Freeform 1212"/>
          <p:cNvSpPr>
            <a:spLocks/>
          </p:cNvSpPr>
          <p:nvPr/>
        </p:nvSpPr>
        <p:spPr bwMode="auto">
          <a:xfrm>
            <a:off x="-4252143" y="2581275"/>
            <a:ext cx="136525" cy="138113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3 h 33"/>
              <a:gd name="T18" fmla="*/ 30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2"/>
                  <a:pt x="0" y="17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8"/>
                </a:cubicBezTo>
                <a:cubicBezTo>
                  <a:pt x="32" y="25"/>
                  <a:pt x="33" y="21"/>
                  <a:pt x="33" y="17"/>
                </a:cubicBezTo>
                <a:cubicBezTo>
                  <a:pt x="33" y="12"/>
                  <a:pt x="32" y="8"/>
                  <a:pt x="28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55" name="Freeform 1213"/>
          <p:cNvSpPr>
            <a:spLocks noEditPoints="1"/>
          </p:cNvSpPr>
          <p:nvPr/>
        </p:nvSpPr>
        <p:spPr bwMode="auto">
          <a:xfrm>
            <a:off x="-4269606" y="2565400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2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7 h 41"/>
              <a:gd name="T14" fmla="*/ 35 w 41"/>
              <a:gd name="T15" fmla="*/ 6 h 41"/>
              <a:gd name="T16" fmla="*/ 34 w 41"/>
              <a:gd name="T17" fmla="*/ 7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2 h 41"/>
              <a:gd name="T24" fmla="*/ 20 w 41"/>
              <a:gd name="T25" fmla="*/ 37 h 41"/>
              <a:gd name="T26" fmla="*/ 21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16 w 41"/>
              <a:gd name="T37" fmla="*/ 41 h 41"/>
              <a:gd name="T38" fmla="*/ 20 w 41"/>
              <a:gd name="T39" fmla="*/ 41 h 41"/>
              <a:gd name="T40" fmla="*/ 20 w 41"/>
              <a:gd name="T41" fmla="*/ 41 h 41"/>
              <a:gd name="T42" fmla="*/ 20 w 41"/>
              <a:gd name="T43" fmla="*/ 41 h 41"/>
              <a:gd name="T44" fmla="*/ 35 w 41"/>
              <a:gd name="T45" fmla="*/ 35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1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2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6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2"/>
                  <a:pt x="37" y="16"/>
                  <a:pt x="37" y="21"/>
                </a:cubicBezTo>
                <a:cubicBezTo>
                  <a:pt x="37" y="25"/>
                  <a:pt x="36" y="29"/>
                  <a:pt x="32" y="32"/>
                </a:cubicBezTo>
                <a:cubicBezTo>
                  <a:pt x="29" y="36"/>
                  <a:pt x="25" y="37"/>
                  <a:pt x="20" y="37"/>
                </a:cubicBezTo>
                <a:moveTo>
                  <a:pt x="21" y="0"/>
                </a:moveTo>
                <a:cubicBezTo>
                  <a:pt x="21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5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9" y="38"/>
                  <a:pt x="12" y="40"/>
                  <a:pt x="16" y="41"/>
                </a:cubicBezTo>
                <a:cubicBezTo>
                  <a:pt x="17" y="41"/>
                  <a:pt x="19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56" name="Freeform 1214"/>
          <p:cNvSpPr>
            <a:spLocks/>
          </p:cNvSpPr>
          <p:nvPr/>
        </p:nvSpPr>
        <p:spPr bwMode="auto">
          <a:xfrm>
            <a:off x="-3034531" y="61912"/>
            <a:ext cx="141288" cy="136525"/>
          </a:xfrm>
          <a:custGeom>
            <a:avLst/>
            <a:gdLst>
              <a:gd name="T0" fmla="*/ 17 w 34"/>
              <a:gd name="T1" fmla="*/ 0 h 33"/>
              <a:gd name="T2" fmla="*/ 5 w 34"/>
              <a:gd name="T3" fmla="*/ 5 h 33"/>
              <a:gd name="T4" fmla="*/ 0 w 34"/>
              <a:gd name="T5" fmla="*/ 17 h 33"/>
              <a:gd name="T6" fmla="*/ 5 w 34"/>
              <a:gd name="T7" fmla="*/ 28 h 33"/>
              <a:gd name="T8" fmla="*/ 17 w 34"/>
              <a:gd name="T9" fmla="*/ 33 h 33"/>
              <a:gd name="T10" fmla="*/ 29 w 34"/>
              <a:gd name="T11" fmla="*/ 28 h 33"/>
              <a:gd name="T12" fmla="*/ 34 w 34"/>
              <a:gd name="T13" fmla="*/ 17 h 33"/>
              <a:gd name="T14" fmla="*/ 29 w 34"/>
              <a:gd name="T15" fmla="*/ 5 h 33"/>
              <a:gd name="T16" fmla="*/ 30 w 34"/>
              <a:gd name="T17" fmla="*/ 3 h 33"/>
              <a:gd name="T18" fmla="*/ 30 w 34"/>
              <a:gd name="T19" fmla="*/ 3 h 33"/>
              <a:gd name="T20" fmla="*/ 29 w 34"/>
              <a:gd name="T21" fmla="*/ 5 h 33"/>
              <a:gd name="T22" fmla="*/ 17 w 34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4" h="33">
                <a:moveTo>
                  <a:pt x="17" y="0"/>
                </a:moveTo>
                <a:cubicBezTo>
                  <a:pt x="13" y="0"/>
                  <a:pt x="8" y="2"/>
                  <a:pt x="5" y="5"/>
                </a:cubicBezTo>
                <a:cubicBezTo>
                  <a:pt x="2" y="8"/>
                  <a:pt x="0" y="12"/>
                  <a:pt x="0" y="17"/>
                </a:cubicBezTo>
                <a:cubicBezTo>
                  <a:pt x="0" y="21"/>
                  <a:pt x="2" y="25"/>
                  <a:pt x="5" y="28"/>
                </a:cubicBezTo>
                <a:cubicBezTo>
                  <a:pt x="8" y="32"/>
                  <a:pt x="13" y="33"/>
                  <a:pt x="17" y="33"/>
                </a:cubicBezTo>
                <a:cubicBezTo>
                  <a:pt x="21" y="33"/>
                  <a:pt x="25" y="32"/>
                  <a:pt x="29" y="28"/>
                </a:cubicBezTo>
                <a:cubicBezTo>
                  <a:pt x="32" y="25"/>
                  <a:pt x="34" y="21"/>
                  <a:pt x="34" y="17"/>
                </a:cubicBezTo>
                <a:cubicBezTo>
                  <a:pt x="34" y="12"/>
                  <a:pt x="32" y="8"/>
                  <a:pt x="29" y="5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29" y="5"/>
                  <a:pt x="29" y="5"/>
                  <a:pt x="29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57" name="Freeform 1215"/>
          <p:cNvSpPr>
            <a:spLocks noEditPoints="1"/>
          </p:cNvSpPr>
          <p:nvPr/>
        </p:nvSpPr>
        <p:spPr bwMode="auto">
          <a:xfrm>
            <a:off x="-3050406" y="44450"/>
            <a:ext cx="173038" cy="169863"/>
          </a:xfrm>
          <a:custGeom>
            <a:avLst/>
            <a:gdLst>
              <a:gd name="T0" fmla="*/ 21 w 42"/>
              <a:gd name="T1" fmla="*/ 37 h 41"/>
              <a:gd name="T2" fmla="*/ 9 w 42"/>
              <a:gd name="T3" fmla="*/ 32 h 41"/>
              <a:gd name="T4" fmla="*/ 4 w 42"/>
              <a:gd name="T5" fmla="*/ 21 h 41"/>
              <a:gd name="T6" fmla="*/ 9 w 42"/>
              <a:gd name="T7" fmla="*/ 9 h 41"/>
              <a:gd name="T8" fmla="*/ 21 w 42"/>
              <a:gd name="T9" fmla="*/ 4 h 41"/>
              <a:gd name="T10" fmla="*/ 33 w 42"/>
              <a:gd name="T11" fmla="*/ 9 h 41"/>
              <a:gd name="T12" fmla="*/ 34 w 42"/>
              <a:gd name="T13" fmla="*/ 7 h 41"/>
              <a:gd name="T14" fmla="*/ 36 w 42"/>
              <a:gd name="T15" fmla="*/ 6 h 41"/>
              <a:gd name="T16" fmla="*/ 34 w 42"/>
              <a:gd name="T17" fmla="*/ 7 h 41"/>
              <a:gd name="T18" fmla="*/ 33 w 42"/>
              <a:gd name="T19" fmla="*/ 9 h 41"/>
              <a:gd name="T20" fmla="*/ 38 w 42"/>
              <a:gd name="T21" fmla="*/ 21 h 41"/>
              <a:gd name="T22" fmla="*/ 33 w 42"/>
              <a:gd name="T23" fmla="*/ 32 h 41"/>
              <a:gd name="T24" fmla="*/ 21 w 42"/>
              <a:gd name="T25" fmla="*/ 37 h 41"/>
              <a:gd name="T26" fmla="*/ 21 w 42"/>
              <a:gd name="T27" fmla="*/ 0 h 41"/>
              <a:gd name="T28" fmla="*/ 21 w 42"/>
              <a:gd name="T29" fmla="*/ 0 h 41"/>
              <a:gd name="T30" fmla="*/ 8 w 42"/>
              <a:gd name="T31" fmla="*/ 4 h 41"/>
              <a:gd name="T32" fmla="*/ 6 w 42"/>
              <a:gd name="T33" fmla="*/ 6 h 41"/>
              <a:gd name="T34" fmla="*/ 5 w 42"/>
              <a:gd name="T35" fmla="*/ 7 h 41"/>
              <a:gd name="T36" fmla="*/ 0 w 42"/>
              <a:gd name="T37" fmla="*/ 21 h 41"/>
              <a:gd name="T38" fmla="*/ 6 w 42"/>
              <a:gd name="T39" fmla="*/ 35 h 41"/>
              <a:gd name="T40" fmla="*/ 21 w 42"/>
              <a:gd name="T41" fmla="*/ 41 h 41"/>
              <a:gd name="T42" fmla="*/ 21 w 42"/>
              <a:gd name="T43" fmla="*/ 41 h 41"/>
              <a:gd name="T44" fmla="*/ 35 w 42"/>
              <a:gd name="T45" fmla="*/ 36 h 41"/>
              <a:gd name="T46" fmla="*/ 36 w 42"/>
              <a:gd name="T47" fmla="*/ 35 h 41"/>
              <a:gd name="T48" fmla="*/ 37 w 42"/>
              <a:gd name="T49" fmla="*/ 33 h 41"/>
              <a:gd name="T50" fmla="*/ 42 w 42"/>
              <a:gd name="T51" fmla="*/ 21 h 41"/>
              <a:gd name="T52" fmla="*/ 36 w 42"/>
              <a:gd name="T53" fmla="*/ 6 h 41"/>
              <a:gd name="T54" fmla="*/ 36 w 42"/>
              <a:gd name="T55" fmla="*/ 6 h 41"/>
              <a:gd name="T56" fmla="*/ 21 w 42"/>
              <a:gd name="T57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2" h="41">
                <a:moveTo>
                  <a:pt x="21" y="37"/>
                </a:moveTo>
                <a:cubicBezTo>
                  <a:pt x="17" y="37"/>
                  <a:pt x="12" y="36"/>
                  <a:pt x="9" y="32"/>
                </a:cubicBezTo>
                <a:cubicBezTo>
                  <a:pt x="6" y="29"/>
                  <a:pt x="4" y="25"/>
                  <a:pt x="4" y="21"/>
                </a:cubicBezTo>
                <a:cubicBezTo>
                  <a:pt x="4" y="16"/>
                  <a:pt x="6" y="12"/>
                  <a:pt x="9" y="9"/>
                </a:cubicBezTo>
                <a:cubicBezTo>
                  <a:pt x="12" y="6"/>
                  <a:pt x="17" y="4"/>
                  <a:pt x="21" y="4"/>
                </a:cubicBezTo>
                <a:cubicBezTo>
                  <a:pt x="25" y="4"/>
                  <a:pt x="29" y="6"/>
                  <a:pt x="33" y="9"/>
                </a:cubicBezTo>
                <a:cubicBezTo>
                  <a:pt x="34" y="7"/>
                  <a:pt x="34" y="7"/>
                  <a:pt x="34" y="7"/>
                </a:cubicBezTo>
                <a:cubicBezTo>
                  <a:pt x="36" y="6"/>
                  <a:pt x="36" y="6"/>
                  <a:pt x="36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9"/>
                  <a:pt x="33" y="9"/>
                  <a:pt x="33" y="9"/>
                </a:cubicBezTo>
                <a:cubicBezTo>
                  <a:pt x="36" y="12"/>
                  <a:pt x="38" y="16"/>
                  <a:pt x="38" y="21"/>
                </a:cubicBezTo>
                <a:cubicBezTo>
                  <a:pt x="38" y="25"/>
                  <a:pt x="36" y="29"/>
                  <a:pt x="33" y="32"/>
                </a:cubicBezTo>
                <a:cubicBezTo>
                  <a:pt x="29" y="36"/>
                  <a:pt x="25" y="37"/>
                  <a:pt x="21" y="37"/>
                </a:cubicBezTo>
                <a:moveTo>
                  <a:pt x="21" y="0"/>
                </a:moveTo>
                <a:cubicBezTo>
                  <a:pt x="21" y="0"/>
                  <a:pt x="21" y="0"/>
                  <a:pt x="21" y="0"/>
                </a:cubicBezTo>
                <a:cubicBezTo>
                  <a:pt x="16" y="0"/>
                  <a:pt x="12" y="1"/>
                  <a:pt x="8" y="4"/>
                </a:cubicBezTo>
                <a:cubicBezTo>
                  <a:pt x="8" y="5"/>
                  <a:pt x="7" y="5"/>
                  <a:pt x="6" y="6"/>
                </a:cubicBezTo>
                <a:cubicBezTo>
                  <a:pt x="6" y="6"/>
                  <a:pt x="6" y="7"/>
                  <a:pt x="5" y="7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6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6" y="41"/>
                  <a:pt x="31" y="40"/>
                  <a:pt x="35" y="36"/>
                </a:cubicBezTo>
                <a:cubicBezTo>
                  <a:pt x="35" y="36"/>
                  <a:pt x="35" y="36"/>
                  <a:pt x="36" y="35"/>
                </a:cubicBezTo>
                <a:cubicBezTo>
                  <a:pt x="36" y="35"/>
                  <a:pt x="37" y="34"/>
                  <a:pt x="37" y="33"/>
                </a:cubicBezTo>
                <a:cubicBezTo>
                  <a:pt x="40" y="30"/>
                  <a:pt x="42" y="25"/>
                  <a:pt x="42" y="21"/>
                </a:cubicBezTo>
                <a:cubicBezTo>
                  <a:pt x="42" y="15"/>
                  <a:pt x="40" y="10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58" name="Freeform 1216"/>
          <p:cNvSpPr>
            <a:spLocks/>
          </p:cNvSpPr>
          <p:nvPr/>
        </p:nvSpPr>
        <p:spPr bwMode="auto">
          <a:xfrm>
            <a:off x="1246957" y="2068512"/>
            <a:ext cx="138113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6 h 33"/>
              <a:gd name="T6" fmla="*/ 5 w 33"/>
              <a:gd name="T7" fmla="*/ 28 h 33"/>
              <a:gd name="T8" fmla="*/ 16 w 33"/>
              <a:gd name="T9" fmla="*/ 33 h 33"/>
              <a:gd name="T10" fmla="*/ 28 w 33"/>
              <a:gd name="T11" fmla="*/ 28 h 33"/>
              <a:gd name="T12" fmla="*/ 33 w 33"/>
              <a:gd name="T13" fmla="*/ 16 h 33"/>
              <a:gd name="T14" fmla="*/ 28 w 33"/>
              <a:gd name="T15" fmla="*/ 5 h 33"/>
              <a:gd name="T16" fmla="*/ 29 w 33"/>
              <a:gd name="T17" fmla="*/ 3 h 33"/>
              <a:gd name="T18" fmla="*/ 29 w 33"/>
              <a:gd name="T19" fmla="*/ 3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5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1"/>
                  <a:pt x="1" y="25"/>
                  <a:pt x="5" y="28"/>
                </a:cubicBezTo>
                <a:cubicBezTo>
                  <a:pt x="8" y="31"/>
                  <a:pt x="12" y="33"/>
                  <a:pt x="16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1" y="25"/>
                  <a:pt x="33" y="21"/>
                  <a:pt x="33" y="16"/>
                </a:cubicBezTo>
                <a:cubicBezTo>
                  <a:pt x="33" y="12"/>
                  <a:pt x="31" y="8"/>
                  <a:pt x="28" y="5"/>
                </a:cubicBezTo>
                <a:cubicBezTo>
                  <a:pt x="29" y="3"/>
                  <a:pt x="29" y="3"/>
                  <a:pt x="29" y="3"/>
                </a:cubicBezTo>
                <a:cubicBezTo>
                  <a:pt x="29" y="3"/>
                  <a:pt x="29" y="3"/>
                  <a:pt x="29" y="3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59" name="Freeform 1217"/>
          <p:cNvSpPr>
            <a:spLocks noEditPoints="1"/>
          </p:cNvSpPr>
          <p:nvPr/>
        </p:nvSpPr>
        <p:spPr bwMode="auto">
          <a:xfrm>
            <a:off x="1231082" y="2051050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2 h 41"/>
              <a:gd name="T4" fmla="*/ 4 w 41"/>
              <a:gd name="T5" fmla="*/ 20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3 w 41"/>
              <a:gd name="T13" fmla="*/ 7 h 41"/>
              <a:gd name="T14" fmla="*/ 35 w 41"/>
              <a:gd name="T15" fmla="*/ 6 h 41"/>
              <a:gd name="T16" fmla="*/ 33 w 41"/>
              <a:gd name="T17" fmla="*/ 7 h 41"/>
              <a:gd name="T18" fmla="*/ 32 w 41"/>
              <a:gd name="T19" fmla="*/ 9 h 41"/>
              <a:gd name="T20" fmla="*/ 37 w 41"/>
              <a:gd name="T21" fmla="*/ 20 h 41"/>
              <a:gd name="T22" fmla="*/ 32 w 41"/>
              <a:gd name="T23" fmla="*/ 32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11 w 41"/>
              <a:gd name="T31" fmla="*/ 2 h 41"/>
              <a:gd name="T32" fmla="*/ 8 w 41"/>
              <a:gd name="T33" fmla="*/ 4 h 41"/>
              <a:gd name="T34" fmla="*/ 6 w 41"/>
              <a:gd name="T35" fmla="*/ 6 h 41"/>
              <a:gd name="T36" fmla="*/ 0 w 41"/>
              <a:gd name="T37" fmla="*/ 20 h 41"/>
              <a:gd name="T38" fmla="*/ 6 w 41"/>
              <a:gd name="T39" fmla="*/ 35 h 41"/>
              <a:gd name="T40" fmla="*/ 20 w 41"/>
              <a:gd name="T41" fmla="*/ 41 h 41"/>
              <a:gd name="T42" fmla="*/ 20 w 41"/>
              <a:gd name="T43" fmla="*/ 41 h 41"/>
              <a:gd name="T44" fmla="*/ 35 w 41"/>
              <a:gd name="T45" fmla="*/ 35 h 41"/>
              <a:gd name="T46" fmla="*/ 41 w 41"/>
              <a:gd name="T47" fmla="*/ 20 h 41"/>
              <a:gd name="T48" fmla="*/ 35 w 41"/>
              <a:gd name="T49" fmla="*/ 6 h 41"/>
              <a:gd name="T50" fmla="*/ 35 w 41"/>
              <a:gd name="T51" fmla="*/ 6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5"/>
                  <a:pt x="9" y="32"/>
                </a:cubicBezTo>
                <a:cubicBezTo>
                  <a:pt x="5" y="29"/>
                  <a:pt x="4" y="25"/>
                  <a:pt x="4" y="20"/>
                </a:cubicBezTo>
                <a:cubicBezTo>
                  <a:pt x="4" y="16"/>
                  <a:pt x="5" y="12"/>
                  <a:pt x="9" y="9"/>
                </a:cubicBez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9"/>
                </a:cubicBezTo>
                <a:cubicBezTo>
                  <a:pt x="33" y="7"/>
                  <a:pt x="33" y="7"/>
                  <a:pt x="33" y="7"/>
                </a:cubicBezTo>
                <a:cubicBezTo>
                  <a:pt x="35" y="6"/>
                  <a:pt x="35" y="6"/>
                  <a:pt x="35" y="6"/>
                </a:cubicBezTo>
                <a:cubicBezTo>
                  <a:pt x="33" y="7"/>
                  <a:pt x="33" y="7"/>
                  <a:pt x="33" y="7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6"/>
                  <a:pt x="37" y="20"/>
                </a:cubicBezTo>
                <a:cubicBezTo>
                  <a:pt x="37" y="25"/>
                  <a:pt x="35" y="29"/>
                  <a:pt x="32" y="32"/>
                </a:cubicBezTo>
                <a:cubicBezTo>
                  <a:pt x="29" y="35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7" y="0"/>
                  <a:pt x="14" y="0"/>
                  <a:pt x="11" y="2"/>
                </a:cubicBezTo>
                <a:cubicBezTo>
                  <a:pt x="10" y="2"/>
                  <a:pt x="9" y="3"/>
                  <a:pt x="8" y="4"/>
                </a:cubicBezTo>
                <a:cubicBezTo>
                  <a:pt x="7" y="5"/>
                  <a:pt x="6" y="5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6"/>
                  <a:pt x="2" y="31"/>
                  <a:pt x="6" y="35"/>
                </a:cubicBezTo>
                <a:cubicBezTo>
                  <a:pt x="10" y="39"/>
                  <a:pt x="15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0"/>
                </a:cubicBezTo>
                <a:cubicBezTo>
                  <a:pt x="41" y="15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60" name="Freeform 1218"/>
          <p:cNvSpPr>
            <a:spLocks noEditPoints="1"/>
          </p:cNvSpPr>
          <p:nvPr/>
        </p:nvSpPr>
        <p:spPr bwMode="auto">
          <a:xfrm>
            <a:off x="-500880" y="-2541588"/>
            <a:ext cx="231775" cy="231775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0 w 56"/>
              <a:gd name="T19" fmla="*/ 28 h 56"/>
              <a:gd name="T20" fmla="*/ 8 w 56"/>
              <a:gd name="T21" fmla="*/ 48 h 56"/>
              <a:gd name="T22" fmla="*/ 28 w 56"/>
              <a:gd name="T23" fmla="*/ 56 h 56"/>
              <a:gd name="T24" fmla="*/ 48 w 56"/>
              <a:gd name="T25" fmla="*/ 48 h 56"/>
              <a:gd name="T26" fmla="*/ 56 w 56"/>
              <a:gd name="T27" fmla="*/ 28 h 56"/>
              <a:gd name="T28" fmla="*/ 48 w 56"/>
              <a:gd name="T29" fmla="*/ 8 h 56"/>
              <a:gd name="T30" fmla="*/ 50 w 56"/>
              <a:gd name="T31" fmla="*/ 7 h 56"/>
              <a:gd name="T32" fmla="*/ 50 w 56"/>
              <a:gd name="T33" fmla="*/ 7 h 56"/>
              <a:gd name="T34" fmla="*/ 48 w 56"/>
              <a:gd name="T35" fmla="*/ 8 h 56"/>
              <a:gd name="T36" fmla="*/ 28 w 56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3"/>
                  <a:pt x="8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5"/>
                  <a:pt x="3" y="43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5" y="56"/>
                  <a:pt x="43" y="54"/>
                  <a:pt x="48" y="48"/>
                </a:cubicBezTo>
                <a:cubicBezTo>
                  <a:pt x="54" y="43"/>
                  <a:pt x="56" y="35"/>
                  <a:pt x="56" y="28"/>
                </a:cubicBezTo>
                <a:cubicBezTo>
                  <a:pt x="56" y="21"/>
                  <a:pt x="54" y="14"/>
                  <a:pt x="48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8" y="8"/>
                  <a:pt x="48" y="8"/>
                  <a:pt x="48" y="8"/>
                </a:cubicBezTo>
                <a:cubicBezTo>
                  <a:pt x="43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61" name="Freeform 1219"/>
          <p:cNvSpPr>
            <a:spLocks noEditPoints="1"/>
          </p:cNvSpPr>
          <p:nvPr/>
        </p:nvSpPr>
        <p:spPr bwMode="auto">
          <a:xfrm>
            <a:off x="-518343" y="-2559050"/>
            <a:ext cx="265113" cy="265113"/>
          </a:xfrm>
          <a:custGeom>
            <a:avLst/>
            <a:gdLst>
              <a:gd name="T0" fmla="*/ 32 w 64"/>
              <a:gd name="T1" fmla="*/ 60 h 64"/>
              <a:gd name="T2" fmla="*/ 12 w 64"/>
              <a:gd name="T3" fmla="*/ 52 h 64"/>
              <a:gd name="T4" fmla="*/ 4 w 64"/>
              <a:gd name="T5" fmla="*/ 32 h 64"/>
              <a:gd name="T6" fmla="*/ 12 w 64"/>
              <a:gd name="T7" fmla="*/ 12 h 64"/>
              <a:gd name="T8" fmla="*/ 32 w 64"/>
              <a:gd name="T9" fmla="*/ 4 h 64"/>
              <a:gd name="T10" fmla="*/ 52 w 64"/>
              <a:gd name="T11" fmla="*/ 12 h 64"/>
              <a:gd name="T12" fmla="*/ 54 w 64"/>
              <a:gd name="T13" fmla="*/ 11 h 64"/>
              <a:gd name="T14" fmla="*/ 55 w 64"/>
              <a:gd name="T15" fmla="*/ 9 h 64"/>
              <a:gd name="T16" fmla="*/ 54 w 64"/>
              <a:gd name="T17" fmla="*/ 11 h 64"/>
              <a:gd name="T18" fmla="*/ 52 w 64"/>
              <a:gd name="T19" fmla="*/ 12 h 64"/>
              <a:gd name="T20" fmla="*/ 60 w 64"/>
              <a:gd name="T21" fmla="*/ 32 h 64"/>
              <a:gd name="T22" fmla="*/ 52 w 64"/>
              <a:gd name="T23" fmla="*/ 52 h 64"/>
              <a:gd name="T24" fmla="*/ 32 w 64"/>
              <a:gd name="T25" fmla="*/ 60 h 64"/>
              <a:gd name="T26" fmla="*/ 32 w 64"/>
              <a:gd name="T27" fmla="*/ 0 h 64"/>
              <a:gd name="T28" fmla="*/ 32 w 64"/>
              <a:gd name="T29" fmla="*/ 0 h 64"/>
              <a:gd name="T30" fmla="*/ 11 w 64"/>
              <a:gd name="T31" fmla="*/ 7 h 64"/>
              <a:gd name="T32" fmla="*/ 9 w 64"/>
              <a:gd name="T33" fmla="*/ 9 h 64"/>
              <a:gd name="T34" fmla="*/ 8 w 64"/>
              <a:gd name="T35" fmla="*/ 10 h 64"/>
              <a:gd name="T36" fmla="*/ 0 w 64"/>
              <a:gd name="T37" fmla="*/ 32 h 64"/>
              <a:gd name="T38" fmla="*/ 9 w 64"/>
              <a:gd name="T39" fmla="*/ 55 h 64"/>
              <a:gd name="T40" fmla="*/ 32 w 64"/>
              <a:gd name="T41" fmla="*/ 64 h 64"/>
              <a:gd name="T42" fmla="*/ 32 w 64"/>
              <a:gd name="T43" fmla="*/ 64 h 64"/>
              <a:gd name="T44" fmla="*/ 54 w 64"/>
              <a:gd name="T45" fmla="*/ 56 h 64"/>
              <a:gd name="T46" fmla="*/ 55 w 64"/>
              <a:gd name="T47" fmla="*/ 55 h 64"/>
              <a:gd name="T48" fmla="*/ 57 w 64"/>
              <a:gd name="T49" fmla="*/ 53 h 64"/>
              <a:gd name="T50" fmla="*/ 64 w 64"/>
              <a:gd name="T51" fmla="*/ 32 h 64"/>
              <a:gd name="T52" fmla="*/ 55 w 64"/>
              <a:gd name="T53" fmla="*/ 9 h 64"/>
              <a:gd name="T54" fmla="*/ 55 w 64"/>
              <a:gd name="T55" fmla="*/ 9 h 64"/>
              <a:gd name="T56" fmla="*/ 32 w 64"/>
              <a:gd name="T5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4" h="64">
                <a:moveTo>
                  <a:pt x="32" y="60"/>
                </a:moveTo>
                <a:cubicBezTo>
                  <a:pt x="25" y="60"/>
                  <a:pt x="18" y="58"/>
                  <a:pt x="12" y="52"/>
                </a:cubicBezTo>
                <a:cubicBezTo>
                  <a:pt x="7" y="47"/>
                  <a:pt x="4" y="39"/>
                  <a:pt x="4" y="32"/>
                </a:cubicBezTo>
                <a:cubicBezTo>
                  <a:pt x="4" y="25"/>
                  <a:pt x="7" y="18"/>
                  <a:pt x="12" y="12"/>
                </a:cubicBezTo>
                <a:cubicBezTo>
                  <a:pt x="18" y="7"/>
                  <a:pt x="25" y="4"/>
                  <a:pt x="32" y="4"/>
                </a:cubicBezTo>
                <a:cubicBezTo>
                  <a:pt x="39" y="4"/>
                  <a:pt x="47" y="7"/>
                  <a:pt x="52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5" y="9"/>
                  <a:pt x="55" y="9"/>
                  <a:pt x="55" y="9"/>
                </a:cubicBezTo>
                <a:cubicBezTo>
                  <a:pt x="54" y="11"/>
                  <a:pt x="54" y="11"/>
                  <a:pt x="54" y="11"/>
                </a:cubicBezTo>
                <a:cubicBezTo>
                  <a:pt x="52" y="12"/>
                  <a:pt x="52" y="12"/>
                  <a:pt x="52" y="12"/>
                </a:cubicBezTo>
                <a:cubicBezTo>
                  <a:pt x="58" y="18"/>
                  <a:pt x="60" y="25"/>
                  <a:pt x="60" y="32"/>
                </a:cubicBezTo>
                <a:cubicBezTo>
                  <a:pt x="60" y="39"/>
                  <a:pt x="58" y="47"/>
                  <a:pt x="52" y="52"/>
                </a:cubicBezTo>
                <a:cubicBezTo>
                  <a:pt x="47" y="58"/>
                  <a:pt x="39" y="60"/>
                  <a:pt x="32" y="60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5" y="0"/>
                  <a:pt x="17" y="2"/>
                  <a:pt x="11" y="7"/>
                </a:cubicBezTo>
                <a:cubicBezTo>
                  <a:pt x="11" y="8"/>
                  <a:pt x="10" y="9"/>
                  <a:pt x="9" y="9"/>
                </a:cubicBezTo>
                <a:cubicBezTo>
                  <a:pt x="9" y="10"/>
                  <a:pt x="9" y="10"/>
                  <a:pt x="8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0" y="64"/>
                  <a:pt x="48" y="62"/>
                  <a:pt x="54" y="56"/>
                </a:cubicBezTo>
                <a:cubicBezTo>
                  <a:pt x="54" y="56"/>
                  <a:pt x="55" y="55"/>
                  <a:pt x="55" y="55"/>
                </a:cubicBezTo>
                <a:cubicBezTo>
                  <a:pt x="56" y="54"/>
                  <a:pt x="56" y="54"/>
                  <a:pt x="57" y="53"/>
                </a:cubicBezTo>
                <a:cubicBezTo>
                  <a:pt x="62" y="47"/>
                  <a:pt x="64" y="40"/>
                  <a:pt x="64" y="32"/>
                </a:cubicBezTo>
                <a:cubicBezTo>
                  <a:pt x="64" y="24"/>
                  <a:pt x="61" y="16"/>
                  <a:pt x="55" y="9"/>
                </a:cubicBezTo>
                <a:cubicBezTo>
                  <a:pt x="55" y="9"/>
                  <a:pt x="55" y="9"/>
                  <a:pt x="55" y="9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62" name="Freeform 1220"/>
          <p:cNvSpPr>
            <a:spLocks/>
          </p:cNvSpPr>
          <p:nvPr/>
        </p:nvSpPr>
        <p:spPr bwMode="auto">
          <a:xfrm>
            <a:off x="-469130" y="-2505075"/>
            <a:ext cx="171450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63" name="Freeform 1221"/>
          <p:cNvSpPr>
            <a:spLocks noEditPoints="1"/>
          </p:cNvSpPr>
          <p:nvPr/>
        </p:nvSpPr>
        <p:spPr bwMode="auto">
          <a:xfrm>
            <a:off x="-1513705" y="1181100"/>
            <a:ext cx="447675" cy="684213"/>
          </a:xfrm>
          <a:custGeom>
            <a:avLst/>
            <a:gdLst>
              <a:gd name="T0" fmla="*/ 76 w 108"/>
              <a:gd name="T1" fmla="*/ 73 h 165"/>
              <a:gd name="T2" fmla="*/ 74 w 108"/>
              <a:gd name="T3" fmla="*/ 75 h 165"/>
              <a:gd name="T4" fmla="*/ 73 w 108"/>
              <a:gd name="T5" fmla="*/ 76 h 165"/>
              <a:gd name="T6" fmla="*/ 104 w 108"/>
              <a:gd name="T7" fmla="*/ 106 h 165"/>
              <a:gd name="T8" fmla="*/ 104 w 108"/>
              <a:gd name="T9" fmla="*/ 165 h 165"/>
              <a:gd name="T10" fmla="*/ 105 w 108"/>
              <a:gd name="T11" fmla="*/ 164 h 165"/>
              <a:gd name="T12" fmla="*/ 105 w 108"/>
              <a:gd name="T13" fmla="*/ 164 h 165"/>
              <a:gd name="T14" fmla="*/ 108 w 108"/>
              <a:gd name="T15" fmla="*/ 165 h 165"/>
              <a:gd name="T16" fmla="*/ 108 w 108"/>
              <a:gd name="T17" fmla="*/ 105 h 165"/>
              <a:gd name="T18" fmla="*/ 76 w 108"/>
              <a:gd name="T19" fmla="*/ 73 h 165"/>
              <a:gd name="T20" fmla="*/ 3 w 108"/>
              <a:gd name="T21" fmla="*/ 0 h 165"/>
              <a:gd name="T22" fmla="*/ 1 w 108"/>
              <a:gd name="T23" fmla="*/ 2 h 165"/>
              <a:gd name="T24" fmla="*/ 0 w 108"/>
              <a:gd name="T25" fmla="*/ 3 h 165"/>
              <a:gd name="T26" fmla="*/ 28 w 108"/>
              <a:gd name="T27" fmla="*/ 30 h 165"/>
              <a:gd name="T28" fmla="*/ 29 w 108"/>
              <a:gd name="T29" fmla="*/ 29 h 165"/>
              <a:gd name="T30" fmla="*/ 31 w 108"/>
              <a:gd name="T31" fmla="*/ 28 h 165"/>
              <a:gd name="T32" fmla="*/ 3 w 108"/>
              <a:gd name="T33" fmla="*/ 0 h 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08" h="165">
                <a:moveTo>
                  <a:pt x="76" y="73"/>
                </a:moveTo>
                <a:cubicBezTo>
                  <a:pt x="76" y="74"/>
                  <a:pt x="75" y="74"/>
                  <a:pt x="74" y="75"/>
                </a:cubicBezTo>
                <a:cubicBezTo>
                  <a:pt x="74" y="75"/>
                  <a:pt x="74" y="76"/>
                  <a:pt x="73" y="76"/>
                </a:cubicBezTo>
                <a:cubicBezTo>
                  <a:pt x="104" y="106"/>
                  <a:pt x="104" y="106"/>
                  <a:pt x="104" y="106"/>
                </a:cubicBezTo>
                <a:cubicBezTo>
                  <a:pt x="104" y="165"/>
                  <a:pt x="104" y="165"/>
                  <a:pt x="104" y="165"/>
                </a:cubicBezTo>
                <a:cubicBezTo>
                  <a:pt x="104" y="164"/>
                  <a:pt x="105" y="164"/>
                  <a:pt x="105" y="164"/>
                </a:cubicBezTo>
                <a:cubicBezTo>
                  <a:pt x="105" y="164"/>
                  <a:pt x="105" y="164"/>
                  <a:pt x="105" y="164"/>
                </a:cubicBezTo>
                <a:cubicBezTo>
                  <a:pt x="106" y="164"/>
                  <a:pt x="107" y="164"/>
                  <a:pt x="108" y="165"/>
                </a:cubicBezTo>
                <a:cubicBezTo>
                  <a:pt x="108" y="105"/>
                  <a:pt x="108" y="105"/>
                  <a:pt x="108" y="105"/>
                </a:cubicBezTo>
                <a:cubicBezTo>
                  <a:pt x="76" y="73"/>
                  <a:pt x="76" y="73"/>
                  <a:pt x="76" y="73"/>
                </a:cubicBezTo>
                <a:moveTo>
                  <a:pt x="3" y="0"/>
                </a:moveTo>
                <a:cubicBezTo>
                  <a:pt x="2" y="0"/>
                  <a:pt x="2" y="1"/>
                  <a:pt x="1" y="2"/>
                </a:cubicBezTo>
                <a:cubicBezTo>
                  <a:pt x="1" y="2"/>
                  <a:pt x="0" y="2"/>
                  <a:pt x="0" y="3"/>
                </a:cubicBezTo>
                <a:cubicBezTo>
                  <a:pt x="28" y="30"/>
                  <a:pt x="28" y="30"/>
                  <a:pt x="28" y="30"/>
                </a:cubicBezTo>
                <a:cubicBezTo>
                  <a:pt x="28" y="30"/>
                  <a:pt x="28" y="30"/>
                  <a:pt x="29" y="29"/>
                </a:cubicBezTo>
                <a:cubicBezTo>
                  <a:pt x="29" y="29"/>
                  <a:pt x="30" y="28"/>
                  <a:pt x="31" y="28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64" name="Freeform 1222"/>
          <p:cNvSpPr>
            <a:spLocks/>
          </p:cNvSpPr>
          <p:nvPr/>
        </p:nvSpPr>
        <p:spPr bwMode="auto">
          <a:xfrm>
            <a:off x="-1143818" y="1876425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6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29 w 33"/>
              <a:gd name="T17" fmla="*/ 4 h 34"/>
              <a:gd name="T18" fmla="*/ 29 w 33"/>
              <a:gd name="T19" fmla="*/ 4 h 34"/>
              <a:gd name="T20" fmla="*/ 28 w 33"/>
              <a:gd name="T21" fmla="*/ 5 h 34"/>
              <a:gd name="T22" fmla="*/ 16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9"/>
                  <a:pt x="0" y="13"/>
                  <a:pt x="0" y="17"/>
                </a:cubicBezTo>
                <a:cubicBezTo>
                  <a:pt x="0" y="21"/>
                  <a:pt x="1" y="26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6"/>
                  <a:pt x="33" y="21"/>
                  <a:pt x="33" y="17"/>
                </a:cubicBezTo>
                <a:cubicBezTo>
                  <a:pt x="33" y="13"/>
                  <a:pt x="31" y="9"/>
                  <a:pt x="28" y="5"/>
                </a:cubicBezTo>
                <a:cubicBezTo>
                  <a:pt x="29" y="4"/>
                  <a:pt x="29" y="4"/>
                  <a:pt x="29" y="4"/>
                </a:cubicBezTo>
                <a:cubicBezTo>
                  <a:pt x="29" y="4"/>
                  <a:pt x="29" y="4"/>
                  <a:pt x="29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65" name="Freeform 1223"/>
          <p:cNvSpPr>
            <a:spLocks noEditPoints="1"/>
          </p:cNvSpPr>
          <p:nvPr/>
        </p:nvSpPr>
        <p:spPr bwMode="auto">
          <a:xfrm>
            <a:off x="-1161280" y="1860550"/>
            <a:ext cx="169863" cy="174625"/>
          </a:xfrm>
          <a:custGeom>
            <a:avLst/>
            <a:gdLst>
              <a:gd name="T0" fmla="*/ 20 w 41"/>
              <a:gd name="T1" fmla="*/ 38 h 42"/>
              <a:gd name="T2" fmla="*/ 9 w 41"/>
              <a:gd name="T3" fmla="*/ 33 h 42"/>
              <a:gd name="T4" fmla="*/ 4 w 41"/>
              <a:gd name="T5" fmla="*/ 21 h 42"/>
              <a:gd name="T6" fmla="*/ 9 w 41"/>
              <a:gd name="T7" fmla="*/ 9 h 42"/>
              <a:gd name="T8" fmla="*/ 20 w 41"/>
              <a:gd name="T9" fmla="*/ 4 h 42"/>
              <a:gd name="T10" fmla="*/ 32 w 41"/>
              <a:gd name="T11" fmla="*/ 9 h 42"/>
              <a:gd name="T12" fmla="*/ 33 w 41"/>
              <a:gd name="T13" fmla="*/ 8 h 42"/>
              <a:gd name="T14" fmla="*/ 35 w 41"/>
              <a:gd name="T15" fmla="*/ 6 h 42"/>
              <a:gd name="T16" fmla="*/ 33 w 41"/>
              <a:gd name="T17" fmla="*/ 8 h 42"/>
              <a:gd name="T18" fmla="*/ 32 w 41"/>
              <a:gd name="T19" fmla="*/ 9 h 42"/>
              <a:gd name="T20" fmla="*/ 37 w 41"/>
              <a:gd name="T21" fmla="*/ 21 h 42"/>
              <a:gd name="T22" fmla="*/ 32 w 41"/>
              <a:gd name="T23" fmla="*/ 33 h 42"/>
              <a:gd name="T24" fmla="*/ 20 w 41"/>
              <a:gd name="T25" fmla="*/ 38 h 42"/>
              <a:gd name="T26" fmla="*/ 20 w 41"/>
              <a:gd name="T27" fmla="*/ 0 h 42"/>
              <a:gd name="T28" fmla="*/ 20 w 41"/>
              <a:gd name="T29" fmla="*/ 0 h 42"/>
              <a:gd name="T30" fmla="*/ 19 w 41"/>
              <a:gd name="T31" fmla="*/ 1 h 42"/>
              <a:gd name="T32" fmla="*/ 6 w 41"/>
              <a:gd name="T33" fmla="*/ 6 h 42"/>
              <a:gd name="T34" fmla="*/ 0 w 41"/>
              <a:gd name="T35" fmla="*/ 21 h 42"/>
              <a:gd name="T36" fmla="*/ 6 w 41"/>
              <a:gd name="T37" fmla="*/ 36 h 42"/>
              <a:gd name="T38" fmla="*/ 20 w 41"/>
              <a:gd name="T39" fmla="*/ 42 h 42"/>
              <a:gd name="T40" fmla="*/ 20 w 41"/>
              <a:gd name="T41" fmla="*/ 42 h 42"/>
              <a:gd name="T42" fmla="*/ 35 w 41"/>
              <a:gd name="T43" fmla="*/ 36 h 42"/>
              <a:gd name="T44" fmla="*/ 41 w 41"/>
              <a:gd name="T45" fmla="*/ 21 h 42"/>
              <a:gd name="T46" fmla="*/ 35 w 41"/>
              <a:gd name="T47" fmla="*/ 6 h 42"/>
              <a:gd name="T48" fmla="*/ 35 w 41"/>
              <a:gd name="T49" fmla="*/ 6 h 42"/>
              <a:gd name="T50" fmla="*/ 23 w 41"/>
              <a:gd name="T51" fmla="*/ 1 h 42"/>
              <a:gd name="T52" fmla="*/ 20 w 41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2">
                <a:moveTo>
                  <a:pt x="20" y="38"/>
                </a:moveTo>
                <a:cubicBezTo>
                  <a:pt x="16" y="38"/>
                  <a:pt x="12" y="36"/>
                  <a:pt x="9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3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3" y="8"/>
                  <a:pt x="33" y="8"/>
                  <a:pt x="33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3" y="8"/>
                  <a:pt x="33" y="8"/>
                  <a:pt x="33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3"/>
                  <a:pt x="37" y="17"/>
                  <a:pt x="37" y="21"/>
                </a:cubicBezTo>
                <a:cubicBezTo>
                  <a:pt x="37" y="25"/>
                  <a:pt x="35" y="30"/>
                  <a:pt x="32" y="33"/>
                </a:cubicBezTo>
                <a:cubicBezTo>
                  <a:pt x="29" y="36"/>
                  <a:pt x="25" y="38"/>
                  <a:pt x="20" y="38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20" y="0"/>
                  <a:pt x="19" y="0"/>
                  <a:pt x="19" y="1"/>
                </a:cubicBezTo>
                <a:cubicBezTo>
                  <a:pt x="14" y="1"/>
                  <a:pt x="9" y="3"/>
                  <a:pt x="6" y="6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6" y="42"/>
                  <a:pt x="31" y="40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1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3"/>
                  <a:pt x="27" y="1"/>
                  <a:pt x="23" y="1"/>
                </a:cubicBezTo>
                <a:cubicBezTo>
                  <a:pt x="22" y="0"/>
                  <a:pt x="21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66" name="Freeform 1224"/>
          <p:cNvSpPr>
            <a:spLocks/>
          </p:cNvSpPr>
          <p:nvPr/>
        </p:nvSpPr>
        <p:spPr bwMode="auto">
          <a:xfrm>
            <a:off x="-1637530" y="1055687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6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8 w 33"/>
              <a:gd name="T21" fmla="*/ 5 h 34"/>
              <a:gd name="T22" fmla="*/ 16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9"/>
                  <a:pt x="0" y="13"/>
                  <a:pt x="0" y="17"/>
                </a:cubicBezTo>
                <a:cubicBezTo>
                  <a:pt x="0" y="21"/>
                  <a:pt x="1" y="26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6"/>
                  <a:pt x="33" y="21"/>
                  <a:pt x="33" y="17"/>
                </a:cubicBezTo>
                <a:cubicBezTo>
                  <a:pt x="33" y="13"/>
                  <a:pt x="32" y="9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67" name="Freeform 1225"/>
          <p:cNvSpPr>
            <a:spLocks noEditPoints="1"/>
          </p:cNvSpPr>
          <p:nvPr/>
        </p:nvSpPr>
        <p:spPr bwMode="auto">
          <a:xfrm>
            <a:off x="-1653405" y="1039812"/>
            <a:ext cx="169863" cy="174625"/>
          </a:xfrm>
          <a:custGeom>
            <a:avLst/>
            <a:gdLst>
              <a:gd name="T0" fmla="*/ 20 w 41"/>
              <a:gd name="T1" fmla="*/ 38 h 42"/>
              <a:gd name="T2" fmla="*/ 9 w 41"/>
              <a:gd name="T3" fmla="*/ 33 h 42"/>
              <a:gd name="T4" fmla="*/ 4 w 41"/>
              <a:gd name="T5" fmla="*/ 21 h 42"/>
              <a:gd name="T6" fmla="*/ 9 w 41"/>
              <a:gd name="T7" fmla="*/ 9 h 42"/>
              <a:gd name="T8" fmla="*/ 20 w 41"/>
              <a:gd name="T9" fmla="*/ 4 h 42"/>
              <a:gd name="T10" fmla="*/ 32 w 41"/>
              <a:gd name="T11" fmla="*/ 9 h 42"/>
              <a:gd name="T12" fmla="*/ 34 w 41"/>
              <a:gd name="T13" fmla="*/ 8 h 42"/>
              <a:gd name="T14" fmla="*/ 35 w 41"/>
              <a:gd name="T15" fmla="*/ 6 h 42"/>
              <a:gd name="T16" fmla="*/ 34 w 41"/>
              <a:gd name="T17" fmla="*/ 8 h 42"/>
              <a:gd name="T18" fmla="*/ 32 w 41"/>
              <a:gd name="T19" fmla="*/ 9 h 42"/>
              <a:gd name="T20" fmla="*/ 37 w 41"/>
              <a:gd name="T21" fmla="*/ 21 h 42"/>
              <a:gd name="T22" fmla="*/ 32 w 41"/>
              <a:gd name="T23" fmla="*/ 33 h 42"/>
              <a:gd name="T24" fmla="*/ 20 w 41"/>
              <a:gd name="T25" fmla="*/ 38 h 42"/>
              <a:gd name="T26" fmla="*/ 21 w 41"/>
              <a:gd name="T27" fmla="*/ 0 h 42"/>
              <a:gd name="T28" fmla="*/ 20 w 41"/>
              <a:gd name="T29" fmla="*/ 0 h 42"/>
              <a:gd name="T30" fmla="*/ 6 w 41"/>
              <a:gd name="T31" fmla="*/ 6 h 42"/>
              <a:gd name="T32" fmla="*/ 0 w 41"/>
              <a:gd name="T33" fmla="*/ 21 h 42"/>
              <a:gd name="T34" fmla="*/ 6 w 41"/>
              <a:gd name="T35" fmla="*/ 36 h 42"/>
              <a:gd name="T36" fmla="*/ 20 w 41"/>
              <a:gd name="T37" fmla="*/ 42 h 42"/>
              <a:gd name="T38" fmla="*/ 20 w 41"/>
              <a:gd name="T39" fmla="*/ 42 h 42"/>
              <a:gd name="T40" fmla="*/ 34 w 41"/>
              <a:gd name="T41" fmla="*/ 37 h 42"/>
              <a:gd name="T42" fmla="*/ 35 w 41"/>
              <a:gd name="T43" fmla="*/ 36 h 42"/>
              <a:gd name="T44" fmla="*/ 37 w 41"/>
              <a:gd name="T45" fmla="*/ 34 h 42"/>
              <a:gd name="T46" fmla="*/ 41 w 41"/>
              <a:gd name="T47" fmla="*/ 21 h 42"/>
              <a:gd name="T48" fmla="*/ 35 w 41"/>
              <a:gd name="T49" fmla="*/ 6 h 42"/>
              <a:gd name="T50" fmla="*/ 35 w 41"/>
              <a:gd name="T51" fmla="*/ 6 h 42"/>
              <a:gd name="T52" fmla="*/ 21 w 41"/>
              <a:gd name="T53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2">
                <a:moveTo>
                  <a:pt x="20" y="38"/>
                </a:moveTo>
                <a:cubicBezTo>
                  <a:pt x="16" y="38"/>
                  <a:pt x="12" y="36"/>
                  <a:pt x="9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3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6" y="13"/>
                  <a:pt x="37" y="17"/>
                  <a:pt x="37" y="21"/>
                </a:cubicBezTo>
                <a:cubicBezTo>
                  <a:pt x="37" y="25"/>
                  <a:pt x="36" y="30"/>
                  <a:pt x="32" y="33"/>
                </a:cubicBezTo>
                <a:cubicBezTo>
                  <a:pt x="29" y="36"/>
                  <a:pt x="25" y="38"/>
                  <a:pt x="20" y="38"/>
                </a:cubicBezTo>
                <a:moveTo>
                  <a:pt x="21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1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10" y="40"/>
                  <a:pt x="15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5" y="42"/>
                  <a:pt x="30" y="40"/>
                  <a:pt x="34" y="37"/>
                </a:cubicBezTo>
                <a:cubicBezTo>
                  <a:pt x="34" y="36"/>
                  <a:pt x="35" y="36"/>
                  <a:pt x="35" y="36"/>
                </a:cubicBezTo>
                <a:cubicBezTo>
                  <a:pt x="36" y="35"/>
                  <a:pt x="36" y="34"/>
                  <a:pt x="37" y="34"/>
                </a:cubicBezTo>
                <a:cubicBezTo>
                  <a:pt x="40" y="30"/>
                  <a:pt x="41" y="26"/>
                  <a:pt x="41" y="21"/>
                </a:cubicBezTo>
                <a:cubicBezTo>
                  <a:pt x="41" y="16"/>
                  <a:pt x="39" y="11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68" name="Freeform 1226"/>
          <p:cNvSpPr>
            <a:spLocks noEditPoints="1"/>
          </p:cNvSpPr>
          <p:nvPr/>
        </p:nvSpPr>
        <p:spPr bwMode="auto">
          <a:xfrm>
            <a:off x="-1416868" y="1279525"/>
            <a:ext cx="234950" cy="233363"/>
          </a:xfrm>
          <a:custGeom>
            <a:avLst/>
            <a:gdLst>
              <a:gd name="T0" fmla="*/ 29 w 57"/>
              <a:gd name="T1" fmla="*/ 47 h 56"/>
              <a:gd name="T2" fmla="*/ 15 w 57"/>
              <a:gd name="T3" fmla="*/ 41 h 56"/>
              <a:gd name="T4" fmla="*/ 15 w 57"/>
              <a:gd name="T5" fmla="*/ 15 h 56"/>
              <a:gd name="T6" fmla="*/ 29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9 w 57"/>
              <a:gd name="T13" fmla="*/ 47 h 56"/>
              <a:gd name="T14" fmla="*/ 29 w 57"/>
              <a:gd name="T15" fmla="*/ 0 h 56"/>
              <a:gd name="T16" fmla="*/ 9 w 57"/>
              <a:gd name="T17" fmla="*/ 8 h 56"/>
              <a:gd name="T18" fmla="*/ 0 w 57"/>
              <a:gd name="T19" fmla="*/ 28 h 56"/>
              <a:gd name="T20" fmla="*/ 9 w 57"/>
              <a:gd name="T21" fmla="*/ 48 h 56"/>
              <a:gd name="T22" fmla="*/ 29 w 57"/>
              <a:gd name="T23" fmla="*/ 56 h 56"/>
              <a:gd name="T24" fmla="*/ 49 w 57"/>
              <a:gd name="T25" fmla="*/ 48 h 56"/>
              <a:gd name="T26" fmla="*/ 57 w 57"/>
              <a:gd name="T27" fmla="*/ 28 h 56"/>
              <a:gd name="T28" fmla="*/ 49 w 57"/>
              <a:gd name="T29" fmla="*/ 8 h 56"/>
              <a:gd name="T30" fmla="*/ 50 w 57"/>
              <a:gd name="T31" fmla="*/ 7 h 56"/>
              <a:gd name="T32" fmla="*/ 50 w 57"/>
              <a:gd name="T33" fmla="*/ 7 h 56"/>
              <a:gd name="T34" fmla="*/ 49 w 57"/>
              <a:gd name="T35" fmla="*/ 8 h 56"/>
              <a:gd name="T36" fmla="*/ 29 w 57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6">
                <a:moveTo>
                  <a:pt x="29" y="47"/>
                </a:moveTo>
                <a:cubicBezTo>
                  <a:pt x="24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4" y="9"/>
                  <a:pt x="29" y="9"/>
                </a:cubicBezTo>
                <a:cubicBezTo>
                  <a:pt x="33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5"/>
                  <a:pt x="3" y="43"/>
                  <a:pt x="9" y="48"/>
                </a:cubicBezTo>
                <a:cubicBezTo>
                  <a:pt x="14" y="54"/>
                  <a:pt x="21" y="56"/>
                  <a:pt x="29" y="56"/>
                </a:cubicBezTo>
                <a:cubicBezTo>
                  <a:pt x="36" y="56"/>
                  <a:pt x="43" y="54"/>
                  <a:pt x="49" y="48"/>
                </a:cubicBezTo>
                <a:cubicBezTo>
                  <a:pt x="54" y="43"/>
                  <a:pt x="57" y="35"/>
                  <a:pt x="57" y="28"/>
                </a:cubicBezTo>
                <a:cubicBezTo>
                  <a:pt x="57" y="21"/>
                  <a:pt x="54" y="14"/>
                  <a:pt x="49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9" y="8"/>
                  <a:pt x="49" y="8"/>
                  <a:pt x="49" y="8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69" name="Freeform 1227"/>
          <p:cNvSpPr>
            <a:spLocks/>
          </p:cNvSpPr>
          <p:nvPr/>
        </p:nvSpPr>
        <p:spPr bwMode="auto">
          <a:xfrm>
            <a:off x="-1434330" y="1263650"/>
            <a:ext cx="269875" cy="265113"/>
          </a:xfrm>
          <a:custGeom>
            <a:avLst/>
            <a:gdLst>
              <a:gd name="T0" fmla="*/ 33 w 65"/>
              <a:gd name="T1" fmla="*/ 0 h 64"/>
              <a:gd name="T2" fmla="*/ 33 w 65"/>
              <a:gd name="T3" fmla="*/ 0 h 64"/>
              <a:gd name="T4" fmla="*/ 12 w 65"/>
              <a:gd name="T5" fmla="*/ 8 h 64"/>
              <a:gd name="T6" fmla="*/ 10 w 65"/>
              <a:gd name="T7" fmla="*/ 9 h 64"/>
              <a:gd name="T8" fmla="*/ 9 w 65"/>
              <a:gd name="T9" fmla="*/ 10 h 64"/>
              <a:gd name="T10" fmla="*/ 0 w 65"/>
              <a:gd name="T11" fmla="*/ 32 h 64"/>
              <a:gd name="T12" fmla="*/ 10 w 65"/>
              <a:gd name="T13" fmla="*/ 55 h 64"/>
              <a:gd name="T14" fmla="*/ 33 w 65"/>
              <a:gd name="T15" fmla="*/ 64 h 64"/>
              <a:gd name="T16" fmla="*/ 33 w 65"/>
              <a:gd name="T17" fmla="*/ 64 h 64"/>
              <a:gd name="T18" fmla="*/ 54 w 65"/>
              <a:gd name="T19" fmla="*/ 56 h 64"/>
              <a:gd name="T20" fmla="*/ 55 w 65"/>
              <a:gd name="T21" fmla="*/ 55 h 64"/>
              <a:gd name="T22" fmla="*/ 57 w 65"/>
              <a:gd name="T23" fmla="*/ 53 h 64"/>
              <a:gd name="T24" fmla="*/ 65 w 65"/>
              <a:gd name="T25" fmla="*/ 32 h 64"/>
              <a:gd name="T26" fmla="*/ 55 w 65"/>
              <a:gd name="T27" fmla="*/ 9 h 64"/>
              <a:gd name="T28" fmla="*/ 54 w 65"/>
              <a:gd name="T29" fmla="*/ 11 h 64"/>
              <a:gd name="T30" fmla="*/ 53 w 65"/>
              <a:gd name="T31" fmla="*/ 12 h 64"/>
              <a:gd name="T32" fmla="*/ 61 w 65"/>
              <a:gd name="T33" fmla="*/ 32 h 64"/>
              <a:gd name="T34" fmla="*/ 53 w 65"/>
              <a:gd name="T35" fmla="*/ 52 h 64"/>
              <a:gd name="T36" fmla="*/ 33 w 65"/>
              <a:gd name="T37" fmla="*/ 60 h 64"/>
              <a:gd name="T38" fmla="*/ 13 w 65"/>
              <a:gd name="T39" fmla="*/ 52 h 64"/>
              <a:gd name="T40" fmla="*/ 4 w 65"/>
              <a:gd name="T41" fmla="*/ 32 h 64"/>
              <a:gd name="T42" fmla="*/ 13 w 65"/>
              <a:gd name="T43" fmla="*/ 12 h 64"/>
              <a:gd name="T44" fmla="*/ 33 w 65"/>
              <a:gd name="T45" fmla="*/ 4 h 64"/>
              <a:gd name="T46" fmla="*/ 53 w 65"/>
              <a:gd name="T47" fmla="*/ 12 h 64"/>
              <a:gd name="T48" fmla="*/ 54 w 65"/>
              <a:gd name="T49" fmla="*/ 11 h 64"/>
              <a:gd name="T50" fmla="*/ 55 w 65"/>
              <a:gd name="T51" fmla="*/ 9 h 64"/>
              <a:gd name="T52" fmla="*/ 33 w 65"/>
              <a:gd name="T53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5" h="64"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5" y="0"/>
                  <a:pt x="18" y="2"/>
                  <a:pt x="12" y="8"/>
                </a:cubicBezTo>
                <a:cubicBezTo>
                  <a:pt x="11" y="8"/>
                  <a:pt x="10" y="9"/>
                  <a:pt x="10" y="9"/>
                </a:cubicBezTo>
                <a:cubicBezTo>
                  <a:pt x="9" y="10"/>
                  <a:pt x="9" y="10"/>
                  <a:pt x="9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3" y="49"/>
                  <a:pt x="10" y="55"/>
                </a:cubicBezTo>
                <a:cubicBezTo>
                  <a:pt x="16" y="61"/>
                  <a:pt x="24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0" y="64"/>
                  <a:pt x="48" y="62"/>
                  <a:pt x="54" y="56"/>
                </a:cubicBezTo>
                <a:cubicBezTo>
                  <a:pt x="55" y="56"/>
                  <a:pt x="55" y="55"/>
                  <a:pt x="55" y="55"/>
                </a:cubicBezTo>
                <a:cubicBezTo>
                  <a:pt x="56" y="54"/>
                  <a:pt x="57" y="54"/>
                  <a:pt x="57" y="53"/>
                </a:cubicBezTo>
                <a:cubicBezTo>
                  <a:pt x="62" y="47"/>
                  <a:pt x="65" y="40"/>
                  <a:pt x="65" y="32"/>
                </a:cubicBezTo>
                <a:cubicBezTo>
                  <a:pt x="65" y="24"/>
                  <a:pt x="62" y="16"/>
                  <a:pt x="55" y="9"/>
                </a:cubicBezTo>
                <a:cubicBezTo>
                  <a:pt x="54" y="11"/>
                  <a:pt x="54" y="11"/>
                  <a:pt x="54" y="11"/>
                </a:cubicBezTo>
                <a:cubicBezTo>
                  <a:pt x="53" y="12"/>
                  <a:pt x="53" y="12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39"/>
                  <a:pt x="58" y="47"/>
                  <a:pt x="53" y="52"/>
                </a:cubicBezTo>
                <a:cubicBezTo>
                  <a:pt x="47" y="58"/>
                  <a:pt x="40" y="60"/>
                  <a:pt x="33" y="60"/>
                </a:cubicBezTo>
                <a:cubicBezTo>
                  <a:pt x="25" y="60"/>
                  <a:pt x="18" y="58"/>
                  <a:pt x="13" y="52"/>
                </a:cubicBezTo>
                <a:cubicBezTo>
                  <a:pt x="7" y="47"/>
                  <a:pt x="4" y="39"/>
                  <a:pt x="4" y="32"/>
                </a:cubicBezTo>
                <a:cubicBezTo>
                  <a:pt x="4" y="25"/>
                  <a:pt x="7" y="18"/>
                  <a:pt x="13" y="12"/>
                </a:cubicBez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5" y="9"/>
                  <a:pt x="55" y="9"/>
                  <a:pt x="55" y="9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70" name="Freeform 1228"/>
          <p:cNvSpPr>
            <a:spLocks/>
          </p:cNvSpPr>
          <p:nvPr/>
        </p:nvSpPr>
        <p:spPr bwMode="auto">
          <a:xfrm>
            <a:off x="-1385118" y="1317625"/>
            <a:ext cx="169863" cy="157163"/>
          </a:xfrm>
          <a:custGeom>
            <a:avLst/>
            <a:gdLst>
              <a:gd name="T0" fmla="*/ 21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5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85" name="Freeform 1243"/>
          <p:cNvSpPr>
            <a:spLocks/>
          </p:cNvSpPr>
          <p:nvPr/>
        </p:nvSpPr>
        <p:spPr bwMode="auto">
          <a:xfrm>
            <a:off x="1686695" y="5397500"/>
            <a:ext cx="1371600" cy="3702050"/>
          </a:xfrm>
          <a:custGeom>
            <a:avLst/>
            <a:gdLst>
              <a:gd name="T0" fmla="*/ 5 w 331"/>
              <a:gd name="T1" fmla="*/ 0 h 893"/>
              <a:gd name="T2" fmla="*/ 2 w 331"/>
              <a:gd name="T3" fmla="*/ 0 h 893"/>
              <a:gd name="T4" fmla="*/ 2 w 331"/>
              <a:gd name="T5" fmla="*/ 0 h 893"/>
              <a:gd name="T6" fmla="*/ 1 w 331"/>
              <a:gd name="T7" fmla="*/ 0 h 893"/>
              <a:gd name="T8" fmla="*/ 0 w 331"/>
              <a:gd name="T9" fmla="*/ 57 h 893"/>
              <a:gd name="T10" fmla="*/ 102 w 331"/>
              <a:gd name="T11" fmla="*/ 157 h 893"/>
              <a:gd name="T12" fmla="*/ 300 w 331"/>
              <a:gd name="T13" fmla="*/ 157 h 893"/>
              <a:gd name="T14" fmla="*/ 327 w 331"/>
              <a:gd name="T15" fmla="*/ 187 h 893"/>
              <a:gd name="T16" fmla="*/ 327 w 331"/>
              <a:gd name="T17" fmla="*/ 893 h 893"/>
              <a:gd name="T18" fmla="*/ 331 w 331"/>
              <a:gd name="T19" fmla="*/ 893 h 893"/>
              <a:gd name="T20" fmla="*/ 331 w 331"/>
              <a:gd name="T21" fmla="*/ 185 h 893"/>
              <a:gd name="T22" fmla="*/ 301 w 331"/>
              <a:gd name="T23" fmla="*/ 153 h 893"/>
              <a:gd name="T24" fmla="*/ 104 w 331"/>
              <a:gd name="T25" fmla="*/ 153 h 893"/>
              <a:gd name="T26" fmla="*/ 4 w 331"/>
              <a:gd name="T27" fmla="*/ 55 h 893"/>
              <a:gd name="T28" fmla="*/ 5 w 331"/>
              <a:gd name="T29" fmla="*/ 0 h 8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31" h="893">
                <a:moveTo>
                  <a:pt x="5" y="0"/>
                </a:moveTo>
                <a:cubicBezTo>
                  <a:pt x="4" y="0"/>
                  <a:pt x="3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1" y="0"/>
                  <a:pt x="1" y="0"/>
                </a:cubicBezTo>
                <a:cubicBezTo>
                  <a:pt x="0" y="57"/>
                  <a:pt x="0" y="57"/>
                  <a:pt x="0" y="57"/>
                </a:cubicBezTo>
                <a:cubicBezTo>
                  <a:pt x="102" y="157"/>
                  <a:pt x="102" y="157"/>
                  <a:pt x="102" y="157"/>
                </a:cubicBezTo>
                <a:cubicBezTo>
                  <a:pt x="300" y="157"/>
                  <a:pt x="300" y="157"/>
                  <a:pt x="300" y="157"/>
                </a:cubicBezTo>
                <a:cubicBezTo>
                  <a:pt x="327" y="187"/>
                  <a:pt x="327" y="187"/>
                  <a:pt x="327" y="187"/>
                </a:cubicBezTo>
                <a:cubicBezTo>
                  <a:pt x="327" y="893"/>
                  <a:pt x="327" y="893"/>
                  <a:pt x="327" y="893"/>
                </a:cubicBezTo>
                <a:cubicBezTo>
                  <a:pt x="331" y="893"/>
                  <a:pt x="331" y="893"/>
                  <a:pt x="331" y="893"/>
                </a:cubicBezTo>
                <a:cubicBezTo>
                  <a:pt x="331" y="185"/>
                  <a:pt x="331" y="185"/>
                  <a:pt x="331" y="185"/>
                </a:cubicBezTo>
                <a:cubicBezTo>
                  <a:pt x="301" y="153"/>
                  <a:pt x="301" y="153"/>
                  <a:pt x="301" y="153"/>
                </a:cubicBezTo>
                <a:cubicBezTo>
                  <a:pt x="104" y="153"/>
                  <a:pt x="104" y="153"/>
                  <a:pt x="104" y="153"/>
                </a:cubicBezTo>
                <a:cubicBezTo>
                  <a:pt x="4" y="55"/>
                  <a:pt x="4" y="55"/>
                  <a:pt x="4" y="55"/>
                </a:cubicBezTo>
                <a:cubicBezTo>
                  <a:pt x="5" y="0"/>
                  <a:pt x="5" y="0"/>
                  <a:pt x="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86" name="Freeform 1244"/>
          <p:cNvSpPr>
            <a:spLocks/>
          </p:cNvSpPr>
          <p:nvPr/>
        </p:nvSpPr>
        <p:spPr bwMode="auto">
          <a:xfrm>
            <a:off x="1629545" y="5243513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4 h 33"/>
              <a:gd name="T4" fmla="*/ 0 w 33"/>
              <a:gd name="T5" fmla="*/ 16 h 33"/>
              <a:gd name="T6" fmla="*/ 5 w 33"/>
              <a:gd name="T7" fmla="*/ 28 h 33"/>
              <a:gd name="T8" fmla="*/ 5 w 33"/>
              <a:gd name="T9" fmla="*/ 28 h 33"/>
              <a:gd name="T10" fmla="*/ 16 w 33"/>
              <a:gd name="T11" fmla="*/ 33 h 33"/>
              <a:gd name="T12" fmla="*/ 28 w 33"/>
              <a:gd name="T13" fmla="*/ 28 h 33"/>
              <a:gd name="T14" fmla="*/ 33 w 33"/>
              <a:gd name="T15" fmla="*/ 16 h 33"/>
              <a:gd name="T16" fmla="*/ 28 w 33"/>
              <a:gd name="T17" fmla="*/ 4 h 33"/>
              <a:gd name="T18" fmla="*/ 16 w 33"/>
              <a:gd name="T19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1"/>
                  <a:pt x="5" y="4"/>
                </a:cubicBezTo>
                <a:cubicBezTo>
                  <a:pt x="1" y="8"/>
                  <a:pt x="0" y="12"/>
                  <a:pt x="0" y="16"/>
                </a:cubicBezTo>
                <a:cubicBezTo>
                  <a:pt x="0" y="20"/>
                  <a:pt x="1" y="25"/>
                  <a:pt x="5" y="28"/>
                </a:cubicBezTo>
                <a:cubicBezTo>
                  <a:pt x="5" y="28"/>
                  <a:pt x="5" y="28"/>
                  <a:pt x="5" y="28"/>
                </a:cubicBezTo>
                <a:cubicBezTo>
                  <a:pt x="8" y="31"/>
                  <a:pt x="12" y="33"/>
                  <a:pt x="16" y="33"/>
                </a:cubicBezTo>
                <a:cubicBezTo>
                  <a:pt x="21" y="33"/>
                  <a:pt x="25" y="31"/>
                  <a:pt x="28" y="28"/>
                </a:cubicBezTo>
                <a:cubicBezTo>
                  <a:pt x="32" y="25"/>
                  <a:pt x="33" y="20"/>
                  <a:pt x="33" y="16"/>
                </a:cubicBezTo>
                <a:cubicBezTo>
                  <a:pt x="33" y="12"/>
                  <a:pt x="32" y="8"/>
                  <a:pt x="28" y="4"/>
                </a:cubicBezTo>
                <a:cubicBezTo>
                  <a:pt x="25" y="1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87" name="Freeform 1245"/>
          <p:cNvSpPr>
            <a:spLocks noEditPoints="1"/>
          </p:cNvSpPr>
          <p:nvPr/>
        </p:nvSpPr>
        <p:spPr bwMode="auto">
          <a:xfrm>
            <a:off x="1612082" y="5227638"/>
            <a:ext cx="169863" cy="169863"/>
          </a:xfrm>
          <a:custGeom>
            <a:avLst/>
            <a:gdLst>
              <a:gd name="T0" fmla="*/ 9 w 41"/>
              <a:gd name="T1" fmla="*/ 32 h 41"/>
              <a:gd name="T2" fmla="*/ 9 w 41"/>
              <a:gd name="T3" fmla="*/ 32 h 41"/>
              <a:gd name="T4" fmla="*/ 4 w 41"/>
              <a:gd name="T5" fmla="*/ 20 h 41"/>
              <a:gd name="T6" fmla="*/ 9 w 41"/>
              <a:gd name="T7" fmla="*/ 8 h 41"/>
              <a:gd name="T8" fmla="*/ 20 w 41"/>
              <a:gd name="T9" fmla="*/ 4 h 41"/>
              <a:gd name="T10" fmla="*/ 32 w 41"/>
              <a:gd name="T11" fmla="*/ 8 h 41"/>
              <a:gd name="T12" fmla="*/ 37 w 41"/>
              <a:gd name="T13" fmla="*/ 20 h 41"/>
              <a:gd name="T14" fmla="*/ 32 w 41"/>
              <a:gd name="T15" fmla="*/ 32 h 41"/>
              <a:gd name="T16" fmla="*/ 20 w 41"/>
              <a:gd name="T17" fmla="*/ 37 h 41"/>
              <a:gd name="T18" fmla="*/ 9 w 41"/>
              <a:gd name="T19" fmla="*/ 32 h 41"/>
              <a:gd name="T20" fmla="*/ 20 w 41"/>
              <a:gd name="T21" fmla="*/ 0 h 41"/>
              <a:gd name="T22" fmla="*/ 20 w 41"/>
              <a:gd name="T23" fmla="*/ 0 h 41"/>
              <a:gd name="T24" fmla="*/ 6 w 41"/>
              <a:gd name="T25" fmla="*/ 6 h 41"/>
              <a:gd name="T26" fmla="*/ 0 w 41"/>
              <a:gd name="T27" fmla="*/ 20 h 41"/>
              <a:gd name="T28" fmla="*/ 6 w 41"/>
              <a:gd name="T29" fmla="*/ 35 h 41"/>
              <a:gd name="T30" fmla="*/ 7 w 41"/>
              <a:gd name="T31" fmla="*/ 33 h 41"/>
              <a:gd name="T32" fmla="*/ 6 w 41"/>
              <a:gd name="T33" fmla="*/ 35 h 41"/>
              <a:gd name="T34" fmla="*/ 19 w 41"/>
              <a:gd name="T35" fmla="*/ 41 h 41"/>
              <a:gd name="T36" fmla="*/ 20 w 41"/>
              <a:gd name="T37" fmla="*/ 41 h 41"/>
              <a:gd name="T38" fmla="*/ 20 w 41"/>
              <a:gd name="T39" fmla="*/ 41 h 41"/>
              <a:gd name="T40" fmla="*/ 23 w 41"/>
              <a:gd name="T41" fmla="*/ 41 h 41"/>
              <a:gd name="T42" fmla="*/ 35 w 41"/>
              <a:gd name="T43" fmla="*/ 35 h 41"/>
              <a:gd name="T44" fmla="*/ 41 w 41"/>
              <a:gd name="T45" fmla="*/ 20 h 41"/>
              <a:gd name="T46" fmla="*/ 35 w 41"/>
              <a:gd name="T47" fmla="*/ 6 h 41"/>
              <a:gd name="T48" fmla="*/ 20 w 41"/>
              <a:gd name="T49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1">
                <a:moveTo>
                  <a:pt x="9" y="32"/>
                </a:moveTo>
                <a:cubicBezTo>
                  <a:pt x="9" y="32"/>
                  <a:pt x="9" y="32"/>
                  <a:pt x="9" y="32"/>
                </a:cubicBezTo>
                <a:cubicBezTo>
                  <a:pt x="5" y="29"/>
                  <a:pt x="4" y="24"/>
                  <a:pt x="4" y="20"/>
                </a:cubicBezTo>
                <a:cubicBezTo>
                  <a:pt x="4" y="16"/>
                  <a:pt x="5" y="12"/>
                  <a:pt x="9" y="8"/>
                </a:cubicBezTo>
                <a:cubicBezTo>
                  <a:pt x="12" y="5"/>
                  <a:pt x="16" y="4"/>
                  <a:pt x="20" y="4"/>
                </a:cubicBezTo>
                <a:cubicBezTo>
                  <a:pt x="25" y="4"/>
                  <a:pt x="29" y="5"/>
                  <a:pt x="32" y="8"/>
                </a:cubicBezTo>
                <a:cubicBezTo>
                  <a:pt x="36" y="12"/>
                  <a:pt x="37" y="16"/>
                  <a:pt x="37" y="20"/>
                </a:cubicBezTo>
                <a:cubicBezTo>
                  <a:pt x="37" y="24"/>
                  <a:pt x="36" y="29"/>
                  <a:pt x="32" y="32"/>
                </a:cubicBezTo>
                <a:cubicBezTo>
                  <a:pt x="29" y="35"/>
                  <a:pt x="25" y="37"/>
                  <a:pt x="20" y="37"/>
                </a:cubicBezTo>
                <a:cubicBezTo>
                  <a:pt x="16" y="37"/>
                  <a:pt x="12" y="35"/>
                  <a:pt x="9" y="32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5"/>
                  <a:pt x="0" y="20"/>
                </a:cubicBezTo>
                <a:cubicBezTo>
                  <a:pt x="0" y="25"/>
                  <a:pt x="2" y="31"/>
                  <a:pt x="6" y="35"/>
                </a:cubicBezTo>
                <a:cubicBezTo>
                  <a:pt x="7" y="33"/>
                  <a:pt x="7" y="33"/>
                  <a:pt x="7" y="33"/>
                </a:cubicBezTo>
                <a:cubicBezTo>
                  <a:pt x="6" y="35"/>
                  <a:pt x="6" y="35"/>
                  <a:pt x="6" y="35"/>
                </a:cubicBezTo>
                <a:cubicBezTo>
                  <a:pt x="9" y="38"/>
                  <a:pt x="14" y="40"/>
                  <a:pt x="19" y="41"/>
                </a:cubicBezTo>
                <a:cubicBezTo>
                  <a:pt x="19" y="41"/>
                  <a:pt x="20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1" y="41"/>
                  <a:pt x="22" y="41"/>
                  <a:pt x="23" y="41"/>
                </a:cubicBezTo>
                <a:cubicBezTo>
                  <a:pt x="27" y="40"/>
                  <a:pt x="32" y="38"/>
                  <a:pt x="35" y="35"/>
                </a:cubicBezTo>
                <a:cubicBezTo>
                  <a:pt x="39" y="31"/>
                  <a:pt x="41" y="25"/>
                  <a:pt x="41" y="20"/>
                </a:cubicBezTo>
                <a:cubicBezTo>
                  <a:pt x="41" y="15"/>
                  <a:pt x="39" y="10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88" name="Freeform 1246"/>
          <p:cNvSpPr>
            <a:spLocks noEditPoints="1"/>
          </p:cNvSpPr>
          <p:nvPr/>
        </p:nvSpPr>
        <p:spPr bwMode="auto">
          <a:xfrm>
            <a:off x="1562870" y="4584700"/>
            <a:ext cx="1628775" cy="4597400"/>
          </a:xfrm>
          <a:custGeom>
            <a:avLst/>
            <a:gdLst>
              <a:gd name="T0" fmla="*/ 80 w 393"/>
              <a:gd name="T1" fmla="*/ 134 h 1109"/>
              <a:gd name="T2" fmla="*/ 78 w 393"/>
              <a:gd name="T3" fmla="*/ 136 h 1109"/>
              <a:gd name="T4" fmla="*/ 77 w 393"/>
              <a:gd name="T5" fmla="*/ 136 h 1109"/>
              <a:gd name="T6" fmla="*/ 117 w 393"/>
              <a:gd name="T7" fmla="*/ 176 h 1109"/>
              <a:gd name="T8" fmla="*/ 116 w 393"/>
              <a:gd name="T9" fmla="*/ 235 h 1109"/>
              <a:gd name="T10" fmla="*/ 203 w 393"/>
              <a:gd name="T11" fmla="*/ 321 h 1109"/>
              <a:gd name="T12" fmla="*/ 358 w 393"/>
              <a:gd name="T13" fmla="*/ 321 h 1109"/>
              <a:gd name="T14" fmla="*/ 389 w 393"/>
              <a:gd name="T15" fmla="*/ 355 h 1109"/>
              <a:gd name="T16" fmla="*/ 389 w 393"/>
              <a:gd name="T17" fmla="*/ 1109 h 1109"/>
              <a:gd name="T18" fmla="*/ 393 w 393"/>
              <a:gd name="T19" fmla="*/ 1109 h 1109"/>
              <a:gd name="T20" fmla="*/ 393 w 393"/>
              <a:gd name="T21" fmla="*/ 353 h 1109"/>
              <a:gd name="T22" fmla="*/ 359 w 393"/>
              <a:gd name="T23" fmla="*/ 317 h 1109"/>
              <a:gd name="T24" fmla="*/ 205 w 393"/>
              <a:gd name="T25" fmla="*/ 317 h 1109"/>
              <a:gd name="T26" fmla="*/ 120 w 393"/>
              <a:gd name="T27" fmla="*/ 234 h 1109"/>
              <a:gd name="T28" fmla="*/ 121 w 393"/>
              <a:gd name="T29" fmla="*/ 175 h 1109"/>
              <a:gd name="T30" fmla="*/ 80 w 393"/>
              <a:gd name="T31" fmla="*/ 134 h 1109"/>
              <a:gd name="T32" fmla="*/ 5 w 393"/>
              <a:gd name="T33" fmla="*/ 0 h 1109"/>
              <a:gd name="T34" fmla="*/ 1 w 393"/>
              <a:gd name="T35" fmla="*/ 1 h 1109"/>
              <a:gd name="T36" fmla="*/ 1 w 393"/>
              <a:gd name="T37" fmla="*/ 1 h 1109"/>
              <a:gd name="T38" fmla="*/ 1 w 393"/>
              <a:gd name="T39" fmla="*/ 1 h 1109"/>
              <a:gd name="T40" fmla="*/ 0 w 393"/>
              <a:gd name="T41" fmla="*/ 59 h 1109"/>
              <a:gd name="T42" fmla="*/ 32 w 393"/>
              <a:gd name="T43" fmla="*/ 91 h 1109"/>
              <a:gd name="T44" fmla="*/ 32 w 393"/>
              <a:gd name="T45" fmla="*/ 90 h 1109"/>
              <a:gd name="T46" fmla="*/ 35 w 393"/>
              <a:gd name="T47" fmla="*/ 88 h 1109"/>
              <a:gd name="T48" fmla="*/ 4 w 393"/>
              <a:gd name="T49" fmla="*/ 57 h 1109"/>
              <a:gd name="T50" fmla="*/ 5 w 393"/>
              <a:gd name="T51" fmla="*/ 0 h 1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393" h="1109">
                <a:moveTo>
                  <a:pt x="80" y="134"/>
                </a:moveTo>
                <a:cubicBezTo>
                  <a:pt x="79" y="134"/>
                  <a:pt x="79" y="135"/>
                  <a:pt x="78" y="136"/>
                </a:cubicBezTo>
                <a:cubicBezTo>
                  <a:pt x="78" y="136"/>
                  <a:pt x="78" y="136"/>
                  <a:pt x="77" y="136"/>
                </a:cubicBezTo>
                <a:cubicBezTo>
                  <a:pt x="117" y="176"/>
                  <a:pt x="117" y="176"/>
                  <a:pt x="117" y="176"/>
                </a:cubicBezTo>
                <a:cubicBezTo>
                  <a:pt x="116" y="235"/>
                  <a:pt x="116" y="235"/>
                  <a:pt x="116" y="235"/>
                </a:cubicBezTo>
                <a:cubicBezTo>
                  <a:pt x="203" y="321"/>
                  <a:pt x="203" y="321"/>
                  <a:pt x="203" y="321"/>
                </a:cubicBezTo>
                <a:cubicBezTo>
                  <a:pt x="358" y="321"/>
                  <a:pt x="358" y="321"/>
                  <a:pt x="358" y="321"/>
                </a:cubicBezTo>
                <a:cubicBezTo>
                  <a:pt x="389" y="355"/>
                  <a:pt x="389" y="355"/>
                  <a:pt x="389" y="355"/>
                </a:cubicBezTo>
                <a:cubicBezTo>
                  <a:pt x="389" y="1109"/>
                  <a:pt x="389" y="1109"/>
                  <a:pt x="389" y="1109"/>
                </a:cubicBezTo>
                <a:cubicBezTo>
                  <a:pt x="393" y="1109"/>
                  <a:pt x="393" y="1109"/>
                  <a:pt x="393" y="1109"/>
                </a:cubicBezTo>
                <a:cubicBezTo>
                  <a:pt x="393" y="353"/>
                  <a:pt x="393" y="353"/>
                  <a:pt x="393" y="353"/>
                </a:cubicBezTo>
                <a:cubicBezTo>
                  <a:pt x="359" y="317"/>
                  <a:pt x="359" y="317"/>
                  <a:pt x="359" y="317"/>
                </a:cubicBezTo>
                <a:cubicBezTo>
                  <a:pt x="205" y="317"/>
                  <a:pt x="205" y="317"/>
                  <a:pt x="205" y="317"/>
                </a:cubicBezTo>
                <a:cubicBezTo>
                  <a:pt x="120" y="234"/>
                  <a:pt x="120" y="234"/>
                  <a:pt x="120" y="234"/>
                </a:cubicBezTo>
                <a:cubicBezTo>
                  <a:pt x="121" y="175"/>
                  <a:pt x="121" y="175"/>
                  <a:pt x="121" y="175"/>
                </a:cubicBezTo>
                <a:cubicBezTo>
                  <a:pt x="80" y="134"/>
                  <a:pt x="80" y="134"/>
                  <a:pt x="80" y="134"/>
                </a:cubicBezTo>
                <a:moveTo>
                  <a:pt x="5" y="0"/>
                </a:moveTo>
                <a:cubicBezTo>
                  <a:pt x="3" y="1"/>
                  <a:pt x="2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0" y="59"/>
                  <a:pt x="0" y="59"/>
                  <a:pt x="0" y="59"/>
                </a:cubicBezTo>
                <a:cubicBezTo>
                  <a:pt x="32" y="91"/>
                  <a:pt x="32" y="91"/>
                  <a:pt x="32" y="91"/>
                </a:cubicBezTo>
                <a:cubicBezTo>
                  <a:pt x="32" y="91"/>
                  <a:pt x="32" y="90"/>
                  <a:pt x="32" y="90"/>
                </a:cubicBezTo>
                <a:cubicBezTo>
                  <a:pt x="33" y="89"/>
                  <a:pt x="34" y="89"/>
                  <a:pt x="35" y="88"/>
                </a:cubicBezTo>
                <a:cubicBezTo>
                  <a:pt x="4" y="57"/>
                  <a:pt x="4" y="57"/>
                  <a:pt x="4" y="57"/>
                </a:cubicBezTo>
                <a:cubicBezTo>
                  <a:pt x="5" y="0"/>
                  <a:pt x="5" y="0"/>
                  <a:pt x="5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89" name="Freeform 1247"/>
          <p:cNvSpPr>
            <a:spLocks/>
          </p:cNvSpPr>
          <p:nvPr/>
        </p:nvSpPr>
        <p:spPr bwMode="auto">
          <a:xfrm>
            <a:off x="1500957" y="4430713"/>
            <a:ext cx="136525" cy="141288"/>
          </a:xfrm>
          <a:custGeom>
            <a:avLst/>
            <a:gdLst>
              <a:gd name="T0" fmla="*/ 16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3 w 33"/>
              <a:gd name="T9" fmla="*/ 30 h 34"/>
              <a:gd name="T10" fmla="*/ 3 w 33"/>
              <a:gd name="T11" fmla="*/ 30 h 34"/>
              <a:gd name="T12" fmla="*/ 5 w 33"/>
              <a:gd name="T13" fmla="*/ 29 h 34"/>
              <a:gd name="T14" fmla="*/ 16 w 33"/>
              <a:gd name="T15" fmla="*/ 34 h 34"/>
              <a:gd name="T16" fmla="*/ 28 w 33"/>
              <a:gd name="T17" fmla="*/ 29 h 34"/>
              <a:gd name="T18" fmla="*/ 33 w 33"/>
              <a:gd name="T19" fmla="*/ 17 h 34"/>
              <a:gd name="T20" fmla="*/ 28 w 33"/>
              <a:gd name="T21" fmla="*/ 5 h 34"/>
              <a:gd name="T22" fmla="*/ 16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6"/>
                  <a:pt x="5" y="29"/>
                </a:cubicBezTo>
                <a:cubicBezTo>
                  <a:pt x="3" y="30"/>
                  <a:pt x="3" y="30"/>
                  <a:pt x="3" y="30"/>
                </a:cubicBezTo>
                <a:cubicBezTo>
                  <a:pt x="3" y="30"/>
                  <a:pt x="3" y="30"/>
                  <a:pt x="3" y="30"/>
                </a:cubicBezTo>
                <a:cubicBezTo>
                  <a:pt x="5" y="29"/>
                  <a:pt x="5" y="29"/>
                  <a:pt x="5" y="29"/>
                </a:cubicBezTo>
                <a:cubicBezTo>
                  <a:pt x="8" y="32"/>
                  <a:pt x="12" y="34"/>
                  <a:pt x="16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1" y="26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90" name="Freeform 1248"/>
          <p:cNvSpPr>
            <a:spLocks/>
          </p:cNvSpPr>
          <p:nvPr/>
        </p:nvSpPr>
        <p:spPr bwMode="auto">
          <a:xfrm>
            <a:off x="1483495" y="4414838"/>
            <a:ext cx="169863" cy="173038"/>
          </a:xfrm>
          <a:custGeom>
            <a:avLst/>
            <a:gdLst>
              <a:gd name="T0" fmla="*/ 20 w 41"/>
              <a:gd name="T1" fmla="*/ 0 h 42"/>
              <a:gd name="T2" fmla="*/ 20 w 41"/>
              <a:gd name="T3" fmla="*/ 0 h 42"/>
              <a:gd name="T4" fmla="*/ 6 w 41"/>
              <a:gd name="T5" fmla="*/ 6 h 42"/>
              <a:gd name="T6" fmla="*/ 0 w 41"/>
              <a:gd name="T7" fmla="*/ 21 h 42"/>
              <a:gd name="T8" fmla="*/ 6 w 41"/>
              <a:gd name="T9" fmla="*/ 36 h 42"/>
              <a:gd name="T10" fmla="*/ 7 w 41"/>
              <a:gd name="T11" fmla="*/ 34 h 42"/>
              <a:gd name="T12" fmla="*/ 9 w 41"/>
              <a:gd name="T13" fmla="*/ 33 h 42"/>
              <a:gd name="T14" fmla="*/ 4 w 41"/>
              <a:gd name="T15" fmla="*/ 21 h 42"/>
              <a:gd name="T16" fmla="*/ 9 w 41"/>
              <a:gd name="T17" fmla="*/ 9 h 42"/>
              <a:gd name="T18" fmla="*/ 20 w 41"/>
              <a:gd name="T19" fmla="*/ 4 h 42"/>
              <a:gd name="T20" fmla="*/ 32 w 41"/>
              <a:gd name="T21" fmla="*/ 9 h 42"/>
              <a:gd name="T22" fmla="*/ 37 w 41"/>
              <a:gd name="T23" fmla="*/ 21 h 42"/>
              <a:gd name="T24" fmla="*/ 32 w 41"/>
              <a:gd name="T25" fmla="*/ 33 h 42"/>
              <a:gd name="T26" fmla="*/ 20 w 41"/>
              <a:gd name="T27" fmla="*/ 38 h 42"/>
              <a:gd name="T28" fmla="*/ 9 w 41"/>
              <a:gd name="T29" fmla="*/ 33 h 42"/>
              <a:gd name="T30" fmla="*/ 7 w 41"/>
              <a:gd name="T31" fmla="*/ 34 h 42"/>
              <a:gd name="T32" fmla="*/ 6 w 41"/>
              <a:gd name="T33" fmla="*/ 36 h 42"/>
              <a:gd name="T34" fmla="*/ 20 w 41"/>
              <a:gd name="T35" fmla="*/ 42 h 42"/>
              <a:gd name="T36" fmla="*/ 20 w 41"/>
              <a:gd name="T37" fmla="*/ 42 h 42"/>
              <a:gd name="T38" fmla="*/ 20 w 41"/>
              <a:gd name="T39" fmla="*/ 42 h 42"/>
              <a:gd name="T40" fmla="*/ 24 w 41"/>
              <a:gd name="T41" fmla="*/ 41 h 42"/>
              <a:gd name="T42" fmla="*/ 35 w 41"/>
              <a:gd name="T43" fmla="*/ 36 h 42"/>
              <a:gd name="T44" fmla="*/ 41 w 41"/>
              <a:gd name="T45" fmla="*/ 21 h 42"/>
              <a:gd name="T46" fmla="*/ 35 w 41"/>
              <a:gd name="T47" fmla="*/ 6 h 42"/>
              <a:gd name="T48" fmla="*/ 20 w 41"/>
              <a:gd name="T4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" h="42"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2"/>
                  <a:pt x="6" y="36"/>
                </a:cubicBezTo>
                <a:cubicBezTo>
                  <a:pt x="7" y="34"/>
                  <a:pt x="7" y="34"/>
                  <a:pt x="7" y="34"/>
                </a:cubicBezTo>
                <a:cubicBezTo>
                  <a:pt x="9" y="33"/>
                  <a:pt x="9" y="33"/>
                  <a:pt x="9" y="33"/>
                </a:cubicBezTo>
                <a:cubicBezTo>
                  <a:pt x="5" y="30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30"/>
                  <a:pt x="32" y="33"/>
                </a:cubicBezTo>
                <a:cubicBezTo>
                  <a:pt x="29" y="36"/>
                  <a:pt x="25" y="38"/>
                  <a:pt x="20" y="38"/>
                </a:cubicBezTo>
                <a:cubicBezTo>
                  <a:pt x="16" y="38"/>
                  <a:pt x="12" y="36"/>
                  <a:pt x="9" y="33"/>
                </a:cubicBezTo>
                <a:cubicBezTo>
                  <a:pt x="7" y="34"/>
                  <a:pt x="7" y="34"/>
                  <a:pt x="7" y="34"/>
                </a:cubicBezTo>
                <a:cubicBezTo>
                  <a:pt x="6" y="36"/>
                  <a:pt x="6" y="36"/>
                  <a:pt x="6" y="36"/>
                </a:cubicBezTo>
                <a:cubicBezTo>
                  <a:pt x="10" y="39"/>
                  <a:pt x="15" y="41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1" y="42"/>
                  <a:pt x="22" y="42"/>
                  <a:pt x="24" y="41"/>
                </a:cubicBezTo>
                <a:cubicBezTo>
                  <a:pt x="28" y="41"/>
                  <a:pt x="32" y="39"/>
                  <a:pt x="35" y="36"/>
                </a:cubicBezTo>
                <a:cubicBezTo>
                  <a:pt x="39" y="32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91" name="Freeform 1249"/>
          <p:cNvSpPr>
            <a:spLocks noEditPoints="1"/>
          </p:cNvSpPr>
          <p:nvPr/>
        </p:nvSpPr>
        <p:spPr bwMode="auto">
          <a:xfrm>
            <a:off x="1673995" y="4937125"/>
            <a:ext cx="233363" cy="231775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0 w 56"/>
              <a:gd name="T19" fmla="*/ 28 h 56"/>
              <a:gd name="T20" fmla="*/ 8 w 56"/>
              <a:gd name="T21" fmla="*/ 48 h 56"/>
              <a:gd name="T22" fmla="*/ 7 w 56"/>
              <a:gd name="T23" fmla="*/ 49 h 56"/>
              <a:gd name="T24" fmla="*/ 7 w 56"/>
              <a:gd name="T25" fmla="*/ 49 h 56"/>
              <a:gd name="T26" fmla="*/ 8 w 56"/>
              <a:gd name="T27" fmla="*/ 48 h 56"/>
              <a:gd name="T28" fmla="*/ 28 w 56"/>
              <a:gd name="T29" fmla="*/ 56 h 56"/>
              <a:gd name="T30" fmla="*/ 48 w 56"/>
              <a:gd name="T31" fmla="*/ 48 h 56"/>
              <a:gd name="T32" fmla="*/ 56 w 56"/>
              <a:gd name="T33" fmla="*/ 28 h 56"/>
              <a:gd name="T34" fmla="*/ 48 w 56"/>
              <a:gd name="T35" fmla="*/ 8 h 56"/>
              <a:gd name="T36" fmla="*/ 28 w 56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7" y="49"/>
                  <a:pt x="7" y="49"/>
                  <a:pt x="7" y="49"/>
                </a:cubicBezTo>
                <a:cubicBezTo>
                  <a:pt x="7" y="49"/>
                  <a:pt x="7" y="49"/>
                  <a:pt x="7" y="49"/>
                </a:cubicBezTo>
                <a:cubicBezTo>
                  <a:pt x="8" y="48"/>
                  <a:pt x="8" y="48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5" y="56"/>
                  <a:pt x="43" y="54"/>
                  <a:pt x="48" y="48"/>
                </a:cubicBezTo>
                <a:cubicBezTo>
                  <a:pt x="54" y="42"/>
                  <a:pt x="56" y="35"/>
                  <a:pt x="56" y="28"/>
                </a:cubicBezTo>
                <a:cubicBezTo>
                  <a:pt x="56" y="21"/>
                  <a:pt x="54" y="13"/>
                  <a:pt x="48" y="8"/>
                </a:cubicBezTo>
                <a:cubicBezTo>
                  <a:pt x="43" y="2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92" name="Freeform 1250"/>
          <p:cNvSpPr>
            <a:spLocks/>
          </p:cNvSpPr>
          <p:nvPr/>
        </p:nvSpPr>
        <p:spPr bwMode="auto">
          <a:xfrm>
            <a:off x="1658120" y="4919663"/>
            <a:ext cx="265113" cy="265113"/>
          </a:xfrm>
          <a:custGeom>
            <a:avLst/>
            <a:gdLst>
              <a:gd name="T0" fmla="*/ 32 w 64"/>
              <a:gd name="T1" fmla="*/ 0 h 64"/>
              <a:gd name="T2" fmla="*/ 32 w 64"/>
              <a:gd name="T3" fmla="*/ 0 h 64"/>
              <a:gd name="T4" fmla="*/ 12 w 64"/>
              <a:gd name="T5" fmla="*/ 7 h 64"/>
              <a:gd name="T6" fmla="*/ 9 w 64"/>
              <a:gd name="T7" fmla="*/ 9 h 64"/>
              <a:gd name="T8" fmla="*/ 9 w 64"/>
              <a:gd name="T9" fmla="*/ 10 h 64"/>
              <a:gd name="T10" fmla="*/ 0 w 64"/>
              <a:gd name="T11" fmla="*/ 32 h 64"/>
              <a:gd name="T12" fmla="*/ 9 w 64"/>
              <a:gd name="T13" fmla="*/ 55 h 64"/>
              <a:gd name="T14" fmla="*/ 11 w 64"/>
              <a:gd name="T15" fmla="*/ 53 h 64"/>
              <a:gd name="T16" fmla="*/ 12 w 64"/>
              <a:gd name="T17" fmla="*/ 52 h 64"/>
              <a:gd name="T18" fmla="*/ 4 w 64"/>
              <a:gd name="T19" fmla="*/ 32 h 64"/>
              <a:gd name="T20" fmla="*/ 12 w 64"/>
              <a:gd name="T21" fmla="*/ 12 h 64"/>
              <a:gd name="T22" fmla="*/ 32 w 64"/>
              <a:gd name="T23" fmla="*/ 4 h 64"/>
              <a:gd name="T24" fmla="*/ 52 w 64"/>
              <a:gd name="T25" fmla="*/ 12 h 64"/>
              <a:gd name="T26" fmla="*/ 60 w 64"/>
              <a:gd name="T27" fmla="*/ 32 h 64"/>
              <a:gd name="T28" fmla="*/ 52 w 64"/>
              <a:gd name="T29" fmla="*/ 52 h 64"/>
              <a:gd name="T30" fmla="*/ 32 w 64"/>
              <a:gd name="T31" fmla="*/ 60 h 64"/>
              <a:gd name="T32" fmla="*/ 12 w 64"/>
              <a:gd name="T33" fmla="*/ 52 h 64"/>
              <a:gd name="T34" fmla="*/ 11 w 64"/>
              <a:gd name="T35" fmla="*/ 53 h 64"/>
              <a:gd name="T36" fmla="*/ 9 w 64"/>
              <a:gd name="T37" fmla="*/ 55 h 64"/>
              <a:gd name="T38" fmla="*/ 32 w 64"/>
              <a:gd name="T39" fmla="*/ 64 h 64"/>
              <a:gd name="T40" fmla="*/ 32 w 64"/>
              <a:gd name="T41" fmla="*/ 64 h 64"/>
              <a:gd name="T42" fmla="*/ 54 w 64"/>
              <a:gd name="T43" fmla="*/ 55 h 64"/>
              <a:gd name="T44" fmla="*/ 55 w 64"/>
              <a:gd name="T45" fmla="*/ 55 h 64"/>
              <a:gd name="T46" fmla="*/ 57 w 64"/>
              <a:gd name="T47" fmla="*/ 53 h 64"/>
              <a:gd name="T48" fmla="*/ 64 w 64"/>
              <a:gd name="T49" fmla="*/ 32 h 64"/>
              <a:gd name="T50" fmla="*/ 55 w 64"/>
              <a:gd name="T51" fmla="*/ 9 h 64"/>
              <a:gd name="T52" fmla="*/ 32 w 64"/>
              <a:gd name="T53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4" h="64"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5" y="0"/>
                  <a:pt x="18" y="2"/>
                  <a:pt x="12" y="7"/>
                </a:cubicBezTo>
                <a:cubicBezTo>
                  <a:pt x="11" y="8"/>
                  <a:pt x="10" y="8"/>
                  <a:pt x="9" y="9"/>
                </a:cubicBezTo>
                <a:cubicBezTo>
                  <a:pt x="9" y="9"/>
                  <a:pt x="9" y="10"/>
                  <a:pt x="9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1" y="53"/>
                  <a:pt x="11" y="53"/>
                  <a:pt x="11" y="53"/>
                </a:cubicBezTo>
                <a:cubicBezTo>
                  <a:pt x="12" y="52"/>
                  <a:pt x="12" y="52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39" y="4"/>
                  <a:pt x="47" y="6"/>
                  <a:pt x="52" y="12"/>
                </a:cubicBezTo>
                <a:cubicBezTo>
                  <a:pt x="58" y="17"/>
                  <a:pt x="60" y="25"/>
                  <a:pt x="60" y="32"/>
                </a:cubicBezTo>
                <a:cubicBezTo>
                  <a:pt x="60" y="39"/>
                  <a:pt x="58" y="46"/>
                  <a:pt x="52" y="52"/>
                </a:cubicBezTo>
                <a:cubicBezTo>
                  <a:pt x="47" y="58"/>
                  <a:pt x="39" y="60"/>
                  <a:pt x="32" y="60"/>
                </a:cubicBezTo>
                <a:cubicBezTo>
                  <a:pt x="25" y="60"/>
                  <a:pt x="18" y="58"/>
                  <a:pt x="12" y="52"/>
                </a:cubicBezTo>
                <a:cubicBezTo>
                  <a:pt x="11" y="53"/>
                  <a:pt x="11" y="53"/>
                  <a:pt x="11" y="53"/>
                </a:cubicBezTo>
                <a:cubicBezTo>
                  <a:pt x="9" y="55"/>
                  <a:pt x="9" y="55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0" y="64"/>
                  <a:pt x="48" y="61"/>
                  <a:pt x="54" y="55"/>
                </a:cubicBezTo>
                <a:cubicBezTo>
                  <a:pt x="55" y="55"/>
                  <a:pt x="55" y="55"/>
                  <a:pt x="55" y="55"/>
                </a:cubicBezTo>
                <a:cubicBezTo>
                  <a:pt x="56" y="54"/>
                  <a:pt x="56" y="53"/>
                  <a:pt x="57" y="53"/>
                </a:cubicBezTo>
                <a:cubicBezTo>
                  <a:pt x="62" y="47"/>
                  <a:pt x="64" y="39"/>
                  <a:pt x="64" y="32"/>
                </a:cubicBezTo>
                <a:cubicBezTo>
                  <a:pt x="64" y="24"/>
                  <a:pt x="61" y="15"/>
                  <a:pt x="55" y="9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93" name="Freeform 1251"/>
          <p:cNvSpPr>
            <a:spLocks/>
          </p:cNvSpPr>
          <p:nvPr/>
        </p:nvSpPr>
        <p:spPr bwMode="auto">
          <a:xfrm>
            <a:off x="1707332" y="4973638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94" name="Freeform 1252"/>
          <p:cNvSpPr>
            <a:spLocks noEditPoints="1"/>
          </p:cNvSpPr>
          <p:nvPr/>
        </p:nvSpPr>
        <p:spPr bwMode="auto">
          <a:xfrm>
            <a:off x="-1393055" y="6164263"/>
            <a:ext cx="231775" cy="231775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0 w 56"/>
              <a:gd name="T19" fmla="*/ 28 h 56"/>
              <a:gd name="T20" fmla="*/ 8 w 56"/>
              <a:gd name="T21" fmla="*/ 48 h 56"/>
              <a:gd name="T22" fmla="*/ 7 w 56"/>
              <a:gd name="T23" fmla="*/ 49 h 56"/>
              <a:gd name="T24" fmla="*/ 7 w 56"/>
              <a:gd name="T25" fmla="*/ 49 h 56"/>
              <a:gd name="T26" fmla="*/ 8 w 56"/>
              <a:gd name="T27" fmla="*/ 48 h 56"/>
              <a:gd name="T28" fmla="*/ 28 w 56"/>
              <a:gd name="T29" fmla="*/ 56 h 56"/>
              <a:gd name="T30" fmla="*/ 48 w 56"/>
              <a:gd name="T31" fmla="*/ 48 h 56"/>
              <a:gd name="T32" fmla="*/ 56 w 56"/>
              <a:gd name="T33" fmla="*/ 28 h 56"/>
              <a:gd name="T34" fmla="*/ 48 w 56"/>
              <a:gd name="T35" fmla="*/ 8 h 56"/>
              <a:gd name="T36" fmla="*/ 28 w 56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7" y="49"/>
                  <a:pt x="7" y="49"/>
                  <a:pt x="7" y="49"/>
                </a:cubicBezTo>
                <a:cubicBezTo>
                  <a:pt x="7" y="49"/>
                  <a:pt x="7" y="49"/>
                  <a:pt x="7" y="49"/>
                </a:cubicBezTo>
                <a:cubicBezTo>
                  <a:pt x="8" y="48"/>
                  <a:pt x="8" y="48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5" y="56"/>
                  <a:pt x="43" y="54"/>
                  <a:pt x="48" y="48"/>
                </a:cubicBezTo>
                <a:cubicBezTo>
                  <a:pt x="54" y="42"/>
                  <a:pt x="56" y="35"/>
                  <a:pt x="56" y="28"/>
                </a:cubicBezTo>
                <a:cubicBezTo>
                  <a:pt x="56" y="21"/>
                  <a:pt x="54" y="13"/>
                  <a:pt x="48" y="8"/>
                </a:cubicBezTo>
                <a:cubicBezTo>
                  <a:pt x="43" y="2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895" name="Freeform 1253"/>
          <p:cNvSpPr>
            <a:spLocks/>
          </p:cNvSpPr>
          <p:nvPr/>
        </p:nvSpPr>
        <p:spPr bwMode="auto">
          <a:xfrm>
            <a:off x="-1408930" y="6146800"/>
            <a:ext cx="265113" cy="266700"/>
          </a:xfrm>
          <a:custGeom>
            <a:avLst/>
            <a:gdLst>
              <a:gd name="T0" fmla="*/ 32 w 64"/>
              <a:gd name="T1" fmla="*/ 0 h 64"/>
              <a:gd name="T2" fmla="*/ 32 w 64"/>
              <a:gd name="T3" fmla="*/ 0 h 64"/>
              <a:gd name="T4" fmla="*/ 9 w 64"/>
              <a:gd name="T5" fmla="*/ 9 h 64"/>
              <a:gd name="T6" fmla="*/ 0 w 64"/>
              <a:gd name="T7" fmla="*/ 32 h 64"/>
              <a:gd name="T8" fmla="*/ 9 w 64"/>
              <a:gd name="T9" fmla="*/ 55 h 64"/>
              <a:gd name="T10" fmla="*/ 11 w 64"/>
              <a:gd name="T11" fmla="*/ 53 h 64"/>
              <a:gd name="T12" fmla="*/ 12 w 64"/>
              <a:gd name="T13" fmla="*/ 52 h 64"/>
              <a:gd name="T14" fmla="*/ 4 w 64"/>
              <a:gd name="T15" fmla="*/ 32 h 64"/>
              <a:gd name="T16" fmla="*/ 12 w 64"/>
              <a:gd name="T17" fmla="*/ 12 h 64"/>
              <a:gd name="T18" fmla="*/ 32 w 64"/>
              <a:gd name="T19" fmla="*/ 4 h 64"/>
              <a:gd name="T20" fmla="*/ 52 w 64"/>
              <a:gd name="T21" fmla="*/ 12 h 64"/>
              <a:gd name="T22" fmla="*/ 60 w 64"/>
              <a:gd name="T23" fmla="*/ 32 h 64"/>
              <a:gd name="T24" fmla="*/ 52 w 64"/>
              <a:gd name="T25" fmla="*/ 52 h 64"/>
              <a:gd name="T26" fmla="*/ 32 w 64"/>
              <a:gd name="T27" fmla="*/ 60 h 64"/>
              <a:gd name="T28" fmla="*/ 12 w 64"/>
              <a:gd name="T29" fmla="*/ 52 h 64"/>
              <a:gd name="T30" fmla="*/ 11 w 64"/>
              <a:gd name="T31" fmla="*/ 53 h 64"/>
              <a:gd name="T32" fmla="*/ 9 w 64"/>
              <a:gd name="T33" fmla="*/ 55 h 64"/>
              <a:gd name="T34" fmla="*/ 32 w 64"/>
              <a:gd name="T35" fmla="*/ 64 h 64"/>
              <a:gd name="T36" fmla="*/ 32 w 64"/>
              <a:gd name="T37" fmla="*/ 64 h 64"/>
              <a:gd name="T38" fmla="*/ 55 w 64"/>
              <a:gd name="T39" fmla="*/ 55 h 64"/>
              <a:gd name="T40" fmla="*/ 64 w 64"/>
              <a:gd name="T41" fmla="*/ 32 h 64"/>
              <a:gd name="T42" fmla="*/ 55 w 64"/>
              <a:gd name="T43" fmla="*/ 9 h 64"/>
              <a:gd name="T44" fmla="*/ 48 w 64"/>
              <a:gd name="T45" fmla="*/ 4 h 64"/>
              <a:gd name="T46" fmla="*/ 44 w 64"/>
              <a:gd name="T47" fmla="*/ 2 h 64"/>
              <a:gd name="T48" fmla="*/ 32 w 64"/>
              <a:gd name="T49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4" h="64"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1" y="53"/>
                  <a:pt x="11" y="53"/>
                  <a:pt x="11" y="53"/>
                </a:cubicBezTo>
                <a:cubicBezTo>
                  <a:pt x="12" y="52"/>
                  <a:pt x="12" y="52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39" y="4"/>
                  <a:pt x="47" y="6"/>
                  <a:pt x="52" y="12"/>
                </a:cubicBezTo>
                <a:cubicBezTo>
                  <a:pt x="58" y="17"/>
                  <a:pt x="60" y="25"/>
                  <a:pt x="60" y="32"/>
                </a:cubicBezTo>
                <a:cubicBezTo>
                  <a:pt x="60" y="39"/>
                  <a:pt x="58" y="46"/>
                  <a:pt x="52" y="52"/>
                </a:cubicBezTo>
                <a:cubicBezTo>
                  <a:pt x="47" y="58"/>
                  <a:pt x="39" y="60"/>
                  <a:pt x="32" y="60"/>
                </a:cubicBezTo>
                <a:cubicBezTo>
                  <a:pt x="25" y="60"/>
                  <a:pt x="18" y="58"/>
                  <a:pt x="12" y="52"/>
                </a:cubicBezTo>
                <a:cubicBezTo>
                  <a:pt x="11" y="53"/>
                  <a:pt x="11" y="53"/>
                  <a:pt x="11" y="53"/>
                </a:cubicBezTo>
                <a:cubicBezTo>
                  <a:pt x="9" y="55"/>
                  <a:pt x="9" y="55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0" y="64"/>
                  <a:pt x="49" y="61"/>
                  <a:pt x="55" y="55"/>
                </a:cubicBezTo>
                <a:cubicBezTo>
                  <a:pt x="61" y="49"/>
                  <a:pt x="64" y="40"/>
                  <a:pt x="64" y="32"/>
                </a:cubicBezTo>
                <a:cubicBezTo>
                  <a:pt x="64" y="24"/>
                  <a:pt x="61" y="15"/>
                  <a:pt x="55" y="9"/>
                </a:cubicBezTo>
                <a:cubicBezTo>
                  <a:pt x="53" y="7"/>
                  <a:pt x="51" y="5"/>
                  <a:pt x="48" y="4"/>
                </a:cubicBezTo>
                <a:cubicBezTo>
                  <a:pt x="47" y="3"/>
                  <a:pt x="46" y="3"/>
                  <a:pt x="44" y="2"/>
                </a:cubicBezTo>
                <a:cubicBezTo>
                  <a:pt x="40" y="0"/>
                  <a:pt x="36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55" name="Freeform 1255"/>
          <p:cNvSpPr>
            <a:spLocks/>
          </p:cNvSpPr>
          <p:nvPr/>
        </p:nvSpPr>
        <p:spPr bwMode="auto">
          <a:xfrm>
            <a:off x="-1359718" y="6200775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56" name="Freeform 1256"/>
          <p:cNvSpPr>
            <a:spLocks/>
          </p:cNvSpPr>
          <p:nvPr/>
        </p:nvSpPr>
        <p:spPr bwMode="auto">
          <a:xfrm>
            <a:off x="-2504305" y="6308725"/>
            <a:ext cx="2032000" cy="3271838"/>
          </a:xfrm>
          <a:custGeom>
            <a:avLst/>
            <a:gdLst>
              <a:gd name="T0" fmla="*/ 12 w 490"/>
              <a:gd name="T1" fmla="*/ 0 h 789"/>
              <a:gd name="T2" fmla="*/ 0 w 490"/>
              <a:gd name="T3" fmla="*/ 11 h 789"/>
              <a:gd name="T4" fmla="*/ 4 w 490"/>
              <a:gd name="T5" fmla="*/ 13 h 789"/>
              <a:gd name="T6" fmla="*/ 13 w 490"/>
              <a:gd name="T7" fmla="*/ 4 h 789"/>
              <a:gd name="T8" fmla="*/ 41 w 490"/>
              <a:gd name="T9" fmla="*/ 4 h 789"/>
              <a:gd name="T10" fmla="*/ 84 w 490"/>
              <a:gd name="T11" fmla="*/ 47 h 789"/>
              <a:gd name="T12" fmla="*/ 129 w 490"/>
              <a:gd name="T13" fmla="*/ 47 h 789"/>
              <a:gd name="T14" fmla="*/ 321 w 490"/>
              <a:gd name="T15" fmla="*/ 239 h 789"/>
              <a:gd name="T16" fmla="*/ 320 w 490"/>
              <a:gd name="T17" fmla="*/ 323 h 789"/>
              <a:gd name="T18" fmla="*/ 486 w 490"/>
              <a:gd name="T19" fmla="*/ 488 h 789"/>
              <a:gd name="T20" fmla="*/ 486 w 490"/>
              <a:gd name="T21" fmla="*/ 789 h 789"/>
              <a:gd name="T22" fmla="*/ 490 w 490"/>
              <a:gd name="T23" fmla="*/ 789 h 789"/>
              <a:gd name="T24" fmla="*/ 490 w 490"/>
              <a:gd name="T25" fmla="*/ 487 h 789"/>
              <a:gd name="T26" fmla="*/ 324 w 490"/>
              <a:gd name="T27" fmla="*/ 321 h 789"/>
              <a:gd name="T28" fmla="*/ 325 w 490"/>
              <a:gd name="T29" fmla="*/ 237 h 789"/>
              <a:gd name="T30" fmla="*/ 131 w 490"/>
              <a:gd name="T31" fmla="*/ 43 h 789"/>
              <a:gd name="T32" fmla="*/ 86 w 490"/>
              <a:gd name="T33" fmla="*/ 43 h 789"/>
              <a:gd name="T34" fmla="*/ 43 w 490"/>
              <a:gd name="T35" fmla="*/ 0 h 789"/>
              <a:gd name="T36" fmla="*/ 12 w 490"/>
              <a:gd name="T37" fmla="*/ 0 h 7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90" h="789">
                <a:moveTo>
                  <a:pt x="12" y="0"/>
                </a:moveTo>
                <a:cubicBezTo>
                  <a:pt x="0" y="11"/>
                  <a:pt x="0" y="11"/>
                  <a:pt x="0" y="11"/>
                </a:cubicBezTo>
                <a:cubicBezTo>
                  <a:pt x="2" y="12"/>
                  <a:pt x="3" y="12"/>
                  <a:pt x="4" y="13"/>
                </a:cubicBezTo>
                <a:cubicBezTo>
                  <a:pt x="13" y="4"/>
                  <a:pt x="13" y="4"/>
                  <a:pt x="13" y="4"/>
                </a:cubicBezTo>
                <a:cubicBezTo>
                  <a:pt x="41" y="4"/>
                  <a:pt x="41" y="4"/>
                  <a:pt x="41" y="4"/>
                </a:cubicBezTo>
                <a:cubicBezTo>
                  <a:pt x="84" y="47"/>
                  <a:pt x="84" y="47"/>
                  <a:pt x="84" y="47"/>
                </a:cubicBezTo>
                <a:cubicBezTo>
                  <a:pt x="129" y="47"/>
                  <a:pt x="129" y="47"/>
                  <a:pt x="129" y="47"/>
                </a:cubicBezTo>
                <a:cubicBezTo>
                  <a:pt x="321" y="239"/>
                  <a:pt x="321" y="239"/>
                  <a:pt x="321" y="239"/>
                </a:cubicBezTo>
                <a:cubicBezTo>
                  <a:pt x="320" y="323"/>
                  <a:pt x="320" y="323"/>
                  <a:pt x="320" y="323"/>
                </a:cubicBezTo>
                <a:cubicBezTo>
                  <a:pt x="486" y="488"/>
                  <a:pt x="486" y="488"/>
                  <a:pt x="486" y="488"/>
                </a:cubicBezTo>
                <a:cubicBezTo>
                  <a:pt x="486" y="789"/>
                  <a:pt x="486" y="789"/>
                  <a:pt x="486" y="789"/>
                </a:cubicBezTo>
                <a:cubicBezTo>
                  <a:pt x="490" y="789"/>
                  <a:pt x="490" y="789"/>
                  <a:pt x="490" y="789"/>
                </a:cubicBezTo>
                <a:cubicBezTo>
                  <a:pt x="490" y="487"/>
                  <a:pt x="490" y="487"/>
                  <a:pt x="490" y="487"/>
                </a:cubicBezTo>
                <a:cubicBezTo>
                  <a:pt x="324" y="321"/>
                  <a:pt x="324" y="321"/>
                  <a:pt x="324" y="321"/>
                </a:cubicBezTo>
                <a:cubicBezTo>
                  <a:pt x="325" y="237"/>
                  <a:pt x="325" y="237"/>
                  <a:pt x="325" y="237"/>
                </a:cubicBezTo>
                <a:cubicBezTo>
                  <a:pt x="131" y="43"/>
                  <a:pt x="131" y="43"/>
                  <a:pt x="131" y="43"/>
                </a:cubicBezTo>
                <a:cubicBezTo>
                  <a:pt x="86" y="43"/>
                  <a:pt x="86" y="43"/>
                  <a:pt x="86" y="43"/>
                </a:cubicBezTo>
                <a:cubicBezTo>
                  <a:pt x="43" y="0"/>
                  <a:pt x="43" y="0"/>
                  <a:pt x="43" y="0"/>
                </a:cubicBezTo>
                <a:cubicBezTo>
                  <a:pt x="12" y="0"/>
                  <a:pt x="12" y="0"/>
                  <a:pt x="1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57" name="Freeform 1257"/>
          <p:cNvSpPr>
            <a:spLocks/>
          </p:cNvSpPr>
          <p:nvPr/>
        </p:nvSpPr>
        <p:spPr bwMode="auto">
          <a:xfrm>
            <a:off x="-2312218" y="6624638"/>
            <a:ext cx="1773238" cy="3022600"/>
          </a:xfrm>
          <a:custGeom>
            <a:avLst/>
            <a:gdLst>
              <a:gd name="T0" fmla="*/ 7 w 428"/>
              <a:gd name="T1" fmla="*/ 0 h 729"/>
              <a:gd name="T2" fmla="*/ 0 w 428"/>
              <a:gd name="T3" fmla="*/ 7 h 729"/>
              <a:gd name="T4" fmla="*/ 2 w 428"/>
              <a:gd name="T5" fmla="*/ 9 h 729"/>
              <a:gd name="T6" fmla="*/ 3 w 428"/>
              <a:gd name="T7" fmla="*/ 10 h 729"/>
              <a:gd name="T8" fmla="*/ 9 w 428"/>
              <a:gd name="T9" fmla="*/ 4 h 729"/>
              <a:gd name="T10" fmla="*/ 84 w 428"/>
              <a:gd name="T11" fmla="*/ 6 h 729"/>
              <a:gd name="T12" fmla="*/ 173 w 428"/>
              <a:gd name="T13" fmla="*/ 95 h 729"/>
              <a:gd name="T14" fmla="*/ 170 w 428"/>
              <a:gd name="T15" fmla="*/ 199 h 729"/>
              <a:gd name="T16" fmla="*/ 191 w 428"/>
              <a:gd name="T17" fmla="*/ 220 h 729"/>
              <a:gd name="T18" fmla="*/ 218 w 428"/>
              <a:gd name="T19" fmla="*/ 220 h 729"/>
              <a:gd name="T20" fmla="*/ 424 w 428"/>
              <a:gd name="T21" fmla="*/ 426 h 729"/>
              <a:gd name="T22" fmla="*/ 424 w 428"/>
              <a:gd name="T23" fmla="*/ 729 h 729"/>
              <a:gd name="T24" fmla="*/ 428 w 428"/>
              <a:gd name="T25" fmla="*/ 729 h 729"/>
              <a:gd name="T26" fmla="*/ 428 w 428"/>
              <a:gd name="T27" fmla="*/ 425 h 729"/>
              <a:gd name="T28" fmla="*/ 220 w 428"/>
              <a:gd name="T29" fmla="*/ 216 h 729"/>
              <a:gd name="T30" fmla="*/ 192 w 428"/>
              <a:gd name="T31" fmla="*/ 216 h 729"/>
              <a:gd name="T32" fmla="*/ 174 w 428"/>
              <a:gd name="T33" fmla="*/ 198 h 729"/>
              <a:gd name="T34" fmla="*/ 177 w 428"/>
              <a:gd name="T35" fmla="*/ 94 h 729"/>
              <a:gd name="T36" fmla="*/ 86 w 428"/>
              <a:gd name="T37" fmla="*/ 2 h 729"/>
              <a:gd name="T38" fmla="*/ 7 w 428"/>
              <a:gd name="T39" fmla="*/ 0 h 7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28" h="729">
                <a:moveTo>
                  <a:pt x="7" y="0"/>
                </a:moveTo>
                <a:cubicBezTo>
                  <a:pt x="0" y="7"/>
                  <a:pt x="0" y="7"/>
                  <a:pt x="0" y="7"/>
                </a:cubicBezTo>
                <a:cubicBezTo>
                  <a:pt x="1" y="8"/>
                  <a:pt x="1" y="8"/>
                  <a:pt x="2" y="9"/>
                </a:cubicBezTo>
                <a:cubicBezTo>
                  <a:pt x="2" y="9"/>
                  <a:pt x="3" y="10"/>
                  <a:pt x="3" y="10"/>
                </a:cubicBezTo>
                <a:cubicBezTo>
                  <a:pt x="9" y="4"/>
                  <a:pt x="9" y="4"/>
                  <a:pt x="9" y="4"/>
                </a:cubicBezTo>
                <a:cubicBezTo>
                  <a:pt x="84" y="6"/>
                  <a:pt x="84" y="6"/>
                  <a:pt x="84" y="6"/>
                </a:cubicBezTo>
                <a:cubicBezTo>
                  <a:pt x="173" y="95"/>
                  <a:pt x="173" y="95"/>
                  <a:pt x="173" y="95"/>
                </a:cubicBezTo>
                <a:cubicBezTo>
                  <a:pt x="170" y="199"/>
                  <a:pt x="170" y="199"/>
                  <a:pt x="170" y="199"/>
                </a:cubicBezTo>
                <a:cubicBezTo>
                  <a:pt x="191" y="220"/>
                  <a:pt x="191" y="220"/>
                  <a:pt x="191" y="220"/>
                </a:cubicBezTo>
                <a:cubicBezTo>
                  <a:pt x="218" y="220"/>
                  <a:pt x="218" y="220"/>
                  <a:pt x="218" y="220"/>
                </a:cubicBezTo>
                <a:cubicBezTo>
                  <a:pt x="424" y="426"/>
                  <a:pt x="424" y="426"/>
                  <a:pt x="424" y="426"/>
                </a:cubicBezTo>
                <a:cubicBezTo>
                  <a:pt x="424" y="729"/>
                  <a:pt x="424" y="729"/>
                  <a:pt x="424" y="729"/>
                </a:cubicBezTo>
                <a:cubicBezTo>
                  <a:pt x="428" y="729"/>
                  <a:pt x="428" y="729"/>
                  <a:pt x="428" y="729"/>
                </a:cubicBezTo>
                <a:cubicBezTo>
                  <a:pt x="428" y="425"/>
                  <a:pt x="428" y="425"/>
                  <a:pt x="428" y="425"/>
                </a:cubicBezTo>
                <a:cubicBezTo>
                  <a:pt x="220" y="216"/>
                  <a:pt x="220" y="216"/>
                  <a:pt x="220" y="216"/>
                </a:cubicBezTo>
                <a:cubicBezTo>
                  <a:pt x="192" y="216"/>
                  <a:pt x="192" y="216"/>
                  <a:pt x="192" y="216"/>
                </a:cubicBezTo>
                <a:cubicBezTo>
                  <a:pt x="174" y="198"/>
                  <a:pt x="174" y="198"/>
                  <a:pt x="174" y="198"/>
                </a:cubicBezTo>
                <a:cubicBezTo>
                  <a:pt x="177" y="94"/>
                  <a:pt x="177" y="94"/>
                  <a:pt x="177" y="94"/>
                </a:cubicBezTo>
                <a:cubicBezTo>
                  <a:pt x="86" y="2"/>
                  <a:pt x="86" y="2"/>
                  <a:pt x="86" y="2"/>
                </a:cubicBezTo>
                <a:cubicBezTo>
                  <a:pt x="7" y="0"/>
                  <a:pt x="7" y="0"/>
                  <a:pt x="7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58" name="Freeform 1258"/>
          <p:cNvSpPr>
            <a:spLocks/>
          </p:cNvSpPr>
          <p:nvPr/>
        </p:nvSpPr>
        <p:spPr bwMode="auto">
          <a:xfrm>
            <a:off x="-2247130" y="6946900"/>
            <a:ext cx="1641475" cy="2582863"/>
          </a:xfrm>
          <a:custGeom>
            <a:avLst/>
            <a:gdLst>
              <a:gd name="T0" fmla="*/ 3 w 396"/>
              <a:gd name="T1" fmla="*/ 0 h 623"/>
              <a:gd name="T2" fmla="*/ 2 w 396"/>
              <a:gd name="T3" fmla="*/ 1 h 623"/>
              <a:gd name="T4" fmla="*/ 0 w 396"/>
              <a:gd name="T5" fmla="*/ 3 h 623"/>
              <a:gd name="T6" fmla="*/ 157 w 396"/>
              <a:gd name="T7" fmla="*/ 159 h 623"/>
              <a:gd name="T8" fmla="*/ 188 w 396"/>
              <a:gd name="T9" fmla="*/ 157 h 623"/>
              <a:gd name="T10" fmla="*/ 392 w 396"/>
              <a:gd name="T11" fmla="*/ 362 h 623"/>
              <a:gd name="T12" fmla="*/ 392 w 396"/>
              <a:gd name="T13" fmla="*/ 623 h 623"/>
              <a:gd name="T14" fmla="*/ 396 w 396"/>
              <a:gd name="T15" fmla="*/ 623 h 623"/>
              <a:gd name="T16" fmla="*/ 396 w 396"/>
              <a:gd name="T17" fmla="*/ 361 h 623"/>
              <a:gd name="T18" fmla="*/ 190 w 396"/>
              <a:gd name="T19" fmla="*/ 153 h 623"/>
              <a:gd name="T20" fmla="*/ 158 w 396"/>
              <a:gd name="T21" fmla="*/ 155 h 623"/>
              <a:gd name="T22" fmla="*/ 3 w 396"/>
              <a:gd name="T23" fmla="*/ 0 h 6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96" h="623">
                <a:moveTo>
                  <a:pt x="3" y="0"/>
                </a:moveTo>
                <a:cubicBezTo>
                  <a:pt x="2" y="0"/>
                  <a:pt x="2" y="1"/>
                  <a:pt x="2" y="1"/>
                </a:cubicBezTo>
                <a:cubicBezTo>
                  <a:pt x="1" y="2"/>
                  <a:pt x="0" y="2"/>
                  <a:pt x="0" y="3"/>
                </a:cubicBezTo>
                <a:cubicBezTo>
                  <a:pt x="157" y="159"/>
                  <a:pt x="157" y="159"/>
                  <a:pt x="157" y="159"/>
                </a:cubicBezTo>
                <a:cubicBezTo>
                  <a:pt x="188" y="157"/>
                  <a:pt x="188" y="157"/>
                  <a:pt x="188" y="157"/>
                </a:cubicBezTo>
                <a:cubicBezTo>
                  <a:pt x="392" y="362"/>
                  <a:pt x="392" y="362"/>
                  <a:pt x="392" y="362"/>
                </a:cubicBezTo>
                <a:cubicBezTo>
                  <a:pt x="392" y="623"/>
                  <a:pt x="392" y="623"/>
                  <a:pt x="392" y="623"/>
                </a:cubicBezTo>
                <a:cubicBezTo>
                  <a:pt x="396" y="623"/>
                  <a:pt x="396" y="623"/>
                  <a:pt x="396" y="623"/>
                </a:cubicBezTo>
                <a:cubicBezTo>
                  <a:pt x="396" y="361"/>
                  <a:pt x="396" y="361"/>
                  <a:pt x="396" y="361"/>
                </a:cubicBezTo>
                <a:cubicBezTo>
                  <a:pt x="190" y="153"/>
                  <a:pt x="190" y="153"/>
                  <a:pt x="190" y="153"/>
                </a:cubicBezTo>
                <a:cubicBezTo>
                  <a:pt x="158" y="155"/>
                  <a:pt x="158" y="155"/>
                  <a:pt x="158" y="155"/>
                </a:cubicBezTo>
                <a:cubicBezTo>
                  <a:pt x="3" y="0"/>
                  <a:pt x="3" y="0"/>
                  <a:pt x="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59" name="Freeform 1259"/>
          <p:cNvSpPr>
            <a:spLocks/>
          </p:cNvSpPr>
          <p:nvPr/>
        </p:nvSpPr>
        <p:spPr bwMode="auto">
          <a:xfrm>
            <a:off x="-2790055" y="6483350"/>
            <a:ext cx="2151063" cy="3328988"/>
          </a:xfrm>
          <a:custGeom>
            <a:avLst/>
            <a:gdLst>
              <a:gd name="T0" fmla="*/ 0 w 519"/>
              <a:gd name="T1" fmla="*/ 0 h 803"/>
              <a:gd name="T2" fmla="*/ 0 w 519"/>
              <a:gd name="T3" fmla="*/ 34 h 803"/>
              <a:gd name="T4" fmla="*/ 263 w 519"/>
              <a:gd name="T5" fmla="*/ 296 h 803"/>
              <a:gd name="T6" fmla="*/ 328 w 519"/>
              <a:gd name="T7" fmla="*/ 295 h 803"/>
              <a:gd name="T8" fmla="*/ 515 w 519"/>
              <a:gd name="T9" fmla="*/ 483 h 803"/>
              <a:gd name="T10" fmla="*/ 515 w 519"/>
              <a:gd name="T11" fmla="*/ 803 h 803"/>
              <a:gd name="T12" fmla="*/ 519 w 519"/>
              <a:gd name="T13" fmla="*/ 803 h 803"/>
              <a:gd name="T14" fmla="*/ 519 w 519"/>
              <a:gd name="T15" fmla="*/ 481 h 803"/>
              <a:gd name="T16" fmla="*/ 330 w 519"/>
              <a:gd name="T17" fmla="*/ 291 h 803"/>
              <a:gd name="T18" fmla="*/ 264 w 519"/>
              <a:gd name="T19" fmla="*/ 292 h 803"/>
              <a:gd name="T20" fmla="*/ 4 w 519"/>
              <a:gd name="T21" fmla="*/ 33 h 803"/>
              <a:gd name="T22" fmla="*/ 4 w 519"/>
              <a:gd name="T23" fmla="*/ 0 h 803"/>
              <a:gd name="T24" fmla="*/ 3 w 519"/>
              <a:gd name="T25" fmla="*/ 0 h 803"/>
              <a:gd name="T26" fmla="*/ 3 w 519"/>
              <a:gd name="T27" fmla="*/ 0 h 803"/>
              <a:gd name="T28" fmla="*/ 0 w 519"/>
              <a:gd name="T29" fmla="*/ 0 h 8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519" h="803">
                <a:moveTo>
                  <a:pt x="0" y="0"/>
                </a:moveTo>
                <a:cubicBezTo>
                  <a:pt x="0" y="34"/>
                  <a:pt x="0" y="34"/>
                  <a:pt x="0" y="34"/>
                </a:cubicBezTo>
                <a:cubicBezTo>
                  <a:pt x="263" y="296"/>
                  <a:pt x="263" y="296"/>
                  <a:pt x="263" y="296"/>
                </a:cubicBezTo>
                <a:cubicBezTo>
                  <a:pt x="328" y="295"/>
                  <a:pt x="328" y="295"/>
                  <a:pt x="328" y="295"/>
                </a:cubicBezTo>
                <a:cubicBezTo>
                  <a:pt x="515" y="483"/>
                  <a:pt x="515" y="483"/>
                  <a:pt x="515" y="483"/>
                </a:cubicBezTo>
                <a:cubicBezTo>
                  <a:pt x="515" y="803"/>
                  <a:pt x="515" y="803"/>
                  <a:pt x="515" y="803"/>
                </a:cubicBezTo>
                <a:cubicBezTo>
                  <a:pt x="519" y="803"/>
                  <a:pt x="519" y="803"/>
                  <a:pt x="519" y="803"/>
                </a:cubicBezTo>
                <a:cubicBezTo>
                  <a:pt x="519" y="481"/>
                  <a:pt x="519" y="481"/>
                  <a:pt x="519" y="481"/>
                </a:cubicBezTo>
                <a:cubicBezTo>
                  <a:pt x="330" y="291"/>
                  <a:pt x="330" y="291"/>
                  <a:pt x="330" y="291"/>
                </a:cubicBezTo>
                <a:cubicBezTo>
                  <a:pt x="264" y="292"/>
                  <a:pt x="264" y="292"/>
                  <a:pt x="264" y="292"/>
                </a:cubicBezTo>
                <a:cubicBezTo>
                  <a:pt x="4" y="33"/>
                  <a:pt x="4" y="33"/>
                  <a:pt x="4" y="33"/>
                </a:cubicBezTo>
                <a:cubicBezTo>
                  <a:pt x="4" y="0"/>
                  <a:pt x="4" y="0"/>
                  <a:pt x="4" y="0"/>
                </a:cubicBezTo>
                <a:cubicBezTo>
                  <a:pt x="4" y="0"/>
                  <a:pt x="3" y="0"/>
                  <a:pt x="3" y="0"/>
                </a:cubicBezTo>
                <a:cubicBezTo>
                  <a:pt x="3" y="0"/>
                  <a:pt x="3" y="0"/>
                  <a:pt x="3" y="0"/>
                </a:cubicBezTo>
                <a:cubicBezTo>
                  <a:pt x="2" y="0"/>
                  <a:pt x="1" y="0"/>
                  <a:pt x="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60" name="Freeform 1260"/>
          <p:cNvSpPr>
            <a:spLocks/>
          </p:cNvSpPr>
          <p:nvPr/>
        </p:nvSpPr>
        <p:spPr bwMode="auto">
          <a:xfrm>
            <a:off x="-5334818" y="4332288"/>
            <a:ext cx="4613275" cy="5016500"/>
          </a:xfrm>
          <a:custGeom>
            <a:avLst/>
            <a:gdLst>
              <a:gd name="T0" fmla="*/ 8 w 2906"/>
              <a:gd name="T1" fmla="*/ 0 h 3160"/>
              <a:gd name="T2" fmla="*/ 0 w 2906"/>
              <a:gd name="T3" fmla="*/ 7 h 3160"/>
              <a:gd name="T4" fmla="*/ 0 w 2906"/>
              <a:gd name="T5" fmla="*/ 7 h 3160"/>
              <a:gd name="T6" fmla="*/ 1118 w 2906"/>
              <a:gd name="T7" fmla="*/ 1120 h 3160"/>
              <a:gd name="T8" fmla="*/ 1329 w 2906"/>
              <a:gd name="T9" fmla="*/ 1122 h 3160"/>
              <a:gd name="T10" fmla="*/ 1457 w 2906"/>
              <a:gd name="T11" fmla="*/ 1250 h 3160"/>
              <a:gd name="T12" fmla="*/ 1454 w 2906"/>
              <a:gd name="T13" fmla="*/ 1425 h 3160"/>
              <a:gd name="T14" fmla="*/ 2235 w 2906"/>
              <a:gd name="T15" fmla="*/ 2206 h 3160"/>
              <a:gd name="T16" fmla="*/ 2434 w 2906"/>
              <a:gd name="T17" fmla="*/ 2201 h 3160"/>
              <a:gd name="T18" fmla="*/ 2896 w 2906"/>
              <a:gd name="T19" fmla="*/ 2669 h 3160"/>
              <a:gd name="T20" fmla="*/ 2896 w 2906"/>
              <a:gd name="T21" fmla="*/ 3160 h 3160"/>
              <a:gd name="T22" fmla="*/ 2906 w 2906"/>
              <a:gd name="T23" fmla="*/ 3160 h 3160"/>
              <a:gd name="T24" fmla="*/ 2906 w 2906"/>
              <a:gd name="T25" fmla="*/ 2663 h 3160"/>
              <a:gd name="T26" fmla="*/ 2439 w 2906"/>
              <a:gd name="T27" fmla="*/ 2191 h 3160"/>
              <a:gd name="T28" fmla="*/ 2240 w 2906"/>
              <a:gd name="T29" fmla="*/ 2196 h 3160"/>
              <a:gd name="T30" fmla="*/ 1465 w 2906"/>
              <a:gd name="T31" fmla="*/ 1423 h 3160"/>
              <a:gd name="T32" fmla="*/ 1467 w 2906"/>
              <a:gd name="T33" fmla="*/ 1248 h 3160"/>
              <a:gd name="T34" fmla="*/ 1332 w 2906"/>
              <a:gd name="T35" fmla="*/ 1112 h 3160"/>
              <a:gd name="T36" fmla="*/ 1120 w 2906"/>
              <a:gd name="T37" fmla="*/ 1109 h 3160"/>
              <a:gd name="T38" fmla="*/ 8 w 2906"/>
              <a:gd name="T39" fmla="*/ 0 h 3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906" h="3160">
                <a:moveTo>
                  <a:pt x="8" y="0"/>
                </a:moveTo>
                <a:lnTo>
                  <a:pt x="0" y="7"/>
                </a:lnTo>
                <a:lnTo>
                  <a:pt x="0" y="7"/>
                </a:lnTo>
                <a:lnTo>
                  <a:pt x="1118" y="1120"/>
                </a:lnTo>
                <a:lnTo>
                  <a:pt x="1329" y="1122"/>
                </a:lnTo>
                <a:lnTo>
                  <a:pt x="1457" y="1250"/>
                </a:lnTo>
                <a:lnTo>
                  <a:pt x="1454" y="1425"/>
                </a:lnTo>
                <a:lnTo>
                  <a:pt x="2235" y="2206"/>
                </a:lnTo>
                <a:lnTo>
                  <a:pt x="2434" y="2201"/>
                </a:lnTo>
                <a:lnTo>
                  <a:pt x="2896" y="2669"/>
                </a:lnTo>
                <a:lnTo>
                  <a:pt x="2896" y="3160"/>
                </a:lnTo>
                <a:lnTo>
                  <a:pt x="2906" y="3160"/>
                </a:lnTo>
                <a:lnTo>
                  <a:pt x="2906" y="2663"/>
                </a:lnTo>
                <a:lnTo>
                  <a:pt x="2439" y="2191"/>
                </a:lnTo>
                <a:lnTo>
                  <a:pt x="2240" y="2196"/>
                </a:lnTo>
                <a:lnTo>
                  <a:pt x="1465" y="1423"/>
                </a:lnTo>
                <a:lnTo>
                  <a:pt x="1467" y="1248"/>
                </a:lnTo>
                <a:lnTo>
                  <a:pt x="1332" y="1112"/>
                </a:lnTo>
                <a:lnTo>
                  <a:pt x="1120" y="1109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61" name="Freeform 1261"/>
          <p:cNvSpPr>
            <a:spLocks/>
          </p:cNvSpPr>
          <p:nvPr/>
        </p:nvSpPr>
        <p:spPr bwMode="auto">
          <a:xfrm>
            <a:off x="-5334818" y="4332288"/>
            <a:ext cx="4613275" cy="5016500"/>
          </a:xfrm>
          <a:custGeom>
            <a:avLst/>
            <a:gdLst>
              <a:gd name="T0" fmla="*/ 8 w 2906"/>
              <a:gd name="T1" fmla="*/ 0 h 3160"/>
              <a:gd name="T2" fmla="*/ 0 w 2906"/>
              <a:gd name="T3" fmla="*/ 7 h 3160"/>
              <a:gd name="T4" fmla="*/ 0 w 2906"/>
              <a:gd name="T5" fmla="*/ 7 h 3160"/>
              <a:gd name="T6" fmla="*/ 1118 w 2906"/>
              <a:gd name="T7" fmla="*/ 1120 h 3160"/>
              <a:gd name="T8" fmla="*/ 1329 w 2906"/>
              <a:gd name="T9" fmla="*/ 1122 h 3160"/>
              <a:gd name="T10" fmla="*/ 1457 w 2906"/>
              <a:gd name="T11" fmla="*/ 1250 h 3160"/>
              <a:gd name="T12" fmla="*/ 1454 w 2906"/>
              <a:gd name="T13" fmla="*/ 1425 h 3160"/>
              <a:gd name="T14" fmla="*/ 2235 w 2906"/>
              <a:gd name="T15" fmla="*/ 2206 h 3160"/>
              <a:gd name="T16" fmla="*/ 2434 w 2906"/>
              <a:gd name="T17" fmla="*/ 2201 h 3160"/>
              <a:gd name="T18" fmla="*/ 2896 w 2906"/>
              <a:gd name="T19" fmla="*/ 2669 h 3160"/>
              <a:gd name="T20" fmla="*/ 2896 w 2906"/>
              <a:gd name="T21" fmla="*/ 3160 h 3160"/>
              <a:gd name="T22" fmla="*/ 2906 w 2906"/>
              <a:gd name="T23" fmla="*/ 3160 h 3160"/>
              <a:gd name="T24" fmla="*/ 2906 w 2906"/>
              <a:gd name="T25" fmla="*/ 2663 h 3160"/>
              <a:gd name="T26" fmla="*/ 2439 w 2906"/>
              <a:gd name="T27" fmla="*/ 2191 h 3160"/>
              <a:gd name="T28" fmla="*/ 2240 w 2906"/>
              <a:gd name="T29" fmla="*/ 2196 h 3160"/>
              <a:gd name="T30" fmla="*/ 1465 w 2906"/>
              <a:gd name="T31" fmla="*/ 1423 h 3160"/>
              <a:gd name="T32" fmla="*/ 1467 w 2906"/>
              <a:gd name="T33" fmla="*/ 1248 h 3160"/>
              <a:gd name="T34" fmla="*/ 1332 w 2906"/>
              <a:gd name="T35" fmla="*/ 1112 h 3160"/>
              <a:gd name="T36" fmla="*/ 1120 w 2906"/>
              <a:gd name="T37" fmla="*/ 1109 h 3160"/>
              <a:gd name="T38" fmla="*/ 8 w 2906"/>
              <a:gd name="T39" fmla="*/ 0 h 3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906" h="3160">
                <a:moveTo>
                  <a:pt x="8" y="0"/>
                </a:moveTo>
                <a:lnTo>
                  <a:pt x="0" y="7"/>
                </a:lnTo>
                <a:lnTo>
                  <a:pt x="0" y="7"/>
                </a:lnTo>
                <a:lnTo>
                  <a:pt x="1118" y="1120"/>
                </a:lnTo>
                <a:lnTo>
                  <a:pt x="1329" y="1122"/>
                </a:lnTo>
                <a:lnTo>
                  <a:pt x="1457" y="1250"/>
                </a:lnTo>
                <a:lnTo>
                  <a:pt x="1454" y="1425"/>
                </a:lnTo>
                <a:lnTo>
                  <a:pt x="2235" y="2206"/>
                </a:lnTo>
                <a:lnTo>
                  <a:pt x="2434" y="2201"/>
                </a:lnTo>
                <a:lnTo>
                  <a:pt x="2896" y="2669"/>
                </a:lnTo>
                <a:lnTo>
                  <a:pt x="2896" y="3160"/>
                </a:lnTo>
                <a:lnTo>
                  <a:pt x="2906" y="3160"/>
                </a:lnTo>
                <a:lnTo>
                  <a:pt x="2906" y="2663"/>
                </a:lnTo>
                <a:lnTo>
                  <a:pt x="2439" y="2191"/>
                </a:lnTo>
                <a:lnTo>
                  <a:pt x="2240" y="2196"/>
                </a:lnTo>
                <a:lnTo>
                  <a:pt x="1465" y="1423"/>
                </a:lnTo>
                <a:lnTo>
                  <a:pt x="1467" y="1248"/>
                </a:lnTo>
                <a:lnTo>
                  <a:pt x="1332" y="1112"/>
                </a:lnTo>
                <a:lnTo>
                  <a:pt x="1120" y="1109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62" name="Freeform 1262"/>
          <p:cNvSpPr>
            <a:spLocks noEditPoints="1"/>
          </p:cNvSpPr>
          <p:nvPr/>
        </p:nvSpPr>
        <p:spPr bwMode="auto">
          <a:xfrm>
            <a:off x="-4817293" y="4937125"/>
            <a:ext cx="4046538" cy="4443413"/>
          </a:xfrm>
          <a:custGeom>
            <a:avLst/>
            <a:gdLst>
              <a:gd name="T0" fmla="*/ 0 w 2549"/>
              <a:gd name="T1" fmla="*/ 8 h 2799"/>
              <a:gd name="T2" fmla="*/ 0 w 2549"/>
              <a:gd name="T3" fmla="*/ 8 h 2799"/>
              <a:gd name="T4" fmla="*/ 0 w 2549"/>
              <a:gd name="T5" fmla="*/ 8 h 2799"/>
              <a:gd name="T6" fmla="*/ 0 w 2549"/>
              <a:gd name="T7" fmla="*/ 8 h 2799"/>
              <a:gd name="T8" fmla="*/ 8 w 2549"/>
              <a:gd name="T9" fmla="*/ 0 h 2799"/>
              <a:gd name="T10" fmla="*/ 0 w 2549"/>
              <a:gd name="T11" fmla="*/ 8 h 2799"/>
              <a:gd name="T12" fmla="*/ 763 w 2549"/>
              <a:gd name="T13" fmla="*/ 768 h 2799"/>
              <a:gd name="T14" fmla="*/ 974 w 2549"/>
              <a:gd name="T15" fmla="*/ 773 h 2799"/>
              <a:gd name="T16" fmla="*/ 1102 w 2549"/>
              <a:gd name="T17" fmla="*/ 901 h 2799"/>
              <a:gd name="T18" fmla="*/ 1092 w 2549"/>
              <a:gd name="T19" fmla="*/ 1081 h 2799"/>
              <a:gd name="T20" fmla="*/ 1873 w 2549"/>
              <a:gd name="T21" fmla="*/ 1862 h 2799"/>
              <a:gd name="T22" fmla="*/ 2074 w 2549"/>
              <a:gd name="T23" fmla="*/ 1859 h 2799"/>
              <a:gd name="T24" fmla="*/ 2538 w 2549"/>
              <a:gd name="T25" fmla="*/ 2324 h 2799"/>
              <a:gd name="T26" fmla="*/ 2538 w 2549"/>
              <a:gd name="T27" fmla="*/ 2799 h 2799"/>
              <a:gd name="T28" fmla="*/ 2549 w 2549"/>
              <a:gd name="T29" fmla="*/ 2799 h 2799"/>
              <a:gd name="T30" fmla="*/ 2549 w 2549"/>
              <a:gd name="T31" fmla="*/ 2319 h 2799"/>
              <a:gd name="T32" fmla="*/ 2079 w 2549"/>
              <a:gd name="T33" fmla="*/ 1849 h 2799"/>
              <a:gd name="T34" fmla="*/ 1875 w 2549"/>
              <a:gd name="T35" fmla="*/ 1851 h 2799"/>
              <a:gd name="T36" fmla="*/ 1102 w 2549"/>
              <a:gd name="T37" fmla="*/ 1078 h 2799"/>
              <a:gd name="T38" fmla="*/ 1113 w 2549"/>
              <a:gd name="T39" fmla="*/ 896 h 2799"/>
              <a:gd name="T40" fmla="*/ 977 w 2549"/>
              <a:gd name="T41" fmla="*/ 762 h 2799"/>
              <a:gd name="T42" fmla="*/ 768 w 2549"/>
              <a:gd name="T43" fmla="*/ 760 h 2799"/>
              <a:gd name="T44" fmla="*/ 8 w 2549"/>
              <a:gd name="T45" fmla="*/ 0 h 27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2549" h="2799">
                <a:moveTo>
                  <a:pt x="0" y="8"/>
                </a:moveTo>
                <a:lnTo>
                  <a:pt x="0" y="8"/>
                </a:lnTo>
                <a:lnTo>
                  <a:pt x="0" y="8"/>
                </a:lnTo>
                <a:lnTo>
                  <a:pt x="0" y="8"/>
                </a:lnTo>
                <a:close/>
                <a:moveTo>
                  <a:pt x="8" y="0"/>
                </a:moveTo>
                <a:lnTo>
                  <a:pt x="0" y="8"/>
                </a:lnTo>
                <a:lnTo>
                  <a:pt x="763" y="768"/>
                </a:lnTo>
                <a:lnTo>
                  <a:pt x="974" y="773"/>
                </a:lnTo>
                <a:lnTo>
                  <a:pt x="1102" y="901"/>
                </a:lnTo>
                <a:lnTo>
                  <a:pt x="1092" y="1081"/>
                </a:lnTo>
                <a:lnTo>
                  <a:pt x="1873" y="1862"/>
                </a:lnTo>
                <a:lnTo>
                  <a:pt x="2074" y="1859"/>
                </a:lnTo>
                <a:lnTo>
                  <a:pt x="2538" y="2324"/>
                </a:lnTo>
                <a:lnTo>
                  <a:pt x="2538" y="2799"/>
                </a:lnTo>
                <a:lnTo>
                  <a:pt x="2549" y="2799"/>
                </a:lnTo>
                <a:lnTo>
                  <a:pt x="2549" y="2319"/>
                </a:lnTo>
                <a:lnTo>
                  <a:pt x="2079" y="1849"/>
                </a:lnTo>
                <a:lnTo>
                  <a:pt x="1875" y="1851"/>
                </a:lnTo>
                <a:lnTo>
                  <a:pt x="1102" y="1078"/>
                </a:lnTo>
                <a:lnTo>
                  <a:pt x="1113" y="896"/>
                </a:lnTo>
                <a:lnTo>
                  <a:pt x="977" y="762"/>
                </a:lnTo>
                <a:lnTo>
                  <a:pt x="768" y="760"/>
                </a:lnTo>
                <a:lnTo>
                  <a:pt x="8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63" name="Freeform 1263"/>
          <p:cNvSpPr>
            <a:spLocks noEditPoints="1"/>
          </p:cNvSpPr>
          <p:nvPr/>
        </p:nvSpPr>
        <p:spPr bwMode="auto">
          <a:xfrm>
            <a:off x="-4817293" y="4937125"/>
            <a:ext cx="4046538" cy="4443413"/>
          </a:xfrm>
          <a:custGeom>
            <a:avLst/>
            <a:gdLst>
              <a:gd name="T0" fmla="*/ 0 w 2549"/>
              <a:gd name="T1" fmla="*/ 8 h 2799"/>
              <a:gd name="T2" fmla="*/ 0 w 2549"/>
              <a:gd name="T3" fmla="*/ 8 h 2799"/>
              <a:gd name="T4" fmla="*/ 0 w 2549"/>
              <a:gd name="T5" fmla="*/ 8 h 2799"/>
              <a:gd name="T6" fmla="*/ 0 w 2549"/>
              <a:gd name="T7" fmla="*/ 8 h 2799"/>
              <a:gd name="T8" fmla="*/ 8 w 2549"/>
              <a:gd name="T9" fmla="*/ 0 h 2799"/>
              <a:gd name="T10" fmla="*/ 0 w 2549"/>
              <a:gd name="T11" fmla="*/ 8 h 2799"/>
              <a:gd name="T12" fmla="*/ 763 w 2549"/>
              <a:gd name="T13" fmla="*/ 768 h 2799"/>
              <a:gd name="T14" fmla="*/ 974 w 2549"/>
              <a:gd name="T15" fmla="*/ 773 h 2799"/>
              <a:gd name="T16" fmla="*/ 1102 w 2549"/>
              <a:gd name="T17" fmla="*/ 901 h 2799"/>
              <a:gd name="T18" fmla="*/ 1092 w 2549"/>
              <a:gd name="T19" fmla="*/ 1081 h 2799"/>
              <a:gd name="T20" fmla="*/ 1873 w 2549"/>
              <a:gd name="T21" fmla="*/ 1862 h 2799"/>
              <a:gd name="T22" fmla="*/ 2074 w 2549"/>
              <a:gd name="T23" fmla="*/ 1859 h 2799"/>
              <a:gd name="T24" fmla="*/ 2538 w 2549"/>
              <a:gd name="T25" fmla="*/ 2324 h 2799"/>
              <a:gd name="T26" fmla="*/ 2538 w 2549"/>
              <a:gd name="T27" fmla="*/ 2799 h 2799"/>
              <a:gd name="T28" fmla="*/ 2549 w 2549"/>
              <a:gd name="T29" fmla="*/ 2799 h 2799"/>
              <a:gd name="T30" fmla="*/ 2549 w 2549"/>
              <a:gd name="T31" fmla="*/ 2319 h 2799"/>
              <a:gd name="T32" fmla="*/ 2079 w 2549"/>
              <a:gd name="T33" fmla="*/ 1849 h 2799"/>
              <a:gd name="T34" fmla="*/ 1875 w 2549"/>
              <a:gd name="T35" fmla="*/ 1851 h 2799"/>
              <a:gd name="T36" fmla="*/ 1102 w 2549"/>
              <a:gd name="T37" fmla="*/ 1078 h 2799"/>
              <a:gd name="T38" fmla="*/ 1113 w 2549"/>
              <a:gd name="T39" fmla="*/ 896 h 2799"/>
              <a:gd name="T40" fmla="*/ 977 w 2549"/>
              <a:gd name="T41" fmla="*/ 762 h 2799"/>
              <a:gd name="T42" fmla="*/ 768 w 2549"/>
              <a:gd name="T43" fmla="*/ 760 h 2799"/>
              <a:gd name="T44" fmla="*/ 8 w 2549"/>
              <a:gd name="T45" fmla="*/ 0 h 27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2549" h="2799">
                <a:moveTo>
                  <a:pt x="0" y="8"/>
                </a:moveTo>
                <a:lnTo>
                  <a:pt x="0" y="8"/>
                </a:lnTo>
                <a:lnTo>
                  <a:pt x="0" y="8"/>
                </a:lnTo>
                <a:lnTo>
                  <a:pt x="0" y="8"/>
                </a:lnTo>
                <a:moveTo>
                  <a:pt x="8" y="0"/>
                </a:moveTo>
                <a:lnTo>
                  <a:pt x="0" y="8"/>
                </a:lnTo>
                <a:lnTo>
                  <a:pt x="763" y="768"/>
                </a:lnTo>
                <a:lnTo>
                  <a:pt x="974" y="773"/>
                </a:lnTo>
                <a:lnTo>
                  <a:pt x="1102" y="901"/>
                </a:lnTo>
                <a:lnTo>
                  <a:pt x="1092" y="1081"/>
                </a:lnTo>
                <a:lnTo>
                  <a:pt x="1873" y="1862"/>
                </a:lnTo>
                <a:lnTo>
                  <a:pt x="2074" y="1859"/>
                </a:lnTo>
                <a:lnTo>
                  <a:pt x="2538" y="2324"/>
                </a:lnTo>
                <a:lnTo>
                  <a:pt x="2538" y="2799"/>
                </a:lnTo>
                <a:lnTo>
                  <a:pt x="2549" y="2799"/>
                </a:lnTo>
                <a:lnTo>
                  <a:pt x="2549" y="2319"/>
                </a:lnTo>
                <a:lnTo>
                  <a:pt x="2079" y="1849"/>
                </a:lnTo>
                <a:lnTo>
                  <a:pt x="1875" y="1851"/>
                </a:lnTo>
                <a:lnTo>
                  <a:pt x="1102" y="1078"/>
                </a:lnTo>
                <a:lnTo>
                  <a:pt x="1113" y="896"/>
                </a:lnTo>
                <a:lnTo>
                  <a:pt x="977" y="762"/>
                </a:lnTo>
                <a:lnTo>
                  <a:pt x="768" y="760"/>
                </a:lnTo>
                <a:lnTo>
                  <a:pt x="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64" name="Freeform 1264"/>
          <p:cNvSpPr>
            <a:spLocks/>
          </p:cNvSpPr>
          <p:nvPr/>
        </p:nvSpPr>
        <p:spPr bwMode="auto">
          <a:xfrm>
            <a:off x="-3345680" y="6424613"/>
            <a:ext cx="2508250" cy="3155950"/>
          </a:xfrm>
          <a:custGeom>
            <a:avLst/>
            <a:gdLst>
              <a:gd name="T0" fmla="*/ 4 w 605"/>
              <a:gd name="T1" fmla="*/ 0 h 761"/>
              <a:gd name="T2" fmla="*/ 1 w 605"/>
              <a:gd name="T3" fmla="*/ 0 h 761"/>
              <a:gd name="T4" fmla="*/ 0 w 605"/>
              <a:gd name="T5" fmla="*/ 0 h 761"/>
              <a:gd name="T6" fmla="*/ 1 w 605"/>
              <a:gd name="T7" fmla="*/ 16 h 761"/>
              <a:gd name="T8" fmla="*/ 350 w 605"/>
              <a:gd name="T9" fmla="*/ 365 h 761"/>
              <a:gd name="T10" fmla="*/ 424 w 605"/>
              <a:gd name="T11" fmla="*/ 367 h 761"/>
              <a:gd name="T12" fmla="*/ 601 w 605"/>
              <a:gd name="T13" fmla="*/ 545 h 761"/>
              <a:gd name="T14" fmla="*/ 601 w 605"/>
              <a:gd name="T15" fmla="*/ 761 h 761"/>
              <a:gd name="T16" fmla="*/ 605 w 605"/>
              <a:gd name="T17" fmla="*/ 761 h 761"/>
              <a:gd name="T18" fmla="*/ 605 w 605"/>
              <a:gd name="T19" fmla="*/ 543 h 761"/>
              <a:gd name="T20" fmla="*/ 426 w 605"/>
              <a:gd name="T21" fmla="*/ 363 h 761"/>
              <a:gd name="T22" fmla="*/ 352 w 605"/>
              <a:gd name="T23" fmla="*/ 361 h 761"/>
              <a:gd name="T24" fmla="*/ 5 w 605"/>
              <a:gd name="T25" fmla="*/ 15 h 761"/>
              <a:gd name="T26" fmla="*/ 4 w 605"/>
              <a:gd name="T27" fmla="*/ 0 h 7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605" h="761">
                <a:moveTo>
                  <a:pt x="4" y="0"/>
                </a:moveTo>
                <a:cubicBezTo>
                  <a:pt x="3" y="0"/>
                  <a:pt x="2" y="0"/>
                  <a:pt x="1" y="0"/>
                </a:cubicBezTo>
                <a:cubicBezTo>
                  <a:pt x="1" y="0"/>
                  <a:pt x="0" y="0"/>
                  <a:pt x="0" y="0"/>
                </a:cubicBezTo>
                <a:cubicBezTo>
                  <a:pt x="1" y="16"/>
                  <a:pt x="1" y="16"/>
                  <a:pt x="1" y="16"/>
                </a:cubicBezTo>
                <a:cubicBezTo>
                  <a:pt x="350" y="365"/>
                  <a:pt x="350" y="365"/>
                  <a:pt x="350" y="365"/>
                </a:cubicBezTo>
                <a:cubicBezTo>
                  <a:pt x="424" y="367"/>
                  <a:pt x="424" y="367"/>
                  <a:pt x="424" y="367"/>
                </a:cubicBezTo>
                <a:cubicBezTo>
                  <a:pt x="601" y="545"/>
                  <a:pt x="601" y="545"/>
                  <a:pt x="601" y="545"/>
                </a:cubicBezTo>
                <a:cubicBezTo>
                  <a:pt x="601" y="761"/>
                  <a:pt x="601" y="761"/>
                  <a:pt x="601" y="761"/>
                </a:cubicBezTo>
                <a:cubicBezTo>
                  <a:pt x="605" y="761"/>
                  <a:pt x="605" y="761"/>
                  <a:pt x="605" y="761"/>
                </a:cubicBezTo>
                <a:cubicBezTo>
                  <a:pt x="605" y="543"/>
                  <a:pt x="605" y="543"/>
                  <a:pt x="605" y="543"/>
                </a:cubicBezTo>
                <a:cubicBezTo>
                  <a:pt x="426" y="363"/>
                  <a:pt x="426" y="363"/>
                  <a:pt x="426" y="363"/>
                </a:cubicBezTo>
                <a:cubicBezTo>
                  <a:pt x="352" y="361"/>
                  <a:pt x="352" y="361"/>
                  <a:pt x="352" y="361"/>
                </a:cubicBezTo>
                <a:cubicBezTo>
                  <a:pt x="5" y="15"/>
                  <a:pt x="5" y="15"/>
                  <a:pt x="5" y="15"/>
                </a:cubicBezTo>
                <a:cubicBezTo>
                  <a:pt x="4" y="0"/>
                  <a:pt x="4" y="0"/>
                  <a:pt x="4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65" name="Freeform 1265"/>
          <p:cNvSpPr>
            <a:spLocks/>
          </p:cNvSpPr>
          <p:nvPr/>
        </p:nvSpPr>
        <p:spPr bwMode="auto">
          <a:xfrm>
            <a:off x="-2844030" y="6329363"/>
            <a:ext cx="136525" cy="136525"/>
          </a:xfrm>
          <a:custGeom>
            <a:avLst/>
            <a:gdLst>
              <a:gd name="T0" fmla="*/ 16 w 33"/>
              <a:gd name="T1" fmla="*/ 0 h 33"/>
              <a:gd name="T2" fmla="*/ 5 w 33"/>
              <a:gd name="T3" fmla="*/ 5 h 33"/>
              <a:gd name="T4" fmla="*/ 0 w 33"/>
              <a:gd name="T5" fmla="*/ 17 h 33"/>
              <a:gd name="T6" fmla="*/ 5 w 33"/>
              <a:gd name="T7" fmla="*/ 29 h 33"/>
              <a:gd name="T8" fmla="*/ 16 w 33"/>
              <a:gd name="T9" fmla="*/ 33 h 33"/>
              <a:gd name="T10" fmla="*/ 28 w 33"/>
              <a:gd name="T11" fmla="*/ 29 h 33"/>
              <a:gd name="T12" fmla="*/ 33 w 33"/>
              <a:gd name="T13" fmla="*/ 17 h 33"/>
              <a:gd name="T14" fmla="*/ 28 w 33"/>
              <a:gd name="T15" fmla="*/ 5 h 33"/>
              <a:gd name="T16" fmla="*/ 30 w 33"/>
              <a:gd name="T17" fmla="*/ 4 h 33"/>
              <a:gd name="T18" fmla="*/ 30 w 33"/>
              <a:gd name="T19" fmla="*/ 4 h 33"/>
              <a:gd name="T20" fmla="*/ 28 w 33"/>
              <a:gd name="T21" fmla="*/ 5 h 33"/>
              <a:gd name="T22" fmla="*/ 16 w 33"/>
              <a:gd name="T23" fmla="*/ 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3">
                <a:moveTo>
                  <a:pt x="16" y="0"/>
                </a:moveTo>
                <a:cubicBezTo>
                  <a:pt x="12" y="0"/>
                  <a:pt x="8" y="2"/>
                  <a:pt x="5" y="5"/>
                </a:cubicBezTo>
                <a:cubicBezTo>
                  <a:pt x="1" y="8"/>
                  <a:pt x="0" y="13"/>
                  <a:pt x="0" y="17"/>
                </a:cubicBezTo>
                <a:cubicBezTo>
                  <a:pt x="0" y="21"/>
                  <a:pt x="1" y="25"/>
                  <a:pt x="5" y="29"/>
                </a:cubicBezTo>
                <a:cubicBezTo>
                  <a:pt x="8" y="32"/>
                  <a:pt x="12" y="33"/>
                  <a:pt x="16" y="33"/>
                </a:cubicBezTo>
                <a:cubicBezTo>
                  <a:pt x="21" y="33"/>
                  <a:pt x="25" y="32"/>
                  <a:pt x="28" y="29"/>
                </a:cubicBezTo>
                <a:cubicBezTo>
                  <a:pt x="31" y="25"/>
                  <a:pt x="33" y="21"/>
                  <a:pt x="33" y="17"/>
                </a:cubicBezTo>
                <a:cubicBezTo>
                  <a:pt x="33" y="13"/>
                  <a:pt x="31" y="8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66" name="Freeform 1266"/>
          <p:cNvSpPr>
            <a:spLocks noEditPoints="1"/>
          </p:cNvSpPr>
          <p:nvPr/>
        </p:nvSpPr>
        <p:spPr bwMode="auto">
          <a:xfrm>
            <a:off x="-2859905" y="6313488"/>
            <a:ext cx="169863" cy="169863"/>
          </a:xfrm>
          <a:custGeom>
            <a:avLst/>
            <a:gdLst>
              <a:gd name="T0" fmla="*/ 20 w 41"/>
              <a:gd name="T1" fmla="*/ 37 h 41"/>
              <a:gd name="T2" fmla="*/ 9 w 41"/>
              <a:gd name="T3" fmla="*/ 33 h 41"/>
              <a:gd name="T4" fmla="*/ 4 w 41"/>
              <a:gd name="T5" fmla="*/ 21 h 41"/>
              <a:gd name="T6" fmla="*/ 9 w 41"/>
              <a:gd name="T7" fmla="*/ 9 h 41"/>
              <a:gd name="T8" fmla="*/ 20 w 41"/>
              <a:gd name="T9" fmla="*/ 4 h 41"/>
              <a:gd name="T10" fmla="*/ 32 w 41"/>
              <a:gd name="T11" fmla="*/ 9 h 41"/>
              <a:gd name="T12" fmla="*/ 34 w 41"/>
              <a:gd name="T13" fmla="*/ 8 h 41"/>
              <a:gd name="T14" fmla="*/ 35 w 41"/>
              <a:gd name="T15" fmla="*/ 6 h 41"/>
              <a:gd name="T16" fmla="*/ 34 w 41"/>
              <a:gd name="T17" fmla="*/ 8 h 41"/>
              <a:gd name="T18" fmla="*/ 32 w 41"/>
              <a:gd name="T19" fmla="*/ 9 h 41"/>
              <a:gd name="T20" fmla="*/ 37 w 41"/>
              <a:gd name="T21" fmla="*/ 21 h 41"/>
              <a:gd name="T22" fmla="*/ 32 w 41"/>
              <a:gd name="T23" fmla="*/ 33 h 41"/>
              <a:gd name="T24" fmla="*/ 20 w 41"/>
              <a:gd name="T25" fmla="*/ 37 h 41"/>
              <a:gd name="T26" fmla="*/ 20 w 41"/>
              <a:gd name="T27" fmla="*/ 0 h 41"/>
              <a:gd name="T28" fmla="*/ 20 w 41"/>
              <a:gd name="T29" fmla="*/ 0 h 41"/>
              <a:gd name="T30" fmla="*/ 6 w 41"/>
              <a:gd name="T31" fmla="*/ 6 h 41"/>
              <a:gd name="T32" fmla="*/ 0 w 41"/>
              <a:gd name="T33" fmla="*/ 21 h 41"/>
              <a:gd name="T34" fmla="*/ 6 w 41"/>
              <a:gd name="T35" fmla="*/ 35 h 41"/>
              <a:gd name="T36" fmla="*/ 17 w 41"/>
              <a:gd name="T37" fmla="*/ 41 h 41"/>
              <a:gd name="T38" fmla="*/ 20 w 41"/>
              <a:gd name="T39" fmla="*/ 41 h 41"/>
              <a:gd name="T40" fmla="*/ 20 w 41"/>
              <a:gd name="T41" fmla="*/ 41 h 41"/>
              <a:gd name="T42" fmla="*/ 21 w 41"/>
              <a:gd name="T43" fmla="*/ 41 h 41"/>
              <a:gd name="T44" fmla="*/ 35 w 41"/>
              <a:gd name="T45" fmla="*/ 35 h 41"/>
              <a:gd name="T46" fmla="*/ 41 w 41"/>
              <a:gd name="T47" fmla="*/ 21 h 41"/>
              <a:gd name="T48" fmla="*/ 35 w 41"/>
              <a:gd name="T49" fmla="*/ 6 h 41"/>
              <a:gd name="T50" fmla="*/ 35 w 41"/>
              <a:gd name="T51" fmla="*/ 6 h 41"/>
              <a:gd name="T52" fmla="*/ 20 w 41"/>
              <a:gd name="T53" fmla="*/ 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1" h="41">
                <a:moveTo>
                  <a:pt x="20" y="37"/>
                </a:moveTo>
                <a:cubicBezTo>
                  <a:pt x="16" y="37"/>
                  <a:pt x="12" y="36"/>
                  <a:pt x="9" y="33"/>
                </a:cubicBezTo>
                <a:cubicBezTo>
                  <a:pt x="5" y="29"/>
                  <a:pt x="4" y="25"/>
                  <a:pt x="4" y="21"/>
                </a:cubicBezTo>
                <a:cubicBezTo>
                  <a:pt x="4" y="17"/>
                  <a:pt x="5" y="12"/>
                  <a:pt x="9" y="9"/>
                </a:cubicBezTo>
                <a:cubicBezTo>
                  <a:pt x="12" y="6"/>
                  <a:pt x="16" y="4"/>
                  <a:pt x="20" y="4"/>
                </a:cubicBezTo>
                <a:cubicBezTo>
                  <a:pt x="25" y="4"/>
                  <a:pt x="29" y="6"/>
                  <a:pt x="32" y="9"/>
                </a:cubicBezTo>
                <a:cubicBezTo>
                  <a:pt x="34" y="8"/>
                  <a:pt x="34" y="8"/>
                  <a:pt x="34" y="8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8"/>
                  <a:pt x="34" y="8"/>
                  <a:pt x="34" y="8"/>
                </a:cubicBezTo>
                <a:cubicBezTo>
                  <a:pt x="32" y="9"/>
                  <a:pt x="32" y="9"/>
                  <a:pt x="32" y="9"/>
                </a:cubicBezTo>
                <a:cubicBezTo>
                  <a:pt x="35" y="12"/>
                  <a:pt x="37" y="17"/>
                  <a:pt x="37" y="21"/>
                </a:cubicBezTo>
                <a:cubicBezTo>
                  <a:pt x="37" y="25"/>
                  <a:pt x="35" y="29"/>
                  <a:pt x="32" y="33"/>
                </a:cubicBezTo>
                <a:cubicBezTo>
                  <a:pt x="29" y="36"/>
                  <a:pt x="25" y="37"/>
                  <a:pt x="20" y="37"/>
                </a:cubicBezTo>
                <a:moveTo>
                  <a:pt x="20" y="0"/>
                </a:moveTo>
                <a:cubicBezTo>
                  <a:pt x="20" y="0"/>
                  <a:pt x="20" y="0"/>
                  <a:pt x="20" y="0"/>
                </a:cubicBezTo>
                <a:cubicBezTo>
                  <a:pt x="15" y="0"/>
                  <a:pt x="10" y="2"/>
                  <a:pt x="6" y="6"/>
                </a:cubicBezTo>
                <a:cubicBezTo>
                  <a:pt x="2" y="10"/>
                  <a:pt x="0" y="16"/>
                  <a:pt x="0" y="21"/>
                </a:cubicBezTo>
                <a:cubicBezTo>
                  <a:pt x="0" y="26"/>
                  <a:pt x="2" y="31"/>
                  <a:pt x="6" y="35"/>
                </a:cubicBezTo>
                <a:cubicBezTo>
                  <a:pt x="9" y="38"/>
                  <a:pt x="13" y="40"/>
                  <a:pt x="17" y="41"/>
                </a:cubicBezTo>
                <a:cubicBezTo>
                  <a:pt x="18" y="41"/>
                  <a:pt x="19" y="41"/>
                  <a:pt x="20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0" y="41"/>
                  <a:pt x="21" y="41"/>
                  <a:pt x="21" y="41"/>
                </a:cubicBezTo>
                <a:cubicBezTo>
                  <a:pt x="26" y="41"/>
                  <a:pt x="31" y="39"/>
                  <a:pt x="35" y="35"/>
                </a:cubicBezTo>
                <a:cubicBezTo>
                  <a:pt x="39" y="31"/>
                  <a:pt x="41" y="26"/>
                  <a:pt x="41" y="21"/>
                </a:cubicBezTo>
                <a:cubicBezTo>
                  <a:pt x="41" y="16"/>
                  <a:pt x="39" y="10"/>
                  <a:pt x="35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1" y="2"/>
                  <a:pt x="26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67" name="Freeform 1267"/>
          <p:cNvSpPr>
            <a:spLocks/>
          </p:cNvSpPr>
          <p:nvPr/>
        </p:nvSpPr>
        <p:spPr bwMode="auto">
          <a:xfrm>
            <a:off x="-2445568" y="6637338"/>
            <a:ext cx="169863" cy="152400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7 w 41"/>
              <a:gd name="T5" fmla="*/ 32 h 37"/>
              <a:gd name="T6" fmla="*/ 20 w 41"/>
              <a:gd name="T7" fmla="*/ 37 h 37"/>
              <a:gd name="T8" fmla="*/ 34 w 41"/>
              <a:gd name="T9" fmla="*/ 32 h 37"/>
              <a:gd name="T10" fmla="*/ 35 w 41"/>
              <a:gd name="T11" fmla="*/ 7 h 37"/>
              <a:gd name="T12" fmla="*/ 34 w 41"/>
              <a:gd name="T13" fmla="*/ 6 h 37"/>
              <a:gd name="T14" fmla="*/ 32 w 41"/>
              <a:gd name="T15" fmla="*/ 4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7"/>
                  <a:pt x="20" y="37"/>
                </a:cubicBezTo>
                <a:cubicBezTo>
                  <a:pt x="25" y="37"/>
                  <a:pt x="30" y="36"/>
                  <a:pt x="34" y="32"/>
                </a:cubicBezTo>
                <a:cubicBezTo>
                  <a:pt x="40" y="25"/>
                  <a:pt x="41" y="14"/>
                  <a:pt x="35" y="7"/>
                </a:cubicBezTo>
                <a:cubicBezTo>
                  <a:pt x="35" y="7"/>
                  <a:pt x="34" y="6"/>
                  <a:pt x="34" y="6"/>
                </a:cubicBezTo>
                <a:cubicBezTo>
                  <a:pt x="33" y="5"/>
                  <a:pt x="33" y="5"/>
                  <a:pt x="32" y="4"/>
                </a:cubicBezTo>
                <a:cubicBezTo>
                  <a:pt x="29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68" name="Freeform 1268"/>
          <p:cNvSpPr>
            <a:spLocks/>
          </p:cNvSpPr>
          <p:nvPr/>
        </p:nvSpPr>
        <p:spPr bwMode="auto">
          <a:xfrm>
            <a:off x="-3423468" y="6272213"/>
            <a:ext cx="169863" cy="152400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7 w 41"/>
              <a:gd name="T5" fmla="*/ 32 h 37"/>
              <a:gd name="T6" fmla="*/ 19 w 41"/>
              <a:gd name="T7" fmla="*/ 37 h 37"/>
              <a:gd name="T8" fmla="*/ 20 w 41"/>
              <a:gd name="T9" fmla="*/ 37 h 37"/>
              <a:gd name="T10" fmla="*/ 23 w 41"/>
              <a:gd name="T11" fmla="*/ 37 h 37"/>
              <a:gd name="T12" fmla="*/ 34 w 41"/>
              <a:gd name="T13" fmla="*/ 32 h 37"/>
              <a:gd name="T14" fmla="*/ 34 w 41"/>
              <a:gd name="T15" fmla="*/ 6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5"/>
                  <a:pt x="15" y="37"/>
                  <a:pt x="19" y="37"/>
                </a:cubicBezTo>
                <a:cubicBezTo>
                  <a:pt x="19" y="37"/>
                  <a:pt x="20" y="37"/>
                  <a:pt x="20" y="37"/>
                </a:cubicBezTo>
                <a:cubicBezTo>
                  <a:pt x="21" y="37"/>
                  <a:pt x="22" y="37"/>
                  <a:pt x="23" y="37"/>
                </a:cubicBezTo>
                <a:cubicBezTo>
                  <a:pt x="27" y="37"/>
                  <a:pt x="31" y="35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69" name="Freeform 1269"/>
          <p:cNvSpPr>
            <a:spLocks/>
          </p:cNvSpPr>
          <p:nvPr/>
        </p:nvSpPr>
        <p:spPr bwMode="auto">
          <a:xfrm>
            <a:off x="-2378893" y="6818313"/>
            <a:ext cx="169863" cy="153988"/>
          </a:xfrm>
          <a:custGeom>
            <a:avLst/>
            <a:gdLst>
              <a:gd name="T0" fmla="*/ 20 w 41"/>
              <a:gd name="T1" fmla="*/ 0 h 37"/>
              <a:gd name="T2" fmla="*/ 7 w 41"/>
              <a:gd name="T3" fmla="*/ 6 h 37"/>
              <a:gd name="T4" fmla="*/ 7 w 41"/>
              <a:gd name="T5" fmla="*/ 32 h 37"/>
              <a:gd name="T6" fmla="*/ 20 w 41"/>
              <a:gd name="T7" fmla="*/ 37 h 37"/>
              <a:gd name="T8" fmla="*/ 32 w 41"/>
              <a:gd name="T9" fmla="*/ 34 h 37"/>
              <a:gd name="T10" fmla="*/ 34 w 41"/>
              <a:gd name="T11" fmla="*/ 32 h 37"/>
              <a:gd name="T12" fmla="*/ 35 w 41"/>
              <a:gd name="T13" fmla="*/ 31 h 37"/>
              <a:gd name="T14" fmla="*/ 34 w 41"/>
              <a:gd name="T15" fmla="*/ 6 h 37"/>
              <a:gd name="T16" fmla="*/ 20 w 41"/>
              <a:gd name="T17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1" h="37">
                <a:moveTo>
                  <a:pt x="20" y="0"/>
                </a:moveTo>
                <a:cubicBezTo>
                  <a:pt x="16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6" y="37"/>
                  <a:pt x="20" y="37"/>
                </a:cubicBezTo>
                <a:cubicBezTo>
                  <a:pt x="24" y="37"/>
                  <a:pt x="29" y="36"/>
                  <a:pt x="32" y="34"/>
                </a:cubicBezTo>
                <a:cubicBezTo>
                  <a:pt x="32" y="33"/>
                  <a:pt x="33" y="33"/>
                  <a:pt x="34" y="32"/>
                </a:cubicBezTo>
                <a:cubicBezTo>
                  <a:pt x="34" y="32"/>
                  <a:pt x="34" y="31"/>
                  <a:pt x="35" y="31"/>
                </a:cubicBezTo>
                <a:cubicBezTo>
                  <a:pt x="41" y="23"/>
                  <a:pt x="41" y="13"/>
                  <a:pt x="34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70" name="Freeform 1270"/>
          <p:cNvSpPr>
            <a:spLocks noEditPoints="1"/>
          </p:cNvSpPr>
          <p:nvPr/>
        </p:nvSpPr>
        <p:spPr bwMode="auto">
          <a:xfrm>
            <a:off x="-2669405" y="6362700"/>
            <a:ext cx="231775" cy="231775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0 w 56"/>
              <a:gd name="T19" fmla="*/ 28 h 56"/>
              <a:gd name="T20" fmla="*/ 8 w 56"/>
              <a:gd name="T21" fmla="*/ 48 h 56"/>
              <a:gd name="T22" fmla="*/ 7 w 56"/>
              <a:gd name="T23" fmla="*/ 49 h 56"/>
              <a:gd name="T24" fmla="*/ 7 w 56"/>
              <a:gd name="T25" fmla="*/ 49 h 56"/>
              <a:gd name="T26" fmla="*/ 8 w 56"/>
              <a:gd name="T27" fmla="*/ 48 h 56"/>
              <a:gd name="T28" fmla="*/ 28 w 56"/>
              <a:gd name="T29" fmla="*/ 56 h 56"/>
              <a:gd name="T30" fmla="*/ 48 w 56"/>
              <a:gd name="T31" fmla="*/ 48 h 56"/>
              <a:gd name="T32" fmla="*/ 56 w 56"/>
              <a:gd name="T33" fmla="*/ 28 h 56"/>
              <a:gd name="T34" fmla="*/ 48 w 56"/>
              <a:gd name="T35" fmla="*/ 8 h 56"/>
              <a:gd name="T36" fmla="*/ 28 w 56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7" y="49"/>
                  <a:pt x="7" y="49"/>
                  <a:pt x="7" y="49"/>
                </a:cubicBezTo>
                <a:cubicBezTo>
                  <a:pt x="7" y="49"/>
                  <a:pt x="7" y="49"/>
                  <a:pt x="7" y="49"/>
                </a:cubicBezTo>
                <a:cubicBezTo>
                  <a:pt x="8" y="48"/>
                  <a:pt x="8" y="48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5" y="56"/>
                  <a:pt x="43" y="54"/>
                  <a:pt x="48" y="48"/>
                </a:cubicBezTo>
                <a:cubicBezTo>
                  <a:pt x="54" y="42"/>
                  <a:pt x="56" y="35"/>
                  <a:pt x="56" y="28"/>
                </a:cubicBezTo>
                <a:cubicBezTo>
                  <a:pt x="56" y="21"/>
                  <a:pt x="54" y="13"/>
                  <a:pt x="48" y="8"/>
                </a:cubicBezTo>
                <a:cubicBezTo>
                  <a:pt x="43" y="2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71" name="Freeform 1271"/>
          <p:cNvSpPr>
            <a:spLocks/>
          </p:cNvSpPr>
          <p:nvPr/>
        </p:nvSpPr>
        <p:spPr bwMode="auto">
          <a:xfrm>
            <a:off x="-2685280" y="6346825"/>
            <a:ext cx="265113" cy="265113"/>
          </a:xfrm>
          <a:custGeom>
            <a:avLst/>
            <a:gdLst>
              <a:gd name="T0" fmla="*/ 32 w 64"/>
              <a:gd name="T1" fmla="*/ 0 h 64"/>
              <a:gd name="T2" fmla="*/ 32 w 64"/>
              <a:gd name="T3" fmla="*/ 0 h 64"/>
              <a:gd name="T4" fmla="*/ 9 w 64"/>
              <a:gd name="T5" fmla="*/ 9 h 64"/>
              <a:gd name="T6" fmla="*/ 0 w 64"/>
              <a:gd name="T7" fmla="*/ 32 h 64"/>
              <a:gd name="T8" fmla="*/ 9 w 64"/>
              <a:gd name="T9" fmla="*/ 55 h 64"/>
              <a:gd name="T10" fmla="*/ 11 w 64"/>
              <a:gd name="T11" fmla="*/ 53 h 64"/>
              <a:gd name="T12" fmla="*/ 12 w 64"/>
              <a:gd name="T13" fmla="*/ 52 h 64"/>
              <a:gd name="T14" fmla="*/ 4 w 64"/>
              <a:gd name="T15" fmla="*/ 32 h 64"/>
              <a:gd name="T16" fmla="*/ 12 w 64"/>
              <a:gd name="T17" fmla="*/ 12 h 64"/>
              <a:gd name="T18" fmla="*/ 32 w 64"/>
              <a:gd name="T19" fmla="*/ 4 h 64"/>
              <a:gd name="T20" fmla="*/ 52 w 64"/>
              <a:gd name="T21" fmla="*/ 12 h 64"/>
              <a:gd name="T22" fmla="*/ 60 w 64"/>
              <a:gd name="T23" fmla="*/ 32 h 64"/>
              <a:gd name="T24" fmla="*/ 52 w 64"/>
              <a:gd name="T25" fmla="*/ 52 h 64"/>
              <a:gd name="T26" fmla="*/ 32 w 64"/>
              <a:gd name="T27" fmla="*/ 60 h 64"/>
              <a:gd name="T28" fmla="*/ 12 w 64"/>
              <a:gd name="T29" fmla="*/ 52 h 64"/>
              <a:gd name="T30" fmla="*/ 11 w 64"/>
              <a:gd name="T31" fmla="*/ 53 h 64"/>
              <a:gd name="T32" fmla="*/ 9 w 64"/>
              <a:gd name="T33" fmla="*/ 55 h 64"/>
              <a:gd name="T34" fmla="*/ 32 w 64"/>
              <a:gd name="T35" fmla="*/ 64 h 64"/>
              <a:gd name="T36" fmla="*/ 32 w 64"/>
              <a:gd name="T37" fmla="*/ 64 h 64"/>
              <a:gd name="T38" fmla="*/ 55 w 64"/>
              <a:gd name="T39" fmla="*/ 55 h 64"/>
              <a:gd name="T40" fmla="*/ 64 w 64"/>
              <a:gd name="T41" fmla="*/ 32 h 64"/>
              <a:gd name="T42" fmla="*/ 55 w 64"/>
              <a:gd name="T43" fmla="*/ 9 h 64"/>
              <a:gd name="T44" fmla="*/ 48 w 64"/>
              <a:gd name="T45" fmla="*/ 4 h 64"/>
              <a:gd name="T46" fmla="*/ 44 w 64"/>
              <a:gd name="T47" fmla="*/ 2 h 64"/>
              <a:gd name="T48" fmla="*/ 32 w 64"/>
              <a:gd name="T49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4" h="64"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3" y="15"/>
                  <a:pt x="0" y="24"/>
                  <a:pt x="0" y="32"/>
                </a:cubicBezTo>
                <a:cubicBezTo>
                  <a:pt x="0" y="40"/>
                  <a:pt x="3" y="49"/>
                  <a:pt x="9" y="55"/>
                </a:cubicBezTo>
                <a:cubicBezTo>
                  <a:pt x="11" y="53"/>
                  <a:pt x="11" y="53"/>
                  <a:pt x="11" y="53"/>
                </a:cubicBezTo>
                <a:cubicBezTo>
                  <a:pt x="12" y="52"/>
                  <a:pt x="12" y="52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39" y="4"/>
                  <a:pt x="47" y="6"/>
                  <a:pt x="52" y="12"/>
                </a:cubicBezTo>
                <a:cubicBezTo>
                  <a:pt x="58" y="17"/>
                  <a:pt x="60" y="25"/>
                  <a:pt x="60" y="32"/>
                </a:cubicBezTo>
                <a:cubicBezTo>
                  <a:pt x="60" y="39"/>
                  <a:pt x="58" y="46"/>
                  <a:pt x="52" y="52"/>
                </a:cubicBezTo>
                <a:cubicBezTo>
                  <a:pt x="47" y="58"/>
                  <a:pt x="39" y="60"/>
                  <a:pt x="32" y="60"/>
                </a:cubicBezTo>
                <a:cubicBezTo>
                  <a:pt x="25" y="60"/>
                  <a:pt x="18" y="58"/>
                  <a:pt x="12" y="52"/>
                </a:cubicBezTo>
                <a:cubicBezTo>
                  <a:pt x="11" y="53"/>
                  <a:pt x="11" y="53"/>
                  <a:pt x="11" y="53"/>
                </a:cubicBezTo>
                <a:cubicBezTo>
                  <a:pt x="9" y="55"/>
                  <a:pt x="9" y="55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0" y="64"/>
                  <a:pt x="49" y="61"/>
                  <a:pt x="55" y="55"/>
                </a:cubicBezTo>
                <a:cubicBezTo>
                  <a:pt x="61" y="49"/>
                  <a:pt x="64" y="40"/>
                  <a:pt x="64" y="32"/>
                </a:cubicBezTo>
                <a:cubicBezTo>
                  <a:pt x="64" y="24"/>
                  <a:pt x="61" y="15"/>
                  <a:pt x="55" y="9"/>
                </a:cubicBezTo>
                <a:cubicBezTo>
                  <a:pt x="53" y="7"/>
                  <a:pt x="51" y="5"/>
                  <a:pt x="48" y="4"/>
                </a:cubicBezTo>
                <a:cubicBezTo>
                  <a:pt x="47" y="3"/>
                  <a:pt x="46" y="3"/>
                  <a:pt x="44" y="2"/>
                </a:cubicBezTo>
                <a:cubicBezTo>
                  <a:pt x="40" y="0"/>
                  <a:pt x="36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72" name="Freeform 1272"/>
          <p:cNvSpPr>
            <a:spLocks/>
          </p:cNvSpPr>
          <p:nvPr/>
        </p:nvSpPr>
        <p:spPr bwMode="auto">
          <a:xfrm>
            <a:off x="-2636068" y="6400800"/>
            <a:ext cx="169863" cy="157163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73" name="Freeform 1273"/>
          <p:cNvSpPr>
            <a:spLocks noEditPoints="1"/>
          </p:cNvSpPr>
          <p:nvPr/>
        </p:nvSpPr>
        <p:spPr bwMode="auto">
          <a:xfrm>
            <a:off x="1354907" y="6167438"/>
            <a:ext cx="236538" cy="233363"/>
          </a:xfrm>
          <a:custGeom>
            <a:avLst/>
            <a:gdLst>
              <a:gd name="T0" fmla="*/ 29 w 57"/>
              <a:gd name="T1" fmla="*/ 47 h 56"/>
              <a:gd name="T2" fmla="*/ 16 w 57"/>
              <a:gd name="T3" fmla="*/ 41 h 56"/>
              <a:gd name="T4" fmla="*/ 16 w 57"/>
              <a:gd name="T5" fmla="*/ 15 h 56"/>
              <a:gd name="T6" fmla="*/ 29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9 w 57"/>
              <a:gd name="T13" fmla="*/ 47 h 56"/>
              <a:gd name="T14" fmla="*/ 29 w 57"/>
              <a:gd name="T15" fmla="*/ 0 h 56"/>
              <a:gd name="T16" fmla="*/ 9 w 57"/>
              <a:gd name="T17" fmla="*/ 8 h 56"/>
              <a:gd name="T18" fmla="*/ 0 w 57"/>
              <a:gd name="T19" fmla="*/ 28 h 56"/>
              <a:gd name="T20" fmla="*/ 9 w 57"/>
              <a:gd name="T21" fmla="*/ 48 h 56"/>
              <a:gd name="T22" fmla="*/ 7 w 57"/>
              <a:gd name="T23" fmla="*/ 49 h 56"/>
              <a:gd name="T24" fmla="*/ 7 w 57"/>
              <a:gd name="T25" fmla="*/ 49 h 56"/>
              <a:gd name="T26" fmla="*/ 9 w 57"/>
              <a:gd name="T27" fmla="*/ 48 h 56"/>
              <a:gd name="T28" fmla="*/ 29 w 57"/>
              <a:gd name="T29" fmla="*/ 56 h 56"/>
              <a:gd name="T30" fmla="*/ 49 w 57"/>
              <a:gd name="T31" fmla="*/ 48 h 56"/>
              <a:gd name="T32" fmla="*/ 57 w 57"/>
              <a:gd name="T33" fmla="*/ 28 h 56"/>
              <a:gd name="T34" fmla="*/ 49 w 57"/>
              <a:gd name="T35" fmla="*/ 8 h 56"/>
              <a:gd name="T36" fmla="*/ 29 w 57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6">
                <a:moveTo>
                  <a:pt x="29" y="47"/>
                </a:moveTo>
                <a:cubicBezTo>
                  <a:pt x="24" y="47"/>
                  <a:pt x="19" y="45"/>
                  <a:pt x="16" y="41"/>
                </a:cubicBezTo>
                <a:cubicBezTo>
                  <a:pt x="8" y="34"/>
                  <a:pt x="8" y="22"/>
                  <a:pt x="16" y="15"/>
                </a:cubicBezTo>
                <a:cubicBezTo>
                  <a:pt x="19" y="11"/>
                  <a:pt x="24" y="9"/>
                  <a:pt x="29" y="9"/>
                </a:cubicBezTo>
                <a:cubicBezTo>
                  <a:pt x="34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4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2"/>
                  <a:pt x="9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9" y="48"/>
                </a:cubicBezTo>
                <a:cubicBezTo>
                  <a:pt x="7" y="49"/>
                  <a:pt x="7" y="49"/>
                  <a:pt x="7" y="49"/>
                </a:cubicBezTo>
                <a:cubicBezTo>
                  <a:pt x="7" y="49"/>
                  <a:pt x="7" y="49"/>
                  <a:pt x="7" y="49"/>
                </a:cubicBezTo>
                <a:cubicBezTo>
                  <a:pt x="9" y="48"/>
                  <a:pt x="9" y="48"/>
                  <a:pt x="9" y="48"/>
                </a:cubicBezTo>
                <a:cubicBezTo>
                  <a:pt x="14" y="54"/>
                  <a:pt x="21" y="56"/>
                  <a:pt x="29" y="56"/>
                </a:cubicBezTo>
                <a:cubicBezTo>
                  <a:pt x="36" y="56"/>
                  <a:pt x="43" y="54"/>
                  <a:pt x="49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9" y="8"/>
                </a:cubicBezTo>
                <a:cubicBezTo>
                  <a:pt x="43" y="2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74" name="Freeform 1274"/>
          <p:cNvSpPr>
            <a:spLocks/>
          </p:cNvSpPr>
          <p:nvPr/>
        </p:nvSpPr>
        <p:spPr bwMode="auto">
          <a:xfrm>
            <a:off x="1339032" y="6151563"/>
            <a:ext cx="269875" cy="265113"/>
          </a:xfrm>
          <a:custGeom>
            <a:avLst/>
            <a:gdLst>
              <a:gd name="T0" fmla="*/ 33 w 65"/>
              <a:gd name="T1" fmla="*/ 0 h 64"/>
              <a:gd name="T2" fmla="*/ 33 w 65"/>
              <a:gd name="T3" fmla="*/ 0 h 64"/>
              <a:gd name="T4" fmla="*/ 12 w 65"/>
              <a:gd name="T5" fmla="*/ 7 h 64"/>
              <a:gd name="T6" fmla="*/ 10 w 65"/>
              <a:gd name="T7" fmla="*/ 9 h 64"/>
              <a:gd name="T8" fmla="*/ 9 w 65"/>
              <a:gd name="T9" fmla="*/ 10 h 64"/>
              <a:gd name="T10" fmla="*/ 0 w 65"/>
              <a:gd name="T11" fmla="*/ 32 h 64"/>
              <a:gd name="T12" fmla="*/ 10 w 65"/>
              <a:gd name="T13" fmla="*/ 55 h 64"/>
              <a:gd name="T14" fmla="*/ 11 w 65"/>
              <a:gd name="T15" fmla="*/ 53 h 64"/>
              <a:gd name="T16" fmla="*/ 13 w 65"/>
              <a:gd name="T17" fmla="*/ 52 h 64"/>
              <a:gd name="T18" fmla="*/ 4 w 65"/>
              <a:gd name="T19" fmla="*/ 32 h 64"/>
              <a:gd name="T20" fmla="*/ 13 w 65"/>
              <a:gd name="T21" fmla="*/ 12 h 64"/>
              <a:gd name="T22" fmla="*/ 33 w 65"/>
              <a:gd name="T23" fmla="*/ 4 h 64"/>
              <a:gd name="T24" fmla="*/ 53 w 65"/>
              <a:gd name="T25" fmla="*/ 12 h 64"/>
              <a:gd name="T26" fmla="*/ 61 w 65"/>
              <a:gd name="T27" fmla="*/ 32 h 64"/>
              <a:gd name="T28" fmla="*/ 53 w 65"/>
              <a:gd name="T29" fmla="*/ 52 h 64"/>
              <a:gd name="T30" fmla="*/ 33 w 65"/>
              <a:gd name="T31" fmla="*/ 60 h 64"/>
              <a:gd name="T32" fmla="*/ 13 w 65"/>
              <a:gd name="T33" fmla="*/ 52 h 64"/>
              <a:gd name="T34" fmla="*/ 11 w 65"/>
              <a:gd name="T35" fmla="*/ 53 h 64"/>
              <a:gd name="T36" fmla="*/ 10 w 65"/>
              <a:gd name="T37" fmla="*/ 55 h 64"/>
              <a:gd name="T38" fmla="*/ 33 w 65"/>
              <a:gd name="T39" fmla="*/ 64 h 64"/>
              <a:gd name="T40" fmla="*/ 33 w 65"/>
              <a:gd name="T41" fmla="*/ 64 h 64"/>
              <a:gd name="T42" fmla="*/ 56 w 65"/>
              <a:gd name="T43" fmla="*/ 55 h 64"/>
              <a:gd name="T44" fmla="*/ 65 w 65"/>
              <a:gd name="T45" fmla="*/ 32 h 64"/>
              <a:gd name="T46" fmla="*/ 56 w 65"/>
              <a:gd name="T47" fmla="*/ 9 h 64"/>
              <a:gd name="T48" fmla="*/ 33 w 65"/>
              <a:gd name="T49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5" h="64"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5" y="0"/>
                  <a:pt x="18" y="2"/>
                  <a:pt x="12" y="7"/>
                </a:cubicBezTo>
                <a:cubicBezTo>
                  <a:pt x="11" y="8"/>
                  <a:pt x="11" y="8"/>
                  <a:pt x="10" y="9"/>
                </a:cubicBezTo>
                <a:cubicBezTo>
                  <a:pt x="10" y="9"/>
                  <a:pt x="9" y="10"/>
                  <a:pt x="9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4" y="48"/>
                  <a:pt x="10" y="55"/>
                </a:cubicBezTo>
                <a:cubicBezTo>
                  <a:pt x="11" y="53"/>
                  <a:pt x="11" y="53"/>
                  <a:pt x="11" y="53"/>
                </a:cubicBezTo>
                <a:cubicBezTo>
                  <a:pt x="13" y="52"/>
                  <a:pt x="13" y="52"/>
                  <a:pt x="13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3" y="12"/>
                </a:cubicBezTo>
                <a:cubicBezTo>
                  <a:pt x="18" y="6"/>
                  <a:pt x="25" y="4"/>
                  <a:pt x="33" y="4"/>
                </a:cubicBezTo>
                <a:cubicBezTo>
                  <a:pt x="40" y="4"/>
                  <a:pt x="47" y="6"/>
                  <a:pt x="53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3" y="52"/>
                </a:cubicBezTo>
                <a:cubicBezTo>
                  <a:pt x="47" y="58"/>
                  <a:pt x="40" y="60"/>
                  <a:pt x="33" y="60"/>
                </a:cubicBezTo>
                <a:cubicBezTo>
                  <a:pt x="25" y="60"/>
                  <a:pt x="18" y="58"/>
                  <a:pt x="13" y="52"/>
                </a:cubicBezTo>
                <a:cubicBezTo>
                  <a:pt x="11" y="53"/>
                  <a:pt x="11" y="53"/>
                  <a:pt x="11" y="53"/>
                </a:cubicBezTo>
                <a:cubicBezTo>
                  <a:pt x="10" y="55"/>
                  <a:pt x="10" y="55"/>
                  <a:pt x="10" y="55"/>
                </a:cubicBezTo>
                <a:cubicBezTo>
                  <a:pt x="16" y="61"/>
                  <a:pt x="24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1" y="64"/>
                  <a:pt x="49" y="61"/>
                  <a:pt x="56" y="55"/>
                </a:cubicBezTo>
                <a:cubicBezTo>
                  <a:pt x="62" y="48"/>
                  <a:pt x="65" y="40"/>
                  <a:pt x="65" y="32"/>
                </a:cubicBezTo>
                <a:cubicBezTo>
                  <a:pt x="65" y="24"/>
                  <a:pt x="62" y="15"/>
                  <a:pt x="56" y="9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75" name="Freeform 1275"/>
          <p:cNvSpPr>
            <a:spLocks/>
          </p:cNvSpPr>
          <p:nvPr/>
        </p:nvSpPr>
        <p:spPr bwMode="auto">
          <a:xfrm>
            <a:off x="1388245" y="6205538"/>
            <a:ext cx="169863" cy="157163"/>
          </a:xfrm>
          <a:custGeom>
            <a:avLst/>
            <a:gdLst>
              <a:gd name="T0" fmla="*/ 21 w 41"/>
              <a:gd name="T1" fmla="*/ 0 h 38"/>
              <a:gd name="T2" fmla="*/ 8 w 41"/>
              <a:gd name="T3" fmla="*/ 6 h 38"/>
              <a:gd name="T4" fmla="*/ 8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76" name="Freeform 1276"/>
          <p:cNvSpPr>
            <a:spLocks noEditPoints="1"/>
          </p:cNvSpPr>
          <p:nvPr/>
        </p:nvSpPr>
        <p:spPr bwMode="auto">
          <a:xfrm>
            <a:off x="2035945" y="6565900"/>
            <a:ext cx="234950" cy="231775"/>
          </a:xfrm>
          <a:custGeom>
            <a:avLst/>
            <a:gdLst>
              <a:gd name="T0" fmla="*/ 29 w 57"/>
              <a:gd name="T1" fmla="*/ 47 h 56"/>
              <a:gd name="T2" fmla="*/ 16 w 57"/>
              <a:gd name="T3" fmla="*/ 41 h 56"/>
              <a:gd name="T4" fmla="*/ 16 w 57"/>
              <a:gd name="T5" fmla="*/ 15 h 56"/>
              <a:gd name="T6" fmla="*/ 29 w 57"/>
              <a:gd name="T7" fmla="*/ 9 h 56"/>
              <a:gd name="T8" fmla="*/ 42 w 57"/>
              <a:gd name="T9" fmla="*/ 15 h 56"/>
              <a:gd name="T10" fmla="*/ 42 w 57"/>
              <a:gd name="T11" fmla="*/ 41 h 56"/>
              <a:gd name="T12" fmla="*/ 29 w 57"/>
              <a:gd name="T13" fmla="*/ 47 h 56"/>
              <a:gd name="T14" fmla="*/ 29 w 57"/>
              <a:gd name="T15" fmla="*/ 0 h 56"/>
              <a:gd name="T16" fmla="*/ 9 w 57"/>
              <a:gd name="T17" fmla="*/ 8 h 56"/>
              <a:gd name="T18" fmla="*/ 0 w 57"/>
              <a:gd name="T19" fmla="*/ 28 h 56"/>
              <a:gd name="T20" fmla="*/ 9 w 57"/>
              <a:gd name="T21" fmla="*/ 48 h 56"/>
              <a:gd name="T22" fmla="*/ 7 w 57"/>
              <a:gd name="T23" fmla="*/ 49 h 56"/>
              <a:gd name="T24" fmla="*/ 7 w 57"/>
              <a:gd name="T25" fmla="*/ 49 h 56"/>
              <a:gd name="T26" fmla="*/ 9 w 57"/>
              <a:gd name="T27" fmla="*/ 48 h 56"/>
              <a:gd name="T28" fmla="*/ 29 w 57"/>
              <a:gd name="T29" fmla="*/ 56 h 56"/>
              <a:gd name="T30" fmla="*/ 49 w 57"/>
              <a:gd name="T31" fmla="*/ 48 h 56"/>
              <a:gd name="T32" fmla="*/ 57 w 57"/>
              <a:gd name="T33" fmla="*/ 28 h 56"/>
              <a:gd name="T34" fmla="*/ 49 w 57"/>
              <a:gd name="T35" fmla="*/ 8 h 56"/>
              <a:gd name="T36" fmla="*/ 29 w 57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6">
                <a:moveTo>
                  <a:pt x="29" y="47"/>
                </a:moveTo>
                <a:cubicBezTo>
                  <a:pt x="24" y="47"/>
                  <a:pt x="19" y="45"/>
                  <a:pt x="16" y="41"/>
                </a:cubicBezTo>
                <a:cubicBezTo>
                  <a:pt x="8" y="34"/>
                  <a:pt x="8" y="22"/>
                  <a:pt x="16" y="15"/>
                </a:cubicBezTo>
                <a:cubicBezTo>
                  <a:pt x="19" y="11"/>
                  <a:pt x="24" y="9"/>
                  <a:pt x="29" y="9"/>
                </a:cubicBezTo>
                <a:cubicBezTo>
                  <a:pt x="34" y="9"/>
                  <a:pt x="38" y="11"/>
                  <a:pt x="42" y="15"/>
                </a:cubicBezTo>
                <a:cubicBezTo>
                  <a:pt x="49" y="22"/>
                  <a:pt x="49" y="34"/>
                  <a:pt x="42" y="41"/>
                </a:cubicBezTo>
                <a:cubicBezTo>
                  <a:pt x="38" y="45"/>
                  <a:pt x="34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2"/>
                  <a:pt x="9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9" y="48"/>
                </a:cubicBezTo>
                <a:cubicBezTo>
                  <a:pt x="7" y="49"/>
                  <a:pt x="7" y="49"/>
                  <a:pt x="7" y="49"/>
                </a:cubicBezTo>
                <a:cubicBezTo>
                  <a:pt x="7" y="49"/>
                  <a:pt x="7" y="49"/>
                  <a:pt x="7" y="49"/>
                </a:cubicBezTo>
                <a:cubicBezTo>
                  <a:pt x="9" y="48"/>
                  <a:pt x="9" y="48"/>
                  <a:pt x="9" y="48"/>
                </a:cubicBezTo>
                <a:cubicBezTo>
                  <a:pt x="14" y="54"/>
                  <a:pt x="21" y="56"/>
                  <a:pt x="29" y="56"/>
                </a:cubicBezTo>
                <a:cubicBezTo>
                  <a:pt x="36" y="56"/>
                  <a:pt x="43" y="54"/>
                  <a:pt x="49" y="48"/>
                </a:cubicBezTo>
                <a:cubicBezTo>
                  <a:pt x="54" y="42"/>
                  <a:pt x="57" y="35"/>
                  <a:pt x="57" y="28"/>
                </a:cubicBezTo>
                <a:cubicBezTo>
                  <a:pt x="57" y="21"/>
                  <a:pt x="54" y="13"/>
                  <a:pt x="49" y="8"/>
                </a:cubicBezTo>
                <a:cubicBezTo>
                  <a:pt x="43" y="2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77" name="Freeform 1277"/>
          <p:cNvSpPr>
            <a:spLocks/>
          </p:cNvSpPr>
          <p:nvPr/>
        </p:nvSpPr>
        <p:spPr bwMode="auto">
          <a:xfrm>
            <a:off x="2018482" y="6550025"/>
            <a:ext cx="269875" cy="265113"/>
          </a:xfrm>
          <a:custGeom>
            <a:avLst/>
            <a:gdLst>
              <a:gd name="T0" fmla="*/ 33 w 65"/>
              <a:gd name="T1" fmla="*/ 0 h 64"/>
              <a:gd name="T2" fmla="*/ 33 w 65"/>
              <a:gd name="T3" fmla="*/ 0 h 64"/>
              <a:gd name="T4" fmla="*/ 12 w 65"/>
              <a:gd name="T5" fmla="*/ 7 h 64"/>
              <a:gd name="T6" fmla="*/ 10 w 65"/>
              <a:gd name="T7" fmla="*/ 9 h 64"/>
              <a:gd name="T8" fmla="*/ 9 w 65"/>
              <a:gd name="T9" fmla="*/ 10 h 64"/>
              <a:gd name="T10" fmla="*/ 0 w 65"/>
              <a:gd name="T11" fmla="*/ 32 h 64"/>
              <a:gd name="T12" fmla="*/ 10 w 65"/>
              <a:gd name="T13" fmla="*/ 55 h 64"/>
              <a:gd name="T14" fmla="*/ 11 w 65"/>
              <a:gd name="T15" fmla="*/ 53 h 64"/>
              <a:gd name="T16" fmla="*/ 13 w 65"/>
              <a:gd name="T17" fmla="*/ 52 h 64"/>
              <a:gd name="T18" fmla="*/ 4 w 65"/>
              <a:gd name="T19" fmla="*/ 32 h 64"/>
              <a:gd name="T20" fmla="*/ 13 w 65"/>
              <a:gd name="T21" fmla="*/ 12 h 64"/>
              <a:gd name="T22" fmla="*/ 33 w 65"/>
              <a:gd name="T23" fmla="*/ 4 h 64"/>
              <a:gd name="T24" fmla="*/ 53 w 65"/>
              <a:gd name="T25" fmla="*/ 12 h 64"/>
              <a:gd name="T26" fmla="*/ 61 w 65"/>
              <a:gd name="T27" fmla="*/ 32 h 64"/>
              <a:gd name="T28" fmla="*/ 53 w 65"/>
              <a:gd name="T29" fmla="*/ 52 h 64"/>
              <a:gd name="T30" fmla="*/ 33 w 65"/>
              <a:gd name="T31" fmla="*/ 60 h 64"/>
              <a:gd name="T32" fmla="*/ 13 w 65"/>
              <a:gd name="T33" fmla="*/ 52 h 64"/>
              <a:gd name="T34" fmla="*/ 11 w 65"/>
              <a:gd name="T35" fmla="*/ 53 h 64"/>
              <a:gd name="T36" fmla="*/ 10 w 65"/>
              <a:gd name="T37" fmla="*/ 55 h 64"/>
              <a:gd name="T38" fmla="*/ 33 w 65"/>
              <a:gd name="T39" fmla="*/ 64 h 64"/>
              <a:gd name="T40" fmla="*/ 33 w 65"/>
              <a:gd name="T41" fmla="*/ 64 h 64"/>
              <a:gd name="T42" fmla="*/ 56 w 65"/>
              <a:gd name="T43" fmla="*/ 55 h 64"/>
              <a:gd name="T44" fmla="*/ 65 w 65"/>
              <a:gd name="T45" fmla="*/ 32 h 64"/>
              <a:gd name="T46" fmla="*/ 56 w 65"/>
              <a:gd name="T47" fmla="*/ 9 h 64"/>
              <a:gd name="T48" fmla="*/ 33 w 65"/>
              <a:gd name="T49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5" h="64"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5" y="0"/>
                  <a:pt x="18" y="2"/>
                  <a:pt x="12" y="7"/>
                </a:cubicBezTo>
                <a:cubicBezTo>
                  <a:pt x="11" y="8"/>
                  <a:pt x="11" y="8"/>
                  <a:pt x="10" y="9"/>
                </a:cubicBezTo>
                <a:cubicBezTo>
                  <a:pt x="10" y="9"/>
                  <a:pt x="9" y="10"/>
                  <a:pt x="9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0"/>
                  <a:pt x="4" y="48"/>
                  <a:pt x="10" y="55"/>
                </a:cubicBezTo>
                <a:cubicBezTo>
                  <a:pt x="11" y="53"/>
                  <a:pt x="11" y="53"/>
                  <a:pt x="11" y="53"/>
                </a:cubicBezTo>
                <a:cubicBezTo>
                  <a:pt x="13" y="52"/>
                  <a:pt x="13" y="52"/>
                  <a:pt x="13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3" y="12"/>
                </a:cubicBezTo>
                <a:cubicBezTo>
                  <a:pt x="18" y="6"/>
                  <a:pt x="25" y="4"/>
                  <a:pt x="33" y="4"/>
                </a:cubicBezTo>
                <a:cubicBezTo>
                  <a:pt x="40" y="4"/>
                  <a:pt x="47" y="6"/>
                  <a:pt x="53" y="12"/>
                </a:cubicBezTo>
                <a:cubicBezTo>
                  <a:pt x="58" y="17"/>
                  <a:pt x="61" y="25"/>
                  <a:pt x="61" y="32"/>
                </a:cubicBezTo>
                <a:cubicBezTo>
                  <a:pt x="61" y="39"/>
                  <a:pt x="58" y="46"/>
                  <a:pt x="53" y="52"/>
                </a:cubicBezTo>
                <a:cubicBezTo>
                  <a:pt x="47" y="58"/>
                  <a:pt x="40" y="60"/>
                  <a:pt x="33" y="60"/>
                </a:cubicBezTo>
                <a:cubicBezTo>
                  <a:pt x="25" y="60"/>
                  <a:pt x="18" y="58"/>
                  <a:pt x="13" y="52"/>
                </a:cubicBezTo>
                <a:cubicBezTo>
                  <a:pt x="11" y="53"/>
                  <a:pt x="11" y="53"/>
                  <a:pt x="11" y="53"/>
                </a:cubicBezTo>
                <a:cubicBezTo>
                  <a:pt x="10" y="55"/>
                  <a:pt x="10" y="55"/>
                  <a:pt x="10" y="55"/>
                </a:cubicBezTo>
                <a:cubicBezTo>
                  <a:pt x="16" y="61"/>
                  <a:pt x="24" y="64"/>
                  <a:pt x="33" y="64"/>
                </a:cubicBezTo>
                <a:cubicBezTo>
                  <a:pt x="33" y="64"/>
                  <a:pt x="33" y="64"/>
                  <a:pt x="33" y="64"/>
                </a:cubicBezTo>
                <a:cubicBezTo>
                  <a:pt x="41" y="64"/>
                  <a:pt x="49" y="61"/>
                  <a:pt x="56" y="55"/>
                </a:cubicBezTo>
                <a:cubicBezTo>
                  <a:pt x="62" y="48"/>
                  <a:pt x="65" y="40"/>
                  <a:pt x="65" y="32"/>
                </a:cubicBezTo>
                <a:cubicBezTo>
                  <a:pt x="65" y="24"/>
                  <a:pt x="62" y="15"/>
                  <a:pt x="56" y="9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78" name="Freeform 1278"/>
          <p:cNvSpPr>
            <a:spLocks/>
          </p:cNvSpPr>
          <p:nvPr/>
        </p:nvSpPr>
        <p:spPr bwMode="auto">
          <a:xfrm>
            <a:off x="2067695" y="6604000"/>
            <a:ext cx="169863" cy="157163"/>
          </a:xfrm>
          <a:custGeom>
            <a:avLst/>
            <a:gdLst>
              <a:gd name="T0" fmla="*/ 21 w 41"/>
              <a:gd name="T1" fmla="*/ 0 h 38"/>
              <a:gd name="T2" fmla="*/ 8 w 41"/>
              <a:gd name="T3" fmla="*/ 6 h 38"/>
              <a:gd name="T4" fmla="*/ 8 w 41"/>
              <a:gd name="T5" fmla="*/ 32 h 38"/>
              <a:gd name="T6" fmla="*/ 21 w 41"/>
              <a:gd name="T7" fmla="*/ 38 h 38"/>
              <a:gd name="T8" fmla="*/ 34 w 41"/>
              <a:gd name="T9" fmla="*/ 32 h 38"/>
              <a:gd name="T10" fmla="*/ 34 w 41"/>
              <a:gd name="T11" fmla="*/ 6 h 38"/>
              <a:gd name="T12" fmla="*/ 21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1" y="0"/>
                </a:moveTo>
                <a:cubicBezTo>
                  <a:pt x="16" y="0"/>
                  <a:pt x="11" y="2"/>
                  <a:pt x="8" y="6"/>
                </a:cubicBezTo>
                <a:cubicBezTo>
                  <a:pt x="0" y="13"/>
                  <a:pt x="0" y="25"/>
                  <a:pt x="8" y="32"/>
                </a:cubicBezTo>
                <a:cubicBezTo>
                  <a:pt x="11" y="36"/>
                  <a:pt x="16" y="38"/>
                  <a:pt x="21" y="38"/>
                </a:cubicBezTo>
                <a:cubicBezTo>
                  <a:pt x="26" y="38"/>
                  <a:pt x="30" y="36"/>
                  <a:pt x="34" y="32"/>
                </a:cubicBezTo>
                <a:cubicBezTo>
                  <a:pt x="41" y="25"/>
                  <a:pt x="41" y="13"/>
                  <a:pt x="34" y="6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79" name="Freeform 1279"/>
          <p:cNvSpPr>
            <a:spLocks noEditPoints="1"/>
          </p:cNvSpPr>
          <p:nvPr/>
        </p:nvSpPr>
        <p:spPr bwMode="auto">
          <a:xfrm>
            <a:off x="-73843" y="4618038"/>
            <a:ext cx="234950" cy="236538"/>
          </a:xfrm>
          <a:custGeom>
            <a:avLst/>
            <a:gdLst>
              <a:gd name="T0" fmla="*/ 29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9 h 57"/>
              <a:gd name="T18" fmla="*/ 0 w 57"/>
              <a:gd name="T19" fmla="*/ 29 h 57"/>
              <a:gd name="T20" fmla="*/ 9 w 57"/>
              <a:gd name="T21" fmla="*/ 49 h 57"/>
              <a:gd name="T22" fmla="*/ 29 w 57"/>
              <a:gd name="T23" fmla="*/ 57 h 57"/>
              <a:gd name="T24" fmla="*/ 49 w 57"/>
              <a:gd name="T25" fmla="*/ 49 h 57"/>
              <a:gd name="T26" fmla="*/ 57 w 57"/>
              <a:gd name="T27" fmla="*/ 29 h 57"/>
              <a:gd name="T28" fmla="*/ 49 w 57"/>
              <a:gd name="T29" fmla="*/ 9 h 57"/>
              <a:gd name="T30" fmla="*/ 29 w 57"/>
              <a:gd name="T31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5" y="42"/>
                </a:cubicBezTo>
                <a:cubicBezTo>
                  <a:pt x="8" y="35"/>
                  <a:pt x="8" y="23"/>
                  <a:pt x="15" y="15"/>
                </a:cubicBezTo>
                <a:cubicBezTo>
                  <a:pt x="19" y="12"/>
                  <a:pt x="24" y="10"/>
                  <a:pt x="29" y="10"/>
                </a:cubicBezTo>
                <a:cubicBezTo>
                  <a:pt x="33" y="10"/>
                  <a:pt x="38" y="12"/>
                  <a:pt x="42" y="15"/>
                </a:cubicBezTo>
                <a:cubicBezTo>
                  <a:pt x="49" y="23"/>
                  <a:pt x="49" y="35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9"/>
                </a:cubicBezTo>
                <a:cubicBezTo>
                  <a:pt x="3" y="14"/>
                  <a:pt x="0" y="21"/>
                  <a:pt x="0" y="29"/>
                </a:cubicBezTo>
                <a:cubicBezTo>
                  <a:pt x="0" y="36"/>
                  <a:pt x="3" y="43"/>
                  <a:pt x="9" y="49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9"/>
                </a:cubicBezTo>
                <a:cubicBezTo>
                  <a:pt x="54" y="43"/>
                  <a:pt x="57" y="36"/>
                  <a:pt x="57" y="29"/>
                </a:cubicBezTo>
                <a:cubicBezTo>
                  <a:pt x="57" y="21"/>
                  <a:pt x="54" y="14"/>
                  <a:pt x="49" y="9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80" name="Freeform 1280"/>
          <p:cNvSpPr>
            <a:spLocks noEditPoints="1"/>
          </p:cNvSpPr>
          <p:nvPr/>
        </p:nvSpPr>
        <p:spPr bwMode="auto">
          <a:xfrm>
            <a:off x="-91305" y="4600575"/>
            <a:ext cx="269875" cy="269875"/>
          </a:xfrm>
          <a:custGeom>
            <a:avLst/>
            <a:gdLst>
              <a:gd name="T0" fmla="*/ 13 w 65"/>
              <a:gd name="T1" fmla="*/ 53 h 65"/>
              <a:gd name="T2" fmla="*/ 4 w 65"/>
              <a:gd name="T3" fmla="*/ 33 h 65"/>
              <a:gd name="T4" fmla="*/ 13 w 65"/>
              <a:gd name="T5" fmla="*/ 13 h 65"/>
              <a:gd name="T6" fmla="*/ 33 w 65"/>
              <a:gd name="T7" fmla="*/ 4 h 65"/>
              <a:gd name="T8" fmla="*/ 53 w 65"/>
              <a:gd name="T9" fmla="*/ 13 h 65"/>
              <a:gd name="T10" fmla="*/ 61 w 65"/>
              <a:gd name="T11" fmla="*/ 33 h 65"/>
              <a:gd name="T12" fmla="*/ 53 w 65"/>
              <a:gd name="T13" fmla="*/ 53 h 65"/>
              <a:gd name="T14" fmla="*/ 33 w 65"/>
              <a:gd name="T15" fmla="*/ 61 h 65"/>
              <a:gd name="T16" fmla="*/ 13 w 65"/>
              <a:gd name="T17" fmla="*/ 53 h 65"/>
              <a:gd name="T18" fmla="*/ 33 w 65"/>
              <a:gd name="T19" fmla="*/ 0 h 65"/>
              <a:gd name="T20" fmla="*/ 33 w 65"/>
              <a:gd name="T21" fmla="*/ 0 h 65"/>
              <a:gd name="T22" fmla="*/ 19 w 65"/>
              <a:gd name="T23" fmla="*/ 3 h 65"/>
              <a:gd name="T24" fmla="*/ 15 w 65"/>
              <a:gd name="T25" fmla="*/ 5 h 65"/>
              <a:gd name="T26" fmla="*/ 10 w 65"/>
              <a:gd name="T27" fmla="*/ 10 h 65"/>
              <a:gd name="T28" fmla="*/ 4 w 65"/>
              <a:gd name="T29" fmla="*/ 17 h 65"/>
              <a:gd name="T30" fmla="*/ 3 w 65"/>
              <a:gd name="T31" fmla="*/ 21 h 65"/>
              <a:gd name="T32" fmla="*/ 0 w 65"/>
              <a:gd name="T33" fmla="*/ 33 h 65"/>
              <a:gd name="T34" fmla="*/ 10 w 65"/>
              <a:gd name="T35" fmla="*/ 55 h 65"/>
              <a:gd name="T36" fmla="*/ 11 w 65"/>
              <a:gd name="T37" fmla="*/ 54 h 65"/>
              <a:gd name="T38" fmla="*/ 10 w 65"/>
              <a:gd name="T39" fmla="*/ 55 h 65"/>
              <a:gd name="T40" fmla="*/ 33 w 65"/>
              <a:gd name="T41" fmla="*/ 65 h 65"/>
              <a:gd name="T42" fmla="*/ 33 w 65"/>
              <a:gd name="T43" fmla="*/ 65 h 65"/>
              <a:gd name="T44" fmla="*/ 56 w 65"/>
              <a:gd name="T45" fmla="*/ 55 h 65"/>
              <a:gd name="T46" fmla="*/ 65 w 65"/>
              <a:gd name="T47" fmla="*/ 33 h 65"/>
              <a:gd name="T48" fmla="*/ 56 w 65"/>
              <a:gd name="T49" fmla="*/ 10 h 65"/>
              <a:gd name="T50" fmla="*/ 33 w 65"/>
              <a:gd name="T51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5" h="65">
                <a:moveTo>
                  <a:pt x="13" y="53"/>
                </a:moveTo>
                <a:cubicBezTo>
                  <a:pt x="7" y="47"/>
                  <a:pt x="4" y="40"/>
                  <a:pt x="4" y="33"/>
                </a:cubicBezTo>
                <a:cubicBezTo>
                  <a:pt x="4" y="25"/>
                  <a:pt x="7" y="18"/>
                  <a:pt x="13" y="13"/>
                </a:cubicBez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3"/>
                </a:cubicBezTo>
                <a:cubicBezTo>
                  <a:pt x="58" y="18"/>
                  <a:pt x="61" y="25"/>
                  <a:pt x="61" y="33"/>
                </a:cubicBezTo>
                <a:cubicBezTo>
                  <a:pt x="61" y="40"/>
                  <a:pt x="58" y="47"/>
                  <a:pt x="53" y="53"/>
                </a:cubicBezTo>
                <a:cubicBezTo>
                  <a:pt x="47" y="58"/>
                  <a:pt x="40" y="61"/>
                  <a:pt x="33" y="61"/>
                </a:cubicBezTo>
                <a:cubicBezTo>
                  <a:pt x="25" y="61"/>
                  <a:pt x="18" y="58"/>
                  <a:pt x="13" y="53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8" y="0"/>
                  <a:pt x="23" y="1"/>
                  <a:pt x="19" y="3"/>
                </a:cubicBezTo>
                <a:cubicBezTo>
                  <a:pt x="18" y="4"/>
                  <a:pt x="16" y="5"/>
                  <a:pt x="15" y="5"/>
                </a:cubicBezTo>
                <a:cubicBezTo>
                  <a:pt x="13" y="7"/>
                  <a:pt x="12" y="8"/>
                  <a:pt x="10" y="10"/>
                </a:cubicBezTo>
                <a:cubicBezTo>
                  <a:pt x="8" y="12"/>
                  <a:pt x="6" y="14"/>
                  <a:pt x="4" y="17"/>
                </a:cubicBezTo>
                <a:cubicBezTo>
                  <a:pt x="4" y="18"/>
                  <a:pt x="3" y="20"/>
                  <a:pt x="3" y="21"/>
                </a:cubicBezTo>
                <a:cubicBezTo>
                  <a:pt x="1" y="25"/>
                  <a:pt x="0" y="29"/>
                  <a:pt x="0" y="33"/>
                </a:cubicBezTo>
                <a:cubicBezTo>
                  <a:pt x="0" y="41"/>
                  <a:pt x="4" y="49"/>
                  <a:pt x="10" y="55"/>
                </a:cubicBezTo>
                <a:cubicBezTo>
                  <a:pt x="11" y="54"/>
                  <a:pt x="11" y="54"/>
                  <a:pt x="11" y="54"/>
                </a:cubicBezTo>
                <a:cubicBezTo>
                  <a:pt x="10" y="55"/>
                  <a:pt x="10" y="55"/>
                  <a:pt x="10" y="55"/>
                </a:cubicBezTo>
                <a:cubicBezTo>
                  <a:pt x="16" y="62"/>
                  <a:pt x="24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2"/>
                  <a:pt x="56" y="55"/>
                </a:cubicBezTo>
                <a:cubicBezTo>
                  <a:pt x="62" y="49"/>
                  <a:pt x="65" y="41"/>
                  <a:pt x="65" y="33"/>
                </a:cubicBezTo>
                <a:cubicBezTo>
                  <a:pt x="65" y="24"/>
                  <a:pt x="62" y="16"/>
                  <a:pt x="56" y="10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81" name="Freeform 1281"/>
          <p:cNvSpPr>
            <a:spLocks/>
          </p:cNvSpPr>
          <p:nvPr/>
        </p:nvSpPr>
        <p:spPr bwMode="auto">
          <a:xfrm>
            <a:off x="-42093" y="4659313"/>
            <a:ext cx="169863" cy="152400"/>
          </a:xfrm>
          <a:custGeom>
            <a:avLst/>
            <a:gdLst>
              <a:gd name="T0" fmla="*/ 21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5"/>
                  <a:pt x="41" y="13"/>
                  <a:pt x="34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82" name="Freeform 1282"/>
          <p:cNvSpPr>
            <a:spLocks noEditPoints="1"/>
          </p:cNvSpPr>
          <p:nvPr/>
        </p:nvSpPr>
        <p:spPr bwMode="auto">
          <a:xfrm>
            <a:off x="-207193" y="1665287"/>
            <a:ext cx="231775" cy="236538"/>
          </a:xfrm>
          <a:custGeom>
            <a:avLst/>
            <a:gdLst>
              <a:gd name="T0" fmla="*/ 28 w 56"/>
              <a:gd name="T1" fmla="*/ 47 h 57"/>
              <a:gd name="T2" fmla="*/ 15 w 56"/>
              <a:gd name="T3" fmla="*/ 42 h 57"/>
              <a:gd name="T4" fmla="*/ 15 w 56"/>
              <a:gd name="T5" fmla="*/ 15 h 57"/>
              <a:gd name="T6" fmla="*/ 28 w 56"/>
              <a:gd name="T7" fmla="*/ 10 h 57"/>
              <a:gd name="T8" fmla="*/ 41 w 56"/>
              <a:gd name="T9" fmla="*/ 15 h 57"/>
              <a:gd name="T10" fmla="*/ 41 w 56"/>
              <a:gd name="T11" fmla="*/ 42 h 57"/>
              <a:gd name="T12" fmla="*/ 28 w 56"/>
              <a:gd name="T13" fmla="*/ 47 h 57"/>
              <a:gd name="T14" fmla="*/ 28 w 56"/>
              <a:gd name="T15" fmla="*/ 0 h 57"/>
              <a:gd name="T16" fmla="*/ 8 w 56"/>
              <a:gd name="T17" fmla="*/ 8 h 57"/>
              <a:gd name="T18" fmla="*/ 0 w 56"/>
              <a:gd name="T19" fmla="*/ 29 h 57"/>
              <a:gd name="T20" fmla="*/ 8 w 56"/>
              <a:gd name="T21" fmla="*/ 49 h 57"/>
              <a:gd name="T22" fmla="*/ 28 w 56"/>
              <a:gd name="T23" fmla="*/ 57 h 57"/>
              <a:gd name="T24" fmla="*/ 48 w 56"/>
              <a:gd name="T25" fmla="*/ 49 h 57"/>
              <a:gd name="T26" fmla="*/ 56 w 56"/>
              <a:gd name="T27" fmla="*/ 28 h 57"/>
              <a:gd name="T28" fmla="*/ 48 w 56"/>
              <a:gd name="T29" fmla="*/ 8 h 57"/>
              <a:gd name="T30" fmla="*/ 49 w 56"/>
              <a:gd name="T31" fmla="*/ 7 h 57"/>
              <a:gd name="T32" fmla="*/ 49 w 56"/>
              <a:gd name="T33" fmla="*/ 7 h 57"/>
              <a:gd name="T34" fmla="*/ 48 w 56"/>
              <a:gd name="T35" fmla="*/ 8 h 57"/>
              <a:gd name="T36" fmla="*/ 28 w 56"/>
              <a:gd name="T37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7">
                <a:moveTo>
                  <a:pt x="28" y="47"/>
                </a:moveTo>
                <a:cubicBezTo>
                  <a:pt x="23" y="47"/>
                  <a:pt x="18" y="45"/>
                  <a:pt x="15" y="42"/>
                </a:cubicBezTo>
                <a:cubicBezTo>
                  <a:pt x="7" y="34"/>
                  <a:pt x="7" y="23"/>
                  <a:pt x="15" y="15"/>
                </a:cubicBezTo>
                <a:cubicBezTo>
                  <a:pt x="18" y="12"/>
                  <a:pt x="23" y="10"/>
                  <a:pt x="28" y="10"/>
                </a:cubicBezTo>
                <a:cubicBezTo>
                  <a:pt x="33" y="10"/>
                  <a:pt x="37" y="12"/>
                  <a:pt x="41" y="15"/>
                </a:cubicBezTo>
                <a:cubicBezTo>
                  <a:pt x="48" y="23"/>
                  <a:pt x="48" y="34"/>
                  <a:pt x="41" y="42"/>
                </a:cubicBezTo>
                <a:cubicBezTo>
                  <a:pt x="37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3" y="3"/>
                  <a:pt x="8" y="8"/>
                </a:cubicBezTo>
                <a:cubicBezTo>
                  <a:pt x="2" y="14"/>
                  <a:pt x="0" y="21"/>
                  <a:pt x="0" y="29"/>
                </a:cubicBezTo>
                <a:cubicBezTo>
                  <a:pt x="0" y="36"/>
                  <a:pt x="2" y="43"/>
                  <a:pt x="8" y="49"/>
                </a:cubicBezTo>
                <a:cubicBezTo>
                  <a:pt x="13" y="54"/>
                  <a:pt x="21" y="57"/>
                  <a:pt x="28" y="57"/>
                </a:cubicBezTo>
                <a:cubicBezTo>
                  <a:pt x="35" y="57"/>
                  <a:pt x="42" y="54"/>
                  <a:pt x="48" y="49"/>
                </a:cubicBezTo>
                <a:cubicBezTo>
                  <a:pt x="53" y="43"/>
                  <a:pt x="56" y="36"/>
                  <a:pt x="56" y="28"/>
                </a:cubicBezTo>
                <a:cubicBezTo>
                  <a:pt x="56" y="21"/>
                  <a:pt x="53" y="14"/>
                  <a:pt x="48" y="8"/>
                </a:cubicBezTo>
                <a:cubicBezTo>
                  <a:pt x="49" y="7"/>
                  <a:pt x="49" y="7"/>
                  <a:pt x="49" y="7"/>
                </a:cubicBezTo>
                <a:cubicBezTo>
                  <a:pt x="49" y="7"/>
                  <a:pt x="49" y="7"/>
                  <a:pt x="49" y="7"/>
                </a:cubicBezTo>
                <a:cubicBezTo>
                  <a:pt x="48" y="8"/>
                  <a:pt x="48" y="8"/>
                  <a:pt x="48" y="8"/>
                </a:cubicBezTo>
                <a:cubicBezTo>
                  <a:pt x="42" y="3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83" name="Freeform 1283"/>
          <p:cNvSpPr>
            <a:spLocks/>
          </p:cNvSpPr>
          <p:nvPr/>
        </p:nvSpPr>
        <p:spPr bwMode="auto">
          <a:xfrm>
            <a:off x="-223068" y="1649412"/>
            <a:ext cx="265113" cy="269875"/>
          </a:xfrm>
          <a:custGeom>
            <a:avLst/>
            <a:gdLst>
              <a:gd name="T0" fmla="*/ 32 w 64"/>
              <a:gd name="T1" fmla="*/ 0 h 65"/>
              <a:gd name="T2" fmla="*/ 32 w 64"/>
              <a:gd name="T3" fmla="*/ 0 h 65"/>
              <a:gd name="T4" fmla="*/ 29 w 64"/>
              <a:gd name="T5" fmla="*/ 0 h 65"/>
              <a:gd name="T6" fmla="*/ 9 w 64"/>
              <a:gd name="T7" fmla="*/ 10 h 65"/>
              <a:gd name="T8" fmla="*/ 0 w 64"/>
              <a:gd name="T9" fmla="*/ 33 h 65"/>
              <a:gd name="T10" fmla="*/ 9 w 64"/>
              <a:gd name="T11" fmla="*/ 55 h 65"/>
              <a:gd name="T12" fmla="*/ 32 w 64"/>
              <a:gd name="T13" fmla="*/ 65 h 65"/>
              <a:gd name="T14" fmla="*/ 32 w 64"/>
              <a:gd name="T15" fmla="*/ 65 h 65"/>
              <a:gd name="T16" fmla="*/ 55 w 64"/>
              <a:gd name="T17" fmla="*/ 55 h 65"/>
              <a:gd name="T18" fmla="*/ 64 w 64"/>
              <a:gd name="T19" fmla="*/ 32 h 65"/>
              <a:gd name="T20" fmla="*/ 55 w 64"/>
              <a:gd name="T21" fmla="*/ 10 h 65"/>
              <a:gd name="T22" fmla="*/ 53 w 64"/>
              <a:gd name="T23" fmla="*/ 11 h 65"/>
              <a:gd name="T24" fmla="*/ 52 w 64"/>
              <a:gd name="T25" fmla="*/ 12 h 65"/>
              <a:gd name="T26" fmla="*/ 60 w 64"/>
              <a:gd name="T27" fmla="*/ 32 h 65"/>
              <a:gd name="T28" fmla="*/ 52 w 64"/>
              <a:gd name="T29" fmla="*/ 53 h 65"/>
              <a:gd name="T30" fmla="*/ 32 w 64"/>
              <a:gd name="T31" fmla="*/ 61 h 65"/>
              <a:gd name="T32" fmla="*/ 12 w 64"/>
              <a:gd name="T33" fmla="*/ 53 h 65"/>
              <a:gd name="T34" fmla="*/ 4 w 64"/>
              <a:gd name="T35" fmla="*/ 33 h 65"/>
              <a:gd name="T36" fmla="*/ 12 w 64"/>
              <a:gd name="T37" fmla="*/ 12 h 65"/>
              <a:gd name="T38" fmla="*/ 32 w 64"/>
              <a:gd name="T39" fmla="*/ 4 h 65"/>
              <a:gd name="T40" fmla="*/ 52 w 64"/>
              <a:gd name="T41" fmla="*/ 12 h 65"/>
              <a:gd name="T42" fmla="*/ 53 w 64"/>
              <a:gd name="T43" fmla="*/ 11 h 65"/>
              <a:gd name="T44" fmla="*/ 55 w 64"/>
              <a:gd name="T45" fmla="*/ 10 h 65"/>
              <a:gd name="T46" fmla="*/ 45 w 64"/>
              <a:gd name="T47" fmla="*/ 3 h 65"/>
              <a:gd name="T48" fmla="*/ 41 w 64"/>
              <a:gd name="T49" fmla="*/ 1 h 65"/>
              <a:gd name="T50" fmla="*/ 33 w 64"/>
              <a:gd name="T51" fmla="*/ 0 h 65"/>
              <a:gd name="T52" fmla="*/ 32 w 64"/>
              <a:gd name="T53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4" h="65"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31" y="0"/>
                  <a:pt x="30" y="0"/>
                  <a:pt x="29" y="0"/>
                </a:cubicBezTo>
                <a:cubicBezTo>
                  <a:pt x="22" y="1"/>
                  <a:pt x="15" y="4"/>
                  <a:pt x="9" y="10"/>
                </a:cubicBezTo>
                <a:cubicBezTo>
                  <a:pt x="3" y="16"/>
                  <a:pt x="0" y="24"/>
                  <a:pt x="0" y="33"/>
                </a:cubicBezTo>
                <a:cubicBezTo>
                  <a:pt x="0" y="41"/>
                  <a:pt x="3" y="49"/>
                  <a:pt x="9" y="55"/>
                </a:cubicBezTo>
                <a:cubicBezTo>
                  <a:pt x="15" y="62"/>
                  <a:pt x="24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40" y="65"/>
                  <a:pt x="48" y="62"/>
                  <a:pt x="55" y="55"/>
                </a:cubicBezTo>
                <a:cubicBezTo>
                  <a:pt x="61" y="49"/>
                  <a:pt x="64" y="41"/>
                  <a:pt x="64" y="32"/>
                </a:cubicBezTo>
                <a:cubicBezTo>
                  <a:pt x="64" y="24"/>
                  <a:pt x="61" y="16"/>
                  <a:pt x="55" y="10"/>
                </a:cubicBezTo>
                <a:cubicBezTo>
                  <a:pt x="53" y="11"/>
                  <a:pt x="53" y="11"/>
                  <a:pt x="53" y="11"/>
                </a:cubicBezTo>
                <a:cubicBezTo>
                  <a:pt x="52" y="12"/>
                  <a:pt x="52" y="12"/>
                  <a:pt x="52" y="12"/>
                </a:cubicBezTo>
                <a:cubicBezTo>
                  <a:pt x="57" y="18"/>
                  <a:pt x="60" y="25"/>
                  <a:pt x="60" y="32"/>
                </a:cubicBezTo>
                <a:cubicBezTo>
                  <a:pt x="60" y="40"/>
                  <a:pt x="57" y="47"/>
                  <a:pt x="52" y="53"/>
                </a:cubicBezTo>
                <a:cubicBezTo>
                  <a:pt x="46" y="58"/>
                  <a:pt x="39" y="61"/>
                  <a:pt x="32" y="61"/>
                </a:cubicBezTo>
                <a:cubicBezTo>
                  <a:pt x="25" y="61"/>
                  <a:pt x="17" y="58"/>
                  <a:pt x="12" y="53"/>
                </a:cubicBezTo>
                <a:cubicBezTo>
                  <a:pt x="6" y="47"/>
                  <a:pt x="4" y="40"/>
                  <a:pt x="4" y="33"/>
                </a:cubicBezTo>
                <a:cubicBezTo>
                  <a:pt x="4" y="25"/>
                  <a:pt x="6" y="18"/>
                  <a:pt x="12" y="12"/>
                </a:cubicBezTo>
                <a:cubicBezTo>
                  <a:pt x="17" y="7"/>
                  <a:pt x="25" y="4"/>
                  <a:pt x="32" y="4"/>
                </a:cubicBezTo>
                <a:cubicBezTo>
                  <a:pt x="39" y="4"/>
                  <a:pt x="46" y="7"/>
                  <a:pt x="52" y="12"/>
                </a:cubicBezTo>
                <a:cubicBezTo>
                  <a:pt x="53" y="11"/>
                  <a:pt x="53" y="11"/>
                  <a:pt x="53" y="11"/>
                </a:cubicBezTo>
                <a:cubicBezTo>
                  <a:pt x="55" y="10"/>
                  <a:pt x="55" y="10"/>
                  <a:pt x="55" y="10"/>
                </a:cubicBezTo>
                <a:cubicBezTo>
                  <a:pt x="52" y="7"/>
                  <a:pt x="48" y="4"/>
                  <a:pt x="45" y="3"/>
                </a:cubicBezTo>
                <a:cubicBezTo>
                  <a:pt x="43" y="2"/>
                  <a:pt x="42" y="2"/>
                  <a:pt x="41" y="1"/>
                </a:cubicBezTo>
                <a:cubicBezTo>
                  <a:pt x="38" y="1"/>
                  <a:pt x="36" y="0"/>
                  <a:pt x="33" y="0"/>
                </a:cubicBezTo>
                <a:cubicBezTo>
                  <a:pt x="33" y="0"/>
                  <a:pt x="32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84" name="Freeform 1284"/>
          <p:cNvSpPr>
            <a:spLocks/>
          </p:cNvSpPr>
          <p:nvPr/>
        </p:nvSpPr>
        <p:spPr bwMode="auto">
          <a:xfrm>
            <a:off x="-178618" y="1706562"/>
            <a:ext cx="169863" cy="153988"/>
          </a:xfrm>
          <a:custGeom>
            <a:avLst/>
            <a:gdLst>
              <a:gd name="T0" fmla="*/ 21 w 41"/>
              <a:gd name="T1" fmla="*/ 0 h 37"/>
              <a:gd name="T2" fmla="*/ 8 w 41"/>
              <a:gd name="T3" fmla="*/ 5 h 37"/>
              <a:gd name="T4" fmla="*/ 8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8" y="5"/>
                </a:cubicBezTo>
                <a:cubicBezTo>
                  <a:pt x="0" y="13"/>
                  <a:pt x="0" y="24"/>
                  <a:pt x="8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6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0" y="2"/>
                  <a:pt x="26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85" name="Freeform 1285"/>
          <p:cNvSpPr>
            <a:spLocks noEditPoints="1"/>
          </p:cNvSpPr>
          <p:nvPr/>
        </p:nvSpPr>
        <p:spPr bwMode="auto">
          <a:xfrm>
            <a:off x="-2718618" y="93662"/>
            <a:ext cx="234950" cy="236538"/>
          </a:xfrm>
          <a:custGeom>
            <a:avLst/>
            <a:gdLst>
              <a:gd name="T0" fmla="*/ 29 w 57"/>
              <a:gd name="T1" fmla="*/ 47 h 57"/>
              <a:gd name="T2" fmla="*/ 15 w 57"/>
              <a:gd name="T3" fmla="*/ 42 h 57"/>
              <a:gd name="T4" fmla="*/ 15 w 57"/>
              <a:gd name="T5" fmla="*/ 15 h 57"/>
              <a:gd name="T6" fmla="*/ 29 w 57"/>
              <a:gd name="T7" fmla="*/ 10 h 57"/>
              <a:gd name="T8" fmla="*/ 42 w 57"/>
              <a:gd name="T9" fmla="*/ 15 h 57"/>
              <a:gd name="T10" fmla="*/ 42 w 57"/>
              <a:gd name="T11" fmla="*/ 42 h 57"/>
              <a:gd name="T12" fmla="*/ 29 w 57"/>
              <a:gd name="T13" fmla="*/ 47 h 57"/>
              <a:gd name="T14" fmla="*/ 29 w 57"/>
              <a:gd name="T15" fmla="*/ 0 h 57"/>
              <a:gd name="T16" fmla="*/ 9 w 57"/>
              <a:gd name="T17" fmla="*/ 8 h 57"/>
              <a:gd name="T18" fmla="*/ 0 w 57"/>
              <a:gd name="T19" fmla="*/ 28 h 57"/>
              <a:gd name="T20" fmla="*/ 9 w 57"/>
              <a:gd name="T21" fmla="*/ 49 h 57"/>
              <a:gd name="T22" fmla="*/ 29 w 57"/>
              <a:gd name="T23" fmla="*/ 57 h 57"/>
              <a:gd name="T24" fmla="*/ 49 w 57"/>
              <a:gd name="T25" fmla="*/ 49 h 57"/>
              <a:gd name="T26" fmla="*/ 57 w 57"/>
              <a:gd name="T27" fmla="*/ 28 h 57"/>
              <a:gd name="T28" fmla="*/ 49 w 57"/>
              <a:gd name="T29" fmla="*/ 8 h 57"/>
              <a:gd name="T30" fmla="*/ 50 w 57"/>
              <a:gd name="T31" fmla="*/ 7 h 57"/>
              <a:gd name="T32" fmla="*/ 50 w 57"/>
              <a:gd name="T33" fmla="*/ 7 h 57"/>
              <a:gd name="T34" fmla="*/ 49 w 57"/>
              <a:gd name="T35" fmla="*/ 8 h 57"/>
              <a:gd name="T36" fmla="*/ 29 w 57"/>
              <a:gd name="T37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" h="57">
                <a:moveTo>
                  <a:pt x="29" y="47"/>
                </a:moveTo>
                <a:cubicBezTo>
                  <a:pt x="24" y="47"/>
                  <a:pt x="19" y="45"/>
                  <a:pt x="15" y="42"/>
                </a:cubicBezTo>
                <a:cubicBezTo>
                  <a:pt x="8" y="34"/>
                  <a:pt x="8" y="23"/>
                  <a:pt x="15" y="15"/>
                </a:cubicBezTo>
                <a:cubicBezTo>
                  <a:pt x="19" y="12"/>
                  <a:pt x="24" y="10"/>
                  <a:pt x="29" y="10"/>
                </a:cubicBezTo>
                <a:cubicBezTo>
                  <a:pt x="33" y="10"/>
                  <a:pt x="38" y="12"/>
                  <a:pt x="42" y="15"/>
                </a:cubicBezTo>
                <a:cubicBezTo>
                  <a:pt x="49" y="23"/>
                  <a:pt x="49" y="34"/>
                  <a:pt x="42" y="42"/>
                </a:cubicBezTo>
                <a:cubicBezTo>
                  <a:pt x="38" y="45"/>
                  <a:pt x="33" y="47"/>
                  <a:pt x="29" y="47"/>
                </a:cubicBezTo>
                <a:moveTo>
                  <a:pt x="29" y="0"/>
                </a:moveTo>
                <a:cubicBezTo>
                  <a:pt x="21" y="0"/>
                  <a:pt x="14" y="3"/>
                  <a:pt x="9" y="8"/>
                </a:cubicBezTo>
                <a:cubicBezTo>
                  <a:pt x="3" y="14"/>
                  <a:pt x="0" y="21"/>
                  <a:pt x="0" y="28"/>
                </a:cubicBezTo>
                <a:cubicBezTo>
                  <a:pt x="0" y="36"/>
                  <a:pt x="3" y="43"/>
                  <a:pt x="9" y="49"/>
                </a:cubicBezTo>
                <a:cubicBezTo>
                  <a:pt x="14" y="54"/>
                  <a:pt x="21" y="57"/>
                  <a:pt x="29" y="57"/>
                </a:cubicBezTo>
                <a:cubicBezTo>
                  <a:pt x="36" y="57"/>
                  <a:pt x="43" y="54"/>
                  <a:pt x="49" y="49"/>
                </a:cubicBezTo>
                <a:cubicBezTo>
                  <a:pt x="54" y="43"/>
                  <a:pt x="57" y="36"/>
                  <a:pt x="57" y="28"/>
                </a:cubicBezTo>
                <a:cubicBezTo>
                  <a:pt x="57" y="21"/>
                  <a:pt x="54" y="14"/>
                  <a:pt x="49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9" y="8"/>
                  <a:pt x="49" y="8"/>
                  <a:pt x="49" y="8"/>
                </a:cubicBezTo>
                <a:cubicBezTo>
                  <a:pt x="43" y="3"/>
                  <a:pt x="36" y="0"/>
                  <a:pt x="29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86" name="Freeform 1286"/>
          <p:cNvSpPr>
            <a:spLocks noEditPoints="1"/>
          </p:cNvSpPr>
          <p:nvPr/>
        </p:nvSpPr>
        <p:spPr bwMode="auto">
          <a:xfrm>
            <a:off x="-2736080" y="77787"/>
            <a:ext cx="269875" cy="269875"/>
          </a:xfrm>
          <a:custGeom>
            <a:avLst/>
            <a:gdLst>
              <a:gd name="T0" fmla="*/ 33 w 65"/>
              <a:gd name="T1" fmla="*/ 61 h 65"/>
              <a:gd name="T2" fmla="*/ 13 w 65"/>
              <a:gd name="T3" fmla="*/ 53 h 65"/>
              <a:gd name="T4" fmla="*/ 4 w 65"/>
              <a:gd name="T5" fmla="*/ 32 h 65"/>
              <a:gd name="T6" fmla="*/ 13 w 65"/>
              <a:gd name="T7" fmla="*/ 12 h 65"/>
              <a:gd name="T8" fmla="*/ 33 w 65"/>
              <a:gd name="T9" fmla="*/ 4 h 65"/>
              <a:gd name="T10" fmla="*/ 53 w 65"/>
              <a:gd name="T11" fmla="*/ 12 h 65"/>
              <a:gd name="T12" fmla="*/ 54 w 65"/>
              <a:gd name="T13" fmla="*/ 11 h 65"/>
              <a:gd name="T14" fmla="*/ 55 w 65"/>
              <a:gd name="T15" fmla="*/ 10 h 65"/>
              <a:gd name="T16" fmla="*/ 54 w 65"/>
              <a:gd name="T17" fmla="*/ 11 h 65"/>
              <a:gd name="T18" fmla="*/ 53 w 65"/>
              <a:gd name="T19" fmla="*/ 12 h 65"/>
              <a:gd name="T20" fmla="*/ 61 w 65"/>
              <a:gd name="T21" fmla="*/ 32 h 65"/>
              <a:gd name="T22" fmla="*/ 53 w 65"/>
              <a:gd name="T23" fmla="*/ 53 h 65"/>
              <a:gd name="T24" fmla="*/ 33 w 65"/>
              <a:gd name="T25" fmla="*/ 61 h 65"/>
              <a:gd name="T26" fmla="*/ 33 w 65"/>
              <a:gd name="T27" fmla="*/ 0 h 65"/>
              <a:gd name="T28" fmla="*/ 33 w 65"/>
              <a:gd name="T29" fmla="*/ 0 h 65"/>
              <a:gd name="T30" fmla="*/ 10 w 65"/>
              <a:gd name="T31" fmla="*/ 10 h 65"/>
              <a:gd name="T32" fmla="*/ 0 w 65"/>
              <a:gd name="T33" fmla="*/ 32 h 65"/>
              <a:gd name="T34" fmla="*/ 10 w 65"/>
              <a:gd name="T35" fmla="*/ 55 h 65"/>
              <a:gd name="T36" fmla="*/ 33 w 65"/>
              <a:gd name="T37" fmla="*/ 65 h 65"/>
              <a:gd name="T38" fmla="*/ 33 w 65"/>
              <a:gd name="T39" fmla="*/ 65 h 65"/>
              <a:gd name="T40" fmla="*/ 55 w 65"/>
              <a:gd name="T41" fmla="*/ 55 h 65"/>
              <a:gd name="T42" fmla="*/ 65 w 65"/>
              <a:gd name="T43" fmla="*/ 32 h 65"/>
              <a:gd name="T44" fmla="*/ 65 w 65"/>
              <a:gd name="T45" fmla="*/ 28 h 65"/>
              <a:gd name="T46" fmla="*/ 64 w 65"/>
              <a:gd name="T47" fmla="*/ 24 h 65"/>
              <a:gd name="T48" fmla="*/ 55 w 65"/>
              <a:gd name="T49" fmla="*/ 10 h 65"/>
              <a:gd name="T50" fmla="*/ 55 w 65"/>
              <a:gd name="T51" fmla="*/ 10 h 65"/>
              <a:gd name="T52" fmla="*/ 33 w 65"/>
              <a:gd name="T53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5" h="65">
                <a:moveTo>
                  <a:pt x="33" y="61"/>
                </a:moveTo>
                <a:cubicBezTo>
                  <a:pt x="25" y="61"/>
                  <a:pt x="18" y="58"/>
                  <a:pt x="13" y="53"/>
                </a:cubicBezTo>
                <a:cubicBezTo>
                  <a:pt x="7" y="47"/>
                  <a:pt x="4" y="40"/>
                  <a:pt x="4" y="32"/>
                </a:cubicBezTo>
                <a:cubicBezTo>
                  <a:pt x="4" y="25"/>
                  <a:pt x="7" y="18"/>
                  <a:pt x="13" y="12"/>
                </a:cubicBezTo>
                <a:cubicBezTo>
                  <a:pt x="18" y="7"/>
                  <a:pt x="25" y="4"/>
                  <a:pt x="33" y="4"/>
                </a:cubicBezTo>
                <a:cubicBezTo>
                  <a:pt x="40" y="4"/>
                  <a:pt x="47" y="7"/>
                  <a:pt x="53" y="12"/>
                </a:cubicBezTo>
                <a:cubicBezTo>
                  <a:pt x="54" y="11"/>
                  <a:pt x="54" y="11"/>
                  <a:pt x="54" y="11"/>
                </a:cubicBezTo>
                <a:cubicBezTo>
                  <a:pt x="55" y="10"/>
                  <a:pt x="55" y="10"/>
                  <a:pt x="55" y="10"/>
                </a:cubicBezTo>
                <a:cubicBezTo>
                  <a:pt x="54" y="11"/>
                  <a:pt x="54" y="11"/>
                  <a:pt x="54" y="11"/>
                </a:cubicBezTo>
                <a:cubicBezTo>
                  <a:pt x="53" y="12"/>
                  <a:pt x="53" y="12"/>
                  <a:pt x="53" y="12"/>
                </a:cubicBezTo>
                <a:cubicBezTo>
                  <a:pt x="58" y="18"/>
                  <a:pt x="61" y="25"/>
                  <a:pt x="61" y="32"/>
                </a:cubicBezTo>
                <a:cubicBezTo>
                  <a:pt x="61" y="40"/>
                  <a:pt x="58" y="47"/>
                  <a:pt x="53" y="53"/>
                </a:cubicBezTo>
                <a:cubicBezTo>
                  <a:pt x="47" y="58"/>
                  <a:pt x="40" y="61"/>
                  <a:pt x="33" y="61"/>
                </a:cubicBezTo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  <a:cubicBezTo>
                  <a:pt x="24" y="0"/>
                  <a:pt x="16" y="3"/>
                  <a:pt x="10" y="10"/>
                </a:cubicBezTo>
                <a:cubicBezTo>
                  <a:pt x="3" y="16"/>
                  <a:pt x="0" y="24"/>
                  <a:pt x="0" y="32"/>
                </a:cubicBezTo>
                <a:cubicBezTo>
                  <a:pt x="0" y="41"/>
                  <a:pt x="3" y="49"/>
                  <a:pt x="10" y="55"/>
                </a:cubicBezTo>
                <a:cubicBezTo>
                  <a:pt x="16" y="62"/>
                  <a:pt x="24" y="65"/>
                  <a:pt x="33" y="65"/>
                </a:cubicBezTo>
                <a:cubicBezTo>
                  <a:pt x="33" y="65"/>
                  <a:pt x="33" y="65"/>
                  <a:pt x="33" y="65"/>
                </a:cubicBezTo>
                <a:cubicBezTo>
                  <a:pt x="41" y="65"/>
                  <a:pt x="49" y="62"/>
                  <a:pt x="55" y="55"/>
                </a:cubicBezTo>
                <a:cubicBezTo>
                  <a:pt x="62" y="49"/>
                  <a:pt x="65" y="41"/>
                  <a:pt x="65" y="32"/>
                </a:cubicBezTo>
                <a:cubicBezTo>
                  <a:pt x="65" y="31"/>
                  <a:pt x="65" y="29"/>
                  <a:pt x="65" y="28"/>
                </a:cubicBezTo>
                <a:cubicBezTo>
                  <a:pt x="64" y="27"/>
                  <a:pt x="64" y="25"/>
                  <a:pt x="64" y="24"/>
                </a:cubicBezTo>
                <a:cubicBezTo>
                  <a:pt x="62" y="19"/>
                  <a:pt x="60" y="14"/>
                  <a:pt x="55" y="10"/>
                </a:cubicBezTo>
                <a:cubicBezTo>
                  <a:pt x="55" y="10"/>
                  <a:pt x="55" y="10"/>
                  <a:pt x="55" y="10"/>
                </a:cubicBezTo>
                <a:cubicBezTo>
                  <a:pt x="49" y="3"/>
                  <a:pt x="41" y="0"/>
                  <a:pt x="33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87" name="Freeform 1287"/>
          <p:cNvSpPr>
            <a:spLocks/>
          </p:cNvSpPr>
          <p:nvPr/>
        </p:nvSpPr>
        <p:spPr bwMode="auto">
          <a:xfrm>
            <a:off x="-2685280" y="136525"/>
            <a:ext cx="169863" cy="152400"/>
          </a:xfrm>
          <a:custGeom>
            <a:avLst/>
            <a:gdLst>
              <a:gd name="T0" fmla="*/ 21 w 41"/>
              <a:gd name="T1" fmla="*/ 0 h 37"/>
              <a:gd name="T2" fmla="*/ 7 w 41"/>
              <a:gd name="T3" fmla="*/ 5 h 37"/>
              <a:gd name="T4" fmla="*/ 7 w 41"/>
              <a:gd name="T5" fmla="*/ 32 h 37"/>
              <a:gd name="T6" fmla="*/ 21 w 41"/>
              <a:gd name="T7" fmla="*/ 37 h 37"/>
              <a:gd name="T8" fmla="*/ 34 w 41"/>
              <a:gd name="T9" fmla="*/ 32 h 37"/>
              <a:gd name="T10" fmla="*/ 34 w 41"/>
              <a:gd name="T11" fmla="*/ 5 h 37"/>
              <a:gd name="T12" fmla="*/ 21 w 41"/>
              <a:gd name="T13" fmla="*/ 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7">
                <a:moveTo>
                  <a:pt x="21" y="0"/>
                </a:moveTo>
                <a:cubicBezTo>
                  <a:pt x="16" y="0"/>
                  <a:pt x="11" y="2"/>
                  <a:pt x="7" y="5"/>
                </a:cubicBezTo>
                <a:cubicBezTo>
                  <a:pt x="0" y="13"/>
                  <a:pt x="0" y="24"/>
                  <a:pt x="7" y="32"/>
                </a:cubicBezTo>
                <a:cubicBezTo>
                  <a:pt x="11" y="35"/>
                  <a:pt x="16" y="37"/>
                  <a:pt x="21" y="37"/>
                </a:cubicBezTo>
                <a:cubicBezTo>
                  <a:pt x="25" y="37"/>
                  <a:pt x="30" y="35"/>
                  <a:pt x="34" y="32"/>
                </a:cubicBezTo>
                <a:cubicBezTo>
                  <a:pt x="41" y="24"/>
                  <a:pt x="41" y="13"/>
                  <a:pt x="34" y="5"/>
                </a:cubicBezTo>
                <a:cubicBezTo>
                  <a:pt x="30" y="2"/>
                  <a:pt x="25" y="0"/>
                  <a:pt x="21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88" name="Freeform 1288"/>
          <p:cNvSpPr>
            <a:spLocks noEditPoints="1"/>
          </p:cNvSpPr>
          <p:nvPr/>
        </p:nvSpPr>
        <p:spPr bwMode="auto">
          <a:xfrm>
            <a:off x="870720" y="3005138"/>
            <a:ext cx="231775" cy="231775"/>
          </a:xfrm>
          <a:custGeom>
            <a:avLst/>
            <a:gdLst>
              <a:gd name="T0" fmla="*/ 28 w 56"/>
              <a:gd name="T1" fmla="*/ 47 h 56"/>
              <a:gd name="T2" fmla="*/ 15 w 56"/>
              <a:gd name="T3" fmla="*/ 41 h 56"/>
              <a:gd name="T4" fmla="*/ 15 w 56"/>
              <a:gd name="T5" fmla="*/ 15 h 56"/>
              <a:gd name="T6" fmla="*/ 28 w 56"/>
              <a:gd name="T7" fmla="*/ 9 h 56"/>
              <a:gd name="T8" fmla="*/ 41 w 56"/>
              <a:gd name="T9" fmla="*/ 15 h 56"/>
              <a:gd name="T10" fmla="*/ 41 w 56"/>
              <a:gd name="T11" fmla="*/ 41 h 56"/>
              <a:gd name="T12" fmla="*/ 28 w 56"/>
              <a:gd name="T13" fmla="*/ 47 h 56"/>
              <a:gd name="T14" fmla="*/ 28 w 56"/>
              <a:gd name="T15" fmla="*/ 0 h 56"/>
              <a:gd name="T16" fmla="*/ 8 w 56"/>
              <a:gd name="T17" fmla="*/ 8 h 56"/>
              <a:gd name="T18" fmla="*/ 0 w 56"/>
              <a:gd name="T19" fmla="*/ 28 h 56"/>
              <a:gd name="T20" fmla="*/ 8 w 56"/>
              <a:gd name="T21" fmla="*/ 48 h 56"/>
              <a:gd name="T22" fmla="*/ 28 w 56"/>
              <a:gd name="T23" fmla="*/ 56 h 56"/>
              <a:gd name="T24" fmla="*/ 48 w 56"/>
              <a:gd name="T25" fmla="*/ 48 h 56"/>
              <a:gd name="T26" fmla="*/ 56 w 56"/>
              <a:gd name="T27" fmla="*/ 28 h 56"/>
              <a:gd name="T28" fmla="*/ 48 w 56"/>
              <a:gd name="T29" fmla="*/ 8 h 56"/>
              <a:gd name="T30" fmla="*/ 50 w 56"/>
              <a:gd name="T31" fmla="*/ 6 h 56"/>
              <a:gd name="T32" fmla="*/ 50 w 56"/>
              <a:gd name="T33" fmla="*/ 6 h 56"/>
              <a:gd name="T34" fmla="*/ 48 w 56"/>
              <a:gd name="T35" fmla="*/ 8 h 56"/>
              <a:gd name="T36" fmla="*/ 28 w 56"/>
              <a:gd name="T3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56">
                <a:moveTo>
                  <a:pt x="28" y="47"/>
                </a:moveTo>
                <a:cubicBezTo>
                  <a:pt x="23" y="47"/>
                  <a:pt x="19" y="45"/>
                  <a:pt x="15" y="41"/>
                </a:cubicBezTo>
                <a:cubicBezTo>
                  <a:pt x="8" y="34"/>
                  <a:pt x="8" y="22"/>
                  <a:pt x="15" y="15"/>
                </a:cubicBezTo>
                <a:cubicBezTo>
                  <a:pt x="19" y="11"/>
                  <a:pt x="23" y="9"/>
                  <a:pt x="28" y="9"/>
                </a:cubicBezTo>
                <a:cubicBezTo>
                  <a:pt x="33" y="9"/>
                  <a:pt x="38" y="11"/>
                  <a:pt x="41" y="15"/>
                </a:cubicBezTo>
                <a:cubicBezTo>
                  <a:pt x="49" y="22"/>
                  <a:pt x="49" y="34"/>
                  <a:pt x="41" y="41"/>
                </a:cubicBezTo>
                <a:cubicBezTo>
                  <a:pt x="38" y="45"/>
                  <a:pt x="33" y="47"/>
                  <a:pt x="28" y="47"/>
                </a:cubicBezTo>
                <a:moveTo>
                  <a:pt x="28" y="0"/>
                </a:moveTo>
                <a:cubicBezTo>
                  <a:pt x="21" y="0"/>
                  <a:pt x="14" y="2"/>
                  <a:pt x="8" y="8"/>
                </a:cubicBezTo>
                <a:cubicBezTo>
                  <a:pt x="3" y="13"/>
                  <a:pt x="0" y="21"/>
                  <a:pt x="0" y="28"/>
                </a:cubicBezTo>
                <a:cubicBezTo>
                  <a:pt x="0" y="35"/>
                  <a:pt x="3" y="42"/>
                  <a:pt x="8" y="48"/>
                </a:cubicBezTo>
                <a:cubicBezTo>
                  <a:pt x="14" y="54"/>
                  <a:pt x="21" y="56"/>
                  <a:pt x="28" y="56"/>
                </a:cubicBezTo>
                <a:cubicBezTo>
                  <a:pt x="35" y="56"/>
                  <a:pt x="43" y="54"/>
                  <a:pt x="48" y="48"/>
                </a:cubicBezTo>
                <a:cubicBezTo>
                  <a:pt x="54" y="42"/>
                  <a:pt x="56" y="35"/>
                  <a:pt x="56" y="28"/>
                </a:cubicBezTo>
                <a:cubicBezTo>
                  <a:pt x="56" y="21"/>
                  <a:pt x="54" y="13"/>
                  <a:pt x="48" y="8"/>
                </a:cubicBezTo>
                <a:cubicBezTo>
                  <a:pt x="50" y="6"/>
                  <a:pt x="50" y="6"/>
                  <a:pt x="50" y="6"/>
                </a:cubicBezTo>
                <a:cubicBezTo>
                  <a:pt x="50" y="6"/>
                  <a:pt x="50" y="6"/>
                  <a:pt x="50" y="6"/>
                </a:cubicBezTo>
                <a:cubicBezTo>
                  <a:pt x="48" y="8"/>
                  <a:pt x="48" y="8"/>
                  <a:pt x="48" y="8"/>
                </a:cubicBezTo>
                <a:cubicBezTo>
                  <a:pt x="43" y="2"/>
                  <a:pt x="35" y="0"/>
                  <a:pt x="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89" name="Freeform 1289"/>
          <p:cNvSpPr>
            <a:spLocks noEditPoints="1"/>
          </p:cNvSpPr>
          <p:nvPr/>
        </p:nvSpPr>
        <p:spPr bwMode="auto">
          <a:xfrm>
            <a:off x="853257" y="2987675"/>
            <a:ext cx="265113" cy="266700"/>
          </a:xfrm>
          <a:custGeom>
            <a:avLst/>
            <a:gdLst>
              <a:gd name="T0" fmla="*/ 32 w 64"/>
              <a:gd name="T1" fmla="*/ 60 h 64"/>
              <a:gd name="T2" fmla="*/ 12 w 64"/>
              <a:gd name="T3" fmla="*/ 52 h 64"/>
              <a:gd name="T4" fmla="*/ 4 w 64"/>
              <a:gd name="T5" fmla="*/ 32 h 64"/>
              <a:gd name="T6" fmla="*/ 12 w 64"/>
              <a:gd name="T7" fmla="*/ 12 h 64"/>
              <a:gd name="T8" fmla="*/ 32 w 64"/>
              <a:gd name="T9" fmla="*/ 4 h 64"/>
              <a:gd name="T10" fmla="*/ 52 w 64"/>
              <a:gd name="T11" fmla="*/ 12 h 64"/>
              <a:gd name="T12" fmla="*/ 54 w 64"/>
              <a:gd name="T13" fmla="*/ 10 h 64"/>
              <a:gd name="T14" fmla="*/ 52 w 64"/>
              <a:gd name="T15" fmla="*/ 12 h 64"/>
              <a:gd name="T16" fmla="*/ 60 w 64"/>
              <a:gd name="T17" fmla="*/ 32 h 64"/>
              <a:gd name="T18" fmla="*/ 52 w 64"/>
              <a:gd name="T19" fmla="*/ 52 h 64"/>
              <a:gd name="T20" fmla="*/ 32 w 64"/>
              <a:gd name="T21" fmla="*/ 60 h 64"/>
              <a:gd name="T22" fmla="*/ 32 w 64"/>
              <a:gd name="T23" fmla="*/ 0 h 64"/>
              <a:gd name="T24" fmla="*/ 32 w 64"/>
              <a:gd name="T25" fmla="*/ 0 h 64"/>
              <a:gd name="T26" fmla="*/ 9 w 64"/>
              <a:gd name="T27" fmla="*/ 9 h 64"/>
              <a:gd name="T28" fmla="*/ 0 w 64"/>
              <a:gd name="T29" fmla="*/ 27 h 64"/>
              <a:gd name="T30" fmla="*/ 0 w 64"/>
              <a:gd name="T31" fmla="*/ 31 h 64"/>
              <a:gd name="T32" fmla="*/ 0 w 64"/>
              <a:gd name="T33" fmla="*/ 32 h 64"/>
              <a:gd name="T34" fmla="*/ 0 w 64"/>
              <a:gd name="T35" fmla="*/ 37 h 64"/>
              <a:gd name="T36" fmla="*/ 1 w 64"/>
              <a:gd name="T37" fmla="*/ 41 h 64"/>
              <a:gd name="T38" fmla="*/ 9 w 64"/>
              <a:gd name="T39" fmla="*/ 55 h 64"/>
              <a:gd name="T40" fmla="*/ 32 w 64"/>
              <a:gd name="T41" fmla="*/ 64 h 64"/>
              <a:gd name="T42" fmla="*/ 32 w 64"/>
              <a:gd name="T43" fmla="*/ 64 h 64"/>
              <a:gd name="T44" fmla="*/ 55 w 64"/>
              <a:gd name="T45" fmla="*/ 55 h 64"/>
              <a:gd name="T46" fmla="*/ 64 w 64"/>
              <a:gd name="T47" fmla="*/ 32 h 64"/>
              <a:gd name="T48" fmla="*/ 55 w 64"/>
              <a:gd name="T49" fmla="*/ 9 h 64"/>
              <a:gd name="T50" fmla="*/ 55 w 64"/>
              <a:gd name="T51" fmla="*/ 9 h 64"/>
              <a:gd name="T52" fmla="*/ 32 w 64"/>
              <a:gd name="T53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4" h="64">
                <a:moveTo>
                  <a:pt x="32" y="60"/>
                </a:moveTo>
                <a:cubicBezTo>
                  <a:pt x="25" y="60"/>
                  <a:pt x="18" y="58"/>
                  <a:pt x="12" y="52"/>
                </a:cubicBezTo>
                <a:cubicBezTo>
                  <a:pt x="7" y="46"/>
                  <a:pt x="4" y="39"/>
                  <a:pt x="4" y="32"/>
                </a:cubicBezTo>
                <a:cubicBezTo>
                  <a:pt x="4" y="25"/>
                  <a:pt x="7" y="17"/>
                  <a:pt x="12" y="12"/>
                </a:cubicBezTo>
                <a:cubicBezTo>
                  <a:pt x="18" y="6"/>
                  <a:pt x="25" y="4"/>
                  <a:pt x="32" y="4"/>
                </a:cubicBezTo>
                <a:cubicBezTo>
                  <a:pt x="39" y="4"/>
                  <a:pt x="47" y="6"/>
                  <a:pt x="52" y="12"/>
                </a:cubicBezTo>
                <a:cubicBezTo>
                  <a:pt x="54" y="10"/>
                  <a:pt x="54" y="10"/>
                  <a:pt x="54" y="10"/>
                </a:cubicBezTo>
                <a:cubicBezTo>
                  <a:pt x="52" y="12"/>
                  <a:pt x="52" y="12"/>
                  <a:pt x="52" y="12"/>
                </a:cubicBezTo>
                <a:cubicBezTo>
                  <a:pt x="58" y="17"/>
                  <a:pt x="60" y="25"/>
                  <a:pt x="60" y="32"/>
                </a:cubicBezTo>
                <a:cubicBezTo>
                  <a:pt x="60" y="39"/>
                  <a:pt x="58" y="46"/>
                  <a:pt x="52" y="52"/>
                </a:cubicBezTo>
                <a:cubicBezTo>
                  <a:pt x="47" y="58"/>
                  <a:pt x="39" y="60"/>
                  <a:pt x="32" y="60"/>
                </a:cubicBezTo>
                <a:moveTo>
                  <a:pt x="32" y="0"/>
                </a:moveTo>
                <a:cubicBezTo>
                  <a:pt x="32" y="0"/>
                  <a:pt x="32" y="0"/>
                  <a:pt x="32" y="0"/>
                </a:cubicBezTo>
                <a:cubicBezTo>
                  <a:pt x="24" y="0"/>
                  <a:pt x="16" y="3"/>
                  <a:pt x="9" y="9"/>
                </a:cubicBezTo>
                <a:cubicBezTo>
                  <a:pt x="4" y="14"/>
                  <a:pt x="1" y="20"/>
                  <a:pt x="0" y="27"/>
                </a:cubicBezTo>
                <a:cubicBezTo>
                  <a:pt x="0" y="28"/>
                  <a:pt x="0" y="30"/>
                  <a:pt x="0" y="31"/>
                </a:cubicBezTo>
                <a:cubicBezTo>
                  <a:pt x="0" y="31"/>
                  <a:pt x="0" y="32"/>
                  <a:pt x="0" y="32"/>
                </a:cubicBezTo>
                <a:cubicBezTo>
                  <a:pt x="0" y="34"/>
                  <a:pt x="0" y="36"/>
                  <a:pt x="0" y="37"/>
                </a:cubicBezTo>
                <a:cubicBezTo>
                  <a:pt x="0" y="39"/>
                  <a:pt x="1" y="40"/>
                  <a:pt x="1" y="41"/>
                </a:cubicBezTo>
                <a:cubicBezTo>
                  <a:pt x="3" y="46"/>
                  <a:pt x="5" y="51"/>
                  <a:pt x="9" y="55"/>
                </a:cubicBezTo>
                <a:cubicBezTo>
                  <a:pt x="16" y="61"/>
                  <a:pt x="24" y="64"/>
                  <a:pt x="32" y="64"/>
                </a:cubicBezTo>
                <a:cubicBezTo>
                  <a:pt x="32" y="64"/>
                  <a:pt x="32" y="64"/>
                  <a:pt x="32" y="64"/>
                </a:cubicBezTo>
                <a:cubicBezTo>
                  <a:pt x="40" y="64"/>
                  <a:pt x="49" y="61"/>
                  <a:pt x="55" y="55"/>
                </a:cubicBezTo>
                <a:cubicBezTo>
                  <a:pt x="61" y="48"/>
                  <a:pt x="64" y="40"/>
                  <a:pt x="64" y="32"/>
                </a:cubicBezTo>
                <a:cubicBezTo>
                  <a:pt x="64" y="24"/>
                  <a:pt x="61" y="15"/>
                  <a:pt x="55" y="9"/>
                </a:cubicBezTo>
                <a:cubicBezTo>
                  <a:pt x="55" y="9"/>
                  <a:pt x="55" y="9"/>
                  <a:pt x="55" y="9"/>
                </a:cubicBezTo>
                <a:cubicBezTo>
                  <a:pt x="49" y="3"/>
                  <a:pt x="40" y="0"/>
                  <a:pt x="3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90" name="Freeform 1290"/>
          <p:cNvSpPr>
            <a:spLocks/>
          </p:cNvSpPr>
          <p:nvPr/>
        </p:nvSpPr>
        <p:spPr bwMode="auto">
          <a:xfrm>
            <a:off x="904057" y="3041650"/>
            <a:ext cx="169863" cy="158750"/>
          </a:xfrm>
          <a:custGeom>
            <a:avLst/>
            <a:gdLst>
              <a:gd name="T0" fmla="*/ 20 w 41"/>
              <a:gd name="T1" fmla="*/ 0 h 38"/>
              <a:gd name="T2" fmla="*/ 7 w 41"/>
              <a:gd name="T3" fmla="*/ 6 h 38"/>
              <a:gd name="T4" fmla="*/ 7 w 41"/>
              <a:gd name="T5" fmla="*/ 32 h 38"/>
              <a:gd name="T6" fmla="*/ 20 w 41"/>
              <a:gd name="T7" fmla="*/ 38 h 38"/>
              <a:gd name="T8" fmla="*/ 33 w 41"/>
              <a:gd name="T9" fmla="*/ 32 h 38"/>
              <a:gd name="T10" fmla="*/ 33 w 41"/>
              <a:gd name="T11" fmla="*/ 6 h 38"/>
              <a:gd name="T12" fmla="*/ 20 w 41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38">
                <a:moveTo>
                  <a:pt x="20" y="0"/>
                </a:moveTo>
                <a:cubicBezTo>
                  <a:pt x="15" y="0"/>
                  <a:pt x="11" y="2"/>
                  <a:pt x="7" y="6"/>
                </a:cubicBezTo>
                <a:cubicBezTo>
                  <a:pt x="0" y="13"/>
                  <a:pt x="0" y="25"/>
                  <a:pt x="7" y="32"/>
                </a:cubicBezTo>
                <a:cubicBezTo>
                  <a:pt x="11" y="36"/>
                  <a:pt x="15" y="38"/>
                  <a:pt x="20" y="38"/>
                </a:cubicBezTo>
                <a:cubicBezTo>
                  <a:pt x="25" y="38"/>
                  <a:pt x="30" y="36"/>
                  <a:pt x="33" y="32"/>
                </a:cubicBezTo>
                <a:cubicBezTo>
                  <a:pt x="41" y="25"/>
                  <a:pt x="41" y="13"/>
                  <a:pt x="33" y="6"/>
                </a:cubicBezTo>
                <a:cubicBezTo>
                  <a:pt x="30" y="2"/>
                  <a:pt x="25" y="0"/>
                  <a:pt x="20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94" name="Freeform 1294"/>
          <p:cNvSpPr>
            <a:spLocks/>
          </p:cNvSpPr>
          <p:nvPr/>
        </p:nvSpPr>
        <p:spPr bwMode="auto">
          <a:xfrm>
            <a:off x="2213745" y="5330825"/>
            <a:ext cx="136525" cy="141288"/>
          </a:xfrm>
          <a:custGeom>
            <a:avLst/>
            <a:gdLst>
              <a:gd name="T0" fmla="*/ 17 w 33"/>
              <a:gd name="T1" fmla="*/ 0 h 34"/>
              <a:gd name="T2" fmla="*/ 5 w 33"/>
              <a:gd name="T3" fmla="*/ 5 h 34"/>
              <a:gd name="T4" fmla="*/ 0 w 33"/>
              <a:gd name="T5" fmla="*/ 17 h 34"/>
              <a:gd name="T6" fmla="*/ 5 w 33"/>
              <a:gd name="T7" fmla="*/ 29 h 34"/>
              <a:gd name="T8" fmla="*/ 17 w 33"/>
              <a:gd name="T9" fmla="*/ 34 h 34"/>
              <a:gd name="T10" fmla="*/ 28 w 33"/>
              <a:gd name="T11" fmla="*/ 29 h 34"/>
              <a:gd name="T12" fmla="*/ 33 w 33"/>
              <a:gd name="T13" fmla="*/ 17 h 34"/>
              <a:gd name="T14" fmla="*/ 28 w 33"/>
              <a:gd name="T15" fmla="*/ 5 h 34"/>
              <a:gd name="T16" fmla="*/ 30 w 33"/>
              <a:gd name="T17" fmla="*/ 4 h 34"/>
              <a:gd name="T18" fmla="*/ 30 w 33"/>
              <a:gd name="T19" fmla="*/ 4 h 34"/>
              <a:gd name="T20" fmla="*/ 28 w 33"/>
              <a:gd name="T21" fmla="*/ 5 h 34"/>
              <a:gd name="T22" fmla="*/ 17 w 33"/>
              <a:gd name="T2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" h="34">
                <a:moveTo>
                  <a:pt x="17" y="0"/>
                </a:moveTo>
                <a:cubicBezTo>
                  <a:pt x="12" y="0"/>
                  <a:pt x="8" y="2"/>
                  <a:pt x="5" y="5"/>
                </a:cubicBezTo>
                <a:cubicBezTo>
                  <a:pt x="2" y="9"/>
                  <a:pt x="0" y="13"/>
                  <a:pt x="0" y="17"/>
                </a:cubicBezTo>
                <a:cubicBezTo>
                  <a:pt x="0" y="21"/>
                  <a:pt x="2" y="26"/>
                  <a:pt x="5" y="29"/>
                </a:cubicBezTo>
                <a:cubicBezTo>
                  <a:pt x="8" y="32"/>
                  <a:pt x="12" y="34"/>
                  <a:pt x="17" y="34"/>
                </a:cubicBezTo>
                <a:cubicBezTo>
                  <a:pt x="21" y="34"/>
                  <a:pt x="25" y="32"/>
                  <a:pt x="28" y="29"/>
                </a:cubicBezTo>
                <a:cubicBezTo>
                  <a:pt x="32" y="26"/>
                  <a:pt x="33" y="21"/>
                  <a:pt x="33" y="17"/>
                </a:cubicBezTo>
                <a:cubicBezTo>
                  <a:pt x="33" y="13"/>
                  <a:pt x="32" y="9"/>
                  <a:pt x="28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8" y="5"/>
                  <a:pt x="28" y="5"/>
                  <a:pt x="28" y="5"/>
                </a:cubicBezTo>
                <a:cubicBezTo>
                  <a:pt x="25" y="2"/>
                  <a:pt x="21" y="0"/>
                  <a:pt x="17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304" name="Freeform 1229"/>
          <p:cNvSpPr>
            <a:spLocks/>
          </p:cNvSpPr>
          <p:nvPr/>
        </p:nvSpPr>
        <p:spPr bwMode="auto">
          <a:xfrm rot="5400000" flipH="1">
            <a:off x="5700464" y="-2768219"/>
            <a:ext cx="134167" cy="185736"/>
          </a:xfrm>
          <a:custGeom>
            <a:avLst/>
            <a:gdLst>
              <a:gd name="T0" fmla="*/ 42 w 45"/>
              <a:gd name="T1" fmla="*/ 0 h 85"/>
              <a:gd name="T2" fmla="*/ 0 w 45"/>
              <a:gd name="T3" fmla="*/ 42 h 85"/>
              <a:gd name="T4" fmla="*/ 0 w 45"/>
              <a:gd name="T5" fmla="*/ 85 h 85"/>
              <a:gd name="T6" fmla="*/ 1 w 45"/>
              <a:gd name="T7" fmla="*/ 85 h 85"/>
              <a:gd name="T8" fmla="*/ 4 w 45"/>
              <a:gd name="T9" fmla="*/ 85 h 85"/>
              <a:gd name="T10" fmla="*/ 4 w 45"/>
              <a:gd name="T11" fmla="*/ 43 h 85"/>
              <a:gd name="T12" fmla="*/ 45 w 45"/>
              <a:gd name="T13" fmla="*/ 2 h 85"/>
              <a:gd name="T14" fmla="*/ 42 w 45"/>
              <a:gd name="T15" fmla="*/ 0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5" h="85">
                <a:moveTo>
                  <a:pt x="42" y="0"/>
                </a:moveTo>
                <a:cubicBezTo>
                  <a:pt x="0" y="42"/>
                  <a:pt x="0" y="42"/>
                  <a:pt x="0" y="42"/>
                </a:cubicBezTo>
                <a:cubicBezTo>
                  <a:pt x="0" y="85"/>
                  <a:pt x="0" y="85"/>
                  <a:pt x="0" y="85"/>
                </a:cubicBezTo>
                <a:cubicBezTo>
                  <a:pt x="0" y="85"/>
                  <a:pt x="1" y="85"/>
                  <a:pt x="1" y="85"/>
                </a:cubicBezTo>
                <a:cubicBezTo>
                  <a:pt x="2" y="85"/>
                  <a:pt x="3" y="85"/>
                  <a:pt x="4" y="85"/>
                </a:cubicBezTo>
                <a:cubicBezTo>
                  <a:pt x="4" y="43"/>
                  <a:pt x="4" y="43"/>
                  <a:pt x="4" y="43"/>
                </a:cubicBezTo>
                <a:cubicBezTo>
                  <a:pt x="45" y="2"/>
                  <a:pt x="45" y="2"/>
                  <a:pt x="45" y="2"/>
                </a:cubicBezTo>
                <a:cubicBezTo>
                  <a:pt x="44" y="2"/>
                  <a:pt x="43" y="1"/>
                  <a:pt x="42" y="0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1305" name="椭圆 1304"/>
          <p:cNvSpPr/>
          <p:nvPr/>
        </p:nvSpPr>
        <p:spPr>
          <a:xfrm>
            <a:off x="6064360" y="-2364066"/>
            <a:ext cx="166168" cy="166168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grpSp>
        <p:nvGrpSpPr>
          <p:cNvPr id="1328" name="组合 1327"/>
          <p:cNvGrpSpPr/>
          <p:nvPr/>
        </p:nvGrpSpPr>
        <p:grpSpPr>
          <a:xfrm>
            <a:off x="4522788" y="-1979617"/>
            <a:ext cx="269875" cy="601663"/>
            <a:chOff x="4522788" y="407987"/>
            <a:chExt cx="269875" cy="601663"/>
          </a:xfrm>
        </p:grpSpPr>
        <p:sp>
          <p:nvSpPr>
            <p:cNvPr id="873" name="Freeform 1231"/>
            <p:cNvSpPr>
              <a:spLocks/>
            </p:cNvSpPr>
            <p:nvPr/>
          </p:nvSpPr>
          <p:spPr bwMode="auto">
            <a:xfrm>
              <a:off x="4651375" y="673100"/>
              <a:ext cx="17463" cy="166688"/>
            </a:xfrm>
            <a:custGeom>
              <a:avLst/>
              <a:gdLst>
                <a:gd name="T0" fmla="*/ 4 w 4"/>
                <a:gd name="T1" fmla="*/ 0 h 40"/>
                <a:gd name="T2" fmla="*/ 1 w 4"/>
                <a:gd name="T3" fmla="*/ 1 h 40"/>
                <a:gd name="T4" fmla="*/ 0 w 4"/>
                <a:gd name="T5" fmla="*/ 1 h 40"/>
                <a:gd name="T6" fmla="*/ 0 w 4"/>
                <a:gd name="T7" fmla="*/ 40 h 40"/>
                <a:gd name="T8" fmla="*/ 1 w 4"/>
                <a:gd name="T9" fmla="*/ 40 h 40"/>
                <a:gd name="T10" fmla="*/ 4 w 4"/>
                <a:gd name="T11" fmla="*/ 40 h 40"/>
                <a:gd name="T12" fmla="*/ 4 w 4"/>
                <a:gd name="T13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0">
                  <a:moveTo>
                    <a:pt x="4" y="0"/>
                  </a:moveTo>
                  <a:cubicBezTo>
                    <a:pt x="3" y="0"/>
                    <a:pt x="2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2" y="40"/>
                    <a:pt x="3" y="40"/>
                    <a:pt x="4" y="4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880" name="Freeform 1238"/>
            <p:cNvSpPr>
              <a:spLocks/>
            </p:cNvSpPr>
            <p:nvPr/>
          </p:nvSpPr>
          <p:spPr bwMode="auto">
            <a:xfrm>
              <a:off x="4581525" y="855662"/>
              <a:ext cx="144463" cy="136525"/>
            </a:xfrm>
            <a:custGeom>
              <a:avLst/>
              <a:gdLst>
                <a:gd name="T0" fmla="*/ 18 w 35"/>
                <a:gd name="T1" fmla="*/ 0 h 33"/>
                <a:gd name="T2" fmla="*/ 6 w 35"/>
                <a:gd name="T3" fmla="*/ 4 h 33"/>
                <a:gd name="T4" fmla="*/ 2 w 35"/>
                <a:gd name="T5" fmla="*/ 16 h 33"/>
                <a:gd name="T6" fmla="*/ 0 w 35"/>
                <a:gd name="T7" fmla="*/ 16 h 33"/>
                <a:gd name="T8" fmla="*/ 0 w 35"/>
                <a:gd name="T9" fmla="*/ 16 h 33"/>
                <a:gd name="T10" fmla="*/ 2 w 35"/>
                <a:gd name="T11" fmla="*/ 16 h 33"/>
                <a:gd name="T12" fmla="*/ 6 w 35"/>
                <a:gd name="T13" fmla="*/ 28 h 33"/>
                <a:gd name="T14" fmla="*/ 18 w 35"/>
                <a:gd name="T15" fmla="*/ 33 h 33"/>
                <a:gd name="T16" fmla="*/ 30 w 35"/>
                <a:gd name="T17" fmla="*/ 28 h 33"/>
                <a:gd name="T18" fmla="*/ 35 w 35"/>
                <a:gd name="T19" fmla="*/ 16 h 33"/>
                <a:gd name="T20" fmla="*/ 30 w 35"/>
                <a:gd name="T21" fmla="*/ 4 h 33"/>
                <a:gd name="T22" fmla="*/ 18 w 35"/>
                <a:gd name="T23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5" h="33">
                  <a:moveTo>
                    <a:pt x="18" y="0"/>
                  </a:moveTo>
                  <a:cubicBezTo>
                    <a:pt x="14" y="0"/>
                    <a:pt x="9" y="1"/>
                    <a:pt x="6" y="4"/>
                  </a:cubicBezTo>
                  <a:cubicBezTo>
                    <a:pt x="3" y="7"/>
                    <a:pt x="2" y="12"/>
                    <a:pt x="2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21"/>
                    <a:pt x="3" y="25"/>
                    <a:pt x="6" y="28"/>
                  </a:cubicBezTo>
                  <a:cubicBezTo>
                    <a:pt x="9" y="31"/>
                    <a:pt x="14" y="33"/>
                    <a:pt x="18" y="33"/>
                  </a:cubicBezTo>
                  <a:cubicBezTo>
                    <a:pt x="23" y="33"/>
                    <a:pt x="27" y="31"/>
                    <a:pt x="30" y="28"/>
                  </a:cubicBezTo>
                  <a:cubicBezTo>
                    <a:pt x="33" y="25"/>
                    <a:pt x="35" y="21"/>
                    <a:pt x="35" y="16"/>
                  </a:cubicBezTo>
                  <a:cubicBezTo>
                    <a:pt x="35" y="12"/>
                    <a:pt x="33" y="7"/>
                    <a:pt x="30" y="4"/>
                  </a:cubicBezTo>
                  <a:cubicBezTo>
                    <a:pt x="27" y="1"/>
                    <a:pt x="23" y="0"/>
                    <a:pt x="1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881" name="Freeform 1239"/>
            <p:cNvSpPr>
              <a:spLocks/>
            </p:cNvSpPr>
            <p:nvPr/>
          </p:nvSpPr>
          <p:spPr bwMode="auto">
            <a:xfrm>
              <a:off x="4573588" y="839787"/>
              <a:ext cx="169863" cy="169863"/>
            </a:xfrm>
            <a:custGeom>
              <a:avLst/>
              <a:gdLst>
                <a:gd name="T0" fmla="*/ 20 w 41"/>
                <a:gd name="T1" fmla="*/ 0 h 41"/>
                <a:gd name="T2" fmla="*/ 19 w 41"/>
                <a:gd name="T3" fmla="*/ 0 h 41"/>
                <a:gd name="T4" fmla="*/ 0 w 41"/>
                <a:gd name="T5" fmla="*/ 20 h 41"/>
                <a:gd name="T6" fmla="*/ 2 w 41"/>
                <a:gd name="T7" fmla="*/ 20 h 41"/>
                <a:gd name="T8" fmla="*/ 4 w 41"/>
                <a:gd name="T9" fmla="*/ 20 h 41"/>
                <a:gd name="T10" fmla="*/ 8 w 41"/>
                <a:gd name="T11" fmla="*/ 8 h 41"/>
                <a:gd name="T12" fmla="*/ 20 w 41"/>
                <a:gd name="T13" fmla="*/ 4 h 41"/>
                <a:gd name="T14" fmla="*/ 32 w 41"/>
                <a:gd name="T15" fmla="*/ 8 h 41"/>
                <a:gd name="T16" fmla="*/ 37 w 41"/>
                <a:gd name="T17" fmla="*/ 20 h 41"/>
                <a:gd name="T18" fmla="*/ 32 w 41"/>
                <a:gd name="T19" fmla="*/ 32 h 41"/>
                <a:gd name="T20" fmla="*/ 20 w 41"/>
                <a:gd name="T21" fmla="*/ 37 h 41"/>
                <a:gd name="T22" fmla="*/ 8 w 41"/>
                <a:gd name="T23" fmla="*/ 32 h 41"/>
                <a:gd name="T24" fmla="*/ 4 w 41"/>
                <a:gd name="T25" fmla="*/ 20 h 41"/>
                <a:gd name="T26" fmla="*/ 2 w 41"/>
                <a:gd name="T27" fmla="*/ 20 h 41"/>
                <a:gd name="T28" fmla="*/ 0 w 41"/>
                <a:gd name="T29" fmla="*/ 20 h 41"/>
                <a:gd name="T30" fmla="*/ 20 w 41"/>
                <a:gd name="T31" fmla="*/ 41 h 41"/>
                <a:gd name="T32" fmla="*/ 41 w 41"/>
                <a:gd name="T33" fmla="*/ 20 h 41"/>
                <a:gd name="T34" fmla="*/ 23 w 41"/>
                <a:gd name="T35" fmla="*/ 0 h 41"/>
                <a:gd name="T36" fmla="*/ 20 w 41"/>
                <a:gd name="T37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19" y="0"/>
                  </a:cubicBezTo>
                  <a:cubicBezTo>
                    <a:pt x="8" y="0"/>
                    <a:pt x="0" y="9"/>
                    <a:pt x="0" y="20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16"/>
                    <a:pt x="5" y="11"/>
                    <a:pt x="8" y="8"/>
                  </a:cubicBezTo>
                  <a:cubicBezTo>
                    <a:pt x="11" y="5"/>
                    <a:pt x="16" y="4"/>
                    <a:pt x="20" y="4"/>
                  </a:cubicBezTo>
                  <a:cubicBezTo>
                    <a:pt x="25" y="4"/>
                    <a:pt x="29" y="5"/>
                    <a:pt x="32" y="8"/>
                  </a:cubicBezTo>
                  <a:cubicBezTo>
                    <a:pt x="35" y="11"/>
                    <a:pt x="37" y="16"/>
                    <a:pt x="37" y="20"/>
                  </a:cubicBezTo>
                  <a:cubicBezTo>
                    <a:pt x="37" y="25"/>
                    <a:pt x="35" y="29"/>
                    <a:pt x="32" y="32"/>
                  </a:cubicBezTo>
                  <a:cubicBezTo>
                    <a:pt x="29" y="35"/>
                    <a:pt x="25" y="37"/>
                    <a:pt x="20" y="37"/>
                  </a:cubicBezTo>
                  <a:cubicBezTo>
                    <a:pt x="16" y="37"/>
                    <a:pt x="11" y="35"/>
                    <a:pt x="8" y="32"/>
                  </a:cubicBezTo>
                  <a:cubicBezTo>
                    <a:pt x="5" y="29"/>
                    <a:pt x="4" y="25"/>
                    <a:pt x="4" y="20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2"/>
                    <a:pt x="9" y="41"/>
                    <a:pt x="20" y="41"/>
                  </a:cubicBezTo>
                  <a:cubicBezTo>
                    <a:pt x="32" y="41"/>
                    <a:pt x="41" y="32"/>
                    <a:pt x="41" y="20"/>
                  </a:cubicBezTo>
                  <a:cubicBezTo>
                    <a:pt x="41" y="10"/>
                    <a:pt x="33" y="1"/>
                    <a:pt x="23" y="0"/>
                  </a:cubicBezTo>
                  <a:cubicBezTo>
                    <a:pt x="22" y="0"/>
                    <a:pt x="21" y="0"/>
                    <a:pt x="2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882" name="Freeform 1240"/>
            <p:cNvSpPr>
              <a:spLocks noEditPoints="1"/>
            </p:cNvSpPr>
            <p:nvPr/>
          </p:nvSpPr>
          <p:spPr bwMode="auto">
            <a:xfrm>
              <a:off x="4540250" y="423862"/>
              <a:ext cx="234950" cy="236538"/>
            </a:xfrm>
            <a:custGeom>
              <a:avLst/>
              <a:gdLst>
                <a:gd name="T0" fmla="*/ 28 w 57"/>
                <a:gd name="T1" fmla="*/ 47 h 57"/>
                <a:gd name="T2" fmla="*/ 10 w 57"/>
                <a:gd name="T3" fmla="*/ 28 h 57"/>
                <a:gd name="T4" fmla="*/ 28 w 57"/>
                <a:gd name="T5" fmla="*/ 10 h 57"/>
                <a:gd name="T6" fmla="*/ 28 w 57"/>
                <a:gd name="T7" fmla="*/ 10 h 57"/>
                <a:gd name="T8" fmla="*/ 47 w 57"/>
                <a:gd name="T9" fmla="*/ 28 h 57"/>
                <a:gd name="T10" fmla="*/ 28 w 57"/>
                <a:gd name="T11" fmla="*/ 47 h 57"/>
                <a:gd name="T12" fmla="*/ 28 w 57"/>
                <a:gd name="T13" fmla="*/ 0 h 57"/>
                <a:gd name="T14" fmla="*/ 0 w 57"/>
                <a:gd name="T15" fmla="*/ 28 h 57"/>
                <a:gd name="T16" fmla="*/ 8 w 57"/>
                <a:gd name="T17" fmla="*/ 48 h 57"/>
                <a:gd name="T18" fmla="*/ 28 w 57"/>
                <a:gd name="T19" fmla="*/ 57 h 57"/>
                <a:gd name="T20" fmla="*/ 48 w 57"/>
                <a:gd name="T21" fmla="*/ 48 h 57"/>
                <a:gd name="T22" fmla="*/ 57 w 57"/>
                <a:gd name="T23" fmla="*/ 28 h 57"/>
                <a:gd name="T24" fmla="*/ 28 w 57"/>
                <a:gd name="T25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7" h="57">
                  <a:moveTo>
                    <a:pt x="28" y="47"/>
                  </a:moveTo>
                  <a:cubicBezTo>
                    <a:pt x="18" y="47"/>
                    <a:pt x="10" y="38"/>
                    <a:pt x="10" y="28"/>
                  </a:cubicBezTo>
                  <a:cubicBezTo>
                    <a:pt x="10" y="18"/>
                    <a:pt x="18" y="10"/>
                    <a:pt x="28" y="10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39" y="10"/>
                    <a:pt x="47" y="18"/>
                    <a:pt x="47" y="28"/>
                  </a:cubicBezTo>
                  <a:cubicBezTo>
                    <a:pt x="47" y="38"/>
                    <a:pt x="38" y="47"/>
                    <a:pt x="28" y="47"/>
                  </a:cubicBezTo>
                  <a:moveTo>
                    <a:pt x="28" y="0"/>
                  </a:moveTo>
                  <a:cubicBezTo>
                    <a:pt x="13" y="0"/>
                    <a:pt x="0" y="13"/>
                    <a:pt x="0" y="28"/>
                  </a:cubicBezTo>
                  <a:cubicBezTo>
                    <a:pt x="0" y="36"/>
                    <a:pt x="3" y="43"/>
                    <a:pt x="8" y="48"/>
                  </a:cubicBezTo>
                  <a:cubicBezTo>
                    <a:pt x="13" y="53"/>
                    <a:pt x="20" y="57"/>
                    <a:pt x="28" y="57"/>
                  </a:cubicBezTo>
                  <a:cubicBezTo>
                    <a:pt x="36" y="57"/>
                    <a:pt x="43" y="53"/>
                    <a:pt x="48" y="48"/>
                  </a:cubicBezTo>
                  <a:cubicBezTo>
                    <a:pt x="53" y="43"/>
                    <a:pt x="57" y="36"/>
                    <a:pt x="57" y="28"/>
                  </a:cubicBezTo>
                  <a:cubicBezTo>
                    <a:pt x="57" y="13"/>
                    <a:pt x="44" y="0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883" name="Freeform 1241"/>
            <p:cNvSpPr>
              <a:spLocks noEditPoints="1"/>
            </p:cNvSpPr>
            <p:nvPr/>
          </p:nvSpPr>
          <p:spPr bwMode="auto">
            <a:xfrm>
              <a:off x="4522788" y="407987"/>
              <a:ext cx="269875" cy="269875"/>
            </a:xfrm>
            <a:custGeom>
              <a:avLst/>
              <a:gdLst>
                <a:gd name="T0" fmla="*/ 4 w 65"/>
                <a:gd name="T1" fmla="*/ 32 h 65"/>
                <a:gd name="T2" fmla="*/ 32 w 65"/>
                <a:gd name="T3" fmla="*/ 4 h 65"/>
                <a:gd name="T4" fmla="*/ 61 w 65"/>
                <a:gd name="T5" fmla="*/ 32 h 65"/>
                <a:gd name="T6" fmla="*/ 52 w 65"/>
                <a:gd name="T7" fmla="*/ 52 h 65"/>
                <a:gd name="T8" fmla="*/ 32 w 65"/>
                <a:gd name="T9" fmla="*/ 61 h 65"/>
                <a:gd name="T10" fmla="*/ 12 w 65"/>
                <a:gd name="T11" fmla="*/ 52 h 65"/>
                <a:gd name="T12" fmla="*/ 4 w 65"/>
                <a:gd name="T13" fmla="*/ 32 h 65"/>
                <a:gd name="T14" fmla="*/ 32 w 65"/>
                <a:gd name="T15" fmla="*/ 0 h 65"/>
                <a:gd name="T16" fmla="*/ 31 w 65"/>
                <a:gd name="T17" fmla="*/ 0 h 65"/>
                <a:gd name="T18" fmla="*/ 0 w 65"/>
                <a:gd name="T19" fmla="*/ 32 h 65"/>
                <a:gd name="T20" fmla="*/ 2 w 65"/>
                <a:gd name="T21" fmla="*/ 32 h 65"/>
                <a:gd name="T22" fmla="*/ 0 w 65"/>
                <a:gd name="T23" fmla="*/ 32 h 65"/>
                <a:gd name="T24" fmla="*/ 31 w 65"/>
                <a:gd name="T25" fmla="*/ 65 h 65"/>
                <a:gd name="T26" fmla="*/ 32 w 65"/>
                <a:gd name="T27" fmla="*/ 65 h 65"/>
                <a:gd name="T28" fmla="*/ 35 w 65"/>
                <a:gd name="T29" fmla="*/ 64 h 65"/>
                <a:gd name="T30" fmla="*/ 65 w 65"/>
                <a:gd name="T31" fmla="*/ 32 h 65"/>
                <a:gd name="T32" fmla="*/ 35 w 65"/>
                <a:gd name="T33" fmla="*/ 0 h 65"/>
                <a:gd name="T34" fmla="*/ 32 w 65"/>
                <a:gd name="T35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5" h="65">
                  <a:moveTo>
                    <a:pt x="4" y="32"/>
                  </a:moveTo>
                  <a:cubicBezTo>
                    <a:pt x="4" y="17"/>
                    <a:pt x="17" y="4"/>
                    <a:pt x="32" y="4"/>
                  </a:cubicBezTo>
                  <a:cubicBezTo>
                    <a:pt x="48" y="4"/>
                    <a:pt x="61" y="17"/>
                    <a:pt x="61" y="32"/>
                  </a:cubicBezTo>
                  <a:cubicBezTo>
                    <a:pt x="61" y="40"/>
                    <a:pt x="57" y="47"/>
                    <a:pt x="52" y="52"/>
                  </a:cubicBezTo>
                  <a:cubicBezTo>
                    <a:pt x="47" y="57"/>
                    <a:pt x="40" y="61"/>
                    <a:pt x="32" y="61"/>
                  </a:cubicBezTo>
                  <a:cubicBezTo>
                    <a:pt x="24" y="61"/>
                    <a:pt x="17" y="57"/>
                    <a:pt x="12" y="52"/>
                  </a:cubicBezTo>
                  <a:cubicBezTo>
                    <a:pt x="7" y="47"/>
                    <a:pt x="4" y="40"/>
                    <a:pt x="4" y="32"/>
                  </a:cubicBezTo>
                  <a:moveTo>
                    <a:pt x="32" y="0"/>
                  </a:moveTo>
                  <a:cubicBezTo>
                    <a:pt x="32" y="0"/>
                    <a:pt x="31" y="0"/>
                    <a:pt x="31" y="0"/>
                  </a:cubicBezTo>
                  <a:cubicBezTo>
                    <a:pt x="14" y="1"/>
                    <a:pt x="0" y="15"/>
                    <a:pt x="0" y="32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50"/>
                    <a:pt x="14" y="64"/>
                    <a:pt x="31" y="65"/>
                  </a:cubicBezTo>
                  <a:cubicBezTo>
                    <a:pt x="32" y="65"/>
                    <a:pt x="32" y="65"/>
                    <a:pt x="32" y="65"/>
                  </a:cubicBezTo>
                  <a:cubicBezTo>
                    <a:pt x="33" y="65"/>
                    <a:pt x="34" y="64"/>
                    <a:pt x="35" y="64"/>
                  </a:cubicBezTo>
                  <a:cubicBezTo>
                    <a:pt x="52" y="63"/>
                    <a:pt x="65" y="49"/>
                    <a:pt x="65" y="32"/>
                  </a:cubicBezTo>
                  <a:cubicBezTo>
                    <a:pt x="65" y="15"/>
                    <a:pt x="52" y="1"/>
                    <a:pt x="35" y="0"/>
                  </a:cubicBezTo>
                  <a:cubicBezTo>
                    <a:pt x="34" y="0"/>
                    <a:pt x="33" y="0"/>
                    <a:pt x="32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884" name="Freeform 1242"/>
            <p:cNvSpPr>
              <a:spLocks/>
            </p:cNvSpPr>
            <p:nvPr/>
          </p:nvSpPr>
          <p:spPr bwMode="auto">
            <a:xfrm>
              <a:off x="4581525" y="466725"/>
              <a:ext cx="152400" cy="152400"/>
            </a:xfrm>
            <a:custGeom>
              <a:avLst/>
              <a:gdLst>
                <a:gd name="T0" fmla="*/ 18 w 37"/>
                <a:gd name="T1" fmla="*/ 0 h 37"/>
                <a:gd name="T2" fmla="*/ 18 w 37"/>
                <a:gd name="T3" fmla="*/ 0 h 37"/>
                <a:gd name="T4" fmla="*/ 0 w 37"/>
                <a:gd name="T5" fmla="*/ 18 h 37"/>
                <a:gd name="T6" fmla="*/ 18 w 37"/>
                <a:gd name="T7" fmla="*/ 37 h 37"/>
                <a:gd name="T8" fmla="*/ 37 w 37"/>
                <a:gd name="T9" fmla="*/ 18 h 37"/>
                <a:gd name="T10" fmla="*/ 18 w 37"/>
                <a:gd name="T11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18" y="0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8" y="0"/>
                    <a:pt x="0" y="8"/>
                    <a:pt x="0" y="18"/>
                  </a:cubicBezTo>
                  <a:cubicBezTo>
                    <a:pt x="0" y="28"/>
                    <a:pt x="8" y="37"/>
                    <a:pt x="18" y="37"/>
                  </a:cubicBezTo>
                  <a:cubicBezTo>
                    <a:pt x="28" y="37"/>
                    <a:pt x="37" y="28"/>
                    <a:pt x="37" y="18"/>
                  </a:cubicBezTo>
                  <a:cubicBezTo>
                    <a:pt x="37" y="8"/>
                    <a:pt x="29" y="0"/>
                    <a:pt x="18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</p:grpSp>
      <p:sp>
        <p:nvSpPr>
          <p:cNvPr id="1327" name="任意多边形 1326"/>
          <p:cNvSpPr/>
          <p:nvPr/>
        </p:nvSpPr>
        <p:spPr>
          <a:xfrm>
            <a:off x="4654550" y="-2222504"/>
            <a:ext cx="1422400" cy="260350"/>
          </a:xfrm>
          <a:custGeom>
            <a:avLst/>
            <a:gdLst>
              <a:gd name="connsiteX0" fmla="*/ 1422400 w 1422400"/>
              <a:gd name="connsiteY0" fmla="*/ 0 h 260350"/>
              <a:gd name="connsiteX1" fmla="*/ 1339850 w 1422400"/>
              <a:gd name="connsiteY1" fmla="*/ 76200 h 260350"/>
              <a:gd name="connsiteX2" fmla="*/ 95250 w 1422400"/>
              <a:gd name="connsiteY2" fmla="*/ 76200 h 260350"/>
              <a:gd name="connsiteX3" fmla="*/ 0 w 1422400"/>
              <a:gd name="connsiteY3" fmla="*/ 139700 h 260350"/>
              <a:gd name="connsiteX4" fmla="*/ 0 w 1422400"/>
              <a:gd name="connsiteY4" fmla="*/ 260350 h 2603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2400" h="260350">
                <a:moveTo>
                  <a:pt x="1422400" y="0"/>
                </a:moveTo>
                <a:lnTo>
                  <a:pt x="1339850" y="76200"/>
                </a:lnTo>
                <a:lnTo>
                  <a:pt x="95250" y="76200"/>
                </a:lnTo>
                <a:lnTo>
                  <a:pt x="0" y="139700"/>
                </a:lnTo>
                <a:lnTo>
                  <a:pt x="0" y="260350"/>
                </a:lnTo>
              </a:path>
            </a:pathLst>
          </a:custGeom>
          <a:noFill/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grpSp>
        <p:nvGrpSpPr>
          <p:cNvPr id="1331" name="组合 1330"/>
          <p:cNvGrpSpPr/>
          <p:nvPr/>
        </p:nvGrpSpPr>
        <p:grpSpPr>
          <a:xfrm flipH="1">
            <a:off x="7494972" y="-1979617"/>
            <a:ext cx="269875" cy="601663"/>
            <a:chOff x="4522788" y="407987"/>
            <a:chExt cx="269875" cy="601663"/>
          </a:xfrm>
        </p:grpSpPr>
        <p:sp>
          <p:nvSpPr>
            <p:cNvPr id="1333" name="Freeform 1231"/>
            <p:cNvSpPr>
              <a:spLocks/>
            </p:cNvSpPr>
            <p:nvPr/>
          </p:nvSpPr>
          <p:spPr bwMode="auto">
            <a:xfrm>
              <a:off x="4651375" y="673100"/>
              <a:ext cx="17463" cy="166688"/>
            </a:xfrm>
            <a:custGeom>
              <a:avLst/>
              <a:gdLst>
                <a:gd name="T0" fmla="*/ 4 w 4"/>
                <a:gd name="T1" fmla="*/ 0 h 40"/>
                <a:gd name="T2" fmla="*/ 1 w 4"/>
                <a:gd name="T3" fmla="*/ 1 h 40"/>
                <a:gd name="T4" fmla="*/ 0 w 4"/>
                <a:gd name="T5" fmla="*/ 1 h 40"/>
                <a:gd name="T6" fmla="*/ 0 w 4"/>
                <a:gd name="T7" fmla="*/ 40 h 40"/>
                <a:gd name="T8" fmla="*/ 1 w 4"/>
                <a:gd name="T9" fmla="*/ 40 h 40"/>
                <a:gd name="T10" fmla="*/ 4 w 4"/>
                <a:gd name="T11" fmla="*/ 40 h 40"/>
                <a:gd name="T12" fmla="*/ 4 w 4"/>
                <a:gd name="T13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0">
                  <a:moveTo>
                    <a:pt x="4" y="0"/>
                  </a:moveTo>
                  <a:cubicBezTo>
                    <a:pt x="3" y="0"/>
                    <a:pt x="2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2" y="40"/>
                    <a:pt x="3" y="40"/>
                    <a:pt x="4" y="4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34" name="Freeform 1238"/>
            <p:cNvSpPr>
              <a:spLocks/>
            </p:cNvSpPr>
            <p:nvPr/>
          </p:nvSpPr>
          <p:spPr bwMode="auto">
            <a:xfrm>
              <a:off x="4581525" y="855662"/>
              <a:ext cx="144463" cy="136525"/>
            </a:xfrm>
            <a:custGeom>
              <a:avLst/>
              <a:gdLst>
                <a:gd name="T0" fmla="*/ 18 w 35"/>
                <a:gd name="T1" fmla="*/ 0 h 33"/>
                <a:gd name="T2" fmla="*/ 6 w 35"/>
                <a:gd name="T3" fmla="*/ 4 h 33"/>
                <a:gd name="T4" fmla="*/ 2 w 35"/>
                <a:gd name="T5" fmla="*/ 16 h 33"/>
                <a:gd name="T6" fmla="*/ 0 w 35"/>
                <a:gd name="T7" fmla="*/ 16 h 33"/>
                <a:gd name="T8" fmla="*/ 0 w 35"/>
                <a:gd name="T9" fmla="*/ 16 h 33"/>
                <a:gd name="T10" fmla="*/ 2 w 35"/>
                <a:gd name="T11" fmla="*/ 16 h 33"/>
                <a:gd name="T12" fmla="*/ 6 w 35"/>
                <a:gd name="T13" fmla="*/ 28 h 33"/>
                <a:gd name="T14" fmla="*/ 18 w 35"/>
                <a:gd name="T15" fmla="*/ 33 h 33"/>
                <a:gd name="T16" fmla="*/ 30 w 35"/>
                <a:gd name="T17" fmla="*/ 28 h 33"/>
                <a:gd name="T18" fmla="*/ 35 w 35"/>
                <a:gd name="T19" fmla="*/ 16 h 33"/>
                <a:gd name="T20" fmla="*/ 30 w 35"/>
                <a:gd name="T21" fmla="*/ 4 h 33"/>
                <a:gd name="T22" fmla="*/ 18 w 35"/>
                <a:gd name="T23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5" h="33">
                  <a:moveTo>
                    <a:pt x="18" y="0"/>
                  </a:moveTo>
                  <a:cubicBezTo>
                    <a:pt x="14" y="0"/>
                    <a:pt x="9" y="1"/>
                    <a:pt x="6" y="4"/>
                  </a:cubicBezTo>
                  <a:cubicBezTo>
                    <a:pt x="3" y="7"/>
                    <a:pt x="2" y="12"/>
                    <a:pt x="2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21"/>
                    <a:pt x="3" y="25"/>
                    <a:pt x="6" y="28"/>
                  </a:cubicBezTo>
                  <a:cubicBezTo>
                    <a:pt x="9" y="31"/>
                    <a:pt x="14" y="33"/>
                    <a:pt x="18" y="33"/>
                  </a:cubicBezTo>
                  <a:cubicBezTo>
                    <a:pt x="23" y="33"/>
                    <a:pt x="27" y="31"/>
                    <a:pt x="30" y="28"/>
                  </a:cubicBezTo>
                  <a:cubicBezTo>
                    <a:pt x="33" y="25"/>
                    <a:pt x="35" y="21"/>
                    <a:pt x="35" y="16"/>
                  </a:cubicBezTo>
                  <a:cubicBezTo>
                    <a:pt x="35" y="12"/>
                    <a:pt x="33" y="7"/>
                    <a:pt x="30" y="4"/>
                  </a:cubicBezTo>
                  <a:cubicBezTo>
                    <a:pt x="27" y="1"/>
                    <a:pt x="23" y="0"/>
                    <a:pt x="1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35" name="Freeform 1239"/>
            <p:cNvSpPr>
              <a:spLocks/>
            </p:cNvSpPr>
            <p:nvPr/>
          </p:nvSpPr>
          <p:spPr bwMode="auto">
            <a:xfrm>
              <a:off x="4573588" y="839787"/>
              <a:ext cx="169863" cy="169863"/>
            </a:xfrm>
            <a:custGeom>
              <a:avLst/>
              <a:gdLst>
                <a:gd name="T0" fmla="*/ 20 w 41"/>
                <a:gd name="T1" fmla="*/ 0 h 41"/>
                <a:gd name="T2" fmla="*/ 19 w 41"/>
                <a:gd name="T3" fmla="*/ 0 h 41"/>
                <a:gd name="T4" fmla="*/ 0 w 41"/>
                <a:gd name="T5" fmla="*/ 20 h 41"/>
                <a:gd name="T6" fmla="*/ 2 w 41"/>
                <a:gd name="T7" fmla="*/ 20 h 41"/>
                <a:gd name="T8" fmla="*/ 4 w 41"/>
                <a:gd name="T9" fmla="*/ 20 h 41"/>
                <a:gd name="T10" fmla="*/ 8 w 41"/>
                <a:gd name="T11" fmla="*/ 8 h 41"/>
                <a:gd name="T12" fmla="*/ 20 w 41"/>
                <a:gd name="T13" fmla="*/ 4 h 41"/>
                <a:gd name="T14" fmla="*/ 32 w 41"/>
                <a:gd name="T15" fmla="*/ 8 h 41"/>
                <a:gd name="T16" fmla="*/ 37 w 41"/>
                <a:gd name="T17" fmla="*/ 20 h 41"/>
                <a:gd name="T18" fmla="*/ 32 w 41"/>
                <a:gd name="T19" fmla="*/ 32 h 41"/>
                <a:gd name="T20" fmla="*/ 20 w 41"/>
                <a:gd name="T21" fmla="*/ 37 h 41"/>
                <a:gd name="T22" fmla="*/ 8 w 41"/>
                <a:gd name="T23" fmla="*/ 32 h 41"/>
                <a:gd name="T24" fmla="*/ 4 w 41"/>
                <a:gd name="T25" fmla="*/ 20 h 41"/>
                <a:gd name="T26" fmla="*/ 2 w 41"/>
                <a:gd name="T27" fmla="*/ 20 h 41"/>
                <a:gd name="T28" fmla="*/ 0 w 41"/>
                <a:gd name="T29" fmla="*/ 20 h 41"/>
                <a:gd name="T30" fmla="*/ 20 w 41"/>
                <a:gd name="T31" fmla="*/ 41 h 41"/>
                <a:gd name="T32" fmla="*/ 41 w 41"/>
                <a:gd name="T33" fmla="*/ 20 h 41"/>
                <a:gd name="T34" fmla="*/ 23 w 41"/>
                <a:gd name="T35" fmla="*/ 0 h 41"/>
                <a:gd name="T36" fmla="*/ 20 w 41"/>
                <a:gd name="T37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" h="41">
                  <a:moveTo>
                    <a:pt x="20" y="0"/>
                  </a:moveTo>
                  <a:cubicBezTo>
                    <a:pt x="20" y="0"/>
                    <a:pt x="20" y="0"/>
                    <a:pt x="19" y="0"/>
                  </a:cubicBezTo>
                  <a:cubicBezTo>
                    <a:pt x="8" y="0"/>
                    <a:pt x="0" y="9"/>
                    <a:pt x="0" y="20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16"/>
                    <a:pt x="5" y="11"/>
                    <a:pt x="8" y="8"/>
                  </a:cubicBezTo>
                  <a:cubicBezTo>
                    <a:pt x="11" y="5"/>
                    <a:pt x="16" y="4"/>
                    <a:pt x="20" y="4"/>
                  </a:cubicBezTo>
                  <a:cubicBezTo>
                    <a:pt x="25" y="4"/>
                    <a:pt x="29" y="5"/>
                    <a:pt x="32" y="8"/>
                  </a:cubicBezTo>
                  <a:cubicBezTo>
                    <a:pt x="35" y="11"/>
                    <a:pt x="37" y="16"/>
                    <a:pt x="37" y="20"/>
                  </a:cubicBezTo>
                  <a:cubicBezTo>
                    <a:pt x="37" y="25"/>
                    <a:pt x="35" y="29"/>
                    <a:pt x="32" y="32"/>
                  </a:cubicBezTo>
                  <a:cubicBezTo>
                    <a:pt x="29" y="35"/>
                    <a:pt x="25" y="37"/>
                    <a:pt x="20" y="37"/>
                  </a:cubicBezTo>
                  <a:cubicBezTo>
                    <a:pt x="16" y="37"/>
                    <a:pt x="11" y="35"/>
                    <a:pt x="8" y="32"/>
                  </a:cubicBezTo>
                  <a:cubicBezTo>
                    <a:pt x="5" y="29"/>
                    <a:pt x="4" y="25"/>
                    <a:pt x="4" y="20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2"/>
                    <a:pt x="9" y="41"/>
                    <a:pt x="20" y="41"/>
                  </a:cubicBezTo>
                  <a:cubicBezTo>
                    <a:pt x="32" y="41"/>
                    <a:pt x="41" y="32"/>
                    <a:pt x="41" y="20"/>
                  </a:cubicBezTo>
                  <a:cubicBezTo>
                    <a:pt x="41" y="10"/>
                    <a:pt x="33" y="1"/>
                    <a:pt x="23" y="0"/>
                  </a:cubicBezTo>
                  <a:cubicBezTo>
                    <a:pt x="22" y="0"/>
                    <a:pt x="21" y="0"/>
                    <a:pt x="2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36" name="Freeform 1240"/>
            <p:cNvSpPr>
              <a:spLocks noEditPoints="1"/>
            </p:cNvSpPr>
            <p:nvPr/>
          </p:nvSpPr>
          <p:spPr bwMode="auto">
            <a:xfrm>
              <a:off x="4540250" y="423862"/>
              <a:ext cx="234950" cy="236538"/>
            </a:xfrm>
            <a:custGeom>
              <a:avLst/>
              <a:gdLst>
                <a:gd name="T0" fmla="*/ 28 w 57"/>
                <a:gd name="T1" fmla="*/ 47 h 57"/>
                <a:gd name="T2" fmla="*/ 10 w 57"/>
                <a:gd name="T3" fmla="*/ 28 h 57"/>
                <a:gd name="T4" fmla="*/ 28 w 57"/>
                <a:gd name="T5" fmla="*/ 10 h 57"/>
                <a:gd name="T6" fmla="*/ 28 w 57"/>
                <a:gd name="T7" fmla="*/ 10 h 57"/>
                <a:gd name="T8" fmla="*/ 47 w 57"/>
                <a:gd name="T9" fmla="*/ 28 h 57"/>
                <a:gd name="T10" fmla="*/ 28 w 57"/>
                <a:gd name="T11" fmla="*/ 47 h 57"/>
                <a:gd name="T12" fmla="*/ 28 w 57"/>
                <a:gd name="T13" fmla="*/ 0 h 57"/>
                <a:gd name="T14" fmla="*/ 0 w 57"/>
                <a:gd name="T15" fmla="*/ 28 h 57"/>
                <a:gd name="T16" fmla="*/ 8 w 57"/>
                <a:gd name="T17" fmla="*/ 48 h 57"/>
                <a:gd name="T18" fmla="*/ 28 w 57"/>
                <a:gd name="T19" fmla="*/ 57 h 57"/>
                <a:gd name="T20" fmla="*/ 48 w 57"/>
                <a:gd name="T21" fmla="*/ 48 h 57"/>
                <a:gd name="T22" fmla="*/ 57 w 57"/>
                <a:gd name="T23" fmla="*/ 28 h 57"/>
                <a:gd name="T24" fmla="*/ 28 w 57"/>
                <a:gd name="T25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7" h="57">
                  <a:moveTo>
                    <a:pt x="28" y="47"/>
                  </a:moveTo>
                  <a:cubicBezTo>
                    <a:pt x="18" y="47"/>
                    <a:pt x="10" y="38"/>
                    <a:pt x="10" y="28"/>
                  </a:cubicBezTo>
                  <a:cubicBezTo>
                    <a:pt x="10" y="18"/>
                    <a:pt x="18" y="10"/>
                    <a:pt x="28" y="10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39" y="10"/>
                    <a:pt x="47" y="18"/>
                    <a:pt x="47" y="28"/>
                  </a:cubicBezTo>
                  <a:cubicBezTo>
                    <a:pt x="47" y="38"/>
                    <a:pt x="38" y="47"/>
                    <a:pt x="28" y="47"/>
                  </a:cubicBezTo>
                  <a:moveTo>
                    <a:pt x="28" y="0"/>
                  </a:moveTo>
                  <a:cubicBezTo>
                    <a:pt x="13" y="0"/>
                    <a:pt x="0" y="13"/>
                    <a:pt x="0" y="28"/>
                  </a:cubicBezTo>
                  <a:cubicBezTo>
                    <a:pt x="0" y="36"/>
                    <a:pt x="3" y="43"/>
                    <a:pt x="8" y="48"/>
                  </a:cubicBezTo>
                  <a:cubicBezTo>
                    <a:pt x="13" y="53"/>
                    <a:pt x="20" y="57"/>
                    <a:pt x="28" y="57"/>
                  </a:cubicBezTo>
                  <a:cubicBezTo>
                    <a:pt x="36" y="57"/>
                    <a:pt x="43" y="53"/>
                    <a:pt x="48" y="48"/>
                  </a:cubicBezTo>
                  <a:cubicBezTo>
                    <a:pt x="53" y="43"/>
                    <a:pt x="57" y="36"/>
                    <a:pt x="57" y="28"/>
                  </a:cubicBezTo>
                  <a:cubicBezTo>
                    <a:pt x="57" y="13"/>
                    <a:pt x="44" y="0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37" name="Freeform 1241"/>
            <p:cNvSpPr>
              <a:spLocks noEditPoints="1"/>
            </p:cNvSpPr>
            <p:nvPr/>
          </p:nvSpPr>
          <p:spPr bwMode="auto">
            <a:xfrm>
              <a:off x="4522788" y="407987"/>
              <a:ext cx="269875" cy="269875"/>
            </a:xfrm>
            <a:custGeom>
              <a:avLst/>
              <a:gdLst>
                <a:gd name="T0" fmla="*/ 4 w 65"/>
                <a:gd name="T1" fmla="*/ 32 h 65"/>
                <a:gd name="T2" fmla="*/ 32 w 65"/>
                <a:gd name="T3" fmla="*/ 4 h 65"/>
                <a:gd name="T4" fmla="*/ 61 w 65"/>
                <a:gd name="T5" fmla="*/ 32 h 65"/>
                <a:gd name="T6" fmla="*/ 52 w 65"/>
                <a:gd name="T7" fmla="*/ 52 h 65"/>
                <a:gd name="T8" fmla="*/ 32 w 65"/>
                <a:gd name="T9" fmla="*/ 61 h 65"/>
                <a:gd name="T10" fmla="*/ 12 w 65"/>
                <a:gd name="T11" fmla="*/ 52 h 65"/>
                <a:gd name="T12" fmla="*/ 4 w 65"/>
                <a:gd name="T13" fmla="*/ 32 h 65"/>
                <a:gd name="T14" fmla="*/ 32 w 65"/>
                <a:gd name="T15" fmla="*/ 0 h 65"/>
                <a:gd name="T16" fmla="*/ 31 w 65"/>
                <a:gd name="T17" fmla="*/ 0 h 65"/>
                <a:gd name="T18" fmla="*/ 0 w 65"/>
                <a:gd name="T19" fmla="*/ 32 h 65"/>
                <a:gd name="T20" fmla="*/ 2 w 65"/>
                <a:gd name="T21" fmla="*/ 32 h 65"/>
                <a:gd name="T22" fmla="*/ 0 w 65"/>
                <a:gd name="T23" fmla="*/ 32 h 65"/>
                <a:gd name="T24" fmla="*/ 31 w 65"/>
                <a:gd name="T25" fmla="*/ 65 h 65"/>
                <a:gd name="T26" fmla="*/ 32 w 65"/>
                <a:gd name="T27" fmla="*/ 65 h 65"/>
                <a:gd name="T28" fmla="*/ 35 w 65"/>
                <a:gd name="T29" fmla="*/ 64 h 65"/>
                <a:gd name="T30" fmla="*/ 65 w 65"/>
                <a:gd name="T31" fmla="*/ 32 h 65"/>
                <a:gd name="T32" fmla="*/ 35 w 65"/>
                <a:gd name="T33" fmla="*/ 0 h 65"/>
                <a:gd name="T34" fmla="*/ 32 w 65"/>
                <a:gd name="T35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5" h="65">
                  <a:moveTo>
                    <a:pt x="4" y="32"/>
                  </a:moveTo>
                  <a:cubicBezTo>
                    <a:pt x="4" y="17"/>
                    <a:pt x="17" y="4"/>
                    <a:pt x="32" y="4"/>
                  </a:cubicBezTo>
                  <a:cubicBezTo>
                    <a:pt x="48" y="4"/>
                    <a:pt x="61" y="17"/>
                    <a:pt x="61" y="32"/>
                  </a:cubicBezTo>
                  <a:cubicBezTo>
                    <a:pt x="61" y="40"/>
                    <a:pt x="57" y="47"/>
                    <a:pt x="52" y="52"/>
                  </a:cubicBezTo>
                  <a:cubicBezTo>
                    <a:pt x="47" y="57"/>
                    <a:pt x="40" y="61"/>
                    <a:pt x="32" y="61"/>
                  </a:cubicBezTo>
                  <a:cubicBezTo>
                    <a:pt x="24" y="61"/>
                    <a:pt x="17" y="57"/>
                    <a:pt x="12" y="52"/>
                  </a:cubicBezTo>
                  <a:cubicBezTo>
                    <a:pt x="7" y="47"/>
                    <a:pt x="4" y="40"/>
                    <a:pt x="4" y="32"/>
                  </a:cubicBezTo>
                  <a:moveTo>
                    <a:pt x="32" y="0"/>
                  </a:moveTo>
                  <a:cubicBezTo>
                    <a:pt x="32" y="0"/>
                    <a:pt x="31" y="0"/>
                    <a:pt x="31" y="0"/>
                  </a:cubicBezTo>
                  <a:cubicBezTo>
                    <a:pt x="14" y="1"/>
                    <a:pt x="0" y="15"/>
                    <a:pt x="0" y="32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50"/>
                    <a:pt x="14" y="64"/>
                    <a:pt x="31" y="65"/>
                  </a:cubicBezTo>
                  <a:cubicBezTo>
                    <a:pt x="32" y="65"/>
                    <a:pt x="32" y="65"/>
                    <a:pt x="32" y="65"/>
                  </a:cubicBezTo>
                  <a:cubicBezTo>
                    <a:pt x="33" y="65"/>
                    <a:pt x="34" y="64"/>
                    <a:pt x="35" y="64"/>
                  </a:cubicBezTo>
                  <a:cubicBezTo>
                    <a:pt x="52" y="63"/>
                    <a:pt x="65" y="49"/>
                    <a:pt x="65" y="32"/>
                  </a:cubicBezTo>
                  <a:cubicBezTo>
                    <a:pt x="65" y="15"/>
                    <a:pt x="52" y="1"/>
                    <a:pt x="35" y="0"/>
                  </a:cubicBezTo>
                  <a:cubicBezTo>
                    <a:pt x="34" y="0"/>
                    <a:pt x="33" y="0"/>
                    <a:pt x="32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38" name="Freeform 1242"/>
            <p:cNvSpPr>
              <a:spLocks/>
            </p:cNvSpPr>
            <p:nvPr/>
          </p:nvSpPr>
          <p:spPr bwMode="auto">
            <a:xfrm>
              <a:off x="4581525" y="466725"/>
              <a:ext cx="152400" cy="152400"/>
            </a:xfrm>
            <a:custGeom>
              <a:avLst/>
              <a:gdLst>
                <a:gd name="T0" fmla="*/ 18 w 37"/>
                <a:gd name="T1" fmla="*/ 0 h 37"/>
                <a:gd name="T2" fmla="*/ 18 w 37"/>
                <a:gd name="T3" fmla="*/ 0 h 37"/>
                <a:gd name="T4" fmla="*/ 0 w 37"/>
                <a:gd name="T5" fmla="*/ 18 h 37"/>
                <a:gd name="T6" fmla="*/ 18 w 37"/>
                <a:gd name="T7" fmla="*/ 37 h 37"/>
                <a:gd name="T8" fmla="*/ 37 w 37"/>
                <a:gd name="T9" fmla="*/ 18 h 37"/>
                <a:gd name="T10" fmla="*/ 18 w 37"/>
                <a:gd name="T11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18" y="0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8" y="0"/>
                    <a:pt x="0" y="8"/>
                    <a:pt x="0" y="18"/>
                  </a:cubicBezTo>
                  <a:cubicBezTo>
                    <a:pt x="0" y="28"/>
                    <a:pt x="8" y="37"/>
                    <a:pt x="18" y="37"/>
                  </a:cubicBezTo>
                  <a:cubicBezTo>
                    <a:pt x="28" y="37"/>
                    <a:pt x="37" y="28"/>
                    <a:pt x="37" y="18"/>
                  </a:cubicBezTo>
                  <a:cubicBezTo>
                    <a:pt x="37" y="8"/>
                    <a:pt x="29" y="0"/>
                    <a:pt x="18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</p:grpSp>
      <p:sp>
        <p:nvSpPr>
          <p:cNvPr id="1332" name="任意多边形 1331"/>
          <p:cNvSpPr/>
          <p:nvPr/>
        </p:nvSpPr>
        <p:spPr>
          <a:xfrm flipH="1">
            <a:off x="6210685" y="-2222504"/>
            <a:ext cx="1422400" cy="260350"/>
          </a:xfrm>
          <a:custGeom>
            <a:avLst/>
            <a:gdLst>
              <a:gd name="connsiteX0" fmla="*/ 1422400 w 1422400"/>
              <a:gd name="connsiteY0" fmla="*/ 0 h 260350"/>
              <a:gd name="connsiteX1" fmla="*/ 1339850 w 1422400"/>
              <a:gd name="connsiteY1" fmla="*/ 76200 h 260350"/>
              <a:gd name="connsiteX2" fmla="*/ 95250 w 1422400"/>
              <a:gd name="connsiteY2" fmla="*/ 76200 h 260350"/>
              <a:gd name="connsiteX3" fmla="*/ 0 w 1422400"/>
              <a:gd name="connsiteY3" fmla="*/ 139700 h 260350"/>
              <a:gd name="connsiteX4" fmla="*/ 0 w 1422400"/>
              <a:gd name="connsiteY4" fmla="*/ 260350 h 2603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2400" h="260350">
                <a:moveTo>
                  <a:pt x="1422400" y="0"/>
                </a:moveTo>
                <a:lnTo>
                  <a:pt x="1339850" y="76200"/>
                </a:lnTo>
                <a:lnTo>
                  <a:pt x="95250" y="76200"/>
                </a:lnTo>
                <a:lnTo>
                  <a:pt x="0" y="139700"/>
                </a:lnTo>
                <a:lnTo>
                  <a:pt x="0" y="260350"/>
                </a:lnTo>
              </a:path>
            </a:pathLst>
          </a:custGeom>
          <a:noFill/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sp>
        <p:nvSpPr>
          <p:cNvPr id="1339" name="椭圆 1338"/>
          <p:cNvSpPr/>
          <p:nvPr/>
        </p:nvSpPr>
        <p:spPr>
          <a:xfrm>
            <a:off x="8999353" y="593743"/>
            <a:ext cx="152383" cy="152383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sp>
        <p:nvSpPr>
          <p:cNvPr id="1340" name="椭圆 1339"/>
          <p:cNvSpPr/>
          <p:nvPr/>
        </p:nvSpPr>
        <p:spPr>
          <a:xfrm>
            <a:off x="9656771" y="837444"/>
            <a:ext cx="152383" cy="152383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sp>
        <p:nvSpPr>
          <p:cNvPr id="1341" name="椭圆 1340"/>
          <p:cNvSpPr/>
          <p:nvPr/>
        </p:nvSpPr>
        <p:spPr>
          <a:xfrm>
            <a:off x="9031328" y="206383"/>
            <a:ext cx="152383" cy="152383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grpSp>
        <p:nvGrpSpPr>
          <p:cNvPr id="640" name="组合 639"/>
          <p:cNvGrpSpPr/>
          <p:nvPr/>
        </p:nvGrpSpPr>
        <p:grpSpPr>
          <a:xfrm>
            <a:off x="4149053" y="10787569"/>
            <a:ext cx="2677722" cy="868099"/>
            <a:chOff x="4596482" y="2845676"/>
            <a:chExt cx="1309414" cy="424503"/>
          </a:xfrm>
        </p:grpSpPr>
        <p:grpSp>
          <p:nvGrpSpPr>
            <p:cNvPr id="646" name="组合 645"/>
            <p:cNvGrpSpPr/>
            <p:nvPr/>
          </p:nvGrpSpPr>
          <p:grpSpPr>
            <a:xfrm>
              <a:off x="4635501" y="2921945"/>
              <a:ext cx="1209535" cy="324784"/>
              <a:chOff x="4635501" y="2921945"/>
              <a:chExt cx="1209535" cy="324784"/>
            </a:xfrm>
          </p:grpSpPr>
          <p:sp>
            <p:nvSpPr>
              <p:cNvPr id="649" name="矩形 648"/>
              <p:cNvSpPr/>
              <p:nvPr/>
            </p:nvSpPr>
            <p:spPr>
              <a:xfrm>
                <a:off x="4729036" y="3225842"/>
                <a:ext cx="1116000" cy="720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4000">
                  <a:latin typeface="+mj-lt"/>
                </a:endParaRPr>
              </a:p>
            </p:txBody>
          </p:sp>
          <p:sp>
            <p:nvSpPr>
              <p:cNvPr id="650" name="矩形 649"/>
              <p:cNvSpPr/>
              <p:nvPr/>
            </p:nvSpPr>
            <p:spPr>
              <a:xfrm rot="2700000">
                <a:off x="4621714" y="3180129"/>
                <a:ext cx="126000" cy="720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4000">
                  <a:latin typeface="+mj-lt"/>
                </a:endParaRPr>
              </a:p>
            </p:txBody>
          </p:sp>
          <p:sp>
            <p:nvSpPr>
              <p:cNvPr id="651" name="矩形 650"/>
              <p:cNvSpPr/>
              <p:nvPr/>
            </p:nvSpPr>
            <p:spPr>
              <a:xfrm rot="16200000">
                <a:off x="4531101" y="3026345"/>
                <a:ext cx="216000" cy="720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4000">
                  <a:latin typeface="+mj-lt"/>
                </a:endParaRPr>
              </a:p>
            </p:txBody>
          </p:sp>
        </p:grpSp>
        <p:sp>
          <p:nvSpPr>
            <p:cNvPr id="647" name="Oval 35"/>
            <p:cNvSpPr>
              <a:spLocks noChangeAspect="1" noChangeArrowheads="1"/>
            </p:cNvSpPr>
            <p:nvPr/>
          </p:nvSpPr>
          <p:spPr bwMode="auto">
            <a:xfrm rot="2718230">
              <a:off x="4596482" y="2845676"/>
              <a:ext cx="82800" cy="82800"/>
            </a:xfrm>
            <a:prstGeom prst="ellipse">
              <a:avLst/>
            </a:prstGeom>
            <a:solidFill>
              <a:schemeClr val="tx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000">
                <a:latin typeface="+mj-lt"/>
              </a:endParaRPr>
            </a:p>
          </p:txBody>
        </p:sp>
        <p:sp>
          <p:nvSpPr>
            <p:cNvPr id="648" name="Oval 35"/>
            <p:cNvSpPr>
              <a:spLocks noChangeAspect="1" noChangeArrowheads="1"/>
            </p:cNvSpPr>
            <p:nvPr/>
          </p:nvSpPr>
          <p:spPr bwMode="auto">
            <a:xfrm rot="2718230">
              <a:off x="5823096" y="3187379"/>
              <a:ext cx="82800" cy="82800"/>
            </a:xfrm>
            <a:prstGeom prst="ellipse">
              <a:avLst/>
            </a:pr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4000">
                <a:latin typeface="+mj-lt"/>
              </a:endParaRPr>
            </a:p>
          </p:txBody>
        </p:sp>
      </p:grpSp>
      <p:grpSp>
        <p:nvGrpSpPr>
          <p:cNvPr id="1103" name="组合 1102"/>
          <p:cNvGrpSpPr/>
          <p:nvPr/>
        </p:nvGrpSpPr>
        <p:grpSpPr>
          <a:xfrm>
            <a:off x="3806196" y="2353362"/>
            <a:ext cx="1296068" cy="2130935"/>
            <a:chOff x="4024117" y="1533875"/>
            <a:chExt cx="1025525" cy="1686121"/>
          </a:xfrm>
        </p:grpSpPr>
        <p:sp>
          <p:nvSpPr>
            <p:cNvPr id="1106" name="Freeform 28"/>
            <p:cNvSpPr>
              <a:spLocks/>
            </p:cNvSpPr>
            <p:nvPr/>
          </p:nvSpPr>
          <p:spPr bwMode="auto">
            <a:xfrm rot="2718230">
              <a:off x="3974111" y="1890541"/>
              <a:ext cx="1125538" cy="1025525"/>
            </a:xfrm>
            <a:custGeom>
              <a:avLst/>
              <a:gdLst>
                <a:gd name="T0" fmla="*/ 0 w 709"/>
                <a:gd name="T1" fmla="*/ 0 h 646"/>
                <a:gd name="T2" fmla="*/ 0 w 709"/>
                <a:gd name="T3" fmla="*/ 240 h 646"/>
                <a:gd name="T4" fmla="*/ 403 w 709"/>
                <a:gd name="T5" fmla="*/ 646 h 646"/>
                <a:gd name="T6" fmla="*/ 709 w 709"/>
                <a:gd name="T7" fmla="*/ 646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09" h="646">
                  <a:moveTo>
                    <a:pt x="0" y="0"/>
                  </a:moveTo>
                  <a:lnTo>
                    <a:pt x="0" y="240"/>
                  </a:lnTo>
                  <a:lnTo>
                    <a:pt x="403" y="646"/>
                  </a:lnTo>
                  <a:lnTo>
                    <a:pt x="709" y="646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107" name="Oval 29"/>
            <p:cNvSpPr>
              <a:spLocks noChangeArrowheads="1"/>
            </p:cNvSpPr>
            <p:nvPr/>
          </p:nvSpPr>
          <p:spPr bwMode="auto">
            <a:xfrm rot="2718230">
              <a:off x="4427126" y="1533081"/>
              <a:ext cx="187325" cy="188913"/>
            </a:xfrm>
            <a:prstGeom prst="ellipse">
              <a:avLst/>
            </a:pr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109" name="Oval 30"/>
            <p:cNvSpPr>
              <a:spLocks noChangeArrowheads="1"/>
            </p:cNvSpPr>
            <p:nvPr/>
          </p:nvSpPr>
          <p:spPr bwMode="auto">
            <a:xfrm rot="2718230">
              <a:off x="4418949" y="3031083"/>
              <a:ext cx="188913" cy="188913"/>
            </a:xfrm>
            <a:prstGeom prst="ellipse">
              <a:avLst/>
            </a:pr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296" name="Oval 31"/>
            <p:cNvSpPr>
              <a:spLocks noChangeArrowheads="1"/>
            </p:cNvSpPr>
            <p:nvPr/>
          </p:nvSpPr>
          <p:spPr bwMode="auto">
            <a:xfrm rot="2718230">
              <a:off x="4073901" y="1986686"/>
              <a:ext cx="307975" cy="307975"/>
            </a:xfrm>
            <a:prstGeom prst="ellipse">
              <a:avLst/>
            </a:pr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297" name="Oval 32"/>
            <p:cNvSpPr>
              <a:spLocks noChangeArrowheads="1"/>
            </p:cNvSpPr>
            <p:nvPr/>
          </p:nvSpPr>
          <p:spPr bwMode="auto">
            <a:xfrm rot="2718230">
              <a:off x="4135683" y="2045106"/>
              <a:ext cx="188913" cy="188913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</p:grpSp>
      <p:grpSp>
        <p:nvGrpSpPr>
          <p:cNvPr id="1298" name="组合 1297"/>
          <p:cNvGrpSpPr/>
          <p:nvPr/>
        </p:nvGrpSpPr>
        <p:grpSpPr>
          <a:xfrm>
            <a:off x="7059661" y="2371298"/>
            <a:ext cx="1422465" cy="2133340"/>
            <a:chOff x="6969549" y="1548067"/>
            <a:chExt cx="1125538" cy="1688024"/>
          </a:xfrm>
        </p:grpSpPr>
        <p:sp>
          <p:nvSpPr>
            <p:cNvPr id="1299" name="Freeform 33"/>
            <p:cNvSpPr>
              <a:spLocks/>
            </p:cNvSpPr>
            <p:nvPr/>
          </p:nvSpPr>
          <p:spPr bwMode="auto">
            <a:xfrm rot="2718230">
              <a:off x="7018761" y="1855859"/>
              <a:ext cx="1027113" cy="1125538"/>
            </a:xfrm>
            <a:custGeom>
              <a:avLst/>
              <a:gdLst>
                <a:gd name="T0" fmla="*/ 0 w 647"/>
                <a:gd name="T1" fmla="*/ 0 h 709"/>
                <a:gd name="T2" fmla="*/ 244 w 647"/>
                <a:gd name="T3" fmla="*/ 0 h 709"/>
                <a:gd name="T4" fmla="*/ 647 w 647"/>
                <a:gd name="T5" fmla="*/ 404 h 709"/>
                <a:gd name="T6" fmla="*/ 647 w 647"/>
                <a:gd name="T7" fmla="*/ 709 h 7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47" h="709">
                  <a:moveTo>
                    <a:pt x="0" y="0"/>
                  </a:moveTo>
                  <a:lnTo>
                    <a:pt x="244" y="0"/>
                  </a:lnTo>
                  <a:lnTo>
                    <a:pt x="647" y="404"/>
                  </a:lnTo>
                  <a:lnTo>
                    <a:pt x="647" y="709"/>
                  </a:lnTo>
                </a:path>
              </a:pathLst>
            </a:cu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00" name="Oval 34"/>
            <p:cNvSpPr>
              <a:spLocks noChangeArrowheads="1"/>
            </p:cNvSpPr>
            <p:nvPr/>
          </p:nvSpPr>
          <p:spPr bwMode="auto">
            <a:xfrm rot="2718230">
              <a:off x="7463867" y="1545686"/>
              <a:ext cx="188913" cy="193675"/>
            </a:xfrm>
            <a:prstGeom prst="ellipse">
              <a:avLst/>
            </a:pr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01" name="Oval 35"/>
            <p:cNvSpPr>
              <a:spLocks noChangeArrowheads="1"/>
            </p:cNvSpPr>
            <p:nvPr/>
          </p:nvSpPr>
          <p:spPr bwMode="auto">
            <a:xfrm rot="2718230">
              <a:off x="7454233" y="3047178"/>
              <a:ext cx="188913" cy="188913"/>
            </a:xfrm>
            <a:prstGeom prst="ellipse">
              <a:avLst/>
            </a:pr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03" name="Oval 36"/>
            <p:cNvSpPr>
              <a:spLocks noChangeArrowheads="1"/>
            </p:cNvSpPr>
            <p:nvPr/>
          </p:nvSpPr>
          <p:spPr bwMode="auto">
            <a:xfrm rot="2718230">
              <a:off x="7686367" y="2391341"/>
              <a:ext cx="307975" cy="304800"/>
            </a:xfrm>
            <a:prstGeom prst="ellipse">
              <a:avLst/>
            </a:pr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06" name="Oval 37"/>
            <p:cNvSpPr>
              <a:spLocks noChangeArrowheads="1"/>
            </p:cNvSpPr>
            <p:nvPr/>
          </p:nvSpPr>
          <p:spPr bwMode="auto">
            <a:xfrm rot="2718230">
              <a:off x="7748137" y="2450419"/>
              <a:ext cx="188913" cy="188913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</p:grpSp>
      <p:sp>
        <p:nvSpPr>
          <p:cNvPr id="1308" name="文本框 1307"/>
          <p:cNvSpPr txBox="1"/>
          <p:nvPr/>
        </p:nvSpPr>
        <p:spPr>
          <a:xfrm>
            <a:off x="4724571" y="2905798"/>
            <a:ext cx="2709942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tr-TR" altLang="zh-CN" sz="4400" b="1" dirty="0">
                <a:solidFill>
                  <a:schemeClr val="bg1"/>
                </a:solidFill>
                <a:latin typeface="+mj-lt"/>
                <a:ea typeface="方正清刻本悦宋简体" panose="02000000000000000000" pitchFamily="2" charset="-122"/>
              </a:rPr>
              <a:t>THANKS!</a:t>
            </a:r>
            <a:endParaRPr lang="zh-CN" altLang="en-US" sz="4400" b="1" dirty="0">
              <a:solidFill>
                <a:schemeClr val="bg1"/>
              </a:solidFill>
              <a:latin typeface="+mj-lt"/>
              <a:ea typeface="方正清刻本悦宋简体" panose="02000000000000000000" pitchFamily="2" charset="-122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4329485" y="4802189"/>
            <a:ext cx="364023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tr-TR" i="1" dirty="0"/>
              <a:t>Powered </a:t>
            </a:r>
            <a:r>
              <a:rPr lang="tr-TR" i="1" dirty="0" err="1"/>
              <a:t>by</a:t>
            </a:r>
            <a:r>
              <a:rPr lang="tr-TR" i="1" dirty="0"/>
              <a:t> </a:t>
            </a:r>
            <a:r>
              <a:rPr lang="tr-TR" b="1" dirty="0" err="1"/>
              <a:t>Freepptbackgrounds.net</a:t>
            </a:r>
            <a:endParaRPr lang="tr-TR" b="1" dirty="0"/>
          </a:p>
        </p:txBody>
      </p:sp>
    </p:spTree>
    <p:extLst>
      <p:ext uri="{BB962C8B-B14F-4D97-AF65-F5344CB8AC3E}">
        <p14:creationId xmlns:p14="http://schemas.microsoft.com/office/powerpoint/2010/main" val="18635717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50"/>
                                        <p:tgtEl>
                                          <p:spTgt spid="1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250"/>
                                        <p:tgtEl>
                                          <p:spTgt spid="1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ntr" presetSubtype="32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13" dur="500"/>
                                        <p:tgtEl>
                                          <p:spTgt spid="13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8" presetClass="entr" presetSubtype="32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16" dur="500"/>
                                        <p:tgtEl>
                                          <p:spTgt spid="1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14" grpId="0" animBg="1"/>
      <p:bldP spid="1308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Freeform 5"/>
          <p:cNvSpPr>
            <a:spLocks noEditPoints="1"/>
          </p:cNvSpPr>
          <p:nvPr/>
        </p:nvSpPr>
        <p:spPr bwMode="auto">
          <a:xfrm>
            <a:off x="2599006" y="2929576"/>
            <a:ext cx="2101570" cy="2102964"/>
          </a:xfrm>
          <a:custGeom>
            <a:avLst/>
            <a:gdLst>
              <a:gd name="T0" fmla="*/ 576 w 1151"/>
              <a:gd name="T1" fmla="*/ 0 h 1151"/>
              <a:gd name="T2" fmla="*/ 0 w 1151"/>
              <a:gd name="T3" fmla="*/ 576 h 1151"/>
              <a:gd name="T4" fmla="*/ 576 w 1151"/>
              <a:gd name="T5" fmla="*/ 1151 h 1151"/>
              <a:gd name="T6" fmla="*/ 1151 w 1151"/>
              <a:gd name="T7" fmla="*/ 576 h 1151"/>
              <a:gd name="T8" fmla="*/ 576 w 1151"/>
              <a:gd name="T9" fmla="*/ 0 h 1151"/>
              <a:gd name="T10" fmla="*/ 576 w 1151"/>
              <a:gd name="T11" fmla="*/ 1123 h 1151"/>
              <a:gd name="T12" fmla="*/ 28 w 1151"/>
              <a:gd name="T13" fmla="*/ 576 h 1151"/>
              <a:gd name="T14" fmla="*/ 576 w 1151"/>
              <a:gd name="T15" fmla="*/ 28 h 1151"/>
              <a:gd name="T16" fmla="*/ 1123 w 1151"/>
              <a:gd name="T17" fmla="*/ 576 h 1151"/>
              <a:gd name="T18" fmla="*/ 576 w 1151"/>
              <a:gd name="T19" fmla="*/ 1123 h 1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151" h="1151">
                <a:moveTo>
                  <a:pt x="576" y="0"/>
                </a:moveTo>
                <a:cubicBezTo>
                  <a:pt x="258" y="0"/>
                  <a:pt x="0" y="258"/>
                  <a:pt x="0" y="576"/>
                </a:cubicBezTo>
                <a:cubicBezTo>
                  <a:pt x="0" y="894"/>
                  <a:pt x="258" y="1151"/>
                  <a:pt x="576" y="1151"/>
                </a:cubicBezTo>
                <a:cubicBezTo>
                  <a:pt x="894" y="1151"/>
                  <a:pt x="1151" y="894"/>
                  <a:pt x="1151" y="576"/>
                </a:cubicBezTo>
                <a:cubicBezTo>
                  <a:pt x="1151" y="258"/>
                  <a:pt x="894" y="0"/>
                  <a:pt x="576" y="0"/>
                </a:cubicBezTo>
                <a:close/>
                <a:moveTo>
                  <a:pt x="576" y="1123"/>
                </a:moveTo>
                <a:cubicBezTo>
                  <a:pt x="273" y="1123"/>
                  <a:pt x="28" y="878"/>
                  <a:pt x="28" y="576"/>
                </a:cubicBezTo>
                <a:cubicBezTo>
                  <a:pt x="28" y="273"/>
                  <a:pt x="273" y="28"/>
                  <a:pt x="576" y="28"/>
                </a:cubicBezTo>
                <a:cubicBezTo>
                  <a:pt x="878" y="28"/>
                  <a:pt x="1123" y="273"/>
                  <a:pt x="1123" y="576"/>
                </a:cubicBezTo>
                <a:cubicBezTo>
                  <a:pt x="1123" y="878"/>
                  <a:pt x="878" y="1123"/>
                  <a:pt x="576" y="1123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grpSp>
        <p:nvGrpSpPr>
          <p:cNvPr id="3" name="组合 2"/>
          <p:cNvGrpSpPr/>
          <p:nvPr/>
        </p:nvGrpSpPr>
        <p:grpSpPr>
          <a:xfrm>
            <a:off x="6795403" y="3739974"/>
            <a:ext cx="517374" cy="517374"/>
            <a:chOff x="6795403" y="3739974"/>
            <a:chExt cx="517374" cy="517374"/>
          </a:xfrm>
        </p:grpSpPr>
        <p:sp>
          <p:nvSpPr>
            <p:cNvPr id="40" name="Freeform 6"/>
            <p:cNvSpPr>
              <a:spLocks noEditPoints="1"/>
            </p:cNvSpPr>
            <p:nvPr/>
          </p:nvSpPr>
          <p:spPr bwMode="auto">
            <a:xfrm>
              <a:off x="6795403" y="3739974"/>
              <a:ext cx="517374" cy="517374"/>
            </a:xfrm>
            <a:custGeom>
              <a:avLst/>
              <a:gdLst>
                <a:gd name="T0" fmla="*/ 141 w 283"/>
                <a:gd name="T1" fmla="*/ 0 h 283"/>
                <a:gd name="T2" fmla="*/ 0 w 283"/>
                <a:gd name="T3" fmla="*/ 142 h 283"/>
                <a:gd name="T4" fmla="*/ 141 w 283"/>
                <a:gd name="T5" fmla="*/ 283 h 283"/>
                <a:gd name="T6" fmla="*/ 283 w 283"/>
                <a:gd name="T7" fmla="*/ 142 h 283"/>
                <a:gd name="T8" fmla="*/ 141 w 283"/>
                <a:gd name="T9" fmla="*/ 0 h 283"/>
                <a:gd name="T10" fmla="*/ 141 w 283"/>
                <a:gd name="T11" fmla="*/ 259 h 283"/>
                <a:gd name="T12" fmla="*/ 24 w 283"/>
                <a:gd name="T13" fmla="*/ 142 h 283"/>
                <a:gd name="T14" fmla="*/ 141 w 283"/>
                <a:gd name="T15" fmla="*/ 24 h 283"/>
                <a:gd name="T16" fmla="*/ 259 w 283"/>
                <a:gd name="T17" fmla="*/ 142 h 283"/>
                <a:gd name="T18" fmla="*/ 141 w 283"/>
                <a:gd name="T19" fmla="*/ 259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3" h="283">
                  <a:moveTo>
                    <a:pt x="141" y="0"/>
                  </a:moveTo>
                  <a:cubicBezTo>
                    <a:pt x="63" y="0"/>
                    <a:pt x="0" y="63"/>
                    <a:pt x="0" y="142"/>
                  </a:cubicBezTo>
                  <a:cubicBezTo>
                    <a:pt x="0" y="220"/>
                    <a:pt x="63" y="283"/>
                    <a:pt x="141" y="283"/>
                  </a:cubicBezTo>
                  <a:cubicBezTo>
                    <a:pt x="220" y="283"/>
                    <a:pt x="283" y="220"/>
                    <a:pt x="283" y="142"/>
                  </a:cubicBezTo>
                  <a:cubicBezTo>
                    <a:pt x="283" y="63"/>
                    <a:pt x="220" y="0"/>
                    <a:pt x="141" y="0"/>
                  </a:cubicBezTo>
                  <a:close/>
                  <a:moveTo>
                    <a:pt x="141" y="259"/>
                  </a:moveTo>
                  <a:cubicBezTo>
                    <a:pt x="76" y="259"/>
                    <a:pt x="24" y="207"/>
                    <a:pt x="24" y="142"/>
                  </a:cubicBezTo>
                  <a:cubicBezTo>
                    <a:pt x="24" y="77"/>
                    <a:pt x="76" y="24"/>
                    <a:pt x="141" y="24"/>
                  </a:cubicBezTo>
                  <a:cubicBezTo>
                    <a:pt x="206" y="24"/>
                    <a:pt x="259" y="77"/>
                    <a:pt x="259" y="142"/>
                  </a:cubicBezTo>
                  <a:cubicBezTo>
                    <a:pt x="259" y="207"/>
                    <a:pt x="206" y="259"/>
                    <a:pt x="141" y="25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1" name="Oval 7"/>
            <p:cNvSpPr>
              <a:spLocks noChangeArrowheads="1"/>
            </p:cNvSpPr>
            <p:nvPr/>
          </p:nvSpPr>
          <p:spPr bwMode="auto">
            <a:xfrm>
              <a:off x="6922306" y="3868272"/>
              <a:ext cx="262173" cy="262173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</p:grpSp>
      <p:sp>
        <p:nvSpPr>
          <p:cNvPr id="42" name="Rectangle 8"/>
          <p:cNvSpPr>
            <a:spLocks noChangeArrowheads="1"/>
          </p:cNvSpPr>
          <p:nvPr/>
        </p:nvSpPr>
        <p:spPr bwMode="auto">
          <a:xfrm>
            <a:off x="4682445" y="3978269"/>
            <a:ext cx="2160000" cy="3600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grpSp>
        <p:nvGrpSpPr>
          <p:cNvPr id="253" name="组合 252"/>
          <p:cNvGrpSpPr/>
          <p:nvPr/>
        </p:nvGrpSpPr>
        <p:grpSpPr>
          <a:xfrm rot="1689358">
            <a:off x="6558223" y="4029746"/>
            <a:ext cx="218209" cy="327832"/>
            <a:chOff x="6638463" y="3722939"/>
            <a:chExt cx="218209" cy="327832"/>
          </a:xfrm>
        </p:grpSpPr>
        <p:sp>
          <p:nvSpPr>
            <p:cNvPr id="115" name="Freeform 81"/>
            <p:cNvSpPr>
              <a:spLocks noEditPoints="1"/>
            </p:cNvSpPr>
            <p:nvPr/>
          </p:nvSpPr>
          <p:spPr bwMode="auto">
            <a:xfrm rot="361378">
              <a:off x="6638463" y="3887610"/>
              <a:ext cx="161766" cy="163161"/>
            </a:xfrm>
            <a:custGeom>
              <a:avLst/>
              <a:gdLst>
                <a:gd name="T0" fmla="*/ 30 w 89"/>
                <a:gd name="T1" fmla="*/ 81 h 89"/>
                <a:gd name="T2" fmla="*/ 81 w 89"/>
                <a:gd name="T3" fmla="*/ 59 h 89"/>
                <a:gd name="T4" fmla="*/ 59 w 89"/>
                <a:gd name="T5" fmla="*/ 8 h 89"/>
                <a:gd name="T6" fmla="*/ 8 w 89"/>
                <a:gd name="T7" fmla="*/ 30 h 89"/>
                <a:gd name="T8" fmla="*/ 30 w 89"/>
                <a:gd name="T9" fmla="*/ 81 h 89"/>
                <a:gd name="T10" fmla="*/ 57 w 89"/>
                <a:gd name="T11" fmla="*/ 14 h 89"/>
                <a:gd name="T12" fmla="*/ 75 w 89"/>
                <a:gd name="T13" fmla="*/ 56 h 89"/>
                <a:gd name="T14" fmla="*/ 33 w 89"/>
                <a:gd name="T15" fmla="*/ 75 h 89"/>
                <a:gd name="T16" fmla="*/ 14 w 89"/>
                <a:gd name="T17" fmla="*/ 33 h 89"/>
                <a:gd name="T18" fmla="*/ 57 w 89"/>
                <a:gd name="T19" fmla="*/ 14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9" h="89">
                  <a:moveTo>
                    <a:pt x="30" y="81"/>
                  </a:moveTo>
                  <a:cubicBezTo>
                    <a:pt x="51" y="89"/>
                    <a:pt x="74" y="79"/>
                    <a:pt x="81" y="59"/>
                  </a:cubicBezTo>
                  <a:cubicBezTo>
                    <a:pt x="89" y="38"/>
                    <a:pt x="79" y="16"/>
                    <a:pt x="59" y="8"/>
                  </a:cubicBezTo>
                  <a:cubicBezTo>
                    <a:pt x="39" y="0"/>
                    <a:pt x="16" y="10"/>
                    <a:pt x="8" y="30"/>
                  </a:cubicBezTo>
                  <a:cubicBezTo>
                    <a:pt x="0" y="50"/>
                    <a:pt x="10" y="73"/>
                    <a:pt x="30" y="81"/>
                  </a:cubicBezTo>
                  <a:close/>
                  <a:moveTo>
                    <a:pt x="57" y="14"/>
                  </a:moveTo>
                  <a:cubicBezTo>
                    <a:pt x="73" y="21"/>
                    <a:pt x="82" y="39"/>
                    <a:pt x="75" y="56"/>
                  </a:cubicBezTo>
                  <a:cubicBezTo>
                    <a:pt x="69" y="73"/>
                    <a:pt x="50" y="81"/>
                    <a:pt x="33" y="75"/>
                  </a:cubicBezTo>
                  <a:cubicBezTo>
                    <a:pt x="16" y="68"/>
                    <a:pt x="8" y="49"/>
                    <a:pt x="14" y="33"/>
                  </a:cubicBezTo>
                  <a:cubicBezTo>
                    <a:pt x="21" y="16"/>
                    <a:pt x="40" y="7"/>
                    <a:pt x="57" y="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16" name="Freeform 82"/>
            <p:cNvSpPr>
              <a:spLocks/>
            </p:cNvSpPr>
            <p:nvPr/>
          </p:nvSpPr>
          <p:spPr bwMode="auto">
            <a:xfrm rot="361378">
              <a:off x="6678906" y="3928051"/>
              <a:ext cx="80883" cy="82278"/>
            </a:xfrm>
            <a:custGeom>
              <a:avLst/>
              <a:gdLst>
                <a:gd name="T0" fmla="*/ 15 w 45"/>
                <a:gd name="T1" fmla="*/ 41 h 45"/>
                <a:gd name="T2" fmla="*/ 41 w 45"/>
                <a:gd name="T3" fmla="*/ 30 h 45"/>
                <a:gd name="T4" fmla="*/ 30 w 45"/>
                <a:gd name="T5" fmla="*/ 4 h 45"/>
                <a:gd name="T6" fmla="*/ 4 w 45"/>
                <a:gd name="T7" fmla="*/ 15 h 45"/>
                <a:gd name="T8" fmla="*/ 15 w 45"/>
                <a:gd name="T9" fmla="*/ 4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15" y="41"/>
                  </a:moveTo>
                  <a:cubicBezTo>
                    <a:pt x="26" y="45"/>
                    <a:pt x="37" y="40"/>
                    <a:pt x="41" y="30"/>
                  </a:cubicBezTo>
                  <a:cubicBezTo>
                    <a:pt x="45" y="19"/>
                    <a:pt x="40" y="8"/>
                    <a:pt x="30" y="4"/>
                  </a:cubicBezTo>
                  <a:cubicBezTo>
                    <a:pt x="20" y="0"/>
                    <a:pt x="8" y="5"/>
                    <a:pt x="4" y="15"/>
                  </a:cubicBezTo>
                  <a:cubicBezTo>
                    <a:pt x="0" y="26"/>
                    <a:pt x="5" y="37"/>
                    <a:pt x="15" y="4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17" name="Freeform 83"/>
            <p:cNvSpPr>
              <a:spLocks/>
            </p:cNvSpPr>
            <p:nvPr/>
          </p:nvSpPr>
          <p:spPr bwMode="auto">
            <a:xfrm rot="361378">
              <a:off x="6754870" y="3722939"/>
              <a:ext cx="101802" cy="196630"/>
            </a:xfrm>
            <a:custGeom>
              <a:avLst/>
              <a:gdLst>
                <a:gd name="T0" fmla="*/ 73 w 73"/>
                <a:gd name="T1" fmla="*/ 4 h 141"/>
                <a:gd name="T2" fmla="*/ 9 w 73"/>
                <a:gd name="T3" fmla="*/ 141 h 141"/>
                <a:gd name="T4" fmla="*/ 0 w 73"/>
                <a:gd name="T5" fmla="*/ 137 h 141"/>
                <a:gd name="T6" fmla="*/ 64 w 73"/>
                <a:gd name="T7" fmla="*/ 0 h 141"/>
                <a:gd name="T8" fmla="*/ 73 w 73"/>
                <a:gd name="T9" fmla="*/ 4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141">
                  <a:moveTo>
                    <a:pt x="73" y="4"/>
                  </a:moveTo>
                  <a:lnTo>
                    <a:pt x="9" y="141"/>
                  </a:lnTo>
                  <a:lnTo>
                    <a:pt x="0" y="137"/>
                  </a:lnTo>
                  <a:lnTo>
                    <a:pt x="64" y="0"/>
                  </a:lnTo>
                  <a:lnTo>
                    <a:pt x="73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</p:grpSp>
      <p:grpSp>
        <p:nvGrpSpPr>
          <p:cNvPr id="252" name="组合 251"/>
          <p:cNvGrpSpPr/>
          <p:nvPr/>
        </p:nvGrpSpPr>
        <p:grpSpPr>
          <a:xfrm rot="3579226">
            <a:off x="6698762" y="4255519"/>
            <a:ext cx="379314" cy="447648"/>
            <a:chOff x="7206792" y="3744733"/>
            <a:chExt cx="379314" cy="447648"/>
          </a:xfrm>
        </p:grpSpPr>
        <p:sp>
          <p:nvSpPr>
            <p:cNvPr id="226" name="Freeform 192"/>
            <p:cNvSpPr>
              <a:spLocks noEditPoints="1"/>
            </p:cNvSpPr>
            <p:nvPr/>
          </p:nvSpPr>
          <p:spPr bwMode="auto">
            <a:xfrm>
              <a:off x="7349034" y="3952520"/>
              <a:ext cx="237072" cy="239861"/>
            </a:xfrm>
            <a:custGeom>
              <a:avLst/>
              <a:gdLst>
                <a:gd name="T0" fmla="*/ 103 w 130"/>
                <a:gd name="T1" fmla="*/ 109 h 131"/>
                <a:gd name="T2" fmla="*/ 108 w 130"/>
                <a:gd name="T3" fmla="*/ 27 h 131"/>
                <a:gd name="T4" fmla="*/ 26 w 130"/>
                <a:gd name="T5" fmla="*/ 22 h 131"/>
                <a:gd name="T6" fmla="*/ 21 w 130"/>
                <a:gd name="T7" fmla="*/ 104 h 131"/>
                <a:gd name="T8" fmla="*/ 103 w 130"/>
                <a:gd name="T9" fmla="*/ 109 h 131"/>
                <a:gd name="T10" fmla="*/ 33 w 130"/>
                <a:gd name="T11" fmla="*/ 29 h 131"/>
                <a:gd name="T12" fmla="*/ 101 w 130"/>
                <a:gd name="T13" fmla="*/ 33 h 131"/>
                <a:gd name="T14" fmla="*/ 97 w 130"/>
                <a:gd name="T15" fmla="*/ 102 h 131"/>
                <a:gd name="T16" fmla="*/ 28 w 130"/>
                <a:gd name="T17" fmla="*/ 97 h 131"/>
                <a:gd name="T18" fmla="*/ 33 w 130"/>
                <a:gd name="T19" fmla="*/ 29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0" h="131">
                  <a:moveTo>
                    <a:pt x="103" y="109"/>
                  </a:moveTo>
                  <a:cubicBezTo>
                    <a:pt x="127" y="88"/>
                    <a:pt x="130" y="51"/>
                    <a:pt x="108" y="27"/>
                  </a:cubicBezTo>
                  <a:cubicBezTo>
                    <a:pt x="87" y="3"/>
                    <a:pt x="50" y="0"/>
                    <a:pt x="26" y="22"/>
                  </a:cubicBezTo>
                  <a:cubicBezTo>
                    <a:pt x="2" y="43"/>
                    <a:pt x="0" y="80"/>
                    <a:pt x="21" y="104"/>
                  </a:cubicBezTo>
                  <a:cubicBezTo>
                    <a:pt x="42" y="128"/>
                    <a:pt x="79" y="131"/>
                    <a:pt x="103" y="109"/>
                  </a:cubicBezTo>
                  <a:close/>
                  <a:moveTo>
                    <a:pt x="33" y="29"/>
                  </a:moveTo>
                  <a:cubicBezTo>
                    <a:pt x="53" y="11"/>
                    <a:pt x="83" y="13"/>
                    <a:pt x="101" y="33"/>
                  </a:cubicBezTo>
                  <a:cubicBezTo>
                    <a:pt x="119" y="53"/>
                    <a:pt x="117" y="84"/>
                    <a:pt x="97" y="102"/>
                  </a:cubicBezTo>
                  <a:cubicBezTo>
                    <a:pt x="77" y="119"/>
                    <a:pt x="46" y="117"/>
                    <a:pt x="28" y="97"/>
                  </a:cubicBezTo>
                  <a:cubicBezTo>
                    <a:pt x="11" y="77"/>
                    <a:pt x="13" y="47"/>
                    <a:pt x="33" y="2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27" name="Freeform 193"/>
            <p:cNvSpPr>
              <a:spLocks/>
            </p:cNvSpPr>
            <p:nvPr/>
          </p:nvSpPr>
          <p:spPr bwMode="auto">
            <a:xfrm>
              <a:off x="7407605" y="4011091"/>
              <a:ext cx="119930" cy="119930"/>
            </a:xfrm>
            <a:custGeom>
              <a:avLst/>
              <a:gdLst>
                <a:gd name="T0" fmla="*/ 52 w 66"/>
                <a:gd name="T1" fmla="*/ 56 h 66"/>
                <a:gd name="T2" fmla="*/ 55 w 66"/>
                <a:gd name="T3" fmla="*/ 14 h 66"/>
                <a:gd name="T4" fmla="*/ 13 w 66"/>
                <a:gd name="T5" fmla="*/ 11 h 66"/>
                <a:gd name="T6" fmla="*/ 10 w 66"/>
                <a:gd name="T7" fmla="*/ 53 h 66"/>
                <a:gd name="T8" fmla="*/ 52 w 66"/>
                <a:gd name="T9" fmla="*/ 5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6">
                  <a:moveTo>
                    <a:pt x="52" y="56"/>
                  </a:moveTo>
                  <a:cubicBezTo>
                    <a:pt x="65" y="45"/>
                    <a:pt x="66" y="26"/>
                    <a:pt x="55" y="14"/>
                  </a:cubicBezTo>
                  <a:cubicBezTo>
                    <a:pt x="44" y="2"/>
                    <a:pt x="25" y="0"/>
                    <a:pt x="13" y="11"/>
                  </a:cubicBezTo>
                  <a:cubicBezTo>
                    <a:pt x="1" y="22"/>
                    <a:pt x="0" y="41"/>
                    <a:pt x="10" y="53"/>
                  </a:cubicBezTo>
                  <a:cubicBezTo>
                    <a:pt x="21" y="65"/>
                    <a:pt x="40" y="66"/>
                    <a:pt x="52" y="5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28" name="Freeform 194"/>
            <p:cNvSpPr>
              <a:spLocks/>
            </p:cNvSpPr>
            <p:nvPr/>
          </p:nvSpPr>
          <p:spPr bwMode="auto">
            <a:xfrm>
              <a:off x="7206792" y="3744733"/>
              <a:ext cx="206392" cy="259384"/>
            </a:xfrm>
            <a:custGeom>
              <a:avLst/>
              <a:gdLst>
                <a:gd name="T0" fmla="*/ 10 w 148"/>
                <a:gd name="T1" fmla="*/ 0 h 186"/>
                <a:gd name="T2" fmla="*/ 148 w 148"/>
                <a:gd name="T3" fmla="*/ 178 h 186"/>
                <a:gd name="T4" fmla="*/ 137 w 148"/>
                <a:gd name="T5" fmla="*/ 186 h 186"/>
                <a:gd name="T6" fmla="*/ 0 w 148"/>
                <a:gd name="T7" fmla="*/ 8 h 186"/>
                <a:gd name="T8" fmla="*/ 10 w 148"/>
                <a:gd name="T9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8" h="186">
                  <a:moveTo>
                    <a:pt x="10" y="0"/>
                  </a:moveTo>
                  <a:lnTo>
                    <a:pt x="148" y="178"/>
                  </a:lnTo>
                  <a:lnTo>
                    <a:pt x="137" y="186"/>
                  </a:lnTo>
                  <a:lnTo>
                    <a:pt x="0" y="8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</p:grpSp>
      <p:grpSp>
        <p:nvGrpSpPr>
          <p:cNvPr id="250" name="组合 249"/>
          <p:cNvGrpSpPr/>
          <p:nvPr/>
        </p:nvGrpSpPr>
        <p:grpSpPr>
          <a:xfrm rot="20934918">
            <a:off x="6478287" y="3010893"/>
            <a:ext cx="730062" cy="749575"/>
            <a:chOff x="6554779" y="2560567"/>
            <a:chExt cx="730062" cy="749575"/>
          </a:xfrm>
        </p:grpSpPr>
        <p:sp>
          <p:nvSpPr>
            <p:cNvPr id="231" name="Freeform 197"/>
            <p:cNvSpPr>
              <a:spLocks/>
            </p:cNvSpPr>
            <p:nvPr/>
          </p:nvSpPr>
          <p:spPr bwMode="auto">
            <a:xfrm rot="693258">
              <a:off x="6950846" y="3027050"/>
              <a:ext cx="99013" cy="283092"/>
            </a:xfrm>
            <a:custGeom>
              <a:avLst/>
              <a:gdLst>
                <a:gd name="T0" fmla="*/ 59 w 71"/>
                <a:gd name="T1" fmla="*/ 203 h 203"/>
                <a:gd name="T2" fmla="*/ 0 w 71"/>
                <a:gd name="T3" fmla="*/ 4 h 203"/>
                <a:gd name="T4" fmla="*/ 12 w 71"/>
                <a:gd name="T5" fmla="*/ 0 h 203"/>
                <a:gd name="T6" fmla="*/ 71 w 71"/>
                <a:gd name="T7" fmla="*/ 199 h 203"/>
                <a:gd name="T8" fmla="*/ 59 w 71"/>
                <a:gd name="T9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" h="203">
                  <a:moveTo>
                    <a:pt x="59" y="203"/>
                  </a:moveTo>
                  <a:lnTo>
                    <a:pt x="0" y="4"/>
                  </a:lnTo>
                  <a:lnTo>
                    <a:pt x="12" y="0"/>
                  </a:lnTo>
                  <a:lnTo>
                    <a:pt x="71" y="199"/>
                  </a:lnTo>
                  <a:lnTo>
                    <a:pt x="59" y="20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29" name="Freeform 195"/>
            <p:cNvSpPr>
              <a:spLocks noEditPoints="1"/>
            </p:cNvSpPr>
            <p:nvPr/>
          </p:nvSpPr>
          <p:spPr bwMode="auto">
            <a:xfrm rot="19575870">
              <a:off x="6857142" y="2816719"/>
              <a:ext cx="224521" cy="223126"/>
            </a:xfrm>
            <a:custGeom>
              <a:avLst/>
              <a:gdLst>
                <a:gd name="T0" fmla="*/ 42 w 123"/>
                <a:gd name="T1" fmla="*/ 10 h 122"/>
                <a:gd name="T2" fmla="*/ 10 w 123"/>
                <a:gd name="T3" fmla="*/ 80 h 122"/>
                <a:gd name="T4" fmla="*/ 80 w 123"/>
                <a:gd name="T5" fmla="*/ 112 h 122"/>
                <a:gd name="T6" fmla="*/ 112 w 123"/>
                <a:gd name="T7" fmla="*/ 42 h 122"/>
                <a:gd name="T8" fmla="*/ 42 w 123"/>
                <a:gd name="T9" fmla="*/ 10 h 122"/>
                <a:gd name="T10" fmla="*/ 77 w 123"/>
                <a:gd name="T11" fmla="*/ 103 h 122"/>
                <a:gd name="T12" fmla="*/ 19 w 123"/>
                <a:gd name="T13" fmla="*/ 77 h 122"/>
                <a:gd name="T14" fmla="*/ 45 w 123"/>
                <a:gd name="T15" fmla="*/ 19 h 122"/>
                <a:gd name="T16" fmla="*/ 103 w 123"/>
                <a:gd name="T17" fmla="*/ 45 h 122"/>
                <a:gd name="T18" fmla="*/ 77 w 123"/>
                <a:gd name="T19" fmla="*/ 103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3" h="122">
                  <a:moveTo>
                    <a:pt x="42" y="10"/>
                  </a:moveTo>
                  <a:cubicBezTo>
                    <a:pt x="14" y="21"/>
                    <a:pt x="0" y="52"/>
                    <a:pt x="10" y="80"/>
                  </a:cubicBezTo>
                  <a:cubicBezTo>
                    <a:pt x="21" y="108"/>
                    <a:pt x="52" y="122"/>
                    <a:pt x="80" y="112"/>
                  </a:cubicBezTo>
                  <a:cubicBezTo>
                    <a:pt x="108" y="101"/>
                    <a:pt x="123" y="70"/>
                    <a:pt x="112" y="42"/>
                  </a:cubicBezTo>
                  <a:cubicBezTo>
                    <a:pt x="102" y="14"/>
                    <a:pt x="70" y="0"/>
                    <a:pt x="42" y="10"/>
                  </a:cubicBezTo>
                  <a:close/>
                  <a:moveTo>
                    <a:pt x="77" y="103"/>
                  </a:moveTo>
                  <a:cubicBezTo>
                    <a:pt x="54" y="112"/>
                    <a:pt x="28" y="100"/>
                    <a:pt x="19" y="77"/>
                  </a:cubicBezTo>
                  <a:cubicBezTo>
                    <a:pt x="10" y="54"/>
                    <a:pt x="22" y="28"/>
                    <a:pt x="45" y="19"/>
                  </a:cubicBezTo>
                  <a:cubicBezTo>
                    <a:pt x="69" y="10"/>
                    <a:pt x="95" y="22"/>
                    <a:pt x="103" y="45"/>
                  </a:cubicBezTo>
                  <a:cubicBezTo>
                    <a:pt x="112" y="69"/>
                    <a:pt x="100" y="95"/>
                    <a:pt x="77" y="10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30" name="Freeform 196"/>
            <p:cNvSpPr>
              <a:spLocks/>
            </p:cNvSpPr>
            <p:nvPr/>
          </p:nvSpPr>
          <p:spPr bwMode="auto">
            <a:xfrm rot="19575870">
              <a:off x="6912537" y="2871224"/>
              <a:ext cx="112958" cy="112958"/>
            </a:xfrm>
            <a:custGeom>
              <a:avLst/>
              <a:gdLst>
                <a:gd name="T0" fmla="*/ 22 w 62"/>
                <a:gd name="T1" fmla="*/ 5 h 62"/>
                <a:gd name="T2" fmla="*/ 5 w 62"/>
                <a:gd name="T3" fmla="*/ 41 h 62"/>
                <a:gd name="T4" fmla="*/ 41 w 62"/>
                <a:gd name="T5" fmla="*/ 57 h 62"/>
                <a:gd name="T6" fmla="*/ 57 w 62"/>
                <a:gd name="T7" fmla="*/ 21 h 62"/>
                <a:gd name="T8" fmla="*/ 22 w 62"/>
                <a:gd name="T9" fmla="*/ 5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2">
                  <a:moveTo>
                    <a:pt x="22" y="5"/>
                  </a:moveTo>
                  <a:cubicBezTo>
                    <a:pt x="7" y="11"/>
                    <a:pt x="0" y="27"/>
                    <a:pt x="5" y="41"/>
                  </a:cubicBezTo>
                  <a:cubicBezTo>
                    <a:pt x="11" y="55"/>
                    <a:pt x="27" y="62"/>
                    <a:pt x="41" y="57"/>
                  </a:cubicBezTo>
                  <a:cubicBezTo>
                    <a:pt x="55" y="52"/>
                    <a:pt x="62" y="36"/>
                    <a:pt x="57" y="21"/>
                  </a:cubicBezTo>
                  <a:cubicBezTo>
                    <a:pt x="52" y="7"/>
                    <a:pt x="36" y="0"/>
                    <a:pt x="22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32" name="Freeform 198"/>
            <p:cNvSpPr>
              <a:spLocks noEditPoints="1"/>
            </p:cNvSpPr>
            <p:nvPr/>
          </p:nvSpPr>
          <p:spPr bwMode="auto">
            <a:xfrm rot="19575870">
              <a:off x="6554779" y="2951991"/>
              <a:ext cx="150610" cy="149216"/>
            </a:xfrm>
            <a:custGeom>
              <a:avLst/>
              <a:gdLst>
                <a:gd name="T0" fmla="*/ 5 w 82"/>
                <a:gd name="T1" fmla="*/ 32 h 82"/>
                <a:gd name="T2" fmla="*/ 32 w 82"/>
                <a:gd name="T3" fmla="*/ 77 h 82"/>
                <a:gd name="T4" fmla="*/ 77 w 82"/>
                <a:gd name="T5" fmla="*/ 50 h 82"/>
                <a:gd name="T6" fmla="*/ 50 w 82"/>
                <a:gd name="T7" fmla="*/ 5 h 82"/>
                <a:gd name="T8" fmla="*/ 5 w 82"/>
                <a:gd name="T9" fmla="*/ 32 h 82"/>
                <a:gd name="T10" fmla="*/ 71 w 82"/>
                <a:gd name="T11" fmla="*/ 48 h 82"/>
                <a:gd name="T12" fmla="*/ 34 w 82"/>
                <a:gd name="T13" fmla="*/ 71 h 82"/>
                <a:gd name="T14" fmla="*/ 11 w 82"/>
                <a:gd name="T15" fmla="*/ 34 h 82"/>
                <a:gd name="T16" fmla="*/ 48 w 82"/>
                <a:gd name="T17" fmla="*/ 11 h 82"/>
                <a:gd name="T18" fmla="*/ 71 w 82"/>
                <a:gd name="T19" fmla="*/ 48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2" h="82">
                  <a:moveTo>
                    <a:pt x="5" y="32"/>
                  </a:moveTo>
                  <a:cubicBezTo>
                    <a:pt x="0" y="52"/>
                    <a:pt x="12" y="72"/>
                    <a:pt x="32" y="77"/>
                  </a:cubicBezTo>
                  <a:cubicBezTo>
                    <a:pt x="52" y="82"/>
                    <a:pt x="72" y="70"/>
                    <a:pt x="77" y="50"/>
                  </a:cubicBezTo>
                  <a:cubicBezTo>
                    <a:pt x="82" y="30"/>
                    <a:pt x="70" y="10"/>
                    <a:pt x="50" y="5"/>
                  </a:cubicBezTo>
                  <a:cubicBezTo>
                    <a:pt x="30" y="0"/>
                    <a:pt x="10" y="13"/>
                    <a:pt x="5" y="32"/>
                  </a:cubicBezTo>
                  <a:close/>
                  <a:moveTo>
                    <a:pt x="71" y="48"/>
                  </a:moveTo>
                  <a:cubicBezTo>
                    <a:pt x="67" y="65"/>
                    <a:pt x="50" y="75"/>
                    <a:pt x="34" y="71"/>
                  </a:cubicBezTo>
                  <a:cubicBezTo>
                    <a:pt x="17" y="67"/>
                    <a:pt x="7" y="50"/>
                    <a:pt x="11" y="34"/>
                  </a:cubicBezTo>
                  <a:cubicBezTo>
                    <a:pt x="15" y="18"/>
                    <a:pt x="32" y="7"/>
                    <a:pt x="48" y="11"/>
                  </a:cubicBezTo>
                  <a:cubicBezTo>
                    <a:pt x="65" y="15"/>
                    <a:pt x="75" y="32"/>
                    <a:pt x="71" y="4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33" name="Freeform 199"/>
            <p:cNvSpPr>
              <a:spLocks/>
            </p:cNvSpPr>
            <p:nvPr/>
          </p:nvSpPr>
          <p:spPr bwMode="auto">
            <a:xfrm rot="19575870">
              <a:off x="6592314" y="2987862"/>
              <a:ext cx="76700" cy="76700"/>
            </a:xfrm>
            <a:custGeom>
              <a:avLst/>
              <a:gdLst>
                <a:gd name="T0" fmla="*/ 3 w 42"/>
                <a:gd name="T1" fmla="*/ 17 h 42"/>
                <a:gd name="T2" fmla="*/ 17 w 42"/>
                <a:gd name="T3" fmla="*/ 40 h 42"/>
                <a:gd name="T4" fmla="*/ 39 w 42"/>
                <a:gd name="T5" fmla="*/ 26 h 42"/>
                <a:gd name="T6" fmla="*/ 25 w 42"/>
                <a:gd name="T7" fmla="*/ 3 h 42"/>
                <a:gd name="T8" fmla="*/ 3 w 42"/>
                <a:gd name="T9" fmla="*/ 17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3" y="17"/>
                  </a:moveTo>
                  <a:cubicBezTo>
                    <a:pt x="0" y="27"/>
                    <a:pt x="7" y="37"/>
                    <a:pt x="17" y="40"/>
                  </a:cubicBezTo>
                  <a:cubicBezTo>
                    <a:pt x="27" y="42"/>
                    <a:pt x="37" y="36"/>
                    <a:pt x="39" y="26"/>
                  </a:cubicBezTo>
                  <a:cubicBezTo>
                    <a:pt x="42" y="16"/>
                    <a:pt x="36" y="5"/>
                    <a:pt x="25" y="3"/>
                  </a:cubicBezTo>
                  <a:cubicBezTo>
                    <a:pt x="15" y="0"/>
                    <a:pt x="5" y="7"/>
                    <a:pt x="3" y="1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34" name="Freeform 200"/>
            <p:cNvSpPr>
              <a:spLocks/>
            </p:cNvSpPr>
            <p:nvPr/>
          </p:nvSpPr>
          <p:spPr bwMode="auto">
            <a:xfrm rot="19575870">
              <a:off x="6687644" y="2944889"/>
              <a:ext cx="193841" cy="71122"/>
            </a:xfrm>
            <a:custGeom>
              <a:avLst/>
              <a:gdLst>
                <a:gd name="T0" fmla="*/ 136 w 139"/>
                <a:gd name="T1" fmla="*/ 51 h 51"/>
                <a:gd name="T2" fmla="*/ 0 w 139"/>
                <a:gd name="T3" fmla="*/ 7 h 51"/>
                <a:gd name="T4" fmla="*/ 2 w 139"/>
                <a:gd name="T5" fmla="*/ 0 h 51"/>
                <a:gd name="T6" fmla="*/ 139 w 139"/>
                <a:gd name="T7" fmla="*/ 41 h 51"/>
                <a:gd name="T8" fmla="*/ 136 w 139"/>
                <a:gd name="T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9" h="51">
                  <a:moveTo>
                    <a:pt x="136" y="51"/>
                  </a:moveTo>
                  <a:lnTo>
                    <a:pt x="0" y="7"/>
                  </a:lnTo>
                  <a:lnTo>
                    <a:pt x="2" y="0"/>
                  </a:lnTo>
                  <a:lnTo>
                    <a:pt x="139" y="41"/>
                  </a:lnTo>
                  <a:lnTo>
                    <a:pt x="136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35" name="Freeform 201"/>
            <p:cNvSpPr>
              <a:spLocks noEditPoints="1"/>
            </p:cNvSpPr>
            <p:nvPr/>
          </p:nvSpPr>
          <p:spPr bwMode="auto">
            <a:xfrm rot="19575870">
              <a:off x="7094948" y="2560567"/>
              <a:ext cx="153399" cy="153399"/>
            </a:xfrm>
            <a:custGeom>
              <a:avLst/>
              <a:gdLst>
                <a:gd name="T0" fmla="*/ 76 w 84"/>
                <a:gd name="T1" fmla="*/ 27 h 84"/>
                <a:gd name="T2" fmla="*/ 27 w 84"/>
                <a:gd name="T3" fmla="*/ 8 h 84"/>
                <a:gd name="T4" fmla="*/ 8 w 84"/>
                <a:gd name="T5" fmla="*/ 57 h 84"/>
                <a:gd name="T6" fmla="*/ 57 w 84"/>
                <a:gd name="T7" fmla="*/ 76 h 84"/>
                <a:gd name="T8" fmla="*/ 76 w 84"/>
                <a:gd name="T9" fmla="*/ 27 h 84"/>
                <a:gd name="T10" fmla="*/ 14 w 84"/>
                <a:gd name="T11" fmla="*/ 55 h 84"/>
                <a:gd name="T12" fmla="*/ 29 w 84"/>
                <a:gd name="T13" fmla="*/ 14 h 84"/>
                <a:gd name="T14" fmla="*/ 70 w 84"/>
                <a:gd name="T15" fmla="*/ 30 h 84"/>
                <a:gd name="T16" fmla="*/ 54 w 84"/>
                <a:gd name="T17" fmla="*/ 70 h 84"/>
                <a:gd name="T18" fmla="*/ 14 w 84"/>
                <a:gd name="T19" fmla="*/ 55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4" h="84">
                  <a:moveTo>
                    <a:pt x="76" y="27"/>
                  </a:moveTo>
                  <a:cubicBezTo>
                    <a:pt x="67" y="8"/>
                    <a:pt x="45" y="0"/>
                    <a:pt x="27" y="8"/>
                  </a:cubicBezTo>
                  <a:cubicBezTo>
                    <a:pt x="8" y="17"/>
                    <a:pt x="0" y="38"/>
                    <a:pt x="8" y="57"/>
                  </a:cubicBezTo>
                  <a:cubicBezTo>
                    <a:pt x="16" y="76"/>
                    <a:pt x="38" y="84"/>
                    <a:pt x="57" y="76"/>
                  </a:cubicBezTo>
                  <a:cubicBezTo>
                    <a:pt x="76" y="68"/>
                    <a:pt x="84" y="46"/>
                    <a:pt x="76" y="27"/>
                  </a:cubicBezTo>
                  <a:close/>
                  <a:moveTo>
                    <a:pt x="14" y="55"/>
                  </a:moveTo>
                  <a:cubicBezTo>
                    <a:pt x="7" y="39"/>
                    <a:pt x="14" y="21"/>
                    <a:pt x="29" y="14"/>
                  </a:cubicBezTo>
                  <a:cubicBezTo>
                    <a:pt x="45" y="7"/>
                    <a:pt x="63" y="14"/>
                    <a:pt x="70" y="30"/>
                  </a:cubicBezTo>
                  <a:cubicBezTo>
                    <a:pt x="77" y="45"/>
                    <a:pt x="70" y="63"/>
                    <a:pt x="54" y="70"/>
                  </a:cubicBezTo>
                  <a:cubicBezTo>
                    <a:pt x="39" y="77"/>
                    <a:pt x="21" y="70"/>
                    <a:pt x="14" y="5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36" name="Freeform 202"/>
            <p:cNvSpPr>
              <a:spLocks/>
            </p:cNvSpPr>
            <p:nvPr/>
          </p:nvSpPr>
          <p:spPr bwMode="auto">
            <a:xfrm rot="19575870">
              <a:off x="7130937" y="2598725"/>
              <a:ext cx="79489" cy="76700"/>
            </a:xfrm>
            <a:custGeom>
              <a:avLst/>
              <a:gdLst>
                <a:gd name="T0" fmla="*/ 39 w 43"/>
                <a:gd name="T1" fmla="*/ 13 h 42"/>
                <a:gd name="T2" fmla="*/ 14 w 43"/>
                <a:gd name="T3" fmla="*/ 4 h 42"/>
                <a:gd name="T4" fmla="*/ 5 w 43"/>
                <a:gd name="T5" fmla="*/ 29 h 42"/>
                <a:gd name="T6" fmla="*/ 29 w 43"/>
                <a:gd name="T7" fmla="*/ 38 h 42"/>
                <a:gd name="T8" fmla="*/ 39 w 43"/>
                <a:gd name="T9" fmla="*/ 13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42">
                  <a:moveTo>
                    <a:pt x="39" y="13"/>
                  </a:moveTo>
                  <a:cubicBezTo>
                    <a:pt x="35" y="4"/>
                    <a:pt x="24" y="0"/>
                    <a:pt x="14" y="4"/>
                  </a:cubicBezTo>
                  <a:cubicBezTo>
                    <a:pt x="5" y="8"/>
                    <a:pt x="0" y="19"/>
                    <a:pt x="5" y="29"/>
                  </a:cubicBezTo>
                  <a:cubicBezTo>
                    <a:pt x="9" y="38"/>
                    <a:pt x="20" y="42"/>
                    <a:pt x="29" y="38"/>
                  </a:cubicBezTo>
                  <a:cubicBezTo>
                    <a:pt x="39" y="34"/>
                    <a:pt x="43" y="23"/>
                    <a:pt x="39" y="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37" name="Freeform 203"/>
            <p:cNvSpPr>
              <a:spLocks/>
            </p:cNvSpPr>
            <p:nvPr/>
          </p:nvSpPr>
          <p:spPr bwMode="auto">
            <a:xfrm rot="19575870">
              <a:off x="6984484" y="2728636"/>
              <a:ext cx="189657" cy="78094"/>
            </a:xfrm>
            <a:custGeom>
              <a:avLst/>
              <a:gdLst>
                <a:gd name="T0" fmla="*/ 0 w 136"/>
                <a:gd name="T1" fmla="*/ 48 h 56"/>
                <a:gd name="T2" fmla="*/ 133 w 136"/>
                <a:gd name="T3" fmla="*/ 0 h 56"/>
                <a:gd name="T4" fmla="*/ 136 w 136"/>
                <a:gd name="T5" fmla="*/ 8 h 56"/>
                <a:gd name="T6" fmla="*/ 2 w 136"/>
                <a:gd name="T7" fmla="*/ 56 h 56"/>
                <a:gd name="T8" fmla="*/ 0 w 136"/>
                <a:gd name="T9" fmla="*/ 4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6" h="56">
                  <a:moveTo>
                    <a:pt x="0" y="48"/>
                  </a:moveTo>
                  <a:lnTo>
                    <a:pt x="133" y="0"/>
                  </a:lnTo>
                  <a:lnTo>
                    <a:pt x="136" y="8"/>
                  </a:lnTo>
                  <a:lnTo>
                    <a:pt x="2" y="56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38" name="Freeform 204"/>
            <p:cNvSpPr>
              <a:spLocks noEditPoints="1"/>
            </p:cNvSpPr>
            <p:nvPr/>
          </p:nvSpPr>
          <p:spPr bwMode="auto">
            <a:xfrm rot="19575870">
              <a:off x="7183039" y="2857371"/>
              <a:ext cx="101802" cy="100407"/>
            </a:xfrm>
            <a:custGeom>
              <a:avLst/>
              <a:gdLst>
                <a:gd name="T0" fmla="*/ 50 w 56"/>
                <a:gd name="T1" fmla="*/ 38 h 55"/>
                <a:gd name="T2" fmla="*/ 38 w 56"/>
                <a:gd name="T3" fmla="*/ 5 h 55"/>
                <a:gd name="T4" fmla="*/ 6 w 56"/>
                <a:gd name="T5" fmla="*/ 17 h 55"/>
                <a:gd name="T6" fmla="*/ 18 w 56"/>
                <a:gd name="T7" fmla="*/ 50 h 55"/>
                <a:gd name="T8" fmla="*/ 50 w 56"/>
                <a:gd name="T9" fmla="*/ 38 h 55"/>
                <a:gd name="T10" fmla="*/ 10 w 56"/>
                <a:gd name="T11" fmla="*/ 19 h 55"/>
                <a:gd name="T12" fmla="*/ 37 w 56"/>
                <a:gd name="T13" fmla="*/ 9 h 55"/>
                <a:gd name="T14" fmla="*/ 46 w 56"/>
                <a:gd name="T15" fmla="*/ 36 h 55"/>
                <a:gd name="T16" fmla="*/ 19 w 56"/>
                <a:gd name="T17" fmla="*/ 46 h 55"/>
                <a:gd name="T18" fmla="*/ 10 w 56"/>
                <a:gd name="T19" fmla="*/ 19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55">
                  <a:moveTo>
                    <a:pt x="50" y="38"/>
                  </a:moveTo>
                  <a:cubicBezTo>
                    <a:pt x="56" y="26"/>
                    <a:pt x="51" y="11"/>
                    <a:pt x="38" y="5"/>
                  </a:cubicBezTo>
                  <a:cubicBezTo>
                    <a:pt x="26" y="0"/>
                    <a:pt x="12" y="5"/>
                    <a:pt x="6" y="17"/>
                  </a:cubicBezTo>
                  <a:cubicBezTo>
                    <a:pt x="0" y="29"/>
                    <a:pt x="5" y="44"/>
                    <a:pt x="18" y="50"/>
                  </a:cubicBezTo>
                  <a:cubicBezTo>
                    <a:pt x="30" y="55"/>
                    <a:pt x="44" y="50"/>
                    <a:pt x="50" y="38"/>
                  </a:cubicBezTo>
                  <a:close/>
                  <a:moveTo>
                    <a:pt x="10" y="19"/>
                  </a:moveTo>
                  <a:cubicBezTo>
                    <a:pt x="14" y="9"/>
                    <a:pt x="26" y="4"/>
                    <a:pt x="37" y="9"/>
                  </a:cubicBezTo>
                  <a:cubicBezTo>
                    <a:pt x="47" y="14"/>
                    <a:pt x="51" y="26"/>
                    <a:pt x="46" y="36"/>
                  </a:cubicBezTo>
                  <a:cubicBezTo>
                    <a:pt x="41" y="46"/>
                    <a:pt x="29" y="51"/>
                    <a:pt x="19" y="46"/>
                  </a:cubicBezTo>
                  <a:cubicBezTo>
                    <a:pt x="9" y="41"/>
                    <a:pt x="5" y="29"/>
                    <a:pt x="10" y="1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" name="Freeform 206"/>
            <p:cNvSpPr>
              <a:spLocks/>
            </p:cNvSpPr>
            <p:nvPr/>
          </p:nvSpPr>
          <p:spPr bwMode="auto">
            <a:xfrm rot="19575870">
              <a:off x="7208140" y="2881077"/>
              <a:ext cx="51598" cy="52992"/>
            </a:xfrm>
            <a:custGeom>
              <a:avLst/>
              <a:gdLst>
                <a:gd name="T0" fmla="*/ 25 w 28"/>
                <a:gd name="T1" fmla="*/ 20 h 29"/>
                <a:gd name="T2" fmla="*/ 19 w 28"/>
                <a:gd name="T3" fmla="*/ 3 h 29"/>
                <a:gd name="T4" fmla="*/ 3 w 28"/>
                <a:gd name="T5" fmla="*/ 9 h 29"/>
                <a:gd name="T6" fmla="*/ 9 w 28"/>
                <a:gd name="T7" fmla="*/ 26 h 29"/>
                <a:gd name="T8" fmla="*/ 25 w 28"/>
                <a:gd name="T9" fmla="*/ 2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29">
                  <a:moveTo>
                    <a:pt x="25" y="20"/>
                  </a:moveTo>
                  <a:cubicBezTo>
                    <a:pt x="28" y="14"/>
                    <a:pt x="25" y="6"/>
                    <a:pt x="19" y="3"/>
                  </a:cubicBezTo>
                  <a:cubicBezTo>
                    <a:pt x="13" y="0"/>
                    <a:pt x="6" y="3"/>
                    <a:pt x="3" y="9"/>
                  </a:cubicBezTo>
                  <a:cubicBezTo>
                    <a:pt x="0" y="15"/>
                    <a:pt x="2" y="23"/>
                    <a:pt x="9" y="26"/>
                  </a:cubicBezTo>
                  <a:cubicBezTo>
                    <a:pt x="15" y="29"/>
                    <a:pt x="22" y="26"/>
                    <a:pt x="25" y="2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" name="Freeform 207"/>
            <p:cNvSpPr>
              <a:spLocks/>
            </p:cNvSpPr>
            <p:nvPr/>
          </p:nvSpPr>
          <p:spPr bwMode="auto">
            <a:xfrm rot="19575870">
              <a:off x="7070367" y="2882463"/>
              <a:ext cx="117141" cy="69727"/>
            </a:xfrm>
            <a:custGeom>
              <a:avLst/>
              <a:gdLst>
                <a:gd name="T0" fmla="*/ 2 w 84"/>
                <a:gd name="T1" fmla="*/ 0 h 50"/>
                <a:gd name="T2" fmla="*/ 84 w 84"/>
                <a:gd name="T3" fmla="*/ 46 h 50"/>
                <a:gd name="T4" fmla="*/ 81 w 84"/>
                <a:gd name="T5" fmla="*/ 50 h 50"/>
                <a:gd name="T6" fmla="*/ 0 w 84"/>
                <a:gd name="T7" fmla="*/ 6 h 50"/>
                <a:gd name="T8" fmla="*/ 2 w 84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50">
                  <a:moveTo>
                    <a:pt x="2" y="0"/>
                  </a:moveTo>
                  <a:lnTo>
                    <a:pt x="84" y="46"/>
                  </a:lnTo>
                  <a:lnTo>
                    <a:pt x="81" y="50"/>
                  </a:lnTo>
                  <a:lnTo>
                    <a:pt x="0" y="6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5" name="Freeform 208"/>
            <p:cNvSpPr>
              <a:spLocks noEditPoints="1"/>
            </p:cNvSpPr>
            <p:nvPr/>
          </p:nvSpPr>
          <p:spPr bwMode="auto">
            <a:xfrm rot="19575870">
              <a:off x="6710820" y="2618533"/>
              <a:ext cx="126903" cy="125508"/>
            </a:xfrm>
            <a:custGeom>
              <a:avLst/>
              <a:gdLst>
                <a:gd name="T0" fmla="*/ 30 w 69"/>
                <a:gd name="T1" fmla="*/ 3 h 69"/>
                <a:gd name="T2" fmla="*/ 3 w 69"/>
                <a:gd name="T3" fmla="*/ 39 h 69"/>
                <a:gd name="T4" fmla="*/ 39 w 69"/>
                <a:gd name="T5" fmla="*/ 66 h 69"/>
                <a:gd name="T6" fmla="*/ 66 w 69"/>
                <a:gd name="T7" fmla="*/ 30 h 69"/>
                <a:gd name="T8" fmla="*/ 30 w 69"/>
                <a:gd name="T9" fmla="*/ 3 h 69"/>
                <a:gd name="T10" fmla="*/ 39 w 69"/>
                <a:gd name="T11" fmla="*/ 61 h 69"/>
                <a:gd name="T12" fmla="*/ 8 w 69"/>
                <a:gd name="T13" fmla="*/ 38 h 69"/>
                <a:gd name="T14" fmla="*/ 31 w 69"/>
                <a:gd name="T15" fmla="*/ 8 h 69"/>
                <a:gd name="T16" fmla="*/ 61 w 69"/>
                <a:gd name="T17" fmla="*/ 31 h 69"/>
                <a:gd name="T18" fmla="*/ 39 w 69"/>
                <a:gd name="T19" fmla="*/ 61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9" h="69">
                  <a:moveTo>
                    <a:pt x="30" y="3"/>
                  </a:moveTo>
                  <a:cubicBezTo>
                    <a:pt x="13" y="5"/>
                    <a:pt x="0" y="21"/>
                    <a:pt x="3" y="39"/>
                  </a:cubicBezTo>
                  <a:cubicBezTo>
                    <a:pt x="6" y="56"/>
                    <a:pt x="22" y="69"/>
                    <a:pt x="39" y="66"/>
                  </a:cubicBezTo>
                  <a:cubicBezTo>
                    <a:pt x="57" y="64"/>
                    <a:pt x="69" y="47"/>
                    <a:pt x="66" y="30"/>
                  </a:cubicBezTo>
                  <a:cubicBezTo>
                    <a:pt x="64" y="12"/>
                    <a:pt x="48" y="0"/>
                    <a:pt x="30" y="3"/>
                  </a:cubicBezTo>
                  <a:close/>
                  <a:moveTo>
                    <a:pt x="39" y="61"/>
                  </a:moveTo>
                  <a:cubicBezTo>
                    <a:pt x="24" y="63"/>
                    <a:pt x="11" y="53"/>
                    <a:pt x="8" y="38"/>
                  </a:cubicBezTo>
                  <a:cubicBezTo>
                    <a:pt x="6" y="24"/>
                    <a:pt x="16" y="10"/>
                    <a:pt x="31" y="8"/>
                  </a:cubicBezTo>
                  <a:cubicBezTo>
                    <a:pt x="45" y="6"/>
                    <a:pt x="59" y="16"/>
                    <a:pt x="61" y="31"/>
                  </a:cubicBezTo>
                  <a:cubicBezTo>
                    <a:pt x="63" y="45"/>
                    <a:pt x="53" y="59"/>
                    <a:pt x="39" y="6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6" name="Freeform 209"/>
            <p:cNvSpPr>
              <a:spLocks/>
            </p:cNvSpPr>
            <p:nvPr/>
          </p:nvSpPr>
          <p:spPr bwMode="auto">
            <a:xfrm rot="19575870">
              <a:off x="6742893" y="2649214"/>
              <a:ext cx="62755" cy="64149"/>
            </a:xfrm>
            <a:custGeom>
              <a:avLst/>
              <a:gdLst>
                <a:gd name="T0" fmla="*/ 15 w 35"/>
                <a:gd name="T1" fmla="*/ 1 h 35"/>
                <a:gd name="T2" fmla="*/ 2 w 35"/>
                <a:gd name="T3" fmla="*/ 20 h 35"/>
                <a:gd name="T4" fmla="*/ 20 w 35"/>
                <a:gd name="T5" fmla="*/ 33 h 35"/>
                <a:gd name="T6" fmla="*/ 34 w 35"/>
                <a:gd name="T7" fmla="*/ 15 h 35"/>
                <a:gd name="T8" fmla="*/ 15 w 35"/>
                <a:gd name="T9" fmla="*/ 1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5">
                  <a:moveTo>
                    <a:pt x="15" y="1"/>
                  </a:moveTo>
                  <a:cubicBezTo>
                    <a:pt x="7" y="3"/>
                    <a:pt x="0" y="11"/>
                    <a:pt x="2" y="20"/>
                  </a:cubicBezTo>
                  <a:cubicBezTo>
                    <a:pt x="3" y="29"/>
                    <a:pt x="11" y="35"/>
                    <a:pt x="20" y="33"/>
                  </a:cubicBezTo>
                  <a:cubicBezTo>
                    <a:pt x="29" y="32"/>
                    <a:pt x="35" y="24"/>
                    <a:pt x="34" y="15"/>
                  </a:cubicBezTo>
                  <a:cubicBezTo>
                    <a:pt x="33" y="6"/>
                    <a:pt x="24" y="0"/>
                    <a:pt x="1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7" name="Freeform 210"/>
            <p:cNvSpPr>
              <a:spLocks/>
            </p:cNvSpPr>
            <p:nvPr/>
          </p:nvSpPr>
          <p:spPr bwMode="auto">
            <a:xfrm rot="19575870">
              <a:off x="6849141" y="2702785"/>
              <a:ext cx="23708" cy="171529"/>
            </a:xfrm>
            <a:custGeom>
              <a:avLst/>
              <a:gdLst>
                <a:gd name="T0" fmla="*/ 11 w 17"/>
                <a:gd name="T1" fmla="*/ 123 h 123"/>
                <a:gd name="T2" fmla="*/ 0 w 17"/>
                <a:gd name="T3" fmla="*/ 0 h 123"/>
                <a:gd name="T4" fmla="*/ 8 w 17"/>
                <a:gd name="T5" fmla="*/ 0 h 123"/>
                <a:gd name="T6" fmla="*/ 17 w 17"/>
                <a:gd name="T7" fmla="*/ 123 h 123"/>
                <a:gd name="T8" fmla="*/ 11 w 17"/>
                <a:gd name="T9" fmla="*/ 123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23">
                  <a:moveTo>
                    <a:pt x="11" y="123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17" y="123"/>
                  </a:lnTo>
                  <a:lnTo>
                    <a:pt x="11" y="1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</p:grpSp>
      <p:grpSp>
        <p:nvGrpSpPr>
          <p:cNvPr id="2" name="组合 1"/>
          <p:cNvGrpSpPr/>
          <p:nvPr/>
        </p:nvGrpSpPr>
        <p:grpSpPr>
          <a:xfrm>
            <a:off x="1419226" y="1889249"/>
            <a:ext cx="4682861" cy="4244976"/>
            <a:chOff x="1419226" y="1889249"/>
            <a:chExt cx="4682861" cy="4244976"/>
          </a:xfrm>
        </p:grpSpPr>
        <p:sp>
          <p:nvSpPr>
            <p:cNvPr id="43" name="Freeform 9"/>
            <p:cNvSpPr>
              <a:spLocks noEditPoints="1"/>
            </p:cNvSpPr>
            <p:nvPr/>
          </p:nvSpPr>
          <p:spPr bwMode="auto">
            <a:xfrm>
              <a:off x="4941830" y="4819175"/>
              <a:ext cx="401627" cy="403022"/>
            </a:xfrm>
            <a:custGeom>
              <a:avLst/>
              <a:gdLst>
                <a:gd name="T0" fmla="*/ 164 w 220"/>
                <a:gd name="T1" fmla="*/ 30 h 221"/>
                <a:gd name="T2" fmla="*/ 30 w 220"/>
                <a:gd name="T3" fmla="*/ 56 h 221"/>
                <a:gd name="T4" fmla="*/ 56 w 220"/>
                <a:gd name="T5" fmla="*/ 191 h 221"/>
                <a:gd name="T6" fmla="*/ 190 w 220"/>
                <a:gd name="T7" fmla="*/ 165 h 221"/>
                <a:gd name="T8" fmla="*/ 164 w 220"/>
                <a:gd name="T9" fmla="*/ 30 h 221"/>
                <a:gd name="T10" fmla="*/ 65 w 220"/>
                <a:gd name="T11" fmla="*/ 177 h 221"/>
                <a:gd name="T12" fmla="*/ 44 w 220"/>
                <a:gd name="T13" fmla="*/ 65 h 221"/>
                <a:gd name="T14" fmla="*/ 155 w 220"/>
                <a:gd name="T15" fmla="*/ 44 h 221"/>
                <a:gd name="T16" fmla="*/ 177 w 220"/>
                <a:gd name="T17" fmla="*/ 156 h 221"/>
                <a:gd name="T18" fmla="*/ 65 w 220"/>
                <a:gd name="T19" fmla="*/ 177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0" h="221">
                  <a:moveTo>
                    <a:pt x="164" y="30"/>
                  </a:moveTo>
                  <a:cubicBezTo>
                    <a:pt x="120" y="0"/>
                    <a:pt x="60" y="12"/>
                    <a:pt x="30" y="56"/>
                  </a:cubicBezTo>
                  <a:cubicBezTo>
                    <a:pt x="0" y="100"/>
                    <a:pt x="11" y="161"/>
                    <a:pt x="56" y="191"/>
                  </a:cubicBezTo>
                  <a:cubicBezTo>
                    <a:pt x="100" y="221"/>
                    <a:pt x="160" y="209"/>
                    <a:pt x="190" y="165"/>
                  </a:cubicBezTo>
                  <a:cubicBezTo>
                    <a:pt x="220" y="121"/>
                    <a:pt x="209" y="60"/>
                    <a:pt x="164" y="30"/>
                  </a:cubicBezTo>
                  <a:close/>
                  <a:moveTo>
                    <a:pt x="65" y="177"/>
                  </a:moveTo>
                  <a:cubicBezTo>
                    <a:pt x="28" y="152"/>
                    <a:pt x="19" y="102"/>
                    <a:pt x="44" y="65"/>
                  </a:cubicBezTo>
                  <a:cubicBezTo>
                    <a:pt x="69" y="29"/>
                    <a:pt x="118" y="19"/>
                    <a:pt x="155" y="44"/>
                  </a:cubicBezTo>
                  <a:cubicBezTo>
                    <a:pt x="192" y="69"/>
                    <a:pt x="201" y="119"/>
                    <a:pt x="177" y="156"/>
                  </a:cubicBezTo>
                  <a:cubicBezTo>
                    <a:pt x="152" y="192"/>
                    <a:pt x="102" y="202"/>
                    <a:pt x="65" y="17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4" name="Freeform 10"/>
            <p:cNvSpPr>
              <a:spLocks/>
            </p:cNvSpPr>
            <p:nvPr/>
          </p:nvSpPr>
          <p:spPr bwMode="auto">
            <a:xfrm>
              <a:off x="5040843" y="4919582"/>
              <a:ext cx="204998" cy="203603"/>
            </a:xfrm>
            <a:custGeom>
              <a:avLst/>
              <a:gdLst>
                <a:gd name="T0" fmla="*/ 84 w 112"/>
                <a:gd name="T1" fmla="*/ 15 h 112"/>
                <a:gd name="T2" fmla="*/ 15 w 112"/>
                <a:gd name="T3" fmla="*/ 28 h 112"/>
                <a:gd name="T4" fmla="*/ 28 w 112"/>
                <a:gd name="T5" fmla="*/ 96 h 112"/>
                <a:gd name="T6" fmla="*/ 97 w 112"/>
                <a:gd name="T7" fmla="*/ 83 h 112"/>
                <a:gd name="T8" fmla="*/ 84 w 112"/>
                <a:gd name="T9" fmla="*/ 15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112">
                  <a:moveTo>
                    <a:pt x="84" y="15"/>
                  </a:moveTo>
                  <a:cubicBezTo>
                    <a:pt x="61" y="0"/>
                    <a:pt x="31" y="5"/>
                    <a:pt x="15" y="28"/>
                  </a:cubicBezTo>
                  <a:cubicBezTo>
                    <a:pt x="0" y="50"/>
                    <a:pt x="6" y="81"/>
                    <a:pt x="28" y="96"/>
                  </a:cubicBezTo>
                  <a:cubicBezTo>
                    <a:pt x="51" y="112"/>
                    <a:pt x="82" y="106"/>
                    <a:pt x="97" y="83"/>
                  </a:cubicBezTo>
                  <a:cubicBezTo>
                    <a:pt x="112" y="61"/>
                    <a:pt x="106" y="30"/>
                    <a:pt x="84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5" name="Freeform 11"/>
            <p:cNvSpPr>
              <a:spLocks/>
            </p:cNvSpPr>
            <p:nvPr/>
          </p:nvSpPr>
          <p:spPr bwMode="auto">
            <a:xfrm>
              <a:off x="4478843" y="4561186"/>
              <a:ext cx="549448" cy="389077"/>
            </a:xfrm>
            <a:custGeom>
              <a:avLst/>
              <a:gdLst>
                <a:gd name="T0" fmla="*/ 378 w 394"/>
                <a:gd name="T1" fmla="*/ 279 h 279"/>
                <a:gd name="T2" fmla="*/ 0 w 394"/>
                <a:gd name="T3" fmla="*/ 22 h 279"/>
                <a:gd name="T4" fmla="*/ 15 w 394"/>
                <a:gd name="T5" fmla="*/ 0 h 279"/>
                <a:gd name="T6" fmla="*/ 394 w 394"/>
                <a:gd name="T7" fmla="*/ 257 h 279"/>
                <a:gd name="T8" fmla="*/ 378 w 394"/>
                <a:gd name="T9" fmla="*/ 279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4" h="279">
                  <a:moveTo>
                    <a:pt x="378" y="279"/>
                  </a:moveTo>
                  <a:lnTo>
                    <a:pt x="0" y="22"/>
                  </a:lnTo>
                  <a:lnTo>
                    <a:pt x="15" y="0"/>
                  </a:lnTo>
                  <a:lnTo>
                    <a:pt x="394" y="257"/>
                  </a:lnTo>
                  <a:lnTo>
                    <a:pt x="378" y="2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6" name="Freeform 12"/>
            <p:cNvSpPr>
              <a:spLocks noEditPoints="1"/>
            </p:cNvSpPr>
            <p:nvPr/>
          </p:nvSpPr>
          <p:spPr bwMode="auto">
            <a:xfrm>
              <a:off x="4732649" y="2979779"/>
              <a:ext cx="231493" cy="232888"/>
            </a:xfrm>
            <a:custGeom>
              <a:avLst/>
              <a:gdLst>
                <a:gd name="T0" fmla="*/ 30 w 127"/>
                <a:gd name="T1" fmla="*/ 19 h 128"/>
                <a:gd name="T2" fmla="*/ 18 w 127"/>
                <a:gd name="T3" fmla="*/ 97 h 128"/>
                <a:gd name="T4" fmla="*/ 97 w 127"/>
                <a:gd name="T5" fmla="*/ 109 h 128"/>
                <a:gd name="T6" fmla="*/ 109 w 127"/>
                <a:gd name="T7" fmla="*/ 30 h 128"/>
                <a:gd name="T8" fmla="*/ 30 w 127"/>
                <a:gd name="T9" fmla="*/ 19 h 128"/>
                <a:gd name="T10" fmla="*/ 91 w 127"/>
                <a:gd name="T11" fmla="*/ 101 h 128"/>
                <a:gd name="T12" fmla="*/ 26 w 127"/>
                <a:gd name="T13" fmla="*/ 92 h 128"/>
                <a:gd name="T14" fmla="*/ 36 w 127"/>
                <a:gd name="T15" fmla="*/ 26 h 128"/>
                <a:gd name="T16" fmla="*/ 101 w 127"/>
                <a:gd name="T17" fmla="*/ 36 h 128"/>
                <a:gd name="T18" fmla="*/ 91 w 127"/>
                <a:gd name="T19" fmla="*/ 101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7" h="128">
                  <a:moveTo>
                    <a:pt x="30" y="19"/>
                  </a:moveTo>
                  <a:cubicBezTo>
                    <a:pt x="5" y="37"/>
                    <a:pt x="0" y="72"/>
                    <a:pt x="18" y="97"/>
                  </a:cubicBezTo>
                  <a:cubicBezTo>
                    <a:pt x="37" y="122"/>
                    <a:pt x="72" y="128"/>
                    <a:pt x="97" y="109"/>
                  </a:cubicBezTo>
                  <a:cubicBezTo>
                    <a:pt x="122" y="91"/>
                    <a:pt x="127" y="55"/>
                    <a:pt x="109" y="30"/>
                  </a:cubicBezTo>
                  <a:cubicBezTo>
                    <a:pt x="90" y="5"/>
                    <a:pt x="55" y="0"/>
                    <a:pt x="30" y="19"/>
                  </a:cubicBezTo>
                  <a:close/>
                  <a:moveTo>
                    <a:pt x="91" y="101"/>
                  </a:moveTo>
                  <a:cubicBezTo>
                    <a:pt x="71" y="117"/>
                    <a:pt x="42" y="112"/>
                    <a:pt x="26" y="92"/>
                  </a:cubicBezTo>
                  <a:cubicBezTo>
                    <a:pt x="11" y="71"/>
                    <a:pt x="15" y="42"/>
                    <a:pt x="36" y="26"/>
                  </a:cubicBezTo>
                  <a:cubicBezTo>
                    <a:pt x="56" y="11"/>
                    <a:pt x="86" y="15"/>
                    <a:pt x="101" y="36"/>
                  </a:cubicBezTo>
                  <a:cubicBezTo>
                    <a:pt x="116" y="57"/>
                    <a:pt x="112" y="86"/>
                    <a:pt x="91" y="10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7" name="Freeform 13"/>
            <p:cNvSpPr>
              <a:spLocks/>
            </p:cNvSpPr>
            <p:nvPr/>
          </p:nvSpPr>
          <p:spPr bwMode="auto">
            <a:xfrm>
              <a:off x="4788431" y="3038350"/>
              <a:ext cx="118536" cy="115747"/>
            </a:xfrm>
            <a:custGeom>
              <a:avLst/>
              <a:gdLst>
                <a:gd name="T0" fmla="*/ 16 w 65"/>
                <a:gd name="T1" fmla="*/ 9 h 64"/>
                <a:gd name="T2" fmla="*/ 10 w 65"/>
                <a:gd name="T3" fmla="*/ 49 h 64"/>
                <a:gd name="T4" fmla="*/ 50 w 65"/>
                <a:gd name="T5" fmla="*/ 55 h 64"/>
                <a:gd name="T6" fmla="*/ 56 w 65"/>
                <a:gd name="T7" fmla="*/ 15 h 64"/>
                <a:gd name="T8" fmla="*/ 16 w 65"/>
                <a:gd name="T9" fmla="*/ 9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64">
                  <a:moveTo>
                    <a:pt x="16" y="9"/>
                  </a:moveTo>
                  <a:cubicBezTo>
                    <a:pt x="3" y="18"/>
                    <a:pt x="0" y="36"/>
                    <a:pt x="10" y="49"/>
                  </a:cubicBezTo>
                  <a:cubicBezTo>
                    <a:pt x="19" y="62"/>
                    <a:pt x="37" y="64"/>
                    <a:pt x="50" y="55"/>
                  </a:cubicBezTo>
                  <a:cubicBezTo>
                    <a:pt x="62" y="45"/>
                    <a:pt x="65" y="27"/>
                    <a:pt x="56" y="15"/>
                  </a:cubicBezTo>
                  <a:cubicBezTo>
                    <a:pt x="46" y="2"/>
                    <a:pt x="28" y="0"/>
                    <a:pt x="16" y="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8" name="Freeform 14"/>
            <p:cNvSpPr>
              <a:spLocks/>
            </p:cNvSpPr>
            <p:nvPr/>
          </p:nvSpPr>
          <p:spPr bwMode="auto">
            <a:xfrm>
              <a:off x="4473265" y="3140150"/>
              <a:ext cx="309588" cy="237072"/>
            </a:xfrm>
            <a:custGeom>
              <a:avLst/>
              <a:gdLst>
                <a:gd name="T0" fmla="*/ 222 w 222"/>
                <a:gd name="T1" fmla="*/ 12 h 170"/>
                <a:gd name="T2" fmla="*/ 10 w 222"/>
                <a:gd name="T3" fmla="*/ 170 h 170"/>
                <a:gd name="T4" fmla="*/ 0 w 222"/>
                <a:gd name="T5" fmla="*/ 158 h 170"/>
                <a:gd name="T6" fmla="*/ 213 w 222"/>
                <a:gd name="T7" fmla="*/ 0 h 170"/>
                <a:gd name="T8" fmla="*/ 222 w 222"/>
                <a:gd name="T9" fmla="*/ 12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2" h="170">
                  <a:moveTo>
                    <a:pt x="222" y="12"/>
                  </a:moveTo>
                  <a:lnTo>
                    <a:pt x="10" y="170"/>
                  </a:lnTo>
                  <a:lnTo>
                    <a:pt x="0" y="158"/>
                  </a:lnTo>
                  <a:lnTo>
                    <a:pt x="213" y="0"/>
                  </a:lnTo>
                  <a:lnTo>
                    <a:pt x="222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9" name="Freeform 15"/>
            <p:cNvSpPr>
              <a:spLocks noEditPoints="1"/>
            </p:cNvSpPr>
            <p:nvPr/>
          </p:nvSpPr>
          <p:spPr bwMode="auto">
            <a:xfrm>
              <a:off x="5035265" y="3442766"/>
              <a:ext cx="271935" cy="271935"/>
            </a:xfrm>
            <a:custGeom>
              <a:avLst/>
              <a:gdLst>
                <a:gd name="T0" fmla="*/ 55 w 149"/>
                <a:gd name="T1" fmla="*/ 11 h 149"/>
                <a:gd name="T2" fmla="*/ 11 w 149"/>
                <a:gd name="T3" fmla="*/ 94 h 149"/>
                <a:gd name="T4" fmla="*/ 94 w 149"/>
                <a:gd name="T5" fmla="*/ 138 h 149"/>
                <a:gd name="T6" fmla="*/ 138 w 149"/>
                <a:gd name="T7" fmla="*/ 56 h 149"/>
                <a:gd name="T8" fmla="*/ 55 w 149"/>
                <a:gd name="T9" fmla="*/ 11 h 149"/>
                <a:gd name="T10" fmla="*/ 90 w 149"/>
                <a:gd name="T11" fmla="*/ 128 h 149"/>
                <a:gd name="T12" fmla="*/ 22 w 149"/>
                <a:gd name="T13" fmla="*/ 90 h 149"/>
                <a:gd name="T14" fmla="*/ 59 w 149"/>
                <a:gd name="T15" fmla="*/ 22 h 149"/>
                <a:gd name="T16" fmla="*/ 127 w 149"/>
                <a:gd name="T17" fmla="*/ 59 h 149"/>
                <a:gd name="T18" fmla="*/ 90 w 149"/>
                <a:gd name="T19" fmla="*/ 128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9" h="149">
                  <a:moveTo>
                    <a:pt x="55" y="11"/>
                  </a:moveTo>
                  <a:cubicBezTo>
                    <a:pt x="20" y="21"/>
                    <a:pt x="0" y="59"/>
                    <a:pt x="11" y="94"/>
                  </a:cubicBezTo>
                  <a:cubicBezTo>
                    <a:pt x="21" y="129"/>
                    <a:pt x="58" y="149"/>
                    <a:pt x="94" y="138"/>
                  </a:cubicBezTo>
                  <a:cubicBezTo>
                    <a:pt x="129" y="128"/>
                    <a:pt x="149" y="91"/>
                    <a:pt x="138" y="56"/>
                  </a:cubicBezTo>
                  <a:cubicBezTo>
                    <a:pt x="128" y="20"/>
                    <a:pt x="91" y="0"/>
                    <a:pt x="55" y="11"/>
                  </a:cubicBezTo>
                  <a:close/>
                  <a:moveTo>
                    <a:pt x="90" y="128"/>
                  </a:moveTo>
                  <a:cubicBezTo>
                    <a:pt x="61" y="136"/>
                    <a:pt x="30" y="120"/>
                    <a:pt x="22" y="90"/>
                  </a:cubicBezTo>
                  <a:cubicBezTo>
                    <a:pt x="13" y="61"/>
                    <a:pt x="30" y="31"/>
                    <a:pt x="59" y="22"/>
                  </a:cubicBezTo>
                  <a:cubicBezTo>
                    <a:pt x="88" y="13"/>
                    <a:pt x="119" y="30"/>
                    <a:pt x="127" y="59"/>
                  </a:cubicBezTo>
                  <a:cubicBezTo>
                    <a:pt x="136" y="88"/>
                    <a:pt x="119" y="119"/>
                    <a:pt x="90" y="12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50" name="Freeform 16"/>
            <p:cNvSpPr>
              <a:spLocks/>
            </p:cNvSpPr>
            <p:nvPr/>
          </p:nvSpPr>
          <p:spPr bwMode="auto">
            <a:xfrm>
              <a:off x="5102202" y="3511098"/>
              <a:ext cx="138060" cy="136665"/>
            </a:xfrm>
            <a:custGeom>
              <a:avLst/>
              <a:gdLst>
                <a:gd name="T0" fmla="*/ 28 w 75"/>
                <a:gd name="T1" fmla="*/ 5 h 75"/>
                <a:gd name="T2" fmla="*/ 5 w 75"/>
                <a:gd name="T3" fmla="*/ 47 h 75"/>
                <a:gd name="T4" fmla="*/ 47 w 75"/>
                <a:gd name="T5" fmla="*/ 70 h 75"/>
                <a:gd name="T6" fmla="*/ 70 w 75"/>
                <a:gd name="T7" fmla="*/ 28 h 75"/>
                <a:gd name="T8" fmla="*/ 28 w 75"/>
                <a:gd name="T9" fmla="*/ 5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5" h="75">
                  <a:moveTo>
                    <a:pt x="28" y="5"/>
                  </a:moveTo>
                  <a:cubicBezTo>
                    <a:pt x="10" y="11"/>
                    <a:pt x="0" y="29"/>
                    <a:pt x="5" y="47"/>
                  </a:cubicBezTo>
                  <a:cubicBezTo>
                    <a:pt x="10" y="65"/>
                    <a:pt x="29" y="75"/>
                    <a:pt x="47" y="70"/>
                  </a:cubicBezTo>
                  <a:cubicBezTo>
                    <a:pt x="65" y="65"/>
                    <a:pt x="75" y="46"/>
                    <a:pt x="70" y="28"/>
                  </a:cubicBezTo>
                  <a:cubicBezTo>
                    <a:pt x="65" y="10"/>
                    <a:pt x="46" y="0"/>
                    <a:pt x="28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51" name="Freeform 17"/>
            <p:cNvSpPr>
              <a:spLocks/>
            </p:cNvSpPr>
            <p:nvPr/>
          </p:nvSpPr>
          <p:spPr bwMode="auto">
            <a:xfrm>
              <a:off x="4647583" y="3596165"/>
              <a:ext cx="428124" cy="152005"/>
            </a:xfrm>
            <a:custGeom>
              <a:avLst/>
              <a:gdLst>
                <a:gd name="T0" fmla="*/ 307 w 307"/>
                <a:gd name="T1" fmla="*/ 19 h 109"/>
                <a:gd name="T2" fmla="*/ 6 w 307"/>
                <a:gd name="T3" fmla="*/ 109 h 109"/>
                <a:gd name="T4" fmla="*/ 0 w 307"/>
                <a:gd name="T5" fmla="*/ 91 h 109"/>
                <a:gd name="T6" fmla="*/ 302 w 307"/>
                <a:gd name="T7" fmla="*/ 0 h 109"/>
                <a:gd name="T8" fmla="*/ 307 w 307"/>
                <a:gd name="T9" fmla="*/ 19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7" h="109">
                  <a:moveTo>
                    <a:pt x="307" y="19"/>
                  </a:moveTo>
                  <a:lnTo>
                    <a:pt x="6" y="109"/>
                  </a:lnTo>
                  <a:lnTo>
                    <a:pt x="0" y="91"/>
                  </a:lnTo>
                  <a:lnTo>
                    <a:pt x="302" y="0"/>
                  </a:lnTo>
                  <a:lnTo>
                    <a:pt x="307" y="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52" name="Freeform 18"/>
            <p:cNvSpPr>
              <a:spLocks noEditPoints="1"/>
            </p:cNvSpPr>
            <p:nvPr/>
          </p:nvSpPr>
          <p:spPr bwMode="auto">
            <a:xfrm>
              <a:off x="3543108" y="5689367"/>
              <a:ext cx="411389" cy="411389"/>
            </a:xfrm>
            <a:custGeom>
              <a:avLst/>
              <a:gdLst>
                <a:gd name="T0" fmla="*/ 222 w 225"/>
                <a:gd name="T1" fmla="*/ 106 h 225"/>
                <a:gd name="T2" fmla="*/ 106 w 225"/>
                <a:gd name="T3" fmla="*/ 3 h 225"/>
                <a:gd name="T4" fmla="*/ 4 w 225"/>
                <a:gd name="T5" fmla="*/ 119 h 225"/>
                <a:gd name="T6" fmla="*/ 119 w 225"/>
                <a:gd name="T7" fmla="*/ 221 h 225"/>
                <a:gd name="T8" fmla="*/ 222 w 225"/>
                <a:gd name="T9" fmla="*/ 106 h 225"/>
                <a:gd name="T10" fmla="*/ 22 w 225"/>
                <a:gd name="T11" fmla="*/ 118 h 225"/>
                <a:gd name="T12" fmla="*/ 107 w 225"/>
                <a:gd name="T13" fmla="*/ 22 h 225"/>
                <a:gd name="T14" fmla="*/ 203 w 225"/>
                <a:gd name="T15" fmla="*/ 107 h 225"/>
                <a:gd name="T16" fmla="*/ 118 w 225"/>
                <a:gd name="T17" fmla="*/ 203 h 225"/>
                <a:gd name="T18" fmla="*/ 22 w 225"/>
                <a:gd name="T19" fmla="*/ 118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5" h="225">
                  <a:moveTo>
                    <a:pt x="222" y="106"/>
                  </a:moveTo>
                  <a:cubicBezTo>
                    <a:pt x="218" y="46"/>
                    <a:pt x="166" y="0"/>
                    <a:pt x="106" y="3"/>
                  </a:cubicBezTo>
                  <a:cubicBezTo>
                    <a:pt x="46" y="7"/>
                    <a:pt x="0" y="58"/>
                    <a:pt x="4" y="119"/>
                  </a:cubicBezTo>
                  <a:cubicBezTo>
                    <a:pt x="7" y="179"/>
                    <a:pt x="59" y="225"/>
                    <a:pt x="119" y="221"/>
                  </a:cubicBezTo>
                  <a:cubicBezTo>
                    <a:pt x="179" y="218"/>
                    <a:pt x="225" y="166"/>
                    <a:pt x="222" y="106"/>
                  </a:cubicBezTo>
                  <a:close/>
                  <a:moveTo>
                    <a:pt x="22" y="118"/>
                  </a:moveTo>
                  <a:cubicBezTo>
                    <a:pt x="19" y="68"/>
                    <a:pt x="57" y="25"/>
                    <a:pt x="107" y="22"/>
                  </a:cubicBezTo>
                  <a:cubicBezTo>
                    <a:pt x="157" y="19"/>
                    <a:pt x="200" y="57"/>
                    <a:pt x="203" y="107"/>
                  </a:cubicBezTo>
                  <a:cubicBezTo>
                    <a:pt x="206" y="157"/>
                    <a:pt x="168" y="200"/>
                    <a:pt x="118" y="203"/>
                  </a:cubicBezTo>
                  <a:cubicBezTo>
                    <a:pt x="68" y="206"/>
                    <a:pt x="25" y="167"/>
                    <a:pt x="22" y="11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53" name="Freeform 19"/>
            <p:cNvSpPr>
              <a:spLocks/>
            </p:cNvSpPr>
            <p:nvPr/>
          </p:nvSpPr>
          <p:spPr bwMode="auto">
            <a:xfrm>
              <a:off x="3643515" y="5789774"/>
              <a:ext cx="210576" cy="209181"/>
            </a:xfrm>
            <a:custGeom>
              <a:avLst/>
              <a:gdLst>
                <a:gd name="T0" fmla="*/ 113 w 115"/>
                <a:gd name="T1" fmla="*/ 54 h 114"/>
                <a:gd name="T2" fmla="*/ 54 w 115"/>
                <a:gd name="T3" fmla="*/ 2 h 114"/>
                <a:gd name="T4" fmla="*/ 2 w 115"/>
                <a:gd name="T5" fmla="*/ 60 h 114"/>
                <a:gd name="T6" fmla="*/ 61 w 115"/>
                <a:gd name="T7" fmla="*/ 113 h 114"/>
                <a:gd name="T8" fmla="*/ 113 w 115"/>
                <a:gd name="T9" fmla="*/ 54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5" h="114">
                  <a:moveTo>
                    <a:pt x="113" y="54"/>
                  </a:moveTo>
                  <a:cubicBezTo>
                    <a:pt x="111" y="23"/>
                    <a:pt x="85" y="0"/>
                    <a:pt x="54" y="2"/>
                  </a:cubicBezTo>
                  <a:cubicBezTo>
                    <a:pt x="24" y="4"/>
                    <a:pt x="0" y="30"/>
                    <a:pt x="2" y="60"/>
                  </a:cubicBezTo>
                  <a:cubicBezTo>
                    <a:pt x="4" y="91"/>
                    <a:pt x="30" y="114"/>
                    <a:pt x="61" y="113"/>
                  </a:cubicBezTo>
                  <a:cubicBezTo>
                    <a:pt x="91" y="111"/>
                    <a:pt x="115" y="85"/>
                    <a:pt x="113" y="5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54" name="Freeform 20"/>
            <p:cNvSpPr>
              <a:spLocks/>
            </p:cNvSpPr>
            <p:nvPr/>
          </p:nvSpPr>
          <p:spPr bwMode="auto">
            <a:xfrm>
              <a:off x="3674195" y="5004649"/>
              <a:ext cx="86461" cy="719582"/>
            </a:xfrm>
            <a:custGeom>
              <a:avLst/>
              <a:gdLst>
                <a:gd name="T0" fmla="*/ 30 w 62"/>
                <a:gd name="T1" fmla="*/ 516 h 516"/>
                <a:gd name="T2" fmla="*/ 0 w 62"/>
                <a:gd name="T3" fmla="*/ 2 h 516"/>
                <a:gd name="T4" fmla="*/ 32 w 62"/>
                <a:gd name="T5" fmla="*/ 0 h 516"/>
                <a:gd name="T6" fmla="*/ 62 w 62"/>
                <a:gd name="T7" fmla="*/ 515 h 516"/>
                <a:gd name="T8" fmla="*/ 30 w 62"/>
                <a:gd name="T9" fmla="*/ 516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516">
                  <a:moveTo>
                    <a:pt x="30" y="516"/>
                  </a:moveTo>
                  <a:lnTo>
                    <a:pt x="0" y="2"/>
                  </a:lnTo>
                  <a:lnTo>
                    <a:pt x="32" y="0"/>
                  </a:lnTo>
                  <a:lnTo>
                    <a:pt x="62" y="515"/>
                  </a:lnTo>
                  <a:lnTo>
                    <a:pt x="30" y="5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55" name="Freeform 21"/>
            <p:cNvSpPr>
              <a:spLocks noEditPoints="1"/>
            </p:cNvSpPr>
            <p:nvPr/>
          </p:nvSpPr>
          <p:spPr bwMode="auto">
            <a:xfrm>
              <a:off x="4258506" y="5721442"/>
              <a:ext cx="200814" cy="200814"/>
            </a:xfrm>
            <a:custGeom>
              <a:avLst/>
              <a:gdLst>
                <a:gd name="T0" fmla="*/ 50 w 110"/>
                <a:gd name="T1" fmla="*/ 2 h 110"/>
                <a:gd name="T2" fmla="*/ 2 w 110"/>
                <a:gd name="T3" fmla="*/ 60 h 110"/>
                <a:gd name="T4" fmla="*/ 60 w 110"/>
                <a:gd name="T5" fmla="*/ 107 h 110"/>
                <a:gd name="T6" fmla="*/ 107 w 110"/>
                <a:gd name="T7" fmla="*/ 50 h 110"/>
                <a:gd name="T8" fmla="*/ 50 w 110"/>
                <a:gd name="T9" fmla="*/ 2 h 110"/>
                <a:gd name="T10" fmla="*/ 59 w 110"/>
                <a:gd name="T11" fmla="*/ 98 h 110"/>
                <a:gd name="T12" fmla="*/ 11 w 110"/>
                <a:gd name="T13" fmla="*/ 59 h 110"/>
                <a:gd name="T14" fmla="*/ 51 w 110"/>
                <a:gd name="T15" fmla="*/ 11 h 110"/>
                <a:gd name="T16" fmla="*/ 98 w 110"/>
                <a:gd name="T17" fmla="*/ 51 h 110"/>
                <a:gd name="T18" fmla="*/ 59 w 110"/>
                <a:gd name="T19" fmla="*/ 98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0" h="110">
                  <a:moveTo>
                    <a:pt x="50" y="2"/>
                  </a:moveTo>
                  <a:cubicBezTo>
                    <a:pt x="21" y="5"/>
                    <a:pt x="0" y="31"/>
                    <a:pt x="2" y="60"/>
                  </a:cubicBezTo>
                  <a:cubicBezTo>
                    <a:pt x="5" y="89"/>
                    <a:pt x="31" y="110"/>
                    <a:pt x="60" y="107"/>
                  </a:cubicBezTo>
                  <a:cubicBezTo>
                    <a:pt x="89" y="105"/>
                    <a:pt x="110" y="79"/>
                    <a:pt x="107" y="50"/>
                  </a:cubicBezTo>
                  <a:cubicBezTo>
                    <a:pt x="105" y="21"/>
                    <a:pt x="79" y="0"/>
                    <a:pt x="50" y="2"/>
                  </a:cubicBezTo>
                  <a:close/>
                  <a:moveTo>
                    <a:pt x="59" y="98"/>
                  </a:moveTo>
                  <a:cubicBezTo>
                    <a:pt x="35" y="101"/>
                    <a:pt x="14" y="83"/>
                    <a:pt x="11" y="59"/>
                  </a:cubicBezTo>
                  <a:cubicBezTo>
                    <a:pt x="9" y="35"/>
                    <a:pt x="27" y="14"/>
                    <a:pt x="51" y="11"/>
                  </a:cubicBezTo>
                  <a:cubicBezTo>
                    <a:pt x="75" y="9"/>
                    <a:pt x="96" y="27"/>
                    <a:pt x="98" y="51"/>
                  </a:cubicBezTo>
                  <a:cubicBezTo>
                    <a:pt x="101" y="75"/>
                    <a:pt x="83" y="96"/>
                    <a:pt x="59" y="9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56" name="Freeform 22"/>
            <p:cNvSpPr>
              <a:spLocks/>
            </p:cNvSpPr>
            <p:nvPr/>
          </p:nvSpPr>
          <p:spPr bwMode="auto">
            <a:xfrm>
              <a:off x="4308710" y="5770250"/>
              <a:ext cx="101802" cy="101802"/>
            </a:xfrm>
            <a:custGeom>
              <a:avLst/>
              <a:gdLst>
                <a:gd name="T0" fmla="*/ 25 w 56"/>
                <a:gd name="T1" fmla="*/ 1 h 56"/>
                <a:gd name="T2" fmla="*/ 1 w 56"/>
                <a:gd name="T3" fmla="*/ 31 h 56"/>
                <a:gd name="T4" fmla="*/ 30 w 56"/>
                <a:gd name="T5" fmla="*/ 55 h 56"/>
                <a:gd name="T6" fmla="*/ 55 w 56"/>
                <a:gd name="T7" fmla="*/ 25 h 56"/>
                <a:gd name="T8" fmla="*/ 25 w 56"/>
                <a:gd name="T9" fmla="*/ 1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56">
                  <a:moveTo>
                    <a:pt x="25" y="1"/>
                  </a:moveTo>
                  <a:cubicBezTo>
                    <a:pt x="11" y="3"/>
                    <a:pt x="0" y="16"/>
                    <a:pt x="1" y="31"/>
                  </a:cubicBezTo>
                  <a:cubicBezTo>
                    <a:pt x="3" y="45"/>
                    <a:pt x="16" y="56"/>
                    <a:pt x="30" y="55"/>
                  </a:cubicBezTo>
                  <a:cubicBezTo>
                    <a:pt x="45" y="53"/>
                    <a:pt x="56" y="40"/>
                    <a:pt x="55" y="25"/>
                  </a:cubicBezTo>
                  <a:cubicBezTo>
                    <a:pt x="53" y="11"/>
                    <a:pt x="40" y="0"/>
                    <a:pt x="2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57" name="Freeform 23"/>
            <p:cNvSpPr>
              <a:spLocks/>
            </p:cNvSpPr>
            <p:nvPr/>
          </p:nvSpPr>
          <p:spPr bwMode="auto">
            <a:xfrm>
              <a:off x="3930790" y="5819059"/>
              <a:ext cx="347241" cy="52992"/>
            </a:xfrm>
            <a:custGeom>
              <a:avLst/>
              <a:gdLst>
                <a:gd name="T0" fmla="*/ 249 w 249"/>
                <a:gd name="T1" fmla="*/ 15 h 38"/>
                <a:gd name="T2" fmla="*/ 1 w 249"/>
                <a:gd name="T3" fmla="*/ 38 h 38"/>
                <a:gd name="T4" fmla="*/ 0 w 249"/>
                <a:gd name="T5" fmla="*/ 24 h 38"/>
                <a:gd name="T6" fmla="*/ 247 w 249"/>
                <a:gd name="T7" fmla="*/ 0 h 38"/>
                <a:gd name="T8" fmla="*/ 249 w 249"/>
                <a:gd name="T9" fmla="*/ 15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9" h="38">
                  <a:moveTo>
                    <a:pt x="249" y="15"/>
                  </a:moveTo>
                  <a:lnTo>
                    <a:pt x="1" y="38"/>
                  </a:lnTo>
                  <a:lnTo>
                    <a:pt x="0" y="24"/>
                  </a:lnTo>
                  <a:lnTo>
                    <a:pt x="247" y="0"/>
                  </a:lnTo>
                  <a:lnTo>
                    <a:pt x="249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58" name="Freeform 24"/>
            <p:cNvSpPr>
              <a:spLocks noEditPoints="1"/>
            </p:cNvSpPr>
            <p:nvPr/>
          </p:nvSpPr>
          <p:spPr bwMode="auto">
            <a:xfrm>
              <a:off x="3957286" y="5382568"/>
              <a:ext cx="170134" cy="171529"/>
            </a:xfrm>
            <a:custGeom>
              <a:avLst/>
              <a:gdLst>
                <a:gd name="T0" fmla="*/ 12 w 93"/>
                <a:gd name="T1" fmla="*/ 24 h 94"/>
                <a:gd name="T2" fmla="*/ 24 w 93"/>
                <a:gd name="T3" fmla="*/ 81 h 94"/>
                <a:gd name="T4" fmla="*/ 80 w 93"/>
                <a:gd name="T5" fmla="*/ 70 h 94"/>
                <a:gd name="T6" fmla="*/ 69 w 93"/>
                <a:gd name="T7" fmla="*/ 13 h 94"/>
                <a:gd name="T8" fmla="*/ 12 w 93"/>
                <a:gd name="T9" fmla="*/ 24 h 94"/>
                <a:gd name="T10" fmla="*/ 75 w 93"/>
                <a:gd name="T11" fmla="*/ 66 h 94"/>
                <a:gd name="T12" fmla="*/ 28 w 93"/>
                <a:gd name="T13" fmla="*/ 75 h 94"/>
                <a:gd name="T14" fmla="*/ 18 w 93"/>
                <a:gd name="T15" fmla="*/ 28 h 94"/>
                <a:gd name="T16" fmla="*/ 65 w 93"/>
                <a:gd name="T17" fmla="*/ 19 h 94"/>
                <a:gd name="T18" fmla="*/ 75 w 93"/>
                <a:gd name="T19" fmla="*/ 6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3" h="94">
                  <a:moveTo>
                    <a:pt x="12" y="24"/>
                  </a:moveTo>
                  <a:cubicBezTo>
                    <a:pt x="0" y="43"/>
                    <a:pt x="5" y="68"/>
                    <a:pt x="24" y="81"/>
                  </a:cubicBezTo>
                  <a:cubicBezTo>
                    <a:pt x="42" y="94"/>
                    <a:pt x="68" y="88"/>
                    <a:pt x="80" y="70"/>
                  </a:cubicBezTo>
                  <a:cubicBezTo>
                    <a:pt x="93" y="51"/>
                    <a:pt x="88" y="25"/>
                    <a:pt x="69" y="13"/>
                  </a:cubicBezTo>
                  <a:cubicBezTo>
                    <a:pt x="50" y="0"/>
                    <a:pt x="25" y="5"/>
                    <a:pt x="12" y="24"/>
                  </a:cubicBezTo>
                  <a:close/>
                  <a:moveTo>
                    <a:pt x="75" y="66"/>
                  </a:moveTo>
                  <a:cubicBezTo>
                    <a:pt x="64" y="81"/>
                    <a:pt x="43" y="86"/>
                    <a:pt x="28" y="75"/>
                  </a:cubicBezTo>
                  <a:cubicBezTo>
                    <a:pt x="12" y="65"/>
                    <a:pt x="8" y="44"/>
                    <a:pt x="18" y="28"/>
                  </a:cubicBezTo>
                  <a:cubicBezTo>
                    <a:pt x="29" y="12"/>
                    <a:pt x="50" y="8"/>
                    <a:pt x="65" y="19"/>
                  </a:cubicBezTo>
                  <a:cubicBezTo>
                    <a:pt x="81" y="29"/>
                    <a:pt x="85" y="50"/>
                    <a:pt x="75" y="6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59" name="Freeform 25"/>
            <p:cNvSpPr>
              <a:spLocks/>
            </p:cNvSpPr>
            <p:nvPr/>
          </p:nvSpPr>
          <p:spPr bwMode="auto">
            <a:xfrm>
              <a:off x="3999122" y="5424404"/>
              <a:ext cx="86461" cy="87856"/>
            </a:xfrm>
            <a:custGeom>
              <a:avLst/>
              <a:gdLst>
                <a:gd name="T0" fmla="*/ 6 w 47"/>
                <a:gd name="T1" fmla="*/ 12 h 48"/>
                <a:gd name="T2" fmla="*/ 12 w 47"/>
                <a:gd name="T3" fmla="*/ 41 h 48"/>
                <a:gd name="T4" fmla="*/ 41 w 47"/>
                <a:gd name="T5" fmla="*/ 35 h 48"/>
                <a:gd name="T6" fmla="*/ 35 w 47"/>
                <a:gd name="T7" fmla="*/ 7 h 48"/>
                <a:gd name="T8" fmla="*/ 6 w 47"/>
                <a:gd name="T9" fmla="*/ 1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" h="48">
                  <a:moveTo>
                    <a:pt x="6" y="12"/>
                  </a:moveTo>
                  <a:cubicBezTo>
                    <a:pt x="0" y="22"/>
                    <a:pt x="2" y="35"/>
                    <a:pt x="12" y="41"/>
                  </a:cubicBezTo>
                  <a:cubicBezTo>
                    <a:pt x="21" y="48"/>
                    <a:pt x="34" y="45"/>
                    <a:pt x="41" y="35"/>
                  </a:cubicBezTo>
                  <a:cubicBezTo>
                    <a:pt x="47" y="26"/>
                    <a:pt x="45" y="13"/>
                    <a:pt x="35" y="7"/>
                  </a:cubicBezTo>
                  <a:cubicBezTo>
                    <a:pt x="25" y="0"/>
                    <a:pt x="12" y="3"/>
                    <a:pt x="6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60" name="Freeform 26"/>
            <p:cNvSpPr>
              <a:spLocks/>
            </p:cNvSpPr>
            <p:nvPr/>
          </p:nvSpPr>
          <p:spPr bwMode="auto">
            <a:xfrm>
              <a:off x="3849907" y="5517839"/>
              <a:ext cx="163161" cy="232888"/>
            </a:xfrm>
            <a:custGeom>
              <a:avLst/>
              <a:gdLst>
                <a:gd name="T0" fmla="*/ 117 w 117"/>
                <a:gd name="T1" fmla="*/ 7 h 167"/>
                <a:gd name="T2" fmla="*/ 9 w 117"/>
                <a:gd name="T3" fmla="*/ 167 h 167"/>
                <a:gd name="T4" fmla="*/ 0 w 117"/>
                <a:gd name="T5" fmla="*/ 160 h 167"/>
                <a:gd name="T6" fmla="*/ 107 w 117"/>
                <a:gd name="T7" fmla="*/ 0 h 167"/>
                <a:gd name="T8" fmla="*/ 117 w 117"/>
                <a:gd name="T9" fmla="*/ 7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7" h="167">
                  <a:moveTo>
                    <a:pt x="117" y="7"/>
                  </a:moveTo>
                  <a:lnTo>
                    <a:pt x="9" y="167"/>
                  </a:lnTo>
                  <a:lnTo>
                    <a:pt x="0" y="160"/>
                  </a:lnTo>
                  <a:lnTo>
                    <a:pt x="107" y="0"/>
                  </a:lnTo>
                  <a:lnTo>
                    <a:pt x="117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61" name="Freeform 27"/>
            <p:cNvSpPr>
              <a:spLocks noEditPoints="1"/>
            </p:cNvSpPr>
            <p:nvPr/>
          </p:nvSpPr>
          <p:spPr bwMode="auto">
            <a:xfrm>
              <a:off x="3048047" y="5523417"/>
              <a:ext cx="227310" cy="227310"/>
            </a:xfrm>
            <a:custGeom>
              <a:avLst/>
              <a:gdLst>
                <a:gd name="T0" fmla="*/ 41 w 124"/>
                <a:gd name="T1" fmla="*/ 113 h 124"/>
                <a:gd name="T2" fmla="*/ 113 w 124"/>
                <a:gd name="T3" fmla="*/ 84 h 124"/>
                <a:gd name="T4" fmla="*/ 84 w 124"/>
                <a:gd name="T5" fmla="*/ 12 h 124"/>
                <a:gd name="T6" fmla="*/ 12 w 124"/>
                <a:gd name="T7" fmla="*/ 41 h 124"/>
                <a:gd name="T8" fmla="*/ 41 w 124"/>
                <a:gd name="T9" fmla="*/ 113 h 124"/>
                <a:gd name="T10" fmla="*/ 80 w 124"/>
                <a:gd name="T11" fmla="*/ 21 h 124"/>
                <a:gd name="T12" fmla="*/ 104 w 124"/>
                <a:gd name="T13" fmla="*/ 80 h 124"/>
                <a:gd name="T14" fmla="*/ 44 w 124"/>
                <a:gd name="T15" fmla="*/ 104 h 124"/>
                <a:gd name="T16" fmla="*/ 21 w 124"/>
                <a:gd name="T17" fmla="*/ 45 h 124"/>
                <a:gd name="T18" fmla="*/ 80 w 124"/>
                <a:gd name="T19" fmla="*/ 2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4" h="124">
                  <a:moveTo>
                    <a:pt x="41" y="113"/>
                  </a:moveTo>
                  <a:cubicBezTo>
                    <a:pt x="69" y="124"/>
                    <a:pt x="101" y="112"/>
                    <a:pt x="113" y="84"/>
                  </a:cubicBezTo>
                  <a:cubicBezTo>
                    <a:pt x="124" y="56"/>
                    <a:pt x="111" y="24"/>
                    <a:pt x="84" y="12"/>
                  </a:cubicBezTo>
                  <a:cubicBezTo>
                    <a:pt x="56" y="0"/>
                    <a:pt x="24" y="13"/>
                    <a:pt x="12" y="41"/>
                  </a:cubicBezTo>
                  <a:cubicBezTo>
                    <a:pt x="0" y="69"/>
                    <a:pt x="13" y="101"/>
                    <a:pt x="41" y="113"/>
                  </a:cubicBezTo>
                  <a:close/>
                  <a:moveTo>
                    <a:pt x="80" y="21"/>
                  </a:moveTo>
                  <a:cubicBezTo>
                    <a:pt x="103" y="31"/>
                    <a:pt x="114" y="57"/>
                    <a:pt x="104" y="80"/>
                  </a:cubicBezTo>
                  <a:cubicBezTo>
                    <a:pt x="94" y="103"/>
                    <a:pt x="67" y="114"/>
                    <a:pt x="44" y="104"/>
                  </a:cubicBezTo>
                  <a:cubicBezTo>
                    <a:pt x="21" y="94"/>
                    <a:pt x="11" y="68"/>
                    <a:pt x="21" y="45"/>
                  </a:cubicBezTo>
                  <a:cubicBezTo>
                    <a:pt x="30" y="22"/>
                    <a:pt x="57" y="11"/>
                    <a:pt x="80" y="2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62" name="Freeform 28"/>
            <p:cNvSpPr>
              <a:spLocks/>
            </p:cNvSpPr>
            <p:nvPr/>
          </p:nvSpPr>
          <p:spPr bwMode="auto">
            <a:xfrm>
              <a:off x="3105223" y="5580593"/>
              <a:ext cx="114352" cy="114352"/>
            </a:xfrm>
            <a:custGeom>
              <a:avLst/>
              <a:gdLst>
                <a:gd name="T0" fmla="*/ 20 w 63"/>
                <a:gd name="T1" fmla="*/ 57 h 63"/>
                <a:gd name="T2" fmla="*/ 57 w 63"/>
                <a:gd name="T3" fmla="*/ 42 h 63"/>
                <a:gd name="T4" fmla="*/ 42 w 63"/>
                <a:gd name="T5" fmla="*/ 6 h 63"/>
                <a:gd name="T6" fmla="*/ 6 w 63"/>
                <a:gd name="T7" fmla="*/ 20 h 63"/>
                <a:gd name="T8" fmla="*/ 20 w 63"/>
                <a:gd name="T9" fmla="*/ 57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" h="63">
                  <a:moveTo>
                    <a:pt x="20" y="57"/>
                  </a:moveTo>
                  <a:cubicBezTo>
                    <a:pt x="34" y="63"/>
                    <a:pt x="51" y="56"/>
                    <a:pt x="57" y="42"/>
                  </a:cubicBezTo>
                  <a:cubicBezTo>
                    <a:pt x="63" y="28"/>
                    <a:pt x="56" y="12"/>
                    <a:pt x="42" y="6"/>
                  </a:cubicBezTo>
                  <a:cubicBezTo>
                    <a:pt x="28" y="0"/>
                    <a:pt x="12" y="6"/>
                    <a:pt x="6" y="20"/>
                  </a:cubicBezTo>
                  <a:cubicBezTo>
                    <a:pt x="0" y="35"/>
                    <a:pt x="6" y="51"/>
                    <a:pt x="20" y="5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63" name="Freeform 29"/>
            <p:cNvSpPr>
              <a:spLocks/>
            </p:cNvSpPr>
            <p:nvPr/>
          </p:nvSpPr>
          <p:spPr bwMode="auto">
            <a:xfrm>
              <a:off x="3236310" y="5660082"/>
              <a:ext cx="340267" cy="163161"/>
            </a:xfrm>
            <a:custGeom>
              <a:avLst/>
              <a:gdLst>
                <a:gd name="T0" fmla="*/ 7 w 244"/>
                <a:gd name="T1" fmla="*/ 0 h 117"/>
                <a:gd name="T2" fmla="*/ 244 w 244"/>
                <a:gd name="T3" fmla="*/ 103 h 117"/>
                <a:gd name="T4" fmla="*/ 237 w 244"/>
                <a:gd name="T5" fmla="*/ 117 h 117"/>
                <a:gd name="T6" fmla="*/ 0 w 244"/>
                <a:gd name="T7" fmla="*/ 15 h 117"/>
                <a:gd name="T8" fmla="*/ 7 w 244"/>
                <a:gd name="T9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4" h="117">
                  <a:moveTo>
                    <a:pt x="7" y="0"/>
                  </a:moveTo>
                  <a:lnTo>
                    <a:pt x="244" y="103"/>
                  </a:lnTo>
                  <a:lnTo>
                    <a:pt x="237" y="117"/>
                  </a:lnTo>
                  <a:lnTo>
                    <a:pt x="0" y="15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64" name="Freeform 30"/>
            <p:cNvSpPr>
              <a:spLocks noEditPoints="1"/>
            </p:cNvSpPr>
            <p:nvPr/>
          </p:nvSpPr>
          <p:spPr bwMode="auto">
            <a:xfrm>
              <a:off x="3338111" y="6022662"/>
              <a:ext cx="111563" cy="111563"/>
            </a:xfrm>
            <a:custGeom>
              <a:avLst/>
              <a:gdLst>
                <a:gd name="T0" fmla="*/ 43 w 61"/>
                <a:gd name="T1" fmla="*/ 54 h 61"/>
                <a:gd name="T2" fmla="*/ 54 w 61"/>
                <a:gd name="T3" fmla="*/ 18 h 61"/>
                <a:gd name="T4" fmla="*/ 18 w 61"/>
                <a:gd name="T5" fmla="*/ 7 h 61"/>
                <a:gd name="T6" fmla="*/ 7 w 61"/>
                <a:gd name="T7" fmla="*/ 43 h 61"/>
                <a:gd name="T8" fmla="*/ 43 w 61"/>
                <a:gd name="T9" fmla="*/ 54 h 61"/>
                <a:gd name="T10" fmla="*/ 20 w 61"/>
                <a:gd name="T11" fmla="*/ 11 h 61"/>
                <a:gd name="T12" fmla="*/ 50 w 61"/>
                <a:gd name="T13" fmla="*/ 20 h 61"/>
                <a:gd name="T14" fmla="*/ 40 w 61"/>
                <a:gd name="T15" fmla="*/ 50 h 61"/>
                <a:gd name="T16" fmla="*/ 11 w 61"/>
                <a:gd name="T17" fmla="*/ 41 h 61"/>
                <a:gd name="T18" fmla="*/ 20 w 61"/>
                <a:gd name="T19" fmla="*/ 1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" h="61">
                  <a:moveTo>
                    <a:pt x="43" y="54"/>
                  </a:moveTo>
                  <a:cubicBezTo>
                    <a:pt x="56" y="47"/>
                    <a:pt x="61" y="31"/>
                    <a:pt x="54" y="18"/>
                  </a:cubicBezTo>
                  <a:cubicBezTo>
                    <a:pt x="47" y="5"/>
                    <a:pt x="31" y="0"/>
                    <a:pt x="18" y="7"/>
                  </a:cubicBezTo>
                  <a:cubicBezTo>
                    <a:pt x="5" y="14"/>
                    <a:pt x="0" y="30"/>
                    <a:pt x="7" y="43"/>
                  </a:cubicBezTo>
                  <a:cubicBezTo>
                    <a:pt x="13" y="56"/>
                    <a:pt x="29" y="61"/>
                    <a:pt x="43" y="54"/>
                  </a:cubicBezTo>
                  <a:close/>
                  <a:moveTo>
                    <a:pt x="20" y="11"/>
                  </a:moveTo>
                  <a:cubicBezTo>
                    <a:pt x="31" y="5"/>
                    <a:pt x="44" y="10"/>
                    <a:pt x="50" y="20"/>
                  </a:cubicBezTo>
                  <a:cubicBezTo>
                    <a:pt x="55" y="31"/>
                    <a:pt x="51" y="45"/>
                    <a:pt x="40" y="50"/>
                  </a:cubicBezTo>
                  <a:cubicBezTo>
                    <a:pt x="30" y="56"/>
                    <a:pt x="16" y="52"/>
                    <a:pt x="11" y="41"/>
                  </a:cubicBezTo>
                  <a:cubicBezTo>
                    <a:pt x="5" y="30"/>
                    <a:pt x="9" y="17"/>
                    <a:pt x="20" y="1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65" name="Freeform 31"/>
            <p:cNvSpPr>
              <a:spLocks/>
            </p:cNvSpPr>
            <p:nvPr/>
          </p:nvSpPr>
          <p:spPr bwMode="auto">
            <a:xfrm>
              <a:off x="3366002" y="6049158"/>
              <a:ext cx="57177" cy="57177"/>
            </a:xfrm>
            <a:custGeom>
              <a:avLst/>
              <a:gdLst>
                <a:gd name="T0" fmla="*/ 21 w 31"/>
                <a:gd name="T1" fmla="*/ 28 h 31"/>
                <a:gd name="T2" fmla="*/ 27 w 31"/>
                <a:gd name="T3" fmla="*/ 9 h 31"/>
                <a:gd name="T4" fmla="*/ 9 w 31"/>
                <a:gd name="T5" fmla="*/ 4 h 31"/>
                <a:gd name="T6" fmla="*/ 3 w 31"/>
                <a:gd name="T7" fmla="*/ 22 h 31"/>
                <a:gd name="T8" fmla="*/ 21 w 31"/>
                <a:gd name="T9" fmla="*/ 2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1">
                  <a:moveTo>
                    <a:pt x="21" y="28"/>
                  </a:moveTo>
                  <a:cubicBezTo>
                    <a:pt x="28" y="24"/>
                    <a:pt x="31" y="16"/>
                    <a:pt x="27" y="9"/>
                  </a:cubicBezTo>
                  <a:cubicBezTo>
                    <a:pt x="24" y="3"/>
                    <a:pt x="16" y="0"/>
                    <a:pt x="9" y="4"/>
                  </a:cubicBezTo>
                  <a:cubicBezTo>
                    <a:pt x="2" y="7"/>
                    <a:pt x="0" y="15"/>
                    <a:pt x="3" y="22"/>
                  </a:cubicBezTo>
                  <a:cubicBezTo>
                    <a:pt x="7" y="28"/>
                    <a:pt x="15" y="31"/>
                    <a:pt x="21" y="2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66" name="Freeform 32"/>
            <p:cNvSpPr>
              <a:spLocks/>
            </p:cNvSpPr>
            <p:nvPr/>
          </p:nvSpPr>
          <p:spPr bwMode="auto">
            <a:xfrm>
              <a:off x="3428756" y="5972459"/>
              <a:ext cx="160372" cy="92040"/>
            </a:xfrm>
            <a:custGeom>
              <a:avLst/>
              <a:gdLst>
                <a:gd name="T0" fmla="*/ 0 w 115"/>
                <a:gd name="T1" fmla="*/ 58 h 66"/>
                <a:gd name="T2" fmla="*/ 112 w 115"/>
                <a:gd name="T3" fmla="*/ 0 h 66"/>
                <a:gd name="T4" fmla="*/ 115 w 115"/>
                <a:gd name="T5" fmla="*/ 7 h 66"/>
                <a:gd name="T6" fmla="*/ 3 w 115"/>
                <a:gd name="T7" fmla="*/ 66 h 66"/>
                <a:gd name="T8" fmla="*/ 0 w 115"/>
                <a:gd name="T9" fmla="*/ 58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5" h="66">
                  <a:moveTo>
                    <a:pt x="0" y="58"/>
                  </a:moveTo>
                  <a:lnTo>
                    <a:pt x="112" y="0"/>
                  </a:lnTo>
                  <a:lnTo>
                    <a:pt x="115" y="7"/>
                  </a:lnTo>
                  <a:lnTo>
                    <a:pt x="3" y="66"/>
                  </a:lnTo>
                  <a:lnTo>
                    <a:pt x="0" y="5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67" name="Freeform 33"/>
            <p:cNvSpPr>
              <a:spLocks noEditPoints="1"/>
            </p:cNvSpPr>
            <p:nvPr/>
          </p:nvSpPr>
          <p:spPr bwMode="auto">
            <a:xfrm>
              <a:off x="4602958" y="2183497"/>
              <a:ext cx="467171" cy="467171"/>
            </a:xfrm>
            <a:custGeom>
              <a:avLst/>
              <a:gdLst>
                <a:gd name="T0" fmla="*/ 39 w 256"/>
                <a:gd name="T1" fmla="*/ 58 h 256"/>
                <a:gd name="T2" fmla="*/ 58 w 256"/>
                <a:gd name="T3" fmla="*/ 217 h 256"/>
                <a:gd name="T4" fmla="*/ 218 w 256"/>
                <a:gd name="T5" fmla="*/ 198 h 256"/>
                <a:gd name="T6" fmla="*/ 198 w 256"/>
                <a:gd name="T7" fmla="*/ 39 h 256"/>
                <a:gd name="T8" fmla="*/ 39 w 256"/>
                <a:gd name="T9" fmla="*/ 58 h 256"/>
                <a:gd name="T10" fmla="*/ 202 w 256"/>
                <a:gd name="T11" fmla="*/ 186 h 256"/>
                <a:gd name="T12" fmla="*/ 70 w 256"/>
                <a:gd name="T13" fmla="*/ 202 h 256"/>
                <a:gd name="T14" fmla="*/ 54 w 256"/>
                <a:gd name="T15" fmla="*/ 70 h 256"/>
                <a:gd name="T16" fmla="*/ 186 w 256"/>
                <a:gd name="T17" fmla="*/ 54 h 256"/>
                <a:gd name="T18" fmla="*/ 202 w 256"/>
                <a:gd name="T19" fmla="*/ 18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6" h="256">
                  <a:moveTo>
                    <a:pt x="39" y="58"/>
                  </a:moveTo>
                  <a:cubicBezTo>
                    <a:pt x="0" y="107"/>
                    <a:pt x="9" y="179"/>
                    <a:pt x="58" y="217"/>
                  </a:cubicBezTo>
                  <a:cubicBezTo>
                    <a:pt x="108" y="256"/>
                    <a:pt x="179" y="247"/>
                    <a:pt x="218" y="198"/>
                  </a:cubicBezTo>
                  <a:cubicBezTo>
                    <a:pt x="256" y="149"/>
                    <a:pt x="248" y="77"/>
                    <a:pt x="198" y="39"/>
                  </a:cubicBezTo>
                  <a:cubicBezTo>
                    <a:pt x="149" y="0"/>
                    <a:pt x="78" y="9"/>
                    <a:pt x="39" y="58"/>
                  </a:cubicBezTo>
                  <a:close/>
                  <a:moveTo>
                    <a:pt x="202" y="186"/>
                  </a:moveTo>
                  <a:cubicBezTo>
                    <a:pt x="170" y="227"/>
                    <a:pt x="111" y="234"/>
                    <a:pt x="70" y="202"/>
                  </a:cubicBezTo>
                  <a:cubicBezTo>
                    <a:pt x="30" y="170"/>
                    <a:pt x="22" y="111"/>
                    <a:pt x="54" y="70"/>
                  </a:cubicBezTo>
                  <a:cubicBezTo>
                    <a:pt x="86" y="29"/>
                    <a:pt x="146" y="22"/>
                    <a:pt x="186" y="54"/>
                  </a:cubicBezTo>
                  <a:cubicBezTo>
                    <a:pt x="227" y="86"/>
                    <a:pt x="235" y="145"/>
                    <a:pt x="202" y="18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68" name="Freeform 34"/>
            <p:cNvSpPr>
              <a:spLocks/>
            </p:cNvSpPr>
            <p:nvPr/>
          </p:nvSpPr>
          <p:spPr bwMode="auto">
            <a:xfrm>
              <a:off x="4717310" y="2297849"/>
              <a:ext cx="237072" cy="237072"/>
            </a:xfrm>
            <a:custGeom>
              <a:avLst/>
              <a:gdLst>
                <a:gd name="T0" fmla="*/ 20 w 130"/>
                <a:gd name="T1" fmla="*/ 30 h 130"/>
                <a:gd name="T2" fmla="*/ 30 w 130"/>
                <a:gd name="T3" fmla="*/ 110 h 130"/>
                <a:gd name="T4" fmla="*/ 111 w 130"/>
                <a:gd name="T5" fmla="*/ 101 h 130"/>
                <a:gd name="T6" fmla="*/ 101 w 130"/>
                <a:gd name="T7" fmla="*/ 20 h 130"/>
                <a:gd name="T8" fmla="*/ 20 w 130"/>
                <a:gd name="T9" fmla="*/ 3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0" h="130">
                  <a:moveTo>
                    <a:pt x="20" y="30"/>
                  </a:moveTo>
                  <a:cubicBezTo>
                    <a:pt x="0" y="55"/>
                    <a:pt x="5" y="91"/>
                    <a:pt x="30" y="110"/>
                  </a:cubicBezTo>
                  <a:cubicBezTo>
                    <a:pt x="55" y="130"/>
                    <a:pt x="91" y="126"/>
                    <a:pt x="111" y="101"/>
                  </a:cubicBezTo>
                  <a:cubicBezTo>
                    <a:pt x="130" y="76"/>
                    <a:pt x="126" y="39"/>
                    <a:pt x="101" y="20"/>
                  </a:cubicBezTo>
                  <a:cubicBezTo>
                    <a:pt x="76" y="0"/>
                    <a:pt x="40" y="5"/>
                    <a:pt x="20" y="3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69" name="Freeform 35"/>
            <p:cNvSpPr>
              <a:spLocks/>
            </p:cNvSpPr>
            <p:nvPr/>
          </p:nvSpPr>
          <p:spPr bwMode="auto">
            <a:xfrm>
              <a:off x="4248745" y="2543288"/>
              <a:ext cx="496456" cy="614992"/>
            </a:xfrm>
            <a:custGeom>
              <a:avLst/>
              <a:gdLst>
                <a:gd name="T0" fmla="*/ 356 w 356"/>
                <a:gd name="T1" fmla="*/ 19 h 441"/>
                <a:gd name="T2" fmla="*/ 26 w 356"/>
                <a:gd name="T3" fmla="*/ 441 h 441"/>
                <a:gd name="T4" fmla="*/ 0 w 356"/>
                <a:gd name="T5" fmla="*/ 421 h 441"/>
                <a:gd name="T6" fmla="*/ 331 w 356"/>
                <a:gd name="T7" fmla="*/ 0 h 441"/>
                <a:gd name="T8" fmla="*/ 356 w 356"/>
                <a:gd name="T9" fmla="*/ 19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6" h="441">
                  <a:moveTo>
                    <a:pt x="356" y="19"/>
                  </a:moveTo>
                  <a:lnTo>
                    <a:pt x="26" y="441"/>
                  </a:lnTo>
                  <a:lnTo>
                    <a:pt x="0" y="421"/>
                  </a:lnTo>
                  <a:lnTo>
                    <a:pt x="331" y="0"/>
                  </a:lnTo>
                  <a:lnTo>
                    <a:pt x="356" y="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70" name="Freeform 36"/>
            <p:cNvSpPr>
              <a:spLocks noEditPoints="1"/>
            </p:cNvSpPr>
            <p:nvPr/>
          </p:nvSpPr>
          <p:spPr bwMode="auto">
            <a:xfrm>
              <a:off x="2561353" y="2230911"/>
              <a:ext cx="390471" cy="389077"/>
            </a:xfrm>
            <a:custGeom>
              <a:avLst/>
              <a:gdLst>
                <a:gd name="T0" fmla="*/ 27 w 214"/>
                <a:gd name="T1" fmla="*/ 155 h 213"/>
                <a:gd name="T2" fmla="*/ 155 w 214"/>
                <a:gd name="T3" fmla="*/ 187 h 213"/>
                <a:gd name="T4" fmla="*/ 187 w 214"/>
                <a:gd name="T5" fmla="*/ 58 h 213"/>
                <a:gd name="T6" fmla="*/ 59 w 214"/>
                <a:gd name="T7" fmla="*/ 26 h 213"/>
                <a:gd name="T8" fmla="*/ 27 w 214"/>
                <a:gd name="T9" fmla="*/ 155 h 213"/>
                <a:gd name="T10" fmla="*/ 173 w 214"/>
                <a:gd name="T11" fmla="*/ 67 h 213"/>
                <a:gd name="T12" fmla="*/ 147 w 214"/>
                <a:gd name="T13" fmla="*/ 173 h 213"/>
                <a:gd name="T14" fmla="*/ 40 w 214"/>
                <a:gd name="T15" fmla="*/ 146 h 213"/>
                <a:gd name="T16" fmla="*/ 67 w 214"/>
                <a:gd name="T17" fmla="*/ 40 h 213"/>
                <a:gd name="T18" fmla="*/ 173 w 214"/>
                <a:gd name="T19" fmla="*/ 67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4" h="213">
                  <a:moveTo>
                    <a:pt x="27" y="155"/>
                  </a:moveTo>
                  <a:cubicBezTo>
                    <a:pt x="53" y="199"/>
                    <a:pt x="111" y="213"/>
                    <a:pt x="155" y="187"/>
                  </a:cubicBezTo>
                  <a:cubicBezTo>
                    <a:pt x="199" y="160"/>
                    <a:pt x="214" y="103"/>
                    <a:pt x="187" y="58"/>
                  </a:cubicBezTo>
                  <a:cubicBezTo>
                    <a:pt x="160" y="14"/>
                    <a:pt x="103" y="0"/>
                    <a:pt x="59" y="26"/>
                  </a:cubicBezTo>
                  <a:cubicBezTo>
                    <a:pt x="14" y="53"/>
                    <a:pt x="0" y="110"/>
                    <a:pt x="27" y="155"/>
                  </a:cubicBezTo>
                  <a:close/>
                  <a:moveTo>
                    <a:pt x="173" y="67"/>
                  </a:moveTo>
                  <a:cubicBezTo>
                    <a:pt x="195" y="103"/>
                    <a:pt x="183" y="151"/>
                    <a:pt x="147" y="173"/>
                  </a:cubicBezTo>
                  <a:cubicBezTo>
                    <a:pt x="110" y="195"/>
                    <a:pt x="62" y="183"/>
                    <a:pt x="40" y="146"/>
                  </a:cubicBezTo>
                  <a:cubicBezTo>
                    <a:pt x="18" y="110"/>
                    <a:pt x="30" y="62"/>
                    <a:pt x="67" y="40"/>
                  </a:cubicBezTo>
                  <a:cubicBezTo>
                    <a:pt x="104" y="18"/>
                    <a:pt x="151" y="30"/>
                    <a:pt x="173" y="6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71" name="Freeform 37"/>
            <p:cNvSpPr>
              <a:spLocks/>
            </p:cNvSpPr>
            <p:nvPr/>
          </p:nvSpPr>
          <p:spPr bwMode="auto">
            <a:xfrm>
              <a:off x="2657576" y="2325740"/>
              <a:ext cx="196630" cy="198024"/>
            </a:xfrm>
            <a:custGeom>
              <a:avLst/>
              <a:gdLst>
                <a:gd name="T0" fmla="*/ 13 w 108"/>
                <a:gd name="T1" fmla="*/ 79 h 109"/>
                <a:gd name="T2" fmla="*/ 78 w 108"/>
                <a:gd name="T3" fmla="*/ 95 h 109"/>
                <a:gd name="T4" fmla="*/ 94 w 108"/>
                <a:gd name="T5" fmla="*/ 30 h 109"/>
                <a:gd name="T6" fmla="*/ 29 w 108"/>
                <a:gd name="T7" fmla="*/ 14 h 109"/>
                <a:gd name="T8" fmla="*/ 13 w 108"/>
                <a:gd name="T9" fmla="*/ 79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8" h="109">
                  <a:moveTo>
                    <a:pt x="13" y="79"/>
                  </a:moveTo>
                  <a:cubicBezTo>
                    <a:pt x="27" y="102"/>
                    <a:pt x="56" y="109"/>
                    <a:pt x="78" y="95"/>
                  </a:cubicBezTo>
                  <a:cubicBezTo>
                    <a:pt x="101" y="82"/>
                    <a:pt x="108" y="53"/>
                    <a:pt x="94" y="30"/>
                  </a:cubicBezTo>
                  <a:cubicBezTo>
                    <a:pt x="81" y="8"/>
                    <a:pt x="52" y="0"/>
                    <a:pt x="29" y="14"/>
                  </a:cubicBezTo>
                  <a:cubicBezTo>
                    <a:pt x="7" y="27"/>
                    <a:pt x="0" y="57"/>
                    <a:pt x="13" y="7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72" name="Freeform 38"/>
            <p:cNvSpPr>
              <a:spLocks/>
            </p:cNvSpPr>
            <p:nvPr/>
          </p:nvSpPr>
          <p:spPr bwMode="auto">
            <a:xfrm>
              <a:off x="2816554" y="2540499"/>
              <a:ext cx="347241" cy="548054"/>
            </a:xfrm>
            <a:custGeom>
              <a:avLst/>
              <a:gdLst>
                <a:gd name="T0" fmla="*/ 22 w 249"/>
                <a:gd name="T1" fmla="*/ 0 h 393"/>
                <a:gd name="T2" fmla="*/ 249 w 249"/>
                <a:gd name="T3" fmla="*/ 379 h 393"/>
                <a:gd name="T4" fmla="*/ 226 w 249"/>
                <a:gd name="T5" fmla="*/ 393 h 393"/>
                <a:gd name="T6" fmla="*/ 0 w 249"/>
                <a:gd name="T7" fmla="*/ 15 h 393"/>
                <a:gd name="T8" fmla="*/ 22 w 249"/>
                <a:gd name="T9" fmla="*/ 0 h 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9" h="393">
                  <a:moveTo>
                    <a:pt x="22" y="0"/>
                  </a:moveTo>
                  <a:lnTo>
                    <a:pt x="249" y="379"/>
                  </a:lnTo>
                  <a:lnTo>
                    <a:pt x="226" y="393"/>
                  </a:lnTo>
                  <a:lnTo>
                    <a:pt x="0" y="15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73" name="Freeform 39"/>
            <p:cNvSpPr>
              <a:spLocks noEditPoints="1"/>
            </p:cNvSpPr>
            <p:nvPr/>
          </p:nvSpPr>
          <p:spPr bwMode="auto">
            <a:xfrm>
              <a:off x="2561353" y="2230911"/>
              <a:ext cx="390471" cy="389077"/>
            </a:xfrm>
            <a:custGeom>
              <a:avLst/>
              <a:gdLst>
                <a:gd name="T0" fmla="*/ 27 w 214"/>
                <a:gd name="T1" fmla="*/ 155 h 213"/>
                <a:gd name="T2" fmla="*/ 155 w 214"/>
                <a:gd name="T3" fmla="*/ 187 h 213"/>
                <a:gd name="T4" fmla="*/ 187 w 214"/>
                <a:gd name="T5" fmla="*/ 58 h 213"/>
                <a:gd name="T6" fmla="*/ 59 w 214"/>
                <a:gd name="T7" fmla="*/ 26 h 213"/>
                <a:gd name="T8" fmla="*/ 27 w 214"/>
                <a:gd name="T9" fmla="*/ 155 h 213"/>
                <a:gd name="T10" fmla="*/ 173 w 214"/>
                <a:gd name="T11" fmla="*/ 67 h 213"/>
                <a:gd name="T12" fmla="*/ 147 w 214"/>
                <a:gd name="T13" fmla="*/ 173 h 213"/>
                <a:gd name="T14" fmla="*/ 40 w 214"/>
                <a:gd name="T15" fmla="*/ 146 h 213"/>
                <a:gd name="T16" fmla="*/ 67 w 214"/>
                <a:gd name="T17" fmla="*/ 40 h 213"/>
                <a:gd name="T18" fmla="*/ 173 w 214"/>
                <a:gd name="T19" fmla="*/ 67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4" h="213">
                  <a:moveTo>
                    <a:pt x="27" y="155"/>
                  </a:moveTo>
                  <a:cubicBezTo>
                    <a:pt x="53" y="199"/>
                    <a:pt x="111" y="213"/>
                    <a:pt x="155" y="187"/>
                  </a:cubicBezTo>
                  <a:cubicBezTo>
                    <a:pt x="199" y="160"/>
                    <a:pt x="214" y="103"/>
                    <a:pt x="187" y="58"/>
                  </a:cubicBezTo>
                  <a:cubicBezTo>
                    <a:pt x="160" y="14"/>
                    <a:pt x="103" y="0"/>
                    <a:pt x="59" y="26"/>
                  </a:cubicBezTo>
                  <a:cubicBezTo>
                    <a:pt x="14" y="53"/>
                    <a:pt x="0" y="110"/>
                    <a:pt x="27" y="155"/>
                  </a:cubicBezTo>
                  <a:close/>
                  <a:moveTo>
                    <a:pt x="173" y="67"/>
                  </a:moveTo>
                  <a:cubicBezTo>
                    <a:pt x="195" y="103"/>
                    <a:pt x="183" y="151"/>
                    <a:pt x="147" y="173"/>
                  </a:cubicBezTo>
                  <a:cubicBezTo>
                    <a:pt x="110" y="195"/>
                    <a:pt x="62" y="183"/>
                    <a:pt x="40" y="146"/>
                  </a:cubicBezTo>
                  <a:cubicBezTo>
                    <a:pt x="18" y="110"/>
                    <a:pt x="30" y="62"/>
                    <a:pt x="67" y="40"/>
                  </a:cubicBezTo>
                  <a:cubicBezTo>
                    <a:pt x="104" y="18"/>
                    <a:pt x="151" y="30"/>
                    <a:pt x="173" y="6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74" name="Freeform 40"/>
            <p:cNvSpPr>
              <a:spLocks/>
            </p:cNvSpPr>
            <p:nvPr/>
          </p:nvSpPr>
          <p:spPr bwMode="auto">
            <a:xfrm>
              <a:off x="2657576" y="2325740"/>
              <a:ext cx="196630" cy="198024"/>
            </a:xfrm>
            <a:custGeom>
              <a:avLst/>
              <a:gdLst>
                <a:gd name="T0" fmla="*/ 13 w 108"/>
                <a:gd name="T1" fmla="*/ 79 h 109"/>
                <a:gd name="T2" fmla="*/ 78 w 108"/>
                <a:gd name="T3" fmla="*/ 95 h 109"/>
                <a:gd name="T4" fmla="*/ 94 w 108"/>
                <a:gd name="T5" fmla="*/ 30 h 109"/>
                <a:gd name="T6" fmla="*/ 29 w 108"/>
                <a:gd name="T7" fmla="*/ 14 h 109"/>
                <a:gd name="T8" fmla="*/ 13 w 108"/>
                <a:gd name="T9" fmla="*/ 79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8" h="109">
                  <a:moveTo>
                    <a:pt x="13" y="79"/>
                  </a:moveTo>
                  <a:cubicBezTo>
                    <a:pt x="27" y="102"/>
                    <a:pt x="56" y="109"/>
                    <a:pt x="78" y="95"/>
                  </a:cubicBezTo>
                  <a:cubicBezTo>
                    <a:pt x="101" y="82"/>
                    <a:pt x="108" y="53"/>
                    <a:pt x="94" y="30"/>
                  </a:cubicBezTo>
                  <a:cubicBezTo>
                    <a:pt x="81" y="8"/>
                    <a:pt x="52" y="0"/>
                    <a:pt x="29" y="14"/>
                  </a:cubicBezTo>
                  <a:cubicBezTo>
                    <a:pt x="7" y="27"/>
                    <a:pt x="0" y="57"/>
                    <a:pt x="13" y="7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75" name="Freeform 41"/>
            <p:cNvSpPr>
              <a:spLocks noEditPoints="1"/>
            </p:cNvSpPr>
            <p:nvPr/>
          </p:nvSpPr>
          <p:spPr bwMode="auto">
            <a:xfrm>
              <a:off x="2133230" y="2553050"/>
              <a:ext cx="242650" cy="244045"/>
            </a:xfrm>
            <a:custGeom>
              <a:avLst/>
              <a:gdLst>
                <a:gd name="T0" fmla="*/ 17 w 133"/>
                <a:gd name="T1" fmla="*/ 97 h 133"/>
                <a:gd name="T2" fmla="*/ 97 w 133"/>
                <a:gd name="T3" fmla="*/ 117 h 133"/>
                <a:gd name="T4" fmla="*/ 116 w 133"/>
                <a:gd name="T5" fmla="*/ 37 h 133"/>
                <a:gd name="T6" fmla="*/ 37 w 133"/>
                <a:gd name="T7" fmla="*/ 17 h 133"/>
                <a:gd name="T8" fmla="*/ 17 w 133"/>
                <a:gd name="T9" fmla="*/ 97 h 133"/>
                <a:gd name="T10" fmla="*/ 108 w 133"/>
                <a:gd name="T11" fmla="*/ 42 h 133"/>
                <a:gd name="T12" fmla="*/ 91 w 133"/>
                <a:gd name="T13" fmla="*/ 108 h 133"/>
                <a:gd name="T14" fmla="*/ 25 w 133"/>
                <a:gd name="T15" fmla="*/ 92 h 133"/>
                <a:gd name="T16" fmla="*/ 42 w 133"/>
                <a:gd name="T17" fmla="*/ 25 h 133"/>
                <a:gd name="T18" fmla="*/ 108 w 133"/>
                <a:gd name="T19" fmla="*/ 42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3" h="133">
                  <a:moveTo>
                    <a:pt x="17" y="97"/>
                  </a:moveTo>
                  <a:cubicBezTo>
                    <a:pt x="33" y="124"/>
                    <a:pt x="69" y="133"/>
                    <a:pt x="97" y="117"/>
                  </a:cubicBezTo>
                  <a:cubicBezTo>
                    <a:pt x="124" y="100"/>
                    <a:pt x="133" y="64"/>
                    <a:pt x="116" y="37"/>
                  </a:cubicBezTo>
                  <a:cubicBezTo>
                    <a:pt x="100" y="9"/>
                    <a:pt x="64" y="0"/>
                    <a:pt x="37" y="17"/>
                  </a:cubicBezTo>
                  <a:cubicBezTo>
                    <a:pt x="9" y="34"/>
                    <a:pt x="0" y="69"/>
                    <a:pt x="17" y="97"/>
                  </a:cubicBezTo>
                  <a:close/>
                  <a:moveTo>
                    <a:pt x="108" y="42"/>
                  </a:moveTo>
                  <a:cubicBezTo>
                    <a:pt x="122" y="65"/>
                    <a:pt x="114" y="94"/>
                    <a:pt x="91" y="108"/>
                  </a:cubicBezTo>
                  <a:cubicBezTo>
                    <a:pt x="69" y="122"/>
                    <a:pt x="39" y="114"/>
                    <a:pt x="25" y="92"/>
                  </a:cubicBezTo>
                  <a:cubicBezTo>
                    <a:pt x="12" y="69"/>
                    <a:pt x="19" y="39"/>
                    <a:pt x="42" y="25"/>
                  </a:cubicBezTo>
                  <a:cubicBezTo>
                    <a:pt x="65" y="12"/>
                    <a:pt x="94" y="19"/>
                    <a:pt x="108" y="4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76" name="Freeform 42"/>
            <p:cNvSpPr>
              <a:spLocks/>
            </p:cNvSpPr>
            <p:nvPr/>
          </p:nvSpPr>
          <p:spPr bwMode="auto">
            <a:xfrm>
              <a:off x="2193195" y="2614410"/>
              <a:ext cx="122719" cy="121325"/>
            </a:xfrm>
            <a:custGeom>
              <a:avLst/>
              <a:gdLst>
                <a:gd name="T0" fmla="*/ 8 w 67"/>
                <a:gd name="T1" fmla="*/ 49 h 67"/>
                <a:gd name="T2" fmla="*/ 49 w 67"/>
                <a:gd name="T3" fmla="*/ 59 h 67"/>
                <a:gd name="T4" fmla="*/ 59 w 67"/>
                <a:gd name="T5" fmla="*/ 19 h 67"/>
                <a:gd name="T6" fmla="*/ 18 w 67"/>
                <a:gd name="T7" fmla="*/ 8 h 67"/>
                <a:gd name="T8" fmla="*/ 8 w 67"/>
                <a:gd name="T9" fmla="*/ 49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8" y="49"/>
                  </a:moveTo>
                  <a:cubicBezTo>
                    <a:pt x="17" y="63"/>
                    <a:pt x="35" y="67"/>
                    <a:pt x="49" y="59"/>
                  </a:cubicBezTo>
                  <a:cubicBezTo>
                    <a:pt x="63" y="51"/>
                    <a:pt x="67" y="33"/>
                    <a:pt x="59" y="19"/>
                  </a:cubicBezTo>
                  <a:cubicBezTo>
                    <a:pt x="51" y="5"/>
                    <a:pt x="32" y="0"/>
                    <a:pt x="18" y="8"/>
                  </a:cubicBezTo>
                  <a:cubicBezTo>
                    <a:pt x="4" y="17"/>
                    <a:pt x="0" y="35"/>
                    <a:pt x="8" y="4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77" name="Freeform 43"/>
            <p:cNvSpPr>
              <a:spLocks/>
            </p:cNvSpPr>
            <p:nvPr/>
          </p:nvSpPr>
          <p:spPr bwMode="auto">
            <a:xfrm>
              <a:off x="2816554" y="2540499"/>
              <a:ext cx="347241" cy="548054"/>
            </a:xfrm>
            <a:custGeom>
              <a:avLst/>
              <a:gdLst>
                <a:gd name="T0" fmla="*/ 22 w 249"/>
                <a:gd name="T1" fmla="*/ 0 h 393"/>
                <a:gd name="T2" fmla="*/ 249 w 249"/>
                <a:gd name="T3" fmla="*/ 379 h 393"/>
                <a:gd name="T4" fmla="*/ 226 w 249"/>
                <a:gd name="T5" fmla="*/ 393 h 393"/>
                <a:gd name="T6" fmla="*/ 0 w 249"/>
                <a:gd name="T7" fmla="*/ 15 h 393"/>
                <a:gd name="T8" fmla="*/ 22 w 249"/>
                <a:gd name="T9" fmla="*/ 0 h 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9" h="393">
                  <a:moveTo>
                    <a:pt x="22" y="0"/>
                  </a:moveTo>
                  <a:lnTo>
                    <a:pt x="249" y="379"/>
                  </a:lnTo>
                  <a:lnTo>
                    <a:pt x="226" y="393"/>
                  </a:lnTo>
                  <a:lnTo>
                    <a:pt x="0" y="15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78" name="Freeform 44"/>
            <p:cNvSpPr>
              <a:spLocks/>
            </p:cNvSpPr>
            <p:nvPr/>
          </p:nvSpPr>
          <p:spPr bwMode="auto">
            <a:xfrm>
              <a:off x="2334043" y="2479139"/>
              <a:ext cx="284486" cy="156188"/>
            </a:xfrm>
            <a:custGeom>
              <a:avLst/>
              <a:gdLst>
                <a:gd name="T0" fmla="*/ 204 w 204"/>
                <a:gd name="T1" fmla="*/ 12 h 112"/>
                <a:gd name="T2" fmla="*/ 7 w 204"/>
                <a:gd name="T3" fmla="*/ 112 h 112"/>
                <a:gd name="T4" fmla="*/ 0 w 204"/>
                <a:gd name="T5" fmla="*/ 101 h 112"/>
                <a:gd name="T6" fmla="*/ 199 w 204"/>
                <a:gd name="T7" fmla="*/ 0 h 112"/>
                <a:gd name="T8" fmla="*/ 204 w 204"/>
                <a:gd name="T9" fmla="*/ 1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4" h="112">
                  <a:moveTo>
                    <a:pt x="204" y="12"/>
                  </a:moveTo>
                  <a:lnTo>
                    <a:pt x="7" y="112"/>
                  </a:lnTo>
                  <a:lnTo>
                    <a:pt x="0" y="101"/>
                  </a:lnTo>
                  <a:lnTo>
                    <a:pt x="199" y="0"/>
                  </a:lnTo>
                  <a:lnTo>
                    <a:pt x="204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79" name="Freeform 45"/>
            <p:cNvSpPr>
              <a:spLocks noEditPoints="1"/>
            </p:cNvSpPr>
            <p:nvPr/>
          </p:nvSpPr>
          <p:spPr bwMode="auto">
            <a:xfrm>
              <a:off x="1850139" y="2321557"/>
              <a:ext cx="182685" cy="182685"/>
            </a:xfrm>
            <a:custGeom>
              <a:avLst/>
              <a:gdLst>
                <a:gd name="T0" fmla="*/ 14 w 100"/>
                <a:gd name="T1" fmla="*/ 23 h 100"/>
                <a:gd name="T2" fmla="*/ 23 w 100"/>
                <a:gd name="T3" fmla="*/ 85 h 100"/>
                <a:gd name="T4" fmla="*/ 85 w 100"/>
                <a:gd name="T5" fmla="*/ 77 h 100"/>
                <a:gd name="T6" fmla="*/ 76 w 100"/>
                <a:gd name="T7" fmla="*/ 15 h 100"/>
                <a:gd name="T8" fmla="*/ 14 w 100"/>
                <a:gd name="T9" fmla="*/ 23 h 100"/>
                <a:gd name="T10" fmla="*/ 79 w 100"/>
                <a:gd name="T11" fmla="*/ 72 h 100"/>
                <a:gd name="T12" fmla="*/ 27 w 100"/>
                <a:gd name="T13" fmla="*/ 79 h 100"/>
                <a:gd name="T14" fmla="*/ 20 w 100"/>
                <a:gd name="T15" fmla="*/ 28 h 100"/>
                <a:gd name="T16" fmla="*/ 72 w 100"/>
                <a:gd name="T17" fmla="*/ 21 h 100"/>
                <a:gd name="T18" fmla="*/ 79 w 100"/>
                <a:gd name="T19" fmla="*/ 72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0" h="100">
                  <a:moveTo>
                    <a:pt x="14" y="23"/>
                  </a:moveTo>
                  <a:cubicBezTo>
                    <a:pt x="0" y="43"/>
                    <a:pt x="3" y="71"/>
                    <a:pt x="23" y="85"/>
                  </a:cubicBezTo>
                  <a:cubicBezTo>
                    <a:pt x="42" y="100"/>
                    <a:pt x="70" y="96"/>
                    <a:pt x="85" y="77"/>
                  </a:cubicBezTo>
                  <a:cubicBezTo>
                    <a:pt x="100" y="57"/>
                    <a:pt x="96" y="29"/>
                    <a:pt x="76" y="15"/>
                  </a:cubicBezTo>
                  <a:cubicBezTo>
                    <a:pt x="57" y="0"/>
                    <a:pt x="29" y="4"/>
                    <a:pt x="14" y="23"/>
                  </a:cubicBezTo>
                  <a:close/>
                  <a:moveTo>
                    <a:pt x="79" y="72"/>
                  </a:moveTo>
                  <a:cubicBezTo>
                    <a:pt x="67" y="88"/>
                    <a:pt x="44" y="91"/>
                    <a:pt x="27" y="79"/>
                  </a:cubicBezTo>
                  <a:cubicBezTo>
                    <a:pt x="11" y="67"/>
                    <a:pt x="8" y="44"/>
                    <a:pt x="20" y="28"/>
                  </a:cubicBezTo>
                  <a:cubicBezTo>
                    <a:pt x="32" y="12"/>
                    <a:pt x="55" y="8"/>
                    <a:pt x="72" y="21"/>
                  </a:cubicBezTo>
                  <a:cubicBezTo>
                    <a:pt x="88" y="33"/>
                    <a:pt x="91" y="56"/>
                    <a:pt x="79" y="7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80" name="Freeform 46"/>
            <p:cNvSpPr>
              <a:spLocks/>
            </p:cNvSpPr>
            <p:nvPr/>
          </p:nvSpPr>
          <p:spPr bwMode="auto">
            <a:xfrm>
              <a:off x="1894764" y="2367576"/>
              <a:ext cx="92040" cy="90645"/>
            </a:xfrm>
            <a:custGeom>
              <a:avLst/>
              <a:gdLst>
                <a:gd name="T0" fmla="*/ 8 w 51"/>
                <a:gd name="T1" fmla="*/ 11 h 50"/>
                <a:gd name="T2" fmla="*/ 12 w 51"/>
                <a:gd name="T3" fmla="*/ 43 h 50"/>
                <a:gd name="T4" fmla="*/ 43 w 51"/>
                <a:gd name="T5" fmla="*/ 38 h 50"/>
                <a:gd name="T6" fmla="*/ 39 w 51"/>
                <a:gd name="T7" fmla="*/ 7 h 50"/>
                <a:gd name="T8" fmla="*/ 8 w 51"/>
                <a:gd name="T9" fmla="*/ 1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0">
                  <a:moveTo>
                    <a:pt x="8" y="11"/>
                  </a:moveTo>
                  <a:cubicBezTo>
                    <a:pt x="0" y="21"/>
                    <a:pt x="2" y="35"/>
                    <a:pt x="12" y="43"/>
                  </a:cubicBezTo>
                  <a:cubicBezTo>
                    <a:pt x="22" y="50"/>
                    <a:pt x="36" y="48"/>
                    <a:pt x="43" y="38"/>
                  </a:cubicBezTo>
                  <a:cubicBezTo>
                    <a:pt x="51" y="29"/>
                    <a:pt x="49" y="14"/>
                    <a:pt x="39" y="7"/>
                  </a:cubicBezTo>
                  <a:cubicBezTo>
                    <a:pt x="29" y="0"/>
                    <a:pt x="15" y="2"/>
                    <a:pt x="8" y="1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81" name="Freeform 47"/>
            <p:cNvSpPr>
              <a:spLocks/>
            </p:cNvSpPr>
            <p:nvPr/>
          </p:nvSpPr>
          <p:spPr bwMode="auto">
            <a:xfrm>
              <a:off x="1992382" y="2452643"/>
              <a:ext cx="188263" cy="167345"/>
            </a:xfrm>
            <a:custGeom>
              <a:avLst/>
              <a:gdLst>
                <a:gd name="T0" fmla="*/ 129 w 135"/>
                <a:gd name="T1" fmla="*/ 120 h 120"/>
                <a:gd name="T2" fmla="*/ 0 w 135"/>
                <a:gd name="T3" fmla="*/ 8 h 120"/>
                <a:gd name="T4" fmla="*/ 7 w 135"/>
                <a:gd name="T5" fmla="*/ 0 h 120"/>
                <a:gd name="T6" fmla="*/ 135 w 135"/>
                <a:gd name="T7" fmla="*/ 112 h 120"/>
                <a:gd name="T8" fmla="*/ 129 w 135"/>
                <a:gd name="T9" fmla="*/ 12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5" h="120">
                  <a:moveTo>
                    <a:pt x="129" y="120"/>
                  </a:moveTo>
                  <a:lnTo>
                    <a:pt x="0" y="8"/>
                  </a:lnTo>
                  <a:lnTo>
                    <a:pt x="7" y="0"/>
                  </a:lnTo>
                  <a:lnTo>
                    <a:pt x="135" y="112"/>
                  </a:lnTo>
                  <a:lnTo>
                    <a:pt x="129" y="1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82" name="Freeform 48"/>
            <p:cNvSpPr>
              <a:spLocks noEditPoints="1"/>
            </p:cNvSpPr>
            <p:nvPr/>
          </p:nvSpPr>
          <p:spPr bwMode="auto">
            <a:xfrm>
              <a:off x="2155542" y="2939337"/>
              <a:ext cx="122719" cy="122719"/>
            </a:xfrm>
            <a:custGeom>
              <a:avLst/>
              <a:gdLst>
                <a:gd name="T0" fmla="*/ 32 w 67"/>
                <a:gd name="T1" fmla="*/ 66 h 67"/>
                <a:gd name="T2" fmla="*/ 66 w 67"/>
                <a:gd name="T3" fmla="*/ 35 h 67"/>
                <a:gd name="T4" fmla="*/ 35 w 67"/>
                <a:gd name="T5" fmla="*/ 1 h 67"/>
                <a:gd name="T6" fmla="*/ 1 w 67"/>
                <a:gd name="T7" fmla="*/ 32 h 67"/>
                <a:gd name="T8" fmla="*/ 32 w 67"/>
                <a:gd name="T9" fmla="*/ 66 h 67"/>
                <a:gd name="T10" fmla="*/ 35 w 67"/>
                <a:gd name="T11" fmla="*/ 7 h 67"/>
                <a:gd name="T12" fmla="*/ 60 w 67"/>
                <a:gd name="T13" fmla="*/ 35 h 67"/>
                <a:gd name="T14" fmla="*/ 32 w 67"/>
                <a:gd name="T15" fmla="*/ 60 h 67"/>
                <a:gd name="T16" fmla="*/ 7 w 67"/>
                <a:gd name="T17" fmla="*/ 32 h 67"/>
                <a:gd name="T18" fmla="*/ 35 w 67"/>
                <a:gd name="T19" fmla="*/ 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7" h="67">
                  <a:moveTo>
                    <a:pt x="32" y="66"/>
                  </a:moveTo>
                  <a:cubicBezTo>
                    <a:pt x="49" y="67"/>
                    <a:pt x="65" y="53"/>
                    <a:pt x="66" y="35"/>
                  </a:cubicBezTo>
                  <a:cubicBezTo>
                    <a:pt x="67" y="17"/>
                    <a:pt x="53" y="2"/>
                    <a:pt x="35" y="1"/>
                  </a:cubicBezTo>
                  <a:cubicBezTo>
                    <a:pt x="17" y="0"/>
                    <a:pt x="2" y="14"/>
                    <a:pt x="1" y="32"/>
                  </a:cubicBezTo>
                  <a:cubicBezTo>
                    <a:pt x="0" y="49"/>
                    <a:pt x="14" y="65"/>
                    <a:pt x="32" y="66"/>
                  </a:cubicBezTo>
                  <a:close/>
                  <a:moveTo>
                    <a:pt x="35" y="7"/>
                  </a:moveTo>
                  <a:cubicBezTo>
                    <a:pt x="50" y="7"/>
                    <a:pt x="61" y="20"/>
                    <a:pt x="60" y="35"/>
                  </a:cubicBezTo>
                  <a:cubicBezTo>
                    <a:pt x="59" y="50"/>
                    <a:pt x="47" y="61"/>
                    <a:pt x="32" y="60"/>
                  </a:cubicBezTo>
                  <a:cubicBezTo>
                    <a:pt x="17" y="59"/>
                    <a:pt x="6" y="47"/>
                    <a:pt x="7" y="32"/>
                  </a:cubicBezTo>
                  <a:cubicBezTo>
                    <a:pt x="7" y="17"/>
                    <a:pt x="20" y="6"/>
                    <a:pt x="35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83" name="Freeform 49"/>
            <p:cNvSpPr>
              <a:spLocks/>
            </p:cNvSpPr>
            <p:nvPr/>
          </p:nvSpPr>
          <p:spPr bwMode="auto">
            <a:xfrm>
              <a:off x="2184828" y="2968623"/>
              <a:ext cx="61360" cy="61360"/>
            </a:xfrm>
            <a:custGeom>
              <a:avLst/>
              <a:gdLst>
                <a:gd name="T0" fmla="*/ 16 w 34"/>
                <a:gd name="T1" fmla="*/ 34 h 34"/>
                <a:gd name="T2" fmla="*/ 34 w 34"/>
                <a:gd name="T3" fmla="*/ 18 h 34"/>
                <a:gd name="T4" fmla="*/ 18 w 34"/>
                <a:gd name="T5" fmla="*/ 1 h 34"/>
                <a:gd name="T6" fmla="*/ 1 w 34"/>
                <a:gd name="T7" fmla="*/ 16 h 34"/>
                <a:gd name="T8" fmla="*/ 16 w 34"/>
                <a:gd name="T9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4">
                  <a:moveTo>
                    <a:pt x="16" y="34"/>
                  </a:moveTo>
                  <a:cubicBezTo>
                    <a:pt x="26" y="34"/>
                    <a:pt x="33" y="27"/>
                    <a:pt x="34" y="18"/>
                  </a:cubicBezTo>
                  <a:cubicBezTo>
                    <a:pt x="34" y="9"/>
                    <a:pt x="27" y="1"/>
                    <a:pt x="18" y="1"/>
                  </a:cubicBezTo>
                  <a:cubicBezTo>
                    <a:pt x="9" y="0"/>
                    <a:pt x="2" y="7"/>
                    <a:pt x="1" y="16"/>
                  </a:cubicBezTo>
                  <a:cubicBezTo>
                    <a:pt x="0" y="26"/>
                    <a:pt x="7" y="33"/>
                    <a:pt x="16" y="3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84" name="Freeform 50"/>
            <p:cNvSpPr>
              <a:spLocks/>
            </p:cNvSpPr>
            <p:nvPr/>
          </p:nvSpPr>
          <p:spPr bwMode="auto">
            <a:xfrm>
              <a:off x="2215508" y="2773387"/>
              <a:ext cx="30680" cy="174318"/>
            </a:xfrm>
            <a:custGeom>
              <a:avLst/>
              <a:gdLst>
                <a:gd name="T0" fmla="*/ 22 w 22"/>
                <a:gd name="T1" fmla="*/ 1 h 125"/>
                <a:gd name="T2" fmla="*/ 8 w 22"/>
                <a:gd name="T3" fmla="*/ 125 h 125"/>
                <a:gd name="T4" fmla="*/ 0 w 22"/>
                <a:gd name="T5" fmla="*/ 124 h 125"/>
                <a:gd name="T6" fmla="*/ 16 w 22"/>
                <a:gd name="T7" fmla="*/ 0 h 125"/>
                <a:gd name="T8" fmla="*/ 22 w 22"/>
                <a:gd name="T9" fmla="*/ 1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125">
                  <a:moveTo>
                    <a:pt x="22" y="1"/>
                  </a:moveTo>
                  <a:lnTo>
                    <a:pt x="8" y="125"/>
                  </a:lnTo>
                  <a:lnTo>
                    <a:pt x="0" y="124"/>
                  </a:lnTo>
                  <a:lnTo>
                    <a:pt x="16" y="0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85" name="Freeform 51"/>
            <p:cNvSpPr>
              <a:spLocks noEditPoints="1"/>
            </p:cNvSpPr>
            <p:nvPr/>
          </p:nvSpPr>
          <p:spPr bwMode="auto">
            <a:xfrm>
              <a:off x="3024340" y="1978500"/>
              <a:ext cx="101802" cy="100407"/>
            </a:xfrm>
            <a:custGeom>
              <a:avLst/>
              <a:gdLst>
                <a:gd name="T0" fmla="*/ 54 w 56"/>
                <a:gd name="T1" fmla="*/ 31 h 55"/>
                <a:gd name="T2" fmla="*/ 31 w 56"/>
                <a:gd name="T3" fmla="*/ 1 h 55"/>
                <a:gd name="T4" fmla="*/ 2 w 56"/>
                <a:gd name="T5" fmla="*/ 24 h 55"/>
                <a:gd name="T6" fmla="*/ 24 w 56"/>
                <a:gd name="T7" fmla="*/ 54 h 55"/>
                <a:gd name="T8" fmla="*/ 54 w 56"/>
                <a:gd name="T9" fmla="*/ 31 h 55"/>
                <a:gd name="T10" fmla="*/ 6 w 56"/>
                <a:gd name="T11" fmla="*/ 25 h 55"/>
                <a:gd name="T12" fmla="*/ 30 w 56"/>
                <a:gd name="T13" fmla="*/ 6 h 55"/>
                <a:gd name="T14" fmla="*/ 49 w 56"/>
                <a:gd name="T15" fmla="*/ 30 h 55"/>
                <a:gd name="T16" fmla="*/ 25 w 56"/>
                <a:gd name="T17" fmla="*/ 49 h 55"/>
                <a:gd name="T18" fmla="*/ 6 w 56"/>
                <a:gd name="T19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55">
                  <a:moveTo>
                    <a:pt x="54" y="31"/>
                  </a:moveTo>
                  <a:cubicBezTo>
                    <a:pt x="56" y="16"/>
                    <a:pt x="45" y="3"/>
                    <a:pt x="31" y="1"/>
                  </a:cubicBezTo>
                  <a:cubicBezTo>
                    <a:pt x="17" y="0"/>
                    <a:pt x="3" y="10"/>
                    <a:pt x="2" y="24"/>
                  </a:cubicBezTo>
                  <a:cubicBezTo>
                    <a:pt x="0" y="39"/>
                    <a:pt x="10" y="52"/>
                    <a:pt x="24" y="54"/>
                  </a:cubicBezTo>
                  <a:cubicBezTo>
                    <a:pt x="39" y="55"/>
                    <a:pt x="52" y="45"/>
                    <a:pt x="54" y="31"/>
                  </a:cubicBezTo>
                  <a:close/>
                  <a:moveTo>
                    <a:pt x="6" y="25"/>
                  </a:moveTo>
                  <a:cubicBezTo>
                    <a:pt x="8" y="13"/>
                    <a:pt x="18" y="4"/>
                    <a:pt x="30" y="6"/>
                  </a:cubicBezTo>
                  <a:cubicBezTo>
                    <a:pt x="42" y="7"/>
                    <a:pt x="51" y="18"/>
                    <a:pt x="49" y="30"/>
                  </a:cubicBezTo>
                  <a:cubicBezTo>
                    <a:pt x="48" y="42"/>
                    <a:pt x="37" y="51"/>
                    <a:pt x="25" y="49"/>
                  </a:cubicBezTo>
                  <a:cubicBezTo>
                    <a:pt x="13" y="48"/>
                    <a:pt x="5" y="37"/>
                    <a:pt x="6" y="2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86" name="Freeform 52"/>
            <p:cNvSpPr>
              <a:spLocks/>
            </p:cNvSpPr>
            <p:nvPr/>
          </p:nvSpPr>
          <p:spPr bwMode="auto">
            <a:xfrm>
              <a:off x="3049442" y="2002207"/>
              <a:ext cx="51598" cy="52992"/>
            </a:xfrm>
            <a:custGeom>
              <a:avLst/>
              <a:gdLst>
                <a:gd name="T0" fmla="*/ 27 w 28"/>
                <a:gd name="T1" fmla="*/ 16 h 29"/>
                <a:gd name="T2" fmla="*/ 15 w 28"/>
                <a:gd name="T3" fmla="*/ 1 h 29"/>
                <a:gd name="T4" fmla="*/ 0 w 28"/>
                <a:gd name="T5" fmla="*/ 13 h 29"/>
                <a:gd name="T6" fmla="*/ 12 w 28"/>
                <a:gd name="T7" fmla="*/ 28 h 29"/>
                <a:gd name="T8" fmla="*/ 27 w 28"/>
                <a:gd name="T9" fmla="*/ 16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29">
                  <a:moveTo>
                    <a:pt x="27" y="16"/>
                  </a:moveTo>
                  <a:cubicBezTo>
                    <a:pt x="28" y="9"/>
                    <a:pt x="23" y="2"/>
                    <a:pt x="15" y="1"/>
                  </a:cubicBezTo>
                  <a:cubicBezTo>
                    <a:pt x="8" y="0"/>
                    <a:pt x="1" y="6"/>
                    <a:pt x="0" y="13"/>
                  </a:cubicBezTo>
                  <a:cubicBezTo>
                    <a:pt x="0" y="20"/>
                    <a:pt x="5" y="27"/>
                    <a:pt x="12" y="28"/>
                  </a:cubicBezTo>
                  <a:cubicBezTo>
                    <a:pt x="19" y="29"/>
                    <a:pt x="26" y="24"/>
                    <a:pt x="27" y="1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87" name="Freeform 53"/>
            <p:cNvSpPr>
              <a:spLocks/>
            </p:cNvSpPr>
            <p:nvPr/>
          </p:nvSpPr>
          <p:spPr bwMode="auto">
            <a:xfrm>
              <a:off x="2893254" y="1991051"/>
              <a:ext cx="140849" cy="34864"/>
            </a:xfrm>
            <a:custGeom>
              <a:avLst/>
              <a:gdLst>
                <a:gd name="T0" fmla="*/ 1 w 101"/>
                <a:gd name="T1" fmla="*/ 0 h 25"/>
                <a:gd name="T2" fmla="*/ 101 w 101"/>
                <a:gd name="T3" fmla="*/ 20 h 25"/>
                <a:gd name="T4" fmla="*/ 99 w 101"/>
                <a:gd name="T5" fmla="*/ 25 h 25"/>
                <a:gd name="T6" fmla="*/ 0 w 101"/>
                <a:gd name="T7" fmla="*/ 7 h 25"/>
                <a:gd name="T8" fmla="*/ 1 w 101"/>
                <a:gd name="T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1" h="25">
                  <a:moveTo>
                    <a:pt x="1" y="0"/>
                  </a:moveTo>
                  <a:lnTo>
                    <a:pt x="101" y="20"/>
                  </a:lnTo>
                  <a:lnTo>
                    <a:pt x="99" y="25"/>
                  </a:lnTo>
                  <a:lnTo>
                    <a:pt x="0" y="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88" name="Freeform 54"/>
            <p:cNvSpPr>
              <a:spLocks noEditPoints="1"/>
            </p:cNvSpPr>
            <p:nvPr/>
          </p:nvSpPr>
          <p:spPr bwMode="auto">
            <a:xfrm>
              <a:off x="2748222" y="1901800"/>
              <a:ext cx="157583" cy="156188"/>
            </a:xfrm>
            <a:custGeom>
              <a:avLst/>
              <a:gdLst>
                <a:gd name="T0" fmla="*/ 46 w 86"/>
                <a:gd name="T1" fmla="*/ 2 h 86"/>
                <a:gd name="T2" fmla="*/ 2 w 86"/>
                <a:gd name="T3" fmla="*/ 40 h 86"/>
                <a:gd name="T4" fmla="*/ 39 w 86"/>
                <a:gd name="T5" fmla="*/ 84 h 86"/>
                <a:gd name="T6" fmla="*/ 84 w 86"/>
                <a:gd name="T7" fmla="*/ 47 h 86"/>
                <a:gd name="T8" fmla="*/ 46 w 86"/>
                <a:gd name="T9" fmla="*/ 2 h 86"/>
                <a:gd name="T10" fmla="*/ 40 w 86"/>
                <a:gd name="T11" fmla="*/ 77 h 86"/>
                <a:gd name="T12" fmla="*/ 9 w 86"/>
                <a:gd name="T13" fmla="*/ 40 h 86"/>
                <a:gd name="T14" fmla="*/ 45 w 86"/>
                <a:gd name="T15" fmla="*/ 9 h 86"/>
                <a:gd name="T16" fmla="*/ 77 w 86"/>
                <a:gd name="T17" fmla="*/ 46 h 86"/>
                <a:gd name="T18" fmla="*/ 40 w 86"/>
                <a:gd name="T19" fmla="*/ 77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6">
                  <a:moveTo>
                    <a:pt x="46" y="2"/>
                  </a:moveTo>
                  <a:cubicBezTo>
                    <a:pt x="23" y="0"/>
                    <a:pt x="3" y="17"/>
                    <a:pt x="2" y="40"/>
                  </a:cubicBezTo>
                  <a:cubicBezTo>
                    <a:pt x="0" y="62"/>
                    <a:pt x="16" y="82"/>
                    <a:pt x="39" y="84"/>
                  </a:cubicBezTo>
                  <a:cubicBezTo>
                    <a:pt x="62" y="86"/>
                    <a:pt x="82" y="69"/>
                    <a:pt x="84" y="47"/>
                  </a:cubicBezTo>
                  <a:cubicBezTo>
                    <a:pt x="86" y="24"/>
                    <a:pt x="69" y="4"/>
                    <a:pt x="46" y="2"/>
                  </a:cubicBezTo>
                  <a:close/>
                  <a:moveTo>
                    <a:pt x="40" y="77"/>
                  </a:moveTo>
                  <a:cubicBezTo>
                    <a:pt x="21" y="76"/>
                    <a:pt x="7" y="59"/>
                    <a:pt x="9" y="40"/>
                  </a:cubicBezTo>
                  <a:cubicBezTo>
                    <a:pt x="10" y="22"/>
                    <a:pt x="27" y="8"/>
                    <a:pt x="45" y="9"/>
                  </a:cubicBezTo>
                  <a:cubicBezTo>
                    <a:pt x="64" y="11"/>
                    <a:pt x="78" y="27"/>
                    <a:pt x="77" y="46"/>
                  </a:cubicBezTo>
                  <a:cubicBezTo>
                    <a:pt x="75" y="65"/>
                    <a:pt x="59" y="79"/>
                    <a:pt x="40" y="7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89" name="Freeform 55"/>
            <p:cNvSpPr>
              <a:spLocks/>
            </p:cNvSpPr>
            <p:nvPr/>
          </p:nvSpPr>
          <p:spPr bwMode="auto">
            <a:xfrm>
              <a:off x="2787269" y="1939453"/>
              <a:ext cx="78094" cy="80883"/>
            </a:xfrm>
            <a:custGeom>
              <a:avLst/>
              <a:gdLst>
                <a:gd name="T0" fmla="*/ 23 w 43"/>
                <a:gd name="T1" fmla="*/ 1 h 44"/>
                <a:gd name="T2" fmla="*/ 1 w 43"/>
                <a:gd name="T3" fmla="*/ 20 h 44"/>
                <a:gd name="T4" fmla="*/ 20 w 43"/>
                <a:gd name="T5" fmla="*/ 43 h 44"/>
                <a:gd name="T6" fmla="*/ 42 w 43"/>
                <a:gd name="T7" fmla="*/ 24 h 44"/>
                <a:gd name="T8" fmla="*/ 23 w 43"/>
                <a:gd name="T9" fmla="*/ 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44">
                  <a:moveTo>
                    <a:pt x="23" y="1"/>
                  </a:moveTo>
                  <a:cubicBezTo>
                    <a:pt x="12" y="0"/>
                    <a:pt x="2" y="9"/>
                    <a:pt x="1" y="20"/>
                  </a:cubicBezTo>
                  <a:cubicBezTo>
                    <a:pt x="0" y="32"/>
                    <a:pt x="8" y="42"/>
                    <a:pt x="20" y="43"/>
                  </a:cubicBezTo>
                  <a:cubicBezTo>
                    <a:pt x="31" y="44"/>
                    <a:pt x="41" y="35"/>
                    <a:pt x="42" y="24"/>
                  </a:cubicBezTo>
                  <a:cubicBezTo>
                    <a:pt x="43" y="12"/>
                    <a:pt x="35" y="2"/>
                    <a:pt x="2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90" name="Freeform 56"/>
            <p:cNvSpPr>
              <a:spLocks/>
            </p:cNvSpPr>
            <p:nvPr/>
          </p:nvSpPr>
          <p:spPr bwMode="auto">
            <a:xfrm>
              <a:off x="2780296" y="2048227"/>
              <a:ext cx="44625" cy="218943"/>
            </a:xfrm>
            <a:custGeom>
              <a:avLst/>
              <a:gdLst>
                <a:gd name="T0" fmla="*/ 0 w 32"/>
                <a:gd name="T1" fmla="*/ 156 h 157"/>
                <a:gd name="T2" fmla="*/ 23 w 32"/>
                <a:gd name="T3" fmla="*/ 0 h 157"/>
                <a:gd name="T4" fmla="*/ 32 w 32"/>
                <a:gd name="T5" fmla="*/ 1 h 157"/>
                <a:gd name="T6" fmla="*/ 9 w 32"/>
                <a:gd name="T7" fmla="*/ 157 h 157"/>
                <a:gd name="T8" fmla="*/ 0 w 32"/>
                <a:gd name="T9" fmla="*/ 156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157">
                  <a:moveTo>
                    <a:pt x="0" y="156"/>
                  </a:moveTo>
                  <a:lnTo>
                    <a:pt x="23" y="0"/>
                  </a:lnTo>
                  <a:lnTo>
                    <a:pt x="32" y="1"/>
                  </a:lnTo>
                  <a:lnTo>
                    <a:pt x="9" y="157"/>
                  </a:lnTo>
                  <a:lnTo>
                    <a:pt x="0" y="1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91" name="Freeform 57"/>
            <p:cNvSpPr>
              <a:spLocks noEditPoints="1"/>
            </p:cNvSpPr>
            <p:nvPr/>
          </p:nvSpPr>
          <p:spPr bwMode="auto">
            <a:xfrm>
              <a:off x="3117774" y="2431725"/>
              <a:ext cx="158977" cy="160372"/>
            </a:xfrm>
            <a:custGeom>
              <a:avLst/>
              <a:gdLst>
                <a:gd name="T0" fmla="*/ 85 w 87"/>
                <a:gd name="T1" fmla="*/ 49 h 88"/>
                <a:gd name="T2" fmla="*/ 49 w 87"/>
                <a:gd name="T3" fmla="*/ 3 h 88"/>
                <a:gd name="T4" fmla="*/ 3 w 87"/>
                <a:gd name="T5" fmla="*/ 39 h 88"/>
                <a:gd name="T6" fmla="*/ 39 w 87"/>
                <a:gd name="T7" fmla="*/ 85 h 88"/>
                <a:gd name="T8" fmla="*/ 85 w 87"/>
                <a:gd name="T9" fmla="*/ 49 h 88"/>
                <a:gd name="T10" fmla="*/ 10 w 87"/>
                <a:gd name="T11" fmla="*/ 40 h 88"/>
                <a:gd name="T12" fmla="*/ 48 w 87"/>
                <a:gd name="T13" fmla="*/ 10 h 88"/>
                <a:gd name="T14" fmla="*/ 78 w 87"/>
                <a:gd name="T15" fmla="*/ 48 h 88"/>
                <a:gd name="T16" fmla="*/ 40 w 87"/>
                <a:gd name="T17" fmla="*/ 78 h 88"/>
                <a:gd name="T18" fmla="*/ 10 w 87"/>
                <a:gd name="T19" fmla="*/ 4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7" h="88">
                  <a:moveTo>
                    <a:pt x="85" y="49"/>
                  </a:moveTo>
                  <a:cubicBezTo>
                    <a:pt x="87" y="26"/>
                    <a:pt x="71" y="6"/>
                    <a:pt x="49" y="3"/>
                  </a:cubicBezTo>
                  <a:cubicBezTo>
                    <a:pt x="26" y="0"/>
                    <a:pt x="6" y="17"/>
                    <a:pt x="3" y="39"/>
                  </a:cubicBezTo>
                  <a:cubicBezTo>
                    <a:pt x="0" y="62"/>
                    <a:pt x="16" y="82"/>
                    <a:pt x="39" y="85"/>
                  </a:cubicBezTo>
                  <a:cubicBezTo>
                    <a:pt x="62" y="88"/>
                    <a:pt x="82" y="72"/>
                    <a:pt x="85" y="49"/>
                  </a:cubicBezTo>
                  <a:close/>
                  <a:moveTo>
                    <a:pt x="10" y="40"/>
                  </a:moveTo>
                  <a:cubicBezTo>
                    <a:pt x="12" y="21"/>
                    <a:pt x="29" y="8"/>
                    <a:pt x="48" y="10"/>
                  </a:cubicBezTo>
                  <a:cubicBezTo>
                    <a:pt x="67" y="12"/>
                    <a:pt x="80" y="29"/>
                    <a:pt x="78" y="48"/>
                  </a:cubicBezTo>
                  <a:cubicBezTo>
                    <a:pt x="75" y="67"/>
                    <a:pt x="58" y="80"/>
                    <a:pt x="40" y="78"/>
                  </a:cubicBezTo>
                  <a:cubicBezTo>
                    <a:pt x="21" y="76"/>
                    <a:pt x="8" y="59"/>
                    <a:pt x="10" y="4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92" name="Freeform 58"/>
            <p:cNvSpPr>
              <a:spLocks/>
            </p:cNvSpPr>
            <p:nvPr/>
          </p:nvSpPr>
          <p:spPr bwMode="auto">
            <a:xfrm>
              <a:off x="3158216" y="2472167"/>
              <a:ext cx="79489" cy="79489"/>
            </a:xfrm>
            <a:custGeom>
              <a:avLst/>
              <a:gdLst>
                <a:gd name="T0" fmla="*/ 43 w 44"/>
                <a:gd name="T1" fmla="*/ 25 h 44"/>
                <a:gd name="T2" fmla="*/ 24 w 44"/>
                <a:gd name="T3" fmla="*/ 1 h 44"/>
                <a:gd name="T4" fmla="*/ 1 w 44"/>
                <a:gd name="T5" fmla="*/ 20 h 44"/>
                <a:gd name="T6" fmla="*/ 19 w 44"/>
                <a:gd name="T7" fmla="*/ 43 h 44"/>
                <a:gd name="T8" fmla="*/ 43 w 44"/>
                <a:gd name="T9" fmla="*/ 25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44">
                  <a:moveTo>
                    <a:pt x="43" y="25"/>
                  </a:moveTo>
                  <a:cubicBezTo>
                    <a:pt x="44" y="13"/>
                    <a:pt x="36" y="3"/>
                    <a:pt x="24" y="1"/>
                  </a:cubicBezTo>
                  <a:cubicBezTo>
                    <a:pt x="13" y="0"/>
                    <a:pt x="2" y="8"/>
                    <a:pt x="1" y="20"/>
                  </a:cubicBezTo>
                  <a:cubicBezTo>
                    <a:pt x="0" y="31"/>
                    <a:pt x="8" y="41"/>
                    <a:pt x="19" y="43"/>
                  </a:cubicBezTo>
                  <a:cubicBezTo>
                    <a:pt x="31" y="44"/>
                    <a:pt x="41" y="36"/>
                    <a:pt x="43" y="2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93" name="Freeform 59"/>
            <p:cNvSpPr>
              <a:spLocks/>
            </p:cNvSpPr>
            <p:nvPr/>
          </p:nvSpPr>
          <p:spPr bwMode="auto">
            <a:xfrm>
              <a:off x="2912777" y="2455432"/>
              <a:ext cx="218943" cy="52992"/>
            </a:xfrm>
            <a:custGeom>
              <a:avLst/>
              <a:gdLst>
                <a:gd name="T0" fmla="*/ 2 w 157"/>
                <a:gd name="T1" fmla="*/ 0 h 38"/>
                <a:gd name="T2" fmla="*/ 157 w 157"/>
                <a:gd name="T3" fmla="*/ 29 h 38"/>
                <a:gd name="T4" fmla="*/ 155 w 157"/>
                <a:gd name="T5" fmla="*/ 38 h 38"/>
                <a:gd name="T6" fmla="*/ 0 w 157"/>
                <a:gd name="T7" fmla="*/ 9 h 38"/>
                <a:gd name="T8" fmla="*/ 2 w 157"/>
                <a:gd name="T9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7" h="38">
                  <a:moveTo>
                    <a:pt x="2" y="0"/>
                  </a:moveTo>
                  <a:lnTo>
                    <a:pt x="157" y="29"/>
                  </a:lnTo>
                  <a:lnTo>
                    <a:pt x="155" y="38"/>
                  </a:lnTo>
                  <a:lnTo>
                    <a:pt x="0" y="9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94" name="Freeform 60"/>
            <p:cNvSpPr>
              <a:spLocks noEditPoints="1"/>
            </p:cNvSpPr>
            <p:nvPr/>
          </p:nvSpPr>
          <p:spPr bwMode="auto">
            <a:xfrm>
              <a:off x="4297553" y="2161184"/>
              <a:ext cx="167345" cy="167345"/>
            </a:xfrm>
            <a:custGeom>
              <a:avLst/>
              <a:gdLst>
                <a:gd name="T0" fmla="*/ 7 w 92"/>
                <a:gd name="T1" fmla="*/ 33 h 92"/>
                <a:gd name="T2" fmla="*/ 34 w 92"/>
                <a:gd name="T3" fmla="*/ 85 h 92"/>
                <a:gd name="T4" fmla="*/ 86 w 92"/>
                <a:gd name="T5" fmla="*/ 58 h 92"/>
                <a:gd name="T6" fmla="*/ 59 w 92"/>
                <a:gd name="T7" fmla="*/ 7 h 92"/>
                <a:gd name="T8" fmla="*/ 7 w 92"/>
                <a:gd name="T9" fmla="*/ 33 h 92"/>
                <a:gd name="T10" fmla="*/ 79 w 92"/>
                <a:gd name="T11" fmla="*/ 56 h 92"/>
                <a:gd name="T12" fmla="*/ 36 w 92"/>
                <a:gd name="T13" fmla="*/ 78 h 92"/>
                <a:gd name="T14" fmla="*/ 14 w 92"/>
                <a:gd name="T15" fmla="*/ 36 h 92"/>
                <a:gd name="T16" fmla="*/ 57 w 92"/>
                <a:gd name="T17" fmla="*/ 13 h 92"/>
                <a:gd name="T18" fmla="*/ 79 w 92"/>
                <a:gd name="T19" fmla="*/ 56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2" h="92">
                  <a:moveTo>
                    <a:pt x="7" y="33"/>
                  </a:moveTo>
                  <a:cubicBezTo>
                    <a:pt x="0" y="55"/>
                    <a:pt x="12" y="78"/>
                    <a:pt x="34" y="85"/>
                  </a:cubicBezTo>
                  <a:cubicBezTo>
                    <a:pt x="56" y="92"/>
                    <a:pt x="79" y="80"/>
                    <a:pt x="86" y="58"/>
                  </a:cubicBezTo>
                  <a:cubicBezTo>
                    <a:pt x="92" y="37"/>
                    <a:pt x="80" y="13"/>
                    <a:pt x="59" y="7"/>
                  </a:cubicBezTo>
                  <a:cubicBezTo>
                    <a:pt x="37" y="0"/>
                    <a:pt x="14" y="12"/>
                    <a:pt x="7" y="33"/>
                  </a:cubicBezTo>
                  <a:close/>
                  <a:moveTo>
                    <a:pt x="79" y="56"/>
                  </a:moveTo>
                  <a:cubicBezTo>
                    <a:pt x="73" y="74"/>
                    <a:pt x="54" y="84"/>
                    <a:pt x="36" y="78"/>
                  </a:cubicBezTo>
                  <a:cubicBezTo>
                    <a:pt x="18" y="73"/>
                    <a:pt x="8" y="54"/>
                    <a:pt x="14" y="36"/>
                  </a:cubicBezTo>
                  <a:cubicBezTo>
                    <a:pt x="19" y="18"/>
                    <a:pt x="39" y="8"/>
                    <a:pt x="57" y="13"/>
                  </a:cubicBezTo>
                  <a:cubicBezTo>
                    <a:pt x="75" y="19"/>
                    <a:pt x="85" y="38"/>
                    <a:pt x="79" y="5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95" name="Freeform 61"/>
            <p:cNvSpPr>
              <a:spLocks/>
            </p:cNvSpPr>
            <p:nvPr/>
          </p:nvSpPr>
          <p:spPr bwMode="auto">
            <a:xfrm>
              <a:off x="4339390" y="2201626"/>
              <a:ext cx="86461" cy="85067"/>
            </a:xfrm>
            <a:custGeom>
              <a:avLst/>
              <a:gdLst>
                <a:gd name="T0" fmla="*/ 3 w 47"/>
                <a:gd name="T1" fmla="*/ 18 h 47"/>
                <a:gd name="T2" fmla="*/ 17 w 47"/>
                <a:gd name="T3" fmla="*/ 44 h 47"/>
                <a:gd name="T4" fmla="*/ 43 w 47"/>
                <a:gd name="T5" fmla="*/ 30 h 47"/>
                <a:gd name="T6" fmla="*/ 30 w 47"/>
                <a:gd name="T7" fmla="*/ 4 h 47"/>
                <a:gd name="T8" fmla="*/ 3 w 47"/>
                <a:gd name="T9" fmla="*/ 18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" h="47">
                  <a:moveTo>
                    <a:pt x="3" y="18"/>
                  </a:moveTo>
                  <a:cubicBezTo>
                    <a:pt x="0" y="29"/>
                    <a:pt x="6" y="40"/>
                    <a:pt x="17" y="44"/>
                  </a:cubicBezTo>
                  <a:cubicBezTo>
                    <a:pt x="28" y="47"/>
                    <a:pt x="40" y="41"/>
                    <a:pt x="43" y="30"/>
                  </a:cubicBezTo>
                  <a:cubicBezTo>
                    <a:pt x="47" y="19"/>
                    <a:pt x="41" y="7"/>
                    <a:pt x="30" y="4"/>
                  </a:cubicBezTo>
                  <a:cubicBezTo>
                    <a:pt x="19" y="0"/>
                    <a:pt x="7" y="7"/>
                    <a:pt x="3" y="1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96" name="Freeform 62"/>
            <p:cNvSpPr>
              <a:spLocks/>
            </p:cNvSpPr>
            <p:nvPr/>
          </p:nvSpPr>
          <p:spPr bwMode="auto">
            <a:xfrm>
              <a:off x="4443980" y="2261591"/>
              <a:ext cx="209181" cy="90645"/>
            </a:xfrm>
            <a:custGeom>
              <a:avLst/>
              <a:gdLst>
                <a:gd name="T0" fmla="*/ 148 w 150"/>
                <a:gd name="T1" fmla="*/ 65 h 65"/>
                <a:gd name="T2" fmla="*/ 0 w 150"/>
                <a:gd name="T3" fmla="*/ 8 h 65"/>
                <a:gd name="T4" fmla="*/ 4 w 150"/>
                <a:gd name="T5" fmla="*/ 0 h 65"/>
                <a:gd name="T6" fmla="*/ 150 w 150"/>
                <a:gd name="T7" fmla="*/ 58 h 65"/>
                <a:gd name="T8" fmla="*/ 148 w 150"/>
                <a:gd name="T9" fmla="*/ 65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0" h="65">
                  <a:moveTo>
                    <a:pt x="148" y="65"/>
                  </a:moveTo>
                  <a:lnTo>
                    <a:pt x="0" y="8"/>
                  </a:lnTo>
                  <a:lnTo>
                    <a:pt x="4" y="0"/>
                  </a:lnTo>
                  <a:lnTo>
                    <a:pt x="150" y="58"/>
                  </a:lnTo>
                  <a:lnTo>
                    <a:pt x="148" y="6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97" name="Freeform 63"/>
            <p:cNvSpPr>
              <a:spLocks noEditPoints="1"/>
            </p:cNvSpPr>
            <p:nvPr/>
          </p:nvSpPr>
          <p:spPr bwMode="auto">
            <a:xfrm>
              <a:off x="4368675" y="1954793"/>
              <a:ext cx="94829" cy="94829"/>
            </a:xfrm>
            <a:custGeom>
              <a:avLst/>
              <a:gdLst>
                <a:gd name="T0" fmla="*/ 28 w 52"/>
                <a:gd name="T1" fmla="*/ 1 h 52"/>
                <a:gd name="T2" fmla="*/ 1 w 52"/>
                <a:gd name="T3" fmla="*/ 24 h 52"/>
                <a:gd name="T4" fmla="*/ 24 w 52"/>
                <a:gd name="T5" fmla="*/ 51 h 52"/>
                <a:gd name="T6" fmla="*/ 51 w 52"/>
                <a:gd name="T7" fmla="*/ 28 h 52"/>
                <a:gd name="T8" fmla="*/ 28 w 52"/>
                <a:gd name="T9" fmla="*/ 1 h 52"/>
                <a:gd name="T10" fmla="*/ 24 w 52"/>
                <a:gd name="T11" fmla="*/ 47 h 52"/>
                <a:gd name="T12" fmla="*/ 6 w 52"/>
                <a:gd name="T13" fmla="*/ 25 h 52"/>
                <a:gd name="T14" fmla="*/ 28 w 52"/>
                <a:gd name="T15" fmla="*/ 6 h 52"/>
                <a:gd name="T16" fmla="*/ 47 w 52"/>
                <a:gd name="T17" fmla="*/ 28 h 52"/>
                <a:gd name="T18" fmla="*/ 24 w 52"/>
                <a:gd name="T19" fmla="*/ 4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2" h="52">
                  <a:moveTo>
                    <a:pt x="28" y="1"/>
                  </a:moveTo>
                  <a:cubicBezTo>
                    <a:pt x="14" y="0"/>
                    <a:pt x="2" y="11"/>
                    <a:pt x="1" y="24"/>
                  </a:cubicBezTo>
                  <a:cubicBezTo>
                    <a:pt x="0" y="38"/>
                    <a:pt x="10" y="50"/>
                    <a:pt x="24" y="51"/>
                  </a:cubicBezTo>
                  <a:cubicBezTo>
                    <a:pt x="38" y="52"/>
                    <a:pt x="50" y="42"/>
                    <a:pt x="51" y="28"/>
                  </a:cubicBezTo>
                  <a:cubicBezTo>
                    <a:pt x="52" y="14"/>
                    <a:pt x="42" y="3"/>
                    <a:pt x="28" y="1"/>
                  </a:cubicBezTo>
                  <a:close/>
                  <a:moveTo>
                    <a:pt x="24" y="47"/>
                  </a:moveTo>
                  <a:cubicBezTo>
                    <a:pt x="13" y="46"/>
                    <a:pt x="5" y="36"/>
                    <a:pt x="6" y="25"/>
                  </a:cubicBezTo>
                  <a:cubicBezTo>
                    <a:pt x="6" y="13"/>
                    <a:pt x="16" y="5"/>
                    <a:pt x="28" y="6"/>
                  </a:cubicBezTo>
                  <a:cubicBezTo>
                    <a:pt x="39" y="7"/>
                    <a:pt x="47" y="16"/>
                    <a:pt x="47" y="28"/>
                  </a:cubicBezTo>
                  <a:cubicBezTo>
                    <a:pt x="46" y="39"/>
                    <a:pt x="36" y="48"/>
                    <a:pt x="24" y="4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98" name="Freeform 64"/>
            <p:cNvSpPr>
              <a:spLocks/>
            </p:cNvSpPr>
            <p:nvPr/>
          </p:nvSpPr>
          <p:spPr bwMode="auto">
            <a:xfrm>
              <a:off x="4392382" y="1978500"/>
              <a:ext cx="47414" cy="47414"/>
            </a:xfrm>
            <a:custGeom>
              <a:avLst/>
              <a:gdLst>
                <a:gd name="T0" fmla="*/ 14 w 26"/>
                <a:gd name="T1" fmla="*/ 1 h 26"/>
                <a:gd name="T2" fmla="*/ 0 w 26"/>
                <a:gd name="T3" fmla="*/ 12 h 26"/>
                <a:gd name="T4" fmla="*/ 12 w 26"/>
                <a:gd name="T5" fmla="*/ 26 h 26"/>
                <a:gd name="T6" fmla="*/ 26 w 26"/>
                <a:gd name="T7" fmla="*/ 14 h 26"/>
                <a:gd name="T8" fmla="*/ 14 w 26"/>
                <a:gd name="T9" fmla="*/ 1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26">
                  <a:moveTo>
                    <a:pt x="14" y="1"/>
                  </a:moveTo>
                  <a:cubicBezTo>
                    <a:pt x="7" y="0"/>
                    <a:pt x="1" y="5"/>
                    <a:pt x="0" y="12"/>
                  </a:cubicBezTo>
                  <a:cubicBezTo>
                    <a:pt x="0" y="19"/>
                    <a:pt x="5" y="25"/>
                    <a:pt x="12" y="26"/>
                  </a:cubicBezTo>
                  <a:cubicBezTo>
                    <a:pt x="19" y="26"/>
                    <a:pt x="25" y="21"/>
                    <a:pt x="26" y="14"/>
                  </a:cubicBezTo>
                  <a:cubicBezTo>
                    <a:pt x="26" y="7"/>
                    <a:pt x="21" y="1"/>
                    <a:pt x="1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99" name="Freeform 65"/>
            <p:cNvSpPr>
              <a:spLocks/>
            </p:cNvSpPr>
            <p:nvPr/>
          </p:nvSpPr>
          <p:spPr bwMode="auto">
            <a:xfrm>
              <a:off x="4388199" y="2042649"/>
              <a:ext cx="27891" cy="132482"/>
            </a:xfrm>
            <a:custGeom>
              <a:avLst/>
              <a:gdLst>
                <a:gd name="T0" fmla="*/ 0 w 20"/>
                <a:gd name="T1" fmla="*/ 94 h 95"/>
                <a:gd name="T2" fmla="*/ 15 w 20"/>
                <a:gd name="T3" fmla="*/ 0 h 95"/>
                <a:gd name="T4" fmla="*/ 20 w 20"/>
                <a:gd name="T5" fmla="*/ 1 h 95"/>
                <a:gd name="T6" fmla="*/ 7 w 20"/>
                <a:gd name="T7" fmla="*/ 95 h 95"/>
                <a:gd name="T8" fmla="*/ 0 w 20"/>
                <a:gd name="T9" fmla="*/ 94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95">
                  <a:moveTo>
                    <a:pt x="0" y="94"/>
                  </a:moveTo>
                  <a:lnTo>
                    <a:pt x="15" y="0"/>
                  </a:lnTo>
                  <a:lnTo>
                    <a:pt x="20" y="1"/>
                  </a:lnTo>
                  <a:lnTo>
                    <a:pt x="7" y="95"/>
                  </a:lnTo>
                  <a:lnTo>
                    <a:pt x="0" y="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00" name="Freeform 66"/>
            <p:cNvSpPr>
              <a:spLocks noEditPoints="1"/>
            </p:cNvSpPr>
            <p:nvPr/>
          </p:nvSpPr>
          <p:spPr bwMode="auto">
            <a:xfrm>
              <a:off x="3869430" y="2237884"/>
              <a:ext cx="85067" cy="83672"/>
            </a:xfrm>
            <a:custGeom>
              <a:avLst/>
              <a:gdLst>
                <a:gd name="T0" fmla="*/ 6 w 46"/>
                <a:gd name="T1" fmla="*/ 12 h 46"/>
                <a:gd name="T2" fmla="*/ 12 w 46"/>
                <a:gd name="T3" fmla="*/ 40 h 46"/>
                <a:gd name="T4" fmla="*/ 40 w 46"/>
                <a:gd name="T5" fmla="*/ 34 h 46"/>
                <a:gd name="T6" fmla="*/ 34 w 46"/>
                <a:gd name="T7" fmla="*/ 6 h 46"/>
                <a:gd name="T8" fmla="*/ 6 w 46"/>
                <a:gd name="T9" fmla="*/ 12 h 46"/>
                <a:gd name="T10" fmla="*/ 37 w 46"/>
                <a:gd name="T11" fmla="*/ 32 h 46"/>
                <a:gd name="T12" fmla="*/ 14 w 46"/>
                <a:gd name="T13" fmla="*/ 37 h 46"/>
                <a:gd name="T14" fmla="*/ 9 w 46"/>
                <a:gd name="T15" fmla="*/ 14 h 46"/>
                <a:gd name="T16" fmla="*/ 32 w 46"/>
                <a:gd name="T17" fmla="*/ 9 h 46"/>
                <a:gd name="T18" fmla="*/ 37 w 46"/>
                <a:gd name="T19" fmla="*/ 32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" h="46">
                  <a:moveTo>
                    <a:pt x="6" y="12"/>
                  </a:moveTo>
                  <a:cubicBezTo>
                    <a:pt x="0" y="22"/>
                    <a:pt x="3" y="34"/>
                    <a:pt x="12" y="40"/>
                  </a:cubicBezTo>
                  <a:cubicBezTo>
                    <a:pt x="22" y="46"/>
                    <a:pt x="34" y="43"/>
                    <a:pt x="40" y="34"/>
                  </a:cubicBezTo>
                  <a:cubicBezTo>
                    <a:pt x="46" y="24"/>
                    <a:pt x="43" y="12"/>
                    <a:pt x="34" y="6"/>
                  </a:cubicBezTo>
                  <a:cubicBezTo>
                    <a:pt x="24" y="0"/>
                    <a:pt x="12" y="3"/>
                    <a:pt x="6" y="12"/>
                  </a:cubicBezTo>
                  <a:close/>
                  <a:moveTo>
                    <a:pt x="37" y="32"/>
                  </a:moveTo>
                  <a:cubicBezTo>
                    <a:pt x="32" y="40"/>
                    <a:pt x="22" y="42"/>
                    <a:pt x="14" y="37"/>
                  </a:cubicBezTo>
                  <a:cubicBezTo>
                    <a:pt x="6" y="32"/>
                    <a:pt x="4" y="22"/>
                    <a:pt x="9" y="14"/>
                  </a:cubicBezTo>
                  <a:cubicBezTo>
                    <a:pt x="14" y="6"/>
                    <a:pt x="24" y="4"/>
                    <a:pt x="32" y="9"/>
                  </a:cubicBezTo>
                  <a:cubicBezTo>
                    <a:pt x="40" y="14"/>
                    <a:pt x="42" y="24"/>
                    <a:pt x="37" y="3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01" name="Freeform 67"/>
            <p:cNvSpPr>
              <a:spLocks/>
            </p:cNvSpPr>
            <p:nvPr/>
          </p:nvSpPr>
          <p:spPr bwMode="auto">
            <a:xfrm>
              <a:off x="3890348" y="2257408"/>
              <a:ext cx="43231" cy="44625"/>
            </a:xfrm>
            <a:custGeom>
              <a:avLst/>
              <a:gdLst>
                <a:gd name="T0" fmla="*/ 3 w 24"/>
                <a:gd name="T1" fmla="*/ 7 h 24"/>
                <a:gd name="T2" fmla="*/ 6 w 24"/>
                <a:gd name="T3" fmla="*/ 21 h 24"/>
                <a:gd name="T4" fmla="*/ 21 w 24"/>
                <a:gd name="T5" fmla="*/ 18 h 24"/>
                <a:gd name="T6" fmla="*/ 17 w 24"/>
                <a:gd name="T7" fmla="*/ 3 h 24"/>
                <a:gd name="T8" fmla="*/ 3 w 24"/>
                <a:gd name="T9" fmla="*/ 7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24">
                  <a:moveTo>
                    <a:pt x="3" y="7"/>
                  </a:moveTo>
                  <a:cubicBezTo>
                    <a:pt x="0" y="11"/>
                    <a:pt x="2" y="18"/>
                    <a:pt x="6" y="21"/>
                  </a:cubicBezTo>
                  <a:cubicBezTo>
                    <a:pt x="11" y="24"/>
                    <a:pt x="18" y="22"/>
                    <a:pt x="21" y="18"/>
                  </a:cubicBezTo>
                  <a:cubicBezTo>
                    <a:pt x="24" y="13"/>
                    <a:pt x="22" y="6"/>
                    <a:pt x="17" y="3"/>
                  </a:cubicBezTo>
                  <a:cubicBezTo>
                    <a:pt x="13" y="0"/>
                    <a:pt x="6" y="2"/>
                    <a:pt x="3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02" name="Freeform 68"/>
            <p:cNvSpPr>
              <a:spLocks/>
            </p:cNvSpPr>
            <p:nvPr/>
          </p:nvSpPr>
          <p:spPr bwMode="auto">
            <a:xfrm>
              <a:off x="3937762" y="2296455"/>
              <a:ext cx="90645" cy="66938"/>
            </a:xfrm>
            <a:custGeom>
              <a:avLst/>
              <a:gdLst>
                <a:gd name="T0" fmla="*/ 63 w 65"/>
                <a:gd name="T1" fmla="*/ 48 h 48"/>
                <a:gd name="T2" fmla="*/ 0 w 65"/>
                <a:gd name="T3" fmla="*/ 4 h 48"/>
                <a:gd name="T4" fmla="*/ 3 w 65"/>
                <a:gd name="T5" fmla="*/ 0 h 48"/>
                <a:gd name="T6" fmla="*/ 65 w 65"/>
                <a:gd name="T7" fmla="*/ 46 h 48"/>
                <a:gd name="T8" fmla="*/ 63 w 65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48">
                  <a:moveTo>
                    <a:pt x="63" y="48"/>
                  </a:moveTo>
                  <a:lnTo>
                    <a:pt x="0" y="4"/>
                  </a:lnTo>
                  <a:lnTo>
                    <a:pt x="3" y="0"/>
                  </a:lnTo>
                  <a:lnTo>
                    <a:pt x="65" y="46"/>
                  </a:lnTo>
                  <a:lnTo>
                    <a:pt x="63" y="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03" name="Freeform 69"/>
            <p:cNvSpPr>
              <a:spLocks noEditPoints="1"/>
            </p:cNvSpPr>
            <p:nvPr/>
          </p:nvSpPr>
          <p:spPr bwMode="auto">
            <a:xfrm>
              <a:off x="4492789" y="2145845"/>
              <a:ext cx="48809" cy="50203"/>
            </a:xfrm>
            <a:custGeom>
              <a:avLst/>
              <a:gdLst>
                <a:gd name="T0" fmla="*/ 24 w 27"/>
                <a:gd name="T1" fmla="*/ 7 h 27"/>
                <a:gd name="T2" fmla="*/ 7 w 27"/>
                <a:gd name="T3" fmla="*/ 4 h 27"/>
                <a:gd name="T4" fmla="*/ 4 w 27"/>
                <a:gd name="T5" fmla="*/ 20 h 27"/>
                <a:gd name="T6" fmla="*/ 20 w 27"/>
                <a:gd name="T7" fmla="*/ 24 h 27"/>
                <a:gd name="T8" fmla="*/ 24 w 27"/>
                <a:gd name="T9" fmla="*/ 7 h 27"/>
                <a:gd name="T10" fmla="*/ 6 w 27"/>
                <a:gd name="T11" fmla="*/ 19 h 27"/>
                <a:gd name="T12" fmla="*/ 8 w 27"/>
                <a:gd name="T13" fmla="*/ 5 h 27"/>
                <a:gd name="T14" fmla="*/ 22 w 27"/>
                <a:gd name="T15" fmla="*/ 8 h 27"/>
                <a:gd name="T16" fmla="*/ 19 w 27"/>
                <a:gd name="T17" fmla="*/ 22 h 27"/>
                <a:gd name="T18" fmla="*/ 6 w 27"/>
                <a:gd name="T19" fmla="*/ 19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" h="27">
                  <a:moveTo>
                    <a:pt x="24" y="7"/>
                  </a:moveTo>
                  <a:cubicBezTo>
                    <a:pt x="20" y="2"/>
                    <a:pt x="13" y="0"/>
                    <a:pt x="7" y="4"/>
                  </a:cubicBezTo>
                  <a:cubicBezTo>
                    <a:pt x="2" y="7"/>
                    <a:pt x="0" y="15"/>
                    <a:pt x="4" y="20"/>
                  </a:cubicBezTo>
                  <a:cubicBezTo>
                    <a:pt x="8" y="26"/>
                    <a:pt x="15" y="27"/>
                    <a:pt x="20" y="24"/>
                  </a:cubicBezTo>
                  <a:cubicBezTo>
                    <a:pt x="26" y="20"/>
                    <a:pt x="27" y="13"/>
                    <a:pt x="24" y="7"/>
                  </a:cubicBezTo>
                  <a:close/>
                  <a:moveTo>
                    <a:pt x="6" y="19"/>
                  </a:moveTo>
                  <a:cubicBezTo>
                    <a:pt x="3" y="15"/>
                    <a:pt x="4" y="8"/>
                    <a:pt x="8" y="5"/>
                  </a:cubicBezTo>
                  <a:cubicBezTo>
                    <a:pt x="13" y="3"/>
                    <a:pt x="19" y="4"/>
                    <a:pt x="22" y="8"/>
                  </a:cubicBezTo>
                  <a:cubicBezTo>
                    <a:pt x="25" y="13"/>
                    <a:pt x="24" y="19"/>
                    <a:pt x="19" y="22"/>
                  </a:cubicBezTo>
                  <a:cubicBezTo>
                    <a:pt x="15" y="25"/>
                    <a:pt x="9" y="24"/>
                    <a:pt x="6" y="1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04" name="Freeform 70"/>
            <p:cNvSpPr>
              <a:spLocks/>
            </p:cNvSpPr>
            <p:nvPr/>
          </p:nvSpPr>
          <p:spPr bwMode="auto">
            <a:xfrm>
              <a:off x="4505340" y="2159790"/>
              <a:ext cx="26497" cy="23708"/>
            </a:xfrm>
            <a:custGeom>
              <a:avLst/>
              <a:gdLst>
                <a:gd name="T0" fmla="*/ 12 w 14"/>
                <a:gd name="T1" fmla="*/ 3 h 13"/>
                <a:gd name="T2" fmla="*/ 3 w 14"/>
                <a:gd name="T3" fmla="*/ 2 h 13"/>
                <a:gd name="T4" fmla="*/ 2 w 14"/>
                <a:gd name="T5" fmla="*/ 10 h 13"/>
                <a:gd name="T6" fmla="*/ 10 w 14"/>
                <a:gd name="T7" fmla="*/ 12 h 13"/>
                <a:gd name="T8" fmla="*/ 12 w 14"/>
                <a:gd name="T9" fmla="*/ 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3">
                  <a:moveTo>
                    <a:pt x="12" y="3"/>
                  </a:moveTo>
                  <a:cubicBezTo>
                    <a:pt x="10" y="1"/>
                    <a:pt x="6" y="0"/>
                    <a:pt x="3" y="2"/>
                  </a:cubicBezTo>
                  <a:cubicBezTo>
                    <a:pt x="1" y="3"/>
                    <a:pt x="0" y="7"/>
                    <a:pt x="2" y="10"/>
                  </a:cubicBezTo>
                  <a:cubicBezTo>
                    <a:pt x="4" y="13"/>
                    <a:pt x="7" y="13"/>
                    <a:pt x="10" y="12"/>
                  </a:cubicBezTo>
                  <a:cubicBezTo>
                    <a:pt x="13" y="10"/>
                    <a:pt x="14" y="6"/>
                    <a:pt x="12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05" name="Freeform 71"/>
            <p:cNvSpPr>
              <a:spLocks/>
            </p:cNvSpPr>
            <p:nvPr/>
          </p:nvSpPr>
          <p:spPr bwMode="auto">
            <a:xfrm>
              <a:off x="4445374" y="2179314"/>
              <a:ext cx="57177" cy="34864"/>
            </a:xfrm>
            <a:custGeom>
              <a:avLst/>
              <a:gdLst>
                <a:gd name="T0" fmla="*/ 0 w 41"/>
                <a:gd name="T1" fmla="*/ 24 h 25"/>
                <a:gd name="T2" fmla="*/ 39 w 41"/>
                <a:gd name="T3" fmla="*/ 0 h 25"/>
                <a:gd name="T4" fmla="*/ 41 w 41"/>
                <a:gd name="T5" fmla="*/ 3 h 25"/>
                <a:gd name="T6" fmla="*/ 1 w 41"/>
                <a:gd name="T7" fmla="*/ 25 h 25"/>
                <a:gd name="T8" fmla="*/ 0 w 41"/>
                <a:gd name="T9" fmla="*/ 24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25">
                  <a:moveTo>
                    <a:pt x="0" y="24"/>
                  </a:moveTo>
                  <a:lnTo>
                    <a:pt x="39" y="0"/>
                  </a:lnTo>
                  <a:lnTo>
                    <a:pt x="41" y="3"/>
                  </a:lnTo>
                  <a:lnTo>
                    <a:pt x="1" y="25"/>
                  </a:lnTo>
                  <a:lnTo>
                    <a:pt x="0" y="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06" name="Freeform 72"/>
            <p:cNvSpPr>
              <a:spLocks noEditPoints="1"/>
            </p:cNvSpPr>
            <p:nvPr/>
          </p:nvSpPr>
          <p:spPr bwMode="auto">
            <a:xfrm>
              <a:off x="4191568" y="2327135"/>
              <a:ext cx="71122" cy="72516"/>
            </a:xfrm>
            <a:custGeom>
              <a:avLst/>
              <a:gdLst>
                <a:gd name="T0" fmla="*/ 6 w 39"/>
                <a:gd name="T1" fmla="*/ 31 h 40"/>
                <a:gd name="T2" fmla="*/ 31 w 39"/>
                <a:gd name="T3" fmla="*/ 33 h 40"/>
                <a:gd name="T4" fmla="*/ 33 w 39"/>
                <a:gd name="T5" fmla="*/ 8 h 40"/>
                <a:gd name="T6" fmla="*/ 8 w 39"/>
                <a:gd name="T7" fmla="*/ 7 h 40"/>
                <a:gd name="T8" fmla="*/ 6 w 39"/>
                <a:gd name="T9" fmla="*/ 31 h 40"/>
                <a:gd name="T10" fmla="*/ 31 w 39"/>
                <a:gd name="T11" fmla="*/ 10 h 40"/>
                <a:gd name="T12" fmla="*/ 29 w 39"/>
                <a:gd name="T13" fmla="*/ 31 h 40"/>
                <a:gd name="T14" fmla="*/ 8 w 39"/>
                <a:gd name="T15" fmla="*/ 29 h 40"/>
                <a:gd name="T16" fmla="*/ 10 w 39"/>
                <a:gd name="T17" fmla="*/ 9 h 40"/>
                <a:gd name="T18" fmla="*/ 31 w 39"/>
                <a:gd name="T19" fmla="*/ 1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9" h="40">
                  <a:moveTo>
                    <a:pt x="6" y="31"/>
                  </a:moveTo>
                  <a:cubicBezTo>
                    <a:pt x="12" y="39"/>
                    <a:pt x="23" y="40"/>
                    <a:pt x="31" y="33"/>
                  </a:cubicBezTo>
                  <a:cubicBezTo>
                    <a:pt x="38" y="27"/>
                    <a:pt x="39" y="16"/>
                    <a:pt x="33" y="8"/>
                  </a:cubicBezTo>
                  <a:cubicBezTo>
                    <a:pt x="27" y="1"/>
                    <a:pt x="15" y="0"/>
                    <a:pt x="8" y="7"/>
                  </a:cubicBezTo>
                  <a:cubicBezTo>
                    <a:pt x="1" y="13"/>
                    <a:pt x="0" y="24"/>
                    <a:pt x="6" y="31"/>
                  </a:cubicBezTo>
                  <a:close/>
                  <a:moveTo>
                    <a:pt x="31" y="10"/>
                  </a:moveTo>
                  <a:cubicBezTo>
                    <a:pt x="36" y="17"/>
                    <a:pt x="35" y="26"/>
                    <a:pt x="29" y="31"/>
                  </a:cubicBezTo>
                  <a:cubicBezTo>
                    <a:pt x="23" y="36"/>
                    <a:pt x="14" y="36"/>
                    <a:pt x="8" y="29"/>
                  </a:cubicBezTo>
                  <a:cubicBezTo>
                    <a:pt x="3" y="23"/>
                    <a:pt x="4" y="14"/>
                    <a:pt x="10" y="9"/>
                  </a:cubicBezTo>
                  <a:cubicBezTo>
                    <a:pt x="16" y="4"/>
                    <a:pt x="25" y="4"/>
                    <a:pt x="31" y="1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07" name="Freeform 73"/>
            <p:cNvSpPr>
              <a:spLocks/>
            </p:cNvSpPr>
            <p:nvPr/>
          </p:nvSpPr>
          <p:spPr bwMode="auto">
            <a:xfrm>
              <a:off x="4208303" y="2345264"/>
              <a:ext cx="36258" cy="36258"/>
            </a:xfrm>
            <a:custGeom>
              <a:avLst/>
              <a:gdLst>
                <a:gd name="T0" fmla="*/ 4 w 20"/>
                <a:gd name="T1" fmla="*/ 16 h 20"/>
                <a:gd name="T2" fmla="*/ 16 w 20"/>
                <a:gd name="T3" fmla="*/ 17 h 20"/>
                <a:gd name="T4" fmla="*/ 17 w 20"/>
                <a:gd name="T5" fmla="*/ 4 h 20"/>
                <a:gd name="T6" fmla="*/ 5 w 20"/>
                <a:gd name="T7" fmla="*/ 3 h 20"/>
                <a:gd name="T8" fmla="*/ 4 w 20"/>
                <a:gd name="T9" fmla="*/ 1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20">
                  <a:moveTo>
                    <a:pt x="4" y="16"/>
                  </a:moveTo>
                  <a:cubicBezTo>
                    <a:pt x="7" y="19"/>
                    <a:pt x="12" y="20"/>
                    <a:pt x="16" y="17"/>
                  </a:cubicBezTo>
                  <a:cubicBezTo>
                    <a:pt x="20" y="14"/>
                    <a:pt x="20" y="8"/>
                    <a:pt x="17" y="4"/>
                  </a:cubicBezTo>
                  <a:cubicBezTo>
                    <a:pt x="14" y="0"/>
                    <a:pt x="8" y="0"/>
                    <a:pt x="5" y="3"/>
                  </a:cubicBezTo>
                  <a:cubicBezTo>
                    <a:pt x="1" y="6"/>
                    <a:pt x="0" y="12"/>
                    <a:pt x="4" y="1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08" name="Freeform 74"/>
            <p:cNvSpPr>
              <a:spLocks/>
            </p:cNvSpPr>
            <p:nvPr/>
          </p:nvSpPr>
          <p:spPr bwMode="auto">
            <a:xfrm>
              <a:off x="4248745" y="2286693"/>
              <a:ext cx="78094" cy="59966"/>
            </a:xfrm>
            <a:custGeom>
              <a:avLst/>
              <a:gdLst>
                <a:gd name="T0" fmla="*/ 56 w 56"/>
                <a:gd name="T1" fmla="*/ 3 h 43"/>
                <a:gd name="T2" fmla="*/ 2 w 56"/>
                <a:gd name="T3" fmla="*/ 43 h 43"/>
                <a:gd name="T4" fmla="*/ 0 w 56"/>
                <a:gd name="T5" fmla="*/ 41 h 43"/>
                <a:gd name="T6" fmla="*/ 53 w 56"/>
                <a:gd name="T7" fmla="*/ 0 h 43"/>
                <a:gd name="T8" fmla="*/ 56 w 56"/>
                <a:gd name="T9" fmla="*/ 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43">
                  <a:moveTo>
                    <a:pt x="56" y="3"/>
                  </a:moveTo>
                  <a:lnTo>
                    <a:pt x="2" y="43"/>
                  </a:lnTo>
                  <a:lnTo>
                    <a:pt x="0" y="41"/>
                  </a:lnTo>
                  <a:lnTo>
                    <a:pt x="53" y="0"/>
                  </a:lnTo>
                  <a:lnTo>
                    <a:pt x="56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09" name="Freeform 75"/>
            <p:cNvSpPr>
              <a:spLocks noEditPoints="1"/>
            </p:cNvSpPr>
            <p:nvPr/>
          </p:nvSpPr>
          <p:spPr bwMode="auto">
            <a:xfrm>
              <a:off x="4202725" y="2159790"/>
              <a:ext cx="52992" cy="54387"/>
            </a:xfrm>
            <a:custGeom>
              <a:avLst/>
              <a:gdLst>
                <a:gd name="T0" fmla="*/ 3 w 29"/>
                <a:gd name="T1" fmla="*/ 11 h 30"/>
                <a:gd name="T2" fmla="*/ 11 w 29"/>
                <a:gd name="T3" fmla="*/ 27 h 30"/>
                <a:gd name="T4" fmla="*/ 27 w 29"/>
                <a:gd name="T5" fmla="*/ 19 h 30"/>
                <a:gd name="T6" fmla="*/ 19 w 29"/>
                <a:gd name="T7" fmla="*/ 3 h 30"/>
                <a:gd name="T8" fmla="*/ 3 w 29"/>
                <a:gd name="T9" fmla="*/ 11 h 30"/>
                <a:gd name="T10" fmla="*/ 25 w 29"/>
                <a:gd name="T11" fmla="*/ 19 h 30"/>
                <a:gd name="T12" fmla="*/ 11 w 29"/>
                <a:gd name="T13" fmla="*/ 25 h 30"/>
                <a:gd name="T14" fmla="*/ 5 w 29"/>
                <a:gd name="T15" fmla="*/ 11 h 30"/>
                <a:gd name="T16" fmla="*/ 18 w 29"/>
                <a:gd name="T17" fmla="*/ 5 h 30"/>
                <a:gd name="T18" fmla="*/ 25 w 29"/>
                <a:gd name="T19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" h="30">
                  <a:moveTo>
                    <a:pt x="3" y="11"/>
                  </a:moveTo>
                  <a:cubicBezTo>
                    <a:pt x="0" y="17"/>
                    <a:pt x="4" y="25"/>
                    <a:pt x="11" y="27"/>
                  </a:cubicBezTo>
                  <a:cubicBezTo>
                    <a:pt x="17" y="30"/>
                    <a:pt x="25" y="26"/>
                    <a:pt x="27" y="19"/>
                  </a:cubicBezTo>
                  <a:cubicBezTo>
                    <a:pt x="29" y="13"/>
                    <a:pt x="26" y="5"/>
                    <a:pt x="19" y="3"/>
                  </a:cubicBezTo>
                  <a:cubicBezTo>
                    <a:pt x="12" y="0"/>
                    <a:pt x="5" y="4"/>
                    <a:pt x="3" y="11"/>
                  </a:cubicBezTo>
                  <a:close/>
                  <a:moveTo>
                    <a:pt x="25" y="19"/>
                  </a:moveTo>
                  <a:cubicBezTo>
                    <a:pt x="23" y="24"/>
                    <a:pt x="17" y="27"/>
                    <a:pt x="11" y="25"/>
                  </a:cubicBezTo>
                  <a:cubicBezTo>
                    <a:pt x="6" y="23"/>
                    <a:pt x="3" y="17"/>
                    <a:pt x="5" y="11"/>
                  </a:cubicBezTo>
                  <a:cubicBezTo>
                    <a:pt x="7" y="6"/>
                    <a:pt x="13" y="3"/>
                    <a:pt x="18" y="5"/>
                  </a:cubicBezTo>
                  <a:cubicBezTo>
                    <a:pt x="24" y="7"/>
                    <a:pt x="27" y="13"/>
                    <a:pt x="25" y="1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10" name="Freeform 76"/>
            <p:cNvSpPr>
              <a:spLocks/>
            </p:cNvSpPr>
            <p:nvPr/>
          </p:nvSpPr>
          <p:spPr bwMode="auto">
            <a:xfrm>
              <a:off x="4215276" y="2173736"/>
              <a:ext cx="27891" cy="25102"/>
            </a:xfrm>
            <a:custGeom>
              <a:avLst/>
              <a:gdLst>
                <a:gd name="T0" fmla="*/ 2 w 15"/>
                <a:gd name="T1" fmla="*/ 5 h 14"/>
                <a:gd name="T2" fmla="*/ 6 w 15"/>
                <a:gd name="T3" fmla="*/ 13 h 14"/>
                <a:gd name="T4" fmla="*/ 14 w 15"/>
                <a:gd name="T5" fmla="*/ 9 h 14"/>
                <a:gd name="T6" fmla="*/ 10 w 15"/>
                <a:gd name="T7" fmla="*/ 1 h 14"/>
                <a:gd name="T8" fmla="*/ 2 w 15"/>
                <a:gd name="T9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4">
                  <a:moveTo>
                    <a:pt x="2" y="5"/>
                  </a:moveTo>
                  <a:cubicBezTo>
                    <a:pt x="0" y="8"/>
                    <a:pt x="2" y="12"/>
                    <a:pt x="6" y="13"/>
                  </a:cubicBezTo>
                  <a:cubicBezTo>
                    <a:pt x="9" y="14"/>
                    <a:pt x="13" y="13"/>
                    <a:pt x="14" y="9"/>
                  </a:cubicBezTo>
                  <a:cubicBezTo>
                    <a:pt x="15" y="6"/>
                    <a:pt x="13" y="2"/>
                    <a:pt x="10" y="1"/>
                  </a:cubicBezTo>
                  <a:cubicBezTo>
                    <a:pt x="7" y="0"/>
                    <a:pt x="3" y="1"/>
                    <a:pt x="2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11" name="Freeform 77"/>
            <p:cNvSpPr>
              <a:spLocks/>
            </p:cNvSpPr>
            <p:nvPr/>
          </p:nvSpPr>
          <p:spPr bwMode="auto">
            <a:xfrm>
              <a:off x="4248745" y="2191864"/>
              <a:ext cx="65544" cy="30680"/>
            </a:xfrm>
            <a:custGeom>
              <a:avLst/>
              <a:gdLst>
                <a:gd name="T0" fmla="*/ 45 w 47"/>
                <a:gd name="T1" fmla="*/ 22 h 22"/>
                <a:gd name="T2" fmla="*/ 0 w 47"/>
                <a:gd name="T3" fmla="*/ 3 h 22"/>
                <a:gd name="T4" fmla="*/ 1 w 47"/>
                <a:gd name="T5" fmla="*/ 0 h 22"/>
                <a:gd name="T6" fmla="*/ 47 w 47"/>
                <a:gd name="T7" fmla="*/ 20 h 22"/>
                <a:gd name="T8" fmla="*/ 45 w 47"/>
                <a:gd name="T9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" h="22">
                  <a:moveTo>
                    <a:pt x="45" y="22"/>
                  </a:moveTo>
                  <a:lnTo>
                    <a:pt x="0" y="3"/>
                  </a:lnTo>
                  <a:lnTo>
                    <a:pt x="1" y="0"/>
                  </a:lnTo>
                  <a:lnTo>
                    <a:pt x="47" y="20"/>
                  </a:lnTo>
                  <a:lnTo>
                    <a:pt x="45" y="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12" name="Freeform 78"/>
            <p:cNvSpPr>
              <a:spLocks noEditPoints="1"/>
            </p:cNvSpPr>
            <p:nvPr/>
          </p:nvSpPr>
          <p:spPr bwMode="auto">
            <a:xfrm>
              <a:off x="5361587" y="2392678"/>
              <a:ext cx="256595" cy="257990"/>
            </a:xfrm>
            <a:custGeom>
              <a:avLst/>
              <a:gdLst>
                <a:gd name="T0" fmla="*/ 138 w 140"/>
                <a:gd name="T1" fmla="*/ 76 h 141"/>
                <a:gd name="T2" fmla="*/ 75 w 140"/>
                <a:gd name="T3" fmla="*/ 3 h 141"/>
                <a:gd name="T4" fmla="*/ 2 w 140"/>
                <a:gd name="T5" fmla="*/ 66 h 141"/>
                <a:gd name="T6" fmla="*/ 65 w 140"/>
                <a:gd name="T7" fmla="*/ 138 h 141"/>
                <a:gd name="T8" fmla="*/ 138 w 140"/>
                <a:gd name="T9" fmla="*/ 76 h 141"/>
                <a:gd name="T10" fmla="*/ 14 w 140"/>
                <a:gd name="T11" fmla="*/ 67 h 141"/>
                <a:gd name="T12" fmla="*/ 74 w 140"/>
                <a:gd name="T13" fmla="*/ 15 h 141"/>
                <a:gd name="T14" fmla="*/ 126 w 140"/>
                <a:gd name="T15" fmla="*/ 75 h 141"/>
                <a:gd name="T16" fmla="*/ 66 w 140"/>
                <a:gd name="T17" fmla="*/ 127 h 141"/>
                <a:gd name="T18" fmla="*/ 14 w 140"/>
                <a:gd name="T19" fmla="*/ 67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0" h="141">
                  <a:moveTo>
                    <a:pt x="138" y="76"/>
                  </a:moveTo>
                  <a:cubicBezTo>
                    <a:pt x="140" y="38"/>
                    <a:pt x="112" y="6"/>
                    <a:pt x="75" y="3"/>
                  </a:cubicBezTo>
                  <a:cubicBezTo>
                    <a:pt x="38" y="0"/>
                    <a:pt x="5" y="28"/>
                    <a:pt x="2" y="66"/>
                  </a:cubicBezTo>
                  <a:cubicBezTo>
                    <a:pt x="0" y="103"/>
                    <a:pt x="28" y="136"/>
                    <a:pt x="65" y="138"/>
                  </a:cubicBezTo>
                  <a:cubicBezTo>
                    <a:pt x="102" y="141"/>
                    <a:pt x="135" y="113"/>
                    <a:pt x="138" y="76"/>
                  </a:cubicBezTo>
                  <a:close/>
                  <a:moveTo>
                    <a:pt x="14" y="67"/>
                  </a:moveTo>
                  <a:cubicBezTo>
                    <a:pt x="16" y="36"/>
                    <a:pt x="43" y="12"/>
                    <a:pt x="74" y="15"/>
                  </a:cubicBezTo>
                  <a:cubicBezTo>
                    <a:pt x="105" y="17"/>
                    <a:pt x="128" y="44"/>
                    <a:pt x="126" y="75"/>
                  </a:cubicBezTo>
                  <a:cubicBezTo>
                    <a:pt x="124" y="106"/>
                    <a:pt x="97" y="129"/>
                    <a:pt x="66" y="127"/>
                  </a:cubicBezTo>
                  <a:cubicBezTo>
                    <a:pt x="35" y="124"/>
                    <a:pt x="12" y="98"/>
                    <a:pt x="14" y="6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13" name="Freeform 79"/>
            <p:cNvSpPr>
              <a:spLocks/>
            </p:cNvSpPr>
            <p:nvPr/>
          </p:nvSpPr>
          <p:spPr bwMode="auto">
            <a:xfrm>
              <a:off x="5424340" y="2456827"/>
              <a:ext cx="131087" cy="129693"/>
            </a:xfrm>
            <a:custGeom>
              <a:avLst/>
              <a:gdLst>
                <a:gd name="T0" fmla="*/ 70 w 72"/>
                <a:gd name="T1" fmla="*/ 38 h 71"/>
                <a:gd name="T2" fmla="*/ 38 w 72"/>
                <a:gd name="T3" fmla="*/ 1 h 71"/>
                <a:gd name="T4" fmla="*/ 2 w 72"/>
                <a:gd name="T5" fmla="*/ 33 h 71"/>
                <a:gd name="T6" fmla="*/ 33 w 72"/>
                <a:gd name="T7" fmla="*/ 70 h 71"/>
                <a:gd name="T8" fmla="*/ 70 w 72"/>
                <a:gd name="T9" fmla="*/ 38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" h="71">
                  <a:moveTo>
                    <a:pt x="70" y="38"/>
                  </a:moveTo>
                  <a:cubicBezTo>
                    <a:pt x="72" y="19"/>
                    <a:pt x="57" y="3"/>
                    <a:pt x="38" y="1"/>
                  </a:cubicBezTo>
                  <a:cubicBezTo>
                    <a:pt x="20" y="0"/>
                    <a:pt x="3" y="14"/>
                    <a:pt x="2" y="33"/>
                  </a:cubicBezTo>
                  <a:cubicBezTo>
                    <a:pt x="0" y="52"/>
                    <a:pt x="14" y="69"/>
                    <a:pt x="33" y="70"/>
                  </a:cubicBezTo>
                  <a:cubicBezTo>
                    <a:pt x="52" y="71"/>
                    <a:pt x="69" y="57"/>
                    <a:pt x="70" y="3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14" name="Freeform 80"/>
            <p:cNvSpPr>
              <a:spLocks/>
            </p:cNvSpPr>
            <p:nvPr/>
          </p:nvSpPr>
          <p:spPr bwMode="auto">
            <a:xfrm>
              <a:off x="5017135" y="2449854"/>
              <a:ext cx="363975" cy="72516"/>
            </a:xfrm>
            <a:custGeom>
              <a:avLst/>
              <a:gdLst>
                <a:gd name="T0" fmla="*/ 3 w 261"/>
                <a:gd name="T1" fmla="*/ 0 h 52"/>
                <a:gd name="T2" fmla="*/ 261 w 261"/>
                <a:gd name="T3" fmla="*/ 36 h 52"/>
                <a:gd name="T4" fmla="*/ 258 w 261"/>
                <a:gd name="T5" fmla="*/ 52 h 52"/>
                <a:gd name="T6" fmla="*/ 0 w 261"/>
                <a:gd name="T7" fmla="*/ 16 h 52"/>
                <a:gd name="T8" fmla="*/ 3 w 261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1" h="52">
                  <a:moveTo>
                    <a:pt x="3" y="0"/>
                  </a:moveTo>
                  <a:lnTo>
                    <a:pt x="261" y="36"/>
                  </a:lnTo>
                  <a:lnTo>
                    <a:pt x="258" y="52"/>
                  </a:lnTo>
                  <a:lnTo>
                    <a:pt x="0" y="16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18" name="Freeform 84"/>
            <p:cNvSpPr>
              <a:spLocks noEditPoints="1"/>
            </p:cNvSpPr>
            <p:nvPr/>
          </p:nvSpPr>
          <p:spPr bwMode="auto">
            <a:xfrm>
              <a:off x="5505224" y="4879140"/>
              <a:ext cx="154794" cy="156188"/>
            </a:xfrm>
            <a:custGeom>
              <a:avLst/>
              <a:gdLst>
                <a:gd name="T0" fmla="*/ 81 w 85"/>
                <a:gd name="T1" fmla="*/ 36 h 86"/>
                <a:gd name="T2" fmla="*/ 35 w 85"/>
                <a:gd name="T3" fmla="*/ 5 h 86"/>
                <a:gd name="T4" fmla="*/ 4 w 85"/>
                <a:gd name="T5" fmla="*/ 51 h 86"/>
                <a:gd name="T6" fmla="*/ 50 w 85"/>
                <a:gd name="T7" fmla="*/ 82 h 86"/>
                <a:gd name="T8" fmla="*/ 81 w 85"/>
                <a:gd name="T9" fmla="*/ 36 h 86"/>
                <a:gd name="T10" fmla="*/ 10 w 85"/>
                <a:gd name="T11" fmla="*/ 50 h 86"/>
                <a:gd name="T12" fmla="*/ 36 w 85"/>
                <a:gd name="T13" fmla="*/ 11 h 86"/>
                <a:gd name="T14" fmla="*/ 75 w 85"/>
                <a:gd name="T15" fmla="*/ 37 h 86"/>
                <a:gd name="T16" fmla="*/ 49 w 85"/>
                <a:gd name="T17" fmla="*/ 75 h 86"/>
                <a:gd name="T18" fmla="*/ 10 w 85"/>
                <a:gd name="T19" fmla="*/ 5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5" h="86">
                  <a:moveTo>
                    <a:pt x="81" y="36"/>
                  </a:moveTo>
                  <a:cubicBezTo>
                    <a:pt x="77" y="14"/>
                    <a:pt x="56" y="0"/>
                    <a:pt x="35" y="5"/>
                  </a:cubicBezTo>
                  <a:cubicBezTo>
                    <a:pt x="13" y="9"/>
                    <a:pt x="0" y="30"/>
                    <a:pt x="4" y="51"/>
                  </a:cubicBezTo>
                  <a:cubicBezTo>
                    <a:pt x="8" y="72"/>
                    <a:pt x="29" y="86"/>
                    <a:pt x="50" y="82"/>
                  </a:cubicBezTo>
                  <a:cubicBezTo>
                    <a:pt x="72" y="78"/>
                    <a:pt x="85" y="57"/>
                    <a:pt x="81" y="36"/>
                  </a:cubicBezTo>
                  <a:close/>
                  <a:moveTo>
                    <a:pt x="10" y="50"/>
                  </a:moveTo>
                  <a:cubicBezTo>
                    <a:pt x="7" y="32"/>
                    <a:pt x="18" y="15"/>
                    <a:pt x="36" y="11"/>
                  </a:cubicBezTo>
                  <a:cubicBezTo>
                    <a:pt x="54" y="8"/>
                    <a:pt x="71" y="19"/>
                    <a:pt x="75" y="37"/>
                  </a:cubicBezTo>
                  <a:cubicBezTo>
                    <a:pt x="78" y="55"/>
                    <a:pt x="67" y="72"/>
                    <a:pt x="49" y="75"/>
                  </a:cubicBezTo>
                  <a:cubicBezTo>
                    <a:pt x="31" y="79"/>
                    <a:pt x="14" y="67"/>
                    <a:pt x="10" y="5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19" name="Freeform 85"/>
            <p:cNvSpPr>
              <a:spLocks/>
            </p:cNvSpPr>
            <p:nvPr/>
          </p:nvSpPr>
          <p:spPr bwMode="auto">
            <a:xfrm>
              <a:off x="5542877" y="4916792"/>
              <a:ext cx="78094" cy="80883"/>
            </a:xfrm>
            <a:custGeom>
              <a:avLst/>
              <a:gdLst>
                <a:gd name="T0" fmla="*/ 41 w 43"/>
                <a:gd name="T1" fmla="*/ 18 h 44"/>
                <a:gd name="T2" fmla="*/ 18 w 43"/>
                <a:gd name="T3" fmla="*/ 3 h 44"/>
                <a:gd name="T4" fmla="*/ 2 w 43"/>
                <a:gd name="T5" fmla="*/ 26 h 44"/>
                <a:gd name="T6" fmla="*/ 25 w 43"/>
                <a:gd name="T7" fmla="*/ 42 h 44"/>
                <a:gd name="T8" fmla="*/ 41 w 43"/>
                <a:gd name="T9" fmla="*/ 18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44">
                  <a:moveTo>
                    <a:pt x="41" y="18"/>
                  </a:moveTo>
                  <a:cubicBezTo>
                    <a:pt x="39" y="7"/>
                    <a:pt x="28" y="0"/>
                    <a:pt x="18" y="3"/>
                  </a:cubicBezTo>
                  <a:cubicBezTo>
                    <a:pt x="7" y="5"/>
                    <a:pt x="0" y="15"/>
                    <a:pt x="2" y="26"/>
                  </a:cubicBezTo>
                  <a:cubicBezTo>
                    <a:pt x="4" y="37"/>
                    <a:pt x="15" y="44"/>
                    <a:pt x="25" y="42"/>
                  </a:cubicBezTo>
                  <a:cubicBezTo>
                    <a:pt x="36" y="40"/>
                    <a:pt x="43" y="29"/>
                    <a:pt x="41" y="1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20" name="Freeform 86"/>
            <p:cNvSpPr>
              <a:spLocks/>
            </p:cNvSpPr>
            <p:nvPr/>
          </p:nvSpPr>
          <p:spPr bwMode="auto">
            <a:xfrm>
              <a:off x="5307199" y="4962813"/>
              <a:ext cx="211970" cy="40442"/>
            </a:xfrm>
            <a:custGeom>
              <a:avLst/>
              <a:gdLst>
                <a:gd name="T0" fmla="*/ 0 w 152"/>
                <a:gd name="T1" fmla="*/ 20 h 29"/>
                <a:gd name="T2" fmla="*/ 151 w 152"/>
                <a:gd name="T3" fmla="*/ 0 h 29"/>
                <a:gd name="T4" fmla="*/ 152 w 152"/>
                <a:gd name="T5" fmla="*/ 9 h 29"/>
                <a:gd name="T6" fmla="*/ 1 w 152"/>
                <a:gd name="T7" fmla="*/ 29 h 29"/>
                <a:gd name="T8" fmla="*/ 0 w 152"/>
                <a:gd name="T9" fmla="*/ 2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2" h="29">
                  <a:moveTo>
                    <a:pt x="0" y="20"/>
                  </a:moveTo>
                  <a:lnTo>
                    <a:pt x="151" y="0"/>
                  </a:lnTo>
                  <a:lnTo>
                    <a:pt x="152" y="9"/>
                  </a:lnTo>
                  <a:lnTo>
                    <a:pt x="1" y="29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21" name="Freeform 87"/>
            <p:cNvSpPr>
              <a:spLocks noEditPoints="1"/>
            </p:cNvSpPr>
            <p:nvPr/>
          </p:nvSpPr>
          <p:spPr bwMode="auto">
            <a:xfrm>
              <a:off x="5937531" y="5611273"/>
              <a:ext cx="164556" cy="163161"/>
            </a:xfrm>
            <a:custGeom>
              <a:avLst/>
              <a:gdLst>
                <a:gd name="T0" fmla="*/ 81 w 90"/>
                <a:gd name="T1" fmla="*/ 61 h 89"/>
                <a:gd name="T2" fmla="*/ 61 w 90"/>
                <a:gd name="T3" fmla="*/ 9 h 89"/>
                <a:gd name="T4" fmla="*/ 9 w 90"/>
                <a:gd name="T5" fmla="*/ 28 h 89"/>
                <a:gd name="T6" fmla="*/ 28 w 90"/>
                <a:gd name="T7" fmla="*/ 80 h 89"/>
                <a:gd name="T8" fmla="*/ 81 w 90"/>
                <a:gd name="T9" fmla="*/ 61 h 89"/>
                <a:gd name="T10" fmla="*/ 15 w 90"/>
                <a:gd name="T11" fmla="*/ 31 h 89"/>
                <a:gd name="T12" fmla="*/ 59 w 90"/>
                <a:gd name="T13" fmla="*/ 15 h 89"/>
                <a:gd name="T14" fmla="*/ 75 w 90"/>
                <a:gd name="T15" fmla="*/ 58 h 89"/>
                <a:gd name="T16" fmla="*/ 31 w 90"/>
                <a:gd name="T17" fmla="*/ 74 h 89"/>
                <a:gd name="T18" fmla="*/ 15 w 90"/>
                <a:gd name="T19" fmla="*/ 3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0" h="89">
                  <a:moveTo>
                    <a:pt x="81" y="61"/>
                  </a:moveTo>
                  <a:cubicBezTo>
                    <a:pt x="90" y="41"/>
                    <a:pt x="81" y="18"/>
                    <a:pt x="61" y="9"/>
                  </a:cubicBezTo>
                  <a:cubicBezTo>
                    <a:pt x="42" y="0"/>
                    <a:pt x="18" y="8"/>
                    <a:pt x="9" y="28"/>
                  </a:cubicBezTo>
                  <a:cubicBezTo>
                    <a:pt x="0" y="48"/>
                    <a:pt x="9" y="71"/>
                    <a:pt x="28" y="80"/>
                  </a:cubicBezTo>
                  <a:cubicBezTo>
                    <a:pt x="48" y="89"/>
                    <a:pt x="72" y="81"/>
                    <a:pt x="81" y="61"/>
                  </a:cubicBezTo>
                  <a:close/>
                  <a:moveTo>
                    <a:pt x="15" y="31"/>
                  </a:moveTo>
                  <a:cubicBezTo>
                    <a:pt x="23" y="14"/>
                    <a:pt x="42" y="7"/>
                    <a:pt x="59" y="15"/>
                  </a:cubicBezTo>
                  <a:cubicBezTo>
                    <a:pt x="75" y="22"/>
                    <a:pt x="82" y="42"/>
                    <a:pt x="75" y="58"/>
                  </a:cubicBezTo>
                  <a:cubicBezTo>
                    <a:pt x="67" y="75"/>
                    <a:pt x="48" y="82"/>
                    <a:pt x="31" y="74"/>
                  </a:cubicBezTo>
                  <a:cubicBezTo>
                    <a:pt x="15" y="67"/>
                    <a:pt x="8" y="47"/>
                    <a:pt x="15" y="3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22" name="Freeform 88"/>
            <p:cNvSpPr>
              <a:spLocks/>
            </p:cNvSpPr>
            <p:nvPr/>
          </p:nvSpPr>
          <p:spPr bwMode="auto">
            <a:xfrm>
              <a:off x="5977973" y="5651715"/>
              <a:ext cx="83672" cy="82278"/>
            </a:xfrm>
            <a:custGeom>
              <a:avLst/>
              <a:gdLst>
                <a:gd name="T0" fmla="*/ 41 w 46"/>
                <a:gd name="T1" fmla="*/ 31 h 45"/>
                <a:gd name="T2" fmla="*/ 31 w 46"/>
                <a:gd name="T3" fmla="*/ 4 h 45"/>
                <a:gd name="T4" fmla="*/ 5 w 46"/>
                <a:gd name="T5" fmla="*/ 14 h 45"/>
                <a:gd name="T6" fmla="*/ 14 w 46"/>
                <a:gd name="T7" fmla="*/ 41 h 45"/>
                <a:gd name="T8" fmla="*/ 41 w 46"/>
                <a:gd name="T9" fmla="*/ 3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" h="45">
                  <a:moveTo>
                    <a:pt x="41" y="31"/>
                  </a:moveTo>
                  <a:cubicBezTo>
                    <a:pt x="46" y="21"/>
                    <a:pt x="41" y="9"/>
                    <a:pt x="31" y="4"/>
                  </a:cubicBezTo>
                  <a:cubicBezTo>
                    <a:pt x="21" y="0"/>
                    <a:pt x="9" y="4"/>
                    <a:pt x="5" y="14"/>
                  </a:cubicBezTo>
                  <a:cubicBezTo>
                    <a:pt x="0" y="24"/>
                    <a:pt x="4" y="36"/>
                    <a:pt x="14" y="41"/>
                  </a:cubicBezTo>
                  <a:cubicBezTo>
                    <a:pt x="25" y="45"/>
                    <a:pt x="36" y="41"/>
                    <a:pt x="41" y="3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23" name="Freeform 89"/>
            <p:cNvSpPr>
              <a:spLocks/>
            </p:cNvSpPr>
            <p:nvPr/>
          </p:nvSpPr>
          <p:spPr bwMode="auto">
            <a:xfrm>
              <a:off x="5772975" y="5556886"/>
              <a:ext cx="192446" cy="112958"/>
            </a:xfrm>
            <a:custGeom>
              <a:avLst/>
              <a:gdLst>
                <a:gd name="T0" fmla="*/ 4 w 138"/>
                <a:gd name="T1" fmla="*/ 0 h 81"/>
                <a:gd name="T2" fmla="*/ 138 w 138"/>
                <a:gd name="T3" fmla="*/ 73 h 81"/>
                <a:gd name="T4" fmla="*/ 132 w 138"/>
                <a:gd name="T5" fmla="*/ 81 h 81"/>
                <a:gd name="T6" fmla="*/ 0 w 138"/>
                <a:gd name="T7" fmla="*/ 8 h 81"/>
                <a:gd name="T8" fmla="*/ 4 w 138"/>
                <a:gd name="T9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8" h="81">
                  <a:moveTo>
                    <a:pt x="4" y="0"/>
                  </a:moveTo>
                  <a:lnTo>
                    <a:pt x="138" y="73"/>
                  </a:lnTo>
                  <a:lnTo>
                    <a:pt x="132" y="81"/>
                  </a:lnTo>
                  <a:lnTo>
                    <a:pt x="0" y="8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24" name="Freeform 90"/>
            <p:cNvSpPr>
              <a:spLocks noEditPoints="1"/>
            </p:cNvSpPr>
            <p:nvPr/>
          </p:nvSpPr>
          <p:spPr bwMode="auto">
            <a:xfrm>
              <a:off x="5848280" y="5208251"/>
              <a:ext cx="119930" cy="119930"/>
            </a:xfrm>
            <a:custGeom>
              <a:avLst/>
              <a:gdLst>
                <a:gd name="T0" fmla="*/ 52 w 66"/>
                <a:gd name="T1" fmla="*/ 11 h 66"/>
                <a:gd name="T2" fmla="*/ 11 w 66"/>
                <a:gd name="T3" fmla="*/ 14 h 66"/>
                <a:gd name="T4" fmla="*/ 14 w 66"/>
                <a:gd name="T5" fmla="*/ 55 h 66"/>
                <a:gd name="T6" fmla="*/ 55 w 66"/>
                <a:gd name="T7" fmla="*/ 52 h 66"/>
                <a:gd name="T8" fmla="*/ 52 w 66"/>
                <a:gd name="T9" fmla="*/ 11 h 66"/>
                <a:gd name="T10" fmla="*/ 17 w 66"/>
                <a:gd name="T11" fmla="*/ 51 h 66"/>
                <a:gd name="T12" fmla="*/ 14 w 66"/>
                <a:gd name="T13" fmla="*/ 17 h 66"/>
                <a:gd name="T14" fmla="*/ 49 w 66"/>
                <a:gd name="T15" fmla="*/ 15 h 66"/>
                <a:gd name="T16" fmla="*/ 51 w 66"/>
                <a:gd name="T17" fmla="*/ 49 h 66"/>
                <a:gd name="T18" fmla="*/ 17 w 66"/>
                <a:gd name="T19" fmla="*/ 51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6" h="66">
                  <a:moveTo>
                    <a:pt x="52" y="11"/>
                  </a:moveTo>
                  <a:cubicBezTo>
                    <a:pt x="40" y="0"/>
                    <a:pt x="21" y="1"/>
                    <a:pt x="11" y="14"/>
                  </a:cubicBezTo>
                  <a:cubicBezTo>
                    <a:pt x="0" y="26"/>
                    <a:pt x="1" y="45"/>
                    <a:pt x="14" y="55"/>
                  </a:cubicBezTo>
                  <a:cubicBezTo>
                    <a:pt x="26" y="66"/>
                    <a:pt x="44" y="65"/>
                    <a:pt x="55" y="52"/>
                  </a:cubicBezTo>
                  <a:cubicBezTo>
                    <a:pt x="66" y="40"/>
                    <a:pt x="64" y="21"/>
                    <a:pt x="52" y="11"/>
                  </a:cubicBezTo>
                  <a:close/>
                  <a:moveTo>
                    <a:pt x="17" y="51"/>
                  </a:moveTo>
                  <a:cubicBezTo>
                    <a:pt x="7" y="43"/>
                    <a:pt x="6" y="27"/>
                    <a:pt x="14" y="17"/>
                  </a:cubicBezTo>
                  <a:cubicBezTo>
                    <a:pt x="23" y="7"/>
                    <a:pt x="39" y="6"/>
                    <a:pt x="49" y="15"/>
                  </a:cubicBezTo>
                  <a:cubicBezTo>
                    <a:pt x="59" y="23"/>
                    <a:pt x="60" y="39"/>
                    <a:pt x="51" y="49"/>
                  </a:cubicBezTo>
                  <a:cubicBezTo>
                    <a:pt x="42" y="59"/>
                    <a:pt x="27" y="60"/>
                    <a:pt x="17" y="5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25" name="Freeform 91"/>
            <p:cNvSpPr>
              <a:spLocks/>
            </p:cNvSpPr>
            <p:nvPr/>
          </p:nvSpPr>
          <p:spPr bwMode="auto">
            <a:xfrm>
              <a:off x="5877566" y="5237536"/>
              <a:ext cx="61360" cy="61360"/>
            </a:xfrm>
            <a:custGeom>
              <a:avLst/>
              <a:gdLst>
                <a:gd name="T0" fmla="*/ 27 w 34"/>
                <a:gd name="T1" fmla="*/ 6 h 34"/>
                <a:gd name="T2" fmla="*/ 6 w 34"/>
                <a:gd name="T3" fmla="*/ 7 h 34"/>
                <a:gd name="T4" fmla="*/ 7 w 34"/>
                <a:gd name="T5" fmla="*/ 28 h 34"/>
                <a:gd name="T6" fmla="*/ 28 w 34"/>
                <a:gd name="T7" fmla="*/ 27 h 34"/>
                <a:gd name="T8" fmla="*/ 27 w 34"/>
                <a:gd name="T9" fmla="*/ 6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4">
                  <a:moveTo>
                    <a:pt x="27" y="6"/>
                  </a:moveTo>
                  <a:cubicBezTo>
                    <a:pt x="20" y="0"/>
                    <a:pt x="11" y="1"/>
                    <a:pt x="6" y="7"/>
                  </a:cubicBezTo>
                  <a:cubicBezTo>
                    <a:pt x="0" y="13"/>
                    <a:pt x="1" y="23"/>
                    <a:pt x="7" y="28"/>
                  </a:cubicBezTo>
                  <a:cubicBezTo>
                    <a:pt x="13" y="34"/>
                    <a:pt x="23" y="33"/>
                    <a:pt x="28" y="27"/>
                  </a:cubicBezTo>
                  <a:cubicBezTo>
                    <a:pt x="34" y="21"/>
                    <a:pt x="33" y="11"/>
                    <a:pt x="27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26" name="Freeform 92"/>
            <p:cNvSpPr>
              <a:spLocks/>
            </p:cNvSpPr>
            <p:nvPr/>
          </p:nvSpPr>
          <p:spPr bwMode="auto">
            <a:xfrm>
              <a:off x="5760425" y="5300291"/>
              <a:ext cx="118536" cy="119930"/>
            </a:xfrm>
            <a:custGeom>
              <a:avLst/>
              <a:gdLst>
                <a:gd name="T0" fmla="*/ 0 w 85"/>
                <a:gd name="T1" fmla="*/ 80 h 86"/>
                <a:gd name="T2" fmla="*/ 80 w 85"/>
                <a:gd name="T3" fmla="*/ 0 h 86"/>
                <a:gd name="T4" fmla="*/ 85 w 85"/>
                <a:gd name="T5" fmla="*/ 4 h 86"/>
                <a:gd name="T6" fmla="*/ 5 w 85"/>
                <a:gd name="T7" fmla="*/ 86 h 86"/>
                <a:gd name="T8" fmla="*/ 0 w 85"/>
                <a:gd name="T9" fmla="*/ 8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5" h="86">
                  <a:moveTo>
                    <a:pt x="0" y="80"/>
                  </a:moveTo>
                  <a:lnTo>
                    <a:pt x="80" y="0"/>
                  </a:lnTo>
                  <a:lnTo>
                    <a:pt x="85" y="4"/>
                  </a:lnTo>
                  <a:lnTo>
                    <a:pt x="5" y="86"/>
                  </a:lnTo>
                  <a:lnTo>
                    <a:pt x="0" y="8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27" name="Freeform 93"/>
            <p:cNvSpPr>
              <a:spLocks noEditPoints="1"/>
            </p:cNvSpPr>
            <p:nvPr/>
          </p:nvSpPr>
          <p:spPr bwMode="auto">
            <a:xfrm>
              <a:off x="5637705" y="5833005"/>
              <a:ext cx="158977" cy="156188"/>
            </a:xfrm>
            <a:custGeom>
              <a:avLst/>
              <a:gdLst>
                <a:gd name="T0" fmla="*/ 50 w 87"/>
                <a:gd name="T1" fmla="*/ 83 h 86"/>
                <a:gd name="T2" fmla="*/ 83 w 87"/>
                <a:gd name="T3" fmla="*/ 37 h 86"/>
                <a:gd name="T4" fmla="*/ 37 w 87"/>
                <a:gd name="T5" fmla="*/ 4 h 86"/>
                <a:gd name="T6" fmla="*/ 4 w 87"/>
                <a:gd name="T7" fmla="*/ 50 h 86"/>
                <a:gd name="T8" fmla="*/ 50 w 87"/>
                <a:gd name="T9" fmla="*/ 83 h 86"/>
                <a:gd name="T10" fmla="*/ 38 w 87"/>
                <a:gd name="T11" fmla="*/ 10 h 86"/>
                <a:gd name="T12" fmla="*/ 76 w 87"/>
                <a:gd name="T13" fmla="*/ 38 h 86"/>
                <a:gd name="T14" fmla="*/ 49 w 87"/>
                <a:gd name="T15" fmla="*/ 76 h 86"/>
                <a:gd name="T16" fmla="*/ 11 w 87"/>
                <a:gd name="T17" fmla="*/ 48 h 86"/>
                <a:gd name="T18" fmla="*/ 38 w 87"/>
                <a:gd name="T19" fmla="*/ 1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7" h="86">
                  <a:moveTo>
                    <a:pt x="50" y="83"/>
                  </a:moveTo>
                  <a:cubicBezTo>
                    <a:pt x="72" y="79"/>
                    <a:pt x="87" y="59"/>
                    <a:pt x="83" y="37"/>
                  </a:cubicBezTo>
                  <a:cubicBezTo>
                    <a:pt x="80" y="15"/>
                    <a:pt x="59" y="0"/>
                    <a:pt x="37" y="4"/>
                  </a:cubicBezTo>
                  <a:cubicBezTo>
                    <a:pt x="15" y="7"/>
                    <a:pt x="0" y="28"/>
                    <a:pt x="4" y="50"/>
                  </a:cubicBezTo>
                  <a:cubicBezTo>
                    <a:pt x="7" y="71"/>
                    <a:pt x="28" y="86"/>
                    <a:pt x="50" y="83"/>
                  </a:cubicBezTo>
                  <a:close/>
                  <a:moveTo>
                    <a:pt x="38" y="10"/>
                  </a:moveTo>
                  <a:cubicBezTo>
                    <a:pt x="56" y="8"/>
                    <a:pt x="73" y="20"/>
                    <a:pt x="76" y="38"/>
                  </a:cubicBezTo>
                  <a:cubicBezTo>
                    <a:pt x="79" y="56"/>
                    <a:pt x="67" y="73"/>
                    <a:pt x="49" y="76"/>
                  </a:cubicBezTo>
                  <a:cubicBezTo>
                    <a:pt x="30" y="79"/>
                    <a:pt x="13" y="67"/>
                    <a:pt x="11" y="48"/>
                  </a:cubicBezTo>
                  <a:cubicBezTo>
                    <a:pt x="8" y="30"/>
                    <a:pt x="20" y="13"/>
                    <a:pt x="38" y="1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28" name="Freeform 94"/>
            <p:cNvSpPr>
              <a:spLocks/>
            </p:cNvSpPr>
            <p:nvPr/>
          </p:nvSpPr>
          <p:spPr bwMode="auto">
            <a:xfrm>
              <a:off x="5676752" y="5870657"/>
              <a:ext cx="79489" cy="80883"/>
            </a:xfrm>
            <a:custGeom>
              <a:avLst/>
              <a:gdLst>
                <a:gd name="T0" fmla="*/ 26 w 44"/>
                <a:gd name="T1" fmla="*/ 42 h 44"/>
                <a:gd name="T2" fmla="*/ 43 w 44"/>
                <a:gd name="T3" fmla="*/ 19 h 44"/>
                <a:gd name="T4" fmla="*/ 19 w 44"/>
                <a:gd name="T5" fmla="*/ 2 h 44"/>
                <a:gd name="T6" fmla="*/ 2 w 44"/>
                <a:gd name="T7" fmla="*/ 25 h 44"/>
                <a:gd name="T8" fmla="*/ 26 w 44"/>
                <a:gd name="T9" fmla="*/ 4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44">
                  <a:moveTo>
                    <a:pt x="26" y="42"/>
                  </a:moveTo>
                  <a:cubicBezTo>
                    <a:pt x="37" y="41"/>
                    <a:pt x="44" y="30"/>
                    <a:pt x="43" y="19"/>
                  </a:cubicBezTo>
                  <a:cubicBezTo>
                    <a:pt x="41" y="8"/>
                    <a:pt x="30" y="0"/>
                    <a:pt x="19" y="2"/>
                  </a:cubicBezTo>
                  <a:cubicBezTo>
                    <a:pt x="8" y="4"/>
                    <a:pt x="0" y="14"/>
                    <a:pt x="2" y="25"/>
                  </a:cubicBezTo>
                  <a:cubicBezTo>
                    <a:pt x="4" y="37"/>
                    <a:pt x="14" y="44"/>
                    <a:pt x="26" y="4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29" name="Freeform 95"/>
            <p:cNvSpPr>
              <a:spLocks/>
            </p:cNvSpPr>
            <p:nvPr/>
          </p:nvSpPr>
          <p:spPr bwMode="auto">
            <a:xfrm>
              <a:off x="5683725" y="5630796"/>
              <a:ext cx="30680" cy="216154"/>
            </a:xfrm>
            <a:custGeom>
              <a:avLst/>
              <a:gdLst>
                <a:gd name="T0" fmla="*/ 9 w 22"/>
                <a:gd name="T1" fmla="*/ 0 h 155"/>
                <a:gd name="T2" fmla="*/ 22 w 22"/>
                <a:gd name="T3" fmla="*/ 154 h 155"/>
                <a:gd name="T4" fmla="*/ 13 w 22"/>
                <a:gd name="T5" fmla="*/ 155 h 155"/>
                <a:gd name="T6" fmla="*/ 0 w 22"/>
                <a:gd name="T7" fmla="*/ 0 h 155"/>
                <a:gd name="T8" fmla="*/ 9 w 22"/>
                <a:gd name="T9" fmla="*/ 0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155">
                  <a:moveTo>
                    <a:pt x="9" y="0"/>
                  </a:moveTo>
                  <a:lnTo>
                    <a:pt x="22" y="154"/>
                  </a:lnTo>
                  <a:lnTo>
                    <a:pt x="13" y="155"/>
                  </a:lnTo>
                  <a:lnTo>
                    <a:pt x="0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0" name="Freeform 96"/>
            <p:cNvSpPr>
              <a:spLocks noEditPoints="1"/>
            </p:cNvSpPr>
            <p:nvPr/>
          </p:nvSpPr>
          <p:spPr bwMode="auto">
            <a:xfrm>
              <a:off x="4162284" y="5162231"/>
              <a:ext cx="246834" cy="246834"/>
            </a:xfrm>
            <a:custGeom>
              <a:avLst/>
              <a:gdLst>
                <a:gd name="T0" fmla="*/ 94 w 135"/>
                <a:gd name="T1" fmla="*/ 121 h 135"/>
                <a:gd name="T2" fmla="*/ 120 w 135"/>
                <a:gd name="T3" fmla="*/ 41 h 135"/>
                <a:gd name="T4" fmla="*/ 41 w 135"/>
                <a:gd name="T5" fmla="*/ 15 h 135"/>
                <a:gd name="T6" fmla="*/ 14 w 135"/>
                <a:gd name="T7" fmla="*/ 94 h 135"/>
                <a:gd name="T8" fmla="*/ 94 w 135"/>
                <a:gd name="T9" fmla="*/ 121 h 135"/>
                <a:gd name="T10" fmla="*/ 45 w 135"/>
                <a:gd name="T11" fmla="*/ 24 h 135"/>
                <a:gd name="T12" fmla="*/ 111 w 135"/>
                <a:gd name="T13" fmla="*/ 46 h 135"/>
                <a:gd name="T14" fmla="*/ 89 w 135"/>
                <a:gd name="T15" fmla="*/ 112 h 135"/>
                <a:gd name="T16" fmla="*/ 23 w 135"/>
                <a:gd name="T17" fmla="*/ 90 h 135"/>
                <a:gd name="T18" fmla="*/ 45 w 135"/>
                <a:gd name="T19" fmla="*/ 24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5" h="135">
                  <a:moveTo>
                    <a:pt x="94" y="121"/>
                  </a:moveTo>
                  <a:cubicBezTo>
                    <a:pt x="123" y="106"/>
                    <a:pt x="135" y="70"/>
                    <a:pt x="120" y="41"/>
                  </a:cubicBezTo>
                  <a:cubicBezTo>
                    <a:pt x="106" y="12"/>
                    <a:pt x="70" y="0"/>
                    <a:pt x="41" y="15"/>
                  </a:cubicBezTo>
                  <a:cubicBezTo>
                    <a:pt x="12" y="29"/>
                    <a:pt x="0" y="65"/>
                    <a:pt x="14" y="94"/>
                  </a:cubicBezTo>
                  <a:cubicBezTo>
                    <a:pt x="29" y="123"/>
                    <a:pt x="64" y="135"/>
                    <a:pt x="94" y="121"/>
                  </a:cubicBezTo>
                  <a:close/>
                  <a:moveTo>
                    <a:pt x="45" y="24"/>
                  </a:moveTo>
                  <a:cubicBezTo>
                    <a:pt x="70" y="12"/>
                    <a:pt x="99" y="22"/>
                    <a:pt x="111" y="46"/>
                  </a:cubicBezTo>
                  <a:cubicBezTo>
                    <a:pt x="123" y="70"/>
                    <a:pt x="113" y="99"/>
                    <a:pt x="89" y="112"/>
                  </a:cubicBezTo>
                  <a:cubicBezTo>
                    <a:pt x="65" y="124"/>
                    <a:pt x="35" y="114"/>
                    <a:pt x="23" y="90"/>
                  </a:cubicBezTo>
                  <a:cubicBezTo>
                    <a:pt x="11" y="65"/>
                    <a:pt x="21" y="36"/>
                    <a:pt x="45" y="2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1" name="Freeform 97"/>
            <p:cNvSpPr>
              <a:spLocks/>
            </p:cNvSpPr>
            <p:nvPr/>
          </p:nvSpPr>
          <p:spPr bwMode="auto">
            <a:xfrm>
              <a:off x="4222248" y="5222197"/>
              <a:ext cx="126903" cy="125508"/>
            </a:xfrm>
            <a:custGeom>
              <a:avLst/>
              <a:gdLst>
                <a:gd name="T0" fmla="*/ 48 w 69"/>
                <a:gd name="T1" fmla="*/ 62 h 69"/>
                <a:gd name="T2" fmla="*/ 61 w 69"/>
                <a:gd name="T3" fmla="*/ 21 h 69"/>
                <a:gd name="T4" fmla="*/ 21 w 69"/>
                <a:gd name="T5" fmla="*/ 8 h 69"/>
                <a:gd name="T6" fmla="*/ 7 w 69"/>
                <a:gd name="T7" fmla="*/ 48 h 69"/>
                <a:gd name="T8" fmla="*/ 48 w 69"/>
                <a:gd name="T9" fmla="*/ 62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9" h="69">
                  <a:moveTo>
                    <a:pt x="48" y="62"/>
                  </a:moveTo>
                  <a:cubicBezTo>
                    <a:pt x="62" y="54"/>
                    <a:pt x="69" y="36"/>
                    <a:pt x="61" y="21"/>
                  </a:cubicBezTo>
                  <a:cubicBezTo>
                    <a:pt x="54" y="6"/>
                    <a:pt x="36" y="0"/>
                    <a:pt x="21" y="8"/>
                  </a:cubicBezTo>
                  <a:cubicBezTo>
                    <a:pt x="6" y="15"/>
                    <a:pt x="0" y="33"/>
                    <a:pt x="7" y="48"/>
                  </a:cubicBezTo>
                  <a:cubicBezTo>
                    <a:pt x="15" y="63"/>
                    <a:pt x="33" y="69"/>
                    <a:pt x="48" y="6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2" name="Freeform 98"/>
            <p:cNvSpPr>
              <a:spLocks/>
            </p:cNvSpPr>
            <p:nvPr/>
          </p:nvSpPr>
          <p:spPr bwMode="auto">
            <a:xfrm>
              <a:off x="4113474" y="4901453"/>
              <a:ext cx="138060" cy="298431"/>
            </a:xfrm>
            <a:custGeom>
              <a:avLst/>
              <a:gdLst>
                <a:gd name="T0" fmla="*/ 11 w 99"/>
                <a:gd name="T1" fmla="*/ 0 h 214"/>
                <a:gd name="T2" fmla="*/ 99 w 99"/>
                <a:gd name="T3" fmla="*/ 209 h 214"/>
                <a:gd name="T4" fmla="*/ 87 w 99"/>
                <a:gd name="T5" fmla="*/ 214 h 214"/>
                <a:gd name="T6" fmla="*/ 0 w 99"/>
                <a:gd name="T7" fmla="*/ 5 h 214"/>
                <a:gd name="T8" fmla="*/ 11 w 99"/>
                <a:gd name="T9" fmla="*/ 0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9" h="214">
                  <a:moveTo>
                    <a:pt x="11" y="0"/>
                  </a:moveTo>
                  <a:lnTo>
                    <a:pt x="99" y="209"/>
                  </a:lnTo>
                  <a:lnTo>
                    <a:pt x="87" y="214"/>
                  </a:lnTo>
                  <a:lnTo>
                    <a:pt x="0" y="5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3" name="Freeform 99"/>
            <p:cNvSpPr>
              <a:spLocks noEditPoints="1"/>
            </p:cNvSpPr>
            <p:nvPr/>
          </p:nvSpPr>
          <p:spPr bwMode="auto">
            <a:xfrm>
              <a:off x="2571115" y="5131551"/>
              <a:ext cx="330506" cy="330506"/>
            </a:xfrm>
            <a:custGeom>
              <a:avLst/>
              <a:gdLst>
                <a:gd name="T0" fmla="*/ 48 w 181"/>
                <a:gd name="T1" fmla="*/ 158 h 181"/>
                <a:gd name="T2" fmla="*/ 157 w 181"/>
                <a:gd name="T3" fmla="*/ 133 h 181"/>
                <a:gd name="T4" fmla="*/ 133 w 181"/>
                <a:gd name="T5" fmla="*/ 24 h 181"/>
                <a:gd name="T6" fmla="*/ 23 w 181"/>
                <a:gd name="T7" fmla="*/ 49 h 181"/>
                <a:gd name="T8" fmla="*/ 48 w 181"/>
                <a:gd name="T9" fmla="*/ 158 h 181"/>
                <a:gd name="T10" fmla="*/ 125 w 181"/>
                <a:gd name="T11" fmla="*/ 35 h 181"/>
                <a:gd name="T12" fmla="*/ 146 w 181"/>
                <a:gd name="T13" fmla="*/ 126 h 181"/>
                <a:gd name="T14" fmla="*/ 55 w 181"/>
                <a:gd name="T15" fmla="*/ 146 h 181"/>
                <a:gd name="T16" fmla="*/ 35 w 181"/>
                <a:gd name="T17" fmla="*/ 56 h 181"/>
                <a:gd name="T18" fmla="*/ 125 w 181"/>
                <a:gd name="T19" fmla="*/ 35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1" h="181">
                  <a:moveTo>
                    <a:pt x="48" y="158"/>
                  </a:moveTo>
                  <a:cubicBezTo>
                    <a:pt x="85" y="181"/>
                    <a:pt x="134" y="170"/>
                    <a:pt x="157" y="133"/>
                  </a:cubicBezTo>
                  <a:cubicBezTo>
                    <a:pt x="181" y="96"/>
                    <a:pt x="170" y="47"/>
                    <a:pt x="133" y="24"/>
                  </a:cubicBezTo>
                  <a:cubicBezTo>
                    <a:pt x="96" y="0"/>
                    <a:pt x="47" y="12"/>
                    <a:pt x="23" y="49"/>
                  </a:cubicBezTo>
                  <a:cubicBezTo>
                    <a:pt x="0" y="85"/>
                    <a:pt x="11" y="134"/>
                    <a:pt x="48" y="158"/>
                  </a:cubicBezTo>
                  <a:close/>
                  <a:moveTo>
                    <a:pt x="125" y="35"/>
                  </a:moveTo>
                  <a:cubicBezTo>
                    <a:pt x="156" y="55"/>
                    <a:pt x="165" y="95"/>
                    <a:pt x="146" y="126"/>
                  </a:cubicBezTo>
                  <a:cubicBezTo>
                    <a:pt x="126" y="157"/>
                    <a:pt x="86" y="166"/>
                    <a:pt x="55" y="146"/>
                  </a:cubicBezTo>
                  <a:cubicBezTo>
                    <a:pt x="25" y="127"/>
                    <a:pt x="15" y="86"/>
                    <a:pt x="35" y="56"/>
                  </a:cubicBezTo>
                  <a:cubicBezTo>
                    <a:pt x="54" y="25"/>
                    <a:pt x="95" y="16"/>
                    <a:pt x="125" y="3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4" name="Freeform 100"/>
            <p:cNvSpPr>
              <a:spLocks/>
            </p:cNvSpPr>
            <p:nvPr/>
          </p:nvSpPr>
          <p:spPr bwMode="auto">
            <a:xfrm>
              <a:off x="2651998" y="5213830"/>
              <a:ext cx="167345" cy="167345"/>
            </a:xfrm>
            <a:custGeom>
              <a:avLst/>
              <a:gdLst>
                <a:gd name="T0" fmla="*/ 25 w 92"/>
                <a:gd name="T1" fmla="*/ 80 h 92"/>
                <a:gd name="T2" fmla="*/ 80 w 92"/>
                <a:gd name="T3" fmla="*/ 67 h 92"/>
                <a:gd name="T4" fmla="*/ 68 w 92"/>
                <a:gd name="T5" fmla="*/ 12 h 92"/>
                <a:gd name="T6" fmla="*/ 12 w 92"/>
                <a:gd name="T7" fmla="*/ 24 h 92"/>
                <a:gd name="T8" fmla="*/ 25 w 92"/>
                <a:gd name="T9" fmla="*/ 8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2" h="92">
                  <a:moveTo>
                    <a:pt x="25" y="80"/>
                  </a:moveTo>
                  <a:cubicBezTo>
                    <a:pt x="44" y="92"/>
                    <a:pt x="68" y="86"/>
                    <a:pt x="80" y="67"/>
                  </a:cubicBezTo>
                  <a:cubicBezTo>
                    <a:pt x="92" y="49"/>
                    <a:pt x="87" y="24"/>
                    <a:pt x="68" y="12"/>
                  </a:cubicBezTo>
                  <a:cubicBezTo>
                    <a:pt x="49" y="0"/>
                    <a:pt x="24" y="6"/>
                    <a:pt x="12" y="24"/>
                  </a:cubicBezTo>
                  <a:cubicBezTo>
                    <a:pt x="0" y="43"/>
                    <a:pt x="6" y="68"/>
                    <a:pt x="25" y="8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5" name="Freeform 101"/>
            <p:cNvSpPr>
              <a:spLocks/>
            </p:cNvSpPr>
            <p:nvPr/>
          </p:nvSpPr>
          <p:spPr bwMode="auto">
            <a:xfrm>
              <a:off x="2798425" y="4838698"/>
              <a:ext cx="271935" cy="355608"/>
            </a:xfrm>
            <a:custGeom>
              <a:avLst/>
              <a:gdLst>
                <a:gd name="T0" fmla="*/ 195 w 195"/>
                <a:gd name="T1" fmla="*/ 10 h 255"/>
                <a:gd name="T2" fmla="*/ 15 w 195"/>
                <a:gd name="T3" fmla="*/ 255 h 255"/>
                <a:gd name="T4" fmla="*/ 0 w 195"/>
                <a:gd name="T5" fmla="*/ 245 h 255"/>
                <a:gd name="T6" fmla="*/ 180 w 195"/>
                <a:gd name="T7" fmla="*/ 0 h 255"/>
                <a:gd name="T8" fmla="*/ 195 w 195"/>
                <a:gd name="T9" fmla="*/ 10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5" h="255">
                  <a:moveTo>
                    <a:pt x="195" y="10"/>
                  </a:moveTo>
                  <a:lnTo>
                    <a:pt x="15" y="255"/>
                  </a:lnTo>
                  <a:lnTo>
                    <a:pt x="0" y="245"/>
                  </a:lnTo>
                  <a:lnTo>
                    <a:pt x="180" y="0"/>
                  </a:lnTo>
                  <a:lnTo>
                    <a:pt x="195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6" name="Freeform 102"/>
            <p:cNvSpPr>
              <a:spLocks noEditPoints="1"/>
            </p:cNvSpPr>
            <p:nvPr/>
          </p:nvSpPr>
          <p:spPr bwMode="auto">
            <a:xfrm>
              <a:off x="2338227" y="4531900"/>
              <a:ext cx="200814" cy="202209"/>
            </a:xfrm>
            <a:custGeom>
              <a:avLst/>
              <a:gdLst>
                <a:gd name="T0" fmla="*/ 15 w 110"/>
                <a:gd name="T1" fmla="*/ 82 h 111"/>
                <a:gd name="T2" fmla="*/ 82 w 110"/>
                <a:gd name="T3" fmla="*/ 96 h 111"/>
                <a:gd name="T4" fmla="*/ 96 w 110"/>
                <a:gd name="T5" fmla="*/ 29 h 111"/>
                <a:gd name="T6" fmla="*/ 29 w 110"/>
                <a:gd name="T7" fmla="*/ 15 h 111"/>
                <a:gd name="T8" fmla="*/ 15 w 110"/>
                <a:gd name="T9" fmla="*/ 82 h 111"/>
                <a:gd name="T10" fmla="*/ 89 w 110"/>
                <a:gd name="T11" fmla="*/ 34 h 111"/>
                <a:gd name="T12" fmla="*/ 77 w 110"/>
                <a:gd name="T13" fmla="*/ 89 h 111"/>
                <a:gd name="T14" fmla="*/ 22 w 110"/>
                <a:gd name="T15" fmla="*/ 77 h 111"/>
                <a:gd name="T16" fmla="*/ 33 w 110"/>
                <a:gd name="T17" fmla="*/ 22 h 111"/>
                <a:gd name="T18" fmla="*/ 89 w 110"/>
                <a:gd name="T19" fmla="*/ 34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0" h="111">
                  <a:moveTo>
                    <a:pt x="15" y="82"/>
                  </a:moveTo>
                  <a:cubicBezTo>
                    <a:pt x="29" y="104"/>
                    <a:pt x="59" y="111"/>
                    <a:pt x="82" y="96"/>
                  </a:cubicBezTo>
                  <a:cubicBezTo>
                    <a:pt x="104" y="81"/>
                    <a:pt x="110" y="52"/>
                    <a:pt x="96" y="29"/>
                  </a:cubicBezTo>
                  <a:cubicBezTo>
                    <a:pt x="81" y="7"/>
                    <a:pt x="51" y="0"/>
                    <a:pt x="29" y="15"/>
                  </a:cubicBezTo>
                  <a:cubicBezTo>
                    <a:pt x="6" y="30"/>
                    <a:pt x="0" y="60"/>
                    <a:pt x="15" y="82"/>
                  </a:cubicBezTo>
                  <a:close/>
                  <a:moveTo>
                    <a:pt x="89" y="34"/>
                  </a:moveTo>
                  <a:cubicBezTo>
                    <a:pt x="101" y="52"/>
                    <a:pt x="96" y="77"/>
                    <a:pt x="77" y="89"/>
                  </a:cubicBezTo>
                  <a:cubicBezTo>
                    <a:pt x="59" y="101"/>
                    <a:pt x="34" y="96"/>
                    <a:pt x="22" y="77"/>
                  </a:cubicBezTo>
                  <a:cubicBezTo>
                    <a:pt x="10" y="59"/>
                    <a:pt x="15" y="34"/>
                    <a:pt x="33" y="22"/>
                  </a:cubicBezTo>
                  <a:cubicBezTo>
                    <a:pt x="52" y="10"/>
                    <a:pt x="77" y="15"/>
                    <a:pt x="89" y="3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7" name="Freeform 103"/>
            <p:cNvSpPr>
              <a:spLocks/>
            </p:cNvSpPr>
            <p:nvPr/>
          </p:nvSpPr>
          <p:spPr bwMode="auto">
            <a:xfrm>
              <a:off x="2387036" y="4583498"/>
              <a:ext cx="101802" cy="101802"/>
            </a:xfrm>
            <a:custGeom>
              <a:avLst/>
              <a:gdLst>
                <a:gd name="T0" fmla="*/ 8 w 56"/>
                <a:gd name="T1" fmla="*/ 41 h 56"/>
                <a:gd name="T2" fmla="*/ 42 w 56"/>
                <a:gd name="T3" fmla="*/ 48 h 56"/>
                <a:gd name="T4" fmla="*/ 49 w 56"/>
                <a:gd name="T5" fmla="*/ 14 h 56"/>
                <a:gd name="T6" fmla="*/ 15 w 56"/>
                <a:gd name="T7" fmla="*/ 7 h 56"/>
                <a:gd name="T8" fmla="*/ 8 w 56"/>
                <a:gd name="T9" fmla="*/ 41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56">
                  <a:moveTo>
                    <a:pt x="8" y="41"/>
                  </a:moveTo>
                  <a:cubicBezTo>
                    <a:pt x="15" y="52"/>
                    <a:pt x="30" y="56"/>
                    <a:pt x="42" y="48"/>
                  </a:cubicBezTo>
                  <a:cubicBezTo>
                    <a:pt x="53" y="41"/>
                    <a:pt x="56" y="25"/>
                    <a:pt x="49" y="14"/>
                  </a:cubicBezTo>
                  <a:cubicBezTo>
                    <a:pt x="41" y="3"/>
                    <a:pt x="26" y="0"/>
                    <a:pt x="15" y="7"/>
                  </a:cubicBezTo>
                  <a:cubicBezTo>
                    <a:pt x="3" y="14"/>
                    <a:pt x="0" y="30"/>
                    <a:pt x="8" y="4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8" name="Freeform 104"/>
            <p:cNvSpPr>
              <a:spLocks/>
            </p:cNvSpPr>
            <p:nvPr/>
          </p:nvSpPr>
          <p:spPr bwMode="auto">
            <a:xfrm>
              <a:off x="2502783" y="4459384"/>
              <a:ext cx="232888" cy="138060"/>
            </a:xfrm>
            <a:custGeom>
              <a:avLst/>
              <a:gdLst>
                <a:gd name="T0" fmla="*/ 167 w 167"/>
                <a:gd name="T1" fmla="*/ 9 h 99"/>
                <a:gd name="T2" fmla="*/ 5 w 167"/>
                <a:gd name="T3" fmla="*/ 99 h 99"/>
                <a:gd name="T4" fmla="*/ 0 w 167"/>
                <a:gd name="T5" fmla="*/ 90 h 99"/>
                <a:gd name="T6" fmla="*/ 162 w 167"/>
                <a:gd name="T7" fmla="*/ 0 h 99"/>
                <a:gd name="T8" fmla="*/ 167 w 167"/>
                <a:gd name="T9" fmla="*/ 9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7" h="99">
                  <a:moveTo>
                    <a:pt x="167" y="9"/>
                  </a:moveTo>
                  <a:lnTo>
                    <a:pt x="5" y="99"/>
                  </a:lnTo>
                  <a:lnTo>
                    <a:pt x="0" y="90"/>
                  </a:lnTo>
                  <a:lnTo>
                    <a:pt x="162" y="0"/>
                  </a:lnTo>
                  <a:lnTo>
                    <a:pt x="167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39" name="Freeform 105"/>
            <p:cNvSpPr>
              <a:spLocks noEditPoints="1"/>
            </p:cNvSpPr>
            <p:nvPr/>
          </p:nvSpPr>
          <p:spPr bwMode="auto">
            <a:xfrm>
              <a:off x="2261527" y="3375828"/>
              <a:ext cx="196630" cy="196630"/>
            </a:xfrm>
            <a:custGeom>
              <a:avLst/>
              <a:gdLst>
                <a:gd name="T0" fmla="*/ 7 w 108"/>
                <a:gd name="T1" fmla="*/ 40 h 108"/>
                <a:gd name="T2" fmla="*/ 40 w 108"/>
                <a:gd name="T3" fmla="*/ 100 h 108"/>
                <a:gd name="T4" fmla="*/ 100 w 108"/>
                <a:gd name="T5" fmla="*/ 68 h 108"/>
                <a:gd name="T6" fmla="*/ 67 w 108"/>
                <a:gd name="T7" fmla="*/ 7 h 108"/>
                <a:gd name="T8" fmla="*/ 7 w 108"/>
                <a:gd name="T9" fmla="*/ 40 h 108"/>
                <a:gd name="T10" fmla="*/ 92 w 108"/>
                <a:gd name="T11" fmla="*/ 65 h 108"/>
                <a:gd name="T12" fmla="*/ 42 w 108"/>
                <a:gd name="T13" fmla="*/ 92 h 108"/>
                <a:gd name="T14" fmla="*/ 15 w 108"/>
                <a:gd name="T15" fmla="*/ 42 h 108"/>
                <a:gd name="T16" fmla="*/ 65 w 108"/>
                <a:gd name="T17" fmla="*/ 15 h 108"/>
                <a:gd name="T18" fmla="*/ 92 w 108"/>
                <a:gd name="T19" fmla="*/ 65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8" h="108">
                  <a:moveTo>
                    <a:pt x="7" y="40"/>
                  </a:moveTo>
                  <a:cubicBezTo>
                    <a:pt x="0" y="66"/>
                    <a:pt x="14" y="93"/>
                    <a:pt x="40" y="100"/>
                  </a:cubicBezTo>
                  <a:cubicBezTo>
                    <a:pt x="66" y="108"/>
                    <a:pt x="92" y="93"/>
                    <a:pt x="100" y="68"/>
                  </a:cubicBezTo>
                  <a:cubicBezTo>
                    <a:pt x="108" y="42"/>
                    <a:pt x="93" y="15"/>
                    <a:pt x="67" y="7"/>
                  </a:cubicBezTo>
                  <a:cubicBezTo>
                    <a:pt x="42" y="0"/>
                    <a:pt x="15" y="14"/>
                    <a:pt x="7" y="40"/>
                  </a:cubicBezTo>
                  <a:close/>
                  <a:moveTo>
                    <a:pt x="92" y="65"/>
                  </a:moveTo>
                  <a:cubicBezTo>
                    <a:pt x="86" y="86"/>
                    <a:pt x="64" y="99"/>
                    <a:pt x="42" y="92"/>
                  </a:cubicBezTo>
                  <a:cubicBezTo>
                    <a:pt x="21" y="86"/>
                    <a:pt x="9" y="64"/>
                    <a:pt x="15" y="42"/>
                  </a:cubicBezTo>
                  <a:cubicBezTo>
                    <a:pt x="22" y="21"/>
                    <a:pt x="44" y="9"/>
                    <a:pt x="65" y="15"/>
                  </a:cubicBezTo>
                  <a:cubicBezTo>
                    <a:pt x="86" y="22"/>
                    <a:pt x="98" y="44"/>
                    <a:pt x="92" y="6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0" name="Freeform 106"/>
            <p:cNvSpPr>
              <a:spLocks/>
            </p:cNvSpPr>
            <p:nvPr/>
          </p:nvSpPr>
          <p:spPr bwMode="auto">
            <a:xfrm>
              <a:off x="2308942" y="3423242"/>
              <a:ext cx="100407" cy="100407"/>
            </a:xfrm>
            <a:custGeom>
              <a:avLst/>
              <a:gdLst>
                <a:gd name="T0" fmla="*/ 4 w 55"/>
                <a:gd name="T1" fmla="*/ 21 h 55"/>
                <a:gd name="T2" fmla="*/ 21 w 55"/>
                <a:gd name="T3" fmla="*/ 51 h 55"/>
                <a:gd name="T4" fmla="*/ 51 w 55"/>
                <a:gd name="T5" fmla="*/ 35 h 55"/>
                <a:gd name="T6" fmla="*/ 35 w 55"/>
                <a:gd name="T7" fmla="*/ 4 h 55"/>
                <a:gd name="T8" fmla="*/ 4 w 55"/>
                <a:gd name="T9" fmla="*/ 21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5" h="55">
                  <a:moveTo>
                    <a:pt x="4" y="21"/>
                  </a:moveTo>
                  <a:cubicBezTo>
                    <a:pt x="0" y="34"/>
                    <a:pt x="8" y="48"/>
                    <a:pt x="21" y="51"/>
                  </a:cubicBezTo>
                  <a:cubicBezTo>
                    <a:pt x="34" y="55"/>
                    <a:pt x="47" y="48"/>
                    <a:pt x="51" y="35"/>
                  </a:cubicBezTo>
                  <a:cubicBezTo>
                    <a:pt x="55" y="22"/>
                    <a:pt x="48" y="8"/>
                    <a:pt x="35" y="4"/>
                  </a:cubicBezTo>
                  <a:cubicBezTo>
                    <a:pt x="22" y="0"/>
                    <a:pt x="8" y="8"/>
                    <a:pt x="4" y="2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1" name="Freeform 107"/>
            <p:cNvSpPr>
              <a:spLocks/>
            </p:cNvSpPr>
            <p:nvPr/>
          </p:nvSpPr>
          <p:spPr bwMode="auto">
            <a:xfrm>
              <a:off x="2433056" y="3490180"/>
              <a:ext cx="248228" cy="105985"/>
            </a:xfrm>
            <a:custGeom>
              <a:avLst/>
              <a:gdLst>
                <a:gd name="T0" fmla="*/ 174 w 178"/>
                <a:gd name="T1" fmla="*/ 76 h 76"/>
                <a:gd name="T2" fmla="*/ 0 w 178"/>
                <a:gd name="T3" fmla="*/ 11 h 76"/>
                <a:gd name="T4" fmla="*/ 4 w 178"/>
                <a:gd name="T5" fmla="*/ 0 h 76"/>
                <a:gd name="T6" fmla="*/ 178 w 178"/>
                <a:gd name="T7" fmla="*/ 66 h 76"/>
                <a:gd name="T8" fmla="*/ 174 w 178"/>
                <a:gd name="T9" fmla="*/ 7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8" h="76">
                  <a:moveTo>
                    <a:pt x="174" y="76"/>
                  </a:moveTo>
                  <a:lnTo>
                    <a:pt x="0" y="11"/>
                  </a:lnTo>
                  <a:lnTo>
                    <a:pt x="4" y="0"/>
                  </a:lnTo>
                  <a:lnTo>
                    <a:pt x="178" y="66"/>
                  </a:lnTo>
                  <a:lnTo>
                    <a:pt x="174" y="7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2" name="Freeform 108"/>
            <p:cNvSpPr>
              <a:spLocks noEditPoints="1"/>
            </p:cNvSpPr>
            <p:nvPr/>
          </p:nvSpPr>
          <p:spPr bwMode="auto">
            <a:xfrm>
              <a:off x="2444212" y="2831958"/>
              <a:ext cx="259384" cy="259384"/>
            </a:xfrm>
            <a:custGeom>
              <a:avLst/>
              <a:gdLst>
                <a:gd name="T0" fmla="*/ 22 w 142"/>
                <a:gd name="T1" fmla="*/ 31 h 142"/>
                <a:gd name="T2" fmla="*/ 30 w 142"/>
                <a:gd name="T3" fmla="*/ 120 h 142"/>
                <a:gd name="T4" fmla="*/ 120 w 142"/>
                <a:gd name="T5" fmla="*/ 112 h 142"/>
                <a:gd name="T6" fmla="*/ 112 w 142"/>
                <a:gd name="T7" fmla="*/ 23 h 142"/>
                <a:gd name="T8" fmla="*/ 22 w 142"/>
                <a:gd name="T9" fmla="*/ 31 h 142"/>
                <a:gd name="T10" fmla="*/ 111 w 142"/>
                <a:gd name="T11" fmla="*/ 105 h 142"/>
                <a:gd name="T12" fmla="*/ 37 w 142"/>
                <a:gd name="T13" fmla="*/ 112 h 142"/>
                <a:gd name="T14" fmla="*/ 31 w 142"/>
                <a:gd name="T15" fmla="*/ 37 h 142"/>
                <a:gd name="T16" fmla="*/ 105 w 142"/>
                <a:gd name="T17" fmla="*/ 31 h 142"/>
                <a:gd name="T18" fmla="*/ 111 w 142"/>
                <a:gd name="T19" fmla="*/ 105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2" h="142">
                  <a:moveTo>
                    <a:pt x="22" y="31"/>
                  </a:moveTo>
                  <a:cubicBezTo>
                    <a:pt x="0" y="57"/>
                    <a:pt x="3" y="97"/>
                    <a:pt x="30" y="120"/>
                  </a:cubicBezTo>
                  <a:cubicBezTo>
                    <a:pt x="57" y="142"/>
                    <a:pt x="97" y="139"/>
                    <a:pt x="120" y="112"/>
                  </a:cubicBezTo>
                  <a:cubicBezTo>
                    <a:pt x="142" y="85"/>
                    <a:pt x="138" y="45"/>
                    <a:pt x="112" y="23"/>
                  </a:cubicBezTo>
                  <a:cubicBezTo>
                    <a:pt x="85" y="0"/>
                    <a:pt x="45" y="4"/>
                    <a:pt x="22" y="31"/>
                  </a:cubicBezTo>
                  <a:close/>
                  <a:moveTo>
                    <a:pt x="111" y="105"/>
                  </a:moveTo>
                  <a:cubicBezTo>
                    <a:pt x="93" y="127"/>
                    <a:pt x="59" y="130"/>
                    <a:pt x="37" y="112"/>
                  </a:cubicBezTo>
                  <a:cubicBezTo>
                    <a:pt x="15" y="93"/>
                    <a:pt x="12" y="60"/>
                    <a:pt x="31" y="37"/>
                  </a:cubicBezTo>
                  <a:cubicBezTo>
                    <a:pt x="49" y="15"/>
                    <a:pt x="82" y="12"/>
                    <a:pt x="105" y="31"/>
                  </a:cubicBezTo>
                  <a:cubicBezTo>
                    <a:pt x="127" y="50"/>
                    <a:pt x="130" y="83"/>
                    <a:pt x="111" y="10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3" name="Freeform 109"/>
            <p:cNvSpPr>
              <a:spLocks/>
            </p:cNvSpPr>
            <p:nvPr/>
          </p:nvSpPr>
          <p:spPr bwMode="auto">
            <a:xfrm>
              <a:off x="2508361" y="2894712"/>
              <a:ext cx="131087" cy="132482"/>
            </a:xfrm>
            <a:custGeom>
              <a:avLst/>
              <a:gdLst>
                <a:gd name="T0" fmla="*/ 11 w 72"/>
                <a:gd name="T1" fmla="*/ 16 h 72"/>
                <a:gd name="T2" fmla="*/ 15 w 72"/>
                <a:gd name="T3" fmla="*/ 61 h 72"/>
                <a:gd name="T4" fmla="*/ 61 w 72"/>
                <a:gd name="T5" fmla="*/ 57 h 72"/>
                <a:gd name="T6" fmla="*/ 57 w 72"/>
                <a:gd name="T7" fmla="*/ 12 h 72"/>
                <a:gd name="T8" fmla="*/ 11 w 72"/>
                <a:gd name="T9" fmla="*/ 16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" h="72">
                  <a:moveTo>
                    <a:pt x="11" y="16"/>
                  </a:moveTo>
                  <a:cubicBezTo>
                    <a:pt x="0" y="29"/>
                    <a:pt x="2" y="50"/>
                    <a:pt x="15" y="61"/>
                  </a:cubicBezTo>
                  <a:cubicBezTo>
                    <a:pt x="29" y="72"/>
                    <a:pt x="49" y="71"/>
                    <a:pt x="61" y="57"/>
                  </a:cubicBezTo>
                  <a:cubicBezTo>
                    <a:pt x="72" y="43"/>
                    <a:pt x="70" y="23"/>
                    <a:pt x="57" y="12"/>
                  </a:cubicBezTo>
                  <a:cubicBezTo>
                    <a:pt x="43" y="0"/>
                    <a:pt x="23" y="2"/>
                    <a:pt x="11" y="1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4" name="Freeform 110"/>
            <p:cNvSpPr>
              <a:spLocks/>
            </p:cNvSpPr>
            <p:nvPr/>
          </p:nvSpPr>
          <p:spPr bwMode="auto">
            <a:xfrm>
              <a:off x="2645026" y="3023009"/>
              <a:ext cx="259384" cy="251017"/>
            </a:xfrm>
            <a:custGeom>
              <a:avLst/>
              <a:gdLst>
                <a:gd name="T0" fmla="*/ 175 w 186"/>
                <a:gd name="T1" fmla="*/ 180 h 180"/>
                <a:gd name="T2" fmla="*/ 0 w 186"/>
                <a:gd name="T3" fmla="*/ 11 h 180"/>
                <a:gd name="T4" fmla="*/ 10 w 186"/>
                <a:gd name="T5" fmla="*/ 0 h 180"/>
                <a:gd name="T6" fmla="*/ 186 w 186"/>
                <a:gd name="T7" fmla="*/ 169 h 180"/>
                <a:gd name="T8" fmla="*/ 175 w 186"/>
                <a:gd name="T9" fmla="*/ 18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6" h="180">
                  <a:moveTo>
                    <a:pt x="175" y="180"/>
                  </a:moveTo>
                  <a:lnTo>
                    <a:pt x="0" y="11"/>
                  </a:lnTo>
                  <a:lnTo>
                    <a:pt x="10" y="0"/>
                  </a:lnTo>
                  <a:lnTo>
                    <a:pt x="186" y="169"/>
                  </a:lnTo>
                  <a:lnTo>
                    <a:pt x="175" y="18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5" name="Freeform 111"/>
            <p:cNvSpPr>
              <a:spLocks noEditPoints="1"/>
            </p:cNvSpPr>
            <p:nvPr/>
          </p:nvSpPr>
          <p:spPr bwMode="auto">
            <a:xfrm>
              <a:off x="2023062" y="3152702"/>
              <a:ext cx="158977" cy="157583"/>
            </a:xfrm>
            <a:custGeom>
              <a:avLst/>
              <a:gdLst>
                <a:gd name="T0" fmla="*/ 14 w 87"/>
                <a:gd name="T1" fmla="*/ 18 h 86"/>
                <a:gd name="T2" fmla="*/ 19 w 87"/>
                <a:gd name="T3" fmla="*/ 72 h 86"/>
                <a:gd name="T4" fmla="*/ 73 w 87"/>
                <a:gd name="T5" fmla="*/ 68 h 86"/>
                <a:gd name="T6" fmla="*/ 68 w 87"/>
                <a:gd name="T7" fmla="*/ 13 h 86"/>
                <a:gd name="T8" fmla="*/ 14 w 87"/>
                <a:gd name="T9" fmla="*/ 18 h 86"/>
                <a:gd name="T10" fmla="*/ 68 w 87"/>
                <a:gd name="T11" fmla="*/ 63 h 86"/>
                <a:gd name="T12" fmla="*/ 23 w 87"/>
                <a:gd name="T13" fmla="*/ 67 h 86"/>
                <a:gd name="T14" fmla="*/ 19 w 87"/>
                <a:gd name="T15" fmla="*/ 22 h 86"/>
                <a:gd name="T16" fmla="*/ 64 w 87"/>
                <a:gd name="T17" fmla="*/ 18 h 86"/>
                <a:gd name="T18" fmla="*/ 68 w 87"/>
                <a:gd name="T19" fmla="*/ 63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7" h="86">
                  <a:moveTo>
                    <a:pt x="14" y="18"/>
                  </a:moveTo>
                  <a:cubicBezTo>
                    <a:pt x="0" y="34"/>
                    <a:pt x="2" y="59"/>
                    <a:pt x="19" y="72"/>
                  </a:cubicBezTo>
                  <a:cubicBezTo>
                    <a:pt x="35" y="86"/>
                    <a:pt x="59" y="84"/>
                    <a:pt x="73" y="68"/>
                  </a:cubicBezTo>
                  <a:cubicBezTo>
                    <a:pt x="87" y="51"/>
                    <a:pt x="85" y="27"/>
                    <a:pt x="68" y="13"/>
                  </a:cubicBezTo>
                  <a:cubicBezTo>
                    <a:pt x="52" y="0"/>
                    <a:pt x="28" y="2"/>
                    <a:pt x="14" y="18"/>
                  </a:cubicBezTo>
                  <a:close/>
                  <a:moveTo>
                    <a:pt x="68" y="63"/>
                  </a:moveTo>
                  <a:cubicBezTo>
                    <a:pt x="57" y="77"/>
                    <a:pt x="36" y="79"/>
                    <a:pt x="23" y="67"/>
                  </a:cubicBezTo>
                  <a:cubicBezTo>
                    <a:pt x="9" y="56"/>
                    <a:pt x="8" y="36"/>
                    <a:pt x="19" y="22"/>
                  </a:cubicBezTo>
                  <a:cubicBezTo>
                    <a:pt x="30" y="9"/>
                    <a:pt x="50" y="7"/>
                    <a:pt x="64" y="18"/>
                  </a:cubicBezTo>
                  <a:cubicBezTo>
                    <a:pt x="77" y="30"/>
                    <a:pt x="79" y="50"/>
                    <a:pt x="68" y="6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6" name="Freeform 112"/>
            <p:cNvSpPr>
              <a:spLocks/>
            </p:cNvSpPr>
            <p:nvPr/>
          </p:nvSpPr>
          <p:spPr bwMode="auto">
            <a:xfrm>
              <a:off x="2063503" y="3191749"/>
              <a:ext cx="79489" cy="79489"/>
            </a:xfrm>
            <a:custGeom>
              <a:avLst/>
              <a:gdLst>
                <a:gd name="T0" fmla="*/ 6 w 43"/>
                <a:gd name="T1" fmla="*/ 9 h 44"/>
                <a:gd name="T2" fmla="*/ 9 w 43"/>
                <a:gd name="T3" fmla="*/ 37 h 44"/>
                <a:gd name="T4" fmla="*/ 36 w 43"/>
                <a:gd name="T5" fmla="*/ 34 h 44"/>
                <a:gd name="T6" fmla="*/ 34 w 43"/>
                <a:gd name="T7" fmla="*/ 7 h 44"/>
                <a:gd name="T8" fmla="*/ 6 w 43"/>
                <a:gd name="T9" fmla="*/ 9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44">
                  <a:moveTo>
                    <a:pt x="6" y="9"/>
                  </a:moveTo>
                  <a:cubicBezTo>
                    <a:pt x="0" y="18"/>
                    <a:pt x="1" y="30"/>
                    <a:pt x="9" y="37"/>
                  </a:cubicBezTo>
                  <a:cubicBezTo>
                    <a:pt x="17" y="44"/>
                    <a:pt x="30" y="43"/>
                    <a:pt x="36" y="34"/>
                  </a:cubicBezTo>
                  <a:cubicBezTo>
                    <a:pt x="43" y="26"/>
                    <a:pt x="42" y="14"/>
                    <a:pt x="34" y="7"/>
                  </a:cubicBezTo>
                  <a:cubicBezTo>
                    <a:pt x="26" y="0"/>
                    <a:pt x="13" y="1"/>
                    <a:pt x="6" y="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7" name="Freeform 113"/>
            <p:cNvSpPr>
              <a:spLocks/>
            </p:cNvSpPr>
            <p:nvPr/>
          </p:nvSpPr>
          <p:spPr bwMode="auto">
            <a:xfrm>
              <a:off x="2145781" y="3268448"/>
              <a:ext cx="158977" cy="153399"/>
            </a:xfrm>
            <a:custGeom>
              <a:avLst/>
              <a:gdLst>
                <a:gd name="T0" fmla="*/ 108 w 114"/>
                <a:gd name="T1" fmla="*/ 110 h 110"/>
                <a:gd name="T2" fmla="*/ 0 w 114"/>
                <a:gd name="T3" fmla="*/ 6 h 110"/>
                <a:gd name="T4" fmla="*/ 7 w 114"/>
                <a:gd name="T5" fmla="*/ 0 h 110"/>
                <a:gd name="T6" fmla="*/ 114 w 114"/>
                <a:gd name="T7" fmla="*/ 103 h 110"/>
                <a:gd name="T8" fmla="*/ 108 w 114"/>
                <a:gd name="T9" fmla="*/ 11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4" h="110">
                  <a:moveTo>
                    <a:pt x="108" y="110"/>
                  </a:moveTo>
                  <a:lnTo>
                    <a:pt x="0" y="6"/>
                  </a:lnTo>
                  <a:lnTo>
                    <a:pt x="7" y="0"/>
                  </a:lnTo>
                  <a:lnTo>
                    <a:pt x="114" y="103"/>
                  </a:lnTo>
                  <a:lnTo>
                    <a:pt x="108" y="1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8" name="Freeform 114"/>
            <p:cNvSpPr>
              <a:spLocks noEditPoints="1"/>
            </p:cNvSpPr>
            <p:nvPr/>
          </p:nvSpPr>
          <p:spPr bwMode="auto">
            <a:xfrm>
              <a:off x="1922655" y="2926787"/>
              <a:ext cx="125508" cy="124114"/>
            </a:xfrm>
            <a:custGeom>
              <a:avLst/>
              <a:gdLst>
                <a:gd name="T0" fmla="*/ 20 w 68"/>
                <a:gd name="T1" fmla="*/ 7 h 68"/>
                <a:gd name="T2" fmla="*/ 8 w 68"/>
                <a:gd name="T3" fmla="*/ 48 h 68"/>
                <a:gd name="T4" fmla="*/ 48 w 68"/>
                <a:gd name="T5" fmla="*/ 60 h 68"/>
                <a:gd name="T6" fmla="*/ 61 w 68"/>
                <a:gd name="T7" fmla="*/ 20 h 68"/>
                <a:gd name="T8" fmla="*/ 20 w 68"/>
                <a:gd name="T9" fmla="*/ 7 h 68"/>
                <a:gd name="T10" fmla="*/ 46 w 68"/>
                <a:gd name="T11" fmla="*/ 56 h 68"/>
                <a:gd name="T12" fmla="*/ 12 w 68"/>
                <a:gd name="T13" fmla="*/ 45 h 68"/>
                <a:gd name="T14" fmla="*/ 23 w 68"/>
                <a:gd name="T15" fmla="*/ 12 h 68"/>
                <a:gd name="T16" fmla="*/ 56 w 68"/>
                <a:gd name="T17" fmla="*/ 22 h 68"/>
                <a:gd name="T18" fmla="*/ 46 w 68"/>
                <a:gd name="T19" fmla="*/ 56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8" h="68">
                  <a:moveTo>
                    <a:pt x="20" y="7"/>
                  </a:moveTo>
                  <a:cubicBezTo>
                    <a:pt x="6" y="15"/>
                    <a:pt x="0" y="33"/>
                    <a:pt x="8" y="48"/>
                  </a:cubicBezTo>
                  <a:cubicBezTo>
                    <a:pt x="16" y="62"/>
                    <a:pt x="34" y="68"/>
                    <a:pt x="48" y="60"/>
                  </a:cubicBezTo>
                  <a:cubicBezTo>
                    <a:pt x="63" y="52"/>
                    <a:pt x="68" y="34"/>
                    <a:pt x="61" y="20"/>
                  </a:cubicBezTo>
                  <a:cubicBezTo>
                    <a:pt x="53" y="5"/>
                    <a:pt x="35" y="0"/>
                    <a:pt x="20" y="7"/>
                  </a:cubicBezTo>
                  <a:close/>
                  <a:moveTo>
                    <a:pt x="46" y="56"/>
                  </a:moveTo>
                  <a:cubicBezTo>
                    <a:pt x="34" y="62"/>
                    <a:pt x="19" y="57"/>
                    <a:pt x="12" y="45"/>
                  </a:cubicBezTo>
                  <a:cubicBezTo>
                    <a:pt x="6" y="33"/>
                    <a:pt x="11" y="18"/>
                    <a:pt x="23" y="12"/>
                  </a:cubicBezTo>
                  <a:cubicBezTo>
                    <a:pt x="35" y="6"/>
                    <a:pt x="50" y="10"/>
                    <a:pt x="56" y="22"/>
                  </a:cubicBezTo>
                  <a:cubicBezTo>
                    <a:pt x="62" y="34"/>
                    <a:pt x="58" y="49"/>
                    <a:pt x="46" y="5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49" name="Freeform 115"/>
            <p:cNvSpPr>
              <a:spLocks/>
            </p:cNvSpPr>
            <p:nvPr/>
          </p:nvSpPr>
          <p:spPr bwMode="auto">
            <a:xfrm>
              <a:off x="1954729" y="2956071"/>
              <a:ext cx="61360" cy="62755"/>
            </a:xfrm>
            <a:custGeom>
              <a:avLst/>
              <a:gdLst>
                <a:gd name="T0" fmla="*/ 10 w 34"/>
                <a:gd name="T1" fmla="*/ 4 h 35"/>
                <a:gd name="T2" fmla="*/ 4 w 34"/>
                <a:gd name="T3" fmla="*/ 25 h 35"/>
                <a:gd name="T4" fmla="*/ 24 w 34"/>
                <a:gd name="T5" fmla="*/ 31 h 35"/>
                <a:gd name="T6" fmla="*/ 31 w 34"/>
                <a:gd name="T7" fmla="*/ 11 h 35"/>
                <a:gd name="T8" fmla="*/ 10 w 34"/>
                <a:gd name="T9" fmla="*/ 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5">
                  <a:moveTo>
                    <a:pt x="10" y="4"/>
                  </a:moveTo>
                  <a:cubicBezTo>
                    <a:pt x="3" y="8"/>
                    <a:pt x="0" y="17"/>
                    <a:pt x="4" y="25"/>
                  </a:cubicBezTo>
                  <a:cubicBezTo>
                    <a:pt x="8" y="32"/>
                    <a:pt x="17" y="35"/>
                    <a:pt x="24" y="31"/>
                  </a:cubicBezTo>
                  <a:cubicBezTo>
                    <a:pt x="32" y="27"/>
                    <a:pt x="34" y="18"/>
                    <a:pt x="31" y="11"/>
                  </a:cubicBezTo>
                  <a:cubicBezTo>
                    <a:pt x="27" y="3"/>
                    <a:pt x="18" y="0"/>
                    <a:pt x="10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50" name="Freeform 116"/>
            <p:cNvSpPr>
              <a:spLocks/>
            </p:cNvSpPr>
            <p:nvPr/>
          </p:nvSpPr>
          <p:spPr bwMode="auto">
            <a:xfrm>
              <a:off x="2003538" y="3029982"/>
              <a:ext cx="72516" cy="150610"/>
            </a:xfrm>
            <a:custGeom>
              <a:avLst/>
              <a:gdLst>
                <a:gd name="T0" fmla="*/ 46 w 52"/>
                <a:gd name="T1" fmla="*/ 108 h 108"/>
                <a:gd name="T2" fmla="*/ 0 w 52"/>
                <a:gd name="T3" fmla="*/ 3 h 108"/>
                <a:gd name="T4" fmla="*/ 7 w 52"/>
                <a:gd name="T5" fmla="*/ 0 h 108"/>
                <a:gd name="T6" fmla="*/ 52 w 52"/>
                <a:gd name="T7" fmla="*/ 105 h 108"/>
                <a:gd name="T8" fmla="*/ 46 w 52"/>
                <a:gd name="T9" fmla="*/ 108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108">
                  <a:moveTo>
                    <a:pt x="46" y="108"/>
                  </a:moveTo>
                  <a:lnTo>
                    <a:pt x="0" y="3"/>
                  </a:lnTo>
                  <a:lnTo>
                    <a:pt x="7" y="0"/>
                  </a:lnTo>
                  <a:lnTo>
                    <a:pt x="52" y="105"/>
                  </a:lnTo>
                  <a:lnTo>
                    <a:pt x="46" y="1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51" name="Freeform 117"/>
            <p:cNvSpPr>
              <a:spLocks noEditPoints="1"/>
            </p:cNvSpPr>
            <p:nvPr/>
          </p:nvSpPr>
          <p:spPr bwMode="auto">
            <a:xfrm>
              <a:off x="1674427" y="3156885"/>
              <a:ext cx="153399" cy="154794"/>
            </a:xfrm>
            <a:custGeom>
              <a:avLst/>
              <a:gdLst>
                <a:gd name="T0" fmla="*/ 1 w 84"/>
                <a:gd name="T1" fmla="*/ 46 h 85"/>
                <a:gd name="T2" fmla="*/ 45 w 84"/>
                <a:gd name="T3" fmla="*/ 83 h 85"/>
                <a:gd name="T4" fmla="*/ 83 w 84"/>
                <a:gd name="T5" fmla="*/ 39 h 85"/>
                <a:gd name="T6" fmla="*/ 39 w 84"/>
                <a:gd name="T7" fmla="*/ 2 h 85"/>
                <a:gd name="T8" fmla="*/ 1 w 84"/>
                <a:gd name="T9" fmla="*/ 46 h 85"/>
                <a:gd name="T10" fmla="*/ 76 w 84"/>
                <a:gd name="T11" fmla="*/ 40 h 85"/>
                <a:gd name="T12" fmla="*/ 45 w 84"/>
                <a:gd name="T13" fmla="*/ 76 h 85"/>
                <a:gd name="T14" fmla="*/ 8 w 84"/>
                <a:gd name="T15" fmla="*/ 45 h 85"/>
                <a:gd name="T16" fmla="*/ 39 w 84"/>
                <a:gd name="T17" fmla="*/ 9 h 85"/>
                <a:gd name="T18" fmla="*/ 76 w 84"/>
                <a:gd name="T19" fmla="*/ 4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4" h="85">
                  <a:moveTo>
                    <a:pt x="1" y="46"/>
                  </a:moveTo>
                  <a:cubicBezTo>
                    <a:pt x="3" y="68"/>
                    <a:pt x="23" y="85"/>
                    <a:pt x="45" y="83"/>
                  </a:cubicBezTo>
                  <a:cubicBezTo>
                    <a:pt x="68" y="81"/>
                    <a:pt x="84" y="62"/>
                    <a:pt x="83" y="39"/>
                  </a:cubicBezTo>
                  <a:cubicBezTo>
                    <a:pt x="81" y="17"/>
                    <a:pt x="61" y="0"/>
                    <a:pt x="39" y="2"/>
                  </a:cubicBezTo>
                  <a:cubicBezTo>
                    <a:pt x="16" y="4"/>
                    <a:pt x="0" y="23"/>
                    <a:pt x="1" y="46"/>
                  </a:cubicBezTo>
                  <a:close/>
                  <a:moveTo>
                    <a:pt x="76" y="40"/>
                  </a:moveTo>
                  <a:cubicBezTo>
                    <a:pt x="77" y="58"/>
                    <a:pt x="63" y="75"/>
                    <a:pt x="45" y="76"/>
                  </a:cubicBezTo>
                  <a:cubicBezTo>
                    <a:pt x="26" y="78"/>
                    <a:pt x="10" y="64"/>
                    <a:pt x="8" y="45"/>
                  </a:cubicBezTo>
                  <a:cubicBezTo>
                    <a:pt x="7" y="27"/>
                    <a:pt x="21" y="10"/>
                    <a:pt x="39" y="9"/>
                  </a:cubicBezTo>
                  <a:cubicBezTo>
                    <a:pt x="58" y="7"/>
                    <a:pt x="74" y="21"/>
                    <a:pt x="76" y="4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52" name="Freeform 118"/>
            <p:cNvSpPr>
              <a:spLocks/>
            </p:cNvSpPr>
            <p:nvPr/>
          </p:nvSpPr>
          <p:spPr bwMode="auto">
            <a:xfrm>
              <a:off x="1713474" y="3194538"/>
              <a:ext cx="78094" cy="79489"/>
            </a:xfrm>
            <a:custGeom>
              <a:avLst/>
              <a:gdLst>
                <a:gd name="T0" fmla="*/ 0 w 43"/>
                <a:gd name="T1" fmla="*/ 23 h 43"/>
                <a:gd name="T2" fmla="*/ 23 w 43"/>
                <a:gd name="T3" fmla="*/ 42 h 43"/>
                <a:gd name="T4" fmla="*/ 42 w 43"/>
                <a:gd name="T5" fmla="*/ 20 h 43"/>
                <a:gd name="T6" fmla="*/ 19 w 43"/>
                <a:gd name="T7" fmla="*/ 1 h 43"/>
                <a:gd name="T8" fmla="*/ 0 w 43"/>
                <a:gd name="T9" fmla="*/ 2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43">
                  <a:moveTo>
                    <a:pt x="0" y="23"/>
                  </a:moveTo>
                  <a:cubicBezTo>
                    <a:pt x="1" y="34"/>
                    <a:pt x="11" y="43"/>
                    <a:pt x="23" y="42"/>
                  </a:cubicBezTo>
                  <a:cubicBezTo>
                    <a:pt x="34" y="41"/>
                    <a:pt x="43" y="31"/>
                    <a:pt x="42" y="20"/>
                  </a:cubicBezTo>
                  <a:cubicBezTo>
                    <a:pt x="41" y="8"/>
                    <a:pt x="31" y="0"/>
                    <a:pt x="19" y="1"/>
                  </a:cubicBezTo>
                  <a:cubicBezTo>
                    <a:pt x="8" y="2"/>
                    <a:pt x="0" y="12"/>
                    <a:pt x="0" y="2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53" name="Freeform 119"/>
            <p:cNvSpPr>
              <a:spLocks/>
            </p:cNvSpPr>
            <p:nvPr/>
          </p:nvSpPr>
          <p:spPr bwMode="auto">
            <a:xfrm>
              <a:off x="1819459" y="3221034"/>
              <a:ext cx="217548" cy="15340"/>
            </a:xfrm>
            <a:custGeom>
              <a:avLst/>
              <a:gdLst>
                <a:gd name="T0" fmla="*/ 156 w 156"/>
                <a:gd name="T1" fmla="*/ 10 h 11"/>
                <a:gd name="T2" fmla="*/ 0 w 156"/>
                <a:gd name="T3" fmla="*/ 11 h 11"/>
                <a:gd name="T4" fmla="*/ 0 w 156"/>
                <a:gd name="T5" fmla="*/ 2 h 11"/>
                <a:gd name="T6" fmla="*/ 156 w 156"/>
                <a:gd name="T7" fmla="*/ 0 h 11"/>
                <a:gd name="T8" fmla="*/ 156 w 156"/>
                <a:gd name="T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6" h="11">
                  <a:moveTo>
                    <a:pt x="156" y="10"/>
                  </a:moveTo>
                  <a:lnTo>
                    <a:pt x="0" y="11"/>
                  </a:lnTo>
                  <a:lnTo>
                    <a:pt x="0" y="2"/>
                  </a:lnTo>
                  <a:lnTo>
                    <a:pt x="156" y="0"/>
                  </a:lnTo>
                  <a:lnTo>
                    <a:pt x="156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54" name="Freeform 120"/>
            <p:cNvSpPr>
              <a:spLocks noEditPoints="1"/>
            </p:cNvSpPr>
            <p:nvPr/>
          </p:nvSpPr>
          <p:spPr bwMode="auto">
            <a:xfrm>
              <a:off x="3806676" y="2635328"/>
              <a:ext cx="136665" cy="139454"/>
            </a:xfrm>
            <a:custGeom>
              <a:avLst/>
              <a:gdLst>
                <a:gd name="T0" fmla="*/ 42 w 75"/>
                <a:gd name="T1" fmla="*/ 3 h 76"/>
                <a:gd name="T2" fmla="*/ 2 w 75"/>
                <a:gd name="T3" fmla="*/ 34 h 76"/>
                <a:gd name="T4" fmla="*/ 33 w 75"/>
                <a:gd name="T5" fmla="*/ 73 h 76"/>
                <a:gd name="T6" fmla="*/ 73 w 75"/>
                <a:gd name="T7" fmla="*/ 42 h 76"/>
                <a:gd name="T8" fmla="*/ 42 w 75"/>
                <a:gd name="T9" fmla="*/ 3 h 76"/>
                <a:gd name="T10" fmla="*/ 34 w 75"/>
                <a:gd name="T11" fmla="*/ 67 h 76"/>
                <a:gd name="T12" fmla="*/ 8 w 75"/>
                <a:gd name="T13" fmla="*/ 35 h 76"/>
                <a:gd name="T14" fmla="*/ 41 w 75"/>
                <a:gd name="T15" fmla="*/ 9 h 76"/>
                <a:gd name="T16" fmla="*/ 66 w 75"/>
                <a:gd name="T17" fmla="*/ 42 h 76"/>
                <a:gd name="T18" fmla="*/ 34 w 75"/>
                <a:gd name="T19" fmla="*/ 6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5" h="76">
                  <a:moveTo>
                    <a:pt x="42" y="3"/>
                  </a:moveTo>
                  <a:cubicBezTo>
                    <a:pt x="22" y="0"/>
                    <a:pt x="4" y="14"/>
                    <a:pt x="2" y="34"/>
                  </a:cubicBezTo>
                  <a:cubicBezTo>
                    <a:pt x="0" y="53"/>
                    <a:pt x="14" y="71"/>
                    <a:pt x="33" y="73"/>
                  </a:cubicBezTo>
                  <a:cubicBezTo>
                    <a:pt x="53" y="76"/>
                    <a:pt x="70" y="62"/>
                    <a:pt x="73" y="42"/>
                  </a:cubicBezTo>
                  <a:cubicBezTo>
                    <a:pt x="75" y="23"/>
                    <a:pt x="61" y="5"/>
                    <a:pt x="42" y="3"/>
                  </a:cubicBezTo>
                  <a:close/>
                  <a:moveTo>
                    <a:pt x="34" y="67"/>
                  </a:moveTo>
                  <a:cubicBezTo>
                    <a:pt x="18" y="65"/>
                    <a:pt x="6" y="51"/>
                    <a:pt x="8" y="35"/>
                  </a:cubicBezTo>
                  <a:cubicBezTo>
                    <a:pt x="10" y="18"/>
                    <a:pt x="25" y="7"/>
                    <a:pt x="41" y="9"/>
                  </a:cubicBezTo>
                  <a:cubicBezTo>
                    <a:pt x="57" y="11"/>
                    <a:pt x="68" y="25"/>
                    <a:pt x="66" y="42"/>
                  </a:cubicBezTo>
                  <a:cubicBezTo>
                    <a:pt x="65" y="58"/>
                    <a:pt x="50" y="69"/>
                    <a:pt x="34" y="6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55" name="Freeform 121"/>
            <p:cNvSpPr>
              <a:spLocks/>
            </p:cNvSpPr>
            <p:nvPr/>
          </p:nvSpPr>
          <p:spPr bwMode="auto">
            <a:xfrm>
              <a:off x="3838751" y="2670191"/>
              <a:ext cx="69727" cy="69727"/>
            </a:xfrm>
            <a:custGeom>
              <a:avLst/>
              <a:gdLst>
                <a:gd name="T0" fmla="*/ 21 w 38"/>
                <a:gd name="T1" fmla="*/ 1 h 38"/>
                <a:gd name="T2" fmla="*/ 1 w 38"/>
                <a:gd name="T3" fmla="*/ 17 h 38"/>
                <a:gd name="T4" fmla="*/ 17 w 38"/>
                <a:gd name="T5" fmla="*/ 37 h 38"/>
                <a:gd name="T6" fmla="*/ 37 w 38"/>
                <a:gd name="T7" fmla="*/ 21 h 38"/>
                <a:gd name="T8" fmla="*/ 21 w 38"/>
                <a:gd name="T9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38">
                  <a:moveTo>
                    <a:pt x="21" y="1"/>
                  </a:moveTo>
                  <a:cubicBezTo>
                    <a:pt x="12" y="0"/>
                    <a:pt x="3" y="7"/>
                    <a:pt x="1" y="17"/>
                  </a:cubicBezTo>
                  <a:cubicBezTo>
                    <a:pt x="0" y="27"/>
                    <a:pt x="7" y="36"/>
                    <a:pt x="17" y="37"/>
                  </a:cubicBezTo>
                  <a:cubicBezTo>
                    <a:pt x="27" y="38"/>
                    <a:pt x="36" y="31"/>
                    <a:pt x="37" y="21"/>
                  </a:cubicBezTo>
                  <a:cubicBezTo>
                    <a:pt x="38" y="11"/>
                    <a:pt x="31" y="2"/>
                    <a:pt x="2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56" name="Freeform 122"/>
            <p:cNvSpPr>
              <a:spLocks/>
            </p:cNvSpPr>
            <p:nvPr/>
          </p:nvSpPr>
          <p:spPr bwMode="auto">
            <a:xfrm>
              <a:off x="3824805" y="2762231"/>
              <a:ext cx="47414" cy="189657"/>
            </a:xfrm>
            <a:custGeom>
              <a:avLst/>
              <a:gdLst>
                <a:gd name="T0" fmla="*/ 0 w 34"/>
                <a:gd name="T1" fmla="*/ 135 h 136"/>
                <a:gd name="T2" fmla="*/ 26 w 34"/>
                <a:gd name="T3" fmla="*/ 0 h 136"/>
                <a:gd name="T4" fmla="*/ 34 w 34"/>
                <a:gd name="T5" fmla="*/ 1 h 136"/>
                <a:gd name="T6" fmla="*/ 8 w 34"/>
                <a:gd name="T7" fmla="*/ 136 h 136"/>
                <a:gd name="T8" fmla="*/ 0 w 34"/>
                <a:gd name="T9" fmla="*/ 135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136">
                  <a:moveTo>
                    <a:pt x="0" y="135"/>
                  </a:moveTo>
                  <a:lnTo>
                    <a:pt x="26" y="0"/>
                  </a:lnTo>
                  <a:lnTo>
                    <a:pt x="34" y="1"/>
                  </a:lnTo>
                  <a:lnTo>
                    <a:pt x="8" y="136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57" name="Freeform 123"/>
            <p:cNvSpPr>
              <a:spLocks noEditPoints="1"/>
            </p:cNvSpPr>
            <p:nvPr/>
          </p:nvSpPr>
          <p:spPr bwMode="auto">
            <a:xfrm>
              <a:off x="4109291" y="2508425"/>
              <a:ext cx="252412" cy="251017"/>
            </a:xfrm>
            <a:custGeom>
              <a:avLst/>
              <a:gdLst>
                <a:gd name="T0" fmla="*/ 91 w 138"/>
                <a:gd name="T1" fmla="*/ 11 h 138"/>
                <a:gd name="T2" fmla="*/ 12 w 138"/>
                <a:gd name="T3" fmla="*/ 47 h 138"/>
                <a:gd name="T4" fmla="*/ 48 w 138"/>
                <a:gd name="T5" fmla="*/ 126 h 138"/>
                <a:gd name="T6" fmla="*/ 126 w 138"/>
                <a:gd name="T7" fmla="*/ 90 h 138"/>
                <a:gd name="T8" fmla="*/ 91 w 138"/>
                <a:gd name="T9" fmla="*/ 11 h 138"/>
                <a:gd name="T10" fmla="*/ 51 w 138"/>
                <a:gd name="T11" fmla="*/ 116 h 138"/>
                <a:gd name="T12" fmla="*/ 22 w 138"/>
                <a:gd name="T13" fmla="*/ 51 h 138"/>
                <a:gd name="T14" fmla="*/ 87 w 138"/>
                <a:gd name="T15" fmla="*/ 21 h 138"/>
                <a:gd name="T16" fmla="*/ 117 w 138"/>
                <a:gd name="T17" fmla="*/ 86 h 138"/>
                <a:gd name="T18" fmla="*/ 51 w 138"/>
                <a:gd name="T19" fmla="*/ 116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8" h="138">
                  <a:moveTo>
                    <a:pt x="91" y="11"/>
                  </a:moveTo>
                  <a:cubicBezTo>
                    <a:pt x="59" y="0"/>
                    <a:pt x="24" y="16"/>
                    <a:pt x="12" y="47"/>
                  </a:cubicBezTo>
                  <a:cubicBezTo>
                    <a:pt x="0" y="79"/>
                    <a:pt x="16" y="114"/>
                    <a:pt x="48" y="126"/>
                  </a:cubicBezTo>
                  <a:cubicBezTo>
                    <a:pt x="79" y="138"/>
                    <a:pt x="114" y="122"/>
                    <a:pt x="126" y="90"/>
                  </a:cubicBezTo>
                  <a:cubicBezTo>
                    <a:pt x="138" y="59"/>
                    <a:pt x="122" y="23"/>
                    <a:pt x="91" y="11"/>
                  </a:cubicBezTo>
                  <a:close/>
                  <a:moveTo>
                    <a:pt x="51" y="116"/>
                  </a:moveTo>
                  <a:cubicBezTo>
                    <a:pt x="25" y="106"/>
                    <a:pt x="12" y="77"/>
                    <a:pt x="22" y="51"/>
                  </a:cubicBezTo>
                  <a:cubicBezTo>
                    <a:pt x="32" y="25"/>
                    <a:pt x="61" y="11"/>
                    <a:pt x="87" y="21"/>
                  </a:cubicBezTo>
                  <a:cubicBezTo>
                    <a:pt x="113" y="31"/>
                    <a:pt x="126" y="60"/>
                    <a:pt x="117" y="86"/>
                  </a:cubicBezTo>
                  <a:cubicBezTo>
                    <a:pt x="107" y="113"/>
                    <a:pt x="78" y="126"/>
                    <a:pt x="51" y="11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58" name="Freeform 124"/>
            <p:cNvSpPr>
              <a:spLocks/>
            </p:cNvSpPr>
            <p:nvPr/>
          </p:nvSpPr>
          <p:spPr bwMode="auto">
            <a:xfrm>
              <a:off x="4172045" y="2569785"/>
              <a:ext cx="126903" cy="128298"/>
            </a:xfrm>
            <a:custGeom>
              <a:avLst/>
              <a:gdLst>
                <a:gd name="T0" fmla="*/ 46 w 70"/>
                <a:gd name="T1" fmla="*/ 6 h 70"/>
                <a:gd name="T2" fmla="*/ 6 w 70"/>
                <a:gd name="T3" fmla="*/ 24 h 70"/>
                <a:gd name="T4" fmla="*/ 24 w 70"/>
                <a:gd name="T5" fmla="*/ 64 h 70"/>
                <a:gd name="T6" fmla="*/ 64 w 70"/>
                <a:gd name="T7" fmla="*/ 46 h 70"/>
                <a:gd name="T8" fmla="*/ 46 w 70"/>
                <a:gd name="T9" fmla="*/ 6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" h="70">
                  <a:moveTo>
                    <a:pt x="46" y="6"/>
                  </a:moveTo>
                  <a:cubicBezTo>
                    <a:pt x="30" y="0"/>
                    <a:pt x="12" y="8"/>
                    <a:pt x="6" y="24"/>
                  </a:cubicBezTo>
                  <a:cubicBezTo>
                    <a:pt x="0" y="40"/>
                    <a:pt x="8" y="58"/>
                    <a:pt x="24" y="64"/>
                  </a:cubicBezTo>
                  <a:cubicBezTo>
                    <a:pt x="40" y="70"/>
                    <a:pt x="58" y="62"/>
                    <a:pt x="64" y="46"/>
                  </a:cubicBezTo>
                  <a:cubicBezTo>
                    <a:pt x="70" y="29"/>
                    <a:pt x="62" y="12"/>
                    <a:pt x="46" y="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59" name="Freeform 125"/>
            <p:cNvSpPr>
              <a:spLocks/>
            </p:cNvSpPr>
            <p:nvPr/>
          </p:nvSpPr>
          <p:spPr bwMode="auto">
            <a:xfrm>
              <a:off x="4054904" y="2721789"/>
              <a:ext cx="150610" cy="306798"/>
            </a:xfrm>
            <a:custGeom>
              <a:avLst/>
              <a:gdLst>
                <a:gd name="T0" fmla="*/ 0 w 108"/>
                <a:gd name="T1" fmla="*/ 213 h 220"/>
                <a:gd name="T2" fmla="*/ 97 w 108"/>
                <a:gd name="T3" fmla="*/ 0 h 220"/>
                <a:gd name="T4" fmla="*/ 108 w 108"/>
                <a:gd name="T5" fmla="*/ 7 h 220"/>
                <a:gd name="T6" fmla="*/ 12 w 108"/>
                <a:gd name="T7" fmla="*/ 220 h 220"/>
                <a:gd name="T8" fmla="*/ 0 w 108"/>
                <a:gd name="T9" fmla="*/ 213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8" h="220">
                  <a:moveTo>
                    <a:pt x="0" y="213"/>
                  </a:moveTo>
                  <a:lnTo>
                    <a:pt x="97" y="0"/>
                  </a:lnTo>
                  <a:lnTo>
                    <a:pt x="108" y="7"/>
                  </a:lnTo>
                  <a:lnTo>
                    <a:pt x="12" y="220"/>
                  </a:lnTo>
                  <a:lnTo>
                    <a:pt x="0" y="2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60" name="Freeform 126"/>
            <p:cNvSpPr>
              <a:spLocks noEditPoints="1"/>
            </p:cNvSpPr>
            <p:nvPr/>
          </p:nvSpPr>
          <p:spPr bwMode="auto">
            <a:xfrm>
              <a:off x="4848396" y="4395235"/>
              <a:ext cx="223126" cy="220337"/>
            </a:xfrm>
            <a:custGeom>
              <a:avLst/>
              <a:gdLst>
                <a:gd name="T0" fmla="*/ 41 w 122"/>
                <a:gd name="T1" fmla="*/ 11 h 121"/>
                <a:gd name="T2" fmla="*/ 11 w 122"/>
                <a:gd name="T3" fmla="*/ 81 h 121"/>
                <a:gd name="T4" fmla="*/ 81 w 122"/>
                <a:gd name="T5" fmla="*/ 110 h 121"/>
                <a:gd name="T6" fmla="*/ 111 w 122"/>
                <a:gd name="T7" fmla="*/ 40 h 121"/>
                <a:gd name="T8" fmla="*/ 41 w 122"/>
                <a:gd name="T9" fmla="*/ 11 h 121"/>
                <a:gd name="T10" fmla="*/ 78 w 122"/>
                <a:gd name="T11" fmla="*/ 102 h 121"/>
                <a:gd name="T12" fmla="*/ 20 w 122"/>
                <a:gd name="T13" fmla="*/ 77 h 121"/>
                <a:gd name="T14" fmla="*/ 44 w 122"/>
                <a:gd name="T15" fmla="*/ 19 h 121"/>
                <a:gd name="T16" fmla="*/ 102 w 122"/>
                <a:gd name="T17" fmla="*/ 44 h 121"/>
                <a:gd name="T18" fmla="*/ 78 w 122"/>
                <a:gd name="T19" fmla="*/ 102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2" h="121">
                  <a:moveTo>
                    <a:pt x="41" y="11"/>
                  </a:moveTo>
                  <a:cubicBezTo>
                    <a:pt x="13" y="22"/>
                    <a:pt x="0" y="53"/>
                    <a:pt x="11" y="81"/>
                  </a:cubicBezTo>
                  <a:cubicBezTo>
                    <a:pt x="22" y="108"/>
                    <a:pt x="54" y="121"/>
                    <a:pt x="81" y="110"/>
                  </a:cubicBezTo>
                  <a:cubicBezTo>
                    <a:pt x="109" y="99"/>
                    <a:pt x="122" y="68"/>
                    <a:pt x="111" y="40"/>
                  </a:cubicBezTo>
                  <a:cubicBezTo>
                    <a:pt x="99" y="13"/>
                    <a:pt x="68" y="0"/>
                    <a:pt x="41" y="11"/>
                  </a:cubicBezTo>
                  <a:close/>
                  <a:moveTo>
                    <a:pt x="78" y="102"/>
                  </a:moveTo>
                  <a:cubicBezTo>
                    <a:pt x="55" y="111"/>
                    <a:pt x="29" y="100"/>
                    <a:pt x="20" y="77"/>
                  </a:cubicBezTo>
                  <a:cubicBezTo>
                    <a:pt x="10" y="55"/>
                    <a:pt x="21" y="29"/>
                    <a:pt x="44" y="19"/>
                  </a:cubicBezTo>
                  <a:cubicBezTo>
                    <a:pt x="67" y="10"/>
                    <a:pt x="93" y="21"/>
                    <a:pt x="102" y="44"/>
                  </a:cubicBezTo>
                  <a:cubicBezTo>
                    <a:pt x="111" y="66"/>
                    <a:pt x="100" y="92"/>
                    <a:pt x="78" y="10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61" name="Freeform 127"/>
            <p:cNvSpPr>
              <a:spLocks/>
            </p:cNvSpPr>
            <p:nvPr/>
          </p:nvSpPr>
          <p:spPr bwMode="auto">
            <a:xfrm>
              <a:off x="4904178" y="4449623"/>
              <a:ext cx="112958" cy="111563"/>
            </a:xfrm>
            <a:custGeom>
              <a:avLst/>
              <a:gdLst>
                <a:gd name="T0" fmla="*/ 21 w 62"/>
                <a:gd name="T1" fmla="*/ 5 h 61"/>
                <a:gd name="T2" fmla="*/ 6 w 62"/>
                <a:gd name="T3" fmla="*/ 41 h 61"/>
                <a:gd name="T4" fmla="*/ 41 w 62"/>
                <a:gd name="T5" fmla="*/ 56 h 61"/>
                <a:gd name="T6" fmla="*/ 56 w 62"/>
                <a:gd name="T7" fmla="*/ 20 h 61"/>
                <a:gd name="T8" fmla="*/ 21 w 62"/>
                <a:gd name="T9" fmla="*/ 5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21" y="5"/>
                  </a:moveTo>
                  <a:cubicBezTo>
                    <a:pt x="7" y="11"/>
                    <a:pt x="0" y="27"/>
                    <a:pt x="6" y="41"/>
                  </a:cubicBezTo>
                  <a:cubicBezTo>
                    <a:pt x="11" y="55"/>
                    <a:pt x="27" y="61"/>
                    <a:pt x="41" y="56"/>
                  </a:cubicBezTo>
                  <a:cubicBezTo>
                    <a:pt x="55" y="50"/>
                    <a:pt x="62" y="34"/>
                    <a:pt x="56" y="20"/>
                  </a:cubicBezTo>
                  <a:cubicBezTo>
                    <a:pt x="50" y="6"/>
                    <a:pt x="35" y="0"/>
                    <a:pt x="21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62" name="Freeform 128"/>
            <p:cNvSpPr>
              <a:spLocks/>
            </p:cNvSpPr>
            <p:nvPr/>
          </p:nvSpPr>
          <p:spPr bwMode="auto">
            <a:xfrm>
              <a:off x="4983666" y="4584892"/>
              <a:ext cx="105985" cy="278908"/>
            </a:xfrm>
            <a:custGeom>
              <a:avLst/>
              <a:gdLst>
                <a:gd name="T0" fmla="*/ 64 w 76"/>
                <a:gd name="T1" fmla="*/ 200 h 200"/>
                <a:gd name="T2" fmla="*/ 0 w 76"/>
                <a:gd name="T3" fmla="*/ 4 h 200"/>
                <a:gd name="T4" fmla="*/ 12 w 76"/>
                <a:gd name="T5" fmla="*/ 0 h 200"/>
                <a:gd name="T6" fmla="*/ 76 w 76"/>
                <a:gd name="T7" fmla="*/ 196 h 200"/>
                <a:gd name="T8" fmla="*/ 64 w 76"/>
                <a:gd name="T9" fmla="*/ 20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200">
                  <a:moveTo>
                    <a:pt x="64" y="200"/>
                  </a:moveTo>
                  <a:lnTo>
                    <a:pt x="0" y="4"/>
                  </a:lnTo>
                  <a:lnTo>
                    <a:pt x="12" y="0"/>
                  </a:lnTo>
                  <a:lnTo>
                    <a:pt x="76" y="196"/>
                  </a:lnTo>
                  <a:lnTo>
                    <a:pt x="64" y="20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63" name="Freeform 129"/>
            <p:cNvSpPr>
              <a:spLocks noEditPoints="1"/>
            </p:cNvSpPr>
            <p:nvPr/>
          </p:nvSpPr>
          <p:spPr bwMode="auto">
            <a:xfrm>
              <a:off x="4462109" y="4951656"/>
              <a:ext cx="223126" cy="224521"/>
            </a:xfrm>
            <a:custGeom>
              <a:avLst/>
              <a:gdLst>
                <a:gd name="T0" fmla="*/ 4 w 122"/>
                <a:gd name="T1" fmla="*/ 69 h 123"/>
                <a:gd name="T2" fmla="*/ 68 w 122"/>
                <a:gd name="T3" fmla="*/ 119 h 123"/>
                <a:gd name="T4" fmla="*/ 118 w 122"/>
                <a:gd name="T5" fmla="*/ 54 h 123"/>
                <a:gd name="T6" fmla="*/ 54 w 122"/>
                <a:gd name="T7" fmla="*/ 5 h 123"/>
                <a:gd name="T8" fmla="*/ 4 w 122"/>
                <a:gd name="T9" fmla="*/ 69 h 123"/>
                <a:gd name="T10" fmla="*/ 108 w 122"/>
                <a:gd name="T11" fmla="*/ 55 h 123"/>
                <a:gd name="T12" fmla="*/ 67 w 122"/>
                <a:gd name="T13" fmla="*/ 109 h 123"/>
                <a:gd name="T14" fmla="*/ 14 w 122"/>
                <a:gd name="T15" fmla="*/ 68 h 123"/>
                <a:gd name="T16" fmla="*/ 55 w 122"/>
                <a:gd name="T17" fmla="*/ 14 h 123"/>
                <a:gd name="T18" fmla="*/ 108 w 122"/>
                <a:gd name="T19" fmla="*/ 5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2" h="123">
                  <a:moveTo>
                    <a:pt x="4" y="69"/>
                  </a:moveTo>
                  <a:cubicBezTo>
                    <a:pt x="8" y="100"/>
                    <a:pt x="37" y="123"/>
                    <a:pt x="68" y="119"/>
                  </a:cubicBezTo>
                  <a:cubicBezTo>
                    <a:pt x="100" y="114"/>
                    <a:pt x="122" y="86"/>
                    <a:pt x="118" y="54"/>
                  </a:cubicBezTo>
                  <a:cubicBezTo>
                    <a:pt x="114" y="23"/>
                    <a:pt x="85" y="0"/>
                    <a:pt x="54" y="5"/>
                  </a:cubicBezTo>
                  <a:cubicBezTo>
                    <a:pt x="22" y="9"/>
                    <a:pt x="0" y="37"/>
                    <a:pt x="4" y="69"/>
                  </a:cubicBezTo>
                  <a:close/>
                  <a:moveTo>
                    <a:pt x="108" y="55"/>
                  </a:moveTo>
                  <a:cubicBezTo>
                    <a:pt x="112" y="81"/>
                    <a:pt x="93" y="105"/>
                    <a:pt x="67" y="109"/>
                  </a:cubicBezTo>
                  <a:cubicBezTo>
                    <a:pt x="41" y="112"/>
                    <a:pt x="17" y="94"/>
                    <a:pt x="14" y="68"/>
                  </a:cubicBezTo>
                  <a:cubicBezTo>
                    <a:pt x="10" y="42"/>
                    <a:pt x="29" y="18"/>
                    <a:pt x="55" y="14"/>
                  </a:cubicBezTo>
                  <a:cubicBezTo>
                    <a:pt x="81" y="11"/>
                    <a:pt x="105" y="29"/>
                    <a:pt x="108" y="5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64" name="Freeform 130"/>
            <p:cNvSpPr>
              <a:spLocks/>
            </p:cNvSpPr>
            <p:nvPr/>
          </p:nvSpPr>
          <p:spPr bwMode="auto">
            <a:xfrm>
              <a:off x="4516496" y="5008832"/>
              <a:ext cx="112958" cy="112958"/>
            </a:xfrm>
            <a:custGeom>
              <a:avLst/>
              <a:gdLst>
                <a:gd name="T0" fmla="*/ 2 w 62"/>
                <a:gd name="T1" fmla="*/ 34 h 62"/>
                <a:gd name="T2" fmla="*/ 35 w 62"/>
                <a:gd name="T3" fmla="*/ 59 h 62"/>
                <a:gd name="T4" fmla="*/ 60 w 62"/>
                <a:gd name="T5" fmla="*/ 27 h 62"/>
                <a:gd name="T6" fmla="*/ 27 w 62"/>
                <a:gd name="T7" fmla="*/ 2 h 62"/>
                <a:gd name="T8" fmla="*/ 2 w 62"/>
                <a:gd name="T9" fmla="*/ 3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2">
                  <a:moveTo>
                    <a:pt x="2" y="34"/>
                  </a:moveTo>
                  <a:cubicBezTo>
                    <a:pt x="4" y="50"/>
                    <a:pt x="19" y="62"/>
                    <a:pt x="35" y="59"/>
                  </a:cubicBezTo>
                  <a:cubicBezTo>
                    <a:pt x="51" y="57"/>
                    <a:pt x="62" y="43"/>
                    <a:pt x="60" y="27"/>
                  </a:cubicBezTo>
                  <a:cubicBezTo>
                    <a:pt x="58" y="11"/>
                    <a:pt x="43" y="0"/>
                    <a:pt x="27" y="2"/>
                  </a:cubicBezTo>
                  <a:cubicBezTo>
                    <a:pt x="11" y="4"/>
                    <a:pt x="0" y="18"/>
                    <a:pt x="2" y="3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65" name="Freeform 131"/>
            <p:cNvSpPr>
              <a:spLocks/>
            </p:cNvSpPr>
            <p:nvPr/>
          </p:nvSpPr>
          <p:spPr bwMode="auto">
            <a:xfrm>
              <a:off x="4665712" y="5026961"/>
              <a:ext cx="309588" cy="36258"/>
            </a:xfrm>
            <a:custGeom>
              <a:avLst/>
              <a:gdLst>
                <a:gd name="T0" fmla="*/ 222 w 222"/>
                <a:gd name="T1" fmla="*/ 13 h 26"/>
                <a:gd name="T2" fmla="*/ 2 w 222"/>
                <a:gd name="T3" fmla="*/ 26 h 26"/>
                <a:gd name="T4" fmla="*/ 0 w 222"/>
                <a:gd name="T5" fmla="*/ 13 h 26"/>
                <a:gd name="T6" fmla="*/ 222 w 222"/>
                <a:gd name="T7" fmla="*/ 0 h 26"/>
                <a:gd name="T8" fmla="*/ 222 w 222"/>
                <a:gd name="T9" fmla="*/ 1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2" h="26">
                  <a:moveTo>
                    <a:pt x="222" y="13"/>
                  </a:moveTo>
                  <a:lnTo>
                    <a:pt x="2" y="26"/>
                  </a:lnTo>
                  <a:lnTo>
                    <a:pt x="0" y="13"/>
                  </a:lnTo>
                  <a:lnTo>
                    <a:pt x="222" y="0"/>
                  </a:lnTo>
                  <a:lnTo>
                    <a:pt x="222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66" name="Freeform 132"/>
            <p:cNvSpPr>
              <a:spLocks noEditPoints="1"/>
            </p:cNvSpPr>
            <p:nvPr/>
          </p:nvSpPr>
          <p:spPr bwMode="auto">
            <a:xfrm>
              <a:off x="1673032" y="4310169"/>
              <a:ext cx="239861" cy="239861"/>
            </a:xfrm>
            <a:custGeom>
              <a:avLst/>
              <a:gdLst>
                <a:gd name="T0" fmla="*/ 33 w 131"/>
                <a:gd name="T1" fmla="*/ 113 h 131"/>
                <a:gd name="T2" fmla="*/ 113 w 131"/>
                <a:gd name="T3" fmla="*/ 98 h 131"/>
                <a:gd name="T4" fmla="*/ 98 w 131"/>
                <a:gd name="T5" fmla="*/ 18 h 131"/>
                <a:gd name="T6" fmla="*/ 18 w 131"/>
                <a:gd name="T7" fmla="*/ 33 h 131"/>
                <a:gd name="T8" fmla="*/ 33 w 131"/>
                <a:gd name="T9" fmla="*/ 113 h 131"/>
                <a:gd name="T10" fmla="*/ 93 w 131"/>
                <a:gd name="T11" fmla="*/ 26 h 131"/>
                <a:gd name="T12" fmla="*/ 105 w 131"/>
                <a:gd name="T13" fmla="*/ 92 h 131"/>
                <a:gd name="T14" fmla="*/ 39 w 131"/>
                <a:gd name="T15" fmla="*/ 105 h 131"/>
                <a:gd name="T16" fmla="*/ 27 w 131"/>
                <a:gd name="T17" fmla="*/ 38 h 131"/>
                <a:gd name="T18" fmla="*/ 93 w 131"/>
                <a:gd name="T19" fmla="*/ 26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1" h="131">
                  <a:moveTo>
                    <a:pt x="33" y="113"/>
                  </a:moveTo>
                  <a:cubicBezTo>
                    <a:pt x="59" y="131"/>
                    <a:pt x="95" y="124"/>
                    <a:pt x="113" y="98"/>
                  </a:cubicBezTo>
                  <a:cubicBezTo>
                    <a:pt x="131" y="72"/>
                    <a:pt x="125" y="36"/>
                    <a:pt x="98" y="18"/>
                  </a:cubicBezTo>
                  <a:cubicBezTo>
                    <a:pt x="72" y="0"/>
                    <a:pt x="36" y="7"/>
                    <a:pt x="18" y="33"/>
                  </a:cubicBezTo>
                  <a:cubicBezTo>
                    <a:pt x="0" y="59"/>
                    <a:pt x="7" y="95"/>
                    <a:pt x="33" y="113"/>
                  </a:cubicBezTo>
                  <a:close/>
                  <a:moveTo>
                    <a:pt x="93" y="26"/>
                  </a:moveTo>
                  <a:cubicBezTo>
                    <a:pt x="114" y="41"/>
                    <a:pt x="120" y="71"/>
                    <a:pt x="105" y="92"/>
                  </a:cubicBezTo>
                  <a:cubicBezTo>
                    <a:pt x="90" y="114"/>
                    <a:pt x="60" y="120"/>
                    <a:pt x="39" y="105"/>
                  </a:cubicBezTo>
                  <a:cubicBezTo>
                    <a:pt x="17" y="90"/>
                    <a:pt x="12" y="60"/>
                    <a:pt x="27" y="38"/>
                  </a:cubicBezTo>
                  <a:cubicBezTo>
                    <a:pt x="41" y="17"/>
                    <a:pt x="71" y="11"/>
                    <a:pt x="93" y="2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67" name="Freeform 133"/>
            <p:cNvSpPr>
              <a:spLocks/>
            </p:cNvSpPr>
            <p:nvPr/>
          </p:nvSpPr>
          <p:spPr bwMode="auto">
            <a:xfrm>
              <a:off x="1732998" y="4368739"/>
              <a:ext cx="121325" cy="122719"/>
            </a:xfrm>
            <a:custGeom>
              <a:avLst/>
              <a:gdLst>
                <a:gd name="T0" fmla="*/ 16 w 66"/>
                <a:gd name="T1" fmla="*/ 57 h 67"/>
                <a:gd name="T2" fmla="*/ 57 w 66"/>
                <a:gd name="T3" fmla="*/ 50 h 67"/>
                <a:gd name="T4" fmla="*/ 49 w 66"/>
                <a:gd name="T5" fmla="*/ 9 h 67"/>
                <a:gd name="T6" fmla="*/ 9 w 66"/>
                <a:gd name="T7" fmla="*/ 17 h 67"/>
                <a:gd name="T8" fmla="*/ 16 w 66"/>
                <a:gd name="T9" fmla="*/ 5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7">
                  <a:moveTo>
                    <a:pt x="16" y="57"/>
                  </a:moveTo>
                  <a:cubicBezTo>
                    <a:pt x="30" y="67"/>
                    <a:pt x="48" y="63"/>
                    <a:pt x="57" y="50"/>
                  </a:cubicBezTo>
                  <a:cubicBezTo>
                    <a:pt x="66" y="37"/>
                    <a:pt x="63" y="19"/>
                    <a:pt x="49" y="9"/>
                  </a:cubicBezTo>
                  <a:cubicBezTo>
                    <a:pt x="36" y="0"/>
                    <a:pt x="18" y="4"/>
                    <a:pt x="9" y="17"/>
                  </a:cubicBezTo>
                  <a:cubicBezTo>
                    <a:pt x="0" y="30"/>
                    <a:pt x="3" y="48"/>
                    <a:pt x="16" y="5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68" name="Freeform 134"/>
            <p:cNvSpPr>
              <a:spLocks/>
            </p:cNvSpPr>
            <p:nvPr/>
          </p:nvSpPr>
          <p:spPr bwMode="auto">
            <a:xfrm>
              <a:off x="1841772" y="4106566"/>
              <a:ext cx="206392" cy="253806"/>
            </a:xfrm>
            <a:custGeom>
              <a:avLst/>
              <a:gdLst>
                <a:gd name="T0" fmla="*/ 148 w 148"/>
                <a:gd name="T1" fmla="*/ 8 h 182"/>
                <a:gd name="T2" fmla="*/ 10 w 148"/>
                <a:gd name="T3" fmla="*/ 182 h 182"/>
                <a:gd name="T4" fmla="*/ 0 w 148"/>
                <a:gd name="T5" fmla="*/ 173 h 182"/>
                <a:gd name="T6" fmla="*/ 137 w 148"/>
                <a:gd name="T7" fmla="*/ 0 h 182"/>
                <a:gd name="T8" fmla="*/ 148 w 148"/>
                <a:gd name="T9" fmla="*/ 8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8" h="182">
                  <a:moveTo>
                    <a:pt x="148" y="8"/>
                  </a:moveTo>
                  <a:lnTo>
                    <a:pt x="10" y="182"/>
                  </a:lnTo>
                  <a:lnTo>
                    <a:pt x="0" y="173"/>
                  </a:lnTo>
                  <a:lnTo>
                    <a:pt x="137" y="0"/>
                  </a:lnTo>
                  <a:lnTo>
                    <a:pt x="148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69" name="Freeform 135"/>
            <p:cNvSpPr>
              <a:spLocks noEditPoints="1"/>
            </p:cNvSpPr>
            <p:nvPr/>
          </p:nvSpPr>
          <p:spPr bwMode="auto">
            <a:xfrm>
              <a:off x="1919866" y="4683905"/>
              <a:ext cx="188263" cy="188263"/>
            </a:xfrm>
            <a:custGeom>
              <a:avLst/>
              <a:gdLst>
                <a:gd name="T0" fmla="*/ 77 w 103"/>
                <a:gd name="T1" fmla="*/ 88 h 103"/>
                <a:gd name="T2" fmla="*/ 89 w 103"/>
                <a:gd name="T3" fmla="*/ 25 h 103"/>
                <a:gd name="T4" fmla="*/ 26 w 103"/>
                <a:gd name="T5" fmla="*/ 14 h 103"/>
                <a:gd name="T6" fmla="*/ 14 w 103"/>
                <a:gd name="T7" fmla="*/ 77 h 103"/>
                <a:gd name="T8" fmla="*/ 77 w 103"/>
                <a:gd name="T9" fmla="*/ 88 h 103"/>
                <a:gd name="T10" fmla="*/ 30 w 103"/>
                <a:gd name="T11" fmla="*/ 20 h 103"/>
                <a:gd name="T12" fmla="*/ 82 w 103"/>
                <a:gd name="T13" fmla="*/ 30 h 103"/>
                <a:gd name="T14" fmla="*/ 73 w 103"/>
                <a:gd name="T15" fmla="*/ 82 h 103"/>
                <a:gd name="T16" fmla="*/ 21 w 103"/>
                <a:gd name="T17" fmla="*/ 72 h 103"/>
                <a:gd name="T18" fmla="*/ 30 w 103"/>
                <a:gd name="T19" fmla="*/ 2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3" h="103">
                  <a:moveTo>
                    <a:pt x="77" y="88"/>
                  </a:moveTo>
                  <a:cubicBezTo>
                    <a:pt x="98" y="74"/>
                    <a:pt x="103" y="46"/>
                    <a:pt x="89" y="25"/>
                  </a:cubicBezTo>
                  <a:cubicBezTo>
                    <a:pt x="74" y="5"/>
                    <a:pt x="46" y="0"/>
                    <a:pt x="26" y="14"/>
                  </a:cubicBezTo>
                  <a:cubicBezTo>
                    <a:pt x="5" y="28"/>
                    <a:pt x="0" y="56"/>
                    <a:pt x="14" y="77"/>
                  </a:cubicBezTo>
                  <a:cubicBezTo>
                    <a:pt x="29" y="97"/>
                    <a:pt x="57" y="103"/>
                    <a:pt x="77" y="88"/>
                  </a:cubicBezTo>
                  <a:close/>
                  <a:moveTo>
                    <a:pt x="30" y="20"/>
                  </a:moveTo>
                  <a:cubicBezTo>
                    <a:pt x="47" y="8"/>
                    <a:pt x="71" y="13"/>
                    <a:pt x="82" y="30"/>
                  </a:cubicBezTo>
                  <a:cubicBezTo>
                    <a:pt x="94" y="47"/>
                    <a:pt x="90" y="70"/>
                    <a:pt x="73" y="82"/>
                  </a:cubicBezTo>
                  <a:cubicBezTo>
                    <a:pt x="56" y="94"/>
                    <a:pt x="33" y="89"/>
                    <a:pt x="21" y="72"/>
                  </a:cubicBezTo>
                  <a:cubicBezTo>
                    <a:pt x="9" y="55"/>
                    <a:pt x="13" y="32"/>
                    <a:pt x="30" y="2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70" name="Freeform 136"/>
            <p:cNvSpPr>
              <a:spLocks/>
            </p:cNvSpPr>
            <p:nvPr/>
          </p:nvSpPr>
          <p:spPr bwMode="auto">
            <a:xfrm>
              <a:off x="1965885" y="4728530"/>
              <a:ext cx="96224" cy="96224"/>
            </a:xfrm>
            <a:custGeom>
              <a:avLst/>
              <a:gdLst>
                <a:gd name="T0" fmla="*/ 40 w 53"/>
                <a:gd name="T1" fmla="*/ 45 h 52"/>
                <a:gd name="T2" fmla="*/ 45 w 53"/>
                <a:gd name="T3" fmla="*/ 13 h 52"/>
                <a:gd name="T4" fmla="*/ 13 w 53"/>
                <a:gd name="T5" fmla="*/ 7 h 52"/>
                <a:gd name="T6" fmla="*/ 8 w 53"/>
                <a:gd name="T7" fmla="*/ 39 h 52"/>
                <a:gd name="T8" fmla="*/ 40 w 53"/>
                <a:gd name="T9" fmla="*/ 4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2">
                  <a:moveTo>
                    <a:pt x="40" y="45"/>
                  </a:moveTo>
                  <a:cubicBezTo>
                    <a:pt x="50" y="38"/>
                    <a:pt x="53" y="23"/>
                    <a:pt x="45" y="13"/>
                  </a:cubicBezTo>
                  <a:cubicBezTo>
                    <a:pt x="38" y="2"/>
                    <a:pt x="24" y="0"/>
                    <a:pt x="13" y="7"/>
                  </a:cubicBezTo>
                  <a:cubicBezTo>
                    <a:pt x="3" y="14"/>
                    <a:pt x="0" y="29"/>
                    <a:pt x="8" y="39"/>
                  </a:cubicBezTo>
                  <a:cubicBezTo>
                    <a:pt x="15" y="50"/>
                    <a:pt x="29" y="52"/>
                    <a:pt x="40" y="4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71" name="Freeform 137"/>
            <p:cNvSpPr>
              <a:spLocks/>
            </p:cNvSpPr>
            <p:nvPr/>
          </p:nvSpPr>
          <p:spPr bwMode="auto">
            <a:xfrm>
              <a:off x="1841772" y="4502615"/>
              <a:ext cx="136665" cy="216154"/>
            </a:xfrm>
            <a:custGeom>
              <a:avLst/>
              <a:gdLst>
                <a:gd name="T0" fmla="*/ 9 w 98"/>
                <a:gd name="T1" fmla="*/ 0 h 155"/>
                <a:gd name="T2" fmla="*/ 98 w 98"/>
                <a:gd name="T3" fmla="*/ 149 h 155"/>
                <a:gd name="T4" fmla="*/ 90 w 98"/>
                <a:gd name="T5" fmla="*/ 155 h 155"/>
                <a:gd name="T6" fmla="*/ 0 w 98"/>
                <a:gd name="T7" fmla="*/ 5 h 155"/>
                <a:gd name="T8" fmla="*/ 9 w 98"/>
                <a:gd name="T9" fmla="*/ 0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155">
                  <a:moveTo>
                    <a:pt x="9" y="0"/>
                  </a:moveTo>
                  <a:lnTo>
                    <a:pt x="98" y="149"/>
                  </a:lnTo>
                  <a:lnTo>
                    <a:pt x="90" y="155"/>
                  </a:lnTo>
                  <a:lnTo>
                    <a:pt x="0" y="5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72" name="Freeform 138"/>
            <p:cNvSpPr>
              <a:spLocks noEditPoints="1"/>
            </p:cNvSpPr>
            <p:nvPr/>
          </p:nvSpPr>
          <p:spPr bwMode="auto">
            <a:xfrm>
              <a:off x="1419226" y="4197211"/>
              <a:ext cx="146427" cy="146427"/>
            </a:xfrm>
            <a:custGeom>
              <a:avLst/>
              <a:gdLst>
                <a:gd name="T0" fmla="*/ 8 w 80"/>
                <a:gd name="T1" fmla="*/ 25 h 80"/>
                <a:gd name="T2" fmla="*/ 24 w 80"/>
                <a:gd name="T3" fmla="*/ 71 h 80"/>
                <a:gd name="T4" fmla="*/ 71 w 80"/>
                <a:gd name="T5" fmla="*/ 55 h 80"/>
                <a:gd name="T6" fmla="*/ 55 w 80"/>
                <a:gd name="T7" fmla="*/ 9 h 80"/>
                <a:gd name="T8" fmla="*/ 8 w 80"/>
                <a:gd name="T9" fmla="*/ 25 h 80"/>
                <a:gd name="T10" fmla="*/ 66 w 80"/>
                <a:gd name="T11" fmla="*/ 53 h 80"/>
                <a:gd name="T12" fmla="*/ 27 w 80"/>
                <a:gd name="T13" fmla="*/ 66 h 80"/>
                <a:gd name="T14" fmla="*/ 14 w 80"/>
                <a:gd name="T15" fmla="*/ 27 h 80"/>
                <a:gd name="T16" fmla="*/ 52 w 80"/>
                <a:gd name="T17" fmla="*/ 14 h 80"/>
                <a:gd name="T18" fmla="*/ 66 w 80"/>
                <a:gd name="T19" fmla="*/ 53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0" h="80">
                  <a:moveTo>
                    <a:pt x="8" y="25"/>
                  </a:moveTo>
                  <a:cubicBezTo>
                    <a:pt x="0" y="42"/>
                    <a:pt x="7" y="63"/>
                    <a:pt x="24" y="71"/>
                  </a:cubicBezTo>
                  <a:cubicBezTo>
                    <a:pt x="42" y="80"/>
                    <a:pt x="63" y="73"/>
                    <a:pt x="71" y="55"/>
                  </a:cubicBezTo>
                  <a:cubicBezTo>
                    <a:pt x="80" y="38"/>
                    <a:pt x="72" y="17"/>
                    <a:pt x="55" y="9"/>
                  </a:cubicBezTo>
                  <a:cubicBezTo>
                    <a:pt x="38" y="0"/>
                    <a:pt x="17" y="7"/>
                    <a:pt x="8" y="25"/>
                  </a:cubicBezTo>
                  <a:close/>
                  <a:moveTo>
                    <a:pt x="66" y="53"/>
                  </a:moveTo>
                  <a:cubicBezTo>
                    <a:pt x="59" y="67"/>
                    <a:pt x="41" y="73"/>
                    <a:pt x="27" y="66"/>
                  </a:cubicBezTo>
                  <a:cubicBezTo>
                    <a:pt x="13" y="59"/>
                    <a:pt x="7" y="42"/>
                    <a:pt x="14" y="27"/>
                  </a:cubicBezTo>
                  <a:cubicBezTo>
                    <a:pt x="21" y="13"/>
                    <a:pt x="38" y="7"/>
                    <a:pt x="52" y="14"/>
                  </a:cubicBezTo>
                  <a:cubicBezTo>
                    <a:pt x="67" y="21"/>
                    <a:pt x="73" y="38"/>
                    <a:pt x="66" y="5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73" name="Freeform 139"/>
            <p:cNvSpPr>
              <a:spLocks/>
            </p:cNvSpPr>
            <p:nvPr/>
          </p:nvSpPr>
          <p:spPr bwMode="auto">
            <a:xfrm>
              <a:off x="1454090" y="4233469"/>
              <a:ext cx="75305" cy="73911"/>
            </a:xfrm>
            <a:custGeom>
              <a:avLst/>
              <a:gdLst>
                <a:gd name="T0" fmla="*/ 5 w 41"/>
                <a:gd name="T1" fmla="*/ 12 h 40"/>
                <a:gd name="T2" fmla="*/ 13 w 41"/>
                <a:gd name="T3" fmla="*/ 36 h 40"/>
                <a:gd name="T4" fmla="*/ 37 w 41"/>
                <a:gd name="T5" fmla="*/ 28 h 40"/>
                <a:gd name="T6" fmla="*/ 29 w 41"/>
                <a:gd name="T7" fmla="*/ 4 h 40"/>
                <a:gd name="T8" fmla="*/ 5 w 41"/>
                <a:gd name="T9" fmla="*/ 1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0">
                  <a:moveTo>
                    <a:pt x="5" y="12"/>
                  </a:moveTo>
                  <a:cubicBezTo>
                    <a:pt x="0" y="21"/>
                    <a:pt x="4" y="32"/>
                    <a:pt x="13" y="36"/>
                  </a:cubicBezTo>
                  <a:cubicBezTo>
                    <a:pt x="22" y="40"/>
                    <a:pt x="32" y="37"/>
                    <a:pt x="37" y="28"/>
                  </a:cubicBezTo>
                  <a:cubicBezTo>
                    <a:pt x="41" y="19"/>
                    <a:pt x="37" y="8"/>
                    <a:pt x="29" y="4"/>
                  </a:cubicBezTo>
                  <a:cubicBezTo>
                    <a:pt x="20" y="0"/>
                    <a:pt x="9" y="3"/>
                    <a:pt x="5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74" name="Freeform 140"/>
            <p:cNvSpPr>
              <a:spLocks/>
            </p:cNvSpPr>
            <p:nvPr/>
          </p:nvSpPr>
          <p:spPr bwMode="auto">
            <a:xfrm>
              <a:off x="1539156" y="4292039"/>
              <a:ext cx="168740" cy="103196"/>
            </a:xfrm>
            <a:custGeom>
              <a:avLst/>
              <a:gdLst>
                <a:gd name="T0" fmla="*/ 117 w 121"/>
                <a:gd name="T1" fmla="*/ 74 h 74"/>
                <a:gd name="T2" fmla="*/ 0 w 121"/>
                <a:gd name="T3" fmla="*/ 7 h 74"/>
                <a:gd name="T4" fmla="*/ 4 w 121"/>
                <a:gd name="T5" fmla="*/ 0 h 74"/>
                <a:gd name="T6" fmla="*/ 121 w 121"/>
                <a:gd name="T7" fmla="*/ 67 h 74"/>
                <a:gd name="T8" fmla="*/ 117 w 121"/>
                <a:gd name="T9" fmla="*/ 74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1" h="74">
                  <a:moveTo>
                    <a:pt x="117" y="74"/>
                  </a:moveTo>
                  <a:lnTo>
                    <a:pt x="0" y="7"/>
                  </a:lnTo>
                  <a:lnTo>
                    <a:pt x="4" y="0"/>
                  </a:lnTo>
                  <a:lnTo>
                    <a:pt x="121" y="67"/>
                  </a:lnTo>
                  <a:lnTo>
                    <a:pt x="117" y="7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75" name="Freeform 141"/>
            <p:cNvSpPr>
              <a:spLocks noEditPoints="1"/>
            </p:cNvSpPr>
            <p:nvPr/>
          </p:nvSpPr>
          <p:spPr bwMode="auto">
            <a:xfrm>
              <a:off x="1558680" y="4548634"/>
              <a:ext cx="85067" cy="83672"/>
            </a:xfrm>
            <a:custGeom>
              <a:avLst/>
              <a:gdLst>
                <a:gd name="T0" fmla="*/ 9 w 47"/>
                <a:gd name="T1" fmla="*/ 38 h 46"/>
                <a:gd name="T2" fmla="*/ 38 w 47"/>
                <a:gd name="T3" fmla="*/ 38 h 46"/>
                <a:gd name="T4" fmla="*/ 39 w 47"/>
                <a:gd name="T5" fmla="*/ 8 h 46"/>
                <a:gd name="T6" fmla="*/ 9 w 47"/>
                <a:gd name="T7" fmla="*/ 8 h 46"/>
                <a:gd name="T8" fmla="*/ 9 w 47"/>
                <a:gd name="T9" fmla="*/ 38 h 46"/>
                <a:gd name="T10" fmla="*/ 36 w 47"/>
                <a:gd name="T11" fmla="*/ 11 h 46"/>
                <a:gd name="T12" fmla="*/ 36 w 47"/>
                <a:gd name="T13" fmla="*/ 36 h 46"/>
                <a:gd name="T14" fmla="*/ 11 w 47"/>
                <a:gd name="T15" fmla="*/ 35 h 46"/>
                <a:gd name="T16" fmla="*/ 12 w 47"/>
                <a:gd name="T17" fmla="*/ 10 h 46"/>
                <a:gd name="T18" fmla="*/ 36 w 47"/>
                <a:gd name="T19" fmla="*/ 11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" h="46">
                  <a:moveTo>
                    <a:pt x="9" y="38"/>
                  </a:moveTo>
                  <a:cubicBezTo>
                    <a:pt x="17" y="46"/>
                    <a:pt x="30" y="46"/>
                    <a:pt x="38" y="38"/>
                  </a:cubicBezTo>
                  <a:cubicBezTo>
                    <a:pt x="47" y="30"/>
                    <a:pt x="47" y="17"/>
                    <a:pt x="39" y="8"/>
                  </a:cubicBezTo>
                  <a:cubicBezTo>
                    <a:pt x="31" y="0"/>
                    <a:pt x="18" y="0"/>
                    <a:pt x="9" y="8"/>
                  </a:cubicBezTo>
                  <a:cubicBezTo>
                    <a:pt x="1" y="16"/>
                    <a:pt x="0" y="29"/>
                    <a:pt x="9" y="38"/>
                  </a:cubicBezTo>
                  <a:close/>
                  <a:moveTo>
                    <a:pt x="36" y="11"/>
                  </a:moveTo>
                  <a:cubicBezTo>
                    <a:pt x="43" y="18"/>
                    <a:pt x="43" y="29"/>
                    <a:pt x="36" y="36"/>
                  </a:cubicBezTo>
                  <a:cubicBezTo>
                    <a:pt x="29" y="42"/>
                    <a:pt x="18" y="42"/>
                    <a:pt x="11" y="35"/>
                  </a:cubicBezTo>
                  <a:cubicBezTo>
                    <a:pt x="4" y="28"/>
                    <a:pt x="5" y="17"/>
                    <a:pt x="12" y="10"/>
                  </a:cubicBezTo>
                  <a:cubicBezTo>
                    <a:pt x="19" y="4"/>
                    <a:pt x="30" y="4"/>
                    <a:pt x="36" y="1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76" name="Freeform 142"/>
            <p:cNvSpPr>
              <a:spLocks/>
            </p:cNvSpPr>
            <p:nvPr/>
          </p:nvSpPr>
          <p:spPr bwMode="auto">
            <a:xfrm>
              <a:off x="1579598" y="4568158"/>
              <a:ext cx="41836" cy="44625"/>
            </a:xfrm>
            <a:custGeom>
              <a:avLst/>
              <a:gdLst>
                <a:gd name="T0" fmla="*/ 4 w 23"/>
                <a:gd name="T1" fmla="*/ 19 h 24"/>
                <a:gd name="T2" fmla="*/ 19 w 23"/>
                <a:gd name="T3" fmla="*/ 20 h 24"/>
                <a:gd name="T4" fmla="*/ 19 w 23"/>
                <a:gd name="T5" fmla="*/ 5 h 24"/>
                <a:gd name="T6" fmla="*/ 4 w 23"/>
                <a:gd name="T7" fmla="*/ 4 h 24"/>
                <a:gd name="T8" fmla="*/ 4 w 23"/>
                <a:gd name="T9" fmla="*/ 19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24">
                  <a:moveTo>
                    <a:pt x="4" y="19"/>
                  </a:moveTo>
                  <a:cubicBezTo>
                    <a:pt x="8" y="24"/>
                    <a:pt x="15" y="24"/>
                    <a:pt x="19" y="20"/>
                  </a:cubicBezTo>
                  <a:cubicBezTo>
                    <a:pt x="23" y="16"/>
                    <a:pt x="23" y="9"/>
                    <a:pt x="19" y="5"/>
                  </a:cubicBezTo>
                  <a:cubicBezTo>
                    <a:pt x="15" y="0"/>
                    <a:pt x="9" y="0"/>
                    <a:pt x="4" y="4"/>
                  </a:cubicBezTo>
                  <a:cubicBezTo>
                    <a:pt x="0" y="8"/>
                    <a:pt x="0" y="15"/>
                    <a:pt x="4" y="1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77" name="Freeform 143"/>
            <p:cNvSpPr>
              <a:spLocks/>
            </p:cNvSpPr>
            <p:nvPr/>
          </p:nvSpPr>
          <p:spPr bwMode="auto">
            <a:xfrm>
              <a:off x="1625618" y="4491459"/>
              <a:ext cx="89250" cy="78094"/>
            </a:xfrm>
            <a:custGeom>
              <a:avLst/>
              <a:gdLst>
                <a:gd name="T0" fmla="*/ 64 w 64"/>
                <a:gd name="T1" fmla="*/ 4 h 56"/>
                <a:gd name="T2" fmla="*/ 3 w 64"/>
                <a:gd name="T3" fmla="*/ 56 h 56"/>
                <a:gd name="T4" fmla="*/ 0 w 64"/>
                <a:gd name="T5" fmla="*/ 53 h 56"/>
                <a:gd name="T6" fmla="*/ 62 w 64"/>
                <a:gd name="T7" fmla="*/ 0 h 56"/>
                <a:gd name="T8" fmla="*/ 64 w 64"/>
                <a:gd name="T9" fmla="*/ 4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56">
                  <a:moveTo>
                    <a:pt x="64" y="4"/>
                  </a:moveTo>
                  <a:lnTo>
                    <a:pt x="3" y="56"/>
                  </a:lnTo>
                  <a:lnTo>
                    <a:pt x="0" y="53"/>
                  </a:lnTo>
                  <a:lnTo>
                    <a:pt x="62" y="0"/>
                  </a:lnTo>
                  <a:lnTo>
                    <a:pt x="64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78" name="Freeform 144"/>
            <p:cNvSpPr>
              <a:spLocks noEditPoints="1"/>
            </p:cNvSpPr>
            <p:nvPr/>
          </p:nvSpPr>
          <p:spPr bwMode="auto">
            <a:xfrm>
              <a:off x="2177855" y="4827542"/>
              <a:ext cx="86461" cy="86461"/>
            </a:xfrm>
            <a:custGeom>
              <a:avLst/>
              <a:gdLst>
                <a:gd name="T0" fmla="*/ 44 w 48"/>
                <a:gd name="T1" fmla="*/ 31 h 47"/>
                <a:gd name="T2" fmla="*/ 32 w 48"/>
                <a:gd name="T3" fmla="*/ 4 h 47"/>
                <a:gd name="T4" fmla="*/ 4 w 48"/>
                <a:gd name="T5" fmla="*/ 16 h 47"/>
                <a:gd name="T6" fmla="*/ 16 w 48"/>
                <a:gd name="T7" fmla="*/ 43 h 47"/>
                <a:gd name="T8" fmla="*/ 44 w 48"/>
                <a:gd name="T9" fmla="*/ 31 h 47"/>
                <a:gd name="T10" fmla="*/ 8 w 48"/>
                <a:gd name="T11" fmla="*/ 17 h 47"/>
                <a:gd name="T12" fmla="*/ 30 w 48"/>
                <a:gd name="T13" fmla="*/ 7 h 47"/>
                <a:gd name="T14" fmla="*/ 40 w 48"/>
                <a:gd name="T15" fmla="*/ 30 h 47"/>
                <a:gd name="T16" fmla="*/ 18 w 48"/>
                <a:gd name="T17" fmla="*/ 40 h 47"/>
                <a:gd name="T18" fmla="*/ 8 w 48"/>
                <a:gd name="T19" fmla="*/ 1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8" h="47">
                  <a:moveTo>
                    <a:pt x="44" y="31"/>
                  </a:moveTo>
                  <a:cubicBezTo>
                    <a:pt x="48" y="20"/>
                    <a:pt x="42" y="8"/>
                    <a:pt x="32" y="4"/>
                  </a:cubicBezTo>
                  <a:cubicBezTo>
                    <a:pt x="21" y="0"/>
                    <a:pt x="8" y="5"/>
                    <a:pt x="4" y="16"/>
                  </a:cubicBezTo>
                  <a:cubicBezTo>
                    <a:pt x="0" y="27"/>
                    <a:pt x="6" y="39"/>
                    <a:pt x="16" y="43"/>
                  </a:cubicBezTo>
                  <a:cubicBezTo>
                    <a:pt x="27" y="47"/>
                    <a:pt x="40" y="42"/>
                    <a:pt x="44" y="31"/>
                  </a:cubicBezTo>
                  <a:close/>
                  <a:moveTo>
                    <a:pt x="8" y="17"/>
                  </a:moveTo>
                  <a:cubicBezTo>
                    <a:pt x="11" y="8"/>
                    <a:pt x="21" y="4"/>
                    <a:pt x="30" y="7"/>
                  </a:cubicBezTo>
                  <a:cubicBezTo>
                    <a:pt x="39" y="11"/>
                    <a:pt x="44" y="21"/>
                    <a:pt x="40" y="30"/>
                  </a:cubicBezTo>
                  <a:cubicBezTo>
                    <a:pt x="37" y="39"/>
                    <a:pt x="27" y="43"/>
                    <a:pt x="18" y="40"/>
                  </a:cubicBezTo>
                  <a:cubicBezTo>
                    <a:pt x="9" y="36"/>
                    <a:pt x="4" y="26"/>
                    <a:pt x="8" y="1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79" name="Freeform 145"/>
            <p:cNvSpPr>
              <a:spLocks/>
            </p:cNvSpPr>
            <p:nvPr/>
          </p:nvSpPr>
          <p:spPr bwMode="auto">
            <a:xfrm>
              <a:off x="2198773" y="4848461"/>
              <a:ext cx="44625" cy="44625"/>
            </a:xfrm>
            <a:custGeom>
              <a:avLst/>
              <a:gdLst>
                <a:gd name="T0" fmla="*/ 22 w 24"/>
                <a:gd name="T1" fmla="*/ 16 h 25"/>
                <a:gd name="T2" fmla="*/ 16 w 24"/>
                <a:gd name="T3" fmla="*/ 3 h 25"/>
                <a:gd name="T4" fmla="*/ 2 w 24"/>
                <a:gd name="T5" fmla="*/ 9 h 25"/>
                <a:gd name="T6" fmla="*/ 8 w 24"/>
                <a:gd name="T7" fmla="*/ 23 h 25"/>
                <a:gd name="T8" fmla="*/ 22 w 24"/>
                <a:gd name="T9" fmla="*/ 1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25">
                  <a:moveTo>
                    <a:pt x="22" y="16"/>
                  </a:moveTo>
                  <a:cubicBezTo>
                    <a:pt x="24" y="11"/>
                    <a:pt x="21" y="5"/>
                    <a:pt x="16" y="3"/>
                  </a:cubicBezTo>
                  <a:cubicBezTo>
                    <a:pt x="10" y="0"/>
                    <a:pt x="4" y="3"/>
                    <a:pt x="2" y="9"/>
                  </a:cubicBezTo>
                  <a:cubicBezTo>
                    <a:pt x="0" y="14"/>
                    <a:pt x="3" y="20"/>
                    <a:pt x="8" y="23"/>
                  </a:cubicBezTo>
                  <a:cubicBezTo>
                    <a:pt x="14" y="25"/>
                    <a:pt x="20" y="22"/>
                    <a:pt x="22" y="1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80" name="Freeform 146"/>
            <p:cNvSpPr>
              <a:spLocks/>
            </p:cNvSpPr>
            <p:nvPr/>
          </p:nvSpPr>
          <p:spPr bwMode="auto">
            <a:xfrm>
              <a:off x="2085815" y="4808018"/>
              <a:ext cx="104591" cy="52992"/>
            </a:xfrm>
            <a:custGeom>
              <a:avLst/>
              <a:gdLst>
                <a:gd name="T0" fmla="*/ 1 w 75"/>
                <a:gd name="T1" fmla="*/ 0 h 38"/>
                <a:gd name="T2" fmla="*/ 75 w 75"/>
                <a:gd name="T3" fmla="*/ 34 h 38"/>
                <a:gd name="T4" fmla="*/ 73 w 75"/>
                <a:gd name="T5" fmla="*/ 38 h 38"/>
                <a:gd name="T6" fmla="*/ 0 w 75"/>
                <a:gd name="T7" fmla="*/ 4 h 38"/>
                <a:gd name="T8" fmla="*/ 1 w 75"/>
                <a:gd name="T9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5" h="38">
                  <a:moveTo>
                    <a:pt x="1" y="0"/>
                  </a:moveTo>
                  <a:lnTo>
                    <a:pt x="75" y="34"/>
                  </a:lnTo>
                  <a:lnTo>
                    <a:pt x="73" y="38"/>
                  </a:lnTo>
                  <a:lnTo>
                    <a:pt x="0" y="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81" name="Freeform 147"/>
            <p:cNvSpPr>
              <a:spLocks noEditPoints="1"/>
            </p:cNvSpPr>
            <p:nvPr/>
          </p:nvSpPr>
          <p:spPr bwMode="auto">
            <a:xfrm>
              <a:off x="3388314" y="2582335"/>
              <a:ext cx="132482" cy="133876"/>
            </a:xfrm>
            <a:custGeom>
              <a:avLst/>
              <a:gdLst>
                <a:gd name="T0" fmla="*/ 65 w 73"/>
                <a:gd name="T1" fmla="*/ 50 h 73"/>
                <a:gd name="T2" fmla="*/ 50 w 73"/>
                <a:gd name="T3" fmla="*/ 8 h 73"/>
                <a:gd name="T4" fmla="*/ 8 w 73"/>
                <a:gd name="T5" fmla="*/ 23 h 73"/>
                <a:gd name="T6" fmla="*/ 23 w 73"/>
                <a:gd name="T7" fmla="*/ 65 h 73"/>
                <a:gd name="T8" fmla="*/ 65 w 73"/>
                <a:gd name="T9" fmla="*/ 50 h 73"/>
                <a:gd name="T10" fmla="*/ 13 w 73"/>
                <a:gd name="T11" fmla="*/ 25 h 73"/>
                <a:gd name="T12" fmla="*/ 48 w 73"/>
                <a:gd name="T13" fmla="*/ 13 h 73"/>
                <a:gd name="T14" fmla="*/ 60 w 73"/>
                <a:gd name="T15" fmla="*/ 48 h 73"/>
                <a:gd name="T16" fmla="*/ 25 w 73"/>
                <a:gd name="T17" fmla="*/ 60 h 73"/>
                <a:gd name="T18" fmla="*/ 13 w 73"/>
                <a:gd name="T19" fmla="*/ 25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3" h="73">
                  <a:moveTo>
                    <a:pt x="65" y="50"/>
                  </a:moveTo>
                  <a:cubicBezTo>
                    <a:pt x="73" y="35"/>
                    <a:pt x="66" y="16"/>
                    <a:pt x="50" y="8"/>
                  </a:cubicBezTo>
                  <a:cubicBezTo>
                    <a:pt x="35" y="0"/>
                    <a:pt x="16" y="7"/>
                    <a:pt x="8" y="23"/>
                  </a:cubicBezTo>
                  <a:cubicBezTo>
                    <a:pt x="0" y="39"/>
                    <a:pt x="7" y="58"/>
                    <a:pt x="23" y="65"/>
                  </a:cubicBezTo>
                  <a:cubicBezTo>
                    <a:pt x="38" y="73"/>
                    <a:pt x="57" y="66"/>
                    <a:pt x="65" y="50"/>
                  </a:cubicBezTo>
                  <a:close/>
                  <a:moveTo>
                    <a:pt x="13" y="25"/>
                  </a:moveTo>
                  <a:cubicBezTo>
                    <a:pt x="19" y="12"/>
                    <a:pt x="35" y="7"/>
                    <a:pt x="48" y="13"/>
                  </a:cubicBezTo>
                  <a:cubicBezTo>
                    <a:pt x="61" y="19"/>
                    <a:pt x="67" y="35"/>
                    <a:pt x="60" y="48"/>
                  </a:cubicBezTo>
                  <a:cubicBezTo>
                    <a:pt x="54" y="61"/>
                    <a:pt x="38" y="67"/>
                    <a:pt x="25" y="60"/>
                  </a:cubicBezTo>
                  <a:cubicBezTo>
                    <a:pt x="12" y="54"/>
                    <a:pt x="7" y="38"/>
                    <a:pt x="13" y="2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82" name="Freeform 148"/>
            <p:cNvSpPr>
              <a:spLocks/>
            </p:cNvSpPr>
            <p:nvPr/>
          </p:nvSpPr>
          <p:spPr bwMode="auto">
            <a:xfrm>
              <a:off x="3420389" y="2615804"/>
              <a:ext cx="68333" cy="66938"/>
            </a:xfrm>
            <a:custGeom>
              <a:avLst/>
              <a:gdLst>
                <a:gd name="T0" fmla="*/ 33 w 37"/>
                <a:gd name="T1" fmla="*/ 26 h 37"/>
                <a:gd name="T2" fmla="*/ 26 w 37"/>
                <a:gd name="T3" fmla="*/ 4 h 37"/>
                <a:gd name="T4" fmla="*/ 4 w 37"/>
                <a:gd name="T5" fmla="*/ 12 h 37"/>
                <a:gd name="T6" fmla="*/ 12 w 37"/>
                <a:gd name="T7" fmla="*/ 33 h 37"/>
                <a:gd name="T8" fmla="*/ 33 w 37"/>
                <a:gd name="T9" fmla="*/ 2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37">
                  <a:moveTo>
                    <a:pt x="33" y="26"/>
                  </a:moveTo>
                  <a:cubicBezTo>
                    <a:pt x="37" y="18"/>
                    <a:pt x="34" y="8"/>
                    <a:pt x="26" y="4"/>
                  </a:cubicBezTo>
                  <a:cubicBezTo>
                    <a:pt x="18" y="0"/>
                    <a:pt x="8" y="4"/>
                    <a:pt x="4" y="12"/>
                  </a:cubicBezTo>
                  <a:cubicBezTo>
                    <a:pt x="0" y="20"/>
                    <a:pt x="4" y="29"/>
                    <a:pt x="12" y="33"/>
                  </a:cubicBezTo>
                  <a:cubicBezTo>
                    <a:pt x="20" y="37"/>
                    <a:pt x="29" y="34"/>
                    <a:pt x="33" y="2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83" name="Freeform 149"/>
            <p:cNvSpPr>
              <a:spLocks/>
            </p:cNvSpPr>
            <p:nvPr/>
          </p:nvSpPr>
          <p:spPr bwMode="auto">
            <a:xfrm>
              <a:off x="3258623" y="2537710"/>
              <a:ext cx="150610" cy="92040"/>
            </a:xfrm>
            <a:custGeom>
              <a:avLst/>
              <a:gdLst>
                <a:gd name="T0" fmla="*/ 4 w 108"/>
                <a:gd name="T1" fmla="*/ 0 h 66"/>
                <a:gd name="T2" fmla="*/ 108 w 108"/>
                <a:gd name="T3" fmla="*/ 60 h 66"/>
                <a:gd name="T4" fmla="*/ 106 w 108"/>
                <a:gd name="T5" fmla="*/ 66 h 66"/>
                <a:gd name="T6" fmla="*/ 0 w 108"/>
                <a:gd name="T7" fmla="*/ 6 h 66"/>
                <a:gd name="T8" fmla="*/ 4 w 108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8" h="66">
                  <a:moveTo>
                    <a:pt x="4" y="0"/>
                  </a:moveTo>
                  <a:lnTo>
                    <a:pt x="108" y="60"/>
                  </a:lnTo>
                  <a:lnTo>
                    <a:pt x="106" y="66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84" name="Freeform 150"/>
            <p:cNvSpPr>
              <a:spLocks noEditPoints="1"/>
            </p:cNvSpPr>
            <p:nvPr/>
          </p:nvSpPr>
          <p:spPr bwMode="auto">
            <a:xfrm>
              <a:off x="3573788" y="2449854"/>
              <a:ext cx="100407" cy="101802"/>
            </a:xfrm>
            <a:custGeom>
              <a:avLst/>
              <a:gdLst>
                <a:gd name="T0" fmla="*/ 46 w 55"/>
                <a:gd name="T1" fmla="*/ 11 h 56"/>
                <a:gd name="T2" fmla="*/ 11 w 55"/>
                <a:gd name="T3" fmla="*/ 10 h 56"/>
                <a:gd name="T4" fmla="*/ 10 w 55"/>
                <a:gd name="T5" fmla="*/ 45 h 56"/>
                <a:gd name="T6" fmla="*/ 45 w 55"/>
                <a:gd name="T7" fmla="*/ 46 h 56"/>
                <a:gd name="T8" fmla="*/ 46 w 55"/>
                <a:gd name="T9" fmla="*/ 11 h 56"/>
                <a:gd name="T10" fmla="*/ 13 w 55"/>
                <a:gd name="T11" fmla="*/ 42 h 56"/>
                <a:gd name="T12" fmla="*/ 14 w 55"/>
                <a:gd name="T13" fmla="*/ 13 h 56"/>
                <a:gd name="T14" fmla="*/ 43 w 55"/>
                <a:gd name="T15" fmla="*/ 14 h 56"/>
                <a:gd name="T16" fmla="*/ 42 w 55"/>
                <a:gd name="T17" fmla="*/ 43 h 56"/>
                <a:gd name="T18" fmla="*/ 13 w 55"/>
                <a:gd name="T19" fmla="*/ 42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5" h="56">
                  <a:moveTo>
                    <a:pt x="46" y="11"/>
                  </a:moveTo>
                  <a:cubicBezTo>
                    <a:pt x="36" y="1"/>
                    <a:pt x="21" y="0"/>
                    <a:pt x="11" y="10"/>
                  </a:cubicBezTo>
                  <a:cubicBezTo>
                    <a:pt x="1" y="19"/>
                    <a:pt x="0" y="35"/>
                    <a:pt x="10" y="45"/>
                  </a:cubicBezTo>
                  <a:cubicBezTo>
                    <a:pt x="19" y="55"/>
                    <a:pt x="35" y="56"/>
                    <a:pt x="45" y="46"/>
                  </a:cubicBezTo>
                  <a:cubicBezTo>
                    <a:pt x="55" y="37"/>
                    <a:pt x="55" y="21"/>
                    <a:pt x="46" y="11"/>
                  </a:cubicBezTo>
                  <a:close/>
                  <a:moveTo>
                    <a:pt x="13" y="42"/>
                  </a:moveTo>
                  <a:cubicBezTo>
                    <a:pt x="5" y="34"/>
                    <a:pt x="5" y="21"/>
                    <a:pt x="14" y="13"/>
                  </a:cubicBezTo>
                  <a:cubicBezTo>
                    <a:pt x="22" y="5"/>
                    <a:pt x="35" y="5"/>
                    <a:pt x="43" y="14"/>
                  </a:cubicBezTo>
                  <a:cubicBezTo>
                    <a:pt x="51" y="22"/>
                    <a:pt x="50" y="35"/>
                    <a:pt x="42" y="43"/>
                  </a:cubicBezTo>
                  <a:cubicBezTo>
                    <a:pt x="34" y="51"/>
                    <a:pt x="21" y="50"/>
                    <a:pt x="13" y="4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85" name="Freeform 151"/>
            <p:cNvSpPr>
              <a:spLocks/>
            </p:cNvSpPr>
            <p:nvPr/>
          </p:nvSpPr>
          <p:spPr bwMode="auto">
            <a:xfrm>
              <a:off x="3600284" y="2474956"/>
              <a:ext cx="50203" cy="51598"/>
            </a:xfrm>
            <a:custGeom>
              <a:avLst/>
              <a:gdLst>
                <a:gd name="T0" fmla="*/ 23 w 28"/>
                <a:gd name="T1" fmla="*/ 5 h 28"/>
                <a:gd name="T2" fmla="*/ 5 w 28"/>
                <a:gd name="T3" fmla="*/ 5 h 28"/>
                <a:gd name="T4" fmla="*/ 5 w 28"/>
                <a:gd name="T5" fmla="*/ 23 h 28"/>
                <a:gd name="T6" fmla="*/ 23 w 28"/>
                <a:gd name="T7" fmla="*/ 23 h 28"/>
                <a:gd name="T8" fmla="*/ 23 w 28"/>
                <a:gd name="T9" fmla="*/ 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28">
                  <a:moveTo>
                    <a:pt x="23" y="5"/>
                  </a:moveTo>
                  <a:cubicBezTo>
                    <a:pt x="18" y="0"/>
                    <a:pt x="10" y="0"/>
                    <a:pt x="5" y="5"/>
                  </a:cubicBezTo>
                  <a:cubicBezTo>
                    <a:pt x="0" y="10"/>
                    <a:pt x="0" y="18"/>
                    <a:pt x="5" y="23"/>
                  </a:cubicBezTo>
                  <a:cubicBezTo>
                    <a:pt x="9" y="28"/>
                    <a:pt x="18" y="28"/>
                    <a:pt x="23" y="23"/>
                  </a:cubicBezTo>
                  <a:cubicBezTo>
                    <a:pt x="28" y="18"/>
                    <a:pt x="28" y="10"/>
                    <a:pt x="23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86" name="Freeform 152"/>
            <p:cNvSpPr>
              <a:spLocks/>
            </p:cNvSpPr>
            <p:nvPr/>
          </p:nvSpPr>
          <p:spPr bwMode="auto">
            <a:xfrm>
              <a:off x="3488721" y="2523764"/>
              <a:ext cx="108774" cy="93435"/>
            </a:xfrm>
            <a:custGeom>
              <a:avLst/>
              <a:gdLst>
                <a:gd name="T0" fmla="*/ 0 w 78"/>
                <a:gd name="T1" fmla="*/ 62 h 67"/>
                <a:gd name="T2" fmla="*/ 74 w 78"/>
                <a:gd name="T3" fmla="*/ 0 h 67"/>
                <a:gd name="T4" fmla="*/ 78 w 78"/>
                <a:gd name="T5" fmla="*/ 6 h 67"/>
                <a:gd name="T6" fmla="*/ 4 w 78"/>
                <a:gd name="T7" fmla="*/ 67 h 67"/>
                <a:gd name="T8" fmla="*/ 0 w 78"/>
                <a:gd name="T9" fmla="*/ 6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" h="67">
                  <a:moveTo>
                    <a:pt x="0" y="62"/>
                  </a:moveTo>
                  <a:lnTo>
                    <a:pt x="74" y="0"/>
                  </a:lnTo>
                  <a:lnTo>
                    <a:pt x="78" y="6"/>
                  </a:lnTo>
                  <a:lnTo>
                    <a:pt x="4" y="67"/>
                  </a:lnTo>
                  <a:lnTo>
                    <a:pt x="0" y="6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87" name="Freeform 153"/>
            <p:cNvSpPr>
              <a:spLocks noEditPoints="1"/>
            </p:cNvSpPr>
            <p:nvPr/>
          </p:nvSpPr>
          <p:spPr bwMode="auto">
            <a:xfrm>
              <a:off x="3801098" y="2491691"/>
              <a:ext cx="68333" cy="69727"/>
            </a:xfrm>
            <a:custGeom>
              <a:avLst/>
              <a:gdLst>
                <a:gd name="T0" fmla="*/ 15 w 38"/>
                <a:gd name="T1" fmla="*/ 2 h 38"/>
                <a:gd name="T2" fmla="*/ 2 w 38"/>
                <a:gd name="T3" fmla="*/ 23 h 38"/>
                <a:gd name="T4" fmla="*/ 23 w 38"/>
                <a:gd name="T5" fmla="*/ 36 h 38"/>
                <a:gd name="T6" fmla="*/ 36 w 38"/>
                <a:gd name="T7" fmla="*/ 15 h 38"/>
                <a:gd name="T8" fmla="*/ 15 w 38"/>
                <a:gd name="T9" fmla="*/ 2 h 38"/>
                <a:gd name="T10" fmla="*/ 23 w 38"/>
                <a:gd name="T11" fmla="*/ 33 h 38"/>
                <a:gd name="T12" fmla="*/ 5 w 38"/>
                <a:gd name="T13" fmla="*/ 23 h 38"/>
                <a:gd name="T14" fmla="*/ 16 w 38"/>
                <a:gd name="T15" fmla="*/ 5 h 38"/>
                <a:gd name="T16" fmla="*/ 33 w 38"/>
                <a:gd name="T17" fmla="*/ 16 h 38"/>
                <a:gd name="T18" fmla="*/ 23 w 38"/>
                <a:gd name="T19" fmla="*/ 3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" h="38">
                  <a:moveTo>
                    <a:pt x="15" y="2"/>
                  </a:moveTo>
                  <a:cubicBezTo>
                    <a:pt x="6" y="4"/>
                    <a:pt x="0" y="14"/>
                    <a:pt x="2" y="23"/>
                  </a:cubicBezTo>
                  <a:cubicBezTo>
                    <a:pt x="4" y="33"/>
                    <a:pt x="14" y="38"/>
                    <a:pt x="23" y="36"/>
                  </a:cubicBezTo>
                  <a:cubicBezTo>
                    <a:pt x="33" y="34"/>
                    <a:pt x="38" y="24"/>
                    <a:pt x="36" y="15"/>
                  </a:cubicBezTo>
                  <a:cubicBezTo>
                    <a:pt x="34" y="6"/>
                    <a:pt x="24" y="0"/>
                    <a:pt x="15" y="2"/>
                  </a:cubicBezTo>
                  <a:close/>
                  <a:moveTo>
                    <a:pt x="23" y="33"/>
                  </a:moveTo>
                  <a:cubicBezTo>
                    <a:pt x="15" y="35"/>
                    <a:pt x="7" y="30"/>
                    <a:pt x="5" y="23"/>
                  </a:cubicBezTo>
                  <a:cubicBezTo>
                    <a:pt x="3" y="15"/>
                    <a:pt x="8" y="7"/>
                    <a:pt x="16" y="5"/>
                  </a:cubicBezTo>
                  <a:cubicBezTo>
                    <a:pt x="24" y="3"/>
                    <a:pt x="31" y="8"/>
                    <a:pt x="33" y="16"/>
                  </a:cubicBezTo>
                  <a:cubicBezTo>
                    <a:pt x="35" y="23"/>
                    <a:pt x="30" y="31"/>
                    <a:pt x="23" y="3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88" name="Freeform 154"/>
            <p:cNvSpPr>
              <a:spLocks/>
            </p:cNvSpPr>
            <p:nvPr/>
          </p:nvSpPr>
          <p:spPr bwMode="auto">
            <a:xfrm>
              <a:off x="3817832" y="2508425"/>
              <a:ext cx="36258" cy="36258"/>
            </a:xfrm>
            <a:custGeom>
              <a:avLst/>
              <a:gdLst>
                <a:gd name="T0" fmla="*/ 8 w 20"/>
                <a:gd name="T1" fmla="*/ 1 h 20"/>
                <a:gd name="T2" fmla="*/ 2 w 20"/>
                <a:gd name="T3" fmla="*/ 12 h 20"/>
                <a:gd name="T4" fmla="*/ 12 w 20"/>
                <a:gd name="T5" fmla="*/ 19 h 20"/>
                <a:gd name="T6" fmla="*/ 19 w 20"/>
                <a:gd name="T7" fmla="*/ 8 h 20"/>
                <a:gd name="T8" fmla="*/ 8 w 20"/>
                <a:gd name="T9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20">
                  <a:moveTo>
                    <a:pt x="8" y="1"/>
                  </a:moveTo>
                  <a:cubicBezTo>
                    <a:pt x="3" y="3"/>
                    <a:pt x="0" y="7"/>
                    <a:pt x="2" y="12"/>
                  </a:cubicBezTo>
                  <a:cubicBezTo>
                    <a:pt x="3" y="17"/>
                    <a:pt x="7" y="20"/>
                    <a:pt x="12" y="19"/>
                  </a:cubicBezTo>
                  <a:cubicBezTo>
                    <a:pt x="17" y="18"/>
                    <a:pt x="20" y="13"/>
                    <a:pt x="19" y="8"/>
                  </a:cubicBezTo>
                  <a:cubicBezTo>
                    <a:pt x="18" y="3"/>
                    <a:pt x="13" y="0"/>
                    <a:pt x="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89" name="Freeform 155"/>
            <p:cNvSpPr>
              <a:spLocks/>
            </p:cNvSpPr>
            <p:nvPr/>
          </p:nvSpPr>
          <p:spPr bwMode="auto">
            <a:xfrm>
              <a:off x="3838751" y="2553050"/>
              <a:ext cx="22313" cy="93435"/>
            </a:xfrm>
            <a:custGeom>
              <a:avLst/>
              <a:gdLst>
                <a:gd name="T0" fmla="*/ 12 w 16"/>
                <a:gd name="T1" fmla="*/ 67 h 67"/>
                <a:gd name="T2" fmla="*/ 0 w 16"/>
                <a:gd name="T3" fmla="*/ 2 h 67"/>
                <a:gd name="T4" fmla="*/ 4 w 16"/>
                <a:gd name="T5" fmla="*/ 0 h 67"/>
                <a:gd name="T6" fmla="*/ 16 w 16"/>
                <a:gd name="T7" fmla="*/ 67 h 67"/>
                <a:gd name="T8" fmla="*/ 12 w 16"/>
                <a:gd name="T9" fmla="*/ 6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67">
                  <a:moveTo>
                    <a:pt x="12" y="67"/>
                  </a:moveTo>
                  <a:lnTo>
                    <a:pt x="0" y="2"/>
                  </a:lnTo>
                  <a:lnTo>
                    <a:pt x="4" y="0"/>
                  </a:lnTo>
                  <a:lnTo>
                    <a:pt x="16" y="67"/>
                  </a:lnTo>
                  <a:lnTo>
                    <a:pt x="12" y="6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90" name="Freeform 156"/>
            <p:cNvSpPr>
              <a:spLocks noEditPoints="1"/>
            </p:cNvSpPr>
            <p:nvPr/>
          </p:nvSpPr>
          <p:spPr bwMode="auto">
            <a:xfrm>
              <a:off x="4007489" y="2331318"/>
              <a:ext cx="114352" cy="114352"/>
            </a:xfrm>
            <a:custGeom>
              <a:avLst/>
              <a:gdLst>
                <a:gd name="T0" fmla="*/ 14 w 63"/>
                <a:gd name="T1" fmla="*/ 9 h 63"/>
                <a:gd name="T2" fmla="*/ 9 w 63"/>
                <a:gd name="T3" fmla="*/ 48 h 63"/>
                <a:gd name="T4" fmla="*/ 48 w 63"/>
                <a:gd name="T5" fmla="*/ 53 h 63"/>
                <a:gd name="T6" fmla="*/ 53 w 63"/>
                <a:gd name="T7" fmla="*/ 14 h 63"/>
                <a:gd name="T8" fmla="*/ 14 w 63"/>
                <a:gd name="T9" fmla="*/ 9 h 63"/>
                <a:gd name="T10" fmla="*/ 45 w 63"/>
                <a:gd name="T11" fmla="*/ 49 h 63"/>
                <a:gd name="T12" fmla="*/ 13 w 63"/>
                <a:gd name="T13" fmla="*/ 45 h 63"/>
                <a:gd name="T14" fmla="*/ 17 w 63"/>
                <a:gd name="T15" fmla="*/ 13 h 63"/>
                <a:gd name="T16" fmla="*/ 50 w 63"/>
                <a:gd name="T17" fmla="*/ 17 h 63"/>
                <a:gd name="T18" fmla="*/ 45 w 63"/>
                <a:gd name="T19" fmla="*/ 49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3" h="63">
                  <a:moveTo>
                    <a:pt x="14" y="9"/>
                  </a:moveTo>
                  <a:cubicBezTo>
                    <a:pt x="2" y="18"/>
                    <a:pt x="0" y="35"/>
                    <a:pt x="9" y="48"/>
                  </a:cubicBezTo>
                  <a:cubicBezTo>
                    <a:pt x="18" y="60"/>
                    <a:pt x="36" y="63"/>
                    <a:pt x="48" y="53"/>
                  </a:cubicBezTo>
                  <a:cubicBezTo>
                    <a:pt x="60" y="44"/>
                    <a:pt x="63" y="27"/>
                    <a:pt x="53" y="14"/>
                  </a:cubicBezTo>
                  <a:cubicBezTo>
                    <a:pt x="44" y="2"/>
                    <a:pt x="27" y="0"/>
                    <a:pt x="14" y="9"/>
                  </a:cubicBezTo>
                  <a:close/>
                  <a:moveTo>
                    <a:pt x="45" y="49"/>
                  </a:moveTo>
                  <a:cubicBezTo>
                    <a:pt x="35" y="57"/>
                    <a:pt x="20" y="55"/>
                    <a:pt x="13" y="45"/>
                  </a:cubicBezTo>
                  <a:cubicBezTo>
                    <a:pt x="5" y="35"/>
                    <a:pt x="7" y="20"/>
                    <a:pt x="17" y="13"/>
                  </a:cubicBezTo>
                  <a:cubicBezTo>
                    <a:pt x="27" y="5"/>
                    <a:pt x="42" y="7"/>
                    <a:pt x="50" y="17"/>
                  </a:cubicBezTo>
                  <a:cubicBezTo>
                    <a:pt x="57" y="27"/>
                    <a:pt x="55" y="42"/>
                    <a:pt x="45" y="4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91" name="Freeform 157"/>
            <p:cNvSpPr>
              <a:spLocks/>
            </p:cNvSpPr>
            <p:nvPr/>
          </p:nvSpPr>
          <p:spPr bwMode="auto">
            <a:xfrm>
              <a:off x="4033986" y="2357815"/>
              <a:ext cx="58571" cy="58571"/>
            </a:xfrm>
            <a:custGeom>
              <a:avLst/>
              <a:gdLst>
                <a:gd name="T0" fmla="*/ 8 w 32"/>
                <a:gd name="T1" fmla="*/ 5 h 32"/>
                <a:gd name="T2" fmla="*/ 5 w 32"/>
                <a:gd name="T3" fmla="*/ 25 h 32"/>
                <a:gd name="T4" fmla="*/ 25 w 32"/>
                <a:gd name="T5" fmla="*/ 27 h 32"/>
                <a:gd name="T6" fmla="*/ 27 w 32"/>
                <a:gd name="T7" fmla="*/ 8 h 32"/>
                <a:gd name="T8" fmla="*/ 8 w 32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8" y="5"/>
                  </a:moveTo>
                  <a:cubicBezTo>
                    <a:pt x="1" y="9"/>
                    <a:pt x="0" y="18"/>
                    <a:pt x="5" y="25"/>
                  </a:cubicBezTo>
                  <a:cubicBezTo>
                    <a:pt x="10" y="31"/>
                    <a:pt x="18" y="32"/>
                    <a:pt x="25" y="27"/>
                  </a:cubicBezTo>
                  <a:cubicBezTo>
                    <a:pt x="31" y="23"/>
                    <a:pt x="32" y="14"/>
                    <a:pt x="27" y="8"/>
                  </a:cubicBezTo>
                  <a:cubicBezTo>
                    <a:pt x="23" y="1"/>
                    <a:pt x="14" y="0"/>
                    <a:pt x="8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92" name="Freeform 158"/>
            <p:cNvSpPr>
              <a:spLocks/>
            </p:cNvSpPr>
            <p:nvPr/>
          </p:nvSpPr>
          <p:spPr bwMode="auto">
            <a:xfrm>
              <a:off x="4086978" y="2421964"/>
              <a:ext cx="87856" cy="129693"/>
            </a:xfrm>
            <a:custGeom>
              <a:avLst/>
              <a:gdLst>
                <a:gd name="T0" fmla="*/ 58 w 63"/>
                <a:gd name="T1" fmla="*/ 93 h 93"/>
                <a:gd name="T2" fmla="*/ 0 w 63"/>
                <a:gd name="T3" fmla="*/ 4 h 93"/>
                <a:gd name="T4" fmla="*/ 6 w 63"/>
                <a:gd name="T5" fmla="*/ 0 h 93"/>
                <a:gd name="T6" fmla="*/ 63 w 63"/>
                <a:gd name="T7" fmla="*/ 91 h 93"/>
                <a:gd name="T8" fmla="*/ 58 w 63"/>
                <a:gd name="T9" fmla="*/ 93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" h="93">
                  <a:moveTo>
                    <a:pt x="58" y="93"/>
                  </a:moveTo>
                  <a:lnTo>
                    <a:pt x="0" y="4"/>
                  </a:lnTo>
                  <a:lnTo>
                    <a:pt x="6" y="0"/>
                  </a:lnTo>
                  <a:lnTo>
                    <a:pt x="63" y="91"/>
                  </a:lnTo>
                  <a:lnTo>
                    <a:pt x="58" y="9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93" name="Freeform 159"/>
            <p:cNvSpPr>
              <a:spLocks noEditPoints="1"/>
            </p:cNvSpPr>
            <p:nvPr/>
          </p:nvSpPr>
          <p:spPr bwMode="auto">
            <a:xfrm>
              <a:off x="4416090" y="2467983"/>
              <a:ext cx="87856" cy="89250"/>
            </a:xfrm>
            <a:custGeom>
              <a:avLst/>
              <a:gdLst>
                <a:gd name="T0" fmla="*/ 42 w 48"/>
                <a:gd name="T1" fmla="*/ 13 h 49"/>
                <a:gd name="T2" fmla="*/ 12 w 48"/>
                <a:gd name="T3" fmla="*/ 7 h 49"/>
                <a:gd name="T4" fmla="*/ 6 w 48"/>
                <a:gd name="T5" fmla="*/ 36 h 49"/>
                <a:gd name="T6" fmla="*/ 35 w 48"/>
                <a:gd name="T7" fmla="*/ 42 h 49"/>
                <a:gd name="T8" fmla="*/ 42 w 48"/>
                <a:gd name="T9" fmla="*/ 13 h 49"/>
                <a:gd name="T10" fmla="*/ 9 w 48"/>
                <a:gd name="T11" fmla="*/ 34 h 49"/>
                <a:gd name="T12" fmla="*/ 14 w 48"/>
                <a:gd name="T13" fmla="*/ 10 h 49"/>
                <a:gd name="T14" fmla="*/ 39 w 48"/>
                <a:gd name="T15" fmla="*/ 15 h 49"/>
                <a:gd name="T16" fmla="*/ 33 w 48"/>
                <a:gd name="T17" fmla="*/ 39 h 49"/>
                <a:gd name="T18" fmla="*/ 9 w 48"/>
                <a:gd name="T19" fmla="*/ 34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8" h="49">
                  <a:moveTo>
                    <a:pt x="42" y="13"/>
                  </a:moveTo>
                  <a:cubicBezTo>
                    <a:pt x="35" y="3"/>
                    <a:pt x="22" y="0"/>
                    <a:pt x="12" y="7"/>
                  </a:cubicBezTo>
                  <a:cubicBezTo>
                    <a:pt x="2" y="13"/>
                    <a:pt x="0" y="26"/>
                    <a:pt x="6" y="36"/>
                  </a:cubicBezTo>
                  <a:cubicBezTo>
                    <a:pt x="12" y="46"/>
                    <a:pt x="25" y="49"/>
                    <a:pt x="35" y="42"/>
                  </a:cubicBezTo>
                  <a:cubicBezTo>
                    <a:pt x="45" y="36"/>
                    <a:pt x="48" y="23"/>
                    <a:pt x="42" y="13"/>
                  </a:cubicBezTo>
                  <a:close/>
                  <a:moveTo>
                    <a:pt x="9" y="34"/>
                  </a:moveTo>
                  <a:cubicBezTo>
                    <a:pt x="4" y="26"/>
                    <a:pt x="6" y="15"/>
                    <a:pt x="14" y="10"/>
                  </a:cubicBezTo>
                  <a:cubicBezTo>
                    <a:pt x="23" y="4"/>
                    <a:pt x="33" y="7"/>
                    <a:pt x="39" y="15"/>
                  </a:cubicBezTo>
                  <a:cubicBezTo>
                    <a:pt x="44" y="23"/>
                    <a:pt x="42" y="34"/>
                    <a:pt x="33" y="39"/>
                  </a:cubicBezTo>
                  <a:cubicBezTo>
                    <a:pt x="25" y="45"/>
                    <a:pt x="14" y="42"/>
                    <a:pt x="9" y="3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94" name="Freeform 160"/>
            <p:cNvSpPr>
              <a:spLocks/>
            </p:cNvSpPr>
            <p:nvPr/>
          </p:nvSpPr>
          <p:spPr bwMode="auto">
            <a:xfrm>
              <a:off x="4438402" y="2490296"/>
              <a:ext cx="43231" cy="44625"/>
            </a:xfrm>
            <a:custGeom>
              <a:avLst/>
              <a:gdLst>
                <a:gd name="T0" fmla="*/ 21 w 24"/>
                <a:gd name="T1" fmla="*/ 7 h 25"/>
                <a:gd name="T2" fmla="*/ 6 w 24"/>
                <a:gd name="T3" fmla="*/ 3 h 25"/>
                <a:gd name="T4" fmla="*/ 3 w 24"/>
                <a:gd name="T5" fmla="*/ 18 h 25"/>
                <a:gd name="T6" fmla="*/ 18 w 24"/>
                <a:gd name="T7" fmla="*/ 22 h 25"/>
                <a:gd name="T8" fmla="*/ 21 w 24"/>
                <a:gd name="T9" fmla="*/ 7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25">
                  <a:moveTo>
                    <a:pt x="21" y="7"/>
                  </a:moveTo>
                  <a:cubicBezTo>
                    <a:pt x="18" y="2"/>
                    <a:pt x="11" y="0"/>
                    <a:pt x="6" y="3"/>
                  </a:cubicBezTo>
                  <a:cubicBezTo>
                    <a:pt x="1" y="7"/>
                    <a:pt x="0" y="13"/>
                    <a:pt x="3" y="18"/>
                  </a:cubicBezTo>
                  <a:cubicBezTo>
                    <a:pt x="6" y="23"/>
                    <a:pt x="13" y="25"/>
                    <a:pt x="18" y="22"/>
                  </a:cubicBezTo>
                  <a:cubicBezTo>
                    <a:pt x="23" y="18"/>
                    <a:pt x="24" y="12"/>
                    <a:pt x="21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95" name="Freeform 161"/>
            <p:cNvSpPr>
              <a:spLocks/>
            </p:cNvSpPr>
            <p:nvPr/>
          </p:nvSpPr>
          <p:spPr bwMode="auto">
            <a:xfrm>
              <a:off x="4328233" y="2527949"/>
              <a:ext cx="103196" cy="59966"/>
            </a:xfrm>
            <a:custGeom>
              <a:avLst/>
              <a:gdLst>
                <a:gd name="T0" fmla="*/ 0 w 74"/>
                <a:gd name="T1" fmla="*/ 39 h 43"/>
                <a:gd name="T2" fmla="*/ 72 w 74"/>
                <a:gd name="T3" fmla="*/ 0 h 43"/>
                <a:gd name="T4" fmla="*/ 74 w 74"/>
                <a:gd name="T5" fmla="*/ 4 h 43"/>
                <a:gd name="T6" fmla="*/ 3 w 74"/>
                <a:gd name="T7" fmla="*/ 43 h 43"/>
                <a:gd name="T8" fmla="*/ 0 w 74"/>
                <a:gd name="T9" fmla="*/ 39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4" h="43">
                  <a:moveTo>
                    <a:pt x="0" y="39"/>
                  </a:moveTo>
                  <a:lnTo>
                    <a:pt x="72" y="0"/>
                  </a:lnTo>
                  <a:lnTo>
                    <a:pt x="74" y="4"/>
                  </a:lnTo>
                  <a:lnTo>
                    <a:pt x="3" y="43"/>
                  </a:lnTo>
                  <a:lnTo>
                    <a:pt x="0" y="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96" name="Freeform 162"/>
            <p:cNvSpPr>
              <a:spLocks noEditPoints="1"/>
            </p:cNvSpPr>
            <p:nvPr/>
          </p:nvSpPr>
          <p:spPr bwMode="auto">
            <a:xfrm>
              <a:off x="3190290" y="2222544"/>
              <a:ext cx="94829" cy="94829"/>
            </a:xfrm>
            <a:custGeom>
              <a:avLst/>
              <a:gdLst>
                <a:gd name="T0" fmla="*/ 29 w 52"/>
                <a:gd name="T1" fmla="*/ 1 h 52"/>
                <a:gd name="T2" fmla="*/ 1 w 52"/>
                <a:gd name="T3" fmla="*/ 24 h 52"/>
                <a:gd name="T4" fmla="*/ 23 w 52"/>
                <a:gd name="T5" fmla="*/ 51 h 52"/>
                <a:gd name="T6" fmla="*/ 51 w 52"/>
                <a:gd name="T7" fmla="*/ 29 h 52"/>
                <a:gd name="T8" fmla="*/ 29 w 52"/>
                <a:gd name="T9" fmla="*/ 1 h 52"/>
                <a:gd name="T10" fmla="*/ 24 w 52"/>
                <a:gd name="T11" fmla="*/ 47 h 52"/>
                <a:gd name="T12" fmla="*/ 5 w 52"/>
                <a:gd name="T13" fmla="*/ 24 h 52"/>
                <a:gd name="T14" fmla="*/ 28 w 52"/>
                <a:gd name="T15" fmla="*/ 5 h 52"/>
                <a:gd name="T16" fmla="*/ 47 w 52"/>
                <a:gd name="T17" fmla="*/ 28 h 52"/>
                <a:gd name="T18" fmla="*/ 24 w 52"/>
                <a:gd name="T19" fmla="*/ 4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2" h="52">
                  <a:moveTo>
                    <a:pt x="29" y="1"/>
                  </a:moveTo>
                  <a:cubicBezTo>
                    <a:pt x="15" y="0"/>
                    <a:pt x="3" y="10"/>
                    <a:pt x="1" y="24"/>
                  </a:cubicBezTo>
                  <a:cubicBezTo>
                    <a:pt x="0" y="37"/>
                    <a:pt x="10" y="50"/>
                    <a:pt x="23" y="51"/>
                  </a:cubicBezTo>
                  <a:cubicBezTo>
                    <a:pt x="37" y="52"/>
                    <a:pt x="49" y="42"/>
                    <a:pt x="51" y="29"/>
                  </a:cubicBezTo>
                  <a:cubicBezTo>
                    <a:pt x="52" y="15"/>
                    <a:pt x="42" y="3"/>
                    <a:pt x="29" y="1"/>
                  </a:cubicBezTo>
                  <a:close/>
                  <a:moveTo>
                    <a:pt x="24" y="47"/>
                  </a:moveTo>
                  <a:cubicBezTo>
                    <a:pt x="13" y="46"/>
                    <a:pt x="4" y="35"/>
                    <a:pt x="5" y="24"/>
                  </a:cubicBezTo>
                  <a:cubicBezTo>
                    <a:pt x="7" y="13"/>
                    <a:pt x="17" y="4"/>
                    <a:pt x="28" y="5"/>
                  </a:cubicBezTo>
                  <a:cubicBezTo>
                    <a:pt x="39" y="7"/>
                    <a:pt x="48" y="17"/>
                    <a:pt x="47" y="28"/>
                  </a:cubicBezTo>
                  <a:cubicBezTo>
                    <a:pt x="45" y="40"/>
                    <a:pt x="35" y="48"/>
                    <a:pt x="24" y="4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97" name="Freeform 163"/>
            <p:cNvSpPr>
              <a:spLocks/>
            </p:cNvSpPr>
            <p:nvPr/>
          </p:nvSpPr>
          <p:spPr bwMode="auto">
            <a:xfrm>
              <a:off x="3213997" y="2246252"/>
              <a:ext cx="47414" cy="47414"/>
            </a:xfrm>
            <a:custGeom>
              <a:avLst/>
              <a:gdLst>
                <a:gd name="T0" fmla="*/ 14 w 26"/>
                <a:gd name="T1" fmla="*/ 0 h 26"/>
                <a:gd name="T2" fmla="*/ 0 w 26"/>
                <a:gd name="T3" fmla="*/ 12 h 26"/>
                <a:gd name="T4" fmla="*/ 12 w 26"/>
                <a:gd name="T5" fmla="*/ 26 h 26"/>
                <a:gd name="T6" fmla="*/ 26 w 26"/>
                <a:gd name="T7" fmla="*/ 14 h 26"/>
                <a:gd name="T8" fmla="*/ 14 w 26"/>
                <a:gd name="T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26">
                  <a:moveTo>
                    <a:pt x="14" y="0"/>
                  </a:moveTo>
                  <a:cubicBezTo>
                    <a:pt x="7" y="0"/>
                    <a:pt x="1" y="5"/>
                    <a:pt x="0" y="12"/>
                  </a:cubicBezTo>
                  <a:cubicBezTo>
                    <a:pt x="0" y="19"/>
                    <a:pt x="5" y="25"/>
                    <a:pt x="12" y="26"/>
                  </a:cubicBezTo>
                  <a:cubicBezTo>
                    <a:pt x="19" y="26"/>
                    <a:pt x="25" y="21"/>
                    <a:pt x="26" y="14"/>
                  </a:cubicBezTo>
                  <a:cubicBezTo>
                    <a:pt x="26" y="7"/>
                    <a:pt x="21" y="1"/>
                    <a:pt x="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98" name="Freeform 164"/>
            <p:cNvSpPr>
              <a:spLocks/>
            </p:cNvSpPr>
            <p:nvPr/>
          </p:nvSpPr>
          <p:spPr bwMode="auto">
            <a:xfrm>
              <a:off x="3207024" y="2310400"/>
              <a:ext cx="29286" cy="133876"/>
            </a:xfrm>
            <a:custGeom>
              <a:avLst/>
              <a:gdLst>
                <a:gd name="T0" fmla="*/ 0 w 21"/>
                <a:gd name="T1" fmla="*/ 95 h 96"/>
                <a:gd name="T2" fmla="*/ 16 w 21"/>
                <a:gd name="T3" fmla="*/ 0 h 96"/>
                <a:gd name="T4" fmla="*/ 21 w 21"/>
                <a:gd name="T5" fmla="*/ 2 h 96"/>
                <a:gd name="T6" fmla="*/ 5 w 21"/>
                <a:gd name="T7" fmla="*/ 96 h 96"/>
                <a:gd name="T8" fmla="*/ 0 w 21"/>
                <a:gd name="T9" fmla="*/ 95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96">
                  <a:moveTo>
                    <a:pt x="0" y="95"/>
                  </a:moveTo>
                  <a:lnTo>
                    <a:pt x="16" y="0"/>
                  </a:lnTo>
                  <a:lnTo>
                    <a:pt x="21" y="2"/>
                  </a:lnTo>
                  <a:lnTo>
                    <a:pt x="5" y="96"/>
                  </a:lnTo>
                  <a:lnTo>
                    <a:pt x="0" y="9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99" name="Freeform 165"/>
            <p:cNvSpPr>
              <a:spLocks noEditPoints="1"/>
            </p:cNvSpPr>
            <p:nvPr/>
          </p:nvSpPr>
          <p:spPr bwMode="auto">
            <a:xfrm>
              <a:off x="3353451" y="2787333"/>
              <a:ext cx="78094" cy="80883"/>
            </a:xfrm>
            <a:custGeom>
              <a:avLst/>
              <a:gdLst>
                <a:gd name="T0" fmla="*/ 16 w 43"/>
                <a:gd name="T1" fmla="*/ 40 h 44"/>
                <a:gd name="T2" fmla="*/ 40 w 43"/>
                <a:gd name="T3" fmla="*/ 28 h 44"/>
                <a:gd name="T4" fmla="*/ 27 w 43"/>
                <a:gd name="T5" fmla="*/ 4 h 44"/>
                <a:gd name="T6" fmla="*/ 3 w 43"/>
                <a:gd name="T7" fmla="*/ 16 h 44"/>
                <a:gd name="T8" fmla="*/ 16 w 43"/>
                <a:gd name="T9" fmla="*/ 40 h 44"/>
                <a:gd name="T10" fmla="*/ 26 w 43"/>
                <a:gd name="T11" fmla="*/ 7 h 44"/>
                <a:gd name="T12" fmla="*/ 37 w 43"/>
                <a:gd name="T13" fmla="*/ 27 h 44"/>
                <a:gd name="T14" fmla="*/ 17 w 43"/>
                <a:gd name="T15" fmla="*/ 37 h 44"/>
                <a:gd name="T16" fmla="*/ 6 w 43"/>
                <a:gd name="T17" fmla="*/ 17 h 44"/>
                <a:gd name="T18" fmla="*/ 26 w 43"/>
                <a:gd name="T19" fmla="*/ 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3" h="44">
                  <a:moveTo>
                    <a:pt x="16" y="40"/>
                  </a:moveTo>
                  <a:cubicBezTo>
                    <a:pt x="26" y="44"/>
                    <a:pt x="37" y="38"/>
                    <a:pt x="40" y="28"/>
                  </a:cubicBezTo>
                  <a:cubicBezTo>
                    <a:pt x="43" y="18"/>
                    <a:pt x="38" y="7"/>
                    <a:pt x="27" y="4"/>
                  </a:cubicBezTo>
                  <a:cubicBezTo>
                    <a:pt x="17" y="0"/>
                    <a:pt x="6" y="6"/>
                    <a:pt x="3" y="16"/>
                  </a:cubicBezTo>
                  <a:cubicBezTo>
                    <a:pt x="0" y="26"/>
                    <a:pt x="6" y="37"/>
                    <a:pt x="16" y="40"/>
                  </a:cubicBezTo>
                  <a:close/>
                  <a:moveTo>
                    <a:pt x="26" y="7"/>
                  </a:moveTo>
                  <a:cubicBezTo>
                    <a:pt x="35" y="9"/>
                    <a:pt x="40" y="18"/>
                    <a:pt x="37" y="27"/>
                  </a:cubicBezTo>
                  <a:cubicBezTo>
                    <a:pt x="34" y="35"/>
                    <a:pt x="25" y="40"/>
                    <a:pt x="17" y="37"/>
                  </a:cubicBezTo>
                  <a:cubicBezTo>
                    <a:pt x="8" y="35"/>
                    <a:pt x="4" y="26"/>
                    <a:pt x="6" y="17"/>
                  </a:cubicBezTo>
                  <a:cubicBezTo>
                    <a:pt x="9" y="9"/>
                    <a:pt x="18" y="4"/>
                    <a:pt x="26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00" name="Freeform 166"/>
            <p:cNvSpPr>
              <a:spLocks/>
            </p:cNvSpPr>
            <p:nvPr/>
          </p:nvSpPr>
          <p:spPr bwMode="auto">
            <a:xfrm>
              <a:off x="3372975" y="2808250"/>
              <a:ext cx="40442" cy="39047"/>
            </a:xfrm>
            <a:custGeom>
              <a:avLst/>
              <a:gdLst>
                <a:gd name="T0" fmla="*/ 8 w 22"/>
                <a:gd name="T1" fmla="*/ 20 h 22"/>
                <a:gd name="T2" fmla="*/ 20 w 22"/>
                <a:gd name="T3" fmla="*/ 14 h 22"/>
                <a:gd name="T4" fmla="*/ 14 w 22"/>
                <a:gd name="T5" fmla="*/ 2 h 22"/>
                <a:gd name="T6" fmla="*/ 1 w 22"/>
                <a:gd name="T7" fmla="*/ 8 h 22"/>
                <a:gd name="T8" fmla="*/ 8 w 22"/>
                <a:gd name="T9" fmla="*/ 2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22">
                  <a:moveTo>
                    <a:pt x="8" y="20"/>
                  </a:moveTo>
                  <a:cubicBezTo>
                    <a:pt x="13" y="22"/>
                    <a:pt x="18" y="19"/>
                    <a:pt x="20" y="14"/>
                  </a:cubicBezTo>
                  <a:cubicBezTo>
                    <a:pt x="22" y="9"/>
                    <a:pt x="19" y="3"/>
                    <a:pt x="14" y="2"/>
                  </a:cubicBezTo>
                  <a:cubicBezTo>
                    <a:pt x="8" y="0"/>
                    <a:pt x="3" y="3"/>
                    <a:pt x="1" y="8"/>
                  </a:cubicBezTo>
                  <a:cubicBezTo>
                    <a:pt x="0" y="13"/>
                    <a:pt x="3" y="19"/>
                    <a:pt x="8" y="2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01" name="Freeform 167"/>
            <p:cNvSpPr>
              <a:spLocks/>
            </p:cNvSpPr>
            <p:nvPr/>
          </p:nvSpPr>
          <p:spPr bwMode="auto">
            <a:xfrm>
              <a:off x="3400866" y="2699476"/>
              <a:ext cx="41836" cy="99013"/>
            </a:xfrm>
            <a:custGeom>
              <a:avLst/>
              <a:gdLst>
                <a:gd name="T0" fmla="*/ 30 w 30"/>
                <a:gd name="T1" fmla="*/ 2 h 71"/>
                <a:gd name="T2" fmla="*/ 4 w 30"/>
                <a:gd name="T3" fmla="*/ 71 h 71"/>
                <a:gd name="T4" fmla="*/ 0 w 30"/>
                <a:gd name="T5" fmla="*/ 70 h 71"/>
                <a:gd name="T6" fmla="*/ 26 w 30"/>
                <a:gd name="T7" fmla="*/ 0 h 71"/>
                <a:gd name="T8" fmla="*/ 30 w 30"/>
                <a:gd name="T9" fmla="*/ 2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71">
                  <a:moveTo>
                    <a:pt x="30" y="2"/>
                  </a:moveTo>
                  <a:lnTo>
                    <a:pt x="4" y="71"/>
                  </a:lnTo>
                  <a:lnTo>
                    <a:pt x="0" y="70"/>
                  </a:lnTo>
                  <a:lnTo>
                    <a:pt x="26" y="0"/>
                  </a:lnTo>
                  <a:lnTo>
                    <a:pt x="3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02" name="Freeform 168"/>
            <p:cNvSpPr>
              <a:spLocks noEditPoints="1"/>
            </p:cNvSpPr>
            <p:nvPr/>
          </p:nvSpPr>
          <p:spPr bwMode="auto">
            <a:xfrm>
              <a:off x="3534741" y="2717606"/>
              <a:ext cx="47414" cy="47414"/>
            </a:xfrm>
            <a:custGeom>
              <a:avLst/>
              <a:gdLst>
                <a:gd name="T0" fmla="*/ 22 w 26"/>
                <a:gd name="T1" fmla="*/ 20 h 26"/>
                <a:gd name="T2" fmla="*/ 20 w 26"/>
                <a:gd name="T3" fmla="*/ 3 h 26"/>
                <a:gd name="T4" fmla="*/ 4 w 26"/>
                <a:gd name="T5" fmla="*/ 6 h 26"/>
                <a:gd name="T6" fmla="*/ 6 w 26"/>
                <a:gd name="T7" fmla="*/ 22 h 26"/>
                <a:gd name="T8" fmla="*/ 22 w 26"/>
                <a:gd name="T9" fmla="*/ 20 h 26"/>
                <a:gd name="T10" fmla="*/ 5 w 26"/>
                <a:gd name="T11" fmla="*/ 7 h 26"/>
                <a:gd name="T12" fmla="*/ 19 w 26"/>
                <a:gd name="T13" fmla="*/ 5 h 26"/>
                <a:gd name="T14" fmla="*/ 21 w 26"/>
                <a:gd name="T15" fmla="*/ 19 h 26"/>
                <a:gd name="T16" fmla="*/ 7 w 26"/>
                <a:gd name="T17" fmla="*/ 20 h 26"/>
                <a:gd name="T18" fmla="*/ 5 w 26"/>
                <a:gd name="T19" fmla="*/ 7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" h="26">
                  <a:moveTo>
                    <a:pt x="22" y="20"/>
                  </a:moveTo>
                  <a:cubicBezTo>
                    <a:pt x="26" y="15"/>
                    <a:pt x="25" y="7"/>
                    <a:pt x="20" y="3"/>
                  </a:cubicBezTo>
                  <a:cubicBezTo>
                    <a:pt x="15" y="0"/>
                    <a:pt x="8" y="1"/>
                    <a:pt x="4" y="6"/>
                  </a:cubicBezTo>
                  <a:cubicBezTo>
                    <a:pt x="0" y="11"/>
                    <a:pt x="1" y="18"/>
                    <a:pt x="6" y="22"/>
                  </a:cubicBezTo>
                  <a:cubicBezTo>
                    <a:pt x="11" y="26"/>
                    <a:pt x="18" y="25"/>
                    <a:pt x="22" y="20"/>
                  </a:cubicBezTo>
                  <a:close/>
                  <a:moveTo>
                    <a:pt x="5" y="7"/>
                  </a:moveTo>
                  <a:cubicBezTo>
                    <a:pt x="9" y="3"/>
                    <a:pt x="15" y="2"/>
                    <a:pt x="19" y="5"/>
                  </a:cubicBezTo>
                  <a:cubicBezTo>
                    <a:pt x="23" y="8"/>
                    <a:pt x="24" y="14"/>
                    <a:pt x="21" y="19"/>
                  </a:cubicBezTo>
                  <a:cubicBezTo>
                    <a:pt x="17" y="23"/>
                    <a:pt x="11" y="24"/>
                    <a:pt x="7" y="20"/>
                  </a:cubicBezTo>
                  <a:cubicBezTo>
                    <a:pt x="3" y="17"/>
                    <a:pt x="2" y="11"/>
                    <a:pt x="5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03" name="Freeform 169"/>
            <p:cNvSpPr>
              <a:spLocks/>
            </p:cNvSpPr>
            <p:nvPr/>
          </p:nvSpPr>
          <p:spPr bwMode="auto">
            <a:xfrm>
              <a:off x="3544503" y="2728762"/>
              <a:ext cx="26497" cy="23708"/>
            </a:xfrm>
            <a:custGeom>
              <a:avLst/>
              <a:gdLst>
                <a:gd name="T0" fmla="*/ 12 w 14"/>
                <a:gd name="T1" fmla="*/ 10 h 13"/>
                <a:gd name="T2" fmla="*/ 11 w 14"/>
                <a:gd name="T3" fmla="*/ 2 h 13"/>
                <a:gd name="T4" fmla="*/ 2 w 14"/>
                <a:gd name="T5" fmla="*/ 3 h 13"/>
                <a:gd name="T6" fmla="*/ 3 w 14"/>
                <a:gd name="T7" fmla="*/ 11 h 13"/>
                <a:gd name="T8" fmla="*/ 12 w 14"/>
                <a:gd name="T9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3">
                  <a:moveTo>
                    <a:pt x="12" y="10"/>
                  </a:moveTo>
                  <a:cubicBezTo>
                    <a:pt x="14" y="8"/>
                    <a:pt x="13" y="4"/>
                    <a:pt x="11" y="2"/>
                  </a:cubicBezTo>
                  <a:cubicBezTo>
                    <a:pt x="8" y="0"/>
                    <a:pt x="4" y="0"/>
                    <a:pt x="2" y="3"/>
                  </a:cubicBezTo>
                  <a:cubicBezTo>
                    <a:pt x="0" y="6"/>
                    <a:pt x="1" y="9"/>
                    <a:pt x="3" y="11"/>
                  </a:cubicBezTo>
                  <a:cubicBezTo>
                    <a:pt x="6" y="13"/>
                    <a:pt x="10" y="13"/>
                    <a:pt x="12" y="1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04" name="Freeform 170"/>
            <p:cNvSpPr>
              <a:spLocks/>
            </p:cNvSpPr>
            <p:nvPr/>
          </p:nvSpPr>
          <p:spPr bwMode="auto">
            <a:xfrm>
              <a:off x="3495694" y="2686926"/>
              <a:ext cx="48809" cy="44625"/>
            </a:xfrm>
            <a:custGeom>
              <a:avLst/>
              <a:gdLst>
                <a:gd name="T0" fmla="*/ 1 w 35"/>
                <a:gd name="T1" fmla="*/ 0 h 32"/>
                <a:gd name="T2" fmla="*/ 35 w 35"/>
                <a:gd name="T3" fmla="*/ 29 h 32"/>
                <a:gd name="T4" fmla="*/ 33 w 35"/>
                <a:gd name="T5" fmla="*/ 32 h 32"/>
                <a:gd name="T6" fmla="*/ 0 w 35"/>
                <a:gd name="T7" fmla="*/ 1 h 32"/>
                <a:gd name="T8" fmla="*/ 1 w 35"/>
                <a:gd name="T9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2">
                  <a:moveTo>
                    <a:pt x="1" y="0"/>
                  </a:moveTo>
                  <a:lnTo>
                    <a:pt x="35" y="29"/>
                  </a:lnTo>
                  <a:lnTo>
                    <a:pt x="33" y="32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05" name="Freeform 171"/>
            <p:cNvSpPr>
              <a:spLocks noEditPoints="1"/>
            </p:cNvSpPr>
            <p:nvPr/>
          </p:nvSpPr>
          <p:spPr bwMode="auto">
            <a:xfrm>
              <a:off x="1907314" y="3636606"/>
              <a:ext cx="145032" cy="146427"/>
            </a:xfrm>
            <a:custGeom>
              <a:avLst/>
              <a:gdLst>
                <a:gd name="T0" fmla="*/ 26 w 80"/>
                <a:gd name="T1" fmla="*/ 8 h 80"/>
                <a:gd name="T2" fmla="*/ 8 w 80"/>
                <a:gd name="T3" fmla="*/ 54 h 80"/>
                <a:gd name="T4" fmla="*/ 55 w 80"/>
                <a:gd name="T5" fmla="*/ 72 h 80"/>
                <a:gd name="T6" fmla="*/ 72 w 80"/>
                <a:gd name="T7" fmla="*/ 25 h 80"/>
                <a:gd name="T8" fmla="*/ 26 w 80"/>
                <a:gd name="T9" fmla="*/ 8 h 80"/>
                <a:gd name="T10" fmla="*/ 52 w 80"/>
                <a:gd name="T11" fmla="*/ 66 h 80"/>
                <a:gd name="T12" fmla="*/ 14 w 80"/>
                <a:gd name="T13" fmla="*/ 52 h 80"/>
                <a:gd name="T14" fmla="*/ 28 w 80"/>
                <a:gd name="T15" fmla="*/ 13 h 80"/>
                <a:gd name="T16" fmla="*/ 67 w 80"/>
                <a:gd name="T17" fmla="*/ 28 h 80"/>
                <a:gd name="T18" fmla="*/ 52 w 80"/>
                <a:gd name="T19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0" h="80">
                  <a:moveTo>
                    <a:pt x="26" y="8"/>
                  </a:moveTo>
                  <a:cubicBezTo>
                    <a:pt x="8" y="16"/>
                    <a:pt x="0" y="36"/>
                    <a:pt x="8" y="54"/>
                  </a:cubicBezTo>
                  <a:cubicBezTo>
                    <a:pt x="16" y="72"/>
                    <a:pt x="37" y="80"/>
                    <a:pt x="55" y="72"/>
                  </a:cubicBezTo>
                  <a:cubicBezTo>
                    <a:pt x="72" y="64"/>
                    <a:pt x="80" y="43"/>
                    <a:pt x="72" y="25"/>
                  </a:cubicBezTo>
                  <a:cubicBezTo>
                    <a:pt x="64" y="8"/>
                    <a:pt x="44" y="0"/>
                    <a:pt x="26" y="8"/>
                  </a:cubicBezTo>
                  <a:close/>
                  <a:moveTo>
                    <a:pt x="52" y="66"/>
                  </a:moveTo>
                  <a:cubicBezTo>
                    <a:pt x="37" y="73"/>
                    <a:pt x="20" y="66"/>
                    <a:pt x="14" y="52"/>
                  </a:cubicBezTo>
                  <a:cubicBezTo>
                    <a:pt x="7" y="37"/>
                    <a:pt x="14" y="20"/>
                    <a:pt x="28" y="13"/>
                  </a:cubicBezTo>
                  <a:cubicBezTo>
                    <a:pt x="43" y="7"/>
                    <a:pt x="60" y="13"/>
                    <a:pt x="67" y="28"/>
                  </a:cubicBezTo>
                  <a:cubicBezTo>
                    <a:pt x="73" y="42"/>
                    <a:pt x="67" y="60"/>
                    <a:pt x="52" y="6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06" name="Freeform 172"/>
            <p:cNvSpPr>
              <a:spLocks/>
            </p:cNvSpPr>
            <p:nvPr/>
          </p:nvSpPr>
          <p:spPr bwMode="auto">
            <a:xfrm>
              <a:off x="1943572" y="3671470"/>
              <a:ext cx="72516" cy="75305"/>
            </a:xfrm>
            <a:custGeom>
              <a:avLst/>
              <a:gdLst>
                <a:gd name="T0" fmla="*/ 13 w 40"/>
                <a:gd name="T1" fmla="*/ 4 h 41"/>
                <a:gd name="T2" fmla="*/ 4 w 40"/>
                <a:gd name="T3" fmla="*/ 28 h 41"/>
                <a:gd name="T4" fmla="*/ 27 w 40"/>
                <a:gd name="T5" fmla="*/ 37 h 41"/>
                <a:gd name="T6" fmla="*/ 36 w 40"/>
                <a:gd name="T7" fmla="*/ 13 h 41"/>
                <a:gd name="T8" fmla="*/ 13 w 40"/>
                <a:gd name="T9" fmla="*/ 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1">
                  <a:moveTo>
                    <a:pt x="13" y="4"/>
                  </a:moveTo>
                  <a:cubicBezTo>
                    <a:pt x="4" y="8"/>
                    <a:pt x="0" y="19"/>
                    <a:pt x="4" y="28"/>
                  </a:cubicBezTo>
                  <a:cubicBezTo>
                    <a:pt x="8" y="37"/>
                    <a:pt x="18" y="41"/>
                    <a:pt x="27" y="37"/>
                  </a:cubicBezTo>
                  <a:cubicBezTo>
                    <a:pt x="36" y="33"/>
                    <a:pt x="40" y="22"/>
                    <a:pt x="36" y="13"/>
                  </a:cubicBezTo>
                  <a:cubicBezTo>
                    <a:pt x="32" y="4"/>
                    <a:pt x="22" y="0"/>
                    <a:pt x="13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07" name="Freeform 173"/>
            <p:cNvSpPr>
              <a:spLocks/>
            </p:cNvSpPr>
            <p:nvPr/>
          </p:nvSpPr>
          <p:spPr bwMode="auto">
            <a:xfrm>
              <a:off x="1997960" y="3760721"/>
              <a:ext cx="75305" cy="181290"/>
            </a:xfrm>
            <a:custGeom>
              <a:avLst/>
              <a:gdLst>
                <a:gd name="T0" fmla="*/ 46 w 54"/>
                <a:gd name="T1" fmla="*/ 130 h 130"/>
                <a:gd name="T2" fmla="*/ 0 w 54"/>
                <a:gd name="T3" fmla="*/ 3 h 130"/>
                <a:gd name="T4" fmla="*/ 7 w 54"/>
                <a:gd name="T5" fmla="*/ 0 h 130"/>
                <a:gd name="T6" fmla="*/ 54 w 54"/>
                <a:gd name="T7" fmla="*/ 126 h 130"/>
                <a:gd name="T8" fmla="*/ 46 w 54"/>
                <a:gd name="T9" fmla="*/ 13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130">
                  <a:moveTo>
                    <a:pt x="46" y="130"/>
                  </a:moveTo>
                  <a:lnTo>
                    <a:pt x="0" y="3"/>
                  </a:lnTo>
                  <a:lnTo>
                    <a:pt x="7" y="0"/>
                  </a:lnTo>
                  <a:lnTo>
                    <a:pt x="54" y="126"/>
                  </a:lnTo>
                  <a:lnTo>
                    <a:pt x="46" y="1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08" name="Freeform 174"/>
            <p:cNvSpPr>
              <a:spLocks noEditPoints="1"/>
            </p:cNvSpPr>
            <p:nvPr/>
          </p:nvSpPr>
          <p:spPr bwMode="auto">
            <a:xfrm>
              <a:off x="1960307" y="3448344"/>
              <a:ext cx="85067" cy="86461"/>
            </a:xfrm>
            <a:custGeom>
              <a:avLst/>
              <a:gdLst>
                <a:gd name="T0" fmla="*/ 25 w 47"/>
                <a:gd name="T1" fmla="*/ 0 h 47"/>
                <a:gd name="T2" fmla="*/ 1 w 47"/>
                <a:gd name="T3" fmla="*/ 22 h 47"/>
                <a:gd name="T4" fmla="*/ 23 w 47"/>
                <a:gd name="T5" fmla="*/ 46 h 47"/>
                <a:gd name="T6" fmla="*/ 47 w 47"/>
                <a:gd name="T7" fmla="*/ 24 h 47"/>
                <a:gd name="T8" fmla="*/ 25 w 47"/>
                <a:gd name="T9" fmla="*/ 0 h 47"/>
                <a:gd name="T10" fmla="*/ 23 w 47"/>
                <a:gd name="T11" fmla="*/ 42 h 47"/>
                <a:gd name="T12" fmla="*/ 5 w 47"/>
                <a:gd name="T13" fmla="*/ 22 h 47"/>
                <a:gd name="T14" fmla="*/ 25 w 47"/>
                <a:gd name="T15" fmla="*/ 4 h 47"/>
                <a:gd name="T16" fmla="*/ 43 w 47"/>
                <a:gd name="T17" fmla="*/ 24 h 47"/>
                <a:gd name="T18" fmla="*/ 23 w 47"/>
                <a:gd name="T19" fmla="*/ 4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" h="47">
                  <a:moveTo>
                    <a:pt x="25" y="0"/>
                  </a:moveTo>
                  <a:cubicBezTo>
                    <a:pt x="12" y="0"/>
                    <a:pt x="2" y="9"/>
                    <a:pt x="1" y="22"/>
                  </a:cubicBezTo>
                  <a:cubicBezTo>
                    <a:pt x="0" y="35"/>
                    <a:pt x="10" y="45"/>
                    <a:pt x="23" y="46"/>
                  </a:cubicBezTo>
                  <a:cubicBezTo>
                    <a:pt x="35" y="47"/>
                    <a:pt x="46" y="37"/>
                    <a:pt x="47" y="24"/>
                  </a:cubicBezTo>
                  <a:cubicBezTo>
                    <a:pt x="47" y="12"/>
                    <a:pt x="38" y="1"/>
                    <a:pt x="25" y="0"/>
                  </a:cubicBezTo>
                  <a:close/>
                  <a:moveTo>
                    <a:pt x="23" y="42"/>
                  </a:moveTo>
                  <a:cubicBezTo>
                    <a:pt x="12" y="42"/>
                    <a:pt x="4" y="33"/>
                    <a:pt x="5" y="22"/>
                  </a:cubicBezTo>
                  <a:cubicBezTo>
                    <a:pt x="6" y="12"/>
                    <a:pt x="14" y="4"/>
                    <a:pt x="25" y="4"/>
                  </a:cubicBezTo>
                  <a:cubicBezTo>
                    <a:pt x="35" y="5"/>
                    <a:pt x="43" y="14"/>
                    <a:pt x="43" y="24"/>
                  </a:cubicBezTo>
                  <a:cubicBezTo>
                    <a:pt x="42" y="35"/>
                    <a:pt x="33" y="43"/>
                    <a:pt x="23" y="4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09" name="Freeform 175"/>
            <p:cNvSpPr>
              <a:spLocks/>
            </p:cNvSpPr>
            <p:nvPr/>
          </p:nvSpPr>
          <p:spPr bwMode="auto">
            <a:xfrm>
              <a:off x="1981225" y="3469262"/>
              <a:ext cx="44625" cy="43231"/>
            </a:xfrm>
            <a:custGeom>
              <a:avLst/>
              <a:gdLst>
                <a:gd name="T0" fmla="*/ 13 w 24"/>
                <a:gd name="T1" fmla="*/ 0 h 24"/>
                <a:gd name="T2" fmla="*/ 0 w 24"/>
                <a:gd name="T3" fmla="*/ 12 h 24"/>
                <a:gd name="T4" fmla="*/ 11 w 24"/>
                <a:gd name="T5" fmla="*/ 24 h 24"/>
                <a:gd name="T6" fmla="*/ 24 w 24"/>
                <a:gd name="T7" fmla="*/ 13 h 24"/>
                <a:gd name="T8" fmla="*/ 13 w 24"/>
                <a:gd name="T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24">
                  <a:moveTo>
                    <a:pt x="13" y="0"/>
                  </a:moveTo>
                  <a:cubicBezTo>
                    <a:pt x="6" y="0"/>
                    <a:pt x="1" y="5"/>
                    <a:pt x="0" y="12"/>
                  </a:cubicBezTo>
                  <a:cubicBezTo>
                    <a:pt x="0" y="18"/>
                    <a:pt x="5" y="23"/>
                    <a:pt x="11" y="24"/>
                  </a:cubicBezTo>
                  <a:cubicBezTo>
                    <a:pt x="18" y="24"/>
                    <a:pt x="23" y="19"/>
                    <a:pt x="24" y="13"/>
                  </a:cubicBezTo>
                  <a:cubicBezTo>
                    <a:pt x="24" y="6"/>
                    <a:pt x="19" y="1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10" name="Freeform 176"/>
            <p:cNvSpPr>
              <a:spLocks/>
            </p:cNvSpPr>
            <p:nvPr/>
          </p:nvSpPr>
          <p:spPr bwMode="auto">
            <a:xfrm>
              <a:off x="1981225" y="3527832"/>
              <a:ext cx="22313" cy="124114"/>
            </a:xfrm>
            <a:custGeom>
              <a:avLst/>
              <a:gdLst>
                <a:gd name="T0" fmla="*/ 0 w 16"/>
                <a:gd name="T1" fmla="*/ 87 h 89"/>
                <a:gd name="T2" fmla="*/ 11 w 16"/>
                <a:gd name="T3" fmla="*/ 0 h 89"/>
                <a:gd name="T4" fmla="*/ 16 w 16"/>
                <a:gd name="T5" fmla="*/ 1 h 89"/>
                <a:gd name="T6" fmla="*/ 6 w 16"/>
                <a:gd name="T7" fmla="*/ 89 h 89"/>
                <a:gd name="T8" fmla="*/ 0 w 16"/>
                <a:gd name="T9" fmla="*/ 87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89">
                  <a:moveTo>
                    <a:pt x="0" y="87"/>
                  </a:moveTo>
                  <a:lnTo>
                    <a:pt x="11" y="0"/>
                  </a:lnTo>
                  <a:lnTo>
                    <a:pt x="16" y="1"/>
                  </a:lnTo>
                  <a:lnTo>
                    <a:pt x="6" y="89"/>
                  </a:lnTo>
                  <a:lnTo>
                    <a:pt x="0" y="8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11" name="Freeform 177"/>
            <p:cNvSpPr>
              <a:spLocks noEditPoints="1"/>
            </p:cNvSpPr>
            <p:nvPr/>
          </p:nvSpPr>
          <p:spPr bwMode="auto">
            <a:xfrm>
              <a:off x="1841772" y="3388378"/>
              <a:ext cx="62755" cy="64149"/>
            </a:xfrm>
            <a:custGeom>
              <a:avLst/>
              <a:gdLst>
                <a:gd name="T0" fmla="*/ 4 w 35"/>
                <a:gd name="T1" fmla="*/ 11 h 35"/>
                <a:gd name="T2" fmla="*/ 11 w 35"/>
                <a:gd name="T3" fmla="*/ 32 h 35"/>
                <a:gd name="T4" fmla="*/ 32 w 35"/>
                <a:gd name="T5" fmla="*/ 24 h 35"/>
                <a:gd name="T6" fmla="*/ 24 w 35"/>
                <a:gd name="T7" fmla="*/ 3 h 35"/>
                <a:gd name="T8" fmla="*/ 4 w 35"/>
                <a:gd name="T9" fmla="*/ 11 h 35"/>
                <a:gd name="T10" fmla="*/ 29 w 35"/>
                <a:gd name="T11" fmla="*/ 23 h 35"/>
                <a:gd name="T12" fmla="*/ 12 w 35"/>
                <a:gd name="T13" fmla="*/ 29 h 35"/>
                <a:gd name="T14" fmla="*/ 6 w 35"/>
                <a:gd name="T15" fmla="*/ 12 h 35"/>
                <a:gd name="T16" fmla="*/ 23 w 35"/>
                <a:gd name="T17" fmla="*/ 6 h 35"/>
                <a:gd name="T18" fmla="*/ 29 w 35"/>
                <a:gd name="T19" fmla="*/ 2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5" h="35">
                  <a:moveTo>
                    <a:pt x="4" y="11"/>
                  </a:moveTo>
                  <a:cubicBezTo>
                    <a:pt x="0" y="19"/>
                    <a:pt x="4" y="28"/>
                    <a:pt x="11" y="32"/>
                  </a:cubicBezTo>
                  <a:cubicBezTo>
                    <a:pt x="19" y="35"/>
                    <a:pt x="28" y="32"/>
                    <a:pt x="32" y="24"/>
                  </a:cubicBezTo>
                  <a:cubicBezTo>
                    <a:pt x="35" y="16"/>
                    <a:pt x="32" y="7"/>
                    <a:pt x="24" y="3"/>
                  </a:cubicBezTo>
                  <a:cubicBezTo>
                    <a:pt x="16" y="0"/>
                    <a:pt x="7" y="3"/>
                    <a:pt x="4" y="11"/>
                  </a:cubicBezTo>
                  <a:close/>
                  <a:moveTo>
                    <a:pt x="29" y="23"/>
                  </a:moveTo>
                  <a:cubicBezTo>
                    <a:pt x="27" y="29"/>
                    <a:pt x="19" y="32"/>
                    <a:pt x="12" y="29"/>
                  </a:cubicBezTo>
                  <a:cubicBezTo>
                    <a:pt x="6" y="26"/>
                    <a:pt x="3" y="19"/>
                    <a:pt x="6" y="12"/>
                  </a:cubicBezTo>
                  <a:cubicBezTo>
                    <a:pt x="9" y="6"/>
                    <a:pt x="16" y="3"/>
                    <a:pt x="23" y="6"/>
                  </a:cubicBezTo>
                  <a:cubicBezTo>
                    <a:pt x="29" y="9"/>
                    <a:pt x="32" y="16"/>
                    <a:pt x="29" y="2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12" name="Freeform 178"/>
            <p:cNvSpPr>
              <a:spLocks/>
            </p:cNvSpPr>
            <p:nvPr/>
          </p:nvSpPr>
          <p:spPr bwMode="auto">
            <a:xfrm>
              <a:off x="1857111" y="3405113"/>
              <a:ext cx="33469" cy="30680"/>
            </a:xfrm>
            <a:custGeom>
              <a:avLst/>
              <a:gdLst>
                <a:gd name="T0" fmla="*/ 2 w 18"/>
                <a:gd name="T1" fmla="*/ 5 h 17"/>
                <a:gd name="T2" fmla="*/ 5 w 18"/>
                <a:gd name="T3" fmla="*/ 16 h 17"/>
                <a:gd name="T4" fmla="*/ 16 w 18"/>
                <a:gd name="T5" fmla="*/ 12 h 17"/>
                <a:gd name="T6" fmla="*/ 12 w 18"/>
                <a:gd name="T7" fmla="*/ 1 h 17"/>
                <a:gd name="T8" fmla="*/ 2 w 18"/>
                <a:gd name="T9" fmla="*/ 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7">
                  <a:moveTo>
                    <a:pt x="2" y="5"/>
                  </a:moveTo>
                  <a:cubicBezTo>
                    <a:pt x="0" y="9"/>
                    <a:pt x="2" y="14"/>
                    <a:pt x="5" y="16"/>
                  </a:cubicBezTo>
                  <a:cubicBezTo>
                    <a:pt x="9" y="17"/>
                    <a:pt x="14" y="16"/>
                    <a:pt x="16" y="12"/>
                  </a:cubicBezTo>
                  <a:cubicBezTo>
                    <a:pt x="18" y="8"/>
                    <a:pt x="16" y="3"/>
                    <a:pt x="12" y="1"/>
                  </a:cubicBezTo>
                  <a:cubicBezTo>
                    <a:pt x="8" y="0"/>
                    <a:pt x="3" y="1"/>
                    <a:pt x="2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13" name="Freeform 179"/>
            <p:cNvSpPr>
              <a:spLocks/>
            </p:cNvSpPr>
            <p:nvPr/>
          </p:nvSpPr>
          <p:spPr bwMode="auto">
            <a:xfrm>
              <a:off x="1896158" y="3428820"/>
              <a:ext cx="75305" cy="43231"/>
            </a:xfrm>
            <a:custGeom>
              <a:avLst/>
              <a:gdLst>
                <a:gd name="T0" fmla="*/ 52 w 54"/>
                <a:gd name="T1" fmla="*/ 31 h 31"/>
                <a:gd name="T2" fmla="*/ 0 w 54"/>
                <a:gd name="T3" fmla="*/ 4 h 31"/>
                <a:gd name="T4" fmla="*/ 1 w 54"/>
                <a:gd name="T5" fmla="*/ 0 h 31"/>
                <a:gd name="T6" fmla="*/ 54 w 54"/>
                <a:gd name="T7" fmla="*/ 29 h 31"/>
                <a:gd name="T8" fmla="*/ 52 w 54"/>
                <a:gd name="T9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31">
                  <a:moveTo>
                    <a:pt x="52" y="31"/>
                  </a:moveTo>
                  <a:lnTo>
                    <a:pt x="0" y="4"/>
                  </a:lnTo>
                  <a:lnTo>
                    <a:pt x="1" y="0"/>
                  </a:lnTo>
                  <a:lnTo>
                    <a:pt x="54" y="29"/>
                  </a:lnTo>
                  <a:lnTo>
                    <a:pt x="52" y="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14" name="Freeform 180"/>
            <p:cNvSpPr>
              <a:spLocks noEditPoints="1"/>
            </p:cNvSpPr>
            <p:nvPr/>
          </p:nvSpPr>
          <p:spPr bwMode="auto">
            <a:xfrm>
              <a:off x="2110917" y="3565485"/>
              <a:ext cx="82278" cy="82278"/>
            </a:xfrm>
            <a:custGeom>
              <a:avLst/>
              <a:gdLst>
                <a:gd name="T0" fmla="*/ 39 w 45"/>
                <a:gd name="T1" fmla="*/ 11 h 45"/>
                <a:gd name="T2" fmla="*/ 11 w 45"/>
                <a:gd name="T3" fmla="*/ 6 h 45"/>
                <a:gd name="T4" fmla="*/ 6 w 45"/>
                <a:gd name="T5" fmla="*/ 34 h 45"/>
                <a:gd name="T6" fmla="*/ 34 w 45"/>
                <a:gd name="T7" fmla="*/ 39 h 45"/>
                <a:gd name="T8" fmla="*/ 39 w 45"/>
                <a:gd name="T9" fmla="*/ 11 h 45"/>
                <a:gd name="T10" fmla="*/ 9 w 45"/>
                <a:gd name="T11" fmla="*/ 32 h 45"/>
                <a:gd name="T12" fmla="*/ 13 w 45"/>
                <a:gd name="T13" fmla="*/ 9 h 45"/>
                <a:gd name="T14" fmla="*/ 36 w 45"/>
                <a:gd name="T15" fmla="*/ 13 h 45"/>
                <a:gd name="T16" fmla="*/ 32 w 45"/>
                <a:gd name="T17" fmla="*/ 36 h 45"/>
                <a:gd name="T18" fmla="*/ 9 w 45"/>
                <a:gd name="T19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5" h="45">
                  <a:moveTo>
                    <a:pt x="39" y="11"/>
                  </a:moveTo>
                  <a:cubicBezTo>
                    <a:pt x="33" y="2"/>
                    <a:pt x="20" y="0"/>
                    <a:pt x="11" y="6"/>
                  </a:cubicBezTo>
                  <a:cubicBezTo>
                    <a:pt x="2" y="12"/>
                    <a:pt x="0" y="25"/>
                    <a:pt x="6" y="34"/>
                  </a:cubicBezTo>
                  <a:cubicBezTo>
                    <a:pt x="13" y="43"/>
                    <a:pt x="25" y="45"/>
                    <a:pt x="34" y="39"/>
                  </a:cubicBezTo>
                  <a:cubicBezTo>
                    <a:pt x="43" y="32"/>
                    <a:pt x="45" y="20"/>
                    <a:pt x="39" y="11"/>
                  </a:cubicBezTo>
                  <a:close/>
                  <a:moveTo>
                    <a:pt x="9" y="32"/>
                  </a:moveTo>
                  <a:cubicBezTo>
                    <a:pt x="4" y="24"/>
                    <a:pt x="6" y="14"/>
                    <a:pt x="13" y="9"/>
                  </a:cubicBezTo>
                  <a:cubicBezTo>
                    <a:pt x="20" y="3"/>
                    <a:pt x="31" y="5"/>
                    <a:pt x="36" y="13"/>
                  </a:cubicBezTo>
                  <a:cubicBezTo>
                    <a:pt x="41" y="20"/>
                    <a:pt x="40" y="30"/>
                    <a:pt x="32" y="36"/>
                  </a:cubicBezTo>
                  <a:cubicBezTo>
                    <a:pt x="25" y="41"/>
                    <a:pt x="15" y="39"/>
                    <a:pt x="9" y="3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15" name="Freeform 181"/>
            <p:cNvSpPr>
              <a:spLocks/>
            </p:cNvSpPr>
            <p:nvPr/>
          </p:nvSpPr>
          <p:spPr bwMode="auto">
            <a:xfrm>
              <a:off x="2131836" y="3585009"/>
              <a:ext cx="41836" cy="43231"/>
            </a:xfrm>
            <a:custGeom>
              <a:avLst/>
              <a:gdLst>
                <a:gd name="T0" fmla="*/ 20 w 23"/>
                <a:gd name="T1" fmla="*/ 5 h 23"/>
                <a:gd name="T2" fmla="*/ 6 w 23"/>
                <a:gd name="T3" fmla="*/ 3 h 23"/>
                <a:gd name="T4" fmla="*/ 3 w 23"/>
                <a:gd name="T5" fmla="*/ 17 h 23"/>
                <a:gd name="T6" fmla="*/ 18 w 23"/>
                <a:gd name="T7" fmla="*/ 20 h 23"/>
                <a:gd name="T8" fmla="*/ 20 w 23"/>
                <a:gd name="T9" fmla="*/ 5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23">
                  <a:moveTo>
                    <a:pt x="20" y="5"/>
                  </a:moveTo>
                  <a:cubicBezTo>
                    <a:pt x="17" y="1"/>
                    <a:pt x="10" y="0"/>
                    <a:pt x="6" y="3"/>
                  </a:cubicBezTo>
                  <a:cubicBezTo>
                    <a:pt x="1" y="6"/>
                    <a:pt x="0" y="13"/>
                    <a:pt x="3" y="17"/>
                  </a:cubicBezTo>
                  <a:cubicBezTo>
                    <a:pt x="7" y="22"/>
                    <a:pt x="13" y="23"/>
                    <a:pt x="18" y="20"/>
                  </a:cubicBezTo>
                  <a:cubicBezTo>
                    <a:pt x="22" y="16"/>
                    <a:pt x="23" y="10"/>
                    <a:pt x="20" y="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16" name="Freeform 182"/>
            <p:cNvSpPr>
              <a:spLocks/>
            </p:cNvSpPr>
            <p:nvPr/>
          </p:nvSpPr>
          <p:spPr bwMode="auto">
            <a:xfrm>
              <a:off x="2032823" y="3622661"/>
              <a:ext cx="94829" cy="61360"/>
            </a:xfrm>
            <a:custGeom>
              <a:avLst/>
              <a:gdLst>
                <a:gd name="T0" fmla="*/ 0 w 68"/>
                <a:gd name="T1" fmla="*/ 40 h 44"/>
                <a:gd name="T2" fmla="*/ 66 w 68"/>
                <a:gd name="T3" fmla="*/ 0 h 44"/>
                <a:gd name="T4" fmla="*/ 68 w 68"/>
                <a:gd name="T5" fmla="*/ 4 h 44"/>
                <a:gd name="T6" fmla="*/ 3 w 68"/>
                <a:gd name="T7" fmla="*/ 44 h 44"/>
                <a:gd name="T8" fmla="*/ 0 w 68"/>
                <a:gd name="T9" fmla="*/ 4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44">
                  <a:moveTo>
                    <a:pt x="0" y="40"/>
                  </a:moveTo>
                  <a:lnTo>
                    <a:pt x="66" y="0"/>
                  </a:lnTo>
                  <a:lnTo>
                    <a:pt x="68" y="4"/>
                  </a:lnTo>
                  <a:lnTo>
                    <a:pt x="3" y="44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17" name="Freeform 183"/>
            <p:cNvSpPr>
              <a:spLocks noEditPoints="1"/>
            </p:cNvSpPr>
            <p:nvPr/>
          </p:nvSpPr>
          <p:spPr bwMode="auto">
            <a:xfrm>
              <a:off x="1785990" y="3861127"/>
              <a:ext cx="115747" cy="115747"/>
            </a:xfrm>
            <a:custGeom>
              <a:avLst/>
              <a:gdLst>
                <a:gd name="T0" fmla="*/ 18 w 63"/>
                <a:gd name="T1" fmla="*/ 55 h 63"/>
                <a:gd name="T2" fmla="*/ 56 w 63"/>
                <a:gd name="T3" fmla="*/ 45 h 63"/>
                <a:gd name="T4" fmla="*/ 45 w 63"/>
                <a:gd name="T5" fmla="*/ 8 h 63"/>
                <a:gd name="T6" fmla="*/ 8 w 63"/>
                <a:gd name="T7" fmla="*/ 18 h 63"/>
                <a:gd name="T8" fmla="*/ 18 w 63"/>
                <a:gd name="T9" fmla="*/ 55 h 63"/>
                <a:gd name="T10" fmla="*/ 43 w 63"/>
                <a:gd name="T11" fmla="*/ 12 h 63"/>
                <a:gd name="T12" fmla="*/ 52 w 63"/>
                <a:gd name="T13" fmla="*/ 43 h 63"/>
                <a:gd name="T14" fmla="*/ 20 w 63"/>
                <a:gd name="T15" fmla="*/ 51 h 63"/>
                <a:gd name="T16" fmla="*/ 12 w 63"/>
                <a:gd name="T17" fmla="*/ 20 h 63"/>
                <a:gd name="T18" fmla="*/ 43 w 63"/>
                <a:gd name="T19" fmla="*/ 12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3" h="63">
                  <a:moveTo>
                    <a:pt x="18" y="55"/>
                  </a:moveTo>
                  <a:cubicBezTo>
                    <a:pt x="31" y="63"/>
                    <a:pt x="48" y="58"/>
                    <a:pt x="56" y="45"/>
                  </a:cubicBezTo>
                  <a:cubicBezTo>
                    <a:pt x="63" y="32"/>
                    <a:pt x="59" y="15"/>
                    <a:pt x="45" y="8"/>
                  </a:cubicBezTo>
                  <a:cubicBezTo>
                    <a:pt x="32" y="0"/>
                    <a:pt x="15" y="5"/>
                    <a:pt x="8" y="18"/>
                  </a:cubicBezTo>
                  <a:cubicBezTo>
                    <a:pt x="0" y="31"/>
                    <a:pt x="5" y="48"/>
                    <a:pt x="18" y="55"/>
                  </a:cubicBezTo>
                  <a:close/>
                  <a:moveTo>
                    <a:pt x="43" y="12"/>
                  </a:moveTo>
                  <a:cubicBezTo>
                    <a:pt x="54" y="18"/>
                    <a:pt x="58" y="32"/>
                    <a:pt x="52" y="43"/>
                  </a:cubicBezTo>
                  <a:cubicBezTo>
                    <a:pt x="45" y="54"/>
                    <a:pt x="31" y="58"/>
                    <a:pt x="20" y="51"/>
                  </a:cubicBezTo>
                  <a:cubicBezTo>
                    <a:pt x="10" y="45"/>
                    <a:pt x="6" y="31"/>
                    <a:pt x="12" y="20"/>
                  </a:cubicBezTo>
                  <a:cubicBezTo>
                    <a:pt x="18" y="9"/>
                    <a:pt x="32" y="6"/>
                    <a:pt x="43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18" name="Freeform 184"/>
            <p:cNvSpPr>
              <a:spLocks/>
            </p:cNvSpPr>
            <p:nvPr/>
          </p:nvSpPr>
          <p:spPr bwMode="auto">
            <a:xfrm>
              <a:off x="1815275" y="3890412"/>
              <a:ext cx="58571" cy="58571"/>
            </a:xfrm>
            <a:custGeom>
              <a:avLst/>
              <a:gdLst>
                <a:gd name="T0" fmla="*/ 9 w 32"/>
                <a:gd name="T1" fmla="*/ 28 h 32"/>
                <a:gd name="T2" fmla="*/ 28 w 32"/>
                <a:gd name="T3" fmla="*/ 22 h 32"/>
                <a:gd name="T4" fmla="*/ 23 w 32"/>
                <a:gd name="T5" fmla="*/ 3 h 32"/>
                <a:gd name="T6" fmla="*/ 4 w 32"/>
                <a:gd name="T7" fmla="*/ 9 h 32"/>
                <a:gd name="T8" fmla="*/ 9 w 32"/>
                <a:gd name="T9" fmla="*/ 2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9" y="28"/>
                  </a:moveTo>
                  <a:cubicBezTo>
                    <a:pt x="16" y="32"/>
                    <a:pt x="24" y="29"/>
                    <a:pt x="28" y="22"/>
                  </a:cubicBezTo>
                  <a:cubicBezTo>
                    <a:pt x="32" y="16"/>
                    <a:pt x="29" y="7"/>
                    <a:pt x="23" y="3"/>
                  </a:cubicBezTo>
                  <a:cubicBezTo>
                    <a:pt x="16" y="0"/>
                    <a:pt x="7" y="2"/>
                    <a:pt x="4" y="9"/>
                  </a:cubicBezTo>
                  <a:cubicBezTo>
                    <a:pt x="0" y="15"/>
                    <a:pt x="2" y="24"/>
                    <a:pt x="9" y="2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19" name="Freeform 185"/>
            <p:cNvSpPr>
              <a:spLocks/>
            </p:cNvSpPr>
            <p:nvPr/>
          </p:nvSpPr>
          <p:spPr bwMode="auto">
            <a:xfrm>
              <a:off x="1865478" y="3755142"/>
              <a:ext cx="86461" cy="128298"/>
            </a:xfrm>
            <a:custGeom>
              <a:avLst/>
              <a:gdLst>
                <a:gd name="T0" fmla="*/ 62 w 62"/>
                <a:gd name="T1" fmla="*/ 3 h 92"/>
                <a:gd name="T2" fmla="*/ 5 w 62"/>
                <a:gd name="T3" fmla="*/ 92 h 92"/>
                <a:gd name="T4" fmla="*/ 0 w 62"/>
                <a:gd name="T5" fmla="*/ 88 h 92"/>
                <a:gd name="T6" fmla="*/ 57 w 62"/>
                <a:gd name="T7" fmla="*/ 0 h 92"/>
                <a:gd name="T8" fmla="*/ 62 w 62"/>
                <a:gd name="T9" fmla="*/ 3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92">
                  <a:moveTo>
                    <a:pt x="62" y="3"/>
                  </a:moveTo>
                  <a:lnTo>
                    <a:pt x="5" y="92"/>
                  </a:lnTo>
                  <a:lnTo>
                    <a:pt x="0" y="88"/>
                  </a:lnTo>
                  <a:lnTo>
                    <a:pt x="57" y="0"/>
                  </a:lnTo>
                  <a:lnTo>
                    <a:pt x="6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20" name="Freeform 186"/>
            <p:cNvSpPr>
              <a:spLocks noEditPoints="1"/>
            </p:cNvSpPr>
            <p:nvPr/>
          </p:nvSpPr>
          <p:spPr bwMode="auto">
            <a:xfrm>
              <a:off x="2373090" y="4160953"/>
              <a:ext cx="188263" cy="189657"/>
            </a:xfrm>
            <a:custGeom>
              <a:avLst/>
              <a:gdLst>
                <a:gd name="T0" fmla="*/ 91 w 103"/>
                <a:gd name="T1" fmla="*/ 74 h 104"/>
                <a:gd name="T2" fmla="*/ 74 w 103"/>
                <a:gd name="T3" fmla="*/ 12 h 104"/>
                <a:gd name="T4" fmla="*/ 12 w 103"/>
                <a:gd name="T5" fmla="*/ 30 h 104"/>
                <a:gd name="T6" fmla="*/ 29 w 103"/>
                <a:gd name="T7" fmla="*/ 91 h 104"/>
                <a:gd name="T8" fmla="*/ 91 w 103"/>
                <a:gd name="T9" fmla="*/ 74 h 104"/>
                <a:gd name="T10" fmla="*/ 19 w 103"/>
                <a:gd name="T11" fmla="*/ 33 h 104"/>
                <a:gd name="T12" fmla="*/ 70 w 103"/>
                <a:gd name="T13" fmla="*/ 19 h 104"/>
                <a:gd name="T14" fmla="*/ 84 w 103"/>
                <a:gd name="T15" fmla="*/ 70 h 104"/>
                <a:gd name="T16" fmla="*/ 33 w 103"/>
                <a:gd name="T17" fmla="*/ 85 h 104"/>
                <a:gd name="T18" fmla="*/ 19 w 103"/>
                <a:gd name="T19" fmla="*/ 33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3" h="104">
                  <a:moveTo>
                    <a:pt x="91" y="74"/>
                  </a:moveTo>
                  <a:cubicBezTo>
                    <a:pt x="103" y="52"/>
                    <a:pt x="96" y="25"/>
                    <a:pt x="74" y="12"/>
                  </a:cubicBezTo>
                  <a:cubicBezTo>
                    <a:pt x="52" y="0"/>
                    <a:pt x="24" y="8"/>
                    <a:pt x="12" y="30"/>
                  </a:cubicBezTo>
                  <a:cubicBezTo>
                    <a:pt x="0" y="51"/>
                    <a:pt x="7" y="79"/>
                    <a:pt x="29" y="91"/>
                  </a:cubicBezTo>
                  <a:cubicBezTo>
                    <a:pt x="51" y="104"/>
                    <a:pt x="79" y="96"/>
                    <a:pt x="91" y="74"/>
                  </a:cubicBezTo>
                  <a:close/>
                  <a:moveTo>
                    <a:pt x="19" y="33"/>
                  </a:moveTo>
                  <a:cubicBezTo>
                    <a:pt x="29" y="15"/>
                    <a:pt x="52" y="9"/>
                    <a:pt x="70" y="19"/>
                  </a:cubicBezTo>
                  <a:cubicBezTo>
                    <a:pt x="88" y="29"/>
                    <a:pt x="94" y="52"/>
                    <a:pt x="84" y="70"/>
                  </a:cubicBezTo>
                  <a:cubicBezTo>
                    <a:pt x="74" y="88"/>
                    <a:pt x="51" y="95"/>
                    <a:pt x="33" y="85"/>
                  </a:cubicBezTo>
                  <a:cubicBezTo>
                    <a:pt x="15" y="74"/>
                    <a:pt x="9" y="52"/>
                    <a:pt x="19" y="3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21" name="Freeform 187"/>
            <p:cNvSpPr>
              <a:spLocks/>
            </p:cNvSpPr>
            <p:nvPr/>
          </p:nvSpPr>
          <p:spPr bwMode="auto">
            <a:xfrm>
              <a:off x="2417716" y="4208367"/>
              <a:ext cx="97618" cy="94829"/>
            </a:xfrm>
            <a:custGeom>
              <a:avLst/>
              <a:gdLst>
                <a:gd name="T0" fmla="*/ 46 w 53"/>
                <a:gd name="T1" fmla="*/ 37 h 52"/>
                <a:gd name="T2" fmla="*/ 38 w 53"/>
                <a:gd name="T3" fmla="*/ 6 h 52"/>
                <a:gd name="T4" fmla="*/ 6 w 53"/>
                <a:gd name="T5" fmla="*/ 15 h 52"/>
                <a:gd name="T6" fmla="*/ 15 w 53"/>
                <a:gd name="T7" fmla="*/ 46 h 52"/>
                <a:gd name="T8" fmla="*/ 46 w 53"/>
                <a:gd name="T9" fmla="*/ 3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2">
                  <a:moveTo>
                    <a:pt x="46" y="37"/>
                  </a:moveTo>
                  <a:cubicBezTo>
                    <a:pt x="53" y="26"/>
                    <a:pt x="49" y="12"/>
                    <a:pt x="38" y="6"/>
                  </a:cubicBezTo>
                  <a:cubicBezTo>
                    <a:pt x="27" y="0"/>
                    <a:pt x="13" y="4"/>
                    <a:pt x="6" y="15"/>
                  </a:cubicBezTo>
                  <a:cubicBezTo>
                    <a:pt x="0" y="26"/>
                    <a:pt x="4" y="40"/>
                    <a:pt x="15" y="46"/>
                  </a:cubicBezTo>
                  <a:cubicBezTo>
                    <a:pt x="26" y="52"/>
                    <a:pt x="40" y="48"/>
                    <a:pt x="46" y="3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22" name="Freeform 188"/>
            <p:cNvSpPr>
              <a:spLocks/>
            </p:cNvSpPr>
            <p:nvPr/>
          </p:nvSpPr>
          <p:spPr bwMode="auto">
            <a:xfrm>
              <a:off x="2195984" y="4078675"/>
              <a:ext cx="211970" cy="145032"/>
            </a:xfrm>
            <a:custGeom>
              <a:avLst/>
              <a:gdLst>
                <a:gd name="T0" fmla="*/ 6 w 152"/>
                <a:gd name="T1" fmla="*/ 0 h 104"/>
                <a:gd name="T2" fmla="*/ 152 w 152"/>
                <a:gd name="T3" fmla="*/ 96 h 104"/>
                <a:gd name="T4" fmla="*/ 145 w 152"/>
                <a:gd name="T5" fmla="*/ 104 h 104"/>
                <a:gd name="T6" fmla="*/ 0 w 152"/>
                <a:gd name="T7" fmla="*/ 8 h 104"/>
                <a:gd name="T8" fmla="*/ 6 w 152"/>
                <a:gd name="T9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2" h="104">
                  <a:moveTo>
                    <a:pt x="6" y="0"/>
                  </a:moveTo>
                  <a:lnTo>
                    <a:pt x="152" y="96"/>
                  </a:lnTo>
                  <a:lnTo>
                    <a:pt x="145" y="104"/>
                  </a:lnTo>
                  <a:lnTo>
                    <a:pt x="0" y="8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23" name="Freeform 189"/>
            <p:cNvSpPr>
              <a:spLocks noEditPoints="1"/>
            </p:cNvSpPr>
            <p:nvPr/>
          </p:nvSpPr>
          <p:spPr bwMode="auto">
            <a:xfrm>
              <a:off x="5502435" y="5343521"/>
              <a:ext cx="317955" cy="315166"/>
            </a:xfrm>
            <a:custGeom>
              <a:avLst/>
              <a:gdLst>
                <a:gd name="T0" fmla="*/ 147 w 174"/>
                <a:gd name="T1" fmla="*/ 135 h 173"/>
                <a:gd name="T2" fmla="*/ 136 w 174"/>
                <a:gd name="T3" fmla="*/ 27 h 173"/>
                <a:gd name="T4" fmla="*/ 27 w 174"/>
                <a:gd name="T5" fmla="*/ 38 h 173"/>
                <a:gd name="T6" fmla="*/ 38 w 174"/>
                <a:gd name="T7" fmla="*/ 146 h 173"/>
                <a:gd name="T8" fmla="*/ 147 w 174"/>
                <a:gd name="T9" fmla="*/ 135 h 173"/>
                <a:gd name="T10" fmla="*/ 38 w 174"/>
                <a:gd name="T11" fmla="*/ 46 h 173"/>
                <a:gd name="T12" fmla="*/ 127 w 174"/>
                <a:gd name="T13" fmla="*/ 37 h 173"/>
                <a:gd name="T14" fmla="*/ 136 w 174"/>
                <a:gd name="T15" fmla="*/ 127 h 173"/>
                <a:gd name="T16" fmla="*/ 47 w 174"/>
                <a:gd name="T17" fmla="*/ 136 h 173"/>
                <a:gd name="T18" fmla="*/ 38 w 174"/>
                <a:gd name="T19" fmla="*/ 46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4" h="173">
                  <a:moveTo>
                    <a:pt x="147" y="135"/>
                  </a:moveTo>
                  <a:cubicBezTo>
                    <a:pt x="174" y="102"/>
                    <a:pt x="169" y="54"/>
                    <a:pt x="136" y="27"/>
                  </a:cubicBezTo>
                  <a:cubicBezTo>
                    <a:pt x="103" y="0"/>
                    <a:pt x="54" y="5"/>
                    <a:pt x="27" y="38"/>
                  </a:cubicBezTo>
                  <a:cubicBezTo>
                    <a:pt x="0" y="71"/>
                    <a:pt x="5" y="119"/>
                    <a:pt x="38" y="146"/>
                  </a:cubicBezTo>
                  <a:cubicBezTo>
                    <a:pt x="71" y="173"/>
                    <a:pt x="120" y="168"/>
                    <a:pt x="147" y="135"/>
                  </a:cubicBezTo>
                  <a:close/>
                  <a:moveTo>
                    <a:pt x="38" y="46"/>
                  </a:moveTo>
                  <a:cubicBezTo>
                    <a:pt x="60" y="19"/>
                    <a:pt x="100" y="15"/>
                    <a:pt x="127" y="37"/>
                  </a:cubicBezTo>
                  <a:cubicBezTo>
                    <a:pt x="155" y="59"/>
                    <a:pt x="159" y="100"/>
                    <a:pt x="136" y="127"/>
                  </a:cubicBezTo>
                  <a:cubicBezTo>
                    <a:pt x="114" y="154"/>
                    <a:pt x="74" y="158"/>
                    <a:pt x="47" y="136"/>
                  </a:cubicBezTo>
                  <a:cubicBezTo>
                    <a:pt x="19" y="114"/>
                    <a:pt x="15" y="73"/>
                    <a:pt x="38" y="4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24" name="Freeform 190"/>
            <p:cNvSpPr>
              <a:spLocks/>
            </p:cNvSpPr>
            <p:nvPr/>
          </p:nvSpPr>
          <p:spPr bwMode="auto">
            <a:xfrm>
              <a:off x="5581924" y="5421615"/>
              <a:ext cx="160372" cy="158977"/>
            </a:xfrm>
            <a:custGeom>
              <a:avLst/>
              <a:gdLst>
                <a:gd name="T0" fmla="*/ 74 w 88"/>
                <a:gd name="T1" fmla="*/ 68 h 87"/>
                <a:gd name="T2" fmla="*/ 69 w 88"/>
                <a:gd name="T3" fmla="*/ 13 h 87"/>
                <a:gd name="T4" fmla="*/ 14 w 88"/>
                <a:gd name="T5" fmla="*/ 19 h 87"/>
                <a:gd name="T6" fmla="*/ 19 w 88"/>
                <a:gd name="T7" fmla="*/ 74 h 87"/>
                <a:gd name="T8" fmla="*/ 74 w 88"/>
                <a:gd name="T9" fmla="*/ 68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8" h="87">
                  <a:moveTo>
                    <a:pt x="74" y="68"/>
                  </a:moveTo>
                  <a:cubicBezTo>
                    <a:pt x="88" y="52"/>
                    <a:pt x="86" y="27"/>
                    <a:pt x="69" y="13"/>
                  </a:cubicBezTo>
                  <a:cubicBezTo>
                    <a:pt x="52" y="0"/>
                    <a:pt x="27" y="2"/>
                    <a:pt x="14" y="19"/>
                  </a:cubicBezTo>
                  <a:cubicBezTo>
                    <a:pt x="0" y="35"/>
                    <a:pt x="3" y="60"/>
                    <a:pt x="19" y="74"/>
                  </a:cubicBezTo>
                  <a:cubicBezTo>
                    <a:pt x="36" y="87"/>
                    <a:pt x="61" y="85"/>
                    <a:pt x="74" y="6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25" name="Freeform 191"/>
            <p:cNvSpPr>
              <a:spLocks/>
            </p:cNvSpPr>
            <p:nvPr/>
          </p:nvSpPr>
          <p:spPr bwMode="auto">
            <a:xfrm>
              <a:off x="5255602" y="5127368"/>
              <a:ext cx="317955" cy="299826"/>
            </a:xfrm>
            <a:custGeom>
              <a:avLst/>
              <a:gdLst>
                <a:gd name="T0" fmla="*/ 12 w 228"/>
                <a:gd name="T1" fmla="*/ 0 h 215"/>
                <a:gd name="T2" fmla="*/ 228 w 228"/>
                <a:gd name="T3" fmla="*/ 202 h 215"/>
                <a:gd name="T4" fmla="*/ 217 w 228"/>
                <a:gd name="T5" fmla="*/ 215 h 215"/>
                <a:gd name="T6" fmla="*/ 0 w 228"/>
                <a:gd name="T7" fmla="*/ 12 h 215"/>
                <a:gd name="T8" fmla="*/ 12 w 228"/>
                <a:gd name="T9" fmla="*/ 0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8" h="215">
                  <a:moveTo>
                    <a:pt x="12" y="0"/>
                  </a:moveTo>
                  <a:lnTo>
                    <a:pt x="228" y="202"/>
                  </a:lnTo>
                  <a:lnTo>
                    <a:pt x="217" y="215"/>
                  </a:lnTo>
                  <a:lnTo>
                    <a:pt x="0" y="12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8" name="Freeform 211"/>
            <p:cNvSpPr>
              <a:spLocks noEditPoints="1"/>
            </p:cNvSpPr>
            <p:nvPr/>
          </p:nvSpPr>
          <p:spPr bwMode="auto">
            <a:xfrm>
              <a:off x="1878029" y="5008832"/>
              <a:ext cx="125508" cy="125508"/>
            </a:xfrm>
            <a:custGeom>
              <a:avLst/>
              <a:gdLst>
                <a:gd name="T0" fmla="*/ 28 w 69"/>
                <a:gd name="T1" fmla="*/ 66 h 69"/>
                <a:gd name="T2" fmla="*/ 66 w 69"/>
                <a:gd name="T3" fmla="*/ 40 h 69"/>
                <a:gd name="T4" fmla="*/ 40 w 69"/>
                <a:gd name="T5" fmla="*/ 3 h 69"/>
                <a:gd name="T6" fmla="*/ 3 w 69"/>
                <a:gd name="T7" fmla="*/ 29 h 69"/>
                <a:gd name="T8" fmla="*/ 28 w 69"/>
                <a:gd name="T9" fmla="*/ 66 h 69"/>
                <a:gd name="T10" fmla="*/ 39 w 69"/>
                <a:gd name="T11" fmla="*/ 8 h 69"/>
                <a:gd name="T12" fmla="*/ 60 w 69"/>
                <a:gd name="T13" fmla="*/ 39 h 69"/>
                <a:gd name="T14" fmla="*/ 29 w 69"/>
                <a:gd name="T15" fmla="*/ 60 h 69"/>
                <a:gd name="T16" fmla="*/ 8 w 69"/>
                <a:gd name="T17" fmla="*/ 30 h 69"/>
                <a:gd name="T18" fmla="*/ 39 w 69"/>
                <a:gd name="T19" fmla="*/ 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9" h="69">
                  <a:moveTo>
                    <a:pt x="28" y="66"/>
                  </a:moveTo>
                  <a:cubicBezTo>
                    <a:pt x="46" y="69"/>
                    <a:pt x="62" y="58"/>
                    <a:pt x="66" y="40"/>
                  </a:cubicBezTo>
                  <a:cubicBezTo>
                    <a:pt x="69" y="23"/>
                    <a:pt x="57" y="6"/>
                    <a:pt x="40" y="3"/>
                  </a:cubicBezTo>
                  <a:cubicBezTo>
                    <a:pt x="23" y="0"/>
                    <a:pt x="6" y="11"/>
                    <a:pt x="3" y="29"/>
                  </a:cubicBezTo>
                  <a:cubicBezTo>
                    <a:pt x="0" y="46"/>
                    <a:pt x="11" y="63"/>
                    <a:pt x="28" y="66"/>
                  </a:cubicBezTo>
                  <a:close/>
                  <a:moveTo>
                    <a:pt x="39" y="8"/>
                  </a:moveTo>
                  <a:cubicBezTo>
                    <a:pt x="53" y="11"/>
                    <a:pt x="63" y="25"/>
                    <a:pt x="60" y="39"/>
                  </a:cubicBezTo>
                  <a:cubicBezTo>
                    <a:pt x="58" y="54"/>
                    <a:pt x="44" y="63"/>
                    <a:pt x="29" y="60"/>
                  </a:cubicBezTo>
                  <a:cubicBezTo>
                    <a:pt x="15" y="58"/>
                    <a:pt x="5" y="44"/>
                    <a:pt x="8" y="30"/>
                  </a:cubicBezTo>
                  <a:cubicBezTo>
                    <a:pt x="11" y="15"/>
                    <a:pt x="25" y="6"/>
                    <a:pt x="39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9" name="Freeform 212"/>
            <p:cNvSpPr>
              <a:spLocks/>
            </p:cNvSpPr>
            <p:nvPr/>
          </p:nvSpPr>
          <p:spPr bwMode="auto">
            <a:xfrm>
              <a:off x="1908709" y="5039512"/>
              <a:ext cx="64149" cy="64149"/>
            </a:xfrm>
            <a:custGeom>
              <a:avLst/>
              <a:gdLst>
                <a:gd name="T0" fmla="*/ 14 w 35"/>
                <a:gd name="T1" fmla="*/ 33 h 35"/>
                <a:gd name="T2" fmla="*/ 33 w 35"/>
                <a:gd name="T3" fmla="*/ 20 h 35"/>
                <a:gd name="T4" fmla="*/ 20 w 35"/>
                <a:gd name="T5" fmla="*/ 1 h 35"/>
                <a:gd name="T6" fmla="*/ 1 w 35"/>
                <a:gd name="T7" fmla="*/ 14 h 35"/>
                <a:gd name="T8" fmla="*/ 14 w 35"/>
                <a:gd name="T9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5">
                  <a:moveTo>
                    <a:pt x="14" y="33"/>
                  </a:moveTo>
                  <a:cubicBezTo>
                    <a:pt x="23" y="35"/>
                    <a:pt x="31" y="29"/>
                    <a:pt x="33" y="20"/>
                  </a:cubicBezTo>
                  <a:cubicBezTo>
                    <a:pt x="35" y="12"/>
                    <a:pt x="29" y="3"/>
                    <a:pt x="20" y="1"/>
                  </a:cubicBezTo>
                  <a:cubicBezTo>
                    <a:pt x="11" y="0"/>
                    <a:pt x="3" y="6"/>
                    <a:pt x="1" y="14"/>
                  </a:cubicBezTo>
                  <a:cubicBezTo>
                    <a:pt x="0" y="23"/>
                    <a:pt x="5" y="32"/>
                    <a:pt x="14" y="3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0" name="Freeform 213"/>
            <p:cNvSpPr>
              <a:spLocks/>
            </p:cNvSpPr>
            <p:nvPr/>
          </p:nvSpPr>
          <p:spPr bwMode="auto">
            <a:xfrm>
              <a:off x="1944967" y="4852644"/>
              <a:ext cx="52992" cy="168740"/>
            </a:xfrm>
            <a:custGeom>
              <a:avLst/>
              <a:gdLst>
                <a:gd name="T0" fmla="*/ 38 w 38"/>
                <a:gd name="T1" fmla="*/ 2 h 121"/>
                <a:gd name="T2" fmla="*/ 8 w 38"/>
                <a:gd name="T3" fmla="*/ 121 h 121"/>
                <a:gd name="T4" fmla="*/ 0 w 38"/>
                <a:gd name="T5" fmla="*/ 118 h 121"/>
                <a:gd name="T6" fmla="*/ 30 w 38"/>
                <a:gd name="T7" fmla="*/ 0 h 121"/>
                <a:gd name="T8" fmla="*/ 38 w 38"/>
                <a:gd name="T9" fmla="*/ 2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121">
                  <a:moveTo>
                    <a:pt x="38" y="2"/>
                  </a:moveTo>
                  <a:lnTo>
                    <a:pt x="8" y="121"/>
                  </a:lnTo>
                  <a:lnTo>
                    <a:pt x="0" y="118"/>
                  </a:lnTo>
                  <a:lnTo>
                    <a:pt x="30" y="0"/>
                  </a:lnTo>
                  <a:lnTo>
                    <a:pt x="38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1" name="Freeform 214"/>
            <p:cNvSpPr>
              <a:spLocks noEditPoints="1"/>
            </p:cNvSpPr>
            <p:nvPr/>
          </p:nvSpPr>
          <p:spPr bwMode="auto">
            <a:xfrm>
              <a:off x="2034217" y="5181755"/>
              <a:ext cx="87856" cy="89250"/>
            </a:xfrm>
            <a:custGeom>
              <a:avLst/>
              <a:gdLst>
                <a:gd name="T0" fmla="*/ 39 w 48"/>
                <a:gd name="T1" fmla="*/ 40 h 49"/>
                <a:gd name="T2" fmla="*/ 39 w 48"/>
                <a:gd name="T3" fmla="*/ 9 h 49"/>
                <a:gd name="T4" fmla="*/ 8 w 48"/>
                <a:gd name="T5" fmla="*/ 9 h 49"/>
                <a:gd name="T6" fmla="*/ 8 w 48"/>
                <a:gd name="T7" fmla="*/ 40 h 49"/>
                <a:gd name="T8" fmla="*/ 39 w 48"/>
                <a:gd name="T9" fmla="*/ 40 h 49"/>
                <a:gd name="T10" fmla="*/ 11 w 48"/>
                <a:gd name="T11" fmla="*/ 12 h 49"/>
                <a:gd name="T12" fmla="*/ 36 w 48"/>
                <a:gd name="T13" fmla="*/ 12 h 49"/>
                <a:gd name="T14" fmla="*/ 37 w 48"/>
                <a:gd name="T15" fmla="*/ 37 h 49"/>
                <a:gd name="T16" fmla="*/ 11 w 48"/>
                <a:gd name="T17" fmla="*/ 37 h 49"/>
                <a:gd name="T18" fmla="*/ 11 w 48"/>
                <a:gd name="T19" fmla="*/ 12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8" h="49">
                  <a:moveTo>
                    <a:pt x="39" y="40"/>
                  </a:moveTo>
                  <a:cubicBezTo>
                    <a:pt x="48" y="31"/>
                    <a:pt x="48" y="17"/>
                    <a:pt x="39" y="9"/>
                  </a:cubicBezTo>
                  <a:cubicBezTo>
                    <a:pt x="30" y="0"/>
                    <a:pt x="17" y="1"/>
                    <a:pt x="8" y="9"/>
                  </a:cubicBezTo>
                  <a:cubicBezTo>
                    <a:pt x="0" y="18"/>
                    <a:pt x="0" y="32"/>
                    <a:pt x="8" y="40"/>
                  </a:cubicBezTo>
                  <a:cubicBezTo>
                    <a:pt x="17" y="49"/>
                    <a:pt x="31" y="48"/>
                    <a:pt x="39" y="40"/>
                  </a:cubicBezTo>
                  <a:close/>
                  <a:moveTo>
                    <a:pt x="11" y="12"/>
                  </a:moveTo>
                  <a:cubicBezTo>
                    <a:pt x="18" y="5"/>
                    <a:pt x="29" y="5"/>
                    <a:pt x="36" y="12"/>
                  </a:cubicBezTo>
                  <a:cubicBezTo>
                    <a:pt x="44" y="19"/>
                    <a:pt x="44" y="30"/>
                    <a:pt x="37" y="37"/>
                  </a:cubicBezTo>
                  <a:cubicBezTo>
                    <a:pt x="30" y="44"/>
                    <a:pt x="18" y="44"/>
                    <a:pt x="11" y="37"/>
                  </a:cubicBezTo>
                  <a:cubicBezTo>
                    <a:pt x="4" y="30"/>
                    <a:pt x="4" y="19"/>
                    <a:pt x="11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2" name="Freeform 215"/>
            <p:cNvSpPr>
              <a:spLocks/>
            </p:cNvSpPr>
            <p:nvPr/>
          </p:nvSpPr>
          <p:spPr bwMode="auto">
            <a:xfrm>
              <a:off x="2056530" y="5204067"/>
              <a:ext cx="43231" cy="46020"/>
            </a:xfrm>
            <a:custGeom>
              <a:avLst/>
              <a:gdLst>
                <a:gd name="T0" fmla="*/ 20 w 24"/>
                <a:gd name="T1" fmla="*/ 20 h 25"/>
                <a:gd name="T2" fmla="*/ 20 w 24"/>
                <a:gd name="T3" fmla="*/ 5 h 25"/>
                <a:gd name="T4" fmla="*/ 4 w 24"/>
                <a:gd name="T5" fmla="*/ 5 h 25"/>
                <a:gd name="T6" fmla="*/ 4 w 24"/>
                <a:gd name="T7" fmla="*/ 20 h 25"/>
                <a:gd name="T8" fmla="*/ 20 w 24"/>
                <a:gd name="T9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25">
                  <a:moveTo>
                    <a:pt x="20" y="20"/>
                  </a:moveTo>
                  <a:cubicBezTo>
                    <a:pt x="24" y="16"/>
                    <a:pt x="24" y="9"/>
                    <a:pt x="20" y="5"/>
                  </a:cubicBezTo>
                  <a:cubicBezTo>
                    <a:pt x="15" y="0"/>
                    <a:pt x="8" y="0"/>
                    <a:pt x="4" y="5"/>
                  </a:cubicBezTo>
                  <a:cubicBezTo>
                    <a:pt x="0" y="9"/>
                    <a:pt x="0" y="16"/>
                    <a:pt x="4" y="20"/>
                  </a:cubicBezTo>
                  <a:cubicBezTo>
                    <a:pt x="8" y="25"/>
                    <a:pt x="15" y="25"/>
                    <a:pt x="20" y="2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3" name="Freeform 216"/>
            <p:cNvSpPr>
              <a:spLocks/>
            </p:cNvSpPr>
            <p:nvPr/>
          </p:nvSpPr>
          <p:spPr bwMode="auto">
            <a:xfrm>
              <a:off x="1972857" y="5110633"/>
              <a:ext cx="82278" cy="93435"/>
            </a:xfrm>
            <a:custGeom>
              <a:avLst/>
              <a:gdLst>
                <a:gd name="T0" fmla="*/ 4 w 59"/>
                <a:gd name="T1" fmla="*/ 0 h 67"/>
                <a:gd name="T2" fmla="*/ 59 w 59"/>
                <a:gd name="T3" fmla="*/ 63 h 67"/>
                <a:gd name="T4" fmla="*/ 56 w 59"/>
                <a:gd name="T5" fmla="*/ 67 h 67"/>
                <a:gd name="T6" fmla="*/ 0 w 59"/>
                <a:gd name="T7" fmla="*/ 4 h 67"/>
                <a:gd name="T8" fmla="*/ 4 w 59"/>
                <a:gd name="T9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67">
                  <a:moveTo>
                    <a:pt x="4" y="0"/>
                  </a:moveTo>
                  <a:lnTo>
                    <a:pt x="59" y="63"/>
                  </a:lnTo>
                  <a:lnTo>
                    <a:pt x="56" y="67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4" name="Freeform 217"/>
            <p:cNvSpPr>
              <a:spLocks noEditPoints="1"/>
            </p:cNvSpPr>
            <p:nvPr/>
          </p:nvSpPr>
          <p:spPr bwMode="auto">
            <a:xfrm>
              <a:off x="1691161" y="4993492"/>
              <a:ext cx="83672" cy="86461"/>
            </a:xfrm>
            <a:custGeom>
              <a:avLst/>
              <a:gdLst>
                <a:gd name="T0" fmla="*/ 2 w 46"/>
                <a:gd name="T1" fmla="*/ 21 h 47"/>
                <a:gd name="T2" fmla="*/ 21 w 46"/>
                <a:gd name="T3" fmla="*/ 45 h 47"/>
                <a:gd name="T4" fmla="*/ 45 w 46"/>
                <a:gd name="T5" fmla="*/ 26 h 47"/>
                <a:gd name="T6" fmla="*/ 26 w 46"/>
                <a:gd name="T7" fmla="*/ 2 h 47"/>
                <a:gd name="T8" fmla="*/ 2 w 46"/>
                <a:gd name="T9" fmla="*/ 21 h 47"/>
                <a:gd name="T10" fmla="*/ 41 w 46"/>
                <a:gd name="T11" fmla="*/ 26 h 47"/>
                <a:gd name="T12" fmla="*/ 21 w 46"/>
                <a:gd name="T13" fmla="*/ 42 h 47"/>
                <a:gd name="T14" fmla="*/ 5 w 46"/>
                <a:gd name="T15" fmla="*/ 21 h 47"/>
                <a:gd name="T16" fmla="*/ 26 w 46"/>
                <a:gd name="T17" fmla="*/ 6 h 47"/>
                <a:gd name="T18" fmla="*/ 41 w 46"/>
                <a:gd name="T19" fmla="*/ 2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" h="47">
                  <a:moveTo>
                    <a:pt x="2" y="21"/>
                  </a:moveTo>
                  <a:cubicBezTo>
                    <a:pt x="0" y="33"/>
                    <a:pt x="9" y="44"/>
                    <a:pt x="21" y="45"/>
                  </a:cubicBezTo>
                  <a:cubicBezTo>
                    <a:pt x="33" y="47"/>
                    <a:pt x="44" y="38"/>
                    <a:pt x="45" y="26"/>
                  </a:cubicBezTo>
                  <a:cubicBezTo>
                    <a:pt x="46" y="14"/>
                    <a:pt x="38" y="3"/>
                    <a:pt x="26" y="2"/>
                  </a:cubicBezTo>
                  <a:cubicBezTo>
                    <a:pt x="14" y="0"/>
                    <a:pt x="3" y="9"/>
                    <a:pt x="2" y="21"/>
                  </a:cubicBezTo>
                  <a:close/>
                  <a:moveTo>
                    <a:pt x="41" y="26"/>
                  </a:moveTo>
                  <a:cubicBezTo>
                    <a:pt x="40" y="36"/>
                    <a:pt x="31" y="43"/>
                    <a:pt x="21" y="42"/>
                  </a:cubicBezTo>
                  <a:cubicBezTo>
                    <a:pt x="11" y="40"/>
                    <a:pt x="4" y="31"/>
                    <a:pt x="5" y="21"/>
                  </a:cubicBezTo>
                  <a:cubicBezTo>
                    <a:pt x="7" y="12"/>
                    <a:pt x="16" y="4"/>
                    <a:pt x="26" y="6"/>
                  </a:cubicBezTo>
                  <a:cubicBezTo>
                    <a:pt x="35" y="7"/>
                    <a:pt x="42" y="16"/>
                    <a:pt x="41" y="2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5" name="Freeform 218"/>
            <p:cNvSpPr>
              <a:spLocks/>
            </p:cNvSpPr>
            <p:nvPr/>
          </p:nvSpPr>
          <p:spPr bwMode="auto">
            <a:xfrm>
              <a:off x="1713473" y="5015804"/>
              <a:ext cx="41836" cy="41836"/>
            </a:xfrm>
            <a:custGeom>
              <a:avLst/>
              <a:gdLst>
                <a:gd name="T0" fmla="*/ 0 w 23"/>
                <a:gd name="T1" fmla="*/ 10 h 23"/>
                <a:gd name="T2" fmla="*/ 10 w 23"/>
                <a:gd name="T3" fmla="*/ 23 h 23"/>
                <a:gd name="T4" fmla="*/ 22 w 23"/>
                <a:gd name="T5" fmla="*/ 13 h 23"/>
                <a:gd name="T6" fmla="*/ 13 w 23"/>
                <a:gd name="T7" fmla="*/ 1 h 23"/>
                <a:gd name="T8" fmla="*/ 0 w 23"/>
                <a:gd name="T9" fmla="*/ 1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23">
                  <a:moveTo>
                    <a:pt x="0" y="10"/>
                  </a:moveTo>
                  <a:cubicBezTo>
                    <a:pt x="0" y="16"/>
                    <a:pt x="4" y="22"/>
                    <a:pt x="10" y="23"/>
                  </a:cubicBezTo>
                  <a:cubicBezTo>
                    <a:pt x="16" y="23"/>
                    <a:pt x="22" y="19"/>
                    <a:pt x="22" y="13"/>
                  </a:cubicBezTo>
                  <a:cubicBezTo>
                    <a:pt x="23" y="7"/>
                    <a:pt x="19" y="1"/>
                    <a:pt x="13" y="1"/>
                  </a:cubicBezTo>
                  <a:cubicBezTo>
                    <a:pt x="7" y="0"/>
                    <a:pt x="1" y="4"/>
                    <a:pt x="0" y="1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6" name="Freeform 219"/>
            <p:cNvSpPr>
              <a:spLocks/>
            </p:cNvSpPr>
            <p:nvPr/>
          </p:nvSpPr>
          <p:spPr bwMode="auto">
            <a:xfrm>
              <a:off x="1767861" y="5039512"/>
              <a:ext cx="117141" cy="27891"/>
            </a:xfrm>
            <a:custGeom>
              <a:avLst/>
              <a:gdLst>
                <a:gd name="T0" fmla="*/ 83 w 84"/>
                <a:gd name="T1" fmla="*/ 20 h 20"/>
                <a:gd name="T2" fmla="*/ 0 w 84"/>
                <a:gd name="T3" fmla="*/ 4 h 20"/>
                <a:gd name="T4" fmla="*/ 1 w 84"/>
                <a:gd name="T5" fmla="*/ 0 h 20"/>
                <a:gd name="T6" fmla="*/ 84 w 84"/>
                <a:gd name="T7" fmla="*/ 16 h 20"/>
                <a:gd name="T8" fmla="*/ 83 w 84"/>
                <a:gd name="T9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20">
                  <a:moveTo>
                    <a:pt x="83" y="20"/>
                  </a:moveTo>
                  <a:lnTo>
                    <a:pt x="0" y="4"/>
                  </a:lnTo>
                  <a:lnTo>
                    <a:pt x="1" y="0"/>
                  </a:lnTo>
                  <a:lnTo>
                    <a:pt x="84" y="16"/>
                  </a:lnTo>
                  <a:lnTo>
                    <a:pt x="83" y="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7" name="Freeform 220"/>
            <p:cNvSpPr>
              <a:spLocks noEditPoints="1"/>
            </p:cNvSpPr>
            <p:nvPr/>
          </p:nvSpPr>
          <p:spPr bwMode="auto">
            <a:xfrm>
              <a:off x="1832009" y="4905636"/>
              <a:ext cx="59966" cy="58571"/>
            </a:xfrm>
            <a:custGeom>
              <a:avLst/>
              <a:gdLst>
                <a:gd name="T0" fmla="*/ 9 w 33"/>
                <a:gd name="T1" fmla="*/ 4 h 32"/>
                <a:gd name="T2" fmla="*/ 5 w 33"/>
                <a:gd name="T3" fmla="*/ 24 h 32"/>
                <a:gd name="T4" fmla="*/ 25 w 33"/>
                <a:gd name="T5" fmla="*/ 28 h 32"/>
                <a:gd name="T6" fmla="*/ 29 w 33"/>
                <a:gd name="T7" fmla="*/ 8 h 32"/>
                <a:gd name="T8" fmla="*/ 9 w 33"/>
                <a:gd name="T9" fmla="*/ 4 h 32"/>
                <a:gd name="T10" fmla="*/ 23 w 33"/>
                <a:gd name="T11" fmla="*/ 26 h 32"/>
                <a:gd name="T12" fmla="*/ 7 w 33"/>
                <a:gd name="T13" fmla="*/ 23 h 32"/>
                <a:gd name="T14" fmla="*/ 10 w 33"/>
                <a:gd name="T15" fmla="*/ 6 h 32"/>
                <a:gd name="T16" fmla="*/ 27 w 33"/>
                <a:gd name="T17" fmla="*/ 9 h 32"/>
                <a:gd name="T18" fmla="*/ 23 w 33"/>
                <a:gd name="T19" fmla="*/ 26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" h="32">
                  <a:moveTo>
                    <a:pt x="9" y="4"/>
                  </a:moveTo>
                  <a:cubicBezTo>
                    <a:pt x="2" y="8"/>
                    <a:pt x="0" y="17"/>
                    <a:pt x="5" y="24"/>
                  </a:cubicBezTo>
                  <a:cubicBezTo>
                    <a:pt x="9" y="31"/>
                    <a:pt x="18" y="32"/>
                    <a:pt x="25" y="28"/>
                  </a:cubicBezTo>
                  <a:cubicBezTo>
                    <a:pt x="31" y="23"/>
                    <a:pt x="33" y="15"/>
                    <a:pt x="29" y="8"/>
                  </a:cubicBezTo>
                  <a:cubicBezTo>
                    <a:pt x="24" y="1"/>
                    <a:pt x="15" y="0"/>
                    <a:pt x="9" y="4"/>
                  </a:cubicBezTo>
                  <a:close/>
                  <a:moveTo>
                    <a:pt x="23" y="26"/>
                  </a:moveTo>
                  <a:cubicBezTo>
                    <a:pt x="18" y="30"/>
                    <a:pt x="10" y="28"/>
                    <a:pt x="7" y="23"/>
                  </a:cubicBezTo>
                  <a:cubicBezTo>
                    <a:pt x="3" y="17"/>
                    <a:pt x="5" y="10"/>
                    <a:pt x="10" y="6"/>
                  </a:cubicBezTo>
                  <a:cubicBezTo>
                    <a:pt x="16" y="2"/>
                    <a:pt x="23" y="4"/>
                    <a:pt x="27" y="9"/>
                  </a:cubicBezTo>
                  <a:cubicBezTo>
                    <a:pt x="30" y="15"/>
                    <a:pt x="29" y="22"/>
                    <a:pt x="23" y="2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8" name="Freeform 221"/>
            <p:cNvSpPr>
              <a:spLocks/>
            </p:cNvSpPr>
            <p:nvPr/>
          </p:nvSpPr>
          <p:spPr bwMode="auto">
            <a:xfrm>
              <a:off x="1845955" y="4920976"/>
              <a:ext cx="32075" cy="29286"/>
            </a:xfrm>
            <a:custGeom>
              <a:avLst/>
              <a:gdLst>
                <a:gd name="T0" fmla="*/ 5 w 17"/>
                <a:gd name="T1" fmla="*/ 2 h 16"/>
                <a:gd name="T2" fmla="*/ 3 w 17"/>
                <a:gd name="T3" fmla="*/ 12 h 16"/>
                <a:gd name="T4" fmla="*/ 13 w 17"/>
                <a:gd name="T5" fmla="*/ 14 h 16"/>
                <a:gd name="T6" fmla="*/ 15 w 17"/>
                <a:gd name="T7" fmla="*/ 4 h 16"/>
                <a:gd name="T8" fmla="*/ 5 w 17"/>
                <a:gd name="T9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6">
                  <a:moveTo>
                    <a:pt x="5" y="2"/>
                  </a:moveTo>
                  <a:cubicBezTo>
                    <a:pt x="1" y="4"/>
                    <a:pt x="0" y="9"/>
                    <a:pt x="3" y="12"/>
                  </a:cubicBezTo>
                  <a:cubicBezTo>
                    <a:pt x="5" y="15"/>
                    <a:pt x="9" y="16"/>
                    <a:pt x="13" y="14"/>
                  </a:cubicBezTo>
                  <a:cubicBezTo>
                    <a:pt x="16" y="12"/>
                    <a:pt x="17" y="7"/>
                    <a:pt x="15" y="4"/>
                  </a:cubicBezTo>
                  <a:cubicBezTo>
                    <a:pt x="13" y="1"/>
                    <a:pt x="8" y="0"/>
                    <a:pt x="5" y="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9" name="Freeform 222"/>
            <p:cNvSpPr>
              <a:spLocks/>
            </p:cNvSpPr>
            <p:nvPr/>
          </p:nvSpPr>
          <p:spPr bwMode="auto">
            <a:xfrm>
              <a:off x="1873846" y="4954445"/>
              <a:ext cx="41836" cy="68333"/>
            </a:xfrm>
            <a:custGeom>
              <a:avLst/>
              <a:gdLst>
                <a:gd name="T0" fmla="*/ 28 w 30"/>
                <a:gd name="T1" fmla="*/ 49 h 49"/>
                <a:gd name="T2" fmla="*/ 0 w 30"/>
                <a:gd name="T3" fmla="*/ 2 h 49"/>
                <a:gd name="T4" fmla="*/ 3 w 30"/>
                <a:gd name="T5" fmla="*/ 0 h 49"/>
                <a:gd name="T6" fmla="*/ 30 w 30"/>
                <a:gd name="T7" fmla="*/ 48 h 49"/>
                <a:gd name="T8" fmla="*/ 28 w 30"/>
                <a:gd name="T9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49">
                  <a:moveTo>
                    <a:pt x="28" y="49"/>
                  </a:moveTo>
                  <a:lnTo>
                    <a:pt x="0" y="2"/>
                  </a:lnTo>
                  <a:lnTo>
                    <a:pt x="3" y="0"/>
                  </a:lnTo>
                  <a:lnTo>
                    <a:pt x="30" y="48"/>
                  </a:lnTo>
                  <a:lnTo>
                    <a:pt x="28" y="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0" name="Freeform 223"/>
            <p:cNvSpPr>
              <a:spLocks noEditPoints="1"/>
            </p:cNvSpPr>
            <p:nvPr/>
          </p:nvSpPr>
          <p:spPr bwMode="auto">
            <a:xfrm>
              <a:off x="1818064" y="5198489"/>
              <a:ext cx="78094" cy="78094"/>
            </a:xfrm>
            <a:custGeom>
              <a:avLst/>
              <a:gdLst>
                <a:gd name="T0" fmla="*/ 15 w 43"/>
                <a:gd name="T1" fmla="*/ 39 h 43"/>
                <a:gd name="T2" fmla="*/ 39 w 43"/>
                <a:gd name="T3" fmla="*/ 29 h 43"/>
                <a:gd name="T4" fmla="*/ 29 w 43"/>
                <a:gd name="T5" fmla="*/ 4 h 43"/>
                <a:gd name="T6" fmla="*/ 5 w 43"/>
                <a:gd name="T7" fmla="*/ 14 h 43"/>
                <a:gd name="T8" fmla="*/ 15 w 43"/>
                <a:gd name="T9" fmla="*/ 39 h 43"/>
                <a:gd name="T10" fmla="*/ 28 w 43"/>
                <a:gd name="T11" fmla="*/ 7 h 43"/>
                <a:gd name="T12" fmla="*/ 36 w 43"/>
                <a:gd name="T13" fmla="*/ 27 h 43"/>
                <a:gd name="T14" fmla="*/ 16 w 43"/>
                <a:gd name="T15" fmla="*/ 36 h 43"/>
                <a:gd name="T16" fmla="*/ 7 w 43"/>
                <a:gd name="T17" fmla="*/ 15 h 43"/>
                <a:gd name="T18" fmla="*/ 28 w 43"/>
                <a:gd name="T19" fmla="*/ 7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3" h="43">
                  <a:moveTo>
                    <a:pt x="15" y="39"/>
                  </a:moveTo>
                  <a:cubicBezTo>
                    <a:pt x="24" y="43"/>
                    <a:pt x="35" y="38"/>
                    <a:pt x="39" y="29"/>
                  </a:cubicBezTo>
                  <a:cubicBezTo>
                    <a:pt x="43" y="19"/>
                    <a:pt x="39" y="8"/>
                    <a:pt x="29" y="4"/>
                  </a:cubicBezTo>
                  <a:cubicBezTo>
                    <a:pt x="20" y="0"/>
                    <a:pt x="9" y="4"/>
                    <a:pt x="5" y="14"/>
                  </a:cubicBezTo>
                  <a:cubicBezTo>
                    <a:pt x="0" y="24"/>
                    <a:pt x="5" y="35"/>
                    <a:pt x="15" y="39"/>
                  </a:cubicBezTo>
                  <a:close/>
                  <a:moveTo>
                    <a:pt x="28" y="7"/>
                  </a:moveTo>
                  <a:cubicBezTo>
                    <a:pt x="36" y="10"/>
                    <a:pt x="40" y="19"/>
                    <a:pt x="36" y="27"/>
                  </a:cubicBezTo>
                  <a:cubicBezTo>
                    <a:pt x="33" y="35"/>
                    <a:pt x="24" y="39"/>
                    <a:pt x="16" y="36"/>
                  </a:cubicBezTo>
                  <a:cubicBezTo>
                    <a:pt x="8" y="32"/>
                    <a:pt x="4" y="23"/>
                    <a:pt x="7" y="15"/>
                  </a:cubicBezTo>
                  <a:cubicBezTo>
                    <a:pt x="11" y="7"/>
                    <a:pt x="20" y="4"/>
                    <a:pt x="28" y="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1" name="Freeform 224"/>
            <p:cNvSpPr>
              <a:spLocks/>
            </p:cNvSpPr>
            <p:nvPr/>
          </p:nvSpPr>
          <p:spPr bwMode="auto">
            <a:xfrm>
              <a:off x="1837588" y="5216618"/>
              <a:ext cx="40442" cy="40442"/>
            </a:xfrm>
            <a:custGeom>
              <a:avLst/>
              <a:gdLst>
                <a:gd name="T0" fmla="*/ 7 w 22"/>
                <a:gd name="T1" fmla="*/ 20 h 22"/>
                <a:gd name="T2" fmla="*/ 20 w 22"/>
                <a:gd name="T3" fmla="*/ 15 h 22"/>
                <a:gd name="T4" fmla="*/ 15 w 22"/>
                <a:gd name="T5" fmla="*/ 2 h 22"/>
                <a:gd name="T6" fmla="*/ 2 w 22"/>
                <a:gd name="T7" fmla="*/ 8 h 22"/>
                <a:gd name="T8" fmla="*/ 7 w 22"/>
                <a:gd name="T9" fmla="*/ 2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22">
                  <a:moveTo>
                    <a:pt x="7" y="20"/>
                  </a:moveTo>
                  <a:cubicBezTo>
                    <a:pt x="12" y="22"/>
                    <a:pt x="18" y="20"/>
                    <a:pt x="20" y="15"/>
                  </a:cubicBezTo>
                  <a:cubicBezTo>
                    <a:pt x="22" y="10"/>
                    <a:pt x="20" y="5"/>
                    <a:pt x="15" y="2"/>
                  </a:cubicBezTo>
                  <a:cubicBezTo>
                    <a:pt x="10" y="0"/>
                    <a:pt x="4" y="3"/>
                    <a:pt x="2" y="8"/>
                  </a:cubicBezTo>
                  <a:cubicBezTo>
                    <a:pt x="0" y="13"/>
                    <a:pt x="2" y="18"/>
                    <a:pt x="7" y="2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2" name="Freeform 225"/>
            <p:cNvSpPr>
              <a:spLocks/>
            </p:cNvSpPr>
            <p:nvPr/>
          </p:nvSpPr>
          <p:spPr bwMode="auto">
            <a:xfrm>
              <a:off x="1866872" y="5117606"/>
              <a:ext cx="51598" cy="93435"/>
            </a:xfrm>
            <a:custGeom>
              <a:avLst/>
              <a:gdLst>
                <a:gd name="T0" fmla="*/ 37 w 37"/>
                <a:gd name="T1" fmla="*/ 2 h 67"/>
                <a:gd name="T2" fmla="*/ 4 w 37"/>
                <a:gd name="T3" fmla="*/ 67 h 67"/>
                <a:gd name="T4" fmla="*/ 0 w 37"/>
                <a:gd name="T5" fmla="*/ 65 h 67"/>
                <a:gd name="T6" fmla="*/ 33 w 37"/>
                <a:gd name="T7" fmla="*/ 0 h 67"/>
                <a:gd name="T8" fmla="*/ 37 w 37"/>
                <a:gd name="T9" fmla="*/ 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67">
                  <a:moveTo>
                    <a:pt x="37" y="2"/>
                  </a:moveTo>
                  <a:lnTo>
                    <a:pt x="4" y="67"/>
                  </a:lnTo>
                  <a:lnTo>
                    <a:pt x="0" y="65"/>
                  </a:lnTo>
                  <a:lnTo>
                    <a:pt x="33" y="0"/>
                  </a:lnTo>
                  <a:lnTo>
                    <a:pt x="37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3" name="Freeform 226"/>
            <p:cNvSpPr>
              <a:spLocks noEditPoints="1"/>
            </p:cNvSpPr>
            <p:nvPr/>
          </p:nvSpPr>
          <p:spPr bwMode="auto">
            <a:xfrm>
              <a:off x="4975299" y="1889249"/>
              <a:ext cx="177107" cy="177107"/>
            </a:xfrm>
            <a:custGeom>
              <a:avLst/>
              <a:gdLst>
                <a:gd name="T0" fmla="*/ 65 w 97"/>
                <a:gd name="T1" fmla="*/ 9 h 97"/>
                <a:gd name="T2" fmla="*/ 9 w 97"/>
                <a:gd name="T3" fmla="*/ 32 h 97"/>
                <a:gd name="T4" fmla="*/ 32 w 97"/>
                <a:gd name="T5" fmla="*/ 88 h 97"/>
                <a:gd name="T6" fmla="*/ 88 w 97"/>
                <a:gd name="T7" fmla="*/ 65 h 97"/>
                <a:gd name="T8" fmla="*/ 65 w 97"/>
                <a:gd name="T9" fmla="*/ 9 h 97"/>
                <a:gd name="T10" fmla="*/ 35 w 97"/>
                <a:gd name="T11" fmla="*/ 81 h 97"/>
                <a:gd name="T12" fmla="*/ 15 w 97"/>
                <a:gd name="T13" fmla="*/ 35 h 97"/>
                <a:gd name="T14" fmla="*/ 62 w 97"/>
                <a:gd name="T15" fmla="*/ 16 h 97"/>
                <a:gd name="T16" fmla="*/ 81 w 97"/>
                <a:gd name="T17" fmla="*/ 62 h 97"/>
                <a:gd name="T18" fmla="*/ 35 w 97"/>
                <a:gd name="T19" fmla="*/ 81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7" h="97">
                  <a:moveTo>
                    <a:pt x="65" y="9"/>
                  </a:moveTo>
                  <a:cubicBezTo>
                    <a:pt x="43" y="0"/>
                    <a:pt x="18" y="10"/>
                    <a:pt x="9" y="32"/>
                  </a:cubicBezTo>
                  <a:cubicBezTo>
                    <a:pt x="0" y="54"/>
                    <a:pt x="10" y="79"/>
                    <a:pt x="32" y="88"/>
                  </a:cubicBezTo>
                  <a:cubicBezTo>
                    <a:pt x="54" y="97"/>
                    <a:pt x="79" y="87"/>
                    <a:pt x="88" y="65"/>
                  </a:cubicBezTo>
                  <a:cubicBezTo>
                    <a:pt x="97" y="43"/>
                    <a:pt x="87" y="18"/>
                    <a:pt x="65" y="9"/>
                  </a:cubicBezTo>
                  <a:close/>
                  <a:moveTo>
                    <a:pt x="35" y="81"/>
                  </a:moveTo>
                  <a:cubicBezTo>
                    <a:pt x="16" y="74"/>
                    <a:pt x="8" y="53"/>
                    <a:pt x="15" y="35"/>
                  </a:cubicBezTo>
                  <a:cubicBezTo>
                    <a:pt x="23" y="17"/>
                    <a:pt x="44" y="8"/>
                    <a:pt x="62" y="16"/>
                  </a:cubicBezTo>
                  <a:cubicBezTo>
                    <a:pt x="80" y="23"/>
                    <a:pt x="89" y="44"/>
                    <a:pt x="81" y="62"/>
                  </a:cubicBezTo>
                  <a:cubicBezTo>
                    <a:pt x="73" y="80"/>
                    <a:pt x="53" y="89"/>
                    <a:pt x="35" y="8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4" name="Freeform 227"/>
            <p:cNvSpPr>
              <a:spLocks/>
            </p:cNvSpPr>
            <p:nvPr/>
          </p:nvSpPr>
          <p:spPr bwMode="auto">
            <a:xfrm>
              <a:off x="5018529" y="1932480"/>
              <a:ext cx="89250" cy="89250"/>
            </a:xfrm>
            <a:custGeom>
              <a:avLst/>
              <a:gdLst>
                <a:gd name="T0" fmla="*/ 33 w 49"/>
                <a:gd name="T1" fmla="*/ 4 h 49"/>
                <a:gd name="T2" fmla="*/ 4 w 49"/>
                <a:gd name="T3" fmla="*/ 16 h 49"/>
                <a:gd name="T4" fmla="*/ 16 w 49"/>
                <a:gd name="T5" fmla="*/ 44 h 49"/>
                <a:gd name="T6" fmla="*/ 44 w 49"/>
                <a:gd name="T7" fmla="*/ 33 h 49"/>
                <a:gd name="T8" fmla="*/ 33 w 49"/>
                <a:gd name="T9" fmla="*/ 4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" h="49">
                  <a:moveTo>
                    <a:pt x="33" y="4"/>
                  </a:moveTo>
                  <a:cubicBezTo>
                    <a:pt x="22" y="0"/>
                    <a:pt x="9" y="5"/>
                    <a:pt x="4" y="16"/>
                  </a:cubicBezTo>
                  <a:cubicBezTo>
                    <a:pt x="0" y="27"/>
                    <a:pt x="5" y="40"/>
                    <a:pt x="16" y="44"/>
                  </a:cubicBezTo>
                  <a:cubicBezTo>
                    <a:pt x="27" y="49"/>
                    <a:pt x="40" y="44"/>
                    <a:pt x="44" y="33"/>
                  </a:cubicBezTo>
                  <a:cubicBezTo>
                    <a:pt x="49" y="22"/>
                    <a:pt x="44" y="9"/>
                    <a:pt x="33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5" name="Freeform 228"/>
            <p:cNvSpPr>
              <a:spLocks/>
            </p:cNvSpPr>
            <p:nvPr/>
          </p:nvSpPr>
          <p:spPr bwMode="auto">
            <a:xfrm>
              <a:off x="4925096" y="2038465"/>
              <a:ext cx="115747" cy="211970"/>
            </a:xfrm>
            <a:custGeom>
              <a:avLst/>
              <a:gdLst>
                <a:gd name="T0" fmla="*/ 0 w 83"/>
                <a:gd name="T1" fmla="*/ 147 h 152"/>
                <a:gd name="T2" fmla="*/ 74 w 83"/>
                <a:gd name="T3" fmla="*/ 0 h 152"/>
                <a:gd name="T4" fmla="*/ 83 w 83"/>
                <a:gd name="T5" fmla="*/ 4 h 152"/>
                <a:gd name="T6" fmla="*/ 10 w 83"/>
                <a:gd name="T7" fmla="*/ 152 h 152"/>
                <a:gd name="T8" fmla="*/ 0 w 83"/>
                <a:gd name="T9" fmla="*/ 147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" h="152">
                  <a:moveTo>
                    <a:pt x="0" y="147"/>
                  </a:moveTo>
                  <a:lnTo>
                    <a:pt x="74" y="0"/>
                  </a:lnTo>
                  <a:lnTo>
                    <a:pt x="83" y="4"/>
                  </a:lnTo>
                  <a:lnTo>
                    <a:pt x="10" y="152"/>
                  </a:lnTo>
                  <a:lnTo>
                    <a:pt x="0" y="1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6" name="Freeform 229"/>
            <p:cNvSpPr>
              <a:spLocks noEditPoints="1"/>
            </p:cNvSpPr>
            <p:nvPr/>
          </p:nvSpPr>
          <p:spPr bwMode="auto">
            <a:xfrm>
              <a:off x="1995170" y="3912725"/>
              <a:ext cx="232888" cy="231493"/>
            </a:xfrm>
            <a:custGeom>
              <a:avLst/>
              <a:gdLst>
                <a:gd name="T0" fmla="*/ 67 w 128"/>
                <a:gd name="T1" fmla="*/ 126 h 127"/>
                <a:gd name="T2" fmla="*/ 126 w 128"/>
                <a:gd name="T3" fmla="*/ 60 h 127"/>
                <a:gd name="T4" fmla="*/ 61 w 128"/>
                <a:gd name="T5" fmla="*/ 1 h 127"/>
                <a:gd name="T6" fmla="*/ 2 w 128"/>
                <a:gd name="T7" fmla="*/ 67 h 127"/>
                <a:gd name="T8" fmla="*/ 67 w 128"/>
                <a:gd name="T9" fmla="*/ 126 h 127"/>
                <a:gd name="T10" fmla="*/ 61 w 128"/>
                <a:gd name="T11" fmla="*/ 12 h 127"/>
                <a:gd name="T12" fmla="*/ 115 w 128"/>
                <a:gd name="T13" fmla="*/ 61 h 127"/>
                <a:gd name="T14" fmla="*/ 66 w 128"/>
                <a:gd name="T15" fmla="*/ 115 h 127"/>
                <a:gd name="T16" fmla="*/ 12 w 128"/>
                <a:gd name="T17" fmla="*/ 66 h 127"/>
                <a:gd name="T18" fmla="*/ 61 w 128"/>
                <a:gd name="T19" fmla="*/ 12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8" h="127">
                  <a:moveTo>
                    <a:pt x="67" y="126"/>
                  </a:moveTo>
                  <a:cubicBezTo>
                    <a:pt x="101" y="124"/>
                    <a:pt x="128" y="95"/>
                    <a:pt x="126" y="60"/>
                  </a:cubicBezTo>
                  <a:cubicBezTo>
                    <a:pt x="124" y="26"/>
                    <a:pt x="95" y="0"/>
                    <a:pt x="61" y="1"/>
                  </a:cubicBezTo>
                  <a:cubicBezTo>
                    <a:pt x="26" y="3"/>
                    <a:pt x="0" y="32"/>
                    <a:pt x="2" y="67"/>
                  </a:cubicBezTo>
                  <a:cubicBezTo>
                    <a:pt x="3" y="101"/>
                    <a:pt x="33" y="127"/>
                    <a:pt x="67" y="126"/>
                  </a:cubicBezTo>
                  <a:close/>
                  <a:moveTo>
                    <a:pt x="61" y="12"/>
                  </a:moveTo>
                  <a:cubicBezTo>
                    <a:pt x="90" y="11"/>
                    <a:pt x="114" y="32"/>
                    <a:pt x="115" y="61"/>
                  </a:cubicBezTo>
                  <a:cubicBezTo>
                    <a:pt x="117" y="89"/>
                    <a:pt x="95" y="114"/>
                    <a:pt x="66" y="115"/>
                  </a:cubicBezTo>
                  <a:cubicBezTo>
                    <a:pt x="38" y="117"/>
                    <a:pt x="14" y="95"/>
                    <a:pt x="12" y="66"/>
                  </a:cubicBezTo>
                  <a:cubicBezTo>
                    <a:pt x="11" y="38"/>
                    <a:pt x="33" y="13"/>
                    <a:pt x="61" y="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7" name="Freeform 230"/>
            <p:cNvSpPr>
              <a:spLocks/>
            </p:cNvSpPr>
            <p:nvPr/>
          </p:nvSpPr>
          <p:spPr bwMode="auto">
            <a:xfrm>
              <a:off x="2050951" y="3969900"/>
              <a:ext cx="118536" cy="118536"/>
            </a:xfrm>
            <a:custGeom>
              <a:avLst/>
              <a:gdLst>
                <a:gd name="T0" fmla="*/ 34 w 65"/>
                <a:gd name="T1" fmla="*/ 64 h 65"/>
                <a:gd name="T2" fmla="*/ 64 w 65"/>
                <a:gd name="T3" fmla="*/ 31 h 65"/>
                <a:gd name="T4" fmla="*/ 31 w 65"/>
                <a:gd name="T5" fmla="*/ 1 h 65"/>
                <a:gd name="T6" fmla="*/ 1 w 65"/>
                <a:gd name="T7" fmla="*/ 34 h 65"/>
                <a:gd name="T8" fmla="*/ 34 w 65"/>
                <a:gd name="T9" fmla="*/ 6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65">
                  <a:moveTo>
                    <a:pt x="34" y="64"/>
                  </a:moveTo>
                  <a:cubicBezTo>
                    <a:pt x="52" y="63"/>
                    <a:pt x="65" y="48"/>
                    <a:pt x="64" y="31"/>
                  </a:cubicBezTo>
                  <a:cubicBezTo>
                    <a:pt x="63" y="14"/>
                    <a:pt x="49" y="0"/>
                    <a:pt x="31" y="1"/>
                  </a:cubicBezTo>
                  <a:cubicBezTo>
                    <a:pt x="14" y="2"/>
                    <a:pt x="0" y="17"/>
                    <a:pt x="1" y="34"/>
                  </a:cubicBezTo>
                  <a:cubicBezTo>
                    <a:pt x="2" y="52"/>
                    <a:pt x="17" y="65"/>
                    <a:pt x="34" y="6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8" name="Freeform 231"/>
            <p:cNvSpPr>
              <a:spLocks/>
            </p:cNvSpPr>
            <p:nvPr/>
          </p:nvSpPr>
          <p:spPr bwMode="auto">
            <a:xfrm>
              <a:off x="2208535" y="3990819"/>
              <a:ext cx="409994" cy="46020"/>
            </a:xfrm>
            <a:custGeom>
              <a:avLst/>
              <a:gdLst>
                <a:gd name="T0" fmla="*/ 0 w 294"/>
                <a:gd name="T1" fmla="*/ 15 h 33"/>
                <a:gd name="T2" fmla="*/ 293 w 294"/>
                <a:gd name="T3" fmla="*/ 0 h 33"/>
                <a:gd name="T4" fmla="*/ 294 w 294"/>
                <a:gd name="T5" fmla="*/ 17 h 33"/>
                <a:gd name="T6" fmla="*/ 1 w 294"/>
                <a:gd name="T7" fmla="*/ 33 h 33"/>
                <a:gd name="T8" fmla="*/ 0 w 294"/>
                <a:gd name="T9" fmla="*/ 1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4" h="33">
                  <a:moveTo>
                    <a:pt x="0" y="15"/>
                  </a:moveTo>
                  <a:lnTo>
                    <a:pt x="293" y="0"/>
                  </a:lnTo>
                  <a:lnTo>
                    <a:pt x="294" y="17"/>
                  </a:lnTo>
                  <a:lnTo>
                    <a:pt x="1" y="33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</p:grpSp>
      <p:sp>
        <p:nvSpPr>
          <p:cNvPr id="241" name="文本框 240"/>
          <p:cNvSpPr txBox="1"/>
          <p:nvPr/>
        </p:nvSpPr>
        <p:spPr>
          <a:xfrm>
            <a:off x="2794625" y="4028598"/>
            <a:ext cx="166748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tr-TR" altLang="zh-CN" sz="2000" b="1" dirty="0">
                <a:latin typeface="+mj-lt"/>
                <a:ea typeface="方正清刻本悦宋简体" panose="02000000000000000000" pitchFamily="2" charset="-122"/>
              </a:rPr>
              <a:t>TITLE HERE</a:t>
            </a:r>
            <a:endParaRPr lang="zh-CN" altLang="en-US" sz="2000" b="1" dirty="0">
              <a:latin typeface="+mj-lt"/>
              <a:ea typeface="方正清刻本悦宋简体" panose="02000000000000000000" pitchFamily="2" charset="-122"/>
            </a:endParaRPr>
          </a:p>
        </p:txBody>
      </p:sp>
      <p:sp>
        <p:nvSpPr>
          <p:cNvPr id="245" name="KSO_Shape"/>
          <p:cNvSpPr>
            <a:spLocks noChangeAspect="1"/>
          </p:cNvSpPr>
          <p:nvPr/>
        </p:nvSpPr>
        <p:spPr bwMode="auto">
          <a:xfrm>
            <a:off x="3170618" y="3421261"/>
            <a:ext cx="940216" cy="570398"/>
          </a:xfrm>
          <a:custGeom>
            <a:avLst/>
            <a:gdLst>
              <a:gd name="T0" fmla="*/ 915295 w 2300287"/>
              <a:gd name="T1" fmla="*/ 876175 h 1395413"/>
              <a:gd name="T2" fmla="*/ 929756 w 2300287"/>
              <a:gd name="T3" fmla="*/ 780985 h 1395413"/>
              <a:gd name="T4" fmla="*/ 928178 w 2300287"/>
              <a:gd name="T5" fmla="*/ 724712 h 1395413"/>
              <a:gd name="T6" fmla="*/ 1040717 w 2300287"/>
              <a:gd name="T7" fmla="*/ 736282 h 1395413"/>
              <a:gd name="T8" fmla="*/ 1016526 w 2300287"/>
              <a:gd name="T9" fmla="*/ 799392 h 1395413"/>
              <a:gd name="T10" fmla="*/ 1057546 w 2300287"/>
              <a:gd name="T11" fmla="*/ 914831 h 1395413"/>
              <a:gd name="T12" fmla="*/ 1309968 w 2300287"/>
              <a:gd name="T13" fmla="*/ 718401 h 1395413"/>
              <a:gd name="T14" fmla="*/ 968408 w 2300287"/>
              <a:gd name="T15" fmla="*/ 1155700 h 1395413"/>
              <a:gd name="T16" fmla="*/ 637367 w 2300287"/>
              <a:gd name="T17" fmla="*/ 714457 h 1395413"/>
              <a:gd name="T18" fmla="*/ 1483208 w 2300287"/>
              <a:gd name="T19" fmla="*/ 608469 h 1395413"/>
              <a:gd name="T20" fmla="*/ 1472904 w 2300287"/>
              <a:gd name="T21" fmla="*/ 657960 h 1395413"/>
              <a:gd name="T22" fmla="*/ 1399716 w 2300287"/>
              <a:gd name="T23" fmla="*/ 684931 h 1395413"/>
              <a:gd name="T24" fmla="*/ 1382014 w 2300287"/>
              <a:gd name="T25" fmla="*/ 629941 h 1395413"/>
              <a:gd name="T26" fmla="*/ 491509 w 2300287"/>
              <a:gd name="T27" fmla="*/ 600858 h 1395413"/>
              <a:gd name="T28" fmla="*/ 535884 w 2300287"/>
              <a:gd name="T29" fmla="*/ 632177 h 1395413"/>
              <a:gd name="T30" fmla="*/ 497513 w 2300287"/>
              <a:gd name="T31" fmla="*/ 704209 h 1395413"/>
              <a:gd name="T32" fmla="*/ 451049 w 2300287"/>
              <a:gd name="T33" fmla="*/ 664540 h 1395413"/>
              <a:gd name="T34" fmla="*/ 430951 w 2300287"/>
              <a:gd name="T35" fmla="*/ 612080 h 1395413"/>
              <a:gd name="T36" fmla="*/ 1701234 w 2300287"/>
              <a:gd name="T37" fmla="*/ 595843 h 1395413"/>
              <a:gd name="T38" fmla="*/ 1603552 w 2300287"/>
              <a:gd name="T39" fmla="*/ 838394 h 1395413"/>
              <a:gd name="T40" fmla="*/ 1288406 w 2300287"/>
              <a:gd name="T41" fmla="*/ 621295 h 1395413"/>
              <a:gd name="T42" fmla="*/ 726652 w 2300287"/>
              <a:gd name="T43" fmla="*/ 583645 h 1395413"/>
              <a:gd name="T44" fmla="*/ 341604 w 2300287"/>
              <a:gd name="T45" fmla="*/ 626672 h 1395413"/>
              <a:gd name="T46" fmla="*/ 5781 w 2300287"/>
              <a:gd name="T47" fmla="*/ 693244 h 1395413"/>
              <a:gd name="T48" fmla="*/ 259619 w 2300287"/>
              <a:gd name="T49" fmla="*/ 572204 h 1395413"/>
              <a:gd name="T50" fmla="*/ 1108839 w 2300287"/>
              <a:gd name="T51" fmla="*/ 53588 h 1395413"/>
              <a:gd name="T52" fmla="*/ 1211991 w 2300287"/>
              <a:gd name="T53" fmla="*/ 254252 h 1395413"/>
              <a:gd name="T54" fmla="*/ 1252674 w 2300287"/>
              <a:gd name="T55" fmla="*/ 321490 h 1395413"/>
              <a:gd name="T56" fmla="*/ 1258187 w 2300287"/>
              <a:gd name="T57" fmla="*/ 405276 h 1395413"/>
              <a:gd name="T58" fmla="*/ 1172358 w 2300287"/>
              <a:gd name="T59" fmla="*/ 481969 h 1395413"/>
              <a:gd name="T60" fmla="*/ 1063694 w 2300287"/>
              <a:gd name="T61" fmla="*/ 638509 h 1395413"/>
              <a:gd name="T62" fmla="*/ 928258 w 2300287"/>
              <a:gd name="T63" fmla="*/ 671077 h 1395413"/>
              <a:gd name="T64" fmla="*/ 803583 w 2300287"/>
              <a:gd name="T65" fmla="*/ 556562 h 1395413"/>
              <a:gd name="T66" fmla="*/ 708567 w 2300287"/>
              <a:gd name="T67" fmla="*/ 426287 h 1395413"/>
              <a:gd name="T68" fmla="*/ 680745 w 2300287"/>
              <a:gd name="T69" fmla="*/ 347230 h 1395413"/>
              <a:gd name="T70" fmla="*/ 724316 w 2300287"/>
              <a:gd name="T71" fmla="*/ 262395 h 1395413"/>
              <a:gd name="T72" fmla="*/ 819069 w 2300287"/>
              <a:gd name="T73" fmla="*/ 61205 h 1395413"/>
              <a:gd name="T74" fmla="*/ 1437756 w 2300287"/>
              <a:gd name="T75" fmla="*/ 4470 h 1395413"/>
              <a:gd name="T76" fmla="*/ 1583162 w 2300287"/>
              <a:gd name="T77" fmla="*/ 79343 h 1395413"/>
              <a:gd name="T78" fmla="*/ 1634173 w 2300287"/>
              <a:gd name="T79" fmla="*/ 250369 h 1395413"/>
              <a:gd name="T80" fmla="*/ 1680187 w 2300287"/>
              <a:gd name="T81" fmla="*/ 314996 h 1395413"/>
              <a:gd name="T82" fmla="*/ 1621288 w 2300287"/>
              <a:gd name="T83" fmla="*/ 372268 h 1395413"/>
              <a:gd name="T84" fmla="*/ 1544773 w 2300287"/>
              <a:gd name="T85" fmla="*/ 496794 h 1395413"/>
              <a:gd name="T86" fmla="*/ 1435127 w 2300287"/>
              <a:gd name="T87" fmla="*/ 567726 h 1395413"/>
              <a:gd name="T88" fmla="*/ 1329688 w 2300287"/>
              <a:gd name="T89" fmla="*/ 517022 h 1395413"/>
              <a:gd name="T90" fmla="*/ 1331528 w 2300287"/>
              <a:gd name="T91" fmla="*/ 400115 h 1395413"/>
              <a:gd name="T92" fmla="*/ 1296558 w 2300287"/>
              <a:gd name="T93" fmla="*/ 271123 h 1395413"/>
              <a:gd name="T94" fmla="*/ 1249754 w 2300287"/>
              <a:gd name="T95" fmla="*/ 117173 h 1395413"/>
              <a:gd name="T96" fmla="*/ 1336261 w 2300287"/>
              <a:gd name="T97" fmla="*/ 27325 h 1395413"/>
              <a:gd name="T98" fmla="*/ 499953 w 2300287"/>
              <a:gd name="T99" fmla="*/ 1577 h 1395413"/>
              <a:gd name="T100" fmla="*/ 622936 w 2300287"/>
              <a:gd name="T101" fmla="*/ 67023 h 1395413"/>
              <a:gd name="T102" fmla="*/ 661828 w 2300287"/>
              <a:gd name="T103" fmla="*/ 225513 h 1395413"/>
              <a:gd name="T104" fmla="*/ 611636 w 2300287"/>
              <a:gd name="T105" fmla="*/ 357456 h 1395413"/>
              <a:gd name="T106" fmla="*/ 568539 w 2300287"/>
              <a:gd name="T107" fmla="*/ 519363 h 1395413"/>
              <a:gd name="T108" fmla="*/ 481295 w 2300287"/>
              <a:gd name="T109" fmla="*/ 563782 h 1395413"/>
              <a:gd name="T110" fmla="*/ 371451 w 2300287"/>
              <a:gd name="T111" fmla="*/ 506747 h 1395413"/>
              <a:gd name="T112" fmla="*/ 288411 w 2300287"/>
              <a:gd name="T113" fmla="*/ 367969 h 1395413"/>
              <a:gd name="T114" fmla="*/ 231387 w 2300287"/>
              <a:gd name="T115" fmla="*/ 308306 h 1395413"/>
              <a:gd name="T116" fmla="*/ 270542 w 2300287"/>
              <a:gd name="T117" fmla="*/ 241809 h 1395413"/>
              <a:gd name="T118" fmla="*/ 335187 w 2300287"/>
              <a:gd name="T119" fmla="*/ 59926 h 1395413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2300287" h="1395413">
                <a:moveTo>
                  <a:pt x="927100" y="812800"/>
                </a:moveTo>
                <a:lnTo>
                  <a:pt x="943610" y="847408"/>
                </a:lnTo>
                <a:lnTo>
                  <a:pt x="963930" y="888365"/>
                </a:lnTo>
                <a:lnTo>
                  <a:pt x="986790" y="933450"/>
                </a:lnTo>
                <a:lnTo>
                  <a:pt x="1010603" y="979805"/>
                </a:lnTo>
                <a:lnTo>
                  <a:pt x="1023303" y="1002665"/>
                </a:lnTo>
                <a:lnTo>
                  <a:pt x="1035685" y="1025208"/>
                </a:lnTo>
                <a:lnTo>
                  <a:pt x="1048068" y="1046798"/>
                </a:lnTo>
                <a:lnTo>
                  <a:pt x="1060133" y="1067118"/>
                </a:lnTo>
                <a:lnTo>
                  <a:pt x="1071880" y="1086485"/>
                </a:lnTo>
                <a:lnTo>
                  <a:pt x="1082993" y="1103630"/>
                </a:lnTo>
                <a:lnTo>
                  <a:pt x="1094105" y="1118870"/>
                </a:lnTo>
                <a:lnTo>
                  <a:pt x="1098868" y="1125855"/>
                </a:lnTo>
                <a:lnTo>
                  <a:pt x="1103948" y="1131888"/>
                </a:lnTo>
                <a:lnTo>
                  <a:pt x="1103948" y="1072515"/>
                </a:lnTo>
                <a:lnTo>
                  <a:pt x="1104265" y="1064895"/>
                </a:lnTo>
                <a:lnTo>
                  <a:pt x="1105218" y="1057910"/>
                </a:lnTo>
                <a:lnTo>
                  <a:pt x="1106488" y="1050608"/>
                </a:lnTo>
                <a:lnTo>
                  <a:pt x="1108393" y="1043305"/>
                </a:lnTo>
                <a:lnTo>
                  <a:pt x="1110615" y="1036003"/>
                </a:lnTo>
                <a:lnTo>
                  <a:pt x="1112838" y="1028383"/>
                </a:lnTo>
                <a:lnTo>
                  <a:pt x="1118235" y="1014095"/>
                </a:lnTo>
                <a:lnTo>
                  <a:pt x="1123633" y="1000125"/>
                </a:lnTo>
                <a:lnTo>
                  <a:pt x="1128395" y="987108"/>
                </a:lnTo>
                <a:lnTo>
                  <a:pt x="1130300" y="981075"/>
                </a:lnTo>
                <a:lnTo>
                  <a:pt x="1131570" y="975360"/>
                </a:lnTo>
                <a:lnTo>
                  <a:pt x="1132205" y="969963"/>
                </a:lnTo>
                <a:lnTo>
                  <a:pt x="1132840" y="965200"/>
                </a:lnTo>
                <a:lnTo>
                  <a:pt x="1132205" y="960755"/>
                </a:lnTo>
                <a:lnTo>
                  <a:pt x="1131253" y="956628"/>
                </a:lnTo>
                <a:lnTo>
                  <a:pt x="1129665" y="952818"/>
                </a:lnTo>
                <a:lnTo>
                  <a:pt x="1128078" y="949325"/>
                </a:lnTo>
                <a:lnTo>
                  <a:pt x="1125855" y="945833"/>
                </a:lnTo>
                <a:lnTo>
                  <a:pt x="1122680" y="942975"/>
                </a:lnTo>
                <a:lnTo>
                  <a:pt x="1117283" y="936625"/>
                </a:lnTo>
                <a:lnTo>
                  <a:pt x="1111568" y="929958"/>
                </a:lnTo>
                <a:lnTo>
                  <a:pt x="1109028" y="926465"/>
                </a:lnTo>
                <a:lnTo>
                  <a:pt x="1106488" y="922655"/>
                </a:lnTo>
                <a:lnTo>
                  <a:pt x="1104583" y="918528"/>
                </a:lnTo>
                <a:lnTo>
                  <a:pt x="1103313" y="913765"/>
                </a:lnTo>
                <a:lnTo>
                  <a:pt x="1102043" y="909003"/>
                </a:lnTo>
                <a:lnTo>
                  <a:pt x="1101725" y="903605"/>
                </a:lnTo>
                <a:lnTo>
                  <a:pt x="1102043" y="897890"/>
                </a:lnTo>
                <a:lnTo>
                  <a:pt x="1102360" y="893128"/>
                </a:lnTo>
                <a:lnTo>
                  <a:pt x="1103630" y="889000"/>
                </a:lnTo>
                <a:lnTo>
                  <a:pt x="1105535" y="885508"/>
                </a:lnTo>
                <a:lnTo>
                  <a:pt x="1107440" y="882333"/>
                </a:lnTo>
                <a:lnTo>
                  <a:pt x="1109980" y="879793"/>
                </a:lnTo>
                <a:lnTo>
                  <a:pt x="1112838" y="878205"/>
                </a:lnTo>
                <a:lnTo>
                  <a:pt x="1116648" y="876300"/>
                </a:lnTo>
                <a:lnTo>
                  <a:pt x="1120775" y="875030"/>
                </a:lnTo>
                <a:lnTo>
                  <a:pt x="1125855" y="874078"/>
                </a:lnTo>
                <a:lnTo>
                  <a:pt x="1131253" y="873125"/>
                </a:lnTo>
                <a:lnTo>
                  <a:pt x="1137603" y="872808"/>
                </a:lnTo>
                <a:lnTo>
                  <a:pt x="1151890" y="872490"/>
                </a:lnTo>
                <a:lnTo>
                  <a:pt x="1169353" y="872490"/>
                </a:lnTo>
                <a:lnTo>
                  <a:pt x="1191260" y="872490"/>
                </a:lnTo>
                <a:lnTo>
                  <a:pt x="1208723" y="872490"/>
                </a:lnTo>
                <a:lnTo>
                  <a:pt x="1223010" y="872808"/>
                </a:lnTo>
                <a:lnTo>
                  <a:pt x="1229043" y="873125"/>
                </a:lnTo>
                <a:lnTo>
                  <a:pt x="1234440" y="874078"/>
                </a:lnTo>
                <a:lnTo>
                  <a:pt x="1239203" y="875030"/>
                </a:lnTo>
                <a:lnTo>
                  <a:pt x="1243648" y="876300"/>
                </a:lnTo>
                <a:lnTo>
                  <a:pt x="1247458" y="878205"/>
                </a:lnTo>
                <a:lnTo>
                  <a:pt x="1250315" y="879793"/>
                </a:lnTo>
                <a:lnTo>
                  <a:pt x="1252855" y="882333"/>
                </a:lnTo>
                <a:lnTo>
                  <a:pt x="1255078" y="885508"/>
                </a:lnTo>
                <a:lnTo>
                  <a:pt x="1256666" y="889000"/>
                </a:lnTo>
                <a:lnTo>
                  <a:pt x="1257618" y="893128"/>
                </a:lnTo>
                <a:lnTo>
                  <a:pt x="1257936" y="897890"/>
                </a:lnTo>
                <a:lnTo>
                  <a:pt x="1258571" y="903605"/>
                </a:lnTo>
                <a:lnTo>
                  <a:pt x="1257936" y="909003"/>
                </a:lnTo>
                <a:lnTo>
                  <a:pt x="1256983" y="913765"/>
                </a:lnTo>
                <a:lnTo>
                  <a:pt x="1255396" y="918528"/>
                </a:lnTo>
                <a:lnTo>
                  <a:pt x="1253808" y="922655"/>
                </a:lnTo>
                <a:lnTo>
                  <a:pt x="1251585" y="926465"/>
                </a:lnTo>
                <a:lnTo>
                  <a:pt x="1248728" y="929958"/>
                </a:lnTo>
                <a:lnTo>
                  <a:pt x="1243013" y="936625"/>
                </a:lnTo>
                <a:lnTo>
                  <a:pt x="1237298" y="942975"/>
                </a:lnTo>
                <a:lnTo>
                  <a:pt x="1234758" y="945833"/>
                </a:lnTo>
                <a:lnTo>
                  <a:pt x="1232535" y="949325"/>
                </a:lnTo>
                <a:lnTo>
                  <a:pt x="1230313" y="952818"/>
                </a:lnTo>
                <a:lnTo>
                  <a:pt x="1229043" y="956628"/>
                </a:lnTo>
                <a:lnTo>
                  <a:pt x="1227773" y="960755"/>
                </a:lnTo>
                <a:lnTo>
                  <a:pt x="1227455" y="965200"/>
                </a:lnTo>
                <a:lnTo>
                  <a:pt x="1227773" y="969963"/>
                </a:lnTo>
                <a:lnTo>
                  <a:pt x="1229043" y="975360"/>
                </a:lnTo>
                <a:lnTo>
                  <a:pt x="1230313" y="981075"/>
                </a:lnTo>
                <a:lnTo>
                  <a:pt x="1232218" y="987108"/>
                </a:lnTo>
                <a:lnTo>
                  <a:pt x="1236663" y="1000125"/>
                </a:lnTo>
                <a:lnTo>
                  <a:pt x="1241743" y="1014095"/>
                </a:lnTo>
                <a:lnTo>
                  <a:pt x="1247458" y="1028383"/>
                </a:lnTo>
                <a:lnTo>
                  <a:pt x="1249680" y="1036003"/>
                </a:lnTo>
                <a:lnTo>
                  <a:pt x="1251903" y="1043305"/>
                </a:lnTo>
                <a:lnTo>
                  <a:pt x="1253808" y="1050608"/>
                </a:lnTo>
                <a:lnTo>
                  <a:pt x="1255078" y="1057910"/>
                </a:lnTo>
                <a:lnTo>
                  <a:pt x="1256348" y="1064895"/>
                </a:lnTo>
                <a:lnTo>
                  <a:pt x="1256348" y="1072515"/>
                </a:lnTo>
                <a:lnTo>
                  <a:pt x="1256348" y="1131888"/>
                </a:lnTo>
                <a:lnTo>
                  <a:pt x="1261428" y="1125855"/>
                </a:lnTo>
                <a:lnTo>
                  <a:pt x="1266191" y="1119188"/>
                </a:lnTo>
                <a:lnTo>
                  <a:pt x="1276986" y="1104583"/>
                </a:lnTo>
                <a:lnTo>
                  <a:pt x="1288098" y="1087438"/>
                </a:lnTo>
                <a:lnTo>
                  <a:pt x="1299528" y="1068705"/>
                </a:lnTo>
                <a:lnTo>
                  <a:pt x="1311276" y="1048703"/>
                </a:lnTo>
                <a:lnTo>
                  <a:pt x="1323341" y="1027748"/>
                </a:lnTo>
                <a:lnTo>
                  <a:pt x="1335406" y="1005523"/>
                </a:lnTo>
                <a:lnTo>
                  <a:pt x="1347788" y="983298"/>
                </a:lnTo>
                <a:lnTo>
                  <a:pt x="1371601" y="937895"/>
                </a:lnTo>
                <a:lnTo>
                  <a:pt x="1394143" y="893445"/>
                </a:lnTo>
                <a:lnTo>
                  <a:pt x="1414463" y="852488"/>
                </a:lnTo>
                <a:lnTo>
                  <a:pt x="1431291" y="817563"/>
                </a:lnTo>
                <a:lnTo>
                  <a:pt x="1454151" y="823913"/>
                </a:lnTo>
                <a:lnTo>
                  <a:pt x="1476693" y="830580"/>
                </a:lnTo>
                <a:lnTo>
                  <a:pt x="1498918" y="837565"/>
                </a:lnTo>
                <a:lnTo>
                  <a:pt x="1520191" y="844550"/>
                </a:lnTo>
                <a:lnTo>
                  <a:pt x="1541146" y="851853"/>
                </a:lnTo>
                <a:lnTo>
                  <a:pt x="1561783" y="859473"/>
                </a:lnTo>
                <a:lnTo>
                  <a:pt x="1581786" y="867410"/>
                </a:lnTo>
                <a:lnTo>
                  <a:pt x="1601471" y="875348"/>
                </a:lnTo>
                <a:lnTo>
                  <a:pt x="1620521" y="883603"/>
                </a:lnTo>
                <a:lnTo>
                  <a:pt x="1638936" y="891540"/>
                </a:lnTo>
                <a:lnTo>
                  <a:pt x="1656716" y="899795"/>
                </a:lnTo>
                <a:lnTo>
                  <a:pt x="1673543" y="908050"/>
                </a:lnTo>
                <a:lnTo>
                  <a:pt x="1690053" y="915670"/>
                </a:lnTo>
                <a:lnTo>
                  <a:pt x="1705928" y="923925"/>
                </a:lnTo>
                <a:lnTo>
                  <a:pt x="1735773" y="939165"/>
                </a:lnTo>
                <a:lnTo>
                  <a:pt x="1762443" y="954405"/>
                </a:lnTo>
                <a:lnTo>
                  <a:pt x="1786573" y="968058"/>
                </a:lnTo>
                <a:lnTo>
                  <a:pt x="1806576" y="980440"/>
                </a:lnTo>
                <a:lnTo>
                  <a:pt x="1824038" y="991235"/>
                </a:lnTo>
                <a:lnTo>
                  <a:pt x="1837691" y="1000125"/>
                </a:lnTo>
                <a:lnTo>
                  <a:pt x="1847533" y="1006793"/>
                </a:lnTo>
                <a:lnTo>
                  <a:pt x="1855788" y="1012508"/>
                </a:lnTo>
                <a:lnTo>
                  <a:pt x="1855788" y="1395413"/>
                </a:lnTo>
                <a:lnTo>
                  <a:pt x="1169353" y="1395413"/>
                </a:lnTo>
                <a:lnTo>
                  <a:pt x="482600" y="1395413"/>
                </a:lnTo>
                <a:lnTo>
                  <a:pt x="482600" y="1012508"/>
                </a:lnTo>
                <a:lnTo>
                  <a:pt x="491172" y="1006793"/>
                </a:lnTo>
                <a:lnTo>
                  <a:pt x="501650" y="999490"/>
                </a:lnTo>
                <a:lnTo>
                  <a:pt x="515937" y="990283"/>
                </a:lnTo>
                <a:lnTo>
                  <a:pt x="534035" y="978853"/>
                </a:lnTo>
                <a:lnTo>
                  <a:pt x="555307" y="965835"/>
                </a:lnTo>
                <a:lnTo>
                  <a:pt x="580390" y="951548"/>
                </a:lnTo>
                <a:lnTo>
                  <a:pt x="608330" y="936308"/>
                </a:lnTo>
                <a:lnTo>
                  <a:pt x="639445" y="920115"/>
                </a:lnTo>
                <a:lnTo>
                  <a:pt x="656272" y="911860"/>
                </a:lnTo>
                <a:lnTo>
                  <a:pt x="673735" y="903605"/>
                </a:lnTo>
                <a:lnTo>
                  <a:pt x="691515" y="895350"/>
                </a:lnTo>
                <a:lnTo>
                  <a:pt x="710247" y="886778"/>
                </a:lnTo>
                <a:lnTo>
                  <a:pt x="729297" y="878840"/>
                </a:lnTo>
                <a:lnTo>
                  <a:pt x="749300" y="870585"/>
                </a:lnTo>
                <a:lnTo>
                  <a:pt x="769620" y="862648"/>
                </a:lnTo>
                <a:lnTo>
                  <a:pt x="790575" y="854393"/>
                </a:lnTo>
                <a:lnTo>
                  <a:pt x="811847" y="847090"/>
                </a:lnTo>
                <a:lnTo>
                  <a:pt x="834073" y="839470"/>
                </a:lnTo>
                <a:lnTo>
                  <a:pt x="856615" y="832485"/>
                </a:lnTo>
                <a:lnTo>
                  <a:pt x="879475" y="825183"/>
                </a:lnTo>
                <a:lnTo>
                  <a:pt x="902970" y="819150"/>
                </a:lnTo>
                <a:lnTo>
                  <a:pt x="927100" y="812800"/>
                </a:lnTo>
                <a:close/>
                <a:moveTo>
                  <a:pt x="1710256" y="730250"/>
                </a:moveTo>
                <a:lnTo>
                  <a:pt x="1724932" y="730250"/>
                </a:lnTo>
                <a:lnTo>
                  <a:pt x="1744074" y="730250"/>
                </a:lnTo>
                <a:lnTo>
                  <a:pt x="1758431" y="730250"/>
                </a:lnTo>
                <a:lnTo>
                  <a:pt x="1770236" y="730566"/>
                </a:lnTo>
                <a:lnTo>
                  <a:pt x="1775340" y="730882"/>
                </a:lnTo>
                <a:lnTo>
                  <a:pt x="1780126" y="731515"/>
                </a:lnTo>
                <a:lnTo>
                  <a:pt x="1784273" y="732463"/>
                </a:lnTo>
                <a:lnTo>
                  <a:pt x="1788102" y="733412"/>
                </a:lnTo>
                <a:lnTo>
                  <a:pt x="1790973" y="734676"/>
                </a:lnTo>
                <a:lnTo>
                  <a:pt x="1793525" y="736573"/>
                </a:lnTo>
                <a:lnTo>
                  <a:pt x="1795759" y="738787"/>
                </a:lnTo>
                <a:lnTo>
                  <a:pt x="1797673" y="741316"/>
                </a:lnTo>
                <a:lnTo>
                  <a:pt x="1798630" y="744162"/>
                </a:lnTo>
                <a:lnTo>
                  <a:pt x="1799906" y="747323"/>
                </a:lnTo>
                <a:lnTo>
                  <a:pt x="1800225" y="751433"/>
                </a:lnTo>
                <a:lnTo>
                  <a:pt x="1800225" y="755860"/>
                </a:lnTo>
                <a:lnTo>
                  <a:pt x="1800225" y="760602"/>
                </a:lnTo>
                <a:lnTo>
                  <a:pt x="1799268" y="764713"/>
                </a:lnTo>
                <a:lnTo>
                  <a:pt x="1797992" y="768507"/>
                </a:lnTo>
                <a:lnTo>
                  <a:pt x="1796078" y="771984"/>
                </a:lnTo>
                <a:lnTo>
                  <a:pt x="1794164" y="775462"/>
                </a:lnTo>
                <a:lnTo>
                  <a:pt x="1792249" y="778308"/>
                </a:lnTo>
                <a:lnTo>
                  <a:pt x="1787145" y="783683"/>
                </a:lnTo>
                <a:lnTo>
                  <a:pt x="1782359" y="789058"/>
                </a:lnTo>
                <a:lnTo>
                  <a:pt x="1780126" y="791587"/>
                </a:lnTo>
                <a:lnTo>
                  <a:pt x="1778531" y="794433"/>
                </a:lnTo>
                <a:lnTo>
                  <a:pt x="1776935" y="797278"/>
                </a:lnTo>
                <a:lnTo>
                  <a:pt x="1775340" y="800440"/>
                </a:lnTo>
                <a:lnTo>
                  <a:pt x="1774702" y="803918"/>
                </a:lnTo>
                <a:lnTo>
                  <a:pt x="1774383" y="807712"/>
                </a:lnTo>
                <a:lnTo>
                  <a:pt x="1774702" y="810873"/>
                </a:lnTo>
                <a:lnTo>
                  <a:pt x="1775021" y="814667"/>
                </a:lnTo>
                <a:lnTo>
                  <a:pt x="1776935" y="822255"/>
                </a:lnTo>
                <a:lnTo>
                  <a:pt x="1779807" y="831108"/>
                </a:lnTo>
                <a:lnTo>
                  <a:pt x="1783635" y="840593"/>
                </a:lnTo>
                <a:lnTo>
                  <a:pt x="1787145" y="850395"/>
                </a:lnTo>
                <a:lnTo>
                  <a:pt x="1790973" y="860512"/>
                </a:lnTo>
                <a:lnTo>
                  <a:pt x="1793844" y="870946"/>
                </a:lnTo>
                <a:lnTo>
                  <a:pt x="1796397" y="881063"/>
                </a:lnTo>
                <a:lnTo>
                  <a:pt x="1772788" y="868100"/>
                </a:lnTo>
                <a:lnTo>
                  <a:pt x="1747265" y="854821"/>
                </a:lnTo>
                <a:lnTo>
                  <a:pt x="1719508" y="841226"/>
                </a:lnTo>
                <a:lnTo>
                  <a:pt x="1690157" y="826998"/>
                </a:lnTo>
                <a:lnTo>
                  <a:pt x="1691752" y="821623"/>
                </a:lnTo>
                <a:lnTo>
                  <a:pt x="1693028" y="816564"/>
                </a:lnTo>
                <a:lnTo>
                  <a:pt x="1693985" y="811822"/>
                </a:lnTo>
                <a:lnTo>
                  <a:pt x="1694304" y="807712"/>
                </a:lnTo>
                <a:lnTo>
                  <a:pt x="1693985" y="803918"/>
                </a:lnTo>
                <a:lnTo>
                  <a:pt x="1693028" y="800440"/>
                </a:lnTo>
                <a:lnTo>
                  <a:pt x="1692071" y="797278"/>
                </a:lnTo>
                <a:lnTo>
                  <a:pt x="1690157" y="794433"/>
                </a:lnTo>
                <a:lnTo>
                  <a:pt x="1688243" y="791587"/>
                </a:lnTo>
                <a:lnTo>
                  <a:pt x="1686009" y="789058"/>
                </a:lnTo>
                <a:lnTo>
                  <a:pt x="1681224" y="783683"/>
                </a:lnTo>
                <a:lnTo>
                  <a:pt x="1676438" y="778308"/>
                </a:lnTo>
                <a:lnTo>
                  <a:pt x="1674205" y="775462"/>
                </a:lnTo>
                <a:lnTo>
                  <a:pt x="1672291" y="771984"/>
                </a:lnTo>
                <a:lnTo>
                  <a:pt x="1670696" y="768507"/>
                </a:lnTo>
                <a:lnTo>
                  <a:pt x="1669419" y="764713"/>
                </a:lnTo>
                <a:lnTo>
                  <a:pt x="1668781" y="760602"/>
                </a:lnTo>
                <a:lnTo>
                  <a:pt x="1668462" y="755860"/>
                </a:lnTo>
                <a:lnTo>
                  <a:pt x="1668462" y="751433"/>
                </a:lnTo>
                <a:lnTo>
                  <a:pt x="1669100" y="747323"/>
                </a:lnTo>
                <a:lnTo>
                  <a:pt x="1669738" y="744162"/>
                </a:lnTo>
                <a:lnTo>
                  <a:pt x="1671334" y="741316"/>
                </a:lnTo>
                <a:lnTo>
                  <a:pt x="1672929" y="738787"/>
                </a:lnTo>
                <a:lnTo>
                  <a:pt x="1675162" y="736573"/>
                </a:lnTo>
                <a:lnTo>
                  <a:pt x="1677714" y="734676"/>
                </a:lnTo>
                <a:lnTo>
                  <a:pt x="1680586" y="733412"/>
                </a:lnTo>
                <a:lnTo>
                  <a:pt x="1684414" y="732463"/>
                </a:lnTo>
                <a:lnTo>
                  <a:pt x="1688243" y="731515"/>
                </a:lnTo>
                <a:lnTo>
                  <a:pt x="1693028" y="730882"/>
                </a:lnTo>
                <a:lnTo>
                  <a:pt x="1698452" y="730566"/>
                </a:lnTo>
                <a:lnTo>
                  <a:pt x="1710256" y="730250"/>
                </a:lnTo>
                <a:close/>
                <a:moveTo>
                  <a:pt x="560402" y="725487"/>
                </a:moveTo>
                <a:lnTo>
                  <a:pt x="574901" y="725487"/>
                </a:lnTo>
                <a:lnTo>
                  <a:pt x="593497" y="725487"/>
                </a:lnTo>
                <a:lnTo>
                  <a:pt x="607996" y="725487"/>
                </a:lnTo>
                <a:lnTo>
                  <a:pt x="619659" y="725802"/>
                </a:lnTo>
                <a:lnTo>
                  <a:pt x="624702" y="726117"/>
                </a:lnTo>
                <a:lnTo>
                  <a:pt x="629430" y="726432"/>
                </a:lnTo>
                <a:lnTo>
                  <a:pt x="633527" y="727693"/>
                </a:lnTo>
                <a:lnTo>
                  <a:pt x="637309" y="728323"/>
                </a:lnTo>
                <a:lnTo>
                  <a:pt x="640146" y="729899"/>
                </a:lnTo>
                <a:lnTo>
                  <a:pt x="642668" y="731474"/>
                </a:lnTo>
                <a:lnTo>
                  <a:pt x="644874" y="733365"/>
                </a:lnTo>
                <a:lnTo>
                  <a:pt x="646450" y="735886"/>
                </a:lnTo>
                <a:lnTo>
                  <a:pt x="648026" y="739037"/>
                </a:lnTo>
                <a:lnTo>
                  <a:pt x="648656" y="742504"/>
                </a:lnTo>
                <a:lnTo>
                  <a:pt x="649287" y="746285"/>
                </a:lnTo>
                <a:lnTo>
                  <a:pt x="649287" y="751012"/>
                </a:lnTo>
                <a:lnTo>
                  <a:pt x="649287" y="755424"/>
                </a:lnTo>
                <a:lnTo>
                  <a:pt x="648341" y="759835"/>
                </a:lnTo>
                <a:lnTo>
                  <a:pt x="647080" y="763302"/>
                </a:lnTo>
                <a:lnTo>
                  <a:pt x="645189" y="766768"/>
                </a:lnTo>
                <a:lnTo>
                  <a:pt x="643613" y="769919"/>
                </a:lnTo>
                <a:lnTo>
                  <a:pt x="641407" y="773070"/>
                </a:lnTo>
                <a:lnTo>
                  <a:pt x="636679" y="778427"/>
                </a:lnTo>
                <a:lnTo>
                  <a:pt x="631636" y="784100"/>
                </a:lnTo>
                <a:lnTo>
                  <a:pt x="629430" y="786621"/>
                </a:lnTo>
                <a:lnTo>
                  <a:pt x="627854" y="789142"/>
                </a:lnTo>
                <a:lnTo>
                  <a:pt x="625962" y="791978"/>
                </a:lnTo>
                <a:lnTo>
                  <a:pt x="624702" y="795444"/>
                </a:lnTo>
                <a:lnTo>
                  <a:pt x="624071" y="798595"/>
                </a:lnTo>
                <a:lnTo>
                  <a:pt x="623756" y="802377"/>
                </a:lnTo>
                <a:lnTo>
                  <a:pt x="623756" y="805528"/>
                </a:lnTo>
                <a:lnTo>
                  <a:pt x="624386" y="809309"/>
                </a:lnTo>
                <a:lnTo>
                  <a:pt x="626278" y="816872"/>
                </a:lnTo>
                <a:lnTo>
                  <a:pt x="629114" y="825696"/>
                </a:lnTo>
                <a:lnTo>
                  <a:pt x="632581" y="834834"/>
                </a:lnTo>
                <a:lnTo>
                  <a:pt x="600747" y="850275"/>
                </a:lnTo>
                <a:lnTo>
                  <a:pt x="571434" y="865086"/>
                </a:lnTo>
                <a:lnTo>
                  <a:pt x="544642" y="879897"/>
                </a:lnTo>
                <a:lnTo>
                  <a:pt x="521003" y="893762"/>
                </a:lnTo>
                <a:lnTo>
                  <a:pt x="521003" y="891556"/>
                </a:lnTo>
                <a:lnTo>
                  <a:pt x="521003" y="885569"/>
                </a:lnTo>
                <a:lnTo>
                  <a:pt x="521633" y="879582"/>
                </a:lnTo>
                <a:lnTo>
                  <a:pt x="523209" y="873594"/>
                </a:lnTo>
                <a:lnTo>
                  <a:pt x="524470" y="867292"/>
                </a:lnTo>
                <a:lnTo>
                  <a:pt x="526361" y="861305"/>
                </a:lnTo>
                <a:lnTo>
                  <a:pt x="528252" y="855002"/>
                </a:lnTo>
                <a:lnTo>
                  <a:pt x="532665" y="843027"/>
                </a:lnTo>
                <a:lnTo>
                  <a:pt x="537078" y="831683"/>
                </a:lnTo>
                <a:lnTo>
                  <a:pt x="540860" y="820654"/>
                </a:lnTo>
                <a:lnTo>
                  <a:pt x="542436" y="815297"/>
                </a:lnTo>
                <a:lnTo>
                  <a:pt x="543697" y="810570"/>
                </a:lnTo>
                <a:lnTo>
                  <a:pt x="544327" y="806158"/>
                </a:lnTo>
                <a:lnTo>
                  <a:pt x="544642" y="802377"/>
                </a:lnTo>
                <a:lnTo>
                  <a:pt x="544327" y="798595"/>
                </a:lnTo>
                <a:lnTo>
                  <a:pt x="543697" y="795444"/>
                </a:lnTo>
                <a:lnTo>
                  <a:pt x="542436" y="791978"/>
                </a:lnTo>
                <a:lnTo>
                  <a:pt x="540545" y="789142"/>
                </a:lnTo>
                <a:lnTo>
                  <a:pt x="538654" y="786621"/>
                </a:lnTo>
                <a:lnTo>
                  <a:pt x="536763" y="784100"/>
                </a:lnTo>
                <a:lnTo>
                  <a:pt x="531719" y="778427"/>
                </a:lnTo>
                <a:lnTo>
                  <a:pt x="526992" y="773070"/>
                </a:lnTo>
                <a:lnTo>
                  <a:pt x="524785" y="769919"/>
                </a:lnTo>
                <a:lnTo>
                  <a:pt x="523209" y="766768"/>
                </a:lnTo>
                <a:lnTo>
                  <a:pt x="521318" y="763302"/>
                </a:lnTo>
                <a:lnTo>
                  <a:pt x="520057" y="759835"/>
                </a:lnTo>
                <a:lnTo>
                  <a:pt x="519112" y="755424"/>
                </a:lnTo>
                <a:lnTo>
                  <a:pt x="519112" y="751012"/>
                </a:lnTo>
                <a:lnTo>
                  <a:pt x="519112" y="746285"/>
                </a:lnTo>
                <a:lnTo>
                  <a:pt x="519742" y="742504"/>
                </a:lnTo>
                <a:lnTo>
                  <a:pt x="520373" y="739037"/>
                </a:lnTo>
                <a:lnTo>
                  <a:pt x="521948" y="735886"/>
                </a:lnTo>
                <a:lnTo>
                  <a:pt x="523524" y="733365"/>
                </a:lnTo>
                <a:lnTo>
                  <a:pt x="525731" y="731474"/>
                </a:lnTo>
                <a:lnTo>
                  <a:pt x="528252" y="729899"/>
                </a:lnTo>
                <a:lnTo>
                  <a:pt x="531089" y="728323"/>
                </a:lnTo>
                <a:lnTo>
                  <a:pt x="534871" y="727693"/>
                </a:lnTo>
                <a:lnTo>
                  <a:pt x="538654" y="726432"/>
                </a:lnTo>
                <a:lnTo>
                  <a:pt x="543697" y="726117"/>
                </a:lnTo>
                <a:lnTo>
                  <a:pt x="548740" y="725802"/>
                </a:lnTo>
                <a:lnTo>
                  <a:pt x="560402" y="725487"/>
                </a:lnTo>
                <a:close/>
                <a:moveTo>
                  <a:pt x="1944850" y="684212"/>
                </a:moveTo>
                <a:lnTo>
                  <a:pt x="1964191" y="689289"/>
                </a:lnTo>
                <a:lnTo>
                  <a:pt x="1983216" y="694683"/>
                </a:lnTo>
                <a:lnTo>
                  <a:pt x="2001606" y="700711"/>
                </a:lnTo>
                <a:lnTo>
                  <a:pt x="2019679" y="707057"/>
                </a:lnTo>
                <a:lnTo>
                  <a:pt x="2037435" y="712768"/>
                </a:lnTo>
                <a:lnTo>
                  <a:pt x="2054240" y="719431"/>
                </a:lnTo>
                <a:lnTo>
                  <a:pt x="2071362" y="726095"/>
                </a:lnTo>
                <a:lnTo>
                  <a:pt x="2087849" y="732758"/>
                </a:lnTo>
                <a:lnTo>
                  <a:pt x="2103703" y="739421"/>
                </a:lnTo>
                <a:lnTo>
                  <a:pt x="2119239" y="746084"/>
                </a:lnTo>
                <a:lnTo>
                  <a:pt x="2148093" y="759728"/>
                </a:lnTo>
                <a:lnTo>
                  <a:pt x="2175361" y="773371"/>
                </a:lnTo>
                <a:lnTo>
                  <a:pt x="2200093" y="786063"/>
                </a:lnTo>
                <a:lnTo>
                  <a:pt x="2222605" y="798755"/>
                </a:lnTo>
                <a:lnTo>
                  <a:pt x="2242580" y="810177"/>
                </a:lnTo>
                <a:lnTo>
                  <a:pt x="2259702" y="820330"/>
                </a:lnTo>
                <a:lnTo>
                  <a:pt x="2273653" y="829532"/>
                </a:lnTo>
                <a:lnTo>
                  <a:pt x="2285068" y="837147"/>
                </a:lnTo>
                <a:lnTo>
                  <a:pt x="2293629" y="842858"/>
                </a:lnTo>
                <a:lnTo>
                  <a:pt x="2300287" y="847618"/>
                </a:lnTo>
                <a:lnTo>
                  <a:pt x="2300287" y="1168400"/>
                </a:lnTo>
                <a:lnTo>
                  <a:pt x="1936289" y="1168400"/>
                </a:lnTo>
                <a:lnTo>
                  <a:pt x="1936289" y="1012292"/>
                </a:lnTo>
                <a:lnTo>
                  <a:pt x="1936289" y="972313"/>
                </a:lnTo>
                <a:lnTo>
                  <a:pt x="1903314" y="948199"/>
                </a:lnTo>
                <a:lnTo>
                  <a:pt x="1896972" y="943757"/>
                </a:lnTo>
                <a:lnTo>
                  <a:pt x="1882387" y="933921"/>
                </a:lnTo>
                <a:lnTo>
                  <a:pt x="1859875" y="919326"/>
                </a:lnTo>
                <a:lnTo>
                  <a:pt x="1846241" y="910759"/>
                </a:lnTo>
                <a:lnTo>
                  <a:pt x="1830387" y="901240"/>
                </a:lnTo>
                <a:lnTo>
                  <a:pt x="1845924" y="875222"/>
                </a:lnTo>
                <a:lnTo>
                  <a:pt x="1861777" y="847300"/>
                </a:lnTo>
                <a:lnTo>
                  <a:pt x="1877631" y="818109"/>
                </a:lnTo>
                <a:lnTo>
                  <a:pt x="1893167" y="788601"/>
                </a:lnTo>
                <a:lnTo>
                  <a:pt x="1907753" y="759728"/>
                </a:lnTo>
                <a:lnTo>
                  <a:pt x="1921704" y="732123"/>
                </a:lnTo>
                <a:lnTo>
                  <a:pt x="1944850" y="684212"/>
                </a:lnTo>
                <a:close/>
                <a:moveTo>
                  <a:pt x="1521460" y="679450"/>
                </a:moveTo>
                <a:lnTo>
                  <a:pt x="1543050" y="723725"/>
                </a:lnTo>
                <a:lnTo>
                  <a:pt x="1555750" y="750163"/>
                </a:lnTo>
                <a:lnTo>
                  <a:pt x="1570037" y="777875"/>
                </a:lnTo>
                <a:lnTo>
                  <a:pt x="1541462" y="767682"/>
                </a:lnTo>
                <a:lnTo>
                  <a:pt x="1512887" y="758126"/>
                </a:lnTo>
                <a:lnTo>
                  <a:pt x="1482407" y="748889"/>
                </a:lnTo>
                <a:lnTo>
                  <a:pt x="1451927" y="740289"/>
                </a:lnTo>
                <a:lnTo>
                  <a:pt x="1423987" y="732963"/>
                </a:lnTo>
                <a:lnTo>
                  <a:pt x="1433830" y="717992"/>
                </a:lnTo>
                <a:lnTo>
                  <a:pt x="1443672" y="702065"/>
                </a:lnTo>
                <a:lnTo>
                  <a:pt x="1462722" y="696013"/>
                </a:lnTo>
                <a:lnTo>
                  <a:pt x="1481772" y="690280"/>
                </a:lnTo>
                <a:lnTo>
                  <a:pt x="1501457" y="684546"/>
                </a:lnTo>
                <a:lnTo>
                  <a:pt x="1521460" y="679450"/>
                </a:lnTo>
                <a:close/>
                <a:moveTo>
                  <a:pt x="794901" y="679450"/>
                </a:moveTo>
                <a:lnTo>
                  <a:pt x="809240" y="682922"/>
                </a:lnTo>
                <a:lnTo>
                  <a:pt x="823261" y="687026"/>
                </a:lnTo>
                <a:lnTo>
                  <a:pt x="850665" y="695865"/>
                </a:lnTo>
                <a:lnTo>
                  <a:pt x="877432" y="704704"/>
                </a:lnTo>
                <a:lnTo>
                  <a:pt x="902924" y="714174"/>
                </a:lnTo>
                <a:lnTo>
                  <a:pt x="915988" y="734061"/>
                </a:lnTo>
                <a:lnTo>
                  <a:pt x="908659" y="735640"/>
                </a:lnTo>
                <a:lnTo>
                  <a:pt x="886035" y="741322"/>
                </a:lnTo>
                <a:lnTo>
                  <a:pt x="864048" y="747635"/>
                </a:lnTo>
                <a:lnTo>
                  <a:pt x="842380" y="753633"/>
                </a:lnTo>
                <a:lnTo>
                  <a:pt x="821031" y="760262"/>
                </a:lnTo>
                <a:lnTo>
                  <a:pt x="799999" y="766891"/>
                </a:lnTo>
                <a:lnTo>
                  <a:pt x="779287" y="774151"/>
                </a:lnTo>
                <a:lnTo>
                  <a:pt x="759212" y="781096"/>
                </a:lnTo>
                <a:lnTo>
                  <a:pt x="739775" y="788988"/>
                </a:lnTo>
                <a:lnTo>
                  <a:pt x="755389" y="758052"/>
                </a:lnTo>
                <a:lnTo>
                  <a:pt x="770046" y="729010"/>
                </a:lnTo>
                <a:lnTo>
                  <a:pt x="794901" y="679450"/>
                </a:lnTo>
                <a:close/>
                <a:moveTo>
                  <a:pt x="372507" y="674687"/>
                </a:moveTo>
                <a:lnTo>
                  <a:pt x="397574" y="725838"/>
                </a:lnTo>
                <a:lnTo>
                  <a:pt x="412487" y="756655"/>
                </a:lnTo>
                <a:lnTo>
                  <a:pt x="428986" y="788108"/>
                </a:lnTo>
                <a:lnTo>
                  <a:pt x="446120" y="820832"/>
                </a:lnTo>
                <a:lnTo>
                  <a:pt x="463254" y="852603"/>
                </a:lnTo>
                <a:lnTo>
                  <a:pt x="471821" y="867535"/>
                </a:lnTo>
                <a:lnTo>
                  <a:pt x="480706" y="881832"/>
                </a:lnTo>
                <a:lnTo>
                  <a:pt x="488955" y="895493"/>
                </a:lnTo>
                <a:lnTo>
                  <a:pt x="496888" y="908519"/>
                </a:lnTo>
                <a:lnTo>
                  <a:pt x="472456" y="924087"/>
                </a:lnTo>
                <a:lnTo>
                  <a:pt x="454053" y="935842"/>
                </a:lnTo>
                <a:lnTo>
                  <a:pt x="441995" y="944420"/>
                </a:lnTo>
                <a:lnTo>
                  <a:pt x="436919" y="947914"/>
                </a:lnTo>
                <a:lnTo>
                  <a:pt x="404554" y="972060"/>
                </a:lnTo>
                <a:lnTo>
                  <a:pt x="404554" y="1012091"/>
                </a:lnTo>
                <a:lnTo>
                  <a:pt x="404554" y="1163637"/>
                </a:lnTo>
                <a:lnTo>
                  <a:pt x="0" y="1163637"/>
                </a:lnTo>
                <a:lnTo>
                  <a:pt x="0" y="842118"/>
                </a:lnTo>
                <a:lnTo>
                  <a:pt x="6980" y="837035"/>
                </a:lnTo>
                <a:lnTo>
                  <a:pt x="15547" y="830999"/>
                </a:lnTo>
                <a:lnTo>
                  <a:pt x="27922" y="823374"/>
                </a:lnTo>
                <a:lnTo>
                  <a:pt x="42835" y="813842"/>
                </a:lnTo>
                <a:lnTo>
                  <a:pt x="60921" y="803040"/>
                </a:lnTo>
                <a:lnTo>
                  <a:pt x="81545" y="790968"/>
                </a:lnTo>
                <a:lnTo>
                  <a:pt x="105343" y="777942"/>
                </a:lnTo>
                <a:lnTo>
                  <a:pt x="131361" y="764598"/>
                </a:lnTo>
                <a:lnTo>
                  <a:pt x="159918" y="750619"/>
                </a:lnTo>
                <a:lnTo>
                  <a:pt x="174831" y="743629"/>
                </a:lnTo>
                <a:lnTo>
                  <a:pt x="190696" y="736640"/>
                </a:lnTo>
                <a:lnTo>
                  <a:pt x="206560" y="729968"/>
                </a:lnTo>
                <a:lnTo>
                  <a:pt x="223060" y="722978"/>
                </a:lnTo>
                <a:lnTo>
                  <a:pt x="240511" y="716307"/>
                </a:lnTo>
                <a:lnTo>
                  <a:pt x="258280" y="709635"/>
                </a:lnTo>
                <a:lnTo>
                  <a:pt x="276366" y="702963"/>
                </a:lnTo>
                <a:lnTo>
                  <a:pt x="294769" y="696609"/>
                </a:lnTo>
                <a:lnTo>
                  <a:pt x="313490" y="690890"/>
                </a:lnTo>
                <a:lnTo>
                  <a:pt x="332528" y="684854"/>
                </a:lnTo>
                <a:lnTo>
                  <a:pt x="352200" y="679770"/>
                </a:lnTo>
                <a:lnTo>
                  <a:pt x="372507" y="674687"/>
                </a:lnTo>
                <a:close/>
                <a:moveTo>
                  <a:pt x="1169996" y="7937"/>
                </a:moveTo>
                <a:lnTo>
                  <a:pt x="1183624" y="8254"/>
                </a:lnTo>
                <a:lnTo>
                  <a:pt x="1197252" y="9206"/>
                </a:lnTo>
                <a:lnTo>
                  <a:pt x="1210881" y="10791"/>
                </a:lnTo>
                <a:lnTo>
                  <a:pt x="1223875" y="13328"/>
                </a:lnTo>
                <a:lnTo>
                  <a:pt x="1237503" y="16183"/>
                </a:lnTo>
                <a:lnTo>
                  <a:pt x="1250815" y="19988"/>
                </a:lnTo>
                <a:lnTo>
                  <a:pt x="1264126" y="24428"/>
                </a:lnTo>
                <a:lnTo>
                  <a:pt x="1277437" y="29502"/>
                </a:lnTo>
                <a:lnTo>
                  <a:pt x="1289798" y="35210"/>
                </a:lnTo>
                <a:lnTo>
                  <a:pt x="1302792" y="41870"/>
                </a:lnTo>
                <a:lnTo>
                  <a:pt x="1314836" y="48847"/>
                </a:lnTo>
                <a:lnTo>
                  <a:pt x="1326879" y="56458"/>
                </a:lnTo>
                <a:lnTo>
                  <a:pt x="1338923" y="64703"/>
                </a:lnTo>
                <a:lnTo>
                  <a:pt x="1350333" y="73900"/>
                </a:lnTo>
                <a:lnTo>
                  <a:pt x="1361108" y="83414"/>
                </a:lnTo>
                <a:lnTo>
                  <a:pt x="1371884" y="93562"/>
                </a:lnTo>
                <a:lnTo>
                  <a:pt x="1382343" y="104661"/>
                </a:lnTo>
                <a:lnTo>
                  <a:pt x="1392168" y="116395"/>
                </a:lnTo>
                <a:lnTo>
                  <a:pt x="1401359" y="128763"/>
                </a:lnTo>
                <a:lnTo>
                  <a:pt x="1410234" y="141765"/>
                </a:lnTo>
                <a:lnTo>
                  <a:pt x="1418157" y="155402"/>
                </a:lnTo>
                <a:lnTo>
                  <a:pt x="1426080" y="169672"/>
                </a:lnTo>
                <a:lnTo>
                  <a:pt x="1433053" y="184577"/>
                </a:lnTo>
                <a:lnTo>
                  <a:pt x="1439709" y="200117"/>
                </a:lnTo>
                <a:lnTo>
                  <a:pt x="1445414" y="216290"/>
                </a:lnTo>
                <a:lnTo>
                  <a:pt x="1450801" y="233415"/>
                </a:lnTo>
                <a:lnTo>
                  <a:pt x="1455239" y="250540"/>
                </a:lnTo>
                <a:lnTo>
                  <a:pt x="1458725" y="268933"/>
                </a:lnTo>
                <a:lnTo>
                  <a:pt x="1461894" y="287327"/>
                </a:lnTo>
                <a:lnTo>
                  <a:pt x="1463479" y="306989"/>
                </a:lnTo>
                <a:lnTo>
                  <a:pt x="1464747" y="316820"/>
                </a:lnTo>
                <a:lnTo>
                  <a:pt x="1465064" y="327285"/>
                </a:lnTo>
                <a:lnTo>
                  <a:pt x="1465381" y="337116"/>
                </a:lnTo>
                <a:lnTo>
                  <a:pt x="1465381" y="347898"/>
                </a:lnTo>
                <a:lnTo>
                  <a:pt x="1465064" y="355192"/>
                </a:lnTo>
                <a:lnTo>
                  <a:pt x="1464747" y="362169"/>
                </a:lnTo>
                <a:lnTo>
                  <a:pt x="1465381" y="362169"/>
                </a:lnTo>
                <a:lnTo>
                  <a:pt x="1468867" y="362486"/>
                </a:lnTo>
                <a:lnTo>
                  <a:pt x="1472353" y="362803"/>
                </a:lnTo>
                <a:lnTo>
                  <a:pt x="1475839" y="363437"/>
                </a:lnTo>
                <a:lnTo>
                  <a:pt x="1479009" y="364072"/>
                </a:lnTo>
                <a:lnTo>
                  <a:pt x="1485348" y="366291"/>
                </a:lnTo>
                <a:lnTo>
                  <a:pt x="1491052" y="369146"/>
                </a:lnTo>
                <a:lnTo>
                  <a:pt x="1497074" y="372951"/>
                </a:lnTo>
                <a:lnTo>
                  <a:pt x="1502462" y="377708"/>
                </a:lnTo>
                <a:lnTo>
                  <a:pt x="1507850" y="382465"/>
                </a:lnTo>
                <a:lnTo>
                  <a:pt x="1512604" y="388173"/>
                </a:lnTo>
                <a:lnTo>
                  <a:pt x="1516724" y="394516"/>
                </a:lnTo>
                <a:lnTo>
                  <a:pt x="1520528" y="401493"/>
                </a:lnTo>
                <a:lnTo>
                  <a:pt x="1524014" y="408470"/>
                </a:lnTo>
                <a:lnTo>
                  <a:pt x="1526549" y="416398"/>
                </a:lnTo>
                <a:lnTo>
                  <a:pt x="1528768" y="424643"/>
                </a:lnTo>
                <a:lnTo>
                  <a:pt x="1530669" y="433205"/>
                </a:lnTo>
                <a:lnTo>
                  <a:pt x="1531620" y="442085"/>
                </a:lnTo>
                <a:lnTo>
                  <a:pt x="1531937" y="450965"/>
                </a:lnTo>
                <a:lnTo>
                  <a:pt x="1531620" y="455722"/>
                </a:lnTo>
                <a:lnTo>
                  <a:pt x="1531303" y="460161"/>
                </a:lnTo>
                <a:lnTo>
                  <a:pt x="1530036" y="464601"/>
                </a:lnTo>
                <a:lnTo>
                  <a:pt x="1529085" y="469041"/>
                </a:lnTo>
                <a:lnTo>
                  <a:pt x="1527500" y="473164"/>
                </a:lnTo>
                <a:lnTo>
                  <a:pt x="1525915" y="477603"/>
                </a:lnTo>
                <a:lnTo>
                  <a:pt x="1524014" y="481409"/>
                </a:lnTo>
                <a:lnTo>
                  <a:pt x="1521478" y="485532"/>
                </a:lnTo>
                <a:lnTo>
                  <a:pt x="1519260" y="489337"/>
                </a:lnTo>
                <a:lnTo>
                  <a:pt x="1516090" y="493143"/>
                </a:lnTo>
                <a:lnTo>
                  <a:pt x="1513238" y="496948"/>
                </a:lnTo>
                <a:lnTo>
                  <a:pt x="1510069" y="500754"/>
                </a:lnTo>
                <a:lnTo>
                  <a:pt x="1503413" y="507413"/>
                </a:lnTo>
                <a:lnTo>
                  <a:pt x="1496123" y="513439"/>
                </a:lnTo>
                <a:lnTo>
                  <a:pt x="1488200" y="519464"/>
                </a:lnTo>
                <a:lnTo>
                  <a:pt x="1480277" y="524538"/>
                </a:lnTo>
                <a:lnTo>
                  <a:pt x="1471719" y="528978"/>
                </a:lnTo>
                <a:lnTo>
                  <a:pt x="1463479" y="532784"/>
                </a:lnTo>
                <a:lnTo>
                  <a:pt x="1455556" y="535638"/>
                </a:lnTo>
                <a:lnTo>
                  <a:pt x="1447315" y="537858"/>
                </a:lnTo>
                <a:lnTo>
                  <a:pt x="1439709" y="539443"/>
                </a:lnTo>
                <a:lnTo>
                  <a:pt x="1432736" y="539760"/>
                </a:lnTo>
                <a:lnTo>
                  <a:pt x="1431785" y="539443"/>
                </a:lnTo>
                <a:lnTo>
                  <a:pt x="1426714" y="553714"/>
                </a:lnTo>
                <a:lnTo>
                  <a:pt x="1421326" y="567985"/>
                </a:lnTo>
                <a:lnTo>
                  <a:pt x="1415622" y="581938"/>
                </a:lnTo>
                <a:lnTo>
                  <a:pt x="1409917" y="595575"/>
                </a:lnTo>
                <a:lnTo>
                  <a:pt x="1403578" y="608894"/>
                </a:lnTo>
                <a:lnTo>
                  <a:pt x="1396922" y="622214"/>
                </a:lnTo>
                <a:lnTo>
                  <a:pt x="1390267" y="635533"/>
                </a:lnTo>
                <a:lnTo>
                  <a:pt x="1383294" y="647901"/>
                </a:lnTo>
                <a:lnTo>
                  <a:pt x="1376004" y="660586"/>
                </a:lnTo>
                <a:lnTo>
                  <a:pt x="1368715" y="672320"/>
                </a:lnTo>
                <a:lnTo>
                  <a:pt x="1360791" y="684054"/>
                </a:lnTo>
                <a:lnTo>
                  <a:pt x="1353185" y="695470"/>
                </a:lnTo>
                <a:lnTo>
                  <a:pt x="1344945" y="706570"/>
                </a:lnTo>
                <a:lnTo>
                  <a:pt x="1337021" y="716718"/>
                </a:lnTo>
                <a:lnTo>
                  <a:pt x="1328464" y="727183"/>
                </a:lnTo>
                <a:lnTo>
                  <a:pt x="1319907" y="736697"/>
                </a:lnTo>
                <a:lnTo>
                  <a:pt x="1311349" y="746211"/>
                </a:lnTo>
                <a:lnTo>
                  <a:pt x="1302475" y="755090"/>
                </a:lnTo>
                <a:lnTo>
                  <a:pt x="1293601" y="763336"/>
                </a:lnTo>
                <a:lnTo>
                  <a:pt x="1284410" y="770947"/>
                </a:lnTo>
                <a:lnTo>
                  <a:pt x="1275219" y="778241"/>
                </a:lnTo>
                <a:lnTo>
                  <a:pt x="1266027" y="785217"/>
                </a:lnTo>
                <a:lnTo>
                  <a:pt x="1256519" y="791560"/>
                </a:lnTo>
                <a:lnTo>
                  <a:pt x="1247011" y="797268"/>
                </a:lnTo>
                <a:lnTo>
                  <a:pt x="1237503" y="802025"/>
                </a:lnTo>
                <a:lnTo>
                  <a:pt x="1227995" y="806465"/>
                </a:lnTo>
                <a:lnTo>
                  <a:pt x="1218170" y="810271"/>
                </a:lnTo>
                <a:lnTo>
                  <a:pt x="1208662" y="813442"/>
                </a:lnTo>
                <a:lnTo>
                  <a:pt x="1198837" y="815979"/>
                </a:lnTo>
                <a:lnTo>
                  <a:pt x="1189012" y="817882"/>
                </a:lnTo>
                <a:lnTo>
                  <a:pt x="1179504" y="818833"/>
                </a:lnTo>
                <a:lnTo>
                  <a:pt x="1169996" y="819150"/>
                </a:lnTo>
                <a:lnTo>
                  <a:pt x="1159854" y="818833"/>
                </a:lnTo>
                <a:lnTo>
                  <a:pt x="1150346" y="817882"/>
                </a:lnTo>
                <a:lnTo>
                  <a:pt x="1140521" y="815979"/>
                </a:lnTo>
                <a:lnTo>
                  <a:pt x="1131012" y="813442"/>
                </a:lnTo>
                <a:lnTo>
                  <a:pt x="1120871" y="810271"/>
                </a:lnTo>
                <a:lnTo>
                  <a:pt x="1111362" y="806465"/>
                </a:lnTo>
                <a:lnTo>
                  <a:pt x="1101854" y="802025"/>
                </a:lnTo>
                <a:lnTo>
                  <a:pt x="1092346" y="796634"/>
                </a:lnTo>
                <a:lnTo>
                  <a:pt x="1082521" y="791243"/>
                </a:lnTo>
                <a:lnTo>
                  <a:pt x="1073330" y="784900"/>
                </a:lnTo>
                <a:lnTo>
                  <a:pt x="1063822" y="778241"/>
                </a:lnTo>
                <a:lnTo>
                  <a:pt x="1054631" y="770947"/>
                </a:lnTo>
                <a:lnTo>
                  <a:pt x="1045757" y="763336"/>
                </a:lnTo>
                <a:lnTo>
                  <a:pt x="1036565" y="754773"/>
                </a:lnTo>
                <a:lnTo>
                  <a:pt x="1027691" y="745894"/>
                </a:lnTo>
                <a:lnTo>
                  <a:pt x="1018817" y="736380"/>
                </a:lnTo>
                <a:lnTo>
                  <a:pt x="1010577" y="726866"/>
                </a:lnTo>
                <a:lnTo>
                  <a:pt x="1002019" y="716401"/>
                </a:lnTo>
                <a:lnTo>
                  <a:pt x="994096" y="705935"/>
                </a:lnTo>
                <a:lnTo>
                  <a:pt x="985856" y="694836"/>
                </a:lnTo>
                <a:lnTo>
                  <a:pt x="978249" y="683419"/>
                </a:lnTo>
                <a:lnTo>
                  <a:pt x="970326" y="672003"/>
                </a:lnTo>
                <a:lnTo>
                  <a:pt x="963036" y="659635"/>
                </a:lnTo>
                <a:lnTo>
                  <a:pt x="955747" y="647267"/>
                </a:lnTo>
                <a:lnTo>
                  <a:pt x="948774" y="634265"/>
                </a:lnTo>
                <a:lnTo>
                  <a:pt x="942118" y="621579"/>
                </a:lnTo>
                <a:lnTo>
                  <a:pt x="935463" y="608260"/>
                </a:lnTo>
                <a:lnTo>
                  <a:pt x="929124" y="594624"/>
                </a:lnTo>
                <a:lnTo>
                  <a:pt x="923419" y="580987"/>
                </a:lnTo>
                <a:lnTo>
                  <a:pt x="917714" y="567033"/>
                </a:lnTo>
                <a:lnTo>
                  <a:pt x="912326" y="552446"/>
                </a:lnTo>
                <a:lnTo>
                  <a:pt x="907572" y="538175"/>
                </a:lnTo>
                <a:lnTo>
                  <a:pt x="899966" y="536906"/>
                </a:lnTo>
                <a:lnTo>
                  <a:pt x="892676" y="535003"/>
                </a:lnTo>
                <a:lnTo>
                  <a:pt x="885387" y="531832"/>
                </a:lnTo>
                <a:lnTo>
                  <a:pt x="877780" y="528661"/>
                </a:lnTo>
                <a:lnTo>
                  <a:pt x="870174" y="524538"/>
                </a:lnTo>
                <a:lnTo>
                  <a:pt x="862567" y="519781"/>
                </a:lnTo>
                <a:lnTo>
                  <a:pt x="855595" y="514707"/>
                </a:lnTo>
                <a:lnTo>
                  <a:pt x="848622" y="508999"/>
                </a:lnTo>
                <a:lnTo>
                  <a:pt x="842283" y="503291"/>
                </a:lnTo>
                <a:lnTo>
                  <a:pt x="836262" y="496631"/>
                </a:lnTo>
                <a:lnTo>
                  <a:pt x="831191" y="489971"/>
                </a:lnTo>
                <a:lnTo>
                  <a:pt x="826436" y="482677"/>
                </a:lnTo>
                <a:lnTo>
                  <a:pt x="824535" y="478872"/>
                </a:lnTo>
                <a:lnTo>
                  <a:pt x="822950" y="475383"/>
                </a:lnTo>
                <a:lnTo>
                  <a:pt x="821365" y="471261"/>
                </a:lnTo>
                <a:lnTo>
                  <a:pt x="820098" y="467455"/>
                </a:lnTo>
                <a:lnTo>
                  <a:pt x="819147" y="463333"/>
                </a:lnTo>
                <a:lnTo>
                  <a:pt x="818513" y="459527"/>
                </a:lnTo>
                <a:lnTo>
                  <a:pt x="817879" y="455087"/>
                </a:lnTo>
                <a:lnTo>
                  <a:pt x="817562" y="450965"/>
                </a:lnTo>
                <a:lnTo>
                  <a:pt x="817879" y="442719"/>
                </a:lnTo>
                <a:lnTo>
                  <a:pt x="819147" y="434791"/>
                </a:lnTo>
                <a:lnTo>
                  <a:pt x="820098" y="426863"/>
                </a:lnTo>
                <a:lnTo>
                  <a:pt x="821999" y="419252"/>
                </a:lnTo>
                <a:lnTo>
                  <a:pt x="824535" y="412275"/>
                </a:lnTo>
                <a:lnTo>
                  <a:pt x="827070" y="405298"/>
                </a:lnTo>
                <a:lnTo>
                  <a:pt x="830557" y="398956"/>
                </a:lnTo>
                <a:lnTo>
                  <a:pt x="834360" y="393247"/>
                </a:lnTo>
                <a:lnTo>
                  <a:pt x="838163" y="387222"/>
                </a:lnTo>
                <a:lnTo>
                  <a:pt x="842600" y="382465"/>
                </a:lnTo>
                <a:lnTo>
                  <a:pt x="847037" y="377708"/>
                </a:lnTo>
                <a:lnTo>
                  <a:pt x="852108" y="373585"/>
                </a:lnTo>
                <a:lnTo>
                  <a:pt x="857496" y="370414"/>
                </a:lnTo>
                <a:lnTo>
                  <a:pt x="862884" y="367243"/>
                </a:lnTo>
                <a:lnTo>
                  <a:pt x="868589" y="365023"/>
                </a:lnTo>
                <a:lnTo>
                  <a:pt x="874294" y="363754"/>
                </a:lnTo>
                <a:lnTo>
                  <a:pt x="873977" y="355509"/>
                </a:lnTo>
                <a:lnTo>
                  <a:pt x="873977" y="347898"/>
                </a:lnTo>
                <a:lnTo>
                  <a:pt x="873977" y="337116"/>
                </a:lnTo>
                <a:lnTo>
                  <a:pt x="874294" y="327285"/>
                </a:lnTo>
                <a:lnTo>
                  <a:pt x="874611" y="316820"/>
                </a:lnTo>
                <a:lnTo>
                  <a:pt x="875562" y="306989"/>
                </a:lnTo>
                <a:lnTo>
                  <a:pt x="877780" y="287327"/>
                </a:lnTo>
                <a:lnTo>
                  <a:pt x="880633" y="268933"/>
                </a:lnTo>
                <a:lnTo>
                  <a:pt x="884119" y="250540"/>
                </a:lnTo>
                <a:lnTo>
                  <a:pt x="888556" y="233415"/>
                </a:lnTo>
                <a:lnTo>
                  <a:pt x="893944" y="216290"/>
                </a:lnTo>
                <a:lnTo>
                  <a:pt x="899649" y="200117"/>
                </a:lnTo>
                <a:lnTo>
                  <a:pt x="905988" y="184577"/>
                </a:lnTo>
                <a:lnTo>
                  <a:pt x="913277" y="169672"/>
                </a:lnTo>
                <a:lnTo>
                  <a:pt x="921201" y="155402"/>
                </a:lnTo>
                <a:lnTo>
                  <a:pt x="929124" y="141765"/>
                </a:lnTo>
                <a:lnTo>
                  <a:pt x="937998" y="128763"/>
                </a:lnTo>
                <a:lnTo>
                  <a:pt x="947189" y="116395"/>
                </a:lnTo>
                <a:lnTo>
                  <a:pt x="957014" y="104661"/>
                </a:lnTo>
                <a:lnTo>
                  <a:pt x="967473" y="93562"/>
                </a:lnTo>
                <a:lnTo>
                  <a:pt x="978249" y="83414"/>
                </a:lnTo>
                <a:lnTo>
                  <a:pt x="989025" y="73900"/>
                </a:lnTo>
                <a:lnTo>
                  <a:pt x="1000435" y="64703"/>
                </a:lnTo>
                <a:lnTo>
                  <a:pt x="1012478" y="56458"/>
                </a:lnTo>
                <a:lnTo>
                  <a:pt x="1024522" y="48847"/>
                </a:lnTo>
                <a:lnTo>
                  <a:pt x="1036565" y="41870"/>
                </a:lnTo>
                <a:lnTo>
                  <a:pt x="1049560" y="35210"/>
                </a:lnTo>
                <a:lnTo>
                  <a:pt x="1062554" y="29502"/>
                </a:lnTo>
                <a:lnTo>
                  <a:pt x="1075232" y="24428"/>
                </a:lnTo>
                <a:lnTo>
                  <a:pt x="1088543" y="19988"/>
                </a:lnTo>
                <a:lnTo>
                  <a:pt x="1101854" y="16183"/>
                </a:lnTo>
                <a:lnTo>
                  <a:pt x="1115483" y="13328"/>
                </a:lnTo>
                <a:lnTo>
                  <a:pt x="1129111" y="10791"/>
                </a:lnTo>
                <a:lnTo>
                  <a:pt x="1142739" y="9206"/>
                </a:lnTo>
                <a:lnTo>
                  <a:pt x="1156367" y="8254"/>
                </a:lnTo>
                <a:lnTo>
                  <a:pt x="1169996" y="7937"/>
                </a:lnTo>
                <a:close/>
                <a:moveTo>
                  <a:pt x="1716723" y="4762"/>
                </a:moveTo>
                <a:lnTo>
                  <a:pt x="1724660" y="4762"/>
                </a:lnTo>
                <a:lnTo>
                  <a:pt x="1736090" y="5397"/>
                </a:lnTo>
                <a:lnTo>
                  <a:pt x="1747520" y="6031"/>
                </a:lnTo>
                <a:lnTo>
                  <a:pt x="1758950" y="7617"/>
                </a:lnTo>
                <a:lnTo>
                  <a:pt x="1770380" y="9203"/>
                </a:lnTo>
                <a:lnTo>
                  <a:pt x="1781493" y="12058"/>
                </a:lnTo>
                <a:lnTo>
                  <a:pt x="1792923" y="15230"/>
                </a:lnTo>
                <a:lnTo>
                  <a:pt x="1804035" y="19036"/>
                </a:lnTo>
                <a:lnTo>
                  <a:pt x="1815148" y="22843"/>
                </a:lnTo>
                <a:lnTo>
                  <a:pt x="1825943" y="27601"/>
                </a:lnTo>
                <a:lnTo>
                  <a:pt x="1836420" y="33311"/>
                </a:lnTo>
                <a:lnTo>
                  <a:pt x="1846898" y="39020"/>
                </a:lnTo>
                <a:lnTo>
                  <a:pt x="1856740" y="45364"/>
                </a:lnTo>
                <a:lnTo>
                  <a:pt x="1866583" y="52343"/>
                </a:lnTo>
                <a:lnTo>
                  <a:pt x="1876425" y="60273"/>
                </a:lnTo>
                <a:lnTo>
                  <a:pt x="1885950" y="68203"/>
                </a:lnTo>
                <a:lnTo>
                  <a:pt x="1894840" y="77085"/>
                </a:lnTo>
                <a:lnTo>
                  <a:pt x="1903095" y="86284"/>
                </a:lnTo>
                <a:lnTo>
                  <a:pt x="1911668" y="95800"/>
                </a:lnTo>
                <a:lnTo>
                  <a:pt x="1919288" y="106268"/>
                </a:lnTo>
                <a:lnTo>
                  <a:pt x="1926908" y="117370"/>
                </a:lnTo>
                <a:lnTo>
                  <a:pt x="1933893" y="128789"/>
                </a:lnTo>
                <a:lnTo>
                  <a:pt x="1940243" y="140526"/>
                </a:lnTo>
                <a:lnTo>
                  <a:pt x="1945958" y="152897"/>
                </a:lnTo>
                <a:lnTo>
                  <a:pt x="1951673" y="166219"/>
                </a:lnTo>
                <a:lnTo>
                  <a:pt x="1956435" y="179859"/>
                </a:lnTo>
                <a:lnTo>
                  <a:pt x="1960880" y="193816"/>
                </a:lnTo>
                <a:lnTo>
                  <a:pt x="1964373" y="208725"/>
                </a:lnTo>
                <a:lnTo>
                  <a:pt x="1967865" y="223633"/>
                </a:lnTo>
                <a:lnTo>
                  <a:pt x="1970088" y="239493"/>
                </a:lnTo>
                <a:lnTo>
                  <a:pt x="1971675" y="255671"/>
                </a:lnTo>
                <a:lnTo>
                  <a:pt x="1972945" y="272800"/>
                </a:lnTo>
                <a:lnTo>
                  <a:pt x="1973263" y="289929"/>
                </a:lnTo>
                <a:lnTo>
                  <a:pt x="1972945" y="295956"/>
                </a:lnTo>
                <a:lnTo>
                  <a:pt x="1972945" y="302300"/>
                </a:lnTo>
                <a:lnTo>
                  <a:pt x="1973263" y="302300"/>
                </a:lnTo>
                <a:lnTo>
                  <a:pt x="1978660" y="302617"/>
                </a:lnTo>
                <a:lnTo>
                  <a:pt x="1984375" y="303569"/>
                </a:lnTo>
                <a:lnTo>
                  <a:pt x="1989773" y="305472"/>
                </a:lnTo>
                <a:lnTo>
                  <a:pt x="1995170" y="308010"/>
                </a:lnTo>
                <a:lnTo>
                  <a:pt x="1999933" y="311182"/>
                </a:lnTo>
                <a:lnTo>
                  <a:pt x="2004378" y="314988"/>
                </a:lnTo>
                <a:lnTo>
                  <a:pt x="2008823" y="319112"/>
                </a:lnTo>
                <a:lnTo>
                  <a:pt x="2012633" y="323870"/>
                </a:lnTo>
                <a:lnTo>
                  <a:pt x="2016443" y="328945"/>
                </a:lnTo>
                <a:lnTo>
                  <a:pt x="2019300" y="334972"/>
                </a:lnTo>
                <a:lnTo>
                  <a:pt x="2022158" y="341316"/>
                </a:lnTo>
                <a:lnTo>
                  <a:pt x="2024380" y="347660"/>
                </a:lnTo>
                <a:lnTo>
                  <a:pt x="2026285" y="354639"/>
                </a:lnTo>
                <a:lnTo>
                  <a:pt x="2027873" y="361617"/>
                </a:lnTo>
                <a:lnTo>
                  <a:pt x="2028508" y="368913"/>
                </a:lnTo>
                <a:lnTo>
                  <a:pt x="2028825" y="376526"/>
                </a:lnTo>
                <a:lnTo>
                  <a:pt x="2028825" y="380332"/>
                </a:lnTo>
                <a:lnTo>
                  <a:pt x="2028508" y="384139"/>
                </a:lnTo>
                <a:lnTo>
                  <a:pt x="2027873" y="387945"/>
                </a:lnTo>
                <a:lnTo>
                  <a:pt x="2026603" y="391434"/>
                </a:lnTo>
                <a:lnTo>
                  <a:pt x="2025333" y="394924"/>
                </a:lnTo>
                <a:lnTo>
                  <a:pt x="2023745" y="398730"/>
                </a:lnTo>
                <a:lnTo>
                  <a:pt x="2022158" y="401902"/>
                </a:lnTo>
                <a:lnTo>
                  <a:pt x="2020570" y="405391"/>
                </a:lnTo>
                <a:lnTo>
                  <a:pt x="2015808" y="412053"/>
                </a:lnTo>
                <a:lnTo>
                  <a:pt x="2010728" y="418397"/>
                </a:lnTo>
                <a:lnTo>
                  <a:pt x="2005013" y="423789"/>
                </a:lnTo>
                <a:lnTo>
                  <a:pt x="1998663" y="429182"/>
                </a:lnTo>
                <a:lnTo>
                  <a:pt x="1992313" y="433940"/>
                </a:lnTo>
                <a:lnTo>
                  <a:pt x="1985328" y="438063"/>
                </a:lnTo>
                <a:lnTo>
                  <a:pt x="1978343" y="441870"/>
                </a:lnTo>
                <a:lnTo>
                  <a:pt x="1971358" y="445042"/>
                </a:lnTo>
                <a:lnTo>
                  <a:pt x="1964690" y="447579"/>
                </a:lnTo>
                <a:lnTo>
                  <a:pt x="1957705" y="449483"/>
                </a:lnTo>
                <a:lnTo>
                  <a:pt x="1951673" y="450752"/>
                </a:lnTo>
                <a:lnTo>
                  <a:pt x="1945640" y="451069"/>
                </a:lnTo>
                <a:lnTo>
                  <a:pt x="1945005" y="450752"/>
                </a:lnTo>
                <a:lnTo>
                  <a:pt x="1940560" y="462805"/>
                </a:lnTo>
                <a:lnTo>
                  <a:pt x="1936115" y="474542"/>
                </a:lnTo>
                <a:lnTo>
                  <a:pt x="1931353" y="486278"/>
                </a:lnTo>
                <a:lnTo>
                  <a:pt x="1926590" y="497698"/>
                </a:lnTo>
                <a:lnTo>
                  <a:pt x="1921193" y="509117"/>
                </a:lnTo>
                <a:lnTo>
                  <a:pt x="1915795" y="520219"/>
                </a:lnTo>
                <a:lnTo>
                  <a:pt x="1909763" y="531321"/>
                </a:lnTo>
                <a:lnTo>
                  <a:pt x="1904048" y="542106"/>
                </a:lnTo>
                <a:lnTo>
                  <a:pt x="1898015" y="552257"/>
                </a:lnTo>
                <a:lnTo>
                  <a:pt x="1891665" y="562407"/>
                </a:lnTo>
                <a:lnTo>
                  <a:pt x="1885633" y="572241"/>
                </a:lnTo>
                <a:lnTo>
                  <a:pt x="1878965" y="581757"/>
                </a:lnTo>
                <a:lnTo>
                  <a:pt x="1871980" y="590956"/>
                </a:lnTo>
                <a:lnTo>
                  <a:pt x="1865313" y="599838"/>
                </a:lnTo>
                <a:lnTo>
                  <a:pt x="1858328" y="608402"/>
                </a:lnTo>
                <a:lnTo>
                  <a:pt x="1850708" y="616332"/>
                </a:lnTo>
                <a:lnTo>
                  <a:pt x="1843405" y="624262"/>
                </a:lnTo>
                <a:lnTo>
                  <a:pt x="1836103" y="631558"/>
                </a:lnTo>
                <a:lnTo>
                  <a:pt x="1828800" y="638537"/>
                </a:lnTo>
                <a:lnTo>
                  <a:pt x="1820863" y="645198"/>
                </a:lnTo>
                <a:lnTo>
                  <a:pt x="1813243" y="651542"/>
                </a:lnTo>
                <a:lnTo>
                  <a:pt x="1805623" y="656934"/>
                </a:lnTo>
                <a:lnTo>
                  <a:pt x="1797368" y="662010"/>
                </a:lnTo>
                <a:lnTo>
                  <a:pt x="1789748" y="667085"/>
                </a:lnTo>
                <a:lnTo>
                  <a:pt x="1781493" y="671209"/>
                </a:lnTo>
                <a:lnTo>
                  <a:pt x="1773555" y="675015"/>
                </a:lnTo>
                <a:lnTo>
                  <a:pt x="1765300" y="677870"/>
                </a:lnTo>
                <a:lnTo>
                  <a:pt x="1757363" y="680408"/>
                </a:lnTo>
                <a:lnTo>
                  <a:pt x="1749108" y="682628"/>
                </a:lnTo>
                <a:lnTo>
                  <a:pt x="1740853" y="684214"/>
                </a:lnTo>
                <a:lnTo>
                  <a:pt x="1732915" y="685483"/>
                </a:lnTo>
                <a:lnTo>
                  <a:pt x="1724660" y="685800"/>
                </a:lnTo>
                <a:lnTo>
                  <a:pt x="1719263" y="685483"/>
                </a:lnTo>
                <a:lnTo>
                  <a:pt x="1713230" y="684848"/>
                </a:lnTo>
                <a:lnTo>
                  <a:pt x="1707833" y="684214"/>
                </a:lnTo>
                <a:lnTo>
                  <a:pt x="1702118" y="683262"/>
                </a:lnTo>
                <a:lnTo>
                  <a:pt x="1696720" y="681994"/>
                </a:lnTo>
                <a:lnTo>
                  <a:pt x="1691323" y="680408"/>
                </a:lnTo>
                <a:lnTo>
                  <a:pt x="1685608" y="678822"/>
                </a:lnTo>
                <a:lnTo>
                  <a:pt x="1680210" y="676918"/>
                </a:lnTo>
                <a:lnTo>
                  <a:pt x="1674495" y="674381"/>
                </a:lnTo>
                <a:lnTo>
                  <a:pt x="1669098" y="672160"/>
                </a:lnTo>
                <a:lnTo>
                  <a:pt x="1658303" y="666133"/>
                </a:lnTo>
                <a:lnTo>
                  <a:pt x="1647190" y="659472"/>
                </a:lnTo>
                <a:lnTo>
                  <a:pt x="1636713" y="651859"/>
                </a:lnTo>
                <a:lnTo>
                  <a:pt x="1626235" y="643295"/>
                </a:lnTo>
                <a:lnTo>
                  <a:pt x="1616075" y="634096"/>
                </a:lnTo>
                <a:lnTo>
                  <a:pt x="1605598" y="624262"/>
                </a:lnTo>
                <a:lnTo>
                  <a:pt x="1595755" y="613477"/>
                </a:lnTo>
                <a:lnTo>
                  <a:pt x="1586230" y="602058"/>
                </a:lnTo>
                <a:lnTo>
                  <a:pt x="1576388" y="590004"/>
                </a:lnTo>
                <a:lnTo>
                  <a:pt x="1567815" y="577316"/>
                </a:lnTo>
                <a:lnTo>
                  <a:pt x="1558925" y="563994"/>
                </a:lnTo>
                <a:lnTo>
                  <a:pt x="1564323" y="558601"/>
                </a:lnTo>
                <a:lnTo>
                  <a:pt x="1570038" y="552257"/>
                </a:lnTo>
                <a:lnTo>
                  <a:pt x="1575118" y="546547"/>
                </a:lnTo>
                <a:lnTo>
                  <a:pt x="1580198" y="540203"/>
                </a:lnTo>
                <a:lnTo>
                  <a:pt x="1584960" y="533542"/>
                </a:lnTo>
                <a:lnTo>
                  <a:pt x="1589405" y="526881"/>
                </a:lnTo>
                <a:lnTo>
                  <a:pt x="1593215" y="519902"/>
                </a:lnTo>
                <a:lnTo>
                  <a:pt x="1596708" y="512924"/>
                </a:lnTo>
                <a:lnTo>
                  <a:pt x="1600200" y="505628"/>
                </a:lnTo>
                <a:lnTo>
                  <a:pt x="1603058" y="498332"/>
                </a:lnTo>
                <a:lnTo>
                  <a:pt x="1605598" y="490719"/>
                </a:lnTo>
                <a:lnTo>
                  <a:pt x="1607820" y="483106"/>
                </a:lnTo>
                <a:lnTo>
                  <a:pt x="1609725" y="475493"/>
                </a:lnTo>
                <a:lnTo>
                  <a:pt x="1610678" y="467246"/>
                </a:lnTo>
                <a:lnTo>
                  <a:pt x="1611630" y="458999"/>
                </a:lnTo>
                <a:lnTo>
                  <a:pt x="1611630" y="451069"/>
                </a:lnTo>
                <a:lnTo>
                  <a:pt x="1611630" y="439649"/>
                </a:lnTo>
                <a:lnTo>
                  <a:pt x="1610360" y="428547"/>
                </a:lnTo>
                <a:lnTo>
                  <a:pt x="1609090" y="417762"/>
                </a:lnTo>
                <a:lnTo>
                  <a:pt x="1606868" y="407295"/>
                </a:lnTo>
                <a:lnTo>
                  <a:pt x="1604328" y="396827"/>
                </a:lnTo>
                <a:lnTo>
                  <a:pt x="1601153" y="386993"/>
                </a:lnTo>
                <a:lnTo>
                  <a:pt x="1597660" y="377477"/>
                </a:lnTo>
                <a:lnTo>
                  <a:pt x="1593215" y="367644"/>
                </a:lnTo>
                <a:lnTo>
                  <a:pt x="1588770" y="359079"/>
                </a:lnTo>
                <a:lnTo>
                  <a:pt x="1583690" y="350515"/>
                </a:lnTo>
                <a:lnTo>
                  <a:pt x="1577658" y="342268"/>
                </a:lnTo>
                <a:lnTo>
                  <a:pt x="1571625" y="334655"/>
                </a:lnTo>
                <a:lnTo>
                  <a:pt x="1565593" y="327359"/>
                </a:lnTo>
                <a:lnTo>
                  <a:pt x="1558608" y="320698"/>
                </a:lnTo>
                <a:lnTo>
                  <a:pt x="1551623" y="314354"/>
                </a:lnTo>
                <a:lnTo>
                  <a:pt x="1544003" y="308327"/>
                </a:lnTo>
                <a:lnTo>
                  <a:pt x="1543050" y="296590"/>
                </a:lnTo>
                <a:lnTo>
                  <a:pt x="1541780" y="285171"/>
                </a:lnTo>
                <a:lnTo>
                  <a:pt x="1540510" y="274069"/>
                </a:lnTo>
                <a:lnTo>
                  <a:pt x="1538605" y="263284"/>
                </a:lnTo>
                <a:lnTo>
                  <a:pt x="1536700" y="252499"/>
                </a:lnTo>
                <a:lnTo>
                  <a:pt x="1534795" y="241714"/>
                </a:lnTo>
                <a:lnTo>
                  <a:pt x="1532573" y="231881"/>
                </a:lnTo>
                <a:lnTo>
                  <a:pt x="1530033" y="222047"/>
                </a:lnTo>
                <a:lnTo>
                  <a:pt x="1527493" y="211897"/>
                </a:lnTo>
                <a:lnTo>
                  <a:pt x="1524635" y="202381"/>
                </a:lnTo>
                <a:lnTo>
                  <a:pt x="1518603" y="184300"/>
                </a:lnTo>
                <a:lnTo>
                  <a:pt x="1511935" y="166854"/>
                </a:lnTo>
                <a:lnTo>
                  <a:pt x="1504950" y="150359"/>
                </a:lnTo>
                <a:lnTo>
                  <a:pt x="1509078" y="141477"/>
                </a:lnTo>
                <a:lnTo>
                  <a:pt x="1513840" y="132596"/>
                </a:lnTo>
                <a:lnTo>
                  <a:pt x="1518285" y="124665"/>
                </a:lnTo>
                <a:lnTo>
                  <a:pt x="1523365" y="116418"/>
                </a:lnTo>
                <a:lnTo>
                  <a:pt x="1528763" y="108805"/>
                </a:lnTo>
                <a:lnTo>
                  <a:pt x="1534160" y="101192"/>
                </a:lnTo>
                <a:lnTo>
                  <a:pt x="1539558" y="94214"/>
                </a:lnTo>
                <a:lnTo>
                  <a:pt x="1545590" y="86918"/>
                </a:lnTo>
                <a:lnTo>
                  <a:pt x="1551940" y="80574"/>
                </a:lnTo>
                <a:lnTo>
                  <a:pt x="1557973" y="74230"/>
                </a:lnTo>
                <a:lnTo>
                  <a:pt x="1564323" y="67886"/>
                </a:lnTo>
                <a:lnTo>
                  <a:pt x="1570990" y="61859"/>
                </a:lnTo>
                <a:lnTo>
                  <a:pt x="1577658" y="56467"/>
                </a:lnTo>
                <a:lnTo>
                  <a:pt x="1584643" y="51391"/>
                </a:lnTo>
                <a:lnTo>
                  <a:pt x="1591628" y="46316"/>
                </a:lnTo>
                <a:lnTo>
                  <a:pt x="1598613" y="41875"/>
                </a:lnTo>
                <a:lnTo>
                  <a:pt x="1605915" y="37434"/>
                </a:lnTo>
                <a:lnTo>
                  <a:pt x="1613535" y="32993"/>
                </a:lnTo>
                <a:lnTo>
                  <a:pt x="1621155" y="29187"/>
                </a:lnTo>
                <a:lnTo>
                  <a:pt x="1628458" y="25380"/>
                </a:lnTo>
                <a:lnTo>
                  <a:pt x="1636395" y="22208"/>
                </a:lnTo>
                <a:lnTo>
                  <a:pt x="1644015" y="19354"/>
                </a:lnTo>
                <a:lnTo>
                  <a:pt x="1652270" y="16816"/>
                </a:lnTo>
                <a:lnTo>
                  <a:pt x="1659890" y="13961"/>
                </a:lnTo>
                <a:lnTo>
                  <a:pt x="1667828" y="12058"/>
                </a:lnTo>
                <a:lnTo>
                  <a:pt x="1676083" y="10155"/>
                </a:lnTo>
                <a:lnTo>
                  <a:pt x="1684338" y="8569"/>
                </a:lnTo>
                <a:lnTo>
                  <a:pt x="1691958" y="6983"/>
                </a:lnTo>
                <a:lnTo>
                  <a:pt x="1700213" y="6348"/>
                </a:lnTo>
                <a:lnTo>
                  <a:pt x="1708468" y="5714"/>
                </a:lnTo>
                <a:lnTo>
                  <a:pt x="1716723" y="4762"/>
                </a:lnTo>
                <a:close/>
                <a:moveTo>
                  <a:pt x="574817" y="0"/>
                </a:moveTo>
                <a:lnTo>
                  <a:pt x="584654" y="317"/>
                </a:lnTo>
                <a:lnTo>
                  <a:pt x="594173" y="1269"/>
                </a:lnTo>
                <a:lnTo>
                  <a:pt x="603693" y="1904"/>
                </a:lnTo>
                <a:lnTo>
                  <a:pt x="613212" y="3491"/>
                </a:lnTo>
                <a:lnTo>
                  <a:pt x="622731" y="5078"/>
                </a:lnTo>
                <a:lnTo>
                  <a:pt x="632568" y="7299"/>
                </a:lnTo>
                <a:lnTo>
                  <a:pt x="642087" y="10155"/>
                </a:lnTo>
                <a:lnTo>
                  <a:pt x="651289" y="13329"/>
                </a:lnTo>
                <a:lnTo>
                  <a:pt x="660809" y="16502"/>
                </a:lnTo>
                <a:lnTo>
                  <a:pt x="669694" y="20311"/>
                </a:lnTo>
                <a:lnTo>
                  <a:pt x="678896" y="24754"/>
                </a:lnTo>
                <a:lnTo>
                  <a:pt x="687780" y="29197"/>
                </a:lnTo>
                <a:lnTo>
                  <a:pt x="696665" y="34274"/>
                </a:lnTo>
                <a:lnTo>
                  <a:pt x="704915" y="39986"/>
                </a:lnTo>
                <a:lnTo>
                  <a:pt x="713483" y="45699"/>
                </a:lnTo>
                <a:lnTo>
                  <a:pt x="721733" y="52046"/>
                </a:lnTo>
                <a:lnTo>
                  <a:pt x="729665" y="58710"/>
                </a:lnTo>
                <a:lnTo>
                  <a:pt x="737598" y="65692"/>
                </a:lnTo>
                <a:lnTo>
                  <a:pt x="744896" y="72991"/>
                </a:lnTo>
                <a:lnTo>
                  <a:pt x="752195" y="80925"/>
                </a:lnTo>
                <a:lnTo>
                  <a:pt x="759175" y="88859"/>
                </a:lnTo>
                <a:lnTo>
                  <a:pt x="765839" y="97427"/>
                </a:lnTo>
                <a:lnTo>
                  <a:pt x="772503" y="106630"/>
                </a:lnTo>
                <a:lnTo>
                  <a:pt x="778214" y="115834"/>
                </a:lnTo>
                <a:lnTo>
                  <a:pt x="784243" y="125354"/>
                </a:lnTo>
                <a:lnTo>
                  <a:pt x="789637" y="135827"/>
                </a:lnTo>
                <a:lnTo>
                  <a:pt x="794714" y="145982"/>
                </a:lnTo>
                <a:lnTo>
                  <a:pt x="799474" y="157089"/>
                </a:lnTo>
                <a:lnTo>
                  <a:pt x="803916" y="168514"/>
                </a:lnTo>
                <a:lnTo>
                  <a:pt x="807724" y="179939"/>
                </a:lnTo>
                <a:lnTo>
                  <a:pt x="811215" y="191998"/>
                </a:lnTo>
                <a:lnTo>
                  <a:pt x="814388" y="204692"/>
                </a:lnTo>
                <a:lnTo>
                  <a:pt x="810897" y="217069"/>
                </a:lnTo>
                <a:lnTo>
                  <a:pt x="807090" y="230398"/>
                </a:lnTo>
                <a:lnTo>
                  <a:pt x="804234" y="244044"/>
                </a:lnTo>
                <a:lnTo>
                  <a:pt x="801695" y="258007"/>
                </a:lnTo>
                <a:lnTo>
                  <a:pt x="799157" y="272288"/>
                </a:lnTo>
                <a:lnTo>
                  <a:pt x="797253" y="287204"/>
                </a:lnTo>
                <a:lnTo>
                  <a:pt x="795666" y="302754"/>
                </a:lnTo>
                <a:lnTo>
                  <a:pt x="794714" y="318622"/>
                </a:lnTo>
                <a:lnTo>
                  <a:pt x="788368" y="324334"/>
                </a:lnTo>
                <a:lnTo>
                  <a:pt x="782022" y="330681"/>
                </a:lnTo>
                <a:lnTo>
                  <a:pt x="776310" y="337346"/>
                </a:lnTo>
                <a:lnTo>
                  <a:pt x="770916" y="344645"/>
                </a:lnTo>
                <a:lnTo>
                  <a:pt x="765839" y="351944"/>
                </a:lnTo>
                <a:lnTo>
                  <a:pt x="761079" y="359878"/>
                </a:lnTo>
                <a:lnTo>
                  <a:pt x="756954" y="367811"/>
                </a:lnTo>
                <a:lnTo>
                  <a:pt x="752829" y="376380"/>
                </a:lnTo>
                <a:lnTo>
                  <a:pt x="749656" y="384948"/>
                </a:lnTo>
                <a:lnTo>
                  <a:pt x="746166" y="394152"/>
                </a:lnTo>
                <a:lnTo>
                  <a:pt x="743627" y="403037"/>
                </a:lnTo>
                <a:lnTo>
                  <a:pt x="741406" y="412558"/>
                </a:lnTo>
                <a:lnTo>
                  <a:pt x="740137" y="422079"/>
                </a:lnTo>
                <a:lnTo>
                  <a:pt x="738550" y="431599"/>
                </a:lnTo>
                <a:lnTo>
                  <a:pt x="737916" y="441754"/>
                </a:lnTo>
                <a:lnTo>
                  <a:pt x="737916" y="451592"/>
                </a:lnTo>
                <a:lnTo>
                  <a:pt x="738233" y="461748"/>
                </a:lnTo>
                <a:lnTo>
                  <a:pt x="739185" y="471903"/>
                </a:lnTo>
                <a:lnTo>
                  <a:pt x="741089" y="481741"/>
                </a:lnTo>
                <a:lnTo>
                  <a:pt x="743627" y="491261"/>
                </a:lnTo>
                <a:lnTo>
                  <a:pt x="746800" y="500465"/>
                </a:lnTo>
                <a:lnTo>
                  <a:pt x="750608" y="509668"/>
                </a:lnTo>
                <a:lnTo>
                  <a:pt x="754733" y="518554"/>
                </a:lnTo>
                <a:lnTo>
                  <a:pt x="759493" y="527122"/>
                </a:lnTo>
                <a:lnTo>
                  <a:pt x="750291" y="543624"/>
                </a:lnTo>
                <a:lnTo>
                  <a:pt x="740771" y="559492"/>
                </a:lnTo>
                <a:lnTo>
                  <a:pt x="730935" y="574725"/>
                </a:lnTo>
                <a:lnTo>
                  <a:pt x="720146" y="589006"/>
                </a:lnTo>
                <a:lnTo>
                  <a:pt x="709040" y="602652"/>
                </a:lnTo>
                <a:lnTo>
                  <a:pt x="697934" y="615346"/>
                </a:lnTo>
                <a:lnTo>
                  <a:pt x="686511" y="627088"/>
                </a:lnTo>
                <a:lnTo>
                  <a:pt x="680799" y="632483"/>
                </a:lnTo>
                <a:lnTo>
                  <a:pt x="674770" y="637561"/>
                </a:lnTo>
                <a:lnTo>
                  <a:pt x="669059" y="642956"/>
                </a:lnTo>
                <a:lnTo>
                  <a:pt x="662713" y="647399"/>
                </a:lnTo>
                <a:lnTo>
                  <a:pt x="656684" y="652159"/>
                </a:lnTo>
                <a:lnTo>
                  <a:pt x="650655" y="656285"/>
                </a:lnTo>
                <a:lnTo>
                  <a:pt x="644309" y="659775"/>
                </a:lnTo>
                <a:lnTo>
                  <a:pt x="637962" y="663584"/>
                </a:lnTo>
                <a:lnTo>
                  <a:pt x="631616" y="666757"/>
                </a:lnTo>
                <a:lnTo>
                  <a:pt x="625587" y="669613"/>
                </a:lnTo>
                <a:lnTo>
                  <a:pt x="619241" y="672470"/>
                </a:lnTo>
                <a:lnTo>
                  <a:pt x="612895" y="674691"/>
                </a:lnTo>
                <a:lnTo>
                  <a:pt x="606548" y="676912"/>
                </a:lnTo>
                <a:lnTo>
                  <a:pt x="600519" y="678182"/>
                </a:lnTo>
                <a:lnTo>
                  <a:pt x="593856" y="679451"/>
                </a:lnTo>
                <a:lnTo>
                  <a:pt x="587510" y="680403"/>
                </a:lnTo>
                <a:lnTo>
                  <a:pt x="581163" y="680721"/>
                </a:lnTo>
                <a:lnTo>
                  <a:pt x="574817" y="681038"/>
                </a:lnTo>
                <a:lnTo>
                  <a:pt x="566567" y="680721"/>
                </a:lnTo>
                <a:lnTo>
                  <a:pt x="558317" y="680086"/>
                </a:lnTo>
                <a:lnTo>
                  <a:pt x="550384" y="678499"/>
                </a:lnTo>
                <a:lnTo>
                  <a:pt x="542134" y="676278"/>
                </a:lnTo>
                <a:lnTo>
                  <a:pt x="534201" y="673739"/>
                </a:lnTo>
                <a:lnTo>
                  <a:pt x="525951" y="670565"/>
                </a:lnTo>
                <a:lnTo>
                  <a:pt x="517701" y="666757"/>
                </a:lnTo>
                <a:lnTo>
                  <a:pt x="509768" y="662314"/>
                </a:lnTo>
                <a:lnTo>
                  <a:pt x="501518" y="657871"/>
                </a:lnTo>
                <a:lnTo>
                  <a:pt x="493903" y="652476"/>
                </a:lnTo>
                <a:lnTo>
                  <a:pt x="486287" y="646764"/>
                </a:lnTo>
                <a:lnTo>
                  <a:pt x="478354" y="640734"/>
                </a:lnTo>
                <a:lnTo>
                  <a:pt x="470739" y="634070"/>
                </a:lnTo>
                <a:lnTo>
                  <a:pt x="463441" y="627088"/>
                </a:lnTo>
                <a:lnTo>
                  <a:pt x="455508" y="619789"/>
                </a:lnTo>
                <a:lnTo>
                  <a:pt x="448527" y="611855"/>
                </a:lnTo>
                <a:lnTo>
                  <a:pt x="441229" y="603921"/>
                </a:lnTo>
                <a:lnTo>
                  <a:pt x="434248" y="595036"/>
                </a:lnTo>
                <a:lnTo>
                  <a:pt x="427267" y="586150"/>
                </a:lnTo>
                <a:lnTo>
                  <a:pt x="420604" y="576946"/>
                </a:lnTo>
                <a:lnTo>
                  <a:pt x="413940" y="567426"/>
                </a:lnTo>
                <a:lnTo>
                  <a:pt x="407276" y="557271"/>
                </a:lnTo>
                <a:lnTo>
                  <a:pt x="400930" y="547433"/>
                </a:lnTo>
                <a:lnTo>
                  <a:pt x="395219" y="536643"/>
                </a:lnTo>
                <a:lnTo>
                  <a:pt x="389190" y="526170"/>
                </a:lnTo>
                <a:lnTo>
                  <a:pt x="383795" y="515380"/>
                </a:lnTo>
                <a:lnTo>
                  <a:pt x="378084" y="504273"/>
                </a:lnTo>
                <a:lnTo>
                  <a:pt x="373007" y="492848"/>
                </a:lnTo>
                <a:lnTo>
                  <a:pt x="367930" y="481106"/>
                </a:lnTo>
                <a:lnTo>
                  <a:pt x="363170" y="469364"/>
                </a:lnTo>
                <a:lnTo>
                  <a:pt x="358728" y="457622"/>
                </a:lnTo>
                <a:lnTo>
                  <a:pt x="354603" y="445245"/>
                </a:lnTo>
                <a:lnTo>
                  <a:pt x="348256" y="444293"/>
                </a:lnTo>
                <a:lnTo>
                  <a:pt x="342545" y="442389"/>
                </a:lnTo>
                <a:lnTo>
                  <a:pt x="335881" y="440168"/>
                </a:lnTo>
                <a:lnTo>
                  <a:pt x="329535" y="437311"/>
                </a:lnTo>
                <a:lnTo>
                  <a:pt x="323189" y="433821"/>
                </a:lnTo>
                <a:lnTo>
                  <a:pt x="317160" y="430330"/>
                </a:lnTo>
                <a:lnTo>
                  <a:pt x="311131" y="425887"/>
                </a:lnTo>
                <a:lnTo>
                  <a:pt x="305102" y="421127"/>
                </a:lnTo>
                <a:lnTo>
                  <a:pt x="299708" y="416049"/>
                </a:lnTo>
                <a:lnTo>
                  <a:pt x="294948" y="410654"/>
                </a:lnTo>
                <a:lnTo>
                  <a:pt x="290506" y="404624"/>
                </a:lnTo>
                <a:lnTo>
                  <a:pt x="286698" y="398912"/>
                </a:lnTo>
                <a:lnTo>
                  <a:pt x="283525" y="392565"/>
                </a:lnTo>
                <a:lnTo>
                  <a:pt x="281304" y="385900"/>
                </a:lnTo>
                <a:lnTo>
                  <a:pt x="280669" y="382727"/>
                </a:lnTo>
                <a:lnTo>
                  <a:pt x="279717" y="378919"/>
                </a:lnTo>
                <a:lnTo>
                  <a:pt x="279400" y="375745"/>
                </a:lnTo>
                <a:lnTo>
                  <a:pt x="279400" y="372254"/>
                </a:lnTo>
                <a:lnTo>
                  <a:pt x="279400" y="365273"/>
                </a:lnTo>
                <a:lnTo>
                  <a:pt x="280034" y="358291"/>
                </a:lnTo>
                <a:lnTo>
                  <a:pt x="281304" y="351944"/>
                </a:lnTo>
                <a:lnTo>
                  <a:pt x="283207" y="345914"/>
                </a:lnTo>
                <a:lnTo>
                  <a:pt x="285111" y="339567"/>
                </a:lnTo>
                <a:lnTo>
                  <a:pt x="287333" y="333855"/>
                </a:lnTo>
                <a:lnTo>
                  <a:pt x="290188" y="328460"/>
                </a:lnTo>
                <a:lnTo>
                  <a:pt x="293044" y="323382"/>
                </a:lnTo>
                <a:lnTo>
                  <a:pt x="296535" y="318939"/>
                </a:lnTo>
                <a:lnTo>
                  <a:pt x="300025" y="314496"/>
                </a:lnTo>
                <a:lnTo>
                  <a:pt x="304150" y="310688"/>
                </a:lnTo>
                <a:lnTo>
                  <a:pt x="308275" y="307197"/>
                </a:lnTo>
                <a:lnTo>
                  <a:pt x="312718" y="304658"/>
                </a:lnTo>
                <a:lnTo>
                  <a:pt x="317477" y="301802"/>
                </a:lnTo>
                <a:lnTo>
                  <a:pt x="322237" y="300215"/>
                </a:lnTo>
                <a:lnTo>
                  <a:pt x="326997" y="298946"/>
                </a:lnTo>
                <a:lnTo>
                  <a:pt x="326679" y="291964"/>
                </a:lnTo>
                <a:lnTo>
                  <a:pt x="326679" y="285300"/>
                </a:lnTo>
                <a:lnTo>
                  <a:pt x="326997" y="268163"/>
                </a:lnTo>
                <a:lnTo>
                  <a:pt x="327948" y="251343"/>
                </a:lnTo>
                <a:lnTo>
                  <a:pt x="329535" y="234841"/>
                </a:lnTo>
                <a:lnTo>
                  <a:pt x="332074" y="219291"/>
                </a:lnTo>
                <a:lnTo>
                  <a:pt x="334929" y="203740"/>
                </a:lnTo>
                <a:lnTo>
                  <a:pt x="338737" y="189459"/>
                </a:lnTo>
                <a:lnTo>
                  <a:pt x="343179" y="175179"/>
                </a:lnTo>
                <a:lnTo>
                  <a:pt x="347939" y="161532"/>
                </a:lnTo>
                <a:lnTo>
                  <a:pt x="353651" y="148521"/>
                </a:lnTo>
                <a:lnTo>
                  <a:pt x="359362" y="136144"/>
                </a:lnTo>
                <a:lnTo>
                  <a:pt x="366026" y="123767"/>
                </a:lnTo>
                <a:lnTo>
                  <a:pt x="373007" y="112343"/>
                </a:lnTo>
                <a:lnTo>
                  <a:pt x="380305" y="101870"/>
                </a:lnTo>
                <a:lnTo>
                  <a:pt x="388238" y="91398"/>
                </a:lnTo>
                <a:lnTo>
                  <a:pt x="396171" y="81560"/>
                </a:lnTo>
                <a:lnTo>
                  <a:pt x="404738" y="72356"/>
                </a:lnTo>
                <a:lnTo>
                  <a:pt x="413940" y="63788"/>
                </a:lnTo>
                <a:lnTo>
                  <a:pt x="423142" y="55219"/>
                </a:lnTo>
                <a:lnTo>
                  <a:pt x="432661" y="47920"/>
                </a:lnTo>
                <a:lnTo>
                  <a:pt x="442815" y="40939"/>
                </a:lnTo>
                <a:lnTo>
                  <a:pt x="452652" y="34274"/>
                </a:lnTo>
                <a:lnTo>
                  <a:pt x="463441" y="28562"/>
                </a:lnTo>
                <a:lnTo>
                  <a:pt x="473595" y="23167"/>
                </a:lnTo>
                <a:lnTo>
                  <a:pt x="484701" y="18407"/>
                </a:lnTo>
                <a:lnTo>
                  <a:pt x="495489" y="13964"/>
                </a:lnTo>
                <a:lnTo>
                  <a:pt x="506278" y="10473"/>
                </a:lnTo>
                <a:lnTo>
                  <a:pt x="517701" y="7299"/>
                </a:lnTo>
                <a:lnTo>
                  <a:pt x="529124" y="4760"/>
                </a:lnTo>
                <a:lnTo>
                  <a:pt x="540230" y="2539"/>
                </a:lnTo>
                <a:lnTo>
                  <a:pt x="551653" y="1587"/>
                </a:lnTo>
                <a:lnTo>
                  <a:pt x="563394" y="317"/>
                </a:lnTo>
                <a:lnTo>
                  <a:pt x="574817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anchor="ctr"/>
          <a:lstStyle/>
          <a:p>
            <a:endParaRPr lang="zh-CN" altLang="en-US">
              <a:latin typeface="+mj-lt"/>
            </a:endParaRPr>
          </a:p>
        </p:txBody>
      </p:sp>
      <p:sp>
        <p:nvSpPr>
          <p:cNvPr id="249" name="矩形 248"/>
          <p:cNvSpPr/>
          <p:nvPr/>
        </p:nvSpPr>
        <p:spPr>
          <a:xfrm>
            <a:off x="7657854" y="3183053"/>
            <a:ext cx="3310303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2000" dirty="0">
                <a:latin typeface="+mj-lt"/>
                <a:ea typeface="方正正黑简体" panose="02000000000000000000" pitchFamily="2" charset="-122"/>
              </a:rPr>
              <a:t>We hope that this template will return to you as a time, money and reputation.</a:t>
            </a:r>
            <a:endParaRPr lang="zh-CN" altLang="en-US" sz="2000" dirty="0">
              <a:latin typeface="+mj-lt"/>
              <a:ea typeface="方正正黑简体" panose="02000000000000000000" pitchFamily="2" charset="-122"/>
            </a:endParaRPr>
          </a:p>
        </p:txBody>
      </p:sp>
      <p:grpSp>
        <p:nvGrpSpPr>
          <p:cNvPr id="279" name="组合 278"/>
          <p:cNvGrpSpPr/>
          <p:nvPr/>
        </p:nvGrpSpPr>
        <p:grpSpPr>
          <a:xfrm>
            <a:off x="-22274" y="304560"/>
            <a:ext cx="3395006" cy="652790"/>
            <a:chOff x="-22274" y="304560"/>
            <a:chExt cx="3395006" cy="652790"/>
          </a:xfrm>
        </p:grpSpPr>
        <p:grpSp>
          <p:nvGrpSpPr>
            <p:cNvPr id="278" name="组合 277"/>
            <p:cNvGrpSpPr/>
            <p:nvPr/>
          </p:nvGrpSpPr>
          <p:grpSpPr>
            <a:xfrm>
              <a:off x="-22274" y="526055"/>
              <a:ext cx="2726545" cy="431295"/>
              <a:chOff x="-22274" y="526055"/>
              <a:chExt cx="2726545" cy="431295"/>
            </a:xfrm>
          </p:grpSpPr>
          <p:sp>
            <p:nvSpPr>
              <p:cNvPr id="266" name="任意多边形 265"/>
              <p:cNvSpPr/>
              <p:nvPr/>
            </p:nvSpPr>
            <p:spPr>
              <a:xfrm>
                <a:off x="-22274" y="663087"/>
                <a:ext cx="2621280" cy="243840"/>
              </a:xfrm>
              <a:custGeom>
                <a:avLst/>
                <a:gdLst>
                  <a:gd name="connsiteX0" fmla="*/ 0 w 2621280"/>
                  <a:gd name="connsiteY0" fmla="*/ 0 h 243840"/>
                  <a:gd name="connsiteX1" fmla="*/ 937260 w 2621280"/>
                  <a:gd name="connsiteY1" fmla="*/ 0 h 243840"/>
                  <a:gd name="connsiteX2" fmla="*/ 1181100 w 2621280"/>
                  <a:gd name="connsiteY2" fmla="*/ 243840 h 243840"/>
                  <a:gd name="connsiteX3" fmla="*/ 2621280 w 2621280"/>
                  <a:gd name="connsiteY3" fmla="*/ 243840 h 24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1280" h="243840">
                    <a:moveTo>
                      <a:pt x="0" y="0"/>
                    </a:moveTo>
                    <a:lnTo>
                      <a:pt x="937260" y="0"/>
                    </a:lnTo>
                    <a:lnTo>
                      <a:pt x="1181100" y="243840"/>
                    </a:lnTo>
                    <a:lnTo>
                      <a:pt x="2621280" y="24384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grpSp>
            <p:nvGrpSpPr>
              <p:cNvPr id="6" name="组合 5"/>
              <p:cNvGrpSpPr/>
              <p:nvPr/>
            </p:nvGrpSpPr>
            <p:grpSpPr>
              <a:xfrm>
                <a:off x="206190" y="526055"/>
                <a:ext cx="276624" cy="276624"/>
                <a:chOff x="5216663" y="2206897"/>
                <a:chExt cx="276624" cy="276624"/>
              </a:xfrm>
            </p:grpSpPr>
            <p:sp>
              <p:nvSpPr>
                <p:cNvPr id="7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16663" y="2206897"/>
                  <a:ext cx="276624" cy="276624"/>
                </a:xfrm>
                <a:prstGeom prst="ellipse">
                  <a:avLst/>
                </a:prstGeom>
                <a:solidFill>
                  <a:schemeClr val="bg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latin typeface="+mj-lt"/>
                  </a:endParaRPr>
                </a:p>
              </p:txBody>
            </p:sp>
            <p:sp>
              <p:nvSpPr>
                <p:cNvPr id="8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82116" y="2273211"/>
                  <a:ext cx="144000" cy="144000"/>
                </a:xfrm>
                <a:prstGeom prst="ellipse">
                  <a:avLst/>
                </a:prstGeom>
                <a:solidFill>
                  <a:schemeClr val="tx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latin typeface="+mj-lt"/>
                  </a:endParaRPr>
                </a:p>
              </p:txBody>
            </p:sp>
          </p:grpSp>
          <p:sp>
            <p:nvSpPr>
              <p:cNvPr id="270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596271" y="84935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</p:grpSp>
        <p:sp>
          <p:nvSpPr>
            <p:cNvPr id="272" name="文本框 271"/>
            <p:cNvSpPr txBox="1"/>
            <p:nvPr/>
          </p:nvSpPr>
          <p:spPr>
            <a:xfrm>
              <a:off x="1006539" y="304560"/>
              <a:ext cx="2250593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tr-TR" altLang="zh-CN" sz="2600" b="1" dirty="0">
                  <a:latin typeface="+mj-lt"/>
                  <a:ea typeface="方正清刻本悦宋简体" panose="02000000000000000000" pitchFamily="2" charset="-122"/>
                </a:rPr>
                <a:t>TITLE HERE</a:t>
              </a:r>
              <a:endParaRPr lang="zh-CN" altLang="en-US" sz="2600" b="1" dirty="0">
                <a:latin typeface="+mj-lt"/>
                <a:ea typeface="方正清刻本悦宋简体" panose="02000000000000000000" pitchFamily="2" charset="-122"/>
              </a:endParaRPr>
            </a:p>
          </p:txBody>
        </p:sp>
        <p:grpSp>
          <p:nvGrpSpPr>
            <p:cNvPr id="277" name="组合 276"/>
            <p:cNvGrpSpPr/>
            <p:nvPr/>
          </p:nvGrpSpPr>
          <p:grpSpPr>
            <a:xfrm>
              <a:off x="2909925" y="529575"/>
              <a:ext cx="462807" cy="427775"/>
              <a:chOff x="2909925" y="529575"/>
              <a:chExt cx="462807" cy="427775"/>
            </a:xfrm>
          </p:grpSpPr>
          <p:sp>
            <p:nvSpPr>
              <p:cNvPr id="267" name="任意多边形 266"/>
              <p:cNvSpPr/>
              <p:nvPr/>
            </p:nvSpPr>
            <p:spPr>
              <a:xfrm>
                <a:off x="3003896" y="614253"/>
                <a:ext cx="309544" cy="291465"/>
              </a:xfrm>
              <a:custGeom>
                <a:avLst/>
                <a:gdLst>
                  <a:gd name="connsiteX0" fmla="*/ 411480 w 411480"/>
                  <a:gd name="connsiteY0" fmla="*/ 0 h 1036320"/>
                  <a:gd name="connsiteX1" fmla="*/ 411480 w 411480"/>
                  <a:gd name="connsiteY1" fmla="*/ 883920 h 1036320"/>
                  <a:gd name="connsiteX2" fmla="*/ 259080 w 411480"/>
                  <a:gd name="connsiteY2" fmla="*/ 1036320 h 1036320"/>
                  <a:gd name="connsiteX3" fmla="*/ 0 w 411480"/>
                  <a:gd name="connsiteY3" fmla="*/ 1036320 h 1036320"/>
                  <a:gd name="connsiteX0" fmla="*/ 309086 w 309086"/>
                  <a:gd name="connsiteY0" fmla="*/ 0 h 1036320"/>
                  <a:gd name="connsiteX1" fmla="*/ 309086 w 309086"/>
                  <a:gd name="connsiteY1" fmla="*/ 883920 h 1036320"/>
                  <a:gd name="connsiteX2" fmla="*/ 156686 w 309086"/>
                  <a:gd name="connsiteY2" fmla="*/ 1036320 h 1036320"/>
                  <a:gd name="connsiteX3" fmla="*/ 0 w 309086"/>
                  <a:gd name="connsiteY3" fmla="*/ 1036320 h 103632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1566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3090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432911"/>
                  <a:gd name="connsiteY0" fmla="*/ 0 h 434340"/>
                  <a:gd name="connsiteX1" fmla="*/ 432911 w 432911"/>
                  <a:gd name="connsiteY1" fmla="*/ 310515 h 434340"/>
                  <a:gd name="connsiteX2" fmla="*/ 309086 w 432911"/>
                  <a:gd name="connsiteY2" fmla="*/ 434340 h 434340"/>
                  <a:gd name="connsiteX3" fmla="*/ 0 w 432911"/>
                  <a:gd name="connsiteY3" fmla="*/ 434340 h 43434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09086 w 432911"/>
                  <a:gd name="connsiteY2" fmla="*/ 453390 h 453390"/>
                  <a:gd name="connsiteX3" fmla="*/ 0 w 432911"/>
                  <a:gd name="connsiteY3" fmla="*/ 453390 h 45339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56711 w 432911"/>
                  <a:gd name="connsiteY2" fmla="*/ 453390 h 453390"/>
                  <a:gd name="connsiteX3" fmla="*/ 0 w 432911"/>
                  <a:gd name="connsiteY3" fmla="*/ 453390 h 453390"/>
                  <a:gd name="connsiteX0" fmla="*/ 432911 w 451961"/>
                  <a:gd name="connsiteY0" fmla="*/ 0 h 453390"/>
                  <a:gd name="connsiteX1" fmla="*/ 451961 w 451961"/>
                  <a:gd name="connsiteY1" fmla="*/ 358140 h 453390"/>
                  <a:gd name="connsiteX2" fmla="*/ 356711 w 451961"/>
                  <a:gd name="connsiteY2" fmla="*/ 453390 h 453390"/>
                  <a:gd name="connsiteX3" fmla="*/ 0 w 451961"/>
                  <a:gd name="connsiteY3" fmla="*/ 453390 h 453390"/>
                  <a:gd name="connsiteX0" fmla="*/ 466249 w 466249"/>
                  <a:gd name="connsiteY0" fmla="*/ 0 h 443865"/>
                  <a:gd name="connsiteX1" fmla="*/ 451961 w 466249"/>
                  <a:gd name="connsiteY1" fmla="*/ 348615 h 443865"/>
                  <a:gd name="connsiteX2" fmla="*/ 356711 w 466249"/>
                  <a:gd name="connsiteY2" fmla="*/ 443865 h 443865"/>
                  <a:gd name="connsiteX3" fmla="*/ 0 w 466249"/>
                  <a:gd name="connsiteY3" fmla="*/ 443865 h 443865"/>
                  <a:gd name="connsiteX0" fmla="*/ 456724 w 456724"/>
                  <a:gd name="connsiteY0" fmla="*/ 0 h 443865"/>
                  <a:gd name="connsiteX1" fmla="*/ 451961 w 456724"/>
                  <a:gd name="connsiteY1" fmla="*/ 348615 h 443865"/>
                  <a:gd name="connsiteX2" fmla="*/ 356711 w 456724"/>
                  <a:gd name="connsiteY2" fmla="*/ 443865 h 443865"/>
                  <a:gd name="connsiteX3" fmla="*/ 0 w 456724"/>
                  <a:gd name="connsiteY3" fmla="*/ 443865 h 443865"/>
                  <a:gd name="connsiteX0" fmla="*/ 451961 w 452419"/>
                  <a:gd name="connsiteY0" fmla="*/ 0 h 443865"/>
                  <a:gd name="connsiteX1" fmla="*/ 451961 w 452419"/>
                  <a:gd name="connsiteY1" fmla="*/ 348615 h 443865"/>
                  <a:gd name="connsiteX2" fmla="*/ 356711 w 452419"/>
                  <a:gd name="connsiteY2" fmla="*/ 443865 h 443865"/>
                  <a:gd name="connsiteX3" fmla="*/ 0 w 452419"/>
                  <a:gd name="connsiteY3" fmla="*/ 443865 h 443865"/>
                  <a:gd name="connsiteX0" fmla="*/ 309086 w 309544"/>
                  <a:gd name="connsiteY0" fmla="*/ 0 h 443865"/>
                  <a:gd name="connsiteX1" fmla="*/ 309086 w 309544"/>
                  <a:gd name="connsiteY1" fmla="*/ 348615 h 443865"/>
                  <a:gd name="connsiteX2" fmla="*/ 213836 w 309544"/>
                  <a:gd name="connsiteY2" fmla="*/ 443865 h 443865"/>
                  <a:gd name="connsiteX3" fmla="*/ 0 w 309544"/>
                  <a:gd name="connsiteY3" fmla="*/ 443865 h 443865"/>
                  <a:gd name="connsiteX0" fmla="*/ 309086 w 309544"/>
                  <a:gd name="connsiteY0" fmla="*/ 0 h 291465"/>
                  <a:gd name="connsiteX1" fmla="*/ 309086 w 309544"/>
                  <a:gd name="connsiteY1" fmla="*/ 196215 h 291465"/>
                  <a:gd name="connsiteX2" fmla="*/ 213836 w 309544"/>
                  <a:gd name="connsiteY2" fmla="*/ 291465 h 291465"/>
                  <a:gd name="connsiteX3" fmla="*/ 0 w 309544"/>
                  <a:gd name="connsiteY3" fmla="*/ 291465 h 291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9544" h="291465">
                    <a:moveTo>
                      <a:pt x="309086" y="0"/>
                    </a:moveTo>
                    <a:cubicBezTo>
                      <a:pt x="307498" y="116205"/>
                      <a:pt x="310674" y="80010"/>
                      <a:pt x="309086" y="196215"/>
                    </a:cubicBezTo>
                    <a:lnTo>
                      <a:pt x="213836" y="291465"/>
                    </a:lnTo>
                    <a:lnTo>
                      <a:pt x="0" y="291465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sp>
            <p:nvSpPr>
              <p:cNvPr id="271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909925" y="849350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276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264732" y="52957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5798271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2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2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53" presetClass="entr" presetSubtype="16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3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3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" dur="3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6" presetClass="emph" presetSubtype="0" autoRev="1" fill="hold" grpId="1" nodeType="withEffect">
                                  <p:stCondLst>
                                    <p:cond delay="550"/>
                                  </p:stCondLst>
                                  <p:childTnLst>
                                    <p:animScale>
                                      <p:cBhvr>
                                        <p:cTn id="15" dur="250" fill="hold"/>
                                        <p:tgtEl>
                                          <p:spTgt spid="39"/>
                                        </p:tgtEl>
                                      </p:cBhvr>
                                      <p:by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16" presetID="6" presetClass="entr" presetSubtype="32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18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8" presetClass="entr" presetSubtype="32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21" dur="3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8" presetClass="entr" presetSubtype="32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24" dur="3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22" presetClass="entr" presetSubtype="8" fill="hold" grpId="0" nodeType="withEffect">
                                  <p:stCondLst>
                                    <p:cond delay="325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25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53" presetClass="entr" presetSubtype="16" fill="hold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3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3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" dur="3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2" presetClass="entr" presetSubtype="4" fill="hold" nodeType="withEffect">
                                  <p:stCondLst>
                                    <p:cond delay="38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25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22" presetClass="entr" presetSubtype="1" fill="hold" nodeType="withEffect">
                                  <p:stCondLst>
                                    <p:cond delay="38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8" dur="25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22" presetClass="entr" presetSubtype="1" fill="hold" nodeType="withEffect">
                                  <p:stCondLst>
                                    <p:cond delay="38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1" dur="25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8" presetClass="entr" presetSubtype="32" fill="hold" grpId="0" nodeType="withEffect">
                                  <p:stCondLst>
                                    <p:cond delay="40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44" dur="5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 animBg="1"/>
      <p:bldP spid="39" grpId="1" animBg="1"/>
      <p:bldP spid="42" grpId="0" animBg="1"/>
      <p:bldP spid="241" grpId="0"/>
      <p:bldP spid="245" grpId="0" animBg="1"/>
      <p:bldP spid="249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直接连接符 1"/>
          <p:cNvCxnSpPr>
            <a:stCxn id="25" idx="6"/>
            <a:endCxn id="28" idx="2"/>
          </p:cNvCxnSpPr>
          <p:nvPr/>
        </p:nvCxnSpPr>
        <p:spPr>
          <a:xfrm>
            <a:off x="1957298" y="3429000"/>
            <a:ext cx="8285025" cy="0"/>
          </a:xfrm>
          <a:prstGeom prst="line">
            <a:avLst/>
          </a:prstGeom>
          <a:ln>
            <a:solidFill>
              <a:schemeClr val="tx1">
                <a:alpha val="58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" name="组合 8"/>
          <p:cNvGrpSpPr/>
          <p:nvPr/>
        </p:nvGrpSpPr>
        <p:grpSpPr>
          <a:xfrm>
            <a:off x="3592620" y="3305740"/>
            <a:ext cx="581246" cy="276999"/>
            <a:chOff x="3592620" y="3305740"/>
            <a:chExt cx="581246" cy="276999"/>
          </a:xfrm>
        </p:grpSpPr>
        <p:sp useBgFill="1">
          <p:nvSpPr>
            <p:cNvPr id="4" name="任意多边形 3"/>
            <p:cNvSpPr/>
            <p:nvPr/>
          </p:nvSpPr>
          <p:spPr>
            <a:xfrm flipH="1">
              <a:off x="3621892" y="3319463"/>
              <a:ext cx="517120" cy="219074"/>
            </a:xfrm>
            <a:custGeom>
              <a:avLst/>
              <a:gdLst>
                <a:gd name="connsiteX0" fmla="*/ 161887 w 3175315"/>
                <a:gd name="connsiteY0" fmla="*/ 0 h 1345199"/>
                <a:gd name="connsiteX1" fmla="*/ 2997137 w 3175315"/>
                <a:gd name="connsiteY1" fmla="*/ 0 h 1345199"/>
                <a:gd name="connsiteX2" fmla="*/ 3175315 w 3175315"/>
                <a:gd name="connsiteY2" fmla="*/ 170237 h 1345199"/>
                <a:gd name="connsiteX3" fmla="*/ 3175315 w 3175315"/>
                <a:gd name="connsiteY3" fmla="*/ 1212565 h 1345199"/>
                <a:gd name="connsiteX4" fmla="*/ 3048592 w 3175315"/>
                <a:gd name="connsiteY4" fmla="*/ 1345199 h 1345199"/>
                <a:gd name="connsiteX5" fmla="*/ 126981 w 3175315"/>
                <a:gd name="connsiteY5" fmla="*/ 1345199 h 1345199"/>
                <a:gd name="connsiteX6" fmla="*/ 0 w 3175315"/>
                <a:gd name="connsiteY6" fmla="*/ 1223877 h 1345199"/>
                <a:gd name="connsiteX7" fmla="*/ 0 w 3175315"/>
                <a:gd name="connsiteY7" fmla="*/ 169439 h 1345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5315" h="1345199">
                  <a:moveTo>
                    <a:pt x="161887" y="0"/>
                  </a:moveTo>
                  <a:lnTo>
                    <a:pt x="2997137" y="0"/>
                  </a:lnTo>
                  <a:lnTo>
                    <a:pt x="3175315" y="170237"/>
                  </a:lnTo>
                  <a:lnTo>
                    <a:pt x="3175315" y="1212565"/>
                  </a:lnTo>
                  <a:lnTo>
                    <a:pt x="3048592" y="1345199"/>
                  </a:lnTo>
                  <a:lnTo>
                    <a:pt x="126981" y="1345199"/>
                  </a:lnTo>
                  <a:lnTo>
                    <a:pt x="0" y="1223877"/>
                  </a:lnTo>
                  <a:lnTo>
                    <a:pt x="0" y="169439"/>
                  </a:lnTo>
                  <a:close/>
                </a:path>
              </a:pathLst>
            </a:custGeom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100" dirty="0">
                <a:solidFill>
                  <a:schemeClr val="tx1"/>
                </a:solidFill>
                <a:latin typeface="+mj-lt"/>
                <a:ea typeface="方正正纤黑简体" panose="02000000000000000000" pitchFamily="2" charset="-122"/>
              </a:endParaRPr>
            </a:p>
          </p:txBody>
        </p:sp>
        <p:sp>
          <p:nvSpPr>
            <p:cNvPr id="5" name="文本框 4"/>
            <p:cNvSpPr txBox="1"/>
            <p:nvPr/>
          </p:nvSpPr>
          <p:spPr>
            <a:xfrm>
              <a:off x="3592620" y="3305740"/>
              <a:ext cx="58124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sz="1200" dirty="0">
                  <a:latin typeface="+mj-lt"/>
                  <a:ea typeface="方正正黑简体" panose="02000000000000000000" pitchFamily="2" charset="-122"/>
                </a:rPr>
                <a:t>20XX</a:t>
              </a:r>
              <a:endParaRPr lang="zh-CN" altLang="en-US" sz="1200" dirty="0">
                <a:latin typeface="+mj-lt"/>
                <a:ea typeface="方正正黑简体" panose="02000000000000000000" pitchFamily="2" charset="-122"/>
              </a:endParaRPr>
            </a:p>
          </p:txBody>
        </p:sp>
      </p:grpSp>
      <p:grpSp>
        <p:nvGrpSpPr>
          <p:cNvPr id="6" name="组合 5"/>
          <p:cNvGrpSpPr/>
          <p:nvPr/>
        </p:nvGrpSpPr>
        <p:grpSpPr>
          <a:xfrm>
            <a:off x="5809188" y="3305740"/>
            <a:ext cx="581246" cy="276999"/>
            <a:chOff x="5809188" y="3305740"/>
            <a:chExt cx="581246" cy="276999"/>
          </a:xfrm>
        </p:grpSpPr>
        <p:sp useBgFill="1">
          <p:nvSpPr>
            <p:cNvPr id="7" name="任意多边形 6"/>
            <p:cNvSpPr/>
            <p:nvPr/>
          </p:nvSpPr>
          <p:spPr>
            <a:xfrm flipH="1">
              <a:off x="5838460" y="3319463"/>
              <a:ext cx="517120" cy="219074"/>
            </a:xfrm>
            <a:custGeom>
              <a:avLst/>
              <a:gdLst>
                <a:gd name="connsiteX0" fmla="*/ 161887 w 3175315"/>
                <a:gd name="connsiteY0" fmla="*/ 0 h 1345199"/>
                <a:gd name="connsiteX1" fmla="*/ 2997137 w 3175315"/>
                <a:gd name="connsiteY1" fmla="*/ 0 h 1345199"/>
                <a:gd name="connsiteX2" fmla="*/ 3175315 w 3175315"/>
                <a:gd name="connsiteY2" fmla="*/ 170237 h 1345199"/>
                <a:gd name="connsiteX3" fmla="*/ 3175315 w 3175315"/>
                <a:gd name="connsiteY3" fmla="*/ 1212565 h 1345199"/>
                <a:gd name="connsiteX4" fmla="*/ 3048592 w 3175315"/>
                <a:gd name="connsiteY4" fmla="*/ 1345199 h 1345199"/>
                <a:gd name="connsiteX5" fmla="*/ 126981 w 3175315"/>
                <a:gd name="connsiteY5" fmla="*/ 1345199 h 1345199"/>
                <a:gd name="connsiteX6" fmla="*/ 0 w 3175315"/>
                <a:gd name="connsiteY6" fmla="*/ 1223877 h 1345199"/>
                <a:gd name="connsiteX7" fmla="*/ 0 w 3175315"/>
                <a:gd name="connsiteY7" fmla="*/ 169439 h 1345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5315" h="1345199">
                  <a:moveTo>
                    <a:pt x="161887" y="0"/>
                  </a:moveTo>
                  <a:lnTo>
                    <a:pt x="2997137" y="0"/>
                  </a:lnTo>
                  <a:lnTo>
                    <a:pt x="3175315" y="170237"/>
                  </a:lnTo>
                  <a:lnTo>
                    <a:pt x="3175315" y="1212565"/>
                  </a:lnTo>
                  <a:lnTo>
                    <a:pt x="3048592" y="1345199"/>
                  </a:lnTo>
                  <a:lnTo>
                    <a:pt x="126981" y="1345199"/>
                  </a:lnTo>
                  <a:lnTo>
                    <a:pt x="0" y="1223877"/>
                  </a:lnTo>
                  <a:lnTo>
                    <a:pt x="0" y="169439"/>
                  </a:lnTo>
                  <a:close/>
                </a:path>
              </a:pathLst>
            </a:custGeom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100" dirty="0">
                <a:solidFill>
                  <a:schemeClr val="tx1"/>
                </a:solidFill>
                <a:latin typeface="+mj-lt"/>
                <a:ea typeface="方正正纤黑简体" panose="02000000000000000000" pitchFamily="2" charset="-122"/>
              </a:endParaRPr>
            </a:p>
          </p:txBody>
        </p:sp>
        <p:sp>
          <p:nvSpPr>
            <p:cNvPr id="8" name="文本框 7"/>
            <p:cNvSpPr txBox="1"/>
            <p:nvPr/>
          </p:nvSpPr>
          <p:spPr>
            <a:xfrm>
              <a:off x="5809188" y="3305740"/>
              <a:ext cx="58124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sz="1200" dirty="0">
                  <a:latin typeface="+mj-lt"/>
                  <a:ea typeface="方正正黑简体" panose="02000000000000000000" pitchFamily="2" charset="-122"/>
                </a:rPr>
                <a:t>20XX</a:t>
              </a:r>
              <a:endParaRPr lang="zh-CN" altLang="en-US" sz="1200" dirty="0">
                <a:latin typeface="+mj-lt"/>
                <a:ea typeface="方正正黑简体" panose="02000000000000000000" pitchFamily="2" charset="-122"/>
              </a:endParaRPr>
            </a:p>
          </p:txBody>
        </p:sp>
      </p:grpSp>
      <p:grpSp>
        <p:nvGrpSpPr>
          <p:cNvPr id="3" name="组合 2"/>
          <p:cNvGrpSpPr/>
          <p:nvPr/>
        </p:nvGrpSpPr>
        <p:grpSpPr>
          <a:xfrm>
            <a:off x="8025756" y="3305740"/>
            <a:ext cx="581246" cy="276999"/>
            <a:chOff x="8025756" y="3305740"/>
            <a:chExt cx="581246" cy="276999"/>
          </a:xfrm>
        </p:grpSpPr>
        <p:sp useBgFill="1">
          <p:nvSpPr>
            <p:cNvPr id="10" name="任意多边形 9"/>
            <p:cNvSpPr/>
            <p:nvPr/>
          </p:nvSpPr>
          <p:spPr>
            <a:xfrm flipH="1">
              <a:off x="8055028" y="3319463"/>
              <a:ext cx="517120" cy="219074"/>
            </a:xfrm>
            <a:custGeom>
              <a:avLst/>
              <a:gdLst>
                <a:gd name="connsiteX0" fmla="*/ 161887 w 3175315"/>
                <a:gd name="connsiteY0" fmla="*/ 0 h 1345199"/>
                <a:gd name="connsiteX1" fmla="*/ 2997137 w 3175315"/>
                <a:gd name="connsiteY1" fmla="*/ 0 h 1345199"/>
                <a:gd name="connsiteX2" fmla="*/ 3175315 w 3175315"/>
                <a:gd name="connsiteY2" fmla="*/ 170237 h 1345199"/>
                <a:gd name="connsiteX3" fmla="*/ 3175315 w 3175315"/>
                <a:gd name="connsiteY3" fmla="*/ 1212565 h 1345199"/>
                <a:gd name="connsiteX4" fmla="*/ 3048592 w 3175315"/>
                <a:gd name="connsiteY4" fmla="*/ 1345199 h 1345199"/>
                <a:gd name="connsiteX5" fmla="*/ 126981 w 3175315"/>
                <a:gd name="connsiteY5" fmla="*/ 1345199 h 1345199"/>
                <a:gd name="connsiteX6" fmla="*/ 0 w 3175315"/>
                <a:gd name="connsiteY6" fmla="*/ 1223877 h 1345199"/>
                <a:gd name="connsiteX7" fmla="*/ 0 w 3175315"/>
                <a:gd name="connsiteY7" fmla="*/ 169439 h 1345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5315" h="1345199">
                  <a:moveTo>
                    <a:pt x="161887" y="0"/>
                  </a:moveTo>
                  <a:lnTo>
                    <a:pt x="2997137" y="0"/>
                  </a:lnTo>
                  <a:lnTo>
                    <a:pt x="3175315" y="170237"/>
                  </a:lnTo>
                  <a:lnTo>
                    <a:pt x="3175315" y="1212565"/>
                  </a:lnTo>
                  <a:lnTo>
                    <a:pt x="3048592" y="1345199"/>
                  </a:lnTo>
                  <a:lnTo>
                    <a:pt x="126981" y="1345199"/>
                  </a:lnTo>
                  <a:lnTo>
                    <a:pt x="0" y="1223877"/>
                  </a:lnTo>
                  <a:lnTo>
                    <a:pt x="0" y="169439"/>
                  </a:lnTo>
                  <a:close/>
                </a:path>
              </a:pathLst>
            </a:custGeom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100" dirty="0">
                <a:solidFill>
                  <a:schemeClr val="tx1"/>
                </a:solidFill>
                <a:latin typeface="+mj-lt"/>
                <a:ea typeface="方正正纤黑简体" panose="02000000000000000000" pitchFamily="2" charset="-122"/>
              </a:endParaRPr>
            </a:p>
          </p:txBody>
        </p:sp>
        <p:sp>
          <p:nvSpPr>
            <p:cNvPr id="11" name="文本框 10"/>
            <p:cNvSpPr txBox="1"/>
            <p:nvPr/>
          </p:nvSpPr>
          <p:spPr>
            <a:xfrm>
              <a:off x="8025756" y="3305740"/>
              <a:ext cx="58124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zh-CN" sz="1200" dirty="0">
                  <a:latin typeface="+mj-lt"/>
                  <a:ea typeface="方正正黑简体" panose="02000000000000000000" pitchFamily="2" charset="-122"/>
                </a:rPr>
                <a:t>20XX</a:t>
              </a:r>
              <a:endParaRPr lang="zh-CN" altLang="en-US" sz="1200" dirty="0">
                <a:latin typeface="+mj-lt"/>
                <a:ea typeface="方正正黑简体" panose="02000000000000000000" pitchFamily="2" charset="-122"/>
              </a:endParaRPr>
            </a:p>
          </p:txBody>
        </p:sp>
      </p:grpSp>
      <p:sp>
        <p:nvSpPr>
          <p:cNvPr id="21" name="文本框 20"/>
          <p:cNvSpPr txBox="1"/>
          <p:nvPr/>
        </p:nvSpPr>
        <p:spPr>
          <a:xfrm>
            <a:off x="5236705" y="2883604"/>
            <a:ext cx="171662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tr-TR" altLang="zh-CN" sz="2000" dirty="0">
                <a:latin typeface="+mj-lt"/>
                <a:ea typeface="方正正黑简体" panose="02000000000000000000" pitchFamily="2" charset="-122"/>
              </a:rPr>
              <a:t>STEP HERE</a:t>
            </a:r>
            <a:endParaRPr lang="zh-CN" altLang="en-US" sz="2000" dirty="0">
              <a:latin typeface="+mj-lt"/>
              <a:ea typeface="方正正黑简体" panose="02000000000000000000" pitchFamily="2" charset="-122"/>
            </a:endParaRPr>
          </a:p>
        </p:txBody>
      </p:sp>
      <p:sp>
        <p:nvSpPr>
          <p:cNvPr id="22" name="文本框 21"/>
          <p:cNvSpPr txBox="1"/>
          <p:nvPr/>
        </p:nvSpPr>
        <p:spPr>
          <a:xfrm>
            <a:off x="3030652" y="1599224"/>
            <a:ext cx="171662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tr-TR" altLang="zh-CN" sz="2000" dirty="0">
                <a:latin typeface="+mj-lt"/>
                <a:ea typeface="方正正黑简体" panose="02000000000000000000" pitchFamily="2" charset="-122"/>
              </a:rPr>
              <a:t>STEP HERE</a:t>
            </a:r>
            <a:endParaRPr lang="zh-CN" altLang="en-US" sz="2000" dirty="0">
              <a:latin typeface="+mj-lt"/>
              <a:ea typeface="方正正黑简体" panose="02000000000000000000" pitchFamily="2" charset="-122"/>
            </a:endParaRPr>
          </a:p>
        </p:txBody>
      </p:sp>
      <p:sp>
        <p:nvSpPr>
          <p:cNvPr id="23" name="文本框 22"/>
          <p:cNvSpPr txBox="1"/>
          <p:nvPr/>
        </p:nvSpPr>
        <p:spPr>
          <a:xfrm>
            <a:off x="7455275" y="2883604"/>
            <a:ext cx="171662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tr-TR" altLang="zh-CN" sz="2000" dirty="0">
                <a:latin typeface="+mj-lt"/>
                <a:ea typeface="方正正黑简体" panose="02000000000000000000" pitchFamily="2" charset="-122"/>
              </a:rPr>
              <a:t>STEP HERE</a:t>
            </a:r>
            <a:endParaRPr lang="zh-CN" altLang="en-US" sz="2000" dirty="0">
              <a:latin typeface="+mj-lt"/>
              <a:ea typeface="方正正黑简体" panose="02000000000000000000" pitchFamily="2" charset="-122"/>
            </a:endParaRPr>
          </a:p>
        </p:txBody>
      </p:sp>
      <p:grpSp>
        <p:nvGrpSpPr>
          <p:cNvPr id="24" name="组合 23"/>
          <p:cNvGrpSpPr/>
          <p:nvPr/>
        </p:nvGrpSpPr>
        <p:grpSpPr>
          <a:xfrm>
            <a:off x="1603058" y="3251880"/>
            <a:ext cx="354240" cy="354240"/>
            <a:chOff x="1603058" y="3114524"/>
            <a:chExt cx="354240" cy="354240"/>
          </a:xfrm>
        </p:grpSpPr>
        <p:sp>
          <p:nvSpPr>
            <p:cNvPr id="25" name="椭圆 24"/>
            <p:cNvSpPr/>
            <p:nvPr/>
          </p:nvSpPr>
          <p:spPr>
            <a:xfrm>
              <a:off x="1603058" y="3114524"/>
              <a:ext cx="354240" cy="354240"/>
            </a:xfrm>
            <a:prstGeom prst="ellipse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tx1"/>
                </a:solidFill>
                <a:latin typeface="+mj-lt"/>
              </a:endParaRPr>
            </a:p>
          </p:txBody>
        </p:sp>
        <p:sp>
          <p:nvSpPr>
            <p:cNvPr id="26" name="椭圆 25"/>
            <p:cNvSpPr>
              <a:spLocks noChangeAspect="1"/>
            </p:cNvSpPr>
            <p:nvPr/>
          </p:nvSpPr>
          <p:spPr>
            <a:xfrm>
              <a:off x="1726178" y="3237266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tx1"/>
                </a:solidFill>
                <a:latin typeface="+mj-lt"/>
              </a:endParaRPr>
            </a:p>
          </p:txBody>
        </p:sp>
      </p:grpSp>
      <p:grpSp>
        <p:nvGrpSpPr>
          <p:cNvPr id="27" name="组合 26"/>
          <p:cNvGrpSpPr/>
          <p:nvPr/>
        </p:nvGrpSpPr>
        <p:grpSpPr>
          <a:xfrm>
            <a:off x="10242323" y="3251880"/>
            <a:ext cx="354240" cy="354240"/>
            <a:chOff x="10242323" y="3114524"/>
            <a:chExt cx="354240" cy="354240"/>
          </a:xfrm>
        </p:grpSpPr>
        <p:sp>
          <p:nvSpPr>
            <p:cNvPr id="28" name="椭圆 27"/>
            <p:cNvSpPr/>
            <p:nvPr/>
          </p:nvSpPr>
          <p:spPr>
            <a:xfrm>
              <a:off x="10242323" y="3114524"/>
              <a:ext cx="354240" cy="354240"/>
            </a:xfrm>
            <a:prstGeom prst="ellipse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tx1"/>
                </a:solidFill>
                <a:latin typeface="+mj-lt"/>
              </a:endParaRPr>
            </a:p>
          </p:txBody>
        </p:sp>
        <p:sp>
          <p:nvSpPr>
            <p:cNvPr id="29" name="椭圆 28"/>
            <p:cNvSpPr>
              <a:spLocks noChangeAspect="1"/>
            </p:cNvSpPr>
            <p:nvPr/>
          </p:nvSpPr>
          <p:spPr>
            <a:xfrm>
              <a:off x="10365443" y="3237266"/>
              <a:ext cx="108000" cy="108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tx1"/>
                </a:solidFill>
                <a:latin typeface="+mj-lt"/>
              </a:endParaRPr>
            </a:p>
          </p:txBody>
        </p:sp>
      </p:grpSp>
      <p:grpSp>
        <p:nvGrpSpPr>
          <p:cNvPr id="12" name="组合 11"/>
          <p:cNvGrpSpPr/>
          <p:nvPr/>
        </p:nvGrpSpPr>
        <p:grpSpPr>
          <a:xfrm>
            <a:off x="2614410" y="2154256"/>
            <a:ext cx="2549486" cy="2549486"/>
            <a:chOff x="2614410" y="2154256"/>
            <a:chExt cx="2549486" cy="2549486"/>
          </a:xfrm>
        </p:grpSpPr>
        <p:sp>
          <p:nvSpPr>
            <p:cNvPr id="40" name="椭圆 39"/>
            <p:cNvSpPr/>
            <p:nvPr/>
          </p:nvSpPr>
          <p:spPr>
            <a:xfrm>
              <a:off x="2614410" y="2154256"/>
              <a:ext cx="2549486" cy="2549486"/>
            </a:xfrm>
            <a:prstGeom prst="ellips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41" name="椭圆 40"/>
            <p:cNvSpPr/>
            <p:nvPr/>
          </p:nvSpPr>
          <p:spPr>
            <a:xfrm>
              <a:off x="3093117" y="2643837"/>
              <a:ext cx="1570324" cy="1570324"/>
            </a:xfrm>
            <a:prstGeom prst="ellipse">
              <a:avLst/>
            </a:prstGeom>
            <a:noFill/>
            <a:ln w="6350">
              <a:solidFill>
                <a:schemeClr val="tx1">
                  <a:alpha val="7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grpSp>
          <p:nvGrpSpPr>
            <p:cNvPr id="42" name="组合 41"/>
            <p:cNvGrpSpPr/>
            <p:nvPr/>
          </p:nvGrpSpPr>
          <p:grpSpPr>
            <a:xfrm>
              <a:off x="2929565" y="2469222"/>
              <a:ext cx="1918988" cy="1919555"/>
              <a:chOff x="2929565" y="2331866"/>
              <a:chExt cx="1918988" cy="1919555"/>
            </a:xfrm>
          </p:grpSpPr>
          <p:sp>
            <p:nvSpPr>
              <p:cNvPr id="43" name="椭圆 42"/>
              <p:cNvSpPr/>
              <p:nvPr/>
            </p:nvSpPr>
            <p:spPr>
              <a:xfrm>
                <a:off x="2930131" y="2332621"/>
                <a:ext cx="1918045" cy="1918045"/>
              </a:xfrm>
              <a:prstGeom prst="ellipse">
                <a:avLst/>
              </a:prstGeom>
              <a:noFill/>
              <a:ln w="6350">
                <a:solidFill>
                  <a:schemeClr val="tx1">
                    <a:alpha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sp>
            <p:nvSpPr>
              <p:cNvPr id="44" name="弧形 43"/>
              <p:cNvSpPr>
                <a:spLocks noChangeAspect="1"/>
              </p:cNvSpPr>
              <p:nvPr/>
            </p:nvSpPr>
            <p:spPr>
              <a:xfrm>
                <a:off x="2929753" y="2332621"/>
                <a:ext cx="1918800" cy="1918800"/>
              </a:xfrm>
              <a:prstGeom prst="arc">
                <a:avLst>
                  <a:gd name="adj1" fmla="val 12406543"/>
                  <a:gd name="adj2" fmla="val 14036026"/>
                </a:avLst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sp>
            <p:nvSpPr>
              <p:cNvPr id="45" name="弧形 44"/>
              <p:cNvSpPr>
                <a:spLocks noChangeAspect="1"/>
              </p:cNvSpPr>
              <p:nvPr/>
            </p:nvSpPr>
            <p:spPr>
              <a:xfrm>
                <a:off x="2929565" y="2331866"/>
                <a:ext cx="1918800" cy="1918800"/>
              </a:xfrm>
              <a:prstGeom prst="arc">
                <a:avLst>
                  <a:gd name="adj1" fmla="val 1039142"/>
                  <a:gd name="adj2" fmla="val 2592459"/>
                </a:avLst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</p:grpSp>
        <p:grpSp>
          <p:nvGrpSpPr>
            <p:cNvPr id="46" name="组合 45"/>
            <p:cNvGrpSpPr/>
            <p:nvPr/>
          </p:nvGrpSpPr>
          <p:grpSpPr>
            <a:xfrm>
              <a:off x="3181647" y="2716149"/>
              <a:ext cx="1403193" cy="1427652"/>
              <a:chOff x="3181647" y="2578793"/>
              <a:chExt cx="1403193" cy="1427652"/>
            </a:xfrm>
          </p:grpSpPr>
          <p:sp>
            <p:nvSpPr>
              <p:cNvPr id="47" name="椭圆 46"/>
              <p:cNvSpPr/>
              <p:nvPr/>
            </p:nvSpPr>
            <p:spPr>
              <a:xfrm>
                <a:off x="3181647" y="2590047"/>
                <a:ext cx="1403193" cy="1403193"/>
              </a:xfrm>
              <a:prstGeom prst="ellipse">
                <a:avLst/>
              </a:prstGeom>
              <a:noFill/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sp>
            <p:nvSpPr>
              <p:cNvPr id="48" name="任意多边形 47"/>
              <p:cNvSpPr/>
              <p:nvPr/>
            </p:nvSpPr>
            <p:spPr>
              <a:xfrm rot="20700000">
                <a:off x="3569957" y="2578793"/>
                <a:ext cx="274941" cy="45719"/>
              </a:xfrm>
              <a:custGeom>
                <a:avLst/>
                <a:gdLst>
                  <a:gd name="connsiteX0" fmla="*/ 17604 w 274941"/>
                  <a:gd name="connsiteY0" fmla="*/ 0 h 70416"/>
                  <a:gd name="connsiteX1" fmla="*/ 257337 w 274941"/>
                  <a:gd name="connsiteY1" fmla="*/ 0 h 70416"/>
                  <a:gd name="connsiteX2" fmla="*/ 274941 w 274941"/>
                  <a:gd name="connsiteY2" fmla="*/ 70416 h 70416"/>
                  <a:gd name="connsiteX3" fmla="*/ 137471 w 274941"/>
                  <a:gd name="connsiteY3" fmla="*/ 56558 h 70416"/>
                  <a:gd name="connsiteX4" fmla="*/ 0 w 274941"/>
                  <a:gd name="connsiteY4" fmla="*/ 70416 h 70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4941" h="70416">
                    <a:moveTo>
                      <a:pt x="17604" y="0"/>
                    </a:moveTo>
                    <a:lnTo>
                      <a:pt x="257337" y="0"/>
                    </a:lnTo>
                    <a:lnTo>
                      <a:pt x="274941" y="70416"/>
                    </a:lnTo>
                    <a:lnTo>
                      <a:pt x="137471" y="56558"/>
                    </a:lnTo>
                    <a:lnTo>
                      <a:pt x="0" y="70416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sp>
            <p:nvSpPr>
              <p:cNvPr id="49" name="任意多边形 48"/>
              <p:cNvSpPr/>
              <p:nvPr/>
            </p:nvSpPr>
            <p:spPr>
              <a:xfrm rot="9900000">
                <a:off x="3916743" y="3960726"/>
                <a:ext cx="274941" cy="45719"/>
              </a:xfrm>
              <a:custGeom>
                <a:avLst/>
                <a:gdLst>
                  <a:gd name="connsiteX0" fmla="*/ 17604 w 274941"/>
                  <a:gd name="connsiteY0" fmla="*/ 0 h 70416"/>
                  <a:gd name="connsiteX1" fmla="*/ 257337 w 274941"/>
                  <a:gd name="connsiteY1" fmla="*/ 0 h 70416"/>
                  <a:gd name="connsiteX2" fmla="*/ 274941 w 274941"/>
                  <a:gd name="connsiteY2" fmla="*/ 70416 h 70416"/>
                  <a:gd name="connsiteX3" fmla="*/ 137471 w 274941"/>
                  <a:gd name="connsiteY3" fmla="*/ 56558 h 70416"/>
                  <a:gd name="connsiteX4" fmla="*/ 0 w 274941"/>
                  <a:gd name="connsiteY4" fmla="*/ 70416 h 70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4941" h="70416">
                    <a:moveTo>
                      <a:pt x="17604" y="0"/>
                    </a:moveTo>
                    <a:lnTo>
                      <a:pt x="257337" y="0"/>
                    </a:lnTo>
                    <a:lnTo>
                      <a:pt x="274941" y="70416"/>
                    </a:lnTo>
                    <a:lnTo>
                      <a:pt x="137471" y="56558"/>
                    </a:lnTo>
                    <a:lnTo>
                      <a:pt x="0" y="70416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</p:grpSp>
      </p:grpSp>
      <p:grpSp>
        <p:nvGrpSpPr>
          <p:cNvPr id="50" name="组合 49"/>
          <p:cNvGrpSpPr/>
          <p:nvPr/>
        </p:nvGrpSpPr>
        <p:grpSpPr>
          <a:xfrm>
            <a:off x="-22274" y="304560"/>
            <a:ext cx="3395006" cy="652790"/>
            <a:chOff x="-22274" y="304560"/>
            <a:chExt cx="3395006" cy="652790"/>
          </a:xfrm>
        </p:grpSpPr>
        <p:grpSp>
          <p:nvGrpSpPr>
            <p:cNvPr id="51" name="组合 50"/>
            <p:cNvGrpSpPr/>
            <p:nvPr/>
          </p:nvGrpSpPr>
          <p:grpSpPr>
            <a:xfrm>
              <a:off x="-22274" y="526055"/>
              <a:ext cx="2726545" cy="431295"/>
              <a:chOff x="-22274" y="526055"/>
              <a:chExt cx="2726545" cy="431295"/>
            </a:xfrm>
          </p:grpSpPr>
          <p:sp>
            <p:nvSpPr>
              <p:cNvPr id="57" name="任意多边形 56"/>
              <p:cNvSpPr/>
              <p:nvPr/>
            </p:nvSpPr>
            <p:spPr>
              <a:xfrm>
                <a:off x="-22274" y="663087"/>
                <a:ext cx="2621280" cy="243840"/>
              </a:xfrm>
              <a:custGeom>
                <a:avLst/>
                <a:gdLst>
                  <a:gd name="connsiteX0" fmla="*/ 0 w 2621280"/>
                  <a:gd name="connsiteY0" fmla="*/ 0 h 243840"/>
                  <a:gd name="connsiteX1" fmla="*/ 937260 w 2621280"/>
                  <a:gd name="connsiteY1" fmla="*/ 0 h 243840"/>
                  <a:gd name="connsiteX2" fmla="*/ 1181100 w 2621280"/>
                  <a:gd name="connsiteY2" fmla="*/ 243840 h 243840"/>
                  <a:gd name="connsiteX3" fmla="*/ 2621280 w 2621280"/>
                  <a:gd name="connsiteY3" fmla="*/ 243840 h 24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1280" h="243840">
                    <a:moveTo>
                      <a:pt x="0" y="0"/>
                    </a:moveTo>
                    <a:lnTo>
                      <a:pt x="937260" y="0"/>
                    </a:lnTo>
                    <a:lnTo>
                      <a:pt x="1181100" y="243840"/>
                    </a:lnTo>
                    <a:lnTo>
                      <a:pt x="2621280" y="24384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grpSp>
            <p:nvGrpSpPr>
              <p:cNvPr id="58" name="组合 57"/>
              <p:cNvGrpSpPr/>
              <p:nvPr/>
            </p:nvGrpSpPr>
            <p:grpSpPr>
              <a:xfrm>
                <a:off x="206190" y="526055"/>
                <a:ext cx="276624" cy="276624"/>
                <a:chOff x="5216663" y="2206897"/>
                <a:chExt cx="276624" cy="276624"/>
              </a:xfrm>
            </p:grpSpPr>
            <p:sp>
              <p:nvSpPr>
                <p:cNvPr id="60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16663" y="2206897"/>
                  <a:ext cx="276624" cy="276624"/>
                </a:xfrm>
                <a:prstGeom prst="ellipse">
                  <a:avLst/>
                </a:prstGeom>
                <a:solidFill>
                  <a:schemeClr val="bg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latin typeface="+mj-lt"/>
                  </a:endParaRPr>
                </a:p>
              </p:txBody>
            </p:sp>
            <p:sp>
              <p:nvSpPr>
                <p:cNvPr id="61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82116" y="2273211"/>
                  <a:ext cx="144000" cy="144000"/>
                </a:xfrm>
                <a:prstGeom prst="ellipse">
                  <a:avLst/>
                </a:prstGeom>
                <a:solidFill>
                  <a:schemeClr val="tx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latin typeface="+mj-lt"/>
                  </a:endParaRPr>
                </a:p>
              </p:txBody>
            </p:sp>
          </p:grpSp>
          <p:sp>
            <p:nvSpPr>
              <p:cNvPr id="59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596271" y="84935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</p:grpSp>
        <p:sp>
          <p:nvSpPr>
            <p:cNvPr id="52" name="文本框 51"/>
            <p:cNvSpPr txBox="1"/>
            <p:nvPr/>
          </p:nvSpPr>
          <p:spPr>
            <a:xfrm>
              <a:off x="1006539" y="304560"/>
              <a:ext cx="2250593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tr-TR" altLang="zh-CN" sz="2600" b="1" dirty="0">
                  <a:latin typeface="+mj-lt"/>
                  <a:ea typeface="方正清刻本悦宋简体" panose="02000000000000000000" pitchFamily="2" charset="-122"/>
                </a:rPr>
                <a:t>TITLE HERE</a:t>
              </a:r>
              <a:endParaRPr lang="zh-CN" altLang="en-US" sz="2600" b="1" dirty="0">
                <a:latin typeface="+mj-lt"/>
                <a:ea typeface="方正清刻本悦宋简体" panose="02000000000000000000" pitchFamily="2" charset="-122"/>
              </a:endParaRPr>
            </a:p>
          </p:txBody>
        </p:sp>
        <p:grpSp>
          <p:nvGrpSpPr>
            <p:cNvPr id="53" name="组合 52"/>
            <p:cNvGrpSpPr/>
            <p:nvPr/>
          </p:nvGrpSpPr>
          <p:grpSpPr>
            <a:xfrm>
              <a:off x="2909925" y="529575"/>
              <a:ext cx="462807" cy="427775"/>
              <a:chOff x="2909925" y="529575"/>
              <a:chExt cx="462807" cy="427775"/>
            </a:xfrm>
          </p:grpSpPr>
          <p:sp>
            <p:nvSpPr>
              <p:cNvPr id="54" name="任意多边形 53"/>
              <p:cNvSpPr/>
              <p:nvPr/>
            </p:nvSpPr>
            <p:spPr>
              <a:xfrm>
                <a:off x="3003896" y="614253"/>
                <a:ext cx="309544" cy="291465"/>
              </a:xfrm>
              <a:custGeom>
                <a:avLst/>
                <a:gdLst>
                  <a:gd name="connsiteX0" fmla="*/ 411480 w 411480"/>
                  <a:gd name="connsiteY0" fmla="*/ 0 h 1036320"/>
                  <a:gd name="connsiteX1" fmla="*/ 411480 w 411480"/>
                  <a:gd name="connsiteY1" fmla="*/ 883920 h 1036320"/>
                  <a:gd name="connsiteX2" fmla="*/ 259080 w 411480"/>
                  <a:gd name="connsiteY2" fmla="*/ 1036320 h 1036320"/>
                  <a:gd name="connsiteX3" fmla="*/ 0 w 411480"/>
                  <a:gd name="connsiteY3" fmla="*/ 1036320 h 1036320"/>
                  <a:gd name="connsiteX0" fmla="*/ 309086 w 309086"/>
                  <a:gd name="connsiteY0" fmla="*/ 0 h 1036320"/>
                  <a:gd name="connsiteX1" fmla="*/ 309086 w 309086"/>
                  <a:gd name="connsiteY1" fmla="*/ 883920 h 1036320"/>
                  <a:gd name="connsiteX2" fmla="*/ 156686 w 309086"/>
                  <a:gd name="connsiteY2" fmla="*/ 1036320 h 1036320"/>
                  <a:gd name="connsiteX3" fmla="*/ 0 w 309086"/>
                  <a:gd name="connsiteY3" fmla="*/ 1036320 h 103632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1566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3090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432911"/>
                  <a:gd name="connsiteY0" fmla="*/ 0 h 434340"/>
                  <a:gd name="connsiteX1" fmla="*/ 432911 w 432911"/>
                  <a:gd name="connsiteY1" fmla="*/ 310515 h 434340"/>
                  <a:gd name="connsiteX2" fmla="*/ 309086 w 432911"/>
                  <a:gd name="connsiteY2" fmla="*/ 434340 h 434340"/>
                  <a:gd name="connsiteX3" fmla="*/ 0 w 432911"/>
                  <a:gd name="connsiteY3" fmla="*/ 434340 h 43434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09086 w 432911"/>
                  <a:gd name="connsiteY2" fmla="*/ 453390 h 453390"/>
                  <a:gd name="connsiteX3" fmla="*/ 0 w 432911"/>
                  <a:gd name="connsiteY3" fmla="*/ 453390 h 45339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56711 w 432911"/>
                  <a:gd name="connsiteY2" fmla="*/ 453390 h 453390"/>
                  <a:gd name="connsiteX3" fmla="*/ 0 w 432911"/>
                  <a:gd name="connsiteY3" fmla="*/ 453390 h 453390"/>
                  <a:gd name="connsiteX0" fmla="*/ 432911 w 451961"/>
                  <a:gd name="connsiteY0" fmla="*/ 0 h 453390"/>
                  <a:gd name="connsiteX1" fmla="*/ 451961 w 451961"/>
                  <a:gd name="connsiteY1" fmla="*/ 358140 h 453390"/>
                  <a:gd name="connsiteX2" fmla="*/ 356711 w 451961"/>
                  <a:gd name="connsiteY2" fmla="*/ 453390 h 453390"/>
                  <a:gd name="connsiteX3" fmla="*/ 0 w 451961"/>
                  <a:gd name="connsiteY3" fmla="*/ 453390 h 453390"/>
                  <a:gd name="connsiteX0" fmla="*/ 466249 w 466249"/>
                  <a:gd name="connsiteY0" fmla="*/ 0 h 443865"/>
                  <a:gd name="connsiteX1" fmla="*/ 451961 w 466249"/>
                  <a:gd name="connsiteY1" fmla="*/ 348615 h 443865"/>
                  <a:gd name="connsiteX2" fmla="*/ 356711 w 466249"/>
                  <a:gd name="connsiteY2" fmla="*/ 443865 h 443865"/>
                  <a:gd name="connsiteX3" fmla="*/ 0 w 466249"/>
                  <a:gd name="connsiteY3" fmla="*/ 443865 h 443865"/>
                  <a:gd name="connsiteX0" fmla="*/ 456724 w 456724"/>
                  <a:gd name="connsiteY0" fmla="*/ 0 h 443865"/>
                  <a:gd name="connsiteX1" fmla="*/ 451961 w 456724"/>
                  <a:gd name="connsiteY1" fmla="*/ 348615 h 443865"/>
                  <a:gd name="connsiteX2" fmla="*/ 356711 w 456724"/>
                  <a:gd name="connsiteY2" fmla="*/ 443865 h 443865"/>
                  <a:gd name="connsiteX3" fmla="*/ 0 w 456724"/>
                  <a:gd name="connsiteY3" fmla="*/ 443865 h 443865"/>
                  <a:gd name="connsiteX0" fmla="*/ 451961 w 452419"/>
                  <a:gd name="connsiteY0" fmla="*/ 0 h 443865"/>
                  <a:gd name="connsiteX1" fmla="*/ 451961 w 452419"/>
                  <a:gd name="connsiteY1" fmla="*/ 348615 h 443865"/>
                  <a:gd name="connsiteX2" fmla="*/ 356711 w 452419"/>
                  <a:gd name="connsiteY2" fmla="*/ 443865 h 443865"/>
                  <a:gd name="connsiteX3" fmla="*/ 0 w 452419"/>
                  <a:gd name="connsiteY3" fmla="*/ 443865 h 443865"/>
                  <a:gd name="connsiteX0" fmla="*/ 309086 w 309544"/>
                  <a:gd name="connsiteY0" fmla="*/ 0 h 443865"/>
                  <a:gd name="connsiteX1" fmla="*/ 309086 w 309544"/>
                  <a:gd name="connsiteY1" fmla="*/ 348615 h 443865"/>
                  <a:gd name="connsiteX2" fmla="*/ 213836 w 309544"/>
                  <a:gd name="connsiteY2" fmla="*/ 443865 h 443865"/>
                  <a:gd name="connsiteX3" fmla="*/ 0 w 309544"/>
                  <a:gd name="connsiteY3" fmla="*/ 443865 h 443865"/>
                  <a:gd name="connsiteX0" fmla="*/ 309086 w 309544"/>
                  <a:gd name="connsiteY0" fmla="*/ 0 h 291465"/>
                  <a:gd name="connsiteX1" fmla="*/ 309086 w 309544"/>
                  <a:gd name="connsiteY1" fmla="*/ 196215 h 291465"/>
                  <a:gd name="connsiteX2" fmla="*/ 213836 w 309544"/>
                  <a:gd name="connsiteY2" fmla="*/ 291465 h 291465"/>
                  <a:gd name="connsiteX3" fmla="*/ 0 w 309544"/>
                  <a:gd name="connsiteY3" fmla="*/ 291465 h 291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9544" h="291465">
                    <a:moveTo>
                      <a:pt x="309086" y="0"/>
                    </a:moveTo>
                    <a:cubicBezTo>
                      <a:pt x="307498" y="116205"/>
                      <a:pt x="310674" y="80010"/>
                      <a:pt x="309086" y="196215"/>
                    </a:cubicBezTo>
                    <a:lnTo>
                      <a:pt x="213836" y="291465"/>
                    </a:lnTo>
                    <a:lnTo>
                      <a:pt x="0" y="291465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sp>
            <p:nvSpPr>
              <p:cNvPr id="55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909925" y="849350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56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264732" y="52957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</p:grpSp>
      </p:grpSp>
      <p:sp>
        <p:nvSpPr>
          <p:cNvPr id="62" name="矩形 61"/>
          <p:cNvSpPr/>
          <p:nvPr/>
        </p:nvSpPr>
        <p:spPr>
          <a:xfrm>
            <a:off x="2131835" y="5018581"/>
            <a:ext cx="8281987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zh-CN" sz="2400" dirty="0">
                <a:solidFill>
                  <a:srgbClr val="939393"/>
                </a:solidFill>
                <a:latin typeface="+mj-lt"/>
                <a:ea typeface="方正正黑简体" panose="02000000000000000000" pitchFamily="2" charset="-122"/>
              </a:rPr>
              <a:t>We hope that this template will return to you as a time, money and reputation.</a:t>
            </a:r>
            <a:endParaRPr lang="zh-CN" altLang="en-US" sz="2400" dirty="0">
              <a:solidFill>
                <a:srgbClr val="939393"/>
              </a:solidFill>
              <a:latin typeface="+mj-lt"/>
              <a:ea typeface="方正正黑简体" panose="02000000000000000000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9464935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20" to="30" calcmode="lin" valueType="num">
                                      <p:cBhvr>
                                        <p:cTn id="7" dur="2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2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2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6" presetClass="emph" presetSubtype="0" autoRev="1" fill="hold" nodeType="withEffect">
                                  <p:stCondLst>
                                    <p:cond delay="450"/>
                                  </p:stCondLst>
                                  <p:childTnLst>
                                    <p:animScale>
                                      <p:cBhvr>
                                        <p:cTn id="11" dur="120" fill="hold"/>
                                        <p:tgtEl>
                                          <p:spTgt spid="24"/>
                                        </p:tgtEl>
                                      </p:cBhvr>
                                      <p:by x="108000" y="108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69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25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940"/>
                            </p:stCondLst>
                            <p:childTnLst>
                              <p:par>
                                <p:cTn id="1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20" to="30" calcmode="lin" valueType="num">
                                      <p:cBhvr>
                                        <p:cTn id="19" dur="2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2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2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6" presetClass="emph" presetSubtype="0" autoRev="1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animScale>
                                      <p:cBhvr>
                                        <p:cTn id="23" dur="120" fill="hold"/>
                                        <p:tgtEl>
                                          <p:spTgt spid="27"/>
                                        </p:tgtEl>
                                      </p:cBhvr>
                                      <p:by x="108000" y="108000"/>
                                    </p:animScale>
                                  </p:childTnLst>
                                </p:cTn>
                              </p:par>
                              <p:par>
                                <p:cTn id="24" presetID="8" presetClass="entr" presetSubtype="3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26" dur="3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8" presetClass="entr" presetSubtype="32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29" dur="3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8" presetClass="entr" presetSubtype="32" fill="hold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32" dur="3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8" presetClass="entr" presetSubtype="32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35" dur="3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8" presetClass="entr" presetSubtype="32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38" dur="3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53" presetClass="entr" presetSubtype="16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8" presetClass="emph" presetSubtype="0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Rot by="21600000">
                                      <p:cBhvr>
                                        <p:cTn id="45" dur="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" presetID="8" presetClass="entr" presetSubtype="32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48" dur="3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8" presetClass="entr" presetSubtype="32" fill="hold" grpId="0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51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  <p:bldP spid="22" grpId="0"/>
      <p:bldP spid="23" grpId="0"/>
      <p:bldP spid="62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13" name="组合 2512"/>
          <p:cNvGrpSpPr/>
          <p:nvPr/>
        </p:nvGrpSpPr>
        <p:grpSpPr>
          <a:xfrm>
            <a:off x="411163" y="2939179"/>
            <a:ext cx="11369676" cy="7108826"/>
            <a:chOff x="411163" y="-125413"/>
            <a:chExt cx="11369676" cy="7108826"/>
          </a:xfrm>
        </p:grpSpPr>
        <p:sp>
          <p:nvSpPr>
            <p:cNvPr id="14" name="Freeform 17"/>
            <p:cNvSpPr>
              <a:spLocks noEditPoints="1"/>
            </p:cNvSpPr>
            <p:nvPr/>
          </p:nvSpPr>
          <p:spPr bwMode="auto">
            <a:xfrm>
              <a:off x="411163" y="3194050"/>
              <a:ext cx="438150" cy="3789363"/>
            </a:xfrm>
            <a:custGeom>
              <a:avLst/>
              <a:gdLst>
                <a:gd name="T0" fmla="*/ 102 w 117"/>
                <a:gd name="T1" fmla="*/ 27 h 1009"/>
                <a:gd name="T2" fmla="*/ 90 w 117"/>
                <a:gd name="T3" fmla="*/ 16 h 1009"/>
                <a:gd name="T4" fmla="*/ 102 w 117"/>
                <a:gd name="T5" fmla="*/ 4 h 1009"/>
                <a:gd name="T6" fmla="*/ 113 w 117"/>
                <a:gd name="T7" fmla="*/ 16 h 1009"/>
                <a:gd name="T8" fmla="*/ 102 w 117"/>
                <a:gd name="T9" fmla="*/ 27 h 1009"/>
                <a:gd name="T10" fmla="*/ 102 w 117"/>
                <a:gd name="T11" fmla="*/ 0 h 1009"/>
                <a:gd name="T12" fmla="*/ 86 w 117"/>
                <a:gd name="T13" fmla="*/ 16 h 1009"/>
                <a:gd name="T14" fmla="*/ 100 w 117"/>
                <a:gd name="T15" fmla="*/ 31 h 1009"/>
                <a:gd name="T16" fmla="*/ 100 w 117"/>
                <a:gd name="T17" fmla="*/ 500 h 1009"/>
                <a:gd name="T18" fmla="*/ 0 w 117"/>
                <a:gd name="T19" fmla="*/ 600 h 1009"/>
                <a:gd name="T20" fmla="*/ 0 w 117"/>
                <a:gd name="T21" fmla="*/ 1009 h 1009"/>
                <a:gd name="T22" fmla="*/ 4 w 117"/>
                <a:gd name="T23" fmla="*/ 1009 h 1009"/>
                <a:gd name="T24" fmla="*/ 4 w 117"/>
                <a:gd name="T25" fmla="*/ 602 h 1009"/>
                <a:gd name="T26" fmla="*/ 104 w 117"/>
                <a:gd name="T27" fmla="*/ 502 h 1009"/>
                <a:gd name="T28" fmla="*/ 104 w 117"/>
                <a:gd name="T29" fmla="*/ 31 h 1009"/>
                <a:gd name="T30" fmla="*/ 117 w 117"/>
                <a:gd name="T31" fmla="*/ 16 h 1009"/>
                <a:gd name="T32" fmla="*/ 102 w 117"/>
                <a:gd name="T33" fmla="*/ 0 h 10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7" h="1009">
                  <a:moveTo>
                    <a:pt x="102" y="27"/>
                  </a:moveTo>
                  <a:cubicBezTo>
                    <a:pt x="96" y="27"/>
                    <a:pt x="90" y="22"/>
                    <a:pt x="90" y="16"/>
                  </a:cubicBezTo>
                  <a:cubicBezTo>
                    <a:pt x="90" y="9"/>
                    <a:pt x="96" y="4"/>
                    <a:pt x="102" y="4"/>
                  </a:cubicBezTo>
                  <a:cubicBezTo>
                    <a:pt x="108" y="4"/>
                    <a:pt x="113" y="9"/>
                    <a:pt x="113" y="16"/>
                  </a:cubicBezTo>
                  <a:cubicBezTo>
                    <a:pt x="113" y="22"/>
                    <a:pt x="108" y="27"/>
                    <a:pt x="102" y="27"/>
                  </a:cubicBezTo>
                  <a:moveTo>
                    <a:pt x="102" y="0"/>
                  </a:moveTo>
                  <a:cubicBezTo>
                    <a:pt x="93" y="0"/>
                    <a:pt x="86" y="7"/>
                    <a:pt x="86" y="16"/>
                  </a:cubicBezTo>
                  <a:cubicBezTo>
                    <a:pt x="86" y="23"/>
                    <a:pt x="92" y="30"/>
                    <a:pt x="100" y="31"/>
                  </a:cubicBezTo>
                  <a:cubicBezTo>
                    <a:pt x="100" y="500"/>
                    <a:pt x="100" y="500"/>
                    <a:pt x="100" y="500"/>
                  </a:cubicBezTo>
                  <a:cubicBezTo>
                    <a:pt x="0" y="600"/>
                    <a:pt x="0" y="600"/>
                    <a:pt x="0" y="600"/>
                  </a:cubicBezTo>
                  <a:cubicBezTo>
                    <a:pt x="0" y="1009"/>
                    <a:pt x="0" y="1009"/>
                    <a:pt x="0" y="1009"/>
                  </a:cubicBezTo>
                  <a:cubicBezTo>
                    <a:pt x="4" y="1009"/>
                    <a:pt x="4" y="1009"/>
                    <a:pt x="4" y="1009"/>
                  </a:cubicBezTo>
                  <a:cubicBezTo>
                    <a:pt x="4" y="602"/>
                    <a:pt x="4" y="602"/>
                    <a:pt x="4" y="602"/>
                  </a:cubicBezTo>
                  <a:cubicBezTo>
                    <a:pt x="104" y="502"/>
                    <a:pt x="104" y="502"/>
                    <a:pt x="104" y="502"/>
                  </a:cubicBezTo>
                  <a:cubicBezTo>
                    <a:pt x="104" y="31"/>
                    <a:pt x="104" y="31"/>
                    <a:pt x="104" y="31"/>
                  </a:cubicBezTo>
                  <a:cubicBezTo>
                    <a:pt x="112" y="30"/>
                    <a:pt x="117" y="23"/>
                    <a:pt x="117" y="16"/>
                  </a:cubicBezTo>
                  <a:cubicBezTo>
                    <a:pt x="117" y="7"/>
                    <a:pt x="110" y="0"/>
                    <a:pt x="10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5" name="Freeform 18"/>
            <p:cNvSpPr>
              <a:spLocks noEditPoints="1"/>
            </p:cNvSpPr>
            <p:nvPr/>
          </p:nvSpPr>
          <p:spPr bwMode="auto">
            <a:xfrm>
              <a:off x="1082676" y="3494088"/>
              <a:ext cx="333375" cy="3489325"/>
            </a:xfrm>
            <a:custGeom>
              <a:avLst/>
              <a:gdLst>
                <a:gd name="T0" fmla="*/ 89 w 89"/>
                <a:gd name="T1" fmla="*/ 456 h 929"/>
                <a:gd name="T2" fmla="*/ 85 w 89"/>
                <a:gd name="T3" fmla="*/ 460 h 929"/>
                <a:gd name="T4" fmla="*/ 85 w 89"/>
                <a:gd name="T5" fmla="*/ 929 h 929"/>
                <a:gd name="T6" fmla="*/ 89 w 89"/>
                <a:gd name="T7" fmla="*/ 929 h 929"/>
                <a:gd name="T8" fmla="*/ 89 w 89"/>
                <a:gd name="T9" fmla="*/ 456 h 929"/>
                <a:gd name="T10" fmla="*/ 15 w 89"/>
                <a:gd name="T11" fmla="*/ 27 h 929"/>
                <a:gd name="T12" fmla="*/ 4 w 89"/>
                <a:gd name="T13" fmla="*/ 16 h 929"/>
                <a:gd name="T14" fmla="*/ 15 w 89"/>
                <a:gd name="T15" fmla="*/ 4 h 929"/>
                <a:gd name="T16" fmla="*/ 27 w 89"/>
                <a:gd name="T17" fmla="*/ 16 h 929"/>
                <a:gd name="T18" fmla="*/ 15 w 89"/>
                <a:gd name="T19" fmla="*/ 27 h 929"/>
                <a:gd name="T20" fmla="*/ 15 w 89"/>
                <a:gd name="T21" fmla="*/ 0 h 929"/>
                <a:gd name="T22" fmla="*/ 0 w 89"/>
                <a:gd name="T23" fmla="*/ 16 h 929"/>
                <a:gd name="T24" fmla="*/ 13 w 89"/>
                <a:gd name="T25" fmla="*/ 31 h 929"/>
                <a:gd name="T26" fmla="*/ 13 w 89"/>
                <a:gd name="T27" fmla="*/ 198 h 929"/>
                <a:gd name="T28" fmla="*/ 85 w 89"/>
                <a:gd name="T29" fmla="*/ 270 h 929"/>
                <a:gd name="T30" fmla="*/ 85 w 89"/>
                <a:gd name="T31" fmla="*/ 454 h 929"/>
                <a:gd name="T32" fmla="*/ 89 w 89"/>
                <a:gd name="T33" fmla="*/ 450 h 929"/>
                <a:gd name="T34" fmla="*/ 89 w 89"/>
                <a:gd name="T35" fmla="*/ 269 h 929"/>
                <a:gd name="T36" fmla="*/ 17 w 89"/>
                <a:gd name="T37" fmla="*/ 197 h 929"/>
                <a:gd name="T38" fmla="*/ 17 w 89"/>
                <a:gd name="T39" fmla="*/ 31 h 929"/>
                <a:gd name="T40" fmla="*/ 31 w 89"/>
                <a:gd name="T41" fmla="*/ 16 h 929"/>
                <a:gd name="T42" fmla="*/ 15 w 89"/>
                <a:gd name="T43" fmla="*/ 0 h 9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9" h="929">
                  <a:moveTo>
                    <a:pt x="89" y="456"/>
                  </a:moveTo>
                  <a:cubicBezTo>
                    <a:pt x="85" y="460"/>
                    <a:pt x="85" y="460"/>
                    <a:pt x="85" y="460"/>
                  </a:cubicBezTo>
                  <a:cubicBezTo>
                    <a:pt x="85" y="929"/>
                    <a:pt x="85" y="929"/>
                    <a:pt x="85" y="929"/>
                  </a:cubicBezTo>
                  <a:cubicBezTo>
                    <a:pt x="89" y="929"/>
                    <a:pt x="89" y="929"/>
                    <a:pt x="89" y="929"/>
                  </a:cubicBezTo>
                  <a:cubicBezTo>
                    <a:pt x="89" y="456"/>
                    <a:pt x="89" y="456"/>
                    <a:pt x="89" y="456"/>
                  </a:cubicBezTo>
                  <a:moveTo>
                    <a:pt x="15" y="27"/>
                  </a:moveTo>
                  <a:cubicBezTo>
                    <a:pt x="9" y="27"/>
                    <a:pt x="4" y="22"/>
                    <a:pt x="4" y="16"/>
                  </a:cubicBezTo>
                  <a:cubicBezTo>
                    <a:pt x="4" y="10"/>
                    <a:pt x="9" y="4"/>
                    <a:pt x="15" y="4"/>
                  </a:cubicBezTo>
                  <a:cubicBezTo>
                    <a:pt x="22" y="4"/>
                    <a:pt x="27" y="10"/>
                    <a:pt x="27" y="16"/>
                  </a:cubicBezTo>
                  <a:cubicBezTo>
                    <a:pt x="27" y="22"/>
                    <a:pt x="22" y="27"/>
                    <a:pt x="15" y="27"/>
                  </a:cubicBezTo>
                  <a:moveTo>
                    <a:pt x="15" y="0"/>
                  </a:moveTo>
                  <a:cubicBezTo>
                    <a:pt x="7" y="0"/>
                    <a:pt x="0" y="7"/>
                    <a:pt x="0" y="16"/>
                  </a:cubicBezTo>
                  <a:cubicBezTo>
                    <a:pt x="0" y="24"/>
                    <a:pt x="6" y="30"/>
                    <a:pt x="13" y="31"/>
                  </a:cubicBezTo>
                  <a:cubicBezTo>
                    <a:pt x="13" y="198"/>
                    <a:pt x="13" y="198"/>
                    <a:pt x="13" y="198"/>
                  </a:cubicBezTo>
                  <a:cubicBezTo>
                    <a:pt x="85" y="270"/>
                    <a:pt x="85" y="270"/>
                    <a:pt x="85" y="270"/>
                  </a:cubicBezTo>
                  <a:cubicBezTo>
                    <a:pt x="85" y="454"/>
                    <a:pt x="85" y="454"/>
                    <a:pt x="85" y="454"/>
                  </a:cubicBezTo>
                  <a:cubicBezTo>
                    <a:pt x="89" y="450"/>
                    <a:pt x="89" y="450"/>
                    <a:pt x="89" y="450"/>
                  </a:cubicBezTo>
                  <a:cubicBezTo>
                    <a:pt x="89" y="269"/>
                    <a:pt x="89" y="269"/>
                    <a:pt x="89" y="269"/>
                  </a:cubicBezTo>
                  <a:cubicBezTo>
                    <a:pt x="17" y="197"/>
                    <a:pt x="17" y="197"/>
                    <a:pt x="17" y="197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25" y="30"/>
                    <a:pt x="31" y="24"/>
                    <a:pt x="31" y="16"/>
                  </a:cubicBezTo>
                  <a:cubicBezTo>
                    <a:pt x="31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6" name="Freeform 19"/>
            <p:cNvSpPr>
              <a:spLocks noEditPoints="1"/>
            </p:cNvSpPr>
            <p:nvPr/>
          </p:nvSpPr>
          <p:spPr bwMode="auto">
            <a:xfrm>
              <a:off x="1712913" y="2459037"/>
              <a:ext cx="117475" cy="4524376"/>
            </a:xfrm>
            <a:custGeom>
              <a:avLst/>
              <a:gdLst>
                <a:gd name="T0" fmla="*/ 17 w 31"/>
                <a:gd name="T1" fmla="*/ 637 h 1205"/>
                <a:gd name="T2" fmla="*/ 13 w 31"/>
                <a:gd name="T3" fmla="*/ 641 h 1205"/>
                <a:gd name="T4" fmla="*/ 13 w 31"/>
                <a:gd name="T5" fmla="*/ 1205 h 1205"/>
                <a:gd name="T6" fmla="*/ 17 w 31"/>
                <a:gd name="T7" fmla="*/ 1205 h 1205"/>
                <a:gd name="T8" fmla="*/ 17 w 31"/>
                <a:gd name="T9" fmla="*/ 637 h 1205"/>
                <a:gd name="T10" fmla="*/ 15 w 31"/>
                <a:gd name="T11" fmla="*/ 27 h 1205"/>
                <a:gd name="T12" fmla="*/ 4 w 31"/>
                <a:gd name="T13" fmla="*/ 16 h 1205"/>
                <a:gd name="T14" fmla="*/ 15 w 31"/>
                <a:gd name="T15" fmla="*/ 4 h 1205"/>
                <a:gd name="T16" fmla="*/ 27 w 31"/>
                <a:gd name="T17" fmla="*/ 16 h 1205"/>
                <a:gd name="T18" fmla="*/ 15 w 31"/>
                <a:gd name="T19" fmla="*/ 27 h 1205"/>
                <a:gd name="T20" fmla="*/ 15 w 31"/>
                <a:gd name="T21" fmla="*/ 0 h 1205"/>
                <a:gd name="T22" fmla="*/ 0 w 31"/>
                <a:gd name="T23" fmla="*/ 16 h 1205"/>
                <a:gd name="T24" fmla="*/ 13 w 31"/>
                <a:gd name="T25" fmla="*/ 31 h 1205"/>
                <a:gd name="T26" fmla="*/ 13 w 31"/>
                <a:gd name="T27" fmla="*/ 635 h 1205"/>
                <a:gd name="T28" fmla="*/ 17 w 31"/>
                <a:gd name="T29" fmla="*/ 631 h 1205"/>
                <a:gd name="T30" fmla="*/ 17 w 31"/>
                <a:gd name="T31" fmla="*/ 31 h 1205"/>
                <a:gd name="T32" fmla="*/ 31 w 31"/>
                <a:gd name="T33" fmla="*/ 16 h 1205"/>
                <a:gd name="T34" fmla="*/ 15 w 31"/>
                <a:gd name="T35" fmla="*/ 0 h 1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1" h="1205">
                  <a:moveTo>
                    <a:pt x="17" y="637"/>
                  </a:moveTo>
                  <a:cubicBezTo>
                    <a:pt x="13" y="641"/>
                    <a:pt x="13" y="641"/>
                    <a:pt x="13" y="641"/>
                  </a:cubicBezTo>
                  <a:cubicBezTo>
                    <a:pt x="13" y="1205"/>
                    <a:pt x="13" y="1205"/>
                    <a:pt x="13" y="1205"/>
                  </a:cubicBezTo>
                  <a:cubicBezTo>
                    <a:pt x="17" y="1205"/>
                    <a:pt x="17" y="1205"/>
                    <a:pt x="17" y="1205"/>
                  </a:cubicBezTo>
                  <a:cubicBezTo>
                    <a:pt x="17" y="637"/>
                    <a:pt x="17" y="637"/>
                    <a:pt x="17" y="637"/>
                  </a:cubicBezTo>
                  <a:moveTo>
                    <a:pt x="15" y="27"/>
                  </a:moveTo>
                  <a:cubicBezTo>
                    <a:pt x="9" y="27"/>
                    <a:pt x="4" y="22"/>
                    <a:pt x="4" y="16"/>
                  </a:cubicBezTo>
                  <a:cubicBezTo>
                    <a:pt x="4" y="9"/>
                    <a:pt x="9" y="4"/>
                    <a:pt x="15" y="4"/>
                  </a:cubicBezTo>
                  <a:cubicBezTo>
                    <a:pt x="21" y="4"/>
                    <a:pt x="27" y="9"/>
                    <a:pt x="27" y="16"/>
                  </a:cubicBezTo>
                  <a:cubicBezTo>
                    <a:pt x="27" y="22"/>
                    <a:pt x="21" y="27"/>
                    <a:pt x="15" y="27"/>
                  </a:cubicBezTo>
                  <a:moveTo>
                    <a:pt x="15" y="0"/>
                  </a:moveTo>
                  <a:cubicBezTo>
                    <a:pt x="6" y="0"/>
                    <a:pt x="0" y="7"/>
                    <a:pt x="0" y="16"/>
                  </a:cubicBezTo>
                  <a:cubicBezTo>
                    <a:pt x="0" y="23"/>
                    <a:pt x="5" y="30"/>
                    <a:pt x="13" y="31"/>
                  </a:cubicBezTo>
                  <a:cubicBezTo>
                    <a:pt x="13" y="635"/>
                    <a:pt x="13" y="635"/>
                    <a:pt x="13" y="635"/>
                  </a:cubicBezTo>
                  <a:cubicBezTo>
                    <a:pt x="17" y="631"/>
                    <a:pt x="17" y="631"/>
                    <a:pt x="17" y="631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25" y="30"/>
                    <a:pt x="31" y="23"/>
                    <a:pt x="31" y="16"/>
                  </a:cubicBezTo>
                  <a:cubicBezTo>
                    <a:pt x="31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7" name="Freeform 20"/>
            <p:cNvSpPr>
              <a:spLocks noEditPoints="1"/>
            </p:cNvSpPr>
            <p:nvPr/>
          </p:nvSpPr>
          <p:spPr bwMode="auto">
            <a:xfrm>
              <a:off x="906463" y="2908300"/>
              <a:ext cx="1284288" cy="4075113"/>
            </a:xfrm>
            <a:custGeom>
              <a:avLst/>
              <a:gdLst>
                <a:gd name="T0" fmla="*/ 326 w 342"/>
                <a:gd name="T1" fmla="*/ 27 h 1085"/>
                <a:gd name="T2" fmla="*/ 315 w 342"/>
                <a:gd name="T3" fmla="*/ 16 h 1085"/>
                <a:gd name="T4" fmla="*/ 326 w 342"/>
                <a:gd name="T5" fmla="*/ 4 h 1085"/>
                <a:gd name="T6" fmla="*/ 338 w 342"/>
                <a:gd name="T7" fmla="*/ 16 h 1085"/>
                <a:gd name="T8" fmla="*/ 326 w 342"/>
                <a:gd name="T9" fmla="*/ 27 h 1085"/>
                <a:gd name="T10" fmla="*/ 326 w 342"/>
                <a:gd name="T11" fmla="*/ 0 h 1085"/>
                <a:gd name="T12" fmla="*/ 311 w 342"/>
                <a:gd name="T13" fmla="*/ 16 h 1085"/>
                <a:gd name="T14" fmla="*/ 324 w 342"/>
                <a:gd name="T15" fmla="*/ 31 h 1085"/>
                <a:gd name="T16" fmla="*/ 324 w 342"/>
                <a:gd name="T17" fmla="*/ 419 h 1085"/>
                <a:gd name="T18" fmla="*/ 232 w 342"/>
                <a:gd name="T19" fmla="*/ 511 h 1085"/>
                <a:gd name="T20" fmla="*/ 228 w 342"/>
                <a:gd name="T21" fmla="*/ 515 h 1085"/>
                <a:gd name="T22" fmla="*/ 136 w 342"/>
                <a:gd name="T23" fmla="*/ 606 h 1085"/>
                <a:gd name="T24" fmla="*/ 132 w 342"/>
                <a:gd name="T25" fmla="*/ 610 h 1085"/>
                <a:gd name="T26" fmla="*/ 0 w 342"/>
                <a:gd name="T27" fmla="*/ 742 h 1085"/>
                <a:gd name="T28" fmla="*/ 0 w 342"/>
                <a:gd name="T29" fmla="*/ 1085 h 1085"/>
                <a:gd name="T30" fmla="*/ 4 w 342"/>
                <a:gd name="T31" fmla="*/ 1085 h 1085"/>
                <a:gd name="T32" fmla="*/ 4 w 342"/>
                <a:gd name="T33" fmla="*/ 744 h 1085"/>
                <a:gd name="T34" fmla="*/ 132 w 342"/>
                <a:gd name="T35" fmla="*/ 616 h 1085"/>
                <a:gd name="T36" fmla="*/ 136 w 342"/>
                <a:gd name="T37" fmla="*/ 612 h 1085"/>
                <a:gd name="T38" fmla="*/ 228 w 342"/>
                <a:gd name="T39" fmla="*/ 521 h 1085"/>
                <a:gd name="T40" fmla="*/ 232 w 342"/>
                <a:gd name="T41" fmla="*/ 517 h 1085"/>
                <a:gd name="T42" fmla="*/ 328 w 342"/>
                <a:gd name="T43" fmla="*/ 420 h 1085"/>
                <a:gd name="T44" fmla="*/ 328 w 342"/>
                <a:gd name="T45" fmla="*/ 31 h 1085"/>
                <a:gd name="T46" fmla="*/ 342 w 342"/>
                <a:gd name="T47" fmla="*/ 16 h 1085"/>
                <a:gd name="T48" fmla="*/ 326 w 342"/>
                <a:gd name="T49" fmla="*/ 0 h 10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2" h="1085">
                  <a:moveTo>
                    <a:pt x="326" y="27"/>
                  </a:moveTo>
                  <a:cubicBezTo>
                    <a:pt x="320" y="27"/>
                    <a:pt x="315" y="22"/>
                    <a:pt x="315" y="16"/>
                  </a:cubicBezTo>
                  <a:cubicBezTo>
                    <a:pt x="315" y="10"/>
                    <a:pt x="320" y="4"/>
                    <a:pt x="326" y="4"/>
                  </a:cubicBezTo>
                  <a:cubicBezTo>
                    <a:pt x="333" y="4"/>
                    <a:pt x="338" y="10"/>
                    <a:pt x="338" y="16"/>
                  </a:cubicBezTo>
                  <a:cubicBezTo>
                    <a:pt x="338" y="22"/>
                    <a:pt x="333" y="27"/>
                    <a:pt x="326" y="27"/>
                  </a:cubicBezTo>
                  <a:moveTo>
                    <a:pt x="326" y="0"/>
                  </a:moveTo>
                  <a:cubicBezTo>
                    <a:pt x="318" y="0"/>
                    <a:pt x="311" y="7"/>
                    <a:pt x="311" y="16"/>
                  </a:cubicBezTo>
                  <a:cubicBezTo>
                    <a:pt x="311" y="24"/>
                    <a:pt x="317" y="30"/>
                    <a:pt x="324" y="31"/>
                  </a:cubicBezTo>
                  <a:cubicBezTo>
                    <a:pt x="324" y="419"/>
                    <a:pt x="324" y="419"/>
                    <a:pt x="324" y="419"/>
                  </a:cubicBezTo>
                  <a:cubicBezTo>
                    <a:pt x="232" y="511"/>
                    <a:pt x="232" y="511"/>
                    <a:pt x="232" y="511"/>
                  </a:cubicBezTo>
                  <a:cubicBezTo>
                    <a:pt x="228" y="515"/>
                    <a:pt x="228" y="515"/>
                    <a:pt x="228" y="515"/>
                  </a:cubicBezTo>
                  <a:cubicBezTo>
                    <a:pt x="136" y="606"/>
                    <a:pt x="136" y="606"/>
                    <a:pt x="136" y="606"/>
                  </a:cubicBezTo>
                  <a:cubicBezTo>
                    <a:pt x="132" y="610"/>
                    <a:pt x="132" y="610"/>
                    <a:pt x="132" y="610"/>
                  </a:cubicBezTo>
                  <a:cubicBezTo>
                    <a:pt x="0" y="742"/>
                    <a:pt x="0" y="742"/>
                    <a:pt x="0" y="742"/>
                  </a:cubicBezTo>
                  <a:cubicBezTo>
                    <a:pt x="0" y="1085"/>
                    <a:pt x="0" y="1085"/>
                    <a:pt x="0" y="1085"/>
                  </a:cubicBezTo>
                  <a:cubicBezTo>
                    <a:pt x="4" y="1085"/>
                    <a:pt x="4" y="1085"/>
                    <a:pt x="4" y="1085"/>
                  </a:cubicBezTo>
                  <a:cubicBezTo>
                    <a:pt x="4" y="744"/>
                    <a:pt x="4" y="744"/>
                    <a:pt x="4" y="744"/>
                  </a:cubicBezTo>
                  <a:cubicBezTo>
                    <a:pt x="132" y="616"/>
                    <a:pt x="132" y="616"/>
                    <a:pt x="132" y="616"/>
                  </a:cubicBezTo>
                  <a:cubicBezTo>
                    <a:pt x="136" y="612"/>
                    <a:pt x="136" y="612"/>
                    <a:pt x="136" y="612"/>
                  </a:cubicBezTo>
                  <a:cubicBezTo>
                    <a:pt x="228" y="521"/>
                    <a:pt x="228" y="521"/>
                    <a:pt x="228" y="521"/>
                  </a:cubicBezTo>
                  <a:cubicBezTo>
                    <a:pt x="232" y="517"/>
                    <a:pt x="232" y="517"/>
                    <a:pt x="232" y="517"/>
                  </a:cubicBezTo>
                  <a:cubicBezTo>
                    <a:pt x="328" y="420"/>
                    <a:pt x="328" y="420"/>
                    <a:pt x="328" y="420"/>
                  </a:cubicBezTo>
                  <a:cubicBezTo>
                    <a:pt x="328" y="31"/>
                    <a:pt x="328" y="31"/>
                    <a:pt x="328" y="31"/>
                  </a:cubicBezTo>
                  <a:cubicBezTo>
                    <a:pt x="336" y="30"/>
                    <a:pt x="342" y="24"/>
                    <a:pt x="342" y="16"/>
                  </a:cubicBezTo>
                  <a:cubicBezTo>
                    <a:pt x="342" y="7"/>
                    <a:pt x="335" y="0"/>
                    <a:pt x="32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8" name="Freeform 21"/>
            <p:cNvSpPr>
              <a:spLocks noEditPoints="1"/>
            </p:cNvSpPr>
            <p:nvPr/>
          </p:nvSpPr>
          <p:spPr bwMode="auto">
            <a:xfrm>
              <a:off x="2408238" y="2074862"/>
              <a:ext cx="434975" cy="4908551"/>
            </a:xfrm>
            <a:custGeom>
              <a:avLst/>
              <a:gdLst>
                <a:gd name="T0" fmla="*/ 15 w 116"/>
                <a:gd name="T1" fmla="*/ 27 h 1307"/>
                <a:gd name="T2" fmla="*/ 4 w 116"/>
                <a:gd name="T3" fmla="*/ 16 h 1307"/>
                <a:gd name="T4" fmla="*/ 15 w 116"/>
                <a:gd name="T5" fmla="*/ 4 h 1307"/>
                <a:gd name="T6" fmla="*/ 27 w 116"/>
                <a:gd name="T7" fmla="*/ 16 h 1307"/>
                <a:gd name="T8" fmla="*/ 15 w 116"/>
                <a:gd name="T9" fmla="*/ 27 h 1307"/>
                <a:gd name="T10" fmla="*/ 15 w 116"/>
                <a:gd name="T11" fmla="*/ 0 h 1307"/>
                <a:gd name="T12" fmla="*/ 0 w 116"/>
                <a:gd name="T13" fmla="*/ 16 h 1307"/>
                <a:gd name="T14" fmla="*/ 13 w 116"/>
                <a:gd name="T15" fmla="*/ 31 h 1307"/>
                <a:gd name="T16" fmla="*/ 13 w 116"/>
                <a:gd name="T17" fmla="*/ 496 h 1307"/>
                <a:gd name="T18" fmla="*/ 112 w 116"/>
                <a:gd name="T19" fmla="*/ 594 h 1307"/>
                <a:gd name="T20" fmla="*/ 112 w 116"/>
                <a:gd name="T21" fmla="*/ 1307 h 1307"/>
                <a:gd name="T22" fmla="*/ 116 w 116"/>
                <a:gd name="T23" fmla="*/ 1307 h 1307"/>
                <a:gd name="T24" fmla="*/ 116 w 116"/>
                <a:gd name="T25" fmla="*/ 593 h 1307"/>
                <a:gd name="T26" fmla="*/ 17 w 116"/>
                <a:gd name="T27" fmla="*/ 494 h 1307"/>
                <a:gd name="T28" fmla="*/ 17 w 116"/>
                <a:gd name="T29" fmla="*/ 31 h 1307"/>
                <a:gd name="T30" fmla="*/ 31 w 116"/>
                <a:gd name="T31" fmla="*/ 16 h 1307"/>
                <a:gd name="T32" fmla="*/ 15 w 116"/>
                <a:gd name="T33" fmla="*/ 0 h 1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6" h="1307">
                  <a:moveTo>
                    <a:pt x="15" y="27"/>
                  </a:moveTo>
                  <a:cubicBezTo>
                    <a:pt x="9" y="27"/>
                    <a:pt x="4" y="22"/>
                    <a:pt x="4" y="16"/>
                  </a:cubicBezTo>
                  <a:cubicBezTo>
                    <a:pt x="4" y="10"/>
                    <a:pt x="9" y="4"/>
                    <a:pt x="15" y="4"/>
                  </a:cubicBezTo>
                  <a:cubicBezTo>
                    <a:pt x="22" y="4"/>
                    <a:pt x="27" y="10"/>
                    <a:pt x="27" y="16"/>
                  </a:cubicBezTo>
                  <a:cubicBezTo>
                    <a:pt x="27" y="22"/>
                    <a:pt x="22" y="27"/>
                    <a:pt x="15" y="27"/>
                  </a:cubicBezTo>
                  <a:moveTo>
                    <a:pt x="15" y="0"/>
                  </a:moveTo>
                  <a:cubicBezTo>
                    <a:pt x="7" y="0"/>
                    <a:pt x="0" y="7"/>
                    <a:pt x="0" y="16"/>
                  </a:cubicBezTo>
                  <a:cubicBezTo>
                    <a:pt x="0" y="24"/>
                    <a:pt x="6" y="30"/>
                    <a:pt x="13" y="31"/>
                  </a:cubicBezTo>
                  <a:cubicBezTo>
                    <a:pt x="13" y="496"/>
                    <a:pt x="13" y="496"/>
                    <a:pt x="13" y="496"/>
                  </a:cubicBezTo>
                  <a:cubicBezTo>
                    <a:pt x="112" y="594"/>
                    <a:pt x="112" y="594"/>
                    <a:pt x="112" y="594"/>
                  </a:cubicBezTo>
                  <a:cubicBezTo>
                    <a:pt x="112" y="1307"/>
                    <a:pt x="112" y="1307"/>
                    <a:pt x="112" y="1307"/>
                  </a:cubicBezTo>
                  <a:cubicBezTo>
                    <a:pt x="116" y="1307"/>
                    <a:pt x="116" y="1307"/>
                    <a:pt x="116" y="1307"/>
                  </a:cubicBezTo>
                  <a:cubicBezTo>
                    <a:pt x="116" y="593"/>
                    <a:pt x="116" y="593"/>
                    <a:pt x="116" y="593"/>
                  </a:cubicBezTo>
                  <a:cubicBezTo>
                    <a:pt x="17" y="494"/>
                    <a:pt x="17" y="494"/>
                    <a:pt x="17" y="494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25" y="30"/>
                    <a:pt x="31" y="24"/>
                    <a:pt x="31" y="16"/>
                  </a:cubicBezTo>
                  <a:cubicBezTo>
                    <a:pt x="31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19" name="Freeform 22"/>
            <p:cNvSpPr>
              <a:spLocks noEditPoints="1"/>
            </p:cNvSpPr>
            <p:nvPr/>
          </p:nvSpPr>
          <p:spPr bwMode="auto">
            <a:xfrm>
              <a:off x="3217863" y="2792412"/>
              <a:ext cx="525463" cy="4191001"/>
            </a:xfrm>
            <a:custGeom>
              <a:avLst/>
              <a:gdLst>
                <a:gd name="T0" fmla="*/ 72 w 140"/>
                <a:gd name="T1" fmla="*/ 409 h 1116"/>
                <a:gd name="T2" fmla="*/ 72 w 140"/>
                <a:gd name="T3" fmla="*/ 414 h 1116"/>
                <a:gd name="T4" fmla="*/ 136 w 140"/>
                <a:gd name="T5" fmla="*/ 478 h 1116"/>
                <a:gd name="T6" fmla="*/ 136 w 140"/>
                <a:gd name="T7" fmla="*/ 1116 h 1116"/>
                <a:gd name="T8" fmla="*/ 140 w 140"/>
                <a:gd name="T9" fmla="*/ 1116 h 1116"/>
                <a:gd name="T10" fmla="*/ 140 w 140"/>
                <a:gd name="T11" fmla="*/ 476 h 1116"/>
                <a:gd name="T12" fmla="*/ 72 w 140"/>
                <a:gd name="T13" fmla="*/ 409 h 1116"/>
                <a:gd name="T14" fmla="*/ 15 w 140"/>
                <a:gd name="T15" fmla="*/ 27 h 1116"/>
                <a:gd name="T16" fmla="*/ 4 w 140"/>
                <a:gd name="T17" fmla="*/ 16 h 1116"/>
                <a:gd name="T18" fmla="*/ 15 w 140"/>
                <a:gd name="T19" fmla="*/ 4 h 1116"/>
                <a:gd name="T20" fmla="*/ 27 w 140"/>
                <a:gd name="T21" fmla="*/ 16 h 1116"/>
                <a:gd name="T22" fmla="*/ 15 w 140"/>
                <a:gd name="T23" fmla="*/ 27 h 1116"/>
                <a:gd name="T24" fmla="*/ 15 w 140"/>
                <a:gd name="T25" fmla="*/ 0 h 1116"/>
                <a:gd name="T26" fmla="*/ 0 w 140"/>
                <a:gd name="T27" fmla="*/ 16 h 1116"/>
                <a:gd name="T28" fmla="*/ 13 w 140"/>
                <a:gd name="T29" fmla="*/ 31 h 1116"/>
                <a:gd name="T30" fmla="*/ 13 w 140"/>
                <a:gd name="T31" fmla="*/ 355 h 1116"/>
                <a:gd name="T32" fmla="*/ 68 w 140"/>
                <a:gd name="T33" fmla="*/ 410 h 1116"/>
                <a:gd name="T34" fmla="*/ 68 w 140"/>
                <a:gd name="T35" fmla="*/ 405 h 1116"/>
                <a:gd name="T36" fmla="*/ 17 w 140"/>
                <a:gd name="T37" fmla="*/ 354 h 1116"/>
                <a:gd name="T38" fmla="*/ 17 w 140"/>
                <a:gd name="T39" fmla="*/ 31 h 1116"/>
                <a:gd name="T40" fmla="*/ 31 w 140"/>
                <a:gd name="T41" fmla="*/ 16 h 1116"/>
                <a:gd name="T42" fmla="*/ 15 w 140"/>
                <a:gd name="T43" fmla="*/ 0 h 1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0" h="1116">
                  <a:moveTo>
                    <a:pt x="72" y="409"/>
                  </a:moveTo>
                  <a:cubicBezTo>
                    <a:pt x="72" y="414"/>
                    <a:pt x="72" y="414"/>
                    <a:pt x="72" y="414"/>
                  </a:cubicBezTo>
                  <a:cubicBezTo>
                    <a:pt x="136" y="478"/>
                    <a:pt x="136" y="478"/>
                    <a:pt x="136" y="478"/>
                  </a:cubicBezTo>
                  <a:cubicBezTo>
                    <a:pt x="136" y="1116"/>
                    <a:pt x="136" y="1116"/>
                    <a:pt x="136" y="1116"/>
                  </a:cubicBezTo>
                  <a:cubicBezTo>
                    <a:pt x="140" y="1116"/>
                    <a:pt x="140" y="1116"/>
                    <a:pt x="140" y="1116"/>
                  </a:cubicBezTo>
                  <a:cubicBezTo>
                    <a:pt x="140" y="476"/>
                    <a:pt x="140" y="476"/>
                    <a:pt x="140" y="476"/>
                  </a:cubicBezTo>
                  <a:cubicBezTo>
                    <a:pt x="72" y="409"/>
                    <a:pt x="72" y="409"/>
                    <a:pt x="72" y="409"/>
                  </a:cubicBezTo>
                  <a:moveTo>
                    <a:pt x="15" y="27"/>
                  </a:moveTo>
                  <a:cubicBezTo>
                    <a:pt x="9" y="27"/>
                    <a:pt x="4" y="22"/>
                    <a:pt x="4" y="16"/>
                  </a:cubicBezTo>
                  <a:cubicBezTo>
                    <a:pt x="4" y="9"/>
                    <a:pt x="9" y="4"/>
                    <a:pt x="15" y="4"/>
                  </a:cubicBezTo>
                  <a:cubicBezTo>
                    <a:pt x="22" y="4"/>
                    <a:pt x="27" y="9"/>
                    <a:pt x="27" y="16"/>
                  </a:cubicBezTo>
                  <a:cubicBezTo>
                    <a:pt x="27" y="22"/>
                    <a:pt x="22" y="27"/>
                    <a:pt x="15" y="27"/>
                  </a:cubicBezTo>
                  <a:moveTo>
                    <a:pt x="15" y="0"/>
                  </a:moveTo>
                  <a:cubicBezTo>
                    <a:pt x="7" y="0"/>
                    <a:pt x="0" y="7"/>
                    <a:pt x="0" y="16"/>
                  </a:cubicBezTo>
                  <a:cubicBezTo>
                    <a:pt x="0" y="24"/>
                    <a:pt x="6" y="30"/>
                    <a:pt x="13" y="31"/>
                  </a:cubicBezTo>
                  <a:cubicBezTo>
                    <a:pt x="13" y="355"/>
                    <a:pt x="13" y="355"/>
                    <a:pt x="13" y="355"/>
                  </a:cubicBezTo>
                  <a:cubicBezTo>
                    <a:pt x="68" y="410"/>
                    <a:pt x="68" y="410"/>
                    <a:pt x="68" y="410"/>
                  </a:cubicBezTo>
                  <a:cubicBezTo>
                    <a:pt x="68" y="405"/>
                    <a:pt x="68" y="405"/>
                    <a:pt x="68" y="405"/>
                  </a:cubicBezTo>
                  <a:cubicBezTo>
                    <a:pt x="17" y="354"/>
                    <a:pt x="17" y="354"/>
                    <a:pt x="17" y="354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25" y="30"/>
                    <a:pt x="31" y="24"/>
                    <a:pt x="31" y="16"/>
                  </a:cubicBezTo>
                  <a:cubicBezTo>
                    <a:pt x="31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0" name="Freeform 23"/>
            <p:cNvSpPr>
              <a:spLocks noEditPoints="1"/>
            </p:cNvSpPr>
            <p:nvPr/>
          </p:nvSpPr>
          <p:spPr bwMode="auto">
            <a:xfrm>
              <a:off x="3113088" y="2074862"/>
              <a:ext cx="428625" cy="4908551"/>
            </a:xfrm>
            <a:custGeom>
              <a:avLst/>
              <a:gdLst>
                <a:gd name="T0" fmla="*/ 98 w 114"/>
                <a:gd name="T1" fmla="*/ 27 h 1307"/>
                <a:gd name="T2" fmla="*/ 87 w 114"/>
                <a:gd name="T3" fmla="*/ 16 h 1307"/>
                <a:gd name="T4" fmla="*/ 98 w 114"/>
                <a:gd name="T5" fmla="*/ 4 h 1307"/>
                <a:gd name="T6" fmla="*/ 110 w 114"/>
                <a:gd name="T7" fmla="*/ 16 h 1307"/>
                <a:gd name="T8" fmla="*/ 98 w 114"/>
                <a:gd name="T9" fmla="*/ 27 h 1307"/>
                <a:gd name="T10" fmla="*/ 98 w 114"/>
                <a:gd name="T11" fmla="*/ 0 h 1307"/>
                <a:gd name="T12" fmla="*/ 83 w 114"/>
                <a:gd name="T13" fmla="*/ 16 h 1307"/>
                <a:gd name="T14" fmla="*/ 96 w 114"/>
                <a:gd name="T15" fmla="*/ 31 h 1307"/>
                <a:gd name="T16" fmla="*/ 96 w 114"/>
                <a:gd name="T17" fmla="*/ 596 h 1307"/>
                <a:gd name="T18" fmla="*/ 96 w 114"/>
                <a:gd name="T19" fmla="*/ 601 h 1307"/>
                <a:gd name="T20" fmla="*/ 96 w 114"/>
                <a:gd name="T21" fmla="*/ 886 h 1307"/>
                <a:gd name="T22" fmla="*/ 0 w 114"/>
                <a:gd name="T23" fmla="*/ 982 h 1307"/>
                <a:gd name="T24" fmla="*/ 0 w 114"/>
                <a:gd name="T25" fmla="*/ 1307 h 1307"/>
                <a:gd name="T26" fmla="*/ 4 w 114"/>
                <a:gd name="T27" fmla="*/ 1307 h 1307"/>
                <a:gd name="T28" fmla="*/ 4 w 114"/>
                <a:gd name="T29" fmla="*/ 984 h 1307"/>
                <a:gd name="T30" fmla="*/ 100 w 114"/>
                <a:gd name="T31" fmla="*/ 888 h 1307"/>
                <a:gd name="T32" fmla="*/ 100 w 114"/>
                <a:gd name="T33" fmla="*/ 605 h 1307"/>
                <a:gd name="T34" fmla="*/ 100 w 114"/>
                <a:gd name="T35" fmla="*/ 600 h 1307"/>
                <a:gd name="T36" fmla="*/ 100 w 114"/>
                <a:gd name="T37" fmla="*/ 31 h 1307"/>
                <a:gd name="T38" fmla="*/ 114 w 114"/>
                <a:gd name="T39" fmla="*/ 16 h 1307"/>
                <a:gd name="T40" fmla="*/ 98 w 114"/>
                <a:gd name="T41" fmla="*/ 0 h 1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307">
                  <a:moveTo>
                    <a:pt x="98" y="27"/>
                  </a:moveTo>
                  <a:cubicBezTo>
                    <a:pt x="92" y="27"/>
                    <a:pt x="87" y="22"/>
                    <a:pt x="87" y="16"/>
                  </a:cubicBezTo>
                  <a:cubicBezTo>
                    <a:pt x="87" y="10"/>
                    <a:pt x="92" y="4"/>
                    <a:pt x="98" y="4"/>
                  </a:cubicBezTo>
                  <a:cubicBezTo>
                    <a:pt x="105" y="4"/>
                    <a:pt x="110" y="10"/>
                    <a:pt x="110" y="16"/>
                  </a:cubicBezTo>
                  <a:cubicBezTo>
                    <a:pt x="110" y="22"/>
                    <a:pt x="105" y="27"/>
                    <a:pt x="98" y="27"/>
                  </a:cubicBezTo>
                  <a:moveTo>
                    <a:pt x="98" y="0"/>
                  </a:moveTo>
                  <a:cubicBezTo>
                    <a:pt x="90" y="0"/>
                    <a:pt x="83" y="7"/>
                    <a:pt x="83" y="16"/>
                  </a:cubicBezTo>
                  <a:cubicBezTo>
                    <a:pt x="83" y="24"/>
                    <a:pt x="89" y="30"/>
                    <a:pt x="96" y="31"/>
                  </a:cubicBezTo>
                  <a:cubicBezTo>
                    <a:pt x="96" y="596"/>
                    <a:pt x="96" y="596"/>
                    <a:pt x="96" y="596"/>
                  </a:cubicBezTo>
                  <a:cubicBezTo>
                    <a:pt x="96" y="601"/>
                    <a:pt x="96" y="601"/>
                    <a:pt x="96" y="601"/>
                  </a:cubicBezTo>
                  <a:cubicBezTo>
                    <a:pt x="96" y="886"/>
                    <a:pt x="96" y="886"/>
                    <a:pt x="96" y="886"/>
                  </a:cubicBezTo>
                  <a:cubicBezTo>
                    <a:pt x="0" y="982"/>
                    <a:pt x="0" y="982"/>
                    <a:pt x="0" y="982"/>
                  </a:cubicBezTo>
                  <a:cubicBezTo>
                    <a:pt x="0" y="1307"/>
                    <a:pt x="0" y="1307"/>
                    <a:pt x="0" y="1307"/>
                  </a:cubicBezTo>
                  <a:cubicBezTo>
                    <a:pt x="4" y="1307"/>
                    <a:pt x="4" y="1307"/>
                    <a:pt x="4" y="1307"/>
                  </a:cubicBezTo>
                  <a:cubicBezTo>
                    <a:pt x="4" y="984"/>
                    <a:pt x="4" y="984"/>
                    <a:pt x="4" y="984"/>
                  </a:cubicBezTo>
                  <a:cubicBezTo>
                    <a:pt x="100" y="888"/>
                    <a:pt x="100" y="888"/>
                    <a:pt x="100" y="888"/>
                  </a:cubicBezTo>
                  <a:cubicBezTo>
                    <a:pt x="100" y="605"/>
                    <a:pt x="100" y="605"/>
                    <a:pt x="100" y="605"/>
                  </a:cubicBezTo>
                  <a:cubicBezTo>
                    <a:pt x="100" y="600"/>
                    <a:pt x="100" y="600"/>
                    <a:pt x="100" y="600"/>
                  </a:cubicBezTo>
                  <a:cubicBezTo>
                    <a:pt x="100" y="31"/>
                    <a:pt x="100" y="31"/>
                    <a:pt x="100" y="31"/>
                  </a:cubicBezTo>
                  <a:cubicBezTo>
                    <a:pt x="108" y="30"/>
                    <a:pt x="114" y="24"/>
                    <a:pt x="114" y="16"/>
                  </a:cubicBezTo>
                  <a:cubicBezTo>
                    <a:pt x="114" y="7"/>
                    <a:pt x="107" y="0"/>
                    <a:pt x="98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1" name="Freeform 24"/>
            <p:cNvSpPr>
              <a:spLocks noEditPoints="1"/>
            </p:cNvSpPr>
            <p:nvPr/>
          </p:nvSpPr>
          <p:spPr bwMode="auto">
            <a:xfrm>
              <a:off x="3924301" y="1500187"/>
              <a:ext cx="225425" cy="5483226"/>
            </a:xfrm>
            <a:custGeom>
              <a:avLst/>
              <a:gdLst>
                <a:gd name="T0" fmla="*/ 44 w 60"/>
                <a:gd name="T1" fmla="*/ 27 h 1460"/>
                <a:gd name="T2" fmla="*/ 33 w 60"/>
                <a:gd name="T3" fmla="*/ 16 h 1460"/>
                <a:gd name="T4" fmla="*/ 44 w 60"/>
                <a:gd name="T5" fmla="*/ 4 h 1460"/>
                <a:gd name="T6" fmla="*/ 56 w 60"/>
                <a:gd name="T7" fmla="*/ 16 h 1460"/>
                <a:gd name="T8" fmla="*/ 44 w 60"/>
                <a:gd name="T9" fmla="*/ 27 h 1460"/>
                <a:gd name="T10" fmla="*/ 44 w 60"/>
                <a:gd name="T11" fmla="*/ 0 h 1460"/>
                <a:gd name="T12" fmla="*/ 29 w 60"/>
                <a:gd name="T13" fmla="*/ 16 h 1460"/>
                <a:gd name="T14" fmla="*/ 42 w 60"/>
                <a:gd name="T15" fmla="*/ 31 h 1460"/>
                <a:gd name="T16" fmla="*/ 42 w 60"/>
                <a:gd name="T17" fmla="*/ 889 h 1460"/>
                <a:gd name="T18" fmla="*/ 0 w 60"/>
                <a:gd name="T19" fmla="*/ 931 h 1460"/>
                <a:gd name="T20" fmla="*/ 0 w 60"/>
                <a:gd name="T21" fmla="*/ 1460 h 1460"/>
                <a:gd name="T22" fmla="*/ 4 w 60"/>
                <a:gd name="T23" fmla="*/ 1460 h 1460"/>
                <a:gd name="T24" fmla="*/ 4 w 60"/>
                <a:gd name="T25" fmla="*/ 933 h 1460"/>
                <a:gd name="T26" fmla="*/ 46 w 60"/>
                <a:gd name="T27" fmla="*/ 891 h 1460"/>
                <a:gd name="T28" fmla="*/ 46 w 60"/>
                <a:gd name="T29" fmla="*/ 31 h 1460"/>
                <a:gd name="T30" fmla="*/ 60 w 60"/>
                <a:gd name="T31" fmla="*/ 16 h 1460"/>
                <a:gd name="T32" fmla="*/ 44 w 60"/>
                <a:gd name="T33" fmla="*/ 0 h 1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0" h="1460">
                  <a:moveTo>
                    <a:pt x="44" y="27"/>
                  </a:moveTo>
                  <a:cubicBezTo>
                    <a:pt x="38" y="27"/>
                    <a:pt x="33" y="22"/>
                    <a:pt x="33" y="16"/>
                  </a:cubicBezTo>
                  <a:cubicBezTo>
                    <a:pt x="33" y="9"/>
                    <a:pt x="38" y="4"/>
                    <a:pt x="44" y="4"/>
                  </a:cubicBezTo>
                  <a:cubicBezTo>
                    <a:pt x="51" y="4"/>
                    <a:pt x="56" y="9"/>
                    <a:pt x="56" y="16"/>
                  </a:cubicBezTo>
                  <a:cubicBezTo>
                    <a:pt x="56" y="22"/>
                    <a:pt x="51" y="27"/>
                    <a:pt x="44" y="27"/>
                  </a:cubicBezTo>
                  <a:moveTo>
                    <a:pt x="44" y="0"/>
                  </a:moveTo>
                  <a:cubicBezTo>
                    <a:pt x="36" y="0"/>
                    <a:pt x="29" y="7"/>
                    <a:pt x="29" y="16"/>
                  </a:cubicBezTo>
                  <a:cubicBezTo>
                    <a:pt x="29" y="24"/>
                    <a:pt x="35" y="30"/>
                    <a:pt x="42" y="31"/>
                  </a:cubicBezTo>
                  <a:cubicBezTo>
                    <a:pt x="42" y="889"/>
                    <a:pt x="42" y="889"/>
                    <a:pt x="42" y="889"/>
                  </a:cubicBezTo>
                  <a:cubicBezTo>
                    <a:pt x="0" y="931"/>
                    <a:pt x="0" y="931"/>
                    <a:pt x="0" y="931"/>
                  </a:cubicBezTo>
                  <a:cubicBezTo>
                    <a:pt x="0" y="1460"/>
                    <a:pt x="0" y="1460"/>
                    <a:pt x="0" y="1460"/>
                  </a:cubicBezTo>
                  <a:cubicBezTo>
                    <a:pt x="4" y="1460"/>
                    <a:pt x="4" y="1460"/>
                    <a:pt x="4" y="1460"/>
                  </a:cubicBezTo>
                  <a:cubicBezTo>
                    <a:pt x="4" y="933"/>
                    <a:pt x="4" y="933"/>
                    <a:pt x="4" y="933"/>
                  </a:cubicBezTo>
                  <a:cubicBezTo>
                    <a:pt x="46" y="891"/>
                    <a:pt x="46" y="891"/>
                    <a:pt x="46" y="891"/>
                  </a:cubicBezTo>
                  <a:cubicBezTo>
                    <a:pt x="46" y="31"/>
                    <a:pt x="46" y="31"/>
                    <a:pt x="46" y="31"/>
                  </a:cubicBezTo>
                  <a:cubicBezTo>
                    <a:pt x="54" y="30"/>
                    <a:pt x="60" y="24"/>
                    <a:pt x="60" y="16"/>
                  </a:cubicBezTo>
                  <a:cubicBezTo>
                    <a:pt x="60" y="7"/>
                    <a:pt x="53" y="0"/>
                    <a:pt x="44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2" name="Freeform 25"/>
            <p:cNvSpPr>
              <a:spLocks noEditPoints="1"/>
            </p:cNvSpPr>
            <p:nvPr/>
          </p:nvSpPr>
          <p:spPr bwMode="auto">
            <a:xfrm>
              <a:off x="4157663" y="723900"/>
              <a:ext cx="750888" cy="6259513"/>
            </a:xfrm>
            <a:custGeom>
              <a:avLst/>
              <a:gdLst>
                <a:gd name="T0" fmla="*/ 119 w 200"/>
                <a:gd name="T1" fmla="*/ 842 h 1667"/>
                <a:gd name="T2" fmla="*/ 119 w 200"/>
                <a:gd name="T3" fmla="*/ 847 h 1667"/>
                <a:gd name="T4" fmla="*/ 196 w 200"/>
                <a:gd name="T5" fmla="*/ 924 h 1667"/>
                <a:gd name="T6" fmla="*/ 196 w 200"/>
                <a:gd name="T7" fmla="*/ 1667 h 1667"/>
                <a:gd name="T8" fmla="*/ 200 w 200"/>
                <a:gd name="T9" fmla="*/ 1667 h 1667"/>
                <a:gd name="T10" fmla="*/ 200 w 200"/>
                <a:gd name="T11" fmla="*/ 923 h 1667"/>
                <a:gd name="T12" fmla="*/ 119 w 200"/>
                <a:gd name="T13" fmla="*/ 842 h 1667"/>
                <a:gd name="T14" fmla="*/ 15 w 200"/>
                <a:gd name="T15" fmla="*/ 27 h 1667"/>
                <a:gd name="T16" fmla="*/ 4 w 200"/>
                <a:gd name="T17" fmla="*/ 16 h 1667"/>
                <a:gd name="T18" fmla="*/ 15 w 200"/>
                <a:gd name="T19" fmla="*/ 4 h 1667"/>
                <a:gd name="T20" fmla="*/ 27 w 200"/>
                <a:gd name="T21" fmla="*/ 16 h 1667"/>
                <a:gd name="T22" fmla="*/ 15 w 200"/>
                <a:gd name="T23" fmla="*/ 27 h 1667"/>
                <a:gd name="T24" fmla="*/ 15 w 200"/>
                <a:gd name="T25" fmla="*/ 0 h 1667"/>
                <a:gd name="T26" fmla="*/ 0 w 200"/>
                <a:gd name="T27" fmla="*/ 16 h 1667"/>
                <a:gd name="T28" fmla="*/ 13 w 200"/>
                <a:gd name="T29" fmla="*/ 31 h 1667"/>
                <a:gd name="T30" fmla="*/ 13 w 200"/>
                <a:gd name="T31" fmla="*/ 741 h 1667"/>
                <a:gd name="T32" fmla="*/ 115 w 200"/>
                <a:gd name="T33" fmla="*/ 843 h 1667"/>
                <a:gd name="T34" fmla="*/ 115 w 200"/>
                <a:gd name="T35" fmla="*/ 838 h 1667"/>
                <a:gd name="T36" fmla="*/ 17 w 200"/>
                <a:gd name="T37" fmla="*/ 740 h 1667"/>
                <a:gd name="T38" fmla="*/ 17 w 200"/>
                <a:gd name="T39" fmla="*/ 31 h 1667"/>
                <a:gd name="T40" fmla="*/ 31 w 200"/>
                <a:gd name="T41" fmla="*/ 16 h 1667"/>
                <a:gd name="T42" fmla="*/ 15 w 200"/>
                <a:gd name="T43" fmla="*/ 0 h 1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00" h="1667">
                  <a:moveTo>
                    <a:pt x="119" y="842"/>
                  </a:moveTo>
                  <a:cubicBezTo>
                    <a:pt x="119" y="847"/>
                    <a:pt x="119" y="847"/>
                    <a:pt x="119" y="847"/>
                  </a:cubicBezTo>
                  <a:cubicBezTo>
                    <a:pt x="196" y="924"/>
                    <a:pt x="196" y="924"/>
                    <a:pt x="196" y="924"/>
                  </a:cubicBezTo>
                  <a:cubicBezTo>
                    <a:pt x="196" y="1667"/>
                    <a:pt x="196" y="1667"/>
                    <a:pt x="196" y="1667"/>
                  </a:cubicBezTo>
                  <a:cubicBezTo>
                    <a:pt x="200" y="1667"/>
                    <a:pt x="200" y="1667"/>
                    <a:pt x="200" y="1667"/>
                  </a:cubicBezTo>
                  <a:cubicBezTo>
                    <a:pt x="200" y="923"/>
                    <a:pt x="200" y="923"/>
                    <a:pt x="200" y="923"/>
                  </a:cubicBezTo>
                  <a:cubicBezTo>
                    <a:pt x="119" y="842"/>
                    <a:pt x="119" y="842"/>
                    <a:pt x="119" y="842"/>
                  </a:cubicBezTo>
                  <a:moveTo>
                    <a:pt x="15" y="27"/>
                  </a:moveTo>
                  <a:cubicBezTo>
                    <a:pt x="9" y="27"/>
                    <a:pt x="4" y="22"/>
                    <a:pt x="4" y="16"/>
                  </a:cubicBezTo>
                  <a:cubicBezTo>
                    <a:pt x="4" y="10"/>
                    <a:pt x="9" y="4"/>
                    <a:pt x="15" y="4"/>
                  </a:cubicBezTo>
                  <a:cubicBezTo>
                    <a:pt x="22" y="4"/>
                    <a:pt x="27" y="10"/>
                    <a:pt x="27" y="16"/>
                  </a:cubicBezTo>
                  <a:cubicBezTo>
                    <a:pt x="27" y="22"/>
                    <a:pt x="22" y="27"/>
                    <a:pt x="15" y="27"/>
                  </a:cubicBezTo>
                  <a:moveTo>
                    <a:pt x="15" y="0"/>
                  </a:moveTo>
                  <a:cubicBezTo>
                    <a:pt x="7" y="0"/>
                    <a:pt x="0" y="7"/>
                    <a:pt x="0" y="16"/>
                  </a:cubicBezTo>
                  <a:cubicBezTo>
                    <a:pt x="0" y="24"/>
                    <a:pt x="6" y="30"/>
                    <a:pt x="13" y="31"/>
                  </a:cubicBezTo>
                  <a:cubicBezTo>
                    <a:pt x="13" y="741"/>
                    <a:pt x="13" y="741"/>
                    <a:pt x="13" y="741"/>
                  </a:cubicBezTo>
                  <a:cubicBezTo>
                    <a:pt x="115" y="843"/>
                    <a:pt x="115" y="843"/>
                    <a:pt x="115" y="843"/>
                  </a:cubicBezTo>
                  <a:cubicBezTo>
                    <a:pt x="115" y="838"/>
                    <a:pt x="115" y="838"/>
                    <a:pt x="115" y="838"/>
                  </a:cubicBezTo>
                  <a:cubicBezTo>
                    <a:pt x="17" y="740"/>
                    <a:pt x="17" y="740"/>
                    <a:pt x="17" y="740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25" y="30"/>
                    <a:pt x="31" y="24"/>
                    <a:pt x="31" y="16"/>
                  </a:cubicBezTo>
                  <a:cubicBezTo>
                    <a:pt x="31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3" name="Freeform 26"/>
            <p:cNvSpPr>
              <a:spLocks noEditPoints="1"/>
            </p:cNvSpPr>
            <p:nvPr/>
          </p:nvSpPr>
          <p:spPr bwMode="auto">
            <a:xfrm>
              <a:off x="4194176" y="1804987"/>
              <a:ext cx="461963" cy="5178426"/>
            </a:xfrm>
            <a:custGeom>
              <a:avLst/>
              <a:gdLst>
                <a:gd name="T0" fmla="*/ 107 w 123"/>
                <a:gd name="T1" fmla="*/ 27 h 1379"/>
                <a:gd name="T2" fmla="*/ 96 w 123"/>
                <a:gd name="T3" fmla="*/ 16 h 1379"/>
                <a:gd name="T4" fmla="*/ 107 w 123"/>
                <a:gd name="T5" fmla="*/ 4 h 1379"/>
                <a:gd name="T6" fmla="*/ 119 w 123"/>
                <a:gd name="T7" fmla="*/ 16 h 1379"/>
                <a:gd name="T8" fmla="*/ 107 w 123"/>
                <a:gd name="T9" fmla="*/ 27 h 1379"/>
                <a:gd name="T10" fmla="*/ 107 w 123"/>
                <a:gd name="T11" fmla="*/ 0 h 1379"/>
                <a:gd name="T12" fmla="*/ 92 w 123"/>
                <a:gd name="T13" fmla="*/ 16 h 1379"/>
                <a:gd name="T14" fmla="*/ 105 w 123"/>
                <a:gd name="T15" fmla="*/ 31 h 1379"/>
                <a:gd name="T16" fmla="*/ 105 w 123"/>
                <a:gd name="T17" fmla="*/ 550 h 1379"/>
                <a:gd name="T18" fmla="*/ 105 w 123"/>
                <a:gd name="T19" fmla="*/ 555 h 1379"/>
                <a:gd name="T20" fmla="*/ 105 w 123"/>
                <a:gd name="T21" fmla="*/ 823 h 1379"/>
                <a:gd name="T22" fmla="*/ 0 w 123"/>
                <a:gd name="T23" fmla="*/ 928 h 1379"/>
                <a:gd name="T24" fmla="*/ 0 w 123"/>
                <a:gd name="T25" fmla="*/ 1379 h 1379"/>
                <a:gd name="T26" fmla="*/ 4 w 123"/>
                <a:gd name="T27" fmla="*/ 1379 h 1379"/>
                <a:gd name="T28" fmla="*/ 4 w 123"/>
                <a:gd name="T29" fmla="*/ 930 h 1379"/>
                <a:gd name="T30" fmla="*/ 109 w 123"/>
                <a:gd name="T31" fmla="*/ 825 h 1379"/>
                <a:gd name="T32" fmla="*/ 109 w 123"/>
                <a:gd name="T33" fmla="*/ 559 h 1379"/>
                <a:gd name="T34" fmla="*/ 109 w 123"/>
                <a:gd name="T35" fmla="*/ 554 h 1379"/>
                <a:gd name="T36" fmla="*/ 109 w 123"/>
                <a:gd name="T37" fmla="*/ 31 h 1379"/>
                <a:gd name="T38" fmla="*/ 123 w 123"/>
                <a:gd name="T39" fmla="*/ 16 h 1379"/>
                <a:gd name="T40" fmla="*/ 107 w 123"/>
                <a:gd name="T41" fmla="*/ 0 h 1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3" h="1379">
                  <a:moveTo>
                    <a:pt x="107" y="27"/>
                  </a:moveTo>
                  <a:cubicBezTo>
                    <a:pt x="101" y="27"/>
                    <a:pt x="96" y="22"/>
                    <a:pt x="96" y="16"/>
                  </a:cubicBezTo>
                  <a:cubicBezTo>
                    <a:pt x="96" y="10"/>
                    <a:pt x="101" y="4"/>
                    <a:pt x="107" y="4"/>
                  </a:cubicBezTo>
                  <a:cubicBezTo>
                    <a:pt x="114" y="4"/>
                    <a:pt x="119" y="10"/>
                    <a:pt x="119" y="16"/>
                  </a:cubicBezTo>
                  <a:cubicBezTo>
                    <a:pt x="119" y="22"/>
                    <a:pt x="114" y="27"/>
                    <a:pt x="107" y="27"/>
                  </a:cubicBezTo>
                  <a:moveTo>
                    <a:pt x="107" y="0"/>
                  </a:moveTo>
                  <a:cubicBezTo>
                    <a:pt x="99" y="0"/>
                    <a:pt x="92" y="7"/>
                    <a:pt x="92" y="16"/>
                  </a:cubicBezTo>
                  <a:cubicBezTo>
                    <a:pt x="92" y="24"/>
                    <a:pt x="98" y="30"/>
                    <a:pt x="105" y="31"/>
                  </a:cubicBezTo>
                  <a:cubicBezTo>
                    <a:pt x="105" y="550"/>
                    <a:pt x="105" y="550"/>
                    <a:pt x="105" y="550"/>
                  </a:cubicBezTo>
                  <a:cubicBezTo>
                    <a:pt x="105" y="555"/>
                    <a:pt x="105" y="555"/>
                    <a:pt x="105" y="555"/>
                  </a:cubicBezTo>
                  <a:cubicBezTo>
                    <a:pt x="105" y="823"/>
                    <a:pt x="105" y="823"/>
                    <a:pt x="105" y="823"/>
                  </a:cubicBezTo>
                  <a:cubicBezTo>
                    <a:pt x="0" y="928"/>
                    <a:pt x="0" y="928"/>
                    <a:pt x="0" y="928"/>
                  </a:cubicBezTo>
                  <a:cubicBezTo>
                    <a:pt x="0" y="1379"/>
                    <a:pt x="0" y="1379"/>
                    <a:pt x="0" y="1379"/>
                  </a:cubicBezTo>
                  <a:cubicBezTo>
                    <a:pt x="4" y="1379"/>
                    <a:pt x="4" y="1379"/>
                    <a:pt x="4" y="1379"/>
                  </a:cubicBezTo>
                  <a:cubicBezTo>
                    <a:pt x="4" y="930"/>
                    <a:pt x="4" y="930"/>
                    <a:pt x="4" y="930"/>
                  </a:cubicBezTo>
                  <a:cubicBezTo>
                    <a:pt x="109" y="825"/>
                    <a:pt x="109" y="825"/>
                    <a:pt x="109" y="825"/>
                  </a:cubicBezTo>
                  <a:cubicBezTo>
                    <a:pt x="109" y="559"/>
                    <a:pt x="109" y="559"/>
                    <a:pt x="109" y="559"/>
                  </a:cubicBezTo>
                  <a:cubicBezTo>
                    <a:pt x="109" y="554"/>
                    <a:pt x="109" y="554"/>
                    <a:pt x="109" y="554"/>
                  </a:cubicBezTo>
                  <a:cubicBezTo>
                    <a:pt x="109" y="31"/>
                    <a:pt x="109" y="31"/>
                    <a:pt x="109" y="31"/>
                  </a:cubicBezTo>
                  <a:cubicBezTo>
                    <a:pt x="117" y="30"/>
                    <a:pt x="123" y="24"/>
                    <a:pt x="123" y="16"/>
                  </a:cubicBezTo>
                  <a:cubicBezTo>
                    <a:pt x="123" y="7"/>
                    <a:pt x="116" y="0"/>
                    <a:pt x="107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4" name="Freeform 27"/>
            <p:cNvSpPr>
              <a:spLocks noEditPoints="1"/>
            </p:cNvSpPr>
            <p:nvPr/>
          </p:nvSpPr>
          <p:spPr bwMode="auto">
            <a:xfrm>
              <a:off x="5095876" y="227012"/>
              <a:ext cx="338138" cy="6756401"/>
            </a:xfrm>
            <a:custGeom>
              <a:avLst/>
              <a:gdLst>
                <a:gd name="T0" fmla="*/ 74 w 90"/>
                <a:gd name="T1" fmla="*/ 27 h 1799"/>
                <a:gd name="T2" fmla="*/ 63 w 90"/>
                <a:gd name="T3" fmla="*/ 16 h 1799"/>
                <a:gd name="T4" fmla="*/ 74 w 90"/>
                <a:gd name="T5" fmla="*/ 4 h 1799"/>
                <a:gd name="T6" fmla="*/ 86 w 90"/>
                <a:gd name="T7" fmla="*/ 16 h 1799"/>
                <a:gd name="T8" fmla="*/ 74 w 90"/>
                <a:gd name="T9" fmla="*/ 27 h 1799"/>
                <a:gd name="T10" fmla="*/ 74 w 90"/>
                <a:gd name="T11" fmla="*/ 0 h 1799"/>
                <a:gd name="T12" fmla="*/ 59 w 90"/>
                <a:gd name="T13" fmla="*/ 16 h 1799"/>
                <a:gd name="T14" fmla="*/ 72 w 90"/>
                <a:gd name="T15" fmla="*/ 31 h 1799"/>
                <a:gd name="T16" fmla="*/ 72 w 90"/>
                <a:gd name="T17" fmla="*/ 671 h 1799"/>
                <a:gd name="T18" fmla="*/ 0 w 90"/>
                <a:gd name="T19" fmla="*/ 743 h 1799"/>
                <a:gd name="T20" fmla="*/ 0 w 90"/>
                <a:gd name="T21" fmla="*/ 1799 h 1799"/>
                <a:gd name="T22" fmla="*/ 4 w 90"/>
                <a:gd name="T23" fmla="*/ 1799 h 1799"/>
                <a:gd name="T24" fmla="*/ 4 w 90"/>
                <a:gd name="T25" fmla="*/ 744 h 1799"/>
                <a:gd name="T26" fmla="*/ 76 w 90"/>
                <a:gd name="T27" fmla="*/ 672 h 1799"/>
                <a:gd name="T28" fmla="*/ 76 w 90"/>
                <a:gd name="T29" fmla="*/ 31 h 1799"/>
                <a:gd name="T30" fmla="*/ 90 w 90"/>
                <a:gd name="T31" fmla="*/ 16 h 1799"/>
                <a:gd name="T32" fmla="*/ 74 w 90"/>
                <a:gd name="T33" fmla="*/ 0 h 17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0" h="1799">
                  <a:moveTo>
                    <a:pt x="74" y="27"/>
                  </a:moveTo>
                  <a:cubicBezTo>
                    <a:pt x="68" y="27"/>
                    <a:pt x="63" y="22"/>
                    <a:pt x="63" y="16"/>
                  </a:cubicBezTo>
                  <a:cubicBezTo>
                    <a:pt x="63" y="10"/>
                    <a:pt x="68" y="4"/>
                    <a:pt x="74" y="4"/>
                  </a:cubicBezTo>
                  <a:cubicBezTo>
                    <a:pt x="81" y="4"/>
                    <a:pt x="86" y="10"/>
                    <a:pt x="86" y="16"/>
                  </a:cubicBezTo>
                  <a:cubicBezTo>
                    <a:pt x="86" y="22"/>
                    <a:pt x="81" y="27"/>
                    <a:pt x="74" y="27"/>
                  </a:cubicBezTo>
                  <a:moveTo>
                    <a:pt x="74" y="0"/>
                  </a:moveTo>
                  <a:cubicBezTo>
                    <a:pt x="66" y="0"/>
                    <a:pt x="59" y="7"/>
                    <a:pt x="59" y="16"/>
                  </a:cubicBezTo>
                  <a:cubicBezTo>
                    <a:pt x="59" y="24"/>
                    <a:pt x="65" y="30"/>
                    <a:pt x="72" y="31"/>
                  </a:cubicBezTo>
                  <a:cubicBezTo>
                    <a:pt x="72" y="671"/>
                    <a:pt x="72" y="671"/>
                    <a:pt x="72" y="671"/>
                  </a:cubicBezTo>
                  <a:cubicBezTo>
                    <a:pt x="0" y="743"/>
                    <a:pt x="0" y="743"/>
                    <a:pt x="0" y="743"/>
                  </a:cubicBezTo>
                  <a:cubicBezTo>
                    <a:pt x="0" y="1799"/>
                    <a:pt x="0" y="1799"/>
                    <a:pt x="0" y="1799"/>
                  </a:cubicBezTo>
                  <a:cubicBezTo>
                    <a:pt x="4" y="1799"/>
                    <a:pt x="4" y="1799"/>
                    <a:pt x="4" y="1799"/>
                  </a:cubicBezTo>
                  <a:cubicBezTo>
                    <a:pt x="4" y="744"/>
                    <a:pt x="4" y="744"/>
                    <a:pt x="4" y="744"/>
                  </a:cubicBezTo>
                  <a:cubicBezTo>
                    <a:pt x="76" y="672"/>
                    <a:pt x="76" y="672"/>
                    <a:pt x="76" y="672"/>
                  </a:cubicBezTo>
                  <a:cubicBezTo>
                    <a:pt x="76" y="31"/>
                    <a:pt x="76" y="31"/>
                    <a:pt x="76" y="31"/>
                  </a:cubicBezTo>
                  <a:cubicBezTo>
                    <a:pt x="84" y="30"/>
                    <a:pt x="90" y="24"/>
                    <a:pt x="90" y="16"/>
                  </a:cubicBezTo>
                  <a:cubicBezTo>
                    <a:pt x="90" y="7"/>
                    <a:pt x="83" y="0"/>
                    <a:pt x="74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5" name="Freeform 28"/>
            <p:cNvSpPr>
              <a:spLocks noEditPoints="1"/>
            </p:cNvSpPr>
            <p:nvPr/>
          </p:nvSpPr>
          <p:spPr bwMode="auto">
            <a:xfrm>
              <a:off x="5778501" y="1917700"/>
              <a:ext cx="1292225" cy="5065713"/>
            </a:xfrm>
            <a:custGeom>
              <a:avLst/>
              <a:gdLst>
                <a:gd name="T0" fmla="*/ 278 w 344"/>
                <a:gd name="T1" fmla="*/ 970 h 1349"/>
                <a:gd name="T2" fmla="*/ 278 w 344"/>
                <a:gd name="T3" fmla="*/ 976 h 1349"/>
                <a:gd name="T4" fmla="*/ 340 w 344"/>
                <a:gd name="T5" fmla="*/ 1038 h 1349"/>
                <a:gd name="T6" fmla="*/ 340 w 344"/>
                <a:gd name="T7" fmla="*/ 1349 h 1349"/>
                <a:gd name="T8" fmla="*/ 344 w 344"/>
                <a:gd name="T9" fmla="*/ 1349 h 1349"/>
                <a:gd name="T10" fmla="*/ 344 w 344"/>
                <a:gd name="T11" fmla="*/ 1036 h 1349"/>
                <a:gd name="T12" fmla="*/ 278 w 344"/>
                <a:gd name="T13" fmla="*/ 970 h 1349"/>
                <a:gd name="T14" fmla="*/ 98 w 344"/>
                <a:gd name="T15" fmla="*/ 790 h 1349"/>
                <a:gd name="T16" fmla="*/ 98 w 344"/>
                <a:gd name="T17" fmla="*/ 796 h 1349"/>
                <a:gd name="T18" fmla="*/ 274 w 344"/>
                <a:gd name="T19" fmla="*/ 972 h 1349"/>
                <a:gd name="T20" fmla="*/ 274 w 344"/>
                <a:gd name="T21" fmla="*/ 966 h 1349"/>
                <a:gd name="T22" fmla="*/ 98 w 344"/>
                <a:gd name="T23" fmla="*/ 790 h 1349"/>
                <a:gd name="T24" fmla="*/ 17 w 344"/>
                <a:gd name="T25" fmla="*/ 436 h 1349"/>
                <a:gd name="T26" fmla="*/ 13 w 344"/>
                <a:gd name="T27" fmla="*/ 440 h 1349"/>
                <a:gd name="T28" fmla="*/ 13 w 344"/>
                <a:gd name="T29" fmla="*/ 711 h 1349"/>
                <a:gd name="T30" fmla="*/ 94 w 344"/>
                <a:gd name="T31" fmla="*/ 792 h 1349"/>
                <a:gd name="T32" fmla="*/ 94 w 344"/>
                <a:gd name="T33" fmla="*/ 786 h 1349"/>
                <a:gd name="T34" fmla="*/ 17 w 344"/>
                <a:gd name="T35" fmla="*/ 709 h 1349"/>
                <a:gd name="T36" fmla="*/ 17 w 344"/>
                <a:gd name="T37" fmla="*/ 436 h 1349"/>
                <a:gd name="T38" fmla="*/ 15 w 344"/>
                <a:gd name="T39" fmla="*/ 27 h 1349"/>
                <a:gd name="T40" fmla="*/ 4 w 344"/>
                <a:gd name="T41" fmla="*/ 16 h 1349"/>
                <a:gd name="T42" fmla="*/ 15 w 344"/>
                <a:gd name="T43" fmla="*/ 4 h 1349"/>
                <a:gd name="T44" fmla="*/ 27 w 344"/>
                <a:gd name="T45" fmla="*/ 16 h 1349"/>
                <a:gd name="T46" fmla="*/ 15 w 344"/>
                <a:gd name="T47" fmla="*/ 27 h 1349"/>
                <a:gd name="T48" fmla="*/ 15 w 344"/>
                <a:gd name="T49" fmla="*/ 0 h 1349"/>
                <a:gd name="T50" fmla="*/ 0 w 344"/>
                <a:gd name="T51" fmla="*/ 16 h 1349"/>
                <a:gd name="T52" fmla="*/ 13 w 344"/>
                <a:gd name="T53" fmla="*/ 31 h 1349"/>
                <a:gd name="T54" fmla="*/ 13 w 344"/>
                <a:gd name="T55" fmla="*/ 434 h 1349"/>
                <a:gd name="T56" fmla="*/ 17 w 344"/>
                <a:gd name="T57" fmla="*/ 430 h 1349"/>
                <a:gd name="T58" fmla="*/ 17 w 344"/>
                <a:gd name="T59" fmla="*/ 31 h 1349"/>
                <a:gd name="T60" fmla="*/ 31 w 344"/>
                <a:gd name="T61" fmla="*/ 16 h 1349"/>
                <a:gd name="T62" fmla="*/ 15 w 344"/>
                <a:gd name="T63" fmla="*/ 0 h 1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44" h="1349">
                  <a:moveTo>
                    <a:pt x="278" y="970"/>
                  </a:moveTo>
                  <a:cubicBezTo>
                    <a:pt x="278" y="976"/>
                    <a:pt x="278" y="976"/>
                    <a:pt x="278" y="976"/>
                  </a:cubicBezTo>
                  <a:cubicBezTo>
                    <a:pt x="340" y="1038"/>
                    <a:pt x="340" y="1038"/>
                    <a:pt x="340" y="1038"/>
                  </a:cubicBezTo>
                  <a:cubicBezTo>
                    <a:pt x="340" y="1349"/>
                    <a:pt x="340" y="1349"/>
                    <a:pt x="340" y="1349"/>
                  </a:cubicBezTo>
                  <a:cubicBezTo>
                    <a:pt x="344" y="1349"/>
                    <a:pt x="344" y="1349"/>
                    <a:pt x="344" y="1349"/>
                  </a:cubicBezTo>
                  <a:cubicBezTo>
                    <a:pt x="344" y="1036"/>
                    <a:pt x="344" y="1036"/>
                    <a:pt x="344" y="1036"/>
                  </a:cubicBezTo>
                  <a:cubicBezTo>
                    <a:pt x="278" y="970"/>
                    <a:pt x="278" y="970"/>
                    <a:pt x="278" y="970"/>
                  </a:cubicBezTo>
                  <a:moveTo>
                    <a:pt x="98" y="790"/>
                  </a:moveTo>
                  <a:cubicBezTo>
                    <a:pt x="98" y="796"/>
                    <a:pt x="98" y="796"/>
                    <a:pt x="98" y="796"/>
                  </a:cubicBezTo>
                  <a:cubicBezTo>
                    <a:pt x="274" y="972"/>
                    <a:pt x="274" y="972"/>
                    <a:pt x="274" y="972"/>
                  </a:cubicBezTo>
                  <a:cubicBezTo>
                    <a:pt x="274" y="966"/>
                    <a:pt x="274" y="966"/>
                    <a:pt x="274" y="966"/>
                  </a:cubicBezTo>
                  <a:cubicBezTo>
                    <a:pt x="98" y="790"/>
                    <a:pt x="98" y="790"/>
                    <a:pt x="98" y="790"/>
                  </a:cubicBezTo>
                  <a:moveTo>
                    <a:pt x="17" y="436"/>
                  </a:moveTo>
                  <a:cubicBezTo>
                    <a:pt x="13" y="440"/>
                    <a:pt x="13" y="440"/>
                    <a:pt x="13" y="440"/>
                  </a:cubicBezTo>
                  <a:cubicBezTo>
                    <a:pt x="13" y="711"/>
                    <a:pt x="13" y="711"/>
                    <a:pt x="13" y="711"/>
                  </a:cubicBezTo>
                  <a:cubicBezTo>
                    <a:pt x="94" y="792"/>
                    <a:pt x="94" y="792"/>
                    <a:pt x="94" y="792"/>
                  </a:cubicBezTo>
                  <a:cubicBezTo>
                    <a:pt x="94" y="786"/>
                    <a:pt x="94" y="786"/>
                    <a:pt x="94" y="786"/>
                  </a:cubicBezTo>
                  <a:cubicBezTo>
                    <a:pt x="17" y="709"/>
                    <a:pt x="17" y="709"/>
                    <a:pt x="17" y="709"/>
                  </a:cubicBezTo>
                  <a:cubicBezTo>
                    <a:pt x="17" y="436"/>
                    <a:pt x="17" y="436"/>
                    <a:pt x="17" y="436"/>
                  </a:cubicBezTo>
                  <a:moveTo>
                    <a:pt x="15" y="27"/>
                  </a:moveTo>
                  <a:cubicBezTo>
                    <a:pt x="9" y="27"/>
                    <a:pt x="4" y="22"/>
                    <a:pt x="4" y="16"/>
                  </a:cubicBezTo>
                  <a:cubicBezTo>
                    <a:pt x="4" y="10"/>
                    <a:pt x="9" y="4"/>
                    <a:pt x="15" y="4"/>
                  </a:cubicBezTo>
                  <a:cubicBezTo>
                    <a:pt x="22" y="4"/>
                    <a:pt x="27" y="10"/>
                    <a:pt x="27" y="16"/>
                  </a:cubicBezTo>
                  <a:cubicBezTo>
                    <a:pt x="27" y="22"/>
                    <a:pt x="22" y="27"/>
                    <a:pt x="15" y="27"/>
                  </a:cubicBezTo>
                  <a:moveTo>
                    <a:pt x="15" y="0"/>
                  </a:moveTo>
                  <a:cubicBezTo>
                    <a:pt x="7" y="0"/>
                    <a:pt x="0" y="7"/>
                    <a:pt x="0" y="16"/>
                  </a:cubicBezTo>
                  <a:cubicBezTo>
                    <a:pt x="0" y="24"/>
                    <a:pt x="6" y="30"/>
                    <a:pt x="13" y="31"/>
                  </a:cubicBezTo>
                  <a:cubicBezTo>
                    <a:pt x="13" y="434"/>
                    <a:pt x="13" y="434"/>
                    <a:pt x="13" y="434"/>
                  </a:cubicBezTo>
                  <a:cubicBezTo>
                    <a:pt x="17" y="430"/>
                    <a:pt x="17" y="430"/>
                    <a:pt x="17" y="430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25" y="30"/>
                    <a:pt x="31" y="24"/>
                    <a:pt x="31" y="16"/>
                  </a:cubicBezTo>
                  <a:cubicBezTo>
                    <a:pt x="31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6" name="Freeform 29"/>
            <p:cNvSpPr>
              <a:spLocks noEditPoints="1"/>
            </p:cNvSpPr>
            <p:nvPr/>
          </p:nvSpPr>
          <p:spPr bwMode="auto">
            <a:xfrm>
              <a:off x="5470526" y="825500"/>
              <a:ext cx="577850" cy="6157913"/>
            </a:xfrm>
            <a:custGeom>
              <a:avLst/>
              <a:gdLst>
                <a:gd name="T0" fmla="*/ 139 w 154"/>
                <a:gd name="T1" fmla="*/ 27 h 1640"/>
                <a:gd name="T2" fmla="*/ 127 w 154"/>
                <a:gd name="T3" fmla="*/ 16 h 1640"/>
                <a:gd name="T4" fmla="*/ 139 w 154"/>
                <a:gd name="T5" fmla="*/ 4 h 1640"/>
                <a:gd name="T6" fmla="*/ 150 w 154"/>
                <a:gd name="T7" fmla="*/ 16 h 1640"/>
                <a:gd name="T8" fmla="*/ 139 w 154"/>
                <a:gd name="T9" fmla="*/ 27 h 1640"/>
                <a:gd name="T10" fmla="*/ 139 w 154"/>
                <a:gd name="T11" fmla="*/ 0 h 1640"/>
                <a:gd name="T12" fmla="*/ 123 w 154"/>
                <a:gd name="T13" fmla="*/ 16 h 1640"/>
                <a:gd name="T14" fmla="*/ 137 w 154"/>
                <a:gd name="T15" fmla="*/ 31 h 1640"/>
                <a:gd name="T16" fmla="*/ 137 w 154"/>
                <a:gd name="T17" fmla="*/ 684 h 1640"/>
                <a:gd name="T18" fmla="*/ 99 w 154"/>
                <a:gd name="T19" fmla="*/ 721 h 1640"/>
                <a:gd name="T20" fmla="*/ 95 w 154"/>
                <a:gd name="T21" fmla="*/ 725 h 1640"/>
                <a:gd name="T22" fmla="*/ 0 w 154"/>
                <a:gd name="T23" fmla="*/ 820 h 1640"/>
                <a:gd name="T24" fmla="*/ 0 w 154"/>
                <a:gd name="T25" fmla="*/ 1640 h 1640"/>
                <a:gd name="T26" fmla="*/ 4 w 154"/>
                <a:gd name="T27" fmla="*/ 1640 h 1640"/>
                <a:gd name="T28" fmla="*/ 4 w 154"/>
                <a:gd name="T29" fmla="*/ 822 h 1640"/>
                <a:gd name="T30" fmla="*/ 95 w 154"/>
                <a:gd name="T31" fmla="*/ 731 h 1640"/>
                <a:gd name="T32" fmla="*/ 99 w 154"/>
                <a:gd name="T33" fmla="*/ 727 h 1640"/>
                <a:gd name="T34" fmla="*/ 141 w 154"/>
                <a:gd name="T35" fmla="*/ 685 h 1640"/>
                <a:gd name="T36" fmla="*/ 141 w 154"/>
                <a:gd name="T37" fmla="*/ 31 h 1640"/>
                <a:gd name="T38" fmla="*/ 154 w 154"/>
                <a:gd name="T39" fmla="*/ 16 h 1640"/>
                <a:gd name="T40" fmla="*/ 139 w 154"/>
                <a:gd name="T41" fmla="*/ 0 h 1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54" h="1640">
                  <a:moveTo>
                    <a:pt x="139" y="27"/>
                  </a:moveTo>
                  <a:cubicBezTo>
                    <a:pt x="132" y="27"/>
                    <a:pt x="127" y="22"/>
                    <a:pt x="127" y="16"/>
                  </a:cubicBezTo>
                  <a:cubicBezTo>
                    <a:pt x="127" y="10"/>
                    <a:pt x="132" y="4"/>
                    <a:pt x="139" y="4"/>
                  </a:cubicBezTo>
                  <a:cubicBezTo>
                    <a:pt x="145" y="4"/>
                    <a:pt x="150" y="10"/>
                    <a:pt x="150" y="16"/>
                  </a:cubicBezTo>
                  <a:cubicBezTo>
                    <a:pt x="150" y="22"/>
                    <a:pt x="145" y="27"/>
                    <a:pt x="139" y="27"/>
                  </a:cubicBezTo>
                  <a:moveTo>
                    <a:pt x="139" y="0"/>
                  </a:moveTo>
                  <a:cubicBezTo>
                    <a:pt x="130" y="0"/>
                    <a:pt x="123" y="7"/>
                    <a:pt x="123" y="16"/>
                  </a:cubicBezTo>
                  <a:cubicBezTo>
                    <a:pt x="123" y="24"/>
                    <a:pt x="129" y="30"/>
                    <a:pt x="137" y="31"/>
                  </a:cubicBezTo>
                  <a:cubicBezTo>
                    <a:pt x="137" y="684"/>
                    <a:pt x="137" y="684"/>
                    <a:pt x="137" y="684"/>
                  </a:cubicBezTo>
                  <a:cubicBezTo>
                    <a:pt x="99" y="721"/>
                    <a:pt x="99" y="721"/>
                    <a:pt x="99" y="721"/>
                  </a:cubicBezTo>
                  <a:cubicBezTo>
                    <a:pt x="95" y="725"/>
                    <a:pt x="95" y="725"/>
                    <a:pt x="95" y="725"/>
                  </a:cubicBezTo>
                  <a:cubicBezTo>
                    <a:pt x="0" y="820"/>
                    <a:pt x="0" y="820"/>
                    <a:pt x="0" y="820"/>
                  </a:cubicBezTo>
                  <a:cubicBezTo>
                    <a:pt x="0" y="1640"/>
                    <a:pt x="0" y="1640"/>
                    <a:pt x="0" y="1640"/>
                  </a:cubicBezTo>
                  <a:cubicBezTo>
                    <a:pt x="4" y="1640"/>
                    <a:pt x="4" y="1640"/>
                    <a:pt x="4" y="1640"/>
                  </a:cubicBezTo>
                  <a:cubicBezTo>
                    <a:pt x="4" y="822"/>
                    <a:pt x="4" y="822"/>
                    <a:pt x="4" y="822"/>
                  </a:cubicBezTo>
                  <a:cubicBezTo>
                    <a:pt x="95" y="731"/>
                    <a:pt x="95" y="731"/>
                    <a:pt x="95" y="731"/>
                  </a:cubicBezTo>
                  <a:cubicBezTo>
                    <a:pt x="99" y="727"/>
                    <a:pt x="99" y="727"/>
                    <a:pt x="99" y="727"/>
                  </a:cubicBezTo>
                  <a:cubicBezTo>
                    <a:pt x="141" y="685"/>
                    <a:pt x="141" y="685"/>
                    <a:pt x="141" y="685"/>
                  </a:cubicBezTo>
                  <a:cubicBezTo>
                    <a:pt x="141" y="31"/>
                    <a:pt x="141" y="31"/>
                    <a:pt x="141" y="31"/>
                  </a:cubicBezTo>
                  <a:cubicBezTo>
                    <a:pt x="148" y="30"/>
                    <a:pt x="154" y="24"/>
                    <a:pt x="154" y="16"/>
                  </a:cubicBezTo>
                  <a:cubicBezTo>
                    <a:pt x="154" y="7"/>
                    <a:pt x="147" y="0"/>
                    <a:pt x="139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7" name="Freeform 30"/>
            <p:cNvSpPr>
              <a:spLocks noEditPoints="1"/>
            </p:cNvSpPr>
            <p:nvPr/>
          </p:nvSpPr>
          <p:spPr bwMode="auto">
            <a:xfrm>
              <a:off x="6130926" y="-125413"/>
              <a:ext cx="461963" cy="7108826"/>
            </a:xfrm>
            <a:custGeom>
              <a:avLst/>
              <a:gdLst>
                <a:gd name="T0" fmla="*/ 107 w 123"/>
                <a:gd name="T1" fmla="*/ 27 h 1893"/>
                <a:gd name="T2" fmla="*/ 96 w 123"/>
                <a:gd name="T3" fmla="*/ 16 h 1893"/>
                <a:gd name="T4" fmla="*/ 107 w 123"/>
                <a:gd name="T5" fmla="*/ 4 h 1893"/>
                <a:gd name="T6" fmla="*/ 119 w 123"/>
                <a:gd name="T7" fmla="*/ 16 h 1893"/>
                <a:gd name="T8" fmla="*/ 107 w 123"/>
                <a:gd name="T9" fmla="*/ 27 h 1893"/>
                <a:gd name="T10" fmla="*/ 107 w 123"/>
                <a:gd name="T11" fmla="*/ 0 h 1893"/>
                <a:gd name="T12" fmla="*/ 92 w 123"/>
                <a:gd name="T13" fmla="*/ 16 h 1893"/>
                <a:gd name="T14" fmla="*/ 105 w 123"/>
                <a:gd name="T15" fmla="*/ 31 h 1893"/>
                <a:gd name="T16" fmla="*/ 105 w 123"/>
                <a:gd name="T17" fmla="*/ 731 h 1893"/>
                <a:gd name="T18" fmla="*/ 0 w 123"/>
                <a:gd name="T19" fmla="*/ 837 h 1893"/>
                <a:gd name="T20" fmla="*/ 0 w 123"/>
                <a:gd name="T21" fmla="*/ 1330 h 1893"/>
                <a:gd name="T22" fmla="*/ 0 w 123"/>
                <a:gd name="T23" fmla="*/ 1336 h 1893"/>
                <a:gd name="T24" fmla="*/ 0 w 123"/>
                <a:gd name="T25" fmla="*/ 1893 h 1893"/>
                <a:gd name="T26" fmla="*/ 4 w 123"/>
                <a:gd name="T27" fmla="*/ 1893 h 1893"/>
                <a:gd name="T28" fmla="*/ 4 w 123"/>
                <a:gd name="T29" fmla="*/ 1340 h 1893"/>
                <a:gd name="T30" fmla="*/ 4 w 123"/>
                <a:gd name="T31" fmla="*/ 1334 h 1893"/>
                <a:gd name="T32" fmla="*/ 4 w 123"/>
                <a:gd name="T33" fmla="*/ 838 h 1893"/>
                <a:gd name="T34" fmla="*/ 109 w 123"/>
                <a:gd name="T35" fmla="*/ 733 h 1893"/>
                <a:gd name="T36" fmla="*/ 109 w 123"/>
                <a:gd name="T37" fmla="*/ 31 h 1893"/>
                <a:gd name="T38" fmla="*/ 123 w 123"/>
                <a:gd name="T39" fmla="*/ 16 h 1893"/>
                <a:gd name="T40" fmla="*/ 107 w 123"/>
                <a:gd name="T41" fmla="*/ 0 h 18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3" h="1893">
                  <a:moveTo>
                    <a:pt x="107" y="27"/>
                  </a:moveTo>
                  <a:cubicBezTo>
                    <a:pt x="101" y="27"/>
                    <a:pt x="96" y="22"/>
                    <a:pt x="96" y="16"/>
                  </a:cubicBezTo>
                  <a:cubicBezTo>
                    <a:pt x="96" y="9"/>
                    <a:pt x="101" y="4"/>
                    <a:pt x="107" y="4"/>
                  </a:cubicBezTo>
                  <a:cubicBezTo>
                    <a:pt x="114" y="4"/>
                    <a:pt x="119" y="9"/>
                    <a:pt x="119" y="16"/>
                  </a:cubicBezTo>
                  <a:cubicBezTo>
                    <a:pt x="119" y="22"/>
                    <a:pt x="114" y="27"/>
                    <a:pt x="107" y="27"/>
                  </a:cubicBezTo>
                  <a:moveTo>
                    <a:pt x="107" y="0"/>
                  </a:moveTo>
                  <a:cubicBezTo>
                    <a:pt x="99" y="0"/>
                    <a:pt x="92" y="7"/>
                    <a:pt x="92" y="16"/>
                  </a:cubicBezTo>
                  <a:cubicBezTo>
                    <a:pt x="92" y="23"/>
                    <a:pt x="98" y="30"/>
                    <a:pt x="105" y="31"/>
                  </a:cubicBezTo>
                  <a:cubicBezTo>
                    <a:pt x="105" y="731"/>
                    <a:pt x="105" y="731"/>
                    <a:pt x="105" y="731"/>
                  </a:cubicBezTo>
                  <a:cubicBezTo>
                    <a:pt x="0" y="837"/>
                    <a:pt x="0" y="837"/>
                    <a:pt x="0" y="837"/>
                  </a:cubicBezTo>
                  <a:cubicBezTo>
                    <a:pt x="0" y="1330"/>
                    <a:pt x="0" y="1330"/>
                    <a:pt x="0" y="1330"/>
                  </a:cubicBezTo>
                  <a:cubicBezTo>
                    <a:pt x="0" y="1336"/>
                    <a:pt x="0" y="1336"/>
                    <a:pt x="0" y="1336"/>
                  </a:cubicBezTo>
                  <a:cubicBezTo>
                    <a:pt x="0" y="1893"/>
                    <a:pt x="0" y="1893"/>
                    <a:pt x="0" y="1893"/>
                  </a:cubicBezTo>
                  <a:cubicBezTo>
                    <a:pt x="4" y="1893"/>
                    <a:pt x="4" y="1893"/>
                    <a:pt x="4" y="1893"/>
                  </a:cubicBezTo>
                  <a:cubicBezTo>
                    <a:pt x="4" y="1340"/>
                    <a:pt x="4" y="1340"/>
                    <a:pt x="4" y="1340"/>
                  </a:cubicBezTo>
                  <a:cubicBezTo>
                    <a:pt x="4" y="1334"/>
                    <a:pt x="4" y="1334"/>
                    <a:pt x="4" y="1334"/>
                  </a:cubicBezTo>
                  <a:cubicBezTo>
                    <a:pt x="4" y="838"/>
                    <a:pt x="4" y="838"/>
                    <a:pt x="4" y="838"/>
                  </a:cubicBezTo>
                  <a:cubicBezTo>
                    <a:pt x="109" y="733"/>
                    <a:pt x="109" y="733"/>
                    <a:pt x="109" y="733"/>
                  </a:cubicBezTo>
                  <a:cubicBezTo>
                    <a:pt x="109" y="31"/>
                    <a:pt x="109" y="31"/>
                    <a:pt x="109" y="31"/>
                  </a:cubicBezTo>
                  <a:cubicBezTo>
                    <a:pt x="117" y="30"/>
                    <a:pt x="123" y="23"/>
                    <a:pt x="123" y="16"/>
                  </a:cubicBezTo>
                  <a:cubicBezTo>
                    <a:pt x="123" y="7"/>
                    <a:pt x="116" y="0"/>
                    <a:pt x="107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8" name="Freeform 31"/>
            <p:cNvSpPr>
              <a:spLocks noEditPoints="1"/>
            </p:cNvSpPr>
            <p:nvPr/>
          </p:nvSpPr>
          <p:spPr bwMode="auto">
            <a:xfrm>
              <a:off x="7002463" y="1150937"/>
              <a:ext cx="195263" cy="5832476"/>
            </a:xfrm>
            <a:custGeom>
              <a:avLst/>
              <a:gdLst>
                <a:gd name="T0" fmla="*/ 15 w 52"/>
                <a:gd name="T1" fmla="*/ 27 h 1553"/>
                <a:gd name="T2" fmla="*/ 4 w 52"/>
                <a:gd name="T3" fmla="*/ 16 h 1553"/>
                <a:gd name="T4" fmla="*/ 15 w 52"/>
                <a:gd name="T5" fmla="*/ 4 h 1553"/>
                <a:gd name="T6" fmla="*/ 27 w 52"/>
                <a:gd name="T7" fmla="*/ 16 h 1553"/>
                <a:gd name="T8" fmla="*/ 15 w 52"/>
                <a:gd name="T9" fmla="*/ 27 h 1553"/>
                <a:gd name="T10" fmla="*/ 15 w 52"/>
                <a:gd name="T11" fmla="*/ 0 h 1553"/>
                <a:gd name="T12" fmla="*/ 0 w 52"/>
                <a:gd name="T13" fmla="*/ 16 h 1553"/>
                <a:gd name="T14" fmla="*/ 13 w 52"/>
                <a:gd name="T15" fmla="*/ 31 h 1553"/>
                <a:gd name="T16" fmla="*/ 13 w 52"/>
                <a:gd name="T17" fmla="*/ 655 h 1553"/>
                <a:gd name="T18" fmla="*/ 48 w 52"/>
                <a:gd name="T19" fmla="*/ 690 h 1553"/>
                <a:gd name="T20" fmla="*/ 48 w 52"/>
                <a:gd name="T21" fmla="*/ 1553 h 1553"/>
                <a:gd name="T22" fmla="*/ 52 w 52"/>
                <a:gd name="T23" fmla="*/ 1553 h 1553"/>
                <a:gd name="T24" fmla="*/ 52 w 52"/>
                <a:gd name="T25" fmla="*/ 688 h 1553"/>
                <a:gd name="T26" fmla="*/ 17 w 52"/>
                <a:gd name="T27" fmla="*/ 654 h 1553"/>
                <a:gd name="T28" fmla="*/ 17 w 52"/>
                <a:gd name="T29" fmla="*/ 31 h 1553"/>
                <a:gd name="T30" fmla="*/ 31 w 52"/>
                <a:gd name="T31" fmla="*/ 16 h 1553"/>
                <a:gd name="T32" fmla="*/ 15 w 52"/>
                <a:gd name="T33" fmla="*/ 0 h 15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2" h="1553">
                  <a:moveTo>
                    <a:pt x="15" y="27"/>
                  </a:moveTo>
                  <a:cubicBezTo>
                    <a:pt x="9" y="27"/>
                    <a:pt x="4" y="22"/>
                    <a:pt x="4" y="16"/>
                  </a:cubicBezTo>
                  <a:cubicBezTo>
                    <a:pt x="4" y="9"/>
                    <a:pt x="9" y="4"/>
                    <a:pt x="15" y="4"/>
                  </a:cubicBezTo>
                  <a:cubicBezTo>
                    <a:pt x="22" y="4"/>
                    <a:pt x="27" y="9"/>
                    <a:pt x="27" y="16"/>
                  </a:cubicBezTo>
                  <a:cubicBezTo>
                    <a:pt x="27" y="22"/>
                    <a:pt x="22" y="27"/>
                    <a:pt x="15" y="27"/>
                  </a:cubicBezTo>
                  <a:moveTo>
                    <a:pt x="15" y="0"/>
                  </a:moveTo>
                  <a:cubicBezTo>
                    <a:pt x="7" y="0"/>
                    <a:pt x="0" y="7"/>
                    <a:pt x="0" y="16"/>
                  </a:cubicBezTo>
                  <a:cubicBezTo>
                    <a:pt x="0" y="23"/>
                    <a:pt x="6" y="30"/>
                    <a:pt x="13" y="31"/>
                  </a:cubicBezTo>
                  <a:cubicBezTo>
                    <a:pt x="13" y="655"/>
                    <a:pt x="13" y="655"/>
                    <a:pt x="13" y="655"/>
                  </a:cubicBezTo>
                  <a:cubicBezTo>
                    <a:pt x="48" y="690"/>
                    <a:pt x="48" y="690"/>
                    <a:pt x="48" y="690"/>
                  </a:cubicBezTo>
                  <a:cubicBezTo>
                    <a:pt x="48" y="1553"/>
                    <a:pt x="48" y="1553"/>
                    <a:pt x="48" y="1553"/>
                  </a:cubicBezTo>
                  <a:cubicBezTo>
                    <a:pt x="52" y="1553"/>
                    <a:pt x="52" y="1553"/>
                    <a:pt x="52" y="1553"/>
                  </a:cubicBezTo>
                  <a:cubicBezTo>
                    <a:pt x="52" y="688"/>
                    <a:pt x="52" y="688"/>
                    <a:pt x="52" y="688"/>
                  </a:cubicBezTo>
                  <a:cubicBezTo>
                    <a:pt x="17" y="654"/>
                    <a:pt x="17" y="654"/>
                    <a:pt x="17" y="654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25" y="30"/>
                    <a:pt x="31" y="23"/>
                    <a:pt x="31" y="16"/>
                  </a:cubicBezTo>
                  <a:cubicBezTo>
                    <a:pt x="31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9" name="Freeform 32"/>
            <p:cNvSpPr>
              <a:spLocks noEditPoints="1"/>
            </p:cNvSpPr>
            <p:nvPr/>
          </p:nvSpPr>
          <p:spPr bwMode="auto">
            <a:xfrm>
              <a:off x="7283451" y="723900"/>
              <a:ext cx="750888" cy="6259513"/>
            </a:xfrm>
            <a:custGeom>
              <a:avLst/>
              <a:gdLst>
                <a:gd name="T0" fmla="*/ 80 w 200"/>
                <a:gd name="T1" fmla="*/ 842 h 1667"/>
                <a:gd name="T2" fmla="*/ 0 w 200"/>
                <a:gd name="T3" fmla="*/ 923 h 1667"/>
                <a:gd name="T4" fmla="*/ 0 w 200"/>
                <a:gd name="T5" fmla="*/ 1667 h 1667"/>
                <a:gd name="T6" fmla="*/ 4 w 200"/>
                <a:gd name="T7" fmla="*/ 1667 h 1667"/>
                <a:gd name="T8" fmla="*/ 4 w 200"/>
                <a:gd name="T9" fmla="*/ 924 h 1667"/>
                <a:gd name="T10" fmla="*/ 80 w 200"/>
                <a:gd name="T11" fmla="*/ 847 h 1667"/>
                <a:gd name="T12" fmla="*/ 80 w 200"/>
                <a:gd name="T13" fmla="*/ 842 h 1667"/>
                <a:gd name="T14" fmla="*/ 185 w 200"/>
                <a:gd name="T15" fmla="*/ 27 h 1667"/>
                <a:gd name="T16" fmla="*/ 173 w 200"/>
                <a:gd name="T17" fmla="*/ 16 h 1667"/>
                <a:gd name="T18" fmla="*/ 185 w 200"/>
                <a:gd name="T19" fmla="*/ 4 h 1667"/>
                <a:gd name="T20" fmla="*/ 196 w 200"/>
                <a:gd name="T21" fmla="*/ 16 h 1667"/>
                <a:gd name="T22" fmla="*/ 185 w 200"/>
                <a:gd name="T23" fmla="*/ 27 h 1667"/>
                <a:gd name="T24" fmla="*/ 185 w 200"/>
                <a:gd name="T25" fmla="*/ 0 h 1667"/>
                <a:gd name="T26" fmla="*/ 169 w 200"/>
                <a:gd name="T27" fmla="*/ 16 h 1667"/>
                <a:gd name="T28" fmla="*/ 183 w 200"/>
                <a:gd name="T29" fmla="*/ 31 h 1667"/>
                <a:gd name="T30" fmla="*/ 183 w 200"/>
                <a:gd name="T31" fmla="*/ 740 h 1667"/>
                <a:gd name="T32" fmla="*/ 84 w 200"/>
                <a:gd name="T33" fmla="*/ 838 h 1667"/>
                <a:gd name="T34" fmla="*/ 84 w 200"/>
                <a:gd name="T35" fmla="*/ 843 h 1667"/>
                <a:gd name="T36" fmla="*/ 187 w 200"/>
                <a:gd name="T37" fmla="*/ 741 h 1667"/>
                <a:gd name="T38" fmla="*/ 187 w 200"/>
                <a:gd name="T39" fmla="*/ 31 h 1667"/>
                <a:gd name="T40" fmla="*/ 200 w 200"/>
                <a:gd name="T41" fmla="*/ 16 h 1667"/>
                <a:gd name="T42" fmla="*/ 185 w 200"/>
                <a:gd name="T43" fmla="*/ 0 h 1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00" h="1667">
                  <a:moveTo>
                    <a:pt x="80" y="842"/>
                  </a:moveTo>
                  <a:cubicBezTo>
                    <a:pt x="0" y="923"/>
                    <a:pt x="0" y="923"/>
                    <a:pt x="0" y="923"/>
                  </a:cubicBezTo>
                  <a:cubicBezTo>
                    <a:pt x="0" y="1667"/>
                    <a:pt x="0" y="1667"/>
                    <a:pt x="0" y="1667"/>
                  </a:cubicBezTo>
                  <a:cubicBezTo>
                    <a:pt x="4" y="1667"/>
                    <a:pt x="4" y="1667"/>
                    <a:pt x="4" y="1667"/>
                  </a:cubicBezTo>
                  <a:cubicBezTo>
                    <a:pt x="4" y="924"/>
                    <a:pt x="4" y="924"/>
                    <a:pt x="4" y="924"/>
                  </a:cubicBezTo>
                  <a:cubicBezTo>
                    <a:pt x="80" y="847"/>
                    <a:pt x="80" y="847"/>
                    <a:pt x="80" y="847"/>
                  </a:cubicBezTo>
                  <a:cubicBezTo>
                    <a:pt x="80" y="842"/>
                    <a:pt x="80" y="842"/>
                    <a:pt x="80" y="842"/>
                  </a:cubicBezTo>
                  <a:moveTo>
                    <a:pt x="185" y="27"/>
                  </a:moveTo>
                  <a:cubicBezTo>
                    <a:pt x="178" y="27"/>
                    <a:pt x="173" y="22"/>
                    <a:pt x="173" y="16"/>
                  </a:cubicBezTo>
                  <a:cubicBezTo>
                    <a:pt x="173" y="10"/>
                    <a:pt x="178" y="4"/>
                    <a:pt x="185" y="4"/>
                  </a:cubicBezTo>
                  <a:cubicBezTo>
                    <a:pt x="191" y="4"/>
                    <a:pt x="196" y="10"/>
                    <a:pt x="196" y="16"/>
                  </a:cubicBezTo>
                  <a:cubicBezTo>
                    <a:pt x="196" y="22"/>
                    <a:pt x="191" y="27"/>
                    <a:pt x="185" y="27"/>
                  </a:cubicBezTo>
                  <a:moveTo>
                    <a:pt x="185" y="0"/>
                  </a:moveTo>
                  <a:cubicBezTo>
                    <a:pt x="176" y="0"/>
                    <a:pt x="169" y="7"/>
                    <a:pt x="169" y="16"/>
                  </a:cubicBezTo>
                  <a:cubicBezTo>
                    <a:pt x="169" y="24"/>
                    <a:pt x="175" y="30"/>
                    <a:pt x="183" y="31"/>
                  </a:cubicBezTo>
                  <a:cubicBezTo>
                    <a:pt x="183" y="740"/>
                    <a:pt x="183" y="740"/>
                    <a:pt x="183" y="740"/>
                  </a:cubicBezTo>
                  <a:cubicBezTo>
                    <a:pt x="84" y="838"/>
                    <a:pt x="84" y="838"/>
                    <a:pt x="84" y="838"/>
                  </a:cubicBezTo>
                  <a:cubicBezTo>
                    <a:pt x="84" y="843"/>
                    <a:pt x="84" y="843"/>
                    <a:pt x="84" y="843"/>
                  </a:cubicBezTo>
                  <a:cubicBezTo>
                    <a:pt x="187" y="741"/>
                    <a:pt x="187" y="741"/>
                    <a:pt x="187" y="741"/>
                  </a:cubicBezTo>
                  <a:cubicBezTo>
                    <a:pt x="187" y="31"/>
                    <a:pt x="187" y="31"/>
                    <a:pt x="187" y="31"/>
                  </a:cubicBezTo>
                  <a:cubicBezTo>
                    <a:pt x="194" y="30"/>
                    <a:pt x="200" y="24"/>
                    <a:pt x="200" y="16"/>
                  </a:cubicBezTo>
                  <a:cubicBezTo>
                    <a:pt x="200" y="7"/>
                    <a:pt x="193" y="0"/>
                    <a:pt x="18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0" name="Freeform 33"/>
            <p:cNvSpPr>
              <a:spLocks noEditPoints="1"/>
            </p:cNvSpPr>
            <p:nvPr/>
          </p:nvSpPr>
          <p:spPr bwMode="auto">
            <a:xfrm>
              <a:off x="7535863" y="1804987"/>
              <a:ext cx="461963" cy="5178426"/>
            </a:xfrm>
            <a:custGeom>
              <a:avLst/>
              <a:gdLst>
                <a:gd name="T0" fmla="*/ 15 w 123"/>
                <a:gd name="T1" fmla="*/ 27 h 1379"/>
                <a:gd name="T2" fmla="*/ 4 w 123"/>
                <a:gd name="T3" fmla="*/ 16 h 1379"/>
                <a:gd name="T4" fmla="*/ 15 w 123"/>
                <a:gd name="T5" fmla="*/ 4 h 1379"/>
                <a:gd name="T6" fmla="*/ 27 w 123"/>
                <a:gd name="T7" fmla="*/ 16 h 1379"/>
                <a:gd name="T8" fmla="*/ 15 w 123"/>
                <a:gd name="T9" fmla="*/ 27 h 1379"/>
                <a:gd name="T10" fmla="*/ 15 w 123"/>
                <a:gd name="T11" fmla="*/ 0 h 1379"/>
                <a:gd name="T12" fmla="*/ 0 w 123"/>
                <a:gd name="T13" fmla="*/ 16 h 1379"/>
                <a:gd name="T14" fmla="*/ 13 w 123"/>
                <a:gd name="T15" fmla="*/ 31 h 1379"/>
                <a:gd name="T16" fmla="*/ 13 w 123"/>
                <a:gd name="T17" fmla="*/ 554 h 1379"/>
                <a:gd name="T18" fmla="*/ 13 w 123"/>
                <a:gd name="T19" fmla="*/ 559 h 1379"/>
                <a:gd name="T20" fmla="*/ 13 w 123"/>
                <a:gd name="T21" fmla="*/ 825 h 1379"/>
                <a:gd name="T22" fmla="*/ 119 w 123"/>
                <a:gd name="T23" fmla="*/ 930 h 1379"/>
                <a:gd name="T24" fmla="*/ 119 w 123"/>
                <a:gd name="T25" fmla="*/ 1379 h 1379"/>
                <a:gd name="T26" fmla="*/ 123 w 123"/>
                <a:gd name="T27" fmla="*/ 1379 h 1379"/>
                <a:gd name="T28" fmla="*/ 123 w 123"/>
                <a:gd name="T29" fmla="*/ 928 h 1379"/>
                <a:gd name="T30" fmla="*/ 17 w 123"/>
                <a:gd name="T31" fmla="*/ 823 h 1379"/>
                <a:gd name="T32" fmla="*/ 17 w 123"/>
                <a:gd name="T33" fmla="*/ 555 h 1379"/>
                <a:gd name="T34" fmla="*/ 17 w 123"/>
                <a:gd name="T35" fmla="*/ 550 h 1379"/>
                <a:gd name="T36" fmla="*/ 17 w 123"/>
                <a:gd name="T37" fmla="*/ 31 h 1379"/>
                <a:gd name="T38" fmla="*/ 31 w 123"/>
                <a:gd name="T39" fmla="*/ 16 h 1379"/>
                <a:gd name="T40" fmla="*/ 15 w 123"/>
                <a:gd name="T41" fmla="*/ 0 h 1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3" h="1379">
                  <a:moveTo>
                    <a:pt x="15" y="27"/>
                  </a:moveTo>
                  <a:cubicBezTo>
                    <a:pt x="9" y="27"/>
                    <a:pt x="4" y="22"/>
                    <a:pt x="4" y="16"/>
                  </a:cubicBezTo>
                  <a:cubicBezTo>
                    <a:pt x="4" y="10"/>
                    <a:pt x="9" y="4"/>
                    <a:pt x="15" y="4"/>
                  </a:cubicBezTo>
                  <a:cubicBezTo>
                    <a:pt x="22" y="4"/>
                    <a:pt x="27" y="10"/>
                    <a:pt x="27" y="16"/>
                  </a:cubicBezTo>
                  <a:cubicBezTo>
                    <a:pt x="27" y="22"/>
                    <a:pt x="22" y="27"/>
                    <a:pt x="15" y="27"/>
                  </a:cubicBezTo>
                  <a:moveTo>
                    <a:pt x="15" y="0"/>
                  </a:moveTo>
                  <a:cubicBezTo>
                    <a:pt x="7" y="0"/>
                    <a:pt x="0" y="7"/>
                    <a:pt x="0" y="16"/>
                  </a:cubicBezTo>
                  <a:cubicBezTo>
                    <a:pt x="0" y="24"/>
                    <a:pt x="6" y="30"/>
                    <a:pt x="13" y="31"/>
                  </a:cubicBezTo>
                  <a:cubicBezTo>
                    <a:pt x="13" y="554"/>
                    <a:pt x="13" y="554"/>
                    <a:pt x="13" y="554"/>
                  </a:cubicBezTo>
                  <a:cubicBezTo>
                    <a:pt x="13" y="559"/>
                    <a:pt x="13" y="559"/>
                    <a:pt x="13" y="559"/>
                  </a:cubicBezTo>
                  <a:cubicBezTo>
                    <a:pt x="13" y="825"/>
                    <a:pt x="13" y="825"/>
                    <a:pt x="13" y="825"/>
                  </a:cubicBezTo>
                  <a:cubicBezTo>
                    <a:pt x="119" y="930"/>
                    <a:pt x="119" y="930"/>
                    <a:pt x="119" y="930"/>
                  </a:cubicBezTo>
                  <a:cubicBezTo>
                    <a:pt x="119" y="1379"/>
                    <a:pt x="119" y="1379"/>
                    <a:pt x="119" y="1379"/>
                  </a:cubicBezTo>
                  <a:cubicBezTo>
                    <a:pt x="123" y="1379"/>
                    <a:pt x="123" y="1379"/>
                    <a:pt x="123" y="1379"/>
                  </a:cubicBezTo>
                  <a:cubicBezTo>
                    <a:pt x="123" y="928"/>
                    <a:pt x="123" y="928"/>
                    <a:pt x="123" y="928"/>
                  </a:cubicBezTo>
                  <a:cubicBezTo>
                    <a:pt x="17" y="823"/>
                    <a:pt x="17" y="823"/>
                    <a:pt x="17" y="823"/>
                  </a:cubicBezTo>
                  <a:cubicBezTo>
                    <a:pt x="17" y="555"/>
                    <a:pt x="17" y="555"/>
                    <a:pt x="17" y="555"/>
                  </a:cubicBezTo>
                  <a:cubicBezTo>
                    <a:pt x="17" y="550"/>
                    <a:pt x="17" y="550"/>
                    <a:pt x="17" y="550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25" y="30"/>
                    <a:pt x="31" y="24"/>
                    <a:pt x="31" y="16"/>
                  </a:cubicBezTo>
                  <a:cubicBezTo>
                    <a:pt x="31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1" name="Freeform 34"/>
            <p:cNvSpPr>
              <a:spLocks noEditPoints="1"/>
            </p:cNvSpPr>
            <p:nvPr/>
          </p:nvSpPr>
          <p:spPr bwMode="auto">
            <a:xfrm>
              <a:off x="8042276" y="1500187"/>
              <a:ext cx="225425" cy="5483226"/>
            </a:xfrm>
            <a:custGeom>
              <a:avLst/>
              <a:gdLst>
                <a:gd name="T0" fmla="*/ 16 w 60"/>
                <a:gd name="T1" fmla="*/ 27 h 1460"/>
                <a:gd name="T2" fmla="*/ 4 w 60"/>
                <a:gd name="T3" fmla="*/ 16 h 1460"/>
                <a:gd name="T4" fmla="*/ 16 w 60"/>
                <a:gd name="T5" fmla="*/ 4 h 1460"/>
                <a:gd name="T6" fmla="*/ 27 w 60"/>
                <a:gd name="T7" fmla="*/ 16 h 1460"/>
                <a:gd name="T8" fmla="*/ 16 w 60"/>
                <a:gd name="T9" fmla="*/ 27 h 1460"/>
                <a:gd name="T10" fmla="*/ 16 w 60"/>
                <a:gd name="T11" fmla="*/ 0 h 1460"/>
                <a:gd name="T12" fmla="*/ 0 w 60"/>
                <a:gd name="T13" fmla="*/ 16 h 1460"/>
                <a:gd name="T14" fmla="*/ 14 w 60"/>
                <a:gd name="T15" fmla="*/ 31 h 1460"/>
                <a:gd name="T16" fmla="*/ 14 w 60"/>
                <a:gd name="T17" fmla="*/ 891 h 1460"/>
                <a:gd name="T18" fmla="*/ 56 w 60"/>
                <a:gd name="T19" fmla="*/ 933 h 1460"/>
                <a:gd name="T20" fmla="*/ 56 w 60"/>
                <a:gd name="T21" fmla="*/ 1460 h 1460"/>
                <a:gd name="T22" fmla="*/ 60 w 60"/>
                <a:gd name="T23" fmla="*/ 1460 h 1460"/>
                <a:gd name="T24" fmla="*/ 60 w 60"/>
                <a:gd name="T25" fmla="*/ 931 h 1460"/>
                <a:gd name="T26" fmla="*/ 18 w 60"/>
                <a:gd name="T27" fmla="*/ 889 h 1460"/>
                <a:gd name="T28" fmla="*/ 18 w 60"/>
                <a:gd name="T29" fmla="*/ 31 h 1460"/>
                <a:gd name="T30" fmla="*/ 31 w 60"/>
                <a:gd name="T31" fmla="*/ 16 h 1460"/>
                <a:gd name="T32" fmla="*/ 16 w 60"/>
                <a:gd name="T33" fmla="*/ 0 h 1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0" h="1460">
                  <a:moveTo>
                    <a:pt x="16" y="27"/>
                  </a:moveTo>
                  <a:cubicBezTo>
                    <a:pt x="9" y="27"/>
                    <a:pt x="4" y="22"/>
                    <a:pt x="4" y="16"/>
                  </a:cubicBezTo>
                  <a:cubicBezTo>
                    <a:pt x="4" y="9"/>
                    <a:pt x="9" y="4"/>
                    <a:pt x="16" y="4"/>
                  </a:cubicBezTo>
                  <a:cubicBezTo>
                    <a:pt x="22" y="4"/>
                    <a:pt x="27" y="9"/>
                    <a:pt x="27" y="16"/>
                  </a:cubicBezTo>
                  <a:cubicBezTo>
                    <a:pt x="27" y="22"/>
                    <a:pt x="22" y="27"/>
                    <a:pt x="16" y="27"/>
                  </a:cubicBezTo>
                  <a:moveTo>
                    <a:pt x="16" y="0"/>
                  </a:moveTo>
                  <a:cubicBezTo>
                    <a:pt x="7" y="0"/>
                    <a:pt x="0" y="7"/>
                    <a:pt x="0" y="16"/>
                  </a:cubicBezTo>
                  <a:cubicBezTo>
                    <a:pt x="0" y="24"/>
                    <a:pt x="6" y="30"/>
                    <a:pt x="14" y="31"/>
                  </a:cubicBezTo>
                  <a:cubicBezTo>
                    <a:pt x="14" y="891"/>
                    <a:pt x="14" y="891"/>
                    <a:pt x="14" y="891"/>
                  </a:cubicBezTo>
                  <a:cubicBezTo>
                    <a:pt x="56" y="933"/>
                    <a:pt x="56" y="933"/>
                    <a:pt x="56" y="933"/>
                  </a:cubicBezTo>
                  <a:cubicBezTo>
                    <a:pt x="56" y="1460"/>
                    <a:pt x="56" y="1460"/>
                    <a:pt x="56" y="1460"/>
                  </a:cubicBezTo>
                  <a:cubicBezTo>
                    <a:pt x="60" y="1460"/>
                    <a:pt x="60" y="1460"/>
                    <a:pt x="60" y="1460"/>
                  </a:cubicBezTo>
                  <a:cubicBezTo>
                    <a:pt x="60" y="931"/>
                    <a:pt x="60" y="931"/>
                    <a:pt x="60" y="931"/>
                  </a:cubicBezTo>
                  <a:cubicBezTo>
                    <a:pt x="18" y="889"/>
                    <a:pt x="18" y="889"/>
                    <a:pt x="18" y="889"/>
                  </a:cubicBezTo>
                  <a:cubicBezTo>
                    <a:pt x="18" y="31"/>
                    <a:pt x="18" y="31"/>
                    <a:pt x="18" y="31"/>
                  </a:cubicBezTo>
                  <a:cubicBezTo>
                    <a:pt x="25" y="30"/>
                    <a:pt x="31" y="24"/>
                    <a:pt x="31" y="16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496" name="Freeform 35"/>
            <p:cNvSpPr>
              <a:spLocks noEditPoints="1"/>
            </p:cNvSpPr>
            <p:nvPr/>
          </p:nvSpPr>
          <p:spPr bwMode="auto">
            <a:xfrm>
              <a:off x="8702676" y="2184400"/>
              <a:ext cx="376238" cy="4799013"/>
            </a:xfrm>
            <a:custGeom>
              <a:avLst/>
              <a:gdLst>
                <a:gd name="T0" fmla="*/ 10 w 237"/>
                <a:gd name="T1" fmla="*/ 551 h 3023"/>
                <a:gd name="T2" fmla="*/ 0 w 237"/>
                <a:gd name="T3" fmla="*/ 561 h 3023"/>
                <a:gd name="T4" fmla="*/ 0 w 237"/>
                <a:gd name="T5" fmla="*/ 2032 h 3023"/>
                <a:gd name="T6" fmla="*/ 227 w 237"/>
                <a:gd name="T7" fmla="*/ 2259 h 3023"/>
                <a:gd name="T8" fmla="*/ 227 w 237"/>
                <a:gd name="T9" fmla="*/ 3023 h 3023"/>
                <a:gd name="T10" fmla="*/ 237 w 237"/>
                <a:gd name="T11" fmla="*/ 3023 h 3023"/>
                <a:gd name="T12" fmla="*/ 237 w 237"/>
                <a:gd name="T13" fmla="*/ 2254 h 3023"/>
                <a:gd name="T14" fmla="*/ 10 w 237"/>
                <a:gd name="T15" fmla="*/ 2027 h 3023"/>
                <a:gd name="T16" fmla="*/ 10 w 237"/>
                <a:gd name="T17" fmla="*/ 551 h 3023"/>
                <a:gd name="T18" fmla="*/ 10 w 237"/>
                <a:gd name="T19" fmla="*/ 0 h 3023"/>
                <a:gd name="T20" fmla="*/ 0 w 237"/>
                <a:gd name="T21" fmla="*/ 0 h 3023"/>
                <a:gd name="T22" fmla="*/ 0 w 237"/>
                <a:gd name="T23" fmla="*/ 546 h 3023"/>
                <a:gd name="T24" fmla="*/ 10 w 237"/>
                <a:gd name="T25" fmla="*/ 537 h 3023"/>
                <a:gd name="T26" fmla="*/ 10 w 237"/>
                <a:gd name="T27" fmla="*/ 0 h 30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37" h="3023">
                  <a:moveTo>
                    <a:pt x="10" y="551"/>
                  </a:moveTo>
                  <a:lnTo>
                    <a:pt x="0" y="561"/>
                  </a:lnTo>
                  <a:lnTo>
                    <a:pt x="0" y="2032"/>
                  </a:lnTo>
                  <a:lnTo>
                    <a:pt x="227" y="2259"/>
                  </a:lnTo>
                  <a:lnTo>
                    <a:pt x="227" y="3023"/>
                  </a:lnTo>
                  <a:lnTo>
                    <a:pt x="237" y="3023"/>
                  </a:lnTo>
                  <a:lnTo>
                    <a:pt x="237" y="2254"/>
                  </a:lnTo>
                  <a:lnTo>
                    <a:pt x="10" y="2027"/>
                  </a:lnTo>
                  <a:lnTo>
                    <a:pt x="10" y="551"/>
                  </a:lnTo>
                  <a:close/>
                  <a:moveTo>
                    <a:pt x="10" y="0"/>
                  </a:moveTo>
                  <a:lnTo>
                    <a:pt x="0" y="0"/>
                  </a:lnTo>
                  <a:lnTo>
                    <a:pt x="0" y="546"/>
                  </a:lnTo>
                  <a:lnTo>
                    <a:pt x="10" y="537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497" name="Freeform 36"/>
            <p:cNvSpPr>
              <a:spLocks noEditPoints="1"/>
            </p:cNvSpPr>
            <p:nvPr/>
          </p:nvSpPr>
          <p:spPr bwMode="auto">
            <a:xfrm>
              <a:off x="8702676" y="2184400"/>
              <a:ext cx="376238" cy="4799013"/>
            </a:xfrm>
            <a:custGeom>
              <a:avLst/>
              <a:gdLst>
                <a:gd name="T0" fmla="*/ 10 w 237"/>
                <a:gd name="T1" fmla="*/ 551 h 3023"/>
                <a:gd name="T2" fmla="*/ 0 w 237"/>
                <a:gd name="T3" fmla="*/ 561 h 3023"/>
                <a:gd name="T4" fmla="*/ 0 w 237"/>
                <a:gd name="T5" fmla="*/ 2032 h 3023"/>
                <a:gd name="T6" fmla="*/ 227 w 237"/>
                <a:gd name="T7" fmla="*/ 2259 h 3023"/>
                <a:gd name="T8" fmla="*/ 227 w 237"/>
                <a:gd name="T9" fmla="*/ 3023 h 3023"/>
                <a:gd name="T10" fmla="*/ 237 w 237"/>
                <a:gd name="T11" fmla="*/ 3023 h 3023"/>
                <a:gd name="T12" fmla="*/ 237 w 237"/>
                <a:gd name="T13" fmla="*/ 2254 h 3023"/>
                <a:gd name="T14" fmla="*/ 10 w 237"/>
                <a:gd name="T15" fmla="*/ 2027 h 3023"/>
                <a:gd name="T16" fmla="*/ 10 w 237"/>
                <a:gd name="T17" fmla="*/ 551 h 3023"/>
                <a:gd name="T18" fmla="*/ 10 w 237"/>
                <a:gd name="T19" fmla="*/ 0 h 3023"/>
                <a:gd name="T20" fmla="*/ 0 w 237"/>
                <a:gd name="T21" fmla="*/ 0 h 3023"/>
                <a:gd name="T22" fmla="*/ 0 w 237"/>
                <a:gd name="T23" fmla="*/ 546 h 3023"/>
                <a:gd name="T24" fmla="*/ 10 w 237"/>
                <a:gd name="T25" fmla="*/ 537 h 3023"/>
                <a:gd name="T26" fmla="*/ 10 w 237"/>
                <a:gd name="T27" fmla="*/ 0 h 30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37" h="3023">
                  <a:moveTo>
                    <a:pt x="10" y="551"/>
                  </a:moveTo>
                  <a:lnTo>
                    <a:pt x="0" y="561"/>
                  </a:lnTo>
                  <a:lnTo>
                    <a:pt x="0" y="2032"/>
                  </a:lnTo>
                  <a:lnTo>
                    <a:pt x="227" y="2259"/>
                  </a:lnTo>
                  <a:lnTo>
                    <a:pt x="227" y="3023"/>
                  </a:lnTo>
                  <a:lnTo>
                    <a:pt x="237" y="3023"/>
                  </a:lnTo>
                  <a:lnTo>
                    <a:pt x="237" y="2254"/>
                  </a:lnTo>
                  <a:lnTo>
                    <a:pt x="10" y="2027"/>
                  </a:lnTo>
                  <a:lnTo>
                    <a:pt x="10" y="551"/>
                  </a:lnTo>
                  <a:moveTo>
                    <a:pt x="10" y="0"/>
                  </a:moveTo>
                  <a:lnTo>
                    <a:pt x="0" y="0"/>
                  </a:lnTo>
                  <a:lnTo>
                    <a:pt x="0" y="546"/>
                  </a:lnTo>
                  <a:lnTo>
                    <a:pt x="10" y="537"/>
                  </a:lnTo>
                  <a:lnTo>
                    <a:pt x="10" y="0"/>
                  </a:ln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498" name="Freeform 37"/>
            <p:cNvSpPr>
              <a:spLocks noEditPoints="1"/>
            </p:cNvSpPr>
            <p:nvPr/>
          </p:nvSpPr>
          <p:spPr bwMode="auto">
            <a:xfrm>
              <a:off x="8650288" y="2063750"/>
              <a:ext cx="115888" cy="117475"/>
            </a:xfrm>
            <a:custGeom>
              <a:avLst/>
              <a:gdLst>
                <a:gd name="T0" fmla="*/ 16 w 31"/>
                <a:gd name="T1" fmla="*/ 27 h 31"/>
                <a:gd name="T2" fmla="*/ 4 w 31"/>
                <a:gd name="T3" fmla="*/ 15 h 31"/>
                <a:gd name="T4" fmla="*/ 16 w 31"/>
                <a:gd name="T5" fmla="*/ 4 h 31"/>
                <a:gd name="T6" fmla="*/ 27 w 31"/>
                <a:gd name="T7" fmla="*/ 15 h 31"/>
                <a:gd name="T8" fmla="*/ 16 w 31"/>
                <a:gd name="T9" fmla="*/ 27 h 31"/>
                <a:gd name="T10" fmla="*/ 16 w 31"/>
                <a:gd name="T11" fmla="*/ 0 h 31"/>
                <a:gd name="T12" fmla="*/ 0 w 31"/>
                <a:gd name="T13" fmla="*/ 15 h 31"/>
                <a:gd name="T14" fmla="*/ 16 w 31"/>
                <a:gd name="T15" fmla="*/ 31 h 31"/>
                <a:gd name="T16" fmla="*/ 31 w 31"/>
                <a:gd name="T17" fmla="*/ 15 h 31"/>
                <a:gd name="T18" fmla="*/ 16 w 31"/>
                <a:gd name="T1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1" h="31">
                  <a:moveTo>
                    <a:pt x="16" y="27"/>
                  </a:moveTo>
                  <a:cubicBezTo>
                    <a:pt x="9" y="27"/>
                    <a:pt x="4" y="22"/>
                    <a:pt x="4" y="15"/>
                  </a:cubicBezTo>
                  <a:cubicBezTo>
                    <a:pt x="4" y="9"/>
                    <a:pt x="9" y="4"/>
                    <a:pt x="16" y="4"/>
                  </a:cubicBezTo>
                  <a:cubicBezTo>
                    <a:pt x="22" y="4"/>
                    <a:pt x="27" y="9"/>
                    <a:pt x="27" y="15"/>
                  </a:cubicBezTo>
                  <a:cubicBezTo>
                    <a:pt x="27" y="22"/>
                    <a:pt x="22" y="27"/>
                    <a:pt x="16" y="27"/>
                  </a:cubicBezTo>
                  <a:moveTo>
                    <a:pt x="16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4"/>
                    <a:pt x="7" y="31"/>
                    <a:pt x="16" y="31"/>
                  </a:cubicBezTo>
                  <a:cubicBezTo>
                    <a:pt x="24" y="31"/>
                    <a:pt x="31" y="24"/>
                    <a:pt x="31" y="15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499" name="Freeform 38"/>
            <p:cNvSpPr>
              <a:spLocks noEditPoints="1"/>
            </p:cNvSpPr>
            <p:nvPr/>
          </p:nvSpPr>
          <p:spPr bwMode="auto">
            <a:xfrm>
              <a:off x="8455026" y="1804987"/>
              <a:ext cx="960438" cy="5178426"/>
            </a:xfrm>
            <a:custGeom>
              <a:avLst/>
              <a:gdLst>
                <a:gd name="T0" fmla="*/ 240 w 256"/>
                <a:gd name="T1" fmla="*/ 27 h 1379"/>
                <a:gd name="T2" fmla="*/ 229 w 256"/>
                <a:gd name="T3" fmla="*/ 16 h 1379"/>
                <a:gd name="T4" fmla="*/ 240 w 256"/>
                <a:gd name="T5" fmla="*/ 4 h 1379"/>
                <a:gd name="T6" fmla="*/ 252 w 256"/>
                <a:gd name="T7" fmla="*/ 16 h 1379"/>
                <a:gd name="T8" fmla="*/ 240 w 256"/>
                <a:gd name="T9" fmla="*/ 27 h 1379"/>
                <a:gd name="T10" fmla="*/ 240 w 256"/>
                <a:gd name="T11" fmla="*/ 0 h 1379"/>
                <a:gd name="T12" fmla="*/ 225 w 256"/>
                <a:gd name="T13" fmla="*/ 16 h 1379"/>
                <a:gd name="T14" fmla="*/ 238 w 256"/>
                <a:gd name="T15" fmla="*/ 31 h 1379"/>
                <a:gd name="T16" fmla="*/ 238 w 256"/>
                <a:gd name="T17" fmla="*/ 159 h 1379"/>
                <a:gd name="T18" fmla="*/ 70 w 256"/>
                <a:gd name="T19" fmla="*/ 328 h 1379"/>
                <a:gd name="T20" fmla="*/ 66 w 256"/>
                <a:gd name="T21" fmla="*/ 332 h 1379"/>
                <a:gd name="T22" fmla="*/ 0 w 256"/>
                <a:gd name="T23" fmla="*/ 398 h 1379"/>
                <a:gd name="T24" fmla="*/ 0 w 256"/>
                <a:gd name="T25" fmla="*/ 1379 h 1379"/>
                <a:gd name="T26" fmla="*/ 4 w 256"/>
                <a:gd name="T27" fmla="*/ 1379 h 1379"/>
                <a:gd name="T28" fmla="*/ 4 w 256"/>
                <a:gd name="T29" fmla="*/ 400 h 1379"/>
                <a:gd name="T30" fmla="*/ 66 w 256"/>
                <a:gd name="T31" fmla="*/ 338 h 1379"/>
                <a:gd name="T32" fmla="*/ 70 w 256"/>
                <a:gd name="T33" fmla="*/ 334 h 1379"/>
                <a:gd name="T34" fmla="*/ 242 w 256"/>
                <a:gd name="T35" fmla="*/ 161 h 1379"/>
                <a:gd name="T36" fmla="*/ 242 w 256"/>
                <a:gd name="T37" fmla="*/ 31 h 1379"/>
                <a:gd name="T38" fmla="*/ 256 w 256"/>
                <a:gd name="T39" fmla="*/ 16 h 1379"/>
                <a:gd name="T40" fmla="*/ 240 w 256"/>
                <a:gd name="T41" fmla="*/ 0 h 1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56" h="1379">
                  <a:moveTo>
                    <a:pt x="240" y="27"/>
                  </a:moveTo>
                  <a:cubicBezTo>
                    <a:pt x="234" y="27"/>
                    <a:pt x="229" y="22"/>
                    <a:pt x="229" y="16"/>
                  </a:cubicBezTo>
                  <a:cubicBezTo>
                    <a:pt x="229" y="10"/>
                    <a:pt x="234" y="4"/>
                    <a:pt x="240" y="4"/>
                  </a:cubicBezTo>
                  <a:cubicBezTo>
                    <a:pt x="247" y="4"/>
                    <a:pt x="252" y="10"/>
                    <a:pt x="252" y="16"/>
                  </a:cubicBezTo>
                  <a:cubicBezTo>
                    <a:pt x="252" y="22"/>
                    <a:pt x="247" y="27"/>
                    <a:pt x="240" y="27"/>
                  </a:cubicBezTo>
                  <a:moveTo>
                    <a:pt x="240" y="0"/>
                  </a:moveTo>
                  <a:cubicBezTo>
                    <a:pt x="232" y="0"/>
                    <a:pt x="225" y="7"/>
                    <a:pt x="225" y="16"/>
                  </a:cubicBezTo>
                  <a:cubicBezTo>
                    <a:pt x="225" y="24"/>
                    <a:pt x="231" y="30"/>
                    <a:pt x="238" y="31"/>
                  </a:cubicBezTo>
                  <a:cubicBezTo>
                    <a:pt x="238" y="159"/>
                    <a:pt x="238" y="159"/>
                    <a:pt x="238" y="159"/>
                  </a:cubicBezTo>
                  <a:cubicBezTo>
                    <a:pt x="70" y="328"/>
                    <a:pt x="70" y="328"/>
                    <a:pt x="70" y="328"/>
                  </a:cubicBezTo>
                  <a:cubicBezTo>
                    <a:pt x="66" y="332"/>
                    <a:pt x="66" y="332"/>
                    <a:pt x="66" y="332"/>
                  </a:cubicBezTo>
                  <a:cubicBezTo>
                    <a:pt x="0" y="398"/>
                    <a:pt x="0" y="398"/>
                    <a:pt x="0" y="398"/>
                  </a:cubicBezTo>
                  <a:cubicBezTo>
                    <a:pt x="0" y="1379"/>
                    <a:pt x="0" y="1379"/>
                    <a:pt x="0" y="1379"/>
                  </a:cubicBezTo>
                  <a:cubicBezTo>
                    <a:pt x="4" y="1379"/>
                    <a:pt x="4" y="1379"/>
                    <a:pt x="4" y="1379"/>
                  </a:cubicBezTo>
                  <a:cubicBezTo>
                    <a:pt x="4" y="400"/>
                    <a:pt x="4" y="400"/>
                    <a:pt x="4" y="400"/>
                  </a:cubicBezTo>
                  <a:cubicBezTo>
                    <a:pt x="66" y="338"/>
                    <a:pt x="66" y="338"/>
                    <a:pt x="66" y="338"/>
                  </a:cubicBezTo>
                  <a:cubicBezTo>
                    <a:pt x="70" y="334"/>
                    <a:pt x="70" y="334"/>
                    <a:pt x="70" y="334"/>
                  </a:cubicBezTo>
                  <a:cubicBezTo>
                    <a:pt x="242" y="161"/>
                    <a:pt x="242" y="161"/>
                    <a:pt x="242" y="161"/>
                  </a:cubicBezTo>
                  <a:cubicBezTo>
                    <a:pt x="242" y="31"/>
                    <a:pt x="242" y="31"/>
                    <a:pt x="242" y="31"/>
                  </a:cubicBezTo>
                  <a:cubicBezTo>
                    <a:pt x="250" y="30"/>
                    <a:pt x="256" y="24"/>
                    <a:pt x="256" y="16"/>
                  </a:cubicBezTo>
                  <a:cubicBezTo>
                    <a:pt x="256" y="7"/>
                    <a:pt x="249" y="0"/>
                    <a:pt x="240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500" name="Freeform 39"/>
            <p:cNvSpPr>
              <a:spLocks noEditPoints="1"/>
            </p:cNvSpPr>
            <p:nvPr/>
          </p:nvSpPr>
          <p:spPr bwMode="auto">
            <a:xfrm>
              <a:off x="9348788" y="2074862"/>
              <a:ext cx="434975" cy="4908551"/>
            </a:xfrm>
            <a:custGeom>
              <a:avLst/>
              <a:gdLst>
                <a:gd name="T0" fmla="*/ 100 w 116"/>
                <a:gd name="T1" fmla="*/ 27 h 1307"/>
                <a:gd name="T2" fmla="*/ 89 w 116"/>
                <a:gd name="T3" fmla="*/ 16 h 1307"/>
                <a:gd name="T4" fmla="*/ 100 w 116"/>
                <a:gd name="T5" fmla="*/ 4 h 1307"/>
                <a:gd name="T6" fmla="*/ 112 w 116"/>
                <a:gd name="T7" fmla="*/ 16 h 1307"/>
                <a:gd name="T8" fmla="*/ 100 w 116"/>
                <a:gd name="T9" fmla="*/ 27 h 1307"/>
                <a:gd name="T10" fmla="*/ 100 w 116"/>
                <a:gd name="T11" fmla="*/ 0 h 1307"/>
                <a:gd name="T12" fmla="*/ 85 w 116"/>
                <a:gd name="T13" fmla="*/ 16 h 1307"/>
                <a:gd name="T14" fmla="*/ 98 w 116"/>
                <a:gd name="T15" fmla="*/ 31 h 1307"/>
                <a:gd name="T16" fmla="*/ 98 w 116"/>
                <a:gd name="T17" fmla="*/ 494 h 1307"/>
                <a:gd name="T18" fmla="*/ 0 w 116"/>
                <a:gd name="T19" fmla="*/ 593 h 1307"/>
                <a:gd name="T20" fmla="*/ 0 w 116"/>
                <a:gd name="T21" fmla="*/ 1307 h 1307"/>
                <a:gd name="T22" fmla="*/ 4 w 116"/>
                <a:gd name="T23" fmla="*/ 1307 h 1307"/>
                <a:gd name="T24" fmla="*/ 4 w 116"/>
                <a:gd name="T25" fmla="*/ 594 h 1307"/>
                <a:gd name="T26" fmla="*/ 102 w 116"/>
                <a:gd name="T27" fmla="*/ 496 h 1307"/>
                <a:gd name="T28" fmla="*/ 102 w 116"/>
                <a:gd name="T29" fmla="*/ 31 h 1307"/>
                <a:gd name="T30" fmla="*/ 116 w 116"/>
                <a:gd name="T31" fmla="*/ 16 h 1307"/>
                <a:gd name="T32" fmla="*/ 100 w 116"/>
                <a:gd name="T33" fmla="*/ 0 h 1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6" h="1307">
                  <a:moveTo>
                    <a:pt x="100" y="27"/>
                  </a:moveTo>
                  <a:cubicBezTo>
                    <a:pt x="94" y="27"/>
                    <a:pt x="89" y="22"/>
                    <a:pt x="89" y="16"/>
                  </a:cubicBezTo>
                  <a:cubicBezTo>
                    <a:pt x="89" y="10"/>
                    <a:pt x="94" y="4"/>
                    <a:pt x="100" y="4"/>
                  </a:cubicBezTo>
                  <a:cubicBezTo>
                    <a:pt x="107" y="4"/>
                    <a:pt x="112" y="10"/>
                    <a:pt x="112" y="16"/>
                  </a:cubicBezTo>
                  <a:cubicBezTo>
                    <a:pt x="112" y="22"/>
                    <a:pt x="107" y="27"/>
                    <a:pt x="100" y="27"/>
                  </a:cubicBezTo>
                  <a:moveTo>
                    <a:pt x="100" y="0"/>
                  </a:moveTo>
                  <a:cubicBezTo>
                    <a:pt x="92" y="0"/>
                    <a:pt x="85" y="7"/>
                    <a:pt x="85" y="16"/>
                  </a:cubicBezTo>
                  <a:cubicBezTo>
                    <a:pt x="85" y="24"/>
                    <a:pt x="91" y="30"/>
                    <a:pt x="98" y="31"/>
                  </a:cubicBezTo>
                  <a:cubicBezTo>
                    <a:pt x="98" y="494"/>
                    <a:pt x="98" y="494"/>
                    <a:pt x="98" y="494"/>
                  </a:cubicBezTo>
                  <a:cubicBezTo>
                    <a:pt x="0" y="593"/>
                    <a:pt x="0" y="593"/>
                    <a:pt x="0" y="593"/>
                  </a:cubicBezTo>
                  <a:cubicBezTo>
                    <a:pt x="0" y="1307"/>
                    <a:pt x="0" y="1307"/>
                    <a:pt x="0" y="1307"/>
                  </a:cubicBezTo>
                  <a:cubicBezTo>
                    <a:pt x="4" y="1307"/>
                    <a:pt x="4" y="1307"/>
                    <a:pt x="4" y="1307"/>
                  </a:cubicBezTo>
                  <a:cubicBezTo>
                    <a:pt x="4" y="594"/>
                    <a:pt x="4" y="594"/>
                    <a:pt x="4" y="594"/>
                  </a:cubicBezTo>
                  <a:cubicBezTo>
                    <a:pt x="102" y="496"/>
                    <a:pt x="102" y="496"/>
                    <a:pt x="102" y="496"/>
                  </a:cubicBezTo>
                  <a:cubicBezTo>
                    <a:pt x="102" y="31"/>
                    <a:pt x="102" y="31"/>
                    <a:pt x="102" y="31"/>
                  </a:cubicBezTo>
                  <a:cubicBezTo>
                    <a:pt x="110" y="30"/>
                    <a:pt x="116" y="24"/>
                    <a:pt x="116" y="16"/>
                  </a:cubicBezTo>
                  <a:cubicBezTo>
                    <a:pt x="116" y="7"/>
                    <a:pt x="109" y="0"/>
                    <a:pt x="100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501" name="Freeform 40"/>
            <p:cNvSpPr>
              <a:spLocks noEditPoints="1"/>
            </p:cNvSpPr>
            <p:nvPr/>
          </p:nvSpPr>
          <p:spPr bwMode="auto">
            <a:xfrm>
              <a:off x="9866313" y="3074987"/>
              <a:ext cx="222250" cy="3908426"/>
            </a:xfrm>
            <a:custGeom>
              <a:avLst/>
              <a:gdLst>
                <a:gd name="T0" fmla="*/ 59 w 59"/>
                <a:gd name="T1" fmla="*/ 756 h 1041"/>
                <a:gd name="T2" fmla="*/ 55 w 59"/>
                <a:gd name="T3" fmla="*/ 760 h 1041"/>
                <a:gd name="T4" fmla="*/ 55 w 59"/>
                <a:gd name="T5" fmla="*/ 1041 h 1041"/>
                <a:gd name="T6" fmla="*/ 59 w 59"/>
                <a:gd name="T7" fmla="*/ 1041 h 1041"/>
                <a:gd name="T8" fmla="*/ 59 w 59"/>
                <a:gd name="T9" fmla="*/ 756 h 1041"/>
                <a:gd name="T10" fmla="*/ 15 w 59"/>
                <a:gd name="T11" fmla="*/ 27 h 1041"/>
                <a:gd name="T12" fmla="*/ 4 w 59"/>
                <a:gd name="T13" fmla="*/ 16 h 1041"/>
                <a:gd name="T14" fmla="*/ 15 w 59"/>
                <a:gd name="T15" fmla="*/ 4 h 1041"/>
                <a:gd name="T16" fmla="*/ 27 w 59"/>
                <a:gd name="T17" fmla="*/ 16 h 1041"/>
                <a:gd name="T18" fmla="*/ 15 w 59"/>
                <a:gd name="T19" fmla="*/ 27 h 1041"/>
                <a:gd name="T20" fmla="*/ 15 w 59"/>
                <a:gd name="T21" fmla="*/ 0 h 1041"/>
                <a:gd name="T22" fmla="*/ 0 w 59"/>
                <a:gd name="T23" fmla="*/ 16 h 1041"/>
                <a:gd name="T24" fmla="*/ 13 w 59"/>
                <a:gd name="T25" fmla="*/ 31 h 1041"/>
                <a:gd name="T26" fmla="*/ 13 w 59"/>
                <a:gd name="T27" fmla="*/ 628 h 1041"/>
                <a:gd name="T28" fmla="*/ 55 w 59"/>
                <a:gd name="T29" fmla="*/ 670 h 1041"/>
                <a:gd name="T30" fmla="*/ 55 w 59"/>
                <a:gd name="T31" fmla="*/ 754 h 1041"/>
                <a:gd name="T32" fmla="*/ 59 w 59"/>
                <a:gd name="T33" fmla="*/ 750 h 1041"/>
                <a:gd name="T34" fmla="*/ 59 w 59"/>
                <a:gd name="T35" fmla="*/ 668 h 1041"/>
                <a:gd name="T36" fmla="*/ 17 w 59"/>
                <a:gd name="T37" fmla="*/ 626 h 1041"/>
                <a:gd name="T38" fmla="*/ 17 w 59"/>
                <a:gd name="T39" fmla="*/ 31 h 1041"/>
                <a:gd name="T40" fmla="*/ 31 w 59"/>
                <a:gd name="T41" fmla="*/ 16 h 1041"/>
                <a:gd name="T42" fmla="*/ 15 w 59"/>
                <a:gd name="T43" fmla="*/ 0 h 10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9" h="1041">
                  <a:moveTo>
                    <a:pt x="59" y="756"/>
                  </a:moveTo>
                  <a:cubicBezTo>
                    <a:pt x="55" y="760"/>
                    <a:pt x="55" y="760"/>
                    <a:pt x="55" y="760"/>
                  </a:cubicBezTo>
                  <a:cubicBezTo>
                    <a:pt x="55" y="1041"/>
                    <a:pt x="55" y="1041"/>
                    <a:pt x="55" y="1041"/>
                  </a:cubicBezTo>
                  <a:cubicBezTo>
                    <a:pt x="59" y="1041"/>
                    <a:pt x="59" y="1041"/>
                    <a:pt x="59" y="1041"/>
                  </a:cubicBezTo>
                  <a:cubicBezTo>
                    <a:pt x="59" y="756"/>
                    <a:pt x="59" y="756"/>
                    <a:pt x="59" y="756"/>
                  </a:cubicBezTo>
                  <a:moveTo>
                    <a:pt x="15" y="27"/>
                  </a:moveTo>
                  <a:cubicBezTo>
                    <a:pt x="9" y="27"/>
                    <a:pt x="4" y="22"/>
                    <a:pt x="4" y="16"/>
                  </a:cubicBezTo>
                  <a:cubicBezTo>
                    <a:pt x="4" y="9"/>
                    <a:pt x="9" y="4"/>
                    <a:pt x="15" y="4"/>
                  </a:cubicBezTo>
                  <a:cubicBezTo>
                    <a:pt x="22" y="4"/>
                    <a:pt x="27" y="9"/>
                    <a:pt x="27" y="16"/>
                  </a:cubicBezTo>
                  <a:cubicBezTo>
                    <a:pt x="27" y="22"/>
                    <a:pt x="22" y="27"/>
                    <a:pt x="15" y="27"/>
                  </a:cubicBezTo>
                  <a:moveTo>
                    <a:pt x="15" y="0"/>
                  </a:moveTo>
                  <a:cubicBezTo>
                    <a:pt x="7" y="0"/>
                    <a:pt x="0" y="7"/>
                    <a:pt x="0" y="16"/>
                  </a:cubicBezTo>
                  <a:cubicBezTo>
                    <a:pt x="0" y="23"/>
                    <a:pt x="6" y="30"/>
                    <a:pt x="13" y="31"/>
                  </a:cubicBezTo>
                  <a:cubicBezTo>
                    <a:pt x="13" y="628"/>
                    <a:pt x="13" y="628"/>
                    <a:pt x="13" y="628"/>
                  </a:cubicBezTo>
                  <a:cubicBezTo>
                    <a:pt x="55" y="670"/>
                    <a:pt x="55" y="670"/>
                    <a:pt x="55" y="670"/>
                  </a:cubicBezTo>
                  <a:cubicBezTo>
                    <a:pt x="55" y="754"/>
                    <a:pt x="55" y="754"/>
                    <a:pt x="55" y="754"/>
                  </a:cubicBezTo>
                  <a:cubicBezTo>
                    <a:pt x="59" y="750"/>
                    <a:pt x="59" y="750"/>
                    <a:pt x="59" y="750"/>
                  </a:cubicBezTo>
                  <a:cubicBezTo>
                    <a:pt x="59" y="668"/>
                    <a:pt x="59" y="668"/>
                    <a:pt x="59" y="668"/>
                  </a:cubicBezTo>
                  <a:cubicBezTo>
                    <a:pt x="17" y="626"/>
                    <a:pt x="17" y="626"/>
                    <a:pt x="17" y="626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25" y="30"/>
                    <a:pt x="31" y="23"/>
                    <a:pt x="31" y="16"/>
                  </a:cubicBezTo>
                  <a:cubicBezTo>
                    <a:pt x="31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502" name="Freeform 41"/>
            <p:cNvSpPr>
              <a:spLocks noEditPoints="1"/>
            </p:cNvSpPr>
            <p:nvPr/>
          </p:nvSpPr>
          <p:spPr bwMode="auto">
            <a:xfrm>
              <a:off x="10129838" y="2593975"/>
              <a:ext cx="479425" cy="4389438"/>
            </a:xfrm>
            <a:custGeom>
              <a:avLst/>
              <a:gdLst>
                <a:gd name="T0" fmla="*/ 80 w 128"/>
                <a:gd name="T1" fmla="*/ 532 h 1169"/>
                <a:gd name="T2" fmla="*/ 80 w 128"/>
                <a:gd name="T3" fmla="*/ 537 h 1169"/>
                <a:gd name="T4" fmla="*/ 124 w 128"/>
                <a:gd name="T5" fmla="*/ 582 h 1169"/>
                <a:gd name="T6" fmla="*/ 124 w 128"/>
                <a:gd name="T7" fmla="*/ 1169 h 1169"/>
                <a:gd name="T8" fmla="*/ 128 w 128"/>
                <a:gd name="T9" fmla="*/ 1169 h 1169"/>
                <a:gd name="T10" fmla="*/ 128 w 128"/>
                <a:gd name="T11" fmla="*/ 580 h 1169"/>
                <a:gd name="T12" fmla="*/ 80 w 128"/>
                <a:gd name="T13" fmla="*/ 532 h 1169"/>
                <a:gd name="T14" fmla="*/ 15 w 128"/>
                <a:gd name="T15" fmla="*/ 27 h 1169"/>
                <a:gd name="T16" fmla="*/ 4 w 128"/>
                <a:gd name="T17" fmla="*/ 16 h 1169"/>
                <a:gd name="T18" fmla="*/ 15 w 128"/>
                <a:gd name="T19" fmla="*/ 4 h 1169"/>
                <a:gd name="T20" fmla="*/ 27 w 128"/>
                <a:gd name="T21" fmla="*/ 16 h 1169"/>
                <a:gd name="T22" fmla="*/ 15 w 128"/>
                <a:gd name="T23" fmla="*/ 27 h 1169"/>
                <a:gd name="T24" fmla="*/ 15 w 128"/>
                <a:gd name="T25" fmla="*/ 0 h 1169"/>
                <a:gd name="T26" fmla="*/ 0 w 128"/>
                <a:gd name="T27" fmla="*/ 16 h 1169"/>
                <a:gd name="T28" fmla="*/ 13 w 128"/>
                <a:gd name="T29" fmla="*/ 31 h 1169"/>
                <a:gd name="T30" fmla="*/ 13 w 128"/>
                <a:gd name="T31" fmla="*/ 471 h 1169"/>
                <a:gd name="T32" fmla="*/ 76 w 128"/>
                <a:gd name="T33" fmla="*/ 533 h 1169"/>
                <a:gd name="T34" fmla="*/ 76 w 128"/>
                <a:gd name="T35" fmla="*/ 528 h 1169"/>
                <a:gd name="T36" fmla="*/ 17 w 128"/>
                <a:gd name="T37" fmla="*/ 469 h 1169"/>
                <a:gd name="T38" fmla="*/ 17 w 128"/>
                <a:gd name="T39" fmla="*/ 31 h 1169"/>
                <a:gd name="T40" fmla="*/ 31 w 128"/>
                <a:gd name="T41" fmla="*/ 16 h 1169"/>
                <a:gd name="T42" fmla="*/ 15 w 128"/>
                <a:gd name="T43" fmla="*/ 0 h 1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8" h="1169">
                  <a:moveTo>
                    <a:pt x="80" y="532"/>
                  </a:moveTo>
                  <a:cubicBezTo>
                    <a:pt x="80" y="537"/>
                    <a:pt x="80" y="537"/>
                    <a:pt x="80" y="537"/>
                  </a:cubicBezTo>
                  <a:cubicBezTo>
                    <a:pt x="124" y="582"/>
                    <a:pt x="124" y="582"/>
                    <a:pt x="124" y="582"/>
                  </a:cubicBezTo>
                  <a:cubicBezTo>
                    <a:pt x="124" y="1169"/>
                    <a:pt x="124" y="1169"/>
                    <a:pt x="124" y="1169"/>
                  </a:cubicBezTo>
                  <a:cubicBezTo>
                    <a:pt x="128" y="1169"/>
                    <a:pt x="128" y="1169"/>
                    <a:pt x="128" y="1169"/>
                  </a:cubicBezTo>
                  <a:cubicBezTo>
                    <a:pt x="128" y="580"/>
                    <a:pt x="128" y="580"/>
                    <a:pt x="128" y="580"/>
                  </a:cubicBezTo>
                  <a:cubicBezTo>
                    <a:pt x="80" y="532"/>
                    <a:pt x="80" y="532"/>
                    <a:pt x="80" y="532"/>
                  </a:cubicBezTo>
                  <a:moveTo>
                    <a:pt x="15" y="27"/>
                  </a:moveTo>
                  <a:cubicBezTo>
                    <a:pt x="9" y="27"/>
                    <a:pt x="4" y="22"/>
                    <a:pt x="4" y="16"/>
                  </a:cubicBezTo>
                  <a:cubicBezTo>
                    <a:pt x="4" y="10"/>
                    <a:pt x="9" y="4"/>
                    <a:pt x="15" y="4"/>
                  </a:cubicBezTo>
                  <a:cubicBezTo>
                    <a:pt x="22" y="4"/>
                    <a:pt x="27" y="10"/>
                    <a:pt x="27" y="16"/>
                  </a:cubicBezTo>
                  <a:cubicBezTo>
                    <a:pt x="27" y="22"/>
                    <a:pt x="22" y="27"/>
                    <a:pt x="15" y="27"/>
                  </a:cubicBezTo>
                  <a:moveTo>
                    <a:pt x="15" y="0"/>
                  </a:moveTo>
                  <a:cubicBezTo>
                    <a:pt x="7" y="0"/>
                    <a:pt x="0" y="7"/>
                    <a:pt x="0" y="16"/>
                  </a:cubicBezTo>
                  <a:cubicBezTo>
                    <a:pt x="0" y="24"/>
                    <a:pt x="6" y="30"/>
                    <a:pt x="13" y="31"/>
                  </a:cubicBezTo>
                  <a:cubicBezTo>
                    <a:pt x="13" y="471"/>
                    <a:pt x="13" y="471"/>
                    <a:pt x="13" y="471"/>
                  </a:cubicBezTo>
                  <a:cubicBezTo>
                    <a:pt x="76" y="533"/>
                    <a:pt x="76" y="533"/>
                    <a:pt x="76" y="533"/>
                  </a:cubicBezTo>
                  <a:cubicBezTo>
                    <a:pt x="76" y="528"/>
                    <a:pt x="76" y="528"/>
                    <a:pt x="76" y="528"/>
                  </a:cubicBezTo>
                  <a:cubicBezTo>
                    <a:pt x="17" y="469"/>
                    <a:pt x="17" y="469"/>
                    <a:pt x="17" y="469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25" y="30"/>
                    <a:pt x="31" y="24"/>
                    <a:pt x="31" y="16"/>
                  </a:cubicBezTo>
                  <a:cubicBezTo>
                    <a:pt x="31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503" name="Freeform 42"/>
            <p:cNvSpPr>
              <a:spLocks noEditPoints="1"/>
            </p:cNvSpPr>
            <p:nvPr/>
          </p:nvSpPr>
          <p:spPr bwMode="auto">
            <a:xfrm>
              <a:off x="10361613" y="2459037"/>
              <a:ext cx="117475" cy="4524376"/>
            </a:xfrm>
            <a:custGeom>
              <a:avLst/>
              <a:gdLst>
                <a:gd name="T0" fmla="*/ 16 w 31"/>
                <a:gd name="T1" fmla="*/ 27 h 1205"/>
                <a:gd name="T2" fmla="*/ 4 w 31"/>
                <a:gd name="T3" fmla="*/ 16 h 1205"/>
                <a:gd name="T4" fmla="*/ 16 w 31"/>
                <a:gd name="T5" fmla="*/ 4 h 1205"/>
                <a:gd name="T6" fmla="*/ 27 w 31"/>
                <a:gd name="T7" fmla="*/ 16 h 1205"/>
                <a:gd name="T8" fmla="*/ 16 w 31"/>
                <a:gd name="T9" fmla="*/ 27 h 1205"/>
                <a:gd name="T10" fmla="*/ 16 w 31"/>
                <a:gd name="T11" fmla="*/ 0 h 1205"/>
                <a:gd name="T12" fmla="*/ 0 w 31"/>
                <a:gd name="T13" fmla="*/ 16 h 1205"/>
                <a:gd name="T14" fmla="*/ 14 w 31"/>
                <a:gd name="T15" fmla="*/ 31 h 1205"/>
                <a:gd name="T16" fmla="*/ 14 w 31"/>
                <a:gd name="T17" fmla="*/ 564 h 1205"/>
                <a:gd name="T18" fmla="*/ 14 w 31"/>
                <a:gd name="T19" fmla="*/ 569 h 1205"/>
                <a:gd name="T20" fmla="*/ 14 w 31"/>
                <a:gd name="T21" fmla="*/ 1205 h 1205"/>
                <a:gd name="T22" fmla="*/ 18 w 31"/>
                <a:gd name="T23" fmla="*/ 1205 h 1205"/>
                <a:gd name="T24" fmla="*/ 18 w 31"/>
                <a:gd name="T25" fmla="*/ 573 h 1205"/>
                <a:gd name="T26" fmla="*/ 18 w 31"/>
                <a:gd name="T27" fmla="*/ 568 h 1205"/>
                <a:gd name="T28" fmla="*/ 18 w 31"/>
                <a:gd name="T29" fmla="*/ 31 h 1205"/>
                <a:gd name="T30" fmla="*/ 31 w 31"/>
                <a:gd name="T31" fmla="*/ 16 h 1205"/>
                <a:gd name="T32" fmla="*/ 16 w 31"/>
                <a:gd name="T33" fmla="*/ 0 h 1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" h="1205">
                  <a:moveTo>
                    <a:pt x="16" y="27"/>
                  </a:moveTo>
                  <a:cubicBezTo>
                    <a:pt x="10" y="27"/>
                    <a:pt x="4" y="22"/>
                    <a:pt x="4" y="16"/>
                  </a:cubicBezTo>
                  <a:cubicBezTo>
                    <a:pt x="4" y="9"/>
                    <a:pt x="10" y="4"/>
                    <a:pt x="16" y="4"/>
                  </a:cubicBezTo>
                  <a:cubicBezTo>
                    <a:pt x="22" y="4"/>
                    <a:pt x="27" y="9"/>
                    <a:pt x="27" y="16"/>
                  </a:cubicBezTo>
                  <a:cubicBezTo>
                    <a:pt x="27" y="22"/>
                    <a:pt x="22" y="27"/>
                    <a:pt x="16" y="27"/>
                  </a:cubicBezTo>
                  <a:moveTo>
                    <a:pt x="16" y="0"/>
                  </a:moveTo>
                  <a:cubicBezTo>
                    <a:pt x="7" y="0"/>
                    <a:pt x="0" y="7"/>
                    <a:pt x="0" y="16"/>
                  </a:cubicBezTo>
                  <a:cubicBezTo>
                    <a:pt x="0" y="23"/>
                    <a:pt x="6" y="30"/>
                    <a:pt x="14" y="31"/>
                  </a:cubicBezTo>
                  <a:cubicBezTo>
                    <a:pt x="14" y="564"/>
                    <a:pt x="14" y="564"/>
                    <a:pt x="14" y="564"/>
                  </a:cubicBezTo>
                  <a:cubicBezTo>
                    <a:pt x="14" y="569"/>
                    <a:pt x="14" y="569"/>
                    <a:pt x="14" y="569"/>
                  </a:cubicBezTo>
                  <a:cubicBezTo>
                    <a:pt x="14" y="1205"/>
                    <a:pt x="14" y="1205"/>
                    <a:pt x="14" y="1205"/>
                  </a:cubicBezTo>
                  <a:cubicBezTo>
                    <a:pt x="18" y="1205"/>
                    <a:pt x="18" y="1205"/>
                    <a:pt x="18" y="1205"/>
                  </a:cubicBezTo>
                  <a:cubicBezTo>
                    <a:pt x="18" y="573"/>
                    <a:pt x="18" y="573"/>
                    <a:pt x="18" y="573"/>
                  </a:cubicBezTo>
                  <a:cubicBezTo>
                    <a:pt x="18" y="568"/>
                    <a:pt x="18" y="568"/>
                    <a:pt x="18" y="568"/>
                  </a:cubicBezTo>
                  <a:cubicBezTo>
                    <a:pt x="18" y="31"/>
                    <a:pt x="18" y="31"/>
                    <a:pt x="18" y="31"/>
                  </a:cubicBezTo>
                  <a:cubicBezTo>
                    <a:pt x="26" y="30"/>
                    <a:pt x="31" y="23"/>
                    <a:pt x="31" y="16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504" name="Freeform 43"/>
            <p:cNvSpPr>
              <a:spLocks noEditPoints="1"/>
            </p:cNvSpPr>
            <p:nvPr/>
          </p:nvSpPr>
          <p:spPr bwMode="auto">
            <a:xfrm>
              <a:off x="10771188" y="3494088"/>
              <a:ext cx="338138" cy="3489325"/>
            </a:xfrm>
            <a:custGeom>
              <a:avLst/>
              <a:gdLst>
                <a:gd name="T0" fmla="*/ 74 w 90"/>
                <a:gd name="T1" fmla="*/ 27 h 929"/>
                <a:gd name="T2" fmla="*/ 63 w 90"/>
                <a:gd name="T3" fmla="*/ 16 h 929"/>
                <a:gd name="T4" fmla="*/ 74 w 90"/>
                <a:gd name="T5" fmla="*/ 4 h 929"/>
                <a:gd name="T6" fmla="*/ 86 w 90"/>
                <a:gd name="T7" fmla="*/ 16 h 929"/>
                <a:gd name="T8" fmla="*/ 74 w 90"/>
                <a:gd name="T9" fmla="*/ 27 h 929"/>
                <a:gd name="T10" fmla="*/ 74 w 90"/>
                <a:gd name="T11" fmla="*/ 0 h 929"/>
                <a:gd name="T12" fmla="*/ 59 w 90"/>
                <a:gd name="T13" fmla="*/ 16 h 929"/>
                <a:gd name="T14" fmla="*/ 72 w 90"/>
                <a:gd name="T15" fmla="*/ 31 h 929"/>
                <a:gd name="T16" fmla="*/ 72 w 90"/>
                <a:gd name="T17" fmla="*/ 197 h 929"/>
                <a:gd name="T18" fmla="*/ 0 w 90"/>
                <a:gd name="T19" fmla="*/ 269 h 929"/>
                <a:gd name="T20" fmla="*/ 0 w 90"/>
                <a:gd name="T21" fmla="*/ 929 h 929"/>
                <a:gd name="T22" fmla="*/ 4 w 90"/>
                <a:gd name="T23" fmla="*/ 929 h 929"/>
                <a:gd name="T24" fmla="*/ 4 w 90"/>
                <a:gd name="T25" fmla="*/ 270 h 929"/>
                <a:gd name="T26" fmla="*/ 76 w 90"/>
                <a:gd name="T27" fmla="*/ 198 h 929"/>
                <a:gd name="T28" fmla="*/ 76 w 90"/>
                <a:gd name="T29" fmla="*/ 31 h 929"/>
                <a:gd name="T30" fmla="*/ 90 w 90"/>
                <a:gd name="T31" fmla="*/ 16 h 929"/>
                <a:gd name="T32" fmla="*/ 74 w 90"/>
                <a:gd name="T33" fmla="*/ 0 h 9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0" h="929">
                  <a:moveTo>
                    <a:pt x="74" y="27"/>
                  </a:moveTo>
                  <a:cubicBezTo>
                    <a:pt x="68" y="27"/>
                    <a:pt x="63" y="22"/>
                    <a:pt x="63" y="16"/>
                  </a:cubicBezTo>
                  <a:cubicBezTo>
                    <a:pt x="63" y="10"/>
                    <a:pt x="68" y="4"/>
                    <a:pt x="74" y="4"/>
                  </a:cubicBezTo>
                  <a:cubicBezTo>
                    <a:pt x="81" y="4"/>
                    <a:pt x="86" y="10"/>
                    <a:pt x="86" y="16"/>
                  </a:cubicBezTo>
                  <a:cubicBezTo>
                    <a:pt x="86" y="22"/>
                    <a:pt x="81" y="27"/>
                    <a:pt x="74" y="27"/>
                  </a:cubicBezTo>
                  <a:moveTo>
                    <a:pt x="74" y="0"/>
                  </a:moveTo>
                  <a:cubicBezTo>
                    <a:pt x="66" y="0"/>
                    <a:pt x="59" y="7"/>
                    <a:pt x="59" y="16"/>
                  </a:cubicBezTo>
                  <a:cubicBezTo>
                    <a:pt x="59" y="24"/>
                    <a:pt x="65" y="30"/>
                    <a:pt x="72" y="31"/>
                  </a:cubicBezTo>
                  <a:cubicBezTo>
                    <a:pt x="72" y="197"/>
                    <a:pt x="72" y="197"/>
                    <a:pt x="72" y="197"/>
                  </a:cubicBezTo>
                  <a:cubicBezTo>
                    <a:pt x="0" y="269"/>
                    <a:pt x="0" y="269"/>
                    <a:pt x="0" y="269"/>
                  </a:cubicBezTo>
                  <a:cubicBezTo>
                    <a:pt x="0" y="929"/>
                    <a:pt x="0" y="929"/>
                    <a:pt x="0" y="929"/>
                  </a:cubicBezTo>
                  <a:cubicBezTo>
                    <a:pt x="4" y="929"/>
                    <a:pt x="4" y="929"/>
                    <a:pt x="4" y="929"/>
                  </a:cubicBezTo>
                  <a:cubicBezTo>
                    <a:pt x="4" y="270"/>
                    <a:pt x="4" y="270"/>
                    <a:pt x="4" y="270"/>
                  </a:cubicBezTo>
                  <a:cubicBezTo>
                    <a:pt x="76" y="198"/>
                    <a:pt x="76" y="198"/>
                    <a:pt x="76" y="198"/>
                  </a:cubicBezTo>
                  <a:cubicBezTo>
                    <a:pt x="76" y="31"/>
                    <a:pt x="76" y="31"/>
                    <a:pt x="76" y="31"/>
                  </a:cubicBezTo>
                  <a:cubicBezTo>
                    <a:pt x="84" y="30"/>
                    <a:pt x="90" y="24"/>
                    <a:pt x="90" y="16"/>
                  </a:cubicBezTo>
                  <a:cubicBezTo>
                    <a:pt x="90" y="7"/>
                    <a:pt x="83" y="0"/>
                    <a:pt x="74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505" name="Freeform 44"/>
            <p:cNvSpPr>
              <a:spLocks noEditPoints="1"/>
            </p:cNvSpPr>
            <p:nvPr/>
          </p:nvSpPr>
          <p:spPr bwMode="auto">
            <a:xfrm>
              <a:off x="10906126" y="2792412"/>
              <a:ext cx="395288" cy="4191001"/>
            </a:xfrm>
            <a:custGeom>
              <a:avLst/>
              <a:gdLst>
                <a:gd name="T0" fmla="*/ 90 w 105"/>
                <a:gd name="T1" fmla="*/ 27 h 1116"/>
                <a:gd name="T2" fmla="*/ 78 w 105"/>
                <a:gd name="T3" fmla="*/ 16 h 1116"/>
                <a:gd name="T4" fmla="*/ 90 w 105"/>
                <a:gd name="T5" fmla="*/ 4 h 1116"/>
                <a:gd name="T6" fmla="*/ 101 w 105"/>
                <a:gd name="T7" fmla="*/ 16 h 1116"/>
                <a:gd name="T8" fmla="*/ 90 w 105"/>
                <a:gd name="T9" fmla="*/ 27 h 1116"/>
                <a:gd name="T10" fmla="*/ 90 w 105"/>
                <a:gd name="T11" fmla="*/ 0 h 1116"/>
                <a:gd name="T12" fmla="*/ 74 w 105"/>
                <a:gd name="T13" fmla="*/ 16 h 1116"/>
                <a:gd name="T14" fmla="*/ 88 w 105"/>
                <a:gd name="T15" fmla="*/ 31 h 1116"/>
                <a:gd name="T16" fmla="*/ 88 w 105"/>
                <a:gd name="T17" fmla="*/ 771 h 1116"/>
                <a:gd name="T18" fmla="*/ 0 w 105"/>
                <a:gd name="T19" fmla="*/ 858 h 1116"/>
                <a:gd name="T20" fmla="*/ 0 w 105"/>
                <a:gd name="T21" fmla="*/ 1116 h 1116"/>
                <a:gd name="T22" fmla="*/ 4 w 105"/>
                <a:gd name="T23" fmla="*/ 1116 h 1116"/>
                <a:gd name="T24" fmla="*/ 4 w 105"/>
                <a:gd name="T25" fmla="*/ 859 h 1116"/>
                <a:gd name="T26" fmla="*/ 92 w 105"/>
                <a:gd name="T27" fmla="*/ 772 h 1116"/>
                <a:gd name="T28" fmla="*/ 92 w 105"/>
                <a:gd name="T29" fmla="*/ 31 h 1116"/>
                <a:gd name="T30" fmla="*/ 105 w 105"/>
                <a:gd name="T31" fmla="*/ 16 h 1116"/>
                <a:gd name="T32" fmla="*/ 90 w 105"/>
                <a:gd name="T33" fmla="*/ 0 h 1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5" h="1116">
                  <a:moveTo>
                    <a:pt x="90" y="27"/>
                  </a:moveTo>
                  <a:cubicBezTo>
                    <a:pt x="83" y="27"/>
                    <a:pt x="78" y="22"/>
                    <a:pt x="78" y="16"/>
                  </a:cubicBezTo>
                  <a:cubicBezTo>
                    <a:pt x="78" y="9"/>
                    <a:pt x="83" y="4"/>
                    <a:pt x="90" y="4"/>
                  </a:cubicBezTo>
                  <a:cubicBezTo>
                    <a:pt x="96" y="4"/>
                    <a:pt x="101" y="9"/>
                    <a:pt x="101" y="16"/>
                  </a:cubicBezTo>
                  <a:cubicBezTo>
                    <a:pt x="101" y="22"/>
                    <a:pt x="96" y="27"/>
                    <a:pt x="90" y="27"/>
                  </a:cubicBezTo>
                  <a:moveTo>
                    <a:pt x="90" y="0"/>
                  </a:moveTo>
                  <a:cubicBezTo>
                    <a:pt x="81" y="0"/>
                    <a:pt x="74" y="7"/>
                    <a:pt x="74" y="16"/>
                  </a:cubicBezTo>
                  <a:cubicBezTo>
                    <a:pt x="74" y="24"/>
                    <a:pt x="80" y="30"/>
                    <a:pt x="88" y="31"/>
                  </a:cubicBezTo>
                  <a:cubicBezTo>
                    <a:pt x="88" y="771"/>
                    <a:pt x="88" y="771"/>
                    <a:pt x="88" y="771"/>
                  </a:cubicBezTo>
                  <a:cubicBezTo>
                    <a:pt x="0" y="858"/>
                    <a:pt x="0" y="858"/>
                    <a:pt x="0" y="858"/>
                  </a:cubicBezTo>
                  <a:cubicBezTo>
                    <a:pt x="0" y="1116"/>
                    <a:pt x="0" y="1116"/>
                    <a:pt x="0" y="1116"/>
                  </a:cubicBezTo>
                  <a:cubicBezTo>
                    <a:pt x="4" y="1116"/>
                    <a:pt x="4" y="1116"/>
                    <a:pt x="4" y="1116"/>
                  </a:cubicBezTo>
                  <a:cubicBezTo>
                    <a:pt x="4" y="859"/>
                    <a:pt x="4" y="859"/>
                    <a:pt x="4" y="859"/>
                  </a:cubicBezTo>
                  <a:cubicBezTo>
                    <a:pt x="92" y="772"/>
                    <a:pt x="92" y="772"/>
                    <a:pt x="92" y="772"/>
                  </a:cubicBezTo>
                  <a:cubicBezTo>
                    <a:pt x="92" y="31"/>
                    <a:pt x="92" y="31"/>
                    <a:pt x="92" y="31"/>
                  </a:cubicBezTo>
                  <a:cubicBezTo>
                    <a:pt x="99" y="30"/>
                    <a:pt x="105" y="24"/>
                    <a:pt x="105" y="16"/>
                  </a:cubicBezTo>
                  <a:cubicBezTo>
                    <a:pt x="105" y="7"/>
                    <a:pt x="98" y="0"/>
                    <a:pt x="90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506" name="Freeform 45"/>
            <p:cNvSpPr>
              <a:spLocks noEditPoints="1"/>
            </p:cNvSpPr>
            <p:nvPr/>
          </p:nvSpPr>
          <p:spPr bwMode="auto">
            <a:xfrm>
              <a:off x="11337926" y="3194050"/>
              <a:ext cx="442913" cy="3789363"/>
            </a:xfrm>
            <a:custGeom>
              <a:avLst/>
              <a:gdLst>
                <a:gd name="T0" fmla="*/ 84 w 118"/>
                <a:gd name="T1" fmla="*/ 566 h 1009"/>
                <a:gd name="T2" fmla="*/ 84 w 118"/>
                <a:gd name="T3" fmla="*/ 572 h 1009"/>
                <a:gd name="T4" fmla="*/ 114 w 118"/>
                <a:gd name="T5" fmla="*/ 602 h 1009"/>
                <a:gd name="T6" fmla="*/ 114 w 118"/>
                <a:gd name="T7" fmla="*/ 1009 h 1009"/>
                <a:gd name="T8" fmla="*/ 118 w 118"/>
                <a:gd name="T9" fmla="*/ 1009 h 1009"/>
                <a:gd name="T10" fmla="*/ 118 w 118"/>
                <a:gd name="T11" fmla="*/ 600 h 1009"/>
                <a:gd name="T12" fmla="*/ 84 w 118"/>
                <a:gd name="T13" fmla="*/ 566 h 1009"/>
                <a:gd name="T14" fmla="*/ 16 w 118"/>
                <a:gd name="T15" fmla="*/ 27 h 1009"/>
                <a:gd name="T16" fmla="*/ 4 w 118"/>
                <a:gd name="T17" fmla="*/ 16 h 1009"/>
                <a:gd name="T18" fmla="*/ 16 w 118"/>
                <a:gd name="T19" fmla="*/ 4 h 1009"/>
                <a:gd name="T20" fmla="*/ 27 w 118"/>
                <a:gd name="T21" fmla="*/ 16 h 1009"/>
                <a:gd name="T22" fmla="*/ 16 w 118"/>
                <a:gd name="T23" fmla="*/ 27 h 1009"/>
                <a:gd name="T24" fmla="*/ 16 w 118"/>
                <a:gd name="T25" fmla="*/ 0 h 1009"/>
                <a:gd name="T26" fmla="*/ 0 w 118"/>
                <a:gd name="T27" fmla="*/ 16 h 1009"/>
                <a:gd name="T28" fmla="*/ 14 w 118"/>
                <a:gd name="T29" fmla="*/ 31 h 1009"/>
                <a:gd name="T30" fmla="*/ 14 w 118"/>
                <a:gd name="T31" fmla="*/ 502 h 1009"/>
                <a:gd name="T32" fmla="*/ 80 w 118"/>
                <a:gd name="T33" fmla="*/ 568 h 1009"/>
                <a:gd name="T34" fmla="*/ 80 w 118"/>
                <a:gd name="T35" fmla="*/ 562 h 1009"/>
                <a:gd name="T36" fmla="*/ 18 w 118"/>
                <a:gd name="T37" fmla="*/ 500 h 1009"/>
                <a:gd name="T38" fmla="*/ 18 w 118"/>
                <a:gd name="T39" fmla="*/ 31 h 1009"/>
                <a:gd name="T40" fmla="*/ 31 w 118"/>
                <a:gd name="T41" fmla="*/ 16 h 1009"/>
                <a:gd name="T42" fmla="*/ 16 w 118"/>
                <a:gd name="T43" fmla="*/ 0 h 10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8" h="1009">
                  <a:moveTo>
                    <a:pt x="84" y="566"/>
                  </a:moveTo>
                  <a:cubicBezTo>
                    <a:pt x="84" y="572"/>
                    <a:pt x="84" y="572"/>
                    <a:pt x="84" y="572"/>
                  </a:cubicBezTo>
                  <a:cubicBezTo>
                    <a:pt x="114" y="602"/>
                    <a:pt x="114" y="602"/>
                    <a:pt x="114" y="602"/>
                  </a:cubicBezTo>
                  <a:cubicBezTo>
                    <a:pt x="114" y="1009"/>
                    <a:pt x="114" y="1009"/>
                    <a:pt x="114" y="1009"/>
                  </a:cubicBezTo>
                  <a:cubicBezTo>
                    <a:pt x="118" y="1009"/>
                    <a:pt x="118" y="1009"/>
                    <a:pt x="118" y="1009"/>
                  </a:cubicBezTo>
                  <a:cubicBezTo>
                    <a:pt x="118" y="600"/>
                    <a:pt x="118" y="600"/>
                    <a:pt x="118" y="600"/>
                  </a:cubicBezTo>
                  <a:cubicBezTo>
                    <a:pt x="84" y="566"/>
                    <a:pt x="84" y="566"/>
                    <a:pt x="84" y="566"/>
                  </a:cubicBezTo>
                  <a:moveTo>
                    <a:pt x="16" y="27"/>
                  </a:moveTo>
                  <a:cubicBezTo>
                    <a:pt x="10" y="27"/>
                    <a:pt x="4" y="22"/>
                    <a:pt x="4" y="16"/>
                  </a:cubicBezTo>
                  <a:cubicBezTo>
                    <a:pt x="4" y="9"/>
                    <a:pt x="10" y="4"/>
                    <a:pt x="16" y="4"/>
                  </a:cubicBezTo>
                  <a:cubicBezTo>
                    <a:pt x="22" y="4"/>
                    <a:pt x="27" y="9"/>
                    <a:pt x="27" y="16"/>
                  </a:cubicBezTo>
                  <a:cubicBezTo>
                    <a:pt x="27" y="22"/>
                    <a:pt x="22" y="27"/>
                    <a:pt x="16" y="27"/>
                  </a:cubicBezTo>
                  <a:moveTo>
                    <a:pt x="16" y="0"/>
                  </a:moveTo>
                  <a:cubicBezTo>
                    <a:pt x="7" y="0"/>
                    <a:pt x="0" y="7"/>
                    <a:pt x="0" y="16"/>
                  </a:cubicBezTo>
                  <a:cubicBezTo>
                    <a:pt x="0" y="23"/>
                    <a:pt x="6" y="30"/>
                    <a:pt x="14" y="31"/>
                  </a:cubicBezTo>
                  <a:cubicBezTo>
                    <a:pt x="14" y="502"/>
                    <a:pt x="14" y="502"/>
                    <a:pt x="14" y="502"/>
                  </a:cubicBezTo>
                  <a:cubicBezTo>
                    <a:pt x="80" y="568"/>
                    <a:pt x="80" y="568"/>
                    <a:pt x="80" y="568"/>
                  </a:cubicBezTo>
                  <a:cubicBezTo>
                    <a:pt x="80" y="562"/>
                    <a:pt x="80" y="562"/>
                    <a:pt x="80" y="562"/>
                  </a:cubicBezTo>
                  <a:cubicBezTo>
                    <a:pt x="18" y="500"/>
                    <a:pt x="18" y="500"/>
                    <a:pt x="18" y="500"/>
                  </a:cubicBezTo>
                  <a:cubicBezTo>
                    <a:pt x="18" y="31"/>
                    <a:pt x="18" y="31"/>
                    <a:pt x="18" y="31"/>
                  </a:cubicBezTo>
                  <a:cubicBezTo>
                    <a:pt x="26" y="30"/>
                    <a:pt x="31" y="23"/>
                    <a:pt x="31" y="16"/>
                  </a:cubicBezTo>
                  <a:cubicBezTo>
                    <a:pt x="31" y="7"/>
                    <a:pt x="25" y="0"/>
                    <a:pt x="1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507" name="Freeform 46"/>
            <p:cNvSpPr>
              <a:spLocks noEditPoints="1"/>
            </p:cNvSpPr>
            <p:nvPr/>
          </p:nvSpPr>
          <p:spPr bwMode="auto">
            <a:xfrm>
              <a:off x="11442701" y="4340225"/>
              <a:ext cx="260350" cy="2643188"/>
            </a:xfrm>
            <a:custGeom>
              <a:avLst/>
              <a:gdLst>
                <a:gd name="T0" fmla="*/ 54 w 69"/>
                <a:gd name="T1" fmla="*/ 27 h 704"/>
                <a:gd name="T2" fmla="*/ 42 w 69"/>
                <a:gd name="T3" fmla="*/ 16 h 704"/>
                <a:gd name="T4" fmla="*/ 54 w 69"/>
                <a:gd name="T5" fmla="*/ 4 h 704"/>
                <a:gd name="T6" fmla="*/ 65 w 69"/>
                <a:gd name="T7" fmla="*/ 16 h 704"/>
                <a:gd name="T8" fmla="*/ 54 w 69"/>
                <a:gd name="T9" fmla="*/ 27 h 704"/>
                <a:gd name="T10" fmla="*/ 54 w 69"/>
                <a:gd name="T11" fmla="*/ 0 h 704"/>
                <a:gd name="T12" fmla="*/ 38 w 69"/>
                <a:gd name="T13" fmla="*/ 16 h 704"/>
                <a:gd name="T14" fmla="*/ 52 w 69"/>
                <a:gd name="T15" fmla="*/ 31 h 704"/>
                <a:gd name="T16" fmla="*/ 52 w 69"/>
                <a:gd name="T17" fmla="*/ 257 h 704"/>
                <a:gd name="T18" fmla="*/ 52 w 69"/>
                <a:gd name="T19" fmla="*/ 263 h 704"/>
                <a:gd name="T20" fmla="*/ 52 w 69"/>
                <a:gd name="T21" fmla="*/ 418 h 704"/>
                <a:gd name="T22" fmla="*/ 0 w 69"/>
                <a:gd name="T23" fmla="*/ 470 h 704"/>
                <a:gd name="T24" fmla="*/ 0 w 69"/>
                <a:gd name="T25" fmla="*/ 704 h 704"/>
                <a:gd name="T26" fmla="*/ 4 w 69"/>
                <a:gd name="T27" fmla="*/ 704 h 704"/>
                <a:gd name="T28" fmla="*/ 4 w 69"/>
                <a:gd name="T29" fmla="*/ 471 h 704"/>
                <a:gd name="T30" fmla="*/ 56 w 69"/>
                <a:gd name="T31" fmla="*/ 419 h 704"/>
                <a:gd name="T32" fmla="*/ 56 w 69"/>
                <a:gd name="T33" fmla="*/ 267 h 704"/>
                <a:gd name="T34" fmla="*/ 56 w 69"/>
                <a:gd name="T35" fmla="*/ 261 h 704"/>
                <a:gd name="T36" fmla="*/ 56 w 69"/>
                <a:gd name="T37" fmla="*/ 31 h 704"/>
                <a:gd name="T38" fmla="*/ 69 w 69"/>
                <a:gd name="T39" fmla="*/ 16 h 704"/>
                <a:gd name="T40" fmla="*/ 54 w 69"/>
                <a:gd name="T41" fmla="*/ 0 h 7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9" h="704">
                  <a:moveTo>
                    <a:pt x="54" y="27"/>
                  </a:moveTo>
                  <a:cubicBezTo>
                    <a:pt x="47" y="27"/>
                    <a:pt x="42" y="22"/>
                    <a:pt x="42" y="16"/>
                  </a:cubicBezTo>
                  <a:cubicBezTo>
                    <a:pt x="42" y="9"/>
                    <a:pt x="47" y="4"/>
                    <a:pt x="54" y="4"/>
                  </a:cubicBezTo>
                  <a:cubicBezTo>
                    <a:pt x="60" y="4"/>
                    <a:pt x="65" y="9"/>
                    <a:pt x="65" y="16"/>
                  </a:cubicBezTo>
                  <a:cubicBezTo>
                    <a:pt x="65" y="22"/>
                    <a:pt x="60" y="27"/>
                    <a:pt x="54" y="27"/>
                  </a:cubicBezTo>
                  <a:moveTo>
                    <a:pt x="54" y="0"/>
                  </a:moveTo>
                  <a:cubicBezTo>
                    <a:pt x="45" y="0"/>
                    <a:pt x="38" y="7"/>
                    <a:pt x="38" y="16"/>
                  </a:cubicBezTo>
                  <a:cubicBezTo>
                    <a:pt x="38" y="24"/>
                    <a:pt x="44" y="30"/>
                    <a:pt x="52" y="31"/>
                  </a:cubicBezTo>
                  <a:cubicBezTo>
                    <a:pt x="52" y="257"/>
                    <a:pt x="52" y="257"/>
                    <a:pt x="52" y="257"/>
                  </a:cubicBezTo>
                  <a:cubicBezTo>
                    <a:pt x="52" y="263"/>
                    <a:pt x="52" y="263"/>
                    <a:pt x="52" y="263"/>
                  </a:cubicBezTo>
                  <a:cubicBezTo>
                    <a:pt x="52" y="418"/>
                    <a:pt x="52" y="418"/>
                    <a:pt x="52" y="418"/>
                  </a:cubicBezTo>
                  <a:cubicBezTo>
                    <a:pt x="0" y="470"/>
                    <a:pt x="0" y="470"/>
                    <a:pt x="0" y="470"/>
                  </a:cubicBezTo>
                  <a:cubicBezTo>
                    <a:pt x="0" y="704"/>
                    <a:pt x="0" y="704"/>
                    <a:pt x="0" y="704"/>
                  </a:cubicBezTo>
                  <a:cubicBezTo>
                    <a:pt x="4" y="704"/>
                    <a:pt x="4" y="704"/>
                    <a:pt x="4" y="704"/>
                  </a:cubicBezTo>
                  <a:cubicBezTo>
                    <a:pt x="4" y="471"/>
                    <a:pt x="4" y="471"/>
                    <a:pt x="4" y="471"/>
                  </a:cubicBezTo>
                  <a:cubicBezTo>
                    <a:pt x="56" y="419"/>
                    <a:pt x="56" y="419"/>
                    <a:pt x="56" y="419"/>
                  </a:cubicBezTo>
                  <a:cubicBezTo>
                    <a:pt x="56" y="267"/>
                    <a:pt x="56" y="267"/>
                    <a:pt x="56" y="267"/>
                  </a:cubicBezTo>
                  <a:cubicBezTo>
                    <a:pt x="56" y="261"/>
                    <a:pt x="56" y="261"/>
                    <a:pt x="56" y="261"/>
                  </a:cubicBezTo>
                  <a:cubicBezTo>
                    <a:pt x="56" y="31"/>
                    <a:pt x="56" y="31"/>
                    <a:pt x="56" y="31"/>
                  </a:cubicBezTo>
                  <a:cubicBezTo>
                    <a:pt x="63" y="30"/>
                    <a:pt x="69" y="24"/>
                    <a:pt x="69" y="16"/>
                  </a:cubicBezTo>
                  <a:cubicBezTo>
                    <a:pt x="69" y="7"/>
                    <a:pt x="62" y="0"/>
                    <a:pt x="54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508" name="Freeform 47"/>
            <p:cNvSpPr>
              <a:spLocks noEditPoints="1"/>
            </p:cNvSpPr>
            <p:nvPr/>
          </p:nvSpPr>
          <p:spPr bwMode="auto">
            <a:xfrm>
              <a:off x="9652001" y="5033963"/>
              <a:ext cx="593725" cy="1949450"/>
            </a:xfrm>
            <a:custGeom>
              <a:avLst/>
              <a:gdLst>
                <a:gd name="T0" fmla="*/ 142 w 158"/>
                <a:gd name="T1" fmla="*/ 27 h 519"/>
                <a:gd name="T2" fmla="*/ 131 w 158"/>
                <a:gd name="T3" fmla="*/ 16 h 519"/>
                <a:gd name="T4" fmla="*/ 142 w 158"/>
                <a:gd name="T5" fmla="*/ 4 h 519"/>
                <a:gd name="T6" fmla="*/ 154 w 158"/>
                <a:gd name="T7" fmla="*/ 16 h 519"/>
                <a:gd name="T8" fmla="*/ 142 w 158"/>
                <a:gd name="T9" fmla="*/ 27 h 519"/>
                <a:gd name="T10" fmla="*/ 142 w 158"/>
                <a:gd name="T11" fmla="*/ 0 h 519"/>
                <a:gd name="T12" fmla="*/ 127 w 158"/>
                <a:gd name="T13" fmla="*/ 16 h 519"/>
                <a:gd name="T14" fmla="*/ 140 w 158"/>
                <a:gd name="T15" fmla="*/ 31 h 519"/>
                <a:gd name="T16" fmla="*/ 140 w 158"/>
                <a:gd name="T17" fmla="*/ 204 h 519"/>
                <a:gd name="T18" fmla="*/ 116 w 158"/>
                <a:gd name="T19" fmla="*/ 228 h 519"/>
                <a:gd name="T20" fmla="*/ 112 w 158"/>
                <a:gd name="T21" fmla="*/ 232 h 519"/>
                <a:gd name="T22" fmla="*/ 0 w 158"/>
                <a:gd name="T23" fmla="*/ 344 h 519"/>
                <a:gd name="T24" fmla="*/ 0 w 158"/>
                <a:gd name="T25" fmla="*/ 519 h 519"/>
                <a:gd name="T26" fmla="*/ 4 w 158"/>
                <a:gd name="T27" fmla="*/ 519 h 519"/>
                <a:gd name="T28" fmla="*/ 4 w 158"/>
                <a:gd name="T29" fmla="*/ 346 h 519"/>
                <a:gd name="T30" fmla="*/ 112 w 158"/>
                <a:gd name="T31" fmla="*/ 238 h 519"/>
                <a:gd name="T32" fmla="*/ 116 w 158"/>
                <a:gd name="T33" fmla="*/ 234 h 519"/>
                <a:gd name="T34" fmla="*/ 144 w 158"/>
                <a:gd name="T35" fmla="*/ 206 h 519"/>
                <a:gd name="T36" fmla="*/ 144 w 158"/>
                <a:gd name="T37" fmla="*/ 31 h 519"/>
                <a:gd name="T38" fmla="*/ 158 w 158"/>
                <a:gd name="T39" fmla="*/ 16 h 519"/>
                <a:gd name="T40" fmla="*/ 142 w 158"/>
                <a:gd name="T41" fmla="*/ 0 h 5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58" h="519">
                  <a:moveTo>
                    <a:pt x="142" y="27"/>
                  </a:moveTo>
                  <a:cubicBezTo>
                    <a:pt x="136" y="27"/>
                    <a:pt x="131" y="22"/>
                    <a:pt x="131" y="16"/>
                  </a:cubicBezTo>
                  <a:cubicBezTo>
                    <a:pt x="131" y="9"/>
                    <a:pt x="136" y="4"/>
                    <a:pt x="142" y="4"/>
                  </a:cubicBezTo>
                  <a:cubicBezTo>
                    <a:pt x="149" y="4"/>
                    <a:pt x="154" y="9"/>
                    <a:pt x="154" y="16"/>
                  </a:cubicBezTo>
                  <a:cubicBezTo>
                    <a:pt x="154" y="22"/>
                    <a:pt x="149" y="27"/>
                    <a:pt x="142" y="27"/>
                  </a:cubicBezTo>
                  <a:moveTo>
                    <a:pt x="142" y="0"/>
                  </a:moveTo>
                  <a:cubicBezTo>
                    <a:pt x="134" y="0"/>
                    <a:pt x="127" y="7"/>
                    <a:pt x="127" y="16"/>
                  </a:cubicBezTo>
                  <a:cubicBezTo>
                    <a:pt x="127" y="23"/>
                    <a:pt x="133" y="30"/>
                    <a:pt x="140" y="31"/>
                  </a:cubicBezTo>
                  <a:cubicBezTo>
                    <a:pt x="140" y="204"/>
                    <a:pt x="140" y="204"/>
                    <a:pt x="140" y="204"/>
                  </a:cubicBezTo>
                  <a:cubicBezTo>
                    <a:pt x="116" y="228"/>
                    <a:pt x="116" y="228"/>
                    <a:pt x="116" y="228"/>
                  </a:cubicBezTo>
                  <a:cubicBezTo>
                    <a:pt x="112" y="232"/>
                    <a:pt x="112" y="232"/>
                    <a:pt x="112" y="232"/>
                  </a:cubicBezTo>
                  <a:cubicBezTo>
                    <a:pt x="0" y="344"/>
                    <a:pt x="0" y="344"/>
                    <a:pt x="0" y="344"/>
                  </a:cubicBezTo>
                  <a:cubicBezTo>
                    <a:pt x="0" y="519"/>
                    <a:pt x="0" y="519"/>
                    <a:pt x="0" y="519"/>
                  </a:cubicBezTo>
                  <a:cubicBezTo>
                    <a:pt x="4" y="519"/>
                    <a:pt x="4" y="519"/>
                    <a:pt x="4" y="519"/>
                  </a:cubicBezTo>
                  <a:cubicBezTo>
                    <a:pt x="4" y="346"/>
                    <a:pt x="4" y="346"/>
                    <a:pt x="4" y="346"/>
                  </a:cubicBezTo>
                  <a:cubicBezTo>
                    <a:pt x="112" y="238"/>
                    <a:pt x="112" y="238"/>
                    <a:pt x="112" y="238"/>
                  </a:cubicBezTo>
                  <a:cubicBezTo>
                    <a:pt x="116" y="234"/>
                    <a:pt x="116" y="234"/>
                    <a:pt x="116" y="234"/>
                  </a:cubicBezTo>
                  <a:cubicBezTo>
                    <a:pt x="144" y="206"/>
                    <a:pt x="144" y="206"/>
                    <a:pt x="144" y="206"/>
                  </a:cubicBezTo>
                  <a:cubicBezTo>
                    <a:pt x="144" y="31"/>
                    <a:pt x="144" y="31"/>
                    <a:pt x="144" y="31"/>
                  </a:cubicBezTo>
                  <a:cubicBezTo>
                    <a:pt x="152" y="30"/>
                    <a:pt x="158" y="23"/>
                    <a:pt x="158" y="16"/>
                  </a:cubicBezTo>
                  <a:cubicBezTo>
                    <a:pt x="158" y="7"/>
                    <a:pt x="151" y="0"/>
                    <a:pt x="142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509" name="Freeform 48"/>
            <p:cNvSpPr>
              <a:spLocks noEditPoints="1"/>
            </p:cNvSpPr>
            <p:nvPr/>
          </p:nvSpPr>
          <p:spPr bwMode="auto">
            <a:xfrm>
              <a:off x="6443663" y="3144837"/>
              <a:ext cx="427038" cy="3838576"/>
            </a:xfrm>
            <a:custGeom>
              <a:avLst/>
              <a:gdLst>
                <a:gd name="T0" fmla="*/ 99 w 114"/>
                <a:gd name="T1" fmla="*/ 27 h 1022"/>
                <a:gd name="T2" fmla="*/ 87 w 114"/>
                <a:gd name="T3" fmla="*/ 16 h 1022"/>
                <a:gd name="T4" fmla="*/ 99 w 114"/>
                <a:gd name="T5" fmla="*/ 4 h 1022"/>
                <a:gd name="T6" fmla="*/ 110 w 114"/>
                <a:gd name="T7" fmla="*/ 16 h 1022"/>
                <a:gd name="T8" fmla="*/ 99 w 114"/>
                <a:gd name="T9" fmla="*/ 27 h 1022"/>
                <a:gd name="T10" fmla="*/ 99 w 114"/>
                <a:gd name="T11" fmla="*/ 0 h 1022"/>
                <a:gd name="T12" fmla="*/ 83 w 114"/>
                <a:gd name="T13" fmla="*/ 16 h 1022"/>
                <a:gd name="T14" fmla="*/ 97 w 114"/>
                <a:gd name="T15" fmla="*/ 31 h 1022"/>
                <a:gd name="T16" fmla="*/ 97 w 114"/>
                <a:gd name="T17" fmla="*/ 639 h 1022"/>
                <a:gd name="T18" fmla="*/ 97 w 114"/>
                <a:gd name="T19" fmla="*/ 645 h 1022"/>
                <a:gd name="T20" fmla="*/ 97 w 114"/>
                <a:gd name="T21" fmla="*/ 717 h 1022"/>
                <a:gd name="T22" fmla="*/ 0 w 114"/>
                <a:gd name="T23" fmla="*/ 814 h 1022"/>
                <a:gd name="T24" fmla="*/ 0 w 114"/>
                <a:gd name="T25" fmla="*/ 1022 h 1022"/>
                <a:gd name="T26" fmla="*/ 4 w 114"/>
                <a:gd name="T27" fmla="*/ 1022 h 1022"/>
                <a:gd name="T28" fmla="*/ 4 w 114"/>
                <a:gd name="T29" fmla="*/ 816 h 1022"/>
                <a:gd name="T30" fmla="*/ 101 w 114"/>
                <a:gd name="T31" fmla="*/ 719 h 1022"/>
                <a:gd name="T32" fmla="*/ 101 w 114"/>
                <a:gd name="T33" fmla="*/ 649 h 1022"/>
                <a:gd name="T34" fmla="*/ 101 w 114"/>
                <a:gd name="T35" fmla="*/ 643 h 1022"/>
                <a:gd name="T36" fmla="*/ 101 w 114"/>
                <a:gd name="T37" fmla="*/ 31 h 1022"/>
                <a:gd name="T38" fmla="*/ 114 w 114"/>
                <a:gd name="T39" fmla="*/ 16 h 1022"/>
                <a:gd name="T40" fmla="*/ 99 w 114"/>
                <a:gd name="T41" fmla="*/ 0 h 10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022">
                  <a:moveTo>
                    <a:pt x="99" y="27"/>
                  </a:moveTo>
                  <a:cubicBezTo>
                    <a:pt x="93" y="27"/>
                    <a:pt x="87" y="22"/>
                    <a:pt x="87" y="16"/>
                  </a:cubicBezTo>
                  <a:cubicBezTo>
                    <a:pt x="87" y="9"/>
                    <a:pt x="93" y="4"/>
                    <a:pt x="99" y="4"/>
                  </a:cubicBezTo>
                  <a:cubicBezTo>
                    <a:pt x="105" y="4"/>
                    <a:pt x="110" y="9"/>
                    <a:pt x="110" y="16"/>
                  </a:cubicBezTo>
                  <a:cubicBezTo>
                    <a:pt x="110" y="22"/>
                    <a:pt x="105" y="27"/>
                    <a:pt x="99" y="27"/>
                  </a:cubicBezTo>
                  <a:moveTo>
                    <a:pt x="99" y="0"/>
                  </a:moveTo>
                  <a:cubicBezTo>
                    <a:pt x="90" y="0"/>
                    <a:pt x="83" y="7"/>
                    <a:pt x="83" y="16"/>
                  </a:cubicBezTo>
                  <a:cubicBezTo>
                    <a:pt x="83" y="24"/>
                    <a:pt x="89" y="30"/>
                    <a:pt x="97" y="31"/>
                  </a:cubicBezTo>
                  <a:cubicBezTo>
                    <a:pt x="97" y="639"/>
                    <a:pt x="97" y="639"/>
                    <a:pt x="97" y="639"/>
                  </a:cubicBezTo>
                  <a:cubicBezTo>
                    <a:pt x="97" y="645"/>
                    <a:pt x="97" y="645"/>
                    <a:pt x="97" y="645"/>
                  </a:cubicBezTo>
                  <a:cubicBezTo>
                    <a:pt x="97" y="717"/>
                    <a:pt x="97" y="717"/>
                    <a:pt x="97" y="717"/>
                  </a:cubicBezTo>
                  <a:cubicBezTo>
                    <a:pt x="0" y="814"/>
                    <a:pt x="0" y="814"/>
                    <a:pt x="0" y="814"/>
                  </a:cubicBezTo>
                  <a:cubicBezTo>
                    <a:pt x="0" y="1022"/>
                    <a:pt x="0" y="1022"/>
                    <a:pt x="0" y="1022"/>
                  </a:cubicBezTo>
                  <a:cubicBezTo>
                    <a:pt x="4" y="1022"/>
                    <a:pt x="4" y="1022"/>
                    <a:pt x="4" y="1022"/>
                  </a:cubicBezTo>
                  <a:cubicBezTo>
                    <a:pt x="4" y="816"/>
                    <a:pt x="4" y="816"/>
                    <a:pt x="4" y="816"/>
                  </a:cubicBezTo>
                  <a:cubicBezTo>
                    <a:pt x="101" y="719"/>
                    <a:pt x="101" y="719"/>
                    <a:pt x="101" y="719"/>
                  </a:cubicBezTo>
                  <a:cubicBezTo>
                    <a:pt x="101" y="649"/>
                    <a:pt x="101" y="649"/>
                    <a:pt x="101" y="649"/>
                  </a:cubicBezTo>
                  <a:cubicBezTo>
                    <a:pt x="101" y="643"/>
                    <a:pt x="101" y="643"/>
                    <a:pt x="101" y="643"/>
                  </a:cubicBezTo>
                  <a:cubicBezTo>
                    <a:pt x="101" y="31"/>
                    <a:pt x="101" y="31"/>
                    <a:pt x="101" y="31"/>
                  </a:cubicBezTo>
                  <a:cubicBezTo>
                    <a:pt x="109" y="30"/>
                    <a:pt x="114" y="24"/>
                    <a:pt x="114" y="16"/>
                  </a:cubicBezTo>
                  <a:cubicBezTo>
                    <a:pt x="114" y="7"/>
                    <a:pt x="108" y="0"/>
                    <a:pt x="99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511" name="Freeform 49"/>
            <p:cNvSpPr>
              <a:spLocks noEditPoints="1"/>
            </p:cNvSpPr>
            <p:nvPr/>
          </p:nvSpPr>
          <p:spPr bwMode="auto">
            <a:xfrm>
              <a:off x="4521201" y="5319713"/>
              <a:ext cx="206375" cy="1663700"/>
            </a:xfrm>
            <a:custGeom>
              <a:avLst/>
              <a:gdLst>
                <a:gd name="T0" fmla="*/ 16 w 55"/>
                <a:gd name="T1" fmla="*/ 27 h 443"/>
                <a:gd name="T2" fmla="*/ 4 w 55"/>
                <a:gd name="T3" fmla="*/ 16 h 443"/>
                <a:gd name="T4" fmla="*/ 16 w 55"/>
                <a:gd name="T5" fmla="*/ 4 h 443"/>
                <a:gd name="T6" fmla="*/ 27 w 55"/>
                <a:gd name="T7" fmla="*/ 16 h 443"/>
                <a:gd name="T8" fmla="*/ 16 w 55"/>
                <a:gd name="T9" fmla="*/ 27 h 443"/>
                <a:gd name="T10" fmla="*/ 16 w 55"/>
                <a:gd name="T11" fmla="*/ 0 h 443"/>
                <a:gd name="T12" fmla="*/ 0 w 55"/>
                <a:gd name="T13" fmla="*/ 16 h 443"/>
                <a:gd name="T14" fmla="*/ 14 w 55"/>
                <a:gd name="T15" fmla="*/ 31 h 443"/>
                <a:gd name="T16" fmla="*/ 14 w 55"/>
                <a:gd name="T17" fmla="*/ 161 h 443"/>
                <a:gd name="T18" fmla="*/ 51 w 55"/>
                <a:gd name="T19" fmla="*/ 199 h 443"/>
                <a:gd name="T20" fmla="*/ 51 w 55"/>
                <a:gd name="T21" fmla="*/ 443 h 443"/>
                <a:gd name="T22" fmla="*/ 55 w 55"/>
                <a:gd name="T23" fmla="*/ 443 h 443"/>
                <a:gd name="T24" fmla="*/ 55 w 55"/>
                <a:gd name="T25" fmla="*/ 197 h 443"/>
                <a:gd name="T26" fmla="*/ 18 w 55"/>
                <a:gd name="T27" fmla="*/ 159 h 443"/>
                <a:gd name="T28" fmla="*/ 18 w 55"/>
                <a:gd name="T29" fmla="*/ 31 h 443"/>
                <a:gd name="T30" fmla="*/ 31 w 55"/>
                <a:gd name="T31" fmla="*/ 16 h 443"/>
                <a:gd name="T32" fmla="*/ 16 w 55"/>
                <a:gd name="T33" fmla="*/ 0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5" h="443">
                  <a:moveTo>
                    <a:pt x="16" y="27"/>
                  </a:moveTo>
                  <a:cubicBezTo>
                    <a:pt x="9" y="27"/>
                    <a:pt x="4" y="22"/>
                    <a:pt x="4" y="16"/>
                  </a:cubicBezTo>
                  <a:cubicBezTo>
                    <a:pt x="4" y="9"/>
                    <a:pt x="9" y="4"/>
                    <a:pt x="16" y="4"/>
                  </a:cubicBezTo>
                  <a:cubicBezTo>
                    <a:pt x="22" y="4"/>
                    <a:pt x="27" y="9"/>
                    <a:pt x="27" y="16"/>
                  </a:cubicBezTo>
                  <a:cubicBezTo>
                    <a:pt x="27" y="22"/>
                    <a:pt x="22" y="27"/>
                    <a:pt x="16" y="27"/>
                  </a:cubicBezTo>
                  <a:moveTo>
                    <a:pt x="16" y="0"/>
                  </a:moveTo>
                  <a:cubicBezTo>
                    <a:pt x="7" y="0"/>
                    <a:pt x="0" y="7"/>
                    <a:pt x="0" y="16"/>
                  </a:cubicBezTo>
                  <a:cubicBezTo>
                    <a:pt x="0" y="24"/>
                    <a:pt x="6" y="30"/>
                    <a:pt x="14" y="31"/>
                  </a:cubicBezTo>
                  <a:cubicBezTo>
                    <a:pt x="14" y="161"/>
                    <a:pt x="14" y="161"/>
                    <a:pt x="14" y="161"/>
                  </a:cubicBezTo>
                  <a:cubicBezTo>
                    <a:pt x="51" y="199"/>
                    <a:pt x="51" y="199"/>
                    <a:pt x="51" y="199"/>
                  </a:cubicBezTo>
                  <a:cubicBezTo>
                    <a:pt x="51" y="443"/>
                    <a:pt x="51" y="443"/>
                    <a:pt x="51" y="443"/>
                  </a:cubicBezTo>
                  <a:cubicBezTo>
                    <a:pt x="55" y="443"/>
                    <a:pt x="55" y="443"/>
                    <a:pt x="55" y="443"/>
                  </a:cubicBezTo>
                  <a:cubicBezTo>
                    <a:pt x="55" y="197"/>
                    <a:pt x="55" y="197"/>
                    <a:pt x="55" y="197"/>
                  </a:cubicBezTo>
                  <a:cubicBezTo>
                    <a:pt x="18" y="159"/>
                    <a:pt x="18" y="159"/>
                    <a:pt x="18" y="159"/>
                  </a:cubicBezTo>
                  <a:cubicBezTo>
                    <a:pt x="18" y="31"/>
                    <a:pt x="18" y="31"/>
                    <a:pt x="18" y="31"/>
                  </a:cubicBezTo>
                  <a:cubicBezTo>
                    <a:pt x="25" y="30"/>
                    <a:pt x="31" y="24"/>
                    <a:pt x="31" y="16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2512" name="Freeform 50"/>
            <p:cNvSpPr>
              <a:spLocks noEditPoints="1"/>
            </p:cNvSpPr>
            <p:nvPr/>
          </p:nvSpPr>
          <p:spPr bwMode="auto">
            <a:xfrm>
              <a:off x="1954213" y="5033963"/>
              <a:ext cx="273050" cy="1949450"/>
            </a:xfrm>
            <a:custGeom>
              <a:avLst/>
              <a:gdLst>
                <a:gd name="T0" fmla="*/ 15 w 73"/>
                <a:gd name="T1" fmla="*/ 27 h 519"/>
                <a:gd name="T2" fmla="*/ 4 w 73"/>
                <a:gd name="T3" fmla="*/ 16 h 519"/>
                <a:gd name="T4" fmla="*/ 15 w 73"/>
                <a:gd name="T5" fmla="*/ 4 h 519"/>
                <a:gd name="T6" fmla="*/ 27 w 73"/>
                <a:gd name="T7" fmla="*/ 16 h 519"/>
                <a:gd name="T8" fmla="*/ 15 w 73"/>
                <a:gd name="T9" fmla="*/ 27 h 519"/>
                <a:gd name="T10" fmla="*/ 15 w 73"/>
                <a:gd name="T11" fmla="*/ 0 h 519"/>
                <a:gd name="T12" fmla="*/ 0 w 73"/>
                <a:gd name="T13" fmla="*/ 16 h 519"/>
                <a:gd name="T14" fmla="*/ 13 w 73"/>
                <a:gd name="T15" fmla="*/ 31 h 519"/>
                <a:gd name="T16" fmla="*/ 13 w 73"/>
                <a:gd name="T17" fmla="*/ 316 h 519"/>
                <a:gd name="T18" fmla="*/ 69 w 73"/>
                <a:gd name="T19" fmla="*/ 372 h 519"/>
                <a:gd name="T20" fmla="*/ 69 w 73"/>
                <a:gd name="T21" fmla="*/ 519 h 519"/>
                <a:gd name="T22" fmla="*/ 73 w 73"/>
                <a:gd name="T23" fmla="*/ 519 h 519"/>
                <a:gd name="T24" fmla="*/ 73 w 73"/>
                <a:gd name="T25" fmla="*/ 370 h 519"/>
                <a:gd name="T26" fmla="*/ 17 w 73"/>
                <a:gd name="T27" fmla="*/ 314 h 519"/>
                <a:gd name="T28" fmla="*/ 17 w 73"/>
                <a:gd name="T29" fmla="*/ 31 h 519"/>
                <a:gd name="T30" fmla="*/ 31 w 73"/>
                <a:gd name="T31" fmla="*/ 16 h 519"/>
                <a:gd name="T32" fmla="*/ 15 w 73"/>
                <a:gd name="T33" fmla="*/ 0 h 5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3" h="519">
                  <a:moveTo>
                    <a:pt x="15" y="27"/>
                  </a:moveTo>
                  <a:cubicBezTo>
                    <a:pt x="9" y="27"/>
                    <a:pt x="4" y="22"/>
                    <a:pt x="4" y="16"/>
                  </a:cubicBezTo>
                  <a:cubicBezTo>
                    <a:pt x="4" y="9"/>
                    <a:pt x="9" y="4"/>
                    <a:pt x="15" y="4"/>
                  </a:cubicBezTo>
                  <a:cubicBezTo>
                    <a:pt x="21" y="4"/>
                    <a:pt x="27" y="9"/>
                    <a:pt x="27" y="16"/>
                  </a:cubicBezTo>
                  <a:cubicBezTo>
                    <a:pt x="27" y="22"/>
                    <a:pt x="21" y="27"/>
                    <a:pt x="15" y="27"/>
                  </a:cubicBezTo>
                  <a:moveTo>
                    <a:pt x="15" y="0"/>
                  </a:moveTo>
                  <a:cubicBezTo>
                    <a:pt x="6" y="0"/>
                    <a:pt x="0" y="7"/>
                    <a:pt x="0" y="16"/>
                  </a:cubicBezTo>
                  <a:cubicBezTo>
                    <a:pt x="0" y="23"/>
                    <a:pt x="5" y="30"/>
                    <a:pt x="13" y="31"/>
                  </a:cubicBezTo>
                  <a:cubicBezTo>
                    <a:pt x="13" y="316"/>
                    <a:pt x="13" y="316"/>
                    <a:pt x="13" y="316"/>
                  </a:cubicBezTo>
                  <a:cubicBezTo>
                    <a:pt x="69" y="372"/>
                    <a:pt x="69" y="372"/>
                    <a:pt x="69" y="372"/>
                  </a:cubicBezTo>
                  <a:cubicBezTo>
                    <a:pt x="69" y="519"/>
                    <a:pt x="69" y="519"/>
                    <a:pt x="69" y="519"/>
                  </a:cubicBezTo>
                  <a:cubicBezTo>
                    <a:pt x="73" y="519"/>
                    <a:pt x="73" y="519"/>
                    <a:pt x="73" y="519"/>
                  </a:cubicBezTo>
                  <a:cubicBezTo>
                    <a:pt x="73" y="370"/>
                    <a:pt x="73" y="370"/>
                    <a:pt x="73" y="370"/>
                  </a:cubicBezTo>
                  <a:cubicBezTo>
                    <a:pt x="17" y="314"/>
                    <a:pt x="17" y="314"/>
                    <a:pt x="17" y="314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25" y="30"/>
                    <a:pt x="31" y="23"/>
                    <a:pt x="31" y="16"/>
                  </a:cubicBezTo>
                  <a:cubicBezTo>
                    <a:pt x="31" y="7"/>
                    <a:pt x="24" y="0"/>
                    <a:pt x="15" y="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</p:grpSp>
      <p:grpSp>
        <p:nvGrpSpPr>
          <p:cNvPr id="54" name="组合 53"/>
          <p:cNvGrpSpPr/>
          <p:nvPr/>
        </p:nvGrpSpPr>
        <p:grpSpPr>
          <a:xfrm>
            <a:off x="-22274" y="304560"/>
            <a:ext cx="3395006" cy="652790"/>
            <a:chOff x="-22274" y="304560"/>
            <a:chExt cx="3395006" cy="652790"/>
          </a:xfrm>
        </p:grpSpPr>
        <p:grpSp>
          <p:nvGrpSpPr>
            <p:cNvPr id="55" name="组合 54"/>
            <p:cNvGrpSpPr/>
            <p:nvPr/>
          </p:nvGrpSpPr>
          <p:grpSpPr>
            <a:xfrm>
              <a:off x="-22274" y="526055"/>
              <a:ext cx="2726545" cy="431295"/>
              <a:chOff x="-22274" y="526055"/>
              <a:chExt cx="2726545" cy="431295"/>
            </a:xfrm>
          </p:grpSpPr>
          <p:sp>
            <p:nvSpPr>
              <p:cNvPr id="61" name="任意多边形 60"/>
              <p:cNvSpPr/>
              <p:nvPr/>
            </p:nvSpPr>
            <p:spPr>
              <a:xfrm>
                <a:off x="-22274" y="663087"/>
                <a:ext cx="2621280" cy="243840"/>
              </a:xfrm>
              <a:custGeom>
                <a:avLst/>
                <a:gdLst>
                  <a:gd name="connsiteX0" fmla="*/ 0 w 2621280"/>
                  <a:gd name="connsiteY0" fmla="*/ 0 h 243840"/>
                  <a:gd name="connsiteX1" fmla="*/ 937260 w 2621280"/>
                  <a:gd name="connsiteY1" fmla="*/ 0 h 243840"/>
                  <a:gd name="connsiteX2" fmla="*/ 1181100 w 2621280"/>
                  <a:gd name="connsiteY2" fmla="*/ 243840 h 243840"/>
                  <a:gd name="connsiteX3" fmla="*/ 2621280 w 2621280"/>
                  <a:gd name="connsiteY3" fmla="*/ 243840 h 24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1280" h="243840">
                    <a:moveTo>
                      <a:pt x="0" y="0"/>
                    </a:moveTo>
                    <a:lnTo>
                      <a:pt x="937260" y="0"/>
                    </a:lnTo>
                    <a:lnTo>
                      <a:pt x="1181100" y="243840"/>
                    </a:lnTo>
                    <a:lnTo>
                      <a:pt x="2621280" y="24384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grpSp>
            <p:nvGrpSpPr>
              <p:cNvPr id="62" name="组合 61"/>
              <p:cNvGrpSpPr/>
              <p:nvPr/>
            </p:nvGrpSpPr>
            <p:grpSpPr>
              <a:xfrm>
                <a:off x="206190" y="526055"/>
                <a:ext cx="276624" cy="276624"/>
                <a:chOff x="5216663" y="2206897"/>
                <a:chExt cx="276624" cy="276624"/>
              </a:xfrm>
            </p:grpSpPr>
            <p:sp>
              <p:nvSpPr>
                <p:cNvPr id="64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16663" y="2206897"/>
                  <a:ext cx="276624" cy="276624"/>
                </a:xfrm>
                <a:prstGeom prst="ellipse">
                  <a:avLst/>
                </a:prstGeom>
                <a:solidFill>
                  <a:schemeClr val="bg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latin typeface="+mj-lt"/>
                  </a:endParaRPr>
                </a:p>
              </p:txBody>
            </p:sp>
            <p:sp>
              <p:nvSpPr>
                <p:cNvPr id="65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82116" y="2273211"/>
                  <a:ext cx="144000" cy="144000"/>
                </a:xfrm>
                <a:prstGeom prst="ellipse">
                  <a:avLst/>
                </a:prstGeom>
                <a:solidFill>
                  <a:schemeClr val="tx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latin typeface="+mj-lt"/>
                  </a:endParaRPr>
                </a:p>
              </p:txBody>
            </p:sp>
          </p:grpSp>
          <p:sp>
            <p:nvSpPr>
              <p:cNvPr id="63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596271" y="84935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</p:grpSp>
        <p:sp>
          <p:nvSpPr>
            <p:cNvPr id="56" name="文本框 55"/>
            <p:cNvSpPr txBox="1"/>
            <p:nvPr/>
          </p:nvSpPr>
          <p:spPr>
            <a:xfrm>
              <a:off x="1006539" y="304560"/>
              <a:ext cx="2250593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tr-TR" altLang="zh-CN" sz="2600" b="1" dirty="0">
                  <a:latin typeface="+mj-lt"/>
                  <a:ea typeface="方正清刻本悦宋简体" panose="02000000000000000000" pitchFamily="2" charset="-122"/>
                </a:rPr>
                <a:t>TITLE HERE</a:t>
              </a:r>
              <a:endParaRPr lang="zh-CN" altLang="en-US" sz="2600" b="1" dirty="0">
                <a:latin typeface="+mj-lt"/>
                <a:ea typeface="方正清刻本悦宋简体" panose="02000000000000000000" pitchFamily="2" charset="-122"/>
              </a:endParaRPr>
            </a:p>
          </p:txBody>
        </p:sp>
        <p:grpSp>
          <p:nvGrpSpPr>
            <p:cNvPr id="57" name="组合 56"/>
            <p:cNvGrpSpPr/>
            <p:nvPr/>
          </p:nvGrpSpPr>
          <p:grpSpPr>
            <a:xfrm>
              <a:off x="2909925" y="529575"/>
              <a:ext cx="462807" cy="427775"/>
              <a:chOff x="2909925" y="529575"/>
              <a:chExt cx="462807" cy="427775"/>
            </a:xfrm>
          </p:grpSpPr>
          <p:sp>
            <p:nvSpPr>
              <p:cNvPr id="58" name="任意多边形 57"/>
              <p:cNvSpPr/>
              <p:nvPr/>
            </p:nvSpPr>
            <p:spPr>
              <a:xfrm>
                <a:off x="3003896" y="614253"/>
                <a:ext cx="309544" cy="291465"/>
              </a:xfrm>
              <a:custGeom>
                <a:avLst/>
                <a:gdLst>
                  <a:gd name="connsiteX0" fmla="*/ 411480 w 411480"/>
                  <a:gd name="connsiteY0" fmla="*/ 0 h 1036320"/>
                  <a:gd name="connsiteX1" fmla="*/ 411480 w 411480"/>
                  <a:gd name="connsiteY1" fmla="*/ 883920 h 1036320"/>
                  <a:gd name="connsiteX2" fmla="*/ 259080 w 411480"/>
                  <a:gd name="connsiteY2" fmla="*/ 1036320 h 1036320"/>
                  <a:gd name="connsiteX3" fmla="*/ 0 w 411480"/>
                  <a:gd name="connsiteY3" fmla="*/ 1036320 h 1036320"/>
                  <a:gd name="connsiteX0" fmla="*/ 309086 w 309086"/>
                  <a:gd name="connsiteY0" fmla="*/ 0 h 1036320"/>
                  <a:gd name="connsiteX1" fmla="*/ 309086 w 309086"/>
                  <a:gd name="connsiteY1" fmla="*/ 883920 h 1036320"/>
                  <a:gd name="connsiteX2" fmla="*/ 156686 w 309086"/>
                  <a:gd name="connsiteY2" fmla="*/ 1036320 h 1036320"/>
                  <a:gd name="connsiteX3" fmla="*/ 0 w 309086"/>
                  <a:gd name="connsiteY3" fmla="*/ 1036320 h 103632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1566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3090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432911"/>
                  <a:gd name="connsiteY0" fmla="*/ 0 h 434340"/>
                  <a:gd name="connsiteX1" fmla="*/ 432911 w 432911"/>
                  <a:gd name="connsiteY1" fmla="*/ 310515 h 434340"/>
                  <a:gd name="connsiteX2" fmla="*/ 309086 w 432911"/>
                  <a:gd name="connsiteY2" fmla="*/ 434340 h 434340"/>
                  <a:gd name="connsiteX3" fmla="*/ 0 w 432911"/>
                  <a:gd name="connsiteY3" fmla="*/ 434340 h 43434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09086 w 432911"/>
                  <a:gd name="connsiteY2" fmla="*/ 453390 h 453390"/>
                  <a:gd name="connsiteX3" fmla="*/ 0 w 432911"/>
                  <a:gd name="connsiteY3" fmla="*/ 453390 h 45339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56711 w 432911"/>
                  <a:gd name="connsiteY2" fmla="*/ 453390 h 453390"/>
                  <a:gd name="connsiteX3" fmla="*/ 0 w 432911"/>
                  <a:gd name="connsiteY3" fmla="*/ 453390 h 453390"/>
                  <a:gd name="connsiteX0" fmla="*/ 432911 w 451961"/>
                  <a:gd name="connsiteY0" fmla="*/ 0 h 453390"/>
                  <a:gd name="connsiteX1" fmla="*/ 451961 w 451961"/>
                  <a:gd name="connsiteY1" fmla="*/ 358140 h 453390"/>
                  <a:gd name="connsiteX2" fmla="*/ 356711 w 451961"/>
                  <a:gd name="connsiteY2" fmla="*/ 453390 h 453390"/>
                  <a:gd name="connsiteX3" fmla="*/ 0 w 451961"/>
                  <a:gd name="connsiteY3" fmla="*/ 453390 h 453390"/>
                  <a:gd name="connsiteX0" fmla="*/ 466249 w 466249"/>
                  <a:gd name="connsiteY0" fmla="*/ 0 h 443865"/>
                  <a:gd name="connsiteX1" fmla="*/ 451961 w 466249"/>
                  <a:gd name="connsiteY1" fmla="*/ 348615 h 443865"/>
                  <a:gd name="connsiteX2" fmla="*/ 356711 w 466249"/>
                  <a:gd name="connsiteY2" fmla="*/ 443865 h 443865"/>
                  <a:gd name="connsiteX3" fmla="*/ 0 w 466249"/>
                  <a:gd name="connsiteY3" fmla="*/ 443865 h 443865"/>
                  <a:gd name="connsiteX0" fmla="*/ 456724 w 456724"/>
                  <a:gd name="connsiteY0" fmla="*/ 0 h 443865"/>
                  <a:gd name="connsiteX1" fmla="*/ 451961 w 456724"/>
                  <a:gd name="connsiteY1" fmla="*/ 348615 h 443865"/>
                  <a:gd name="connsiteX2" fmla="*/ 356711 w 456724"/>
                  <a:gd name="connsiteY2" fmla="*/ 443865 h 443865"/>
                  <a:gd name="connsiteX3" fmla="*/ 0 w 456724"/>
                  <a:gd name="connsiteY3" fmla="*/ 443865 h 443865"/>
                  <a:gd name="connsiteX0" fmla="*/ 451961 w 452419"/>
                  <a:gd name="connsiteY0" fmla="*/ 0 h 443865"/>
                  <a:gd name="connsiteX1" fmla="*/ 451961 w 452419"/>
                  <a:gd name="connsiteY1" fmla="*/ 348615 h 443865"/>
                  <a:gd name="connsiteX2" fmla="*/ 356711 w 452419"/>
                  <a:gd name="connsiteY2" fmla="*/ 443865 h 443865"/>
                  <a:gd name="connsiteX3" fmla="*/ 0 w 452419"/>
                  <a:gd name="connsiteY3" fmla="*/ 443865 h 443865"/>
                  <a:gd name="connsiteX0" fmla="*/ 309086 w 309544"/>
                  <a:gd name="connsiteY0" fmla="*/ 0 h 443865"/>
                  <a:gd name="connsiteX1" fmla="*/ 309086 w 309544"/>
                  <a:gd name="connsiteY1" fmla="*/ 348615 h 443865"/>
                  <a:gd name="connsiteX2" fmla="*/ 213836 w 309544"/>
                  <a:gd name="connsiteY2" fmla="*/ 443865 h 443865"/>
                  <a:gd name="connsiteX3" fmla="*/ 0 w 309544"/>
                  <a:gd name="connsiteY3" fmla="*/ 443865 h 443865"/>
                  <a:gd name="connsiteX0" fmla="*/ 309086 w 309544"/>
                  <a:gd name="connsiteY0" fmla="*/ 0 h 291465"/>
                  <a:gd name="connsiteX1" fmla="*/ 309086 w 309544"/>
                  <a:gd name="connsiteY1" fmla="*/ 196215 h 291465"/>
                  <a:gd name="connsiteX2" fmla="*/ 213836 w 309544"/>
                  <a:gd name="connsiteY2" fmla="*/ 291465 h 291465"/>
                  <a:gd name="connsiteX3" fmla="*/ 0 w 309544"/>
                  <a:gd name="connsiteY3" fmla="*/ 291465 h 291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9544" h="291465">
                    <a:moveTo>
                      <a:pt x="309086" y="0"/>
                    </a:moveTo>
                    <a:cubicBezTo>
                      <a:pt x="307498" y="116205"/>
                      <a:pt x="310674" y="80010"/>
                      <a:pt x="309086" y="196215"/>
                    </a:cubicBezTo>
                    <a:lnTo>
                      <a:pt x="213836" y="291465"/>
                    </a:lnTo>
                    <a:lnTo>
                      <a:pt x="0" y="291465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sp>
            <p:nvSpPr>
              <p:cNvPr id="59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909925" y="849350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60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264732" y="52957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</p:grpSp>
      </p:grpSp>
      <p:sp>
        <p:nvSpPr>
          <p:cNvPr id="66" name="KSO_Shape"/>
          <p:cNvSpPr>
            <a:spLocks/>
          </p:cNvSpPr>
          <p:nvPr/>
        </p:nvSpPr>
        <p:spPr bwMode="auto">
          <a:xfrm rot="19435948">
            <a:off x="-2782893" y="7397854"/>
            <a:ext cx="471237" cy="350286"/>
          </a:xfrm>
          <a:custGeom>
            <a:avLst/>
            <a:gdLst>
              <a:gd name="T0" fmla="*/ 2147483646 w 4707"/>
              <a:gd name="T1" fmla="*/ 2147483646 h 3496"/>
              <a:gd name="T2" fmla="*/ 2147483646 w 4707"/>
              <a:gd name="T3" fmla="*/ 2147483646 h 3496"/>
              <a:gd name="T4" fmla="*/ 2147483646 w 4707"/>
              <a:gd name="T5" fmla="*/ 2147483646 h 3496"/>
              <a:gd name="T6" fmla="*/ 2147483646 w 4707"/>
              <a:gd name="T7" fmla="*/ 2147483646 h 3496"/>
              <a:gd name="T8" fmla="*/ 2147483646 w 4707"/>
              <a:gd name="T9" fmla="*/ 2147483646 h 3496"/>
              <a:gd name="T10" fmla="*/ 2147483646 w 4707"/>
              <a:gd name="T11" fmla="*/ 2147483646 h 3496"/>
              <a:gd name="T12" fmla="*/ 2147483646 w 4707"/>
              <a:gd name="T13" fmla="*/ 2147483646 h 3496"/>
              <a:gd name="T14" fmla="*/ 2147483646 w 4707"/>
              <a:gd name="T15" fmla="*/ 2147483646 h 3496"/>
              <a:gd name="T16" fmla="*/ 2147483646 w 4707"/>
              <a:gd name="T17" fmla="*/ 2147483646 h 3496"/>
              <a:gd name="T18" fmla="*/ 2147483646 w 4707"/>
              <a:gd name="T19" fmla="*/ 2147483646 h 3496"/>
              <a:gd name="T20" fmla="*/ 2147483646 w 4707"/>
              <a:gd name="T21" fmla="*/ 2147483646 h 3496"/>
              <a:gd name="T22" fmla="*/ 2147483646 w 4707"/>
              <a:gd name="T23" fmla="*/ 2147483646 h 3496"/>
              <a:gd name="T24" fmla="*/ 2147483646 w 4707"/>
              <a:gd name="T25" fmla="*/ 2147483646 h 3496"/>
              <a:gd name="T26" fmla="*/ 2147483646 w 4707"/>
              <a:gd name="T27" fmla="*/ 2147483646 h 3496"/>
              <a:gd name="T28" fmla="*/ 2147483646 w 4707"/>
              <a:gd name="T29" fmla="*/ 2147483646 h 3496"/>
              <a:gd name="T30" fmla="*/ 2147483646 w 4707"/>
              <a:gd name="T31" fmla="*/ 2147483646 h 3496"/>
              <a:gd name="T32" fmla="*/ 2147483646 w 4707"/>
              <a:gd name="T33" fmla="*/ 2147483646 h 3496"/>
              <a:gd name="T34" fmla="*/ 2147483646 w 4707"/>
              <a:gd name="T35" fmla="*/ 2147483646 h 3496"/>
              <a:gd name="T36" fmla="*/ 2147483646 w 4707"/>
              <a:gd name="T37" fmla="*/ 2147483646 h 3496"/>
              <a:gd name="T38" fmla="*/ 2147483646 w 4707"/>
              <a:gd name="T39" fmla="*/ 2147483646 h 3496"/>
              <a:gd name="T40" fmla="*/ 2147483646 w 4707"/>
              <a:gd name="T41" fmla="*/ 2147483646 h 3496"/>
              <a:gd name="T42" fmla="*/ 2147483646 w 4707"/>
              <a:gd name="T43" fmla="*/ 2147483646 h 3496"/>
              <a:gd name="T44" fmla="*/ 2147483646 w 4707"/>
              <a:gd name="T45" fmla="*/ 2147483646 h 3496"/>
              <a:gd name="T46" fmla="*/ 2147483646 w 4707"/>
              <a:gd name="T47" fmla="*/ 2147483646 h 3496"/>
              <a:gd name="T48" fmla="*/ 2147483646 w 4707"/>
              <a:gd name="T49" fmla="*/ 2147483646 h 3496"/>
              <a:gd name="T50" fmla="*/ 2147483646 w 4707"/>
              <a:gd name="T51" fmla="*/ 2147483646 h 3496"/>
              <a:gd name="T52" fmla="*/ 2147483646 w 4707"/>
              <a:gd name="T53" fmla="*/ 2147483646 h 3496"/>
              <a:gd name="T54" fmla="*/ 2147483646 w 4707"/>
              <a:gd name="T55" fmla="*/ 2147483646 h 3496"/>
              <a:gd name="T56" fmla="*/ 2147483646 w 4707"/>
              <a:gd name="T57" fmla="*/ 2147483646 h 3496"/>
              <a:gd name="T58" fmla="*/ 2147483646 w 4707"/>
              <a:gd name="T59" fmla="*/ 2147483646 h 3496"/>
              <a:gd name="T60" fmla="*/ 2147483646 w 4707"/>
              <a:gd name="T61" fmla="*/ 2147483646 h 3496"/>
              <a:gd name="T62" fmla="*/ 2147483646 w 4707"/>
              <a:gd name="T63" fmla="*/ 2147483646 h 3496"/>
              <a:gd name="T64" fmla="*/ 2147483646 w 4707"/>
              <a:gd name="T65" fmla="*/ 2147483646 h 3496"/>
              <a:gd name="T66" fmla="*/ 2147483646 w 4707"/>
              <a:gd name="T67" fmla="*/ 2147483646 h 3496"/>
              <a:gd name="T68" fmla="*/ 2147483646 w 4707"/>
              <a:gd name="T69" fmla="*/ 2147483646 h 3496"/>
              <a:gd name="T70" fmla="*/ 2147483646 w 4707"/>
              <a:gd name="T71" fmla="*/ 2147483646 h 3496"/>
              <a:gd name="T72" fmla="*/ 2147483646 w 4707"/>
              <a:gd name="T73" fmla="*/ 2147483646 h 3496"/>
              <a:gd name="T74" fmla="*/ 2147483646 w 4707"/>
              <a:gd name="T75" fmla="*/ 2147483646 h 3496"/>
              <a:gd name="T76" fmla="*/ 2147483646 w 4707"/>
              <a:gd name="T77" fmla="*/ 2147483646 h 3496"/>
              <a:gd name="T78" fmla="*/ 2147483646 w 4707"/>
              <a:gd name="T79" fmla="*/ 2147483646 h 3496"/>
              <a:gd name="T80" fmla="*/ 2147483646 w 4707"/>
              <a:gd name="T81" fmla="*/ 2147483646 h 3496"/>
              <a:gd name="T82" fmla="*/ 2147483646 w 4707"/>
              <a:gd name="T83" fmla="*/ 2147483646 h 3496"/>
              <a:gd name="T84" fmla="*/ 2147483646 w 4707"/>
              <a:gd name="T85" fmla="*/ 2147483646 h 3496"/>
              <a:gd name="T86" fmla="*/ 2147483646 w 4707"/>
              <a:gd name="T87" fmla="*/ 2147483646 h 3496"/>
              <a:gd name="T88" fmla="*/ 2147483646 w 4707"/>
              <a:gd name="T89" fmla="*/ 2147483646 h 3496"/>
              <a:gd name="T90" fmla="*/ 2147483646 w 4707"/>
              <a:gd name="T91" fmla="*/ 2147483646 h 3496"/>
              <a:gd name="T92" fmla="*/ 2147483646 w 4707"/>
              <a:gd name="T93" fmla="*/ 2147483646 h 3496"/>
              <a:gd name="T94" fmla="*/ 2147483646 w 4707"/>
              <a:gd name="T95" fmla="*/ 2147483646 h 3496"/>
              <a:gd name="T96" fmla="*/ 2147483646 w 4707"/>
              <a:gd name="T97" fmla="*/ 2147483646 h 3496"/>
              <a:gd name="T98" fmla="*/ 2147483646 w 4707"/>
              <a:gd name="T99" fmla="*/ 2147483646 h 3496"/>
              <a:gd name="T100" fmla="*/ 2147483646 w 4707"/>
              <a:gd name="T101" fmla="*/ 2147483646 h 3496"/>
              <a:gd name="T102" fmla="*/ 2147483646 w 4707"/>
              <a:gd name="T103" fmla="*/ 2147483646 h 3496"/>
              <a:gd name="T104" fmla="*/ 2147483646 w 4707"/>
              <a:gd name="T105" fmla="*/ 2147483646 h 3496"/>
              <a:gd name="T106" fmla="*/ 2147483646 w 4707"/>
              <a:gd name="T107" fmla="*/ 2147483646 h 349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707" h="3496">
                <a:moveTo>
                  <a:pt x="2998" y="2222"/>
                </a:moveTo>
                <a:lnTo>
                  <a:pt x="581" y="2244"/>
                </a:lnTo>
                <a:lnTo>
                  <a:pt x="565" y="2244"/>
                </a:lnTo>
                <a:lnTo>
                  <a:pt x="530" y="2242"/>
                </a:lnTo>
                <a:lnTo>
                  <a:pt x="498" y="2241"/>
                </a:lnTo>
                <a:lnTo>
                  <a:pt x="465" y="2238"/>
                </a:lnTo>
                <a:lnTo>
                  <a:pt x="435" y="2236"/>
                </a:lnTo>
                <a:lnTo>
                  <a:pt x="404" y="2230"/>
                </a:lnTo>
                <a:lnTo>
                  <a:pt x="376" y="2225"/>
                </a:lnTo>
                <a:lnTo>
                  <a:pt x="347" y="2219"/>
                </a:lnTo>
                <a:lnTo>
                  <a:pt x="322" y="2211"/>
                </a:lnTo>
                <a:lnTo>
                  <a:pt x="295" y="2203"/>
                </a:lnTo>
                <a:lnTo>
                  <a:pt x="270" y="2194"/>
                </a:lnTo>
                <a:lnTo>
                  <a:pt x="247" y="2183"/>
                </a:lnTo>
                <a:lnTo>
                  <a:pt x="224" y="2172"/>
                </a:lnTo>
                <a:lnTo>
                  <a:pt x="203" y="2160"/>
                </a:lnTo>
                <a:lnTo>
                  <a:pt x="181" y="2146"/>
                </a:lnTo>
                <a:lnTo>
                  <a:pt x="162" y="2131"/>
                </a:lnTo>
                <a:lnTo>
                  <a:pt x="143" y="2117"/>
                </a:lnTo>
                <a:lnTo>
                  <a:pt x="126" y="2100"/>
                </a:lnTo>
                <a:lnTo>
                  <a:pt x="109" y="2083"/>
                </a:lnTo>
                <a:lnTo>
                  <a:pt x="95" y="2065"/>
                </a:lnTo>
                <a:lnTo>
                  <a:pt x="80" y="2046"/>
                </a:lnTo>
                <a:lnTo>
                  <a:pt x="67" y="2027"/>
                </a:lnTo>
                <a:lnTo>
                  <a:pt x="55" y="2006"/>
                </a:lnTo>
                <a:lnTo>
                  <a:pt x="45" y="1984"/>
                </a:lnTo>
                <a:lnTo>
                  <a:pt x="35" y="1962"/>
                </a:lnTo>
                <a:lnTo>
                  <a:pt x="27" y="1938"/>
                </a:lnTo>
                <a:lnTo>
                  <a:pt x="20" y="1914"/>
                </a:lnTo>
                <a:lnTo>
                  <a:pt x="13" y="1889"/>
                </a:lnTo>
                <a:lnTo>
                  <a:pt x="8" y="1864"/>
                </a:lnTo>
                <a:lnTo>
                  <a:pt x="4" y="1837"/>
                </a:lnTo>
                <a:lnTo>
                  <a:pt x="1" y="1808"/>
                </a:lnTo>
                <a:lnTo>
                  <a:pt x="0" y="1780"/>
                </a:lnTo>
                <a:lnTo>
                  <a:pt x="0" y="1752"/>
                </a:lnTo>
                <a:lnTo>
                  <a:pt x="0" y="1722"/>
                </a:lnTo>
                <a:lnTo>
                  <a:pt x="1" y="1692"/>
                </a:lnTo>
                <a:lnTo>
                  <a:pt x="4" y="1664"/>
                </a:lnTo>
                <a:lnTo>
                  <a:pt x="8" y="1637"/>
                </a:lnTo>
                <a:lnTo>
                  <a:pt x="13" y="1610"/>
                </a:lnTo>
                <a:lnTo>
                  <a:pt x="20" y="1585"/>
                </a:lnTo>
                <a:lnTo>
                  <a:pt x="27" y="1559"/>
                </a:lnTo>
                <a:lnTo>
                  <a:pt x="35" y="1536"/>
                </a:lnTo>
                <a:lnTo>
                  <a:pt x="45" y="1514"/>
                </a:lnTo>
                <a:lnTo>
                  <a:pt x="55" y="1492"/>
                </a:lnTo>
                <a:lnTo>
                  <a:pt x="67" y="1472"/>
                </a:lnTo>
                <a:lnTo>
                  <a:pt x="80" y="1451"/>
                </a:lnTo>
                <a:lnTo>
                  <a:pt x="95" y="1432"/>
                </a:lnTo>
                <a:lnTo>
                  <a:pt x="109" y="1415"/>
                </a:lnTo>
                <a:lnTo>
                  <a:pt x="126" y="1397"/>
                </a:lnTo>
                <a:lnTo>
                  <a:pt x="143" y="1382"/>
                </a:lnTo>
                <a:lnTo>
                  <a:pt x="162" y="1366"/>
                </a:lnTo>
                <a:lnTo>
                  <a:pt x="181" y="1351"/>
                </a:lnTo>
                <a:lnTo>
                  <a:pt x="203" y="1338"/>
                </a:lnTo>
                <a:lnTo>
                  <a:pt x="224" y="1324"/>
                </a:lnTo>
                <a:lnTo>
                  <a:pt x="247" y="1313"/>
                </a:lnTo>
                <a:lnTo>
                  <a:pt x="270" y="1303"/>
                </a:lnTo>
                <a:lnTo>
                  <a:pt x="295" y="1293"/>
                </a:lnTo>
                <a:lnTo>
                  <a:pt x="322" y="1285"/>
                </a:lnTo>
                <a:lnTo>
                  <a:pt x="347" y="1277"/>
                </a:lnTo>
                <a:lnTo>
                  <a:pt x="376" y="1270"/>
                </a:lnTo>
                <a:lnTo>
                  <a:pt x="404" y="1265"/>
                </a:lnTo>
                <a:lnTo>
                  <a:pt x="435" y="1261"/>
                </a:lnTo>
                <a:lnTo>
                  <a:pt x="465" y="1257"/>
                </a:lnTo>
                <a:lnTo>
                  <a:pt x="498" y="1254"/>
                </a:lnTo>
                <a:lnTo>
                  <a:pt x="530" y="1253"/>
                </a:lnTo>
                <a:lnTo>
                  <a:pt x="565" y="1253"/>
                </a:lnTo>
                <a:lnTo>
                  <a:pt x="581" y="1253"/>
                </a:lnTo>
                <a:lnTo>
                  <a:pt x="2997" y="1273"/>
                </a:lnTo>
                <a:lnTo>
                  <a:pt x="2622" y="920"/>
                </a:lnTo>
                <a:lnTo>
                  <a:pt x="2599" y="897"/>
                </a:lnTo>
                <a:lnTo>
                  <a:pt x="2579" y="873"/>
                </a:lnTo>
                <a:lnTo>
                  <a:pt x="2558" y="847"/>
                </a:lnTo>
                <a:lnTo>
                  <a:pt x="2539" y="823"/>
                </a:lnTo>
                <a:lnTo>
                  <a:pt x="2522" y="797"/>
                </a:lnTo>
                <a:lnTo>
                  <a:pt x="2506" y="771"/>
                </a:lnTo>
                <a:lnTo>
                  <a:pt x="2491" y="745"/>
                </a:lnTo>
                <a:lnTo>
                  <a:pt x="2479" y="720"/>
                </a:lnTo>
                <a:lnTo>
                  <a:pt x="2465" y="694"/>
                </a:lnTo>
                <a:lnTo>
                  <a:pt x="2454" y="668"/>
                </a:lnTo>
                <a:lnTo>
                  <a:pt x="2446" y="641"/>
                </a:lnTo>
                <a:lnTo>
                  <a:pt x="2438" y="616"/>
                </a:lnTo>
                <a:lnTo>
                  <a:pt x="2431" y="591"/>
                </a:lnTo>
                <a:lnTo>
                  <a:pt x="2427" y="566"/>
                </a:lnTo>
                <a:lnTo>
                  <a:pt x="2425" y="540"/>
                </a:lnTo>
                <a:lnTo>
                  <a:pt x="2425" y="516"/>
                </a:lnTo>
                <a:lnTo>
                  <a:pt x="2425" y="491"/>
                </a:lnTo>
                <a:lnTo>
                  <a:pt x="2427" y="467"/>
                </a:lnTo>
                <a:lnTo>
                  <a:pt x="2430" y="443"/>
                </a:lnTo>
                <a:lnTo>
                  <a:pt x="2434" y="420"/>
                </a:lnTo>
                <a:lnTo>
                  <a:pt x="2439" y="395"/>
                </a:lnTo>
                <a:lnTo>
                  <a:pt x="2446" y="372"/>
                </a:lnTo>
                <a:lnTo>
                  <a:pt x="2454" y="349"/>
                </a:lnTo>
                <a:lnTo>
                  <a:pt x="2464" y="328"/>
                </a:lnTo>
                <a:lnTo>
                  <a:pt x="2475" y="305"/>
                </a:lnTo>
                <a:lnTo>
                  <a:pt x="2487" y="283"/>
                </a:lnTo>
                <a:lnTo>
                  <a:pt x="2499" y="261"/>
                </a:lnTo>
                <a:lnTo>
                  <a:pt x="2514" y="241"/>
                </a:lnTo>
                <a:lnTo>
                  <a:pt x="2529" y="219"/>
                </a:lnTo>
                <a:lnTo>
                  <a:pt x="2545" y="199"/>
                </a:lnTo>
                <a:lnTo>
                  <a:pt x="2562" y="180"/>
                </a:lnTo>
                <a:lnTo>
                  <a:pt x="2581" y="160"/>
                </a:lnTo>
                <a:lnTo>
                  <a:pt x="2602" y="141"/>
                </a:lnTo>
                <a:lnTo>
                  <a:pt x="2622" y="123"/>
                </a:lnTo>
                <a:lnTo>
                  <a:pt x="2641" y="106"/>
                </a:lnTo>
                <a:lnTo>
                  <a:pt x="2663" y="91"/>
                </a:lnTo>
                <a:lnTo>
                  <a:pt x="2683" y="76"/>
                </a:lnTo>
                <a:lnTo>
                  <a:pt x="2704" y="63"/>
                </a:lnTo>
                <a:lnTo>
                  <a:pt x="2726" y="50"/>
                </a:lnTo>
                <a:lnTo>
                  <a:pt x="2748" y="41"/>
                </a:lnTo>
                <a:lnTo>
                  <a:pt x="2769" y="31"/>
                </a:lnTo>
                <a:lnTo>
                  <a:pt x="2791" y="23"/>
                </a:lnTo>
                <a:lnTo>
                  <a:pt x="2814" y="15"/>
                </a:lnTo>
                <a:lnTo>
                  <a:pt x="2837" y="10"/>
                </a:lnTo>
                <a:lnTo>
                  <a:pt x="2860" y="6"/>
                </a:lnTo>
                <a:lnTo>
                  <a:pt x="2883" y="3"/>
                </a:lnTo>
                <a:lnTo>
                  <a:pt x="2906" y="0"/>
                </a:lnTo>
                <a:lnTo>
                  <a:pt x="2930" y="0"/>
                </a:lnTo>
                <a:lnTo>
                  <a:pt x="2960" y="0"/>
                </a:lnTo>
                <a:lnTo>
                  <a:pt x="2988" y="3"/>
                </a:lnTo>
                <a:lnTo>
                  <a:pt x="3017" y="8"/>
                </a:lnTo>
                <a:lnTo>
                  <a:pt x="3045" y="14"/>
                </a:lnTo>
                <a:lnTo>
                  <a:pt x="3071" y="22"/>
                </a:lnTo>
                <a:lnTo>
                  <a:pt x="3098" y="31"/>
                </a:lnTo>
                <a:lnTo>
                  <a:pt x="3122" y="42"/>
                </a:lnTo>
                <a:lnTo>
                  <a:pt x="3147" y="54"/>
                </a:lnTo>
                <a:lnTo>
                  <a:pt x="3171" y="68"/>
                </a:lnTo>
                <a:lnTo>
                  <a:pt x="3195" y="86"/>
                </a:lnTo>
                <a:lnTo>
                  <a:pt x="3221" y="104"/>
                </a:lnTo>
                <a:lnTo>
                  <a:pt x="3247" y="126"/>
                </a:lnTo>
                <a:lnTo>
                  <a:pt x="3272" y="150"/>
                </a:lnTo>
                <a:lnTo>
                  <a:pt x="3298" y="176"/>
                </a:lnTo>
                <a:lnTo>
                  <a:pt x="3325" y="205"/>
                </a:lnTo>
                <a:lnTo>
                  <a:pt x="3352" y="236"/>
                </a:lnTo>
                <a:lnTo>
                  <a:pt x="4707" y="1752"/>
                </a:lnTo>
                <a:lnTo>
                  <a:pt x="3352" y="3265"/>
                </a:lnTo>
                <a:lnTo>
                  <a:pt x="3326" y="3296"/>
                </a:lnTo>
                <a:lnTo>
                  <a:pt x="3301" y="3324"/>
                </a:lnTo>
                <a:lnTo>
                  <a:pt x="3275" y="3350"/>
                </a:lnTo>
                <a:lnTo>
                  <a:pt x="3249" y="3373"/>
                </a:lnTo>
                <a:lnTo>
                  <a:pt x="3225" y="3394"/>
                </a:lnTo>
                <a:lnTo>
                  <a:pt x="3199" y="3412"/>
                </a:lnTo>
                <a:lnTo>
                  <a:pt x="3175" y="3428"/>
                </a:lnTo>
                <a:lnTo>
                  <a:pt x="3152" y="3442"/>
                </a:lnTo>
                <a:lnTo>
                  <a:pt x="3126" y="3454"/>
                </a:lnTo>
                <a:lnTo>
                  <a:pt x="3101" y="3465"/>
                </a:lnTo>
                <a:lnTo>
                  <a:pt x="3074" y="3474"/>
                </a:lnTo>
                <a:lnTo>
                  <a:pt x="3047" y="3481"/>
                </a:lnTo>
                <a:lnTo>
                  <a:pt x="3018" y="3488"/>
                </a:lnTo>
                <a:lnTo>
                  <a:pt x="2990" y="3492"/>
                </a:lnTo>
                <a:lnTo>
                  <a:pt x="2960" y="3495"/>
                </a:lnTo>
                <a:lnTo>
                  <a:pt x="2930" y="3496"/>
                </a:lnTo>
                <a:lnTo>
                  <a:pt x="2906" y="3495"/>
                </a:lnTo>
                <a:lnTo>
                  <a:pt x="2883" y="3493"/>
                </a:lnTo>
                <a:lnTo>
                  <a:pt x="2860" y="3489"/>
                </a:lnTo>
                <a:lnTo>
                  <a:pt x="2837" y="3485"/>
                </a:lnTo>
                <a:lnTo>
                  <a:pt x="2814" y="3480"/>
                </a:lnTo>
                <a:lnTo>
                  <a:pt x="2791" y="3473"/>
                </a:lnTo>
                <a:lnTo>
                  <a:pt x="2769" y="3465"/>
                </a:lnTo>
                <a:lnTo>
                  <a:pt x="2748" y="3455"/>
                </a:lnTo>
                <a:lnTo>
                  <a:pt x="2726" y="3445"/>
                </a:lnTo>
                <a:lnTo>
                  <a:pt x="2704" y="3434"/>
                </a:lnTo>
                <a:lnTo>
                  <a:pt x="2683" y="3420"/>
                </a:lnTo>
                <a:lnTo>
                  <a:pt x="2663" y="3407"/>
                </a:lnTo>
                <a:lnTo>
                  <a:pt x="2641" y="3390"/>
                </a:lnTo>
                <a:lnTo>
                  <a:pt x="2622" y="3374"/>
                </a:lnTo>
                <a:lnTo>
                  <a:pt x="2602" y="3357"/>
                </a:lnTo>
                <a:lnTo>
                  <a:pt x="2581" y="3338"/>
                </a:lnTo>
                <a:lnTo>
                  <a:pt x="2562" y="3317"/>
                </a:lnTo>
                <a:lnTo>
                  <a:pt x="2545" y="3297"/>
                </a:lnTo>
                <a:lnTo>
                  <a:pt x="2529" y="3277"/>
                </a:lnTo>
                <a:lnTo>
                  <a:pt x="2514" y="3257"/>
                </a:lnTo>
                <a:lnTo>
                  <a:pt x="2499" y="3235"/>
                </a:lnTo>
                <a:lnTo>
                  <a:pt x="2487" y="3213"/>
                </a:lnTo>
                <a:lnTo>
                  <a:pt x="2475" y="3192"/>
                </a:lnTo>
                <a:lnTo>
                  <a:pt x="2464" y="3170"/>
                </a:lnTo>
                <a:lnTo>
                  <a:pt x="2454" y="3147"/>
                </a:lnTo>
                <a:lnTo>
                  <a:pt x="2446" y="3125"/>
                </a:lnTo>
                <a:lnTo>
                  <a:pt x="2439" y="3102"/>
                </a:lnTo>
                <a:lnTo>
                  <a:pt x="2434" y="3078"/>
                </a:lnTo>
                <a:lnTo>
                  <a:pt x="2430" y="3055"/>
                </a:lnTo>
                <a:lnTo>
                  <a:pt x="2427" y="3031"/>
                </a:lnTo>
                <a:lnTo>
                  <a:pt x="2425" y="3006"/>
                </a:lnTo>
                <a:lnTo>
                  <a:pt x="2425" y="2982"/>
                </a:lnTo>
                <a:lnTo>
                  <a:pt x="2425" y="2958"/>
                </a:lnTo>
                <a:lnTo>
                  <a:pt x="2427" y="2932"/>
                </a:lnTo>
                <a:lnTo>
                  <a:pt x="2431" y="2908"/>
                </a:lnTo>
                <a:lnTo>
                  <a:pt x="2438" y="2882"/>
                </a:lnTo>
                <a:lnTo>
                  <a:pt x="2445" y="2858"/>
                </a:lnTo>
                <a:lnTo>
                  <a:pt x="2454" y="2832"/>
                </a:lnTo>
                <a:lnTo>
                  <a:pt x="2464" y="2808"/>
                </a:lnTo>
                <a:lnTo>
                  <a:pt x="2476" y="2782"/>
                </a:lnTo>
                <a:lnTo>
                  <a:pt x="2488" y="2756"/>
                </a:lnTo>
                <a:lnTo>
                  <a:pt x="2503" y="2731"/>
                </a:lnTo>
                <a:lnTo>
                  <a:pt x="2519" y="2706"/>
                </a:lnTo>
                <a:lnTo>
                  <a:pt x="2537" y="2680"/>
                </a:lnTo>
                <a:lnTo>
                  <a:pt x="2556" y="2656"/>
                </a:lnTo>
                <a:lnTo>
                  <a:pt x="2576" y="2633"/>
                </a:lnTo>
                <a:lnTo>
                  <a:pt x="2599" y="2609"/>
                </a:lnTo>
                <a:lnTo>
                  <a:pt x="2622" y="2587"/>
                </a:lnTo>
                <a:lnTo>
                  <a:pt x="2998" y="2222"/>
                </a:lnTo>
                <a:close/>
              </a:path>
            </a:pathLst>
          </a:custGeom>
          <a:solidFill>
            <a:schemeClr val="tx1">
              <a:alpha val="20000"/>
            </a:schemeClr>
          </a:solidFill>
          <a:ln>
            <a:noFill/>
          </a:ln>
        </p:spPr>
        <p:txBody>
          <a:bodyPr anchor="ctr"/>
          <a:lstStyle/>
          <a:p>
            <a:endParaRPr lang="zh-CN" altLang="en-US">
              <a:latin typeface="+mj-lt"/>
            </a:endParaRPr>
          </a:p>
        </p:txBody>
      </p:sp>
      <p:sp>
        <p:nvSpPr>
          <p:cNvPr id="67" name="KSO_Shape"/>
          <p:cNvSpPr>
            <a:spLocks/>
          </p:cNvSpPr>
          <p:nvPr/>
        </p:nvSpPr>
        <p:spPr bwMode="auto">
          <a:xfrm rot="19435948">
            <a:off x="-1937302" y="6102313"/>
            <a:ext cx="361541" cy="268745"/>
          </a:xfrm>
          <a:custGeom>
            <a:avLst/>
            <a:gdLst>
              <a:gd name="T0" fmla="*/ 2147483646 w 4707"/>
              <a:gd name="T1" fmla="*/ 2147483646 h 3496"/>
              <a:gd name="T2" fmla="*/ 2147483646 w 4707"/>
              <a:gd name="T3" fmla="*/ 2147483646 h 3496"/>
              <a:gd name="T4" fmla="*/ 2147483646 w 4707"/>
              <a:gd name="T5" fmla="*/ 2147483646 h 3496"/>
              <a:gd name="T6" fmla="*/ 2147483646 w 4707"/>
              <a:gd name="T7" fmla="*/ 2147483646 h 3496"/>
              <a:gd name="T8" fmla="*/ 2147483646 w 4707"/>
              <a:gd name="T9" fmla="*/ 2147483646 h 3496"/>
              <a:gd name="T10" fmla="*/ 2147483646 w 4707"/>
              <a:gd name="T11" fmla="*/ 2147483646 h 3496"/>
              <a:gd name="T12" fmla="*/ 2147483646 w 4707"/>
              <a:gd name="T13" fmla="*/ 2147483646 h 3496"/>
              <a:gd name="T14" fmla="*/ 2147483646 w 4707"/>
              <a:gd name="T15" fmla="*/ 2147483646 h 3496"/>
              <a:gd name="T16" fmla="*/ 2147483646 w 4707"/>
              <a:gd name="T17" fmla="*/ 2147483646 h 3496"/>
              <a:gd name="T18" fmla="*/ 2147483646 w 4707"/>
              <a:gd name="T19" fmla="*/ 2147483646 h 3496"/>
              <a:gd name="T20" fmla="*/ 2147483646 w 4707"/>
              <a:gd name="T21" fmla="*/ 2147483646 h 3496"/>
              <a:gd name="T22" fmla="*/ 2147483646 w 4707"/>
              <a:gd name="T23" fmla="*/ 2147483646 h 3496"/>
              <a:gd name="T24" fmla="*/ 2147483646 w 4707"/>
              <a:gd name="T25" fmla="*/ 2147483646 h 3496"/>
              <a:gd name="T26" fmla="*/ 2147483646 w 4707"/>
              <a:gd name="T27" fmla="*/ 2147483646 h 3496"/>
              <a:gd name="T28" fmla="*/ 2147483646 w 4707"/>
              <a:gd name="T29" fmla="*/ 2147483646 h 3496"/>
              <a:gd name="T30" fmla="*/ 2147483646 w 4707"/>
              <a:gd name="T31" fmla="*/ 2147483646 h 3496"/>
              <a:gd name="T32" fmla="*/ 2147483646 w 4707"/>
              <a:gd name="T33" fmla="*/ 2147483646 h 3496"/>
              <a:gd name="T34" fmla="*/ 2147483646 w 4707"/>
              <a:gd name="T35" fmla="*/ 2147483646 h 3496"/>
              <a:gd name="T36" fmla="*/ 2147483646 w 4707"/>
              <a:gd name="T37" fmla="*/ 2147483646 h 3496"/>
              <a:gd name="T38" fmla="*/ 2147483646 w 4707"/>
              <a:gd name="T39" fmla="*/ 2147483646 h 3496"/>
              <a:gd name="T40" fmla="*/ 2147483646 w 4707"/>
              <a:gd name="T41" fmla="*/ 2147483646 h 3496"/>
              <a:gd name="T42" fmla="*/ 2147483646 w 4707"/>
              <a:gd name="T43" fmla="*/ 2147483646 h 3496"/>
              <a:gd name="T44" fmla="*/ 2147483646 w 4707"/>
              <a:gd name="T45" fmla="*/ 2147483646 h 3496"/>
              <a:gd name="T46" fmla="*/ 2147483646 w 4707"/>
              <a:gd name="T47" fmla="*/ 2147483646 h 3496"/>
              <a:gd name="T48" fmla="*/ 2147483646 w 4707"/>
              <a:gd name="T49" fmla="*/ 2147483646 h 3496"/>
              <a:gd name="T50" fmla="*/ 2147483646 w 4707"/>
              <a:gd name="T51" fmla="*/ 2147483646 h 3496"/>
              <a:gd name="T52" fmla="*/ 2147483646 w 4707"/>
              <a:gd name="T53" fmla="*/ 2147483646 h 3496"/>
              <a:gd name="T54" fmla="*/ 2147483646 w 4707"/>
              <a:gd name="T55" fmla="*/ 2147483646 h 3496"/>
              <a:gd name="T56" fmla="*/ 2147483646 w 4707"/>
              <a:gd name="T57" fmla="*/ 2147483646 h 3496"/>
              <a:gd name="T58" fmla="*/ 2147483646 w 4707"/>
              <a:gd name="T59" fmla="*/ 2147483646 h 3496"/>
              <a:gd name="T60" fmla="*/ 2147483646 w 4707"/>
              <a:gd name="T61" fmla="*/ 2147483646 h 3496"/>
              <a:gd name="T62" fmla="*/ 2147483646 w 4707"/>
              <a:gd name="T63" fmla="*/ 2147483646 h 3496"/>
              <a:gd name="T64" fmla="*/ 2147483646 w 4707"/>
              <a:gd name="T65" fmla="*/ 2147483646 h 3496"/>
              <a:gd name="T66" fmla="*/ 2147483646 w 4707"/>
              <a:gd name="T67" fmla="*/ 2147483646 h 3496"/>
              <a:gd name="T68" fmla="*/ 2147483646 w 4707"/>
              <a:gd name="T69" fmla="*/ 2147483646 h 3496"/>
              <a:gd name="T70" fmla="*/ 2147483646 w 4707"/>
              <a:gd name="T71" fmla="*/ 2147483646 h 3496"/>
              <a:gd name="T72" fmla="*/ 2147483646 w 4707"/>
              <a:gd name="T73" fmla="*/ 2147483646 h 3496"/>
              <a:gd name="T74" fmla="*/ 2147483646 w 4707"/>
              <a:gd name="T75" fmla="*/ 2147483646 h 3496"/>
              <a:gd name="T76" fmla="*/ 2147483646 w 4707"/>
              <a:gd name="T77" fmla="*/ 2147483646 h 3496"/>
              <a:gd name="T78" fmla="*/ 2147483646 w 4707"/>
              <a:gd name="T79" fmla="*/ 2147483646 h 3496"/>
              <a:gd name="T80" fmla="*/ 2147483646 w 4707"/>
              <a:gd name="T81" fmla="*/ 2147483646 h 3496"/>
              <a:gd name="T82" fmla="*/ 2147483646 w 4707"/>
              <a:gd name="T83" fmla="*/ 2147483646 h 3496"/>
              <a:gd name="T84" fmla="*/ 2147483646 w 4707"/>
              <a:gd name="T85" fmla="*/ 2147483646 h 3496"/>
              <a:gd name="T86" fmla="*/ 2147483646 w 4707"/>
              <a:gd name="T87" fmla="*/ 2147483646 h 3496"/>
              <a:gd name="T88" fmla="*/ 2147483646 w 4707"/>
              <a:gd name="T89" fmla="*/ 2147483646 h 3496"/>
              <a:gd name="T90" fmla="*/ 2147483646 w 4707"/>
              <a:gd name="T91" fmla="*/ 2147483646 h 3496"/>
              <a:gd name="T92" fmla="*/ 2147483646 w 4707"/>
              <a:gd name="T93" fmla="*/ 2147483646 h 3496"/>
              <a:gd name="T94" fmla="*/ 2147483646 w 4707"/>
              <a:gd name="T95" fmla="*/ 2147483646 h 3496"/>
              <a:gd name="T96" fmla="*/ 2147483646 w 4707"/>
              <a:gd name="T97" fmla="*/ 2147483646 h 3496"/>
              <a:gd name="T98" fmla="*/ 2147483646 w 4707"/>
              <a:gd name="T99" fmla="*/ 2147483646 h 3496"/>
              <a:gd name="T100" fmla="*/ 2147483646 w 4707"/>
              <a:gd name="T101" fmla="*/ 2147483646 h 3496"/>
              <a:gd name="T102" fmla="*/ 2147483646 w 4707"/>
              <a:gd name="T103" fmla="*/ 2147483646 h 3496"/>
              <a:gd name="T104" fmla="*/ 2147483646 w 4707"/>
              <a:gd name="T105" fmla="*/ 2147483646 h 3496"/>
              <a:gd name="T106" fmla="*/ 2147483646 w 4707"/>
              <a:gd name="T107" fmla="*/ 2147483646 h 349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707" h="3496">
                <a:moveTo>
                  <a:pt x="2998" y="2222"/>
                </a:moveTo>
                <a:lnTo>
                  <a:pt x="581" y="2244"/>
                </a:lnTo>
                <a:lnTo>
                  <a:pt x="565" y="2244"/>
                </a:lnTo>
                <a:lnTo>
                  <a:pt x="530" y="2242"/>
                </a:lnTo>
                <a:lnTo>
                  <a:pt x="498" y="2241"/>
                </a:lnTo>
                <a:lnTo>
                  <a:pt x="465" y="2238"/>
                </a:lnTo>
                <a:lnTo>
                  <a:pt x="435" y="2236"/>
                </a:lnTo>
                <a:lnTo>
                  <a:pt x="404" y="2230"/>
                </a:lnTo>
                <a:lnTo>
                  <a:pt x="376" y="2225"/>
                </a:lnTo>
                <a:lnTo>
                  <a:pt x="347" y="2219"/>
                </a:lnTo>
                <a:lnTo>
                  <a:pt x="322" y="2211"/>
                </a:lnTo>
                <a:lnTo>
                  <a:pt x="295" y="2203"/>
                </a:lnTo>
                <a:lnTo>
                  <a:pt x="270" y="2194"/>
                </a:lnTo>
                <a:lnTo>
                  <a:pt x="247" y="2183"/>
                </a:lnTo>
                <a:lnTo>
                  <a:pt x="224" y="2172"/>
                </a:lnTo>
                <a:lnTo>
                  <a:pt x="203" y="2160"/>
                </a:lnTo>
                <a:lnTo>
                  <a:pt x="181" y="2146"/>
                </a:lnTo>
                <a:lnTo>
                  <a:pt x="162" y="2131"/>
                </a:lnTo>
                <a:lnTo>
                  <a:pt x="143" y="2117"/>
                </a:lnTo>
                <a:lnTo>
                  <a:pt x="126" y="2100"/>
                </a:lnTo>
                <a:lnTo>
                  <a:pt x="109" y="2083"/>
                </a:lnTo>
                <a:lnTo>
                  <a:pt x="95" y="2065"/>
                </a:lnTo>
                <a:lnTo>
                  <a:pt x="80" y="2046"/>
                </a:lnTo>
                <a:lnTo>
                  <a:pt x="67" y="2027"/>
                </a:lnTo>
                <a:lnTo>
                  <a:pt x="55" y="2006"/>
                </a:lnTo>
                <a:lnTo>
                  <a:pt x="45" y="1984"/>
                </a:lnTo>
                <a:lnTo>
                  <a:pt x="35" y="1962"/>
                </a:lnTo>
                <a:lnTo>
                  <a:pt x="27" y="1938"/>
                </a:lnTo>
                <a:lnTo>
                  <a:pt x="20" y="1914"/>
                </a:lnTo>
                <a:lnTo>
                  <a:pt x="13" y="1889"/>
                </a:lnTo>
                <a:lnTo>
                  <a:pt x="8" y="1864"/>
                </a:lnTo>
                <a:lnTo>
                  <a:pt x="4" y="1837"/>
                </a:lnTo>
                <a:lnTo>
                  <a:pt x="1" y="1808"/>
                </a:lnTo>
                <a:lnTo>
                  <a:pt x="0" y="1780"/>
                </a:lnTo>
                <a:lnTo>
                  <a:pt x="0" y="1752"/>
                </a:lnTo>
                <a:lnTo>
                  <a:pt x="0" y="1722"/>
                </a:lnTo>
                <a:lnTo>
                  <a:pt x="1" y="1692"/>
                </a:lnTo>
                <a:lnTo>
                  <a:pt x="4" y="1664"/>
                </a:lnTo>
                <a:lnTo>
                  <a:pt x="8" y="1637"/>
                </a:lnTo>
                <a:lnTo>
                  <a:pt x="13" y="1610"/>
                </a:lnTo>
                <a:lnTo>
                  <a:pt x="20" y="1585"/>
                </a:lnTo>
                <a:lnTo>
                  <a:pt x="27" y="1559"/>
                </a:lnTo>
                <a:lnTo>
                  <a:pt x="35" y="1536"/>
                </a:lnTo>
                <a:lnTo>
                  <a:pt x="45" y="1514"/>
                </a:lnTo>
                <a:lnTo>
                  <a:pt x="55" y="1492"/>
                </a:lnTo>
                <a:lnTo>
                  <a:pt x="67" y="1472"/>
                </a:lnTo>
                <a:lnTo>
                  <a:pt x="80" y="1451"/>
                </a:lnTo>
                <a:lnTo>
                  <a:pt x="95" y="1432"/>
                </a:lnTo>
                <a:lnTo>
                  <a:pt x="109" y="1415"/>
                </a:lnTo>
                <a:lnTo>
                  <a:pt x="126" y="1397"/>
                </a:lnTo>
                <a:lnTo>
                  <a:pt x="143" y="1382"/>
                </a:lnTo>
                <a:lnTo>
                  <a:pt x="162" y="1366"/>
                </a:lnTo>
                <a:lnTo>
                  <a:pt x="181" y="1351"/>
                </a:lnTo>
                <a:lnTo>
                  <a:pt x="203" y="1338"/>
                </a:lnTo>
                <a:lnTo>
                  <a:pt x="224" y="1324"/>
                </a:lnTo>
                <a:lnTo>
                  <a:pt x="247" y="1313"/>
                </a:lnTo>
                <a:lnTo>
                  <a:pt x="270" y="1303"/>
                </a:lnTo>
                <a:lnTo>
                  <a:pt x="295" y="1293"/>
                </a:lnTo>
                <a:lnTo>
                  <a:pt x="322" y="1285"/>
                </a:lnTo>
                <a:lnTo>
                  <a:pt x="347" y="1277"/>
                </a:lnTo>
                <a:lnTo>
                  <a:pt x="376" y="1270"/>
                </a:lnTo>
                <a:lnTo>
                  <a:pt x="404" y="1265"/>
                </a:lnTo>
                <a:lnTo>
                  <a:pt x="435" y="1261"/>
                </a:lnTo>
                <a:lnTo>
                  <a:pt x="465" y="1257"/>
                </a:lnTo>
                <a:lnTo>
                  <a:pt x="498" y="1254"/>
                </a:lnTo>
                <a:lnTo>
                  <a:pt x="530" y="1253"/>
                </a:lnTo>
                <a:lnTo>
                  <a:pt x="565" y="1253"/>
                </a:lnTo>
                <a:lnTo>
                  <a:pt x="581" y="1253"/>
                </a:lnTo>
                <a:lnTo>
                  <a:pt x="2997" y="1273"/>
                </a:lnTo>
                <a:lnTo>
                  <a:pt x="2622" y="920"/>
                </a:lnTo>
                <a:lnTo>
                  <a:pt x="2599" y="897"/>
                </a:lnTo>
                <a:lnTo>
                  <a:pt x="2579" y="873"/>
                </a:lnTo>
                <a:lnTo>
                  <a:pt x="2558" y="847"/>
                </a:lnTo>
                <a:lnTo>
                  <a:pt x="2539" y="823"/>
                </a:lnTo>
                <a:lnTo>
                  <a:pt x="2522" y="797"/>
                </a:lnTo>
                <a:lnTo>
                  <a:pt x="2506" y="771"/>
                </a:lnTo>
                <a:lnTo>
                  <a:pt x="2491" y="745"/>
                </a:lnTo>
                <a:lnTo>
                  <a:pt x="2479" y="720"/>
                </a:lnTo>
                <a:lnTo>
                  <a:pt x="2465" y="694"/>
                </a:lnTo>
                <a:lnTo>
                  <a:pt x="2454" y="668"/>
                </a:lnTo>
                <a:lnTo>
                  <a:pt x="2446" y="641"/>
                </a:lnTo>
                <a:lnTo>
                  <a:pt x="2438" y="616"/>
                </a:lnTo>
                <a:lnTo>
                  <a:pt x="2431" y="591"/>
                </a:lnTo>
                <a:lnTo>
                  <a:pt x="2427" y="566"/>
                </a:lnTo>
                <a:lnTo>
                  <a:pt x="2425" y="540"/>
                </a:lnTo>
                <a:lnTo>
                  <a:pt x="2425" y="516"/>
                </a:lnTo>
                <a:lnTo>
                  <a:pt x="2425" y="491"/>
                </a:lnTo>
                <a:lnTo>
                  <a:pt x="2427" y="467"/>
                </a:lnTo>
                <a:lnTo>
                  <a:pt x="2430" y="443"/>
                </a:lnTo>
                <a:lnTo>
                  <a:pt x="2434" y="420"/>
                </a:lnTo>
                <a:lnTo>
                  <a:pt x="2439" y="395"/>
                </a:lnTo>
                <a:lnTo>
                  <a:pt x="2446" y="372"/>
                </a:lnTo>
                <a:lnTo>
                  <a:pt x="2454" y="349"/>
                </a:lnTo>
                <a:lnTo>
                  <a:pt x="2464" y="328"/>
                </a:lnTo>
                <a:lnTo>
                  <a:pt x="2475" y="305"/>
                </a:lnTo>
                <a:lnTo>
                  <a:pt x="2487" y="283"/>
                </a:lnTo>
                <a:lnTo>
                  <a:pt x="2499" y="261"/>
                </a:lnTo>
                <a:lnTo>
                  <a:pt x="2514" y="241"/>
                </a:lnTo>
                <a:lnTo>
                  <a:pt x="2529" y="219"/>
                </a:lnTo>
                <a:lnTo>
                  <a:pt x="2545" y="199"/>
                </a:lnTo>
                <a:lnTo>
                  <a:pt x="2562" y="180"/>
                </a:lnTo>
                <a:lnTo>
                  <a:pt x="2581" y="160"/>
                </a:lnTo>
                <a:lnTo>
                  <a:pt x="2602" y="141"/>
                </a:lnTo>
                <a:lnTo>
                  <a:pt x="2622" y="123"/>
                </a:lnTo>
                <a:lnTo>
                  <a:pt x="2641" y="106"/>
                </a:lnTo>
                <a:lnTo>
                  <a:pt x="2663" y="91"/>
                </a:lnTo>
                <a:lnTo>
                  <a:pt x="2683" y="76"/>
                </a:lnTo>
                <a:lnTo>
                  <a:pt x="2704" y="63"/>
                </a:lnTo>
                <a:lnTo>
                  <a:pt x="2726" y="50"/>
                </a:lnTo>
                <a:lnTo>
                  <a:pt x="2748" y="41"/>
                </a:lnTo>
                <a:lnTo>
                  <a:pt x="2769" y="31"/>
                </a:lnTo>
                <a:lnTo>
                  <a:pt x="2791" y="23"/>
                </a:lnTo>
                <a:lnTo>
                  <a:pt x="2814" y="15"/>
                </a:lnTo>
                <a:lnTo>
                  <a:pt x="2837" y="10"/>
                </a:lnTo>
                <a:lnTo>
                  <a:pt x="2860" y="6"/>
                </a:lnTo>
                <a:lnTo>
                  <a:pt x="2883" y="3"/>
                </a:lnTo>
                <a:lnTo>
                  <a:pt x="2906" y="0"/>
                </a:lnTo>
                <a:lnTo>
                  <a:pt x="2930" y="0"/>
                </a:lnTo>
                <a:lnTo>
                  <a:pt x="2960" y="0"/>
                </a:lnTo>
                <a:lnTo>
                  <a:pt x="2988" y="3"/>
                </a:lnTo>
                <a:lnTo>
                  <a:pt x="3017" y="8"/>
                </a:lnTo>
                <a:lnTo>
                  <a:pt x="3045" y="14"/>
                </a:lnTo>
                <a:lnTo>
                  <a:pt x="3071" y="22"/>
                </a:lnTo>
                <a:lnTo>
                  <a:pt x="3098" y="31"/>
                </a:lnTo>
                <a:lnTo>
                  <a:pt x="3122" y="42"/>
                </a:lnTo>
                <a:lnTo>
                  <a:pt x="3147" y="54"/>
                </a:lnTo>
                <a:lnTo>
                  <a:pt x="3171" y="68"/>
                </a:lnTo>
                <a:lnTo>
                  <a:pt x="3195" y="86"/>
                </a:lnTo>
                <a:lnTo>
                  <a:pt x="3221" y="104"/>
                </a:lnTo>
                <a:lnTo>
                  <a:pt x="3247" y="126"/>
                </a:lnTo>
                <a:lnTo>
                  <a:pt x="3272" y="150"/>
                </a:lnTo>
                <a:lnTo>
                  <a:pt x="3298" y="176"/>
                </a:lnTo>
                <a:lnTo>
                  <a:pt x="3325" y="205"/>
                </a:lnTo>
                <a:lnTo>
                  <a:pt x="3352" y="236"/>
                </a:lnTo>
                <a:lnTo>
                  <a:pt x="4707" y="1752"/>
                </a:lnTo>
                <a:lnTo>
                  <a:pt x="3352" y="3265"/>
                </a:lnTo>
                <a:lnTo>
                  <a:pt x="3326" y="3296"/>
                </a:lnTo>
                <a:lnTo>
                  <a:pt x="3301" y="3324"/>
                </a:lnTo>
                <a:lnTo>
                  <a:pt x="3275" y="3350"/>
                </a:lnTo>
                <a:lnTo>
                  <a:pt x="3249" y="3373"/>
                </a:lnTo>
                <a:lnTo>
                  <a:pt x="3225" y="3394"/>
                </a:lnTo>
                <a:lnTo>
                  <a:pt x="3199" y="3412"/>
                </a:lnTo>
                <a:lnTo>
                  <a:pt x="3175" y="3428"/>
                </a:lnTo>
                <a:lnTo>
                  <a:pt x="3152" y="3442"/>
                </a:lnTo>
                <a:lnTo>
                  <a:pt x="3126" y="3454"/>
                </a:lnTo>
                <a:lnTo>
                  <a:pt x="3101" y="3465"/>
                </a:lnTo>
                <a:lnTo>
                  <a:pt x="3074" y="3474"/>
                </a:lnTo>
                <a:lnTo>
                  <a:pt x="3047" y="3481"/>
                </a:lnTo>
                <a:lnTo>
                  <a:pt x="3018" y="3488"/>
                </a:lnTo>
                <a:lnTo>
                  <a:pt x="2990" y="3492"/>
                </a:lnTo>
                <a:lnTo>
                  <a:pt x="2960" y="3495"/>
                </a:lnTo>
                <a:lnTo>
                  <a:pt x="2930" y="3496"/>
                </a:lnTo>
                <a:lnTo>
                  <a:pt x="2906" y="3495"/>
                </a:lnTo>
                <a:lnTo>
                  <a:pt x="2883" y="3493"/>
                </a:lnTo>
                <a:lnTo>
                  <a:pt x="2860" y="3489"/>
                </a:lnTo>
                <a:lnTo>
                  <a:pt x="2837" y="3485"/>
                </a:lnTo>
                <a:lnTo>
                  <a:pt x="2814" y="3480"/>
                </a:lnTo>
                <a:lnTo>
                  <a:pt x="2791" y="3473"/>
                </a:lnTo>
                <a:lnTo>
                  <a:pt x="2769" y="3465"/>
                </a:lnTo>
                <a:lnTo>
                  <a:pt x="2748" y="3455"/>
                </a:lnTo>
                <a:lnTo>
                  <a:pt x="2726" y="3445"/>
                </a:lnTo>
                <a:lnTo>
                  <a:pt x="2704" y="3434"/>
                </a:lnTo>
                <a:lnTo>
                  <a:pt x="2683" y="3420"/>
                </a:lnTo>
                <a:lnTo>
                  <a:pt x="2663" y="3407"/>
                </a:lnTo>
                <a:lnTo>
                  <a:pt x="2641" y="3390"/>
                </a:lnTo>
                <a:lnTo>
                  <a:pt x="2622" y="3374"/>
                </a:lnTo>
                <a:lnTo>
                  <a:pt x="2602" y="3357"/>
                </a:lnTo>
                <a:lnTo>
                  <a:pt x="2581" y="3338"/>
                </a:lnTo>
                <a:lnTo>
                  <a:pt x="2562" y="3317"/>
                </a:lnTo>
                <a:lnTo>
                  <a:pt x="2545" y="3297"/>
                </a:lnTo>
                <a:lnTo>
                  <a:pt x="2529" y="3277"/>
                </a:lnTo>
                <a:lnTo>
                  <a:pt x="2514" y="3257"/>
                </a:lnTo>
                <a:lnTo>
                  <a:pt x="2499" y="3235"/>
                </a:lnTo>
                <a:lnTo>
                  <a:pt x="2487" y="3213"/>
                </a:lnTo>
                <a:lnTo>
                  <a:pt x="2475" y="3192"/>
                </a:lnTo>
                <a:lnTo>
                  <a:pt x="2464" y="3170"/>
                </a:lnTo>
                <a:lnTo>
                  <a:pt x="2454" y="3147"/>
                </a:lnTo>
                <a:lnTo>
                  <a:pt x="2446" y="3125"/>
                </a:lnTo>
                <a:lnTo>
                  <a:pt x="2439" y="3102"/>
                </a:lnTo>
                <a:lnTo>
                  <a:pt x="2434" y="3078"/>
                </a:lnTo>
                <a:lnTo>
                  <a:pt x="2430" y="3055"/>
                </a:lnTo>
                <a:lnTo>
                  <a:pt x="2427" y="3031"/>
                </a:lnTo>
                <a:lnTo>
                  <a:pt x="2425" y="3006"/>
                </a:lnTo>
                <a:lnTo>
                  <a:pt x="2425" y="2982"/>
                </a:lnTo>
                <a:lnTo>
                  <a:pt x="2425" y="2958"/>
                </a:lnTo>
                <a:lnTo>
                  <a:pt x="2427" y="2932"/>
                </a:lnTo>
                <a:lnTo>
                  <a:pt x="2431" y="2908"/>
                </a:lnTo>
                <a:lnTo>
                  <a:pt x="2438" y="2882"/>
                </a:lnTo>
                <a:lnTo>
                  <a:pt x="2445" y="2858"/>
                </a:lnTo>
                <a:lnTo>
                  <a:pt x="2454" y="2832"/>
                </a:lnTo>
                <a:lnTo>
                  <a:pt x="2464" y="2808"/>
                </a:lnTo>
                <a:lnTo>
                  <a:pt x="2476" y="2782"/>
                </a:lnTo>
                <a:lnTo>
                  <a:pt x="2488" y="2756"/>
                </a:lnTo>
                <a:lnTo>
                  <a:pt x="2503" y="2731"/>
                </a:lnTo>
                <a:lnTo>
                  <a:pt x="2519" y="2706"/>
                </a:lnTo>
                <a:lnTo>
                  <a:pt x="2537" y="2680"/>
                </a:lnTo>
                <a:lnTo>
                  <a:pt x="2556" y="2656"/>
                </a:lnTo>
                <a:lnTo>
                  <a:pt x="2576" y="2633"/>
                </a:lnTo>
                <a:lnTo>
                  <a:pt x="2599" y="2609"/>
                </a:lnTo>
                <a:lnTo>
                  <a:pt x="2622" y="2587"/>
                </a:lnTo>
                <a:lnTo>
                  <a:pt x="2998" y="2222"/>
                </a:lnTo>
                <a:close/>
              </a:path>
            </a:pathLst>
          </a:custGeom>
          <a:solidFill>
            <a:schemeClr val="tx1">
              <a:alpha val="20000"/>
            </a:schemeClr>
          </a:solidFill>
          <a:ln>
            <a:noFill/>
          </a:ln>
        </p:spPr>
        <p:txBody>
          <a:bodyPr anchor="ctr"/>
          <a:lstStyle/>
          <a:p>
            <a:endParaRPr lang="zh-CN" altLang="en-US">
              <a:latin typeface="+mj-lt"/>
            </a:endParaRPr>
          </a:p>
        </p:txBody>
      </p:sp>
      <p:grpSp>
        <p:nvGrpSpPr>
          <p:cNvPr id="69" name="组合 68"/>
          <p:cNvGrpSpPr/>
          <p:nvPr/>
        </p:nvGrpSpPr>
        <p:grpSpPr>
          <a:xfrm rot="19384635">
            <a:off x="-2776405" y="6715628"/>
            <a:ext cx="585587" cy="91143"/>
            <a:chOff x="8614611" y="410539"/>
            <a:chExt cx="585587" cy="91143"/>
          </a:xfrm>
        </p:grpSpPr>
        <p:sp>
          <p:nvSpPr>
            <p:cNvPr id="70" name="圆角矩形 69"/>
            <p:cNvSpPr/>
            <p:nvPr/>
          </p:nvSpPr>
          <p:spPr>
            <a:xfrm>
              <a:off x="861461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  <a:latin typeface="+mj-lt"/>
              </a:endParaRPr>
            </a:p>
          </p:txBody>
        </p:sp>
        <p:sp>
          <p:nvSpPr>
            <p:cNvPr id="71" name="圆角矩形 70"/>
            <p:cNvSpPr/>
            <p:nvPr/>
          </p:nvSpPr>
          <p:spPr>
            <a:xfrm>
              <a:off x="8779426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  <a:latin typeface="+mj-lt"/>
              </a:endParaRPr>
            </a:p>
          </p:txBody>
        </p:sp>
        <p:sp>
          <p:nvSpPr>
            <p:cNvPr id="72" name="圆角矩形 71"/>
            <p:cNvSpPr/>
            <p:nvPr/>
          </p:nvSpPr>
          <p:spPr>
            <a:xfrm>
              <a:off x="894424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  <a:latin typeface="+mj-lt"/>
              </a:endParaRPr>
            </a:p>
          </p:txBody>
        </p:sp>
        <p:sp>
          <p:nvSpPr>
            <p:cNvPr id="73" name="圆角矩形 72"/>
            <p:cNvSpPr/>
            <p:nvPr/>
          </p:nvSpPr>
          <p:spPr>
            <a:xfrm>
              <a:off x="9109055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  <a:latin typeface="+mj-lt"/>
              </a:endParaRPr>
            </a:p>
          </p:txBody>
        </p:sp>
      </p:grpSp>
      <p:sp>
        <p:nvSpPr>
          <p:cNvPr id="68" name="KSO_Shape"/>
          <p:cNvSpPr>
            <a:spLocks/>
          </p:cNvSpPr>
          <p:nvPr/>
        </p:nvSpPr>
        <p:spPr bwMode="auto">
          <a:xfrm rot="19435948">
            <a:off x="-902817" y="6091218"/>
            <a:ext cx="579443" cy="430719"/>
          </a:xfrm>
          <a:custGeom>
            <a:avLst/>
            <a:gdLst>
              <a:gd name="T0" fmla="*/ 2147483646 w 4707"/>
              <a:gd name="T1" fmla="*/ 2147483646 h 3496"/>
              <a:gd name="T2" fmla="*/ 2147483646 w 4707"/>
              <a:gd name="T3" fmla="*/ 2147483646 h 3496"/>
              <a:gd name="T4" fmla="*/ 2147483646 w 4707"/>
              <a:gd name="T5" fmla="*/ 2147483646 h 3496"/>
              <a:gd name="T6" fmla="*/ 2147483646 w 4707"/>
              <a:gd name="T7" fmla="*/ 2147483646 h 3496"/>
              <a:gd name="T8" fmla="*/ 2147483646 w 4707"/>
              <a:gd name="T9" fmla="*/ 2147483646 h 3496"/>
              <a:gd name="T10" fmla="*/ 2147483646 w 4707"/>
              <a:gd name="T11" fmla="*/ 2147483646 h 3496"/>
              <a:gd name="T12" fmla="*/ 2147483646 w 4707"/>
              <a:gd name="T13" fmla="*/ 2147483646 h 3496"/>
              <a:gd name="T14" fmla="*/ 2147483646 w 4707"/>
              <a:gd name="T15" fmla="*/ 2147483646 h 3496"/>
              <a:gd name="T16" fmla="*/ 2147483646 w 4707"/>
              <a:gd name="T17" fmla="*/ 2147483646 h 3496"/>
              <a:gd name="T18" fmla="*/ 2147483646 w 4707"/>
              <a:gd name="T19" fmla="*/ 2147483646 h 3496"/>
              <a:gd name="T20" fmla="*/ 2147483646 w 4707"/>
              <a:gd name="T21" fmla="*/ 2147483646 h 3496"/>
              <a:gd name="T22" fmla="*/ 2147483646 w 4707"/>
              <a:gd name="T23" fmla="*/ 2147483646 h 3496"/>
              <a:gd name="T24" fmla="*/ 2147483646 w 4707"/>
              <a:gd name="T25" fmla="*/ 2147483646 h 3496"/>
              <a:gd name="T26" fmla="*/ 2147483646 w 4707"/>
              <a:gd name="T27" fmla="*/ 2147483646 h 3496"/>
              <a:gd name="T28" fmla="*/ 2147483646 w 4707"/>
              <a:gd name="T29" fmla="*/ 2147483646 h 3496"/>
              <a:gd name="T30" fmla="*/ 2147483646 w 4707"/>
              <a:gd name="T31" fmla="*/ 2147483646 h 3496"/>
              <a:gd name="T32" fmla="*/ 2147483646 w 4707"/>
              <a:gd name="T33" fmla="*/ 2147483646 h 3496"/>
              <a:gd name="T34" fmla="*/ 2147483646 w 4707"/>
              <a:gd name="T35" fmla="*/ 2147483646 h 3496"/>
              <a:gd name="T36" fmla="*/ 2147483646 w 4707"/>
              <a:gd name="T37" fmla="*/ 2147483646 h 3496"/>
              <a:gd name="T38" fmla="*/ 2147483646 w 4707"/>
              <a:gd name="T39" fmla="*/ 2147483646 h 3496"/>
              <a:gd name="T40" fmla="*/ 2147483646 w 4707"/>
              <a:gd name="T41" fmla="*/ 2147483646 h 3496"/>
              <a:gd name="T42" fmla="*/ 2147483646 w 4707"/>
              <a:gd name="T43" fmla="*/ 2147483646 h 3496"/>
              <a:gd name="T44" fmla="*/ 2147483646 w 4707"/>
              <a:gd name="T45" fmla="*/ 2147483646 h 3496"/>
              <a:gd name="T46" fmla="*/ 2147483646 w 4707"/>
              <a:gd name="T47" fmla="*/ 2147483646 h 3496"/>
              <a:gd name="T48" fmla="*/ 2147483646 w 4707"/>
              <a:gd name="T49" fmla="*/ 2147483646 h 3496"/>
              <a:gd name="T50" fmla="*/ 2147483646 w 4707"/>
              <a:gd name="T51" fmla="*/ 2147483646 h 3496"/>
              <a:gd name="T52" fmla="*/ 2147483646 w 4707"/>
              <a:gd name="T53" fmla="*/ 2147483646 h 3496"/>
              <a:gd name="T54" fmla="*/ 2147483646 w 4707"/>
              <a:gd name="T55" fmla="*/ 2147483646 h 3496"/>
              <a:gd name="T56" fmla="*/ 2147483646 w 4707"/>
              <a:gd name="T57" fmla="*/ 2147483646 h 3496"/>
              <a:gd name="T58" fmla="*/ 2147483646 w 4707"/>
              <a:gd name="T59" fmla="*/ 2147483646 h 3496"/>
              <a:gd name="T60" fmla="*/ 2147483646 w 4707"/>
              <a:gd name="T61" fmla="*/ 2147483646 h 3496"/>
              <a:gd name="T62" fmla="*/ 2147483646 w 4707"/>
              <a:gd name="T63" fmla="*/ 2147483646 h 3496"/>
              <a:gd name="T64" fmla="*/ 2147483646 w 4707"/>
              <a:gd name="T65" fmla="*/ 2147483646 h 3496"/>
              <a:gd name="T66" fmla="*/ 2147483646 w 4707"/>
              <a:gd name="T67" fmla="*/ 2147483646 h 3496"/>
              <a:gd name="T68" fmla="*/ 2147483646 w 4707"/>
              <a:gd name="T69" fmla="*/ 2147483646 h 3496"/>
              <a:gd name="T70" fmla="*/ 2147483646 w 4707"/>
              <a:gd name="T71" fmla="*/ 2147483646 h 3496"/>
              <a:gd name="T72" fmla="*/ 2147483646 w 4707"/>
              <a:gd name="T73" fmla="*/ 2147483646 h 3496"/>
              <a:gd name="T74" fmla="*/ 2147483646 w 4707"/>
              <a:gd name="T75" fmla="*/ 2147483646 h 3496"/>
              <a:gd name="T76" fmla="*/ 2147483646 w 4707"/>
              <a:gd name="T77" fmla="*/ 2147483646 h 3496"/>
              <a:gd name="T78" fmla="*/ 2147483646 w 4707"/>
              <a:gd name="T79" fmla="*/ 2147483646 h 3496"/>
              <a:gd name="T80" fmla="*/ 2147483646 w 4707"/>
              <a:gd name="T81" fmla="*/ 2147483646 h 3496"/>
              <a:gd name="T82" fmla="*/ 2147483646 w 4707"/>
              <a:gd name="T83" fmla="*/ 2147483646 h 3496"/>
              <a:gd name="T84" fmla="*/ 2147483646 w 4707"/>
              <a:gd name="T85" fmla="*/ 2147483646 h 3496"/>
              <a:gd name="T86" fmla="*/ 2147483646 w 4707"/>
              <a:gd name="T87" fmla="*/ 2147483646 h 3496"/>
              <a:gd name="T88" fmla="*/ 2147483646 w 4707"/>
              <a:gd name="T89" fmla="*/ 2147483646 h 3496"/>
              <a:gd name="T90" fmla="*/ 2147483646 w 4707"/>
              <a:gd name="T91" fmla="*/ 2147483646 h 3496"/>
              <a:gd name="T92" fmla="*/ 2147483646 w 4707"/>
              <a:gd name="T93" fmla="*/ 2147483646 h 3496"/>
              <a:gd name="T94" fmla="*/ 2147483646 w 4707"/>
              <a:gd name="T95" fmla="*/ 2147483646 h 3496"/>
              <a:gd name="T96" fmla="*/ 2147483646 w 4707"/>
              <a:gd name="T97" fmla="*/ 2147483646 h 3496"/>
              <a:gd name="T98" fmla="*/ 2147483646 w 4707"/>
              <a:gd name="T99" fmla="*/ 2147483646 h 3496"/>
              <a:gd name="T100" fmla="*/ 2147483646 w 4707"/>
              <a:gd name="T101" fmla="*/ 2147483646 h 3496"/>
              <a:gd name="T102" fmla="*/ 2147483646 w 4707"/>
              <a:gd name="T103" fmla="*/ 2147483646 h 3496"/>
              <a:gd name="T104" fmla="*/ 2147483646 w 4707"/>
              <a:gd name="T105" fmla="*/ 2147483646 h 3496"/>
              <a:gd name="T106" fmla="*/ 2147483646 w 4707"/>
              <a:gd name="T107" fmla="*/ 2147483646 h 349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707" h="3496">
                <a:moveTo>
                  <a:pt x="2998" y="2222"/>
                </a:moveTo>
                <a:lnTo>
                  <a:pt x="581" y="2244"/>
                </a:lnTo>
                <a:lnTo>
                  <a:pt x="565" y="2244"/>
                </a:lnTo>
                <a:lnTo>
                  <a:pt x="530" y="2242"/>
                </a:lnTo>
                <a:lnTo>
                  <a:pt x="498" y="2241"/>
                </a:lnTo>
                <a:lnTo>
                  <a:pt x="465" y="2238"/>
                </a:lnTo>
                <a:lnTo>
                  <a:pt x="435" y="2236"/>
                </a:lnTo>
                <a:lnTo>
                  <a:pt x="404" y="2230"/>
                </a:lnTo>
                <a:lnTo>
                  <a:pt x="376" y="2225"/>
                </a:lnTo>
                <a:lnTo>
                  <a:pt x="347" y="2219"/>
                </a:lnTo>
                <a:lnTo>
                  <a:pt x="322" y="2211"/>
                </a:lnTo>
                <a:lnTo>
                  <a:pt x="295" y="2203"/>
                </a:lnTo>
                <a:lnTo>
                  <a:pt x="270" y="2194"/>
                </a:lnTo>
                <a:lnTo>
                  <a:pt x="247" y="2183"/>
                </a:lnTo>
                <a:lnTo>
                  <a:pt x="224" y="2172"/>
                </a:lnTo>
                <a:lnTo>
                  <a:pt x="203" y="2160"/>
                </a:lnTo>
                <a:lnTo>
                  <a:pt x="181" y="2146"/>
                </a:lnTo>
                <a:lnTo>
                  <a:pt x="162" y="2131"/>
                </a:lnTo>
                <a:lnTo>
                  <a:pt x="143" y="2117"/>
                </a:lnTo>
                <a:lnTo>
                  <a:pt x="126" y="2100"/>
                </a:lnTo>
                <a:lnTo>
                  <a:pt x="109" y="2083"/>
                </a:lnTo>
                <a:lnTo>
                  <a:pt x="95" y="2065"/>
                </a:lnTo>
                <a:lnTo>
                  <a:pt x="80" y="2046"/>
                </a:lnTo>
                <a:lnTo>
                  <a:pt x="67" y="2027"/>
                </a:lnTo>
                <a:lnTo>
                  <a:pt x="55" y="2006"/>
                </a:lnTo>
                <a:lnTo>
                  <a:pt x="45" y="1984"/>
                </a:lnTo>
                <a:lnTo>
                  <a:pt x="35" y="1962"/>
                </a:lnTo>
                <a:lnTo>
                  <a:pt x="27" y="1938"/>
                </a:lnTo>
                <a:lnTo>
                  <a:pt x="20" y="1914"/>
                </a:lnTo>
                <a:lnTo>
                  <a:pt x="13" y="1889"/>
                </a:lnTo>
                <a:lnTo>
                  <a:pt x="8" y="1864"/>
                </a:lnTo>
                <a:lnTo>
                  <a:pt x="4" y="1837"/>
                </a:lnTo>
                <a:lnTo>
                  <a:pt x="1" y="1808"/>
                </a:lnTo>
                <a:lnTo>
                  <a:pt x="0" y="1780"/>
                </a:lnTo>
                <a:lnTo>
                  <a:pt x="0" y="1752"/>
                </a:lnTo>
                <a:lnTo>
                  <a:pt x="0" y="1722"/>
                </a:lnTo>
                <a:lnTo>
                  <a:pt x="1" y="1692"/>
                </a:lnTo>
                <a:lnTo>
                  <a:pt x="4" y="1664"/>
                </a:lnTo>
                <a:lnTo>
                  <a:pt x="8" y="1637"/>
                </a:lnTo>
                <a:lnTo>
                  <a:pt x="13" y="1610"/>
                </a:lnTo>
                <a:lnTo>
                  <a:pt x="20" y="1585"/>
                </a:lnTo>
                <a:lnTo>
                  <a:pt x="27" y="1559"/>
                </a:lnTo>
                <a:lnTo>
                  <a:pt x="35" y="1536"/>
                </a:lnTo>
                <a:lnTo>
                  <a:pt x="45" y="1514"/>
                </a:lnTo>
                <a:lnTo>
                  <a:pt x="55" y="1492"/>
                </a:lnTo>
                <a:lnTo>
                  <a:pt x="67" y="1472"/>
                </a:lnTo>
                <a:lnTo>
                  <a:pt x="80" y="1451"/>
                </a:lnTo>
                <a:lnTo>
                  <a:pt x="95" y="1432"/>
                </a:lnTo>
                <a:lnTo>
                  <a:pt x="109" y="1415"/>
                </a:lnTo>
                <a:lnTo>
                  <a:pt x="126" y="1397"/>
                </a:lnTo>
                <a:lnTo>
                  <a:pt x="143" y="1382"/>
                </a:lnTo>
                <a:lnTo>
                  <a:pt x="162" y="1366"/>
                </a:lnTo>
                <a:lnTo>
                  <a:pt x="181" y="1351"/>
                </a:lnTo>
                <a:lnTo>
                  <a:pt x="203" y="1338"/>
                </a:lnTo>
                <a:lnTo>
                  <a:pt x="224" y="1324"/>
                </a:lnTo>
                <a:lnTo>
                  <a:pt x="247" y="1313"/>
                </a:lnTo>
                <a:lnTo>
                  <a:pt x="270" y="1303"/>
                </a:lnTo>
                <a:lnTo>
                  <a:pt x="295" y="1293"/>
                </a:lnTo>
                <a:lnTo>
                  <a:pt x="322" y="1285"/>
                </a:lnTo>
                <a:lnTo>
                  <a:pt x="347" y="1277"/>
                </a:lnTo>
                <a:lnTo>
                  <a:pt x="376" y="1270"/>
                </a:lnTo>
                <a:lnTo>
                  <a:pt x="404" y="1265"/>
                </a:lnTo>
                <a:lnTo>
                  <a:pt x="435" y="1261"/>
                </a:lnTo>
                <a:lnTo>
                  <a:pt x="465" y="1257"/>
                </a:lnTo>
                <a:lnTo>
                  <a:pt x="498" y="1254"/>
                </a:lnTo>
                <a:lnTo>
                  <a:pt x="530" y="1253"/>
                </a:lnTo>
                <a:lnTo>
                  <a:pt x="565" y="1253"/>
                </a:lnTo>
                <a:lnTo>
                  <a:pt x="581" y="1253"/>
                </a:lnTo>
                <a:lnTo>
                  <a:pt x="2997" y="1273"/>
                </a:lnTo>
                <a:lnTo>
                  <a:pt x="2622" y="920"/>
                </a:lnTo>
                <a:lnTo>
                  <a:pt x="2599" y="897"/>
                </a:lnTo>
                <a:lnTo>
                  <a:pt x="2579" y="873"/>
                </a:lnTo>
                <a:lnTo>
                  <a:pt x="2558" y="847"/>
                </a:lnTo>
                <a:lnTo>
                  <a:pt x="2539" y="823"/>
                </a:lnTo>
                <a:lnTo>
                  <a:pt x="2522" y="797"/>
                </a:lnTo>
                <a:lnTo>
                  <a:pt x="2506" y="771"/>
                </a:lnTo>
                <a:lnTo>
                  <a:pt x="2491" y="745"/>
                </a:lnTo>
                <a:lnTo>
                  <a:pt x="2479" y="720"/>
                </a:lnTo>
                <a:lnTo>
                  <a:pt x="2465" y="694"/>
                </a:lnTo>
                <a:lnTo>
                  <a:pt x="2454" y="668"/>
                </a:lnTo>
                <a:lnTo>
                  <a:pt x="2446" y="641"/>
                </a:lnTo>
                <a:lnTo>
                  <a:pt x="2438" y="616"/>
                </a:lnTo>
                <a:lnTo>
                  <a:pt x="2431" y="591"/>
                </a:lnTo>
                <a:lnTo>
                  <a:pt x="2427" y="566"/>
                </a:lnTo>
                <a:lnTo>
                  <a:pt x="2425" y="540"/>
                </a:lnTo>
                <a:lnTo>
                  <a:pt x="2425" y="516"/>
                </a:lnTo>
                <a:lnTo>
                  <a:pt x="2425" y="491"/>
                </a:lnTo>
                <a:lnTo>
                  <a:pt x="2427" y="467"/>
                </a:lnTo>
                <a:lnTo>
                  <a:pt x="2430" y="443"/>
                </a:lnTo>
                <a:lnTo>
                  <a:pt x="2434" y="420"/>
                </a:lnTo>
                <a:lnTo>
                  <a:pt x="2439" y="395"/>
                </a:lnTo>
                <a:lnTo>
                  <a:pt x="2446" y="372"/>
                </a:lnTo>
                <a:lnTo>
                  <a:pt x="2454" y="349"/>
                </a:lnTo>
                <a:lnTo>
                  <a:pt x="2464" y="328"/>
                </a:lnTo>
                <a:lnTo>
                  <a:pt x="2475" y="305"/>
                </a:lnTo>
                <a:lnTo>
                  <a:pt x="2487" y="283"/>
                </a:lnTo>
                <a:lnTo>
                  <a:pt x="2499" y="261"/>
                </a:lnTo>
                <a:lnTo>
                  <a:pt x="2514" y="241"/>
                </a:lnTo>
                <a:lnTo>
                  <a:pt x="2529" y="219"/>
                </a:lnTo>
                <a:lnTo>
                  <a:pt x="2545" y="199"/>
                </a:lnTo>
                <a:lnTo>
                  <a:pt x="2562" y="180"/>
                </a:lnTo>
                <a:lnTo>
                  <a:pt x="2581" y="160"/>
                </a:lnTo>
                <a:lnTo>
                  <a:pt x="2602" y="141"/>
                </a:lnTo>
                <a:lnTo>
                  <a:pt x="2622" y="123"/>
                </a:lnTo>
                <a:lnTo>
                  <a:pt x="2641" y="106"/>
                </a:lnTo>
                <a:lnTo>
                  <a:pt x="2663" y="91"/>
                </a:lnTo>
                <a:lnTo>
                  <a:pt x="2683" y="76"/>
                </a:lnTo>
                <a:lnTo>
                  <a:pt x="2704" y="63"/>
                </a:lnTo>
                <a:lnTo>
                  <a:pt x="2726" y="50"/>
                </a:lnTo>
                <a:lnTo>
                  <a:pt x="2748" y="41"/>
                </a:lnTo>
                <a:lnTo>
                  <a:pt x="2769" y="31"/>
                </a:lnTo>
                <a:lnTo>
                  <a:pt x="2791" y="23"/>
                </a:lnTo>
                <a:lnTo>
                  <a:pt x="2814" y="15"/>
                </a:lnTo>
                <a:lnTo>
                  <a:pt x="2837" y="10"/>
                </a:lnTo>
                <a:lnTo>
                  <a:pt x="2860" y="6"/>
                </a:lnTo>
                <a:lnTo>
                  <a:pt x="2883" y="3"/>
                </a:lnTo>
                <a:lnTo>
                  <a:pt x="2906" y="0"/>
                </a:lnTo>
                <a:lnTo>
                  <a:pt x="2930" y="0"/>
                </a:lnTo>
                <a:lnTo>
                  <a:pt x="2960" y="0"/>
                </a:lnTo>
                <a:lnTo>
                  <a:pt x="2988" y="3"/>
                </a:lnTo>
                <a:lnTo>
                  <a:pt x="3017" y="8"/>
                </a:lnTo>
                <a:lnTo>
                  <a:pt x="3045" y="14"/>
                </a:lnTo>
                <a:lnTo>
                  <a:pt x="3071" y="22"/>
                </a:lnTo>
                <a:lnTo>
                  <a:pt x="3098" y="31"/>
                </a:lnTo>
                <a:lnTo>
                  <a:pt x="3122" y="42"/>
                </a:lnTo>
                <a:lnTo>
                  <a:pt x="3147" y="54"/>
                </a:lnTo>
                <a:lnTo>
                  <a:pt x="3171" y="68"/>
                </a:lnTo>
                <a:lnTo>
                  <a:pt x="3195" y="86"/>
                </a:lnTo>
                <a:lnTo>
                  <a:pt x="3221" y="104"/>
                </a:lnTo>
                <a:lnTo>
                  <a:pt x="3247" y="126"/>
                </a:lnTo>
                <a:lnTo>
                  <a:pt x="3272" y="150"/>
                </a:lnTo>
                <a:lnTo>
                  <a:pt x="3298" y="176"/>
                </a:lnTo>
                <a:lnTo>
                  <a:pt x="3325" y="205"/>
                </a:lnTo>
                <a:lnTo>
                  <a:pt x="3352" y="236"/>
                </a:lnTo>
                <a:lnTo>
                  <a:pt x="4707" y="1752"/>
                </a:lnTo>
                <a:lnTo>
                  <a:pt x="3352" y="3265"/>
                </a:lnTo>
                <a:lnTo>
                  <a:pt x="3326" y="3296"/>
                </a:lnTo>
                <a:lnTo>
                  <a:pt x="3301" y="3324"/>
                </a:lnTo>
                <a:lnTo>
                  <a:pt x="3275" y="3350"/>
                </a:lnTo>
                <a:lnTo>
                  <a:pt x="3249" y="3373"/>
                </a:lnTo>
                <a:lnTo>
                  <a:pt x="3225" y="3394"/>
                </a:lnTo>
                <a:lnTo>
                  <a:pt x="3199" y="3412"/>
                </a:lnTo>
                <a:lnTo>
                  <a:pt x="3175" y="3428"/>
                </a:lnTo>
                <a:lnTo>
                  <a:pt x="3152" y="3442"/>
                </a:lnTo>
                <a:lnTo>
                  <a:pt x="3126" y="3454"/>
                </a:lnTo>
                <a:lnTo>
                  <a:pt x="3101" y="3465"/>
                </a:lnTo>
                <a:lnTo>
                  <a:pt x="3074" y="3474"/>
                </a:lnTo>
                <a:lnTo>
                  <a:pt x="3047" y="3481"/>
                </a:lnTo>
                <a:lnTo>
                  <a:pt x="3018" y="3488"/>
                </a:lnTo>
                <a:lnTo>
                  <a:pt x="2990" y="3492"/>
                </a:lnTo>
                <a:lnTo>
                  <a:pt x="2960" y="3495"/>
                </a:lnTo>
                <a:lnTo>
                  <a:pt x="2930" y="3496"/>
                </a:lnTo>
                <a:lnTo>
                  <a:pt x="2906" y="3495"/>
                </a:lnTo>
                <a:lnTo>
                  <a:pt x="2883" y="3493"/>
                </a:lnTo>
                <a:lnTo>
                  <a:pt x="2860" y="3489"/>
                </a:lnTo>
                <a:lnTo>
                  <a:pt x="2837" y="3485"/>
                </a:lnTo>
                <a:lnTo>
                  <a:pt x="2814" y="3480"/>
                </a:lnTo>
                <a:lnTo>
                  <a:pt x="2791" y="3473"/>
                </a:lnTo>
                <a:lnTo>
                  <a:pt x="2769" y="3465"/>
                </a:lnTo>
                <a:lnTo>
                  <a:pt x="2748" y="3455"/>
                </a:lnTo>
                <a:lnTo>
                  <a:pt x="2726" y="3445"/>
                </a:lnTo>
                <a:lnTo>
                  <a:pt x="2704" y="3434"/>
                </a:lnTo>
                <a:lnTo>
                  <a:pt x="2683" y="3420"/>
                </a:lnTo>
                <a:lnTo>
                  <a:pt x="2663" y="3407"/>
                </a:lnTo>
                <a:lnTo>
                  <a:pt x="2641" y="3390"/>
                </a:lnTo>
                <a:lnTo>
                  <a:pt x="2622" y="3374"/>
                </a:lnTo>
                <a:lnTo>
                  <a:pt x="2602" y="3357"/>
                </a:lnTo>
                <a:lnTo>
                  <a:pt x="2581" y="3338"/>
                </a:lnTo>
                <a:lnTo>
                  <a:pt x="2562" y="3317"/>
                </a:lnTo>
                <a:lnTo>
                  <a:pt x="2545" y="3297"/>
                </a:lnTo>
                <a:lnTo>
                  <a:pt x="2529" y="3277"/>
                </a:lnTo>
                <a:lnTo>
                  <a:pt x="2514" y="3257"/>
                </a:lnTo>
                <a:lnTo>
                  <a:pt x="2499" y="3235"/>
                </a:lnTo>
                <a:lnTo>
                  <a:pt x="2487" y="3213"/>
                </a:lnTo>
                <a:lnTo>
                  <a:pt x="2475" y="3192"/>
                </a:lnTo>
                <a:lnTo>
                  <a:pt x="2464" y="3170"/>
                </a:lnTo>
                <a:lnTo>
                  <a:pt x="2454" y="3147"/>
                </a:lnTo>
                <a:lnTo>
                  <a:pt x="2446" y="3125"/>
                </a:lnTo>
                <a:lnTo>
                  <a:pt x="2439" y="3102"/>
                </a:lnTo>
                <a:lnTo>
                  <a:pt x="2434" y="3078"/>
                </a:lnTo>
                <a:lnTo>
                  <a:pt x="2430" y="3055"/>
                </a:lnTo>
                <a:lnTo>
                  <a:pt x="2427" y="3031"/>
                </a:lnTo>
                <a:lnTo>
                  <a:pt x="2425" y="3006"/>
                </a:lnTo>
                <a:lnTo>
                  <a:pt x="2425" y="2982"/>
                </a:lnTo>
                <a:lnTo>
                  <a:pt x="2425" y="2958"/>
                </a:lnTo>
                <a:lnTo>
                  <a:pt x="2427" y="2932"/>
                </a:lnTo>
                <a:lnTo>
                  <a:pt x="2431" y="2908"/>
                </a:lnTo>
                <a:lnTo>
                  <a:pt x="2438" y="2882"/>
                </a:lnTo>
                <a:lnTo>
                  <a:pt x="2445" y="2858"/>
                </a:lnTo>
                <a:lnTo>
                  <a:pt x="2454" y="2832"/>
                </a:lnTo>
                <a:lnTo>
                  <a:pt x="2464" y="2808"/>
                </a:lnTo>
                <a:lnTo>
                  <a:pt x="2476" y="2782"/>
                </a:lnTo>
                <a:lnTo>
                  <a:pt x="2488" y="2756"/>
                </a:lnTo>
                <a:lnTo>
                  <a:pt x="2503" y="2731"/>
                </a:lnTo>
                <a:lnTo>
                  <a:pt x="2519" y="2706"/>
                </a:lnTo>
                <a:lnTo>
                  <a:pt x="2537" y="2680"/>
                </a:lnTo>
                <a:lnTo>
                  <a:pt x="2556" y="2656"/>
                </a:lnTo>
                <a:lnTo>
                  <a:pt x="2576" y="2633"/>
                </a:lnTo>
                <a:lnTo>
                  <a:pt x="2599" y="2609"/>
                </a:lnTo>
                <a:lnTo>
                  <a:pt x="2622" y="2587"/>
                </a:lnTo>
                <a:lnTo>
                  <a:pt x="2998" y="2222"/>
                </a:lnTo>
                <a:close/>
              </a:path>
            </a:pathLst>
          </a:custGeom>
          <a:solidFill>
            <a:schemeClr val="tx1">
              <a:alpha val="20000"/>
            </a:schemeClr>
          </a:solidFill>
          <a:ln>
            <a:noFill/>
          </a:ln>
        </p:spPr>
        <p:txBody>
          <a:bodyPr anchor="ctr"/>
          <a:lstStyle/>
          <a:p>
            <a:endParaRPr lang="zh-CN" altLang="en-US">
              <a:latin typeface="+mj-lt"/>
            </a:endParaRPr>
          </a:p>
        </p:txBody>
      </p:sp>
      <p:grpSp>
        <p:nvGrpSpPr>
          <p:cNvPr id="74" name="组合 73"/>
          <p:cNvGrpSpPr/>
          <p:nvPr/>
        </p:nvGrpSpPr>
        <p:grpSpPr>
          <a:xfrm rot="19384635">
            <a:off x="-1726530" y="6858151"/>
            <a:ext cx="585587" cy="91143"/>
            <a:chOff x="8614611" y="410539"/>
            <a:chExt cx="585587" cy="91143"/>
          </a:xfrm>
        </p:grpSpPr>
        <p:sp>
          <p:nvSpPr>
            <p:cNvPr id="75" name="圆角矩形 74"/>
            <p:cNvSpPr/>
            <p:nvPr/>
          </p:nvSpPr>
          <p:spPr>
            <a:xfrm>
              <a:off x="861461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  <a:latin typeface="+mj-lt"/>
              </a:endParaRPr>
            </a:p>
          </p:txBody>
        </p:sp>
        <p:sp>
          <p:nvSpPr>
            <p:cNvPr id="76" name="圆角矩形 75"/>
            <p:cNvSpPr/>
            <p:nvPr/>
          </p:nvSpPr>
          <p:spPr>
            <a:xfrm>
              <a:off x="8779426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  <a:latin typeface="+mj-lt"/>
              </a:endParaRPr>
            </a:p>
          </p:txBody>
        </p:sp>
        <p:sp>
          <p:nvSpPr>
            <p:cNvPr id="77" name="圆角矩形 76"/>
            <p:cNvSpPr/>
            <p:nvPr/>
          </p:nvSpPr>
          <p:spPr>
            <a:xfrm>
              <a:off x="894424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  <a:latin typeface="+mj-lt"/>
              </a:endParaRPr>
            </a:p>
          </p:txBody>
        </p:sp>
        <p:sp>
          <p:nvSpPr>
            <p:cNvPr id="78" name="圆角矩形 77"/>
            <p:cNvSpPr/>
            <p:nvPr/>
          </p:nvSpPr>
          <p:spPr>
            <a:xfrm>
              <a:off x="9109055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  <a:latin typeface="+mj-lt"/>
              </a:endParaRPr>
            </a:p>
          </p:txBody>
        </p:sp>
      </p:grpSp>
      <p:grpSp>
        <p:nvGrpSpPr>
          <p:cNvPr id="79" name="组合 78"/>
          <p:cNvGrpSpPr/>
          <p:nvPr/>
        </p:nvGrpSpPr>
        <p:grpSpPr>
          <a:xfrm rot="19384635">
            <a:off x="-3536862" y="8020038"/>
            <a:ext cx="585587" cy="91143"/>
            <a:chOff x="8614611" y="410539"/>
            <a:chExt cx="585587" cy="91143"/>
          </a:xfrm>
        </p:grpSpPr>
        <p:sp>
          <p:nvSpPr>
            <p:cNvPr id="80" name="圆角矩形 79"/>
            <p:cNvSpPr/>
            <p:nvPr/>
          </p:nvSpPr>
          <p:spPr>
            <a:xfrm>
              <a:off x="861461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  <a:latin typeface="+mj-lt"/>
              </a:endParaRPr>
            </a:p>
          </p:txBody>
        </p:sp>
        <p:sp>
          <p:nvSpPr>
            <p:cNvPr id="81" name="圆角矩形 80"/>
            <p:cNvSpPr/>
            <p:nvPr/>
          </p:nvSpPr>
          <p:spPr>
            <a:xfrm>
              <a:off x="8779426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  <a:latin typeface="+mj-lt"/>
              </a:endParaRPr>
            </a:p>
          </p:txBody>
        </p:sp>
        <p:sp>
          <p:nvSpPr>
            <p:cNvPr id="82" name="圆角矩形 81"/>
            <p:cNvSpPr/>
            <p:nvPr/>
          </p:nvSpPr>
          <p:spPr>
            <a:xfrm>
              <a:off x="894424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  <a:latin typeface="+mj-lt"/>
              </a:endParaRPr>
            </a:p>
          </p:txBody>
        </p:sp>
        <p:sp>
          <p:nvSpPr>
            <p:cNvPr id="83" name="圆角矩形 82"/>
            <p:cNvSpPr/>
            <p:nvPr/>
          </p:nvSpPr>
          <p:spPr>
            <a:xfrm>
              <a:off x="9109055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  <a:latin typeface="+mj-lt"/>
              </a:endParaRPr>
            </a:p>
          </p:txBody>
        </p:sp>
      </p:grpSp>
      <p:sp>
        <p:nvSpPr>
          <p:cNvPr id="85" name="KSO_Shape"/>
          <p:cNvSpPr>
            <a:spLocks/>
          </p:cNvSpPr>
          <p:nvPr/>
        </p:nvSpPr>
        <p:spPr bwMode="auto">
          <a:xfrm rot="19435948">
            <a:off x="-3073696" y="6103248"/>
            <a:ext cx="471237" cy="350286"/>
          </a:xfrm>
          <a:custGeom>
            <a:avLst/>
            <a:gdLst>
              <a:gd name="T0" fmla="*/ 2147483646 w 4707"/>
              <a:gd name="T1" fmla="*/ 2147483646 h 3496"/>
              <a:gd name="T2" fmla="*/ 2147483646 w 4707"/>
              <a:gd name="T3" fmla="*/ 2147483646 h 3496"/>
              <a:gd name="T4" fmla="*/ 2147483646 w 4707"/>
              <a:gd name="T5" fmla="*/ 2147483646 h 3496"/>
              <a:gd name="T6" fmla="*/ 2147483646 w 4707"/>
              <a:gd name="T7" fmla="*/ 2147483646 h 3496"/>
              <a:gd name="T8" fmla="*/ 2147483646 w 4707"/>
              <a:gd name="T9" fmla="*/ 2147483646 h 3496"/>
              <a:gd name="T10" fmla="*/ 2147483646 w 4707"/>
              <a:gd name="T11" fmla="*/ 2147483646 h 3496"/>
              <a:gd name="T12" fmla="*/ 2147483646 w 4707"/>
              <a:gd name="T13" fmla="*/ 2147483646 h 3496"/>
              <a:gd name="T14" fmla="*/ 2147483646 w 4707"/>
              <a:gd name="T15" fmla="*/ 2147483646 h 3496"/>
              <a:gd name="T16" fmla="*/ 2147483646 w 4707"/>
              <a:gd name="T17" fmla="*/ 2147483646 h 3496"/>
              <a:gd name="T18" fmla="*/ 2147483646 w 4707"/>
              <a:gd name="T19" fmla="*/ 2147483646 h 3496"/>
              <a:gd name="T20" fmla="*/ 2147483646 w 4707"/>
              <a:gd name="T21" fmla="*/ 2147483646 h 3496"/>
              <a:gd name="T22" fmla="*/ 2147483646 w 4707"/>
              <a:gd name="T23" fmla="*/ 2147483646 h 3496"/>
              <a:gd name="T24" fmla="*/ 2147483646 w 4707"/>
              <a:gd name="T25" fmla="*/ 2147483646 h 3496"/>
              <a:gd name="T26" fmla="*/ 2147483646 w 4707"/>
              <a:gd name="T27" fmla="*/ 2147483646 h 3496"/>
              <a:gd name="T28" fmla="*/ 2147483646 w 4707"/>
              <a:gd name="T29" fmla="*/ 2147483646 h 3496"/>
              <a:gd name="T30" fmla="*/ 2147483646 w 4707"/>
              <a:gd name="T31" fmla="*/ 2147483646 h 3496"/>
              <a:gd name="T32" fmla="*/ 2147483646 w 4707"/>
              <a:gd name="T33" fmla="*/ 2147483646 h 3496"/>
              <a:gd name="T34" fmla="*/ 2147483646 w 4707"/>
              <a:gd name="T35" fmla="*/ 2147483646 h 3496"/>
              <a:gd name="T36" fmla="*/ 2147483646 w 4707"/>
              <a:gd name="T37" fmla="*/ 2147483646 h 3496"/>
              <a:gd name="T38" fmla="*/ 2147483646 w 4707"/>
              <a:gd name="T39" fmla="*/ 2147483646 h 3496"/>
              <a:gd name="T40" fmla="*/ 2147483646 w 4707"/>
              <a:gd name="T41" fmla="*/ 2147483646 h 3496"/>
              <a:gd name="T42" fmla="*/ 2147483646 w 4707"/>
              <a:gd name="T43" fmla="*/ 2147483646 h 3496"/>
              <a:gd name="T44" fmla="*/ 2147483646 w 4707"/>
              <a:gd name="T45" fmla="*/ 2147483646 h 3496"/>
              <a:gd name="T46" fmla="*/ 2147483646 w 4707"/>
              <a:gd name="T47" fmla="*/ 2147483646 h 3496"/>
              <a:gd name="T48" fmla="*/ 2147483646 w 4707"/>
              <a:gd name="T49" fmla="*/ 2147483646 h 3496"/>
              <a:gd name="T50" fmla="*/ 2147483646 w 4707"/>
              <a:gd name="T51" fmla="*/ 2147483646 h 3496"/>
              <a:gd name="T52" fmla="*/ 2147483646 w 4707"/>
              <a:gd name="T53" fmla="*/ 2147483646 h 3496"/>
              <a:gd name="T54" fmla="*/ 2147483646 w 4707"/>
              <a:gd name="T55" fmla="*/ 2147483646 h 3496"/>
              <a:gd name="T56" fmla="*/ 2147483646 w 4707"/>
              <a:gd name="T57" fmla="*/ 2147483646 h 3496"/>
              <a:gd name="T58" fmla="*/ 2147483646 w 4707"/>
              <a:gd name="T59" fmla="*/ 2147483646 h 3496"/>
              <a:gd name="T60" fmla="*/ 2147483646 w 4707"/>
              <a:gd name="T61" fmla="*/ 2147483646 h 3496"/>
              <a:gd name="T62" fmla="*/ 2147483646 w 4707"/>
              <a:gd name="T63" fmla="*/ 2147483646 h 3496"/>
              <a:gd name="T64" fmla="*/ 2147483646 w 4707"/>
              <a:gd name="T65" fmla="*/ 2147483646 h 3496"/>
              <a:gd name="T66" fmla="*/ 2147483646 w 4707"/>
              <a:gd name="T67" fmla="*/ 2147483646 h 3496"/>
              <a:gd name="T68" fmla="*/ 2147483646 w 4707"/>
              <a:gd name="T69" fmla="*/ 2147483646 h 3496"/>
              <a:gd name="T70" fmla="*/ 2147483646 w 4707"/>
              <a:gd name="T71" fmla="*/ 2147483646 h 3496"/>
              <a:gd name="T72" fmla="*/ 2147483646 w 4707"/>
              <a:gd name="T73" fmla="*/ 2147483646 h 3496"/>
              <a:gd name="T74" fmla="*/ 2147483646 w 4707"/>
              <a:gd name="T75" fmla="*/ 2147483646 h 3496"/>
              <a:gd name="T76" fmla="*/ 2147483646 w 4707"/>
              <a:gd name="T77" fmla="*/ 2147483646 h 3496"/>
              <a:gd name="T78" fmla="*/ 2147483646 w 4707"/>
              <a:gd name="T79" fmla="*/ 2147483646 h 3496"/>
              <a:gd name="T80" fmla="*/ 2147483646 w 4707"/>
              <a:gd name="T81" fmla="*/ 2147483646 h 3496"/>
              <a:gd name="T82" fmla="*/ 2147483646 w 4707"/>
              <a:gd name="T83" fmla="*/ 2147483646 h 3496"/>
              <a:gd name="T84" fmla="*/ 2147483646 w 4707"/>
              <a:gd name="T85" fmla="*/ 2147483646 h 3496"/>
              <a:gd name="T86" fmla="*/ 2147483646 w 4707"/>
              <a:gd name="T87" fmla="*/ 2147483646 h 3496"/>
              <a:gd name="T88" fmla="*/ 2147483646 w 4707"/>
              <a:gd name="T89" fmla="*/ 2147483646 h 3496"/>
              <a:gd name="T90" fmla="*/ 2147483646 w 4707"/>
              <a:gd name="T91" fmla="*/ 2147483646 h 3496"/>
              <a:gd name="T92" fmla="*/ 2147483646 w 4707"/>
              <a:gd name="T93" fmla="*/ 2147483646 h 3496"/>
              <a:gd name="T94" fmla="*/ 2147483646 w 4707"/>
              <a:gd name="T95" fmla="*/ 2147483646 h 3496"/>
              <a:gd name="T96" fmla="*/ 2147483646 w 4707"/>
              <a:gd name="T97" fmla="*/ 2147483646 h 3496"/>
              <a:gd name="T98" fmla="*/ 2147483646 w 4707"/>
              <a:gd name="T99" fmla="*/ 2147483646 h 3496"/>
              <a:gd name="T100" fmla="*/ 2147483646 w 4707"/>
              <a:gd name="T101" fmla="*/ 2147483646 h 3496"/>
              <a:gd name="T102" fmla="*/ 2147483646 w 4707"/>
              <a:gd name="T103" fmla="*/ 2147483646 h 3496"/>
              <a:gd name="T104" fmla="*/ 2147483646 w 4707"/>
              <a:gd name="T105" fmla="*/ 2147483646 h 3496"/>
              <a:gd name="T106" fmla="*/ 2147483646 w 4707"/>
              <a:gd name="T107" fmla="*/ 2147483646 h 349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707" h="3496">
                <a:moveTo>
                  <a:pt x="2998" y="2222"/>
                </a:moveTo>
                <a:lnTo>
                  <a:pt x="581" y="2244"/>
                </a:lnTo>
                <a:lnTo>
                  <a:pt x="565" y="2244"/>
                </a:lnTo>
                <a:lnTo>
                  <a:pt x="530" y="2242"/>
                </a:lnTo>
                <a:lnTo>
                  <a:pt x="498" y="2241"/>
                </a:lnTo>
                <a:lnTo>
                  <a:pt x="465" y="2238"/>
                </a:lnTo>
                <a:lnTo>
                  <a:pt x="435" y="2236"/>
                </a:lnTo>
                <a:lnTo>
                  <a:pt x="404" y="2230"/>
                </a:lnTo>
                <a:lnTo>
                  <a:pt x="376" y="2225"/>
                </a:lnTo>
                <a:lnTo>
                  <a:pt x="347" y="2219"/>
                </a:lnTo>
                <a:lnTo>
                  <a:pt x="322" y="2211"/>
                </a:lnTo>
                <a:lnTo>
                  <a:pt x="295" y="2203"/>
                </a:lnTo>
                <a:lnTo>
                  <a:pt x="270" y="2194"/>
                </a:lnTo>
                <a:lnTo>
                  <a:pt x="247" y="2183"/>
                </a:lnTo>
                <a:lnTo>
                  <a:pt x="224" y="2172"/>
                </a:lnTo>
                <a:lnTo>
                  <a:pt x="203" y="2160"/>
                </a:lnTo>
                <a:lnTo>
                  <a:pt x="181" y="2146"/>
                </a:lnTo>
                <a:lnTo>
                  <a:pt x="162" y="2131"/>
                </a:lnTo>
                <a:lnTo>
                  <a:pt x="143" y="2117"/>
                </a:lnTo>
                <a:lnTo>
                  <a:pt x="126" y="2100"/>
                </a:lnTo>
                <a:lnTo>
                  <a:pt x="109" y="2083"/>
                </a:lnTo>
                <a:lnTo>
                  <a:pt x="95" y="2065"/>
                </a:lnTo>
                <a:lnTo>
                  <a:pt x="80" y="2046"/>
                </a:lnTo>
                <a:lnTo>
                  <a:pt x="67" y="2027"/>
                </a:lnTo>
                <a:lnTo>
                  <a:pt x="55" y="2006"/>
                </a:lnTo>
                <a:lnTo>
                  <a:pt x="45" y="1984"/>
                </a:lnTo>
                <a:lnTo>
                  <a:pt x="35" y="1962"/>
                </a:lnTo>
                <a:lnTo>
                  <a:pt x="27" y="1938"/>
                </a:lnTo>
                <a:lnTo>
                  <a:pt x="20" y="1914"/>
                </a:lnTo>
                <a:lnTo>
                  <a:pt x="13" y="1889"/>
                </a:lnTo>
                <a:lnTo>
                  <a:pt x="8" y="1864"/>
                </a:lnTo>
                <a:lnTo>
                  <a:pt x="4" y="1837"/>
                </a:lnTo>
                <a:lnTo>
                  <a:pt x="1" y="1808"/>
                </a:lnTo>
                <a:lnTo>
                  <a:pt x="0" y="1780"/>
                </a:lnTo>
                <a:lnTo>
                  <a:pt x="0" y="1752"/>
                </a:lnTo>
                <a:lnTo>
                  <a:pt x="0" y="1722"/>
                </a:lnTo>
                <a:lnTo>
                  <a:pt x="1" y="1692"/>
                </a:lnTo>
                <a:lnTo>
                  <a:pt x="4" y="1664"/>
                </a:lnTo>
                <a:lnTo>
                  <a:pt x="8" y="1637"/>
                </a:lnTo>
                <a:lnTo>
                  <a:pt x="13" y="1610"/>
                </a:lnTo>
                <a:lnTo>
                  <a:pt x="20" y="1585"/>
                </a:lnTo>
                <a:lnTo>
                  <a:pt x="27" y="1559"/>
                </a:lnTo>
                <a:lnTo>
                  <a:pt x="35" y="1536"/>
                </a:lnTo>
                <a:lnTo>
                  <a:pt x="45" y="1514"/>
                </a:lnTo>
                <a:lnTo>
                  <a:pt x="55" y="1492"/>
                </a:lnTo>
                <a:lnTo>
                  <a:pt x="67" y="1472"/>
                </a:lnTo>
                <a:lnTo>
                  <a:pt x="80" y="1451"/>
                </a:lnTo>
                <a:lnTo>
                  <a:pt x="95" y="1432"/>
                </a:lnTo>
                <a:lnTo>
                  <a:pt x="109" y="1415"/>
                </a:lnTo>
                <a:lnTo>
                  <a:pt x="126" y="1397"/>
                </a:lnTo>
                <a:lnTo>
                  <a:pt x="143" y="1382"/>
                </a:lnTo>
                <a:lnTo>
                  <a:pt x="162" y="1366"/>
                </a:lnTo>
                <a:lnTo>
                  <a:pt x="181" y="1351"/>
                </a:lnTo>
                <a:lnTo>
                  <a:pt x="203" y="1338"/>
                </a:lnTo>
                <a:lnTo>
                  <a:pt x="224" y="1324"/>
                </a:lnTo>
                <a:lnTo>
                  <a:pt x="247" y="1313"/>
                </a:lnTo>
                <a:lnTo>
                  <a:pt x="270" y="1303"/>
                </a:lnTo>
                <a:lnTo>
                  <a:pt x="295" y="1293"/>
                </a:lnTo>
                <a:lnTo>
                  <a:pt x="322" y="1285"/>
                </a:lnTo>
                <a:lnTo>
                  <a:pt x="347" y="1277"/>
                </a:lnTo>
                <a:lnTo>
                  <a:pt x="376" y="1270"/>
                </a:lnTo>
                <a:lnTo>
                  <a:pt x="404" y="1265"/>
                </a:lnTo>
                <a:lnTo>
                  <a:pt x="435" y="1261"/>
                </a:lnTo>
                <a:lnTo>
                  <a:pt x="465" y="1257"/>
                </a:lnTo>
                <a:lnTo>
                  <a:pt x="498" y="1254"/>
                </a:lnTo>
                <a:lnTo>
                  <a:pt x="530" y="1253"/>
                </a:lnTo>
                <a:lnTo>
                  <a:pt x="565" y="1253"/>
                </a:lnTo>
                <a:lnTo>
                  <a:pt x="581" y="1253"/>
                </a:lnTo>
                <a:lnTo>
                  <a:pt x="2997" y="1273"/>
                </a:lnTo>
                <a:lnTo>
                  <a:pt x="2622" y="920"/>
                </a:lnTo>
                <a:lnTo>
                  <a:pt x="2599" y="897"/>
                </a:lnTo>
                <a:lnTo>
                  <a:pt x="2579" y="873"/>
                </a:lnTo>
                <a:lnTo>
                  <a:pt x="2558" y="847"/>
                </a:lnTo>
                <a:lnTo>
                  <a:pt x="2539" y="823"/>
                </a:lnTo>
                <a:lnTo>
                  <a:pt x="2522" y="797"/>
                </a:lnTo>
                <a:lnTo>
                  <a:pt x="2506" y="771"/>
                </a:lnTo>
                <a:lnTo>
                  <a:pt x="2491" y="745"/>
                </a:lnTo>
                <a:lnTo>
                  <a:pt x="2479" y="720"/>
                </a:lnTo>
                <a:lnTo>
                  <a:pt x="2465" y="694"/>
                </a:lnTo>
                <a:lnTo>
                  <a:pt x="2454" y="668"/>
                </a:lnTo>
                <a:lnTo>
                  <a:pt x="2446" y="641"/>
                </a:lnTo>
                <a:lnTo>
                  <a:pt x="2438" y="616"/>
                </a:lnTo>
                <a:lnTo>
                  <a:pt x="2431" y="591"/>
                </a:lnTo>
                <a:lnTo>
                  <a:pt x="2427" y="566"/>
                </a:lnTo>
                <a:lnTo>
                  <a:pt x="2425" y="540"/>
                </a:lnTo>
                <a:lnTo>
                  <a:pt x="2425" y="516"/>
                </a:lnTo>
                <a:lnTo>
                  <a:pt x="2425" y="491"/>
                </a:lnTo>
                <a:lnTo>
                  <a:pt x="2427" y="467"/>
                </a:lnTo>
                <a:lnTo>
                  <a:pt x="2430" y="443"/>
                </a:lnTo>
                <a:lnTo>
                  <a:pt x="2434" y="420"/>
                </a:lnTo>
                <a:lnTo>
                  <a:pt x="2439" y="395"/>
                </a:lnTo>
                <a:lnTo>
                  <a:pt x="2446" y="372"/>
                </a:lnTo>
                <a:lnTo>
                  <a:pt x="2454" y="349"/>
                </a:lnTo>
                <a:lnTo>
                  <a:pt x="2464" y="328"/>
                </a:lnTo>
                <a:lnTo>
                  <a:pt x="2475" y="305"/>
                </a:lnTo>
                <a:lnTo>
                  <a:pt x="2487" y="283"/>
                </a:lnTo>
                <a:lnTo>
                  <a:pt x="2499" y="261"/>
                </a:lnTo>
                <a:lnTo>
                  <a:pt x="2514" y="241"/>
                </a:lnTo>
                <a:lnTo>
                  <a:pt x="2529" y="219"/>
                </a:lnTo>
                <a:lnTo>
                  <a:pt x="2545" y="199"/>
                </a:lnTo>
                <a:lnTo>
                  <a:pt x="2562" y="180"/>
                </a:lnTo>
                <a:lnTo>
                  <a:pt x="2581" y="160"/>
                </a:lnTo>
                <a:lnTo>
                  <a:pt x="2602" y="141"/>
                </a:lnTo>
                <a:lnTo>
                  <a:pt x="2622" y="123"/>
                </a:lnTo>
                <a:lnTo>
                  <a:pt x="2641" y="106"/>
                </a:lnTo>
                <a:lnTo>
                  <a:pt x="2663" y="91"/>
                </a:lnTo>
                <a:lnTo>
                  <a:pt x="2683" y="76"/>
                </a:lnTo>
                <a:lnTo>
                  <a:pt x="2704" y="63"/>
                </a:lnTo>
                <a:lnTo>
                  <a:pt x="2726" y="50"/>
                </a:lnTo>
                <a:lnTo>
                  <a:pt x="2748" y="41"/>
                </a:lnTo>
                <a:lnTo>
                  <a:pt x="2769" y="31"/>
                </a:lnTo>
                <a:lnTo>
                  <a:pt x="2791" y="23"/>
                </a:lnTo>
                <a:lnTo>
                  <a:pt x="2814" y="15"/>
                </a:lnTo>
                <a:lnTo>
                  <a:pt x="2837" y="10"/>
                </a:lnTo>
                <a:lnTo>
                  <a:pt x="2860" y="6"/>
                </a:lnTo>
                <a:lnTo>
                  <a:pt x="2883" y="3"/>
                </a:lnTo>
                <a:lnTo>
                  <a:pt x="2906" y="0"/>
                </a:lnTo>
                <a:lnTo>
                  <a:pt x="2930" y="0"/>
                </a:lnTo>
                <a:lnTo>
                  <a:pt x="2960" y="0"/>
                </a:lnTo>
                <a:lnTo>
                  <a:pt x="2988" y="3"/>
                </a:lnTo>
                <a:lnTo>
                  <a:pt x="3017" y="8"/>
                </a:lnTo>
                <a:lnTo>
                  <a:pt x="3045" y="14"/>
                </a:lnTo>
                <a:lnTo>
                  <a:pt x="3071" y="22"/>
                </a:lnTo>
                <a:lnTo>
                  <a:pt x="3098" y="31"/>
                </a:lnTo>
                <a:lnTo>
                  <a:pt x="3122" y="42"/>
                </a:lnTo>
                <a:lnTo>
                  <a:pt x="3147" y="54"/>
                </a:lnTo>
                <a:lnTo>
                  <a:pt x="3171" y="68"/>
                </a:lnTo>
                <a:lnTo>
                  <a:pt x="3195" y="86"/>
                </a:lnTo>
                <a:lnTo>
                  <a:pt x="3221" y="104"/>
                </a:lnTo>
                <a:lnTo>
                  <a:pt x="3247" y="126"/>
                </a:lnTo>
                <a:lnTo>
                  <a:pt x="3272" y="150"/>
                </a:lnTo>
                <a:lnTo>
                  <a:pt x="3298" y="176"/>
                </a:lnTo>
                <a:lnTo>
                  <a:pt x="3325" y="205"/>
                </a:lnTo>
                <a:lnTo>
                  <a:pt x="3352" y="236"/>
                </a:lnTo>
                <a:lnTo>
                  <a:pt x="4707" y="1752"/>
                </a:lnTo>
                <a:lnTo>
                  <a:pt x="3352" y="3265"/>
                </a:lnTo>
                <a:lnTo>
                  <a:pt x="3326" y="3296"/>
                </a:lnTo>
                <a:lnTo>
                  <a:pt x="3301" y="3324"/>
                </a:lnTo>
                <a:lnTo>
                  <a:pt x="3275" y="3350"/>
                </a:lnTo>
                <a:lnTo>
                  <a:pt x="3249" y="3373"/>
                </a:lnTo>
                <a:lnTo>
                  <a:pt x="3225" y="3394"/>
                </a:lnTo>
                <a:lnTo>
                  <a:pt x="3199" y="3412"/>
                </a:lnTo>
                <a:lnTo>
                  <a:pt x="3175" y="3428"/>
                </a:lnTo>
                <a:lnTo>
                  <a:pt x="3152" y="3442"/>
                </a:lnTo>
                <a:lnTo>
                  <a:pt x="3126" y="3454"/>
                </a:lnTo>
                <a:lnTo>
                  <a:pt x="3101" y="3465"/>
                </a:lnTo>
                <a:lnTo>
                  <a:pt x="3074" y="3474"/>
                </a:lnTo>
                <a:lnTo>
                  <a:pt x="3047" y="3481"/>
                </a:lnTo>
                <a:lnTo>
                  <a:pt x="3018" y="3488"/>
                </a:lnTo>
                <a:lnTo>
                  <a:pt x="2990" y="3492"/>
                </a:lnTo>
                <a:lnTo>
                  <a:pt x="2960" y="3495"/>
                </a:lnTo>
                <a:lnTo>
                  <a:pt x="2930" y="3496"/>
                </a:lnTo>
                <a:lnTo>
                  <a:pt x="2906" y="3495"/>
                </a:lnTo>
                <a:lnTo>
                  <a:pt x="2883" y="3493"/>
                </a:lnTo>
                <a:lnTo>
                  <a:pt x="2860" y="3489"/>
                </a:lnTo>
                <a:lnTo>
                  <a:pt x="2837" y="3485"/>
                </a:lnTo>
                <a:lnTo>
                  <a:pt x="2814" y="3480"/>
                </a:lnTo>
                <a:lnTo>
                  <a:pt x="2791" y="3473"/>
                </a:lnTo>
                <a:lnTo>
                  <a:pt x="2769" y="3465"/>
                </a:lnTo>
                <a:lnTo>
                  <a:pt x="2748" y="3455"/>
                </a:lnTo>
                <a:lnTo>
                  <a:pt x="2726" y="3445"/>
                </a:lnTo>
                <a:lnTo>
                  <a:pt x="2704" y="3434"/>
                </a:lnTo>
                <a:lnTo>
                  <a:pt x="2683" y="3420"/>
                </a:lnTo>
                <a:lnTo>
                  <a:pt x="2663" y="3407"/>
                </a:lnTo>
                <a:lnTo>
                  <a:pt x="2641" y="3390"/>
                </a:lnTo>
                <a:lnTo>
                  <a:pt x="2622" y="3374"/>
                </a:lnTo>
                <a:lnTo>
                  <a:pt x="2602" y="3357"/>
                </a:lnTo>
                <a:lnTo>
                  <a:pt x="2581" y="3338"/>
                </a:lnTo>
                <a:lnTo>
                  <a:pt x="2562" y="3317"/>
                </a:lnTo>
                <a:lnTo>
                  <a:pt x="2545" y="3297"/>
                </a:lnTo>
                <a:lnTo>
                  <a:pt x="2529" y="3277"/>
                </a:lnTo>
                <a:lnTo>
                  <a:pt x="2514" y="3257"/>
                </a:lnTo>
                <a:lnTo>
                  <a:pt x="2499" y="3235"/>
                </a:lnTo>
                <a:lnTo>
                  <a:pt x="2487" y="3213"/>
                </a:lnTo>
                <a:lnTo>
                  <a:pt x="2475" y="3192"/>
                </a:lnTo>
                <a:lnTo>
                  <a:pt x="2464" y="3170"/>
                </a:lnTo>
                <a:lnTo>
                  <a:pt x="2454" y="3147"/>
                </a:lnTo>
                <a:lnTo>
                  <a:pt x="2446" y="3125"/>
                </a:lnTo>
                <a:lnTo>
                  <a:pt x="2439" y="3102"/>
                </a:lnTo>
                <a:lnTo>
                  <a:pt x="2434" y="3078"/>
                </a:lnTo>
                <a:lnTo>
                  <a:pt x="2430" y="3055"/>
                </a:lnTo>
                <a:lnTo>
                  <a:pt x="2427" y="3031"/>
                </a:lnTo>
                <a:lnTo>
                  <a:pt x="2425" y="3006"/>
                </a:lnTo>
                <a:lnTo>
                  <a:pt x="2425" y="2982"/>
                </a:lnTo>
                <a:lnTo>
                  <a:pt x="2425" y="2958"/>
                </a:lnTo>
                <a:lnTo>
                  <a:pt x="2427" y="2932"/>
                </a:lnTo>
                <a:lnTo>
                  <a:pt x="2431" y="2908"/>
                </a:lnTo>
                <a:lnTo>
                  <a:pt x="2438" y="2882"/>
                </a:lnTo>
                <a:lnTo>
                  <a:pt x="2445" y="2858"/>
                </a:lnTo>
                <a:lnTo>
                  <a:pt x="2454" y="2832"/>
                </a:lnTo>
                <a:lnTo>
                  <a:pt x="2464" y="2808"/>
                </a:lnTo>
                <a:lnTo>
                  <a:pt x="2476" y="2782"/>
                </a:lnTo>
                <a:lnTo>
                  <a:pt x="2488" y="2756"/>
                </a:lnTo>
                <a:lnTo>
                  <a:pt x="2503" y="2731"/>
                </a:lnTo>
                <a:lnTo>
                  <a:pt x="2519" y="2706"/>
                </a:lnTo>
                <a:lnTo>
                  <a:pt x="2537" y="2680"/>
                </a:lnTo>
                <a:lnTo>
                  <a:pt x="2556" y="2656"/>
                </a:lnTo>
                <a:lnTo>
                  <a:pt x="2576" y="2633"/>
                </a:lnTo>
                <a:lnTo>
                  <a:pt x="2599" y="2609"/>
                </a:lnTo>
                <a:lnTo>
                  <a:pt x="2622" y="2587"/>
                </a:lnTo>
                <a:lnTo>
                  <a:pt x="2998" y="2222"/>
                </a:lnTo>
                <a:close/>
              </a:path>
            </a:pathLst>
          </a:custGeom>
          <a:solidFill>
            <a:schemeClr val="tx1">
              <a:alpha val="20000"/>
            </a:schemeClr>
          </a:solidFill>
          <a:ln>
            <a:noFill/>
          </a:ln>
        </p:spPr>
        <p:txBody>
          <a:bodyPr anchor="ctr"/>
          <a:lstStyle/>
          <a:p>
            <a:endParaRPr lang="zh-CN" altLang="en-US">
              <a:latin typeface="+mj-lt"/>
            </a:endParaRPr>
          </a:p>
        </p:txBody>
      </p:sp>
      <p:sp>
        <p:nvSpPr>
          <p:cNvPr id="88" name="KSO_Shape"/>
          <p:cNvSpPr>
            <a:spLocks/>
          </p:cNvSpPr>
          <p:nvPr/>
        </p:nvSpPr>
        <p:spPr bwMode="auto">
          <a:xfrm rot="2164052" flipH="1">
            <a:off x="14462047" y="7652786"/>
            <a:ext cx="471237" cy="350286"/>
          </a:xfrm>
          <a:custGeom>
            <a:avLst/>
            <a:gdLst>
              <a:gd name="T0" fmla="*/ 2147483646 w 4707"/>
              <a:gd name="T1" fmla="*/ 2147483646 h 3496"/>
              <a:gd name="T2" fmla="*/ 2147483646 w 4707"/>
              <a:gd name="T3" fmla="*/ 2147483646 h 3496"/>
              <a:gd name="T4" fmla="*/ 2147483646 w 4707"/>
              <a:gd name="T5" fmla="*/ 2147483646 h 3496"/>
              <a:gd name="T6" fmla="*/ 2147483646 w 4707"/>
              <a:gd name="T7" fmla="*/ 2147483646 h 3496"/>
              <a:gd name="T8" fmla="*/ 2147483646 w 4707"/>
              <a:gd name="T9" fmla="*/ 2147483646 h 3496"/>
              <a:gd name="T10" fmla="*/ 2147483646 w 4707"/>
              <a:gd name="T11" fmla="*/ 2147483646 h 3496"/>
              <a:gd name="T12" fmla="*/ 2147483646 w 4707"/>
              <a:gd name="T13" fmla="*/ 2147483646 h 3496"/>
              <a:gd name="T14" fmla="*/ 2147483646 w 4707"/>
              <a:gd name="T15" fmla="*/ 2147483646 h 3496"/>
              <a:gd name="T16" fmla="*/ 2147483646 w 4707"/>
              <a:gd name="T17" fmla="*/ 2147483646 h 3496"/>
              <a:gd name="T18" fmla="*/ 2147483646 w 4707"/>
              <a:gd name="T19" fmla="*/ 2147483646 h 3496"/>
              <a:gd name="T20" fmla="*/ 2147483646 w 4707"/>
              <a:gd name="T21" fmla="*/ 2147483646 h 3496"/>
              <a:gd name="T22" fmla="*/ 2147483646 w 4707"/>
              <a:gd name="T23" fmla="*/ 2147483646 h 3496"/>
              <a:gd name="T24" fmla="*/ 2147483646 w 4707"/>
              <a:gd name="T25" fmla="*/ 2147483646 h 3496"/>
              <a:gd name="T26" fmla="*/ 2147483646 w 4707"/>
              <a:gd name="T27" fmla="*/ 2147483646 h 3496"/>
              <a:gd name="T28" fmla="*/ 2147483646 w 4707"/>
              <a:gd name="T29" fmla="*/ 2147483646 h 3496"/>
              <a:gd name="T30" fmla="*/ 2147483646 w 4707"/>
              <a:gd name="T31" fmla="*/ 2147483646 h 3496"/>
              <a:gd name="T32" fmla="*/ 2147483646 w 4707"/>
              <a:gd name="T33" fmla="*/ 2147483646 h 3496"/>
              <a:gd name="T34" fmla="*/ 2147483646 w 4707"/>
              <a:gd name="T35" fmla="*/ 2147483646 h 3496"/>
              <a:gd name="T36" fmla="*/ 2147483646 w 4707"/>
              <a:gd name="T37" fmla="*/ 2147483646 h 3496"/>
              <a:gd name="T38" fmla="*/ 2147483646 w 4707"/>
              <a:gd name="T39" fmla="*/ 2147483646 h 3496"/>
              <a:gd name="T40" fmla="*/ 2147483646 w 4707"/>
              <a:gd name="T41" fmla="*/ 2147483646 h 3496"/>
              <a:gd name="T42" fmla="*/ 2147483646 w 4707"/>
              <a:gd name="T43" fmla="*/ 2147483646 h 3496"/>
              <a:gd name="T44" fmla="*/ 2147483646 w 4707"/>
              <a:gd name="T45" fmla="*/ 2147483646 h 3496"/>
              <a:gd name="T46" fmla="*/ 2147483646 w 4707"/>
              <a:gd name="T47" fmla="*/ 2147483646 h 3496"/>
              <a:gd name="T48" fmla="*/ 2147483646 w 4707"/>
              <a:gd name="T49" fmla="*/ 2147483646 h 3496"/>
              <a:gd name="T50" fmla="*/ 2147483646 w 4707"/>
              <a:gd name="T51" fmla="*/ 2147483646 h 3496"/>
              <a:gd name="T52" fmla="*/ 2147483646 w 4707"/>
              <a:gd name="T53" fmla="*/ 2147483646 h 3496"/>
              <a:gd name="T54" fmla="*/ 2147483646 w 4707"/>
              <a:gd name="T55" fmla="*/ 2147483646 h 3496"/>
              <a:gd name="T56" fmla="*/ 2147483646 w 4707"/>
              <a:gd name="T57" fmla="*/ 2147483646 h 3496"/>
              <a:gd name="T58" fmla="*/ 2147483646 w 4707"/>
              <a:gd name="T59" fmla="*/ 2147483646 h 3496"/>
              <a:gd name="T60" fmla="*/ 2147483646 w 4707"/>
              <a:gd name="T61" fmla="*/ 2147483646 h 3496"/>
              <a:gd name="T62" fmla="*/ 2147483646 w 4707"/>
              <a:gd name="T63" fmla="*/ 2147483646 h 3496"/>
              <a:gd name="T64" fmla="*/ 2147483646 w 4707"/>
              <a:gd name="T65" fmla="*/ 2147483646 h 3496"/>
              <a:gd name="T66" fmla="*/ 2147483646 w 4707"/>
              <a:gd name="T67" fmla="*/ 2147483646 h 3496"/>
              <a:gd name="T68" fmla="*/ 2147483646 w 4707"/>
              <a:gd name="T69" fmla="*/ 2147483646 h 3496"/>
              <a:gd name="T70" fmla="*/ 2147483646 w 4707"/>
              <a:gd name="T71" fmla="*/ 2147483646 h 3496"/>
              <a:gd name="T72" fmla="*/ 2147483646 w 4707"/>
              <a:gd name="T73" fmla="*/ 2147483646 h 3496"/>
              <a:gd name="T74" fmla="*/ 2147483646 w 4707"/>
              <a:gd name="T75" fmla="*/ 2147483646 h 3496"/>
              <a:gd name="T76" fmla="*/ 2147483646 w 4707"/>
              <a:gd name="T77" fmla="*/ 2147483646 h 3496"/>
              <a:gd name="T78" fmla="*/ 2147483646 w 4707"/>
              <a:gd name="T79" fmla="*/ 2147483646 h 3496"/>
              <a:gd name="T80" fmla="*/ 2147483646 w 4707"/>
              <a:gd name="T81" fmla="*/ 2147483646 h 3496"/>
              <a:gd name="T82" fmla="*/ 2147483646 w 4707"/>
              <a:gd name="T83" fmla="*/ 2147483646 h 3496"/>
              <a:gd name="T84" fmla="*/ 2147483646 w 4707"/>
              <a:gd name="T85" fmla="*/ 2147483646 h 3496"/>
              <a:gd name="T86" fmla="*/ 2147483646 w 4707"/>
              <a:gd name="T87" fmla="*/ 2147483646 h 3496"/>
              <a:gd name="T88" fmla="*/ 2147483646 w 4707"/>
              <a:gd name="T89" fmla="*/ 2147483646 h 3496"/>
              <a:gd name="T90" fmla="*/ 2147483646 w 4707"/>
              <a:gd name="T91" fmla="*/ 2147483646 h 3496"/>
              <a:gd name="T92" fmla="*/ 2147483646 w 4707"/>
              <a:gd name="T93" fmla="*/ 2147483646 h 3496"/>
              <a:gd name="T94" fmla="*/ 2147483646 w 4707"/>
              <a:gd name="T95" fmla="*/ 2147483646 h 3496"/>
              <a:gd name="T96" fmla="*/ 2147483646 w 4707"/>
              <a:gd name="T97" fmla="*/ 2147483646 h 3496"/>
              <a:gd name="T98" fmla="*/ 2147483646 w 4707"/>
              <a:gd name="T99" fmla="*/ 2147483646 h 3496"/>
              <a:gd name="T100" fmla="*/ 2147483646 w 4707"/>
              <a:gd name="T101" fmla="*/ 2147483646 h 3496"/>
              <a:gd name="T102" fmla="*/ 2147483646 w 4707"/>
              <a:gd name="T103" fmla="*/ 2147483646 h 3496"/>
              <a:gd name="T104" fmla="*/ 2147483646 w 4707"/>
              <a:gd name="T105" fmla="*/ 2147483646 h 3496"/>
              <a:gd name="T106" fmla="*/ 2147483646 w 4707"/>
              <a:gd name="T107" fmla="*/ 2147483646 h 349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707" h="3496">
                <a:moveTo>
                  <a:pt x="2998" y="2222"/>
                </a:moveTo>
                <a:lnTo>
                  <a:pt x="581" y="2244"/>
                </a:lnTo>
                <a:lnTo>
                  <a:pt x="565" y="2244"/>
                </a:lnTo>
                <a:lnTo>
                  <a:pt x="530" y="2242"/>
                </a:lnTo>
                <a:lnTo>
                  <a:pt x="498" y="2241"/>
                </a:lnTo>
                <a:lnTo>
                  <a:pt x="465" y="2238"/>
                </a:lnTo>
                <a:lnTo>
                  <a:pt x="435" y="2236"/>
                </a:lnTo>
                <a:lnTo>
                  <a:pt x="404" y="2230"/>
                </a:lnTo>
                <a:lnTo>
                  <a:pt x="376" y="2225"/>
                </a:lnTo>
                <a:lnTo>
                  <a:pt x="347" y="2219"/>
                </a:lnTo>
                <a:lnTo>
                  <a:pt x="322" y="2211"/>
                </a:lnTo>
                <a:lnTo>
                  <a:pt x="295" y="2203"/>
                </a:lnTo>
                <a:lnTo>
                  <a:pt x="270" y="2194"/>
                </a:lnTo>
                <a:lnTo>
                  <a:pt x="247" y="2183"/>
                </a:lnTo>
                <a:lnTo>
                  <a:pt x="224" y="2172"/>
                </a:lnTo>
                <a:lnTo>
                  <a:pt x="203" y="2160"/>
                </a:lnTo>
                <a:lnTo>
                  <a:pt x="181" y="2146"/>
                </a:lnTo>
                <a:lnTo>
                  <a:pt x="162" y="2131"/>
                </a:lnTo>
                <a:lnTo>
                  <a:pt x="143" y="2117"/>
                </a:lnTo>
                <a:lnTo>
                  <a:pt x="126" y="2100"/>
                </a:lnTo>
                <a:lnTo>
                  <a:pt x="109" y="2083"/>
                </a:lnTo>
                <a:lnTo>
                  <a:pt x="95" y="2065"/>
                </a:lnTo>
                <a:lnTo>
                  <a:pt x="80" y="2046"/>
                </a:lnTo>
                <a:lnTo>
                  <a:pt x="67" y="2027"/>
                </a:lnTo>
                <a:lnTo>
                  <a:pt x="55" y="2006"/>
                </a:lnTo>
                <a:lnTo>
                  <a:pt x="45" y="1984"/>
                </a:lnTo>
                <a:lnTo>
                  <a:pt x="35" y="1962"/>
                </a:lnTo>
                <a:lnTo>
                  <a:pt x="27" y="1938"/>
                </a:lnTo>
                <a:lnTo>
                  <a:pt x="20" y="1914"/>
                </a:lnTo>
                <a:lnTo>
                  <a:pt x="13" y="1889"/>
                </a:lnTo>
                <a:lnTo>
                  <a:pt x="8" y="1864"/>
                </a:lnTo>
                <a:lnTo>
                  <a:pt x="4" y="1837"/>
                </a:lnTo>
                <a:lnTo>
                  <a:pt x="1" y="1808"/>
                </a:lnTo>
                <a:lnTo>
                  <a:pt x="0" y="1780"/>
                </a:lnTo>
                <a:lnTo>
                  <a:pt x="0" y="1752"/>
                </a:lnTo>
                <a:lnTo>
                  <a:pt x="0" y="1722"/>
                </a:lnTo>
                <a:lnTo>
                  <a:pt x="1" y="1692"/>
                </a:lnTo>
                <a:lnTo>
                  <a:pt x="4" y="1664"/>
                </a:lnTo>
                <a:lnTo>
                  <a:pt x="8" y="1637"/>
                </a:lnTo>
                <a:lnTo>
                  <a:pt x="13" y="1610"/>
                </a:lnTo>
                <a:lnTo>
                  <a:pt x="20" y="1585"/>
                </a:lnTo>
                <a:lnTo>
                  <a:pt x="27" y="1559"/>
                </a:lnTo>
                <a:lnTo>
                  <a:pt x="35" y="1536"/>
                </a:lnTo>
                <a:lnTo>
                  <a:pt x="45" y="1514"/>
                </a:lnTo>
                <a:lnTo>
                  <a:pt x="55" y="1492"/>
                </a:lnTo>
                <a:lnTo>
                  <a:pt x="67" y="1472"/>
                </a:lnTo>
                <a:lnTo>
                  <a:pt x="80" y="1451"/>
                </a:lnTo>
                <a:lnTo>
                  <a:pt x="95" y="1432"/>
                </a:lnTo>
                <a:lnTo>
                  <a:pt x="109" y="1415"/>
                </a:lnTo>
                <a:lnTo>
                  <a:pt x="126" y="1397"/>
                </a:lnTo>
                <a:lnTo>
                  <a:pt x="143" y="1382"/>
                </a:lnTo>
                <a:lnTo>
                  <a:pt x="162" y="1366"/>
                </a:lnTo>
                <a:lnTo>
                  <a:pt x="181" y="1351"/>
                </a:lnTo>
                <a:lnTo>
                  <a:pt x="203" y="1338"/>
                </a:lnTo>
                <a:lnTo>
                  <a:pt x="224" y="1324"/>
                </a:lnTo>
                <a:lnTo>
                  <a:pt x="247" y="1313"/>
                </a:lnTo>
                <a:lnTo>
                  <a:pt x="270" y="1303"/>
                </a:lnTo>
                <a:lnTo>
                  <a:pt x="295" y="1293"/>
                </a:lnTo>
                <a:lnTo>
                  <a:pt x="322" y="1285"/>
                </a:lnTo>
                <a:lnTo>
                  <a:pt x="347" y="1277"/>
                </a:lnTo>
                <a:lnTo>
                  <a:pt x="376" y="1270"/>
                </a:lnTo>
                <a:lnTo>
                  <a:pt x="404" y="1265"/>
                </a:lnTo>
                <a:lnTo>
                  <a:pt x="435" y="1261"/>
                </a:lnTo>
                <a:lnTo>
                  <a:pt x="465" y="1257"/>
                </a:lnTo>
                <a:lnTo>
                  <a:pt x="498" y="1254"/>
                </a:lnTo>
                <a:lnTo>
                  <a:pt x="530" y="1253"/>
                </a:lnTo>
                <a:lnTo>
                  <a:pt x="565" y="1253"/>
                </a:lnTo>
                <a:lnTo>
                  <a:pt x="581" y="1253"/>
                </a:lnTo>
                <a:lnTo>
                  <a:pt x="2997" y="1273"/>
                </a:lnTo>
                <a:lnTo>
                  <a:pt x="2622" y="920"/>
                </a:lnTo>
                <a:lnTo>
                  <a:pt x="2599" y="897"/>
                </a:lnTo>
                <a:lnTo>
                  <a:pt x="2579" y="873"/>
                </a:lnTo>
                <a:lnTo>
                  <a:pt x="2558" y="847"/>
                </a:lnTo>
                <a:lnTo>
                  <a:pt x="2539" y="823"/>
                </a:lnTo>
                <a:lnTo>
                  <a:pt x="2522" y="797"/>
                </a:lnTo>
                <a:lnTo>
                  <a:pt x="2506" y="771"/>
                </a:lnTo>
                <a:lnTo>
                  <a:pt x="2491" y="745"/>
                </a:lnTo>
                <a:lnTo>
                  <a:pt x="2479" y="720"/>
                </a:lnTo>
                <a:lnTo>
                  <a:pt x="2465" y="694"/>
                </a:lnTo>
                <a:lnTo>
                  <a:pt x="2454" y="668"/>
                </a:lnTo>
                <a:lnTo>
                  <a:pt x="2446" y="641"/>
                </a:lnTo>
                <a:lnTo>
                  <a:pt x="2438" y="616"/>
                </a:lnTo>
                <a:lnTo>
                  <a:pt x="2431" y="591"/>
                </a:lnTo>
                <a:lnTo>
                  <a:pt x="2427" y="566"/>
                </a:lnTo>
                <a:lnTo>
                  <a:pt x="2425" y="540"/>
                </a:lnTo>
                <a:lnTo>
                  <a:pt x="2425" y="516"/>
                </a:lnTo>
                <a:lnTo>
                  <a:pt x="2425" y="491"/>
                </a:lnTo>
                <a:lnTo>
                  <a:pt x="2427" y="467"/>
                </a:lnTo>
                <a:lnTo>
                  <a:pt x="2430" y="443"/>
                </a:lnTo>
                <a:lnTo>
                  <a:pt x="2434" y="420"/>
                </a:lnTo>
                <a:lnTo>
                  <a:pt x="2439" y="395"/>
                </a:lnTo>
                <a:lnTo>
                  <a:pt x="2446" y="372"/>
                </a:lnTo>
                <a:lnTo>
                  <a:pt x="2454" y="349"/>
                </a:lnTo>
                <a:lnTo>
                  <a:pt x="2464" y="328"/>
                </a:lnTo>
                <a:lnTo>
                  <a:pt x="2475" y="305"/>
                </a:lnTo>
                <a:lnTo>
                  <a:pt x="2487" y="283"/>
                </a:lnTo>
                <a:lnTo>
                  <a:pt x="2499" y="261"/>
                </a:lnTo>
                <a:lnTo>
                  <a:pt x="2514" y="241"/>
                </a:lnTo>
                <a:lnTo>
                  <a:pt x="2529" y="219"/>
                </a:lnTo>
                <a:lnTo>
                  <a:pt x="2545" y="199"/>
                </a:lnTo>
                <a:lnTo>
                  <a:pt x="2562" y="180"/>
                </a:lnTo>
                <a:lnTo>
                  <a:pt x="2581" y="160"/>
                </a:lnTo>
                <a:lnTo>
                  <a:pt x="2602" y="141"/>
                </a:lnTo>
                <a:lnTo>
                  <a:pt x="2622" y="123"/>
                </a:lnTo>
                <a:lnTo>
                  <a:pt x="2641" y="106"/>
                </a:lnTo>
                <a:lnTo>
                  <a:pt x="2663" y="91"/>
                </a:lnTo>
                <a:lnTo>
                  <a:pt x="2683" y="76"/>
                </a:lnTo>
                <a:lnTo>
                  <a:pt x="2704" y="63"/>
                </a:lnTo>
                <a:lnTo>
                  <a:pt x="2726" y="50"/>
                </a:lnTo>
                <a:lnTo>
                  <a:pt x="2748" y="41"/>
                </a:lnTo>
                <a:lnTo>
                  <a:pt x="2769" y="31"/>
                </a:lnTo>
                <a:lnTo>
                  <a:pt x="2791" y="23"/>
                </a:lnTo>
                <a:lnTo>
                  <a:pt x="2814" y="15"/>
                </a:lnTo>
                <a:lnTo>
                  <a:pt x="2837" y="10"/>
                </a:lnTo>
                <a:lnTo>
                  <a:pt x="2860" y="6"/>
                </a:lnTo>
                <a:lnTo>
                  <a:pt x="2883" y="3"/>
                </a:lnTo>
                <a:lnTo>
                  <a:pt x="2906" y="0"/>
                </a:lnTo>
                <a:lnTo>
                  <a:pt x="2930" y="0"/>
                </a:lnTo>
                <a:lnTo>
                  <a:pt x="2960" y="0"/>
                </a:lnTo>
                <a:lnTo>
                  <a:pt x="2988" y="3"/>
                </a:lnTo>
                <a:lnTo>
                  <a:pt x="3017" y="8"/>
                </a:lnTo>
                <a:lnTo>
                  <a:pt x="3045" y="14"/>
                </a:lnTo>
                <a:lnTo>
                  <a:pt x="3071" y="22"/>
                </a:lnTo>
                <a:lnTo>
                  <a:pt x="3098" y="31"/>
                </a:lnTo>
                <a:lnTo>
                  <a:pt x="3122" y="42"/>
                </a:lnTo>
                <a:lnTo>
                  <a:pt x="3147" y="54"/>
                </a:lnTo>
                <a:lnTo>
                  <a:pt x="3171" y="68"/>
                </a:lnTo>
                <a:lnTo>
                  <a:pt x="3195" y="86"/>
                </a:lnTo>
                <a:lnTo>
                  <a:pt x="3221" y="104"/>
                </a:lnTo>
                <a:lnTo>
                  <a:pt x="3247" y="126"/>
                </a:lnTo>
                <a:lnTo>
                  <a:pt x="3272" y="150"/>
                </a:lnTo>
                <a:lnTo>
                  <a:pt x="3298" y="176"/>
                </a:lnTo>
                <a:lnTo>
                  <a:pt x="3325" y="205"/>
                </a:lnTo>
                <a:lnTo>
                  <a:pt x="3352" y="236"/>
                </a:lnTo>
                <a:lnTo>
                  <a:pt x="4707" y="1752"/>
                </a:lnTo>
                <a:lnTo>
                  <a:pt x="3352" y="3265"/>
                </a:lnTo>
                <a:lnTo>
                  <a:pt x="3326" y="3296"/>
                </a:lnTo>
                <a:lnTo>
                  <a:pt x="3301" y="3324"/>
                </a:lnTo>
                <a:lnTo>
                  <a:pt x="3275" y="3350"/>
                </a:lnTo>
                <a:lnTo>
                  <a:pt x="3249" y="3373"/>
                </a:lnTo>
                <a:lnTo>
                  <a:pt x="3225" y="3394"/>
                </a:lnTo>
                <a:lnTo>
                  <a:pt x="3199" y="3412"/>
                </a:lnTo>
                <a:lnTo>
                  <a:pt x="3175" y="3428"/>
                </a:lnTo>
                <a:lnTo>
                  <a:pt x="3152" y="3442"/>
                </a:lnTo>
                <a:lnTo>
                  <a:pt x="3126" y="3454"/>
                </a:lnTo>
                <a:lnTo>
                  <a:pt x="3101" y="3465"/>
                </a:lnTo>
                <a:lnTo>
                  <a:pt x="3074" y="3474"/>
                </a:lnTo>
                <a:lnTo>
                  <a:pt x="3047" y="3481"/>
                </a:lnTo>
                <a:lnTo>
                  <a:pt x="3018" y="3488"/>
                </a:lnTo>
                <a:lnTo>
                  <a:pt x="2990" y="3492"/>
                </a:lnTo>
                <a:lnTo>
                  <a:pt x="2960" y="3495"/>
                </a:lnTo>
                <a:lnTo>
                  <a:pt x="2930" y="3496"/>
                </a:lnTo>
                <a:lnTo>
                  <a:pt x="2906" y="3495"/>
                </a:lnTo>
                <a:lnTo>
                  <a:pt x="2883" y="3493"/>
                </a:lnTo>
                <a:lnTo>
                  <a:pt x="2860" y="3489"/>
                </a:lnTo>
                <a:lnTo>
                  <a:pt x="2837" y="3485"/>
                </a:lnTo>
                <a:lnTo>
                  <a:pt x="2814" y="3480"/>
                </a:lnTo>
                <a:lnTo>
                  <a:pt x="2791" y="3473"/>
                </a:lnTo>
                <a:lnTo>
                  <a:pt x="2769" y="3465"/>
                </a:lnTo>
                <a:lnTo>
                  <a:pt x="2748" y="3455"/>
                </a:lnTo>
                <a:lnTo>
                  <a:pt x="2726" y="3445"/>
                </a:lnTo>
                <a:lnTo>
                  <a:pt x="2704" y="3434"/>
                </a:lnTo>
                <a:lnTo>
                  <a:pt x="2683" y="3420"/>
                </a:lnTo>
                <a:lnTo>
                  <a:pt x="2663" y="3407"/>
                </a:lnTo>
                <a:lnTo>
                  <a:pt x="2641" y="3390"/>
                </a:lnTo>
                <a:lnTo>
                  <a:pt x="2622" y="3374"/>
                </a:lnTo>
                <a:lnTo>
                  <a:pt x="2602" y="3357"/>
                </a:lnTo>
                <a:lnTo>
                  <a:pt x="2581" y="3338"/>
                </a:lnTo>
                <a:lnTo>
                  <a:pt x="2562" y="3317"/>
                </a:lnTo>
                <a:lnTo>
                  <a:pt x="2545" y="3297"/>
                </a:lnTo>
                <a:lnTo>
                  <a:pt x="2529" y="3277"/>
                </a:lnTo>
                <a:lnTo>
                  <a:pt x="2514" y="3257"/>
                </a:lnTo>
                <a:lnTo>
                  <a:pt x="2499" y="3235"/>
                </a:lnTo>
                <a:lnTo>
                  <a:pt x="2487" y="3213"/>
                </a:lnTo>
                <a:lnTo>
                  <a:pt x="2475" y="3192"/>
                </a:lnTo>
                <a:lnTo>
                  <a:pt x="2464" y="3170"/>
                </a:lnTo>
                <a:lnTo>
                  <a:pt x="2454" y="3147"/>
                </a:lnTo>
                <a:lnTo>
                  <a:pt x="2446" y="3125"/>
                </a:lnTo>
                <a:lnTo>
                  <a:pt x="2439" y="3102"/>
                </a:lnTo>
                <a:lnTo>
                  <a:pt x="2434" y="3078"/>
                </a:lnTo>
                <a:lnTo>
                  <a:pt x="2430" y="3055"/>
                </a:lnTo>
                <a:lnTo>
                  <a:pt x="2427" y="3031"/>
                </a:lnTo>
                <a:lnTo>
                  <a:pt x="2425" y="3006"/>
                </a:lnTo>
                <a:lnTo>
                  <a:pt x="2425" y="2982"/>
                </a:lnTo>
                <a:lnTo>
                  <a:pt x="2425" y="2958"/>
                </a:lnTo>
                <a:lnTo>
                  <a:pt x="2427" y="2932"/>
                </a:lnTo>
                <a:lnTo>
                  <a:pt x="2431" y="2908"/>
                </a:lnTo>
                <a:lnTo>
                  <a:pt x="2438" y="2882"/>
                </a:lnTo>
                <a:lnTo>
                  <a:pt x="2445" y="2858"/>
                </a:lnTo>
                <a:lnTo>
                  <a:pt x="2454" y="2832"/>
                </a:lnTo>
                <a:lnTo>
                  <a:pt x="2464" y="2808"/>
                </a:lnTo>
                <a:lnTo>
                  <a:pt x="2476" y="2782"/>
                </a:lnTo>
                <a:lnTo>
                  <a:pt x="2488" y="2756"/>
                </a:lnTo>
                <a:lnTo>
                  <a:pt x="2503" y="2731"/>
                </a:lnTo>
                <a:lnTo>
                  <a:pt x="2519" y="2706"/>
                </a:lnTo>
                <a:lnTo>
                  <a:pt x="2537" y="2680"/>
                </a:lnTo>
                <a:lnTo>
                  <a:pt x="2556" y="2656"/>
                </a:lnTo>
                <a:lnTo>
                  <a:pt x="2576" y="2633"/>
                </a:lnTo>
                <a:lnTo>
                  <a:pt x="2599" y="2609"/>
                </a:lnTo>
                <a:lnTo>
                  <a:pt x="2622" y="2587"/>
                </a:lnTo>
                <a:lnTo>
                  <a:pt x="2998" y="2222"/>
                </a:lnTo>
                <a:close/>
              </a:path>
            </a:pathLst>
          </a:custGeom>
          <a:solidFill>
            <a:schemeClr val="tx1">
              <a:alpha val="20000"/>
            </a:schemeClr>
          </a:solidFill>
          <a:ln>
            <a:noFill/>
          </a:ln>
        </p:spPr>
        <p:txBody>
          <a:bodyPr anchor="ctr"/>
          <a:lstStyle/>
          <a:p>
            <a:endParaRPr lang="zh-CN" altLang="en-US">
              <a:latin typeface="+mj-lt"/>
            </a:endParaRPr>
          </a:p>
        </p:txBody>
      </p:sp>
      <p:sp>
        <p:nvSpPr>
          <p:cNvPr id="89" name="KSO_Shape"/>
          <p:cNvSpPr>
            <a:spLocks/>
          </p:cNvSpPr>
          <p:nvPr/>
        </p:nvSpPr>
        <p:spPr bwMode="auto">
          <a:xfrm rot="2164052" flipH="1">
            <a:off x="13811823" y="6386200"/>
            <a:ext cx="361541" cy="268745"/>
          </a:xfrm>
          <a:custGeom>
            <a:avLst/>
            <a:gdLst>
              <a:gd name="T0" fmla="*/ 2147483646 w 4707"/>
              <a:gd name="T1" fmla="*/ 2147483646 h 3496"/>
              <a:gd name="T2" fmla="*/ 2147483646 w 4707"/>
              <a:gd name="T3" fmla="*/ 2147483646 h 3496"/>
              <a:gd name="T4" fmla="*/ 2147483646 w 4707"/>
              <a:gd name="T5" fmla="*/ 2147483646 h 3496"/>
              <a:gd name="T6" fmla="*/ 2147483646 w 4707"/>
              <a:gd name="T7" fmla="*/ 2147483646 h 3496"/>
              <a:gd name="T8" fmla="*/ 2147483646 w 4707"/>
              <a:gd name="T9" fmla="*/ 2147483646 h 3496"/>
              <a:gd name="T10" fmla="*/ 2147483646 w 4707"/>
              <a:gd name="T11" fmla="*/ 2147483646 h 3496"/>
              <a:gd name="T12" fmla="*/ 2147483646 w 4707"/>
              <a:gd name="T13" fmla="*/ 2147483646 h 3496"/>
              <a:gd name="T14" fmla="*/ 2147483646 w 4707"/>
              <a:gd name="T15" fmla="*/ 2147483646 h 3496"/>
              <a:gd name="T16" fmla="*/ 2147483646 w 4707"/>
              <a:gd name="T17" fmla="*/ 2147483646 h 3496"/>
              <a:gd name="T18" fmla="*/ 2147483646 w 4707"/>
              <a:gd name="T19" fmla="*/ 2147483646 h 3496"/>
              <a:gd name="T20" fmla="*/ 2147483646 w 4707"/>
              <a:gd name="T21" fmla="*/ 2147483646 h 3496"/>
              <a:gd name="T22" fmla="*/ 2147483646 w 4707"/>
              <a:gd name="T23" fmla="*/ 2147483646 h 3496"/>
              <a:gd name="T24" fmla="*/ 2147483646 w 4707"/>
              <a:gd name="T25" fmla="*/ 2147483646 h 3496"/>
              <a:gd name="T26" fmla="*/ 2147483646 w 4707"/>
              <a:gd name="T27" fmla="*/ 2147483646 h 3496"/>
              <a:gd name="T28" fmla="*/ 2147483646 w 4707"/>
              <a:gd name="T29" fmla="*/ 2147483646 h 3496"/>
              <a:gd name="T30" fmla="*/ 2147483646 w 4707"/>
              <a:gd name="T31" fmla="*/ 2147483646 h 3496"/>
              <a:gd name="T32" fmla="*/ 2147483646 w 4707"/>
              <a:gd name="T33" fmla="*/ 2147483646 h 3496"/>
              <a:gd name="T34" fmla="*/ 2147483646 w 4707"/>
              <a:gd name="T35" fmla="*/ 2147483646 h 3496"/>
              <a:gd name="T36" fmla="*/ 2147483646 w 4707"/>
              <a:gd name="T37" fmla="*/ 2147483646 h 3496"/>
              <a:gd name="T38" fmla="*/ 2147483646 w 4707"/>
              <a:gd name="T39" fmla="*/ 2147483646 h 3496"/>
              <a:gd name="T40" fmla="*/ 2147483646 w 4707"/>
              <a:gd name="T41" fmla="*/ 2147483646 h 3496"/>
              <a:gd name="T42" fmla="*/ 2147483646 w 4707"/>
              <a:gd name="T43" fmla="*/ 2147483646 h 3496"/>
              <a:gd name="T44" fmla="*/ 2147483646 w 4707"/>
              <a:gd name="T45" fmla="*/ 2147483646 h 3496"/>
              <a:gd name="T46" fmla="*/ 2147483646 w 4707"/>
              <a:gd name="T47" fmla="*/ 2147483646 h 3496"/>
              <a:gd name="T48" fmla="*/ 2147483646 w 4707"/>
              <a:gd name="T49" fmla="*/ 2147483646 h 3496"/>
              <a:gd name="T50" fmla="*/ 2147483646 w 4707"/>
              <a:gd name="T51" fmla="*/ 2147483646 h 3496"/>
              <a:gd name="T52" fmla="*/ 2147483646 w 4707"/>
              <a:gd name="T53" fmla="*/ 2147483646 h 3496"/>
              <a:gd name="T54" fmla="*/ 2147483646 w 4707"/>
              <a:gd name="T55" fmla="*/ 2147483646 h 3496"/>
              <a:gd name="T56" fmla="*/ 2147483646 w 4707"/>
              <a:gd name="T57" fmla="*/ 2147483646 h 3496"/>
              <a:gd name="T58" fmla="*/ 2147483646 w 4707"/>
              <a:gd name="T59" fmla="*/ 2147483646 h 3496"/>
              <a:gd name="T60" fmla="*/ 2147483646 w 4707"/>
              <a:gd name="T61" fmla="*/ 2147483646 h 3496"/>
              <a:gd name="T62" fmla="*/ 2147483646 w 4707"/>
              <a:gd name="T63" fmla="*/ 2147483646 h 3496"/>
              <a:gd name="T64" fmla="*/ 2147483646 w 4707"/>
              <a:gd name="T65" fmla="*/ 2147483646 h 3496"/>
              <a:gd name="T66" fmla="*/ 2147483646 w 4707"/>
              <a:gd name="T67" fmla="*/ 2147483646 h 3496"/>
              <a:gd name="T68" fmla="*/ 2147483646 w 4707"/>
              <a:gd name="T69" fmla="*/ 2147483646 h 3496"/>
              <a:gd name="T70" fmla="*/ 2147483646 w 4707"/>
              <a:gd name="T71" fmla="*/ 2147483646 h 3496"/>
              <a:gd name="T72" fmla="*/ 2147483646 w 4707"/>
              <a:gd name="T73" fmla="*/ 2147483646 h 3496"/>
              <a:gd name="T74" fmla="*/ 2147483646 w 4707"/>
              <a:gd name="T75" fmla="*/ 2147483646 h 3496"/>
              <a:gd name="T76" fmla="*/ 2147483646 w 4707"/>
              <a:gd name="T77" fmla="*/ 2147483646 h 3496"/>
              <a:gd name="T78" fmla="*/ 2147483646 w 4707"/>
              <a:gd name="T79" fmla="*/ 2147483646 h 3496"/>
              <a:gd name="T80" fmla="*/ 2147483646 w 4707"/>
              <a:gd name="T81" fmla="*/ 2147483646 h 3496"/>
              <a:gd name="T82" fmla="*/ 2147483646 w 4707"/>
              <a:gd name="T83" fmla="*/ 2147483646 h 3496"/>
              <a:gd name="T84" fmla="*/ 2147483646 w 4707"/>
              <a:gd name="T85" fmla="*/ 2147483646 h 3496"/>
              <a:gd name="T86" fmla="*/ 2147483646 w 4707"/>
              <a:gd name="T87" fmla="*/ 2147483646 h 3496"/>
              <a:gd name="T88" fmla="*/ 2147483646 w 4707"/>
              <a:gd name="T89" fmla="*/ 2147483646 h 3496"/>
              <a:gd name="T90" fmla="*/ 2147483646 w 4707"/>
              <a:gd name="T91" fmla="*/ 2147483646 h 3496"/>
              <a:gd name="T92" fmla="*/ 2147483646 w 4707"/>
              <a:gd name="T93" fmla="*/ 2147483646 h 3496"/>
              <a:gd name="T94" fmla="*/ 2147483646 w 4707"/>
              <a:gd name="T95" fmla="*/ 2147483646 h 3496"/>
              <a:gd name="T96" fmla="*/ 2147483646 w 4707"/>
              <a:gd name="T97" fmla="*/ 2147483646 h 3496"/>
              <a:gd name="T98" fmla="*/ 2147483646 w 4707"/>
              <a:gd name="T99" fmla="*/ 2147483646 h 3496"/>
              <a:gd name="T100" fmla="*/ 2147483646 w 4707"/>
              <a:gd name="T101" fmla="*/ 2147483646 h 3496"/>
              <a:gd name="T102" fmla="*/ 2147483646 w 4707"/>
              <a:gd name="T103" fmla="*/ 2147483646 h 3496"/>
              <a:gd name="T104" fmla="*/ 2147483646 w 4707"/>
              <a:gd name="T105" fmla="*/ 2147483646 h 3496"/>
              <a:gd name="T106" fmla="*/ 2147483646 w 4707"/>
              <a:gd name="T107" fmla="*/ 2147483646 h 349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707" h="3496">
                <a:moveTo>
                  <a:pt x="2998" y="2222"/>
                </a:moveTo>
                <a:lnTo>
                  <a:pt x="581" y="2244"/>
                </a:lnTo>
                <a:lnTo>
                  <a:pt x="565" y="2244"/>
                </a:lnTo>
                <a:lnTo>
                  <a:pt x="530" y="2242"/>
                </a:lnTo>
                <a:lnTo>
                  <a:pt x="498" y="2241"/>
                </a:lnTo>
                <a:lnTo>
                  <a:pt x="465" y="2238"/>
                </a:lnTo>
                <a:lnTo>
                  <a:pt x="435" y="2236"/>
                </a:lnTo>
                <a:lnTo>
                  <a:pt x="404" y="2230"/>
                </a:lnTo>
                <a:lnTo>
                  <a:pt x="376" y="2225"/>
                </a:lnTo>
                <a:lnTo>
                  <a:pt x="347" y="2219"/>
                </a:lnTo>
                <a:lnTo>
                  <a:pt x="322" y="2211"/>
                </a:lnTo>
                <a:lnTo>
                  <a:pt x="295" y="2203"/>
                </a:lnTo>
                <a:lnTo>
                  <a:pt x="270" y="2194"/>
                </a:lnTo>
                <a:lnTo>
                  <a:pt x="247" y="2183"/>
                </a:lnTo>
                <a:lnTo>
                  <a:pt x="224" y="2172"/>
                </a:lnTo>
                <a:lnTo>
                  <a:pt x="203" y="2160"/>
                </a:lnTo>
                <a:lnTo>
                  <a:pt x="181" y="2146"/>
                </a:lnTo>
                <a:lnTo>
                  <a:pt x="162" y="2131"/>
                </a:lnTo>
                <a:lnTo>
                  <a:pt x="143" y="2117"/>
                </a:lnTo>
                <a:lnTo>
                  <a:pt x="126" y="2100"/>
                </a:lnTo>
                <a:lnTo>
                  <a:pt x="109" y="2083"/>
                </a:lnTo>
                <a:lnTo>
                  <a:pt x="95" y="2065"/>
                </a:lnTo>
                <a:lnTo>
                  <a:pt x="80" y="2046"/>
                </a:lnTo>
                <a:lnTo>
                  <a:pt x="67" y="2027"/>
                </a:lnTo>
                <a:lnTo>
                  <a:pt x="55" y="2006"/>
                </a:lnTo>
                <a:lnTo>
                  <a:pt x="45" y="1984"/>
                </a:lnTo>
                <a:lnTo>
                  <a:pt x="35" y="1962"/>
                </a:lnTo>
                <a:lnTo>
                  <a:pt x="27" y="1938"/>
                </a:lnTo>
                <a:lnTo>
                  <a:pt x="20" y="1914"/>
                </a:lnTo>
                <a:lnTo>
                  <a:pt x="13" y="1889"/>
                </a:lnTo>
                <a:lnTo>
                  <a:pt x="8" y="1864"/>
                </a:lnTo>
                <a:lnTo>
                  <a:pt x="4" y="1837"/>
                </a:lnTo>
                <a:lnTo>
                  <a:pt x="1" y="1808"/>
                </a:lnTo>
                <a:lnTo>
                  <a:pt x="0" y="1780"/>
                </a:lnTo>
                <a:lnTo>
                  <a:pt x="0" y="1752"/>
                </a:lnTo>
                <a:lnTo>
                  <a:pt x="0" y="1722"/>
                </a:lnTo>
                <a:lnTo>
                  <a:pt x="1" y="1692"/>
                </a:lnTo>
                <a:lnTo>
                  <a:pt x="4" y="1664"/>
                </a:lnTo>
                <a:lnTo>
                  <a:pt x="8" y="1637"/>
                </a:lnTo>
                <a:lnTo>
                  <a:pt x="13" y="1610"/>
                </a:lnTo>
                <a:lnTo>
                  <a:pt x="20" y="1585"/>
                </a:lnTo>
                <a:lnTo>
                  <a:pt x="27" y="1559"/>
                </a:lnTo>
                <a:lnTo>
                  <a:pt x="35" y="1536"/>
                </a:lnTo>
                <a:lnTo>
                  <a:pt x="45" y="1514"/>
                </a:lnTo>
                <a:lnTo>
                  <a:pt x="55" y="1492"/>
                </a:lnTo>
                <a:lnTo>
                  <a:pt x="67" y="1472"/>
                </a:lnTo>
                <a:lnTo>
                  <a:pt x="80" y="1451"/>
                </a:lnTo>
                <a:lnTo>
                  <a:pt x="95" y="1432"/>
                </a:lnTo>
                <a:lnTo>
                  <a:pt x="109" y="1415"/>
                </a:lnTo>
                <a:lnTo>
                  <a:pt x="126" y="1397"/>
                </a:lnTo>
                <a:lnTo>
                  <a:pt x="143" y="1382"/>
                </a:lnTo>
                <a:lnTo>
                  <a:pt x="162" y="1366"/>
                </a:lnTo>
                <a:lnTo>
                  <a:pt x="181" y="1351"/>
                </a:lnTo>
                <a:lnTo>
                  <a:pt x="203" y="1338"/>
                </a:lnTo>
                <a:lnTo>
                  <a:pt x="224" y="1324"/>
                </a:lnTo>
                <a:lnTo>
                  <a:pt x="247" y="1313"/>
                </a:lnTo>
                <a:lnTo>
                  <a:pt x="270" y="1303"/>
                </a:lnTo>
                <a:lnTo>
                  <a:pt x="295" y="1293"/>
                </a:lnTo>
                <a:lnTo>
                  <a:pt x="322" y="1285"/>
                </a:lnTo>
                <a:lnTo>
                  <a:pt x="347" y="1277"/>
                </a:lnTo>
                <a:lnTo>
                  <a:pt x="376" y="1270"/>
                </a:lnTo>
                <a:lnTo>
                  <a:pt x="404" y="1265"/>
                </a:lnTo>
                <a:lnTo>
                  <a:pt x="435" y="1261"/>
                </a:lnTo>
                <a:lnTo>
                  <a:pt x="465" y="1257"/>
                </a:lnTo>
                <a:lnTo>
                  <a:pt x="498" y="1254"/>
                </a:lnTo>
                <a:lnTo>
                  <a:pt x="530" y="1253"/>
                </a:lnTo>
                <a:lnTo>
                  <a:pt x="565" y="1253"/>
                </a:lnTo>
                <a:lnTo>
                  <a:pt x="581" y="1253"/>
                </a:lnTo>
                <a:lnTo>
                  <a:pt x="2997" y="1273"/>
                </a:lnTo>
                <a:lnTo>
                  <a:pt x="2622" y="920"/>
                </a:lnTo>
                <a:lnTo>
                  <a:pt x="2599" y="897"/>
                </a:lnTo>
                <a:lnTo>
                  <a:pt x="2579" y="873"/>
                </a:lnTo>
                <a:lnTo>
                  <a:pt x="2558" y="847"/>
                </a:lnTo>
                <a:lnTo>
                  <a:pt x="2539" y="823"/>
                </a:lnTo>
                <a:lnTo>
                  <a:pt x="2522" y="797"/>
                </a:lnTo>
                <a:lnTo>
                  <a:pt x="2506" y="771"/>
                </a:lnTo>
                <a:lnTo>
                  <a:pt x="2491" y="745"/>
                </a:lnTo>
                <a:lnTo>
                  <a:pt x="2479" y="720"/>
                </a:lnTo>
                <a:lnTo>
                  <a:pt x="2465" y="694"/>
                </a:lnTo>
                <a:lnTo>
                  <a:pt x="2454" y="668"/>
                </a:lnTo>
                <a:lnTo>
                  <a:pt x="2446" y="641"/>
                </a:lnTo>
                <a:lnTo>
                  <a:pt x="2438" y="616"/>
                </a:lnTo>
                <a:lnTo>
                  <a:pt x="2431" y="591"/>
                </a:lnTo>
                <a:lnTo>
                  <a:pt x="2427" y="566"/>
                </a:lnTo>
                <a:lnTo>
                  <a:pt x="2425" y="540"/>
                </a:lnTo>
                <a:lnTo>
                  <a:pt x="2425" y="516"/>
                </a:lnTo>
                <a:lnTo>
                  <a:pt x="2425" y="491"/>
                </a:lnTo>
                <a:lnTo>
                  <a:pt x="2427" y="467"/>
                </a:lnTo>
                <a:lnTo>
                  <a:pt x="2430" y="443"/>
                </a:lnTo>
                <a:lnTo>
                  <a:pt x="2434" y="420"/>
                </a:lnTo>
                <a:lnTo>
                  <a:pt x="2439" y="395"/>
                </a:lnTo>
                <a:lnTo>
                  <a:pt x="2446" y="372"/>
                </a:lnTo>
                <a:lnTo>
                  <a:pt x="2454" y="349"/>
                </a:lnTo>
                <a:lnTo>
                  <a:pt x="2464" y="328"/>
                </a:lnTo>
                <a:lnTo>
                  <a:pt x="2475" y="305"/>
                </a:lnTo>
                <a:lnTo>
                  <a:pt x="2487" y="283"/>
                </a:lnTo>
                <a:lnTo>
                  <a:pt x="2499" y="261"/>
                </a:lnTo>
                <a:lnTo>
                  <a:pt x="2514" y="241"/>
                </a:lnTo>
                <a:lnTo>
                  <a:pt x="2529" y="219"/>
                </a:lnTo>
                <a:lnTo>
                  <a:pt x="2545" y="199"/>
                </a:lnTo>
                <a:lnTo>
                  <a:pt x="2562" y="180"/>
                </a:lnTo>
                <a:lnTo>
                  <a:pt x="2581" y="160"/>
                </a:lnTo>
                <a:lnTo>
                  <a:pt x="2602" y="141"/>
                </a:lnTo>
                <a:lnTo>
                  <a:pt x="2622" y="123"/>
                </a:lnTo>
                <a:lnTo>
                  <a:pt x="2641" y="106"/>
                </a:lnTo>
                <a:lnTo>
                  <a:pt x="2663" y="91"/>
                </a:lnTo>
                <a:lnTo>
                  <a:pt x="2683" y="76"/>
                </a:lnTo>
                <a:lnTo>
                  <a:pt x="2704" y="63"/>
                </a:lnTo>
                <a:lnTo>
                  <a:pt x="2726" y="50"/>
                </a:lnTo>
                <a:lnTo>
                  <a:pt x="2748" y="41"/>
                </a:lnTo>
                <a:lnTo>
                  <a:pt x="2769" y="31"/>
                </a:lnTo>
                <a:lnTo>
                  <a:pt x="2791" y="23"/>
                </a:lnTo>
                <a:lnTo>
                  <a:pt x="2814" y="15"/>
                </a:lnTo>
                <a:lnTo>
                  <a:pt x="2837" y="10"/>
                </a:lnTo>
                <a:lnTo>
                  <a:pt x="2860" y="6"/>
                </a:lnTo>
                <a:lnTo>
                  <a:pt x="2883" y="3"/>
                </a:lnTo>
                <a:lnTo>
                  <a:pt x="2906" y="0"/>
                </a:lnTo>
                <a:lnTo>
                  <a:pt x="2930" y="0"/>
                </a:lnTo>
                <a:lnTo>
                  <a:pt x="2960" y="0"/>
                </a:lnTo>
                <a:lnTo>
                  <a:pt x="2988" y="3"/>
                </a:lnTo>
                <a:lnTo>
                  <a:pt x="3017" y="8"/>
                </a:lnTo>
                <a:lnTo>
                  <a:pt x="3045" y="14"/>
                </a:lnTo>
                <a:lnTo>
                  <a:pt x="3071" y="22"/>
                </a:lnTo>
                <a:lnTo>
                  <a:pt x="3098" y="31"/>
                </a:lnTo>
                <a:lnTo>
                  <a:pt x="3122" y="42"/>
                </a:lnTo>
                <a:lnTo>
                  <a:pt x="3147" y="54"/>
                </a:lnTo>
                <a:lnTo>
                  <a:pt x="3171" y="68"/>
                </a:lnTo>
                <a:lnTo>
                  <a:pt x="3195" y="86"/>
                </a:lnTo>
                <a:lnTo>
                  <a:pt x="3221" y="104"/>
                </a:lnTo>
                <a:lnTo>
                  <a:pt x="3247" y="126"/>
                </a:lnTo>
                <a:lnTo>
                  <a:pt x="3272" y="150"/>
                </a:lnTo>
                <a:lnTo>
                  <a:pt x="3298" y="176"/>
                </a:lnTo>
                <a:lnTo>
                  <a:pt x="3325" y="205"/>
                </a:lnTo>
                <a:lnTo>
                  <a:pt x="3352" y="236"/>
                </a:lnTo>
                <a:lnTo>
                  <a:pt x="4707" y="1752"/>
                </a:lnTo>
                <a:lnTo>
                  <a:pt x="3352" y="3265"/>
                </a:lnTo>
                <a:lnTo>
                  <a:pt x="3326" y="3296"/>
                </a:lnTo>
                <a:lnTo>
                  <a:pt x="3301" y="3324"/>
                </a:lnTo>
                <a:lnTo>
                  <a:pt x="3275" y="3350"/>
                </a:lnTo>
                <a:lnTo>
                  <a:pt x="3249" y="3373"/>
                </a:lnTo>
                <a:lnTo>
                  <a:pt x="3225" y="3394"/>
                </a:lnTo>
                <a:lnTo>
                  <a:pt x="3199" y="3412"/>
                </a:lnTo>
                <a:lnTo>
                  <a:pt x="3175" y="3428"/>
                </a:lnTo>
                <a:lnTo>
                  <a:pt x="3152" y="3442"/>
                </a:lnTo>
                <a:lnTo>
                  <a:pt x="3126" y="3454"/>
                </a:lnTo>
                <a:lnTo>
                  <a:pt x="3101" y="3465"/>
                </a:lnTo>
                <a:lnTo>
                  <a:pt x="3074" y="3474"/>
                </a:lnTo>
                <a:lnTo>
                  <a:pt x="3047" y="3481"/>
                </a:lnTo>
                <a:lnTo>
                  <a:pt x="3018" y="3488"/>
                </a:lnTo>
                <a:lnTo>
                  <a:pt x="2990" y="3492"/>
                </a:lnTo>
                <a:lnTo>
                  <a:pt x="2960" y="3495"/>
                </a:lnTo>
                <a:lnTo>
                  <a:pt x="2930" y="3496"/>
                </a:lnTo>
                <a:lnTo>
                  <a:pt x="2906" y="3495"/>
                </a:lnTo>
                <a:lnTo>
                  <a:pt x="2883" y="3493"/>
                </a:lnTo>
                <a:lnTo>
                  <a:pt x="2860" y="3489"/>
                </a:lnTo>
                <a:lnTo>
                  <a:pt x="2837" y="3485"/>
                </a:lnTo>
                <a:lnTo>
                  <a:pt x="2814" y="3480"/>
                </a:lnTo>
                <a:lnTo>
                  <a:pt x="2791" y="3473"/>
                </a:lnTo>
                <a:lnTo>
                  <a:pt x="2769" y="3465"/>
                </a:lnTo>
                <a:lnTo>
                  <a:pt x="2748" y="3455"/>
                </a:lnTo>
                <a:lnTo>
                  <a:pt x="2726" y="3445"/>
                </a:lnTo>
                <a:lnTo>
                  <a:pt x="2704" y="3434"/>
                </a:lnTo>
                <a:lnTo>
                  <a:pt x="2683" y="3420"/>
                </a:lnTo>
                <a:lnTo>
                  <a:pt x="2663" y="3407"/>
                </a:lnTo>
                <a:lnTo>
                  <a:pt x="2641" y="3390"/>
                </a:lnTo>
                <a:lnTo>
                  <a:pt x="2622" y="3374"/>
                </a:lnTo>
                <a:lnTo>
                  <a:pt x="2602" y="3357"/>
                </a:lnTo>
                <a:lnTo>
                  <a:pt x="2581" y="3338"/>
                </a:lnTo>
                <a:lnTo>
                  <a:pt x="2562" y="3317"/>
                </a:lnTo>
                <a:lnTo>
                  <a:pt x="2545" y="3297"/>
                </a:lnTo>
                <a:lnTo>
                  <a:pt x="2529" y="3277"/>
                </a:lnTo>
                <a:lnTo>
                  <a:pt x="2514" y="3257"/>
                </a:lnTo>
                <a:lnTo>
                  <a:pt x="2499" y="3235"/>
                </a:lnTo>
                <a:lnTo>
                  <a:pt x="2487" y="3213"/>
                </a:lnTo>
                <a:lnTo>
                  <a:pt x="2475" y="3192"/>
                </a:lnTo>
                <a:lnTo>
                  <a:pt x="2464" y="3170"/>
                </a:lnTo>
                <a:lnTo>
                  <a:pt x="2454" y="3147"/>
                </a:lnTo>
                <a:lnTo>
                  <a:pt x="2446" y="3125"/>
                </a:lnTo>
                <a:lnTo>
                  <a:pt x="2439" y="3102"/>
                </a:lnTo>
                <a:lnTo>
                  <a:pt x="2434" y="3078"/>
                </a:lnTo>
                <a:lnTo>
                  <a:pt x="2430" y="3055"/>
                </a:lnTo>
                <a:lnTo>
                  <a:pt x="2427" y="3031"/>
                </a:lnTo>
                <a:lnTo>
                  <a:pt x="2425" y="3006"/>
                </a:lnTo>
                <a:lnTo>
                  <a:pt x="2425" y="2982"/>
                </a:lnTo>
                <a:lnTo>
                  <a:pt x="2425" y="2958"/>
                </a:lnTo>
                <a:lnTo>
                  <a:pt x="2427" y="2932"/>
                </a:lnTo>
                <a:lnTo>
                  <a:pt x="2431" y="2908"/>
                </a:lnTo>
                <a:lnTo>
                  <a:pt x="2438" y="2882"/>
                </a:lnTo>
                <a:lnTo>
                  <a:pt x="2445" y="2858"/>
                </a:lnTo>
                <a:lnTo>
                  <a:pt x="2454" y="2832"/>
                </a:lnTo>
                <a:lnTo>
                  <a:pt x="2464" y="2808"/>
                </a:lnTo>
                <a:lnTo>
                  <a:pt x="2476" y="2782"/>
                </a:lnTo>
                <a:lnTo>
                  <a:pt x="2488" y="2756"/>
                </a:lnTo>
                <a:lnTo>
                  <a:pt x="2503" y="2731"/>
                </a:lnTo>
                <a:lnTo>
                  <a:pt x="2519" y="2706"/>
                </a:lnTo>
                <a:lnTo>
                  <a:pt x="2537" y="2680"/>
                </a:lnTo>
                <a:lnTo>
                  <a:pt x="2556" y="2656"/>
                </a:lnTo>
                <a:lnTo>
                  <a:pt x="2576" y="2633"/>
                </a:lnTo>
                <a:lnTo>
                  <a:pt x="2599" y="2609"/>
                </a:lnTo>
                <a:lnTo>
                  <a:pt x="2622" y="2587"/>
                </a:lnTo>
                <a:lnTo>
                  <a:pt x="2998" y="2222"/>
                </a:lnTo>
                <a:close/>
              </a:path>
            </a:pathLst>
          </a:custGeom>
          <a:solidFill>
            <a:schemeClr val="tx1">
              <a:alpha val="20000"/>
            </a:schemeClr>
          </a:solidFill>
          <a:ln>
            <a:noFill/>
          </a:ln>
        </p:spPr>
        <p:txBody>
          <a:bodyPr anchor="ctr"/>
          <a:lstStyle/>
          <a:p>
            <a:endParaRPr lang="zh-CN" altLang="en-US">
              <a:latin typeface="+mj-lt"/>
            </a:endParaRPr>
          </a:p>
        </p:txBody>
      </p:sp>
      <p:sp>
        <p:nvSpPr>
          <p:cNvPr id="90" name="KSO_Shape"/>
          <p:cNvSpPr>
            <a:spLocks/>
          </p:cNvSpPr>
          <p:nvPr/>
        </p:nvSpPr>
        <p:spPr bwMode="auto">
          <a:xfrm rot="2164052" flipH="1">
            <a:off x="12676976" y="6332851"/>
            <a:ext cx="509410" cy="451656"/>
          </a:xfrm>
          <a:custGeom>
            <a:avLst/>
            <a:gdLst>
              <a:gd name="T0" fmla="*/ 2147483646 w 4707"/>
              <a:gd name="T1" fmla="*/ 2147483646 h 3496"/>
              <a:gd name="T2" fmla="*/ 2147483646 w 4707"/>
              <a:gd name="T3" fmla="*/ 2147483646 h 3496"/>
              <a:gd name="T4" fmla="*/ 2147483646 w 4707"/>
              <a:gd name="T5" fmla="*/ 2147483646 h 3496"/>
              <a:gd name="T6" fmla="*/ 2147483646 w 4707"/>
              <a:gd name="T7" fmla="*/ 2147483646 h 3496"/>
              <a:gd name="T8" fmla="*/ 2147483646 w 4707"/>
              <a:gd name="T9" fmla="*/ 2147483646 h 3496"/>
              <a:gd name="T10" fmla="*/ 2147483646 w 4707"/>
              <a:gd name="T11" fmla="*/ 2147483646 h 3496"/>
              <a:gd name="T12" fmla="*/ 2147483646 w 4707"/>
              <a:gd name="T13" fmla="*/ 2147483646 h 3496"/>
              <a:gd name="T14" fmla="*/ 2147483646 w 4707"/>
              <a:gd name="T15" fmla="*/ 2147483646 h 3496"/>
              <a:gd name="T16" fmla="*/ 2147483646 w 4707"/>
              <a:gd name="T17" fmla="*/ 2147483646 h 3496"/>
              <a:gd name="T18" fmla="*/ 2147483646 w 4707"/>
              <a:gd name="T19" fmla="*/ 2147483646 h 3496"/>
              <a:gd name="T20" fmla="*/ 2147483646 w 4707"/>
              <a:gd name="T21" fmla="*/ 2147483646 h 3496"/>
              <a:gd name="T22" fmla="*/ 2147483646 w 4707"/>
              <a:gd name="T23" fmla="*/ 2147483646 h 3496"/>
              <a:gd name="T24" fmla="*/ 2147483646 w 4707"/>
              <a:gd name="T25" fmla="*/ 2147483646 h 3496"/>
              <a:gd name="T26" fmla="*/ 2147483646 w 4707"/>
              <a:gd name="T27" fmla="*/ 2147483646 h 3496"/>
              <a:gd name="T28" fmla="*/ 2147483646 w 4707"/>
              <a:gd name="T29" fmla="*/ 2147483646 h 3496"/>
              <a:gd name="T30" fmla="*/ 2147483646 w 4707"/>
              <a:gd name="T31" fmla="*/ 2147483646 h 3496"/>
              <a:gd name="T32" fmla="*/ 2147483646 w 4707"/>
              <a:gd name="T33" fmla="*/ 2147483646 h 3496"/>
              <a:gd name="T34" fmla="*/ 2147483646 w 4707"/>
              <a:gd name="T35" fmla="*/ 2147483646 h 3496"/>
              <a:gd name="T36" fmla="*/ 2147483646 w 4707"/>
              <a:gd name="T37" fmla="*/ 2147483646 h 3496"/>
              <a:gd name="T38" fmla="*/ 2147483646 w 4707"/>
              <a:gd name="T39" fmla="*/ 2147483646 h 3496"/>
              <a:gd name="T40" fmla="*/ 2147483646 w 4707"/>
              <a:gd name="T41" fmla="*/ 2147483646 h 3496"/>
              <a:gd name="T42" fmla="*/ 2147483646 w 4707"/>
              <a:gd name="T43" fmla="*/ 2147483646 h 3496"/>
              <a:gd name="T44" fmla="*/ 2147483646 w 4707"/>
              <a:gd name="T45" fmla="*/ 2147483646 h 3496"/>
              <a:gd name="T46" fmla="*/ 2147483646 w 4707"/>
              <a:gd name="T47" fmla="*/ 2147483646 h 3496"/>
              <a:gd name="T48" fmla="*/ 2147483646 w 4707"/>
              <a:gd name="T49" fmla="*/ 2147483646 h 3496"/>
              <a:gd name="T50" fmla="*/ 2147483646 w 4707"/>
              <a:gd name="T51" fmla="*/ 2147483646 h 3496"/>
              <a:gd name="T52" fmla="*/ 2147483646 w 4707"/>
              <a:gd name="T53" fmla="*/ 2147483646 h 3496"/>
              <a:gd name="T54" fmla="*/ 2147483646 w 4707"/>
              <a:gd name="T55" fmla="*/ 2147483646 h 3496"/>
              <a:gd name="T56" fmla="*/ 2147483646 w 4707"/>
              <a:gd name="T57" fmla="*/ 2147483646 h 3496"/>
              <a:gd name="T58" fmla="*/ 2147483646 w 4707"/>
              <a:gd name="T59" fmla="*/ 2147483646 h 3496"/>
              <a:gd name="T60" fmla="*/ 2147483646 w 4707"/>
              <a:gd name="T61" fmla="*/ 2147483646 h 3496"/>
              <a:gd name="T62" fmla="*/ 2147483646 w 4707"/>
              <a:gd name="T63" fmla="*/ 2147483646 h 3496"/>
              <a:gd name="T64" fmla="*/ 2147483646 w 4707"/>
              <a:gd name="T65" fmla="*/ 2147483646 h 3496"/>
              <a:gd name="T66" fmla="*/ 2147483646 w 4707"/>
              <a:gd name="T67" fmla="*/ 2147483646 h 3496"/>
              <a:gd name="T68" fmla="*/ 2147483646 w 4707"/>
              <a:gd name="T69" fmla="*/ 2147483646 h 3496"/>
              <a:gd name="T70" fmla="*/ 2147483646 w 4707"/>
              <a:gd name="T71" fmla="*/ 2147483646 h 3496"/>
              <a:gd name="T72" fmla="*/ 2147483646 w 4707"/>
              <a:gd name="T73" fmla="*/ 2147483646 h 3496"/>
              <a:gd name="T74" fmla="*/ 2147483646 w 4707"/>
              <a:gd name="T75" fmla="*/ 2147483646 h 3496"/>
              <a:gd name="T76" fmla="*/ 2147483646 w 4707"/>
              <a:gd name="T77" fmla="*/ 2147483646 h 3496"/>
              <a:gd name="T78" fmla="*/ 2147483646 w 4707"/>
              <a:gd name="T79" fmla="*/ 2147483646 h 3496"/>
              <a:gd name="T80" fmla="*/ 2147483646 w 4707"/>
              <a:gd name="T81" fmla="*/ 2147483646 h 3496"/>
              <a:gd name="T82" fmla="*/ 2147483646 w 4707"/>
              <a:gd name="T83" fmla="*/ 2147483646 h 3496"/>
              <a:gd name="T84" fmla="*/ 2147483646 w 4707"/>
              <a:gd name="T85" fmla="*/ 2147483646 h 3496"/>
              <a:gd name="T86" fmla="*/ 2147483646 w 4707"/>
              <a:gd name="T87" fmla="*/ 2147483646 h 3496"/>
              <a:gd name="T88" fmla="*/ 2147483646 w 4707"/>
              <a:gd name="T89" fmla="*/ 2147483646 h 3496"/>
              <a:gd name="T90" fmla="*/ 2147483646 w 4707"/>
              <a:gd name="T91" fmla="*/ 2147483646 h 3496"/>
              <a:gd name="T92" fmla="*/ 2147483646 w 4707"/>
              <a:gd name="T93" fmla="*/ 2147483646 h 3496"/>
              <a:gd name="T94" fmla="*/ 2147483646 w 4707"/>
              <a:gd name="T95" fmla="*/ 2147483646 h 3496"/>
              <a:gd name="T96" fmla="*/ 2147483646 w 4707"/>
              <a:gd name="T97" fmla="*/ 2147483646 h 3496"/>
              <a:gd name="T98" fmla="*/ 2147483646 w 4707"/>
              <a:gd name="T99" fmla="*/ 2147483646 h 3496"/>
              <a:gd name="T100" fmla="*/ 2147483646 w 4707"/>
              <a:gd name="T101" fmla="*/ 2147483646 h 3496"/>
              <a:gd name="T102" fmla="*/ 2147483646 w 4707"/>
              <a:gd name="T103" fmla="*/ 2147483646 h 3496"/>
              <a:gd name="T104" fmla="*/ 2147483646 w 4707"/>
              <a:gd name="T105" fmla="*/ 2147483646 h 3496"/>
              <a:gd name="T106" fmla="*/ 2147483646 w 4707"/>
              <a:gd name="T107" fmla="*/ 2147483646 h 349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707" h="3496">
                <a:moveTo>
                  <a:pt x="2998" y="2222"/>
                </a:moveTo>
                <a:lnTo>
                  <a:pt x="581" y="2244"/>
                </a:lnTo>
                <a:lnTo>
                  <a:pt x="565" y="2244"/>
                </a:lnTo>
                <a:lnTo>
                  <a:pt x="530" y="2242"/>
                </a:lnTo>
                <a:lnTo>
                  <a:pt x="498" y="2241"/>
                </a:lnTo>
                <a:lnTo>
                  <a:pt x="465" y="2238"/>
                </a:lnTo>
                <a:lnTo>
                  <a:pt x="435" y="2236"/>
                </a:lnTo>
                <a:lnTo>
                  <a:pt x="404" y="2230"/>
                </a:lnTo>
                <a:lnTo>
                  <a:pt x="376" y="2225"/>
                </a:lnTo>
                <a:lnTo>
                  <a:pt x="347" y="2219"/>
                </a:lnTo>
                <a:lnTo>
                  <a:pt x="322" y="2211"/>
                </a:lnTo>
                <a:lnTo>
                  <a:pt x="295" y="2203"/>
                </a:lnTo>
                <a:lnTo>
                  <a:pt x="270" y="2194"/>
                </a:lnTo>
                <a:lnTo>
                  <a:pt x="247" y="2183"/>
                </a:lnTo>
                <a:lnTo>
                  <a:pt x="224" y="2172"/>
                </a:lnTo>
                <a:lnTo>
                  <a:pt x="203" y="2160"/>
                </a:lnTo>
                <a:lnTo>
                  <a:pt x="181" y="2146"/>
                </a:lnTo>
                <a:lnTo>
                  <a:pt x="162" y="2131"/>
                </a:lnTo>
                <a:lnTo>
                  <a:pt x="143" y="2117"/>
                </a:lnTo>
                <a:lnTo>
                  <a:pt x="126" y="2100"/>
                </a:lnTo>
                <a:lnTo>
                  <a:pt x="109" y="2083"/>
                </a:lnTo>
                <a:lnTo>
                  <a:pt x="95" y="2065"/>
                </a:lnTo>
                <a:lnTo>
                  <a:pt x="80" y="2046"/>
                </a:lnTo>
                <a:lnTo>
                  <a:pt x="67" y="2027"/>
                </a:lnTo>
                <a:lnTo>
                  <a:pt x="55" y="2006"/>
                </a:lnTo>
                <a:lnTo>
                  <a:pt x="45" y="1984"/>
                </a:lnTo>
                <a:lnTo>
                  <a:pt x="35" y="1962"/>
                </a:lnTo>
                <a:lnTo>
                  <a:pt x="27" y="1938"/>
                </a:lnTo>
                <a:lnTo>
                  <a:pt x="20" y="1914"/>
                </a:lnTo>
                <a:lnTo>
                  <a:pt x="13" y="1889"/>
                </a:lnTo>
                <a:lnTo>
                  <a:pt x="8" y="1864"/>
                </a:lnTo>
                <a:lnTo>
                  <a:pt x="4" y="1837"/>
                </a:lnTo>
                <a:lnTo>
                  <a:pt x="1" y="1808"/>
                </a:lnTo>
                <a:lnTo>
                  <a:pt x="0" y="1780"/>
                </a:lnTo>
                <a:lnTo>
                  <a:pt x="0" y="1752"/>
                </a:lnTo>
                <a:lnTo>
                  <a:pt x="0" y="1722"/>
                </a:lnTo>
                <a:lnTo>
                  <a:pt x="1" y="1692"/>
                </a:lnTo>
                <a:lnTo>
                  <a:pt x="4" y="1664"/>
                </a:lnTo>
                <a:lnTo>
                  <a:pt x="8" y="1637"/>
                </a:lnTo>
                <a:lnTo>
                  <a:pt x="13" y="1610"/>
                </a:lnTo>
                <a:lnTo>
                  <a:pt x="20" y="1585"/>
                </a:lnTo>
                <a:lnTo>
                  <a:pt x="27" y="1559"/>
                </a:lnTo>
                <a:lnTo>
                  <a:pt x="35" y="1536"/>
                </a:lnTo>
                <a:lnTo>
                  <a:pt x="45" y="1514"/>
                </a:lnTo>
                <a:lnTo>
                  <a:pt x="55" y="1492"/>
                </a:lnTo>
                <a:lnTo>
                  <a:pt x="67" y="1472"/>
                </a:lnTo>
                <a:lnTo>
                  <a:pt x="80" y="1451"/>
                </a:lnTo>
                <a:lnTo>
                  <a:pt x="95" y="1432"/>
                </a:lnTo>
                <a:lnTo>
                  <a:pt x="109" y="1415"/>
                </a:lnTo>
                <a:lnTo>
                  <a:pt x="126" y="1397"/>
                </a:lnTo>
                <a:lnTo>
                  <a:pt x="143" y="1382"/>
                </a:lnTo>
                <a:lnTo>
                  <a:pt x="162" y="1366"/>
                </a:lnTo>
                <a:lnTo>
                  <a:pt x="181" y="1351"/>
                </a:lnTo>
                <a:lnTo>
                  <a:pt x="203" y="1338"/>
                </a:lnTo>
                <a:lnTo>
                  <a:pt x="224" y="1324"/>
                </a:lnTo>
                <a:lnTo>
                  <a:pt x="247" y="1313"/>
                </a:lnTo>
                <a:lnTo>
                  <a:pt x="270" y="1303"/>
                </a:lnTo>
                <a:lnTo>
                  <a:pt x="295" y="1293"/>
                </a:lnTo>
                <a:lnTo>
                  <a:pt x="322" y="1285"/>
                </a:lnTo>
                <a:lnTo>
                  <a:pt x="347" y="1277"/>
                </a:lnTo>
                <a:lnTo>
                  <a:pt x="376" y="1270"/>
                </a:lnTo>
                <a:lnTo>
                  <a:pt x="404" y="1265"/>
                </a:lnTo>
                <a:lnTo>
                  <a:pt x="435" y="1261"/>
                </a:lnTo>
                <a:lnTo>
                  <a:pt x="465" y="1257"/>
                </a:lnTo>
                <a:lnTo>
                  <a:pt x="498" y="1254"/>
                </a:lnTo>
                <a:lnTo>
                  <a:pt x="530" y="1253"/>
                </a:lnTo>
                <a:lnTo>
                  <a:pt x="565" y="1253"/>
                </a:lnTo>
                <a:lnTo>
                  <a:pt x="581" y="1253"/>
                </a:lnTo>
                <a:lnTo>
                  <a:pt x="2997" y="1273"/>
                </a:lnTo>
                <a:lnTo>
                  <a:pt x="2622" y="920"/>
                </a:lnTo>
                <a:lnTo>
                  <a:pt x="2599" y="897"/>
                </a:lnTo>
                <a:lnTo>
                  <a:pt x="2579" y="873"/>
                </a:lnTo>
                <a:lnTo>
                  <a:pt x="2558" y="847"/>
                </a:lnTo>
                <a:lnTo>
                  <a:pt x="2539" y="823"/>
                </a:lnTo>
                <a:lnTo>
                  <a:pt x="2522" y="797"/>
                </a:lnTo>
                <a:lnTo>
                  <a:pt x="2506" y="771"/>
                </a:lnTo>
                <a:lnTo>
                  <a:pt x="2491" y="745"/>
                </a:lnTo>
                <a:lnTo>
                  <a:pt x="2479" y="720"/>
                </a:lnTo>
                <a:lnTo>
                  <a:pt x="2465" y="694"/>
                </a:lnTo>
                <a:lnTo>
                  <a:pt x="2454" y="668"/>
                </a:lnTo>
                <a:lnTo>
                  <a:pt x="2446" y="641"/>
                </a:lnTo>
                <a:lnTo>
                  <a:pt x="2438" y="616"/>
                </a:lnTo>
                <a:lnTo>
                  <a:pt x="2431" y="591"/>
                </a:lnTo>
                <a:lnTo>
                  <a:pt x="2427" y="566"/>
                </a:lnTo>
                <a:lnTo>
                  <a:pt x="2425" y="540"/>
                </a:lnTo>
                <a:lnTo>
                  <a:pt x="2425" y="516"/>
                </a:lnTo>
                <a:lnTo>
                  <a:pt x="2425" y="491"/>
                </a:lnTo>
                <a:lnTo>
                  <a:pt x="2427" y="467"/>
                </a:lnTo>
                <a:lnTo>
                  <a:pt x="2430" y="443"/>
                </a:lnTo>
                <a:lnTo>
                  <a:pt x="2434" y="420"/>
                </a:lnTo>
                <a:lnTo>
                  <a:pt x="2439" y="395"/>
                </a:lnTo>
                <a:lnTo>
                  <a:pt x="2446" y="372"/>
                </a:lnTo>
                <a:lnTo>
                  <a:pt x="2454" y="349"/>
                </a:lnTo>
                <a:lnTo>
                  <a:pt x="2464" y="328"/>
                </a:lnTo>
                <a:lnTo>
                  <a:pt x="2475" y="305"/>
                </a:lnTo>
                <a:lnTo>
                  <a:pt x="2487" y="283"/>
                </a:lnTo>
                <a:lnTo>
                  <a:pt x="2499" y="261"/>
                </a:lnTo>
                <a:lnTo>
                  <a:pt x="2514" y="241"/>
                </a:lnTo>
                <a:lnTo>
                  <a:pt x="2529" y="219"/>
                </a:lnTo>
                <a:lnTo>
                  <a:pt x="2545" y="199"/>
                </a:lnTo>
                <a:lnTo>
                  <a:pt x="2562" y="180"/>
                </a:lnTo>
                <a:lnTo>
                  <a:pt x="2581" y="160"/>
                </a:lnTo>
                <a:lnTo>
                  <a:pt x="2602" y="141"/>
                </a:lnTo>
                <a:lnTo>
                  <a:pt x="2622" y="123"/>
                </a:lnTo>
                <a:lnTo>
                  <a:pt x="2641" y="106"/>
                </a:lnTo>
                <a:lnTo>
                  <a:pt x="2663" y="91"/>
                </a:lnTo>
                <a:lnTo>
                  <a:pt x="2683" y="76"/>
                </a:lnTo>
                <a:lnTo>
                  <a:pt x="2704" y="63"/>
                </a:lnTo>
                <a:lnTo>
                  <a:pt x="2726" y="50"/>
                </a:lnTo>
                <a:lnTo>
                  <a:pt x="2748" y="41"/>
                </a:lnTo>
                <a:lnTo>
                  <a:pt x="2769" y="31"/>
                </a:lnTo>
                <a:lnTo>
                  <a:pt x="2791" y="23"/>
                </a:lnTo>
                <a:lnTo>
                  <a:pt x="2814" y="15"/>
                </a:lnTo>
                <a:lnTo>
                  <a:pt x="2837" y="10"/>
                </a:lnTo>
                <a:lnTo>
                  <a:pt x="2860" y="6"/>
                </a:lnTo>
                <a:lnTo>
                  <a:pt x="2883" y="3"/>
                </a:lnTo>
                <a:lnTo>
                  <a:pt x="2906" y="0"/>
                </a:lnTo>
                <a:lnTo>
                  <a:pt x="2930" y="0"/>
                </a:lnTo>
                <a:lnTo>
                  <a:pt x="2960" y="0"/>
                </a:lnTo>
                <a:lnTo>
                  <a:pt x="2988" y="3"/>
                </a:lnTo>
                <a:lnTo>
                  <a:pt x="3017" y="8"/>
                </a:lnTo>
                <a:lnTo>
                  <a:pt x="3045" y="14"/>
                </a:lnTo>
                <a:lnTo>
                  <a:pt x="3071" y="22"/>
                </a:lnTo>
                <a:lnTo>
                  <a:pt x="3098" y="31"/>
                </a:lnTo>
                <a:lnTo>
                  <a:pt x="3122" y="42"/>
                </a:lnTo>
                <a:lnTo>
                  <a:pt x="3147" y="54"/>
                </a:lnTo>
                <a:lnTo>
                  <a:pt x="3171" y="68"/>
                </a:lnTo>
                <a:lnTo>
                  <a:pt x="3195" y="86"/>
                </a:lnTo>
                <a:lnTo>
                  <a:pt x="3221" y="104"/>
                </a:lnTo>
                <a:lnTo>
                  <a:pt x="3247" y="126"/>
                </a:lnTo>
                <a:lnTo>
                  <a:pt x="3272" y="150"/>
                </a:lnTo>
                <a:lnTo>
                  <a:pt x="3298" y="176"/>
                </a:lnTo>
                <a:lnTo>
                  <a:pt x="3325" y="205"/>
                </a:lnTo>
                <a:lnTo>
                  <a:pt x="3352" y="236"/>
                </a:lnTo>
                <a:lnTo>
                  <a:pt x="4707" y="1752"/>
                </a:lnTo>
                <a:lnTo>
                  <a:pt x="3352" y="3265"/>
                </a:lnTo>
                <a:lnTo>
                  <a:pt x="3326" y="3296"/>
                </a:lnTo>
                <a:lnTo>
                  <a:pt x="3301" y="3324"/>
                </a:lnTo>
                <a:lnTo>
                  <a:pt x="3275" y="3350"/>
                </a:lnTo>
                <a:lnTo>
                  <a:pt x="3249" y="3373"/>
                </a:lnTo>
                <a:lnTo>
                  <a:pt x="3225" y="3394"/>
                </a:lnTo>
                <a:lnTo>
                  <a:pt x="3199" y="3412"/>
                </a:lnTo>
                <a:lnTo>
                  <a:pt x="3175" y="3428"/>
                </a:lnTo>
                <a:lnTo>
                  <a:pt x="3152" y="3442"/>
                </a:lnTo>
                <a:lnTo>
                  <a:pt x="3126" y="3454"/>
                </a:lnTo>
                <a:lnTo>
                  <a:pt x="3101" y="3465"/>
                </a:lnTo>
                <a:lnTo>
                  <a:pt x="3074" y="3474"/>
                </a:lnTo>
                <a:lnTo>
                  <a:pt x="3047" y="3481"/>
                </a:lnTo>
                <a:lnTo>
                  <a:pt x="3018" y="3488"/>
                </a:lnTo>
                <a:lnTo>
                  <a:pt x="2990" y="3492"/>
                </a:lnTo>
                <a:lnTo>
                  <a:pt x="2960" y="3495"/>
                </a:lnTo>
                <a:lnTo>
                  <a:pt x="2930" y="3496"/>
                </a:lnTo>
                <a:lnTo>
                  <a:pt x="2906" y="3495"/>
                </a:lnTo>
                <a:lnTo>
                  <a:pt x="2883" y="3493"/>
                </a:lnTo>
                <a:lnTo>
                  <a:pt x="2860" y="3489"/>
                </a:lnTo>
                <a:lnTo>
                  <a:pt x="2837" y="3485"/>
                </a:lnTo>
                <a:lnTo>
                  <a:pt x="2814" y="3480"/>
                </a:lnTo>
                <a:lnTo>
                  <a:pt x="2791" y="3473"/>
                </a:lnTo>
                <a:lnTo>
                  <a:pt x="2769" y="3465"/>
                </a:lnTo>
                <a:lnTo>
                  <a:pt x="2748" y="3455"/>
                </a:lnTo>
                <a:lnTo>
                  <a:pt x="2726" y="3445"/>
                </a:lnTo>
                <a:lnTo>
                  <a:pt x="2704" y="3434"/>
                </a:lnTo>
                <a:lnTo>
                  <a:pt x="2683" y="3420"/>
                </a:lnTo>
                <a:lnTo>
                  <a:pt x="2663" y="3407"/>
                </a:lnTo>
                <a:lnTo>
                  <a:pt x="2641" y="3390"/>
                </a:lnTo>
                <a:lnTo>
                  <a:pt x="2622" y="3374"/>
                </a:lnTo>
                <a:lnTo>
                  <a:pt x="2602" y="3357"/>
                </a:lnTo>
                <a:lnTo>
                  <a:pt x="2581" y="3338"/>
                </a:lnTo>
                <a:lnTo>
                  <a:pt x="2562" y="3317"/>
                </a:lnTo>
                <a:lnTo>
                  <a:pt x="2545" y="3297"/>
                </a:lnTo>
                <a:lnTo>
                  <a:pt x="2529" y="3277"/>
                </a:lnTo>
                <a:lnTo>
                  <a:pt x="2514" y="3257"/>
                </a:lnTo>
                <a:lnTo>
                  <a:pt x="2499" y="3235"/>
                </a:lnTo>
                <a:lnTo>
                  <a:pt x="2487" y="3213"/>
                </a:lnTo>
                <a:lnTo>
                  <a:pt x="2475" y="3192"/>
                </a:lnTo>
                <a:lnTo>
                  <a:pt x="2464" y="3170"/>
                </a:lnTo>
                <a:lnTo>
                  <a:pt x="2454" y="3147"/>
                </a:lnTo>
                <a:lnTo>
                  <a:pt x="2446" y="3125"/>
                </a:lnTo>
                <a:lnTo>
                  <a:pt x="2439" y="3102"/>
                </a:lnTo>
                <a:lnTo>
                  <a:pt x="2434" y="3078"/>
                </a:lnTo>
                <a:lnTo>
                  <a:pt x="2430" y="3055"/>
                </a:lnTo>
                <a:lnTo>
                  <a:pt x="2427" y="3031"/>
                </a:lnTo>
                <a:lnTo>
                  <a:pt x="2425" y="3006"/>
                </a:lnTo>
                <a:lnTo>
                  <a:pt x="2425" y="2982"/>
                </a:lnTo>
                <a:lnTo>
                  <a:pt x="2425" y="2958"/>
                </a:lnTo>
                <a:lnTo>
                  <a:pt x="2427" y="2932"/>
                </a:lnTo>
                <a:lnTo>
                  <a:pt x="2431" y="2908"/>
                </a:lnTo>
                <a:lnTo>
                  <a:pt x="2438" y="2882"/>
                </a:lnTo>
                <a:lnTo>
                  <a:pt x="2445" y="2858"/>
                </a:lnTo>
                <a:lnTo>
                  <a:pt x="2454" y="2832"/>
                </a:lnTo>
                <a:lnTo>
                  <a:pt x="2464" y="2808"/>
                </a:lnTo>
                <a:lnTo>
                  <a:pt x="2476" y="2782"/>
                </a:lnTo>
                <a:lnTo>
                  <a:pt x="2488" y="2756"/>
                </a:lnTo>
                <a:lnTo>
                  <a:pt x="2503" y="2731"/>
                </a:lnTo>
                <a:lnTo>
                  <a:pt x="2519" y="2706"/>
                </a:lnTo>
                <a:lnTo>
                  <a:pt x="2537" y="2680"/>
                </a:lnTo>
                <a:lnTo>
                  <a:pt x="2556" y="2656"/>
                </a:lnTo>
                <a:lnTo>
                  <a:pt x="2576" y="2633"/>
                </a:lnTo>
                <a:lnTo>
                  <a:pt x="2599" y="2609"/>
                </a:lnTo>
                <a:lnTo>
                  <a:pt x="2622" y="2587"/>
                </a:lnTo>
                <a:lnTo>
                  <a:pt x="2998" y="2222"/>
                </a:lnTo>
                <a:close/>
              </a:path>
            </a:pathLst>
          </a:custGeom>
          <a:solidFill>
            <a:schemeClr val="tx1">
              <a:alpha val="20000"/>
            </a:schemeClr>
          </a:solidFill>
          <a:ln>
            <a:noFill/>
          </a:ln>
        </p:spPr>
        <p:txBody>
          <a:bodyPr anchor="ctr"/>
          <a:lstStyle/>
          <a:p>
            <a:endParaRPr lang="zh-CN" altLang="en-US">
              <a:latin typeface="+mj-lt"/>
            </a:endParaRPr>
          </a:p>
        </p:txBody>
      </p:sp>
      <p:grpSp>
        <p:nvGrpSpPr>
          <p:cNvPr id="91" name="组合 90"/>
          <p:cNvGrpSpPr/>
          <p:nvPr/>
        </p:nvGrpSpPr>
        <p:grpSpPr>
          <a:xfrm rot="2215365" flipH="1">
            <a:off x="14511456" y="7104029"/>
            <a:ext cx="585587" cy="91143"/>
            <a:chOff x="8614611" y="410539"/>
            <a:chExt cx="585587" cy="91143"/>
          </a:xfrm>
        </p:grpSpPr>
        <p:sp>
          <p:nvSpPr>
            <p:cNvPr id="103" name="圆角矩形 102"/>
            <p:cNvSpPr/>
            <p:nvPr/>
          </p:nvSpPr>
          <p:spPr>
            <a:xfrm>
              <a:off x="861461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  <a:latin typeface="+mj-lt"/>
              </a:endParaRPr>
            </a:p>
          </p:txBody>
        </p:sp>
        <p:sp>
          <p:nvSpPr>
            <p:cNvPr id="104" name="圆角矩形 103"/>
            <p:cNvSpPr/>
            <p:nvPr/>
          </p:nvSpPr>
          <p:spPr>
            <a:xfrm>
              <a:off x="8779426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  <a:latin typeface="+mj-lt"/>
              </a:endParaRPr>
            </a:p>
          </p:txBody>
        </p:sp>
        <p:sp>
          <p:nvSpPr>
            <p:cNvPr id="105" name="圆角矩形 104"/>
            <p:cNvSpPr/>
            <p:nvPr/>
          </p:nvSpPr>
          <p:spPr>
            <a:xfrm>
              <a:off x="894424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  <a:latin typeface="+mj-lt"/>
              </a:endParaRPr>
            </a:p>
          </p:txBody>
        </p:sp>
        <p:sp>
          <p:nvSpPr>
            <p:cNvPr id="106" name="圆角矩形 105"/>
            <p:cNvSpPr/>
            <p:nvPr/>
          </p:nvSpPr>
          <p:spPr>
            <a:xfrm>
              <a:off x="9109055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  <a:latin typeface="+mj-lt"/>
              </a:endParaRPr>
            </a:p>
          </p:txBody>
        </p:sp>
      </p:grpSp>
      <p:grpSp>
        <p:nvGrpSpPr>
          <p:cNvPr id="92" name="组合 91"/>
          <p:cNvGrpSpPr/>
          <p:nvPr/>
        </p:nvGrpSpPr>
        <p:grpSpPr>
          <a:xfrm rot="2215365" flipH="1">
            <a:off x="13251875" y="6971465"/>
            <a:ext cx="585587" cy="91143"/>
            <a:chOff x="8614611" y="410539"/>
            <a:chExt cx="585587" cy="91143"/>
          </a:xfrm>
        </p:grpSpPr>
        <p:sp>
          <p:nvSpPr>
            <p:cNvPr id="99" name="圆角矩形 98"/>
            <p:cNvSpPr/>
            <p:nvPr/>
          </p:nvSpPr>
          <p:spPr>
            <a:xfrm>
              <a:off x="861461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  <a:latin typeface="+mj-lt"/>
              </a:endParaRPr>
            </a:p>
          </p:txBody>
        </p:sp>
        <p:sp>
          <p:nvSpPr>
            <p:cNvPr id="100" name="圆角矩形 99"/>
            <p:cNvSpPr/>
            <p:nvPr/>
          </p:nvSpPr>
          <p:spPr>
            <a:xfrm>
              <a:off x="8779426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  <a:latin typeface="+mj-lt"/>
              </a:endParaRPr>
            </a:p>
          </p:txBody>
        </p:sp>
        <p:sp>
          <p:nvSpPr>
            <p:cNvPr id="101" name="圆角矩形 100"/>
            <p:cNvSpPr/>
            <p:nvPr/>
          </p:nvSpPr>
          <p:spPr>
            <a:xfrm>
              <a:off x="894424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  <a:latin typeface="+mj-lt"/>
              </a:endParaRPr>
            </a:p>
          </p:txBody>
        </p:sp>
        <p:sp>
          <p:nvSpPr>
            <p:cNvPr id="102" name="圆角矩形 101"/>
            <p:cNvSpPr/>
            <p:nvPr/>
          </p:nvSpPr>
          <p:spPr>
            <a:xfrm>
              <a:off x="9109055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  <a:latin typeface="+mj-lt"/>
              </a:endParaRPr>
            </a:p>
          </p:txBody>
        </p:sp>
      </p:grpSp>
      <p:grpSp>
        <p:nvGrpSpPr>
          <p:cNvPr id="93" name="组合 92"/>
          <p:cNvGrpSpPr/>
          <p:nvPr/>
        </p:nvGrpSpPr>
        <p:grpSpPr>
          <a:xfrm rot="2215365" flipH="1">
            <a:off x="15131819" y="8335293"/>
            <a:ext cx="585587" cy="91143"/>
            <a:chOff x="8614611" y="410539"/>
            <a:chExt cx="585587" cy="91143"/>
          </a:xfrm>
        </p:grpSpPr>
        <p:sp>
          <p:nvSpPr>
            <p:cNvPr id="95" name="圆角矩形 94"/>
            <p:cNvSpPr/>
            <p:nvPr/>
          </p:nvSpPr>
          <p:spPr>
            <a:xfrm>
              <a:off x="861461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  <a:latin typeface="+mj-lt"/>
              </a:endParaRPr>
            </a:p>
          </p:txBody>
        </p:sp>
        <p:sp>
          <p:nvSpPr>
            <p:cNvPr id="96" name="圆角矩形 95"/>
            <p:cNvSpPr/>
            <p:nvPr/>
          </p:nvSpPr>
          <p:spPr>
            <a:xfrm>
              <a:off x="8779426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  <a:latin typeface="+mj-lt"/>
              </a:endParaRPr>
            </a:p>
          </p:txBody>
        </p:sp>
        <p:sp>
          <p:nvSpPr>
            <p:cNvPr id="97" name="圆角矩形 96"/>
            <p:cNvSpPr/>
            <p:nvPr/>
          </p:nvSpPr>
          <p:spPr>
            <a:xfrm>
              <a:off x="894424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  <a:latin typeface="+mj-lt"/>
              </a:endParaRPr>
            </a:p>
          </p:txBody>
        </p:sp>
        <p:sp>
          <p:nvSpPr>
            <p:cNvPr id="98" name="圆角矩形 97"/>
            <p:cNvSpPr/>
            <p:nvPr/>
          </p:nvSpPr>
          <p:spPr>
            <a:xfrm>
              <a:off x="9109055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  <a:latin typeface="+mj-lt"/>
              </a:endParaRPr>
            </a:p>
          </p:txBody>
        </p:sp>
      </p:grpSp>
      <p:sp>
        <p:nvSpPr>
          <p:cNvPr id="94" name="KSO_Shape"/>
          <p:cNvSpPr>
            <a:spLocks/>
          </p:cNvSpPr>
          <p:nvPr/>
        </p:nvSpPr>
        <p:spPr bwMode="auto">
          <a:xfrm rot="2164052" flipH="1">
            <a:off x="15123650" y="6427846"/>
            <a:ext cx="471237" cy="350286"/>
          </a:xfrm>
          <a:custGeom>
            <a:avLst/>
            <a:gdLst>
              <a:gd name="T0" fmla="*/ 2147483646 w 4707"/>
              <a:gd name="T1" fmla="*/ 2147483646 h 3496"/>
              <a:gd name="T2" fmla="*/ 2147483646 w 4707"/>
              <a:gd name="T3" fmla="*/ 2147483646 h 3496"/>
              <a:gd name="T4" fmla="*/ 2147483646 w 4707"/>
              <a:gd name="T5" fmla="*/ 2147483646 h 3496"/>
              <a:gd name="T6" fmla="*/ 2147483646 w 4707"/>
              <a:gd name="T7" fmla="*/ 2147483646 h 3496"/>
              <a:gd name="T8" fmla="*/ 2147483646 w 4707"/>
              <a:gd name="T9" fmla="*/ 2147483646 h 3496"/>
              <a:gd name="T10" fmla="*/ 2147483646 w 4707"/>
              <a:gd name="T11" fmla="*/ 2147483646 h 3496"/>
              <a:gd name="T12" fmla="*/ 2147483646 w 4707"/>
              <a:gd name="T13" fmla="*/ 2147483646 h 3496"/>
              <a:gd name="T14" fmla="*/ 2147483646 w 4707"/>
              <a:gd name="T15" fmla="*/ 2147483646 h 3496"/>
              <a:gd name="T16" fmla="*/ 2147483646 w 4707"/>
              <a:gd name="T17" fmla="*/ 2147483646 h 3496"/>
              <a:gd name="T18" fmla="*/ 2147483646 w 4707"/>
              <a:gd name="T19" fmla="*/ 2147483646 h 3496"/>
              <a:gd name="T20" fmla="*/ 2147483646 w 4707"/>
              <a:gd name="T21" fmla="*/ 2147483646 h 3496"/>
              <a:gd name="T22" fmla="*/ 2147483646 w 4707"/>
              <a:gd name="T23" fmla="*/ 2147483646 h 3496"/>
              <a:gd name="T24" fmla="*/ 2147483646 w 4707"/>
              <a:gd name="T25" fmla="*/ 2147483646 h 3496"/>
              <a:gd name="T26" fmla="*/ 2147483646 w 4707"/>
              <a:gd name="T27" fmla="*/ 2147483646 h 3496"/>
              <a:gd name="T28" fmla="*/ 2147483646 w 4707"/>
              <a:gd name="T29" fmla="*/ 2147483646 h 3496"/>
              <a:gd name="T30" fmla="*/ 2147483646 w 4707"/>
              <a:gd name="T31" fmla="*/ 2147483646 h 3496"/>
              <a:gd name="T32" fmla="*/ 2147483646 w 4707"/>
              <a:gd name="T33" fmla="*/ 2147483646 h 3496"/>
              <a:gd name="T34" fmla="*/ 2147483646 w 4707"/>
              <a:gd name="T35" fmla="*/ 2147483646 h 3496"/>
              <a:gd name="T36" fmla="*/ 2147483646 w 4707"/>
              <a:gd name="T37" fmla="*/ 2147483646 h 3496"/>
              <a:gd name="T38" fmla="*/ 2147483646 w 4707"/>
              <a:gd name="T39" fmla="*/ 2147483646 h 3496"/>
              <a:gd name="T40" fmla="*/ 2147483646 w 4707"/>
              <a:gd name="T41" fmla="*/ 2147483646 h 3496"/>
              <a:gd name="T42" fmla="*/ 2147483646 w 4707"/>
              <a:gd name="T43" fmla="*/ 2147483646 h 3496"/>
              <a:gd name="T44" fmla="*/ 2147483646 w 4707"/>
              <a:gd name="T45" fmla="*/ 2147483646 h 3496"/>
              <a:gd name="T46" fmla="*/ 2147483646 w 4707"/>
              <a:gd name="T47" fmla="*/ 2147483646 h 3496"/>
              <a:gd name="T48" fmla="*/ 2147483646 w 4707"/>
              <a:gd name="T49" fmla="*/ 2147483646 h 3496"/>
              <a:gd name="T50" fmla="*/ 2147483646 w 4707"/>
              <a:gd name="T51" fmla="*/ 2147483646 h 3496"/>
              <a:gd name="T52" fmla="*/ 2147483646 w 4707"/>
              <a:gd name="T53" fmla="*/ 2147483646 h 3496"/>
              <a:gd name="T54" fmla="*/ 2147483646 w 4707"/>
              <a:gd name="T55" fmla="*/ 2147483646 h 3496"/>
              <a:gd name="T56" fmla="*/ 2147483646 w 4707"/>
              <a:gd name="T57" fmla="*/ 2147483646 h 3496"/>
              <a:gd name="T58" fmla="*/ 2147483646 w 4707"/>
              <a:gd name="T59" fmla="*/ 2147483646 h 3496"/>
              <a:gd name="T60" fmla="*/ 2147483646 w 4707"/>
              <a:gd name="T61" fmla="*/ 2147483646 h 3496"/>
              <a:gd name="T62" fmla="*/ 2147483646 w 4707"/>
              <a:gd name="T63" fmla="*/ 2147483646 h 3496"/>
              <a:gd name="T64" fmla="*/ 2147483646 w 4707"/>
              <a:gd name="T65" fmla="*/ 2147483646 h 3496"/>
              <a:gd name="T66" fmla="*/ 2147483646 w 4707"/>
              <a:gd name="T67" fmla="*/ 2147483646 h 3496"/>
              <a:gd name="T68" fmla="*/ 2147483646 w 4707"/>
              <a:gd name="T69" fmla="*/ 2147483646 h 3496"/>
              <a:gd name="T70" fmla="*/ 2147483646 w 4707"/>
              <a:gd name="T71" fmla="*/ 2147483646 h 3496"/>
              <a:gd name="T72" fmla="*/ 2147483646 w 4707"/>
              <a:gd name="T73" fmla="*/ 2147483646 h 3496"/>
              <a:gd name="T74" fmla="*/ 2147483646 w 4707"/>
              <a:gd name="T75" fmla="*/ 2147483646 h 3496"/>
              <a:gd name="T76" fmla="*/ 2147483646 w 4707"/>
              <a:gd name="T77" fmla="*/ 2147483646 h 3496"/>
              <a:gd name="T78" fmla="*/ 2147483646 w 4707"/>
              <a:gd name="T79" fmla="*/ 2147483646 h 3496"/>
              <a:gd name="T80" fmla="*/ 2147483646 w 4707"/>
              <a:gd name="T81" fmla="*/ 2147483646 h 3496"/>
              <a:gd name="T82" fmla="*/ 2147483646 w 4707"/>
              <a:gd name="T83" fmla="*/ 2147483646 h 3496"/>
              <a:gd name="T84" fmla="*/ 2147483646 w 4707"/>
              <a:gd name="T85" fmla="*/ 2147483646 h 3496"/>
              <a:gd name="T86" fmla="*/ 2147483646 w 4707"/>
              <a:gd name="T87" fmla="*/ 2147483646 h 3496"/>
              <a:gd name="T88" fmla="*/ 2147483646 w 4707"/>
              <a:gd name="T89" fmla="*/ 2147483646 h 3496"/>
              <a:gd name="T90" fmla="*/ 2147483646 w 4707"/>
              <a:gd name="T91" fmla="*/ 2147483646 h 3496"/>
              <a:gd name="T92" fmla="*/ 2147483646 w 4707"/>
              <a:gd name="T93" fmla="*/ 2147483646 h 3496"/>
              <a:gd name="T94" fmla="*/ 2147483646 w 4707"/>
              <a:gd name="T95" fmla="*/ 2147483646 h 3496"/>
              <a:gd name="T96" fmla="*/ 2147483646 w 4707"/>
              <a:gd name="T97" fmla="*/ 2147483646 h 3496"/>
              <a:gd name="T98" fmla="*/ 2147483646 w 4707"/>
              <a:gd name="T99" fmla="*/ 2147483646 h 3496"/>
              <a:gd name="T100" fmla="*/ 2147483646 w 4707"/>
              <a:gd name="T101" fmla="*/ 2147483646 h 3496"/>
              <a:gd name="T102" fmla="*/ 2147483646 w 4707"/>
              <a:gd name="T103" fmla="*/ 2147483646 h 3496"/>
              <a:gd name="T104" fmla="*/ 2147483646 w 4707"/>
              <a:gd name="T105" fmla="*/ 2147483646 h 3496"/>
              <a:gd name="T106" fmla="*/ 2147483646 w 4707"/>
              <a:gd name="T107" fmla="*/ 2147483646 h 349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707" h="3496">
                <a:moveTo>
                  <a:pt x="2998" y="2222"/>
                </a:moveTo>
                <a:lnTo>
                  <a:pt x="581" y="2244"/>
                </a:lnTo>
                <a:lnTo>
                  <a:pt x="565" y="2244"/>
                </a:lnTo>
                <a:lnTo>
                  <a:pt x="530" y="2242"/>
                </a:lnTo>
                <a:lnTo>
                  <a:pt x="498" y="2241"/>
                </a:lnTo>
                <a:lnTo>
                  <a:pt x="465" y="2238"/>
                </a:lnTo>
                <a:lnTo>
                  <a:pt x="435" y="2236"/>
                </a:lnTo>
                <a:lnTo>
                  <a:pt x="404" y="2230"/>
                </a:lnTo>
                <a:lnTo>
                  <a:pt x="376" y="2225"/>
                </a:lnTo>
                <a:lnTo>
                  <a:pt x="347" y="2219"/>
                </a:lnTo>
                <a:lnTo>
                  <a:pt x="322" y="2211"/>
                </a:lnTo>
                <a:lnTo>
                  <a:pt x="295" y="2203"/>
                </a:lnTo>
                <a:lnTo>
                  <a:pt x="270" y="2194"/>
                </a:lnTo>
                <a:lnTo>
                  <a:pt x="247" y="2183"/>
                </a:lnTo>
                <a:lnTo>
                  <a:pt x="224" y="2172"/>
                </a:lnTo>
                <a:lnTo>
                  <a:pt x="203" y="2160"/>
                </a:lnTo>
                <a:lnTo>
                  <a:pt x="181" y="2146"/>
                </a:lnTo>
                <a:lnTo>
                  <a:pt x="162" y="2131"/>
                </a:lnTo>
                <a:lnTo>
                  <a:pt x="143" y="2117"/>
                </a:lnTo>
                <a:lnTo>
                  <a:pt x="126" y="2100"/>
                </a:lnTo>
                <a:lnTo>
                  <a:pt x="109" y="2083"/>
                </a:lnTo>
                <a:lnTo>
                  <a:pt x="95" y="2065"/>
                </a:lnTo>
                <a:lnTo>
                  <a:pt x="80" y="2046"/>
                </a:lnTo>
                <a:lnTo>
                  <a:pt x="67" y="2027"/>
                </a:lnTo>
                <a:lnTo>
                  <a:pt x="55" y="2006"/>
                </a:lnTo>
                <a:lnTo>
                  <a:pt x="45" y="1984"/>
                </a:lnTo>
                <a:lnTo>
                  <a:pt x="35" y="1962"/>
                </a:lnTo>
                <a:lnTo>
                  <a:pt x="27" y="1938"/>
                </a:lnTo>
                <a:lnTo>
                  <a:pt x="20" y="1914"/>
                </a:lnTo>
                <a:lnTo>
                  <a:pt x="13" y="1889"/>
                </a:lnTo>
                <a:lnTo>
                  <a:pt x="8" y="1864"/>
                </a:lnTo>
                <a:lnTo>
                  <a:pt x="4" y="1837"/>
                </a:lnTo>
                <a:lnTo>
                  <a:pt x="1" y="1808"/>
                </a:lnTo>
                <a:lnTo>
                  <a:pt x="0" y="1780"/>
                </a:lnTo>
                <a:lnTo>
                  <a:pt x="0" y="1752"/>
                </a:lnTo>
                <a:lnTo>
                  <a:pt x="0" y="1722"/>
                </a:lnTo>
                <a:lnTo>
                  <a:pt x="1" y="1692"/>
                </a:lnTo>
                <a:lnTo>
                  <a:pt x="4" y="1664"/>
                </a:lnTo>
                <a:lnTo>
                  <a:pt x="8" y="1637"/>
                </a:lnTo>
                <a:lnTo>
                  <a:pt x="13" y="1610"/>
                </a:lnTo>
                <a:lnTo>
                  <a:pt x="20" y="1585"/>
                </a:lnTo>
                <a:lnTo>
                  <a:pt x="27" y="1559"/>
                </a:lnTo>
                <a:lnTo>
                  <a:pt x="35" y="1536"/>
                </a:lnTo>
                <a:lnTo>
                  <a:pt x="45" y="1514"/>
                </a:lnTo>
                <a:lnTo>
                  <a:pt x="55" y="1492"/>
                </a:lnTo>
                <a:lnTo>
                  <a:pt x="67" y="1472"/>
                </a:lnTo>
                <a:lnTo>
                  <a:pt x="80" y="1451"/>
                </a:lnTo>
                <a:lnTo>
                  <a:pt x="95" y="1432"/>
                </a:lnTo>
                <a:lnTo>
                  <a:pt x="109" y="1415"/>
                </a:lnTo>
                <a:lnTo>
                  <a:pt x="126" y="1397"/>
                </a:lnTo>
                <a:lnTo>
                  <a:pt x="143" y="1382"/>
                </a:lnTo>
                <a:lnTo>
                  <a:pt x="162" y="1366"/>
                </a:lnTo>
                <a:lnTo>
                  <a:pt x="181" y="1351"/>
                </a:lnTo>
                <a:lnTo>
                  <a:pt x="203" y="1338"/>
                </a:lnTo>
                <a:lnTo>
                  <a:pt x="224" y="1324"/>
                </a:lnTo>
                <a:lnTo>
                  <a:pt x="247" y="1313"/>
                </a:lnTo>
                <a:lnTo>
                  <a:pt x="270" y="1303"/>
                </a:lnTo>
                <a:lnTo>
                  <a:pt x="295" y="1293"/>
                </a:lnTo>
                <a:lnTo>
                  <a:pt x="322" y="1285"/>
                </a:lnTo>
                <a:lnTo>
                  <a:pt x="347" y="1277"/>
                </a:lnTo>
                <a:lnTo>
                  <a:pt x="376" y="1270"/>
                </a:lnTo>
                <a:lnTo>
                  <a:pt x="404" y="1265"/>
                </a:lnTo>
                <a:lnTo>
                  <a:pt x="435" y="1261"/>
                </a:lnTo>
                <a:lnTo>
                  <a:pt x="465" y="1257"/>
                </a:lnTo>
                <a:lnTo>
                  <a:pt x="498" y="1254"/>
                </a:lnTo>
                <a:lnTo>
                  <a:pt x="530" y="1253"/>
                </a:lnTo>
                <a:lnTo>
                  <a:pt x="565" y="1253"/>
                </a:lnTo>
                <a:lnTo>
                  <a:pt x="581" y="1253"/>
                </a:lnTo>
                <a:lnTo>
                  <a:pt x="2997" y="1273"/>
                </a:lnTo>
                <a:lnTo>
                  <a:pt x="2622" y="920"/>
                </a:lnTo>
                <a:lnTo>
                  <a:pt x="2599" y="897"/>
                </a:lnTo>
                <a:lnTo>
                  <a:pt x="2579" y="873"/>
                </a:lnTo>
                <a:lnTo>
                  <a:pt x="2558" y="847"/>
                </a:lnTo>
                <a:lnTo>
                  <a:pt x="2539" y="823"/>
                </a:lnTo>
                <a:lnTo>
                  <a:pt x="2522" y="797"/>
                </a:lnTo>
                <a:lnTo>
                  <a:pt x="2506" y="771"/>
                </a:lnTo>
                <a:lnTo>
                  <a:pt x="2491" y="745"/>
                </a:lnTo>
                <a:lnTo>
                  <a:pt x="2479" y="720"/>
                </a:lnTo>
                <a:lnTo>
                  <a:pt x="2465" y="694"/>
                </a:lnTo>
                <a:lnTo>
                  <a:pt x="2454" y="668"/>
                </a:lnTo>
                <a:lnTo>
                  <a:pt x="2446" y="641"/>
                </a:lnTo>
                <a:lnTo>
                  <a:pt x="2438" y="616"/>
                </a:lnTo>
                <a:lnTo>
                  <a:pt x="2431" y="591"/>
                </a:lnTo>
                <a:lnTo>
                  <a:pt x="2427" y="566"/>
                </a:lnTo>
                <a:lnTo>
                  <a:pt x="2425" y="540"/>
                </a:lnTo>
                <a:lnTo>
                  <a:pt x="2425" y="516"/>
                </a:lnTo>
                <a:lnTo>
                  <a:pt x="2425" y="491"/>
                </a:lnTo>
                <a:lnTo>
                  <a:pt x="2427" y="467"/>
                </a:lnTo>
                <a:lnTo>
                  <a:pt x="2430" y="443"/>
                </a:lnTo>
                <a:lnTo>
                  <a:pt x="2434" y="420"/>
                </a:lnTo>
                <a:lnTo>
                  <a:pt x="2439" y="395"/>
                </a:lnTo>
                <a:lnTo>
                  <a:pt x="2446" y="372"/>
                </a:lnTo>
                <a:lnTo>
                  <a:pt x="2454" y="349"/>
                </a:lnTo>
                <a:lnTo>
                  <a:pt x="2464" y="328"/>
                </a:lnTo>
                <a:lnTo>
                  <a:pt x="2475" y="305"/>
                </a:lnTo>
                <a:lnTo>
                  <a:pt x="2487" y="283"/>
                </a:lnTo>
                <a:lnTo>
                  <a:pt x="2499" y="261"/>
                </a:lnTo>
                <a:lnTo>
                  <a:pt x="2514" y="241"/>
                </a:lnTo>
                <a:lnTo>
                  <a:pt x="2529" y="219"/>
                </a:lnTo>
                <a:lnTo>
                  <a:pt x="2545" y="199"/>
                </a:lnTo>
                <a:lnTo>
                  <a:pt x="2562" y="180"/>
                </a:lnTo>
                <a:lnTo>
                  <a:pt x="2581" y="160"/>
                </a:lnTo>
                <a:lnTo>
                  <a:pt x="2602" y="141"/>
                </a:lnTo>
                <a:lnTo>
                  <a:pt x="2622" y="123"/>
                </a:lnTo>
                <a:lnTo>
                  <a:pt x="2641" y="106"/>
                </a:lnTo>
                <a:lnTo>
                  <a:pt x="2663" y="91"/>
                </a:lnTo>
                <a:lnTo>
                  <a:pt x="2683" y="76"/>
                </a:lnTo>
                <a:lnTo>
                  <a:pt x="2704" y="63"/>
                </a:lnTo>
                <a:lnTo>
                  <a:pt x="2726" y="50"/>
                </a:lnTo>
                <a:lnTo>
                  <a:pt x="2748" y="41"/>
                </a:lnTo>
                <a:lnTo>
                  <a:pt x="2769" y="31"/>
                </a:lnTo>
                <a:lnTo>
                  <a:pt x="2791" y="23"/>
                </a:lnTo>
                <a:lnTo>
                  <a:pt x="2814" y="15"/>
                </a:lnTo>
                <a:lnTo>
                  <a:pt x="2837" y="10"/>
                </a:lnTo>
                <a:lnTo>
                  <a:pt x="2860" y="6"/>
                </a:lnTo>
                <a:lnTo>
                  <a:pt x="2883" y="3"/>
                </a:lnTo>
                <a:lnTo>
                  <a:pt x="2906" y="0"/>
                </a:lnTo>
                <a:lnTo>
                  <a:pt x="2930" y="0"/>
                </a:lnTo>
                <a:lnTo>
                  <a:pt x="2960" y="0"/>
                </a:lnTo>
                <a:lnTo>
                  <a:pt x="2988" y="3"/>
                </a:lnTo>
                <a:lnTo>
                  <a:pt x="3017" y="8"/>
                </a:lnTo>
                <a:lnTo>
                  <a:pt x="3045" y="14"/>
                </a:lnTo>
                <a:lnTo>
                  <a:pt x="3071" y="22"/>
                </a:lnTo>
                <a:lnTo>
                  <a:pt x="3098" y="31"/>
                </a:lnTo>
                <a:lnTo>
                  <a:pt x="3122" y="42"/>
                </a:lnTo>
                <a:lnTo>
                  <a:pt x="3147" y="54"/>
                </a:lnTo>
                <a:lnTo>
                  <a:pt x="3171" y="68"/>
                </a:lnTo>
                <a:lnTo>
                  <a:pt x="3195" y="86"/>
                </a:lnTo>
                <a:lnTo>
                  <a:pt x="3221" y="104"/>
                </a:lnTo>
                <a:lnTo>
                  <a:pt x="3247" y="126"/>
                </a:lnTo>
                <a:lnTo>
                  <a:pt x="3272" y="150"/>
                </a:lnTo>
                <a:lnTo>
                  <a:pt x="3298" y="176"/>
                </a:lnTo>
                <a:lnTo>
                  <a:pt x="3325" y="205"/>
                </a:lnTo>
                <a:lnTo>
                  <a:pt x="3352" y="236"/>
                </a:lnTo>
                <a:lnTo>
                  <a:pt x="4707" y="1752"/>
                </a:lnTo>
                <a:lnTo>
                  <a:pt x="3352" y="3265"/>
                </a:lnTo>
                <a:lnTo>
                  <a:pt x="3326" y="3296"/>
                </a:lnTo>
                <a:lnTo>
                  <a:pt x="3301" y="3324"/>
                </a:lnTo>
                <a:lnTo>
                  <a:pt x="3275" y="3350"/>
                </a:lnTo>
                <a:lnTo>
                  <a:pt x="3249" y="3373"/>
                </a:lnTo>
                <a:lnTo>
                  <a:pt x="3225" y="3394"/>
                </a:lnTo>
                <a:lnTo>
                  <a:pt x="3199" y="3412"/>
                </a:lnTo>
                <a:lnTo>
                  <a:pt x="3175" y="3428"/>
                </a:lnTo>
                <a:lnTo>
                  <a:pt x="3152" y="3442"/>
                </a:lnTo>
                <a:lnTo>
                  <a:pt x="3126" y="3454"/>
                </a:lnTo>
                <a:lnTo>
                  <a:pt x="3101" y="3465"/>
                </a:lnTo>
                <a:lnTo>
                  <a:pt x="3074" y="3474"/>
                </a:lnTo>
                <a:lnTo>
                  <a:pt x="3047" y="3481"/>
                </a:lnTo>
                <a:lnTo>
                  <a:pt x="3018" y="3488"/>
                </a:lnTo>
                <a:lnTo>
                  <a:pt x="2990" y="3492"/>
                </a:lnTo>
                <a:lnTo>
                  <a:pt x="2960" y="3495"/>
                </a:lnTo>
                <a:lnTo>
                  <a:pt x="2930" y="3496"/>
                </a:lnTo>
                <a:lnTo>
                  <a:pt x="2906" y="3495"/>
                </a:lnTo>
                <a:lnTo>
                  <a:pt x="2883" y="3493"/>
                </a:lnTo>
                <a:lnTo>
                  <a:pt x="2860" y="3489"/>
                </a:lnTo>
                <a:lnTo>
                  <a:pt x="2837" y="3485"/>
                </a:lnTo>
                <a:lnTo>
                  <a:pt x="2814" y="3480"/>
                </a:lnTo>
                <a:lnTo>
                  <a:pt x="2791" y="3473"/>
                </a:lnTo>
                <a:lnTo>
                  <a:pt x="2769" y="3465"/>
                </a:lnTo>
                <a:lnTo>
                  <a:pt x="2748" y="3455"/>
                </a:lnTo>
                <a:lnTo>
                  <a:pt x="2726" y="3445"/>
                </a:lnTo>
                <a:lnTo>
                  <a:pt x="2704" y="3434"/>
                </a:lnTo>
                <a:lnTo>
                  <a:pt x="2683" y="3420"/>
                </a:lnTo>
                <a:lnTo>
                  <a:pt x="2663" y="3407"/>
                </a:lnTo>
                <a:lnTo>
                  <a:pt x="2641" y="3390"/>
                </a:lnTo>
                <a:lnTo>
                  <a:pt x="2622" y="3374"/>
                </a:lnTo>
                <a:lnTo>
                  <a:pt x="2602" y="3357"/>
                </a:lnTo>
                <a:lnTo>
                  <a:pt x="2581" y="3338"/>
                </a:lnTo>
                <a:lnTo>
                  <a:pt x="2562" y="3317"/>
                </a:lnTo>
                <a:lnTo>
                  <a:pt x="2545" y="3297"/>
                </a:lnTo>
                <a:lnTo>
                  <a:pt x="2529" y="3277"/>
                </a:lnTo>
                <a:lnTo>
                  <a:pt x="2514" y="3257"/>
                </a:lnTo>
                <a:lnTo>
                  <a:pt x="2499" y="3235"/>
                </a:lnTo>
                <a:lnTo>
                  <a:pt x="2487" y="3213"/>
                </a:lnTo>
                <a:lnTo>
                  <a:pt x="2475" y="3192"/>
                </a:lnTo>
                <a:lnTo>
                  <a:pt x="2464" y="3170"/>
                </a:lnTo>
                <a:lnTo>
                  <a:pt x="2454" y="3147"/>
                </a:lnTo>
                <a:lnTo>
                  <a:pt x="2446" y="3125"/>
                </a:lnTo>
                <a:lnTo>
                  <a:pt x="2439" y="3102"/>
                </a:lnTo>
                <a:lnTo>
                  <a:pt x="2434" y="3078"/>
                </a:lnTo>
                <a:lnTo>
                  <a:pt x="2430" y="3055"/>
                </a:lnTo>
                <a:lnTo>
                  <a:pt x="2427" y="3031"/>
                </a:lnTo>
                <a:lnTo>
                  <a:pt x="2425" y="3006"/>
                </a:lnTo>
                <a:lnTo>
                  <a:pt x="2425" y="2982"/>
                </a:lnTo>
                <a:lnTo>
                  <a:pt x="2425" y="2958"/>
                </a:lnTo>
                <a:lnTo>
                  <a:pt x="2427" y="2932"/>
                </a:lnTo>
                <a:lnTo>
                  <a:pt x="2431" y="2908"/>
                </a:lnTo>
                <a:lnTo>
                  <a:pt x="2438" y="2882"/>
                </a:lnTo>
                <a:lnTo>
                  <a:pt x="2445" y="2858"/>
                </a:lnTo>
                <a:lnTo>
                  <a:pt x="2454" y="2832"/>
                </a:lnTo>
                <a:lnTo>
                  <a:pt x="2464" y="2808"/>
                </a:lnTo>
                <a:lnTo>
                  <a:pt x="2476" y="2782"/>
                </a:lnTo>
                <a:lnTo>
                  <a:pt x="2488" y="2756"/>
                </a:lnTo>
                <a:lnTo>
                  <a:pt x="2503" y="2731"/>
                </a:lnTo>
                <a:lnTo>
                  <a:pt x="2519" y="2706"/>
                </a:lnTo>
                <a:lnTo>
                  <a:pt x="2537" y="2680"/>
                </a:lnTo>
                <a:lnTo>
                  <a:pt x="2556" y="2656"/>
                </a:lnTo>
                <a:lnTo>
                  <a:pt x="2576" y="2633"/>
                </a:lnTo>
                <a:lnTo>
                  <a:pt x="2599" y="2609"/>
                </a:lnTo>
                <a:lnTo>
                  <a:pt x="2622" y="2587"/>
                </a:lnTo>
                <a:lnTo>
                  <a:pt x="2998" y="2222"/>
                </a:lnTo>
                <a:close/>
              </a:path>
            </a:pathLst>
          </a:custGeom>
          <a:solidFill>
            <a:schemeClr val="tx1">
              <a:alpha val="20000"/>
            </a:schemeClr>
          </a:solidFill>
          <a:ln>
            <a:noFill/>
          </a:ln>
        </p:spPr>
        <p:txBody>
          <a:bodyPr anchor="ctr"/>
          <a:lstStyle/>
          <a:p>
            <a:endParaRPr lang="zh-CN" altLang="en-US">
              <a:latin typeface="+mj-lt"/>
            </a:endParaRPr>
          </a:p>
        </p:txBody>
      </p:sp>
      <p:sp>
        <p:nvSpPr>
          <p:cNvPr id="107" name="矩形 106"/>
          <p:cNvSpPr/>
          <p:nvPr/>
        </p:nvSpPr>
        <p:spPr>
          <a:xfrm>
            <a:off x="3408823" y="1638834"/>
            <a:ext cx="5410502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zh-CN" sz="2400" dirty="0">
                <a:latin typeface="+mj-lt"/>
                <a:ea typeface="方正正黑简体" panose="02000000000000000000" pitchFamily="2" charset="-122"/>
              </a:rPr>
              <a:t>We hope that this template will return to you as a time, money and reputation.</a:t>
            </a:r>
            <a:endParaRPr lang="zh-CN" altLang="en-US" sz="2400" dirty="0">
              <a:latin typeface="+mj-lt"/>
              <a:ea typeface="方正正黑简体" panose="02000000000000000000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1250957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25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25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42" presetClass="path" presetSubtype="0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4.16667E-6 3.33333E-6 L 0.34101 -0.42408 " pathEditMode="relative" rAng="0" ptsTypes="AA">
                                      <p:cBhvr>
                                        <p:cTn id="10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057" y="-21204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decel="100000" fill="hold" grpId="0" nodeType="withEffect">
                                  <p:stCondLst>
                                    <p:cond delay="350"/>
                                  </p:stCondLst>
                                  <p:childTnLst>
                                    <p:animMotion origin="layout" path="M 4.16667E-7 7.40741E-7 L 0.34102 -0.42407 " pathEditMode="relative" rAng="0" ptsTypes="AA">
                                      <p:cBhvr>
                                        <p:cTn id="12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044" y="-21204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decel="100000" fill="hold" nodeType="withEffect">
                                  <p:stCondLst>
                                    <p:cond delay="450"/>
                                  </p:stCondLst>
                                  <p:childTnLst>
                                    <p:animMotion origin="layout" path="M 4.16667E-6 3.33333E-6 L 0.34101 -0.42408 " pathEditMode="relative" rAng="0" ptsTypes="AA">
                                      <p:cBhvr>
                                        <p:cTn id="14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057" y="-21204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42" presetClass="path" presetSubtype="0" decel="100000" fill="hold" grpId="0" nodeType="withEffect">
                                  <p:stCondLst>
                                    <p:cond delay="550"/>
                                  </p:stCondLst>
                                  <p:childTnLst>
                                    <p:animMotion origin="layout" path="M 4.16667E-7 7.40741E-7 L 0.34102 -0.42407 " pathEditMode="relative" rAng="0" ptsTypes="AA">
                                      <p:cBhvr>
                                        <p:cTn id="16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044" y="-21204"/>
                                    </p:animMotion>
                                  </p:childTnLst>
                                </p:cTn>
                              </p:par>
                              <p:par>
                                <p:cTn id="17" presetID="42" presetClass="path" presetSubtype="0" decel="100000" fill="hold" grpId="0" nodeType="withEffect">
                                  <p:stCondLst>
                                    <p:cond delay="650"/>
                                  </p:stCondLst>
                                  <p:childTnLst>
                                    <p:animMotion origin="layout" path="M 4.16667E-6 3.33333E-6 L 0.34101 -0.42408 " pathEditMode="relative" rAng="0" ptsTypes="AA">
                                      <p:cBhvr>
                                        <p:cTn id="18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057" y="-21204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42" presetClass="path" presetSubtype="0" decel="10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4.16667E-7 7.40741E-7 L 0.34102 -0.42407 " pathEditMode="relative" rAng="0" ptsTypes="AA">
                                      <p:cBhvr>
                                        <p:cTn id="20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044" y="-21204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42" presetClass="path" presetSubtype="0" decel="100000" fill="hold" nodeType="withEffect">
                                  <p:stCondLst>
                                    <p:cond delay="850"/>
                                  </p:stCondLst>
                                  <p:childTnLst>
                                    <p:animMotion origin="layout" path="M 4.16667E-6 3.33333E-6 L 0.34101 -0.42408 " pathEditMode="relative" rAng="0" ptsTypes="AA">
                                      <p:cBhvr>
                                        <p:cTn id="22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057" y="-21204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42" presetClass="path" presetSubtype="0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3.125E-6 0 L -0.34492 -0.45625 " pathEditMode="relative" rAng="0" ptsTypes="AA">
                                      <p:cBhvr>
                                        <p:cTn id="24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7253" y="-22824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42" presetClass="path" presetSubtype="0" decel="100000" fill="hold" grpId="0" nodeType="withEffect">
                                  <p:stCondLst>
                                    <p:cond delay="350"/>
                                  </p:stCondLst>
                                  <p:childTnLst>
                                    <p:animMotion origin="layout" path="M 3.125E-6 0 L -0.34492 -0.45625 " pathEditMode="relative" rAng="0" ptsTypes="AA">
                                      <p:cBhvr>
                                        <p:cTn id="26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7253" y="-22824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42" presetClass="path" presetSubtype="0" decel="100000" fill="hold" nodeType="withEffect">
                                  <p:stCondLst>
                                    <p:cond delay="450"/>
                                  </p:stCondLst>
                                  <p:childTnLst>
                                    <p:animMotion origin="layout" path="M 3.125E-6 0 L -0.34492 -0.45625 " pathEditMode="relative" rAng="0" ptsTypes="AA">
                                      <p:cBhvr>
                                        <p:cTn id="28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7253" y="-22824"/>
                                    </p:animMotion>
                                  </p:childTnLst>
                                </p:cTn>
                              </p:par>
                              <p:par>
                                <p:cTn id="29" presetID="42" presetClass="path" presetSubtype="0" decel="100000" fill="hold" grpId="0" nodeType="withEffect">
                                  <p:stCondLst>
                                    <p:cond delay="550"/>
                                  </p:stCondLst>
                                  <p:childTnLst>
                                    <p:animMotion origin="layout" path="M 3.125E-6 0 L -0.34492 -0.45625 " pathEditMode="relative" rAng="0" ptsTypes="AA">
                                      <p:cBhvr>
                                        <p:cTn id="30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7253" y="-22824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42" presetClass="path" presetSubtype="0" decel="100000" fill="hold" grpId="0" nodeType="withEffect">
                                  <p:stCondLst>
                                    <p:cond delay="650"/>
                                  </p:stCondLst>
                                  <p:childTnLst>
                                    <p:animMotion origin="layout" path="M 3.125E-6 0 L -0.34492 -0.45625 " pathEditMode="relative" rAng="0" ptsTypes="AA">
                                      <p:cBhvr>
                                        <p:cTn id="32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7253" y="-22824"/>
                                    </p:animMotion>
                                  </p:childTnLst>
                                </p:cTn>
                              </p:par>
                              <p:par>
                                <p:cTn id="33" presetID="42" presetClass="path" presetSubtype="0" decel="10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3.125E-6 0 L -0.34492 -0.45625 " pathEditMode="relative" rAng="0" ptsTypes="AA">
                                      <p:cBhvr>
                                        <p:cTn id="34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7253" y="-22824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42" presetClass="path" presetSubtype="0" decel="100000" fill="hold" nodeType="withEffect">
                                  <p:stCondLst>
                                    <p:cond delay="850"/>
                                  </p:stCondLst>
                                  <p:childTnLst>
                                    <p:animMotion origin="layout" path="M 3.125E-6 0 L -0.34492 -0.45625 " pathEditMode="relative" rAng="0" ptsTypes="AA">
                                      <p:cBhvr>
                                        <p:cTn id="36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7253" y="-22824"/>
                                    </p:animMotion>
                                  </p:childTnLst>
                                </p:cTn>
                              </p:par>
                              <p:par>
                                <p:cTn id="37" presetID="8" presetClass="entr" presetSubtype="32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39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6" grpId="0" animBg="1"/>
      <p:bldP spid="67" grpId="0" animBg="1"/>
      <p:bldP spid="68" grpId="0" animBg="1"/>
      <p:bldP spid="85" grpId="0" animBg="1"/>
      <p:bldP spid="88" grpId="0" animBg="1"/>
      <p:bldP spid="89" grpId="0" animBg="1"/>
      <p:bldP spid="90" grpId="0" animBg="1"/>
      <p:bldP spid="94" grpId="0" animBg="1"/>
      <p:bldP spid="107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2"/>
          <p:cNvGrpSpPr/>
          <p:nvPr/>
        </p:nvGrpSpPr>
        <p:grpSpPr>
          <a:xfrm>
            <a:off x="3930096" y="2252071"/>
            <a:ext cx="4354034" cy="4779791"/>
            <a:chOff x="3930096" y="2252071"/>
            <a:chExt cx="4354034" cy="4779791"/>
          </a:xfrm>
        </p:grpSpPr>
        <p:grpSp>
          <p:nvGrpSpPr>
            <p:cNvPr id="2" name="组合 1"/>
            <p:cNvGrpSpPr/>
            <p:nvPr/>
          </p:nvGrpSpPr>
          <p:grpSpPr>
            <a:xfrm>
              <a:off x="3930096" y="2252071"/>
              <a:ext cx="4354034" cy="4779791"/>
              <a:chOff x="3930096" y="2252071"/>
              <a:chExt cx="4354034" cy="4779791"/>
            </a:xfrm>
          </p:grpSpPr>
          <p:grpSp>
            <p:nvGrpSpPr>
              <p:cNvPr id="7" name="组合 6"/>
              <p:cNvGrpSpPr/>
              <p:nvPr/>
            </p:nvGrpSpPr>
            <p:grpSpPr>
              <a:xfrm>
                <a:off x="3930096" y="2252071"/>
                <a:ext cx="4354034" cy="4290046"/>
                <a:chOff x="3667125" y="1036638"/>
                <a:chExt cx="4860925" cy="4789488"/>
              </a:xfrm>
            </p:grpSpPr>
            <p:pic>
              <p:nvPicPr>
                <p:cNvPr id="1036" name="Picture 12"/>
                <p:cNvPicPr>
                  <a:picLocks noChangeAspect="1" noChangeArrowheads="1"/>
                </p:cNvPicPr>
                <p:nvPr/>
              </p:nvPicPr>
              <p:blipFill>
                <a:blip r:embed="rId3" cstate="email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667125" y="4751388"/>
                  <a:ext cx="4860925" cy="107473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037" name="Picture 13"/>
                <p:cNvPicPr>
                  <a:picLocks noChangeAspect="1" noChangeArrowheads="1"/>
                </p:cNvPicPr>
                <p:nvPr/>
              </p:nvPicPr>
              <p:blipFill>
                <a:blip r:embed="rId4" cstate="email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203700" y="3690938"/>
                  <a:ext cx="3786188" cy="107156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038" name="Picture 14"/>
                <p:cNvPicPr>
                  <a:picLocks noChangeAspect="1" noChangeArrowheads="1"/>
                </p:cNvPicPr>
                <p:nvPr/>
              </p:nvPicPr>
              <p:blipFill>
                <a:blip r:embed="rId5" cstate="email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745038" y="2097088"/>
                  <a:ext cx="2703513" cy="160496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039" name="Picture 15"/>
                <p:cNvPicPr>
                  <a:picLocks noChangeAspect="1" noChangeArrowheads="1"/>
                </p:cNvPicPr>
                <p:nvPr/>
              </p:nvPicPr>
              <p:blipFill>
                <a:blip r:embed="rId6" cstate="email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5283200" y="1036638"/>
                  <a:ext cx="1628775" cy="107156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cxnSp>
            <p:nvCxnSpPr>
              <p:cNvPr id="67" name="直接连接符 66"/>
              <p:cNvCxnSpPr/>
              <p:nvPr/>
            </p:nvCxnSpPr>
            <p:spPr>
              <a:xfrm>
                <a:off x="5972647" y="6434962"/>
                <a:ext cx="0" cy="59690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直接连接符 90"/>
              <p:cNvCxnSpPr/>
              <p:nvPr/>
            </p:nvCxnSpPr>
            <p:spPr>
              <a:xfrm>
                <a:off x="6219351" y="6434962"/>
                <a:ext cx="0" cy="59690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90" name="Oval 35"/>
            <p:cNvSpPr>
              <a:spLocks noChangeAspect="1" noChangeArrowheads="1"/>
            </p:cNvSpPr>
            <p:nvPr/>
          </p:nvSpPr>
          <p:spPr bwMode="auto">
            <a:xfrm rot="18132951" flipH="1" flipV="1">
              <a:off x="5913020" y="6369878"/>
              <a:ext cx="119256" cy="119252"/>
            </a:xfrm>
            <a:prstGeom prst="ellipse">
              <a:avLst/>
            </a:prstGeom>
            <a:solidFill>
              <a:schemeClr val="bg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92" name="Oval 35"/>
            <p:cNvSpPr>
              <a:spLocks noChangeAspect="1" noChangeArrowheads="1"/>
            </p:cNvSpPr>
            <p:nvPr/>
          </p:nvSpPr>
          <p:spPr bwMode="auto">
            <a:xfrm rot="18132951" flipH="1" flipV="1">
              <a:off x="6159724" y="6369878"/>
              <a:ext cx="119256" cy="119252"/>
            </a:xfrm>
            <a:prstGeom prst="ellipse">
              <a:avLst/>
            </a:prstGeom>
            <a:solidFill>
              <a:schemeClr val="bg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</p:grpSp>
      <p:grpSp>
        <p:nvGrpSpPr>
          <p:cNvPr id="16" name="组合 15"/>
          <p:cNvGrpSpPr/>
          <p:nvPr/>
        </p:nvGrpSpPr>
        <p:grpSpPr>
          <a:xfrm>
            <a:off x="-22274" y="304560"/>
            <a:ext cx="3395006" cy="652790"/>
            <a:chOff x="-22274" y="304560"/>
            <a:chExt cx="3395006" cy="652790"/>
          </a:xfrm>
        </p:grpSpPr>
        <p:grpSp>
          <p:nvGrpSpPr>
            <p:cNvPr id="17" name="组合 16"/>
            <p:cNvGrpSpPr/>
            <p:nvPr/>
          </p:nvGrpSpPr>
          <p:grpSpPr>
            <a:xfrm>
              <a:off x="-22274" y="526055"/>
              <a:ext cx="2726545" cy="431295"/>
              <a:chOff x="-22274" y="526055"/>
              <a:chExt cx="2726545" cy="431295"/>
            </a:xfrm>
          </p:grpSpPr>
          <p:sp>
            <p:nvSpPr>
              <p:cNvPr id="23" name="任意多边形 22"/>
              <p:cNvSpPr/>
              <p:nvPr/>
            </p:nvSpPr>
            <p:spPr>
              <a:xfrm>
                <a:off x="-22274" y="663087"/>
                <a:ext cx="2621280" cy="243840"/>
              </a:xfrm>
              <a:custGeom>
                <a:avLst/>
                <a:gdLst>
                  <a:gd name="connsiteX0" fmla="*/ 0 w 2621280"/>
                  <a:gd name="connsiteY0" fmla="*/ 0 h 243840"/>
                  <a:gd name="connsiteX1" fmla="*/ 937260 w 2621280"/>
                  <a:gd name="connsiteY1" fmla="*/ 0 h 243840"/>
                  <a:gd name="connsiteX2" fmla="*/ 1181100 w 2621280"/>
                  <a:gd name="connsiteY2" fmla="*/ 243840 h 243840"/>
                  <a:gd name="connsiteX3" fmla="*/ 2621280 w 2621280"/>
                  <a:gd name="connsiteY3" fmla="*/ 243840 h 24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1280" h="243840">
                    <a:moveTo>
                      <a:pt x="0" y="0"/>
                    </a:moveTo>
                    <a:lnTo>
                      <a:pt x="937260" y="0"/>
                    </a:lnTo>
                    <a:lnTo>
                      <a:pt x="1181100" y="243840"/>
                    </a:lnTo>
                    <a:lnTo>
                      <a:pt x="2621280" y="24384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grpSp>
            <p:nvGrpSpPr>
              <p:cNvPr id="24" name="组合 23"/>
              <p:cNvGrpSpPr/>
              <p:nvPr/>
            </p:nvGrpSpPr>
            <p:grpSpPr>
              <a:xfrm>
                <a:off x="206190" y="526055"/>
                <a:ext cx="276624" cy="276624"/>
                <a:chOff x="5216663" y="2206897"/>
                <a:chExt cx="276624" cy="276624"/>
              </a:xfrm>
            </p:grpSpPr>
            <p:sp>
              <p:nvSpPr>
                <p:cNvPr id="26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16663" y="2206897"/>
                  <a:ext cx="276624" cy="276624"/>
                </a:xfrm>
                <a:prstGeom prst="ellipse">
                  <a:avLst/>
                </a:prstGeom>
                <a:solidFill>
                  <a:schemeClr val="bg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latin typeface="+mj-lt"/>
                  </a:endParaRPr>
                </a:p>
              </p:txBody>
            </p:sp>
            <p:sp>
              <p:nvSpPr>
                <p:cNvPr id="27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82116" y="2273211"/>
                  <a:ext cx="144000" cy="144000"/>
                </a:xfrm>
                <a:prstGeom prst="ellipse">
                  <a:avLst/>
                </a:prstGeom>
                <a:solidFill>
                  <a:schemeClr val="tx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latin typeface="+mj-lt"/>
                  </a:endParaRPr>
                </a:p>
              </p:txBody>
            </p:sp>
          </p:grpSp>
          <p:sp>
            <p:nvSpPr>
              <p:cNvPr id="25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596271" y="84935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</p:grpSp>
        <p:sp>
          <p:nvSpPr>
            <p:cNvPr id="18" name="文本框 17"/>
            <p:cNvSpPr txBox="1"/>
            <p:nvPr/>
          </p:nvSpPr>
          <p:spPr>
            <a:xfrm>
              <a:off x="1006539" y="304560"/>
              <a:ext cx="2250593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tr-TR" altLang="zh-CN" sz="2600" b="1" dirty="0">
                  <a:latin typeface="+mj-lt"/>
                  <a:ea typeface="方正清刻本悦宋简体" panose="02000000000000000000" pitchFamily="2" charset="-122"/>
                </a:rPr>
                <a:t>TITLE HERE</a:t>
              </a:r>
              <a:endParaRPr lang="zh-CN" altLang="en-US" sz="2600" b="1" dirty="0">
                <a:latin typeface="+mj-lt"/>
                <a:ea typeface="方正清刻本悦宋简体" panose="02000000000000000000" pitchFamily="2" charset="-122"/>
              </a:endParaRPr>
            </a:p>
          </p:txBody>
        </p:sp>
        <p:grpSp>
          <p:nvGrpSpPr>
            <p:cNvPr id="19" name="组合 18"/>
            <p:cNvGrpSpPr/>
            <p:nvPr/>
          </p:nvGrpSpPr>
          <p:grpSpPr>
            <a:xfrm>
              <a:off x="2909925" y="529575"/>
              <a:ext cx="462807" cy="427775"/>
              <a:chOff x="2909925" y="529575"/>
              <a:chExt cx="462807" cy="427775"/>
            </a:xfrm>
          </p:grpSpPr>
          <p:sp>
            <p:nvSpPr>
              <p:cNvPr id="20" name="任意多边形 19"/>
              <p:cNvSpPr/>
              <p:nvPr/>
            </p:nvSpPr>
            <p:spPr>
              <a:xfrm>
                <a:off x="3003896" y="614253"/>
                <a:ext cx="309544" cy="291465"/>
              </a:xfrm>
              <a:custGeom>
                <a:avLst/>
                <a:gdLst>
                  <a:gd name="connsiteX0" fmla="*/ 411480 w 411480"/>
                  <a:gd name="connsiteY0" fmla="*/ 0 h 1036320"/>
                  <a:gd name="connsiteX1" fmla="*/ 411480 w 411480"/>
                  <a:gd name="connsiteY1" fmla="*/ 883920 h 1036320"/>
                  <a:gd name="connsiteX2" fmla="*/ 259080 w 411480"/>
                  <a:gd name="connsiteY2" fmla="*/ 1036320 h 1036320"/>
                  <a:gd name="connsiteX3" fmla="*/ 0 w 411480"/>
                  <a:gd name="connsiteY3" fmla="*/ 1036320 h 1036320"/>
                  <a:gd name="connsiteX0" fmla="*/ 309086 w 309086"/>
                  <a:gd name="connsiteY0" fmla="*/ 0 h 1036320"/>
                  <a:gd name="connsiteX1" fmla="*/ 309086 w 309086"/>
                  <a:gd name="connsiteY1" fmla="*/ 883920 h 1036320"/>
                  <a:gd name="connsiteX2" fmla="*/ 156686 w 309086"/>
                  <a:gd name="connsiteY2" fmla="*/ 1036320 h 1036320"/>
                  <a:gd name="connsiteX3" fmla="*/ 0 w 309086"/>
                  <a:gd name="connsiteY3" fmla="*/ 1036320 h 103632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1566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3090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432911"/>
                  <a:gd name="connsiteY0" fmla="*/ 0 h 434340"/>
                  <a:gd name="connsiteX1" fmla="*/ 432911 w 432911"/>
                  <a:gd name="connsiteY1" fmla="*/ 310515 h 434340"/>
                  <a:gd name="connsiteX2" fmla="*/ 309086 w 432911"/>
                  <a:gd name="connsiteY2" fmla="*/ 434340 h 434340"/>
                  <a:gd name="connsiteX3" fmla="*/ 0 w 432911"/>
                  <a:gd name="connsiteY3" fmla="*/ 434340 h 43434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09086 w 432911"/>
                  <a:gd name="connsiteY2" fmla="*/ 453390 h 453390"/>
                  <a:gd name="connsiteX3" fmla="*/ 0 w 432911"/>
                  <a:gd name="connsiteY3" fmla="*/ 453390 h 45339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56711 w 432911"/>
                  <a:gd name="connsiteY2" fmla="*/ 453390 h 453390"/>
                  <a:gd name="connsiteX3" fmla="*/ 0 w 432911"/>
                  <a:gd name="connsiteY3" fmla="*/ 453390 h 453390"/>
                  <a:gd name="connsiteX0" fmla="*/ 432911 w 451961"/>
                  <a:gd name="connsiteY0" fmla="*/ 0 h 453390"/>
                  <a:gd name="connsiteX1" fmla="*/ 451961 w 451961"/>
                  <a:gd name="connsiteY1" fmla="*/ 358140 h 453390"/>
                  <a:gd name="connsiteX2" fmla="*/ 356711 w 451961"/>
                  <a:gd name="connsiteY2" fmla="*/ 453390 h 453390"/>
                  <a:gd name="connsiteX3" fmla="*/ 0 w 451961"/>
                  <a:gd name="connsiteY3" fmla="*/ 453390 h 453390"/>
                  <a:gd name="connsiteX0" fmla="*/ 466249 w 466249"/>
                  <a:gd name="connsiteY0" fmla="*/ 0 h 443865"/>
                  <a:gd name="connsiteX1" fmla="*/ 451961 w 466249"/>
                  <a:gd name="connsiteY1" fmla="*/ 348615 h 443865"/>
                  <a:gd name="connsiteX2" fmla="*/ 356711 w 466249"/>
                  <a:gd name="connsiteY2" fmla="*/ 443865 h 443865"/>
                  <a:gd name="connsiteX3" fmla="*/ 0 w 466249"/>
                  <a:gd name="connsiteY3" fmla="*/ 443865 h 443865"/>
                  <a:gd name="connsiteX0" fmla="*/ 456724 w 456724"/>
                  <a:gd name="connsiteY0" fmla="*/ 0 h 443865"/>
                  <a:gd name="connsiteX1" fmla="*/ 451961 w 456724"/>
                  <a:gd name="connsiteY1" fmla="*/ 348615 h 443865"/>
                  <a:gd name="connsiteX2" fmla="*/ 356711 w 456724"/>
                  <a:gd name="connsiteY2" fmla="*/ 443865 h 443865"/>
                  <a:gd name="connsiteX3" fmla="*/ 0 w 456724"/>
                  <a:gd name="connsiteY3" fmla="*/ 443865 h 443865"/>
                  <a:gd name="connsiteX0" fmla="*/ 451961 w 452419"/>
                  <a:gd name="connsiteY0" fmla="*/ 0 h 443865"/>
                  <a:gd name="connsiteX1" fmla="*/ 451961 w 452419"/>
                  <a:gd name="connsiteY1" fmla="*/ 348615 h 443865"/>
                  <a:gd name="connsiteX2" fmla="*/ 356711 w 452419"/>
                  <a:gd name="connsiteY2" fmla="*/ 443865 h 443865"/>
                  <a:gd name="connsiteX3" fmla="*/ 0 w 452419"/>
                  <a:gd name="connsiteY3" fmla="*/ 443865 h 443865"/>
                  <a:gd name="connsiteX0" fmla="*/ 309086 w 309544"/>
                  <a:gd name="connsiteY0" fmla="*/ 0 h 443865"/>
                  <a:gd name="connsiteX1" fmla="*/ 309086 w 309544"/>
                  <a:gd name="connsiteY1" fmla="*/ 348615 h 443865"/>
                  <a:gd name="connsiteX2" fmla="*/ 213836 w 309544"/>
                  <a:gd name="connsiteY2" fmla="*/ 443865 h 443865"/>
                  <a:gd name="connsiteX3" fmla="*/ 0 w 309544"/>
                  <a:gd name="connsiteY3" fmla="*/ 443865 h 443865"/>
                  <a:gd name="connsiteX0" fmla="*/ 309086 w 309544"/>
                  <a:gd name="connsiteY0" fmla="*/ 0 h 291465"/>
                  <a:gd name="connsiteX1" fmla="*/ 309086 w 309544"/>
                  <a:gd name="connsiteY1" fmla="*/ 196215 h 291465"/>
                  <a:gd name="connsiteX2" fmla="*/ 213836 w 309544"/>
                  <a:gd name="connsiteY2" fmla="*/ 291465 h 291465"/>
                  <a:gd name="connsiteX3" fmla="*/ 0 w 309544"/>
                  <a:gd name="connsiteY3" fmla="*/ 291465 h 291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9544" h="291465">
                    <a:moveTo>
                      <a:pt x="309086" y="0"/>
                    </a:moveTo>
                    <a:cubicBezTo>
                      <a:pt x="307498" y="116205"/>
                      <a:pt x="310674" y="80010"/>
                      <a:pt x="309086" y="196215"/>
                    </a:cubicBezTo>
                    <a:lnTo>
                      <a:pt x="213836" y="291465"/>
                    </a:lnTo>
                    <a:lnTo>
                      <a:pt x="0" y="291465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sp>
            <p:nvSpPr>
              <p:cNvPr id="21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909925" y="849350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22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264732" y="52957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</p:grpSp>
      </p:grpSp>
      <p:sp>
        <p:nvSpPr>
          <p:cNvPr id="28" name="矩形 27"/>
          <p:cNvSpPr/>
          <p:nvPr/>
        </p:nvSpPr>
        <p:spPr>
          <a:xfrm>
            <a:off x="1695515" y="2971106"/>
            <a:ext cx="2689554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/>
            <a:r>
              <a:rPr lang="tr-TR" altLang="zh-CN" sz="2400" dirty="0">
                <a:latin typeface="+mj-lt"/>
                <a:ea typeface="方正正黑简体" panose="02000000000000000000" pitchFamily="2" charset="-122"/>
              </a:rPr>
              <a:t>Text here...</a:t>
            </a:r>
            <a:endParaRPr lang="zh-CN" altLang="en-US" sz="2400" dirty="0">
              <a:latin typeface="+mj-lt"/>
              <a:ea typeface="方正正黑简体" panose="02000000000000000000" pitchFamily="2" charset="-122"/>
            </a:endParaRPr>
          </a:p>
        </p:txBody>
      </p:sp>
      <p:sp>
        <p:nvSpPr>
          <p:cNvPr id="29" name="矩形 28"/>
          <p:cNvSpPr/>
          <p:nvPr/>
        </p:nvSpPr>
        <p:spPr>
          <a:xfrm>
            <a:off x="938661" y="4432650"/>
            <a:ext cx="3145444" cy="461665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algn="r"/>
            <a:r>
              <a:rPr lang="tr-TR" altLang="zh-CN" sz="2400" dirty="0">
                <a:latin typeface="+mj-lt"/>
                <a:ea typeface="方正正黑简体" panose="02000000000000000000" pitchFamily="2" charset="-122"/>
              </a:rPr>
              <a:t>Text here...</a:t>
            </a:r>
            <a:endParaRPr lang="en-US" altLang="zh-CN" sz="2400" dirty="0">
              <a:latin typeface="+mj-lt"/>
              <a:ea typeface="方正正黑简体" panose="02000000000000000000" pitchFamily="2" charset="-122"/>
            </a:endParaRPr>
          </a:p>
        </p:txBody>
      </p:sp>
      <p:sp>
        <p:nvSpPr>
          <p:cNvPr id="30" name="矩形 29"/>
          <p:cNvSpPr/>
          <p:nvPr/>
        </p:nvSpPr>
        <p:spPr>
          <a:xfrm>
            <a:off x="7621301" y="2967096"/>
            <a:ext cx="3145442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tr-TR" altLang="zh-CN" sz="2400" dirty="0">
                <a:latin typeface="+mj-lt"/>
                <a:ea typeface="方正正黑简体" panose="02000000000000000000" pitchFamily="2" charset="-122"/>
              </a:rPr>
              <a:t>Text here...</a:t>
            </a:r>
            <a:endParaRPr lang="zh-CN" altLang="en-US" sz="2400" dirty="0">
              <a:latin typeface="+mj-lt"/>
            </a:endParaRPr>
          </a:p>
        </p:txBody>
      </p:sp>
      <p:sp>
        <p:nvSpPr>
          <p:cNvPr id="31" name="矩形 30"/>
          <p:cNvSpPr/>
          <p:nvPr/>
        </p:nvSpPr>
        <p:spPr>
          <a:xfrm>
            <a:off x="8058150" y="4395907"/>
            <a:ext cx="3276600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tr-TR" altLang="zh-CN" sz="2400" dirty="0">
                <a:latin typeface="+mj-lt"/>
                <a:ea typeface="方正正黑简体" panose="02000000000000000000" pitchFamily="2" charset="-122"/>
              </a:rPr>
              <a:t>Text here...</a:t>
            </a:r>
            <a:endParaRPr lang="zh-CN" altLang="en-US" sz="2400" dirty="0">
              <a:latin typeface="+mj-lt"/>
              <a:ea typeface="方正正黑简体" panose="02000000000000000000" pitchFamily="2" charset="-122"/>
            </a:endParaRPr>
          </a:p>
        </p:txBody>
      </p:sp>
      <p:sp>
        <p:nvSpPr>
          <p:cNvPr id="32" name="文本框 31"/>
          <p:cNvSpPr txBox="1"/>
          <p:nvPr/>
        </p:nvSpPr>
        <p:spPr>
          <a:xfrm>
            <a:off x="4970704" y="1188633"/>
            <a:ext cx="2250593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tr-TR" altLang="zh-CN" sz="2800" b="1" dirty="0">
                <a:latin typeface="+mj-lt"/>
                <a:ea typeface="方正清刻本悦宋简体" panose="02000000000000000000" pitchFamily="2" charset="-122"/>
              </a:rPr>
              <a:t>OPTION HERE</a:t>
            </a:r>
            <a:endParaRPr lang="zh-CN" altLang="en-US" sz="2800" b="1" dirty="0">
              <a:latin typeface="+mj-lt"/>
              <a:ea typeface="方正清刻本悦宋简体" panose="02000000000000000000" pitchFamily="2" charset="-122"/>
            </a:endParaRPr>
          </a:p>
        </p:txBody>
      </p:sp>
      <p:grpSp>
        <p:nvGrpSpPr>
          <p:cNvPr id="35" name="组合 34"/>
          <p:cNvGrpSpPr/>
          <p:nvPr/>
        </p:nvGrpSpPr>
        <p:grpSpPr>
          <a:xfrm>
            <a:off x="4511260" y="3034216"/>
            <a:ext cx="276624" cy="276624"/>
            <a:chOff x="358590" y="678455"/>
            <a:chExt cx="276624" cy="276624"/>
          </a:xfrm>
        </p:grpSpPr>
        <p:sp>
          <p:nvSpPr>
            <p:cNvPr id="36" name="Oval 35"/>
            <p:cNvSpPr>
              <a:spLocks noChangeAspect="1" noChangeArrowheads="1"/>
            </p:cNvSpPr>
            <p:nvPr/>
          </p:nvSpPr>
          <p:spPr bwMode="auto">
            <a:xfrm rot="18881770" flipH="1">
              <a:off x="358590" y="678455"/>
              <a:ext cx="276624" cy="276624"/>
            </a:xfrm>
            <a:prstGeom prst="ellipse">
              <a:avLst/>
            </a:prstGeom>
            <a:solidFill>
              <a:schemeClr val="bg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37" name="Oval 35"/>
            <p:cNvSpPr>
              <a:spLocks noChangeAspect="1" noChangeArrowheads="1"/>
            </p:cNvSpPr>
            <p:nvPr/>
          </p:nvSpPr>
          <p:spPr bwMode="auto">
            <a:xfrm rot="18881770" flipH="1">
              <a:off x="424043" y="744769"/>
              <a:ext cx="144000" cy="144000"/>
            </a:xfrm>
            <a:prstGeom prst="ellipse">
              <a:avLst/>
            </a:prstGeom>
            <a:solidFill>
              <a:schemeClr val="tx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</p:grpSp>
      <p:grpSp>
        <p:nvGrpSpPr>
          <p:cNvPr id="38" name="组合 37"/>
          <p:cNvGrpSpPr/>
          <p:nvPr/>
        </p:nvGrpSpPr>
        <p:grpSpPr>
          <a:xfrm>
            <a:off x="4164559" y="4496438"/>
            <a:ext cx="276624" cy="276624"/>
            <a:chOff x="358590" y="678455"/>
            <a:chExt cx="276624" cy="276624"/>
          </a:xfrm>
        </p:grpSpPr>
        <p:sp>
          <p:nvSpPr>
            <p:cNvPr id="39" name="Oval 35"/>
            <p:cNvSpPr>
              <a:spLocks noChangeAspect="1" noChangeArrowheads="1"/>
            </p:cNvSpPr>
            <p:nvPr/>
          </p:nvSpPr>
          <p:spPr bwMode="auto">
            <a:xfrm rot="18881770" flipH="1">
              <a:off x="358590" y="678455"/>
              <a:ext cx="276624" cy="276624"/>
            </a:xfrm>
            <a:prstGeom prst="ellipse">
              <a:avLst/>
            </a:prstGeom>
            <a:solidFill>
              <a:schemeClr val="bg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0" name="Oval 35"/>
            <p:cNvSpPr>
              <a:spLocks noChangeAspect="1" noChangeArrowheads="1"/>
            </p:cNvSpPr>
            <p:nvPr/>
          </p:nvSpPr>
          <p:spPr bwMode="auto">
            <a:xfrm rot="18881770" flipH="1">
              <a:off x="424043" y="744769"/>
              <a:ext cx="144000" cy="144000"/>
            </a:xfrm>
            <a:prstGeom prst="ellipse">
              <a:avLst/>
            </a:prstGeom>
            <a:solidFill>
              <a:schemeClr val="tx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</p:grpSp>
      <p:grpSp>
        <p:nvGrpSpPr>
          <p:cNvPr id="41" name="组合 40"/>
          <p:cNvGrpSpPr/>
          <p:nvPr/>
        </p:nvGrpSpPr>
        <p:grpSpPr>
          <a:xfrm>
            <a:off x="7280887" y="3034216"/>
            <a:ext cx="276624" cy="276624"/>
            <a:chOff x="358590" y="678455"/>
            <a:chExt cx="276624" cy="276624"/>
          </a:xfrm>
        </p:grpSpPr>
        <p:sp>
          <p:nvSpPr>
            <p:cNvPr id="42" name="Oval 35"/>
            <p:cNvSpPr>
              <a:spLocks noChangeAspect="1" noChangeArrowheads="1"/>
            </p:cNvSpPr>
            <p:nvPr/>
          </p:nvSpPr>
          <p:spPr bwMode="auto">
            <a:xfrm rot="18881770" flipH="1">
              <a:off x="358590" y="678455"/>
              <a:ext cx="276624" cy="276624"/>
            </a:xfrm>
            <a:prstGeom prst="ellipse">
              <a:avLst/>
            </a:prstGeom>
            <a:solidFill>
              <a:schemeClr val="bg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3" name="Oval 35"/>
            <p:cNvSpPr>
              <a:spLocks noChangeAspect="1" noChangeArrowheads="1"/>
            </p:cNvSpPr>
            <p:nvPr/>
          </p:nvSpPr>
          <p:spPr bwMode="auto">
            <a:xfrm rot="18881770" flipH="1">
              <a:off x="424043" y="744769"/>
              <a:ext cx="144000" cy="144000"/>
            </a:xfrm>
            <a:prstGeom prst="ellipse">
              <a:avLst/>
            </a:prstGeom>
            <a:solidFill>
              <a:schemeClr val="tx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</p:grpSp>
      <p:grpSp>
        <p:nvGrpSpPr>
          <p:cNvPr id="44" name="组合 43"/>
          <p:cNvGrpSpPr/>
          <p:nvPr/>
        </p:nvGrpSpPr>
        <p:grpSpPr>
          <a:xfrm>
            <a:off x="7653495" y="4496438"/>
            <a:ext cx="276624" cy="276624"/>
            <a:chOff x="358590" y="678455"/>
            <a:chExt cx="276624" cy="276624"/>
          </a:xfrm>
        </p:grpSpPr>
        <p:sp>
          <p:nvSpPr>
            <p:cNvPr id="45" name="Oval 35"/>
            <p:cNvSpPr>
              <a:spLocks noChangeAspect="1" noChangeArrowheads="1"/>
            </p:cNvSpPr>
            <p:nvPr/>
          </p:nvSpPr>
          <p:spPr bwMode="auto">
            <a:xfrm rot="18881770" flipH="1">
              <a:off x="358590" y="678455"/>
              <a:ext cx="276624" cy="276624"/>
            </a:xfrm>
            <a:prstGeom prst="ellipse">
              <a:avLst/>
            </a:prstGeom>
            <a:solidFill>
              <a:schemeClr val="bg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46" name="Oval 35"/>
            <p:cNvSpPr>
              <a:spLocks noChangeAspect="1" noChangeArrowheads="1"/>
            </p:cNvSpPr>
            <p:nvPr/>
          </p:nvSpPr>
          <p:spPr bwMode="auto">
            <a:xfrm rot="18881770" flipH="1">
              <a:off x="424043" y="744769"/>
              <a:ext cx="144000" cy="144000"/>
            </a:xfrm>
            <a:prstGeom prst="ellipse">
              <a:avLst/>
            </a:prstGeom>
            <a:solidFill>
              <a:schemeClr val="tx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</p:grpSp>
      <p:sp>
        <p:nvSpPr>
          <p:cNvPr id="55" name="Oval 35"/>
          <p:cNvSpPr>
            <a:spLocks noChangeAspect="1" noChangeArrowheads="1"/>
          </p:cNvSpPr>
          <p:nvPr/>
        </p:nvSpPr>
        <p:spPr bwMode="auto">
          <a:xfrm rot="18881770" flipH="1" flipV="1">
            <a:off x="5207596" y="3394572"/>
            <a:ext cx="53240" cy="53240"/>
          </a:xfrm>
          <a:prstGeom prst="ellipse">
            <a:avLst/>
          </a:prstGeom>
          <a:solidFill>
            <a:schemeClr val="bg1"/>
          </a:solidFill>
          <a:ln w="15875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56" name="Oval 35"/>
          <p:cNvSpPr>
            <a:spLocks noChangeAspect="1" noChangeArrowheads="1"/>
          </p:cNvSpPr>
          <p:nvPr/>
        </p:nvSpPr>
        <p:spPr bwMode="auto">
          <a:xfrm rot="18881770" flipH="1" flipV="1">
            <a:off x="5068516" y="3332271"/>
            <a:ext cx="71715" cy="71715"/>
          </a:xfrm>
          <a:prstGeom prst="ellipse">
            <a:avLst/>
          </a:prstGeom>
          <a:solidFill>
            <a:schemeClr val="tx1"/>
          </a:solidFill>
          <a:ln w="15875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57" name="Oval 35"/>
          <p:cNvSpPr>
            <a:spLocks noChangeAspect="1" noChangeArrowheads="1"/>
          </p:cNvSpPr>
          <p:nvPr/>
        </p:nvSpPr>
        <p:spPr bwMode="auto">
          <a:xfrm rot="18881770" flipH="1" flipV="1">
            <a:off x="4878462" y="3233023"/>
            <a:ext cx="119256" cy="119252"/>
          </a:xfrm>
          <a:prstGeom prst="ellipse">
            <a:avLst/>
          </a:prstGeom>
          <a:solidFill>
            <a:schemeClr val="bg1"/>
          </a:solidFill>
          <a:ln w="15875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0" name="Oval 35"/>
          <p:cNvSpPr>
            <a:spLocks noChangeAspect="1" noChangeArrowheads="1"/>
          </p:cNvSpPr>
          <p:nvPr/>
        </p:nvSpPr>
        <p:spPr bwMode="auto">
          <a:xfrm rot="2718230" flipV="1">
            <a:off x="6879880" y="3421312"/>
            <a:ext cx="53240" cy="53240"/>
          </a:xfrm>
          <a:prstGeom prst="ellipse">
            <a:avLst/>
          </a:prstGeom>
          <a:solidFill>
            <a:schemeClr val="bg1"/>
          </a:solidFill>
          <a:ln w="15875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1" name="Oval 35"/>
          <p:cNvSpPr>
            <a:spLocks noChangeAspect="1" noChangeArrowheads="1"/>
          </p:cNvSpPr>
          <p:nvPr/>
        </p:nvSpPr>
        <p:spPr bwMode="auto">
          <a:xfrm rot="2718230" flipV="1">
            <a:off x="6990247" y="3331303"/>
            <a:ext cx="71715" cy="71715"/>
          </a:xfrm>
          <a:prstGeom prst="ellipse">
            <a:avLst/>
          </a:prstGeom>
          <a:solidFill>
            <a:schemeClr val="tx1"/>
          </a:solidFill>
          <a:ln w="15875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2" name="Oval 35"/>
          <p:cNvSpPr>
            <a:spLocks noChangeAspect="1" noChangeArrowheads="1"/>
          </p:cNvSpPr>
          <p:nvPr/>
        </p:nvSpPr>
        <p:spPr bwMode="auto">
          <a:xfrm rot="2718230" flipV="1">
            <a:off x="7132760" y="3232055"/>
            <a:ext cx="119256" cy="119252"/>
          </a:xfrm>
          <a:prstGeom prst="ellipse">
            <a:avLst/>
          </a:prstGeom>
          <a:solidFill>
            <a:schemeClr val="bg1"/>
          </a:solidFill>
          <a:ln w="15875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4" name="Oval 35"/>
          <p:cNvSpPr>
            <a:spLocks noChangeAspect="1" noChangeArrowheads="1"/>
          </p:cNvSpPr>
          <p:nvPr/>
        </p:nvSpPr>
        <p:spPr bwMode="auto">
          <a:xfrm rot="18132951" flipH="1" flipV="1">
            <a:off x="4864657" y="4720317"/>
            <a:ext cx="53240" cy="53240"/>
          </a:xfrm>
          <a:prstGeom prst="ellipse">
            <a:avLst/>
          </a:prstGeom>
          <a:solidFill>
            <a:schemeClr val="bg1"/>
          </a:solidFill>
          <a:ln w="15875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5" name="Oval 35"/>
          <p:cNvSpPr>
            <a:spLocks noChangeAspect="1" noChangeArrowheads="1"/>
          </p:cNvSpPr>
          <p:nvPr/>
        </p:nvSpPr>
        <p:spPr bwMode="auto">
          <a:xfrm rot="18132951" flipH="1" flipV="1">
            <a:off x="4717178" y="4687330"/>
            <a:ext cx="71715" cy="71715"/>
          </a:xfrm>
          <a:prstGeom prst="ellipse">
            <a:avLst/>
          </a:prstGeom>
          <a:solidFill>
            <a:schemeClr val="tx1"/>
          </a:solidFill>
          <a:ln w="15875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6" name="Oval 35"/>
          <p:cNvSpPr>
            <a:spLocks noChangeAspect="1" noChangeArrowheads="1"/>
          </p:cNvSpPr>
          <p:nvPr/>
        </p:nvSpPr>
        <p:spPr bwMode="auto">
          <a:xfrm rot="18132951" flipH="1" flipV="1">
            <a:off x="4514741" y="4625800"/>
            <a:ext cx="119256" cy="119252"/>
          </a:xfrm>
          <a:prstGeom prst="ellipse">
            <a:avLst/>
          </a:prstGeom>
          <a:solidFill>
            <a:schemeClr val="bg1"/>
          </a:solidFill>
          <a:ln w="15875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69" name="Oval 35"/>
          <p:cNvSpPr>
            <a:spLocks noChangeAspect="1" noChangeArrowheads="1"/>
          </p:cNvSpPr>
          <p:nvPr/>
        </p:nvSpPr>
        <p:spPr bwMode="auto">
          <a:xfrm rot="3467049" flipV="1">
            <a:off x="7317930" y="4720316"/>
            <a:ext cx="53240" cy="53240"/>
          </a:xfrm>
          <a:prstGeom prst="ellipse">
            <a:avLst/>
          </a:prstGeom>
          <a:solidFill>
            <a:schemeClr val="bg1"/>
          </a:solidFill>
          <a:ln w="15875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sp>
        <p:nvSpPr>
          <p:cNvPr id="71" name="Oval 35"/>
          <p:cNvSpPr>
            <a:spLocks noChangeAspect="1" noChangeArrowheads="1"/>
          </p:cNvSpPr>
          <p:nvPr/>
        </p:nvSpPr>
        <p:spPr bwMode="auto">
          <a:xfrm rot="3467049" flipV="1">
            <a:off x="7461587" y="4631553"/>
            <a:ext cx="119256" cy="119252"/>
          </a:xfrm>
          <a:prstGeom prst="ellipse">
            <a:avLst/>
          </a:prstGeom>
          <a:solidFill>
            <a:schemeClr val="bg1"/>
          </a:solidFill>
          <a:ln w="15875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grpSp>
        <p:nvGrpSpPr>
          <p:cNvPr id="72" name="组合 71"/>
          <p:cNvGrpSpPr/>
          <p:nvPr/>
        </p:nvGrpSpPr>
        <p:grpSpPr>
          <a:xfrm>
            <a:off x="4773409" y="1630409"/>
            <a:ext cx="1208983" cy="305783"/>
            <a:chOff x="4596482" y="2964397"/>
            <a:chExt cx="1208983" cy="305783"/>
          </a:xfrm>
        </p:grpSpPr>
        <p:grpSp>
          <p:nvGrpSpPr>
            <p:cNvPr id="73" name="组合 72"/>
            <p:cNvGrpSpPr/>
            <p:nvPr/>
          </p:nvGrpSpPr>
          <p:grpSpPr>
            <a:xfrm>
              <a:off x="4635501" y="3029945"/>
              <a:ext cx="1101535" cy="216784"/>
              <a:chOff x="4635501" y="3029945"/>
              <a:chExt cx="1101535" cy="216784"/>
            </a:xfrm>
          </p:grpSpPr>
          <p:sp>
            <p:nvSpPr>
              <p:cNvPr id="76" name="矩形 75"/>
              <p:cNvSpPr/>
              <p:nvPr/>
            </p:nvSpPr>
            <p:spPr>
              <a:xfrm>
                <a:off x="4729036" y="3225842"/>
                <a:ext cx="1008000" cy="720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sp>
            <p:nvSpPr>
              <p:cNvPr id="77" name="矩形 76"/>
              <p:cNvSpPr/>
              <p:nvPr/>
            </p:nvSpPr>
            <p:spPr>
              <a:xfrm rot="2700000">
                <a:off x="4621714" y="3180129"/>
                <a:ext cx="126000" cy="720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sp>
            <p:nvSpPr>
              <p:cNvPr id="78" name="矩形 77"/>
              <p:cNvSpPr/>
              <p:nvPr/>
            </p:nvSpPr>
            <p:spPr>
              <a:xfrm rot="5400000">
                <a:off x="4585101" y="3080345"/>
                <a:ext cx="108000" cy="720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</p:grpSp>
        <p:sp>
          <p:nvSpPr>
            <p:cNvPr id="74" name="Oval 35"/>
            <p:cNvSpPr>
              <a:spLocks noChangeAspect="1" noChangeArrowheads="1"/>
            </p:cNvSpPr>
            <p:nvPr/>
          </p:nvSpPr>
          <p:spPr bwMode="auto">
            <a:xfrm rot="2718230">
              <a:off x="4596482" y="2964397"/>
              <a:ext cx="82800" cy="82800"/>
            </a:xfrm>
            <a:prstGeom prst="ellipse">
              <a:avLst/>
            </a:prstGeom>
            <a:solidFill>
              <a:schemeClr val="tx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75" name="Oval 35"/>
            <p:cNvSpPr>
              <a:spLocks noChangeAspect="1" noChangeArrowheads="1"/>
            </p:cNvSpPr>
            <p:nvPr/>
          </p:nvSpPr>
          <p:spPr bwMode="auto">
            <a:xfrm rot="2718230">
              <a:off x="5722665" y="3187380"/>
              <a:ext cx="82800" cy="82800"/>
            </a:xfrm>
            <a:prstGeom prst="ellipse">
              <a:avLst/>
            </a:pr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</p:grpSp>
      <p:grpSp>
        <p:nvGrpSpPr>
          <p:cNvPr id="79" name="组合 78"/>
          <p:cNvGrpSpPr/>
          <p:nvPr/>
        </p:nvGrpSpPr>
        <p:grpSpPr>
          <a:xfrm flipH="1" flipV="1">
            <a:off x="6209609" y="1087405"/>
            <a:ext cx="1208983" cy="305783"/>
            <a:chOff x="4596482" y="2964397"/>
            <a:chExt cx="1208983" cy="305783"/>
          </a:xfrm>
        </p:grpSpPr>
        <p:grpSp>
          <p:nvGrpSpPr>
            <p:cNvPr id="80" name="组合 79"/>
            <p:cNvGrpSpPr/>
            <p:nvPr/>
          </p:nvGrpSpPr>
          <p:grpSpPr>
            <a:xfrm>
              <a:off x="4635501" y="3029945"/>
              <a:ext cx="1101535" cy="216784"/>
              <a:chOff x="4635501" y="3029945"/>
              <a:chExt cx="1101535" cy="216784"/>
            </a:xfrm>
          </p:grpSpPr>
          <p:sp>
            <p:nvSpPr>
              <p:cNvPr id="83" name="矩形 82"/>
              <p:cNvSpPr/>
              <p:nvPr/>
            </p:nvSpPr>
            <p:spPr>
              <a:xfrm>
                <a:off x="4729036" y="3225842"/>
                <a:ext cx="1008000" cy="720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sp>
            <p:nvSpPr>
              <p:cNvPr id="84" name="矩形 83"/>
              <p:cNvSpPr/>
              <p:nvPr/>
            </p:nvSpPr>
            <p:spPr>
              <a:xfrm rot="2700000">
                <a:off x="4621714" y="3180129"/>
                <a:ext cx="126000" cy="720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sp>
            <p:nvSpPr>
              <p:cNvPr id="85" name="矩形 84"/>
              <p:cNvSpPr/>
              <p:nvPr/>
            </p:nvSpPr>
            <p:spPr>
              <a:xfrm rot="5400000">
                <a:off x="4585101" y="3080345"/>
                <a:ext cx="108000" cy="720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</p:grpSp>
        <p:sp>
          <p:nvSpPr>
            <p:cNvPr id="81" name="Oval 35"/>
            <p:cNvSpPr>
              <a:spLocks noChangeAspect="1" noChangeArrowheads="1"/>
            </p:cNvSpPr>
            <p:nvPr/>
          </p:nvSpPr>
          <p:spPr bwMode="auto">
            <a:xfrm rot="2718230">
              <a:off x="4596482" y="2964397"/>
              <a:ext cx="82800" cy="82800"/>
            </a:xfrm>
            <a:prstGeom prst="ellipse">
              <a:avLst/>
            </a:prstGeom>
            <a:solidFill>
              <a:schemeClr val="tx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82" name="Oval 35"/>
            <p:cNvSpPr>
              <a:spLocks noChangeAspect="1" noChangeArrowheads="1"/>
            </p:cNvSpPr>
            <p:nvPr/>
          </p:nvSpPr>
          <p:spPr bwMode="auto">
            <a:xfrm rot="2718230">
              <a:off x="5722665" y="3187380"/>
              <a:ext cx="82800" cy="82800"/>
            </a:xfrm>
            <a:prstGeom prst="ellipse">
              <a:avLst/>
            </a:prstGeom>
            <a:solidFill>
              <a:srgbClr val="FFFFFF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10635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2" presetClass="entr" presetSubtype="8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25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4" dur="25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8" presetClass="entr" presetSubtype="32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1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53" presetClass="entr" presetSubtype="16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53" presetClass="entr" presetSubtype="16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53" presetClass="entr" presetSubtype="16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53" presetClass="entr" presetSubtype="16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53" presetClass="entr" presetSubtype="16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53" presetClass="entr" presetSubtype="16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53" presetClass="entr" presetSubtype="16" fill="hold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53" presetClass="entr" presetSubtype="16" fill="hold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53" presetClass="entr" presetSubtype="16" fill="hold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53" presetClass="entr" presetSubtype="16" fill="hold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8" presetClass="entr" presetSubtype="32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95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8" presetClass="entr" presetSubtype="32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98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8" presetClass="entr" presetSubtype="32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101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8" presetClass="entr" presetSubtype="32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10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/>
      <p:bldP spid="29" grpId="0"/>
      <p:bldP spid="30" grpId="0"/>
      <p:bldP spid="31" grpId="0"/>
      <p:bldP spid="32" grpId="0"/>
      <p:bldP spid="55" grpId="0" animBg="1"/>
      <p:bldP spid="56" grpId="0" animBg="1"/>
      <p:bldP spid="57" grpId="0" animBg="1"/>
      <p:bldP spid="60" grpId="0" animBg="1"/>
      <p:bldP spid="61" grpId="0" animBg="1"/>
      <p:bldP spid="62" grpId="0" animBg="1"/>
      <p:bldP spid="64" grpId="0" animBg="1"/>
      <p:bldP spid="65" grpId="0" animBg="1"/>
      <p:bldP spid="66" grpId="0" animBg="1"/>
      <p:bldP spid="69" grpId="0" animBg="1"/>
      <p:bldP spid="71" grpId="0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文本框 18"/>
          <p:cNvSpPr txBox="1"/>
          <p:nvPr/>
        </p:nvSpPr>
        <p:spPr>
          <a:xfrm>
            <a:off x="6770953" y="2235367"/>
            <a:ext cx="341867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tr-TR" altLang="zh-CN" sz="3200" dirty="0">
                <a:latin typeface="+mj-lt"/>
                <a:ea typeface="方正清刻本悦宋简体" panose="02000000000000000000" pitchFamily="2" charset="-122"/>
              </a:rPr>
              <a:t>STAGE HERE</a:t>
            </a:r>
            <a:endParaRPr lang="zh-CN" altLang="en-US" sz="3200" dirty="0">
              <a:latin typeface="+mj-lt"/>
              <a:ea typeface="方正清刻本悦宋简体" panose="02000000000000000000" pitchFamily="2" charset="-122"/>
            </a:endParaRPr>
          </a:p>
        </p:txBody>
      </p:sp>
      <p:sp>
        <p:nvSpPr>
          <p:cNvPr id="22" name="Freeform 5"/>
          <p:cNvSpPr>
            <a:spLocks noEditPoints="1"/>
          </p:cNvSpPr>
          <p:nvPr/>
        </p:nvSpPr>
        <p:spPr bwMode="auto">
          <a:xfrm flipH="1">
            <a:off x="1791542" y="1576619"/>
            <a:ext cx="4011946" cy="4280937"/>
          </a:xfrm>
          <a:custGeom>
            <a:avLst/>
            <a:gdLst>
              <a:gd name="T0" fmla="*/ 50 w 549"/>
              <a:gd name="T1" fmla="*/ 456 h 586"/>
              <a:gd name="T2" fmla="*/ 247 w 549"/>
              <a:gd name="T3" fmla="*/ 499 h 586"/>
              <a:gd name="T4" fmla="*/ 436 w 549"/>
              <a:gd name="T5" fmla="*/ 491 h 586"/>
              <a:gd name="T6" fmla="*/ 466 w 549"/>
              <a:gd name="T7" fmla="*/ 462 h 586"/>
              <a:gd name="T8" fmla="*/ 510 w 549"/>
              <a:gd name="T9" fmla="*/ 425 h 586"/>
              <a:gd name="T10" fmla="*/ 536 w 549"/>
              <a:gd name="T11" fmla="*/ 265 h 586"/>
              <a:gd name="T12" fmla="*/ 408 w 549"/>
              <a:gd name="T13" fmla="*/ 512 h 586"/>
              <a:gd name="T14" fmla="*/ 452 w 549"/>
              <a:gd name="T15" fmla="*/ 107 h 586"/>
              <a:gd name="T16" fmla="*/ 439 w 549"/>
              <a:gd name="T17" fmla="*/ 174 h 586"/>
              <a:gd name="T18" fmla="*/ 384 w 549"/>
              <a:gd name="T19" fmla="*/ 402 h 586"/>
              <a:gd name="T20" fmla="*/ 54 w 549"/>
              <a:gd name="T21" fmla="*/ 363 h 586"/>
              <a:gd name="T22" fmla="*/ 0 w 549"/>
              <a:gd name="T23" fmla="*/ 327 h 586"/>
              <a:gd name="T24" fmla="*/ 296 w 549"/>
              <a:gd name="T25" fmla="*/ 430 h 586"/>
              <a:gd name="T26" fmla="*/ 423 w 549"/>
              <a:gd name="T27" fmla="*/ 270 h 586"/>
              <a:gd name="T28" fmla="*/ 315 w 549"/>
              <a:gd name="T29" fmla="*/ 7 h 586"/>
              <a:gd name="T30" fmla="*/ 308 w 549"/>
              <a:gd name="T31" fmla="*/ 14 h 586"/>
              <a:gd name="T32" fmla="*/ 396 w 549"/>
              <a:gd name="T33" fmla="*/ 34 h 586"/>
              <a:gd name="T34" fmla="*/ 422 w 549"/>
              <a:gd name="T35" fmla="*/ 56 h 586"/>
              <a:gd name="T36" fmla="*/ 368 w 549"/>
              <a:gd name="T37" fmla="*/ 214 h 586"/>
              <a:gd name="T38" fmla="*/ 292 w 549"/>
              <a:gd name="T39" fmla="*/ 24 h 586"/>
              <a:gd name="T40" fmla="*/ 380 w 549"/>
              <a:gd name="T41" fmla="*/ 26 h 586"/>
              <a:gd name="T42" fmla="*/ 547 w 549"/>
              <a:gd name="T43" fmla="*/ 294 h 586"/>
              <a:gd name="T44" fmla="*/ 465 w 549"/>
              <a:gd name="T45" fmla="*/ 108 h 586"/>
              <a:gd name="T46" fmla="*/ 466 w 549"/>
              <a:gd name="T47" fmla="*/ 205 h 586"/>
              <a:gd name="T48" fmla="*/ 286 w 549"/>
              <a:gd name="T49" fmla="*/ 89 h 586"/>
              <a:gd name="T50" fmla="*/ 286 w 549"/>
              <a:gd name="T51" fmla="*/ 89 h 586"/>
              <a:gd name="T52" fmla="*/ 83 w 549"/>
              <a:gd name="T53" fmla="*/ 306 h 586"/>
              <a:gd name="T54" fmla="*/ 146 w 549"/>
              <a:gd name="T55" fmla="*/ 302 h 586"/>
              <a:gd name="T56" fmla="*/ 111 w 549"/>
              <a:gd name="T57" fmla="*/ 337 h 586"/>
              <a:gd name="T58" fmla="*/ 245 w 549"/>
              <a:gd name="T59" fmla="*/ 355 h 586"/>
              <a:gd name="T60" fmla="*/ 271 w 549"/>
              <a:gd name="T61" fmla="*/ 231 h 586"/>
              <a:gd name="T62" fmla="*/ 395 w 549"/>
              <a:gd name="T63" fmla="*/ 538 h 586"/>
              <a:gd name="T64" fmla="*/ 352 w 549"/>
              <a:gd name="T65" fmla="*/ 568 h 586"/>
              <a:gd name="T66" fmla="*/ 321 w 549"/>
              <a:gd name="T67" fmla="*/ 570 h 586"/>
              <a:gd name="T68" fmla="*/ 443 w 549"/>
              <a:gd name="T69" fmla="*/ 159 h 586"/>
              <a:gd name="T70" fmla="*/ 331 w 549"/>
              <a:gd name="T71" fmla="*/ 69 h 586"/>
              <a:gd name="T72" fmla="*/ 27 w 549"/>
              <a:gd name="T73" fmla="*/ 383 h 586"/>
              <a:gd name="T74" fmla="*/ 334 w 549"/>
              <a:gd name="T75" fmla="*/ 427 h 586"/>
              <a:gd name="T76" fmla="*/ 55 w 549"/>
              <a:gd name="T77" fmla="*/ 363 h 586"/>
              <a:gd name="T78" fmla="*/ 289 w 549"/>
              <a:gd name="T79" fmla="*/ 338 h 586"/>
              <a:gd name="T80" fmla="*/ 311 w 549"/>
              <a:gd name="T81" fmla="*/ 355 h 586"/>
              <a:gd name="T82" fmla="*/ 178 w 549"/>
              <a:gd name="T83" fmla="*/ 454 h 586"/>
              <a:gd name="T84" fmla="*/ 154 w 549"/>
              <a:gd name="T85" fmla="*/ 508 h 586"/>
              <a:gd name="T86" fmla="*/ 281 w 549"/>
              <a:gd name="T87" fmla="*/ 585 h 586"/>
              <a:gd name="T88" fmla="*/ 365 w 549"/>
              <a:gd name="T89" fmla="*/ 143 h 586"/>
              <a:gd name="T90" fmla="*/ 370 w 549"/>
              <a:gd name="T91" fmla="*/ 202 h 586"/>
              <a:gd name="T92" fmla="*/ 316 w 549"/>
              <a:gd name="T93" fmla="*/ 52 h 586"/>
              <a:gd name="T94" fmla="*/ 370 w 549"/>
              <a:gd name="T95" fmla="*/ 57 h 586"/>
              <a:gd name="T96" fmla="*/ 406 w 549"/>
              <a:gd name="T97" fmla="*/ 65 h 586"/>
              <a:gd name="T98" fmla="*/ 427 w 549"/>
              <a:gd name="T99" fmla="*/ 201 h 586"/>
              <a:gd name="T100" fmla="*/ 462 w 549"/>
              <a:gd name="T101" fmla="*/ 427 h 586"/>
              <a:gd name="T102" fmla="*/ 456 w 549"/>
              <a:gd name="T103" fmla="*/ 150 h 586"/>
              <a:gd name="T104" fmla="*/ 327 w 549"/>
              <a:gd name="T105" fmla="*/ 574 h 586"/>
              <a:gd name="T106" fmla="*/ 466 w 549"/>
              <a:gd name="T107" fmla="*/ 468 h 586"/>
              <a:gd name="T108" fmla="*/ 512 w 549"/>
              <a:gd name="T109" fmla="*/ 294 h 586"/>
              <a:gd name="T110" fmla="*/ 430 w 549"/>
              <a:gd name="T111" fmla="*/ 56 h 586"/>
              <a:gd name="T112" fmla="*/ 334 w 549"/>
              <a:gd name="T113" fmla="*/ 9 h 586"/>
              <a:gd name="T114" fmla="*/ 357 w 549"/>
              <a:gd name="T115" fmla="*/ 27 h 586"/>
              <a:gd name="T116" fmla="*/ 488 w 549"/>
              <a:gd name="T117" fmla="*/ 113 h 586"/>
              <a:gd name="T118" fmla="*/ 500 w 549"/>
              <a:gd name="T119" fmla="*/ 448 h 586"/>
              <a:gd name="T120" fmla="*/ 406 w 549"/>
              <a:gd name="T121" fmla="*/ 543 h 586"/>
              <a:gd name="T122" fmla="*/ 529 w 549"/>
              <a:gd name="T123" fmla="*/ 204 h 586"/>
              <a:gd name="T124" fmla="*/ 545 w 549"/>
              <a:gd name="T125" fmla="*/ 261 h 5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549" h="586">
                <a:moveTo>
                  <a:pt x="279" y="73"/>
                </a:moveTo>
                <a:cubicBezTo>
                  <a:pt x="278" y="70"/>
                  <a:pt x="278" y="68"/>
                  <a:pt x="278" y="66"/>
                </a:cubicBezTo>
                <a:cubicBezTo>
                  <a:pt x="280" y="64"/>
                  <a:pt x="283" y="66"/>
                  <a:pt x="285" y="72"/>
                </a:cubicBezTo>
                <a:cubicBezTo>
                  <a:pt x="286" y="75"/>
                  <a:pt x="285" y="77"/>
                  <a:pt x="285" y="78"/>
                </a:cubicBezTo>
                <a:cubicBezTo>
                  <a:pt x="283" y="80"/>
                  <a:pt x="280" y="77"/>
                  <a:pt x="279" y="73"/>
                </a:cubicBezTo>
                <a:moveTo>
                  <a:pt x="278" y="73"/>
                </a:moveTo>
                <a:cubicBezTo>
                  <a:pt x="280" y="78"/>
                  <a:pt x="283" y="81"/>
                  <a:pt x="285" y="79"/>
                </a:cubicBezTo>
                <a:cubicBezTo>
                  <a:pt x="288" y="77"/>
                  <a:pt x="284" y="65"/>
                  <a:pt x="280" y="65"/>
                </a:cubicBezTo>
                <a:cubicBezTo>
                  <a:pt x="280" y="65"/>
                  <a:pt x="280" y="65"/>
                  <a:pt x="280" y="65"/>
                </a:cubicBezTo>
                <a:cubicBezTo>
                  <a:pt x="279" y="65"/>
                  <a:pt x="279" y="65"/>
                  <a:pt x="279" y="65"/>
                </a:cubicBezTo>
                <a:cubicBezTo>
                  <a:pt x="279" y="65"/>
                  <a:pt x="279" y="65"/>
                  <a:pt x="279" y="65"/>
                </a:cubicBezTo>
                <a:cubicBezTo>
                  <a:pt x="277" y="65"/>
                  <a:pt x="277" y="68"/>
                  <a:pt x="278" y="71"/>
                </a:cubicBezTo>
                <a:cubicBezTo>
                  <a:pt x="278" y="72"/>
                  <a:pt x="278" y="72"/>
                  <a:pt x="278" y="73"/>
                </a:cubicBezTo>
                <a:moveTo>
                  <a:pt x="286" y="106"/>
                </a:moveTo>
                <a:cubicBezTo>
                  <a:pt x="286" y="107"/>
                  <a:pt x="288" y="113"/>
                  <a:pt x="292" y="114"/>
                </a:cubicBezTo>
                <a:cubicBezTo>
                  <a:pt x="292" y="114"/>
                  <a:pt x="292" y="113"/>
                  <a:pt x="292" y="113"/>
                </a:cubicBezTo>
                <a:cubicBezTo>
                  <a:pt x="287" y="112"/>
                  <a:pt x="284" y="101"/>
                  <a:pt x="288" y="98"/>
                </a:cubicBezTo>
                <a:cubicBezTo>
                  <a:pt x="291" y="96"/>
                  <a:pt x="296" y="104"/>
                  <a:pt x="295" y="110"/>
                </a:cubicBezTo>
                <a:cubicBezTo>
                  <a:pt x="294" y="112"/>
                  <a:pt x="293" y="113"/>
                  <a:pt x="293" y="113"/>
                </a:cubicBezTo>
                <a:cubicBezTo>
                  <a:pt x="293" y="113"/>
                  <a:pt x="293" y="114"/>
                  <a:pt x="293" y="114"/>
                </a:cubicBezTo>
                <a:cubicBezTo>
                  <a:pt x="298" y="112"/>
                  <a:pt x="295" y="100"/>
                  <a:pt x="290" y="97"/>
                </a:cubicBezTo>
                <a:cubicBezTo>
                  <a:pt x="290" y="97"/>
                  <a:pt x="290" y="97"/>
                  <a:pt x="290" y="97"/>
                </a:cubicBezTo>
                <a:cubicBezTo>
                  <a:pt x="289" y="97"/>
                  <a:pt x="288" y="97"/>
                  <a:pt x="287" y="97"/>
                </a:cubicBezTo>
                <a:cubicBezTo>
                  <a:pt x="286" y="98"/>
                  <a:pt x="285" y="101"/>
                  <a:pt x="286" y="106"/>
                </a:cubicBezTo>
                <a:cubicBezTo>
                  <a:pt x="286" y="106"/>
                  <a:pt x="286" y="106"/>
                  <a:pt x="286" y="106"/>
                </a:cubicBezTo>
                <a:moveTo>
                  <a:pt x="41" y="449"/>
                </a:moveTo>
                <a:cubicBezTo>
                  <a:pt x="39" y="446"/>
                  <a:pt x="39" y="444"/>
                  <a:pt x="40" y="442"/>
                </a:cubicBezTo>
                <a:cubicBezTo>
                  <a:pt x="41" y="439"/>
                  <a:pt x="46" y="443"/>
                  <a:pt x="49" y="451"/>
                </a:cubicBezTo>
                <a:cubicBezTo>
                  <a:pt x="49" y="452"/>
                  <a:pt x="50" y="454"/>
                  <a:pt x="50" y="456"/>
                </a:cubicBezTo>
                <a:cubicBezTo>
                  <a:pt x="48" y="459"/>
                  <a:pt x="43" y="455"/>
                  <a:pt x="41" y="449"/>
                </a:cubicBezTo>
                <a:moveTo>
                  <a:pt x="40" y="448"/>
                </a:moveTo>
                <a:cubicBezTo>
                  <a:pt x="41" y="451"/>
                  <a:pt x="43" y="454"/>
                  <a:pt x="43" y="455"/>
                </a:cubicBezTo>
                <a:cubicBezTo>
                  <a:pt x="47" y="459"/>
                  <a:pt x="50" y="460"/>
                  <a:pt x="51" y="456"/>
                </a:cubicBezTo>
                <a:cubicBezTo>
                  <a:pt x="51" y="450"/>
                  <a:pt x="43" y="437"/>
                  <a:pt x="39" y="440"/>
                </a:cubicBezTo>
                <a:cubicBezTo>
                  <a:pt x="40" y="441"/>
                  <a:pt x="40" y="441"/>
                  <a:pt x="40" y="441"/>
                </a:cubicBezTo>
                <a:cubicBezTo>
                  <a:pt x="39" y="441"/>
                  <a:pt x="39" y="441"/>
                  <a:pt x="39" y="441"/>
                </a:cubicBezTo>
                <a:cubicBezTo>
                  <a:pt x="39" y="441"/>
                  <a:pt x="39" y="441"/>
                  <a:pt x="39" y="441"/>
                </a:cubicBezTo>
                <a:cubicBezTo>
                  <a:pt x="38" y="442"/>
                  <a:pt x="39" y="444"/>
                  <a:pt x="39" y="446"/>
                </a:cubicBezTo>
                <a:cubicBezTo>
                  <a:pt x="39" y="447"/>
                  <a:pt x="40" y="448"/>
                  <a:pt x="40" y="448"/>
                </a:cubicBezTo>
                <a:moveTo>
                  <a:pt x="89" y="491"/>
                </a:moveTo>
                <a:cubicBezTo>
                  <a:pt x="88" y="488"/>
                  <a:pt x="88" y="486"/>
                  <a:pt x="88" y="485"/>
                </a:cubicBezTo>
                <a:cubicBezTo>
                  <a:pt x="89" y="482"/>
                  <a:pt x="95" y="485"/>
                  <a:pt x="99" y="492"/>
                </a:cubicBezTo>
                <a:cubicBezTo>
                  <a:pt x="99" y="493"/>
                  <a:pt x="100" y="495"/>
                  <a:pt x="99" y="496"/>
                </a:cubicBezTo>
                <a:cubicBezTo>
                  <a:pt x="98" y="500"/>
                  <a:pt x="92" y="496"/>
                  <a:pt x="89" y="491"/>
                </a:cubicBezTo>
                <a:moveTo>
                  <a:pt x="88" y="490"/>
                </a:moveTo>
                <a:cubicBezTo>
                  <a:pt x="91" y="496"/>
                  <a:pt x="97" y="500"/>
                  <a:pt x="99" y="499"/>
                </a:cubicBezTo>
                <a:cubicBezTo>
                  <a:pt x="103" y="497"/>
                  <a:pt x="98" y="486"/>
                  <a:pt x="91" y="483"/>
                </a:cubicBezTo>
                <a:cubicBezTo>
                  <a:pt x="88" y="482"/>
                  <a:pt x="86" y="483"/>
                  <a:pt x="87" y="489"/>
                </a:cubicBezTo>
                <a:cubicBezTo>
                  <a:pt x="88" y="489"/>
                  <a:pt x="88" y="490"/>
                  <a:pt x="88" y="490"/>
                </a:cubicBezTo>
                <a:moveTo>
                  <a:pt x="241" y="507"/>
                </a:moveTo>
                <a:cubicBezTo>
                  <a:pt x="240" y="505"/>
                  <a:pt x="241" y="503"/>
                  <a:pt x="242" y="502"/>
                </a:cubicBezTo>
                <a:cubicBezTo>
                  <a:pt x="246" y="498"/>
                  <a:pt x="253" y="500"/>
                  <a:pt x="253" y="506"/>
                </a:cubicBezTo>
                <a:cubicBezTo>
                  <a:pt x="253" y="507"/>
                  <a:pt x="253" y="509"/>
                  <a:pt x="252" y="510"/>
                </a:cubicBezTo>
                <a:cubicBezTo>
                  <a:pt x="248" y="515"/>
                  <a:pt x="241" y="513"/>
                  <a:pt x="241" y="507"/>
                </a:cubicBezTo>
                <a:moveTo>
                  <a:pt x="239" y="507"/>
                </a:moveTo>
                <a:cubicBezTo>
                  <a:pt x="240" y="513"/>
                  <a:pt x="246" y="516"/>
                  <a:pt x="251" y="513"/>
                </a:cubicBezTo>
                <a:cubicBezTo>
                  <a:pt x="256" y="509"/>
                  <a:pt x="255" y="500"/>
                  <a:pt x="247" y="498"/>
                </a:cubicBezTo>
                <a:cubicBezTo>
                  <a:pt x="247" y="499"/>
                  <a:pt x="247" y="499"/>
                  <a:pt x="247" y="499"/>
                </a:cubicBezTo>
                <a:cubicBezTo>
                  <a:pt x="246" y="499"/>
                  <a:pt x="246" y="499"/>
                  <a:pt x="246" y="499"/>
                </a:cubicBezTo>
                <a:cubicBezTo>
                  <a:pt x="246" y="499"/>
                  <a:pt x="246" y="499"/>
                  <a:pt x="246" y="498"/>
                </a:cubicBezTo>
                <a:cubicBezTo>
                  <a:pt x="242" y="499"/>
                  <a:pt x="240" y="502"/>
                  <a:pt x="239" y="505"/>
                </a:cubicBezTo>
                <a:cubicBezTo>
                  <a:pt x="239" y="506"/>
                  <a:pt x="239" y="507"/>
                  <a:pt x="239" y="507"/>
                </a:cubicBezTo>
                <a:moveTo>
                  <a:pt x="190" y="498"/>
                </a:moveTo>
                <a:cubicBezTo>
                  <a:pt x="190" y="497"/>
                  <a:pt x="190" y="495"/>
                  <a:pt x="191" y="493"/>
                </a:cubicBezTo>
                <a:cubicBezTo>
                  <a:pt x="194" y="488"/>
                  <a:pt x="202" y="491"/>
                  <a:pt x="203" y="498"/>
                </a:cubicBezTo>
                <a:cubicBezTo>
                  <a:pt x="203" y="499"/>
                  <a:pt x="203" y="500"/>
                  <a:pt x="202" y="501"/>
                </a:cubicBezTo>
                <a:cubicBezTo>
                  <a:pt x="200" y="506"/>
                  <a:pt x="192" y="504"/>
                  <a:pt x="190" y="498"/>
                </a:cubicBezTo>
                <a:moveTo>
                  <a:pt x="189" y="498"/>
                </a:moveTo>
                <a:cubicBezTo>
                  <a:pt x="190" y="500"/>
                  <a:pt x="191" y="501"/>
                  <a:pt x="192" y="503"/>
                </a:cubicBezTo>
                <a:cubicBezTo>
                  <a:pt x="197" y="507"/>
                  <a:pt x="204" y="506"/>
                  <a:pt x="204" y="498"/>
                </a:cubicBezTo>
                <a:cubicBezTo>
                  <a:pt x="204" y="498"/>
                  <a:pt x="204" y="498"/>
                  <a:pt x="204" y="498"/>
                </a:cubicBezTo>
                <a:cubicBezTo>
                  <a:pt x="203" y="497"/>
                  <a:pt x="203" y="497"/>
                  <a:pt x="203" y="497"/>
                </a:cubicBezTo>
                <a:cubicBezTo>
                  <a:pt x="204" y="497"/>
                  <a:pt x="204" y="497"/>
                  <a:pt x="204" y="497"/>
                </a:cubicBezTo>
                <a:cubicBezTo>
                  <a:pt x="204" y="496"/>
                  <a:pt x="203" y="494"/>
                  <a:pt x="201" y="492"/>
                </a:cubicBezTo>
                <a:cubicBezTo>
                  <a:pt x="196" y="487"/>
                  <a:pt x="189" y="489"/>
                  <a:pt x="189" y="496"/>
                </a:cubicBezTo>
                <a:cubicBezTo>
                  <a:pt x="189" y="497"/>
                  <a:pt x="189" y="497"/>
                  <a:pt x="189" y="498"/>
                </a:cubicBezTo>
                <a:moveTo>
                  <a:pt x="295" y="582"/>
                </a:moveTo>
                <a:cubicBezTo>
                  <a:pt x="298" y="580"/>
                  <a:pt x="301" y="579"/>
                  <a:pt x="302" y="580"/>
                </a:cubicBezTo>
                <a:cubicBezTo>
                  <a:pt x="303" y="580"/>
                  <a:pt x="303" y="580"/>
                  <a:pt x="301" y="581"/>
                </a:cubicBezTo>
                <a:cubicBezTo>
                  <a:pt x="298" y="582"/>
                  <a:pt x="295" y="583"/>
                  <a:pt x="294" y="583"/>
                </a:cubicBezTo>
                <a:cubicBezTo>
                  <a:pt x="294" y="582"/>
                  <a:pt x="295" y="582"/>
                  <a:pt x="295" y="582"/>
                </a:cubicBezTo>
                <a:moveTo>
                  <a:pt x="295" y="582"/>
                </a:moveTo>
                <a:cubicBezTo>
                  <a:pt x="294" y="582"/>
                  <a:pt x="293" y="582"/>
                  <a:pt x="293" y="583"/>
                </a:cubicBezTo>
                <a:cubicBezTo>
                  <a:pt x="294" y="583"/>
                  <a:pt x="303" y="581"/>
                  <a:pt x="303" y="580"/>
                </a:cubicBezTo>
                <a:cubicBezTo>
                  <a:pt x="304" y="579"/>
                  <a:pt x="300" y="579"/>
                  <a:pt x="295" y="581"/>
                </a:cubicBezTo>
                <a:cubicBezTo>
                  <a:pt x="295" y="581"/>
                  <a:pt x="295" y="582"/>
                  <a:pt x="295" y="582"/>
                </a:cubicBezTo>
                <a:moveTo>
                  <a:pt x="436" y="491"/>
                </a:moveTo>
                <a:cubicBezTo>
                  <a:pt x="438" y="487"/>
                  <a:pt x="442" y="483"/>
                  <a:pt x="444" y="482"/>
                </a:cubicBezTo>
                <a:cubicBezTo>
                  <a:pt x="446" y="482"/>
                  <a:pt x="447" y="483"/>
                  <a:pt x="444" y="488"/>
                </a:cubicBezTo>
                <a:cubicBezTo>
                  <a:pt x="441" y="493"/>
                  <a:pt x="438" y="495"/>
                  <a:pt x="436" y="496"/>
                </a:cubicBezTo>
                <a:cubicBezTo>
                  <a:pt x="434" y="497"/>
                  <a:pt x="434" y="495"/>
                  <a:pt x="436" y="491"/>
                </a:cubicBezTo>
                <a:moveTo>
                  <a:pt x="436" y="490"/>
                </a:moveTo>
                <a:cubicBezTo>
                  <a:pt x="436" y="491"/>
                  <a:pt x="436" y="491"/>
                  <a:pt x="436" y="491"/>
                </a:cubicBezTo>
                <a:cubicBezTo>
                  <a:pt x="435" y="491"/>
                  <a:pt x="435" y="491"/>
                  <a:pt x="435" y="491"/>
                </a:cubicBezTo>
                <a:cubicBezTo>
                  <a:pt x="433" y="495"/>
                  <a:pt x="434" y="497"/>
                  <a:pt x="434" y="497"/>
                </a:cubicBezTo>
                <a:cubicBezTo>
                  <a:pt x="437" y="499"/>
                  <a:pt x="448" y="486"/>
                  <a:pt x="447" y="482"/>
                </a:cubicBezTo>
                <a:cubicBezTo>
                  <a:pt x="446" y="479"/>
                  <a:pt x="441" y="482"/>
                  <a:pt x="436" y="489"/>
                </a:cubicBezTo>
                <a:cubicBezTo>
                  <a:pt x="436" y="490"/>
                  <a:pt x="436" y="490"/>
                  <a:pt x="436" y="490"/>
                </a:cubicBezTo>
                <a:cubicBezTo>
                  <a:pt x="436" y="490"/>
                  <a:pt x="436" y="490"/>
                  <a:pt x="436" y="490"/>
                </a:cubicBezTo>
                <a:moveTo>
                  <a:pt x="480" y="411"/>
                </a:moveTo>
                <a:cubicBezTo>
                  <a:pt x="480" y="416"/>
                  <a:pt x="482" y="418"/>
                  <a:pt x="485" y="415"/>
                </a:cubicBezTo>
                <a:cubicBezTo>
                  <a:pt x="485" y="415"/>
                  <a:pt x="488" y="412"/>
                  <a:pt x="490" y="405"/>
                </a:cubicBezTo>
                <a:cubicBezTo>
                  <a:pt x="490" y="405"/>
                  <a:pt x="490" y="405"/>
                  <a:pt x="490" y="405"/>
                </a:cubicBezTo>
                <a:cubicBezTo>
                  <a:pt x="487" y="413"/>
                  <a:pt x="483" y="417"/>
                  <a:pt x="481" y="414"/>
                </a:cubicBezTo>
                <a:cubicBezTo>
                  <a:pt x="479" y="409"/>
                  <a:pt x="485" y="396"/>
                  <a:pt x="488" y="397"/>
                </a:cubicBezTo>
                <a:cubicBezTo>
                  <a:pt x="489" y="397"/>
                  <a:pt x="491" y="398"/>
                  <a:pt x="490" y="404"/>
                </a:cubicBezTo>
                <a:cubicBezTo>
                  <a:pt x="490" y="404"/>
                  <a:pt x="490" y="404"/>
                  <a:pt x="491" y="404"/>
                </a:cubicBezTo>
                <a:cubicBezTo>
                  <a:pt x="492" y="397"/>
                  <a:pt x="489" y="394"/>
                  <a:pt x="487" y="396"/>
                </a:cubicBezTo>
                <a:cubicBezTo>
                  <a:pt x="482" y="399"/>
                  <a:pt x="481" y="407"/>
                  <a:pt x="480" y="410"/>
                </a:cubicBezTo>
                <a:cubicBezTo>
                  <a:pt x="480" y="410"/>
                  <a:pt x="480" y="411"/>
                  <a:pt x="480" y="411"/>
                </a:cubicBezTo>
                <a:moveTo>
                  <a:pt x="467" y="462"/>
                </a:moveTo>
                <a:cubicBezTo>
                  <a:pt x="469" y="457"/>
                  <a:pt x="472" y="453"/>
                  <a:pt x="474" y="452"/>
                </a:cubicBezTo>
                <a:cubicBezTo>
                  <a:pt x="476" y="451"/>
                  <a:pt x="477" y="452"/>
                  <a:pt x="475" y="458"/>
                </a:cubicBezTo>
                <a:cubicBezTo>
                  <a:pt x="472" y="463"/>
                  <a:pt x="469" y="466"/>
                  <a:pt x="467" y="467"/>
                </a:cubicBezTo>
                <a:cubicBezTo>
                  <a:pt x="465" y="468"/>
                  <a:pt x="465" y="465"/>
                  <a:pt x="467" y="462"/>
                </a:cubicBezTo>
                <a:moveTo>
                  <a:pt x="466" y="462"/>
                </a:moveTo>
                <a:cubicBezTo>
                  <a:pt x="466" y="463"/>
                  <a:pt x="463" y="469"/>
                  <a:pt x="466" y="468"/>
                </a:cubicBezTo>
                <a:cubicBezTo>
                  <a:pt x="467" y="468"/>
                  <a:pt x="467" y="468"/>
                  <a:pt x="467" y="468"/>
                </a:cubicBezTo>
                <a:cubicBezTo>
                  <a:pt x="467" y="467"/>
                  <a:pt x="467" y="467"/>
                  <a:pt x="467" y="467"/>
                </a:cubicBezTo>
                <a:cubicBezTo>
                  <a:pt x="467" y="467"/>
                  <a:pt x="467" y="468"/>
                  <a:pt x="467" y="468"/>
                </a:cubicBezTo>
                <a:cubicBezTo>
                  <a:pt x="472" y="465"/>
                  <a:pt x="478" y="454"/>
                  <a:pt x="477" y="451"/>
                </a:cubicBezTo>
                <a:cubicBezTo>
                  <a:pt x="476" y="448"/>
                  <a:pt x="471" y="452"/>
                  <a:pt x="467" y="460"/>
                </a:cubicBezTo>
                <a:cubicBezTo>
                  <a:pt x="467" y="461"/>
                  <a:pt x="466" y="461"/>
                  <a:pt x="466" y="462"/>
                </a:cubicBezTo>
                <a:moveTo>
                  <a:pt x="507" y="286"/>
                </a:moveTo>
                <a:cubicBezTo>
                  <a:pt x="506" y="282"/>
                  <a:pt x="506" y="277"/>
                  <a:pt x="508" y="275"/>
                </a:cubicBezTo>
                <a:cubicBezTo>
                  <a:pt x="509" y="272"/>
                  <a:pt x="512" y="274"/>
                  <a:pt x="514" y="281"/>
                </a:cubicBezTo>
                <a:cubicBezTo>
                  <a:pt x="515" y="288"/>
                  <a:pt x="513" y="291"/>
                  <a:pt x="513" y="292"/>
                </a:cubicBezTo>
                <a:cubicBezTo>
                  <a:pt x="511" y="295"/>
                  <a:pt x="508" y="292"/>
                  <a:pt x="507" y="286"/>
                </a:cubicBezTo>
                <a:moveTo>
                  <a:pt x="506" y="287"/>
                </a:moveTo>
                <a:cubicBezTo>
                  <a:pt x="507" y="292"/>
                  <a:pt x="509" y="296"/>
                  <a:pt x="512" y="294"/>
                </a:cubicBezTo>
                <a:cubicBezTo>
                  <a:pt x="512" y="294"/>
                  <a:pt x="512" y="294"/>
                  <a:pt x="512" y="294"/>
                </a:cubicBezTo>
                <a:cubicBezTo>
                  <a:pt x="513" y="294"/>
                  <a:pt x="513" y="294"/>
                  <a:pt x="513" y="294"/>
                </a:cubicBezTo>
                <a:cubicBezTo>
                  <a:pt x="513" y="294"/>
                  <a:pt x="513" y="294"/>
                  <a:pt x="513" y="294"/>
                </a:cubicBezTo>
                <a:cubicBezTo>
                  <a:pt x="516" y="289"/>
                  <a:pt x="515" y="275"/>
                  <a:pt x="511" y="272"/>
                </a:cubicBezTo>
                <a:cubicBezTo>
                  <a:pt x="508" y="270"/>
                  <a:pt x="505" y="275"/>
                  <a:pt x="506" y="284"/>
                </a:cubicBezTo>
                <a:cubicBezTo>
                  <a:pt x="506" y="285"/>
                  <a:pt x="506" y="286"/>
                  <a:pt x="506" y="287"/>
                </a:cubicBezTo>
                <a:moveTo>
                  <a:pt x="502" y="437"/>
                </a:moveTo>
                <a:cubicBezTo>
                  <a:pt x="505" y="432"/>
                  <a:pt x="508" y="427"/>
                  <a:pt x="509" y="426"/>
                </a:cubicBezTo>
                <a:cubicBezTo>
                  <a:pt x="510" y="426"/>
                  <a:pt x="510" y="427"/>
                  <a:pt x="507" y="433"/>
                </a:cubicBezTo>
                <a:cubicBezTo>
                  <a:pt x="505" y="438"/>
                  <a:pt x="502" y="442"/>
                  <a:pt x="501" y="442"/>
                </a:cubicBezTo>
                <a:cubicBezTo>
                  <a:pt x="500" y="443"/>
                  <a:pt x="501" y="440"/>
                  <a:pt x="502" y="437"/>
                </a:cubicBezTo>
                <a:moveTo>
                  <a:pt x="502" y="437"/>
                </a:moveTo>
                <a:cubicBezTo>
                  <a:pt x="500" y="441"/>
                  <a:pt x="500" y="443"/>
                  <a:pt x="500" y="444"/>
                </a:cubicBezTo>
                <a:cubicBezTo>
                  <a:pt x="501" y="445"/>
                  <a:pt x="506" y="436"/>
                  <a:pt x="509" y="430"/>
                </a:cubicBezTo>
                <a:cubicBezTo>
                  <a:pt x="509" y="429"/>
                  <a:pt x="511" y="424"/>
                  <a:pt x="510" y="425"/>
                </a:cubicBezTo>
                <a:cubicBezTo>
                  <a:pt x="509" y="425"/>
                  <a:pt x="509" y="425"/>
                  <a:pt x="509" y="425"/>
                </a:cubicBezTo>
                <a:cubicBezTo>
                  <a:pt x="509" y="426"/>
                  <a:pt x="509" y="426"/>
                  <a:pt x="509" y="426"/>
                </a:cubicBezTo>
                <a:cubicBezTo>
                  <a:pt x="509" y="425"/>
                  <a:pt x="509" y="425"/>
                  <a:pt x="509" y="425"/>
                </a:cubicBezTo>
                <a:cubicBezTo>
                  <a:pt x="507" y="427"/>
                  <a:pt x="504" y="433"/>
                  <a:pt x="503" y="436"/>
                </a:cubicBezTo>
                <a:cubicBezTo>
                  <a:pt x="502" y="436"/>
                  <a:pt x="502" y="437"/>
                  <a:pt x="502" y="437"/>
                </a:cubicBezTo>
                <a:moveTo>
                  <a:pt x="531" y="364"/>
                </a:moveTo>
                <a:cubicBezTo>
                  <a:pt x="532" y="358"/>
                  <a:pt x="533" y="353"/>
                  <a:pt x="534" y="352"/>
                </a:cubicBezTo>
                <a:cubicBezTo>
                  <a:pt x="535" y="352"/>
                  <a:pt x="536" y="353"/>
                  <a:pt x="535" y="359"/>
                </a:cubicBezTo>
                <a:cubicBezTo>
                  <a:pt x="533" y="366"/>
                  <a:pt x="532" y="370"/>
                  <a:pt x="531" y="371"/>
                </a:cubicBezTo>
                <a:cubicBezTo>
                  <a:pt x="530" y="371"/>
                  <a:pt x="530" y="369"/>
                  <a:pt x="531" y="364"/>
                </a:cubicBezTo>
                <a:moveTo>
                  <a:pt x="530" y="365"/>
                </a:moveTo>
                <a:cubicBezTo>
                  <a:pt x="530" y="366"/>
                  <a:pt x="529" y="373"/>
                  <a:pt x="531" y="372"/>
                </a:cubicBezTo>
                <a:cubicBezTo>
                  <a:pt x="531" y="372"/>
                  <a:pt x="531" y="372"/>
                  <a:pt x="531" y="372"/>
                </a:cubicBezTo>
                <a:cubicBezTo>
                  <a:pt x="531" y="371"/>
                  <a:pt x="531" y="371"/>
                  <a:pt x="531" y="371"/>
                </a:cubicBezTo>
                <a:cubicBezTo>
                  <a:pt x="531" y="371"/>
                  <a:pt x="531" y="372"/>
                  <a:pt x="531" y="372"/>
                </a:cubicBezTo>
                <a:cubicBezTo>
                  <a:pt x="534" y="368"/>
                  <a:pt x="537" y="352"/>
                  <a:pt x="535" y="350"/>
                </a:cubicBezTo>
                <a:cubicBezTo>
                  <a:pt x="534" y="349"/>
                  <a:pt x="532" y="354"/>
                  <a:pt x="531" y="363"/>
                </a:cubicBezTo>
                <a:cubicBezTo>
                  <a:pt x="530" y="363"/>
                  <a:pt x="530" y="364"/>
                  <a:pt x="530" y="365"/>
                </a:cubicBezTo>
                <a:moveTo>
                  <a:pt x="536" y="265"/>
                </a:moveTo>
                <a:cubicBezTo>
                  <a:pt x="537" y="266"/>
                  <a:pt x="538" y="274"/>
                  <a:pt x="540" y="273"/>
                </a:cubicBezTo>
                <a:cubicBezTo>
                  <a:pt x="540" y="272"/>
                  <a:pt x="540" y="272"/>
                  <a:pt x="539" y="271"/>
                </a:cubicBezTo>
                <a:cubicBezTo>
                  <a:pt x="538" y="273"/>
                  <a:pt x="536" y="261"/>
                  <a:pt x="536" y="255"/>
                </a:cubicBezTo>
                <a:cubicBezTo>
                  <a:pt x="536" y="253"/>
                  <a:pt x="536" y="252"/>
                  <a:pt x="537" y="252"/>
                </a:cubicBezTo>
                <a:cubicBezTo>
                  <a:pt x="538" y="253"/>
                  <a:pt x="539" y="257"/>
                  <a:pt x="540" y="261"/>
                </a:cubicBezTo>
                <a:cubicBezTo>
                  <a:pt x="541" y="268"/>
                  <a:pt x="540" y="270"/>
                  <a:pt x="540" y="270"/>
                </a:cubicBezTo>
                <a:cubicBezTo>
                  <a:pt x="540" y="271"/>
                  <a:pt x="540" y="272"/>
                  <a:pt x="540" y="272"/>
                </a:cubicBezTo>
                <a:cubicBezTo>
                  <a:pt x="542" y="266"/>
                  <a:pt x="538" y="249"/>
                  <a:pt x="536" y="250"/>
                </a:cubicBezTo>
                <a:cubicBezTo>
                  <a:pt x="535" y="251"/>
                  <a:pt x="535" y="256"/>
                  <a:pt x="536" y="264"/>
                </a:cubicBezTo>
                <a:cubicBezTo>
                  <a:pt x="536" y="264"/>
                  <a:pt x="536" y="265"/>
                  <a:pt x="536" y="265"/>
                </a:cubicBezTo>
                <a:moveTo>
                  <a:pt x="528" y="210"/>
                </a:moveTo>
                <a:cubicBezTo>
                  <a:pt x="526" y="204"/>
                  <a:pt x="525" y="199"/>
                  <a:pt x="525" y="198"/>
                </a:cubicBezTo>
                <a:cubicBezTo>
                  <a:pt x="525" y="197"/>
                  <a:pt x="527" y="198"/>
                  <a:pt x="529" y="205"/>
                </a:cubicBezTo>
                <a:cubicBezTo>
                  <a:pt x="532" y="211"/>
                  <a:pt x="532" y="215"/>
                  <a:pt x="532" y="216"/>
                </a:cubicBezTo>
                <a:cubicBezTo>
                  <a:pt x="531" y="217"/>
                  <a:pt x="530" y="214"/>
                  <a:pt x="528" y="210"/>
                </a:cubicBezTo>
                <a:moveTo>
                  <a:pt x="528" y="210"/>
                </a:moveTo>
                <a:cubicBezTo>
                  <a:pt x="529" y="214"/>
                  <a:pt x="531" y="217"/>
                  <a:pt x="532" y="217"/>
                </a:cubicBezTo>
                <a:cubicBezTo>
                  <a:pt x="533" y="218"/>
                  <a:pt x="532" y="213"/>
                  <a:pt x="530" y="205"/>
                </a:cubicBezTo>
                <a:cubicBezTo>
                  <a:pt x="530" y="205"/>
                  <a:pt x="530" y="205"/>
                  <a:pt x="530" y="205"/>
                </a:cubicBezTo>
                <a:cubicBezTo>
                  <a:pt x="529" y="204"/>
                  <a:pt x="529" y="204"/>
                  <a:pt x="529" y="204"/>
                </a:cubicBezTo>
                <a:cubicBezTo>
                  <a:pt x="529" y="203"/>
                  <a:pt x="526" y="196"/>
                  <a:pt x="525" y="196"/>
                </a:cubicBezTo>
                <a:cubicBezTo>
                  <a:pt x="524" y="196"/>
                  <a:pt x="524" y="200"/>
                  <a:pt x="527" y="208"/>
                </a:cubicBezTo>
                <a:cubicBezTo>
                  <a:pt x="527" y="209"/>
                  <a:pt x="527" y="209"/>
                  <a:pt x="528" y="210"/>
                </a:cubicBezTo>
                <a:moveTo>
                  <a:pt x="368" y="556"/>
                </a:moveTo>
                <a:cubicBezTo>
                  <a:pt x="372" y="553"/>
                  <a:pt x="376" y="551"/>
                  <a:pt x="377" y="551"/>
                </a:cubicBezTo>
                <a:cubicBezTo>
                  <a:pt x="378" y="551"/>
                  <a:pt x="378" y="551"/>
                  <a:pt x="375" y="554"/>
                </a:cubicBezTo>
                <a:cubicBezTo>
                  <a:pt x="370" y="557"/>
                  <a:pt x="366" y="559"/>
                  <a:pt x="366" y="559"/>
                </a:cubicBezTo>
                <a:cubicBezTo>
                  <a:pt x="365" y="559"/>
                  <a:pt x="366" y="558"/>
                  <a:pt x="368" y="556"/>
                </a:cubicBezTo>
                <a:moveTo>
                  <a:pt x="367" y="556"/>
                </a:moveTo>
                <a:cubicBezTo>
                  <a:pt x="366" y="557"/>
                  <a:pt x="365" y="558"/>
                  <a:pt x="365" y="558"/>
                </a:cubicBezTo>
                <a:cubicBezTo>
                  <a:pt x="364" y="560"/>
                  <a:pt x="365" y="560"/>
                  <a:pt x="365" y="560"/>
                </a:cubicBezTo>
                <a:cubicBezTo>
                  <a:pt x="365" y="559"/>
                  <a:pt x="365" y="559"/>
                  <a:pt x="365" y="559"/>
                </a:cubicBezTo>
                <a:cubicBezTo>
                  <a:pt x="366" y="559"/>
                  <a:pt x="366" y="559"/>
                  <a:pt x="366" y="559"/>
                </a:cubicBezTo>
                <a:cubicBezTo>
                  <a:pt x="366" y="559"/>
                  <a:pt x="366" y="559"/>
                  <a:pt x="365" y="559"/>
                </a:cubicBezTo>
                <a:cubicBezTo>
                  <a:pt x="370" y="558"/>
                  <a:pt x="379" y="552"/>
                  <a:pt x="379" y="551"/>
                </a:cubicBezTo>
                <a:cubicBezTo>
                  <a:pt x="379" y="550"/>
                  <a:pt x="375" y="551"/>
                  <a:pt x="368" y="556"/>
                </a:cubicBezTo>
                <a:cubicBezTo>
                  <a:pt x="368" y="556"/>
                  <a:pt x="368" y="556"/>
                  <a:pt x="367" y="556"/>
                </a:cubicBezTo>
                <a:moveTo>
                  <a:pt x="399" y="520"/>
                </a:moveTo>
                <a:cubicBezTo>
                  <a:pt x="401" y="516"/>
                  <a:pt x="405" y="513"/>
                  <a:pt x="408" y="512"/>
                </a:cubicBezTo>
                <a:cubicBezTo>
                  <a:pt x="410" y="512"/>
                  <a:pt x="411" y="513"/>
                  <a:pt x="408" y="517"/>
                </a:cubicBezTo>
                <a:cubicBezTo>
                  <a:pt x="405" y="521"/>
                  <a:pt x="402" y="523"/>
                  <a:pt x="400" y="524"/>
                </a:cubicBezTo>
                <a:cubicBezTo>
                  <a:pt x="398" y="524"/>
                  <a:pt x="398" y="523"/>
                  <a:pt x="399" y="520"/>
                </a:cubicBezTo>
                <a:moveTo>
                  <a:pt x="399" y="520"/>
                </a:moveTo>
                <a:cubicBezTo>
                  <a:pt x="397" y="522"/>
                  <a:pt x="397" y="523"/>
                  <a:pt x="397" y="524"/>
                </a:cubicBezTo>
                <a:cubicBezTo>
                  <a:pt x="397" y="527"/>
                  <a:pt x="404" y="524"/>
                  <a:pt x="409" y="517"/>
                </a:cubicBezTo>
                <a:cubicBezTo>
                  <a:pt x="408" y="517"/>
                  <a:pt x="408" y="517"/>
                  <a:pt x="408" y="517"/>
                </a:cubicBezTo>
                <a:cubicBezTo>
                  <a:pt x="409" y="516"/>
                  <a:pt x="409" y="516"/>
                  <a:pt x="409" y="516"/>
                </a:cubicBezTo>
                <a:cubicBezTo>
                  <a:pt x="410" y="516"/>
                  <a:pt x="411" y="513"/>
                  <a:pt x="411" y="512"/>
                </a:cubicBezTo>
                <a:cubicBezTo>
                  <a:pt x="410" y="509"/>
                  <a:pt x="404" y="512"/>
                  <a:pt x="399" y="519"/>
                </a:cubicBezTo>
                <a:cubicBezTo>
                  <a:pt x="399" y="519"/>
                  <a:pt x="399" y="520"/>
                  <a:pt x="399" y="520"/>
                </a:cubicBezTo>
                <a:moveTo>
                  <a:pt x="332" y="574"/>
                </a:moveTo>
                <a:cubicBezTo>
                  <a:pt x="335" y="573"/>
                  <a:pt x="340" y="571"/>
                  <a:pt x="341" y="571"/>
                </a:cubicBezTo>
                <a:cubicBezTo>
                  <a:pt x="341" y="571"/>
                  <a:pt x="341" y="571"/>
                  <a:pt x="341" y="571"/>
                </a:cubicBezTo>
                <a:cubicBezTo>
                  <a:pt x="341" y="572"/>
                  <a:pt x="340" y="572"/>
                  <a:pt x="338" y="573"/>
                </a:cubicBezTo>
                <a:cubicBezTo>
                  <a:pt x="334" y="574"/>
                  <a:pt x="330" y="576"/>
                  <a:pt x="330" y="576"/>
                </a:cubicBezTo>
                <a:cubicBezTo>
                  <a:pt x="330" y="576"/>
                  <a:pt x="330" y="575"/>
                  <a:pt x="332" y="574"/>
                </a:cubicBezTo>
                <a:moveTo>
                  <a:pt x="332" y="574"/>
                </a:moveTo>
                <a:cubicBezTo>
                  <a:pt x="329" y="576"/>
                  <a:pt x="329" y="576"/>
                  <a:pt x="328" y="576"/>
                </a:cubicBezTo>
                <a:cubicBezTo>
                  <a:pt x="329" y="576"/>
                  <a:pt x="329" y="576"/>
                  <a:pt x="329" y="576"/>
                </a:cubicBezTo>
                <a:cubicBezTo>
                  <a:pt x="329" y="576"/>
                  <a:pt x="329" y="576"/>
                  <a:pt x="329" y="576"/>
                </a:cubicBezTo>
                <a:cubicBezTo>
                  <a:pt x="330" y="576"/>
                  <a:pt x="330" y="576"/>
                  <a:pt x="330" y="576"/>
                </a:cubicBezTo>
                <a:cubicBezTo>
                  <a:pt x="330" y="576"/>
                  <a:pt x="329" y="576"/>
                  <a:pt x="329" y="576"/>
                </a:cubicBezTo>
                <a:cubicBezTo>
                  <a:pt x="334" y="575"/>
                  <a:pt x="342" y="572"/>
                  <a:pt x="342" y="571"/>
                </a:cubicBezTo>
                <a:cubicBezTo>
                  <a:pt x="342" y="570"/>
                  <a:pt x="335" y="573"/>
                  <a:pt x="333" y="574"/>
                </a:cubicBezTo>
                <a:cubicBezTo>
                  <a:pt x="333" y="574"/>
                  <a:pt x="332" y="574"/>
                  <a:pt x="332" y="574"/>
                </a:cubicBezTo>
                <a:moveTo>
                  <a:pt x="445" y="102"/>
                </a:moveTo>
                <a:cubicBezTo>
                  <a:pt x="446" y="104"/>
                  <a:pt x="451" y="108"/>
                  <a:pt x="453" y="108"/>
                </a:cubicBezTo>
                <a:cubicBezTo>
                  <a:pt x="453" y="108"/>
                  <a:pt x="452" y="107"/>
                  <a:pt x="452" y="107"/>
                </a:cubicBezTo>
                <a:cubicBezTo>
                  <a:pt x="452" y="107"/>
                  <a:pt x="452" y="107"/>
                  <a:pt x="452" y="107"/>
                </a:cubicBezTo>
                <a:cubicBezTo>
                  <a:pt x="449" y="107"/>
                  <a:pt x="437" y="95"/>
                  <a:pt x="439" y="93"/>
                </a:cubicBezTo>
                <a:cubicBezTo>
                  <a:pt x="441" y="92"/>
                  <a:pt x="453" y="103"/>
                  <a:pt x="453" y="106"/>
                </a:cubicBezTo>
                <a:cubicBezTo>
                  <a:pt x="453" y="107"/>
                  <a:pt x="452" y="107"/>
                  <a:pt x="452" y="107"/>
                </a:cubicBezTo>
                <a:cubicBezTo>
                  <a:pt x="453" y="107"/>
                  <a:pt x="453" y="108"/>
                  <a:pt x="454" y="108"/>
                </a:cubicBezTo>
                <a:cubicBezTo>
                  <a:pt x="454" y="107"/>
                  <a:pt x="451" y="102"/>
                  <a:pt x="448" y="99"/>
                </a:cubicBezTo>
                <a:cubicBezTo>
                  <a:pt x="444" y="94"/>
                  <a:pt x="439" y="92"/>
                  <a:pt x="438" y="92"/>
                </a:cubicBezTo>
                <a:cubicBezTo>
                  <a:pt x="437" y="92"/>
                  <a:pt x="439" y="96"/>
                  <a:pt x="444" y="102"/>
                </a:cubicBezTo>
                <a:cubicBezTo>
                  <a:pt x="444" y="102"/>
                  <a:pt x="445" y="102"/>
                  <a:pt x="445" y="102"/>
                </a:cubicBezTo>
                <a:moveTo>
                  <a:pt x="464" y="156"/>
                </a:moveTo>
                <a:cubicBezTo>
                  <a:pt x="461" y="153"/>
                  <a:pt x="460" y="149"/>
                  <a:pt x="460" y="147"/>
                </a:cubicBezTo>
                <a:cubicBezTo>
                  <a:pt x="461" y="145"/>
                  <a:pt x="465" y="147"/>
                  <a:pt x="469" y="152"/>
                </a:cubicBezTo>
                <a:cubicBezTo>
                  <a:pt x="472" y="157"/>
                  <a:pt x="472" y="160"/>
                  <a:pt x="472" y="161"/>
                </a:cubicBezTo>
                <a:cubicBezTo>
                  <a:pt x="471" y="164"/>
                  <a:pt x="467" y="162"/>
                  <a:pt x="464" y="156"/>
                </a:cubicBezTo>
                <a:moveTo>
                  <a:pt x="463" y="157"/>
                </a:moveTo>
                <a:cubicBezTo>
                  <a:pt x="466" y="161"/>
                  <a:pt x="469" y="163"/>
                  <a:pt x="471" y="164"/>
                </a:cubicBezTo>
                <a:cubicBezTo>
                  <a:pt x="473" y="164"/>
                  <a:pt x="474" y="160"/>
                  <a:pt x="470" y="153"/>
                </a:cubicBezTo>
                <a:cubicBezTo>
                  <a:pt x="470" y="153"/>
                  <a:pt x="470" y="153"/>
                  <a:pt x="470" y="153"/>
                </a:cubicBezTo>
                <a:cubicBezTo>
                  <a:pt x="469" y="152"/>
                  <a:pt x="469" y="152"/>
                  <a:pt x="469" y="152"/>
                </a:cubicBezTo>
                <a:cubicBezTo>
                  <a:pt x="469" y="152"/>
                  <a:pt x="469" y="152"/>
                  <a:pt x="469" y="152"/>
                </a:cubicBezTo>
                <a:cubicBezTo>
                  <a:pt x="465" y="146"/>
                  <a:pt x="463" y="145"/>
                  <a:pt x="462" y="145"/>
                </a:cubicBezTo>
                <a:cubicBezTo>
                  <a:pt x="459" y="144"/>
                  <a:pt x="458" y="148"/>
                  <a:pt x="462" y="155"/>
                </a:cubicBezTo>
                <a:cubicBezTo>
                  <a:pt x="463" y="155"/>
                  <a:pt x="463" y="156"/>
                  <a:pt x="463" y="157"/>
                </a:cubicBezTo>
                <a:moveTo>
                  <a:pt x="430" y="169"/>
                </a:moveTo>
                <a:cubicBezTo>
                  <a:pt x="433" y="174"/>
                  <a:pt x="437" y="177"/>
                  <a:pt x="439" y="176"/>
                </a:cubicBezTo>
                <a:cubicBezTo>
                  <a:pt x="439" y="175"/>
                  <a:pt x="439" y="175"/>
                  <a:pt x="439" y="174"/>
                </a:cubicBezTo>
                <a:cubicBezTo>
                  <a:pt x="435" y="176"/>
                  <a:pt x="427" y="164"/>
                  <a:pt x="429" y="159"/>
                </a:cubicBezTo>
                <a:cubicBezTo>
                  <a:pt x="430" y="155"/>
                  <a:pt x="436" y="160"/>
                  <a:pt x="439" y="166"/>
                </a:cubicBezTo>
                <a:cubicBezTo>
                  <a:pt x="439" y="168"/>
                  <a:pt x="441" y="172"/>
                  <a:pt x="439" y="174"/>
                </a:cubicBezTo>
                <a:cubicBezTo>
                  <a:pt x="440" y="174"/>
                  <a:pt x="440" y="175"/>
                  <a:pt x="440" y="175"/>
                </a:cubicBezTo>
                <a:cubicBezTo>
                  <a:pt x="444" y="170"/>
                  <a:pt x="435" y="156"/>
                  <a:pt x="430" y="156"/>
                </a:cubicBezTo>
                <a:cubicBezTo>
                  <a:pt x="427" y="156"/>
                  <a:pt x="426" y="161"/>
                  <a:pt x="430" y="168"/>
                </a:cubicBezTo>
                <a:cubicBezTo>
                  <a:pt x="430" y="168"/>
                  <a:pt x="430" y="168"/>
                  <a:pt x="430" y="169"/>
                </a:cubicBezTo>
                <a:moveTo>
                  <a:pt x="448" y="137"/>
                </a:moveTo>
                <a:cubicBezTo>
                  <a:pt x="445" y="133"/>
                  <a:pt x="444" y="130"/>
                  <a:pt x="444" y="128"/>
                </a:cubicBezTo>
                <a:cubicBezTo>
                  <a:pt x="444" y="125"/>
                  <a:pt x="448" y="127"/>
                  <a:pt x="453" y="133"/>
                </a:cubicBezTo>
                <a:cubicBezTo>
                  <a:pt x="456" y="138"/>
                  <a:pt x="456" y="140"/>
                  <a:pt x="456" y="141"/>
                </a:cubicBezTo>
                <a:cubicBezTo>
                  <a:pt x="456" y="144"/>
                  <a:pt x="452" y="142"/>
                  <a:pt x="448" y="137"/>
                </a:cubicBezTo>
                <a:moveTo>
                  <a:pt x="447" y="137"/>
                </a:moveTo>
                <a:cubicBezTo>
                  <a:pt x="451" y="142"/>
                  <a:pt x="455" y="144"/>
                  <a:pt x="456" y="144"/>
                </a:cubicBezTo>
                <a:cubicBezTo>
                  <a:pt x="460" y="142"/>
                  <a:pt x="450" y="127"/>
                  <a:pt x="445" y="125"/>
                </a:cubicBezTo>
                <a:cubicBezTo>
                  <a:pt x="442" y="125"/>
                  <a:pt x="442" y="128"/>
                  <a:pt x="446" y="135"/>
                </a:cubicBezTo>
                <a:cubicBezTo>
                  <a:pt x="446" y="136"/>
                  <a:pt x="447" y="136"/>
                  <a:pt x="447" y="137"/>
                </a:cubicBezTo>
                <a:moveTo>
                  <a:pt x="358" y="538"/>
                </a:moveTo>
                <a:cubicBezTo>
                  <a:pt x="360" y="535"/>
                  <a:pt x="363" y="532"/>
                  <a:pt x="366" y="532"/>
                </a:cubicBezTo>
                <a:cubicBezTo>
                  <a:pt x="368" y="531"/>
                  <a:pt x="370" y="532"/>
                  <a:pt x="367" y="536"/>
                </a:cubicBezTo>
                <a:cubicBezTo>
                  <a:pt x="365" y="540"/>
                  <a:pt x="361" y="541"/>
                  <a:pt x="360" y="542"/>
                </a:cubicBezTo>
                <a:cubicBezTo>
                  <a:pt x="357" y="542"/>
                  <a:pt x="357" y="541"/>
                  <a:pt x="358" y="538"/>
                </a:cubicBezTo>
                <a:moveTo>
                  <a:pt x="357" y="538"/>
                </a:moveTo>
                <a:cubicBezTo>
                  <a:pt x="357" y="539"/>
                  <a:pt x="356" y="540"/>
                  <a:pt x="356" y="541"/>
                </a:cubicBezTo>
                <a:cubicBezTo>
                  <a:pt x="356" y="544"/>
                  <a:pt x="362" y="542"/>
                  <a:pt x="366" y="539"/>
                </a:cubicBezTo>
                <a:cubicBezTo>
                  <a:pt x="370" y="535"/>
                  <a:pt x="371" y="531"/>
                  <a:pt x="367" y="531"/>
                </a:cubicBezTo>
                <a:cubicBezTo>
                  <a:pt x="367" y="531"/>
                  <a:pt x="367" y="531"/>
                  <a:pt x="367" y="531"/>
                </a:cubicBezTo>
                <a:cubicBezTo>
                  <a:pt x="366" y="531"/>
                  <a:pt x="366" y="531"/>
                  <a:pt x="366" y="531"/>
                </a:cubicBezTo>
                <a:cubicBezTo>
                  <a:pt x="366" y="531"/>
                  <a:pt x="367" y="531"/>
                  <a:pt x="367" y="531"/>
                </a:cubicBezTo>
                <a:cubicBezTo>
                  <a:pt x="364" y="531"/>
                  <a:pt x="360" y="534"/>
                  <a:pt x="358" y="537"/>
                </a:cubicBezTo>
                <a:cubicBezTo>
                  <a:pt x="358" y="537"/>
                  <a:pt x="357" y="538"/>
                  <a:pt x="357" y="538"/>
                </a:cubicBezTo>
                <a:moveTo>
                  <a:pt x="384" y="402"/>
                </a:moveTo>
                <a:cubicBezTo>
                  <a:pt x="384" y="399"/>
                  <a:pt x="386" y="395"/>
                  <a:pt x="388" y="393"/>
                </a:cubicBezTo>
                <a:cubicBezTo>
                  <a:pt x="392" y="389"/>
                  <a:pt x="397" y="392"/>
                  <a:pt x="397" y="399"/>
                </a:cubicBezTo>
                <a:cubicBezTo>
                  <a:pt x="396" y="403"/>
                  <a:pt x="395" y="406"/>
                  <a:pt x="393" y="407"/>
                </a:cubicBezTo>
                <a:cubicBezTo>
                  <a:pt x="389" y="412"/>
                  <a:pt x="384" y="409"/>
                  <a:pt x="384" y="402"/>
                </a:cubicBezTo>
                <a:moveTo>
                  <a:pt x="383" y="403"/>
                </a:moveTo>
                <a:cubicBezTo>
                  <a:pt x="383" y="407"/>
                  <a:pt x="385" y="411"/>
                  <a:pt x="388" y="411"/>
                </a:cubicBezTo>
                <a:cubicBezTo>
                  <a:pt x="395" y="412"/>
                  <a:pt x="401" y="399"/>
                  <a:pt x="396" y="392"/>
                </a:cubicBezTo>
                <a:cubicBezTo>
                  <a:pt x="392" y="387"/>
                  <a:pt x="385" y="390"/>
                  <a:pt x="383" y="400"/>
                </a:cubicBezTo>
                <a:cubicBezTo>
                  <a:pt x="383" y="401"/>
                  <a:pt x="383" y="402"/>
                  <a:pt x="383" y="403"/>
                </a:cubicBezTo>
                <a:moveTo>
                  <a:pt x="408" y="455"/>
                </a:moveTo>
                <a:cubicBezTo>
                  <a:pt x="407" y="461"/>
                  <a:pt x="411" y="464"/>
                  <a:pt x="415" y="461"/>
                </a:cubicBezTo>
                <a:cubicBezTo>
                  <a:pt x="422" y="456"/>
                  <a:pt x="424" y="444"/>
                  <a:pt x="419" y="443"/>
                </a:cubicBezTo>
                <a:cubicBezTo>
                  <a:pt x="418" y="443"/>
                  <a:pt x="418" y="443"/>
                  <a:pt x="418" y="443"/>
                </a:cubicBezTo>
                <a:cubicBezTo>
                  <a:pt x="418" y="444"/>
                  <a:pt x="417" y="444"/>
                  <a:pt x="417" y="445"/>
                </a:cubicBezTo>
                <a:cubicBezTo>
                  <a:pt x="423" y="445"/>
                  <a:pt x="422" y="453"/>
                  <a:pt x="417" y="458"/>
                </a:cubicBezTo>
                <a:cubicBezTo>
                  <a:pt x="413" y="462"/>
                  <a:pt x="409" y="461"/>
                  <a:pt x="409" y="457"/>
                </a:cubicBezTo>
                <a:cubicBezTo>
                  <a:pt x="409" y="453"/>
                  <a:pt x="412" y="447"/>
                  <a:pt x="416" y="445"/>
                </a:cubicBezTo>
                <a:cubicBezTo>
                  <a:pt x="416" y="444"/>
                  <a:pt x="417" y="444"/>
                  <a:pt x="417" y="443"/>
                </a:cubicBezTo>
                <a:cubicBezTo>
                  <a:pt x="413" y="445"/>
                  <a:pt x="410" y="449"/>
                  <a:pt x="408" y="454"/>
                </a:cubicBezTo>
                <a:cubicBezTo>
                  <a:pt x="408" y="454"/>
                  <a:pt x="408" y="455"/>
                  <a:pt x="408" y="455"/>
                </a:cubicBezTo>
                <a:moveTo>
                  <a:pt x="43" y="360"/>
                </a:moveTo>
                <a:cubicBezTo>
                  <a:pt x="43" y="356"/>
                  <a:pt x="44" y="353"/>
                  <a:pt x="45" y="352"/>
                </a:cubicBezTo>
                <a:cubicBezTo>
                  <a:pt x="48" y="349"/>
                  <a:pt x="53" y="353"/>
                  <a:pt x="54" y="362"/>
                </a:cubicBezTo>
                <a:cubicBezTo>
                  <a:pt x="54" y="363"/>
                  <a:pt x="54" y="367"/>
                  <a:pt x="52" y="369"/>
                </a:cubicBezTo>
                <a:cubicBezTo>
                  <a:pt x="49" y="373"/>
                  <a:pt x="44" y="368"/>
                  <a:pt x="43" y="360"/>
                </a:cubicBezTo>
                <a:moveTo>
                  <a:pt x="42" y="360"/>
                </a:moveTo>
                <a:cubicBezTo>
                  <a:pt x="42" y="364"/>
                  <a:pt x="44" y="368"/>
                  <a:pt x="46" y="370"/>
                </a:cubicBezTo>
                <a:cubicBezTo>
                  <a:pt x="49" y="373"/>
                  <a:pt x="54" y="372"/>
                  <a:pt x="55" y="363"/>
                </a:cubicBezTo>
                <a:cubicBezTo>
                  <a:pt x="54" y="363"/>
                  <a:pt x="54" y="363"/>
                  <a:pt x="54" y="363"/>
                </a:cubicBezTo>
                <a:cubicBezTo>
                  <a:pt x="54" y="361"/>
                  <a:pt x="54" y="361"/>
                  <a:pt x="54" y="361"/>
                </a:cubicBezTo>
                <a:cubicBezTo>
                  <a:pt x="54" y="361"/>
                  <a:pt x="54" y="361"/>
                  <a:pt x="55" y="361"/>
                </a:cubicBezTo>
                <a:cubicBezTo>
                  <a:pt x="54" y="356"/>
                  <a:pt x="52" y="353"/>
                  <a:pt x="51" y="351"/>
                </a:cubicBezTo>
                <a:cubicBezTo>
                  <a:pt x="47" y="347"/>
                  <a:pt x="43" y="349"/>
                  <a:pt x="42" y="358"/>
                </a:cubicBezTo>
                <a:cubicBezTo>
                  <a:pt x="42" y="358"/>
                  <a:pt x="42" y="359"/>
                  <a:pt x="42" y="360"/>
                </a:cubicBezTo>
                <a:moveTo>
                  <a:pt x="18" y="423"/>
                </a:moveTo>
                <a:cubicBezTo>
                  <a:pt x="17" y="420"/>
                  <a:pt x="16" y="417"/>
                  <a:pt x="17" y="416"/>
                </a:cubicBezTo>
                <a:cubicBezTo>
                  <a:pt x="18" y="414"/>
                  <a:pt x="23" y="418"/>
                  <a:pt x="25" y="426"/>
                </a:cubicBezTo>
                <a:cubicBezTo>
                  <a:pt x="26" y="429"/>
                  <a:pt x="26" y="431"/>
                  <a:pt x="26" y="432"/>
                </a:cubicBezTo>
                <a:cubicBezTo>
                  <a:pt x="24" y="434"/>
                  <a:pt x="20" y="430"/>
                  <a:pt x="18" y="423"/>
                </a:cubicBezTo>
                <a:moveTo>
                  <a:pt x="17" y="423"/>
                </a:moveTo>
                <a:cubicBezTo>
                  <a:pt x="19" y="429"/>
                  <a:pt x="23" y="435"/>
                  <a:pt x="26" y="434"/>
                </a:cubicBezTo>
                <a:cubicBezTo>
                  <a:pt x="29" y="433"/>
                  <a:pt x="25" y="418"/>
                  <a:pt x="19" y="414"/>
                </a:cubicBezTo>
                <a:cubicBezTo>
                  <a:pt x="19" y="415"/>
                  <a:pt x="19" y="415"/>
                  <a:pt x="19" y="415"/>
                </a:cubicBezTo>
                <a:cubicBezTo>
                  <a:pt x="18" y="415"/>
                  <a:pt x="18" y="415"/>
                  <a:pt x="18" y="415"/>
                </a:cubicBezTo>
                <a:cubicBezTo>
                  <a:pt x="18" y="415"/>
                  <a:pt x="18" y="414"/>
                  <a:pt x="18" y="414"/>
                </a:cubicBezTo>
                <a:cubicBezTo>
                  <a:pt x="16" y="414"/>
                  <a:pt x="15" y="416"/>
                  <a:pt x="16" y="421"/>
                </a:cubicBezTo>
                <a:cubicBezTo>
                  <a:pt x="17" y="422"/>
                  <a:pt x="17" y="423"/>
                  <a:pt x="17" y="423"/>
                </a:cubicBezTo>
                <a:moveTo>
                  <a:pt x="0" y="327"/>
                </a:moveTo>
                <a:cubicBezTo>
                  <a:pt x="1" y="335"/>
                  <a:pt x="4" y="342"/>
                  <a:pt x="7" y="339"/>
                </a:cubicBezTo>
                <a:cubicBezTo>
                  <a:pt x="9" y="337"/>
                  <a:pt x="9" y="332"/>
                  <a:pt x="10" y="331"/>
                </a:cubicBezTo>
                <a:cubicBezTo>
                  <a:pt x="9" y="331"/>
                  <a:pt x="9" y="331"/>
                  <a:pt x="9" y="331"/>
                </a:cubicBezTo>
                <a:cubicBezTo>
                  <a:pt x="8" y="337"/>
                  <a:pt x="6" y="339"/>
                  <a:pt x="4" y="337"/>
                </a:cubicBezTo>
                <a:cubicBezTo>
                  <a:pt x="0" y="332"/>
                  <a:pt x="0" y="317"/>
                  <a:pt x="5" y="318"/>
                </a:cubicBezTo>
                <a:cubicBezTo>
                  <a:pt x="7" y="318"/>
                  <a:pt x="9" y="322"/>
                  <a:pt x="9" y="329"/>
                </a:cubicBezTo>
                <a:cubicBezTo>
                  <a:pt x="9" y="329"/>
                  <a:pt x="9" y="329"/>
                  <a:pt x="10" y="329"/>
                </a:cubicBezTo>
                <a:cubicBezTo>
                  <a:pt x="9" y="320"/>
                  <a:pt x="6" y="314"/>
                  <a:pt x="3" y="317"/>
                </a:cubicBezTo>
                <a:cubicBezTo>
                  <a:pt x="2" y="318"/>
                  <a:pt x="1" y="320"/>
                  <a:pt x="0" y="326"/>
                </a:cubicBezTo>
                <a:cubicBezTo>
                  <a:pt x="0" y="326"/>
                  <a:pt x="0" y="327"/>
                  <a:pt x="0" y="327"/>
                </a:cubicBezTo>
                <a:moveTo>
                  <a:pt x="70" y="304"/>
                </a:moveTo>
                <a:cubicBezTo>
                  <a:pt x="69" y="313"/>
                  <a:pt x="75" y="319"/>
                  <a:pt x="80" y="314"/>
                </a:cubicBezTo>
                <a:cubicBezTo>
                  <a:pt x="83" y="311"/>
                  <a:pt x="83" y="307"/>
                  <a:pt x="84" y="306"/>
                </a:cubicBezTo>
                <a:cubicBezTo>
                  <a:pt x="83" y="306"/>
                  <a:pt x="83" y="306"/>
                  <a:pt x="83" y="306"/>
                </a:cubicBezTo>
                <a:cubicBezTo>
                  <a:pt x="81" y="314"/>
                  <a:pt x="76" y="316"/>
                  <a:pt x="73" y="311"/>
                </a:cubicBezTo>
                <a:cubicBezTo>
                  <a:pt x="69" y="305"/>
                  <a:pt x="72" y="293"/>
                  <a:pt x="78" y="294"/>
                </a:cubicBezTo>
                <a:cubicBezTo>
                  <a:pt x="80" y="295"/>
                  <a:pt x="83" y="297"/>
                  <a:pt x="83" y="304"/>
                </a:cubicBezTo>
                <a:cubicBezTo>
                  <a:pt x="83" y="304"/>
                  <a:pt x="84" y="304"/>
                  <a:pt x="84" y="304"/>
                </a:cubicBezTo>
                <a:cubicBezTo>
                  <a:pt x="84" y="294"/>
                  <a:pt x="78" y="290"/>
                  <a:pt x="74" y="294"/>
                </a:cubicBezTo>
                <a:cubicBezTo>
                  <a:pt x="71" y="297"/>
                  <a:pt x="70" y="301"/>
                  <a:pt x="70" y="303"/>
                </a:cubicBezTo>
                <a:cubicBezTo>
                  <a:pt x="70" y="303"/>
                  <a:pt x="70" y="303"/>
                  <a:pt x="70" y="304"/>
                </a:cubicBezTo>
                <a:moveTo>
                  <a:pt x="192" y="276"/>
                </a:moveTo>
                <a:cubicBezTo>
                  <a:pt x="192" y="273"/>
                  <a:pt x="193" y="270"/>
                  <a:pt x="195" y="268"/>
                </a:cubicBezTo>
                <a:cubicBezTo>
                  <a:pt x="200" y="263"/>
                  <a:pt x="206" y="267"/>
                  <a:pt x="206" y="276"/>
                </a:cubicBezTo>
                <a:cubicBezTo>
                  <a:pt x="206" y="277"/>
                  <a:pt x="206" y="281"/>
                  <a:pt x="203" y="283"/>
                </a:cubicBezTo>
                <a:cubicBezTo>
                  <a:pt x="199" y="288"/>
                  <a:pt x="192" y="284"/>
                  <a:pt x="192" y="276"/>
                </a:cubicBezTo>
                <a:moveTo>
                  <a:pt x="191" y="276"/>
                </a:moveTo>
                <a:cubicBezTo>
                  <a:pt x="191" y="280"/>
                  <a:pt x="193" y="286"/>
                  <a:pt x="198" y="287"/>
                </a:cubicBezTo>
                <a:cubicBezTo>
                  <a:pt x="198" y="286"/>
                  <a:pt x="198" y="286"/>
                  <a:pt x="198" y="286"/>
                </a:cubicBezTo>
                <a:cubicBezTo>
                  <a:pt x="199" y="286"/>
                  <a:pt x="199" y="286"/>
                  <a:pt x="199" y="286"/>
                </a:cubicBezTo>
                <a:cubicBezTo>
                  <a:pt x="199" y="286"/>
                  <a:pt x="199" y="287"/>
                  <a:pt x="199" y="287"/>
                </a:cubicBezTo>
                <a:cubicBezTo>
                  <a:pt x="207" y="286"/>
                  <a:pt x="210" y="274"/>
                  <a:pt x="205" y="268"/>
                </a:cubicBezTo>
                <a:cubicBezTo>
                  <a:pt x="201" y="261"/>
                  <a:pt x="193" y="264"/>
                  <a:pt x="191" y="274"/>
                </a:cubicBezTo>
                <a:cubicBezTo>
                  <a:pt x="191" y="275"/>
                  <a:pt x="191" y="275"/>
                  <a:pt x="191" y="276"/>
                </a:cubicBezTo>
                <a:moveTo>
                  <a:pt x="296" y="430"/>
                </a:moveTo>
                <a:cubicBezTo>
                  <a:pt x="296" y="428"/>
                  <a:pt x="297" y="425"/>
                  <a:pt x="299" y="423"/>
                </a:cubicBezTo>
                <a:cubicBezTo>
                  <a:pt x="303" y="418"/>
                  <a:pt x="310" y="421"/>
                  <a:pt x="310" y="429"/>
                </a:cubicBezTo>
                <a:cubicBezTo>
                  <a:pt x="310" y="430"/>
                  <a:pt x="309" y="433"/>
                  <a:pt x="307" y="436"/>
                </a:cubicBezTo>
                <a:cubicBezTo>
                  <a:pt x="302" y="440"/>
                  <a:pt x="296" y="437"/>
                  <a:pt x="296" y="430"/>
                </a:cubicBezTo>
                <a:moveTo>
                  <a:pt x="295" y="431"/>
                </a:moveTo>
                <a:cubicBezTo>
                  <a:pt x="295" y="435"/>
                  <a:pt x="298" y="439"/>
                  <a:pt x="302" y="439"/>
                </a:cubicBezTo>
                <a:cubicBezTo>
                  <a:pt x="309" y="440"/>
                  <a:pt x="314" y="428"/>
                  <a:pt x="309" y="422"/>
                </a:cubicBezTo>
                <a:cubicBezTo>
                  <a:pt x="305" y="416"/>
                  <a:pt x="296" y="419"/>
                  <a:pt x="295" y="429"/>
                </a:cubicBezTo>
                <a:cubicBezTo>
                  <a:pt x="295" y="429"/>
                  <a:pt x="295" y="430"/>
                  <a:pt x="295" y="431"/>
                </a:cubicBezTo>
                <a:moveTo>
                  <a:pt x="343" y="351"/>
                </a:moveTo>
                <a:cubicBezTo>
                  <a:pt x="343" y="348"/>
                  <a:pt x="344" y="344"/>
                  <a:pt x="346" y="342"/>
                </a:cubicBezTo>
                <a:cubicBezTo>
                  <a:pt x="350" y="337"/>
                  <a:pt x="356" y="340"/>
                  <a:pt x="356" y="349"/>
                </a:cubicBezTo>
                <a:cubicBezTo>
                  <a:pt x="356" y="352"/>
                  <a:pt x="356" y="355"/>
                  <a:pt x="354" y="357"/>
                </a:cubicBezTo>
                <a:cubicBezTo>
                  <a:pt x="350" y="362"/>
                  <a:pt x="344" y="358"/>
                  <a:pt x="343" y="351"/>
                </a:cubicBezTo>
                <a:moveTo>
                  <a:pt x="342" y="351"/>
                </a:moveTo>
                <a:cubicBezTo>
                  <a:pt x="343" y="360"/>
                  <a:pt x="349" y="364"/>
                  <a:pt x="354" y="359"/>
                </a:cubicBezTo>
                <a:cubicBezTo>
                  <a:pt x="360" y="354"/>
                  <a:pt x="359" y="339"/>
                  <a:pt x="350" y="338"/>
                </a:cubicBezTo>
                <a:cubicBezTo>
                  <a:pt x="350" y="339"/>
                  <a:pt x="350" y="339"/>
                  <a:pt x="350" y="339"/>
                </a:cubicBezTo>
                <a:cubicBezTo>
                  <a:pt x="349" y="339"/>
                  <a:pt x="349" y="339"/>
                  <a:pt x="349" y="339"/>
                </a:cubicBezTo>
                <a:cubicBezTo>
                  <a:pt x="349" y="339"/>
                  <a:pt x="349" y="338"/>
                  <a:pt x="349" y="338"/>
                </a:cubicBezTo>
                <a:cubicBezTo>
                  <a:pt x="345" y="339"/>
                  <a:pt x="342" y="343"/>
                  <a:pt x="342" y="349"/>
                </a:cubicBezTo>
                <a:cubicBezTo>
                  <a:pt x="342" y="350"/>
                  <a:pt x="342" y="351"/>
                  <a:pt x="342" y="351"/>
                </a:cubicBezTo>
                <a:moveTo>
                  <a:pt x="420" y="283"/>
                </a:moveTo>
                <a:cubicBezTo>
                  <a:pt x="420" y="279"/>
                  <a:pt x="420" y="275"/>
                  <a:pt x="422" y="273"/>
                </a:cubicBezTo>
                <a:cubicBezTo>
                  <a:pt x="425" y="269"/>
                  <a:pt x="430" y="271"/>
                  <a:pt x="431" y="280"/>
                </a:cubicBezTo>
                <a:cubicBezTo>
                  <a:pt x="432" y="283"/>
                  <a:pt x="432" y="286"/>
                  <a:pt x="430" y="288"/>
                </a:cubicBezTo>
                <a:cubicBezTo>
                  <a:pt x="427" y="293"/>
                  <a:pt x="422" y="290"/>
                  <a:pt x="420" y="283"/>
                </a:cubicBezTo>
                <a:moveTo>
                  <a:pt x="420" y="283"/>
                </a:moveTo>
                <a:cubicBezTo>
                  <a:pt x="421" y="291"/>
                  <a:pt x="426" y="294"/>
                  <a:pt x="430" y="291"/>
                </a:cubicBezTo>
                <a:cubicBezTo>
                  <a:pt x="435" y="285"/>
                  <a:pt x="432" y="269"/>
                  <a:pt x="424" y="269"/>
                </a:cubicBezTo>
                <a:cubicBezTo>
                  <a:pt x="425" y="271"/>
                  <a:pt x="425" y="271"/>
                  <a:pt x="425" y="271"/>
                </a:cubicBezTo>
                <a:cubicBezTo>
                  <a:pt x="424" y="271"/>
                  <a:pt x="424" y="271"/>
                  <a:pt x="424" y="271"/>
                </a:cubicBezTo>
                <a:cubicBezTo>
                  <a:pt x="424" y="271"/>
                  <a:pt x="424" y="270"/>
                  <a:pt x="423" y="270"/>
                </a:cubicBezTo>
                <a:cubicBezTo>
                  <a:pt x="420" y="271"/>
                  <a:pt x="419" y="275"/>
                  <a:pt x="419" y="281"/>
                </a:cubicBezTo>
                <a:cubicBezTo>
                  <a:pt x="419" y="282"/>
                  <a:pt x="419" y="283"/>
                  <a:pt x="420" y="283"/>
                </a:cubicBezTo>
                <a:moveTo>
                  <a:pt x="344" y="100"/>
                </a:moveTo>
                <a:cubicBezTo>
                  <a:pt x="342" y="97"/>
                  <a:pt x="341" y="94"/>
                  <a:pt x="341" y="93"/>
                </a:cubicBezTo>
                <a:cubicBezTo>
                  <a:pt x="342" y="90"/>
                  <a:pt x="346" y="92"/>
                  <a:pt x="350" y="98"/>
                </a:cubicBezTo>
                <a:cubicBezTo>
                  <a:pt x="352" y="101"/>
                  <a:pt x="352" y="103"/>
                  <a:pt x="352" y="104"/>
                </a:cubicBezTo>
                <a:cubicBezTo>
                  <a:pt x="351" y="107"/>
                  <a:pt x="347" y="105"/>
                  <a:pt x="344" y="100"/>
                </a:cubicBezTo>
                <a:moveTo>
                  <a:pt x="343" y="100"/>
                </a:moveTo>
                <a:cubicBezTo>
                  <a:pt x="346" y="105"/>
                  <a:pt x="350" y="108"/>
                  <a:pt x="352" y="107"/>
                </a:cubicBezTo>
                <a:cubicBezTo>
                  <a:pt x="356" y="105"/>
                  <a:pt x="349" y="92"/>
                  <a:pt x="343" y="90"/>
                </a:cubicBezTo>
                <a:cubicBezTo>
                  <a:pt x="340" y="90"/>
                  <a:pt x="339" y="92"/>
                  <a:pt x="342" y="98"/>
                </a:cubicBezTo>
                <a:cubicBezTo>
                  <a:pt x="342" y="99"/>
                  <a:pt x="343" y="100"/>
                  <a:pt x="343" y="100"/>
                </a:cubicBezTo>
                <a:moveTo>
                  <a:pt x="346" y="66"/>
                </a:moveTo>
                <a:cubicBezTo>
                  <a:pt x="351" y="71"/>
                  <a:pt x="356" y="73"/>
                  <a:pt x="356" y="71"/>
                </a:cubicBezTo>
                <a:cubicBezTo>
                  <a:pt x="356" y="70"/>
                  <a:pt x="355" y="68"/>
                  <a:pt x="351" y="64"/>
                </a:cubicBezTo>
                <a:cubicBezTo>
                  <a:pt x="351" y="64"/>
                  <a:pt x="351" y="64"/>
                  <a:pt x="351" y="64"/>
                </a:cubicBezTo>
                <a:cubicBezTo>
                  <a:pt x="355" y="69"/>
                  <a:pt x="355" y="71"/>
                  <a:pt x="354" y="71"/>
                </a:cubicBezTo>
                <a:cubicBezTo>
                  <a:pt x="351" y="71"/>
                  <a:pt x="340" y="60"/>
                  <a:pt x="342" y="59"/>
                </a:cubicBezTo>
                <a:cubicBezTo>
                  <a:pt x="342" y="58"/>
                  <a:pt x="345" y="60"/>
                  <a:pt x="350" y="63"/>
                </a:cubicBezTo>
                <a:cubicBezTo>
                  <a:pt x="350" y="63"/>
                  <a:pt x="350" y="63"/>
                  <a:pt x="350" y="63"/>
                </a:cubicBezTo>
                <a:cubicBezTo>
                  <a:pt x="345" y="58"/>
                  <a:pt x="340" y="57"/>
                  <a:pt x="340" y="59"/>
                </a:cubicBezTo>
                <a:cubicBezTo>
                  <a:pt x="341" y="59"/>
                  <a:pt x="341" y="61"/>
                  <a:pt x="345" y="65"/>
                </a:cubicBezTo>
                <a:cubicBezTo>
                  <a:pt x="346" y="66"/>
                  <a:pt x="346" y="66"/>
                  <a:pt x="346" y="66"/>
                </a:cubicBezTo>
                <a:moveTo>
                  <a:pt x="315" y="7"/>
                </a:moveTo>
                <a:cubicBezTo>
                  <a:pt x="307" y="6"/>
                  <a:pt x="305" y="6"/>
                  <a:pt x="304" y="6"/>
                </a:cubicBezTo>
                <a:cubicBezTo>
                  <a:pt x="304" y="6"/>
                  <a:pt x="304" y="6"/>
                  <a:pt x="304" y="6"/>
                </a:cubicBezTo>
                <a:cubicBezTo>
                  <a:pt x="304" y="6"/>
                  <a:pt x="306" y="6"/>
                  <a:pt x="312" y="6"/>
                </a:cubicBezTo>
                <a:cubicBezTo>
                  <a:pt x="317" y="7"/>
                  <a:pt x="321" y="8"/>
                  <a:pt x="322" y="8"/>
                </a:cubicBezTo>
                <a:cubicBezTo>
                  <a:pt x="321" y="8"/>
                  <a:pt x="319" y="8"/>
                  <a:pt x="315" y="7"/>
                </a:cubicBezTo>
                <a:moveTo>
                  <a:pt x="315" y="7"/>
                </a:moveTo>
                <a:cubicBezTo>
                  <a:pt x="322" y="8"/>
                  <a:pt x="323" y="8"/>
                  <a:pt x="323" y="8"/>
                </a:cubicBezTo>
                <a:cubicBezTo>
                  <a:pt x="321" y="7"/>
                  <a:pt x="305" y="5"/>
                  <a:pt x="303" y="6"/>
                </a:cubicBezTo>
                <a:cubicBezTo>
                  <a:pt x="303" y="6"/>
                  <a:pt x="303" y="6"/>
                  <a:pt x="303" y="6"/>
                </a:cubicBezTo>
                <a:cubicBezTo>
                  <a:pt x="304" y="6"/>
                  <a:pt x="304" y="6"/>
                  <a:pt x="304" y="6"/>
                </a:cubicBezTo>
                <a:cubicBezTo>
                  <a:pt x="303" y="6"/>
                  <a:pt x="303" y="6"/>
                  <a:pt x="303" y="6"/>
                </a:cubicBezTo>
                <a:cubicBezTo>
                  <a:pt x="304" y="6"/>
                  <a:pt x="304" y="6"/>
                  <a:pt x="313" y="7"/>
                </a:cubicBezTo>
                <a:cubicBezTo>
                  <a:pt x="313" y="7"/>
                  <a:pt x="314" y="7"/>
                  <a:pt x="315" y="7"/>
                </a:cubicBezTo>
                <a:moveTo>
                  <a:pt x="258" y="6"/>
                </a:moveTo>
                <a:cubicBezTo>
                  <a:pt x="257" y="6"/>
                  <a:pt x="254" y="7"/>
                  <a:pt x="252" y="7"/>
                </a:cubicBezTo>
                <a:cubicBezTo>
                  <a:pt x="252" y="7"/>
                  <a:pt x="252" y="7"/>
                  <a:pt x="252" y="7"/>
                </a:cubicBezTo>
                <a:cubicBezTo>
                  <a:pt x="255" y="7"/>
                  <a:pt x="256" y="6"/>
                  <a:pt x="257" y="6"/>
                </a:cubicBezTo>
                <a:cubicBezTo>
                  <a:pt x="263" y="5"/>
                  <a:pt x="265" y="5"/>
                  <a:pt x="266" y="5"/>
                </a:cubicBezTo>
                <a:cubicBezTo>
                  <a:pt x="263" y="6"/>
                  <a:pt x="261" y="6"/>
                  <a:pt x="258" y="6"/>
                </a:cubicBezTo>
                <a:moveTo>
                  <a:pt x="258" y="6"/>
                </a:moveTo>
                <a:cubicBezTo>
                  <a:pt x="260" y="6"/>
                  <a:pt x="262" y="6"/>
                  <a:pt x="264" y="6"/>
                </a:cubicBezTo>
                <a:cubicBezTo>
                  <a:pt x="267" y="5"/>
                  <a:pt x="267" y="5"/>
                  <a:pt x="267" y="5"/>
                </a:cubicBezTo>
                <a:cubicBezTo>
                  <a:pt x="266" y="5"/>
                  <a:pt x="266" y="5"/>
                  <a:pt x="266" y="5"/>
                </a:cubicBezTo>
                <a:cubicBezTo>
                  <a:pt x="266" y="5"/>
                  <a:pt x="266" y="5"/>
                  <a:pt x="266" y="5"/>
                </a:cubicBezTo>
                <a:cubicBezTo>
                  <a:pt x="266" y="5"/>
                  <a:pt x="267" y="5"/>
                  <a:pt x="267" y="5"/>
                </a:cubicBezTo>
                <a:cubicBezTo>
                  <a:pt x="267" y="5"/>
                  <a:pt x="263" y="5"/>
                  <a:pt x="252" y="7"/>
                </a:cubicBezTo>
                <a:cubicBezTo>
                  <a:pt x="252" y="7"/>
                  <a:pt x="252" y="7"/>
                  <a:pt x="252" y="7"/>
                </a:cubicBezTo>
                <a:cubicBezTo>
                  <a:pt x="252" y="7"/>
                  <a:pt x="252" y="7"/>
                  <a:pt x="252" y="7"/>
                </a:cubicBezTo>
                <a:cubicBezTo>
                  <a:pt x="254" y="7"/>
                  <a:pt x="255" y="7"/>
                  <a:pt x="256" y="7"/>
                </a:cubicBezTo>
                <a:cubicBezTo>
                  <a:pt x="257" y="6"/>
                  <a:pt x="258" y="6"/>
                  <a:pt x="258" y="6"/>
                </a:cubicBezTo>
                <a:moveTo>
                  <a:pt x="299" y="12"/>
                </a:moveTo>
                <a:cubicBezTo>
                  <a:pt x="289" y="10"/>
                  <a:pt x="289" y="10"/>
                  <a:pt x="289" y="10"/>
                </a:cubicBezTo>
                <a:cubicBezTo>
                  <a:pt x="289" y="10"/>
                  <a:pt x="293" y="11"/>
                  <a:pt x="298" y="12"/>
                </a:cubicBezTo>
                <a:cubicBezTo>
                  <a:pt x="303" y="12"/>
                  <a:pt x="308" y="13"/>
                  <a:pt x="308" y="14"/>
                </a:cubicBezTo>
                <a:cubicBezTo>
                  <a:pt x="307" y="14"/>
                  <a:pt x="305" y="13"/>
                  <a:pt x="299" y="12"/>
                </a:cubicBezTo>
                <a:moveTo>
                  <a:pt x="299" y="12"/>
                </a:moveTo>
                <a:cubicBezTo>
                  <a:pt x="308" y="14"/>
                  <a:pt x="309" y="14"/>
                  <a:pt x="310" y="14"/>
                </a:cubicBezTo>
                <a:cubicBezTo>
                  <a:pt x="307" y="13"/>
                  <a:pt x="289" y="10"/>
                  <a:pt x="287" y="10"/>
                </a:cubicBezTo>
                <a:cubicBezTo>
                  <a:pt x="288" y="10"/>
                  <a:pt x="288" y="10"/>
                  <a:pt x="288" y="10"/>
                </a:cubicBezTo>
                <a:cubicBezTo>
                  <a:pt x="288" y="10"/>
                  <a:pt x="288" y="10"/>
                  <a:pt x="288" y="10"/>
                </a:cubicBezTo>
                <a:cubicBezTo>
                  <a:pt x="287" y="10"/>
                  <a:pt x="287" y="10"/>
                  <a:pt x="287" y="10"/>
                </a:cubicBezTo>
                <a:cubicBezTo>
                  <a:pt x="287" y="10"/>
                  <a:pt x="287" y="10"/>
                  <a:pt x="297" y="12"/>
                </a:cubicBezTo>
                <a:cubicBezTo>
                  <a:pt x="298" y="12"/>
                  <a:pt x="299" y="12"/>
                  <a:pt x="299" y="12"/>
                </a:cubicBezTo>
                <a:moveTo>
                  <a:pt x="259" y="7"/>
                </a:moveTo>
                <a:cubicBezTo>
                  <a:pt x="255" y="7"/>
                  <a:pt x="253" y="7"/>
                  <a:pt x="252" y="7"/>
                </a:cubicBezTo>
                <a:cubicBezTo>
                  <a:pt x="252" y="7"/>
                  <a:pt x="252" y="7"/>
                  <a:pt x="252" y="7"/>
                </a:cubicBezTo>
                <a:cubicBezTo>
                  <a:pt x="255" y="7"/>
                  <a:pt x="256" y="7"/>
                  <a:pt x="258" y="7"/>
                </a:cubicBezTo>
                <a:cubicBezTo>
                  <a:pt x="265" y="7"/>
                  <a:pt x="268" y="8"/>
                  <a:pt x="268" y="8"/>
                </a:cubicBezTo>
                <a:cubicBezTo>
                  <a:pt x="265" y="8"/>
                  <a:pt x="262" y="7"/>
                  <a:pt x="259" y="7"/>
                </a:cubicBezTo>
                <a:moveTo>
                  <a:pt x="259" y="7"/>
                </a:moveTo>
                <a:cubicBezTo>
                  <a:pt x="263" y="7"/>
                  <a:pt x="266" y="8"/>
                  <a:pt x="270" y="8"/>
                </a:cubicBezTo>
                <a:cubicBezTo>
                  <a:pt x="269" y="8"/>
                  <a:pt x="269" y="8"/>
                  <a:pt x="269" y="8"/>
                </a:cubicBezTo>
                <a:cubicBezTo>
                  <a:pt x="269" y="8"/>
                  <a:pt x="269" y="8"/>
                  <a:pt x="269" y="8"/>
                </a:cubicBezTo>
                <a:cubicBezTo>
                  <a:pt x="269" y="8"/>
                  <a:pt x="270" y="8"/>
                  <a:pt x="270" y="8"/>
                </a:cubicBezTo>
                <a:cubicBezTo>
                  <a:pt x="270" y="8"/>
                  <a:pt x="265" y="7"/>
                  <a:pt x="252" y="7"/>
                </a:cubicBezTo>
                <a:cubicBezTo>
                  <a:pt x="252" y="7"/>
                  <a:pt x="252" y="7"/>
                  <a:pt x="252" y="7"/>
                </a:cubicBezTo>
                <a:cubicBezTo>
                  <a:pt x="252" y="7"/>
                  <a:pt x="252" y="7"/>
                  <a:pt x="252" y="7"/>
                </a:cubicBezTo>
                <a:cubicBezTo>
                  <a:pt x="254" y="7"/>
                  <a:pt x="255" y="7"/>
                  <a:pt x="257" y="7"/>
                </a:cubicBezTo>
                <a:cubicBezTo>
                  <a:pt x="258" y="7"/>
                  <a:pt x="259" y="7"/>
                  <a:pt x="259" y="7"/>
                </a:cubicBezTo>
                <a:moveTo>
                  <a:pt x="406" y="40"/>
                </a:moveTo>
                <a:cubicBezTo>
                  <a:pt x="411" y="43"/>
                  <a:pt x="412" y="44"/>
                  <a:pt x="413" y="44"/>
                </a:cubicBezTo>
                <a:cubicBezTo>
                  <a:pt x="412" y="43"/>
                  <a:pt x="397" y="34"/>
                  <a:pt x="395" y="34"/>
                </a:cubicBezTo>
                <a:cubicBezTo>
                  <a:pt x="395" y="34"/>
                  <a:pt x="396" y="34"/>
                  <a:pt x="396" y="34"/>
                </a:cubicBezTo>
                <a:cubicBezTo>
                  <a:pt x="397" y="34"/>
                  <a:pt x="410" y="42"/>
                  <a:pt x="411" y="43"/>
                </a:cubicBezTo>
                <a:cubicBezTo>
                  <a:pt x="411" y="43"/>
                  <a:pt x="397" y="35"/>
                  <a:pt x="396" y="35"/>
                </a:cubicBezTo>
                <a:cubicBezTo>
                  <a:pt x="396" y="34"/>
                  <a:pt x="395" y="34"/>
                  <a:pt x="395" y="34"/>
                </a:cubicBezTo>
                <a:cubicBezTo>
                  <a:pt x="396" y="35"/>
                  <a:pt x="397" y="35"/>
                  <a:pt x="405" y="40"/>
                </a:cubicBezTo>
                <a:cubicBezTo>
                  <a:pt x="405" y="40"/>
                  <a:pt x="406" y="40"/>
                  <a:pt x="406" y="40"/>
                </a:cubicBezTo>
                <a:moveTo>
                  <a:pt x="401" y="42"/>
                </a:moveTo>
                <a:cubicBezTo>
                  <a:pt x="397" y="40"/>
                  <a:pt x="392" y="37"/>
                  <a:pt x="391" y="36"/>
                </a:cubicBezTo>
                <a:cubicBezTo>
                  <a:pt x="392" y="36"/>
                  <a:pt x="394" y="37"/>
                  <a:pt x="399" y="40"/>
                </a:cubicBezTo>
                <a:cubicBezTo>
                  <a:pt x="404" y="42"/>
                  <a:pt x="407" y="44"/>
                  <a:pt x="408" y="45"/>
                </a:cubicBezTo>
                <a:cubicBezTo>
                  <a:pt x="408" y="45"/>
                  <a:pt x="408" y="45"/>
                  <a:pt x="407" y="45"/>
                </a:cubicBezTo>
                <a:cubicBezTo>
                  <a:pt x="407" y="45"/>
                  <a:pt x="406" y="45"/>
                  <a:pt x="401" y="42"/>
                </a:cubicBezTo>
                <a:moveTo>
                  <a:pt x="401" y="42"/>
                </a:moveTo>
                <a:cubicBezTo>
                  <a:pt x="408" y="46"/>
                  <a:pt x="409" y="46"/>
                  <a:pt x="409" y="46"/>
                </a:cubicBezTo>
                <a:cubicBezTo>
                  <a:pt x="409" y="45"/>
                  <a:pt x="393" y="36"/>
                  <a:pt x="390" y="36"/>
                </a:cubicBezTo>
                <a:cubicBezTo>
                  <a:pt x="390" y="36"/>
                  <a:pt x="390" y="36"/>
                  <a:pt x="390" y="36"/>
                </a:cubicBezTo>
                <a:cubicBezTo>
                  <a:pt x="390" y="36"/>
                  <a:pt x="390" y="37"/>
                  <a:pt x="399" y="41"/>
                </a:cubicBezTo>
                <a:cubicBezTo>
                  <a:pt x="400" y="42"/>
                  <a:pt x="400" y="42"/>
                  <a:pt x="401" y="42"/>
                </a:cubicBezTo>
                <a:moveTo>
                  <a:pt x="424" y="57"/>
                </a:moveTo>
                <a:cubicBezTo>
                  <a:pt x="424" y="57"/>
                  <a:pt x="415" y="51"/>
                  <a:pt x="415" y="50"/>
                </a:cubicBezTo>
                <a:cubicBezTo>
                  <a:pt x="415" y="50"/>
                  <a:pt x="418" y="51"/>
                  <a:pt x="422" y="54"/>
                </a:cubicBezTo>
                <a:cubicBezTo>
                  <a:pt x="427" y="58"/>
                  <a:pt x="430" y="60"/>
                  <a:pt x="430" y="61"/>
                </a:cubicBezTo>
                <a:cubicBezTo>
                  <a:pt x="430" y="61"/>
                  <a:pt x="427" y="59"/>
                  <a:pt x="424" y="57"/>
                </a:cubicBezTo>
                <a:moveTo>
                  <a:pt x="424" y="57"/>
                </a:moveTo>
                <a:cubicBezTo>
                  <a:pt x="431" y="62"/>
                  <a:pt x="432" y="62"/>
                  <a:pt x="432" y="62"/>
                </a:cubicBezTo>
                <a:cubicBezTo>
                  <a:pt x="431" y="61"/>
                  <a:pt x="431" y="61"/>
                  <a:pt x="431" y="61"/>
                </a:cubicBezTo>
                <a:cubicBezTo>
                  <a:pt x="431" y="61"/>
                  <a:pt x="431" y="61"/>
                  <a:pt x="431" y="61"/>
                </a:cubicBezTo>
                <a:cubicBezTo>
                  <a:pt x="431" y="61"/>
                  <a:pt x="432" y="61"/>
                  <a:pt x="432" y="62"/>
                </a:cubicBezTo>
                <a:cubicBezTo>
                  <a:pt x="429" y="59"/>
                  <a:pt x="415" y="49"/>
                  <a:pt x="414" y="50"/>
                </a:cubicBezTo>
                <a:cubicBezTo>
                  <a:pt x="414" y="50"/>
                  <a:pt x="414" y="50"/>
                  <a:pt x="422" y="56"/>
                </a:cubicBezTo>
                <a:cubicBezTo>
                  <a:pt x="423" y="57"/>
                  <a:pt x="424" y="57"/>
                  <a:pt x="424" y="57"/>
                </a:cubicBezTo>
                <a:moveTo>
                  <a:pt x="492" y="124"/>
                </a:moveTo>
                <a:cubicBezTo>
                  <a:pt x="495" y="128"/>
                  <a:pt x="497" y="130"/>
                  <a:pt x="497" y="130"/>
                </a:cubicBezTo>
                <a:cubicBezTo>
                  <a:pt x="497" y="129"/>
                  <a:pt x="494" y="124"/>
                  <a:pt x="491" y="120"/>
                </a:cubicBezTo>
                <a:cubicBezTo>
                  <a:pt x="491" y="120"/>
                  <a:pt x="491" y="120"/>
                  <a:pt x="491" y="120"/>
                </a:cubicBezTo>
                <a:cubicBezTo>
                  <a:pt x="494" y="125"/>
                  <a:pt x="496" y="128"/>
                  <a:pt x="496" y="128"/>
                </a:cubicBezTo>
                <a:cubicBezTo>
                  <a:pt x="495" y="129"/>
                  <a:pt x="485" y="115"/>
                  <a:pt x="485" y="114"/>
                </a:cubicBezTo>
                <a:cubicBezTo>
                  <a:pt x="486" y="113"/>
                  <a:pt x="488" y="117"/>
                  <a:pt x="490" y="119"/>
                </a:cubicBezTo>
                <a:cubicBezTo>
                  <a:pt x="490" y="119"/>
                  <a:pt x="490" y="118"/>
                  <a:pt x="490" y="118"/>
                </a:cubicBezTo>
                <a:cubicBezTo>
                  <a:pt x="485" y="113"/>
                  <a:pt x="484" y="112"/>
                  <a:pt x="484" y="112"/>
                </a:cubicBezTo>
                <a:cubicBezTo>
                  <a:pt x="484" y="113"/>
                  <a:pt x="488" y="118"/>
                  <a:pt x="491" y="123"/>
                </a:cubicBezTo>
                <a:cubicBezTo>
                  <a:pt x="491" y="123"/>
                  <a:pt x="492" y="123"/>
                  <a:pt x="492" y="124"/>
                </a:cubicBezTo>
                <a:moveTo>
                  <a:pt x="433" y="523"/>
                </a:moveTo>
                <a:cubicBezTo>
                  <a:pt x="435" y="522"/>
                  <a:pt x="441" y="516"/>
                  <a:pt x="443" y="516"/>
                </a:cubicBezTo>
                <a:cubicBezTo>
                  <a:pt x="443" y="516"/>
                  <a:pt x="443" y="516"/>
                  <a:pt x="443" y="516"/>
                </a:cubicBezTo>
                <a:cubicBezTo>
                  <a:pt x="443" y="516"/>
                  <a:pt x="442" y="517"/>
                  <a:pt x="438" y="520"/>
                </a:cubicBezTo>
                <a:cubicBezTo>
                  <a:pt x="434" y="524"/>
                  <a:pt x="430" y="526"/>
                  <a:pt x="430" y="527"/>
                </a:cubicBezTo>
                <a:cubicBezTo>
                  <a:pt x="430" y="527"/>
                  <a:pt x="430" y="527"/>
                  <a:pt x="430" y="527"/>
                </a:cubicBezTo>
                <a:cubicBezTo>
                  <a:pt x="430" y="526"/>
                  <a:pt x="430" y="526"/>
                  <a:pt x="433" y="523"/>
                </a:cubicBezTo>
                <a:moveTo>
                  <a:pt x="433" y="523"/>
                </a:moveTo>
                <a:cubicBezTo>
                  <a:pt x="429" y="527"/>
                  <a:pt x="428" y="527"/>
                  <a:pt x="428" y="528"/>
                </a:cubicBezTo>
                <a:cubicBezTo>
                  <a:pt x="428" y="528"/>
                  <a:pt x="429" y="528"/>
                  <a:pt x="429" y="528"/>
                </a:cubicBezTo>
                <a:cubicBezTo>
                  <a:pt x="429" y="527"/>
                  <a:pt x="429" y="527"/>
                  <a:pt x="429" y="527"/>
                </a:cubicBezTo>
                <a:cubicBezTo>
                  <a:pt x="430" y="527"/>
                  <a:pt x="430" y="527"/>
                  <a:pt x="430" y="527"/>
                </a:cubicBezTo>
                <a:cubicBezTo>
                  <a:pt x="429" y="527"/>
                  <a:pt x="429" y="527"/>
                  <a:pt x="429" y="527"/>
                </a:cubicBezTo>
                <a:cubicBezTo>
                  <a:pt x="433" y="525"/>
                  <a:pt x="443" y="516"/>
                  <a:pt x="444" y="515"/>
                </a:cubicBezTo>
                <a:cubicBezTo>
                  <a:pt x="443" y="514"/>
                  <a:pt x="440" y="517"/>
                  <a:pt x="434" y="522"/>
                </a:cubicBezTo>
                <a:cubicBezTo>
                  <a:pt x="434" y="523"/>
                  <a:pt x="433" y="523"/>
                  <a:pt x="433" y="523"/>
                </a:cubicBezTo>
                <a:moveTo>
                  <a:pt x="368" y="214"/>
                </a:moveTo>
                <a:cubicBezTo>
                  <a:pt x="367" y="211"/>
                  <a:pt x="367" y="207"/>
                  <a:pt x="368" y="205"/>
                </a:cubicBezTo>
                <a:cubicBezTo>
                  <a:pt x="370" y="201"/>
                  <a:pt x="376" y="203"/>
                  <a:pt x="378" y="211"/>
                </a:cubicBezTo>
                <a:cubicBezTo>
                  <a:pt x="379" y="215"/>
                  <a:pt x="379" y="217"/>
                  <a:pt x="378" y="219"/>
                </a:cubicBezTo>
                <a:cubicBezTo>
                  <a:pt x="375" y="224"/>
                  <a:pt x="370" y="221"/>
                  <a:pt x="368" y="214"/>
                </a:cubicBezTo>
                <a:moveTo>
                  <a:pt x="367" y="214"/>
                </a:moveTo>
                <a:cubicBezTo>
                  <a:pt x="369" y="221"/>
                  <a:pt x="374" y="225"/>
                  <a:pt x="378" y="222"/>
                </a:cubicBezTo>
                <a:cubicBezTo>
                  <a:pt x="383" y="217"/>
                  <a:pt x="378" y="202"/>
                  <a:pt x="371" y="202"/>
                </a:cubicBezTo>
                <a:cubicBezTo>
                  <a:pt x="371" y="202"/>
                  <a:pt x="371" y="202"/>
                  <a:pt x="371" y="202"/>
                </a:cubicBezTo>
                <a:cubicBezTo>
                  <a:pt x="370" y="202"/>
                  <a:pt x="370" y="202"/>
                  <a:pt x="370" y="202"/>
                </a:cubicBezTo>
                <a:cubicBezTo>
                  <a:pt x="370" y="202"/>
                  <a:pt x="370" y="202"/>
                  <a:pt x="370" y="202"/>
                </a:cubicBezTo>
                <a:cubicBezTo>
                  <a:pt x="367" y="203"/>
                  <a:pt x="365" y="207"/>
                  <a:pt x="366" y="212"/>
                </a:cubicBezTo>
                <a:cubicBezTo>
                  <a:pt x="366" y="213"/>
                  <a:pt x="366" y="214"/>
                  <a:pt x="367" y="214"/>
                </a:cubicBezTo>
                <a:moveTo>
                  <a:pt x="113" y="346"/>
                </a:moveTo>
                <a:cubicBezTo>
                  <a:pt x="113" y="343"/>
                  <a:pt x="114" y="340"/>
                  <a:pt x="116" y="338"/>
                </a:cubicBezTo>
                <a:cubicBezTo>
                  <a:pt x="120" y="334"/>
                  <a:pt x="127" y="338"/>
                  <a:pt x="127" y="347"/>
                </a:cubicBezTo>
                <a:cubicBezTo>
                  <a:pt x="127" y="348"/>
                  <a:pt x="127" y="352"/>
                  <a:pt x="125" y="354"/>
                </a:cubicBezTo>
                <a:cubicBezTo>
                  <a:pt x="120" y="359"/>
                  <a:pt x="114" y="354"/>
                  <a:pt x="113" y="346"/>
                </a:cubicBezTo>
                <a:moveTo>
                  <a:pt x="112" y="348"/>
                </a:moveTo>
                <a:cubicBezTo>
                  <a:pt x="113" y="351"/>
                  <a:pt x="114" y="353"/>
                  <a:pt x="115" y="355"/>
                </a:cubicBezTo>
                <a:cubicBezTo>
                  <a:pt x="120" y="360"/>
                  <a:pt x="127" y="358"/>
                  <a:pt x="128" y="348"/>
                </a:cubicBezTo>
                <a:cubicBezTo>
                  <a:pt x="128" y="348"/>
                  <a:pt x="128" y="348"/>
                  <a:pt x="128" y="348"/>
                </a:cubicBezTo>
                <a:cubicBezTo>
                  <a:pt x="128" y="346"/>
                  <a:pt x="128" y="346"/>
                  <a:pt x="128" y="346"/>
                </a:cubicBezTo>
                <a:cubicBezTo>
                  <a:pt x="128" y="346"/>
                  <a:pt x="128" y="346"/>
                  <a:pt x="128" y="346"/>
                </a:cubicBezTo>
                <a:cubicBezTo>
                  <a:pt x="128" y="345"/>
                  <a:pt x="128" y="342"/>
                  <a:pt x="126" y="338"/>
                </a:cubicBezTo>
                <a:cubicBezTo>
                  <a:pt x="122" y="332"/>
                  <a:pt x="114" y="333"/>
                  <a:pt x="112" y="343"/>
                </a:cubicBezTo>
                <a:cubicBezTo>
                  <a:pt x="112" y="344"/>
                  <a:pt x="112" y="346"/>
                  <a:pt x="112" y="348"/>
                </a:cubicBezTo>
                <a:moveTo>
                  <a:pt x="298" y="29"/>
                </a:moveTo>
                <a:cubicBezTo>
                  <a:pt x="304" y="33"/>
                  <a:pt x="306" y="34"/>
                  <a:pt x="306" y="33"/>
                </a:cubicBezTo>
                <a:cubicBezTo>
                  <a:pt x="305" y="31"/>
                  <a:pt x="294" y="24"/>
                  <a:pt x="292" y="24"/>
                </a:cubicBezTo>
                <a:cubicBezTo>
                  <a:pt x="292" y="24"/>
                  <a:pt x="292" y="24"/>
                  <a:pt x="292" y="24"/>
                </a:cubicBezTo>
                <a:cubicBezTo>
                  <a:pt x="292" y="25"/>
                  <a:pt x="295" y="27"/>
                  <a:pt x="297" y="29"/>
                </a:cubicBezTo>
                <a:cubicBezTo>
                  <a:pt x="298" y="29"/>
                  <a:pt x="298" y="29"/>
                  <a:pt x="298" y="29"/>
                </a:cubicBezTo>
                <a:moveTo>
                  <a:pt x="301" y="21"/>
                </a:moveTo>
                <a:cubicBezTo>
                  <a:pt x="309" y="25"/>
                  <a:pt x="310" y="24"/>
                  <a:pt x="310" y="24"/>
                </a:cubicBezTo>
                <a:cubicBezTo>
                  <a:pt x="310" y="24"/>
                  <a:pt x="310" y="24"/>
                  <a:pt x="310" y="24"/>
                </a:cubicBezTo>
                <a:cubicBezTo>
                  <a:pt x="308" y="22"/>
                  <a:pt x="294" y="17"/>
                  <a:pt x="292" y="17"/>
                </a:cubicBezTo>
                <a:cubicBezTo>
                  <a:pt x="295" y="18"/>
                  <a:pt x="298" y="20"/>
                  <a:pt x="301" y="21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292" y="17"/>
                  <a:pt x="292" y="17"/>
                  <a:pt x="292" y="17"/>
                </a:cubicBezTo>
                <a:cubicBezTo>
                  <a:pt x="292" y="18"/>
                  <a:pt x="292" y="18"/>
                  <a:pt x="300" y="21"/>
                </a:cubicBezTo>
                <a:cubicBezTo>
                  <a:pt x="300" y="21"/>
                  <a:pt x="301" y="21"/>
                  <a:pt x="301" y="21"/>
                </a:cubicBezTo>
                <a:moveTo>
                  <a:pt x="297" y="16"/>
                </a:moveTo>
                <a:cubicBezTo>
                  <a:pt x="303" y="17"/>
                  <a:pt x="305" y="18"/>
                  <a:pt x="306" y="18"/>
                </a:cubicBezTo>
                <a:cubicBezTo>
                  <a:pt x="304" y="17"/>
                  <a:pt x="301" y="17"/>
                  <a:pt x="300" y="16"/>
                </a:cubicBezTo>
                <a:cubicBezTo>
                  <a:pt x="300" y="16"/>
                  <a:pt x="300" y="16"/>
                  <a:pt x="300" y="16"/>
                </a:cubicBezTo>
                <a:cubicBezTo>
                  <a:pt x="306" y="18"/>
                  <a:pt x="306" y="18"/>
                  <a:pt x="306" y="18"/>
                </a:cubicBezTo>
                <a:cubicBezTo>
                  <a:pt x="304" y="16"/>
                  <a:pt x="289" y="13"/>
                  <a:pt x="286" y="13"/>
                </a:cubicBezTo>
                <a:cubicBezTo>
                  <a:pt x="286" y="13"/>
                  <a:pt x="286" y="13"/>
                  <a:pt x="295" y="15"/>
                </a:cubicBezTo>
                <a:cubicBezTo>
                  <a:pt x="296" y="15"/>
                  <a:pt x="296" y="16"/>
                  <a:pt x="297" y="16"/>
                </a:cubicBezTo>
                <a:moveTo>
                  <a:pt x="393" y="53"/>
                </a:moveTo>
                <a:cubicBezTo>
                  <a:pt x="398" y="56"/>
                  <a:pt x="402" y="57"/>
                  <a:pt x="402" y="56"/>
                </a:cubicBezTo>
                <a:cubicBezTo>
                  <a:pt x="402" y="54"/>
                  <a:pt x="387" y="45"/>
                  <a:pt x="384" y="46"/>
                </a:cubicBezTo>
                <a:cubicBezTo>
                  <a:pt x="387" y="47"/>
                  <a:pt x="390" y="49"/>
                  <a:pt x="393" y="51"/>
                </a:cubicBezTo>
                <a:cubicBezTo>
                  <a:pt x="393" y="51"/>
                  <a:pt x="393" y="51"/>
                  <a:pt x="393" y="51"/>
                </a:cubicBezTo>
                <a:cubicBezTo>
                  <a:pt x="384" y="46"/>
                  <a:pt x="384" y="46"/>
                  <a:pt x="384" y="46"/>
                </a:cubicBezTo>
                <a:cubicBezTo>
                  <a:pt x="384" y="47"/>
                  <a:pt x="389" y="50"/>
                  <a:pt x="392" y="52"/>
                </a:cubicBezTo>
                <a:cubicBezTo>
                  <a:pt x="392" y="52"/>
                  <a:pt x="393" y="53"/>
                  <a:pt x="393" y="53"/>
                </a:cubicBezTo>
                <a:moveTo>
                  <a:pt x="380" y="26"/>
                </a:moveTo>
                <a:cubicBezTo>
                  <a:pt x="386" y="28"/>
                  <a:pt x="386" y="28"/>
                  <a:pt x="386" y="28"/>
                </a:cubicBezTo>
                <a:cubicBezTo>
                  <a:pt x="385" y="27"/>
                  <a:pt x="371" y="21"/>
                  <a:pt x="370" y="21"/>
                </a:cubicBezTo>
                <a:cubicBezTo>
                  <a:pt x="371" y="21"/>
                  <a:pt x="372" y="22"/>
                  <a:pt x="373" y="22"/>
                </a:cubicBezTo>
                <a:cubicBezTo>
                  <a:pt x="373" y="23"/>
                  <a:pt x="373" y="23"/>
                  <a:pt x="373" y="23"/>
                </a:cubicBezTo>
                <a:cubicBezTo>
                  <a:pt x="370" y="21"/>
                  <a:pt x="370" y="21"/>
                  <a:pt x="370" y="21"/>
                </a:cubicBezTo>
                <a:cubicBezTo>
                  <a:pt x="370" y="21"/>
                  <a:pt x="370" y="21"/>
                  <a:pt x="380" y="25"/>
                </a:cubicBezTo>
                <a:cubicBezTo>
                  <a:pt x="380" y="26"/>
                  <a:pt x="380" y="26"/>
                  <a:pt x="380" y="26"/>
                </a:cubicBezTo>
                <a:moveTo>
                  <a:pt x="438" y="63"/>
                </a:moveTo>
                <a:cubicBezTo>
                  <a:pt x="442" y="66"/>
                  <a:pt x="443" y="67"/>
                  <a:pt x="444" y="67"/>
                </a:cubicBezTo>
                <a:cubicBezTo>
                  <a:pt x="444" y="67"/>
                  <a:pt x="439" y="63"/>
                  <a:pt x="435" y="60"/>
                </a:cubicBezTo>
                <a:cubicBezTo>
                  <a:pt x="436" y="61"/>
                  <a:pt x="436" y="61"/>
                  <a:pt x="437" y="62"/>
                </a:cubicBezTo>
                <a:cubicBezTo>
                  <a:pt x="435" y="61"/>
                  <a:pt x="435" y="61"/>
                  <a:pt x="435" y="61"/>
                </a:cubicBezTo>
                <a:cubicBezTo>
                  <a:pt x="434" y="59"/>
                  <a:pt x="434" y="59"/>
                  <a:pt x="434" y="59"/>
                </a:cubicBezTo>
                <a:cubicBezTo>
                  <a:pt x="430" y="56"/>
                  <a:pt x="429" y="55"/>
                  <a:pt x="428" y="55"/>
                </a:cubicBezTo>
                <a:cubicBezTo>
                  <a:pt x="428" y="55"/>
                  <a:pt x="429" y="56"/>
                  <a:pt x="437" y="62"/>
                </a:cubicBezTo>
                <a:cubicBezTo>
                  <a:pt x="437" y="63"/>
                  <a:pt x="438" y="63"/>
                  <a:pt x="438" y="63"/>
                </a:cubicBezTo>
                <a:moveTo>
                  <a:pt x="367" y="30"/>
                </a:moveTo>
                <a:cubicBezTo>
                  <a:pt x="375" y="34"/>
                  <a:pt x="375" y="33"/>
                  <a:pt x="376" y="33"/>
                </a:cubicBezTo>
                <a:cubicBezTo>
                  <a:pt x="373" y="32"/>
                  <a:pt x="369" y="30"/>
                  <a:pt x="366" y="29"/>
                </a:cubicBezTo>
                <a:cubicBezTo>
                  <a:pt x="366" y="29"/>
                  <a:pt x="366" y="29"/>
                  <a:pt x="366" y="29"/>
                </a:cubicBezTo>
                <a:cubicBezTo>
                  <a:pt x="376" y="33"/>
                  <a:pt x="376" y="33"/>
                  <a:pt x="376" y="33"/>
                </a:cubicBezTo>
                <a:cubicBezTo>
                  <a:pt x="374" y="31"/>
                  <a:pt x="358" y="25"/>
                  <a:pt x="356" y="25"/>
                </a:cubicBezTo>
                <a:cubicBezTo>
                  <a:pt x="356" y="25"/>
                  <a:pt x="356" y="25"/>
                  <a:pt x="356" y="26"/>
                </a:cubicBezTo>
                <a:cubicBezTo>
                  <a:pt x="357" y="26"/>
                  <a:pt x="357" y="26"/>
                  <a:pt x="366" y="30"/>
                </a:cubicBezTo>
                <a:cubicBezTo>
                  <a:pt x="366" y="30"/>
                  <a:pt x="367" y="30"/>
                  <a:pt x="367" y="30"/>
                </a:cubicBezTo>
                <a:moveTo>
                  <a:pt x="546" y="308"/>
                </a:moveTo>
                <a:cubicBezTo>
                  <a:pt x="546" y="315"/>
                  <a:pt x="546" y="315"/>
                  <a:pt x="546" y="315"/>
                </a:cubicBezTo>
                <a:cubicBezTo>
                  <a:pt x="547" y="314"/>
                  <a:pt x="548" y="296"/>
                  <a:pt x="547" y="294"/>
                </a:cubicBezTo>
                <a:cubicBezTo>
                  <a:pt x="547" y="294"/>
                  <a:pt x="547" y="294"/>
                  <a:pt x="547" y="294"/>
                </a:cubicBezTo>
                <a:cubicBezTo>
                  <a:pt x="546" y="295"/>
                  <a:pt x="546" y="303"/>
                  <a:pt x="546" y="307"/>
                </a:cubicBezTo>
                <a:cubicBezTo>
                  <a:pt x="546" y="307"/>
                  <a:pt x="546" y="308"/>
                  <a:pt x="546" y="308"/>
                </a:cubicBezTo>
                <a:moveTo>
                  <a:pt x="512" y="161"/>
                </a:moveTo>
                <a:cubicBezTo>
                  <a:pt x="513" y="162"/>
                  <a:pt x="513" y="162"/>
                  <a:pt x="513" y="162"/>
                </a:cubicBezTo>
                <a:cubicBezTo>
                  <a:pt x="512" y="164"/>
                  <a:pt x="512" y="164"/>
                  <a:pt x="512" y="164"/>
                </a:cubicBezTo>
                <a:cubicBezTo>
                  <a:pt x="516" y="170"/>
                  <a:pt x="517" y="171"/>
                  <a:pt x="517" y="170"/>
                </a:cubicBezTo>
                <a:cubicBezTo>
                  <a:pt x="518" y="168"/>
                  <a:pt x="509" y="151"/>
                  <a:pt x="507" y="153"/>
                </a:cubicBezTo>
                <a:cubicBezTo>
                  <a:pt x="507" y="153"/>
                  <a:pt x="508" y="156"/>
                  <a:pt x="512" y="163"/>
                </a:cubicBezTo>
                <a:cubicBezTo>
                  <a:pt x="512" y="161"/>
                  <a:pt x="512" y="161"/>
                  <a:pt x="512" y="161"/>
                </a:cubicBezTo>
                <a:moveTo>
                  <a:pt x="490" y="465"/>
                </a:moveTo>
                <a:cubicBezTo>
                  <a:pt x="487" y="470"/>
                  <a:pt x="486" y="470"/>
                  <a:pt x="486" y="470"/>
                </a:cubicBezTo>
                <a:cubicBezTo>
                  <a:pt x="488" y="470"/>
                  <a:pt x="497" y="456"/>
                  <a:pt x="498" y="454"/>
                </a:cubicBezTo>
                <a:cubicBezTo>
                  <a:pt x="498" y="454"/>
                  <a:pt x="498" y="454"/>
                  <a:pt x="498" y="454"/>
                </a:cubicBezTo>
                <a:cubicBezTo>
                  <a:pt x="495" y="456"/>
                  <a:pt x="494" y="460"/>
                  <a:pt x="492" y="462"/>
                </a:cubicBezTo>
                <a:cubicBezTo>
                  <a:pt x="492" y="463"/>
                  <a:pt x="492" y="463"/>
                  <a:pt x="492" y="463"/>
                </a:cubicBezTo>
                <a:cubicBezTo>
                  <a:pt x="497" y="455"/>
                  <a:pt x="497" y="455"/>
                  <a:pt x="497" y="455"/>
                </a:cubicBezTo>
                <a:cubicBezTo>
                  <a:pt x="496" y="456"/>
                  <a:pt x="494" y="459"/>
                  <a:pt x="490" y="464"/>
                </a:cubicBezTo>
                <a:cubicBezTo>
                  <a:pt x="490" y="464"/>
                  <a:pt x="490" y="465"/>
                  <a:pt x="490" y="465"/>
                </a:cubicBezTo>
                <a:moveTo>
                  <a:pt x="372" y="27"/>
                </a:moveTo>
                <a:cubicBezTo>
                  <a:pt x="379" y="29"/>
                  <a:pt x="379" y="29"/>
                  <a:pt x="380" y="29"/>
                </a:cubicBezTo>
                <a:cubicBezTo>
                  <a:pt x="380" y="29"/>
                  <a:pt x="380" y="29"/>
                  <a:pt x="380" y="29"/>
                </a:cubicBezTo>
                <a:cubicBezTo>
                  <a:pt x="378" y="27"/>
                  <a:pt x="364" y="22"/>
                  <a:pt x="361" y="22"/>
                </a:cubicBezTo>
                <a:cubicBezTo>
                  <a:pt x="361" y="22"/>
                  <a:pt x="361" y="22"/>
                  <a:pt x="361" y="22"/>
                </a:cubicBezTo>
                <a:cubicBezTo>
                  <a:pt x="361" y="22"/>
                  <a:pt x="362" y="23"/>
                  <a:pt x="371" y="26"/>
                </a:cubicBezTo>
                <a:cubicBezTo>
                  <a:pt x="371" y="26"/>
                  <a:pt x="372" y="26"/>
                  <a:pt x="372" y="27"/>
                </a:cubicBezTo>
                <a:moveTo>
                  <a:pt x="463" y="112"/>
                </a:moveTo>
                <a:cubicBezTo>
                  <a:pt x="467" y="116"/>
                  <a:pt x="471" y="118"/>
                  <a:pt x="471" y="117"/>
                </a:cubicBezTo>
                <a:cubicBezTo>
                  <a:pt x="471" y="116"/>
                  <a:pt x="469" y="112"/>
                  <a:pt x="465" y="108"/>
                </a:cubicBezTo>
                <a:cubicBezTo>
                  <a:pt x="465" y="108"/>
                  <a:pt x="465" y="108"/>
                  <a:pt x="465" y="108"/>
                </a:cubicBezTo>
                <a:cubicBezTo>
                  <a:pt x="465" y="108"/>
                  <a:pt x="465" y="108"/>
                  <a:pt x="465" y="108"/>
                </a:cubicBezTo>
                <a:cubicBezTo>
                  <a:pt x="465" y="108"/>
                  <a:pt x="465" y="108"/>
                  <a:pt x="465" y="108"/>
                </a:cubicBezTo>
                <a:cubicBezTo>
                  <a:pt x="465" y="108"/>
                  <a:pt x="465" y="108"/>
                  <a:pt x="465" y="108"/>
                </a:cubicBezTo>
                <a:cubicBezTo>
                  <a:pt x="465" y="108"/>
                  <a:pt x="465" y="108"/>
                  <a:pt x="465" y="108"/>
                </a:cubicBezTo>
                <a:cubicBezTo>
                  <a:pt x="465" y="108"/>
                  <a:pt x="465" y="108"/>
                  <a:pt x="465" y="108"/>
                </a:cubicBezTo>
                <a:cubicBezTo>
                  <a:pt x="465" y="108"/>
                  <a:pt x="465" y="108"/>
                  <a:pt x="465" y="108"/>
                </a:cubicBezTo>
                <a:cubicBezTo>
                  <a:pt x="465" y="108"/>
                  <a:pt x="465" y="108"/>
                  <a:pt x="465" y="108"/>
                </a:cubicBezTo>
                <a:cubicBezTo>
                  <a:pt x="460" y="102"/>
                  <a:pt x="457" y="101"/>
                  <a:pt x="457" y="102"/>
                </a:cubicBezTo>
                <a:cubicBezTo>
                  <a:pt x="457" y="103"/>
                  <a:pt x="458" y="105"/>
                  <a:pt x="463" y="111"/>
                </a:cubicBezTo>
                <a:cubicBezTo>
                  <a:pt x="463" y="111"/>
                  <a:pt x="463" y="112"/>
                  <a:pt x="463" y="112"/>
                </a:cubicBezTo>
                <a:moveTo>
                  <a:pt x="397" y="73"/>
                </a:moveTo>
                <a:cubicBezTo>
                  <a:pt x="402" y="77"/>
                  <a:pt x="406" y="79"/>
                  <a:pt x="406" y="77"/>
                </a:cubicBezTo>
                <a:cubicBezTo>
                  <a:pt x="406" y="77"/>
                  <a:pt x="405" y="75"/>
                  <a:pt x="400" y="71"/>
                </a:cubicBezTo>
                <a:cubicBezTo>
                  <a:pt x="400" y="71"/>
                  <a:pt x="399" y="71"/>
                  <a:pt x="398" y="71"/>
                </a:cubicBezTo>
                <a:cubicBezTo>
                  <a:pt x="397" y="70"/>
                  <a:pt x="397" y="70"/>
                  <a:pt x="397" y="70"/>
                </a:cubicBezTo>
                <a:cubicBezTo>
                  <a:pt x="399" y="70"/>
                  <a:pt x="399" y="70"/>
                  <a:pt x="399" y="70"/>
                </a:cubicBezTo>
                <a:cubicBezTo>
                  <a:pt x="393" y="65"/>
                  <a:pt x="389" y="64"/>
                  <a:pt x="390" y="65"/>
                </a:cubicBezTo>
                <a:cubicBezTo>
                  <a:pt x="390" y="66"/>
                  <a:pt x="391" y="68"/>
                  <a:pt x="396" y="72"/>
                </a:cubicBezTo>
                <a:cubicBezTo>
                  <a:pt x="396" y="72"/>
                  <a:pt x="397" y="73"/>
                  <a:pt x="397" y="73"/>
                </a:cubicBezTo>
                <a:moveTo>
                  <a:pt x="436" y="464"/>
                </a:moveTo>
                <a:cubicBezTo>
                  <a:pt x="434" y="469"/>
                  <a:pt x="436" y="472"/>
                  <a:pt x="439" y="470"/>
                </a:cubicBezTo>
                <a:cubicBezTo>
                  <a:pt x="445" y="467"/>
                  <a:pt x="450" y="455"/>
                  <a:pt x="445" y="454"/>
                </a:cubicBezTo>
                <a:cubicBezTo>
                  <a:pt x="445" y="454"/>
                  <a:pt x="445" y="454"/>
                  <a:pt x="444" y="454"/>
                </a:cubicBezTo>
                <a:cubicBezTo>
                  <a:pt x="444" y="456"/>
                  <a:pt x="442" y="459"/>
                  <a:pt x="442" y="461"/>
                </a:cubicBezTo>
                <a:cubicBezTo>
                  <a:pt x="441" y="462"/>
                  <a:pt x="441" y="462"/>
                  <a:pt x="441" y="462"/>
                </a:cubicBezTo>
                <a:cubicBezTo>
                  <a:pt x="444" y="454"/>
                  <a:pt x="444" y="454"/>
                  <a:pt x="444" y="454"/>
                </a:cubicBezTo>
                <a:cubicBezTo>
                  <a:pt x="440" y="455"/>
                  <a:pt x="438" y="459"/>
                  <a:pt x="436" y="464"/>
                </a:cubicBezTo>
                <a:cubicBezTo>
                  <a:pt x="436" y="464"/>
                  <a:pt x="436" y="464"/>
                  <a:pt x="436" y="464"/>
                </a:cubicBezTo>
                <a:moveTo>
                  <a:pt x="466" y="205"/>
                </a:moveTo>
                <a:cubicBezTo>
                  <a:pt x="466" y="206"/>
                  <a:pt x="469" y="213"/>
                  <a:pt x="473" y="212"/>
                </a:cubicBezTo>
                <a:cubicBezTo>
                  <a:pt x="472" y="211"/>
                  <a:pt x="472" y="210"/>
                  <a:pt x="471" y="209"/>
                </a:cubicBezTo>
                <a:cubicBezTo>
                  <a:pt x="472" y="208"/>
                  <a:pt x="472" y="208"/>
                  <a:pt x="472" y="208"/>
                </a:cubicBezTo>
                <a:cubicBezTo>
                  <a:pt x="474" y="212"/>
                  <a:pt x="474" y="212"/>
                  <a:pt x="474" y="212"/>
                </a:cubicBezTo>
                <a:cubicBezTo>
                  <a:pt x="478" y="208"/>
                  <a:pt x="471" y="193"/>
                  <a:pt x="466" y="193"/>
                </a:cubicBezTo>
                <a:cubicBezTo>
                  <a:pt x="464" y="193"/>
                  <a:pt x="462" y="197"/>
                  <a:pt x="465" y="204"/>
                </a:cubicBezTo>
                <a:cubicBezTo>
                  <a:pt x="465" y="205"/>
                  <a:pt x="465" y="205"/>
                  <a:pt x="466" y="205"/>
                </a:cubicBezTo>
                <a:moveTo>
                  <a:pt x="375" y="543"/>
                </a:moveTo>
                <a:cubicBezTo>
                  <a:pt x="373" y="545"/>
                  <a:pt x="373" y="546"/>
                  <a:pt x="373" y="546"/>
                </a:cubicBezTo>
                <a:cubicBezTo>
                  <a:pt x="375" y="545"/>
                  <a:pt x="377" y="543"/>
                  <a:pt x="378" y="542"/>
                </a:cubicBezTo>
                <a:cubicBezTo>
                  <a:pt x="378" y="542"/>
                  <a:pt x="378" y="542"/>
                  <a:pt x="378" y="542"/>
                </a:cubicBezTo>
                <a:cubicBezTo>
                  <a:pt x="373" y="546"/>
                  <a:pt x="373" y="546"/>
                  <a:pt x="373" y="546"/>
                </a:cubicBezTo>
                <a:cubicBezTo>
                  <a:pt x="375" y="548"/>
                  <a:pt x="385" y="541"/>
                  <a:pt x="386" y="537"/>
                </a:cubicBezTo>
                <a:cubicBezTo>
                  <a:pt x="386" y="535"/>
                  <a:pt x="382" y="536"/>
                  <a:pt x="378" y="540"/>
                </a:cubicBezTo>
                <a:cubicBezTo>
                  <a:pt x="376" y="541"/>
                  <a:pt x="376" y="542"/>
                  <a:pt x="375" y="542"/>
                </a:cubicBezTo>
                <a:cubicBezTo>
                  <a:pt x="375" y="543"/>
                  <a:pt x="375" y="543"/>
                  <a:pt x="375" y="543"/>
                </a:cubicBezTo>
                <a:moveTo>
                  <a:pt x="328" y="572"/>
                </a:moveTo>
                <a:cubicBezTo>
                  <a:pt x="328" y="572"/>
                  <a:pt x="326" y="574"/>
                  <a:pt x="327" y="574"/>
                </a:cubicBezTo>
                <a:cubicBezTo>
                  <a:pt x="327" y="574"/>
                  <a:pt x="327" y="574"/>
                  <a:pt x="332" y="571"/>
                </a:cubicBezTo>
                <a:cubicBezTo>
                  <a:pt x="333" y="571"/>
                  <a:pt x="333" y="571"/>
                  <a:pt x="333" y="571"/>
                </a:cubicBezTo>
                <a:cubicBezTo>
                  <a:pt x="328" y="574"/>
                  <a:pt x="328" y="574"/>
                  <a:pt x="328" y="574"/>
                </a:cubicBezTo>
                <a:cubicBezTo>
                  <a:pt x="333" y="572"/>
                  <a:pt x="339" y="568"/>
                  <a:pt x="338" y="568"/>
                </a:cubicBezTo>
                <a:cubicBezTo>
                  <a:pt x="337" y="567"/>
                  <a:pt x="333" y="569"/>
                  <a:pt x="329" y="572"/>
                </a:cubicBezTo>
                <a:cubicBezTo>
                  <a:pt x="329" y="572"/>
                  <a:pt x="329" y="572"/>
                  <a:pt x="328" y="572"/>
                </a:cubicBezTo>
                <a:moveTo>
                  <a:pt x="283" y="91"/>
                </a:moveTo>
                <a:cubicBezTo>
                  <a:pt x="284" y="96"/>
                  <a:pt x="289" y="99"/>
                  <a:pt x="290" y="96"/>
                </a:cubicBezTo>
                <a:cubicBezTo>
                  <a:pt x="292" y="94"/>
                  <a:pt x="291" y="89"/>
                  <a:pt x="289" y="85"/>
                </a:cubicBezTo>
                <a:cubicBezTo>
                  <a:pt x="288" y="87"/>
                  <a:pt x="287" y="89"/>
                  <a:pt x="287" y="90"/>
                </a:cubicBezTo>
                <a:cubicBezTo>
                  <a:pt x="286" y="89"/>
                  <a:pt x="286" y="89"/>
                  <a:pt x="286" y="89"/>
                </a:cubicBezTo>
                <a:cubicBezTo>
                  <a:pt x="288" y="84"/>
                  <a:pt x="288" y="84"/>
                  <a:pt x="288" y="84"/>
                </a:cubicBezTo>
                <a:cubicBezTo>
                  <a:pt x="285" y="80"/>
                  <a:pt x="282" y="82"/>
                  <a:pt x="282" y="86"/>
                </a:cubicBezTo>
                <a:cubicBezTo>
                  <a:pt x="282" y="88"/>
                  <a:pt x="282" y="89"/>
                  <a:pt x="283" y="90"/>
                </a:cubicBezTo>
                <a:cubicBezTo>
                  <a:pt x="283" y="90"/>
                  <a:pt x="283" y="90"/>
                  <a:pt x="283" y="91"/>
                </a:cubicBezTo>
                <a:moveTo>
                  <a:pt x="289" y="211"/>
                </a:moveTo>
                <a:cubicBezTo>
                  <a:pt x="290" y="219"/>
                  <a:pt x="297" y="223"/>
                  <a:pt x="301" y="217"/>
                </a:cubicBezTo>
                <a:cubicBezTo>
                  <a:pt x="303" y="214"/>
                  <a:pt x="303" y="208"/>
                  <a:pt x="300" y="203"/>
                </a:cubicBezTo>
                <a:cubicBezTo>
                  <a:pt x="299" y="205"/>
                  <a:pt x="297" y="208"/>
                  <a:pt x="296" y="210"/>
                </a:cubicBezTo>
                <a:cubicBezTo>
                  <a:pt x="295" y="209"/>
                  <a:pt x="295" y="209"/>
                  <a:pt x="295" y="209"/>
                </a:cubicBezTo>
                <a:cubicBezTo>
                  <a:pt x="299" y="202"/>
                  <a:pt x="299" y="202"/>
                  <a:pt x="299" y="202"/>
                </a:cubicBezTo>
                <a:cubicBezTo>
                  <a:pt x="294" y="197"/>
                  <a:pt x="289" y="202"/>
                  <a:pt x="289" y="209"/>
                </a:cubicBezTo>
                <a:cubicBezTo>
                  <a:pt x="289" y="209"/>
                  <a:pt x="289" y="210"/>
                  <a:pt x="289" y="210"/>
                </a:cubicBezTo>
                <a:cubicBezTo>
                  <a:pt x="289" y="210"/>
                  <a:pt x="289" y="211"/>
                  <a:pt x="289" y="211"/>
                </a:cubicBezTo>
                <a:moveTo>
                  <a:pt x="5" y="357"/>
                </a:moveTo>
                <a:cubicBezTo>
                  <a:pt x="5" y="360"/>
                  <a:pt x="7" y="367"/>
                  <a:pt x="10" y="368"/>
                </a:cubicBezTo>
                <a:cubicBezTo>
                  <a:pt x="10" y="363"/>
                  <a:pt x="9" y="356"/>
                  <a:pt x="9" y="351"/>
                </a:cubicBezTo>
                <a:cubicBezTo>
                  <a:pt x="10" y="351"/>
                  <a:pt x="10" y="351"/>
                  <a:pt x="10" y="351"/>
                </a:cubicBezTo>
                <a:cubicBezTo>
                  <a:pt x="11" y="368"/>
                  <a:pt x="11" y="368"/>
                  <a:pt x="11" y="368"/>
                </a:cubicBezTo>
                <a:cubicBezTo>
                  <a:pt x="16" y="368"/>
                  <a:pt x="14" y="352"/>
                  <a:pt x="10" y="348"/>
                </a:cubicBezTo>
                <a:cubicBezTo>
                  <a:pt x="7" y="346"/>
                  <a:pt x="5" y="349"/>
                  <a:pt x="5" y="356"/>
                </a:cubicBezTo>
                <a:cubicBezTo>
                  <a:pt x="5" y="356"/>
                  <a:pt x="5" y="357"/>
                  <a:pt x="5" y="357"/>
                </a:cubicBezTo>
                <a:moveTo>
                  <a:pt x="287" y="90"/>
                </a:moveTo>
                <a:cubicBezTo>
                  <a:pt x="289" y="85"/>
                  <a:pt x="289" y="85"/>
                  <a:pt x="289" y="85"/>
                </a:cubicBezTo>
                <a:cubicBezTo>
                  <a:pt x="290" y="79"/>
                  <a:pt x="292" y="71"/>
                  <a:pt x="292" y="64"/>
                </a:cubicBezTo>
                <a:cubicBezTo>
                  <a:pt x="283" y="45"/>
                  <a:pt x="272" y="23"/>
                  <a:pt x="252" y="7"/>
                </a:cubicBezTo>
                <a:cubicBezTo>
                  <a:pt x="252" y="7"/>
                  <a:pt x="252" y="7"/>
                  <a:pt x="252" y="7"/>
                </a:cubicBezTo>
                <a:cubicBezTo>
                  <a:pt x="263" y="17"/>
                  <a:pt x="274" y="28"/>
                  <a:pt x="292" y="64"/>
                </a:cubicBezTo>
                <a:cubicBezTo>
                  <a:pt x="291" y="70"/>
                  <a:pt x="289" y="78"/>
                  <a:pt x="288" y="84"/>
                </a:cubicBezTo>
                <a:cubicBezTo>
                  <a:pt x="286" y="89"/>
                  <a:pt x="286" y="89"/>
                  <a:pt x="286" y="89"/>
                </a:cubicBezTo>
                <a:cubicBezTo>
                  <a:pt x="287" y="90"/>
                  <a:pt x="287" y="90"/>
                  <a:pt x="287" y="90"/>
                </a:cubicBezTo>
                <a:moveTo>
                  <a:pt x="280" y="65"/>
                </a:moveTo>
                <a:cubicBezTo>
                  <a:pt x="280" y="65"/>
                  <a:pt x="280" y="65"/>
                  <a:pt x="280" y="65"/>
                </a:cubicBezTo>
                <a:cubicBezTo>
                  <a:pt x="273" y="45"/>
                  <a:pt x="265" y="24"/>
                  <a:pt x="252" y="7"/>
                </a:cubicBezTo>
                <a:cubicBezTo>
                  <a:pt x="252" y="7"/>
                  <a:pt x="252" y="7"/>
                  <a:pt x="252" y="7"/>
                </a:cubicBezTo>
                <a:cubicBezTo>
                  <a:pt x="259" y="17"/>
                  <a:pt x="267" y="28"/>
                  <a:pt x="279" y="65"/>
                </a:cubicBezTo>
                <a:cubicBezTo>
                  <a:pt x="279" y="65"/>
                  <a:pt x="279" y="65"/>
                  <a:pt x="279" y="65"/>
                </a:cubicBezTo>
                <a:cubicBezTo>
                  <a:pt x="280" y="65"/>
                  <a:pt x="280" y="65"/>
                  <a:pt x="280" y="65"/>
                </a:cubicBezTo>
                <a:moveTo>
                  <a:pt x="296" y="210"/>
                </a:moveTo>
                <a:cubicBezTo>
                  <a:pt x="300" y="203"/>
                  <a:pt x="300" y="203"/>
                  <a:pt x="300" y="203"/>
                </a:cubicBezTo>
                <a:cubicBezTo>
                  <a:pt x="304" y="195"/>
                  <a:pt x="310" y="184"/>
                  <a:pt x="313" y="176"/>
                </a:cubicBezTo>
                <a:cubicBezTo>
                  <a:pt x="319" y="175"/>
                  <a:pt x="327" y="175"/>
                  <a:pt x="333" y="174"/>
                </a:cubicBezTo>
                <a:cubicBezTo>
                  <a:pt x="326" y="149"/>
                  <a:pt x="325" y="145"/>
                  <a:pt x="318" y="122"/>
                </a:cubicBezTo>
                <a:cubicBezTo>
                  <a:pt x="311" y="123"/>
                  <a:pt x="302" y="124"/>
                  <a:pt x="295" y="124"/>
                </a:cubicBezTo>
                <a:cubicBezTo>
                  <a:pt x="293" y="114"/>
                  <a:pt x="293" y="114"/>
                  <a:pt x="293" y="114"/>
                </a:cubicBezTo>
                <a:cubicBezTo>
                  <a:pt x="293" y="113"/>
                  <a:pt x="293" y="113"/>
                  <a:pt x="293" y="113"/>
                </a:cubicBezTo>
                <a:cubicBezTo>
                  <a:pt x="292" y="112"/>
                  <a:pt x="292" y="112"/>
                  <a:pt x="292" y="112"/>
                </a:cubicBezTo>
                <a:cubicBezTo>
                  <a:pt x="292" y="112"/>
                  <a:pt x="292" y="112"/>
                  <a:pt x="292" y="112"/>
                </a:cubicBezTo>
                <a:cubicBezTo>
                  <a:pt x="292" y="113"/>
                  <a:pt x="292" y="113"/>
                  <a:pt x="292" y="113"/>
                </a:cubicBezTo>
                <a:cubicBezTo>
                  <a:pt x="292" y="114"/>
                  <a:pt x="292" y="114"/>
                  <a:pt x="292" y="114"/>
                </a:cubicBezTo>
                <a:cubicBezTo>
                  <a:pt x="295" y="126"/>
                  <a:pt x="295" y="126"/>
                  <a:pt x="295" y="126"/>
                </a:cubicBezTo>
                <a:cubicBezTo>
                  <a:pt x="302" y="125"/>
                  <a:pt x="311" y="125"/>
                  <a:pt x="318" y="124"/>
                </a:cubicBezTo>
                <a:cubicBezTo>
                  <a:pt x="325" y="147"/>
                  <a:pt x="326" y="151"/>
                  <a:pt x="332" y="173"/>
                </a:cubicBezTo>
                <a:cubicBezTo>
                  <a:pt x="326" y="173"/>
                  <a:pt x="318" y="174"/>
                  <a:pt x="313" y="174"/>
                </a:cubicBezTo>
                <a:cubicBezTo>
                  <a:pt x="309" y="183"/>
                  <a:pt x="303" y="194"/>
                  <a:pt x="299" y="202"/>
                </a:cubicBezTo>
                <a:cubicBezTo>
                  <a:pt x="295" y="209"/>
                  <a:pt x="295" y="209"/>
                  <a:pt x="295" y="209"/>
                </a:cubicBezTo>
                <a:cubicBezTo>
                  <a:pt x="296" y="210"/>
                  <a:pt x="296" y="210"/>
                  <a:pt x="296" y="210"/>
                </a:cubicBezTo>
                <a:moveTo>
                  <a:pt x="82" y="306"/>
                </a:moveTo>
                <a:cubicBezTo>
                  <a:pt x="83" y="306"/>
                  <a:pt x="83" y="306"/>
                  <a:pt x="83" y="306"/>
                </a:cubicBezTo>
                <a:cubicBezTo>
                  <a:pt x="84" y="306"/>
                  <a:pt x="84" y="306"/>
                  <a:pt x="84" y="306"/>
                </a:cubicBezTo>
                <a:cubicBezTo>
                  <a:pt x="93" y="307"/>
                  <a:pt x="105" y="309"/>
                  <a:pt x="115" y="310"/>
                </a:cubicBezTo>
                <a:cubicBezTo>
                  <a:pt x="156" y="317"/>
                  <a:pt x="179" y="319"/>
                  <a:pt x="219" y="321"/>
                </a:cubicBezTo>
                <a:cubicBezTo>
                  <a:pt x="220" y="308"/>
                  <a:pt x="220" y="290"/>
                  <a:pt x="220" y="276"/>
                </a:cubicBezTo>
                <a:cubicBezTo>
                  <a:pt x="247" y="257"/>
                  <a:pt x="254" y="251"/>
                  <a:pt x="272" y="235"/>
                </a:cubicBezTo>
                <a:cubicBezTo>
                  <a:pt x="272" y="235"/>
                  <a:pt x="272" y="235"/>
                  <a:pt x="272" y="234"/>
                </a:cubicBezTo>
                <a:cubicBezTo>
                  <a:pt x="253" y="251"/>
                  <a:pt x="235" y="264"/>
                  <a:pt x="219" y="275"/>
                </a:cubicBezTo>
                <a:cubicBezTo>
                  <a:pt x="219" y="288"/>
                  <a:pt x="218" y="306"/>
                  <a:pt x="218" y="320"/>
                </a:cubicBezTo>
                <a:cubicBezTo>
                  <a:pt x="174" y="317"/>
                  <a:pt x="153" y="314"/>
                  <a:pt x="115" y="308"/>
                </a:cubicBezTo>
                <a:cubicBezTo>
                  <a:pt x="106" y="307"/>
                  <a:pt x="93" y="306"/>
                  <a:pt x="84" y="304"/>
                </a:cubicBezTo>
                <a:cubicBezTo>
                  <a:pt x="83" y="304"/>
                  <a:pt x="83" y="304"/>
                  <a:pt x="83" y="304"/>
                </a:cubicBezTo>
                <a:cubicBezTo>
                  <a:pt x="83" y="304"/>
                  <a:pt x="83" y="304"/>
                  <a:pt x="83" y="304"/>
                </a:cubicBezTo>
                <a:cubicBezTo>
                  <a:pt x="82" y="306"/>
                  <a:pt x="82" y="306"/>
                  <a:pt x="82" y="306"/>
                </a:cubicBezTo>
                <a:moveTo>
                  <a:pt x="161" y="302"/>
                </a:moveTo>
                <a:cubicBezTo>
                  <a:pt x="161" y="303"/>
                  <a:pt x="161" y="304"/>
                  <a:pt x="161" y="304"/>
                </a:cubicBezTo>
                <a:cubicBezTo>
                  <a:pt x="172" y="305"/>
                  <a:pt x="187" y="306"/>
                  <a:pt x="198" y="307"/>
                </a:cubicBezTo>
                <a:cubicBezTo>
                  <a:pt x="199" y="287"/>
                  <a:pt x="199" y="287"/>
                  <a:pt x="199" y="287"/>
                </a:cubicBezTo>
                <a:cubicBezTo>
                  <a:pt x="199" y="286"/>
                  <a:pt x="199" y="286"/>
                  <a:pt x="199" y="286"/>
                </a:cubicBezTo>
                <a:cubicBezTo>
                  <a:pt x="198" y="286"/>
                  <a:pt x="198" y="286"/>
                  <a:pt x="198" y="286"/>
                </a:cubicBezTo>
                <a:cubicBezTo>
                  <a:pt x="198" y="287"/>
                  <a:pt x="198" y="287"/>
                  <a:pt x="198" y="287"/>
                </a:cubicBezTo>
                <a:cubicBezTo>
                  <a:pt x="197" y="305"/>
                  <a:pt x="197" y="305"/>
                  <a:pt x="197" y="305"/>
                </a:cubicBezTo>
                <a:cubicBezTo>
                  <a:pt x="186" y="304"/>
                  <a:pt x="172" y="303"/>
                  <a:pt x="161" y="302"/>
                </a:cubicBezTo>
                <a:moveTo>
                  <a:pt x="146" y="302"/>
                </a:moveTo>
                <a:cubicBezTo>
                  <a:pt x="146" y="302"/>
                  <a:pt x="146" y="302"/>
                  <a:pt x="146" y="302"/>
                </a:cubicBezTo>
                <a:cubicBezTo>
                  <a:pt x="146" y="302"/>
                  <a:pt x="146" y="302"/>
                  <a:pt x="146" y="302"/>
                </a:cubicBezTo>
                <a:cubicBezTo>
                  <a:pt x="146" y="301"/>
                  <a:pt x="146" y="301"/>
                  <a:pt x="146" y="301"/>
                </a:cubicBezTo>
                <a:cubicBezTo>
                  <a:pt x="146" y="301"/>
                  <a:pt x="146" y="301"/>
                  <a:pt x="146" y="301"/>
                </a:cubicBezTo>
                <a:cubicBezTo>
                  <a:pt x="146" y="301"/>
                  <a:pt x="146" y="301"/>
                  <a:pt x="146" y="302"/>
                </a:cubicBezTo>
                <a:cubicBezTo>
                  <a:pt x="146" y="302"/>
                  <a:pt x="146" y="302"/>
                  <a:pt x="146" y="302"/>
                </a:cubicBezTo>
                <a:moveTo>
                  <a:pt x="146" y="303"/>
                </a:moveTo>
                <a:cubicBezTo>
                  <a:pt x="146" y="302"/>
                  <a:pt x="146" y="302"/>
                  <a:pt x="146" y="302"/>
                </a:cubicBezTo>
                <a:cubicBezTo>
                  <a:pt x="146" y="302"/>
                  <a:pt x="146" y="302"/>
                  <a:pt x="146" y="302"/>
                </a:cubicBezTo>
                <a:cubicBezTo>
                  <a:pt x="146" y="302"/>
                  <a:pt x="146" y="302"/>
                  <a:pt x="146" y="302"/>
                </a:cubicBezTo>
                <a:cubicBezTo>
                  <a:pt x="146" y="303"/>
                  <a:pt x="146" y="303"/>
                  <a:pt x="146" y="303"/>
                </a:cubicBezTo>
                <a:cubicBezTo>
                  <a:pt x="146" y="303"/>
                  <a:pt x="146" y="303"/>
                  <a:pt x="146" y="303"/>
                </a:cubicBezTo>
                <a:moveTo>
                  <a:pt x="9" y="331"/>
                </a:moveTo>
                <a:cubicBezTo>
                  <a:pt x="10" y="331"/>
                  <a:pt x="10" y="331"/>
                  <a:pt x="10" y="331"/>
                </a:cubicBezTo>
                <a:cubicBezTo>
                  <a:pt x="15" y="333"/>
                  <a:pt x="21" y="335"/>
                  <a:pt x="27" y="337"/>
                </a:cubicBezTo>
                <a:cubicBezTo>
                  <a:pt x="27" y="326"/>
                  <a:pt x="28" y="311"/>
                  <a:pt x="29" y="300"/>
                </a:cubicBezTo>
                <a:cubicBezTo>
                  <a:pt x="36" y="302"/>
                  <a:pt x="44" y="304"/>
                  <a:pt x="51" y="306"/>
                </a:cubicBezTo>
                <a:cubicBezTo>
                  <a:pt x="51" y="305"/>
                  <a:pt x="51" y="305"/>
                  <a:pt x="51" y="304"/>
                </a:cubicBezTo>
                <a:cubicBezTo>
                  <a:pt x="44" y="302"/>
                  <a:pt x="35" y="300"/>
                  <a:pt x="29" y="298"/>
                </a:cubicBezTo>
                <a:cubicBezTo>
                  <a:pt x="28" y="309"/>
                  <a:pt x="26" y="324"/>
                  <a:pt x="26" y="335"/>
                </a:cubicBezTo>
                <a:cubicBezTo>
                  <a:pt x="21" y="333"/>
                  <a:pt x="14" y="331"/>
                  <a:pt x="10" y="329"/>
                </a:cubicBezTo>
                <a:cubicBezTo>
                  <a:pt x="9" y="329"/>
                  <a:pt x="9" y="329"/>
                  <a:pt x="9" y="329"/>
                </a:cubicBezTo>
                <a:cubicBezTo>
                  <a:pt x="8" y="329"/>
                  <a:pt x="8" y="329"/>
                  <a:pt x="8" y="329"/>
                </a:cubicBezTo>
                <a:cubicBezTo>
                  <a:pt x="8" y="330"/>
                  <a:pt x="8" y="330"/>
                  <a:pt x="8" y="330"/>
                </a:cubicBezTo>
                <a:cubicBezTo>
                  <a:pt x="9" y="331"/>
                  <a:pt x="9" y="331"/>
                  <a:pt x="9" y="331"/>
                </a:cubicBezTo>
                <a:moveTo>
                  <a:pt x="19" y="415"/>
                </a:moveTo>
                <a:cubicBezTo>
                  <a:pt x="19" y="415"/>
                  <a:pt x="19" y="415"/>
                  <a:pt x="19" y="414"/>
                </a:cubicBezTo>
                <a:cubicBezTo>
                  <a:pt x="13" y="387"/>
                  <a:pt x="12" y="386"/>
                  <a:pt x="11" y="368"/>
                </a:cubicBezTo>
                <a:cubicBezTo>
                  <a:pt x="10" y="351"/>
                  <a:pt x="10" y="351"/>
                  <a:pt x="10" y="351"/>
                </a:cubicBezTo>
                <a:cubicBezTo>
                  <a:pt x="9" y="351"/>
                  <a:pt x="9" y="351"/>
                  <a:pt x="9" y="351"/>
                </a:cubicBezTo>
                <a:cubicBezTo>
                  <a:pt x="10" y="368"/>
                  <a:pt x="10" y="368"/>
                  <a:pt x="10" y="368"/>
                </a:cubicBezTo>
                <a:cubicBezTo>
                  <a:pt x="14" y="398"/>
                  <a:pt x="14" y="398"/>
                  <a:pt x="18" y="414"/>
                </a:cubicBezTo>
                <a:cubicBezTo>
                  <a:pt x="18" y="415"/>
                  <a:pt x="18" y="415"/>
                  <a:pt x="18" y="415"/>
                </a:cubicBezTo>
                <a:cubicBezTo>
                  <a:pt x="19" y="415"/>
                  <a:pt x="19" y="415"/>
                  <a:pt x="19" y="415"/>
                </a:cubicBezTo>
                <a:moveTo>
                  <a:pt x="111" y="337"/>
                </a:moveTo>
                <a:cubicBezTo>
                  <a:pt x="111" y="347"/>
                  <a:pt x="111" y="361"/>
                  <a:pt x="111" y="371"/>
                </a:cubicBezTo>
                <a:cubicBezTo>
                  <a:pt x="137" y="375"/>
                  <a:pt x="143" y="376"/>
                  <a:pt x="170" y="378"/>
                </a:cubicBezTo>
                <a:cubicBezTo>
                  <a:pt x="170" y="370"/>
                  <a:pt x="170" y="359"/>
                  <a:pt x="170" y="351"/>
                </a:cubicBezTo>
                <a:cubicBezTo>
                  <a:pt x="158" y="349"/>
                  <a:pt x="141" y="348"/>
                  <a:pt x="128" y="346"/>
                </a:cubicBezTo>
                <a:cubicBezTo>
                  <a:pt x="128" y="346"/>
                  <a:pt x="128" y="346"/>
                  <a:pt x="128" y="346"/>
                </a:cubicBezTo>
                <a:cubicBezTo>
                  <a:pt x="128" y="348"/>
                  <a:pt x="128" y="348"/>
                  <a:pt x="128" y="348"/>
                </a:cubicBezTo>
                <a:cubicBezTo>
                  <a:pt x="128" y="348"/>
                  <a:pt x="128" y="348"/>
                  <a:pt x="128" y="348"/>
                </a:cubicBezTo>
                <a:cubicBezTo>
                  <a:pt x="141" y="349"/>
                  <a:pt x="157" y="351"/>
                  <a:pt x="169" y="352"/>
                </a:cubicBezTo>
                <a:cubicBezTo>
                  <a:pt x="169" y="359"/>
                  <a:pt x="169" y="369"/>
                  <a:pt x="169" y="376"/>
                </a:cubicBezTo>
                <a:cubicBezTo>
                  <a:pt x="141" y="374"/>
                  <a:pt x="136" y="373"/>
                  <a:pt x="112" y="370"/>
                </a:cubicBezTo>
                <a:cubicBezTo>
                  <a:pt x="112" y="347"/>
                  <a:pt x="112" y="347"/>
                  <a:pt x="112" y="347"/>
                </a:cubicBezTo>
                <a:cubicBezTo>
                  <a:pt x="112" y="343"/>
                  <a:pt x="112" y="343"/>
                  <a:pt x="112" y="343"/>
                </a:cubicBezTo>
                <a:cubicBezTo>
                  <a:pt x="113" y="336"/>
                  <a:pt x="113" y="336"/>
                  <a:pt x="113" y="336"/>
                </a:cubicBezTo>
                <a:cubicBezTo>
                  <a:pt x="83" y="331"/>
                  <a:pt x="72" y="329"/>
                  <a:pt x="44" y="322"/>
                </a:cubicBezTo>
                <a:cubicBezTo>
                  <a:pt x="44" y="322"/>
                  <a:pt x="44" y="322"/>
                  <a:pt x="44" y="323"/>
                </a:cubicBezTo>
                <a:cubicBezTo>
                  <a:pt x="69" y="330"/>
                  <a:pt x="79" y="332"/>
                  <a:pt x="111" y="337"/>
                </a:cubicBezTo>
                <a:moveTo>
                  <a:pt x="39" y="441"/>
                </a:moveTo>
                <a:cubicBezTo>
                  <a:pt x="39" y="441"/>
                  <a:pt x="39" y="441"/>
                  <a:pt x="39" y="441"/>
                </a:cubicBezTo>
                <a:cubicBezTo>
                  <a:pt x="40" y="441"/>
                  <a:pt x="40" y="441"/>
                  <a:pt x="40" y="441"/>
                </a:cubicBezTo>
                <a:cubicBezTo>
                  <a:pt x="39" y="440"/>
                  <a:pt x="39" y="440"/>
                  <a:pt x="39" y="440"/>
                </a:cubicBezTo>
                <a:cubicBezTo>
                  <a:pt x="36" y="434"/>
                  <a:pt x="30" y="425"/>
                  <a:pt x="27" y="419"/>
                </a:cubicBezTo>
                <a:cubicBezTo>
                  <a:pt x="21" y="393"/>
                  <a:pt x="20" y="386"/>
                  <a:pt x="18" y="355"/>
                </a:cubicBezTo>
                <a:cubicBezTo>
                  <a:pt x="31" y="359"/>
                  <a:pt x="31" y="359"/>
                  <a:pt x="31" y="359"/>
                </a:cubicBezTo>
                <a:cubicBezTo>
                  <a:pt x="33" y="353"/>
                  <a:pt x="34" y="345"/>
                  <a:pt x="36" y="338"/>
                </a:cubicBezTo>
                <a:cubicBezTo>
                  <a:pt x="57" y="344"/>
                  <a:pt x="68" y="347"/>
                  <a:pt x="101" y="353"/>
                </a:cubicBezTo>
                <a:cubicBezTo>
                  <a:pt x="101" y="362"/>
                  <a:pt x="101" y="374"/>
                  <a:pt x="101" y="383"/>
                </a:cubicBezTo>
                <a:cubicBezTo>
                  <a:pt x="126" y="387"/>
                  <a:pt x="150" y="391"/>
                  <a:pt x="191" y="393"/>
                </a:cubicBezTo>
                <a:cubicBezTo>
                  <a:pt x="191" y="381"/>
                  <a:pt x="191" y="366"/>
                  <a:pt x="191" y="354"/>
                </a:cubicBezTo>
                <a:cubicBezTo>
                  <a:pt x="220" y="355"/>
                  <a:pt x="223" y="355"/>
                  <a:pt x="245" y="355"/>
                </a:cubicBezTo>
                <a:cubicBezTo>
                  <a:pt x="245" y="329"/>
                  <a:pt x="245" y="321"/>
                  <a:pt x="245" y="288"/>
                </a:cubicBezTo>
                <a:cubicBezTo>
                  <a:pt x="270" y="266"/>
                  <a:pt x="288" y="249"/>
                  <a:pt x="311" y="224"/>
                </a:cubicBezTo>
                <a:cubicBezTo>
                  <a:pt x="336" y="222"/>
                  <a:pt x="336" y="222"/>
                  <a:pt x="350" y="220"/>
                </a:cubicBezTo>
                <a:cubicBezTo>
                  <a:pt x="327" y="111"/>
                  <a:pt x="294" y="39"/>
                  <a:pt x="252" y="7"/>
                </a:cubicBezTo>
                <a:cubicBezTo>
                  <a:pt x="252" y="7"/>
                  <a:pt x="252" y="7"/>
                  <a:pt x="252" y="7"/>
                </a:cubicBezTo>
                <a:cubicBezTo>
                  <a:pt x="295" y="42"/>
                  <a:pt x="327" y="113"/>
                  <a:pt x="348" y="219"/>
                </a:cubicBezTo>
                <a:cubicBezTo>
                  <a:pt x="323" y="221"/>
                  <a:pt x="323" y="221"/>
                  <a:pt x="310" y="222"/>
                </a:cubicBezTo>
                <a:cubicBezTo>
                  <a:pt x="290" y="244"/>
                  <a:pt x="278" y="258"/>
                  <a:pt x="244" y="287"/>
                </a:cubicBezTo>
                <a:cubicBezTo>
                  <a:pt x="244" y="315"/>
                  <a:pt x="244" y="322"/>
                  <a:pt x="244" y="354"/>
                </a:cubicBezTo>
                <a:cubicBezTo>
                  <a:pt x="215" y="353"/>
                  <a:pt x="211" y="353"/>
                  <a:pt x="189" y="352"/>
                </a:cubicBezTo>
                <a:cubicBezTo>
                  <a:pt x="189" y="364"/>
                  <a:pt x="189" y="380"/>
                  <a:pt x="190" y="391"/>
                </a:cubicBezTo>
                <a:cubicBezTo>
                  <a:pt x="149" y="388"/>
                  <a:pt x="139" y="387"/>
                  <a:pt x="102" y="382"/>
                </a:cubicBezTo>
                <a:cubicBezTo>
                  <a:pt x="102" y="373"/>
                  <a:pt x="102" y="360"/>
                  <a:pt x="102" y="351"/>
                </a:cubicBezTo>
                <a:cubicBezTo>
                  <a:pt x="73" y="346"/>
                  <a:pt x="62" y="344"/>
                  <a:pt x="36" y="336"/>
                </a:cubicBezTo>
                <a:cubicBezTo>
                  <a:pt x="34" y="343"/>
                  <a:pt x="32" y="351"/>
                  <a:pt x="31" y="358"/>
                </a:cubicBezTo>
                <a:cubicBezTo>
                  <a:pt x="17" y="353"/>
                  <a:pt x="17" y="353"/>
                  <a:pt x="17" y="353"/>
                </a:cubicBezTo>
                <a:cubicBezTo>
                  <a:pt x="18" y="371"/>
                  <a:pt x="20" y="394"/>
                  <a:pt x="26" y="419"/>
                </a:cubicBezTo>
                <a:cubicBezTo>
                  <a:pt x="30" y="425"/>
                  <a:pt x="35" y="434"/>
                  <a:pt x="39" y="441"/>
                </a:cubicBezTo>
                <a:moveTo>
                  <a:pt x="51" y="305"/>
                </a:moveTo>
                <a:cubicBezTo>
                  <a:pt x="50" y="313"/>
                  <a:pt x="55" y="320"/>
                  <a:pt x="59" y="316"/>
                </a:cubicBezTo>
                <a:cubicBezTo>
                  <a:pt x="64" y="311"/>
                  <a:pt x="63" y="296"/>
                  <a:pt x="57" y="296"/>
                </a:cubicBezTo>
                <a:cubicBezTo>
                  <a:pt x="54" y="295"/>
                  <a:pt x="51" y="299"/>
                  <a:pt x="51" y="305"/>
                </a:cubicBezTo>
                <a:cubicBezTo>
                  <a:pt x="51" y="305"/>
                  <a:pt x="51" y="305"/>
                  <a:pt x="51" y="305"/>
                </a:cubicBezTo>
                <a:moveTo>
                  <a:pt x="33" y="320"/>
                </a:moveTo>
                <a:cubicBezTo>
                  <a:pt x="33" y="328"/>
                  <a:pt x="37" y="334"/>
                  <a:pt x="41" y="331"/>
                </a:cubicBezTo>
                <a:cubicBezTo>
                  <a:pt x="46" y="326"/>
                  <a:pt x="45" y="311"/>
                  <a:pt x="39" y="310"/>
                </a:cubicBezTo>
                <a:cubicBezTo>
                  <a:pt x="37" y="310"/>
                  <a:pt x="34" y="312"/>
                  <a:pt x="33" y="319"/>
                </a:cubicBezTo>
                <a:cubicBezTo>
                  <a:pt x="33" y="320"/>
                  <a:pt x="33" y="320"/>
                  <a:pt x="33" y="320"/>
                </a:cubicBezTo>
                <a:moveTo>
                  <a:pt x="271" y="231"/>
                </a:moveTo>
                <a:cubicBezTo>
                  <a:pt x="272" y="239"/>
                  <a:pt x="278" y="244"/>
                  <a:pt x="282" y="239"/>
                </a:cubicBezTo>
                <a:cubicBezTo>
                  <a:pt x="288" y="233"/>
                  <a:pt x="284" y="220"/>
                  <a:pt x="277" y="220"/>
                </a:cubicBezTo>
                <a:cubicBezTo>
                  <a:pt x="275" y="220"/>
                  <a:pt x="271" y="223"/>
                  <a:pt x="271" y="231"/>
                </a:cubicBezTo>
                <a:cubicBezTo>
                  <a:pt x="271" y="231"/>
                  <a:pt x="271" y="231"/>
                  <a:pt x="271" y="231"/>
                </a:cubicBezTo>
                <a:moveTo>
                  <a:pt x="146" y="302"/>
                </a:moveTo>
                <a:cubicBezTo>
                  <a:pt x="145" y="310"/>
                  <a:pt x="152" y="316"/>
                  <a:pt x="157" y="311"/>
                </a:cubicBezTo>
                <a:cubicBezTo>
                  <a:pt x="163" y="306"/>
                  <a:pt x="161" y="293"/>
                  <a:pt x="154" y="292"/>
                </a:cubicBezTo>
                <a:cubicBezTo>
                  <a:pt x="150" y="291"/>
                  <a:pt x="146" y="296"/>
                  <a:pt x="146" y="302"/>
                </a:cubicBezTo>
                <a:cubicBezTo>
                  <a:pt x="146" y="302"/>
                  <a:pt x="146" y="302"/>
                  <a:pt x="146" y="302"/>
                </a:cubicBezTo>
                <a:moveTo>
                  <a:pt x="361" y="281"/>
                </a:moveTo>
                <a:cubicBezTo>
                  <a:pt x="361" y="281"/>
                  <a:pt x="362" y="280"/>
                  <a:pt x="363" y="280"/>
                </a:cubicBezTo>
                <a:cubicBezTo>
                  <a:pt x="368" y="275"/>
                  <a:pt x="365" y="261"/>
                  <a:pt x="358" y="260"/>
                </a:cubicBezTo>
                <a:cubicBezTo>
                  <a:pt x="358" y="267"/>
                  <a:pt x="359" y="275"/>
                  <a:pt x="360" y="281"/>
                </a:cubicBezTo>
                <a:cubicBezTo>
                  <a:pt x="360" y="281"/>
                  <a:pt x="361" y="281"/>
                  <a:pt x="361" y="281"/>
                </a:cubicBezTo>
                <a:moveTo>
                  <a:pt x="352" y="273"/>
                </a:moveTo>
                <a:cubicBezTo>
                  <a:pt x="352" y="273"/>
                  <a:pt x="353" y="281"/>
                  <a:pt x="359" y="281"/>
                </a:cubicBezTo>
                <a:cubicBezTo>
                  <a:pt x="358" y="275"/>
                  <a:pt x="357" y="267"/>
                  <a:pt x="356" y="261"/>
                </a:cubicBezTo>
                <a:cubicBezTo>
                  <a:pt x="353" y="262"/>
                  <a:pt x="351" y="265"/>
                  <a:pt x="351" y="271"/>
                </a:cubicBezTo>
                <a:cubicBezTo>
                  <a:pt x="351" y="271"/>
                  <a:pt x="352" y="272"/>
                  <a:pt x="352" y="273"/>
                </a:cubicBezTo>
                <a:moveTo>
                  <a:pt x="324" y="537"/>
                </a:moveTo>
                <a:cubicBezTo>
                  <a:pt x="323" y="541"/>
                  <a:pt x="326" y="543"/>
                  <a:pt x="330" y="541"/>
                </a:cubicBezTo>
                <a:cubicBezTo>
                  <a:pt x="336" y="538"/>
                  <a:pt x="338" y="532"/>
                  <a:pt x="334" y="530"/>
                </a:cubicBezTo>
                <a:cubicBezTo>
                  <a:pt x="334" y="530"/>
                  <a:pt x="333" y="530"/>
                  <a:pt x="333" y="530"/>
                </a:cubicBezTo>
                <a:cubicBezTo>
                  <a:pt x="332" y="532"/>
                  <a:pt x="331" y="534"/>
                  <a:pt x="330" y="536"/>
                </a:cubicBezTo>
                <a:cubicBezTo>
                  <a:pt x="330" y="536"/>
                  <a:pt x="330" y="536"/>
                  <a:pt x="330" y="536"/>
                </a:cubicBezTo>
                <a:cubicBezTo>
                  <a:pt x="332" y="530"/>
                  <a:pt x="332" y="530"/>
                  <a:pt x="332" y="530"/>
                </a:cubicBezTo>
                <a:cubicBezTo>
                  <a:pt x="329" y="531"/>
                  <a:pt x="326" y="533"/>
                  <a:pt x="324" y="536"/>
                </a:cubicBezTo>
                <a:cubicBezTo>
                  <a:pt x="324" y="537"/>
                  <a:pt x="324" y="537"/>
                  <a:pt x="324" y="537"/>
                </a:cubicBezTo>
                <a:moveTo>
                  <a:pt x="395" y="538"/>
                </a:moveTo>
                <a:cubicBezTo>
                  <a:pt x="392" y="540"/>
                  <a:pt x="392" y="542"/>
                  <a:pt x="393" y="542"/>
                </a:cubicBezTo>
                <a:cubicBezTo>
                  <a:pt x="394" y="542"/>
                  <a:pt x="398" y="540"/>
                  <a:pt x="402" y="536"/>
                </a:cubicBezTo>
                <a:cubicBezTo>
                  <a:pt x="402" y="536"/>
                  <a:pt x="401" y="536"/>
                  <a:pt x="401" y="536"/>
                </a:cubicBezTo>
                <a:cubicBezTo>
                  <a:pt x="402" y="535"/>
                  <a:pt x="402" y="535"/>
                  <a:pt x="402" y="535"/>
                </a:cubicBezTo>
                <a:cubicBezTo>
                  <a:pt x="403" y="535"/>
                  <a:pt x="403" y="535"/>
                  <a:pt x="403" y="535"/>
                </a:cubicBezTo>
                <a:cubicBezTo>
                  <a:pt x="407" y="531"/>
                  <a:pt x="405" y="531"/>
                  <a:pt x="405" y="531"/>
                </a:cubicBezTo>
                <a:cubicBezTo>
                  <a:pt x="403" y="531"/>
                  <a:pt x="399" y="533"/>
                  <a:pt x="395" y="538"/>
                </a:cubicBezTo>
                <a:cubicBezTo>
                  <a:pt x="395" y="538"/>
                  <a:pt x="395" y="538"/>
                  <a:pt x="395" y="538"/>
                </a:cubicBezTo>
                <a:moveTo>
                  <a:pt x="369" y="561"/>
                </a:moveTo>
                <a:cubicBezTo>
                  <a:pt x="365" y="563"/>
                  <a:pt x="365" y="563"/>
                  <a:pt x="365" y="563"/>
                </a:cubicBezTo>
                <a:cubicBezTo>
                  <a:pt x="366" y="563"/>
                  <a:pt x="370" y="561"/>
                  <a:pt x="375" y="558"/>
                </a:cubicBezTo>
                <a:cubicBezTo>
                  <a:pt x="379" y="556"/>
                  <a:pt x="379" y="556"/>
                  <a:pt x="379" y="555"/>
                </a:cubicBezTo>
                <a:cubicBezTo>
                  <a:pt x="379" y="555"/>
                  <a:pt x="375" y="557"/>
                  <a:pt x="369" y="560"/>
                </a:cubicBezTo>
                <a:cubicBezTo>
                  <a:pt x="369" y="560"/>
                  <a:pt x="369" y="561"/>
                  <a:pt x="369" y="561"/>
                </a:cubicBezTo>
                <a:moveTo>
                  <a:pt x="473" y="481"/>
                </a:moveTo>
                <a:cubicBezTo>
                  <a:pt x="472" y="484"/>
                  <a:pt x="471" y="485"/>
                  <a:pt x="471" y="486"/>
                </a:cubicBezTo>
                <a:cubicBezTo>
                  <a:pt x="473" y="486"/>
                  <a:pt x="484" y="471"/>
                  <a:pt x="483" y="470"/>
                </a:cubicBezTo>
                <a:cubicBezTo>
                  <a:pt x="482" y="470"/>
                  <a:pt x="479" y="474"/>
                  <a:pt x="475" y="479"/>
                </a:cubicBezTo>
                <a:cubicBezTo>
                  <a:pt x="476" y="479"/>
                  <a:pt x="477" y="478"/>
                  <a:pt x="477" y="478"/>
                </a:cubicBezTo>
                <a:cubicBezTo>
                  <a:pt x="476" y="479"/>
                  <a:pt x="476" y="479"/>
                  <a:pt x="476" y="479"/>
                </a:cubicBezTo>
                <a:cubicBezTo>
                  <a:pt x="474" y="480"/>
                  <a:pt x="474" y="480"/>
                  <a:pt x="474" y="480"/>
                </a:cubicBezTo>
                <a:cubicBezTo>
                  <a:pt x="474" y="481"/>
                  <a:pt x="474" y="481"/>
                  <a:pt x="473" y="481"/>
                </a:cubicBezTo>
                <a:moveTo>
                  <a:pt x="351" y="569"/>
                </a:moveTo>
                <a:cubicBezTo>
                  <a:pt x="347" y="570"/>
                  <a:pt x="347" y="570"/>
                  <a:pt x="347" y="571"/>
                </a:cubicBezTo>
                <a:cubicBezTo>
                  <a:pt x="349" y="570"/>
                  <a:pt x="352" y="569"/>
                  <a:pt x="354" y="568"/>
                </a:cubicBezTo>
                <a:cubicBezTo>
                  <a:pt x="354" y="568"/>
                  <a:pt x="354" y="568"/>
                  <a:pt x="354" y="568"/>
                </a:cubicBezTo>
                <a:cubicBezTo>
                  <a:pt x="348" y="570"/>
                  <a:pt x="348" y="570"/>
                  <a:pt x="348" y="570"/>
                </a:cubicBezTo>
                <a:cubicBezTo>
                  <a:pt x="351" y="570"/>
                  <a:pt x="361" y="565"/>
                  <a:pt x="361" y="564"/>
                </a:cubicBezTo>
                <a:cubicBezTo>
                  <a:pt x="361" y="564"/>
                  <a:pt x="358" y="565"/>
                  <a:pt x="352" y="568"/>
                </a:cubicBezTo>
                <a:cubicBezTo>
                  <a:pt x="352" y="568"/>
                  <a:pt x="351" y="569"/>
                  <a:pt x="351" y="569"/>
                </a:cubicBezTo>
                <a:moveTo>
                  <a:pt x="495" y="190"/>
                </a:moveTo>
                <a:cubicBezTo>
                  <a:pt x="496" y="192"/>
                  <a:pt x="499" y="197"/>
                  <a:pt x="501" y="197"/>
                </a:cubicBezTo>
                <a:cubicBezTo>
                  <a:pt x="501" y="196"/>
                  <a:pt x="500" y="195"/>
                  <a:pt x="500" y="194"/>
                </a:cubicBezTo>
                <a:cubicBezTo>
                  <a:pt x="500" y="193"/>
                  <a:pt x="500" y="193"/>
                  <a:pt x="500" y="193"/>
                </a:cubicBezTo>
                <a:cubicBezTo>
                  <a:pt x="502" y="197"/>
                  <a:pt x="502" y="197"/>
                  <a:pt x="502" y="197"/>
                </a:cubicBezTo>
                <a:cubicBezTo>
                  <a:pt x="505" y="193"/>
                  <a:pt x="497" y="178"/>
                  <a:pt x="494" y="178"/>
                </a:cubicBezTo>
                <a:cubicBezTo>
                  <a:pt x="492" y="178"/>
                  <a:pt x="492" y="182"/>
                  <a:pt x="495" y="190"/>
                </a:cubicBezTo>
                <a:cubicBezTo>
                  <a:pt x="495" y="190"/>
                  <a:pt x="495" y="190"/>
                  <a:pt x="495" y="190"/>
                </a:cubicBezTo>
                <a:moveTo>
                  <a:pt x="523" y="286"/>
                </a:moveTo>
                <a:cubicBezTo>
                  <a:pt x="524" y="293"/>
                  <a:pt x="526" y="296"/>
                  <a:pt x="527" y="293"/>
                </a:cubicBezTo>
                <a:cubicBezTo>
                  <a:pt x="529" y="290"/>
                  <a:pt x="529" y="280"/>
                  <a:pt x="527" y="274"/>
                </a:cubicBezTo>
                <a:cubicBezTo>
                  <a:pt x="526" y="276"/>
                  <a:pt x="526" y="278"/>
                  <a:pt x="526" y="280"/>
                </a:cubicBezTo>
                <a:cubicBezTo>
                  <a:pt x="526" y="279"/>
                  <a:pt x="526" y="279"/>
                  <a:pt x="526" y="279"/>
                </a:cubicBezTo>
                <a:cubicBezTo>
                  <a:pt x="526" y="274"/>
                  <a:pt x="526" y="274"/>
                  <a:pt x="526" y="274"/>
                </a:cubicBezTo>
                <a:cubicBezTo>
                  <a:pt x="524" y="271"/>
                  <a:pt x="523" y="274"/>
                  <a:pt x="522" y="278"/>
                </a:cubicBezTo>
                <a:cubicBezTo>
                  <a:pt x="522" y="281"/>
                  <a:pt x="522" y="284"/>
                  <a:pt x="522" y="285"/>
                </a:cubicBezTo>
                <a:cubicBezTo>
                  <a:pt x="523" y="286"/>
                  <a:pt x="523" y="286"/>
                  <a:pt x="523" y="286"/>
                </a:cubicBezTo>
                <a:moveTo>
                  <a:pt x="518" y="335"/>
                </a:moveTo>
                <a:cubicBezTo>
                  <a:pt x="518" y="336"/>
                  <a:pt x="518" y="343"/>
                  <a:pt x="521" y="343"/>
                </a:cubicBezTo>
                <a:cubicBezTo>
                  <a:pt x="521" y="339"/>
                  <a:pt x="521" y="335"/>
                  <a:pt x="521" y="332"/>
                </a:cubicBezTo>
                <a:cubicBezTo>
                  <a:pt x="522" y="332"/>
                  <a:pt x="522" y="332"/>
                  <a:pt x="522" y="332"/>
                </a:cubicBezTo>
                <a:cubicBezTo>
                  <a:pt x="521" y="342"/>
                  <a:pt x="521" y="342"/>
                  <a:pt x="521" y="342"/>
                </a:cubicBezTo>
                <a:cubicBezTo>
                  <a:pt x="526" y="338"/>
                  <a:pt x="526" y="321"/>
                  <a:pt x="522" y="321"/>
                </a:cubicBezTo>
                <a:cubicBezTo>
                  <a:pt x="520" y="321"/>
                  <a:pt x="518" y="326"/>
                  <a:pt x="518" y="334"/>
                </a:cubicBezTo>
                <a:cubicBezTo>
                  <a:pt x="518" y="334"/>
                  <a:pt x="518" y="335"/>
                  <a:pt x="518" y="335"/>
                </a:cubicBezTo>
                <a:moveTo>
                  <a:pt x="317" y="571"/>
                </a:moveTo>
                <a:cubicBezTo>
                  <a:pt x="315" y="572"/>
                  <a:pt x="315" y="573"/>
                  <a:pt x="317" y="573"/>
                </a:cubicBezTo>
                <a:cubicBezTo>
                  <a:pt x="318" y="573"/>
                  <a:pt x="319" y="571"/>
                  <a:pt x="321" y="570"/>
                </a:cubicBezTo>
                <a:cubicBezTo>
                  <a:pt x="321" y="570"/>
                  <a:pt x="321" y="570"/>
                  <a:pt x="321" y="570"/>
                </a:cubicBezTo>
                <a:cubicBezTo>
                  <a:pt x="317" y="573"/>
                  <a:pt x="317" y="573"/>
                  <a:pt x="317" y="573"/>
                </a:cubicBezTo>
                <a:cubicBezTo>
                  <a:pt x="322" y="572"/>
                  <a:pt x="328" y="568"/>
                  <a:pt x="326" y="567"/>
                </a:cubicBezTo>
                <a:cubicBezTo>
                  <a:pt x="325" y="566"/>
                  <a:pt x="321" y="568"/>
                  <a:pt x="317" y="571"/>
                </a:cubicBezTo>
                <a:cubicBezTo>
                  <a:pt x="317" y="571"/>
                  <a:pt x="317" y="571"/>
                  <a:pt x="317" y="571"/>
                </a:cubicBezTo>
                <a:moveTo>
                  <a:pt x="384" y="339"/>
                </a:moveTo>
                <a:cubicBezTo>
                  <a:pt x="385" y="347"/>
                  <a:pt x="391" y="350"/>
                  <a:pt x="395" y="345"/>
                </a:cubicBezTo>
                <a:cubicBezTo>
                  <a:pt x="397" y="343"/>
                  <a:pt x="398" y="339"/>
                  <a:pt x="398" y="335"/>
                </a:cubicBezTo>
                <a:cubicBezTo>
                  <a:pt x="397" y="326"/>
                  <a:pt x="391" y="323"/>
                  <a:pt x="387" y="328"/>
                </a:cubicBezTo>
                <a:cubicBezTo>
                  <a:pt x="385" y="331"/>
                  <a:pt x="384" y="334"/>
                  <a:pt x="384" y="338"/>
                </a:cubicBezTo>
                <a:cubicBezTo>
                  <a:pt x="384" y="338"/>
                  <a:pt x="384" y="338"/>
                  <a:pt x="384" y="339"/>
                </a:cubicBezTo>
                <a:moveTo>
                  <a:pt x="361" y="141"/>
                </a:moveTo>
                <a:cubicBezTo>
                  <a:pt x="361" y="142"/>
                  <a:pt x="364" y="147"/>
                  <a:pt x="368" y="148"/>
                </a:cubicBezTo>
                <a:cubicBezTo>
                  <a:pt x="367" y="146"/>
                  <a:pt x="366" y="144"/>
                  <a:pt x="365" y="143"/>
                </a:cubicBezTo>
                <a:cubicBezTo>
                  <a:pt x="366" y="143"/>
                  <a:pt x="366" y="143"/>
                  <a:pt x="366" y="143"/>
                </a:cubicBezTo>
                <a:cubicBezTo>
                  <a:pt x="369" y="148"/>
                  <a:pt x="369" y="148"/>
                  <a:pt x="369" y="148"/>
                </a:cubicBezTo>
                <a:cubicBezTo>
                  <a:pt x="373" y="148"/>
                  <a:pt x="371" y="138"/>
                  <a:pt x="366" y="133"/>
                </a:cubicBezTo>
                <a:cubicBezTo>
                  <a:pt x="362" y="129"/>
                  <a:pt x="359" y="130"/>
                  <a:pt x="359" y="135"/>
                </a:cubicBezTo>
                <a:cubicBezTo>
                  <a:pt x="359" y="137"/>
                  <a:pt x="360" y="139"/>
                  <a:pt x="360" y="140"/>
                </a:cubicBezTo>
                <a:cubicBezTo>
                  <a:pt x="361" y="140"/>
                  <a:pt x="361" y="141"/>
                  <a:pt x="361" y="141"/>
                </a:cubicBezTo>
                <a:moveTo>
                  <a:pt x="423" y="208"/>
                </a:moveTo>
                <a:cubicBezTo>
                  <a:pt x="426" y="214"/>
                  <a:pt x="431" y="217"/>
                  <a:pt x="433" y="213"/>
                </a:cubicBezTo>
                <a:cubicBezTo>
                  <a:pt x="436" y="208"/>
                  <a:pt x="431" y="195"/>
                  <a:pt x="425" y="195"/>
                </a:cubicBezTo>
                <a:cubicBezTo>
                  <a:pt x="425" y="197"/>
                  <a:pt x="426" y="200"/>
                  <a:pt x="427" y="201"/>
                </a:cubicBezTo>
                <a:cubicBezTo>
                  <a:pt x="426" y="202"/>
                  <a:pt x="426" y="202"/>
                  <a:pt x="426" y="202"/>
                </a:cubicBezTo>
                <a:cubicBezTo>
                  <a:pt x="424" y="196"/>
                  <a:pt x="424" y="196"/>
                  <a:pt x="424" y="196"/>
                </a:cubicBezTo>
                <a:cubicBezTo>
                  <a:pt x="422" y="197"/>
                  <a:pt x="421" y="201"/>
                  <a:pt x="423" y="207"/>
                </a:cubicBezTo>
                <a:cubicBezTo>
                  <a:pt x="423" y="207"/>
                  <a:pt x="423" y="207"/>
                  <a:pt x="423" y="208"/>
                </a:cubicBezTo>
                <a:moveTo>
                  <a:pt x="443" y="159"/>
                </a:moveTo>
                <a:cubicBezTo>
                  <a:pt x="445" y="162"/>
                  <a:pt x="448" y="164"/>
                  <a:pt x="449" y="164"/>
                </a:cubicBezTo>
                <a:cubicBezTo>
                  <a:pt x="453" y="166"/>
                  <a:pt x="454" y="162"/>
                  <a:pt x="450" y="155"/>
                </a:cubicBezTo>
                <a:cubicBezTo>
                  <a:pt x="448" y="156"/>
                  <a:pt x="445" y="157"/>
                  <a:pt x="443" y="158"/>
                </a:cubicBezTo>
                <a:cubicBezTo>
                  <a:pt x="443" y="158"/>
                  <a:pt x="443" y="158"/>
                  <a:pt x="443" y="159"/>
                </a:cubicBezTo>
                <a:moveTo>
                  <a:pt x="449" y="153"/>
                </a:moveTo>
                <a:cubicBezTo>
                  <a:pt x="446" y="149"/>
                  <a:pt x="444" y="147"/>
                  <a:pt x="442" y="147"/>
                </a:cubicBezTo>
                <a:cubicBezTo>
                  <a:pt x="439" y="146"/>
                  <a:pt x="438" y="149"/>
                  <a:pt x="441" y="155"/>
                </a:cubicBezTo>
                <a:cubicBezTo>
                  <a:pt x="442" y="156"/>
                  <a:pt x="442" y="156"/>
                  <a:pt x="442" y="156"/>
                </a:cubicBezTo>
                <a:cubicBezTo>
                  <a:pt x="449" y="153"/>
                  <a:pt x="449" y="153"/>
                  <a:pt x="449" y="153"/>
                </a:cubicBezTo>
                <a:moveTo>
                  <a:pt x="451" y="276"/>
                </a:moveTo>
                <a:cubicBezTo>
                  <a:pt x="453" y="283"/>
                  <a:pt x="458" y="286"/>
                  <a:pt x="461" y="282"/>
                </a:cubicBezTo>
                <a:cubicBezTo>
                  <a:pt x="464" y="277"/>
                  <a:pt x="462" y="266"/>
                  <a:pt x="456" y="263"/>
                </a:cubicBezTo>
                <a:cubicBezTo>
                  <a:pt x="457" y="266"/>
                  <a:pt x="458" y="269"/>
                  <a:pt x="458" y="272"/>
                </a:cubicBezTo>
                <a:cubicBezTo>
                  <a:pt x="457" y="272"/>
                  <a:pt x="457" y="272"/>
                  <a:pt x="457" y="272"/>
                </a:cubicBezTo>
                <a:cubicBezTo>
                  <a:pt x="455" y="263"/>
                  <a:pt x="455" y="263"/>
                  <a:pt x="455" y="263"/>
                </a:cubicBezTo>
                <a:cubicBezTo>
                  <a:pt x="452" y="262"/>
                  <a:pt x="450" y="267"/>
                  <a:pt x="451" y="275"/>
                </a:cubicBezTo>
                <a:cubicBezTo>
                  <a:pt x="451" y="275"/>
                  <a:pt x="451" y="275"/>
                  <a:pt x="451" y="276"/>
                </a:cubicBezTo>
                <a:moveTo>
                  <a:pt x="454" y="438"/>
                </a:moveTo>
                <a:cubicBezTo>
                  <a:pt x="453" y="443"/>
                  <a:pt x="455" y="446"/>
                  <a:pt x="458" y="444"/>
                </a:cubicBezTo>
                <a:cubicBezTo>
                  <a:pt x="464" y="440"/>
                  <a:pt x="468" y="427"/>
                  <a:pt x="463" y="427"/>
                </a:cubicBezTo>
                <a:cubicBezTo>
                  <a:pt x="463" y="426"/>
                  <a:pt x="463" y="426"/>
                  <a:pt x="462" y="427"/>
                </a:cubicBezTo>
                <a:cubicBezTo>
                  <a:pt x="462" y="429"/>
                  <a:pt x="461" y="433"/>
                  <a:pt x="460" y="436"/>
                </a:cubicBezTo>
                <a:cubicBezTo>
                  <a:pt x="459" y="436"/>
                  <a:pt x="459" y="436"/>
                  <a:pt x="459" y="436"/>
                </a:cubicBezTo>
                <a:cubicBezTo>
                  <a:pt x="462" y="427"/>
                  <a:pt x="462" y="427"/>
                  <a:pt x="462" y="427"/>
                </a:cubicBezTo>
                <a:cubicBezTo>
                  <a:pt x="459" y="428"/>
                  <a:pt x="456" y="432"/>
                  <a:pt x="455" y="437"/>
                </a:cubicBezTo>
                <a:cubicBezTo>
                  <a:pt x="454" y="437"/>
                  <a:pt x="454" y="438"/>
                  <a:pt x="454" y="438"/>
                </a:cubicBezTo>
                <a:moveTo>
                  <a:pt x="334" y="77"/>
                </a:moveTo>
                <a:cubicBezTo>
                  <a:pt x="338" y="82"/>
                  <a:pt x="342" y="84"/>
                  <a:pt x="343" y="81"/>
                </a:cubicBezTo>
                <a:cubicBezTo>
                  <a:pt x="343" y="78"/>
                  <a:pt x="335" y="69"/>
                  <a:pt x="331" y="69"/>
                </a:cubicBezTo>
                <a:cubicBezTo>
                  <a:pt x="333" y="71"/>
                  <a:pt x="335" y="73"/>
                  <a:pt x="337" y="76"/>
                </a:cubicBezTo>
                <a:cubicBezTo>
                  <a:pt x="336" y="76"/>
                  <a:pt x="336" y="76"/>
                  <a:pt x="336" y="76"/>
                </a:cubicBezTo>
                <a:cubicBezTo>
                  <a:pt x="331" y="69"/>
                  <a:pt x="331" y="69"/>
                  <a:pt x="331" y="69"/>
                </a:cubicBezTo>
                <a:cubicBezTo>
                  <a:pt x="330" y="70"/>
                  <a:pt x="330" y="72"/>
                  <a:pt x="333" y="76"/>
                </a:cubicBezTo>
                <a:cubicBezTo>
                  <a:pt x="333" y="76"/>
                  <a:pt x="334" y="77"/>
                  <a:pt x="334" y="77"/>
                </a:cubicBezTo>
                <a:moveTo>
                  <a:pt x="383" y="88"/>
                </a:moveTo>
                <a:cubicBezTo>
                  <a:pt x="383" y="88"/>
                  <a:pt x="383" y="88"/>
                  <a:pt x="384" y="88"/>
                </a:cubicBezTo>
                <a:cubicBezTo>
                  <a:pt x="384" y="88"/>
                  <a:pt x="386" y="88"/>
                  <a:pt x="386" y="87"/>
                </a:cubicBezTo>
                <a:cubicBezTo>
                  <a:pt x="388" y="88"/>
                  <a:pt x="388" y="88"/>
                  <a:pt x="388" y="88"/>
                </a:cubicBezTo>
                <a:cubicBezTo>
                  <a:pt x="385" y="89"/>
                  <a:pt x="385" y="89"/>
                  <a:pt x="385" y="89"/>
                </a:cubicBezTo>
                <a:cubicBezTo>
                  <a:pt x="390" y="95"/>
                  <a:pt x="393" y="95"/>
                  <a:pt x="393" y="93"/>
                </a:cubicBezTo>
                <a:cubicBezTo>
                  <a:pt x="393" y="89"/>
                  <a:pt x="381" y="78"/>
                  <a:pt x="379" y="80"/>
                </a:cubicBezTo>
                <a:cubicBezTo>
                  <a:pt x="378" y="80"/>
                  <a:pt x="379" y="83"/>
                  <a:pt x="383" y="88"/>
                </a:cubicBezTo>
                <a:cubicBezTo>
                  <a:pt x="383" y="88"/>
                  <a:pt x="383" y="88"/>
                  <a:pt x="383" y="88"/>
                </a:cubicBezTo>
                <a:moveTo>
                  <a:pt x="265" y="500"/>
                </a:moveTo>
                <a:cubicBezTo>
                  <a:pt x="265" y="506"/>
                  <a:pt x="272" y="508"/>
                  <a:pt x="276" y="503"/>
                </a:cubicBezTo>
                <a:cubicBezTo>
                  <a:pt x="278" y="501"/>
                  <a:pt x="278" y="500"/>
                  <a:pt x="278" y="499"/>
                </a:cubicBezTo>
                <a:cubicBezTo>
                  <a:pt x="278" y="492"/>
                  <a:pt x="272" y="489"/>
                  <a:pt x="267" y="493"/>
                </a:cubicBezTo>
                <a:cubicBezTo>
                  <a:pt x="265" y="495"/>
                  <a:pt x="265" y="498"/>
                  <a:pt x="264" y="499"/>
                </a:cubicBezTo>
                <a:cubicBezTo>
                  <a:pt x="265" y="499"/>
                  <a:pt x="264" y="499"/>
                  <a:pt x="265" y="500"/>
                </a:cubicBezTo>
                <a:moveTo>
                  <a:pt x="26" y="391"/>
                </a:moveTo>
                <a:cubicBezTo>
                  <a:pt x="27" y="399"/>
                  <a:pt x="32" y="404"/>
                  <a:pt x="35" y="401"/>
                </a:cubicBezTo>
                <a:cubicBezTo>
                  <a:pt x="36" y="399"/>
                  <a:pt x="36" y="396"/>
                  <a:pt x="36" y="395"/>
                </a:cubicBezTo>
                <a:cubicBezTo>
                  <a:pt x="34" y="395"/>
                  <a:pt x="32" y="394"/>
                  <a:pt x="31" y="393"/>
                </a:cubicBezTo>
                <a:cubicBezTo>
                  <a:pt x="30" y="392"/>
                  <a:pt x="30" y="392"/>
                  <a:pt x="30" y="392"/>
                </a:cubicBezTo>
                <a:cubicBezTo>
                  <a:pt x="36" y="393"/>
                  <a:pt x="36" y="393"/>
                  <a:pt x="36" y="393"/>
                </a:cubicBezTo>
                <a:cubicBezTo>
                  <a:pt x="36" y="393"/>
                  <a:pt x="36" y="393"/>
                  <a:pt x="36" y="393"/>
                </a:cubicBezTo>
                <a:cubicBezTo>
                  <a:pt x="36" y="393"/>
                  <a:pt x="36" y="393"/>
                  <a:pt x="36" y="393"/>
                </a:cubicBezTo>
                <a:cubicBezTo>
                  <a:pt x="34" y="384"/>
                  <a:pt x="29" y="379"/>
                  <a:pt x="27" y="383"/>
                </a:cubicBezTo>
                <a:cubicBezTo>
                  <a:pt x="25" y="384"/>
                  <a:pt x="25" y="386"/>
                  <a:pt x="25" y="390"/>
                </a:cubicBezTo>
                <a:cubicBezTo>
                  <a:pt x="26" y="390"/>
                  <a:pt x="26" y="391"/>
                  <a:pt x="26" y="391"/>
                </a:cubicBezTo>
                <a:moveTo>
                  <a:pt x="57" y="447"/>
                </a:moveTo>
                <a:cubicBezTo>
                  <a:pt x="59" y="454"/>
                  <a:pt x="66" y="459"/>
                  <a:pt x="67" y="455"/>
                </a:cubicBezTo>
                <a:cubicBezTo>
                  <a:pt x="68" y="453"/>
                  <a:pt x="67" y="450"/>
                  <a:pt x="67" y="449"/>
                </a:cubicBezTo>
                <a:cubicBezTo>
                  <a:pt x="64" y="441"/>
                  <a:pt x="58" y="436"/>
                  <a:pt x="56" y="440"/>
                </a:cubicBezTo>
                <a:cubicBezTo>
                  <a:pt x="55" y="442"/>
                  <a:pt x="56" y="445"/>
                  <a:pt x="56" y="446"/>
                </a:cubicBezTo>
                <a:cubicBezTo>
                  <a:pt x="56" y="446"/>
                  <a:pt x="56" y="447"/>
                  <a:pt x="57" y="447"/>
                </a:cubicBezTo>
                <a:moveTo>
                  <a:pt x="79" y="450"/>
                </a:moveTo>
                <a:cubicBezTo>
                  <a:pt x="82" y="458"/>
                  <a:pt x="89" y="462"/>
                  <a:pt x="91" y="458"/>
                </a:cubicBezTo>
                <a:cubicBezTo>
                  <a:pt x="92" y="456"/>
                  <a:pt x="92" y="454"/>
                  <a:pt x="91" y="453"/>
                </a:cubicBezTo>
                <a:cubicBezTo>
                  <a:pt x="90" y="452"/>
                  <a:pt x="87" y="452"/>
                  <a:pt x="85" y="452"/>
                </a:cubicBezTo>
                <a:cubicBezTo>
                  <a:pt x="85" y="450"/>
                  <a:pt x="85" y="450"/>
                  <a:pt x="85" y="450"/>
                </a:cubicBezTo>
                <a:cubicBezTo>
                  <a:pt x="91" y="451"/>
                  <a:pt x="91" y="451"/>
                  <a:pt x="91" y="451"/>
                </a:cubicBezTo>
                <a:cubicBezTo>
                  <a:pt x="88" y="443"/>
                  <a:pt x="81" y="440"/>
                  <a:pt x="79" y="444"/>
                </a:cubicBezTo>
                <a:cubicBezTo>
                  <a:pt x="78" y="446"/>
                  <a:pt x="79" y="448"/>
                  <a:pt x="79" y="450"/>
                </a:cubicBezTo>
                <a:cubicBezTo>
                  <a:pt x="79" y="450"/>
                  <a:pt x="79" y="450"/>
                  <a:pt x="79" y="450"/>
                </a:cubicBezTo>
                <a:moveTo>
                  <a:pt x="142" y="507"/>
                </a:moveTo>
                <a:cubicBezTo>
                  <a:pt x="144" y="513"/>
                  <a:pt x="153" y="516"/>
                  <a:pt x="154" y="512"/>
                </a:cubicBezTo>
                <a:cubicBezTo>
                  <a:pt x="155" y="510"/>
                  <a:pt x="154" y="509"/>
                  <a:pt x="154" y="508"/>
                </a:cubicBezTo>
                <a:cubicBezTo>
                  <a:pt x="154" y="508"/>
                  <a:pt x="154" y="508"/>
                  <a:pt x="153" y="508"/>
                </a:cubicBezTo>
                <a:cubicBezTo>
                  <a:pt x="153" y="507"/>
                  <a:pt x="153" y="507"/>
                  <a:pt x="153" y="507"/>
                </a:cubicBezTo>
                <a:cubicBezTo>
                  <a:pt x="154" y="507"/>
                  <a:pt x="154" y="507"/>
                  <a:pt x="154" y="507"/>
                </a:cubicBezTo>
                <a:cubicBezTo>
                  <a:pt x="151" y="500"/>
                  <a:pt x="142" y="498"/>
                  <a:pt x="141" y="502"/>
                </a:cubicBezTo>
                <a:cubicBezTo>
                  <a:pt x="141" y="504"/>
                  <a:pt x="141" y="505"/>
                  <a:pt x="141" y="506"/>
                </a:cubicBezTo>
                <a:cubicBezTo>
                  <a:pt x="141" y="506"/>
                  <a:pt x="141" y="507"/>
                  <a:pt x="142" y="507"/>
                </a:cubicBezTo>
                <a:moveTo>
                  <a:pt x="325" y="438"/>
                </a:moveTo>
                <a:cubicBezTo>
                  <a:pt x="325" y="445"/>
                  <a:pt x="332" y="448"/>
                  <a:pt x="336" y="443"/>
                </a:cubicBezTo>
                <a:cubicBezTo>
                  <a:pt x="341" y="438"/>
                  <a:pt x="341" y="428"/>
                  <a:pt x="334" y="427"/>
                </a:cubicBezTo>
                <a:cubicBezTo>
                  <a:pt x="333" y="430"/>
                  <a:pt x="333" y="434"/>
                  <a:pt x="333" y="436"/>
                </a:cubicBezTo>
                <a:cubicBezTo>
                  <a:pt x="332" y="437"/>
                  <a:pt x="332" y="437"/>
                  <a:pt x="332" y="437"/>
                </a:cubicBezTo>
                <a:cubicBezTo>
                  <a:pt x="332" y="427"/>
                  <a:pt x="332" y="427"/>
                  <a:pt x="332" y="427"/>
                </a:cubicBezTo>
                <a:cubicBezTo>
                  <a:pt x="328" y="428"/>
                  <a:pt x="326" y="432"/>
                  <a:pt x="325" y="437"/>
                </a:cubicBezTo>
                <a:cubicBezTo>
                  <a:pt x="325" y="437"/>
                  <a:pt x="325" y="438"/>
                  <a:pt x="325" y="438"/>
                </a:cubicBezTo>
                <a:moveTo>
                  <a:pt x="253" y="345"/>
                </a:moveTo>
                <a:cubicBezTo>
                  <a:pt x="254" y="353"/>
                  <a:pt x="261" y="357"/>
                  <a:pt x="266" y="352"/>
                </a:cubicBezTo>
                <a:cubicBezTo>
                  <a:pt x="271" y="346"/>
                  <a:pt x="270" y="334"/>
                  <a:pt x="262" y="333"/>
                </a:cubicBezTo>
                <a:cubicBezTo>
                  <a:pt x="262" y="334"/>
                  <a:pt x="262" y="336"/>
                  <a:pt x="262" y="338"/>
                </a:cubicBezTo>
                <a:cubicBezTo>
                  <a:pt x="261" y="338"/>
                  <a:pt x="261" y="338"/>
                  <a:pt x="261" y="338"/>
                </a:cubicBezTo>
                <a:cubicBezTo>
                  <a:pt x="261" y="333"/>
                  <a:pt x="261" y="333"/>
                  <a:pt x="261" y="333"/>
                </a:cubicBezTo>
                <a:cubicBezTo>
                  <a:pt x="256" y="334"/>
                  <a:pt x="254" y="338"/>
                  <a:pt x="253" y="344"/>
                </a:cubicBezTo>
                <a:cubicBezTo>
                  <a:pt x="253" y="344"/>
                  <a:pt x="253" y="344"/>
                  <a:pt x="253" y="345"/>
                </a:cubicBezTo>
                <a:moveTo>
                  <a:pt x="330" y="536"/>
                </a:moveTo>
                <a:cubicBezTo>
                  <a:pt x="333" y="530"/>
                  <a:pt x="333" y="530"/>
                  <a:pt x="333" y="530"/>
                </a:cubicBezTo>
                <a:cubicBezTo>
                  <a:pt x="337" y="519"/>
                  <a:pt x="341" y="505"/>
                  <a:pt x="346" y="484"/>
                </a:cubicBezTo>
                <a:cubicBezTo>
                  <a:pt x="351" y="483"/>
                  <a:pt x="359" y="483"/>
                  <a:pt x="365" y="482"/>
                </a:cubicBezTo>
                <a:cubicBezTo>
                  <a:pt x="401" y="317"/>
                  <a:pt x="351" y="90"/>
                  <a:pt x="263" y="15"/>
                </a:cubicBezTo>
                <a:cubicBezTo>
                  <a:pt x="264" y="14"/>
                  <a:pt x="264" y="14"/>
                  <a:pt x="264" y="14"/>
                </a:cubicBezTo>
                <a:cubicBezTo>
                  <a:pt x="261" y="12"/>
                  <a:pt x="256" y="9"/>
                  <a:pt x="252" y="7"/>
                </a:cubicBezTo>
                <a:cubicBezTo>
                  <a:pt x="252" y="7"/>
                  <a:pt x="252" y="7"/>
                  <a:pt x="252" y="7"/>
                </a:cubicBezTo>
                <a:cubicBezTo>
                  <a:pt x="264" y="14"/>
                  <a:pt x="264" y="14"/>
                  <a:pt x="264" y="14"/>
                </a:cubicBezTo>
                <a:cubicBezTo>
                  <a:pt x="262" y="14"/>
                  <a:pt x="262" y="14"/>
                  <a:pt x="262" y="14"/>
                </a:cubicBezTo>
                <a:cubicBezTo>
                  <a:pt x="350" y="92"/>
                  <a:pt x="400" y="319"/>
                  <a:pt x="364" y="481"/>
                </a:cubicBezTo>
                <a:cubicBezTo>
                  <a:pt x="358" y="481"/>
                  <a:pt x="351" y="482"/>
                  <a:pt x="345" y="483"/>
                </a:cubicBezTo>
                <a:cubicBezTo>
                  <a:pt x="342" y="498"/>
                  <a:pt x="338" y="513"/>
                  <a:pt x="332" y="530"/>
                </a:cubicBezTo>
                <a:cubicBezTo>
                  <a:pt x="330" y="536"/>
                  <a:pt x="330" y="536"/>
                  <a:pt x="330" y="536"/>
                </a:cubicBezTo>
                <a:cubicBezTo>
                  <a:pt x="330" y="536"/>
                  <a:pt x="330" y="536"/>
                  <a:pt x="330" y="536"/>
                </a:cubicBezTo>
                <a:moveTo>
                  <a:pt x="55" y="363"/>
                </a:moveTo>
                <a:cubicBezTo>
                  <a:pt x="64" y="365"/>
                  <a:pt x="76" y="368"/>
                  <a:pt x="86" y="370"/>
                </a:cubicBezTo>
                <a:cubicBezTo>
                  <a:pt x="86" y="378"/>
                  <a:pt x="87" y="390"/>
                  <a:pt x="87" y="398"/>
                </a:cubicBezTo>
                <a:cubicBezTo>
                  <a:pt x="115" y="403"/>
                  <a:pt x="146" y="408"/>
                  <a:pt x="205" y="411"/>
                </a:cubicBezTo>
                <a:cubicBezTo>
                  <a:pt x="205" y="400"/>
                  <a:pt x="205" y="386"/>
                  <a:pt x="205" y="375"/>
                </a:cubicBezTo>
                <a:cubicBezTo>
                  <a:pt x="239" y="377"/>
                  <a:pt x="251" y="377"/>
                  <a:pt x="289" y="376"/>
                </a:cubicBezTo>
                <a:cubicBezTo>
                  <a:pt x="289" y="413"/>
                  <a:pt x="289" y="423"/>
                  <a:pt x="287" y="458"/>
                </a:cubicBezTo>
                <a:cubicBezTo>
                  <a:pt x="314" y="457"/>
                  <a:pt x="328" y="456"/>
                  <a:pt x="360" y="452"/>
                </a:cubicBezTo>
                <a:cubicBezTo>
                  <a:pt x="366" y="402"/>
                  <a:pt x="368" y="356"/>
                  <a:pt x="360" y="281"/>
                </a:cubicBezTo>
                <a:cubicBezTo>
                  <a:pt x="358" y="260"/>
                  <a:pt x="358" y="260"/>
                  <a:pt x="358" y="260"/>
                </a:cubicBezTo>
                <a:cubicBezTo>
                  <a:pt x="358" y="260"/>
                  <a:pt x="358" y="260"/>
                  <a:pt x="358" y="260"/>
                </a:cubicBezTo>
                <a:cubicBezTo>
                  <a:pt x="356" y="261"/>
                  <a:pt x="356" y="261"/>
                  <a:pt x="356" y="261"/>
                </a:cubicBezTo>
                <a:cubicBezTo>
                  <a:pt x="356" y="261"/>
                  <a:pt x="356" y="261"/>
                  <a:pt x="356" y="261"/>
                </a:cubicBezTo>
                <a:cubicBezTo>
                  <a:pt x="359" y="281"/>
                  <a:pt x="359" y="281"/>
                  <a:pt x="359" y="281"/>
                </a:cubicBezTo>
                <a:cubicBezTo>
                  <a:pt x="365" y="340"/>
                  <a:pt x="367" y="388"/>
                  <a:pt x="359" y="451"/>
                </a:cubicBezTo>
                <a:cubicBezTo>
                  <a:pt x="336" y="453"/>
                  <a:pt x="321" y="455"/>
                  <a:pt x="289" y="456"/>
                </a:cubicBezTo>
                <a:cubicBezTo>
                  <a:pt x="290" y="423"/>
                  <a:pt x="290" y="413"/>
                  <a:pt x="290" y="374"/>
                </a:cubicBezTo>
                <a:cubicBezTo>
                  <a:pt x="253" y="375"/>
                  <a:pt x="242" y="375"/>
                  <a:pt x="204" y="374"/>
                </a:cubicBezTo>
                <a:cubicBezTo>
                  <a:pt x="204" y="384"/>
                  <a:pt x="204" y="399"/>
                  <a:pt x="204" y="409"/>
                </a:cubicBezTo>
                <a:cubicBezTo>
                  <a:pt x="175" y="408"/>
                  <a:pt x="138" y="406"/>
                  <a:pt x="88" y="397"/>
                </a:cubicBezTo>
                <a:cubicBezTo>
                  <a:pt x="88" y="388"/>
                  <a:pt x="87" y="377"/>
                  <a:pt x="87" y="368"/>
                </a:cubicBezTo>
                <a:cubicBezTo>
                  <a:pt x="77" y="366"/>
                  <a:pt x="64" y="364"/>
                  <a:pt x="55" y="361"/>
                </a:cubicBezTo>
                <a:cubicBezTo>
                  <a:pt x="54" y="361"/>
                  <a:pt x="54" y="361"/>
                  <a:pt x="54" y="361"/>
                </a:cubicBezTo>
                <a:cubicBezTo>
                  <a:pt x="54" y="363"/>
                  <a:pt x="54" y="363"/>
                  <a:pt x="54" y="363"/>
                </a:cubicBezTo>
                <a:cubicBezTo>
                  <a:pt x="55" y="363"/>
                  <a:pt x="55" y="363"/>
                  <a:pt x="55" y="363"/>
                </a:cubicBezTo>
                <a:moveTo>
                  <a:pt x="262" y="338"/>
                </a:moveTo>
                <a:cubicBezTo>
                  <a:pt x="262" y="333"/>
                  <a:pt x="262" y="333"/>
                  <a:pt x="262" y="333"/>
                </a:cubicBezTo>
                <a:cubicBezTo>
                  <a:pt x="262" y="322"/>
                  <a:pt x="262" y="308"/>
                  <a:pt x="262" y="297"/>
                </a:cubicBezTo>
                <a:cubicBezTo>
                  <a:pt x="269" y="290"/>
                  <a:pt x="279" y="280"/>
                  <a:pt x="287" y="273"/>
                </a:cubicBezTo>
                <a:cubicBezTo>
                  <a:pt x="288" y="301"/>
                  <a:pt x="288" y="308"/>
                  <a:pt x="289" y="338"/>
                </a:cubicBezTo>
                <a:cubicBezTo>
                  <a:pt x="303" y="337"/>
                  <a:pt x="303" y="337"/>
                  <a:pt x="303" y="337"/>
                </a:cubicBezTo>
                <a:cubicBezTo>
                  <a:pt x="303" y="366"/>
                  <a:pt x="303" y="382"/>
                  <a:pt x="303" y="417"/>
                </a:cubicBezTo>
                <a:cubicBezTo>
                  <a:pt x="304" y="417"/>
                  <a:pt x="304" y="417"/>
                  <a:pt x="304" y="417"/>
                </a:cubicBezTo>
                <a:cubicBezTo>
                  <a:pt x="304" y="389"/>
                  <a:pt x="305" y="375"/>
                  <a:pt x="304" y="336"/>
                </a:cubicBezTo>
                <a:cubicBezTo>
                  <a:pt x="290" y="336"/>
                  <a:pt x="290" y="336"/>
                  <a:pt x="290" y="336"/>
                </a:cubicBezTo>
                <a:cubicBezTo>
                  <a:pt x="289" y="308"/>
                  <a:pt x="289" y="302"/>
                  <a:pt x="288" y="270"/>
                </a:cubicBezTo>
                <a:cubicBezTo>
                  <a:pt x="280" y="278"/>
                  <a:pt x="269" y="288"/>
                  <a:pt x="260" y="296"/>
                </a:cubicBezTo>
                <a:cubicBezTo>
                  <a:pt x="260" y="307"/>
                  <a:pt x="261" y="322"/>
                  <a:pt x="261" y="333"/>
                </a:cubicBezTo>
                <a:cubicBezTo>
                  <a:pt x="261" y="338"/>
                  <a:pt x="261" y="338"/>
                  <a:pt x="261" y="338"/>
                </a:cubicBezTo>
                <a:cubicBezTo>
                  <a:pt x="262" y="338"/>
                  <a:pt x="262" y="338"/>
                  <a:pt x="262" y="338"/>
                </a:cubicBezTo>
                <a:moveTo>
                  <a:pt x="311" y="355"/>
                </a:moveTo>
                <a:cubicBezTo>
                  <a:pt x="318" y="366"/>
                  <a:pt x="327" y="380"/>
                  <a:pt x="334" y="391"/>
                </a:cubicBezTo>
                <a:cubicBezTo>
                  <a:pt x="334" y="402"/>
                  <a:pt x="333" y="416"/>
                  <a:pt x="332" y="427"/>
                </a:cubicBezTo>
                <a:cubicBezTo>
                  <a:pt x="332" y="437"/>
                  <a:pt x="332" y="437"/>
                  <a:pt x="332" y="437"/>
                </a:cubicBezTo>
                <a:cubicBezTo>
                  <a:pt x="333" y="436"/>
                  <a:pt x="333" y="436"/>
                  <a:pt x="333" y="436"/>
                </a:cubicBezTo>
                <a:cubicBezTo>
                  <a:pt x="334" y="427"/>
                  <a:pt x="334" y="427"/>
                  <a:pt x="334" y="427"/>
                </a:cubicBezTo>
                <a:cubicBezTo>
                  <a:pt x="334" y="416"/>
                  <a:pt x="335" y="401"/>
                  <a:pt x="335" y="390"/>
                </a:cubicBezTo>
                <a:cubicBezTo>
                  <a:pt x="328" y="380"/>
                  <a:pt x="319" y="365"/>
                  <a:pt x="312" y="355"/>
                </a:cubicBezTo>
                <a:cubicBezTo>
                  <a:pt x="311" y="325"/>
                  <a:pt x="311" y="322"/>
                  <a:pt x="310" y="301"/>
                </a:cubicBezTo>
                <a:cubicBezTo>
                  <a:pt x="319" y="275"/>
                  <a:pt x="321" y="269"/>
                  <a:pt x="327" y="245"/>
                </a:cubicBezTo>
                <a:cubicBezTo>
                  <a:pt x="340" y="244"/>
                  <a:pt x="340" y="244"/>
                  <a:pt x="340" y="244"/>
                </a:cubicBezTo>
                <a:cubicBezTo>
                  <a:pt x="344" y="271"/>
                  <a:pt x="347" y="297"/>
                  <a:pt x="349" y="338"/>
                </a:cubicBezTo>
                <a:cubicBezTo>
                  <a:pt x="349" y="339"/>
                  <a:pt x="349" y="339"/>
                  <a:pt x="349" y="339"/>
                </a:cubicBezTo>
                <a:cubicBezTo>
                  <a:pt x="350" y="339"/>
                  <a:pt x="350" y="339"/>
                  <a:pt x="350" y="339"/>
                </a:cubicBezTo>
                <a:cubicBezTo>
                  <a:pt x="350" y="338"/>
                  <a:pt x="350" y="338"/>
                  <a:pt x="350" y="338"/>
                </a:cubicBezTo>
                <a:cubicBezTo>
                  <a:pt x="349" y="309"/>
                  <a:pt x="347" y="284"/>
                  <a:pt x="341" y="242"/>
                </a:cubicBezTo>
                <a:cubicBezTo>
                  <a:pt x="327" y="243"/>
                  <a:pt x="327" y="243"/>
                  <a:pt x="327" y="243"/>
                </a:cubicBezTo>
                <a:cubicBezTo>
                  <a:pt x="319" y="270"/>
                  <a:pt x="318" y="274"/>
                  <a:pt x="309" y="301"/>
                </a:cubicBezTo>
                <a:cubicBezTo>
                  <a:pt x="310" y="319"/>
                  <a:pt x="305" y="337"/>
                  <a:pt x="311" y="355"/>
                </a:cubicBezTo>
                <a:moveTo>
                  <a:pt x="36" y="395"/>
                </a:moveTo>
                <a:cubicBezTo>
                  <a:pt x="60" y="402"/>
                  <a:pt x="117" y="418"/>
                  <a:pt x="227" y="421"/>
                </a:cubicBezTo>
                <a:cubicBezTo>
                  <a:pt x="227" y="404"/>
                  <a:pt x="227" y="404"/>
                  <a:pt x="227" y="404"/>
                </a:cubicBezTo>
                <a:cubicBezTo>
                  <a:pt x="240" y="404"/>
                  <a:pt x="256" y="404"/>
                  <a:pt x="269" y="404"/>
                </a:cubicBezTo>
                <a:cubicBezTo>
                  <a:pt x="268" y="432"/>
                  <a:pt x="268" y="445"/>
                  <a:pt x="268" y="476"/>
                </a:cubicBezTo>
                <a:cubicBezTo>
                  <a:pt x="292" y="476"/>
                  <a:pt x="299" y="475"/>
                  <a:pt x="328" y="473"/>
                </a:cubicBezTo>
                <a:cubicBezTo>
                  <a:pt x="324" y="503"/>
                  <a:pt x="312" y="580"/>
                  <a:pt x="277" y="586"/>
                </a:cubicBezTo>
                <a:cubicBezTo>
                  <a:pt x="277" y="585"/>
                  <a:pt x="277" y="585"/>
                  <a:pt x="277" y="585"/>
                </a:cubicBezTo>
                <a:cubicBezTo>
                  <a:pt x="287" y="583"/>
                  <a:pt x="314" y="577"/>
                  <a:pt x="329" y="472"/>
                </a:cubicBezTo>
                <a:cubicBezTo>
                  <a:pt x="305" y="474"/>
                  <a:pt x="298" y="474"/>
                  <a:pt x="269" y="475"/>
                </a:cubicBezTo>
                <a:cubicBezTo>
                  <a:pt x="269" y="448"/>
                  <a:pt x="270" y="437"/>
                  <a:pt x="270" y="403"/>
                </a:cubicBezTo>
                <a:cubicBezTo>
                  <a:pt x="257" y="403"/>
                  <a:pt x="239" y="403"/>
                  <a:pt x="226" y="403"/>
                </a:cubicBezTo>
                <a:cubicBezTo>
                  <a:pt x="226" y="420"/>
                  <a:pt x="226" y="420"/>
                  <a:pt x="226" y="420"/>
                </a:cubicBezTo>
                <a:cubicBezTo>
                  <a:pt x="191" y="419"/>
                  <a:pt x="110" y="416"/>
                  <a:pt x="36" y="393"/>
                </a:cubicBezTo>
                <a:cubicBezTo>
                  <a:pt x="30" y="392"/>
                  <a:pt x="30" y="392"/>
                  <a:pt x="30" y="392"/>
                </a:cubicBezTo>
                <a:cubicBezTo>
                  <a:pt x="31" y="393"/>
                  <a:pt x="31" y="393"/>
                  <a:pt x="31" y="393"/>
                </a:cubicBezTo>
                <a:cubicBezTo>
                  <a:pt x="36" y="395"/>
                  <a:pt x="36" y="395"/>
                  <a:pt x="36" y="395"/>
                </a:cubicBezTo>
                <a:moveTo>
                  <a:pt x="77" y="452"/>
                </a:moveTo>
                <a:cubicBezTo>
                  <a:pt x="75" y="443"/>
                  <a:pt x="72" y="431"/>
                  <a:pt x="70" y="423"/>
                </a:cubicBezTo>
                <a:cubicBezTo>
                  <a:pt x="100" y="429"/>
                  <a:pt x="110" y="431"/>
                  <a:pt x="146" y="435"/>
                </a:cubicBezTo>
                <a:cubicBezTo>
                  <a:pt x="148" y="453"/>
                  <a:pt x="148" y="453"/>
                  <a:pt x="148" y="453"/>
                </a:cubicBezTo>
                <a:cubicBezTo>
                  <a:pt x="157" y="454"/>
                  <a:pt x="169" y="455"/>
                  <a:pt x="178" y="456"/>
                </a:cubicBezTo>
                <a:cubicBezTo>
                  <a:pt x="200" y="451"/>
                  <a:pt x="217" y="448"/>
                  <a:pt x="245" y="441"/>
                </a:cubicBezTo>
                <a:cubicBezTo>
                  <a:pt x="245" y="459"/>
                  <a:pt x="246" y="476"/>
                  <a:pt x="246" y="498"/>
                </a:cubicBezTo>
                <a:cubicBezTo>
                  <a:pt x="246" y="499"/>
                  <a:pt x="246" y="499"/>
                  <a:pt x="246" y="499"/>
                </a:cubicBezTo>
                <a:cubicBezTo>
                  <a:pt x="247" y="499"/>
                  <a:pt x="247" y="499"/>
                  <a:pt x="247" y="499"/>
                </a:cubicBezTo>
                <a:cubicBezTo>
                  <a:pt x="247" y="498"/>
                  <a:pt x="247" y="498"/>
                  <a:pt x="247" y="498"/>
                </a:cubicBezTo>
                <a:cubicBezTo>
                  <a:pt x="247" y="481"/>
                  <a:pt x="247" y="467"/>
                  <a:pt x="246" y="439"/>
                </a:cubicBezTo>
                <a:cubicBezTo>
                  <a:pt x="225" y="444"/>
                  <a:pt x="207" y="449"/>
                  <a:pt x="178" y="454"/>
                </a:cubicBezTo>
                <a:cubicBezTo>
                  <a:pt x="169" y="454"/>
                  <a:pt x="158" y="453"/>
                  <a:pt x="149" y="452"/>
                </a:cubicBezTo>
                <a:cubicBezTo>
                  <a:pt x="147" y="434"/>
                  <a:pt x="147" y="434"/>
                  <a:pt x="147" y="434"/>
                </a:cubicBezTo>
                <a:cubicBezTo>
                  <a:pt x="111" y="429"/>
                  <a:pt x="101" y="428"/>
                  <a:pt x="69" y="421"/>
                </a:cubicBezTo>
                <a:cubicBezTo>
                  <a:pt x="71" y="430"/>
                  <a:pt x="73" y="442"/>
                  <a:pt x="76" y="450"/>
                </a:cubicBezTo>
                <a:cubicBezTo>
                  <a:pt x="67" y="448"/>
                  <a:pt x="67" y="448"/>
                  <a:pt x="67" y="448"/>
                </a:cubicBezTo>
                <a:cubicBezTo>
                  <a:pt x="67" y="449"/>
                  <a:pt x="67" y="449"/>
                  <a:pt x="67" y="449"/>
                </a:cubicBezTo>
                <a:cubicBezTo>
                  <a:pt x="67" y="450"/>
                  <a:pt x="67" y="450"/>
                  <a:pt x="67" y="450"/>
                </a:cubicBezTo>
                <a:cubicBezTo>
                  <a:pt x="77" y="452"/>
                  <a:pt x="77" y="452"/>
                  <a:pt x="77" y="452"/>
                </a:cubicBezTo>
                <a:moveTo>
                  <a:pt x="91" y="453"/>
                </a:moveTo>
                <a:cubicBezTo>
                  <a:pt x="125" y="459"/>
                  <a:pt x="161" y="465"/>
                  <a:pt x="225" y="467"/>
                </a:cubicBezTo>
                <a:cubicBezTo>
                  <a:pt x="226" y="476"/>
                  <a:pt x="227" y="489"/>
                  <a:pt x="227" y="498"/>
                </a:cubicBezTo>
                <a:cubicBezTo>
                  <a:pt x="220" y="498"/>
                  <a:pt x="211" y="498"/>
                  <a:pt x="204" y="497"/>
                </a:cubicBezTo>
                <a:cubicBezTo>
                  <a:pt x="203" y="497"/>
                  <a:pt x="203" y="497"/>
                  <a:pt x="203" y="497"/>
                </a:cubicBezTo>
                <a:cubicBezTo>
                  <a:pt x="204" y="498"/>
                  <a:pt x="204" y="498"/>
                  <a:pt x="204" y="498"/>
                </a:cubicBezTo>
                <a:cubicBezTo>
                  <a:pt x="204" y="498"/>
                  <a:pt x="204" y="498"/>
                  <a:pt x="204" y="498"/>
                </a:cubicBezTo>
                <a:cubicBezTo>
                  <a:pt x="211" y="499"/>
                  <a:pt x="221" y="499"/>
                  <a:pt x="228" y="499"/>
                </a:cubicBezTo>
                <a:cubicBezTo>
                  <a:pt x="228" y="489"/>
                  <a:pt x="227" y="476"/>
                  <a:pt x="226" y="465"/>
                </a:cubicBezTo>
                <a:cubicBezTo>
                  <a:pt x="186" y="464"/>
                  <a:pt x="146" y="462"/>
                  <a:pt x="91" y="451"/>
                </a:cubicBezTo>
                <a:cubicBezTo>
                  <a:pt x="85" y="450"/>
                  <a:pt x="85" y="450"/>
                  <a:pt x="85" y="450"/>
                </a:cubicBezTo>
                <a:cubicBezTo>
                  <a:pt x="85" y="452"/>
                  <a:pt x="85" y="452"/>
                  <a:pt x="85" y="452"/>
                </a:cubicBezTo>
                <a:cubicBezTo>
                  <a:pt x="91" y="453"/>
                  <a:pt x="91" y="453"/>
                  <a:pt x="91" y="453"/>
                </a:cubicBezTo>
                <a:moveTo>
                  <a:pt x="97" y="487"/>
                </a:moveTo>
                <a:cubicBezTo>
                  <a:pt x="113" y="480"/>
                  <a:pt x="113" y="480"/>
                  <a:pt x="126" y="476"/>
                </a:cubicBezTo>
                <a:cubicBezTo>
                  <a:pt x="151" y="479"/>
                  <a:pt x="153" y="479"/>
                  <a:pt x="171" y="481"/>
                </a:cubicBezTo>
                <a:cubicBezTo>
                  <a:pt x="172" y="490"/>
                  <a:pt x="175" y="501"/>
                  <a:pt x="177" y="509"/>
                </a:cubicBezTo>
                <a:cubicBezTo>
                  <a:pt x="170" y="509"/>
                  <a:pt x="161" y="508"/>
                  <a:pt x="154" y="507"/>
                </a:cubicBezTo>
                <a:cubicBezTo>
                  <a:pt x="153" y="507"/>
                  <a:pt x="153" y="507"/>
                  <a:pt x="153" y="507"/>
                </a:cubicBezTo>
                <a:cubicBezTo>
                  <a:pt x="153" y="508"/>
                  <a:pt x="153" y="508"/>
                  <a:pt x="153" y="508"/>
                </a:cubicBezTo>
                <a:cubicBezTo>
                  <a:pt x="154" y="508"/>
                  <a:pt x="154" y="508"/>
                  <a:pt x="154" y="508"/>
                </a:cubicBezTo>
                <a:cubicBezTo>
                  <a:pt x="161" y="509"/>
                  <a:pt x="171" y="510"/>
                  <a:pt x="178" y="511"/>
                </a:cubicBezTo>
                <a:cubicBezTo>
                  <a:pt x="176" y="501"/>
                  <a:pt x="173" y="489"/>
                  <a:pt x="172" y="480"/>
                </a:cubicBezTo>
                <a:cubicBezTo>
                  <a:pt x="146" y="477"/>
                  <a:pt x="143" y="477"/>
                  <a:pt x="125" y="474"/>
                </a:cubicBezTo>
                <a:cubicBezTo>
                  <a:pt x="107" y="481"/>
                  <a:pt x="105" y="482"/>
                  <a:pt x="96" y="486"/>
                </a:cubicBezTo>
                <a:cubicBezTo>
                  <a:pt x="97" y="487"/>
                  <a:pt x="97" y="487"/>
                  <a:pt x="97" y="487"/>
                </a:cubicBezTo>
                <a:moveTo>
                  <a:pt x="311" y="498"/>
                </a:moveTo>
                <a:cubicBezTo>
                  <a:pt x="307" y="521"/>
                  <a:pt x="296" y="584"/>
                  <a:pt x="272" y="586"/>
                </a:cubicBezTo>
                <a:cubicBezTo>
                  <a:pt x="272" y="586"/>
                  <a:pt x="272" y="586"/>
                  <a:pt x="272" y="586"/>
                </a:cubicBezTo>
                <a:cubicBezTo>
                  <a:pt x="280" y="584"/>
                  <a:pt x="299" y="579"/>
                  <a:pt x="312" y="497"/>
                </a:cubicBezTo>
                <a:cubicBezTo>
                  <a:pt x="302" y="497"/>
                  <a:pt x="288" y="498"/>
                  <a:pt x="278" y="498"/>
                </a:cubicBezTo>
                <a:cubicBezTo>
                  <a:pt x="278" y="499"/>
                  <a:pt x="278" y="499"/>
                  <a:pt x="278" y="499"/>
                </a:cubicBezTo>
                <a:cubicBezTo>
                  <a:pt x="278" y="499"/>
                  <a:pt x="278" y="499"/>
                  <a:pt x="278" y="499"/>
                </a:cubicBezTo>
                <a:cubicBezTo>
                  <a:pt x="288" y="499"/>
                  <a:pt x="301" y="498"/>
                  <a:pt x="311" y="498"/>
                </a:cubicBezTo>
                <a:moveTo>
                  <a:pt x="281" y="585"/>
                </a:moveTo>
                <a:cubicBezTo>
                  <a:pt x="281" y="585"/>
                  <a:pt x="281" y="585"/>
                  <a:pt x="281" y="585"/>
                </a:cubicBezTo>
                <a:cubicBezTo>
                  <a:pt x="288" y="584"/>
                  <a:pt x="294" y="582"/>
                  <a:pt x="303" y="574"/>
                </a:cubicBezTo>
                <a:cubicBezTo>
                  <a:pt x="310" y="565"/>
                  <a:pt x="312" y="564"/>
                  <a:pt x="318" y="551"/>
                </a:cubicBezTo>
                <a:cubicBezTo>
                  <a:pt x="323" y="551"/>
                  <a:pt x="330" y="550"/>
                  <a:pt x="335" y="550"/>
                </a:cubicBezTo>
                <a:cubicBezTo>
                  <a:pt x="344" y="533"/>
                  <a:pt x="348" y="526"/>
                  <a:pt x="356" y="501"/>
                </a:cubicBezTo>
                <a:cubicBezTo>
                  <a:pt x="373" y="498"/>
                  <a:pt x="373" y="498"/>
                  <a:pt x="373" y="498"/>
                </a:cubicBezTo>
                <a:cubicBezTo>
                  <a:pt x="382" y="468"/>
                  <a:pt x="386" y="450"/>
                  <a:pt x="390" y="411"/>
                </a:cubicBezTo>
                <a:cubicBezTo>
                  <a:pt x="389" y="411"/>
                  <a:pt x="389" y="411"/>
                  <a:pt x="389" y="411"/>
                </a:cubicBezTo>
                <a:cubicBezTo>
                  <a:pt x="385" y="448"/>
                  <a:pt x="382" y="467"/>
                  <a:pt x="372" y="497"/>
                </a:cubicBezTo>
                <a:cubicBezTo>
                  <a:pt x="355" y="500"/>
                  <a:pt x="355" y="500"/>
                  <a:pt x="355" y="500"/>
                </a:cubicBezTo>
                <a:cubicBezTo>
                  <a:pt x="348" y="522"/>
                  <a:pt x="345" y="530"/>
                  <a:pt x="334" y="549"/>
                </a:cubicBezTo>
                <a:cubicBezTo>
                  <a:pt x="329" y="549"/>
                  <a:pt x="323" y="550"/>
                  <a:pt x="318" y="551"/>
                </a:cubicBezTo>
                <a:cubicBezTo>
                  <a:pt x="311" y="562"/>
                  <a:pt x="310" y="565"/>
                  <a:pt x="302" y="574"/>
                </a:cubicBezTo>
                <a:cubicBezTo>
                  <a:pt x="296" y="579"/>
                  <a:pt x="290" y="584"/>
                  <a:pt x="281" y="585"/>
                </a:cubicBezTo>
                <a:cubicBezTo>
                  <a:pt x="281" y="585"/>
                  <a:pt x="281" y="585"/>
                  <a:pt x="281" y="585"/>
                </a:cubicBezTo>
                <a:moveTo>
                  <a:pt x="298" y="583"/>
                </a:moveTo>
                <a:cubicBezTo>
                  <a:pt x="316" y="579"/>
                  <a:pt x="326" y="575"/>
                  <a:pt x="344" y="556"/>
                </a:cubicBezTo>
                <a:cubicBezTo>
                  <a:pt x="348" y="555"/>
                  <a:pt x="354" y="554"/>
                  <a:pt x="358" y="553"/>
                </a:cubicBezTo>
                <a:cubicBezTo>
                  <a:pt x="373" y="540"/>
                  <a:pt x="387" y="528"/>
                  <a:pt x="408" y="498"/>
                </a:cubicBezTo>
                <a:cubicBezTo>
                  <a:pt x="416" y="496"/>
                  <a:pt x="427" y="494"/>
                  <a:pt x="435" y="491"/>
                </a:cubicBezTo>
                <a:cubicBezTo>
                  <a:pt x="436" y="491"/>
                  <a:pt x="436" y="491"/>
                  <a:pt x="436" y="491"/>
                </a:cubicBezTo>
                <a:cubicBezTo>
                  <a:pt x="436" y="490"/>
                  <a:pt x="436" y="490"/>
                  <a:pt x="436" y="490"/>
                </a:cubicBezTo>
                <a:cubicBezTo>
                  <a:pt x="436" y="490"/>
                  <a:pt x="436" y="490"/>
                  <a:pt x="436" y="490"/>
                </a:cubicBezTo>
                <a:cubicBezTo>
                  <a:pt x="427" y="493"/>
                  <a:pt x="416" y="495"/>
                  <a:pt x="408" y="497"/>
                </a:cubicBezTo>
                <a:cubicBezTo>
                  <a:pt x="394" y="517"/>
                  <a:pt x="382" y="533"/>
                  <a:pt x="358" y="553"/>
                </a:cubicBezTo>
                <a:cubicBezTo>
                  <a:pt x="354" y="553"/>
                  <a:pt x="348" y="554"/>
                  <a:pt x="344" y="555"/>
                </a:cubicBezTo>
                <a:cubicBezTo>
                  <a:pt x="327" y="572"/>
                  <a:pt x="319" y="578"/>
                  <a:pt x="298" y="583"/>
                </a:cubicBezTo>
                <a:cubicBezTo>
                  <a:pt x="298" y="583"/>
                  <a:pt x="298" y="583"/>
                  <a:pt x="298" y="583"/>
                </a:cubicBezTo>
                <a:moveTo>
                  <a:pt x="292" y="584"/>
                </a:moveTo>
                <a:cubicBezTo>
                  <a:pt x="306" y="581"/>
                  <a:pt x="306" y="581"/>
                  <a:pt x="317" y="573"/>
                </a:cubicBezTo>
                <a:cubicBezTo>
                  <a:pt x="321" y="570"/>
                  <a:pt x="321" y="570"/>
                  <a:pt x="321" y="570"/>
                </a:cubicBezTo>
                <a:cubicBezTo>
                  <a:pt x="321" y="570"/>
                  <a:pt x="321" y="570"/>
                  <a:pt x="321" y="570"/>
                </a:cubicBezTo>
                <a:cubicBezTo>
                  <a:pt x="317" y="573"/>
                  <a:pt x="317" y="573"/>
                  <a:pt x="317" y="573"/>
                </a:cubicBezTo>
                <a:cubicBezTo>
                  <a:pt x="305" y="581"/>
                  <a:pt x="304" y="581"/>
                  <a:pt x="292" y="584"/>
                </a:cubicBezTo>
                <a:cubicBezTo>
                  <a:pt x="292" y="584"/>
                  <a:pt x="292" y="584"/>
                  <a:pt x="292" y="584"/>
                </a:cubicBezTo>
                <a:moveTo>
                  <a:pt x="367" y="531"/>
                </a:moveTo>
                <a:cubicBezTo>
                  <a:pt x="367" y="531"/>
                  <a:pt x="367" y="531"/>
                  <a:pt x="367" y="531"/>
                </a:cubicBezTo>
                <a:cubicBezTo>
                  <a:pt x="376" y="514"/>
                  <a:pt x="378" y="510"/>
                  <a:pt x="386" y="489"/>
                </a:cubicBezTo>
                <a:cubicBezTo>
                  <a:pt x="408" y="485"/>
                  <a:pt x="409" y="485"/>
                  <a:pt x="420" y="482"/>
                </a:cubicBezTo>
                <a:cubicBezTo>
                  <a:pt x="430" y="454"/>
                  <a:pt x="450" y="402"/>
                  <a:pt x="441" y="307"/>
                </a:cubicBezTo>
                <a:cubicBezTo>
                  <a:pt x="431" y="309"/>
                  <a:pt x="419" y="312"/>
                  <a:pt x="410" y="314"/>
                </a:cubicBezTo>
                <a:cubicBezTo>
                  <a:pt x="404" y="259"/>
                  <a:pt x="395" y="211"/>
                  <a:pt x="369" y="148"/>
                </a:cubicBezTo>
                <a:cubicBezTo>
                  <a:pt x="366" y="143"/>
                  <a:pt x="366" y="143"/>
                  <a:pt x="366" y="143"/>
                </a:cubicBezTo>
                <a:cubicBezTo>
                  <a:pt x="365" y="143"/>
                  <a:pt x="365" y="143"/>
                  <a:pt x="365" y="143"/>
                </a:cubicBezTo>
                <a:cubicBezTo>
                  <a:pt x="368" y="148"/>
                  <a:pt x="368" y="148"/>
                  <a:pt x="368" y="148"/>
                </a:cubicBezTo>
                <a:cubicBezTo>
                  <a:pt x="388" y="200"/>
                  <a:pt x="402" y="244"/>
                  <a:pt x="409" y="316"/>
                </a:cubicBezTo>
                <a:cubicBezTo>
                  <a:pt x="418" y="314"/>
                  <a:pt x="431" y="311"/>
                  <a:pt x="440" y="309"/>
                </a:cubicBezTo>
                <a:cubicBezTo>
                  <a:pt x="443" y="345"/>
                  <a:pt x="448" y="411"/>
                  <a:pt x="420" y="481"/>
                </a:cubicBezTo>
                <a:cubicBezTo>
                  <a:pt x="399" y="486"/>
                  <a:pt x="398" y="486"/>
                  <a:pt x="386" y="488"/>
                </a:cubicBezTo>
                <a:cubicBezTo>
                  <a:pt x="379" y="507"/>
                  <a:pt x="377" y="512"/>
                  <a:pt x="367" y="531"/>
                </a:cubicBezTo>
                <a:cubicBezTo>
                  <a:pt x="366" y="531"/>
                  <a:pt x="366" y="531"/>
                  <a:pt x="366" y="531"/>
                </a:cubicBezTo>
                <a:cubicBezTo>
                  <a:pt x="367" y="531"/>
                  <a:pt x="367" y="531"/>
                  <a:pt x="367" y="531"/>
                </a:cubicBezTo>
                <a:moveTo>
                  <a:pt x="425" y="332"/>
                </a:moveTo>
                <a:cubicBezTo>
                  <a:pt x="425" y="356"/>
                  <a:pt x="427" y="397"/>
                  <a:pt x="417" y="443"/>
                </a:cubicBezTo>
                <a:cubicBezTo>
                  <a:pt x="416" y="445"/>
                  <a:pt x="416" y="445"/>
                  <a:pt x="416" y="445"/>
                </a:cubicBezTo>
                <a:cubicBezTo>
                  <a:pt x="416" y="445"/>
                  <a:pt x="416" y="445"/>
                  <a:pt x="416" y="445"/>
                </a:cubicBezTo>
                <a:cubicBezTo>
                  <a:pt x="417" y="445"/>
                  <a:pt x="417" y="445"/>
                  <a:pt x="417" y="445"/>
                </a:cubicBezTo>
                <a:cubicBezTo>
                  <a:pt x="417" y="445"/>
                  <a:pt x="417" y="445"/>
                  <a:pt x="417" y="445"/>
                </a:cubicBezTo>
                <a:cubicBezTo>
                  <a:pt x="418" y="443"/>
                  <a:pt x="418" y="443"/>
                  <a:pt x="418" y="443"/>
                </a:cubicBezTo>
                <a:cubicBezTo>
                  <a:pt x="422" y="420"/>
                  <a:pt x="429" y="385"/>
                  <a:pt x="425" y="330"/>
                </a:cubicBezTo>
                <a:cubicBezTo>
                  <a:pt x="417" y="331"/>
                  <a:pt x="406" y="333"/>
                  <a:pt x="398" y="335"/>
                </a:cubicBezTo>
                <a:cubicBezTo>
                  <a:pt x="398" y="335"/>
                  <a:pt x="398" y="335"/>
                  <a:pt x="398" y="335"/>
                </a:cubicBezTo>
                <a:cubicBezTo>
                  <a:pt x="398" y="336"/>
                  <a:pt x="398" y="336"/>
                  <a:pt x="398" y="336"/>
                </a:cubicBezTo>
                <a:cubicBezTo>
                  <a:pt x="406" y="335"/>
                  <a:pt x="417" y="333"/>
                  <a:pt x="425" y="332"/>
                </a:cubicBezTo>
                <a:moveTo>
                  <a:pt x="371" y="202"/>
                </a:moveTo>
                <a:cubicBezTo>
                  <a:pt x="371" y="202"/>
                  <a:pt x="371" y="202"/>
                  <a:pt x="371" y="202"/>
                </a:cubicBezTo>
                <a:cubicBezTo>
                  <a:pt x="348" y="122"/>
                  <a:pt x="324" y="75"/>
                  <a:pt x="285" y="33"/>
                </a:cubicBezTo>
                <a:cubicBezTo>
                  <a:pt x="287" y="32"/>
                  <a:pt x="290" y="32"/>
                  <a:pt x="291" y="32"/>
                </a:cubicBezTo>
                <a:cubicBezTo>
                  <a:pt x="274" y="19"/>
                  <a:pt x="270" y="16"/>
                  <a:pt x="252" y="7"/>
                </a:cubicBezTo>
                <a:cubicBezTo>
                  <a:pt x="252" y="7"/>
                  <a:pt x="252" y="7"/>
                  <a:pt x="252" y="7"/>
                </a:cubicBezTo>
                <a:cubicBezTo>
                  <a:pt x="268" y="15"/>
                  <a:pt x="272" y="17"/>
                  <a:pt x="290" y="31"/>
                </a:cubicBezTo>
                <a:cubicBezTo>
                  <a:pt x="288" y="31"/>
                  <a:pt x="286" y="32"/>
                  <a:pt x="284" y="32"/>
                </a:cubicBezTo>
                <a:cubicBezTo>
                  <a:pt x="300" y="49"/>
                  <a:pt x="341" y="95"/>
                  <a:pt x="370" y="202"/>
                </a:cubicBezTo>
                <a:cubicBezTo>
                  <a:pt x="370" y="202"/>
                  <a:pt x="370" y="202"/>
                  <a:pt x="370" y="202"/>
                </a:cubicBezTo>
                <a:cubicBezTo>
                  <a:pt x="371" y="202"/>
                  <a:pt x="371" y="202"/>
                  <a:pt x="371" y="202"/>
                </a:cubicBezTo>
                <a:moveTo>
                  <a:pt x="364" y="111"/>
                </a:moveTo>
                <a:cubicBezTo>
                  <a:pt x="391" y="157"/>
                  <a:pt x="409" y="198"/>
                  <a:pt x="423" y="270"/>
                </a:cubicBezTo>
                <a:cubicBezTo>
                  <a:pt x="424" y="271"/>
                  <a:pt x="424" y="271"/>
                  <a:pt x="424" y="271"/>
                </a:cubicBezTo>
                <a:cubicBezTo>
                  <a:pt x="425" y="271"/>
                  <a:pt x="425" y="271"/>
                  <a:pt x="425" y="271"/>
                </a:cubicBezTo>
                <a:cubicBezTo>
                  <a:pt x="424" y="269"/>
                  <a:pt x="424" y="269"/>
                  <a:pt x="424" y="269"/>
                </a:cubicBezTo>
                <a:cubicBezTo>
                  <a:pt x="411" y="203"/>
                  <a:pt x="395" y="161"/>
                  <a:pt x="364" y="109"/>
                </a:cubicBezTo>
                <a:cubicBezTo>
                  <a:pt x="359" y="110"/>
                  <a:pt x="353" y="112"/>
                  <a:pt x="348" y="112"/>
                </a:cubicBezTo>
                <a:cubicBezTo>
                  <a:pt x="330" y="81"/>
                  <a:pt x="320" y="65"/>
                  <a:pt x="297" y="40"/>
                </a:cubicBezTo>
                <a:cubicBezTo>
                  <a:pt x="300" y="40"/>
                  <a:pt x="305" y="39"/>
                  <a:pt x="308" y="38"/>
                </a:cubicBezTo>
                <a:cubicBezTo>
                  <a:pt x="286" y="22"/>
                  <a:pt x="278" y="17"/>
                  <a:pt x="252" y="7"/>
                </a:cubicBezTo>
                <a:cubicBezTo>
                  <a:pt x="252" y="7"/>
                  <a:pt x="252" y="7"/>
                  <a:pt x="252" y="7"/>
                </a:cubicBezTo>
                <a:cubicBezTo>
                  <a:pt x="273" y="15"/>
                  <a:pt x="282" y="19"/>
                  <a:pt x="307" y="37"/>
                </a:cubicBezTo>
                <a:cubicBezTo>
                  <a:pt x="304" y="38"/>
                  <a:pt x="299" y="39"/>
                  <a:pt x="296" y="40"/>
                </a:cubicBezTo>
                <a:cubicBezTo>
                  <a:pt x="318" y="64"/>
                  <a:pt x="329" y="79"/>
                  <a:pt x="348" y="114"/>
                </a:cubicBezTo>
                <a:cubicBezTo>
                  <a:pt x="353" y="113"/>
                  <a:pt x="359" y="112"/>
                  <a:pt x="364" y="111"/>
                </a:cubicBezTo>
                <a:moveTo>
                  <a:pt x="385" y="89"/>
                </a:moveTo>
                <a:cubicBezTo>
                  <a:pt x="388" y="88"/>
                  <a:pt x="388" y="88"/>
                  <a:pt x="388" y="88"/>
                </a:cubicBezTo>
                <a:cubicBezTo>
                  <a:pt x="386" y="87"/>
                  <a:pt x="386" y="87"/>
                  <a:pt x="386" y="87"/>
                </a:cubicBezTo>
                <a:cubicBezTo>
                  <a:pt x="384" y="88"/>
                  <a:pt x="384" y="88"/>
                  <a:pt x="384" y="88"/>
                </a:cubicBezTo>
                <a:cubicBezTo>
                  <a:pt x="373" y="92"/>
                  <a:pt x="367" y="94"/>
                  <a:pt x="350" y="97"/>
                </a:cubicBezTo>
                <a:cubicBezTo>
                  <a:pt x="351" y="98"/>
                  <a:pt x="351" y="98"/>
                  <a:pt x="351" y="98"/>
                </a:cubicBezTo>
                <a:cubicBezTo>
                  <a:pt x="363" y="96"/>
                  <a:pt x="372" y="94"/>
                  <a:pt x="385" y="89"/>
                </a:cubicBezTo>
                <a:moveTo>
                  <a:pt x="331" y="69"/>
                </a:moveTo>
                <a:cubicBezTo>
                  <a:pt x="336" y="76"/>
                  <a:pt x="336" y="76"/>
                  <a:pt x="336" y="76"/>
                </a:cubicBezTo>
                <a:cubicBezTo>
                  <a:pt x="337" y="76"/>
                  <a:pt x="337" y="76"/>
                  <a:pt x="337" y="76"/>
                </a:cubicBezTo>
                <a:cubicBezTo>
                  <a:pt x="331" y="69"/>
                  <a:pt x="331" y="69"/>
                  <a:pt x="331" y="69"/>
                </a:cubicBezTo>
                <a:cubicBezTo>
                  <a:pt x="327" y="64"/>
                  <a:pt x="321" y="57"/>
                  <a:pt x="316" y="52"/>
                </a:cubicBezTo>
                <a:cubicBezTo>
                  <a:pt x="322" y="51"/>
                  <a:pt x="328" y="49"/>
                  <a:pt x="335" y="47"/>
                </a:cubicBezTo>
                <a:cubicBezTo>
                  <a:pt x="306" y="27"/>
                  <a:pt x="290" y="18"/>
                  <a:pt x="252" y="7"/>
                </a:cubicBezTo>
                <a:cubicBezTo>
                  <a:pt x="252" y="7"/>
                  <a:pt x="252" y="7"/>
                  <a:pt x="252" y="7"/>
                </a:cubicBezTo>
                <a:cubicBezTo>
                  <a:pt x="281" y="16"/>
                  <a:pt x="298" y="21"/>
                  <a:pt x="334" y="46"/>
                </a:cubicBezTo>
                <a:cubicBezTo>
                  <a:pt x="329" y="48"/>
                  <a:pt x="323" y="50"/>
                  <a:pt x="315" y="51"/>
                </a:cubicBezTo>
                <a:cubicBezTo>
                  <a:pt x="320" y="56"/>
                  <a:pt x="326" y="63"/>
                  <a:pt x="331" y="69"/>
                </a:cubicBezTo>
                <a:moveTo>
                  <a:pt x="292" y="24"/>
                </a:moveTo>
                <a:cubicBezTo>
                  <a:pt x="292" y="24"/>
                  <a:pt x="292" y="24"/>
                  <a:pt x="292" y="24"/>
                </a:cubicBezTo>
                <a:cubicBezTo>
                  <a:pt x="270" y="13"/>
                  <a:pt x="269" y="12"/>
                  <a:pt x="252" y="7"/>
                </a:cubicBezTo>
                <a:cubicBezTo>
                  <a:pt x="252" y="7"/>
                  <a:pt x="252" y="7"/>
                  <a:pt x="252" y="7"/>
                </a:cubicBezTo>
                <a:cubicBezTo>
                  <a:pt x="274" y="15"/>
                  <a:pt x="276" y="15"/>
                  <a:pt x="292" y="24"/>
                </a:cubicBezTo>
                <a:cubicBezTo>
                  <a:pt x="292" y="24"/>
                  <a:pt x="292" y="24"/>
                  <a:pt x="292" y="24"/>
                </a:cubicBezTo>
                <a:moveTo>
                  <a:pt x="457" y="313"/>
                </a:moveTo>
                <a:cubicBezTo>
                  <a:pt x="460" y="356"/>
                  <a:pt x="461" y="397"/>
                  <a:pt x="444" y="454"/>
                </a:cubicBezTo>
                <a:cubicBezTo>
                  <a:pt x="441" y="462"/>
                  <a:pt x="441" y="462"/>
                  <a:pt x="441" y="462"/>
                </a:cubicBezTo>
                <a:cubicBezTo>
                  <a:pt x="442" y="461"/>
                  <a:pt x="442" y="461"/>
                  <a:pt x="442" y="461"/>
                </a:cubicBezTo>
                <a:cubicBezTo>
                  <a:pt x="444" y="454"/>
                  <a:pt x="444" y="454"/>
                  <a:pt x="444" y="454"/>
                </a:cubicBezTo>
                <a:cubicBezTo>
                  <a:pt x="455" y="418"/>
                  <a:pt x="464" y="380"/>
                  <a:pt x="458" y="312"/>
                </a:cubicBezTo>
                <a:cubicBezTo>
                  <a:pt x="452" y="304"/>
                  <a:pt x="444" y="295"/>
                  <a:pt x="437" y="288"/>
                </a:cubicBezTo>
                <a:cubicBezTo>
                  <a:pt x="432" y="256"/>
                  <a:pt x="420" y="190"/>
                  <a:pt x="377" y="120"/>
                </a:cubicBezTo>
                <a:cubicBezTo>
                  <a:pt x="397" y="115"/>
                  <a:pt x="407" y="112"/>
                  <a:pt x="422" y="105"/>
                </a:cubicBezTo>
                <a:cubicBezTo>
                  <a:pt x="406" y="88"/>
                  <a:pt x="393" y="74"/>
                  <a:pt x="369" y="56"/>
                </a:cubicBezTo>
                <a:cubicBezTo>
                  <a:pt x="362" y="59"/>
                  <a:pt x="360" y="60"/>
                  <a:pt x="350" y="63"/>
                </a:cubicBezTo>
                <a:cubicBezTo>
                  <a:pt x="350" y="63"/>
                  <a:pt x="350" y="63"/>
                  <a:pt x="350" y="63"/>
                </a:cubicBezTo>
                <a:cubicBezTo>
                  <a:pt x="350" y="63"/>
                  <a:pt x="350" y="63"/>
                  <a:pt x="350" y="63"/>
                </a:cubicBezTo>
                <a:cubicBezTo>
                  <a:pt x="351" y="65"/>
                  <a:pt x="351" y="65"/>
                  <a:pt x="351" y="65"/>
                </a:cubicBezTo>
                <a:cubicBezTo>
                  <a:pt x="351" y="64"/>
                  <a:pt x="351" y="64"/>
                  <a:pt x="351" y="64"/>
                </a:cubicBezTo>
                <a:cubicBezTo>
                  <a:pt x="351" y="64"/>
                  <a:pt x="351" y="64"/>
                  <a:pt x="351" y="64"/>
                </a:cubicBezTo>
                <a:cubicBezTo>
                  <a:pt x="360" y="62"/>
                  <a:pt x="362" y="61"/>
                  <a:pt x="370" y="57"/>
                </a:cubicBezTo>
                <a:cubicBezTo>
                  <a:pt x="385" y="70"/>
                  <a:pt x="401" y="82"/>
                  <a:pt x="421" y="104"/>
                </a:cubicBezTo>
                <a:cubicBezTo>
                  <a:pt x="407" y="110"/>
                  <a:pt x="398" y="113"/>
                  <a:pt x="376" y="118"/>
                </a:cubicBezTo>
                <a:cubicBezTo>
                  <a:pt x="391" y="145"/>
                  <a:pt x="423" y="201"/>
                  <a:pt x="436" y="289"/>
                </a:cubicBezTo>
                <a:cubicBezTo>
                  <a:pt x="443" y="296"/>
                  <a:pt x="454" y="304"/>
                  <a:pt x="457" y="313"/>
                </a:cubicBezTo>
                <a:moveTo>
                  <a:pt x="338" y="37"/>
                </a:moveTo>
                <a:cubicBezTo>
                  <a:pt x="328" y="31"/>
                  <a:pt x="314" y="24"/>
                  <a:pt x="304" y="20"/>
                </a:cubicBezTo>
                <a:cubicBezTo>
                  <a:pt x="276" y="11"/>
                  <a:pt x="274" y="10"/>
                  <a:pt x="252" y="7"/>
                </a:cubicBezTo>
                <a:cubicBezTo>
                  <a:pt x="252" y="7"/>
                  <a:pt x="252" y="7"/>
                  <a:pt x="252" y="7"/>
                </a:cubicBezTo>
                <a:cubicBezTo>
                  <a:pt x="281" y="12"/>
                  <a:pt x="283" y="13"/>
                  <a:pt x="303" y="19"/>
                </a:cubicBezTo>
                <a:cubicBezTo>
                  <a:pt x="313" y="24"/>
                  <a:pt x="326" y="31"/>
                  <a:pt x="336" y="36"/>
                </a:cubicBezTo>
                <a:cubicBezTo>
                  <a:pt x="334" y="37"/>
                  <a:pt x="332" y="38"/>
                  <a:pt x="330" y="39"/>
                </a:cubicBezTo>
                <a:cubicBezTo>
                  <a:pt x="308" y="26"/>
                  <a:pt x="288" y="15"/>
                  <a:pt x="252" y="7"/>
                </a:cubicBezTo>
                <a:cubicBezTo>
                  <a:pt x="252" y="7"/>
                  <a:pt x="252" y="7"/>
                  <a:pt x="252" y="7"/>
                </a:cubicBezTo>
                <a:cubicBezTo>
                  <a:pt x="276" y="13"/>
                  <a:pt x="297" y="19"/>
                  <a:pt x="331" y="39"/>
                </a:cubicBezTo>
                <a:cubicBezTo>
                  <a:pt x="333" y="39"/>
                  <a:pt x="336" y="38"/>
                  <a:pt x="338" y="37"/>
                </a:cubicBezTo>
                <a:moveTo>
                  <a:pt x="301" y="21"/>
                </a:moveTo>
                <a:cubicBezTo>
                  <a:pt x="292" y="17"/>
                  <a:pt x="292" y="17"/>
                  <a:pt x="292" y="17"/>
                </a:cubicBezTo>
                <a:cubicBezTo>
                  <a:pt x="280" y="14"/>
                  <a:pt x="264" y="10"/>
                  <a:pt x="252" y="7"/>
                </a:cubicBezTo>
                <a:cubicBezTo>
                  <a:pt x="252" y="7"/>
                  <a:pt x="252" y="7"/>
                  <a:pt x="252" y="7"/>
                </a:cubicBezTo>
                <a:cubicBezTo>
                  <a:pt x="264" y="10"/>
                  <a:pt x="280" y="14"/>
                  <a:pt x="292" y="17"/>
                </a:cubicBezTo>
                <a:cubicBezTo>
                  <a:pt x="301" y="21"/>
                  <a:pt x="301" y="21"/>
                  <a:pt x="301" y="21"/>
                </a:cubicBezTo>
                <a:cubicBezTo>
                  <a:pt x="301" y="21"/>
                  <a:pt x="301" y="21"/>
                  <a:pt x="301" y="21"/>
                </a:cubicBezTo>
                <a:moveTo>
                  <a:pt x="400" y="71"/>
                </a:moveTo>
                <a:cubicBezTo>
                  <a:pt x="403" y="69"/>
                  <a:pt x="406" y="68"/>
                  <a:pt x="408" y="66"/>
                </a:cubicBezTo>
                <a:cubicBezTo>
                  <a:pt x="425" y="74"/>
                  <a:pt x="430" y="76"/>
                  <a:pt x="446" y="85"/>
                </a:cubicBezTo>
                <a:cubicBezTo>
                  <a:pt x="420" y="63"/>
                  <a:pt x="357" y="12"/>
                  <a:pt x="252" y="7"/>
                </a:cubicBezTo>
                <a:cubicBezTo>
                  <a:pt x="252" y="7"/>
                  <a:pt x="252" y="7"/>
                  <a:pt x="252" y="7"/>
                </a:cubicBezTo>
                <a:cubicBezTo>
                  <a:pt x="286" y="10"/>
                  <a:pt x="366" y="16"/>
                  <a:pt x="444" y="83"/>
                </a:cubicBezTo>
                <a:cubicBezTo>
                  <a:pt x="427" y="75"/>
                  <a:pt x="425" y="73"/>
                  <a:pt x="406" y="65"/>
                </a:cubicBezTo>
                <a:cubicBezTo>
                  <a:pt x="404" y="67"/>
                  <a:pt x="401" y="68"/>
                  <a:pt x="399" y="70"/>
                </a:cubicBezTo>
                <a:cubicBezTo>
                  <a:pt x="397" y="70"/>
                  <a:pt x="397" y="70"/>
                  <a:pt x="397" y="70"/>
                </a:cubicBezTo>
                <a:cubicBezTo>
                  <a:pt x="398" y="71"/>
                  <a:pt x="398" y="71"/>
                  <a:pt x="398" y="71"/>
                </a:cubicBezTo>
                <a:cubicBezTo>
                  <a:pt x="400" y="71"/>
                  <a:pt x="400" y="71"/>
                  <a:pt x="400" y="71"/>
                </a:cubicBezTo>
                <a:moveTo>
                  <a:pt x="393" y="51"/>
                </a:moveTo>
                <a:cubicBezTo>
                  <a:pt x="384" y="46"/>
                  <a:pt x="384" y="46"/>
                  <a:pt x="384" y="46"/>
                </a:cubicBezTo>
                <a:cubicBezTo>
                  <a:pt x="334" y="20"/>
                  <a:pt x="307" y="12"/>
                  <a:pt x="252" y="7"/>
                </a:cubicBezTo>
                <a:cubicBezTo>
                  <a:pt x="252" y="7"/>
                  <a:pt x="252" y="7"/>
                  <a:pt x="252" y="7"/>
                </a:cubicBezTo>
                <a:cubicBezTo>
                  <a:pt x="304" y="12"/>
                  <a:pt x="331" y="19"/>
                  <a:pt x="384" y="46"/>
                </a:cubicBezTo>
                <a:cubicBezTo>
                  <a:pt x="393" y="51"/>
                  <a:pt x="393" y="51"/>
                  <a:pt x="393" y="51"/>
                </a:cubicBezTo>
                <a:cubicBezTo>
                  <a:pt x="393" y="51"/>
                  <a:pt x="393" y="51"/>
                  <a:pt x="393" y="51"/>
                </a:cubicBezTo>
                <a:moveTo>
                  <a:pt x="369" y="42"/>
                </a:moveTo>
                <a:cubicBezTo>
                  <a:pt x="336" y="25"/>
                  <a:pt x="316" y="17"/>
                  <a:pt x="268" y="9"/>
                </a:cubicBezTo>
                <a:cubicBezTo>
                  <a:pt x="267" y="9"/>
                  <a:pt x="267" y="9"/>
                  <a:pt x="267" y="9"/>
                </a:cubicBezTo>
                <a:cubicBezTo>
                  <a:pt x="268" y="10"/>
                  <a:pt x="268" y="10"/>
                  <a:pt x="268" y="10"/>
                </a:cubicBezTo>
                <a:cubicBezTo>
                  <a:pt x="269" y="9"/>
                  <a:pt x="269" y="9"/>
                  <a:pt x="269" y="9"/>
                </a:cubicBezTo>
                <a:cubicBezTo>
                  <a:pt x="301" y="15"/>
                  <a:pt x="324" y="19"/>
                  <a:pt x="368" y="41"/>
                </a:cubicBezTo>
                <a:cubicBezTo>
                  <a:pt x="364" y="44"/>
                  <a:pt x="364" y="44"/>
                  <a:pt x="360" y="46"/>
                </a:cubicBezTo>
                <a:cubicBezTo>
                  <a:pt x="337" y="32"/>
                  <a:pt x="337" y="32"/>
                  <a:pt x="324" y="26"/>
                </a:cubicBezTo>
                <a:cubicBezTo>
                  <a:pt x="326" y="25"/>
                  <a:pt x="326" y="25"/>
                  <a:pt x="326" y="25"/>
                </a:cubicBezTo>
                <a:cubicBezTo>
                  <a:pt x="306" y="18"/>
                  <a:pt x="306" y="18"/>
                  <a:pt x="306" y="18"/>
                </a:cubicBezTo>
                <a:cubicBezTo>
                  <a:pt x="300" y="16"/>
                  <a:pt x="300" y="16"/>
                  <a:pt x="300" y="16"/>
                </a:cubicBezTo>
                <a:cubicBezTo>
                  <a:pt x="300" y="16"/>
                  <a:pt x="300" y="16"/>
                  <a:pt x="300" y="16"/>
                </a:cubicBezTo>
                <a:cubicBezTo>
                  <a:pt x="306" y="18"/>
                  <a:pt x="306" y="18"/>
                  <a:pt x="306" y="18"/>
                </a:cubicBezTo>
                <a:cubicBezTo>
                  <a:pt x="325" y="24"/>
                  <a:pt x="325" y="24"/>
                  <a:pt x="325" y="24"/>
                </a:cubicBezTo>
                <a:cubicBezTo>
                  <a:pt x="323" y="25"/>
                  <a:pt x="323" y="25"/>
                  <a:pt x="323" y="25"/>
                </a:cubicBezTo>
                <a:cubicBezTo>
                  <a:pt x="347" y="38"/>
                  <a:pt x="348" y="38"/>
                  <a:pt x="361" y="47"/>
                </a:cubicBezTo>
                <a:cubicBezTo>
                  <a:pt x="366" y="44"/>
                  <a:pt x="367" y="44"/>
                  <a:pt x="369" y="42"/>
                </a:cubicBezTo>
                <a:moveTo>
                  <a:pt x="427" y="201"/>
                </a:moveTo>
                <a:cubicBezTo>
                  <a:pt x="425" y="195"/>
                  <a:pt x="425" y="195"/>
                  <a:pt x="425" y="195"/>
                </a:cubicBezTo>
                <a:cubicBezTo>
                  <a:pt x="417" y="177"/>
                  <a:pt x="409" y="158"/>
                  <a:pt x="395" y="134"/>
                </a:cubicBezTo>
                <a:cubicBezTo>
                  <a:pt x="415" y="128"/>
                  <a:pt x="426" y="124"/>
                  <a:pt x="440" y="117"/>
                </a:cubicBezTo>
                <a:cubicBezTo>
                  <a:pt x="433" y="109"/>
                  <a:pt x="424" y="99"/>
                  <a:pt x="417" y="92"/>
                </a:cubicBezTo>
                <a:cubicBezTo>
                  <a:pt x="419" y="90"/>
                  <a:pt x="423" y="88"/>
                  <a:pt x="425" y="86"/>
                </a:cubicBezTo>
                <a:cubicBezTo>
                  <a:pt x="447" y="107"/>
                  <a:pt x="457" y="116"/>
                  <a:pt x="477" y="146"/>
                </a:cubicBezTo>
                <a:cubicBezTo>
                  <a:pt x="475" y="147"/>
                  <a:pt x="472" y="150"/>
                  <a:pt x="469" y="152"/>
                </a:cubicBezTo>
                <a:cubicBezTo>
                  <a:pt x="469" y="152"/>
                  <a:pt x="469" y="152"/>
                  <a:pt x="469" y="152"/>
                </a:cubicBezTo>
                <a:cubicBezTo>
                  <a:pt x="470" y="153"/>
                  <a:pt x="470" y="153"/>
                  <a:pt x="470" y="153"/>
                </a:cubicBezTo>
                <a:cubicBezTo>
                  <a:pt x="470" y="153"/>
                  <a:pt x="470" y="153"/>
                  <a:pt x="470" y="153"/>
                </a:cubicBezTo>
                <a:cubicBezTo>
                  <a:pt x="472" y="151"/>
                  <a:pt x="476" y="149"/>
                  <a:pt x="479" y="147"/>
                </a:cubicBezTo>
                <a:cubicBezTo>
                  <a:pt x="460" y="122"/>
                  <a:pt x="453" y="111"/>
                  <a:pt x="424" y="84"/>
                </a:cubicBezTo>
                <a:cubicBezTo>
                  <a:pt x="422" y="86"/>
                  <a:pt x="418" y="89"/>
                  <a:pt x="415" y="91"/>
                </a:cubicBezTo>
                <a:cubicBezTo>
                  <a:pt x="422" y="98"/>
                  <a:pt x="432" y="108"/>
                  <a:pt x="438" y="116"/>
                </a:cubicBezTo>
                <a:cubicBezTo>
                  <a:pt x="425" y="122"/>
                  <a:pt x="416" y="126"/>
                  <a:pt x="394" y="132"/>
                </a:cubicBezTo>
                <a:cubicBezTo>
                  <a:pt x="404" y="151"/>
                  <a:pt x="413" y="168"/>
                  <a:pt x="424" y="196"/>
                </a:cubicBezTo>
                <a:cubicBezTo>
                  <a:pt x="426" y="202"/>
                  <a:pt x="426" y="202"/>
                  <a:pt x="426" y="202"/>
                </a:cubicBezTo>
                <a:cubicBezTo>
                  <a:pt x="427" y="201"/>
                  <a:pt x="427" y="201"/>
                  <a:pt x="427" y="201"/>
                </a:cubicBezTo>
                <a:moveTo>
                  <a:pt x="458" y="272"/>
                </a:moveTo>
                <a:cubicBezTo>
                  <a:pt x="456" y="263"/>
                  <a:pt x="456" y="263"/>
                  <a:pt x="456" y="263"/>
                </a:cubicBezTo>
                <a:cubicBezTo>
                  <a:pt x="449" y="234"/>
                  <a:pt x="441" y="199"/>
                  <a:pt x="414" y="149"/>
                </a:cubicBezTo>
                <a:cubicBezTo>
                  <a:pt x="425" y="146"/>
                  <a:pt x="435" y="142"/>
                  <a:pt x="447" y="137"/>
                </a:cubicBezTo>
                <a:cubicBezTo>
                  <a:pt x="446" y="135"/>
                  <a:pt x="446" y="135"/>
                  <a:pt x="446" y="135"/>
                </a:cubicBezTo>
                <a:cubicBezTo>
                  <a:pt x="437" y="140"/>
                  <a:pt x="429" y="143"/>
                  <a:pt x="412" y="148"/>
                </a:cubicBezTo>
                <a:cubicBezTo>
                  <a:pt x="426" y="175"/>
                  <a:pt x="442" y="206"/>
                  <a:pt x="455" y="263"/>
                </a:cubicBezTo>
                <a:cubicBezTo>
                  <a:pt x="457" y="272"/>
                  <a:pt x="457" y="272"/>
                  <a:pt x="457" y="272"/>
                </a:cubicBezTo>
                <a:cubicBezTo>
                  <a:pt x="458" y="272"/>
                  <a:pt x="458" y="272"/>
                  <a:pt x="458" y="272"/>
                </a:cubicBezTo>
                <a:moveTo>
                  <a:pt x="460" y="436"/>
                </a:moveTo>
                <a:cubicBezTo>
                  <a:pt x="462" y="427"/>
                  <a:pt x="462" y="427"/>
                  <a:pt x="462" y="427"/>
                </a:cubicBezTo>
                <a:cubicBezTo>
                  <a:pt x="468" y="402"/>
                  <a:pt x="469" y="396"/>
                  <a:pt x="471" y="368"/>
                </a:cubicBezTo>
                <a:cubicBezTo>
                  <a:pt x="474" y="361"/>
                  <a:pt x="477" y="350"/>
                  <a:pt x="479" y="343"/>
                </a:cubicBezTo>
                <a:cubicBezTo>
                  <a:pt x="477" y="287"/>
                  <a:pt x="470" y="240"/>
                  <a:pt x="440" y="175"/>
                </a:cubicBezTo>
                <a:cubicBezTo>
                  <a:pt x="439" y="174"/>
                  <a:pt x="439" y="174"/>
                  <a:pt x="439" y="174"/>
                </a:cubicBezTo>
                <a:cubicBezTo>
                  <a:pt x="439" y="174"/>
                  <a:pt x="439" y="174"/>
                  <a:pt x="439" y="174"/>
                </a:cubicBezTo>
                <a:cubicBezTo>
                  <a:pt x="438" y="174"/>
                  <a:pt x="438" y="174"/>
                  <a:pt x="438" y="174"/>
                </a:cubicBezTo>
                <a:cubicBezTo>
                  <a:pt x="439" y="174"/>
                  <a:pt x="439" y="174"/>
                  <a:pt x="439" y="174"/>
                </a:cubicBezTo>
                <a:cubicBezTo>
                  <a:pt x="439" y="176"/>
                  <a:pt x="439" y="176"/>
                  <a:pt x="439" y="176"/>
                </a:cubicBezTo>
                <a:cubicBezTo>
                  <a:pt x="463" y="228"/>
                  <a:pt x="477" y="273"/>
                  <a:pt x="479" y="342"/>
                </a:cubicBezTo>
                <a:cubicBezTo>
                  <a:pt x="476" y="350"/>
                  <a:pt x="473" y="360"/>
                  <a:pt x="470" y="368"/>
                </a:cubicBezTo>
                <a:cubicBezTo>
                  <a:pt x="468" y="395"/>
                  <a:pt x="467" y="400"/>
                  <a:pt x="462" y="427"/>
                </a:cubicBezTo>
                <a:cubicBezTo>
                  <a:pt x="459" y="436"/>
                  <a:pt x="459" y="436"/>
                  <a:pt x="459" y="436"/>
                </a:cubicBezTo>
                <a:cubicBezTo>
                  <a:pt x="460" y="436"/>
                  <a:pt x="460" y="436"/>
                  <a:pt x="460" y="436"/>
                </a:cubicBezTo>
                <a:moveTo>
                  <a:pt x="443" y="158"/>
                </a:moveTo>
                <a:cubicBezTo>
                  <a:pt x="450" y="155"/>
                  <a:pt x="450" y="155"/>
                  <a:pt x="450" y="155"/>
                </a:cubicBezTo>
                <a:cubicBezTo>
                  <a:pt x="456" y="152"/>
                  <a:pt x="456" y="152"/>
                  <a:pt x="456" y="152"/>
                </a:cubicBezTo>
                <a:cubicBezTo>
                  <a:pt x="471" y="178"/>
                  <a:pt x="478" y="190"/>
                  <a:pt x="490" y="223"/>
                </a:cubicBezTo>
                <a:cubicBezTo>
                  <a:pt x="488" y="195"/>
                  <a:pt x="488" y="194"/>
                  <a:pt x="485" y="180"/>
                </a:cubicBezTo>
                <a:cubicBezTo>
                  <a:pt x="489" y="177"/>
                  <a:pt x="494" y="174"/>
                  <a:pt x="498" y="170"/>
                </a:cubicBezTo>
                <a:cubicBezTo>
                  <a:pt x="483" y="145"/>
                  <a:pt x="476" y="134"/>
                  <a:pt x="454" y="108"/>
                </a:cubicBezTo>
                <a:cubicBezTo>
                  <a:pt x="452" y="107"/>
                  <a:pt x="452" y="107"/>
                  <a:pt x="452" y="107"/>
                </a:cubicBezTo>
                <a:cubicBezTo>
                  <a:pt x="452" y="107"/>
                  <a:pt x="452" y="107"/>
                  <a:pt x="452" y="107"/>
                </a:cubicBezTo>
                <a:cubicBezTo>
                  <a:pt x="452" y="107"/>
                  <a:pt x="452" y="107"/>
                  <a:pt x="452" y="107"/>
                </a:cubicBezTo>
                <a:cubicBezTo>
                  <a:pt x="452" y="107"/>
                  <a:pt x="452" y="107"/>
                  <a:pt x="452" y="107"/>
                </a:cubicBezTo>
                <a:cubicBezTo>
                  <a:pt x="453" y="108"/>
                  <a:pt x="453" y="108"/>
                  <a:pt x="453" y="108"/>
                </a:cubicBezTo>
                <a:cubicBezTo>
                  <a:pt x="472" y="130"/>
                  <a:pt x="481" y="141"/>
                  <a:pt x="497" y="169"/>
                </a:cubicBezTo>
                <a:cubicBezTo>
                  <a:pt x="493" y="172"/>
                  <a:pt x="488" y="176"/>
                  <a:pt x="484" y="179"/>
                </a:cubicBezTo>
                <a:cubicBezTo>
                  <a:pt x="486" y="190"/>
                  <a:pt x="488" y="206"/>
                  <a:pt x="489" y="218"/>
                </a:cubicBezTo>
                <a:cubicBezTo>
                  <a:pt x="480" y="195"/>
                  <a:pt x="473" y="179"/>
                  <a:pt x="456" y="150"/>
                </a:cubicBezTo>
                <a:cubicBezTo>
                  <a:pt x="449" y="153"/>
                  <a:pt x="449" y="153"/>
                  <a:pt x="449" y="153"/>
                </a:cubicBezTo>
                <a:cubicBezTo>
                  <a:pt x="442" y="156"/>
                  <a:pt x="442" y="156"/>
                  <a:pt x="442" y="156"/>
                </a:cubicBezTo>
                <a:cubicBezTo>
                  <a:pt x="442" y="156"/>
                  <a:pt x="442" y="156"/>
                  <a:pt x="442" y="156"/>
                </a:cubicBezTo>
                <a:cubicBezTo>
                  <a:pt x="443" y="158"/>
                  <a:pt x="443" y="158"/>
                  <a:pt x="443" y="158"/>
                </a:cubicBezTo>
                <a:cubicBezTo>
                  <a:pt x="443" y="158"/>
                  <a:pt x="443" y="158"/>
                  <a:pt x="443" y="158"/>
                </a:cubicBezTo>
                <a:moveTo>
                  <a:pt x="409" y="517"/>
                </a:moveTo>
                <a:cubicBezTo>
                  <a:pt x="425" y="513"/>
                  <a:pt x="426" y="513"/>
                  <a:pt x="434" y="509"/>
                </a:cubicBezTo>
                <a:cubicBezTo>
                  <a:pt x="450" y="487"/>
                  <a:pt x="467" y="465"/>
                  <a:pt x="480" y="410"/>
                </a:cubicBezTo>
                <a:cubicBezTo>
                  <a:pt x="481" y="406"/>
                  <a:pt x="481" y="406"/>
                  <a:pt x="481" y="406"/>
                </a:cubicBezTo>
                <a:cubicBezTo>
                  <a:pt x="483" y="397"/>
                  <a:pt x="485" y="384"/>
                  <a:pt x="486" y="375"/>
                </a:cubicBezTo>
                <a:cubicBezTo>
                  <a:pt x="495" y="371"/>
                  <a:pt x="495" y="371"/>
                  <a:pt x="495" y="371"/>
                </a:cubicBezTo>
                <a:cubicBezTo>
                  <a:pt x="497" y="343"/>
                  <a:pt x="501" y="285"/>
                  <a:pt x="474" y="212"/>
                </a:cubicBezTo>
                <a:cubicBezTo>
                  <a:pt x="472" y="208"/>
                  <a:pt x="472" y="208"/>
                  <a:pt x="472" y="208"/>
                </a:cubicBezTo>
                <a:cubicBezTo>
                  <a:pt x="471" y="209"/>
                  <a:pt x="471" y="209"/>
                  <a:pt x="471" y="209"/>
                </a:cubicBezTo>
                <a:cubicBezTo>
                  <a:pt x="473" y="212"/>
                  <a:pt x="473" y="212"/>
                  <a:pt x="473" y="212"/>
                </a:cubicBezTo>
                <a:cubicBezTo>
                  <a:pt x="493" y="271"/>
                  <a:pt x="499" y="311"/>
                  <a:pt x="495" y="370"/>
                </a:cubicBezTo>
                <a:cubicBezTo>
                  <a:pt x="485" y="374"/>
                  <a:pt x="485" y="374"/>
                  <a:pt x="485" y="374"/>
                </a:cubicBezTo>
                <a:cubicBezTo>
                  <a:pt x="481" y="403"/>
                  <a:pt x="474" y="457"/>
                  <a:pt x="434" y="509"/>
                </a:cubicBezTo>
                <a:cubicBezTo>
                  <a:pt x="419" y="514"/>
                  <a:pt x="419" y="514"/>
                  <a:pt x="409" y="516"/>
                </a:cubicBezTo>
                <a:cubicBezTo>
                  <a:pt x="409" y="516"/>
                  <a:pt x="409" y="516"/>
                  <a:pt x="409" y="516"/>
                </a:cubicBezTo>
                <a:cubicBezTo>
                  <a:pt x="408" y="517"/>
                  <a:pt x="408" y="517"/>
                  <a:pt x="408" y="517"/>
                </a:cubicBezTo>
                <a:cubicBezTo>
                  <a:pt x="409" y="517"/>
                  <a:pt x="409" y="517"/>
                  <a:pt x="409" y="517"/>
                </a:cubicBezTo>
                <a:moveTo>
                  <a:pt x="327" y="574"/>
                </a:moveTo>
                <a:cubicBezTo>
                  <a:pt x="313" y="580"/>
                  <a:pt x="312" y="580"/>
                  <a:pt x="304" y="582"/>
                </a:cubicBezTo>
                <a:cubicBezTo>
                  <a:pt x="304" y="582"/>
                  <a:pt x="304" y="582"/>
                  <a:pt x="304" y="582"/>
                </a:cubicBezTo>
                <a:cubicBezTo>
                  <a:pt x="320" y="578"/>
                  <a:pt x="320" y="578"/>
                  <a:pt x="328" y="574"/>
                </a:cubicBezTo>
                <a:cubicBezTo>
                  <a:pt x="333" y="571"/>
                  <a:pt x="333" y="571"/>
                  <a:pt x="333" y="571"/>
                </a:cubicBezTo>
                <a:cubicBezTo>
                  <a:pt x="332" y="571"/>
                  <a:pt x="332" y="571"/>
                  <a:pt x="332" y="571"/>
                </a:cubicBezTo>
                <a:cubicBezTo>
                  <a:pt x="327" y="574"/>
                  <a:pt x="327" y="574"/>
                  <a:pt x="327" y="574"/>
                </a:cubicBezTo>
                <a:moveTo>
                  <a:pt x="312" y="580"/>
                </a:moveTo>
                <a:cubicBezTo>
                  <a:pt x="329" y="576"/>
                  <a:pt x="336" y="574"/>
                  <a:pt x="354" y="560"/>
                </a:cubicBezTo>
                <a:cubicBezTo>
                  <a:pt x="360" y="556"/>
                  <a:pt x="368" y="551"/>
                  <a:pt x="373" y="546"/>
                </a:cubicBezTo>
                <a:cubicBezTo>
                  <a:pt x="378" y="542"/>
                  <a:pt x="378" y="542"/>
                  <a:pt x="378" y="542"/>
                </a:cubicBezTo>
                <a:cubicBezTo>
                  <a:pt x="378" y="542"/>
                  <a:pt x="378" y="542"/>
                  <a:pt x="378" y="542"/>
                </a:cubicBezTo>
                <a:cubicBezTo>
                  <a:pt x="373" y="546"/>
                  <a:pt x="373" y="546"/>
                  <a:pt x="373" y="546"/>
                </a:cubicBezTo>
                <a:cubicBezTo>
                  <a:pt x="367" y="550"/>
                  <a:pt x="360" y="556"/>
                  <a:pt x="354" y="560"/>
                </a:cubicBezTo>
                <a:cubicBezTo>
                  <a:pt x="339" y="571"/>
                  <a:pt x="332" y="575"/>
                  <a:pt x="311" y="581"/>
                </a:cubicBezTo>
                <a:cubicBezTo>
                  <a:pt x="312" y="580"/>
                  <a:pt x="312" y="580"/>
                  <a:pt x="312" y="580"/>
                </a:cubicBezTo>
                <a:moveTo>
                  <a:pt x="318" y="579"/>
                </a:moveTo>
                <a:cubicBezTo>
                  <a:pt x="329" y="576"/>
                  <a:pt x="329" y="576"/>
                  <a:pt x="329" y="576"/>
                </a:cubicBezTo>
                <a:cubicBezTo>
                  <a:pt x="330" y="576"/>
                  <a:pt x="330" y="576"/>
                  <a:pt x="330" y="576"/>
                </a:cubicBezTo>
                <a:cubicBezTo>
                  <a:pt x="329" y="576"/>
                  <a:pt x="329" y="576"/>
                  <a:pt x="329" y="576"/>
                </a:cubicBezTo>
                <a:cubicBezTo>
                  <a:pt x="329" y="576"/>
                  <a:pt x="329" y="576"/>
                  <a:pt x="329" y="576"/>
                </a:cubicBezTo>
                <a:cubicBezTo>
                  <a:pt x="318" y="579"/>
                  <a:pt x="318" y="579"/>
                  <a:pt x="318" y="579"/>
                </a:cubicBezTo>
                <a:cubicBezTo>
                  <a:pt x="318" y="579"/>
                  <a:pt x="318" y="579"/>
                  <a:pt x="318" y="579"/>
                </a:cubicBezTo>
                <a:moveTo>
                  <a:pt x="326" y="577"/>
                </a:moveTo>
                <a:cubicBezTo>
                  <a:pt x="347" y="570"/>
                  <a:pt x="347" y="570"/>
                  <a:pt x="365" y="559"/>
                </a:cubicBezTo>
                <a:cubicBezTo>
                  <a:pt x="366" y="559"/>
                  <a:pt x="366" y="559"/>
                  <a:pt x="366" y="559"/>
                </a:cubicBezTo>
                <a:cubicBezTo>
                  <a:pt x="365" y="559"/>
                  <a:pt x="365" y="559"/>
                  <a:pt x="365" y="559"/>
                </a:cubicBezTo>
                <a:cubicBezTo>
                  <a:pt x="365" y="560"/>
                  <a:pt x="365" y="560"/>
                  <a:pt x="365" y="560"/>
                </a:cubicBezTo>
                <a:cubicBezTo>
                  <a:pt x="346" y="571"/>
                  <a:pt x="346" y="571"/>
                  <a:pt x="326" y="577"/>
                </a:cubicBezTo>
                <a:cubicBezTo>
                  <a:pt x="326" y="577"/>
                  <a:pt x="326" y="577"/>
                  <a:pt x="326" y="577"/>
                </a:cubicBezTo>
                <a:moveTo>
                  <a:pt x="402" y="536"/>
                </a:moveTo>
                <a:cubicBezTo>
                  <a:pt x="407" y="534"/>
                  <a:pt x="414" y="532"/>
                  <a:pt x="420" y="530"/>
                </a:cubicBezTo>
                <a:cubicBezTo>
                  <a:pt x="435" y="514"/>
                  <a:pt x="450" y="499"/>
                  <a:pt x="467" y="468"/>
                </a:cubicBezTo>
                <a:cubicBezTo>
                  <a:pt x="467" y="467"/>
                  <a:pt x="467" y="467"/>
                  <a:pt x="467" y="467"/>
                </a:cubicBezTo>
                <a:cubicBezTo>
                  <a:pt x="467" y="468"/>
                  <a:pt x="467" y="468"/>
                  <a:pt x="467" y="468"/>
                </a:cubicBezTo>
                <a:cubicBezTo>
                  <a:pt x="466" y="468"/>
                  <a:pt x="466" y="468"/>
                  <a:pt x="466" y="468"/>
                </a:cubicBezTo>
                <a:cubicBezTo>
                  <a:pt x="455" y="488"/>
                  <a:pt x="444" y="507"/>
                  <a:pt x="420" y="529"/>
                </a:cubicBezTo>
                <a:cubicBezTo>
                  <a:pt x="415" y="531"/>
                  <a:pt x="408" y="533"/>
                  <a:pt x="403" y="535"/>
                </a:cubicBezTo>
                <a:cubicBezTo>
                  <a:pt x="402" y="535"/>
                  <a:pt x="402" y="535"/>
                  <a:pt x="402" y="535"/>
                </a:cubicBezTo>
                <a:cubicBezTo>
                  <a:pt x="401" y="536"/>
                  <a:pt x="401" y="536"/>
                  <a:pt x="401" y="536"/>
                </a:cubicBezTo>
                <a:cubicBezTo>
                  <a:pt x="402" y="536"/>
                  <a:pt x="402" y="536"/>
                  <a:pt x="402" y="536"/>
                </a:cubicBezTo>
                <a:moveTo>
                  <a:pt x="490" y="405"/>
                </a:moveTo>
                <a:cubicBezTo>
                  <a:pt x="490" y="405"/>
                  <a:pt x="490" y="405"/>
                  <a:pt x="490" y="405"/>
                </a:cubicBezTo>
                <a:cubicBezTo>
                  <a:pt x="499" y="401"/>
                  <a:pt x="499" y="401"/>
                  <a:pt x="499" y="401"/>
                </a:cubicBezTo>
                <a:cubicBezTo>
                  <a:pt x="504" y="372"/>
                  <a:pt x="513" y="328"/>
                  <a:pt x="497" y="258"/>
                </a:cubicBezTo>
                <a:cubicBezTo>
                  <a:pt x="512" y="251"/>
                  <a:pt x="513" y="251"/>
                  <a:pt x="519" y="246"/>
                </a:cubicBezTo>
                <a:cubicBezTo>
                  <a:pt x="511" y="218"/>
                  <a:pt x="510" y="216"/>
                  <a:pt x="502" y="197"/>
                </a:cubicBezTo>
                <a:cubicBezTo>
                  <a:pt x="500" y="193"/>
                  <a:pt x="500" y="193"/>
                  <a:pt x="500" y="193"/>
                </a:cubicBezTo>
                <a:cubicBezTo>
                  <a:pt x="500" y="194"/>
                  <a:pt x="500" y="194"/>
                  <a:pt x="500" y="194"/>
                </a:cubicBezTo>
                <a:cubicBezTo>
                  <a:pt x="501" y="197"/>
                  <a:pt x="501" y="197"/>
                  <a:pt x="501" y="197"/>
                </a:cubicBezTo>
                <a:cubicBezTo>
                  <a:pt x="512" y="224"/>
                  <a:pt x="513" y="227"/>
                  <a:pt x="518" y="245"/>
                </a:cubicBezTo>
                <a:cubicBezTo>
                  <a:pt x="506" y="253"/>
                  <a:pt x="505" y="253"/>
                  <a:pt x="496" y="257"/>
                </a:cubicBezTo>
                <a:cubicBezTo>
                  <a:pt x="503" y="288"/>
                  <a:pt x="512" y="335"/>
                  <a:pt x="498" y="400"/>
                </a:cubicBezTo>
                <a:cubicBezTo>
                  <a:pt x="491" y="404"/>
                  <a:pt x="491" y="404"/>
                  <a:pt x="491" y="404"/>
                </a:cubicBezTo>
                <a:cubicBezTo>
                  <a:pt x="490" y="404"/>
                  <a:pt x="490" y="404"/>
                  <a:pt x="490" y="404"/>
                </a:cubicBezTo>
                <a:cubicBezTo>
                  <a:pt x="490" y="404"/>
                  <a:pt x="490" y="404"/>
                  <a:pt x="490" y="404"/>
                </a:cubicBezTo>
                <a:cubicBezTo>
                  <a:pt x="489" y="405"/>
                  <a:pt x="489" y="405"/>
                  <a:pt x="489" y="405"/>
                </a:cubicBezTo>
                <a:cubicBezTo>
                  <a:pt x="490" y="405"/>
                  <a:pt x="490" y="405"/>
                  <a:pt x="490" y="405"/>
                </a:cubicBezTo>
                <a:moveTo>
                  <a:pt x="386" y="554"/>
                </a:moveTo>
                <a:cubicBezTo>
                  <a:pt x="414" y="537"/>
                  <a:pt x="435" y="523"/>
                  <a:pt x="463" y="481"/>
                </a:cubicBezTo>
                <a:cubicBezTo>
                  <a:pt x="479" y="460"/>
                  <a:pt x="482" y="455"/>
                  <a:pt x="496" y="430"/>
                </a:cubicBezTo>
                <a:cubicBezTo>
                  <a:pt x="506" y="403"/>
                  <a:pt x="520" y="361"/>
                  <a:pt x="513" y="294"/>
                </a:cubicBezTo>
                <a:cubicBezTo>
                  <a:pt x="513" y="294"/>
                  <a:pt x="513" y="294"/>
                  <a:pt x="513" y="294"/>
                </a:cubicBezTo>
                <a:cubicBezTo>
                  <a:pt x="512" y="294"/>
                  <a:pt x="512" y="294"/>
                  <a:pt x="512" y="294"/>
                </a:cubicBezTo>
                <a:cubicBezTo>
                  <a:pt x="512" y="294"/>
                  <a:pt x="512" y="294"/>
                  <a:pt x="512" y="294"/>
                </a:cubicBezTo>
                <a:cubicBezTo>
                  <a:pt x="514" y="325"/>
                  <a:pt x="518" y="372"/>
                  <a:pt x="496" y="430"/>
                </a:cubicBezTo>
                <a:cubicBezTo>
                  <a:pt x="482" y="454"/>
                  <a:pt x="479" y="458"/>
                  <a:pt x="463" y="481"/>
                </a:cubicBezTo>
                <a:cubicBezTo>
                  <a:pt x="446" y="505"/>
                  <a:pt x="430" y="528"/>
                  <a:pt x="387" y="554"/>
                </a:cubicBezTo>
                <a:cubicBezTo>
                  <a:pt x="384" y="555"/>
                  <a:pt x="379" y="557"/>
                  <a:pt x="376" y="558"/>
                </a:cubicBezTo>
                <a:cubicBezTo>
                  <a:pt x="375" y="558"/>
                  <a:pt x="375" y="558"/>
                  <a:pt x="375" y="558"/>
                </a:cubicBezTo>
                <a:cubicBezTo>
                  <a:pt x="375" y="559"/>
                  <a:pt x="375" y="559"/>
                  <a:pt x="375" y="559"/>
                </a:cubicBezTo>
                <a:cubicBezTo>
                  <a:pt x="378" y="557"/>
                  <a:pt x="383" y="556"/>
                  <a:pt x="386" y="554"/>
                </a:cubicBezTo>
                <a:moveTo>
                  <a:pt x="335" y="575"/>
                </a:moveTo>
                <a:cubicBezTo>
                  <a:pt x="348" y="570"/>
                  <a:pt x="348" y="570"/>
                  <a:pt x="348" y="570"/>
                </a:cubicBezTo>
                <a:cubicBezTo>
                  <a:pt x="354" y="568"/>
                  <a:pt x="354" y="568"/>
                  <a:pt x="354" y="568"/>
                </a:cubicBezTo>
                <a:cubicBezTo>
                  <a:pt x="354" y="568"/>
                  <a:pt x="354" y="568"/>
                  <a:pt x="354" y="568"/>
                </a:cubicBezTo>
                <a:cubicBezTo>
                  <a:pt x="347" y="571"/>
                  <a:pt x="347" y="571"/>
                  <a:pt x="347" y="571"/>
                </a:cubicBezTo>
                <a:cubicBezTo>
                  <a:pt x="334" y="575"/>
                  <a:pt x="334" y="575"/>
                  <a:pt x="334" y="575"/>
                </a:cubicBezTo>
                <a:cubicBezTo>
                  <a:pt x="335" y="575"/>
                  <a:pt x="335" y="575"/>
                  <a:pt x="335" y="575"/>
                </a:cubicBezTo>
                <a:moveTo>
                  <a:pt x="303" y="6"/>
                </a:moveTo>
                <a:cubicBezTo>
                  <a:pt x="303" y="6"/>
                  <a:pt x="303" y="6"/>
                  <a:pt x="303" y="6"/>
                </a:cubicBezTo>
                <a:cubicBezTo>
                  <a:pt x="277" y="5"/>
                  <a:pt x="273" y="5"/>
                  <a:pt x="252" y="7"/>
                </a:cubicBezTo>
                <a:cubicBezTo>
                  <a:pt x="252" y="7"/>
                  <a:pt x="252" y="7"/>
                  <a:pt x="252" y="7"/>
                </a:cubicBezTo>
                <a:cubicBezTo>
                  <a:pt x="279" y="5"/>
                  <a:pt x="283" y="5"/>
                  <a:pt x="303" y="6"/>
                </a:cubicBezTo>
                <a:cubicBezTo>
                  <a:pt x="304" y="6"/>
                  <a:pt x="304" y="6"/>
                  <a:pt x="304" y="6"/>
                </a:cubicBezTo>
                <a:cubicBezTo>
                  <a:pt x="303" y="6"/>
                  <a:pt x="303" y="6"/>
                  <a:pt x="303" y="6"/>
                </a:cubicBezTo>
                <a:moveTo>
                  <a:pt x="397" y="34"/>
                </a:moveTo>
                <a:cubicBezTo>
                  <a:pt x="395" y="33"/>
                  <a:pt x="395" y="33"/>
                  <a:pt x="395" y="33"/>
                </a:cubicBezTo>
                <a:cubicBezTo>
                  <a:pt x="397" y="34"/>
                  <a:pt x="399" y="35"/>
                  <a:pt x="400" y="36"/>
                </a:cubicBezTo>
                <a:cubicBezTo>
                  <a:pt x="373" y="22"/>
                  <a:pt x="328" y="0"/>
                  <a:pt x="252" y="7"/>
                </a:cubicBezTo>
                <a:cubicBezTo>
                  <a:pt x="286" y="5"/>
                  <a:pt x="337" y="1"/>
                  <a:pt x="402" y="37"/>
                </a:cubicBezTo>
                <a:cubicBezTo>
                  <a:pt x="397" y="34"/>
                  <a:pt x="397" y="34"/>
                  <a:pt x="397" y="34"/>
                </a:cubicBezTo>
                <a:moveTo>
                  <a:pt x="435" y="60"/>
                </a:moveTo>
                <a:cubicBezTo>
                  <a:pt x="434" y="59"/>
                  <a:pt x="432" y="57"/>
                  <a:pt x="430" y="56"/>
                </a:cubicBezTo>
                <a:cubicBezTo>
                  <a:pt x="429" y="55"/>
                  <a:pt x="429" y="55"/>
                  <a:pt x="429" y="55"/>
                </a:cubicBezTo>
                <a:cubicBezTo>
                  <a:pt x="431" y="56"/>
                  <a:pt x="433" y="58"/>
                  <a:pt x="434" y="59"/>
                </a:cubicBezTo>
                <a:cubicBezTo>
                  <a:pt x="435" y="61"/>
                  <a:pt x="435" y="61"/>
                  <a:pt x="435" y="61"/>
                </a:cubicBezTo>
                <a:cubicBezTo>
                  <a:pt x="437" y="62"/>
                  <a:pt x="437" y="62"/>
                  <a:pt x="437" y="62"/>
                </a:cubicBezTo>
                <a:cubicBezTo>
                  <a:pt x="435" y="60"/>
                  <a:pt x="435" y="60"/>
                  <a:pt x="435" y="60"/>
                </a:cubicBezTo>
                <a:moveTo>
                  <a:pt x="288" y="10"/>
                </a:moveTo>
                <a:cubicBezTo>
                  <a:pt x="287" y="10"/>
                  <a:pt x="287" y="10"/>
                  <a:pt x="287" y="10"/>
                </a:cubicBezTo>
                <a:cubicBezTo>
                  <a:pt x="276" y="9"/>
                  <a:pt x="263" y="8"/>
                  <a:pt x="252" y="7"/>
                </a:cubicBezTo>
                <a:cubicBezTo>
                  <a:pt x="252" y="7"/>
                  <a:pt x="252" y="7"/>
                  <a:pt x="252" y="7"/>
                </a:cubicBezTo>
                <a:cubicBezTo>
                  <a:pt x="263" y="8"/>
                  <a:pt x="276" y="9"/>
                  <a:pt x="287" y="10"/>
                </a:cubicBezTo>
                <a:cubicBezTo>
                  <a:pt x="288" y="10"/>
                  <a:pt x="288" y="10"/>
                  <a:pt x="288" y="10"/>
                </a:cubicBezTo>
                <a:cubicBezTo>
                  <a:pt x="288" y="10"/>
                  <a:pt x="288" y="10"/>
                  <a:pt x="288" y="10"/>
                </a:cubicBezTo>
                <a:moveTo>
                  <a:pt x="306" y="8"/>
                </a:moveTo>
                <a:cubicBezTo>
                  <a:pt x="335" y="12"/>
                  <a:pt x="357" y="15"/>
                  <a:pt x="395" y="34"/>
                </a:cubicBezTo>
                <a:cubicBezTo>
                  <a:pt x="396" y="35"/>
                  <a:pt x="396" y="35"/>
                  <a:pt x="396" y="35"/>
                </a:cubicBezTo>
                <a:cubicBezTo>
                  <a:pt x="397" y="35"/>
                  <a:pt x="397" y="35"/>
                  <a:pt x="397" y="35"/>
                </a:cubicBezTo>
                <a:cubicBezTo>
                  <a:pt x="397" y="35"/>
                  <a:pt x="397" y="35"/>
                  <a:pt x="397" y="35"/>
                </a:cubicBezTo>
                <a:cubicBezTo>
                  <a:pt x="396" y="34"/>
                  <a:pt x="396" y="34"/>
                  <a:pt x="396" y="34"/>
                </a:cubicBezTo>
                <a:cubicBezTo>
                  <a:pt x="395" y="34"/>
                  <a:pt x="395" y="34"/>
                  <a:pt x="395" y="34"/>
                </a:cubicBezTo>
                <a:cubicBezTo>
                  <a:pt x="369" y="22"/>
                  <a:pt x="349" y="13"/>
                  <a:pt x="306" y="8"/>
                </a:cubicBezTo>
                <a:cubicBezTo>
                  <a:pt x="295" y="7"/>
                  <a:pt x="279" y="7"/>
                  <a:pt x="268" y="7"/>
                </a:cubicBezTo>
                <a:cubicBezTo>
                  <a:pt x="252" y="7"/>
                  <a:pt x="252" y="7"/>
                  <a:pt x="252" y="7"/>
                </a:cubicBezTo>
                <a:cubicBezTo>
                  <a:pt x="252" y="7"/>
                  <a:pt x="252" y="7"/>
                  <a:pt x="252" y="7"/>
                </a:cubicBezTo>
                <a:cubicBezTo>
                  <a:pt x="269" y="7"/>
                  <a:pt x="269" y="7"/>
                  <a:pt x="269" y="7"/>
                </a:cubicBezTo>
                <a:cubicBezTo>
                  <a:pt x="280" y="7"/>
                  <a:pt x="295" y="6"/>
                  <a:pt x="306" y="8"/>
                </a:cubicBezTo>
                <a:moveTo>
                  <a:pt x="373" y="22"/>
                </a:moveTo>
                <a:cubicBezTo>
                  <a:pt x="370" y="21"/>
                  <a:pt x="370" y="21"/>
                  <a:pt x="370" y="21"/>
                </a:cubicBezTo>
                <a:cubicBezTo>
                  <a:pt x="361" y="18"/>
                  <a:pt x="349" y="14"/>
                  <a:pt x="340" y="12"/>
                </a:cubicBezTo>
                <a:cubicBezTo>
                  <a:pt x="339" y="11"/>
                  <a:pt x="336" y="9"/>
                  <a:pt x="334" y="9"/>
                </a:cubicBezTo>
                <a:cubicBezTo>
                  <a:pt x="311" y="5"/>
                  <a:pt x="298" y="2"/>
                  <a:pt x="267" y="5"/>
                </a:cubicBezTo>
                <a:cubicBezTo>
                  <a:pt x="266" y="5"/>
                  <a:pt x="266" y="5"/>
                  <a:pt x="266" y="5"/>
                </a:cubicBezTo>
                <a:cubicBezTo>
                  <a:pt x="266" y="5"/>
                  <a:pt x="266" y="5"/>
                  <a:pt x="266" y="5"/>
                </a:cubicBezTo>
                <a:cubicBezTo>
                  <a:pt x="267" y="5"/>
                  <a:pt x="267" y="5"/>
                  <a:pt x="267" y="5"/>
                </a:cubicBezTo>
                <a:cubicBezTo>
                  <a:pt x="293" y="3"/>
                  <a:pt x="305" y="3"/>
                  <a:pt x="333" y="8"/>
                </a:cubicBezTo>
                <a:cubicBezTo>
                  <a:pt x="335" y="9"/>
                  <a:pt x="337" y="10"/>
                  <a:pt x="339" y="11"/>
                </a:cubicBezTo>
                <a:cubicBezTo>
                  <a:pt x="348" y="14"/>
                  <a:pt x="361" y="18"/>
                  <a:pt x="370" y="21"/>
                </a:cubicBezTo>
                <a:cubicBezTo>
                  <a:pt x="373" y="23"/>
                  <a:pt x="373" y="23"/>
                  <a:pt x="373" y="23"/>
                </a:cubicBezTo>
                <a:cubicBezTo>
                  <a:pt x="373" y="22"/>
                  <a:pt x="373" y="22"/>
                  <a:pt x="373" y="22"/>
                </a:cubicBezTo>
                <a:moveTo>
                  <a:pt x="396" y="35"/>
                </a:moveTo>
                <a:cubicBezTo>
                  <a:pt x="367" y="22"/>
                  <a:pt x="367" y="22"/>
                  <a:pt x="337" y="14"/>
                </a:cubicBezTo>
                <a:cubicBezTo>
                  <a:pt x="328" y="12"/>
                  <a:pt x="317" y="11"/>
                  <a:pt x="308" y="10"/>
                </a:cubicBezTo>
                <a:cubicBezTo>
                  <a:pt x="279" y="7"/>
                  <a:pt x="275" y="6"/>
                  <a:pt x="252" y="7"/>
                </a:cubicBezTo>
                <a:cubicBezTo>
                  <a:pt x="252" y="7"/>
                  <a:pt x="252" y="7"/>
                  <a:pt x="252" y="7"/>
                </a:cubicBezTo>
                <a:cubicBezTo>
                  <a:pt x="282" y="7"/>
                  <a:pt x="286" y="7"/>
                  <a:pt x="308" y="10"/>
                </a:cubicBezTo>
                <a:cubicBezTo>
                  <a:pt x="317" y="11"/>
                  <a:pt x="329" y="12"/>
                  <a:pt x="338" y="14"/>
                </a:cubicBezTo>
                <a:cubicBezTo>
                  <a:pt x="368" y="23"/>
                  <a:pt x="369" y="23"/>
                  <a:pt x="395" y="35"/>
                </a:cubicBezTo>
                <a:cubicBezTo>
                  <a:pt x="396" y="36"/>
                  <a:pt x="397" y="38"/>
                  <a:pt x="398" y="39"/>
                </a:cubicBezTo>
                <a:cubicBezTo>
                  <a:pt x="399" y="40"/>
                  <a:pt x="399" y="40"/>
                  <a:pt x="399" y="40"/>
                </a:cubicBezTo>
                <a:cubicBezTo>
                  <a:pt x="398" y="38"/>
                  <a:pt x="397" y="36"/>
                  <a:pt x="396" y="35"/>
                </a:cubicBezTo>
                <a:moveTo>
                  <a:pt x="372" y="26"/>
                </a:moveTo>
                <a:cubicBezTo>
                  <a:pt x="370" y="26"/>
                  <a:pt x="370" y="26"/>
                  <a:pt x="370" y="26"/>
                </a:cubicBezTo>
                <a:cubicBezTo>
                  <a:pt x="371" y="27"/>
                  <a:pt x="371" y="28"/>
                  <a:pt x="372" y="28"/>
                </a:cubicBezTo>
                <a:cubicBezTo>
                  <a:pt x="343" y="18"/>
                  <a:pt x="310" y="6"/>
                  <a:pt x="252" y="7"/>
                </a:cubicBezTo>
                <a:cubicBezTo>
                  <a:pt x="252" y="7"/>
                  <a:pt x="252" y="7"/>
                  <a:pt x="252" y="7"/>
                </a:cubicBezTo>
                <a:cubicBezTo>
                  <a:pt x="286" y="8"/>
                  <a:pt x="320" y="8"/>
                  <a:pt x="373" y="29"/>
                </a:cubicBezTo>
                <a:cubicBezTo>
                  <a:pt x="373" y="28"/>
                  <a:pt x="372" y="27"/>
                  <a:pt x="372" y="26"/>
                </a:cubicBezTo>
                <a:moveTo>
                  <a:pt x="469" y="102"/>
                </a:moveTo>
                <a:cubicBezTo>
                  <a:pt x="448" y="81"/>
                  <a:pt x="415" y="50"/>
                  <a:pt x="357" y="27"/>
                </a:cubicBezTo>
                <a:cubicBezTo>
                  <a:pt x="349" y="24"/>
                  <a:pt x="338" y="20"/>
                  <a:pt x="330" y="17"/>
                </a:cubicBezTo>
                <a:cubicBezTo>
                  <a:pt x="303" y="11"/>
                  <a:pt x="297" y="10"/>
                  <a:pt x="270" y="8"/>
                </a:cubicBezTo>
                <a:cubicBezTo>
                  <a:pt x="269" y="8"/>
                  <a:pt x="269" y="8"/>
                  <a:pt x="269" y="8"/>
                </a:cubicBezTo>
                <a:cubicBezTo>
                  <a:pt x="269" y="8"/>
                  <a:pt x="269" y="8"/>
                  <a:pt x="269" y="8"/>
                </a:cubicBezTo>
                <a:cubicBezTo>
                  <a:pt x="270" y="8"/>
                  <a:pt x="270" y="8"/>
                  <a:pt x="270" y="8"/>
                </a:cubicBezTo>
                <a:cubicBezTo>
                  <a:pt x="300" y="11"/>
                  <a:pt x="304" y="11"/>
                  <a:pt x="330" y="17"/>
                </a:cubicBezTo>
                <a:cubicBezTo>
                  <a:pt x="338" y="20"/>
                  <a:pt x="348" y="24"/>
                  <a:pt x="356" y="27"/>
                </a:cubicBezTo>
                <a:cubicBezTo>
                  <a:pt x="403" y="47"/>
                  <a:pt x="427" y="61"/>
                  <a:pt x="468" y="101"/>
                </a:cubicBezTo>
                <a:cubicBezTo>
                  <a:pt x="467" y="103"/>
                  <a:pt x="466" y="105"/>
                  <a:pt x="464" y="107"/>
                </a:cubicBezTo>
                <a:cubicBezTo>
                  <a:pt x="465" y="108"/>
                  <a:pt x="465" y="108"/>
                  <a:pt x="465" y="108"/>
                </a:cubicBezTo>
                <a:cubicBezTo>
                  <a:pt x="465" y="108"/>
                  <a:pt x="465" y="108"/>
                  <a:pt x="465" y="108"/>
                </a:cubicBezTo>
                <a:cubicBezTo>
                  <a:pt x="465" y="108"/>
                  <a:pt x="465" y="108"/>
                  <a:pt x="465" y="108"/>
                </a:cubicBezTo>
                <a:cubicBezTo>
                  <a:pt x="467" y="107"/>
                  <a:pt x="468" y="104"/>
                  <a:pt x="469" y="102"/>
                </a:cubicBezTo>
                <a:moveTo>
                  <a:pt x="464" y="88"/>
                </a:moveTo>
                <a:cubicBezTo>
                  <a:pt x="454" y="80"/>
                  <a:pt x="442" y="69"/>
                  <a:pt x="432" y="62"/>
                </a:cubicBezTo>
                <a:cubicBezTo>
                  <a:pt x="431" y="61"/>
                  <a:pt x="431" y="61"/>
                  <a:pt x="431" y="61"/>
                </a:cubicBezTo>
                <a:cubicBezTo>
                  <a:pt x="431" y="61"/>
                  <a:pt x="431" y="61"/>
                  <a:pt x="431" y="61"/>
                </a:cubicBezTo>
                <a:cubicBezTo>
                  <a:pt x="432" y="62"/>
                  <a:pt x="432" y="62"/>
                  <a:pt x="432" y="62"/>
                </a:cubicBezTo>
                <a:cubicBezTo>
                  <a:pt x="441" y="69"/>
                  <a:pt x="454" y="80"/>
                  <a:pt x="463" y="88"/>
                </a:cubicBezTo>
                <a:cubicBezTo>
                  <a:pt x="470" y="96"/>
                  <a:pt x="479" y="107"/>
                  <a:pt x="485" y="116"/>
                </a:cubicBezTo>
                <a:cubicBezTo>
                  <a:pt x="465" y="93"/>
                  <a:pt x="435" y="60"/>
                  <a:pt x="376" y="33"/>
                </a:cubicBezTo>
                <a:cubicBezTo>
                  <a:pt x="366" y="29"/>
                  <a:pt x="366" y="29"/>
                  <a:pt x="366" y="29"/>
                </a:cubicBezTo>
                <a:cubicBezTo>
                  <a:pt x="366" y="29"/>
                  <a:pt x="366" y="29"/>
                  <a:pt x="366" y="29"/>
                </a:cubicBezTo>
                <a:cubicBezTo>
                  <a:pt x="376" y="33"/>
                  <a:pt x="376" y="33"/>
                  <a:pt x="376" y="33"/>
                </a:cubicBezTo>
                <a:cubicBezTo>
                  <a:pt x="405" y="47"/>
                  <a:pt x="444" y="67"/>
                  <a:pt x="487" y="119"/>
                </a:cubicBezTo>
                <a:cubicBezTo>
                  <a:pt x="480" y="109"/>
                  <a:pt x="472" y="97"/>
                  <a:pt x="464" y="88"/>
                </a:cubicBezTo>
                <a:moveTo>
                  <a:pt x="491" y="120"/>
                </a:moveTo>
                <a:cubicBezTo>
                  <a:pt x="491" y="120"/>
                  <a:pt x="491" y="120"/>
                  <a:pt x="491" y="120"/>
                </a:cubicBezTo>
                <a:cubicBezTo>
                  <a:pt x="490" y="118"/>
                  <a:pt x="489" y="115"/>
                  <a:pt x="488" y="113"/>
                </a:cubicBezTo>
                <a:cubicBezTo>
                  <a:pt x="480" y="104"/>
                  <a:pt x="469" y="92"/>
                  <a:pt x="461" y="83"/>
                </a:cubicBezTo>
                <a:cubicBezTo>
                  <a:pt x="459" y="81"/>
                  <a:pt x="457" y="79"/>
                  <a:pt x="456" y="77"/>
                </a:cubicBezTo>
                <a:cubicBezTo>
                  <a:pt x="454" y="76"/>
                  <a:pt x="454" y="76"/>
                  <a:pt x="454" y="76"/>
                </a:cubicBezTo>
                <a:cubicBezTo>
                  <a:pt x="456" y="78"/>
                  <a:pt x="458" y="80"/>
                  <a:pt x="460" y="82"/>
                </a:cubicBezTo>
                <a:cubicBezTo>
                  <a:pt x="468" y="91"/>
                  <a:pt x="479" y="103"/>
                  <a:pt x="487" y="112"/>
                </a:cubicBezTo>
                <a:cubicBezTo>
                  <a:pt x="488" y="114"/>
                  <a:pt x="489" y="116"/>
                  <a:pt x="490" y="118"/>
                </a:cubicBezTo>
                <a:cubicBezTo>
                  <a:pt x="490" y="119"/>
                  <a:pt x="490" y="119"/>
                  <a:pt x="490" y="119"/>
                </a:cubicBezTo>
                <a:cubicBezTo>
                  <a:pt x="490" y="119"/>
                  <a:pt x="490" y="119"/>
                  <a:pt x="490" y="119"/>
                </a:cubicBezTo>
                <a:cubicBezTo>
                  <a:pt x="491" y="120"/>
                  <a:pt x="491" y="120"/>
                  <a:pt x="491" y="120"/>
                </a:cubicBezTo>
                <a:cubicBezTo>
                  <a:pt x="491" y="120"/>
                  <a:pt x="491" y="120"/>
                  <a:pt x="491" y="120"/>
                </a:cubicBezTo>
                <a:moveTo>
                  <a:pt x="526" y="280"/>
                </a:moveTo>
                <a:cubicBezTo>
                  <a:pt x="527" y="274"/>
                  <a:pt x="527" y="274"/>
                  <a:pt x="527" y="274"/>
                </a:cubicBezTo>
                <a:cubicBezTo>
                  <a:pt x="527" y="245"/>
                  <a:pt x="527" y="244"/>
                  <a:pt x="526" y="229"/>
                </a:cubicBezTo>
                <a:cubicBezTo>
                  <a:pt x="515" y="197"/>
                  <a:pt x="507" y="176"/>
                  <a:pt x="483" y="141"/>
                </a:cubicBezTo>
                <a:cubicBezTo>
                  <a:pt x="488" y="134"/>
                  <a:pt x="489" y="134"/>
                  <a:pt x="490" y="129"/>
                </a:cubicBezTo>
                <a:cubicBezTo>
                  <a:pt x="496" y="135"/>
                  <a:pt x="503" y="143"/>
                  <a:pt x="508" y="150"/>
                </a:cubicBezTo>
                <a:cubicBezTo>
                  <a:pt x="507" y="142"/>
                  <a:pt x="507" y="142"/>
                  <a:pt x="505" y="138"/>
                </a:cubicBezTo>
                <a:cubicBezTo>
                  <a:pt x="504" y="137"/>
                  <a:pt x="504" y="137"/>
                  <a:pt x="504" y="137"/>
                </a:cubicBezTo>
                <a:cubicBezTo>
                  <a:pt x="507" y="144"/>
                  <a:pt x="507" y="144"/>
                  <a:pt x="508" y="148"/>
                </a:cubicBezTo>
                <a:cubicBezTo>
                  <a:pt x="502" y="142"/>
                  <a:pt x="495" y="134"/>
                  <a:pt x="489" y="128"/>
                </a:cubicBezTo>
                <a:cubicBezTo>
                  <a:pt x="486" y="135"/>
                  <a:pt x="486" y="135"/>
                  <a:pt x="482" y="140"/>
                </a:cubicBezTo>
                <a:cubicBezTo>
                  <a:pt x="500" y="168"/>
                  <a:pt x="512" y="188"/>
                  <a:pt x="525" y="228"/>
                </a:cubicBezTo>
                <a:cubicBezTo>
                  <a:pt x="527" y="257"/>
                  <a:pt x="527" y="258"/>
                  <a:pt x="526" y="274"/>
                </a:cubicBezTo>
                <a:cubicBezTo>
                  <a:pt x="526" y="279"/>
                  <a:pt x="526" y="279"/>
                  <a:pt x="526" y="279"/>
                </a:cubicBezTo>
                <a:cubicBezTo>
                  <a:pt x="526" y="280"/>
                  <a:pt x="526" y="280"/>
                  <a:pt x="526" y="280"/>
                </a:cubicBezTo>
                <a:moveTo>
                  <a:pt x="499" y="450"/>
                </a:moveTo>
                <a:cubicBezTo>
                  <a:pt x="485" y="472"/>
                  <a:pt x="473" y="491"/>
                  <a:pt x="444" y="516"/>
                </a:cubicBezTo>
                <a:cubicBezTo>
                  <a:pt x="446" y="514"/>
                  <a:pt x="446" y="514"/>
                  <a:pt x="446" y="514"/>
                </a:cubicBezTo>
                <a:cubicBezTo>
                  <a:pt x="464" y="497"/>
                  <a:pt x="481" y="481"/>
                  <a:pt x="500" y="448"/>
                </a:cubicBezTo>
                <a:cubicBezTo>
                  <a:pt x="497" y="451"/>
                  <a:pt x="493" y="454"/>
                  <a:pt x="490" y="456"/>
                </a:cubicBezTo>
                <a:cubicBezTo>
                  <a:pt x="503" y="429"/>
                  <a:pt x="517" y="401"/>
                  <a:pt x="521" y="342"/>
                </a:cubicBezTo>
                <a:cubicBezTo>
                  <a:pt x="522" y="332"/>
                  <a:pt x="522" y="332"/>
                  <a:pt x="522" y="332"/>
                </a:cubicBezTo>
                <a:cubicBezTo>
                  <a:pt x="521" y="332"/>
                  <a:pt x="521" y="332"/>
                  <a:pt x="521" y="332"/>
                </a:cubicBezTo>
                <a:cubicBezTo>
                  <a:pt x="521" y="343"/>
                  <a:pt x="521" y="343"/>
                  <a:pt x="521" y="343"/>
                </a:cubicBezTo>
                <a:cubicBezTo>
                  <a:pt x="518" y="374"/>
                  <a:pt x="515" y="407"/>
                  <a:pt x="488" y="457"/>
                </a:cubicBezTo>
                <a:cubicBezTo>
                  <a:pt x="491" y="455"/>
                  <a:pt x="496" y="452"/>
                  <a:pt x="499" y="450"/>
                </a:cubicBezTo>
                <a:moveTo>
                  <a:pt x="385" y="555"/>
                </a:moveTo>
                <a:cubicBezTo>
                  <a:pt x="386" y="555"/>
                  <a:pt x="386" y="555"/>
                  <a:pt x="386" y="555"/>
                </a:cubicBezTo>
                <a:cubicBezTo>
                  <a:pt x="410" y="541"/>
                  <a:pt x="434" y="527"/>
                  <a:pt x="464" y="486"/>
                </a:cubicBezTo>
                <a:cubicBezTo>
                  <a:pt x="467" y="484"/>
                  <a:pt x="471" y="482"/>
                  <a:pt x="474" y="480"/>
                </a:cubicBezTo>
                <a:cubicBezTo>
                  <a:pt x="476" y="479"/>
                  <a:pt x="476" y="479"/>
                  <a:pt x="476" y="479"/>
                </a:cubicBezTo>
                <a:cubicBezTo>
                  <a:pt x="477" y="478"/>
                  <a:pt x="477" y="478"/>
                  <a:pt x="477" y="478"/>
                </a:cubicBezTo>
                <a:cubicBezTo>
                  <a:pt x="475" y="479"/>
                  <a:pt x="475" y="479"/>
                  <a:pt x="475" y="479"/>
                </a:cubicBezTo>
                <a:cubicBezTo>
                  <a:pt x="472" y="481"/>
                  <a:pt x="468" y="483"/>
                  <a:pt x="464" y="485"/>
                </a:cubicBezTo>
                <a:cubicBezTo>
                  <a:pt x="444" y="513"/>
                  <a:pt x="427" y="532"/>
                  <a:pt x="385" y="555"/>
                </a:cubicBezTo>
                <a:moveTo>
                  <a:pt x="351" y="569"/>
                </a:moveTo>
                <a:cubicBezTo>
                  <a:pt x="361" y="566"/>
                  <a:pt x="361" y="566"/>
                  <a:pt x="361" y="566"/>
                </a:cubicBezTo>
                <a:cubicBezTo>
                  <a:pt x="363" y="565"/>
                  <a:pt x="366" y="564"/>
                  <a:pt x="368" y="563"/>
                </a:cubicBezTo>
                <a:cubicBezTo>
                  <a:pt x="370" y="562"/>
                  <a:pt x="370" y="562"/>
                  <a:pt x="370" y="562"/>
                </a:cubicBezTo>
                <a:cubicBezTo>
                  <a:pt x="367" y="563"/>
                  <a:pt x="364" y="564"/>
                  <a:pt x="362" y="565"/>
                </a:cubicBezTo>
                <a:cubicBezTo>
                  <a:pt x="351" y="570"/>
                  <a:pt x="351" y="570"/>
                  <a:pt x="351" y="570"/>
                </a:cubicBezTo>
                <a:cubicBezTo>
                  <a:pt x="351" y="569"/>
                  <a:pt x="351" y="569"/>
                  <a:pt x="351" y="569"/>
                </a:cubicBezTo>
                <a:moveTo>
                  <a:pt x="287" y="585"/>
                </a:moveTo>
                <a:cubicBezTo>
                  <a:pt x="295" y="583"/>
                  <a:pt x="295" y="583"/>
                  <a:pt x="295" y="583"/>
                </a:cubicBezTo>
                <a:cubicBezTo>
                  <a:pt x="294" y="583"/>
                  <a:pt x="294" y="583"/>
                  <a:pt x="294" y="583"/>
                </a:cubicBezTo>
                <a:cubicBezTo>
                  <a:pt x="286" y="585"/>
                  <a:pt x="286" y="585"/>
                  <a:pt x="286" y="585"/>
                </a:cubicBezTo>
                <a:cubicBezTo>
                  <a:pt x="287" y="585"/>
                  <a:pt x="287" y="585"/>
                  <a:pt x="287" y="585"/>
                </a:cubicBezTo>
                <a:moveTo>
                  <a:pt x="406" y="543"/>
                </a:moveTo>
                <a:cubicBezTo>
                  <a:pt x="413" y="539"/>
                  <a:pt x="422" y="532"/>
                  <a:pt x="429" y="527"/>
                </a:cubicBezTo>
                <a:cubicBezTo>
                  <a:pt x="430" y="527"/>
                  <a:pt x="430" y="527"/>
                  <a:pt x="430" y="527"/>
                </a:cubicBezTo>
                <a:cubicBezTo>
                  <a:pt x="429" y="527"/>
                  <a:pt x="429" y="527"/>
                  <a:pt x="429" y="527"/>
                </a:cubicBezTo>
                <a:cubicBezTo>
                  <a:pt x="429" y="528"/>
                  <a:pt x="429" y="528"/>
                  <a:pt x="429" y="528"/>
                </a:cubicBezTo>
                <a:cubicBezTo>
                  <a:pt x="422" y="533"/>
                  <a:pt x="412" y="539"/>
                  <a:pt x="405" y="544"/>
                </a:cubicBezTo>
                <a:cubicBezTo>
                  <a:pt x="406" y="543"/>
                  <a:pt x="406" y="543"/>
                  <a:pt x="406" y="543"/>
                </a:cubicBezTo>
                <a:moveTo>
                  <a:pt x="509" y="425"/>
                </a:moveTo>
                <a:cubicBezTo>
                  <a:pt x="510" y="425"/>
                  <a:pt x="510" y="425"/>
                  <a:pt x="510" y="425"/>
                </a:cubicBezTo>
                <a:cubicBezTo>
                  <a:pt x="519" y="401"/>
                  <a:pt x="524" y="386"/>
                  <a:pt x="528" y="353"/>
                </a:cubicBezTo>
                <a:cubicBezTo>
                  <a:pt x="532" y="343"/>
                  <a:pt x="536" y="329"/>
                  <a:pt x="538" y="319"/>
                </a:cubicBezTo>
                <a:cubicBezTo>
                  <a:pt x="538" y="299"/>
                  <a:pt x="538" y="277"/>
                  <a:pt x="531" y="248"/>
                </a:cubicBezTo>
                <a:cubicBezTo>
                  <a:pt x="533" y="246"/>
                  <a:pt x="535" y="244"/>
                  <a:pt x="536" y="242"/>
                </a:cubicBezTo>
                <a:cubicBezTo>
                  <a:pt x="529" y="216"/>
                  <a:pt x="525" y="201"/>
                  <a:pt x="510" y="170"/>
                </a:cubicBezTo>
                <a:cubicBezTo>
                  <a:pt x="510" y="169"/>
                  <a:pt x="512" y="166"/>
                  <a:pt x="512" y="164"/>
                </a:cubicBezTo>
                <a:cubicBezTo>
                  <a:pt x="513" y="162"/>
                  <a:pt x="513" y="162"/>
                  <a:pt x="513" y="162"/>
                </a:cubicBezTo>
                <a:cubicBezTo>
                  <a:pt x="512" y="161"/>
                  <a:pt x="512" y="161"/>
                  <a:pt x="512" y="161"/>
                </a:cubicBezTo>
                <a:cubicBezTo>
                  <a:pt x="512" y="163"/>
                  <a:pt x="512" y="163"/>
                  <a:pt x="512" y="163"/>
                </a:cubicBezTo>
                <a:cubicBezTo>
                  <a:pt x="511" y="165"/>
                  <a:pt x="510" y="167"/>
                  <a:pt x="509" y="169"/>
                </a:cubicBezTo>
                <a:cubicBezTo>
                  <a:pt x="520" y="193"/>
                  <a:pt x="528" y="208"/>
                  <a:pt x="536" y="240"/>
                </a:cubicBezTo>
                <a:cubicBezTo>
                  <a:pt x="534" y="243"/>
                  <a:pt x="532" y="245"/>
                  <a:pt x="531" y="247"/>
                </a:cubicBezTo>
                <a:cubicBezTo>
                  <a:pt x="534" y="268"/>
                  <a:pt x="539" y="289"/>
                  <a:pt x="538" y="318"/>
                </a:cubicBezTo>
                <a:cubicBezTo>
                  <a:pt x="535" y="329"/>
                  <a:pt x="532" y="342"/>
                  <a:pt x="528" y="352"/>
                </a:cubicBezTo>
                <a:cubicBezTo>
                  <a:pt x="524" y="379"/>
                  <a:pt x="522" y="394"/>
                  <a:pt x="509" y="425"/>
                </a:cubicBezTo>
                <a:cubicBezTo>
                  <a:pt x="509" y="426"/>
                  <a:pt x="509" y="426"/>
                  <a:pt x="509" y="426"/>
                </a:cubicBezTo>
                <a:cubicBezTo>
                  <a:pt x="509" y="425"/>
                  <a:pt x="509" y="425"/>
                  <a:pt x="509" y="425"/>
                </a:cubicBezTo>
                <a:moveTo>
                  <a:pt x="530" y="205"/>
                </a:moveTo>
                <a:cubicBezTo>
                  <a:pt x="531" y="198"/>
                  <a:pt x="532" y="197"/>
                  <a:pt x="530" y="190"/>
                </a:cubicBezTo>
                <a:cubicBezTo>
                  <a:pt x="529" y="188"/>
                  <a:pt x="529" y="188"/>
                  <a:pt x="529" y="188"/>
                </a:cubicBezTo>
                <a:cubicBezTo>
                  <a:pt x="531" y="196"/>
                  <a:pt x="531" y="197"/>
                  <a:pt x="529" y="204"/>
                </a:cubicBezTo>
                <a:cubicBezTo>
                  <a:pt x="529" y="204"/>
                  <a:pt x="529" y="204"/>
                  <a:pt x="529" y="204"/>
                </a:cubicBezTo>
                <a:cubicBezTo>
                  <a:pt x="530" y="205"/>
                  <a:pt x="530" y="205"/>
                  <a:pt x="530" y="205"/>
                </a:cubicBezTo>
                <a:cubicBezTo>
                  <a:pt x="530" y="205"/>
                  <a:pt x="530" y="205"/>
                  <a:pt x="530" y="205"/>
                </a:cubicBezTo>
                <a:moveTo>
                  <a:pt x="493" y="463"/>
                </a:moveTo>
                <a:cubicBezTo>
                  <a:pt x="491" y="465"/>
                  <a:pt x="491" y="465"/>
                  <a:pt x="491" y="465"/>
                </a:cubicBezTo>
                <a:cubicBezTo>
                  <a:pt x="549" y="385"/>
                  <a:pt x="542" y="306"/>
                  <a:pt x="540" y="273"/>
                </a:cubicBezTo>
                <a:cubicBezTo>
                  <a:pt x="539" y="271"/>
                  <a:pt x="539" y="271"/>
                  <a:pt x="539" y="271"/>
                </a:cubicBezTo>
                <a:cubicBezTo>
                  <a:pt x="539" y="270"/>
                  <a:pt x="539" y="270"/>
                  <a:pt x="539" y="270"/>
                </a:cubicBezTo>
                <a:cubicBezTo>
                  <a:pt x="540" y="270"/>
                  <a:pt x="540" y="270"/>
                  <a:pt x="540" y="270"/>
                </a:cubicBezTo>
                <a:cubicBezTo>
                  <a:pt x="540" y="271"/>
                  <a:pt x="540" y="271"/>
                  <a:pt x="540" y="271"/>
                </a:cubicBezTo>
                <a:cubicBezTo>
                  <a:pt x="540" y="272"/>
                  <a:pt x="540" y="272"/>
                  <a:pt x="540" y="272"/>
                </a:cubicBezTo>
                <a:cubicBezTo>
                  <a:pt x="546" y="349"/>
                  <a:pt x="534" y="400"/>
                  <a:pt x="493" y="463"/>
                </a:cubicBezTo>
                <a:moveTo>
                  <a:pt x="492" y="462"/>
                </a:moveTo>
                <a:cubicBezTo>
                  <a:pt x="498" y="454"/>
                  <a:pt x="498" y="454"/>
                  <a:pt x="498" y="454"/>
                </a:cubicBezTo>
                <a:cubicBezTo>
                  <a:pt x="510" y="432"/>
                  <a:pt x="522" y="411"/>
                  <a:pt x="531" y="372"/>
                </a:cubicBezTo>
                <a:cubicBezTo>
                  <a:pt x="531" y="371"/>
                  <a:pt x="531" y="371"/>
                  <a:pt x="531" y="371"/>
                </a:cubicBezTo>
                <a:cubicBezTo>
                  <a:pt x="531" y="372"/>
                  <a:pt x="531" y="372"/>
                  <a:pt x="531" y="372"/>
                </a:cubicBezTo>
                <a:cubicBezTo>
                  <a:pt x="531" y="372"/>
                  <a:pt x="531" y="372"/>
                  <a:pt x="531" y="372"/>
                </a:cubicBezTo>
                <a:cubicBezTo>
                  <a:pt x="524" y="399"/>
                  <a:pt x="518" y="421"/>
                  <a:pt x="497" y="455"/>
                </a:cubicBezTo>
                <a:cubicBezTo>
                  <a:pt x="492" y="463"/>
                  <a:pt x="492" y="463"/>
                  <a:pt x="492" y="463"/>
                </a:cubicBezTo>
                <a:cubicBezTo>
                  <a:pt x="492" y="462"/>
                  <a:pt x="492" y="462"/>
                  <a:pt x="492" y="462"/>
                </a:cubicBezTo>
                <a:moveTo>
                  <a:pt x="516" y="424"/>
                </a:moveTo>
                <a:cubicBezTo>
                  <a:pt x="536" y="382"/>
                  <a:pt x="544" y="355"/>
                  <a:pt x="545" y="299"/>
                </a:cubicBezTo>
                <a:cubicBezTo>
                  <a:pt x="545" y="288"/>
                  <a:pt x="546" y="273"/>
                  <a:pt x="545" y="261"/>
                </a:cubicBezTo>
                <a:cubicBezTo>
                  <a:pt x="540" y="232"/>
                  <a:pt x="540" y="231"/>
                  <a:pt x="535" y="214"/>
                </a:cubicBezTo>
                <a:cubicBezTo>
                  <a:pt x="535" y="211"/>
                  <a:pt x="535" y="206"/>
                  <a:pt x="534" y="202"/>
                </a:cubicBezTo>
                <a:cubicBezTo>
                  <a:pt x="534" y="201"/>
                  <a:pt x="534" y="201"/>
                  <a:pt x="534" y="201"/>
                </a:cubicBezTo>
                <a:cubicBezTo>
                  <a:pt x="534" y="204"/>
                  <a:pt x="534" y="209"/>
                  <a:pt x="534" y="213"/>
                </a:cubicBezTo>
                <a:cubicBezTo>
                  <a:pt x="542" y="241"/>
                  <a:pt x="542" y="243"/>
                  <a:pt x="545" y="261"/>
                </a:cubicBezTo>
                <a:cubicBezTo>
                  <a:pt x="545" y="272"/>
                  <a:pt x="545" y="288"/>
                  <a:pt x="545" y="299"/>
                </a:cubicBezTo>
                <a:cubicBezTo>
                  <a:pt x="543" y="350"/>
                  <a:pt x="539" y="377"/>
                  <a:pt x="514" y="428"/>
                </a:cubicBezTo>
                <a:cubicBezTo>
                  <a:pt x="516" y="424"/>
                  <a:pt x="516" y="424"/>
                  <a:pt x="516" y="424"/>
                </a:cubicBezTo>
                <a:moveTo>
                  <a:pt x="548" y="280"/>
                </a:moveTo>
                <a:cubicBezTo>
                  <a:pt x="548" y="285"/>
                  <a:pt x="548" y="285"/>
                  <a:pt x="548" y="285"/>
                </a:cubicBezTo>
                <a:cubicBezTo>
                  <a:pt x="547" y="266"/>
                  <a:pt x="547" y="264"/>
                  <a:pt x="542" y="235"/>
                </a:cubicBezTo>
                <a:cubicBezTo>
                  <a:pt x="542" y="231"/>
                  <a:pt x="542" y="231"/>
                  <a:pt x="542" y="231"/>
                </a:cubicBezTo>
                <a:cubicBezTo>
                  <a:pt x="542" y="232"/>
                  <a:pt x="542" y="232"/>
                  <a:pt x="542" y="232"/>
                </a:cubicBezTo>
                <a:cubicBezTo>
                  <a:pt x="542" y="236"/>
                  <a:pt x="542" y="236"/>
                  <a:pt x="542" y="236"/>
                </a:cubicBezTo>
                <a:cubicBezTo>
                  <a:pt x="544" y="249"/>
                  <a:pt x="547" y="267"/>
                  <a:pt x="548" y="280"/>
                </a:cubicBezTo>
                <a:moveTo>
                  <a:pt x="538" y="368"/>
                </a:moveTo>
                <a:cubicBezTo>
                  <a:pt x="544" y="338"/>
                  <a:pt x="545" y="337"/>
                  <a:pt x="546" y="315"/>
                </a:cubicBezTo>
                <a:cubicBezTo>
                  <a:pt x="546" y="315"/>
                  <a:pt x="546" y="315"/>
                  <a:pt x="546" y="315"/>
                </a:cubicBezTo>
                <a:cubicBezTo>
                  <a:pt x="543" y="345"/>
                  <a:pt x="543" y="348"/>
                  <a:pt x="537" y="372"/>
                </a:cubicBezTo>
                <a:cubicBezTo>
                  <a:pt x="538" y="368"/>
                  <a:pt x="538" y="368"/>
                  <a:pt x="538" y="368"/>
                </a:cubicBez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+mj-lt"/>
            </a:endParaRPr>
          </a:p>
        </p:txBody>
      </p:sp>
      <p:grpSp>
        <p:nvGrpSpPr>
          <p:cNvPr id="35" name="组合 34"/>
          <p:cNvGrpSpPr/>
          <p:nvPr/>
        </p:nvGrpSpPr>
        <p:grpSpPr>
          <a:xfrm>
            <a:off x="-22274" y="304560"/>
            <a:ext cx="3395006" cy="652790"/>
            <a:chOff x="-22274" y="304560"/>
            <a:chExt cx="3395006" cy="652790"/>
          </a:xfrm>
        </p:grpSpPr>
        <p:grpSp>
          <p:nvGrpSpPr>
            <p:cNvPr id="36" name="组合 35"/>
            <p:cNvGrpSpPr/>
            <p:nvPr/>
          </p:nvGrpSpPr>
          <p:grpSpPr>
            <a:xfrm>
              <a:off x="-22274" y="526055"/>
              <a:ext cx="2726545" cy="431295"/>
              <a:chOff x="-22274" y="526055"/>
              <a:chExt cx="2726545" cy="431295"/>
            </a:xfrm>
          </p:grpSpPr>
          <p:sp>
            <p:nvSpPr>
              <p:cNvPr id="42" name="任意多边形 41"/>
              <p:cNvSpPr/>
              <p:nvPr/>
            </p:nvSpPr>
            <p:spPr>
              <a:xfrm>
                <a:off x="-22274" y="663087"/>
                <a:ext cx="2621280" cy="243840"/>
              </a:xfrm>
              <a:custGeom>
                <a:avLst/>
                <a:gdLst>
                  <a:gd name="connsiteX0" fmla="*/ 0 w 2621280"/>
                  <a:gd name="connsiteY0" fmla="*/ 0 h 243840"/>
                  <a:gd name="connsiteX1" fmla="*/ 937260 w 2621280"/>
                  <a:gd name="connsiteY1" fmla="*/ 0 h 243840"/>
                  <a:gd name="connsiteX2" fmla="*/ 1181100 w 2621280"/>
                  <a:gd name="connsiteY2" fmla="*/ 243840 h 243840"/>
                  <a:gd name="connsiteX3" fmla="*/ 2621280 w 2621280"/>
                  <a:gd name="connsiteY3" fmla="*/ 243840 h 24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1280" h="243840">
                    <a:moveTo>
                      <a:pt x="0" y="0"/>
                    </a:moveTo>
                    <a:lnTo>
                      <a:pt x="937260" y="0"/>
                    </a:lnTo>
                    <a:lnTo>
                      <a:pt x="1181100" y="243840"/>
                    </a:lnTo>
                    <a:lnTo>
                      <a:pt x="2621280" y="24384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grpSp>
            <p:nvGrpSpPr>
              <p:cNvPr id="43" name="组合 42"/>
              <p:cNvGrpSpPr/>
              <p:nvPr/>
            </p:nvGrpSpPr>
            <p:grpSpPr>
              <a:xfrm>
                <a:off x="206190" y="526055"/>
                <a:ext cx="276624" cy="276624"/>
                <a:chOff x="5216663" y="2206897"/>
                <a:chExt cx="276624" cy="276624"/>
              </a:xfrm>
            </p:grpSpPr>
            <p:sp>
              <p:nvSpPr>
                <p:cNvPr id="45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16663" y="2206897"/>
                  <a:ext cx="276624" cy="276624"/>
                </a:xfrm>
                <a:prstGeom prst="ellipse">
                  <a:avLst/>
                </a:prstGeom>
                <a:solidFill>
                  <a:schemeClr val="bg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latin typeface="+mj-lt"/>
                  </a:endParaRPr>
                </a:p>
              </p:txBody>
            </p:sp>
            <p:sp>
              <p:nvSpPr>
                <p:cNvPr id="46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82116" y="2273211"/>
                  <a:ext cx="144000" cy="144000"/>
                </a:xfrm>
                <a:prstGeom prst="ellipse">
                  <a:avLst/>
                </a:prstGeom>
                <a:solidFill>
                  <a:schemeClr val="tx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latin typeface="+mj-lt"/>
                  </a:endParaRPr>
                </a:p>
              </p:txBody>
            </p:sp>
          </p:grpSp>
          <p:sp>
            <p:nvSpPr>
              <p:cNvPr id="44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596271" y="84935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</p:grpSp>
        <p:sp>
          <p:nvSpPr>
            <p:cNvPr id="37" name="文本框 36"/>
            <p:cNvSpPr txBox="1"/>
            <p:nvPr/>
          </p:nvSpPr>
          <p:spPr>
            <a:xfrm>
              <a:off x="1006539" y="304560"/>
              <a:ext cx="2250593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tr-TR" altLang="zh-CN" sz="2600" b="1" dirty="0">
                  <a:latin typeface="+mj-lt"/>
                  <a:ea typeface="方正清刻本悦宋简体" panose="02000000000000000000" pitchFamily="2" charset="-122"/>
                </a:rPr>
                <a:t>TITLE HERE</a:t>
              </a:r>
              <a:endParaRPr lang="zh-CN" altLang="en-US" sz="2600" b="1" dirty="0">
                <a:latin typeface="+mj-lt"/>
                <a:ea typeface="方正清刻本悦宋简体" panose="02000000000000000000" pitchFamily="2" charset="-122"/>
              </a:endParaRPr>
            </a:p>
          </p:txBody>
        </p:sp>
        <p:grpSp>
          <p:nvGrpSpPr>
            <p:cNvPr id="38" name="组合 37"/>
            <p:cNvGrpSpPr/>
            <p:nvPr/>
          </p:nvGrpSpPr>
          <p:grpSpPr>
            <a:xfrm>
              <a:off x="2909925" y="529575"/>
              <a:ext cx="462807" cy="427775"/>
              <a:chOff x="2909925" y="529575"/>
              <a:chExt cx="462807" cy="427775"/>
            </a:xfrm>
          </p:grpSpPr>
          <p:sp>
            <p:nvSpPr>
              <p:cNvPr id="39" name="任意多边形 38"/>
              <p:cNvSpPr/>
              <p:nvPr/>
            </p:nvSpPr>
            <p:spPr>
              <a:xfrm>
                <a:off x="3003896" y="614253"/>
                <a:ext cx="309544" cy="291465"/>
              </a:xfrm>
              <a:custGeom>
                <a:avLst/>
                <a:gdLst>
                  <a:gd name="connsiteX0" fmla="*/ 411480 w 411480"/>
                  <a:gd name="connsiteY0" fmla="*/ 0 h 1036320"/>
                  <a:gd name="connsiteX1" fmla="*/ 411480 w 411480"/>
                  <a:gd name="connsiteY1" fmla="*/ 883920 h 1036320"/>
                  <a:gd name="connsiteX2" fmla="*/ 259080 w 411480"/>
                  <a:gd name="connsiteY2" fmla="*/ 1036320 h 1036320"/>
                  <a:gd name="connsiteX3" fmla="*/ 0 w 411480"/>
                  <a:gd name="connsiteY3" fmla="*/ 1036320 h 1036320"/>
                  <a:gd name="connsiteX0" fmla="*/ 309086 w 309086"/>
                  <a:gd name="connsiteY0" fmla="*/ 0 h 1036320"/>
                  <a:gd name="connsiteX1" fmla="*/ 309086 w 309086"/>
                  <a:gd name="connsiteY1" fmla="*/ 883920 h 1036320"/>
                  <a:gd name="connsiteX2" fmla="*/ 156686 w 309086"/>
                  <a:gd name="connsiteY2" fmla="*/ 1036320 h 1036320"/>
                  <a:gd name="connsiteX3" fmla="*/ 0 w 309086"/>
                  <a:gd name="connsiteY3" fmla="*/ 1036320 h 103632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1566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3090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432911"/>
                  <a:gd name="connsiteY0" fmla="*/ 0 h 434340"/>
                  <a:gd name="connsiteX1" fmla="*/ 432911 w 432911"/>
                  <a:gd name="connsiteY1" fmla="*/ 310515 h 434340"/>
                  <a:gd name="connsiteX2" fmla="*/ 309086 w 432911"/>
                  <a:gd name="connsiteY2" fmla="*/ 434340 h 434340"/>
                  <a:gd name="connsiteX3" fmla="*/ 0 w 432911"/>
                  <a:gd name="connsiteY3" fmla="*/ 434340 h 43434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09086 w 432911"/>
                  <a:gd name="connsiteY2" fmla="*/ 453390 h 453390"/>
                  <a:gd name="connsiteX3" fmla="*/ 0 w 432911"/>
                  <a:gd name="connsiteY3" fmla="*/ 453390 h 45339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56711 w 432911"/>
                  <a:gd name="connsiteY2" fmla="*/ 453390 h 453390"/>
                  <a:gd name="connsiteX3" fmla="*/ 0 w 432911"/>
                  <a:gd name="connsiteY3" fmla="*/ 453390 h 453390"/>
                  <a:gd name="connsiteX0" fmla="*/ 432911 w 451961"/>
                  <a:gd name="connsiteY0" fmla="*/ 0 h 453390"/>
                  <a:gd name="connsiteX1" fmla="*/ 451961 w 451961"/>
                  <a:gd name="connsiteY1" fmla="*/ 358140 h 453390"/>
                  <a:gd name="connsiteX2" fmla="*/ 356711 w 451961"/>
                  <a:gd name="connsiteY2" fmla="*/ 453390 h 453390"/>
                  <a:gd name="connsiteX3" fmla="*/ 0 w 451961"/>
                  <a:gd name="connsiteY3" fmla="*/ 453390 h 453390"/>
                  <a:gd name="connsiteX0" fmla="*/ 466249 w 466249"/>
                  <a:gd name="connsiteY0" fmla="*/ 0 h 443865"/>
                  <a:gd name="connsiteX1" fmla="*/ 451961 w 466249"/>
                  <a:gd name="connsiteY1" fmla="*/ 348615 h 443865"/>
                  <a:gd name="connsiteX2" fmla="*/ 356711 w 466249"/>
                  <a:gd name="connsiteY2" fmla="*/ 443865 h 443865"/>
                  <a:gd name="connsiteX3" fmla="*/ 0 w 466249"/>
                  <a:gd name="connsiteY3" fmla="*/ 443865 h 443865"/>
                  <a:gd name="connsiteX0" fmla="*/ 456724 w 456724"/>
                  <a:gd name="connsiteY0" fmla="*/ 0 h 443865"/>
                  <a:gd name="connsiteX1" fmla="*/ 451961 w 456724"/>
                  <a:gd name="connsiteY1" fmla="*/ 348615 h 443865"/>
                  <a:gd name="connsiteX2" fmla="*/ 356711 w 456724"/>
                  <a:gd name="connsiteY2" fmla="*/ 443865 h 443865"/>
                  <a:gd name="connsiteX3" fmla="*/ 0 w 456724"/>
                  <a:gd name="connsiteY3" fmla="*/ 443865 h 443865"/>
                  <a:gd name="connsiteX0" fmla="*/ 451961 w 452419"/>
                  <a:gd name="connsiteY0" fmla="*/ 0 h 443865"/>
                  <a:gd name="connsiteX1" fmla="*/ 451961 w 452419"/>
                  <a:gd name="connsiteY1" fmla="*/ 348615 h 443865"/>
                  <a:gd name="connsiteX2" fmla="*/ 356711 w 452419"/>
                  <a:gd name="connsiteY2" fmla="*/ 443865 h 443865"/>
                  <a:gd name="connsiteX3" fmla="*/ 0 w 452419"/>
                  <a:gd name="connsiteY3" fmla="*/ 443865 h 443865"/>
                  <a:gd name="connsiteX0" fmla="*/ 309086 w 309544"/>
                  <a:gd name="connsiteY0" fmla="*/ 0 h 443865"/>
                  <a:gd name="connsiteX1" fmla="*/ 309086 w 309544"/>
                  <a:gd name="connsiteY1" fmla="*/ 348615 h 443865"/>
                  <a:gd name="connsiteX2" fmla="*/ 213836 w 309544"/>
                  <a:gd name="connsiteY2" fmla="*/ 443865 h 443865"/>
                  <a:gd name="connsiteX3" fmla="*/ 0 w 309544"/>
                  <a:gd name="connsiteY3" fmla="*/ 443865 h 443865"/>
                  <a:gd name="connsiteX0" fmla="*/ 309086 w 309544"/>
                  <a:gd name="connsiteY0" fmla="*/ 0 h 291465"/>
                  <a:gd name="connsiteX1" fmla="*/ 309086 w 309544"/>
                  <a:gd name="connsiteY1" fmla="*/ 196215 h 291465"/>
                  <a:gd name="connsiteX2" fmla="*/ 213836 w 309544"/>
                  <a:gd name="connsiteY2" fmla="*/ 291465 h 291465"/>
                  <a:gd name="connsiteX3" fmla="*/ 0 w 309544"/>
                  <a:gd name="connsiteY3" fmla="*/ 291465 h 291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9544" h="291465">
                    <a:moveTo>
                      <a:pt x="309086" y="0"/>
                    </a:moveTo>
                    <a:cubicBezTo>
                      <a:pt x="307498" y="116205"/>
                      <a:pt x="310674" y="80010"/>
                      <a:pt x="309086" y="196215"/>
                    </a:cubicBezTo>
                    <a:lnTo>
                      <a:pt x="213836" y="291465"/>
                    </a:lnTo>
                    <a:lnTo>
                      <a:pt x="0" y="291465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sp>
            <p:nvSpPr>
              <p:cNvPr id="40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909925" y="849350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41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264732" y="52957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</p:grpSp>
      </p:grpSp>
      <p:sp>
        <p:nvSpPr>
          <p:cNvPr id="47" name="矩形 46"/>
          <p:cNvSpPr/>
          <p:nvPr/>
        </p:nvSpPr>
        <p:spPr>
          <a:xfrm>
            <a:off x="6694614" y="3136635"/>
            <a:ext cx="3594742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2000" dirty="0">
                <a:solidFill>
                  <a:srgbClr val="939393"/>
                </a:solidFill>
                <a:latin typeface="+mj-lt"/>
                <a:ea typeface="方正正黑简体" panose="02000000000000000000" pitchFamily="2" charset="-122"/>
              </a:rPr>
              <a:t>We hope that this template will return to you as a time, money and reputation.</a:t>
            </a:r>
            <a:endParaRPr lang="zh-CN" altLang="en-US" sz="2000" dirty="0">
              <a:solidFill>
                <a:srgbClr val="939393"/>
              </a:solidFill>
              <a:latin typeface="+mj-lt"/>
              <a:ea typeface="方正正黑简体" panose="02000000000000000000" pitchFamily="2" charset="-122"/>
            </a:endParaRPr>
          </a:p>
        </p:txBody>
      </p:sp>
      <p:grpSp>
        <p:nvGrpSpPr>
          <p:cNvPr id="62" name="组合 61"/>
          <p:cNvGrpSpPr/>
          <p:nvPr/>
        </p:nvGrpSpPr>
        <p:grpSpPr>
          <a:xfrm>
            <a:off x="4615567" y="2790896"/>
            <a:ext cx="116974" cy="116974"/>
            <a:chOff x="5216663" y="2206897"/>
            <a:chExt cx="276624" cy="276624"/>
          </a:xfrm>
        </p:grpSpPr>
        <p:sp>
          <p:nvSpPr>
            <p:cNvPr id="63" name="Oval 35"/>
            <p:cNvSpPr>
              <a:spLocks noChangeAspect="1" noChangeArrowheads="1"/>
            </p:cNvSpPr>
            <p:nvPr/>
          </p:nvSpPr>
          <p:spPr bwMode="auto">
            <a:xfrm rot="18881770" flipH="1">
              <a:off x="5216663" y="2206897"/>
              <a:ext cx="276624" cy="276624"/>
            </a:xfrm>
            <a:prstGeom prst="ellipse">
              <a:avLst/>
            </a:prstGeom>
            <a:solidFill>
              <a:schemeClr val="bg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64" name="Oval 35"/>
            <p:cNvSpPr>
              <a:spLocks noChangeAspect="1" noChangeArrowheads="1"/>
            </p:cNvSpPr>
            <p:nvPr/>
          </p:nvSpPr>
          <p:spPr bwMode="auto">
            <a:xfrm rot="18881770" flipH="1">
              <a:off x="5300056" y="2291151"/>
              <a:ext cx="108120" cy="108120"/>
            </a:xfrm>
            <a:prstGeom prst="ellipse">
              <a:avLst/>
            </a:prstGeom>
            <a:solidFill>
              <a:schemeClr val="tx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</p:grpSp>
      <p:grpSp>
        <p:nvGrpSpPr>
          <p:cNvPr id="2" name="组合 1"/>
          <p:cNvGrpSpPr/>
          <p:nvPr/>
        </p:nvGrpSpPr>
        <p:grpSpPr>
          <a:xfrm>
            <a:off x="4702629" y="2590217"/>
            <a:ext cx="1774280" cy="259166"/>
            <a:chOff x="4702629" y="2590217"/>
            <a:chExt cx="1774280" cy="259166"/>
          </a:xfrm>
        </p:grpSpPr>
        <p:sp>
          <p:nvSpPr>
            <p:cNvPr id="48" name="任意多边形 47"/>
            <p:cNvSpPr/>
            <p:nvPr/>
          </p:nvSpPr>
          <p:spPr>
            <a:xfrm>
              <a:off x="4702629" y="2617155"/>
              <a:ext cx="1741714" cy="232228"/>
            </a:xfrm>
            <a:custGeom>
              <a:avLst/>
              <a:gdLst>
                <a:gd name="connsiteX0" fmla="*/ 0 w 5529942"/>
                <a:gd name="connsiteY0" fmla="*/ 232228 h 232228"/>
                <a:gd name="connsiteX1" fmla="*/ 870857 w 5529942"/>
                <a:gd name="connsiteY1" fmla="*/ 232228 h 232228"/>
                <a:gd name="connsiteX2" fmla="*/ 1103085 w 5529942"/>
                <a:gd name="connsiteY2" fmla="*/ 0 h 232228"/>
                <a:gd name="connsiteX3" fmla="*/ 1741714 w 5529942"/>
                <a:gd name="connsiteY3" fmla="*/ 0 h 232228"/>
                <a:gd name="connsiteX4" fmla="*/ 1930400 w 5529942"/>
                <a:gd name="connsiteY4" fmla="*/ 188686 h 232228"/>
                <a:gd name="connsiteX5" fmla="*/ 5529942 w 5529942"/>
                <a:gd name="connsiteY5" fmla="*/ 188686 h 232228"/>
                <a:gd name="connsiteX0" fmla="*/ 0 w 1930400"/>
                <a:gd name="connsiteY0" fmla="*/ 232228 h 232228"/>
                <a:gd name="connsiteX1" fmla="*/ 870857 w 1930400"/>
                <a:gd name="connsiteY1" fmla="*/ 232228 h 232228"/>
                <a:gd name="connsiteX2" fmla="*/ 1103085 w 1930400"/>
                <a:gd name="connsiteY2" fmla="*/ 0 h 232228"/>
                <a:gd name="connsiteX3" fmla="*/ 1741714 w 1930400"/>
                <a:gd name="connsiteY3" fmla="*/ 0 h 232228"/>
                <a:gd name="connsiteX4" fmla="*/ 1930400 w 1930400"/>
                <a:gd name="connsiteY4" fmla="*/ 188686 h 232228"/>
                <a:gd name="connsiteX0" fmla="*/ 0 w 1741714"/>
                <a:gd name="connsiteY0" fmla="*/ 232228 h 232228"/>
                <a:gd name="connsiteX1" fmla="*/ 870857 w 1741714"/>
                <a:gd name="connsiteY1" fmla="*/ 232228 h 232228"/>
                <a:gd name="connsiteX2" fmla="*/ 1103085 w 1741714"/>
                <a:gd name="connsiteY2" fmla="*/ 0 h 232228"/>
                <a:gd name="connsiteX3" fmla="*/ 1741714 w 1741714"/>
                <a:gd name="connsiteY3" fmla="*/ 0 h 232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41714" h="232228">
                  <a:moveTo>
                    <a:pt x="0" y="232228"/>
                  </a:moveTo>
                  <a:lnTo>
                    <a:pt x="870857" y="232228"/>
                  </a:lnTo>
                  <a:lnTo>
                    <a:pt x="1103085" y="0"/>
                  </a:lnTo>
                  <a:lnTo>
                    <a:pt x="1741714" y="0"/>
                  </a:lnTo>
                </a:path>
              </a:pathLst>
            </a:cu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67" name="Oval 35"/>
            <p:cNvSpPr>
              <a:spLocks noChangeAspect="1" noChangeArrowheads="1"/>
            </p:cNvSpPr>
            <p:nvPr/>
          </p:nvSpPr>
          <p:spPr bwMode="auto">
            <a:xfrm rot="18881770" flipH="1">
              <a:off x="6423031" y="2590217"/>
              <a:ext cx="53878" cy="53878"/>
            </a:xfrm>
            <a:prstGeom prst="ellipse">
              <a:avLst/>
            </a:prstGeom>
            <a:solidFill>
              <a:schemeClr val="bg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</p:grpSp>
      <p:grpSp>
        <p:nvGrpSpPr>
          <p:cNvPr id="3" name="组合 2"/>
          <p:cNvGrpSpPr/>
          <p:nvPr/>
        </p:nvGrpSpPr>
        <p:grpSpPr>
          <a:xfrm>
            <a:off x="6529845" y="2693053"/>
            <a:ext cx="3818361" cy="214817"/>
            <a:chOff x="6529845" y="2693053"/>
            <a:chExt cx="3818361" cy="214817"/>
          </a:xfrm>
        </p:grpSpPr>
        <p:sp>
          <p:nvSpPr>
            <p:cNvPr id="74" name="任意多边形 73"/>
            <p:cNvSpPr/>
            <p:nvPr/>
          </p:nvSpPr>
          <p:spPr>
            <a:xfrm flipH="1">
              <a:off x="6554403" y="2718755"/>
              <a:ext cx="3699600" cy="130628"/>
            </a:xfrm>
            <a:custGeom>
              <a:avLst/>
              <a:gdLst>
                <a:gd name="connsiteX0" fmla="*/ 0 w 5529942"/>
                <a:gd name="connsiteY0" fmla="*/ 232228 h 232228"/>
                <a:gd name="connsiteX1" fmla="*/ 870857 w 5529942"/>
                <a:gd name="connsiteY1" fmla="*/ 232228 h 232228"/>
                <a:gd name="connsiteX2" fmla="*/ 1103085 w 5529942"/>
                <a:gd name="connsiteY2" fmla="*/ 0 h 232228"/>
                <a:gd name="connsiteX3" fmla="*/ 1741714 w 5529942"/>
                <a:gd name="connsiteY3" fmla="*/ 0 h 232228"/>
                <a:gd name="connsiteX4" fmla="*/ 1930400 w 5529942"/>
                <a:gd name="connsiteY4" fmla="*/ 188686 h 232228"/>
                <a:gd name="connsiteX5" fmla="*/ 5529942 w 5529942"/>
                <a:gd name="connsiteY5" fmla="*/ 188686 h 232228"/>
                <a:gd name="connsiteX0" fmla="*/ 0 w 1930400"/>
                <a:gd name="connsiteY0" fmla="*/ 232228 h 232228"/>
                <a:gd name="connsiteX1" fmla="*/ 870857 w 1930400"/>
                <a:gd name="connsiteY1" fmla="*/ 232228 h 232228"/>
                <a:gd name="connsiteX2" fmla="*/ 1103085 w 1930400"/>
                <a:gd name="connsiteY2" fmla="*/ 0 h 232228"/>
                <a:gd name="connsiteX3" fmla="*/ 1741714 w 1930400"/>
                <a:gd name="connsiteY3" fmla="*/ 0 h 232228"/>
                <a:gd name="connsiteX4" fmla="*/ 1930400 w 1930400"/>
                <a:gd name="connsiteY4" fmla="*/ 188686 h 232228"/>
                <a:gd name="connsiteX0" fmla="*/ 0 w 1741714"/>
                <a:gd name="connsiteY0" fmla="*/ 232228 h 232228"/>
                <a:gd name="connsiteX1" fmla="*/ 870857 w 1741714"/>
                <a:gd name="connsiteY1" fmla="*/ 232228 h 232228"/>
                <a:gd name="connsiteX2" fmla="*/ 1103085 w 1741714"/>
                <a:gd name="connsiteY2" fmla="*/ 0 h 232228"/>
                <a:gd name="connsiteX3" fmla="*/ 1741714 w 1741714"/>
                <a:gd name="connsiteY3" fmla="*/ 0 h 232228"/>
                <a:gd name="connsiteX0" fmla="*/ 0 w 1103085"/>
                <a:gd name="connsiteY0" fmla="*/ 232228 h 232228"/>
                <a:gd name="connsiteX1" fmla="*/ 870857 w 1103085"/>
                <a:gd name="connsiteY1" fmla="*/ 232228 h 232228"/>
                <a:gd name="connsiteX2" fmla="*/ 1103085 w 1103085"/>
                <a:gd name="connsiteY2" fmla="*/ 0 h 232228"/>
                <a:gd name="connsiteX0" fmla="*/ 0 w 3099525"/>
                <a:gd name="connsiteY0" fmla="*/ 216988 h 232228"/>
                <a:gd name="connsiteX1" fmla="*/ 2867297 w 3099525"/>
                <a:gd name="connsiteY1" fmla="*/ 232228 h 232228"/>
                <a:gd name="connsiteX2" fmla="*/ 3099525 w 3099525"/>
                <a:gd name="connsiteY2" fmla="*/ 0 h 232228"/>
                <a:gd name="connsiteX0" fmla="*/ 0 w 3010625"/>
                <a:gd name="connsiteY0" fmla="*/ 115388 h 130628"/>
                <a:gd name="connsiteX1" fmla="*/ 2867297 w 3010625"/>
                <a:gd name="connsiteY1" fmla="*/ 130628 h 130628"/>
                <a:gd name="connsiteX2" fmla="*/ 3010625 w 3010625"/>
                <a:gd name="connsiteY2" fmla="*/ 0 h 130628"/>
                <a:gd name="connsiteX0" fmla="*/ 0 w 3001100"/>
                <a:gd name="connsiteY0" fmla="*/ 115388 h 130628"/>
                <a:gd name="connsiteX1" fmla="*/ 2867297 w 3001100"/>
                <a:gd name="connsiteY1" fmla="*/ 130628 h 130628"/>
                <a:gd name="connsiteX2" fmla="*/ 3001100 w 3001100"/>
                <a:gd name="connsiteY2" fmla="*/ 0 h 130628"/>
                <a:gd name="connsiteX0" fmla="*/ 0 w 3699600"/>
                <a:gd name="connsiteY0" fmla="*/ 128088 h 130628"/>
                <a:gd name="connsiteX1" fmla="*/ 3565797 w 3699600"/>
                <a:gd name="connsiteY1" fmla="*/ 130628 h 130628"/>
                <a:gd name="connsiteX2" fmla="*/ 3699600 w 3699600"/>
                <a:gd name="connsiteY2" fmla="*/ 0 h 13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99600" h="130628">
                  <a:moveTo>
                    <a:pt x="0" y="128088"/>
                  </a:moveTo>
                  <a:lnTo>
                    <a:pt x="3565797" y="130628"/>
                  </a:lnTo>
                  <a:lnTo>
                    <a:pt x="3699600" y="0"/>
                  </a:lnTo>
                </a:path>
              </a:pathLst>
            </a:cu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75" name="Oval 35"/>
            <p:cNvSpPr>
              <a:spLocks noChangeAspect="1" noChangeArrowheads="1"/>
            </p:cNvSpPr>
            <p:nvPr/>
          </p:nvSpPr>
          <p:spPr bwMode="auto">
            <a:xfrm rot="18881770" flipH="1">
              <a:off x="6529845" y="2693053"/>
              <a:ext cx="53878" cy="53878"/>
            </a:xfrm>
            <a:prstGeom prst="ellipse">
              <a:avLst/>
            </a:prstGeom>
            <a:solidFill>
              <a:schemeClr val="tx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grpSp>
          <p:nvGrpSpPr>
            <p:cNvPr id="77" name="组合 76"/>
            <p:cNvGrpSpPr/>
            <p:nvPr/>
          </p:nvGrpSpPr>
          <p:grpSpPr>
            <a:xfrm>
              <a:off x="10231232" y="2790896"/>
              <a:ext cx="116974" cy="116974"/>
              <a:chOff x="5216663" y="2206897"/>
              <a:chExt cx="276624" cy="276624"/>
            </a:xfrm>
          </p:grpSpPr>
          <p:sp>
            <p:nvSpPr>
              <p:cNvPr id="78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5216663" y="2206897"/>
                <a:ext cx="276624" cy="276624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79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5300056" y="2291151"/>
                <a:ext cx="108120" cy="10812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</p:grpSp>
      </p:grpSp>
      <p:grpSp>
        <p:nvGrpSpPr>
          <p:cNvPr id="83" name="组合 82"/>
          <p:cNvGrpSpPr/>
          <p:nvPr/>
        </p:nvGrpSpPr>
        <p:grpSpPr>
          <a:xfrm>
            <a:off x="5761248" y="2687610"/>
            <a:ext cx="473112" cy="178446"/>
            <a:chOff x="5713957" y="2334684"/>
            <a:chExt cx="473112" cy="178446"/>
          </a:xfrm>
        </p:grpSpPr>
        <p:sp>
          <p:nvSpPr>
            <p:cNvPr id="80" name="任意多边形 79"/>
            <p:cNvSpPr/>
            <p:nvPr/>
          </p:nvSpPr>
          <p:spPr>
            <a:xfrm>
              <a:off x="5750486" y="2361623"/>
              <a:ext cx="385762" cy="114300"/>
            </a:xfrm>
            <a:custGeom>
              <a:avLst/>
              <a:gdLst>
                <a:gd name="connsiteX0" fmla="*/ 0 w 385762"/>
                <a:gd name="connsiteY0" fmla="*/ 114300 h 114300"/>
                <a:gd name="connsiteX1" fmla="*/ 114300 w 385762"/>
                <a:gd name="connsiteY1" fmla="*/ 0 h 114300"/>
                <a:gd name="connsiteX2" fmla="*/ 385762 w 385762"/>
                <a:gd name="connsiteY2" fmla="*/ 0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5762" h="114300">
                  <a:moveTo>
                    <a:pt x="0" y="114300"/>
                  </a:moveTo>
                  <a:lnTo>
                    <a:pt x="114300" y="0"/>
                  </a:lnTo>
                  <a:lnTo>
                    <a:pt x="385762" y="0"/>
                  </a:lnTo>
                </a:path>
              </a:pathLst>
            </a:custGeom>
            <a:noFill/>
            <a:ln w="158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81" name="Oval 35"/>
            <p:cNvSpPr>
              <a:spLocks noChangeAspect="1" noChangeArrowheads="1"/>
            </p:cNvSpPr>
            <p:nvPr/>
          </p:nvSpPr>
          <p:spPr bwMode="auto">
            <a:xfrm rot="18881770" flipH="1">
              <a:off x="6133191" y="2334684"/>
              <a:ext cx="53878" cy="53878"/>
            </a:xfrm>
            <a:prstGeom prst="ellipse">
              <a:avLst/>
            </a:prstGeom>
            <a:solidFill>
              <a:schemeClr val="tx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82" name="Oval 35"/>
            <p:cNvSpPr>
              <a:spLocks noChangeAspect="1" noChangeArrowheads="1"/>
            </p:cNvSpPr>
            <p:nvPr/>
          </p:nvSpPr>
          <p:spPr bwMode="auto">
            <a:xfrm rot="18881770" flipH="1">
              <a:off x="5713957" y="2459252"/>
              <a:ext cx="53878" cy="53878"/>
            </a:xfrm>
            <a:prstGeom prst="ellipse">
              <a:avLst/>
            </a:prstGeom>
            <a:solidFill>
              <a:schemeClr val="bg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</p:grpSp>
      <p:grpSp>
        <p:nvGrpSpPr>
          <p:cNvPr id="84" name="组合 83"/>
          <p:cNvGrpSpPr/>
          <p:nvPr/>
        </p:nvGrpSpPr>
        <p:grpSpPr>
          <a:xfrm flipH="1" flipV="1">
            <a:off x="5983007" y="2693349"/>
            <a:ext cx="473112" cy="178446"/>
            <a:chOff x="5713957" y="2334684"/>
            <a:chExt cx="473112" cy="178446"/>
          </a:xfrm>
        </p:grpSpPr>
        <p:sp>
          <p:nvSpPr>
            <p:cNvPr id="85" name="任意多边形 84"/>
            <p:cNvSpPr/>
            <p:nvPr/>
          </p:nvSpPr>
          <p:spPr>
            <a:xfrm>
              <a:off x="5750486" y="2361623"/>
              <a:ext cx="385762" cy="114300"/>
            </a:xfrm>
            <a:custGeom>
              <a:avLst/>
              <a:gdLst>
                <a:gd name="connsiteX0" fmla="*/ 0 w 385762"/>
                <a:gd name="connsiteY0" fmla="*/ 114300 h 114300"/>
                <a:gd name="connsiteX1" fmla="*/ 114300 w 385762"/>
                <a:gd name="connsiteY1" fmla="*/ 0 h 114300"/>
                <a:gd name="connsiteX2" fmla="*/ 385762 w 385762"/>
                <a:gd name="connsiteY2" fmla="*/ 0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5762" h="114300">
                  <a:moveTo>
                    <a:pt x="0" y="114300"/>
                  </a:moveTo>
                  <a:lnTo>
                    <a:pt x="114300" y="0"/>
                  </a:lnTo>
                  <a:lnTo>
                    <a:pt x="385762" y="0"/>
                  </a:lnTo>
                </a:path>
              </a:pathLst>
            </a:custGeom>
            <a:noFill/>
            <a:ln w="158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86" name="Oval 35"/>
            <p:cNvSpPr>
              <a:spLocks noChangeAspect="1" noChangeArrowheads="1"/>
            </p:cNvSpPr>
            <p:nvPr/>
          </p:nvSpPr>
          <p:spPr bwMode="auto">
            <a:xfrm rot="18881770" flipH="1">
              <a:off x="6133191" y="2334684"/>
              <a:ext cx="53878" cy="53878"/>
            </a:xfrm>
            <a:prstGeom prst="ellipse">
              <a:avLst/>
            </a:prstGeom>
            <a:solidFill>
              <a:schemeClr val="tx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87" name="Oval 35"/>
            <p:cNvSpPr>
              <a:spLocks noChangeAspect="1" noChangeArrowheads="1"/>
            </p:cNvSpPr>
            <p:nvPr/>
          </p:nvSpPr>
          <p:spPr bwMode="auto">
            <a:xfrm rot="18881770" flipH="1">
              <a:off x="5713957" y="2459252"/>
              <a:ext cx="53878" cy="53878"/>
            </a:xfrm>
            <a:prstGeom prst="ellipse">
              <a:avLst/>
            </a:prstGeom>
            <a:solidFill>
              <a:schemeClr val="bg1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</p:grpSp>
      <p:sp>
        <p:nvSpPr>
          <p:cNvPr id="49" name="KSO_Shape"/>
          <p:cNvSpPr>
            <a:spLocks/>
          </p:cNvSpPr>
          <p:nvPr/>
        </p:nvSpPr>
        <p:spPr bwMode="auto">
          <a:xfrm rot="18849539">
            <a:off x="5465332" y="2506049"/>
            <a:ext cx="224057" cy="166549"/>
          </a:xfrm>
          <a:custGeom>
            <a:avLst/>
            <a:gdLst>
              <a:gd name="T0" fmla="*/ 2147483646 w 4707"/>
              <a:gd name="T1" fmla="*/ 2147483646 h 3496"/>
              <a:gd name="T2" fmla="*/ 2147483646 w 4707"/>
              <a:gd name="T3" fmla="*/ 2147483646 h 3496"/>
              <a:gd name="T4" fmla="*/ 2147483646 w 4707"/>
              <a:gd name="T5" fmla="*/ 2147483646 h 3496"/>
              <a:gd name="T6" fmla="*/ 2147483646 w 4707"/>
              <a:gd name="T7" fmla="*/ 2147483646 h 3496"/>
              <a:gd name="T8" fmla="*/ 2147483646 w 4707"/>
              <a:gd name="T9" fmla="*/ 2147483646 h 3496"/>
              <a:gd name="T10" fmla="*/ 2147483646 w 4707"/>
              <a:gd name="T11" fmla="*/ 2147483646 h 3496"/>
              <a:gd name="T12" fmla="*/ 2147483646 w 4707"/>
              <a:gd name="T13" fmla="*/ 2147483646 h 3496"/>
              <a:gd name="T14" fmla="*/ 2147483646 w 4707"/>
              <a:gd name="T15" fmla="*/ 2147483646 h 3496"/>
              <a:gd name="T16" fmla="*/ 2147483646 w 4707"/>
              <a:gd name="T17" fmla="*/ 2147483646 h 3496"/>
              <a:gd name="T18" fmla="*/ 2147483646 w 4707"/>
              <a:gd name="T19" fmla="*/ 2147483646 h 3496"/>
              <a:gd name="T20" fmla="*/ 2147483646 w 4707"/>
              <a:gd name="T21" fmla="*/ 2147483646 h 3496"/>
              <a:gd name="T22" fmla="*/ 2147483646 w 4707"/>
              <a:gd name="T23" fmla="*/ 2147483646 h 3496"/>
              <a:gd name="T24" fmla="*/ 2147483646 w 4707"/>
              <a:gd name="T25" fmla="*/ 2147483646 h 3496"/>
              <a:gd name="T26" fmla="*/ 2147483646 w 4707"/>
              <a:gd name="T27" fmla="*/ 2147483646 h 3496"/>
              <a:gd name="T28" fmla="*/ 2147483646 w 4707"/>
              <a:gd name="T29" fmla="*/ 2147483646 h 3496"/>
              <a:gd name="T30" fmla="*/ 2147483646 w 4707"/>
              <a:gd name="T31" fmla="*/ 2147483646 h 3496"/>
              <a:gd name="T32" fmla="*/ 2147483646 w 4707"/>
              <a:gd name="T33" fmla="*/ 2147483646 h 3496"/>
              <a:gd name="T34" fmla="*/ 2147483646 w 4707"/>
              <a:gd name="T35" fmla="*/ 2147483646 h 3496"/>
              <a:gd name="T36" fmla="*/ 2147483646 w 4707"/>
              <a:gd name="T37" fmla="*/ 2147483646 h 3496"/>
              <a:gd name="T38" fmla="*/ 2147483646 w 4707"/>
              <a:gd name="T39" fmla="*/ 2147483646 h 3496"/>
              <a:gd name="T40" fmla="*/ 2147483646 w 4707"/>
              <a:gd name="T41" fmla="*/ 2147483646 h 3496"/>
              <a:gd name="T42" fmla="*/ 2147483646 w 4707"/>
              <a:gd name="T43" fmla="*/ 2147483646 h 3496"/>
              <a:gd name="T44" fmla="*/ 2147483646 w 4707"/>
              <a:gd name="T45" fmla="*/ 2147483646 h 3496"/>
              <a:gd name="T46" fmla="*/ 2147483646 w 4707"/>
              <a:gd name="T47" fmla="*/ 2147483646 h 3496"/>
              <a:gd name="T48" fmla="*/ 2147483646 w 4707"/>
              <a:gd name="T49" fmla="*/ 2147483646 h 3496"/>
              <a:gd name="T50" fmla="*/ 2147483646 w 4707"/>
              <a:gd name="T51" fmla="*/ 2147483646 h 3496"/>
              <a:gd name="T52" fmla="*/ 2147483646 w 4707"/>
              <a:gd name="T53" fmla="*/ 2147483646 h 3496"/>
              <a:gd name="T54" fmla="*/ 2147483646 w 4707"/>
              <a:gd name="T55" fmla="*/ 2147483646 h 3496"/>
              <a:gd name="T56" fmla="*/ 2147483646 w 4707"/>
              <a:gd name="T57" fmla="*/ 2147483646 h 3496"/>
              <a:gd name="T58" fmla="*/ 2147483646 w 4707"/>
              <a:gd name="T59" fmla="*/ 2147483646 h 3496"/>
              <a:gd name="T60" fmla="*/ 2147483646 w 4707"/>
              <a:gd name="T61" fmla="*/ 2147483646 h 3496"/>
              <a:gd name="T62" fmla="*/ 2147483646 w 4707"/>
              <a:gd name="T63" fmla="*/ 2147483646 h 3496"/>
              <a:gd name="T64" fmla="*/ 2147483646 w 4707"/>
              <a:gd name="T65" fmla="*/ 2147483646 h 3496"/>
              <a:gd name="T66" fmla="*/ 2147483646 w 4707"/>
              <a:gd name="T67" fmla="*/ 2147483646 h 3496"/>
              <a:gd name="T68" fmla="*/ 2147483646 w 4707"/>
              <a:gd name="T69" fmla="*/ 2147483646 h 3496"/>
              <a:gd name="T70" fmla="*/ 2147483646 w 4707"/>
              <a:gd name="T71" fmla="*/ 2147483646 h 3496"/>
              <a:gd name="T72" fmla="*/ 2147483646 w 4707"/>
              <a:gd name="T73" fmla="*/ 2147483646 h 3496"/>
              <a:gd name="T74" fmla="*/ 2147483646 w 4707"/>
              <a:gd name="T75" fmla="*/ 2147483646 h 3496"/>
              <a:gd name="T76" fmla="*/ 2147483646 w 4707"/>
              <a:gd name="T77" fmla="*/ 2147483646 h 3496"/>
              <a:gd name="T78" fmla="*/ 2147483646 w 4707"/>
              <a:gd name="T79" fmla="*/ 2147483646 h 3496"/>
              <a:gd name="T80" fmla="*/ 2147483646 w 4707"/>
              <a:gd name="T81" fmla="*/ 2147483646 h 3496"/>
              <a:gd name="T82" fmla="*/ 2147483646 w 4707"/>
              <a:gd name="T83" fmla="*/ 2147483646 h 3496"/>
              <a:gd name="T84" fmla="*/ 2147483646 w 4707"/>
              <a:gd name="T85" fmla="*/ 2147483646 h 3496"/>
              <a:gd name="T86" fmla="*/ 2147483646 w 4707"/>
              <a:gd name="T87" fmla="*/ 2147483646 h 3496"/>
              <a:gd name="T88" fmla="*/ 2147483646 w 4707"/>
              <a:gd name="T89" fmla="*/ 2147483646 h 3496"/>
              <a:gd name="T90" fmla="*/ 2147483646 w 4707"/>
              <a:gd name="T91" fmla="*/ 2147483646 h 3496"/>
              <a:gd name="T92" fmla="*/ 2147483646 w 4707"/>
              <a:gd name="T93" fmla="*/ 2147483646 h 3496"/>
              <a:gd name="T94" fmla="*/ 2147483646 w 4707"/>
              <a:gd name="T95" fmla="*/ 2147483646 h 3496"/>
              <a:gd name="T96" fmla="*/ 2147483646 w 4707"/>
              <a:gd name="T97" fmla="*/ 2147483646 h 3496"/>
              <a:gd name="T98" fmla="*/ 2147483646 w 4707"/>
              <a:gd name="T99" fmla="*/ 2147483646 h 3496"/>
              <a:gd name="T100" fmla="*/ 2147483646 w 4707"/>
              <a:gd name="T101" fmla="*/ 2147483646 h 3496"/>
              <a:gd name="T102" fmla="*/ 2147483646 w 4707"/>
              <a:gd name="T103" fmla="*/ 2147483646 h 3496"/>
              <a:gd name="T104" fmla="*/ 2147483646 w 4707"/>
              <a:gd name="T105" fmla="*/ 2147483646 h 3496"/>
              <a:gd name="T106" fmla="*/ 2147483646 w 4707"/>
              <a:gd name="T107" fmla="*/ 2147483646 h 349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707" h="3496">
                <a:moveTo>
                  <a:pt x="2998" y="2222"/>
                </a:moveTo>
                <a:lnTo>
                  <a:pt x="581" y="2244"/>
                </a:lnTo>
                <a:lnTo>
                  <a:pt x="565" y="2244"/>
                </a:lnTo>
                <a:lnTo>
                  <a:pt x="530" y="2242"/>
                </a:lnTo>
                <a:lnTo>
                  <a:pt x="498" y="2241"/>
                </a:lnTo>
                <a:lnTo>
                  <a:pt x="465" y="2238"/>
                </a:lnTo>
                <a:lnTo>
                  <a:pt x="435" y="2236"/>
                </a:lnTo>
                <a:lnTo>
                  <a:pt x="404" y="2230"/>
                </a:lnTo>
                <a:lnTo>
                  <a:pt x="376" y="2225"/>
                </a:lnTo>
                <a:lnTo>
                  <a:pt x="347" y="2219"/>
                </a:lnTo>
                <a:lnTo>
                  <a:pt x="322" y="2211"/>
                </a:lnTo>
                <a:lnTo>
                  <a:pt x="295" y="2203"/>
                </a:lnTo>
                <a:lnTo>
                  <a:pt x="270" y="2194"/>
                </a:lnTo>
                <a:lnTo>
                  <a:pt x="247" y="2183"/>
                </a:lnTo>
                <a:lnTo>
                  <a:pt x="224" y="2172"/>
                </a:lnTo>
                <a:lnTo>
                  <a:pt x="203" y="2160"/>
                </a:lnTo>
                <a:lnTo>
                  <a:pt x="181" y="2146"/>
                </a:lnTo>
                <a:lnTo>
                  <a:pt x="162" y="2131"/>
                </a:lnTo>
                <a:lnTo>
                  <a:pt x="143" y="2117"/>
                </a:lnTo>
                <a:lnTo>
                  <a:pt x="126" y="2100"/>
                </a:lnTo>
                <a:lnTo>
                  <a:pt x="109" y="2083"/>
                </a:lnTo>
                <a:lnTo>
                  <a:pt x="95" y="2065"/>
                </a:lnTo>
                <a:lnTo>
                  <a:pt x="80" y="2046"/>
                </a:lnTo>
                <a:lnTo>
                  <a:pt x="67" y="2027"/>
                </a:lnTo>
                <a:lnTo>
                  <a:pt x="55" y="2006"/>
                </a:lnTo>
                <a:lnTo>
                  <a:pt x="45" y="1984"/>
                </a:lnTo>
                <a:lnTo>
                  <a:pt x="35" y="1962"/>
                </a:lnTo>
                <a:lnTo>
                  <a:pt x="27" y="1938"/>
                </a:lnTo>
                <a:lnTo>
                  <a:pt x="20" y="1914"/>
                </a:lnTo>
                <a:lnTo>
                  <a:pt x="13" y="1889"/>
                </a:lnTo>
                <a:lnTo>
                  <a:pt x="8" y="1864"/>
                </a:lnTo>
                <a:lnTo>
                  <a:pt x="4" y="1837"/>
                </a:lnTo>
                <a:lnTo>
                  <a:pt x="1" y="1808"/>
                </a:lnTo>
                <a:lnTo>
                  <a:pt x="0" y="1780"/>
                </a:lnTo>
                <a:lnTo>
                  <a:pt x="0" y="1752"/>
                </a:lnTo>
                <a:lnTo>
                  <a:pt x="0" y="1722"/>
                </a:lnTo>
                <a:lnTo>
                  <a:pt x="1" y="1692"/>
                </a:lnTo>
                <a:lnTo>
                  <a:pt x="4" y="1664"/>
                </a:lnTo>
                <a:lnTo>
                  <a:pt x="8" y="1637"/>
                </a:lnTo>
                <a:lnTo>
                  <a:pt x="13" y="1610"/>
                </a:lnTo>
                <a:lnTo>
                  <a:pt x="20" y="1585"/>
                </a:lnTo>
                <a:lnTo>
                  <a:pt x="27" y="1559"/>
                </a:lnTo>
                <a:lnTo>
                  <a:pt x="35" y="1536"/>
                </a:lnTo>
                <a:lnTo>
                  <a:pt x="45" y="1514"/>
                </a:lnTo>
                <a:lnTo>
                  <a:pt x="55" y="1492"/>
                </a:lnTo>
                <a:lnTo>
                  <a:pt x="67" y="1472"/>
                </a:lnTo>
                <a:lnTo>
                  <a:pt x="80" y="1451"/>
                </a:lnTo>
                <a:lnTo>
                  <a:pt x="95" y="1432"/>
                </a:lnTo>
                <a:lnTo>
                  <a:pt x="109" y="1415"/>
                </a:lnTo>
                <a:lnTo>
                  <a:pt x="126" y="1397"/>
                </a:lnTo>
                <a:lnTo>
                  <a:pt x="143" y="1382"/>
                </a:lnTo>
                <a:lnTo>
                  <a:pt x="162" y="1366"/>
                </a:lnTo>
                <a:lnTo>
                  <a:pt x="181" y="1351"/>
                </a:lnTo>
                <a:lnTo>
                  <a:pt x="203" y="1338"/>
                </a:lnTo>
                <a:lnTo>
                  <a:pt x="224" y="1324"/>
                </a:lnTo>
                <a:lnTo>
                  <a:pt x="247" y="1313"/>
                </a:lnTo>
                <a:lnTo>
                  <a:pt x="270" y="1303"/>
                </a:lnTo>
                <a:lnTo>
                  <a:pt x="295" y="1293"/>
                </a:lnTo>
                <a:lnTo>
                  <a:pt x="322" y="1285"/>
                </a:lnTo>
                <a:lnTo>
                  <a:pt x="347" y="1277"/>
                </a:lnTo>
                <a:lnTo>
                  <a:pt x="376" y="1270"/>
                </a:lnTo>
                <a:lnTo>
                  <a:pt x="404" y="1265"/>
                </a:lnTo>
                <a:lnTo>
                  <a:pt x="435" y="1261"/>
                </a:lnTo>
                <a:lnTo>
                  <a:pt x="465" y="1257"/>
                </a:lnTo>
                <a:lnTo>
                  <a:pt x="498" y="1254"/>
                </a:lnTo>
                <a:lnTo>
                  <a:pt x="530" y="1253"/>
                </a:lnTo>
                <a:lnTo>
                  <a:pt x="565" y="1253"/>
                </a:lnTo>
                <a:lnTo>
                  <a:pt x="581" y="1253"/>
                </a:lnTo>
                <a:lnTo>
                  <a:pt x="2997" y="1273"/>
                </a:lnTo>
                <a:lnTo>
                  <a:pt x="2622" y="920"/>
                </a:lnTo>
                <a:lnTo>
                  <a:pt x="2599" y="897"/>
                </a:lnTo>
                <a:lnTo>
                  <a:pt x="2579" y="873"/>
                </a:lnTo>
                <a:lnTo>
                  <a:pt x="2558" y="847"/>
                </a:lnTo>
                <a:lnTo>
                  <a:pt x="2539" y="823"/>
                </a:lnTo>
                <a:lnTo>
                  <a:pt x="2522" y="797"/>
                </a:lnTo>
                <a:lnTo>
                  <a:pt x="2506" y="771"/>
                </a:lnTo>
                <a:lnTo>
                  <a:pt x="2491" y="745"/>
                </a:lnTo>
                <a:lnTo>
                  <a:pt x="2479" y="720"/>
                </a:lnTo>
                <a:lnTo>
                  <a:pt x="2465" y="694"/>
                </a:lnTo>
                <a:lnTo>
                  <a:pt x="2454" y="668"/>
                </a:lnTo>
                <a:lnTo>
                  <a:pt x="2446" y="641"/>
                </a:lnTo>
                <a:lnTo>
                  <a:pt x="2438" y="616"/>
                </a:lnTo>
                <a:lnTo>
                  <a:pt x="2431" y="591"/>
                </a:lnTo>
                <a:lnTo>
                  <a:pt x="2427" y="566"/>
                </a:lnTo>
                <a:lnTo>
                  <a:pt x="2425" y="540"/>
                </a:lnTo>
                <a:lnTo>
                  <a:pt x="2425" y="516"/>
                </a:lnTo>
                <a:lnTo>
                  <a:pt x="2425" y="491"/>
                </a:lnTo>
                <a:lnTo>
                  <a:pt x="2427" y="467"/>
                </a:lnTo>
                <a:lnTo>
                  <a:pt x="2430" y="443"/>
                </a:lnTo>
                <a:lnTo>
                  <a:pt x="2434" y="420"/>
                </a:lnTo>
                <a:lnTo>
                  <a:pt x="2439" y="395"/>
                </a:lnTo>
                <a:lnTo>
                  <a:pt x="2446" y="372"/>
                </a:lnTo>
                <a:lnTo>
                  <a:pt x="2454" y="349"/>
                </a:lnTo>
                <a:lnTo>
                  <a:pt x="2464" y="328"/>
                </a:lnTo>
                <a:lnTo>
                  <a:pt x="2475" y="305"/>
                </a:lnTo>
                <a:lnTo>
                  <a:pt x="2487" y="283"/>
                </a:lnTo>
                <a:lnTo>
                  <a:pt x="2499" y="261"/>
                </a:lnTo>
                <a:lnTo>
                  <a:pt x="2514" y="241"/>
                </a:lnTo>
                <a:lnTo>
                  <a:pt x="2529" y="219"/>
                </a:lnTo>
                <a:lnTo>
                  <a:pt x="2545" y="199"/>
                </a:lnTo>
                <a:lnTo>
                  <a:pt x="2562" y="180"/>
                </a:lnTo>
                <a:lnTo>
                  <a:pt x="2581" y="160"/>
                </a:lnTo>
                <a:lnTo>
                  <a:pt x="2602" y="141"/>
                </a:lnTo>
                <a:lnTo>
                  <a:pt x="2622" y="123"/>
                </a:lnTo>
                <a:lnTo>
                  <a:pt x="2641" y="106"/>
                </a:lnTo>
                <a:lnTo>
                  <a:pt x="2663" y="91"/>
                </a:lnTo>
                <a:lnTo>
                  <a:pt x="2683" y="76"/>
                </a:lnTo>
                <a:lnTo>
                  <a:pt x="2704" y="63"/>
                </a:lnTo>
                <a:lnTo>
                  <a:pt x="2726" y="50"/>
                </a:lnTo>
                <a:lnTo>
                  <a:pt x="2748" y="41"/>
                </a:lnTo>
                <a:lnTo>
                  <a:pt x="2769" y="31"/>
                </a:lnTo>
                <a:lnTo>
                  <a:pt x="2791" y="23"/>
                </a:lnTo>
                <a:lnTo>
                  <a:pt x="2814" y="15"/>
                </a:lnTo>
                <a:lnTo>
                  <a:pt x="2837" y="10"/>
                </a:lnTo>
                <a:lnTo>
                  <a:pt x="2860" y="6"/>
                </a:lnTo>
                <a:lnTo>
                  <a:pt x="2883" y="3"/>
                </a:lnTo>
                <a:lnTo>
                  <a:pt x="2906" y="0"/>
                </a:lnTo>
                <a:lnTo>
                  <a:pt x="2930" y="0"/>
                </a:lnTo>
                <a:lnTo>
                  <a:pt x="2960" y="0"/>
                </a:lnTo>
                <a:lnTo>
                  <a:pt x="2988" y="3"/>
                </a:lnTo>
                <a:lnTo>
                  <a:pt x="3017" y="8"/>
                </a:lnTo>
                <a:lnTo>
                  <a:pt x="3045" y="14"/>
                </a:lnTo>
                <a:lnTo>
                  <a:pt x="3071" y="22"/>
                </a:lnTo>
                <a:lnTo>
                  <a:pt x="3098" y="31"/>
                </a:lnTo>
                <a:lnTo>
                  <a:pt x="3122" y="42"/>
                </a:lnTo>
                <a:lnTo>
                  <a:pt x="3147" y="54"/>
                </a:lnTo>
                <a:lnTo>
                  <a:pt x="3171" y="68"/>
                </a:lnTo>
                <a:lnTo>
                  <a:pt x="3195" y="86"/>
                </a:lnTo>
                <a:lnTo>
                  <a:pt x="3221" y="104"/>
                </a:lnTo>
                <a:lnTo>
                  <a:pt x="3247" y="126"/>
                </a:lnTo>
                <a:lnTo>
                  <a:pt x="3272" y="150"/>
                </a:lnTo>
                <a:lnTo>
                  <a:pt x="3298" y="176"/>
                </a:lnTo>
                <a:lnTo>
                  <a:pt x="3325" y="205"/>
                </a:lnTo>
                <a:lnTo>
                  <a:pt x="3352" y="236"/>
                </a:lnTo>
                <a:lnTo>
                  <a:pt x="4707" y="1752"/>
                </a:lnTo>
                <a:lnTo>
                  <a:pt x="3352" y="3265"/>
                </a:lnTo>
                <a:lnTo>
                  <a:pt x="3326" y="3296"/>
                </a:lnTo>
                <a:lnTo>
                  <a:pt x="3301" y="3324"/>
                </a:lnTo>
                <a:lnTo>
                  <a:pt x="3275" y="3350"/>
                </a:lnTo>
                <a:lnTo>
                  <a:pt x="3249" y="3373"/>
                </a:lnTo>
                <a:lnTo>
                  <a:pt x="3225" y="3394"/>
                </a:lnTo>
                <a:lnTo>
                  <a:pt x="3199" y="3412"/>
                </a:lnTo>
                <a:lnTo>
                  <a:pt x="3175" y="3428"/>
                </a:lnTo>
                <a:lnTo>
                  <a:pt x="3152" y="3442"/>
                </a:lnTo>
                <a:lnTo>
                  <a:pt x="3126" y="3454"/>
                </a:lnTo>
                <a:lnTo>
                  <a:pt x="3101" y="3465"/>
                </a:lnTo>
                <a:lnTo>
                  <a:pt x="3074" y="3474"/>
                </a:lnTo>
                <a:lnTo>
                  <a:pt x="3047" y="3481"/>
                </a:lnTo>
                <a:lnTo>
                  <a:pt x="3018" y="3488"/>
                </a:lnTo>
                <a:lnTo>
                  <a:pt x="2990" y="3492"/>
                </a:lnTo>
                <a:lnTo>
                  <a:pt x="2960" y="3495"/>
                </a:lnTo>
                <a:lnTo>
                  <a:pt x="2930" y="3496"/>
                </a:lnTo>
                <a:lnTo>
                  <a:pt x="2906" y="3495"/>
                </a:lnTo>
                <a:lnTo>
                  <a:pt x="2883" y="3493"/>
                </a:lnTo>
                <a:lnTo>
                  <a:pt x="2860" y="3489"/>
                </a:lnTo>
                <a:lnTo>
                  <a:pt x="2837" y="3485"/>
                </a:lnTo>
                <a:lnTo>
                  <a:pt x="2814" y="3480"/>
                </a:lnTo>
                <a:lnTo>
                  <a:pt x="2791" y="3473"/>
                </a:lnTo>
                <a:lnTo>
                  <a:pt x="2769" y="3465"/>
                </a:lnTo>
                <a:lnTo>
                  <a:pt x="2748" y="3455"/>
                </a:lnTo>
                <a:lnTo>
                  <a:pt x="2726" y="3445"/>
                </a:lnTo>
                <a:lnTo>
                  <a:pt x="2704" y="3434"/>
                </a:lnTo>
                <a:lnTo>
                  <a:pt x="2683" y="3420"/>
                </a:lnTo>
                <a:lnTo>
                  <a:pt x="2663" y="3407"/>
                </a:lnTo>
                <a:lnTo>
                  <a:pt x="2641" y="3390"/>
                </a:lnTo>
                <a:lnTo>
                  <a:pt x="2622" y="3374"/>
                </a:lnTo>
                <a:lnTo>
                  <a:pt x="2602" y="3357"/>
                </a:lnTo>
                <a:lnTo>
                  <a:pt x="2581" y="3338"/>
                </a:lnTo>
                <a:lnTo>
                  <a:pt x="2562" y="3317"/>
                </a:lnTo>
                <a:lnTo>
                  <a:pt x="2545" y="3297"/>
                </a:lnTo>
                <a:lnTo>
                  <a:pt x="2529" y="3277"/>
                </a:lnTo>
                <a:lnTo>
                  <a:pt x="2514" y="3257"/>
                </a:lnTo>
                <a:lnTo>
                  <a:pt x="2499" y="3235"/>
                </a:lnTo>
                <a:lnTo>
                  <a:pt x="2487" y="3213"/>
                </a:lnTo>
                <a:lnTo>
                  <a:pt x="2475" y="3192"/>
                </a:lnTo>
                <a:lnTo>
                  <a:pt x="2464" y="3170"/>
                </a:lnTo>
                <a:lnTo>
                  <a:pt x="2454" y="3147"/>
                </a:lnTo>
                <a:lnTo>
                  <a:pt x="2446" y="3125"/>
                </a:lnTo>
                <a:lnTo>
                  <a:pt x="2439" y="3102"/>
                </a:lnTo>
                <a:lnTo>
                  <a:pt x="2434" y="3078"/>
                </a:lnTo>
                <a:lnTo>
                  <a:pt x="2430" y="3055"/>
                </a:lnTo>
                <a:lnTo>
                  <a:pt x="2427" y="3031"/>
                </a:lnTo>
                <a:lnTo>
                  <a:pt x="2425" y="3006"/>
                </a:lnTo>
                <a:lnTo>
                  <a:pt x="2425" y="2982"/>
                </a:lnTo>
                <a:lnTo>
                  <a:pt x="2425" y="2958"/>
                </a:lnTo>
                <a:lnTo>
                  <a:pt x="2427" y="2932"/>
                </a:lnTo>
                <a:lnTo>
                  <a:pt x="2431" y="2908"/>
                </a:lnTo>
                <a:lnTo>
                  <a:pt x="2438" y="2882"/>
                </a:lnTo>
                <a:lnTo>
                  <a:pt x="2445" y="2858"/>
                </a:lnTo>
                <a:lnTo>
                  <a:pt x="2454" y="2832"/>
                </a:lnTo>
                <a:lnTo>
                  <a:pt x="2464" y="2808"/>
                </a:lnTo>
                <a:lnTo>
                  <a:pt x="2476" y="2782"/>
                </a:lnTo>
                <a:lnTo>
                  <a:pt x="2488" y="2756"/>
                </a:lnTo>
                <a:lnTo>
                  <a:pt x="2503" y="2731"/>
                </a:lnTo>
                <a:lnTo>
                  <a:pt x="2519" y="2706"/>
                </a:lnTo>
                <a:lnTo>
                  <a:pt x="2537" y="2680"/>
                </a:lnTo>
                <a:lnTo>
                  <a:pt x="2556" y="2656"/>
                </a:lnTo>
                <a:lnTo>
                  <a:pt x="2576" y="2633"/>
                </a:lnTo>
                <a:lnTo>
                  <a:pt x="2599" y="2609"/>
                </a:lnTo>
                <a:lnTo>
                  <a:pt x="2622" y="2587"/>
                </a:lnTo>
                <a:lnTo>
                  <a:pt x="2998" y="2222"/>
                </a:lnTo>
                <a:close/>
              </a:path>
            </a:pathLst>
          </a:custGeom>
          <a:solidFill>
            <a:schemeClr val="tx1">
              <a:alpha val="20000"/>
            </a:schemeClr>
          </a:solidFill>
          <a:ln>
            <a:noFill/>
          </a:ln>
        </p:spPr>
        <p:txBody>
          <a:bodyPr anchor="ctr"/>
          <a:lstStyle/>
          <a:p>
            <a:endParaRPr lang="zh-CN" altLang="en-US">
              <a:latin typeface="+mj-lt"/>
            </a:endParaRPr>
          </a:p>
        </p:txBody>
      </p:sp>
      <p:grpSp>
        <p:nvGrpSpPr>
          <p:cNvPr id="50" name="组合 49"/>
          <p:cNvGrpSpPr/>
          <p:nvPr/>
        </p:nvGrpSpPr>
        <p:grpSpPr>
          <a:xfrm>
            <a:off x="4939175" y="2700582"/>
            <a:ext cx="334510" cy="52064"/>
            <a:chOff x="8614611" y="410539"/>
            <a:chExt cx="585587" cy="91143"/>
          </a:xfrm>
        </p:grpSpPr>
        <p:sp>
          <p:nvSpPr>
            <p:cNvPr id="51" name="圆角矩形 50"/>
            <p:cNvSpPr/>
            <p:nvPr/>
          </p:nvSpPr>
          <p:spPr>
            <a:xfrm>
              <a:off x="861461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  <a:latin typeface="+mj-lt"/>
              </a:endParaRPr>
            </a:p>
          </p:txBody>
        </p:sp>
        <p:sp>
          <p:nvSpPr>
            <p:cNvPr id="52" name="圆角矩形 51"/>
            <p:cNvSpPr/>
            <p:nvPr/>
          </p:nvSpPr>
          <p:spPr>
            <a:xfrm>
              <a:off x="8779426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  <a:latin typeface="+mj-lt"/>
              </a:endParaRPr>
            </a:p>
          </p:txBody>
        </p:sp>
        <p:sp>
          <p:nvSpPr>
            <p:cNvPr id="53" name="圆角矩形 52"/>
            <p:cNvSpPr/>
            <p:nvPr/>
          </p:nvSpPr>
          <p:spPr>
            <a:xfrm>
              <a:off x="894424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  <a:latin typeface="+mj-lt"/>
              </a:endParaRPr>
            </a:p>
          </p:txBody>
        </p:sp>
        <p:sp>
          <p:nvSpPr>
            <p:cNvPr id="54" name="圆角矩形 53"/>
            <p:cNvSpPr/>
            <p:nvPr/>
          </p:nvSpPr>
          <p:spPr>
            <a:xfrm>
              <a:off x="9109055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  <a:latin typeface="+mj-lt"/>
              </a:endParaRPr>
            </a:p>
          </p:txBody>
        </p:sp>
      </p:grpSp>
      <p:grpSp>
        <p:nvGrpSpPr>
          <p:cNvPr id="55" name="组合 54"/>
          <p:cNvGrpSpPr/>
          <p:nvPr/>
        </p:nvGrpSpPr>
        <p:grpSpPr>
          <a:xfrm>
            <a:off x="5891220" y="2456715"/>
            <a:ext cx="334510" cy="52064"/>
            <a:chOff x="8614611" y="410539"/>
            <a:chExt cx="585587" cy="91143"/>
          </a:xfrm>
        </p:grpSpPr>
        <p:sp>
          <p:nvSpPr>
            <p:cNvPr id="56" name="圆角矩形 55"/>
            <p:cNvSpPr/>
            <p:nvPr/>
          </p:nvSpPr>
          <p:spPr>
            <a:xfrm>
              <a:off x="861461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  <a:latin typeface="+mj-lt"/>
              </a:endParaRPr>
            </a:p>
          </p:txBody>
        </p:sp>
        <p:sp>
          <p:nvSpPr>
            <p:cNvPr id="57" name="圆角矩形 56"/>
            <p:cNvSpPr/>
            <p:nvPr/>
          </p:nvSpPr>
          <p:spPr>
            <a:xfrm>
              <a:off x="8779426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  <a:latin typeface="+mj-lt"/>
              </a:endParaRPr>
            </a:p>
          </p:txBody>
        </p:sp>
        <p:sp>
          <p:nvSpPr>
            <p:cNvPr id="58" name="圆角矩形 57"/>
            <p:cNvSpPr/>
            <p:nvPr/>
          </p:nvSpPr>
          <p:spPr>
            <a:xfrm>
              <a:off x="8944241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  <a:latin typeface="+mj-lt"/>
              </a:endParaRPr>
            </a:p>
          </p:txBody>
        </p:sp>
        <p:sp>
          <p:nvSpPr>
            <p:cNvPr id="59" name="圆角矩形 58"/>
            <p:cNvSpPr/>
            <p:nvPr/>
          </p:nvSpPr>
          <p:spPr>
            <a:xfrm>
              <a:off x="9109055" y="410539"/>
              <a:ext cx="91143" cy="91143"/>
            </a:xfrm>
            <a:prstGeom prst="roundRect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anchor="ctr"/>
            <a:lstStyle/>
            <a:p>
              <a:endParaRPr lang="zh-CN" altLang="en-US">
                <a:solidFill>
                  <a:schemeClr val="tx1"/>
                </a:solidFill>
                <a:latin typeface="+mj-lt"/>
              </a:endParaRPr>
            </a:p>
          </p:txBody>
        </p:sp>
      </p:grpSp>
      <p:sp>
        <p:nvSpPr>
          <p:cNvPr id="60" name="KSO_Shape"/>
          <p:cNvSpPr>
            <a:spLocks/>
          </p:cNvSpPr>
          <p:nvPr/>
        </p:nvSpPr>
        <p:spPr bwMode="auto">
          <a:xfrm rot="2750461" flipV="1">
            <a:off x="6636338" y="2506048"/>
            <a:ext cx="224057" cy="166549"/>
          </a:xfrm>
          <a:custGeom>
            <a:avLst/>
            <a:gdLst>
              <a:gd name="T0" fmla="*/ 2147483646 w 4707"/>
              <a:gd name="T1" fmla="*/ 2147483646 h 3496"/>
              <a:gd name="T2" fmla="*/ 2147483646 w 4707"/>
              <a:gd name="T3" fmla="*/ 2147483646 h 3496"/>
              <a:gd name="T4" fmla="*/ 2147483646 w 4707"/>
              <a:gd name="T5" fmla="*/ 2147483646 h 3496"/>
              <a:gd name="T6" fmla="*/ 2147483646 w 4707"/>
              <a:gd name="T7" fmla="*/ 2147483646 h 3496"/>
              <a:gd name="T8" fmla="*/ 2147483646 w 4707"/>
              <a:gd name="T9" fmla="*/ 2147483646 h 3496"/>
              <a:gd name="T10" fmla="*/ 2147483646 w 4707"/>
              <a:gd name="T11" fmla="*/ 2147483646 h 3496"/>
              <a:gd name="T12" fmla="*/ 2147483646 w 4707"/>
              <a:gd name="T13" fmla="*/ 2147483646 h 3496"/>
              <a:gd name="T14" fmla="*/ 2147483646 w 4707"/>
              <a:gd name="T15" fmla="*/ 2147483646 h 3496"/>
              <a:gd name="T16" fmla="*/ 2147483646 w 4707"/>
              <a:gd name="T17" fmla="*/ 2147483646 h 3496"/>
              <a:gd name="T18" fmla="*/ 2147483646 w 4707"/>
              <a:gd name="T19" fmla="*/ 2147483646 h 3496"/>
              <a:gd name="T20" fmla="*/ 2147483646 w 4707"/>
              <a:gd name="T21" fmla="*/ 2147483646 h 3496"/>
              <a:gd name="T22" fmla="*/ 2147483646 w 4707"/>
              <a:gd name="T23" fmla="*/ 2147483646 h 3496"/>
              <a:gd name="T24" fmla="*/ 2147483646 w 4707"/>
              <a:gd name="T25" fmla="*/ 2147483646 h 3496"/>
              <a:gd name="T26" fmla="*/ 2147483646 w 4707"/>
              <a:gd name="T27" fmla="*/ 2147483646 h 3496"/>
              <a:gd name="T28" fmla="*/ 2147483646 w 4707"/>
              <a:gd name="T29" fmla="*/ 2147483646 h 3496"/>
              <a:gd name="T30" fmla="*/ 2147483646 w 4707"/>
              <a:gd name="T31" fmla="*/ 2147483646 h 3496"/>
              <a:gd name="T32" fmla="*/ 2147483646 w 4707"/>
              <a:gd name="T33" fmla="*/ 2147483646 h 3496"/>
              <a:gd name="T34" fmla="*/ 2147483646 w 4707"/>
              <a:gd name="T35" fmla="*/ 2147483646 h 3496"/>
              <a:gd name="T36" fmla="*/ 2147483646 w 4707"/>
              <a:gd name="T37" fmla="*/ 2147483646 h 3496"/>
              <a:gd name="T38" fmla="*/ 2147483646 w 4707"/>
              <a:gd name="T39" fmla="*/ 2147483646 h 3496"/>
              <a:gd name="T40" fmla="*/ 2147483646 w 4707"/>
              <a:gd name="T41" fmla="*/ 2147483646 h 3496"/>
              <a:gd name="T42" fmla="*/ 2147483646 w 4707"/>
              <a:gd name="T43" fmla="*/ 2147483646 h 3496"/>
              <a:gd name="T44" fmla="*/ 2147483646 w 4707"/>
              <a:gd name="T45" fmla="*/ 2147483646 h 3496"/>
              <a:gd name="T46" fmla="*/ 2147483646 w 4707"/>
              <a:gd name="T47" fmla="*/ 2147483646 h 3496"/>
              <a:gd name="T48" fmla="*/ 2147483646 w 4707"/>
              <a:gd name="T49" fmla="*/ 2147483646 h 3496"/>
              <a:gd name="T50" fmla="*/ 2147483646 w 4707"/>
              <a:gd name="T51" fmla="*/ 2147483646 h 3496"/>
              <a:gd name="T52" fmla="*/ 2147483646 w 4707"/>
              <a:gd name="T53" fmla="*/ 2147483646 h 3496"/>
              <a:gd name="T54" fmla="*/ 2147483646 w 4707"/>
              <a:gd name="T55" fmla="*/ 2147483646 h 3496"/>
              <a:gd name="T56" fmla="*/ 2147483646 w 4707"/>
              <a:gd name="T57" fmla="*/ 2147483646 h 3496"/>
              <a:gd name="T58" fmla="*/ 2147483646 w 4707"/>
              <a:gd name="T59" fmla="*/ 2147483646 h 3496"/>
              <a:gd name="T60" fmla="*/ 2147483646 w 4707"/>
              <a:gd name="T61" fmla="*/ 2147483646 h 3496"/>
              <a:gd name="T62" fmla="*/ 2147483646 w 4707"/>
              <a:gd name="T63" fmla="*/ 2147483646 h 3496"/>
              <a:gd name="T64" fmla="*/ 2147483646 w 4707"/>
              <a:gd name="T65" fmla="*/ 2147483646 h 3496"/>
              <a:gd name="T66" fmla="*/ 2147483646 w 4707"/>
              <a:gd name="T67" fmla="*/ 2147483646 h 3496"/>
              <a:gd name="T68" fmla="*/ 2147483646 w 4707"/>
              <a:gd name="T69" fmla="*/ 2147483646 h 3496"/>
              <a:gd name="T70" fmla="*/ 2147483646 w 4707"/>
              <a:gd name="T71" fmla="*/ 2147483646 h 3496"/>
              <a:gd name="T72" fmla="*/ 2147483646 w 4707"/>
              <a:gd name="T73" fmla="*/ 2147483646 h 3496"/>
              <a:gd name="T74" fmla="*/ 2147483646 w 4707"/>
              <a:gd name="T75" fmla="*/ 2147483646 h 3496"/>
              <a:gd name="T76" fmla="*/ 2147483646 w 4707"/>
              <a:gd name="T77" fmla="*/ 2147483646 h 3496"/>
              <a:gd name="T78" fmla="*/ 2147483646 w 4707"/>
              <a:gd name="T79" fmla="*/ 2147483646 h 3496"/>
              <a:gd name="T80" fmla="*/ 2147483646 w 4707"/>
              <a:gd name="T81" fmla="*/ 2147483646 h 3496"/>
              <a:gd name="T82" fmla="*/ 2147483646 w 4707"/>
              <a:gd name="T83" fmla="*/ 2147483646 h 3496"/>
              <a:gd name="T84" fmla="*/ 2147483646 w 4707"/>
              <a:gd name="T85" fmla="*/ 2147483646 h 3496"/>
              <a:gd name="T86" fmla="*/ 2147483646 w 4707"/>
              <a:gd name="T87" fmla="*/ 2147483646 h 3496"/>
              <a:gd name="T88" fmla="*/ 2147483646 w 4707"/>
              <a:gd name="T89" fmla="*/ 2147483646 h 3496"/>
              <a:gd name="T90" fmla="*/ 2147483646 w 4707"/>
              <a:gd name="T91" fmla="*/ 2147483646 h 3496"/>
              <a:gd name="T92" fmla="*/ 2147483646 w 4707"/>
              <a:gd name="T93" fmla="*/ 2147483646 h 3496"/>
              <a:gd name="T94" fmla="*/ 2147483646 w 4707"/>
              <a:gd name="T95" fmla="*/ 2147483646 h 3496"/>
              <a:gd name="T96" fmla="*/ 2147483646 w 4707"/>
              <a:gd name="T97" fmla="*/ 2147483646 h 3496"/>
              <a:gd name="T98" fmla="*/ 2147483646 w 4707"/>
              <a:gd name="T99" fmla="*/ 2147483646 h 3496"/>
              <a:gd name="T100" fmla="*/ 2147483646 w 4707"/>
              <a:gd name="T101" fmla="*/ 2147483646 h 3496"/>
              <a:gd name="T102" fmla="*/ 2147483646 w 4707"/>
              <a:gd name="T103" fmla="*/ 2147483646 h 3496"/>
              <a:gd name="T104" fmla="*/ 2147483646 w 4707"/>
              <a:gd name="T105" fmla="*/ 2147483646 h 3496"/>
              <a:gd name="T106" fmla="*/ 2147483646 w 4707"/>
              <a:gd name="T107" fmla="*/ 2147483646 h 349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707" h="3496">
                <a:moveTo>
                  <a:pt x="2998" y="2222"/>
                </a:moveTo>
                <a:lnTo>
                  <a:pt x="581" y="2244"/>
                </a:lnTo>
                <a:lnTo>
                  <a:pt x="565" y="2244"/>
                </a:lnTo>
                <a:lnTo>
                  <a:pt x="530" y="2242"/>
                </a:lnTo>
                <a:lnTo>
                  <a:pt x="498" y="2241"/>
                </a:lnTo>
                <a:lnTo>
                  <a:pt x="465" y="2238"/>
                </a:lnTo>
                <a:lnTo>
                  <a:pt x="435" y="2236"/>
                </a:lnTo>
                <a:lnTo>
                  <a:pt x="404" y="2230"/>
                </a:lnTo>
                <a:lnTo>
                  <a:pt x="376" y="2225"/>
                </a:lnTo>
                <a:lnTo>
                  <a:pt x="347" y="2219"/>
                </a:lnTo>
                <a:lnTo>
                  <a:pt x="322" y="2211"/>
                </a:lnTo>
                <a:lnTo>
                  <a:pt x="295" y="2203"/>
                </a:lnTo>
                <a:lnTo>
                  <a:pt x="270" y="2194"/>
                </a:lnTo>
                <a:lnTo>
                  <a:pt x="247" y="2183"/>
                </a:lnTo>
                <a:lnTo>
                  <a:pt x="224" y="2172"/>
                </a:lnTo>
                <a:lnTo>
                  <a:pt x="203" y="2160"/>
                </a:lnTo>
                <a:lnTo>
                  <a:pt x="181" y="2146"/>
                </a:lnTo>
                <a:lnTo>
                  <a:pt x="162" y="2131"/>
                </a:lnTo>
                <a:lnTo>
                  <a:pt x="143" y="2117"/>
                </a:lnTo>
                <a:lnTo>
                  <a:pt x="126" y="2100"/>
                </a:lnTo>
                <a:lnTo>
                  <a:pt x="109" y="2083"/>
                </a:lnTo>
                <a:lnTo>
                  <a:pt x="95" y="2065"/>
                </a:lnTo>
                <a:lnTo>
                  <a:pt x="80" y="2046"/>
                </a:lnTo>
                <a:lnTo>
                  <a:pt x="67" y="2027"/>
                </a:lnTo>
                <a:lnTo>
                  <a:pt x="55" y="2006"/>
                </a:lnTo>
                <a:lnTo>
                  <a:pt x="45" y="1984"/>
                </a:lnTo>
                <a:lnTo>
                  <a:pt x="35" y="1962"/>
                </a:lnTo>
                <a:lnTo>
                  <a:pt x="27" y="1938"/>
                </a:lnTo>
                <a:lnTo>
                  <a:pt x="20" y="1914"/>
                </a:lnTo>
                <a:lnTo>
                  <a:pt x="13" y="1889"/>
                </a:lnTo>
                <a:lnTo>
                  <a:pt x="8" y="1864"/>
                </a:lnTo>
                <a:lnTo>
                  <a:pt x="4" y="1837"/>
                </a:lnTo>
                <a:lnTo>
                  <a:pt x="1" y="1808"/>
                </a:lnTo>
                <a:lnTo>
                  <a:pt x="0" y="1780"/>
                </a:lnTo>
                <a:lnTo>
                  <a:pt x="0" y="1752"/>
                </a:lnTo>
                <a:lnTo>
                  <a:pt x="0" y="1722"/>
                </a:lnTo>
                <a:lnTo>
                  <a:pt x="1" y="1692"/>
                </a:lnTo>
                <a:lnTo>
                  <a:pt x="4" y="1664"/>
                </a:lnTo>
                <a:lnTo>
                  <a:pt x="8" y="1637"/>
                </a:lnTo>
                <a:lnTo>
                  <a:pt x="13" y="1610"/>
                </a:lnTo>
                <a:lnTo>
                  <a:pt x="20" y="1585"/>
                </a:lnTo>
                <a:lnTo>
                  <a:pt x="27" y="1559"/>
                </a:lnTo>
                <a:lnTo>
                  <a:pt x="35" y="1536"/>
                </a:lnTo>
                <a:lnTo>
                  <a:pt x="45" y="1514"/>
                </a:lnTo>
                <a:lnTo>
                  <a:pt x="55" y="1492"/>
                </a:lnTo>
                <a:lnTo>
                  <a:pt x="67" y="1472"/>
                </a:lnTo>
                <a:lnTo>
                  <a:pt x="80" y="1451"/>
                </a:lnTo>
                <a:lnTo>
                  <a:pt x="95" y="1432"/>
                </a:lnTo>
                <a:lnTo>
                  <a:pt x="109" y="1415"/>
                </a:lnTo>
                <a:lnTo>
                  <a:pt x="126" y="1397"/>
                </a:lnTo>
                <a:lnTo>
                  <a:pt x="143" y="1382"/>
                </a:lnTo>
                <a:lnTo>
                  <a:pt x="162" y="1366"/>
                </a:lnTo>
                <a:lnTo>
                  <a:pt x="181" y="1351"/>
                </a:lnTo>
                <a:lnTo>
                  <a:pt x="203" y="1338"/>
                </a:lnTo>
                <a:lnTo>
                  <a:pt x="224" y="1324"/>
                </a:lnTo>
                <a:lnTo>
                  <a:pt x="247" y="1313"/>
                </a:lnTo>
                <a:lnTo>
                  <a:pt x="270" y="1303"/>
                </a:lnTo>
                <a:lnTo>
                  <a:pt x="295" y="1293"/>
                </a:lnTo>
                <a:lnTo>
                  <a:pt x="322" y="1285"/>
                </a:lnTo>
                <a:lnTo>
                  <a:pt x="347" y="1277"/>
                </a:lnTo>
                <a:lnTo>
                  <a:pt x="376" y="1270"/>
                </a:lnTo>
                <a:lnTo>
                  <a:pt x="404" y="1265"/>
                </a:lnTo>
                <a:lnTo>
                  <a:pt x="435" y="1261"/>
                </a:lnTo>
                <a:lnTo>
                  <a:pt x="465" y="1257"/>
                </a:lnTo>
                <a:lnTo>
                  <a:pt x="498" y="1254"/>
                </a:lnTo>
                <a:lnTo>
                  <a:pt x="530" y="1253"/>
                </a:lnTo>
                <a:lnTo>
                  <a:pt x="565" y="1253"/>
                </a:lnTo>
                <a:lnTo>
                  <a:pt x="581" y="1253"/>
                </a:lnTo>
                <a:lnTo>
                  <a:pt x="2997" y="1273"/>
                </a:lnTo>
                <a:lnTo>
                  <a:pt x="2622" y="920"/>
                </a:lnTo>
                <a:lnTo>
                  <a:pt x="2599" y="897"/>
                </a:lnTo>
                <a:lnTo>
                  <a:pt x="2579" y="873"/>
                </a:lnTo>
                <a:lnTo>
                  <a:pt x="2558" y="847"/>
                </a:lnTo>
                <a:lnTo>
                  <a:pt x="2539" y="823"/>
                </a:lnTo>
                <a:lnTo>
                  <a:pt x="2522" y="797"/>
                </a:lnTo>
                <a:lnTo>
                  <a:pt x="2506" y="771"/>
                </a:lnTo>
                <a:lnTo>
                  <a:pt x="2491" y="745"/>
                </a:lnTo>
                <a:lnTo>
                  <a:pt x="2479" y="720"/>
                </a:lnTo>
                <a:lnTo>
                  <a:pt x="2465" y="694"/>
                </a:lnTo>
                <a:lnTo>
                  <a:pt x="2454" y="668"/>
                </a:lnTo>
                <a:lnTo>
                  <a:pt x="2446" y="641"/>
                </a:lnTo>
                <a:lnTo>
                  <a:pt x="2438" y="616"/>
                </a:lnTo>
                <a:lnTo>
                  <a:pt x="2431" y="591"/>
                </a:lnTo>
                <a:lnTo>
                  <a:pt x="2427" y="566"/>
                </a:lnTo>
                <a:lnTo>
                  <a:pt x="2425" y="540"/>
                </a:lnTo>
                <a:lnTo>
                  <a:pt x="2425" y="516"/>
                </a:lnTo>
                <a:lnTo>
                  <a:pt x="2425" y="491"/>
                </a:lnTo>
                <a:lnTo>
                  <a:pt x="2427" y="467"/>
                </a:lnTo>
                <a:lnTo>
                  <a:pt x="2430" y="443"/>
                </a:lnTo>
                <a:lnTo>
                  <a:pt x="2434" y="420"/>
                </a:lnTo>
                <a:lnTo>
                  <a:pt x="2439" y="395"/>
                </a:lnTo>
                <a:lnTo>
                  <a:pt x="2446" y="372"/>
                </a:lnTo>
                <a:lnTo>
                  <a:pt x="2454" y="349"/>
                </a:lnTo>
                <a:lnTo>
                  <a:pt x="2464" y="328"/>
                </a:lnTo>
                <a:lnTo>
                  <a:pt x="2475" y="305"/>
                </a:lnTo>
                <a:lnTo>
                  <a:pt x="2487" y="283"/>
                </a:lnTo>
                <a:lnTo>
                  <a:pt x="2499" y="261"/>
                </a:lnTo>
                <a:lnTo>
                  <a:pt x="2514" y="241"/>
                </a:lnTo>
                <a:lnTo>
                  <a:pt x="2529" y="219"/>
                </a:lnTo>
                <a:lnTo>
                  <a:pt x="2545" y="199"/>
                </a:lnTo>
                <a:lnTo>
                  <a:pt x="2562" y="180"/>
                </a:lnTo>
                <a:lnTo>
                  <a:pt x="2581" y="160"/>
                </a:lnTo>
                <a:lnTo>
                  <a:pt x="2602" y="141"/>
                </a:lnTo>
                <a:lnTo>
                  <a:pt x="2622" y="123"/>
                </a:lnTo>
                <a:lnTo>
                  <a:pt x="2641" y="106"/>
                </a:lnTo>
                <a:lnTo>
                  <a:pt x="2663" y="91"/>
                </a:lnTo>
                <a:lnTo>
                  <a:pt x="2683" y="76"/>
                </a:lnTo>
                <a:lnTo>
                  <a:pt x="2704" y="63"/>
                </a:lnTo>
                <a:lnTo>
                  <a:pt x="2726" y="50"/>
                </a:lnTo>
                <a:lnTo>
                  <a:pt x="2748" y="41"/>
                </a:lnTo>
                <a:lnTo>
                  <a:pt x="2769" y="31"/>
                </a:lnTo>
                <a:lnTo>
                  <a:pt x="2791" y="23"/>
                </a:lnTo>
                <a:lnTo>
                  <a:pt x="2814" y="15"/>
                </a:lnTo>
                <a:lnTo>
                  <a:pt x="2837" y="10"/>
                </a:lnTo>
                <a:lnTo>
                  <a:pt x="2860" y="6"/>
                </a:lnTo>
                <a:lnTo>
                  <a:pt x="2883" y="3"/>
                </a:lnTo>
                <a:lnTo>
                  <a:pt x="2906" y="0"/>
                </a:lnTo>
                <a:lnTo>
                  <a:pt x="2930" y="0"/>
                </a:lnTo>
                <a:lnTo>
                  <a:pt x="2960" y="0"/>
                </a:lnTo>
                <a:lnTo>
                  <a:pt x="2988" y="3"/>
                </a:lnTo>
                <a:lnTo>
                  <a:pt x="3017" y="8"/>
                </a:lnTo>
                <a:lnTo>
                  <a:pt x="3045" y="14"/>
                </a:lnTo>
                <a:lnTo>
                  <a:pt x="3071" y="22"/>
                </a:lnTo>
                <a:lnTo>
                  <a:pt x="3098" y="31"/>
                </a:lnTo>
                <a:lnTo>
                  <a:pt x="3122" y="42"/>
                </a:lnTo>
                <a:lnTo>
                  <a:pt x="3147" y="54"/>
                </a:lnTo>
                <a:lnTo>
                  <a:pt x="3171" y="68"/>
                </a:lnTo>
                <a:lnTo>
                  <a:pt x="3195" y="86"/>
                </a:lnTo>
                <a:lnTo>
                  <a:pt x="3221" y="104"/>
                </a:lnTo>
                <a:lnTo>
                  <a:pt x="3247" y="126"/>
                </a:lnTo>
                <a:lnTo>
                  <a:pt x="3272" y="150"/>
                </a:lnTo>
                <a:lnTo>
                  <a:pt x="3298" y="176"/>
                </a:lnTo>
                <a:lnTo>
                  <a:pt x="3325" y="205"/>
                </a:lnTo>
                <a:lnTo>
                  <a:pt x="3352" y="236"/>
                </a:lnTo>
                <a:lnTo>
                  <a:pt x="4707" y="1752"/>
                </a:lnTo>
                <a:lnTo>
                  <a:pt x="3352" y="3265"/>
                </a:lnTo>
                <a:lnTo>
                  <a:pt x="3326" y="3296"/>
                </a:lnTo>
                <a:lnTo>
                  <a:pt x="3301" y="3324"/>
                </a:lnTo>
                <a:lnTo>
                  <a:pt x="3275" y="3350"/>
                </a:lnTo>
                <a:lnTo>
                  <a:pt x="3249" y="3373"/>
                </a:lnTo>
                <a:lnTo>
                  <a:pt x="3225" y="3394"/>
                </a:lnTo>
                <a:lnTo>
                  <a:pt x="3199" y="3412"/>
                </a:lnTo>
                <a:lnTo>
                  <a:pt x="3175" y="3428"/>
                </a:lnTo>
                <a:lnTo>
                  <a:pt x="3152" y="3442"/>
                </a:lnTo>
                <a:lnTo>
                  <a:pt x="3126" y="3454"/>
                </a:lnTo>
                <a:lnTo>
                  <a:pt x="3101" y="3465"/>
                </a:lnTo>
                <a:lnTo>
                  <a:pt x="3074" y="3474"/>
                </a:lnTo>
                <a:lnTo>
                  <a:pt x="3047" y="3481"/>
                </a:lnTo>
                <a:lnTo>
                  <a:pt x="3018" y="3488"/>
                </a:lnTo>
                <a:lnTo>
                  <a:pt x="2990" y="3492"/>
                </a:lnTo>
                <a:lnTo>
                  <a:pt x="2960" y="3495"/>
                </a:lnTo>
                <a:lnTo>
                  <a:pt x="2930" y="3496"/>
                </a:lnTo>
                <a:lnTo>
                  <a:pt x="2906" y="3495"/>
                </a:lnTo>
                <a:lnTo>
                  <a:pt x="2883" y="3493"/>
                </a:lnTo>
                <a:lnTo>
                  <a:pt x="2860" y="3489"/>
                </a:lnTo>
                <a:lnTo>
                  <a:pt x="2837" y="3485"/>
                </a:lnTo>
                <a:lnTo>
                  <a:pt x="2814" y="3480"/>
                </a:lnTo>
                <a:lnTo>
                  <a:pt x="2791" y="3473"/>
                </a:lnTo>
                <a:lnTo>
                  <a:pt x="2769" y="3465"/>
                </a:lnTo>
                <a:lnTo>
                  <a:pt x="2748" y="3455"/>
                </a:lnTo>
                <a:lnTo>
                  <a:pt x="2726" y="3445"/>
                </a:lnTo>
                <a:lnTo>
                  <a:pt x="2704" y="3434"/>
                </a:lnTo>
                <a:lnTo>
                  <a:pt x="2683" y="3420"/>
                </a:lnTo>
                <a:lnTo>
                  <a:pt x="2663" y="3407"/>
                </a:lnTo>
                <a:lnTo>
                  <a:pt x="2641" y="3390"/>
                </a:lnTo>
                <a:lnTo>
                  <a:pt x="2622" y="3374"/>
                </a:lnTo>
                <a:lnTo>
                  <a:pt x="2602" y="3357"/>
                </a:lnTo>
                <a:lnTo>
                  <a:pt x="2581" y="3338"/>
                </a:lnTo>
                <a:lnTo>
                  <a:pt x="2562" y="3317"/>
                </a:lnTo>
                <a:lnTo>
                  <a:pt x="2545" y="3297"/>
                </a:lnTo>
                <a:lnTo>
                  <a:pt x="2529" y="3277"/>
                </a:lnTo>
                <a:lnTo>
                  <a:pt x="2514" y="3257"/>
                </a:lnTo>
                <a:lnTo>
                  <a:pt x="2499" y="3235"/>
                </a:lnTo>
                <a:lnTo>
                  <a:pt x="2487" y="3213"/>
                </a:lnTo>
                <a:lnTo>
                  <a:pt x="2475" y="3192"/>
                </a:lnTo>
                <a:lnTo>
                  <a:pt x="2464" y="3170"/>
                </a:lnTo>
                <a:lnTo>
                  <a:pt x="2454" y="3147"/>
                </a:lnTo>
                <a:lnTo>
                  <a:pt x="2446" y="3125"/>
                </a:lnTo>
                <a:lnTo>
                  <a:pt x="2439" y="3102"/>
                </a:lnTo>
                <a:lnTo>
                  <a:pt x="2434" y="3078"/>
                </a:lnTo>
                <a:lnTo>
                  <a:pt x="2430" y="3055"/>
                </a:lnTo>
                <a:lnTo>
                  <a:pt x="2427" y="3031"/>
                </a:lnTo>
                <a:lnTo>
                  <a:pt x="2425" y="3006"/>
                </a:lnTo>
                <a:lnTo>
                  <a:pt x="2425" y="2982"/>
                </a:lnTo>
                <a:lnTo>
                  <a:pt x="2425" y="2958"/>
                </a:lnTo>
                <a:lnTo>
                  <a:pt x="2427" y="2932"/>
                </a:lnTo>
                <a:lnTo>
                  <a:pt x="2431" y="2908"/>
                </a:lnTo>
                <a:lnTo>
                  <a:pt x="2438" y="2882"/>
                </a:lnTo>
                <a:lnTo>
                  <a:pt x="2445" y="2858"/>
                </a:lnTo>
                <a:lnTo>
                  <a:pt x="2454" y="2832"/>
                </a:lnTo>
                <a:lnTo>
                  <a:pt x="2464" y="2808"/>
                </a:lnTo>
                <a:lnTo>
                  <a:pt x="2476" y="2782"/>
                </a:lnTo>
                <a:lnTo>
                  <a:pt x="2488" y="2756"/>
                </a:lnTo>
                <a:lnTo>
                  <a:pt x="2503" y="2731"/>
                </a:lnTo>
                <a:lnTo>
                  <a:pt x="2519" y="2706"/>
                </a:lnTo>
                <a:lnTo>
                  <a:pt x="2537" y="2680"/>
                </a:lnTo>
                <a:lnTo>
                  <a:pt x="2556" y="2656"/>
                </a:lnTo>
                <a:lnTo>
                  <a:pt x="2576" y="2633"/>
                </a:lnTo>
                <a:lnTo>
                  <a:pt x="2599" y="2609"/>
                </a:lnTo>
                <a:lnTo>
                  <a:pt x="2622" y="2587"/>
                </a:lnTo>
                <a:lnTo>
                  <a:pt x="2998" y="2222"/>
                </a:lnTo>
                <a:close/>
              </a:path>
            </a:pathLst>
          </a:custGeom>
          <a:solidFill>
            <a:schemeClr val="tx1">
              <a:alpha val="20000"/>
            </a:schemeClr>
          </a:solidFill>
          <a:ln>
            <a:noFill/>
          </a:ln>
        </p:spPr>
        <p:txBody>
          <a:bodyPr anchor="ctr"/>
          <a:lstStyle/>
          <a:p>
            <a:endParaRPr lang="zh-CN" altLang="en-US"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5832676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53" presetClass="entr" presetSubtype="16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25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25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" dur="25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8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25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2" presetClass="entr" presetSubtype="8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25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2" presetClass="entr" presetSubtype="8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2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25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8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25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2" presetClass="entr" presetSubtype="8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25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8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25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22" presetClass="entr" presetSubtype="8" fill="hold" grpId="0" nodeType="withEffect">
                                  <p:stCondLst>
                                    <p:cond delay="325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8" presetClass="entr" presetSubtype="32" fill="hold" grpId="0" nodeType="withEffect">
                                  <p:stCondLst>
                                    <p:cond delay="40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42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/>
      <p:bldP spid="22" grpId="0" animBg="1"/>
      <p:bldP spid="47" grpId="0"/>
      <p:bldP spid="49" grpId="0" animBg="1"/>
      <p:bldP spid="60" grpId="0" animBg="1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组合 8"/>
          <p:cNvGrpSpPr/>
          <p:nvPr/>
        </p:nvGrpSpPr>
        <p:grpSpPr>
          <a:xfrm>
            <a:off x="-22274" y="304560"/>
            <a:ext cx="3395006" cy="652790"/>
            <a:chOff x="-22274" y="304560"/>
            <a:chExt cx="3395006" cy="652790"/>
          </a:xfrm>
        </p:grpSpPr>
        <p:grpSp>
          <p:nvGrpSpPr>
            <p:cNvPr id="10" name="组合 9"/>
            <p:cNvGrpSpPr/>
            <p:nvPr/>
          </p:nvGrpSpPr>
          <p:grpSpPr>
            <a:xfrm>
              <a:off x="-22274" y="526055"/>
              <a:ext cx="2726545" cy="431295"/>
              <a:chOff x="-22274" y="526055"/>
              <a:chExt cx="2726545" cy="431295"/>
            </a:xfrm>
          </p:grpSpPr>
          <p:sp>
            <p:nvSpPr>
              <p:cNvPr id="16" name="任意多边形 15"/>
              <p:cNvSpPr/>
              <p:nvPr/>
            </p:nvSpPr>
            <p:spPr>
              <a:xfrm>
                <a:off x="-22274" y="663087"/>
                <a:ext cx="2621280" cy="243840"/>
              </a:xfrm>
              <a:custGeom>
                <a:avLst/>
                <a:gdLst>
                  <a:gd name="connsiteX0" fmla="*/ 0 w 2621280"/>
                  <a:gd name="connsiteY0" fmla="*/ 0 h 243840"/>
                  <a:gd name="connsiteX1" fmla="*/ 937260 w 2621280"/>
                  <a:gd name="connsiteY1" fmla="*/ 0 h 243840"/>
                  <a:gd name="connsiteX2" fmla="*/ 1181100 w 2621280"/>
                  <a:gd name="connsiteY2" fmla="*/ 243840 h 243840"/>
                  <a:gd name="connsiteX3" fmla="*/ 2621280 w 2621280"/>
                  <a:gd name="connsiteY3" fmla="*/ 243840 h 24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1280" h="243840">
                    <a:moveTo>
                      <a:pt x="0" y="0"/>
                    </a:moveTo>
                    <a:lnTo>
                      <a:pt x="937260" y="0"/>
                    </a:lnTo>
                    <a:lnTo>
                      <a:pt x="1181100" y="243840"/>
                    </a:lnTo>
                    <a:lnTo>
                      <a:pt x="2621280" y="24384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grpSp>
            <p:nvGrpSpPr>
              <p:cNvPr id="17" name="组合 16"/>
              <p:cNvGrpSpPr/>
              <p:nvPr/>
            </p:nvGrpSpPr>
            <p:grpSpPr>
              <a:xfrm>
                <a:off x="206190" y="526055"/>
                <a:ext cx="276624" cy="276624"/>
                <a:chOff x="5216663" y="2206897"/>
                <a:chExt cx="276624" cy="276624"/>
              </a:xfrm>
            </p:grpSpPr>
            <p:sp>
              <p:nvSpPr>
                <p:cNvPr id="19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16663" y="2206897"/>
                  <a:ext cx="276624" cy="276624"/>
                </a:xfrm>
                <a:prstGeom prst="ellipse">
                  <a:avLst/>
                </a:prstGeom>
                <a:solidFill>
                  <a:schemeClr val="bg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latin typeface="+mj-lt"/>
                  </a:endParaRPr>
                </a:p>
              </p:txBody>
            </p:sp>
            <p:sp>
              <p:nvSpPr>
                <p:cNvPr id="20" name="Oval 35"/>
                <p:cNvSpPr>
                  <a:spLocks noChangeAspect="1" noChangeArrowheads="1"/>
                </p:cNvSpPr>
                <p:nvPr/>
              </p:nvSpPr>
              <p:spPr bwMode="auto">
                <a:xfrm rot="18881770" flipH="1">
                  <a:off x="5282116" y="2273211"/>
                  <a:ext cx="144000" cy="144000"/>
                </a:xfrm>
                <a:prstGeom prst="ellipse">
                  <a:avLst/>
                </a:prstGeom>
                <a:solidFill>
                  <a:schemeClr val="tx1"/>
                </a:solidFill>
                <a:ln w="158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>
                    <a:latin typeface="+mj-lt"/>
                  </a:endParaRPr>
                </a:p>
              </p:txBody>
            </p:sp>
          </p:grpSp>
          <p:sp>
            <p:nvSpPr>
              <p:cNvPr id="18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596271" y="84935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</p:grpSp>
        <p:sp>
          <p:nvSpPr>
            <p:cNvPr id="11" name="文本框 10"/>
            <p:cNvSpPr txBox="1"/>
            <p:nvPr/>
          </p:nvSpPr>
          <p:spPr>
            <a:xfrm>
              <a:off x="1006539" y="304560"/>
              <a:ext cx="2250593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tr-TR" altLang="zh-CN" sz="2600" b="1" dirty="0">
                  <a:latin typeface="+mj-lt"/>
                  <a:ea typeface="方正清刻本悦宋简体" panose="02000000000000000000" pitchFamily="2" charset="-122"/>
                </a:rPr>
                <a:t>TITLE HERE</a:t>
              </a:r>
              <a:endParaRPr lang="zh-CN" altLang="en-US" sz="2600" b="1" dirty="0">
                <a:latin typeface="+mj-lt"/>
                <a:ea typeface="方正清刻本悦宋简体" panose="02000000000000000000" pitchFamily="2" charset="-122"/>
              </a:endParaRPr>
            </a:p>
          </p:txBody>
        </p:sp>
        <p:grpSp>
          <p:nvGrpSpPr>
            <p:cNvPr id="12" name="组合 11"/>
            <p:cNvGrpSpPr/>
            <p:nvPr/>
          </p:nvGrpSpPr>
          <p:grpSpPr>
            <a:xfrm>
              <a:off x="2909925" y="529575"/>
              <a:ext cx="462807" cy="427775"/>
              <a:chOff x="2909925" y="529575"/>
              <a:chExt cx="462807" cy="427775"/>
            </a:xfrm>
          </p:grpSpPr>
          <p:sp>
            <p:nvSpPr>
              <p:cNvPr id="13" name="任意多边形 12"/>
              <p:cNvSpPr/>
              <p:nvPr/>
            </p:nvSpPr>
            <p:spPr>
              <a:xfrm>
                <a:off x="3003896" y="614253"/>
                <a:ext cx="309544" cy="291465"/>
              </a:xfrm>
              <a:custGeom>
                <a:avLst/>
                <a:gdLst>
                  <a:gd name="connsiteX0" fmla="*/ 411480 w 411480"/>
                  <a:gd name="connsiteY0" fmla="*/ 0 h 1036320"/>
                  <a:gd name="connsiteX1" fmla="*/ 411480 w 411480"/>
                  <a:gd name="connsiteY1" fmla="*/ 883920 h 1036320"/>
                  <a:gd name="connsiteX2" fmla="*/ 259080 w 411480"/>
                  <a:gd name="connsiteY2" fmla="*/ 1036320 h 1036320"/>
                  <a:gd name="connsiteX3" fmla="*/ 0 w 411480"/>
                  <a:gd name="connsiteY3" fmla="*/ 1036320 h 1036320"/>
                  <a:gd name="connsiteX0" fmla="*/ 309086 w 309086"/>
                  <a:gd name="connsiteY0" fmla="*/ 0 h 1036320"/>
                  <a:gd name="connsiteX1" fmla="*/ 309086 w 309086"/>
                  <a:gd name="connsiteY1" fmla="*/ 883920 h 1036320"/>
                  <a:gd name="connsiteX2" fmla="*/ 156686 w 309086"/>
                  <a:gd name="connsiteY2" fmla="*/ 1036320 h 1036320"/>
                  <a:gd name="connsiteX3" fmla="*/ 0 w 309086"/>
                  <a:gd name="connsiteY3" fmla="*/ 1036320 h 103632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1566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309086"/>
                  <a:gd name="connsiteY0" fmla="*/ 0 h 434340"/>
                  <a:gd name="connsiteX1" fmla="*/ 309086 w 309086"/>
                  <a:gd name="connsiteY1" fmla="*/ 281940 h 434340"/>
                  <a:gd name="connsiteX2" fmla="*/ 309086 w 309086"/>
                  <a:gd name="connsiteY2" fmla="*/ 434340 h 434340"/>
                  <a:gd name="connsiteX3" fmla="*/ 0 w 309086"/>
                  <a:gd name="connsiteY3" fmla="*/ 434340 h 434340"/>
                  <a:gd name="connsiteX0" fmla="*/ 309086 w 432911"/>
                  <a:gd name="connsiteY0" fmla="*/ 0 h 434340"/>
                  <a:gd name="connsiteX1" fmla="*/ 432911 w 432911"/>
                  <a:gd name="connsiteY1" fmla="*/ 310515 h 434340"/>
                  <a:gd name="connsiteX2" fmla="*/ 309086 w 432911"/>
                  <a:gd name="connsiteY2" fmla="*/ 434340 h 434340"/>
                  <a:gd name="connsiteX3" fmla="*/ 0 w 432911"/>
                  <a:gd name="connsiteY3" fmla="*/ 434340 h 43434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09086 w 432911"/>
                  <a:gd name="connsiteY2" fmla="*/ 453390 h 453390"/>
                  <a:gd name="connsiteX3" fmla="*/ 0 w 432911"/>
                  <a:gd name="connsiteY3" fmla="*/ 453390 h 453390"/>
                  <a:gd name="connsiteX0" fmla="*/ 432911 w 432911"/>
                  <a:gd name="connsiteY0" fmla="*/ 0 h 453390"/>
                  <a:gd name="connsiteX1" fmla="*/ 432911 w 432911"/>
                  <a:gd name="connsiteY1" fmla="*/ 329565 h 453390"/>
                  <a:gd name="connsiteX2" fmla="*/ 356711 w 432911"/>
                  <a:gd name="connsiteY2" fmla="*/ 453390 h 453390"/>
                  <a:gd name="connsiteX3" fmla="*/ 0 w 432911"/>
                  <a:gd name="connsiteY3" fmla="*/ 453390 h 453390"/>
                  <a:gd name="connsiteX0" fmla="*/ 432911 w 451961"/>
                  <a:gd name="connsiteY0" fmla="*/ 0 h 453390"/>
                  <a:gd name="connsiteX1" fmla="*/ 451961 w 451961"/>
                  <a:gd name="connsiteY1" fmla="*/ 358140 h 453390"/>
                  <a:gd name="connsiteX2" fmla="*/ 356711 w 451961"/>
                  <a:gd name="connsiteY2" fmla="*/ 453390 h 453390"/>
                  <a:gd name="connsiteX3" fmla="*/ 0 w 451961"/>
                  <a:gd name="connsiteY3" fmla="*/ 453390 h 453390"/>
                  <a:gd name="connsiteX0" fmla="*/ 466249 w 466249"/>
                  <a:gd name="connsiteY0" fmla="*/ 0 h 443865"/>
                  <a:gd name="connsiteX1" fmla="*/ 451961 w 466249"/>
                  <a:gd name="connsiteY1" fmla="*/ 348615 h 443865"/>
                  <a:gd name="connsiteX2" fmla="*/ 356711 w 466249"/>
                  <a:gd name="connsiteY2" fmla="*/ 443865 h 443865"/>
                  <a:gd name="connsiteX3" fmla="*/ 0 w 466249"/>
                  <a:gd name="connsiteY3" fmla="*/ 443865 h 443865"/>
                  <a:gd name="connsiteX0" fmla="*/ 456724 w 456724"/>
                  <a:gd name="connsiteY0" fmla="*/ 0 h 443865"/>
                  <a:gd name="connsiteX1" fmla="*/ 451961 w 456724"/>
                  <a:gd name="connsiteY1" fmla="*/ 348615 h 443865"/>
                  <a:gd name="connsiteX2" fmla="*/ 356711 w 456724"/>
                  <a:gd name="connsiteY2" fmla="*/ 443865 h 443865"/>
                  <a:gd name="connsiteX3" fmla="*/ 0 w 456724"/>
                  <a:gd name="connsiteY3" fmla="*/ 443865 h 443865"/>
                  <a:gd name="connsiteX0" fmla="*/ 451961 w 452419"/>
                  <a:gd name="connsiteY0" fmla="*/ 0 h 443865"/>
                  <a:gd name="connsiteX1" fmla="*/ 451961 w 452419"/>
                  <a:gd name="connsiteY1" fmla="*/ 348615 h 443865"/>
                  <a:gd name="connsiteX2" fmla="*/ 356711 w 452419"/>
                  <a:gd name="connsiteY2" fmla="*/ 443865 h 443865"/>
                  <a:gd name="connsiteX3" fmla="*/ 0 w 452419"/>
                  <a:gd name="connsiteY3" fmla="*/ 443865 h 443865"/>
                  <a:gd name="connsiteX0" fmla="*/ 309086 w 309544"/>
                  <a:gd name="connsiteY0" fmla="*/ 0 h 443865"/>
                  <a:gd name="connsiteX1" fmla="*/ 309086 w 309544"/>
                  <a:gd name="connsiteY1" fmla="*/ 348615 h 443865"/>
                  <a:gd name="connsiteX2" fmla="*/ 213836 w 309544"/>
                  <a:gd name="connsiteY2" fmla="*/ 443865 h 443865"/>
                  <a:gd name="connsiteX3" fmla="*/ 0 w 309544"/>
                  <a:gd name="connsiteY3" fmla="*/ 443865 h 443865"/>
                  <a:gd name="connsiteX0" fmla="*/ 309086 w 309544"/>
                  <a:gd name="connsiteY0" fmla="*/ 0 h 291465"/>
                  <a:gd name="connsiteX1" fmla="*/ 309086 w 309544"/>
                  <a:gd name="connsiteY1" fmla="*/ 196215 h 291465"/>
                  <a:gd name="connsiteX2" fmla="*/ 213836 w 309544"/>
                  <a:gd name="connsiteY2" fmla="*/ 291465 h 291465"/>
                  <a:gd name="connsiteX3" fmla="*/ 0 w 309544"/>
                  <a:gd name="connsiteY3" fmla="*/ 291465 h 291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9544" h="291465">
                    <a:moveTo>
                      <a:pt x="309086" y="0"/>
                    </a:moveTo>
                    <a:cubicBezTo>
                      <a:pt x="307498" y="116205"/>
                      <a:pt x="310674" y="80010"/>
                      <a:pt x="309086" y="196215"/>
                    </a:cubicBezTo>
                    <a:lnTo>
                      <a:pt x="213836" y="291465"/>
                    </a:lnTo>
                    <a:lnTo>
                      <a:pt x="0" y="291465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latin typeface="+mj-lt"/>
                </a:endParaRPr>
              </a:p>
            </p:txBody>
          </p:sp>
          <p:sp>
            <p:nvSpPr>
              <p:cNvPr id="14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2909925" y="849350"/>
                <a:ext cx="108000" cy="108000"/>
              </a:xfrm>
              <a:prstGeom prst="ellipse">
                <a:avLst/>
              </a:prstGeom>
              <a:solidFill>
                <a:schemeClr val="tx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  <p:sp>
            <p:nvSpPr>
              <p:cNvPr id="15" name="Oval 35"/>
              <p:cNvSpPr>
                <a:spLocks noChangeAspect="1" noChangeArrowheads="1"/>
              </p:cNvSpPr>
              <p:nvPr/>
            </p:nvSpPr>
            <p:spPr bwMode="auto">
              <a:xfrm rot="18881770" flipH="1">
                <a:off x="3264732" y="52957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+mj-lt"/>
                </a:endParaRPr>
              </a:p>
            </p:txBody>
          </p:sp>
        </p:grpSp>
      </p:grpSp>
      <p:grpSp>
        <p:nvGrpSpPr>
          <p:cNvPr id="3" name="组合 2"/>
          <p:cNvGrpSpPr/>
          <p:nvPr/>
        </p:nvGrpSpPr>
        <p:grpSpPr>
          <a:xfrm>
            <a:off x="6586011" y="2900382"/>
            <a:ext cx="4195788" cy="1649120"/>
            <a:chOff x="6586011" y="2900382"/>
            <a:chExt cx="4195788" cy="1649120"/>
          </a:xfrm>
        </p:grpSpPr>
        <p:sp>
          <p:nvSpPr>
            <p:cNvPr id="38" name="任意多边形 37"/>
            <p:cNvSpPr/>
            <p:nvPr/>
          </p:nvSpPr>
          <p:spPr>
            <a:xfrm>
              <a:off x="6640011" y="2962002"/>
              <a:ext cx="4141788" cy="1587500"/>
            </a:xfrm>
            <a:custGeom>
              <a:avLst/>
              <a:gdLst>
                <a:gd name="connsiteX0" fmla="*/ 0 w 4141788"/>
                <a:gd name="connsiteY0" fmla="*/ 0 h 1587500"/>
                <a:gd name="connsiteX1" fmla="*/ 3343176 w 4141788"/>
                <a:gd name="connsiteY1" fmla="*/ 0 h 1587500"/>
                <a:gd name="connsiteX2" fmla="*/ 3343176 w 4141788"/>
                <a:gd name="connsiteY2" fmla="*/ 246 h 1587500"/>
                <a:gd name="connsiteX3" fmla="*/ 3348038 w 4141788"/>
                <a:gd name="connsiteY3" fmla="*/ 0 h 1587500"/>
                <a:gd name="connsiteX4" fmla="*/ 4141788 w 4141788"/>
                <a:gd name="connsiteY4" fmla="*/ 793750 h 1587500"/>
                <a:gd name="connsiteX5" fmla="*/ 3348038 w 4141788"/>
                <a:gd name="connsiteY5" fmla="*/ 1587500 h 1587500"/>
                <a:gd name="connsiteX6" fmla="*/ 2689848 w 4141788"/>
                <a:gd name="connsiteY6" fmla="*/ 1237543 h 1587500"/>
                <a:gd name="connsiteX7" fmla="*/ 2645425 w 4141788"/>
                <a:gd name="connsiteY7" fmla="*/ 1155700 h 1587500"/>
                <a:gd name="connsiteX8" fmla="*/ 0 w 4141788"/>
                <a:gd name="connsiteY8" fmla="*/ 1155700 h 1587500"/>
                <a:gd name="connsiteX0" fmla="*/ 0 w 4141788"/>
                <a:gd name="connsiteY0" fmla="*/ 1155700 h 1587500"/>
                <a:gd name="connsiteX1" fmla="*/ 0 w 4141788"/>
                <a:gd name="connsiteY1" fmla="*/ 0 h 1587500"/>
                <a:gd name="connsiteX2" fmla="*/ 3343176 w 4141788"/>
                <a:gd name="connsiteY2" fmla="*/ 0 h 1587500"/>
                <a:gd name="connsiteX3" fmla="*/ 3343176 w 4141788"/>
                <a:gd name="connsiteY3" fmla="*/ 246 h 1587500"/>
                <a:gd name="connsiteX4" fmla="*/ 3348038 w 4141788"/>
                <a:gd name="connsiteY4" fmla="*/ 0 h 1587500"/>
                <a:gd name="connsiteX5" fmla="*/ 4141788 w 4141788"/>
                <a:gd name="connsiteY5" fmla="*/ 793750 h 1587500"/>
                <a:gd name="connsiteX6" fmla="*/ 3348038 w 4141788"/>
                <a:gd name="connsiteY6" fmla="*/ 1587500 h 1587500"/>
                <a:gd name="connsiteX7" fmla="*/ 2689848 w 4141788"/>
                <a:gd name="connsiteY7" fmla="*/ 1237543 h 1587500"/>
                <a:gd name="connsiteX8" fmla="*/ 2645425 w 4141788"/>
                <a:gd name="connsiteY8" fmla="*/ 1155700 h 1587500"/>
                <a:gd name="connsiteX9" fmla="*/ 91440 w 4141788"/>
                <a:gd name="connsiteY9" fmla="*/ 1247140 h 1587500"/>
                <a:gd name="connsiteX0" fmla="*/ 0 w 4141788"/>
                <a:gd name="connsiteY0" fmla="*/ 1155700 h 1587500"/>
                <a:gd name="connsiteX1" fmla="*/ 0 w 4141788"/>
                <a:gd name="connsiteY1" fmla="*/ 0 h 1587500"/>
                <a:gd name="connsiteX2" fmla="*/ 3343176 w 4141788"/>
                <a:gd name="connsiteY2" fmla="*/ 0 h 1587500"/>
                <a:gd name="connsiteX3" fmla="*/ 3343176 w 4141788"/>
                <a:gd name="connsiteY3" fmla="*/ 246 h 1587500"/>
                <a:gd name="connsiteX4" fmla="*/ 3348038 w 4141788"/>
                <a:gd name="connsiteY4" fmla="*/ 0 h 1587500"/>
                <a:gd name="connsiteX5" fmla="*/ 4141788 w 4141788"/>
                <a:gd name="connsiteY5" fmla="*/ 793750 h 1587500"/>
                <a:gd name="connsiteX6" fmla="*/ 3348038 w 4141788"/>
                <a:gd name="connsiteY6" fmla="*/ 1587500 h 1587500"/>
                <a:gd name="connsiteX7" fmla="*/ 2689848 w 4141788"/>
                <a:gd name="connsiteY7" fmla="*/ 1237543 h 1587500"/>
                <a:gd name="connsiteX8" fmla="*/ 2645425 w 4141788"/>
                <a:gd name="connsiteY8" fmla="*/ 1155700 h 1587500"/>
                <a:gd name="connsiteX0" fmla="*/ 0 w 4141788"/>
                <a:gd name="connsiteY0" fmla="*/ 0 h 1587500"/>
                <a:gd name="connsiteX1" fmla="*/ 3343176 w 4141788"/>
                <a:gd name="connsiteY1" fmla="*/ 0 h 1587500"/>
                <a:gd name="connsiteX2" fmla="*/ 3343176 w 4141788"/>
                <a:gd name="connsiteY2" fmla="*/ 246 h 1587500"/>
                <a:gd name="connsiteX3" fmla="*/ 3348038 w 4141788"/>
                <a:gd name="connsiteY3" fmla="*/ 0 h 1587500"/>
                <a:gd name="connsiteX4" fmla="*/ 4141788 w 4141788"/>
                <a:gd name="connsiteY4" fmla="*/ 793750 h 1587500"/>
                <a:gd name="connsiteX5" fmla="*/ 3348038 w 4141788"/>
                <a:gd name="connsiteY5" fmla="*/ 1587500 h 1587500"/>
                <a:gd name="connsiteX6" fmla="*/ 2689848 w 4141788"/>
                <a:gd name="connsiteY6" fmla="*/ 1237543 h 1587500"/>
                <a:gd name="connsiteX7" fmla="*/ 2645425 w 4141788"/>
                <a:gd name="connsiteY7" fmla="*/ 1155700 h 1587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41788" h="1587500">
                  <a:moveTo>
                    <a:pt x="0" y="0"/>
                  </a:moveTo>
                  <a:lnTo>
                    <a:pt x="3343176" y="0"/>
                  </a:lnTo>
                  <a:lnTo>
                    <a:pt x="3343176" y="246"/>
                  </a:lnTo>
                  <a:lnTo>
                    <a:pt x="3348038" y="0"/>
                  </a:lnTo>
                  <a:cubicBezTo>
                    <a:pt x="3786414" y="0"/>
                    <a:pt x="4141788" y="355374"/>
                    <a:pt x="4141788" y="793750"/>
                  </a:cubicBezTo>
                  <a:cubicBezTo>
                    <a:pt x="4141788" y="1232126"/>
                    <a:pt x="3786414" y="1587500"/>
                    <a:pt x="3348038" y="1587500"/>
                  </a:cubicBezTo>
                  <a:cubicBezTo>
                    <a:pt x="3074053" y="1587500"/>
                    <a:pt x="2832491" y="1448682"/>
                    <a:pt x="2689848" y="1237543"/>
                  </a:cubicBezTo>
                  <a:lnTo>
                    <a:pt x="2645425" y="1155700"/>
                  </a:lnTo>
                </a:path>
              </a:pathLst>
            </a:custGeom>
            <a:noFill/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39" name="椭圆 38"/>
            <p:cNvSpPr>
              <a:spLocks noChangeAspect="1"/>
            </p:cNvSpPr>
            <p:nvPr/>
          </p:nvSpPr>
          <p:spPr>
            <a:xfrm>
              <a:off x="9208486" y="4012473"/>
              <a:ext cx="108000" cy="108000"/>
            </a:xfrm>
            <a:prstGeom prst="ellips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40" name="椭圆 39"/>
            <p:cNvSpPr>
              <a:spLocks noChangeAspect="1"/>
            </p:cNvSpPr>
            <p:nvPr/>
          </p:nvSpPr>
          <p:spPr>
            <a:xfrm>
              <a:off x="6586011" y="2900382"/>
              <a:ext cx="108000" cy="108000"/>
            </a:xfrm>
            <a:prstGeom prst="ellipse">
              <a:avLst/>
            </a:prstGeom>
            <a:solidFill>
              <a:schemeClr val="tx1"/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</p:grpSp>
      <p:sp>
        <p:nvSpPr>
          <p:cNvPr id="41" name="椭圆 40"/>
          <p:cNvSpPr/>
          <p:nvPr/>
        </p:nvSpPr>
        <p:spPr>
          <a:xfrm>
            <a:off x="9370486" y="3153887"/>
            <a:ext cx="1203729" cy="1203729"/>
          </a:xfrm>
          <a:prstGeom prst="ellipse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sp>
        <p:nvSpPr>
          <p:cNvPr id="44" name="文本框 43"/>
          <p:cNvSpPr txBox="1"/>
          <p:nvPr/>
        </p:nvSpPr>
        <p:spPr>
          <a:xfrm>
            <a:off x="7918121" y="2461111"/>
            <a:ext cx="2029131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altLang="zh-CN" sz="2800" b="1" dirty="0">
                <a:latin typeface="+mj-lt"/>
                <a:ea typeface="方正清刻本悦宋简体" panose="02000000000000000000" pitchFamily="2" charset="-122"/>
              </a:rPr>
              <a:t>TITLE HERE</a:t>
            </a:r>
            <a:endParaRPr lang="zh-CN" altLang="en-US" sz="2800" b="1" dirty="0">
              <a:latin typeface="+mj-lt"/>
              <a:ea typeface="方正清刻本悦宋简体" panose="02000000000000000000" pitchFamily="2" charset="-122"/>
            </a:endParaRPr>
          </a:p>
        </p:txBody>
      </p:sp>
      <p:grpSp>
        <p:nvGrpSpPr>
          <p:cNvPr id="5" name="组合 4"/>
          <p:cNvGrpSpPr/>
          <p:nvPr/>
        </p:nvGrpSpPr>
        <p:grpSpPr>
          <a:xfrm>
            <a:off x="7010400" y="2664571"/>
            <a:ext cx="852293" cy="300826"/>
            <a:chOff x="7010400" y="2664571"/>
            <a:chExt cx="852293" cy="300826"/>
          </a:xfrm>
        </p:grpSpPr>
        <p:sp>
          <p:nvSpPr>
            <p:cNvPr id="42" name="任意多边形 41"/>
            <p:cNvSpPr/>
            <p:nvPr/>
          </p:nvSpPr>
          <p:spPr>
            <a:xfrm>
              <a:off x="7010400" y="2719275"/>
              <a:ext cx="761882" cy="246122"/>
            </a:xfrm>
            <a:custGeom>
              <a:avLst/>
              <a:gdLst>
                <a:gd name="connsiteX0" fmla="*/ 0 w 1130300"/>
                <a:gd name="connsiteY0" fmla="*/ 292100 h 292100"/>
                <a:gd name="connsiteX1" fmla="*/ 292100 w 1130300"/>
                <a:gd name="connsiteY1" fmla="*/ 0 h 292100"/>
                <a:gd name="connsiteX2" fmla="*/ 1130300 w 1130300"/>
                <a:gd name="connsiteY2" fmla="*/ 0 h 292100"/>
                <a:gd name="connsiteX0" fmla="*/ 0 w 904212"/>
                <a:gd name="connsiteY0" fmla="*/ 292100 h 292100"/>
                <a:gd name="connsiteX1" fmla="*/ 292100 w 904212"/>
                <a:gd name="connsiteY1" fmla="*/ 0 h 292100"/>
                <a:gd name="connsiteX2" fmla="*/ 904212 w 904212"/>
                <a:gd name="connsiteY2" fmla="*/ 0 h 292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04212" h="292100">
                  <a:moveTo>
                    <a:pt x="0" y="292100"/>
                  </a:moveTo>
                  <a:lnTo>
                    <a:pt x="292100" y="0"/>
                  </a:lnTo>
                  <a:lnTo>
                    <a:pt x="904212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cxnSp>
          <p:nvCxnSpPr>
            <p:cNvPr id="43" name="直接连接符 42"/>
            <p:cNvCxnSpPr/>
            <p:nvPr/>
          </p:nvCxnSpPr>
          <p:spPr>
            <a:xfrm flipV="1">
              <a:off x="7229639" y="2718724"/>
              <a:ext cx="244573" cy="244574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" name="椭圆 46"/>
            <p:cNvSpPr>
              <a:spLocks noChangeAspect="1"/>
            </p:cNvSpPr>
            <p:nvPr/>
          </p:nvSpPr>
          <p:spPr>
            <a:xfrm>
              <a:off x="7754693" y="2664571"/>
              <a:ext cx="108000" cy="108000"/>
            </a:xfrm>
            <a:prstGeom prst="ellips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</p:grpSp>
      <p:grpSp>
        <p:nvGrpSpPr>
          <p:cNvPr id="7" name="组合 6"/>
          <p:cNvGrpSpPr/>
          <p:nvPr/>
        </p:nvGrpSpPr>
        <p:grpSpPr>
          <a:xfrm>
            <a:off x="6586011" y="3201327"/>
            <a:ext cx="2517958" cy="1463565"/>
            <a:chOff x="6586011" y="3201327"/>
            <a:chExt cx="2517958" cy="1463565"/>
          </a:xfrm>
        </p:grpSpPr>
        <p:sp>
          <p:nvSpPr>
            <p:cNvPr id="49" name="矩形 48"/>
            <p:cNvSpPr/>
            <p:nvPr/>
          </p:nvSpPr>
          <p:spPr>
            <a:xfrm>
              <a:off x="6732274" y="3201327"/>
              <a:ext cx="2027950" cy="3693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tr-TR" altLang="zh-CN" dirty="0">
                  <a:solidFill>
                    <a:srgbClr val="939393"/>
                  </a:solidFill>
                  <a:latin typeface="+mj-lt"/>
                  <a:ea typeface="方正正黑简体" panose="02000000000000000000" pitchFamily="2" charset="-122"/>
                </a:rPr>
                <a:t>Text here...</a:t>
              </a:r>
              <a:endParaRPr lang="zh-CN" altLang="en-US" dirty="0">
                <a:solidFill>
                  <a:srgbClr val="939393"/>
                </a:solidFill>
                <a:latin typeface="+mj-lt"/>
                <a:ea typeface="方正正黑简体" panose="02000000000000000000" pitchFamily="2" charset="-122"/>
              </a:endParaRPr>
            </a:p>
          </p:txBody>
        </p:sp>
        <p:sp>
          <p:nvSpPr>
            <p:cNvPr id="50" name="矩形 49"/>
            <p:cNvSpPr/>
            <p:nvPr/>
          </p:nvSpPr>
          <p:spPr>
            <a:xfrm>
              <a:off x="6732274" y="3930815"/>
              <a:ext cx="2371695" cy="369332"/>
            </a:xfrm>
            <a:prstGeom prst="rect">
              <a:avLst/>
            </a:prstGeom>
          </p:spPr>
          <p:txBody>
            <a:bodyPr wrap="square" anchor="t">
              <a:spAutoFit/>
            </a:bodyPr>
            <a:lstStyle/>
            <a:p>
              <a:r>
                <a:rPr lang="tr-TR" altLang="zh-CN" dirty="0">
                  <a:solidFill>
                    <a:srgbClr val="939393"/>
                  </a:solidFill>
                  <a:latin typeface="+mj-lt"/>
                  <a:ea typeface="方正正黑简体" panose="02000000000000000000" pitchFamily="2" charset="-122"/>
                </a:rPr>
                <a:t>Text here...</a:t>
              </a:r>
              <a:endParaRPr lang="en-US" altLang="zh-CN" dirty="0">
                <a:solidFill>
                  <a:srgbClr val="939393"/>
                </a:solidFill>
                <a:latin typeface="+mj-lt"/>
                <a:ea typeface="方正正黑简体" panose="02000000000000000000" pitchFamily="2" charset="-122"/>
              </a:endParaRPr>
            </a:p>
          </p:txBody>
        </p:sp>
        <p:sp>
          <p:nvSpPr>
            <p:cNvPr id="51" name="矩形 50"/>
            <p:cNvSpPr/>
            <p:nvPr/>
          </p:nvSpPr>
          <p:spPr>
            <a:xfrm>
              <a:off x="6732274" y="3566071"/>
              <a:ext cx="2371694" cy="3693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tr-TR" altLang="zh-CN" dirty="0">
                  <a:solidFill>
                    <a:srgbClr val="939393"/>
                  </a:solidFill>
                  <a:latin typeface="+mj-lt"/>
                  <a:ea typeface="方正正黑简体" panose="02000000000000000000" pitchFamily="2" charset="-122"/>
                </a:rPr>
                <a:t>Text here...</a:t>
              </a:r>
              <a:endParaRPr lang="zh-CN" altLang="en-US" dirty="0">
                <a:solidFill>
                  <a:srgbClr val="939393"/>
                </a:solidFill>
                <a:latin typeface="+mj-lt"/>
              </a:endParaRPr>
            </a:p>
          </p:txBody>
        </p:sp>
        <p:sp>
          <p:nvSpPr>
            <p:cNvPr id="52" name="矩形 51"/>
            <p:cNvSpPr/>
            <p:nvPr/>
          </p:nvSpPr>
          <p:spPr>
            <a:xfrm>
              <a:off x="6732274" y="4295560"/>
              <a:ext cx="1326069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tr-TR" altLang="zh-CN" dirty="0">
                  <a:solidFill>
                    <a:srgbClr val="939393"/>
                  </a:solidFill>
                  <a:latin typeface="+mj-lt"/>
                  <a:ea typeface="方正正黑简体" panose="02000000000000000000" pitchFamily="2" charset="-122"/>
                </a:rPr>
                <a:t>Text here...</a:t>
              </a:r>
              <a:endParaRPr lang="zh-CN" altLang="en-US" dirty="0">
                <a:solidFill>
                  <a:srgbClr val="939393"/>
                </a:solidFill>
                <a:latin typeface="+mj-lt"/>
                <a:ea typeface="方正正黑简体" panose="02000000000000000000" pitchFamily="2" charset="-122"/>
              </a:endParaRPr>
            </a:p>
          </p:txBody>
        </p:sp>
        <p:sp>
          <p:nvSpPr>
            <p:cNvPr id="53" name="椭圆 52"/>
            <p:cNvSpPr>
              <a:spLocks noChangeAspect="1"/>
            </p:cNvSpPr>
            <p:nvPr/>
          </p:nvSpPr>
          <p:spPr>
            <a:xfrm>
              <a:off x="6586011" y="3303418"/>
              <a:ext cx="108000" cy="108000"/>
            </a:xfrm>
            <a:prstGeom prst="ellipse">
              <a:avLst/>
            </a:prstGeom>
            <a:solidFill>
              <a:srgbClr val="939393"/>
            </a:solidFill>
            <a:ln w="25400">
              <a:solidFill>
                <a:srgbClr val="93939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54" name="椭圆 53"/>
            <p:cNvSpPr>
              <a:spLocks noChangeAspect="1"/>
            </p:cNvSpPr>
            <p:nvPr/>
          </p:nvSpPr>
          <p:spPr>
            <a:xfrm>
              <a:off x="6586011" y="3668162"/>
              <a:ext cx="108000" cy="108000"/>
            </a:xfrm>
            <a:prstGeom prst="ellipse">
              <a:avLst/>
            </a:prstGeom>
            <a:solidFill>
              <a:srgbClr val="939393"/>
            </a:solidFill>
            <a:ln w="25400">
              <a:solidFill>
                <a:srgbClr val="93939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55" name="椭圆 54"/>
            <p:cNvSpPr>
              <a:spLocks noChangeAspect="1"/>
            </p:cNvSpPr>
            <p:nvPr/>
          </p:nvSpPr>
          <p:spPr>
            <a:xfrm>
              <a:off x="6586011" y="4032906"/>
              <a:ext cx="108000" cy="108000"/>
            </a:xfrm>
            <a:prstGeom prst="ellipse">
              <a:avLst/>
            </a:prstGeom>
            <a:solidFill>
              <a:srgbClr val="939393"/>
            </a:solidFill>
            <a:ln w="25400">
              <a:solidFill>
                <a:srgbClr val="93939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56" name="椭圆 55"/>
            <p:cNvSpPr>
              <a:spLocks noChangeAspect="1"/>
            </p:cNvSpPr>
            <p:nvPr/>
          </p:nvSpPr>
          <p:spPr>
            <a:xfrm>
              <a:off x="6586011" y="4397651"/>
              <a:ext cx="108000" cy="108000"/>
            </a:xfrm>
            <a:prstGeom prst="ellipse">
              <a:avLst/>
            </a:prstGeom>
            <a:solidFill>
              <a:srgbClr val="939393"/>
            </a:solidFill>
            <a:ln w="25400">
              <a:solidFill>
                <a:srgbClr val="93939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</p:grpSp>
      <p:grpSp>
        <p:nvGrpSpPr>
          <p:cNvPr id="2" name="组合 1"/>
          <p:cNvGrpSpPr/>
          <p:nvPr/>
        </p:nvGrpSpPr>
        <p:grpSpPr>
          <a:xfrm>
            <a:off x="1416050" y="2900382"/>
            <a:ext cx="4195788" cy="1649120"/>
            <a:chOff x="1416050" y="2900382"/>
            <a:chExt cx="4195788" cy="1649120"/>
          </a:xfrm>
        </p:grpSpPr>
        <p:sp>
          <p:nvSpPr>
            <p:cNvPr id="57" name="任意多边形 56"/>
            <p:cNvSpPr/>
            <p:nvPr/>
          </p:nvSpPr>
          <p:spPr>
            <a:xfrm>
              <a:off x="1470050" y="2962002"/>
              <a:ext cx="4141788" cy="1587500"/>
            </a:xfrm>
            <a:custGeom>
              <a:avLst/>
              <a:gdLst>
                <a:gd name="connsiteX0" fmla="*/ 0 w 4141788"/>
                <a:gd name="connsiteY0" fmla="*/ 0 h 1587500"/>
                <a:gd name="connsiteX1" fmla="*/ 3343176 w 4141788"/>
                <a:gd name="connsiteY1" fmla="*/ 0 h 1587500"/>
                <a:gd name="connsiteX2" fmla="*/ 3343176 w 4141788"/>
                <a:gd name="connsiteY2" fmla="*/ 246 h 1587500"/>
                <a:gd name="connsiteX3" fmla="*/ 3348038 w 4141788"/>
                <a:gd name="connsiteY3" fmla="*/ 0 h 1587500"/>
                <a:gd name="connsiteX4" fmla="*/ 4141788 w 4141788"/>
                <a:gd name="connsiteY4" fmla="*/ 793750 h 1587500"/>
                <a:gd name="connsiteX5" fmla="*/ 3348038 w 4141788"/>
                <a:gd name="connsiteY5" fmla="*/ 1587500 h 1587500"/>
                <a:gd name="connsiteX6" fmla="*/ 2689848 w 4141788"/>
                <a:gd name="connsiteY6" fmla="*/ 1237543 h 1587500"/>
                <a:gd name="connsiteX7" fmla="*/ 2645425 w 4141788"/>
                <a:gd name="connsiteY7" fmla="*/ 1155700 h 1587500"/>
                <a:gd name="connsiteX8" fmla="*/ 0 w 4141788"/>
                <a:gd name="connsiteY8" fmla="*/ 1155700 h 1587500"/>
                <a:gd name="connsiteX0" fmla="*/ 0 w 4141788"/>
                <a:gd name="connsiteY0" fmla="*/ 1155700 h 1587500"/>
                <a:gd name="connsiteX1" fmla="*/ 0 w 4141788"/>
                <a:gd name="connsiteY1" fmla="*/ 0 h 1587500"/>
                <a:gd name="connsiteX2" fmla="*/ 3343176 w 4141788"/>
                <a:gd name="connsiteY2" fmla="*/ 0 h 1587500"/>
                <a:gd name="connsiteX3" fmla="*/ 3343176 w 4141788"/>
                <a:gd name="connsiteY3" fmla="*/ 246 h 1587500"/>
                <a:gd name="connsiteX4" fmla="*/ 3348038 w 4141788"/>
                <a:gd name="connsiteY4" fmla="*/ 0 h 1587500"/>
                <a:gd name="connsiteX5" fmla="*/ 4141788 w 4141788"/>
                <a:gd name="connsiteY5" fmla="*/ 793750 h 1587500"/>
                <a:gd name="connsiteX6" fmla="*/ 3348038 w 4141788"/>
                <a:gd name="connsiteY6" fmla="*/ 1587500 h 1587500"/>
                <a:gd name="connsiteX7" fmla="*/ 2689848 w 4141788"/>
                <a:gd name="connsiteY7" fmla="*/ 1237543 h 1587500"/>
                <a:gd name="connsiteX8" fmla="*/ 2645425 w 4141788"/>
                <a:gd name="connsiteY8" fmla="*/ 1155700 h 1587500"/>
                <a:gd name="connsiteX9" fmla="*/ 91440 w 4141788"/>
                <a:gd name="connsiteY9" fmla="*/ 1247140 h 1587500"/>
                <a:gd name="connsiteX0" fmla="*/ 0 w 4141788"/>
                <a:gd name="connsiteY0" fmla="*/ 1155700 h 1587500"/>
                <a:gd name="connsiteX1" fmla="*/ 0 w 4141788"/>
                <a:gd name="connsiteY1" fmla="*/ 0 h 1587500"/>
                <a:gd name="connsiteX2" fmla="*/ 3343176 w 4141788"/>
                <a:gd name="connsiteY2" fmla="*/ 0 h 1587500"/>
                <a:gd name="connsiteX3" fmla="*/ 3343176 w 4141788"/>
                <a:gd name="connsiteY3" fmla="*/ 246 h 1587500"/>
                <a:gd name="connsiteX4" fmla="*/ 3348038 w 4141788"/>
                <a:gd name="connsiteY4" fmla="*/ 0 h 1587500"/>
                <a:gd name="connsiteX5" fmla="*/ 4141788 w 4141788"/>
                <a:gd name="connsiteY5" fmla="*/ 793750 h 1587500"/>
                <a:gd name="connsiteX6" fmla="*/ 3348038 w 4141788"/>
                <a:gd name="connsiteY6" fmla="*/ 1587500 h 1587500"/>
                <a:gd name="connsiteX7" fmla="*/ 2689848 w 4141788"/>
                <a:gd name="connsiteY7" fmla="*/ 1237543 h 1587500"/>
                <a:gd name="connsiteX8" fmla="*/ 2645425 w 4141788"/>
                <a:gd name="connsiteY8" fmla="*/ 1155700 h 1587500"/>
                <a:gd name="connsiteX0" fmla="*/ 0 w 4141788"/>
                <a:gd name="connsiteY0" fmla="*/ 0 h 1587500"/>
                <a:gd name="connsiteX1" fmla="*/ 3343176 w 4141788"/>
                <a:gd name="connsiteY1" fmla="*/ 0 h 1587500"/>
                <a:gd name="connsiteX2" fmla="*/ 3343176 w 4141788"/>
                <a:gd name="connsiteY2" fmla="*/ 246 h 1587500"/>
                <a:gd name="connsiteX3" fmla="*/ 3348038 w 4141788"/>
                <a:gd name="connsiteY3" fmla="*/ 0 h 1587500"/>
                <a:gd name="connsiteX4" fmla="*/ 4141788 w 4141788"/>
                <a:gd name="connsiteY4" fmla="*/ 793750 h 1587500"/>
                <a:gd name="connsiteX5" fmla="*/ 3348038 w 4141788"/>
                <a:gd name="connsiteY5" fmla="*/ 1587500 h 1587500"/>
                <a:gd name="connsiteX6" fmla="*/ 2689848 w 4141788"/>
                <a:gd name="connsiteY6" fmla="*/ 1237543 h 1587500"/>
                <a:gd name="connsiteX7" fmla="*/ 2645425 w 4141788"/>
                <a:gd name="connsiteY7" fmla="*/ 1155700 h 1587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41788" h="1587500">
                  <a:moveTo>
                    <a:pt x="0" y="0"/>
                  </a:moveTo>
                  <a:lnTo>
                    <a:pt x="3343176" y="0"/>
                  </a:lnTo>
                  <a:lnTo>
                    <a:pt x="3343176" y="246"/>
                  </a:lnTo>
                  <a:lnTo>
                    <a:pt x="3348038" y="0"/>
                  </a:lnTo>
                  <a:cubicBezTo>
                    <a:pt x="3786414" y="0"/>
                    <a:pt x="4141788" y="355374"/>
                    <a:pt x="4141788" y="793750"/>
                  </a:cubicBezTo>
                  <a:cubicBezTo>
                    <a:pt x="4141788" y="1232126"/>
                    <a:pt x="3786414" y="1587500"/>
                    <a:pt x="3348038" y="1587500"/>
                  </a:cubicBezTo>
                  <a:cubicBezTo>
                    <a:pt x="3074053" y="1587500"/>
                    <a:pt x="2832491" y="1448682"/>
                    <a:pt x="2689848" y="1237543"/>
                  </a:cubicBezTo>
                  <a:lnTo>
                    <a:pt x="2645425" y="1155700"/>
                  </a:lnTo>
                </a:path>
              </a:pathLst>
            </a:custGeom>
            <a:noFill/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58" name="椭圆 57"/>
            <p:cNvSpPr>
              <a:spLocks noChangeAspect="1"/>
            </p:cNvSpPr>
            <p:nvPr/>
          </p:nvSpPr>
          <p:spPr>
            <a:xfrm>
              <a:off x="4038525" y="4012473"/>
              <a:ext cx="108000" cy="108000"/>
            </a:xfrm>
            <a:prstGeom prst="ellips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59" name="椭圆 58"/>
            <p:cNvSpPr>
              <a:spLocks noChangeAspect="1"/>
            </p:cNvSpPr>
            <p:nvPr/>
          </p:nvSpPr>
          <p:spPr>
            <a:xfrm>
              <a:off x="1416050" y="2900382"/>
              <a:ext cx="108000" cy="108000"/>
            </a:xfrm>
            <a:prstGeom prst="ellipse">
              <a:avLst/>
            </a:prstGeom>
            <a:solidFill>
              <a:schemeClr val="tx1"/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</p:grpSp>
      <p:sp>
        <p:nvSpPr>
          <p:cNvPr id="60" name="椭圆 59"/>
          <p:cNvSpPr/>
          <p:nvPr/>
        </p:nvSpPr>
        <p:spPr>
          <a:xfrm>
            <a:off x="4200525" y="3153887"/>
            <a:ext cx="1203729" cy="1203729"/>
          </a:xfrm>
          <a:prstGeom prst="ellipse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+mj-lt"/>
            </a:endParaRPr>
          </a:p>
        </p:txBody>
      </p:sp>
      <p:sp>
        <p:nvSpPr>
          <p:cNvPr id="61" name="文本框 60"/>
          <p:cNvSpPr txBox="1"/>
          <p:nvPr/>
        </p:nvSpPr>
        <p:spPr>
          <a:xfrm>
            <a:off x="2748160" y="2461111"/>
            <a:ext cx="2029131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altLang="zh-CN" sz="2800" b="1" dirty="0">
                <a:latin typeface="+mj-lt"/>
                <a:ea typeface="方正清刻本悦宋简体" panose="02000000000000000000" pitchFamily="2" charset="-122"/>
              </a:rPr>
              <a:t>TITLE HERE</a:t>
            </a:r>
            <a:endParaRPr lang="zh-CN" altLang="en-US" sz="2800" b="1" dirty="0">
              <a:latin typeface="+mj-lt"/>
              <a:ea typeface="方正清刻本悦宋简体" panose="02000000000000000000" pitchFamily="2" charset="-122"/>
            </a:endParaRPr>
          </a:p>
        </p:txBody>
      </p:sp>
      <p:grpSp>
        <p:nvGrpSpPr>
          <p:cNvPr id="22" name="组合 21"/>
          <p:cNvGrpSpPr/>
          <p:nvPr/>
        </p:nvGrpSpPr>
        <p:grpSpPr>
          <a:xfrm>
            <a:off x="1840439" y="2664571"/>
            <a:ext cx="852293" cy="300826"/>
            <a:chOff x="1840439" y="2664571"/>
            <a:chExt cx="852293" cy="300826"/>
          </a:xfrm>
        </p:grpSpPr>
        <p:cxnSp>
          <p:nvCxnSpPr>
            <p:cNvPr id="63" name="直接连接符 62"/>
            <p:cNvCxnSpPr/>
            <p:nvPr/>
          </p:nvCxnSpPr>
          <p:spPr>
            <a:xfrm flipV="1">
              <a:off x="2059678" y="2718724"/>
              <a:ext cx="244573" cy="244574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" name="任意多边形 61"/>
            <p:cNvSpPr/>
            <p:nvPr/>
          </p:nvSpPr>
          <p:spPr>
            <a:xfrm>
              <a:off x="1840439" y="2719275"/>
              <a:ext cx="761882" cy="246122"/>
            </a:xfrm>
            <a:custGeom>
              <a:avLst/>
              <a:gdLst>
                <a:gd name="connsiteX0" fmla="*/ 0 w 1130300"/>
                <a:gd name="connsiteY0" fmla="*/ 292100 h 292100"/>
                <a:gd name="connsiteX1" fmla="*/ 292100 w 1130300"/>
                <a:gd name="connsiteY1" fmla="*/ 0 h 292100"/>
                <a:gd name="connsiteX2" fmla="*/ 1130300 w 1130300"/>
                <a:gd name="connsiteY2" fmla="*/ 0 h 292100"/>
                <a:gd name="connsiteX0" fmla="*/ 0 w 904212"/>
                <a:gd name="connsiteY0" fmla="*/ 292100 h 292100"/>
                <a:gd name="connsiteX1" fmla="*/ 292100 w 904212"/>
                <a:gd name="connsiteY1" fmla="*/ 0 h 292100"/>
                <a:gd name="connsiteX2" fmla="*/ 904212 w 904212"/>
                <a:gd name="connsiteY2" fmla="*/ 0 h 292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04212" h="292100">
                  <a:moveTo>
                    <a:pt x="0" y="292100"/>
                  </a:moveTo>
                  <a:lnTo>
                    <a:pt x="292100" y="0"/>
                  </a:lnTo>
                  <a:lnTo>
                    <a:pt x="904212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64" name="椭圆 63"/>
            <p:cNvSpPr>
              <a:spLocks noChangeAspect="1"/>
            </p:cNvSpPr>
            <p:nvPr/>
          </p:nvSpPr>
          <p:spPr>
            <a:xfrm>
              <a:off x="2584732" y="2664571"/>
              <a:ext cx="108000" cy="108000"/>
            </a:xfrm>
            <a:prstGeom prst="ellips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</p:grpSp>
      <p:grpSp>
        <p:nvGrpSpPr>
          <p:cNvPr id="6" name="组合 5"/>
          <p:cNvGrpSpPr/>
          <p:nvPr/>
        </p:nvGrpSpPr>
        <p:grpSpPr>
          <a:xfrm>
            <a:off x="1416050" y="3201327"/>
            <a:ext cx="2517958" cy="1463565"/>
            <a:chOff x="1416050" y="3201327"/>
            <a:chExt cx="2517958" cy="1463565"/>
          </a:xfrm>
        </p:grpSpPr>
        <p:sp>
          <p:nvSpPr>
            <p:cNvPr id="65" name="矩形 64"/>
            <p:cNvSpPr/>
            <p:nvPr/>
          </p:nvSpPr>
          <p:spPr>
            <a:xfrm>
              <a:off x="1562313" y="3201327"/>
              <a:ext cx="2027950" cy="3693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tr-TR" altLang="zh-CN" dirty="0">
                  <a:solidFill>
                    <a:srgbClr val="939393"/>
                  </a:solidFill>
                  <a:latin typeface="+mj-lt"/>
                  <a:ea typeface="方正正黑简体" panose="02000000000000000000" pitchFamily="2" charset="-122"/>
                </a:rPr>
                <a:t>Text here...</a:t>
              </a:r>
              <a:endParaRPr lang="zh-CN" altLang="en-US" dirty="0">
                <a:solidFill>
                  <a:srgbClr val="939393"/>
                </a:solidFill>
                <a:latin typeface="+mj-lt"/>
                <a:ea typeface="方正正黑简体" panose="02000000000000000000" pitchFamily="2" charset="-122"/>
              </a:endParaRPr>
            </a:p>
          </p:txBody>
        </p:sp>
        <p:sp>
          <p:nvSpPr>
            <p:cNvPr id="66" name="矩形 65"/>
            <p:cNvSpPr/>
            <p:nvPr/>
          </p:nvSpPr>
          <p:spPr>
            <a:xfrm>
              <a:off x="1562313" y="3930815"/>
              <a:ext cx="2371695" cy="369332"/>
            </a:xfrm>
            <a:prstGeom prst="rect">
              <a:avLst/>
            </a:prstGeom>
          </p:spPr>
          <p:txBody>
            <a:bodyPr wrap="square" anchor="t">
              <a:spAutoFit/>
            </a:bodyPr>
            <a:lstStyle/>
            <a:p>
              <a:r>
                <a:rPr lang="tr-TR" altLang="zh-CN" dirty="0">
                  <a:solidFill>
                    <a:srgbClr val="939393"/>
                  </a:solidFill>
                  <a:latin typeface="+mj-lt"/>
                  <a:ea typeface="方正正黑简体" panose="02000000000000000000" pitchFamily="2" charset="-122"/>
                </a:rPr>
                <a:t>Text here...</a:t>
              </a:r>
              <a:endParaRPr lang="en-US" altLang="zh-CN" dirty="0">
                <a:solidFill>
                  <a:srgbClr val="939393"/>
                </a:solidFill>
                <a:latin typeface="+mj-lt"/>
                <a:ea typeface="方正正黑简体" panose="02000000000000000000" pitchFamily="2" charset="-122"/>
              </a:endParaRPr>
            </a:p>
          </p:txBody>
        </p:sp>
        <p:sp>
          <p:nvSpPr>
            <p:cNvPr id="67" name="矩形 66"/>
            <p:cNvSpPr/>
            <p:nvPr/>
          </p:nvSpPr>
          <p:spPr>
            <a:xfrm>
              <a:off x="1562313" y="3566071"/>
              <a:ext cx="2371694" cy="3693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tr-TR" altLang="zh-CN" dirty="0">
                  <a:solidFill>
                    <a:srgbClr val="939393"/>
                  </a:solidFill>
                  <a:latin typeface="+mj-lt"/>
                  <a:ea typeface="方正正黑简体" panose="02000000000000000000" pitchFamily="2" charset="-122"/>
                </a:rPr>
                <a:t>Text here...</a:t>
              </a:r>
              <a:endParaRPr lang="zh-CN" altLang="en-US" dirty="0">
                <a:solidFill>
                  <a:srgbClr val="939393"/>
                </a:solidFill>
                <a:latin typeface="+mj-lt"/>
              </a:endParaRPr>
            </a:p>
          </p:txBody>
        </p:sp>
        <p:sp>
          <p:nvSpPr>
            <p:cNvPr id="68" name="矩形 67"/>
            <p:cNvSpPr/>
            <p:nvPr/>
          </p:nvSpPr>
          <p:spPr>
            <a:xfrm>
              <a:off x="1562313" y="4295560"/>
              <a:ext cx="1326069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tr-TR" altLang="zh-CN" dirty="0">
                  <a:solidFill>
                    <a:srgbClr val="939393"/>
                  </a:solidFill>
                  <a:latin typeface="+mj-lt"/>
                  <a:ea typeface="方正正黑简体" panose="02000000000000000000" pitchFamily="2" charset="-122"/>
                </a:rPr>
                <a:t>Text here...</a:t>
              </a:r>
              <a:endParaRPr lang="zh-CN" altLang="en-US" dirty="0">
                <a:solidFill>
                  <a:srgbClr val="939393"/>
                </a:solidFill>
                <a:latin typeface="+mj-lt"/>
                <a:ea typeface="方正正黑简体" panose="02000000000000000000" pitchFamily="2" charset="-122"/>
              </a:endParaRPr>
            </a:p>
          </p:txBody>
        </p:sp>
        <p:sp>
          <p:nvSpPr>
            <p:cNvPr id="69" name="椭圆 68"/>
            <p:cNvSpPr>
              <a:spLocks noChangeAspect="1"/>
            </p:cNvSpPr>
            <p:nvPr/>
          </p:nvSpPr>
          <p:spPr>
            <a:xfrm>
              <a:off x="1416050" y="3303418"/>
              <a:ext cx="108000" cy="108000"/>
            </a:xfrm>
            <a:prstGeom prst="ellipse">
              <a:avLst/>
            </a:prstGeom>
            <a:solidFill>
              <a:srgbClr val="939393"/>
            </a:solidFill>
            <a:ln w="25400">
              <a:solidFill>
                <a:srgbClr val="93939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70" name="椭圆 69"/>
            <p:cNvSpPr>
              <a:spLocks noChangeAspect="1"/>
            </p:cNvSpPr>
            <p:nvPr/>
          </p:nvSpPr>
          <p:spPr>
            <a:xfrm>
              <a:off x="1416050" y="3668162"/>
              <a:ext cx="108000" cy="108000"/>
            </a:xfrm>
            <a:prstGeom prst="ellipse">
              <a:avLst/>
            </a:prstGeom>
            <a:solidFill>
              <a:srgbClr val="939393"/>
            </a:solidFill>
            <a:ln w="25400">
              <a:solidFill>
                <a:srgbClr val="93939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71" name="椭圆 70"/>
            <p:cNvSpPr>
              <a:spLocks noChangeAspect="1"/>
            </p:cNvSpPr>
            <p:nvPr/>
          </p:nvSpPr>
          <p:spPr>
            <a:xfrm>
              <a:off x="1416050" y="4032906"/>
              <a:ext cx="108000" cy="108000"/>
            </a:xfrm>
            <a:prstGeom prst="ellipse">
              <a:avLst/>
            </a:prstGeom>
            <a:solidFill>
              <a:srgbClr val="939393"/>
            </a:solidFill>
            <a:ln w="25400">
              <a:solidFill>
                <a:srgbClr val="93939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  <p:sp>
          <p:nvSpPr>
            <p:cNvPr id="72" name="椭圆 71"/>
            <p:cNvSpPr>
              <a:spLocks noChangeAspect="1"/>
            </p:cNvSpPr>
            <p:nvPr/>
          </p:nvSpPr>
          <p:spPr>
            <a:xfrm>
              <a:off x="1416050" y="4397651"/>
              <a:ext cx="108000" cy="108000"/>
            </a:xfrm>
            <a:prstGeom prst="ellipse">
              <a:avLst/>
            </a:prstGeom>
            <a:solidFill>
              <a:srgbClr val="939393"/>
            </a:solidFill>
            <a:ln w="25400">
              <a:solidFill>
                <a:srgbClr val="93939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+mj-lt"/>
              </a:endParaRPr>
            </a:p>
          </p:txBody>
        </p:sp>
      </p:grpSp>
      <p:grpSp>
        <p:nvGrpSpPr>
          <p:cNvPr id="73" name="组合 72"/>
          <p:cNvGrpSpPr/>
          <p:nvPr/>
        </p:nvGrpSpPr>
        <p:grpSpPr>
          <a:xfrm>
            <a:off x="4478649" y="3405816"/>
            <a:ext cx="647481" cy="699871"/>
            <a:chOff x="5703888" y="3017838"/>
            <a:chExt cx="765175" cy="827088"/>
          </a:xfrm>
          <a:solidFill>
            <a:schemeClr val="tx1">
              <a:lumMod val="95000"/>
              <a:lumOff val="5000"/>
            </a:schemeClr>
          </a:solidFill>
        </p:grpSpPr>
        <p:sp>
          <p:nvSpPr>
            <p:cNvPr id="74" name="Freeform 230"/>
            <p:cNvSpPr>
              <a:spLocks/>
            </p:cNvSpPr>
            <p:nvPr/>
          </p:nvSpPr>
          <p:spPr bwMode="auto">
            <a:xfrm>
              <a:off x="5867401" y="3390901"/>
              <a:ext cx="179388" cy="201613"/>
            </a:xfrm>
            <a:custGeom>
              <a:avLst/>
              <a:gdLst>
                <a:gd name="T0" fmla="*/ 42 w 47"/>
                <a:gd name="T1" fmla="*/ 19 h 53"/>
                <a:gd name="T2" fmla="*/ 33 w 47"/>
                <a:gd name="T3" fmla="*/ 49 h 53"/>
                <a:gd name="T4" fmla="*/ 5 w 47"/>
                <a:gd name="T5" fmla="*/ 34 h 53"/>
                <a:gd name="T6" fmla="*/ 14 w 47"/>
                <a:gd name="T7" fmla="*/ 4 h 53"/>
                <a:gd name="T8" fmla="*/ 42 w 47"/>
                <a:gd name="T9" fmla="*/ 19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" h="53">
                  <a:moveTo>
                    <a:pt x="42" y="19"/>
                  </a:moveTo>
                  <a:cubicBezTo>
                    <a:pt x="47" y="32"/>
                    <a:pt x="43" y="45"/>
                    <a:pt x="33" y="49"/>
                  </a:cubicBezTo>
                  <a:cubicBezTo>
                    <a:pt x="23" y="53"/>
                    <a:pt x="11" y="47"/>
                    <a:pt x="5" y="34"/>
                  </a:cubicBezTo>
                  <a:cubicBezTo>
                    <a:pt x="0" y="22"/>
                    <a:pt x="4" y="8"/>
                    <a:pt x="14" y="4"/>
                  </a:cubicBezTo>
                  <a:cubicBezTo>
                    <a:pt x="24" y="0"/>
                    <a:pt x="37" y="7"/>
                    <a:pt x="42" y="1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75" name="Freeform 231"/>
            <p:cNvSpPr>
              <a:spLocks/>
            </p:cNvSpPr>
            <p:nvPr/>
          </p:nvSpPr>
          <p:spPr bwMode="auto">
            <a:xfrm>
              <a:off x="5703888" y="3490913"/>
              <a:ext cx="441325" cy="354013"/>
            </a:xfrm>
            <a:custGeom>
              <a:avLst/>
              <a:gdLst>
                <a:gd name="T0" fmla="*/ 110 w 116"/>
                <a:gd name="T1" fmla="*/ 79 h 93"/>
                <a:gd name="T2" fmla="*/ 101 w 116"/>
                <a:gd name="T3" fmla="*/ 38 h 93"/>
                <a:gd name="T4" fmla="*/ 89 w 116"/>
                <a:gd name="T5" fmla="*/ 29 h 93"/>
                <a:gd name="T6" fmla="*/ 84 w 116"/>
                <a:gd name="T7" fmla="*/ 28 h 93"/>
                <a:gd name="T8" fmla="*/ 89 w 116"/>
                <a:gd name="T9" fmla="*/ 35 h 93"/>
                <a:gd name="T10" fmla="*/ 83 w 116"/>
                <a:gd name="T11" fmla="*/ 40 h 93"/>
                <a:gd name="T12" fmla="*/ 87 w 116"/>
                <a:gd name="T13" fmla="*/ 48 h 93"/>
                <a:gd name="T14" fmla="*/ 79 w 116"/>
                <a:gd name="T15" fmla="*/ 93 h 93"/>
                <a:gd name="T16" fmla="*/ 79 w 116"/>
                <a:gd name="T17" fmla="*/ 93 h 93"/>
                <a:gd name="T18" fmla="*/ 79 w 116"/>
                <a:gd name="T19" fmla="*/ 93 h 93"/>
                <a:gd name="T20" fmla="*/ 79 w 116"/>
                <a:gd name="T21" fmla="*/ 93 h 93"/>
                <a:gd name="T22" fmla="*/ 79 w 116"/>
                <a:gd name="T23" fmla="*/ 93 h 93"/>
                <a:gd name="T24" fmla="*/ 64 w 116"/>
                <a:gd name="T25" fmla="*/ 50 h 93"/>
                <a:gd name="T26" fmla="*/ 66 w 116"/>
                <a:gd name="T27" fmla="*/ 42 h 93"/>
                <a:gd name="T28" fmla="*/ 60 w 116"/>
                <a:gd name="T29" fmla="*/ 37 h 93"/>
                <a:gd name="T30" fmla="*/ 63 w 116"/>
                <a:gd name="T31" fmla="*/ 29 h 93"/>
                <a:gd name="T32" fmla="*/ 34 w 116"/>
                <a:gd name="T33" fmla="*/ 34 h 93"/>
                <a:gd name="T34" fmla="*/ 44 w 116"/>
                <a:gd name="T35" fmla="*/ 9 h 93"/>
                <a:gd name="T36" fmla="*/ 17 w 116"/>
                <a:gd name="T37" fmla="*/ 0 h 93"/>
                <a:gd name="T38" fmla="*/ 5 w 116"/>
                <a:gd name="T39" fmla="*/ 43 h 93"/>
                <a:gd name="T40" fmla="*/ 4 w 116"/>
                <a:gd name="T41" fmla="*/ 46 h 93"/>
                <a:gd name="T42" fmla="*/ 3 w 116"/>
                <a:gd name="T43" fmla="*/ 47 h 93"/>
                <a:gd name="T44" fmla="*/ 3 w 116"/>
                <a:gd name="T45" fmla="*/ 48 h 93"/>
                <a:gd name="T46" fmla="*/ 3 w 116"/>
                <a:gd name="T47" fmla="*/ 48 h 93"/>
                <a:gd name="T48" fmla="*/ 3 w 116"/>
                <a:gd name="T49" fmla="*/ 48 h 93"/>
                <a:gd name="T50" fmla="*/ 3 w 116"/>
                <a:gd name="T51" fmla="*/ 48 h 93"/>
                <a:gd name="T52" fmla="*/ 18 w 116"/>
                <a:gd name="T53" fmla="*/ 64 h 93"/>
                <a:gd name="T54" fmla="*/ 18 w 116"/>
                <a:gd name="T55" fmla="*/ 64 h 93"/>
                <a:gd name="T56" fmla="*/ 18 w 116"/>
                <a:gd name="T57" fmla="*/ 64 h 93"/>
                <a:gd name="T58" fmla="*/ 23 w 116"/>
                <a:gd name="T59" fmla="*/ 62 h 93"/>
                <a:gd name="T60" fmla="*/ 34 w 116"/>
                <a:gd name="T61" fmla="*/ 59 h 93"/>
                <a:gd name="T62" fmla="*/ 41 w 116"/>
                <a:gd name="T63" fmla="*/ 57 h 93"/>
                <a:gd name="T64" fmla="*/ 43 w 116"/>
                <a:gd name="T65" fmla="*/ 93 h 93"/>
                <a:gd name="T66" fmla="*/ 89 w 116"/>
                <a:gd name="T67" fmla="*/ 93 h 93"/>
                <a:gd name="T68" fmla="*/ 99 w 116"/>
                <a:gd name="T69" fmla="*/ 93 h 93"/>
                <a:gd name="T70" fmla="*/ 116 w 116"/>
                <a:gd name="T71" fmla="*/ 93 h 93"/>
                <a:gd name="T72" fmla="*/ 110 w 116"/>
                <a:gd name="T73" fmla="*/ 79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16" h="93">
                  <a:moveTo>
                    <a:pt x="110" y="79"/>
                  </a:moveTo>
                  <a:cubicBezTo>
                    <a:pt x="106" y="69"/>
                    <a:pt x="104" y="51"/>
                    <a:pt x="101" y="38"/>
                  </a:cubicBezTo>
                  <a:cubicBezTo>
                    <a:pt x="100" y="32"/>
                    <a:pt x="96" y="29"/>
                    <a:pt x="89" y="29"/>
                  </a:cubicBezTo>
                  <a:cubicBezTo>
                    <a:pt x="88" y="29"/>
                    <a:pt x="85" y="28"/>
                    <a:pt x="84" y="28"/>
                  </a:cubicBezTo>
                  <a:cubicBezTo>
                    <a:pt x="89" y="35"/>
                    <a:pt x="89" y="35"/>
                    <a:pt x="89" y="35"/>
                  </a:cubicBezTo>
                  <a:cubicBezTo>
                    <a:pt x="83" y="40"/>
                    <a:pt x="83" y="40"/>
                    <a:pt x="83" y="40"/>
                  </a:cubicBezTo>
                  <a:cubicBezTo>
                    <a:pt x="87" y="48"/>
                    <a:pt x="87" y="48"/>
                    <a:pt x="87" y="48"/>
                  </a:cubicBezTo>
                  <a:cubicBezTo>
                    <a:pt x="79" y="93"/>
                    <a:pt x="79" y="93"/>
                    <a:pt x="79" y="93"/>
                  </a:cubicBezTo>
                  <a:cubicBezTo>
                    <a:pt x="79" y="93"/>
                    <a:pt x="79" y="93"/>
                    <a:pt x="79" y="93"/>
                  </a:cubicBezTo>
                  <a:cubicBezTo>
                    <a:pt x="79" y="93"/>
                    <a:pt x="79" y="93"/>
                    <a:pt x="79" y="93"/>
                  </a:cubicBezTo>
                  <a:cubicBezTo>
                    <a:pt x="79" y="93"/>
                    <a:pt x="79" y="93"/>
                    <a:pt x="79" y="93"/>
                  </a:cubicBezTo>
                  <a:cubicBezTo>
                    <a:pt x="79" y="93"/>
                    <a:pt x="79" y="93"/>
                    <a:pt x="79" y="93"/>
                  </a:cubicBezTo>
                  <a:cubicBezTo>
                    <a:pt x="64" y="50"/>
                    <a:pt x="64" y="50"/>
                    <a:pt x="64" y="50"/>
                  </a:cubicBezTo>
                  <a:cubicBezTo>
                    <a:pt x="66" y="42"/>
                    <a:pt x="66" y="42"/>
                    <a:pt x="66" y="42"/>
                  </a:cubicBezTo>
                  <a:cubicBezTo>
                    <a:pt x="60" y="37"/>
                    <a:pt x="60" y="37"/>
                    <a:pt x="60" y="37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6" y="29"/>
                    <a:pt x="34" y="34"/>
                    <a:pt x="34" y="34"/>
                  </a:cubicBezTo>
                  <a:cubicBezTo>
                    <a:pt x="44" y="9"/>
                    <a:pt x="44" y="9"/>
                    <a:pt x="44" y="9"/>
                  </a:cubicBezTo>
                  <a:cubicBezTo>
                    <a:pt x="35" y="5"/>
                    <a:pt x="26" y="2"/>
                    <a:pt x="17" y="0"/>
                  </a:cubicBezTo>
                  <a:cubicBezTo>
                    <a:pt x="5" y="43"/>
                    <a:pt x="5" y="43"/>
                    <a:pt x="5" y="43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3" y="47"/>
                    <a:pt x="3" y="47"/>
                    <a:pt x="3" y="47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0" y="45"/>
                    <a:pt x="31" y="78"/>
                    <a:pt x="18" y="64"/>
                  </a:cubicBezTo>
                  <a:cubicBezTo>
                    <a:pt x="18" y="64"/>
                    <a:pt x="18" y="64"/>
                    <a:pt x="18" y="64"/>
                  </a:cubicBezTo>
                  <a:cubicBezTo>
                    <a:pt x="18" y="64"/>
                    <a:pt x="18" y="64"/>
                    <a:pt x="18" y="64"/>
                  </a:cubicBezTo>
                  <a:cubicBezTo>
                    <a:pt x="23" y="62"/>
                    <a:pt x="23" y="62"/>
                    <a:pt x="23" y="62"/>
                  </a:cubicBezTo>
                  <a:cubicBezTo>
                    <a:pt x="34" y="59"/>
                    <a:pt x="34" y="59"/>
                    <a:pt x="34" y="59"/>
                  </a:cubicBezTo>
                  <a:cubicBezTo>
                    <a:pt x="41" y="57"/>
                    <a:pt x="41" y="57"/>
                    <a:pt x="41" y="57"/>
                  </a:cubicBezTo>
                  <a:cubicBezTo>
                    <a:pt x="41" y="69"/>
                    <a:pt x="42" y="81"/>
                    <a:pt x="43" y="93"/>
                  </a:cubicBezTo>
                  <a:cubicBezTo>
                    <a:pt x="89" y="93"/>
                    <a:pt x="89" y="93"/>
                    <a:pt x="89" y="93"/>
                  </a:cubicBezTo>
                  <a:cubicBezTo>
                    <a:pt x="99" y="93"/>
                    <a:pt x="99" y="93"/>
                    <a:pt x="99" y="93"/>
                  </a:cubicBezTo>
                  <a:cubicBezTo>
                    <a:pt x="116" y="93"/>
                    <a:pt x="116" y="93"/>
                    <a:pt x="116" y="93"/>
                  </a:cubicBezTo>
                  <a:lnTo>
                    <a:pt x="110" y="7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76" name="Freeform 232"/>
            <p:cNvSpPr>
              <a:spLocks/>
            </p:cNvSpPr>
            <p:nvPr/>
          </p:nvSpPr>
          <p:spPr bwMode="auto">
            <a:xfrm>
              <a:off x="6005513" y="3840163"/>
              <a:ext cx="0" cy="4763"/>
            </a:xfrm>
            <a:custGeom>
              <a:avLst/>
              <a:gdLst>
                <a:gd name="T0" fmla="*/ 3 h 3"/>
                <a:gd name="T1" fmla="*/ 0 h 3"/>
                <a:gd name="T2" fmla="*/ 3 h 3"/>
                <a:gd name="T3" fmla="*/ 0 h 3"/>
                <a:gd name="T4" fmla="*/ 3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77" name="Freeform 233"/>
            <p:cNvSpPr>
              <a:spLocks/>
            </p:cNvSpPr>
            <p:nvPr/>
          </p:nvSpPr>
          <p:spPr bwMode="auto">
            <a:xfrm>
              <a:off x="5973763" y="3597276"/>
              <a:ext cx="26988" cy="57150"/>
            </a:xfrm>
            <a:custGeom>
              <a:avLst/>
              <a:gdLst>
                <a:gd name="T0" fmla="*/ 12 w 17"/>
                <a:gd name="T1" fmla="*/ 0 h 36"/>
                <a:gd name="T2" fmla="*/ 17 w 17"/>
                <a:gd name="T3" fmla="*/ 21 h 36"/>
                <a:gd name="T4" fmla="*/ 10 w 17"/>
                <a:gd name="T5" fmla="*/ 36 h 36"/>
                <a:gd name="T6" fmla="*/ 0 w 17"/>
                <a:gd name="T7" fmla="*/ 21 h 36"/>
                <a:gd name="T8" fmla="*/ 3 w 17"/>
                <a:gd name="T9" fmla="*/ 0 h 36"/>
                <a:gd name="T10" fmla="*/ 12 w 17"/>
                <a:gd name="T1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36">
                  <a:moveTo>
                    <a:pt x="12" y="0"/>
                  </a:moveTo>
                  <a:lnTo>
                    <a:pt x="17" y="21"/>
                  </a:lnTo>
                  <a:lnTo>
                    <a:pt x="10" y="36"/>
                  </a:lnTo>
                  <a:lnTo>
                    <a:pt x="0" y="21"/>
                  </a:lnTo>
                  <a:lnTo>
                    <a:pt x="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78" name="Freeform 234"/>
            <p:cNvSpPr>
              <a:spLocks/>
            </p:cNvSpPr>
            <p:nvPr/>
          </p:nvSpPr>
          <p:spPr bwMode="auto">
            <a:xfrm>
              <a:off x="5978526" y="3635376"/>
              <a:ext cx="41275" cy="209550"/>
            </a:xfrm>
            <a:custGeom>
              <a:avLst/>
              <a:gdLst>
                <a:gd name="T0" fmla="*/ 12 w 26"/>
                <a:gd name="T1" fmla="*/ 0 h 132"/>
                <a:gd name="T2" fmla="*/ 26 w 26"/>
                <a:gd name="T3" fmla="*/ 129 h 132"/>
                <a:gd name="T4" fmla="*/ 17 w 26"/>
                <a:gd name="T5" fmla="*/ 132 h 132"/>
                <a:gd name="T6" fmla="*/ 7 w 26"/>
                <a:gd name="T7" fmla="*/ 132 h 132"/>
                <a:gd name="T8" fmla="*/ 0 w 26"/>
                <a:gd name="T9" fmla="*/ 0 h 132"/>
                <a:gd name="T10" fmla="*/ 12 w 26"/>
                <a:gd name="T11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" h="132">
                  <a:moveTo>
                    <a:pt x="12" y="0"/>
                  </a:moveTo>
                  <a:lnTo>
                    <a:pt x="26" y="129"/>
                  </a:lnTo>
                  <a:lnTo>
                    <a:pt x="17" y="132"/>
                  </a:lnTo>
                  <a:lnTo>
                    <a:pt x="7" y="132"/>
                  </a:lnTo>
                  <a:lnTo>
                    <a:pt x="0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79" name="Freeform 235"/>
            <p:cNvSpPr>
              <a:spLocks/>
            </p:cNvSpPr>
            <p:nvPr/>
          </p:nvSpPr>
          <p:spPr bwMode="auto">
            <a:xfrm>
              <a:off x="6115051" y="3230563"/>
              <a:ext cx="133350" cy="266700"/>
            </a:xfrm>
            <a:custGeom>
              <a:avLst/>
              <a:gdLst>
                <a:gd name="T0" fmla="*/ 10 w 35"/>
                <a:gd name="T1" fmla="*/ 45 h 70"/>
                <a:gd name="T2" fmla="*/ 18 w 35"/>
                <a:gd name="T3" fmla="*/ 53 h 70"/>
                <a:gd name="T4" fmla="*/ 25 w 35"/>
                <a:gd name="T5" fmla="*/ 46 h 70"/>
                <a:gd name="T6" fmla="*/ 17 w 35"/>
                <a:gd name="T7" fmla="*/ 38 h 70"/>
                <a:gd name="T8" fmla="*/ 6 w 35"/>
                <a:gd name="T9" fmla="*/ 34 h 70"/>
                <a:gd name="T10" fmla="*/ 0 w 35"/>
                <a:gd name="T11" fmla="*/ 22 h 70"/>
                <a:gd name="T12" fmla="*/ 13 w 35"/>
                <a:gd name="T13" fmla="*/ 7 h 70"/>
                <a:gd name="T14" fmla="*/ 13 w 35"/>
                <a:gd name="T15" fmla="*/ 0 h 70"/>
                <a:gd name="T16" fmla="*/ 21 w 35"/>
                <a:gd name="T17" fmla="*/ 0 h 70"/>
                <a:gd name="T18" fmla="*/ 21 w 35"/>
                <a:gd name="T19" fmla="*/ 8 h 70"/>
                <a:gd name="T20" fmla="*/ 26 w 35"/>
                <a:gd name="T21" fmla="*/ 11 h 70"/>
                <a:gd name="T22" fmla="*/ 26 w 35"/>
                <a:gd name="T23" fmla="*/ 8 h 70"/>
                <a:gd name="T24" fmla="*/ 32 w 35"/>
                <a:gd name="T25" fmla="*/ 8 h 70"/>
                <a:gd name="T26" fmla="*/ 32 w 35"/>
                <a:gd name="T27" fmla="*/ 22 h 70"/>
                <a:gd name="T28" fmla="*/ 24 w 35"/>
                <a:gd name="T29" fmla="*/ 22 h 70"/>
                <a:gd name="T30" fmla="*/ 17 w 35"/>
                <a:gd name="T31" fmla="*/ 16 h 70"/>
                <a:gd name="T32" fmla="*/ 10 w 35"/>
                <a:gd name="T33" fmla="*/ 22 h 70"/>
                <a:gd name="T34" fmla="*/ 18 w 35"/>
                <a:gd name="T35" fmla="*/ 29 h 70"/>
                <a:gd name="T36" fmla="*/ 29 w 35"/>
                <a:gd name="T37" fmla="*/ 33 h 70"/>
                <a:gd name="T38" fmla="*/ 35 w 35"/>
                <a:gd name="T39" fmla="*/ 46 h 70"/>
                <a:gd name="T40" fmla="*/ 21 w 35"/>
                <a:gd name="T41" fmla="*/ 62 h 70"/>
                <a:gd name="T42" fmla="*/ 21 w 35"/>
                <a:gd name="T43" fmla="*/ 70 h 70"/>
                <a:gd name="T44" fmla="*/ 13 w 35"/>
                <a:gd name="T45" fmla="*/ 70 h 70"/>
                <a:gd name="T46" fmla="*/ 13 w 35"/>
                <a:gd name="T47" fmla="*/ 61 h 70"/>
                <a:gd name="T48" fmla="*/ 13 w 35"/>
                <a:gd name="T49" fmla="*/ 61 h 70"/>
                <a:gd name="T50" fmla="*/ 8 w 35"/>
                <a:gd name="T51" fmla="*/ 58 h 70"/>
                <a:gd name="T52" fmla="*/ 8 w 35"/>
                <a:gd name="T53" fmla="*/ 61 h 70"/>
                <a:gd name="T54" fmla="*/ 1 w 35"/>
                <a:gd name="T55" fmla="*/ 61 h 70"/>
                <a:gd name="T56" fmla="*/ 1 w 35"/>
                <a:gd name="T57" fmla="*/ 45 h 70"/>
                <a:gd name="T58" fmla="*/ 10 w 35"/>
                <a:gd name="T59" fmla="*/ 45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5" h="70">
                  <a:moveTo>
                    <a:pt x="10" y="45"/>
                  </a:moveTo>
                  <a:cubicBezTo>
                    <a:pt x="10" y="50"/>
                    <a:pt x="13" y="53"/>
                    <a:pt x="18" y="53"/>
                  </a:cubicBezTo>
                  <a:cubicBezTo>
                    <a:pt x="22" y="53"/>
                    <a:pt x="25" y="51"/>
                    <a:pt x="25" y="46"/>
                  </a:cubicBezTo>
                  <a:cubicBezTo>
                    <a:pt x="25" y="41"/>
                    <a:pt x="21" y="40"/>
                    <a:pt x="17" y="38"/>
                  </a:cubicBezTo>
                  <a:cubicBezTo>
                    <a:pt x="14" y="37"/>
                    <a:pt x="9" y="36"/>
                    <a:pt x="6" y="34"/>
                  </a:cubicBezTo>
                  <a:cubicBezTo>
                    <a:pt x="2" y="31"/>
                    <a:pt x="0" y="27"/>
                    <a:pt x="0" y="22"/>
                  </a:cubicBezTo>
                  <a:cubicBezTo>
                    <a:pt x="0" y="15"/>
                    <a:pt x="6" y="8"/>
                    <a:pt x="13" y="7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23" y="8"/>
                    <a:pt x="24" y="9"/>
                    <a:pt x="26" y="11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24" y="22"/>
                    <a:pt x="24" y="22"/>
                    <a:pt x="24" y="22"/>
                  </a:cubicBezTo>
                  <a:cubicBezTo>
                    <a:pt x="24" y="18"/>
                    <a:pt x="21" y="16"/>
                    <a:pt x="17" y="16"/>
                  </a:cubicBezTo>
                  <a:cubicBezTo>
                    <a:pt x="13" y="16"/>
                    <a:pt x="10" y="18"/>
                    <a:pt x="10" y="22"/>
                  </a:cubicBezTo>
                  <a:cubicBezTo>
                    <a:pt x="10" y="26"/>
                    <a:pt x="14" y="28"/>
                    <a:pt x="18" y="29"/>
                  </a:cubicBezTo>
                  <a:cubicBezTo>
                    <a:pt x="21" y="30"/>
                    <a:pt x="26" y="31"/>
                    <a:pt x="29" y="33"/>
                  </a:cubicBezTo>
                  <a:cubicBezTo>
                    <a:pt x="33" y="36"/>
                    <a:pt x="35" y="41"/>
                    <a:pt x="35" y="46"/>
                  </a:cubicBezTo>
                  <a:cubicBezTo>
                    <a:pt x="35" y="54"/>
                    <a:pt x="29" y="61"/>
                    <a:pt x="21" y="62"/>
                  </a:cubicBezTo>
                  <a:cubicBezTo>
                    <a:pt x="21" y="70"/>
                    <a:pt x="21" y="70"/>
                    <a:pt x="21" y="70"/>
                  </a:cubicBezTo>
                  <a:cubicBezTo>
                    <a:pt x="13" y="70"/>
                    <a:pt x="13" y="70"/>
                    <a:pt x="13" y="70"/>
                  </a:cubicBezTo>
                  <a:cubicBezTo>
                    <a:pt x="13" y="61"/>
                    <a:pt x="13" y="61"/>
                    <a:pt x="13" y="61"/>
                  </a:cubicBezTo>
                  <a:cubicBezTo>
                    <a:pt x="13" y="61"/>
                    <a:pt x="13" y="61"/>
                    <a:pt x="13" y="61"/>
                  </a:cubicBezTo>
                  <a:cubicBezTo>
                    <a:pt x="11" y="60"/>
                    <a:pt x="10" y="59"/>
                    <a:pt x="8" y="58"/>
                  </a:cubicBezTo>
                  <a:cubicBezTo>
                    <a:pt x="8" y="61"/>
                    <a:pt x="8" y="61"/>
                    <a:pt x="8" y="61"/>
                  </a:cubicBezTo>
                  <a:cubicBezTo>
                    <a:pt x="1" y="61"/>
                    <a:pt x="1" y="61"/>
                    <a:pt x="1" y="61"/>
                  </a:cubicBezTo>
                  <a:cubicBezTo>
                    <a:pt x="1" y="45"/>
                    <a:pt x="1" y="45"/>
                    <a:pt x="1" y="45"/>
                  </a:cubicBezTo>
                  <a:lnTo>
                    <a:pt x="10" y="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80" name="Rectangle 236"/>
            <p:cNvSpPr>
              <a:spLocks noChangeArrowheads="1"/>
            </p:cNvSpPr>
            <p:nvPr/>
          </p:nvSpPr>
          <p:spPr bwMode="auto">
            <a:xfrm>
              <a:off x="6099176" y="3559176"/>
              <a:ext cx="152400" cy="4921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81" name="Freeform 237"/>
            <p:cNvSpPr>
              <a:spLocks noEditPoints="1"/>
            </p:cNvSpPr>
            <p:nvPr/>
          </p:nvSpPr>
          <p:spPr bwMode="auto">
            <a:xfrm>
              <a:off x="6019801" y="3159126"/>
              <a:ext cx="315913" cy="381000"/>
            </a:xfrm>
            <a:custGeom>
              <a:avLst/>
              <a:gdLst>
                <a:gd name="T0" fmla="*/ 83 w 83"/>
                <a:gd name="T1" fmla="*/ 41 h 100"/>
                <a:gd name="T2" fmla="*/ 41 w 83"/>
                <a:gd name="T3" fmla="*/ 0 h 100"/>
                <a:gd name="T4" fmla="*/ 0 w 83"/>
                <a:gd name="T5" fmla="*/ 41 h 100"/>
                <a:gd name="T6" fmla="*/ 0 w 83"/>
                <a:gd name="T7" fmla="*/ 45 h 100"/>
                <a:gd name="T8" fmla="*/ 16 w 83"/>
                <a:gd name="T9" fmla="*/ 82 h 100"/>
                <a:gd name="T10" fmla="*/ 19 w 83"/>
                <a:gd name="T11" fmla="*/ 100 h 100"/>
                <a:gd name="T12" fmla="*/ 38 w 83"/>
                <a:gd name="T13" fmla="*/ 100 h 100"/>
                <a:gd name="T14" fmla="*/ 44 w 83"/>
                <a:gd name="T15" fmla="*/ 100 h 100"/>
                <a:gd name="T16" fmla="*/ 63 w 83"/>
                <a:gd name="T17" fmla="*/ 100 h 100"/>
                <a:gd name="T18" fmla="*/ 66 w 83"/>
                <a:gd name="T19" fmla="*/ 82 h 100"/>
                <a:gd name="T20" fmla="*/ 82 w 83"/>
                <a:gd name="T21" fmla="*/ 45 h 100"/>
                <a:gd name="T22" fmla="*/ 83 w 83"/>
                <a:gd name="T23" fmla="*/ 41 h 100"/>
                <a:gd name="T24" fmla="*/ 75 w 83"/>
                <a:gd name="T25" fmla="*/ 43 h 100"/>
                <a:gd name="T26" fmla="*/ 75 w 83"/>
                <a:gd name="T27" fmla="*/ 48 h 100"/>
                <a:gd name="T28" fmla="*/ 75 w 83"/>
                <a:gd name="T29" fmla="*/ 48 h 100"/>
                <a:gd name="T30" fmla="*/ 60 w 83"/>
                <a:gd name="T31" fmla="*/ 77 h 100"/>
                <a:gd name="T32" fmla="*/ 56 w 83"/>
                <a:gd name="T33" fmla="*/ 93 h 100"/>
                <a:gd name="T34" fmla="*/ 27 w 83"/>
                <a:gd name="T35" fmla="*/ 93 h 100"/>
                <a:gd name="T36" fmla="*/ 22 w 83"/>
                <a:gd name="T37" fmla="*/ 78 h 100"/>
                <a:gd name="T38" fmla="*/ 7 w 83"/>
                <a:gd name="T39" fmla="*/ 48 h 100"/>
                <a:gd name="T40" fmla="*/ 8 w 83"/>
                <a:gd name="T41" fmla="*/ 48 h 100"/>
                <a:gd name="T42" fmla="*/ 7 w 83"/>
                <a:gd name="T43" fmla="*/ 43 h 100"/>
                <a:gd name="T44" fmla="*/ 7 w 83"/>
                <a:gd name="T45" fmla="*/ 41 h 100"/>
                <a:gd name="T46" fmla="*/ 41 w 83"/>
                <a:gd name="T47" fmla="*/ 7 h 100"/>
                <a:gd name="T48" fmla="*/ 75 w 83"/>
                <a:gd name="T49" fmla="*/ 41 h 100"/>
                <a:gd name="T50" fmla="*/ 75 w 83"/>
                <a:gd name="T51" fmla="*/ 43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3" h="100">
                  <a:moveTo>
                    <a:pt x="83" y="41"/>
                  </a:moveTo>
                  <a:cubicBezTo>
                    <a:pt x="83" y="18"/>
                    <a:pt x="64" y="0"/>
                    <a:pt x="41" y="0"/>
                  </a:cubicBezTo>
                  <a:cubicBezTo>
                    <a:pt x="18" y="0"/>
                    <a:pt x="0" y="18"/>
                    <a:pt x="0" y="41"/>
                  </a:cubicBezTo>
                  <a:cubicBezTo>
                    <a:pt x="0" y="43"/>
                    <a:pt x="0" y="44"/>
                    <a:pt x="0" y="45"/>
                  </a:cubicBezTo>
                  <a:cubicBezTo>
                    <a:pt x="0" y="46"/>
                    <a:pt x="1" y="62"/>
                    <a:pt x="16" y="82"/>
                  </a:cubicBezTo>
                  <a:cubicBezTo>
                    <a:pt x="21" y="88"/>
                    <a:pt x="19" y="100"/>
                    <a:pt x="19" y="100"/>
                  </a:cubicBezTo>
                  <a:cubicBezTo>
                    <a:pt x="25" y="100"/>
                    <a:pt x="32" y="100"/>
                    <a:pt x="38" y="100"/>
                  </a:cubicBezTo>
                  <a:cubicBezTo>
                    <a:pt x="40" y="100"/>
                    <a:pt x="42" y="100"/>
                    <a:pt x="44" y="100"/>
                  </a:cubicBezTo>
                  <a:cubicBezTo>
                    <a:pt x="51" y="100"/>
                    <a:pt x="57" y="100"/>
                    <a:pt x="63" y="100"/>
                  </a:cubicBezTo>
                  <a:cubicBezTo>
                    <a:pt x="63" y="100"/>
                    <a:pt x="61" y="88"/>
                    <a:pt x="66" y="82"/>
                  </a:cubicBezTo>
                  <a:cubicBezTo>
                    <a:pt x="82" y="62"/>
                    <a:pt x="83" y="46"/>
                    <a:pt x="82" y="45"/>
                  </a:cubicBezTo>
                  <a:cubicBezTo>
                    <a:pt x="82" y="44"/>
                    <a:pt x="83" y="43"/>
                    <a:pt x="83" y="41"/>
                  </a:cubicBezTo>
                  <a:close/>
                  <a:moveTo>
                    <a:pt x="75" y="43"/>
                  </a:moveTo>
                  <a:cubicBezTo>
                    <a:pt x="75" y="48"/>
                    <a:pt x="75" y="48"/>
                    <a:pt x="75" y="48"/>
                  </a:cubicBezTo>
                  <a:cubicBezTo>
                    <a:pt x="75" y="48"/>
                    <a:pt x="75" y="48"/>
                    <a:pt x="75" y="48"/>
                  </a:cubicBezTo>
                  <a:cubicBezTo>
                    <a:pt x="74" y="52"/>
                    <a:pt x="71" y="63"/>
                    <a:pt x="60" y="77"/>
                  </a:cubicBezTo>
                  <a:cubicBezTo>
                    <a:pt x="57" y="82"/>
                    <a:pt x="56" y="88"/>
                    <a:pt x="56" y="93"/>
                  </a:cubicBezTo>
                  <a:cubicBezTo>
                    <a:pt x="27" y="93"/>
                    <a:pt x="27" y="93"/>
                    <a:pt x="27" y="93"/>
                  </a:cubicBezTo>
                  <a:cubicBezTo>
                    <a:pt x="26" y="88"/>
                    <a:pt x="25" y="82"/>
                    <a:pt x="22" y="78"/>
                  </a:cubicBezTo>
                  <a:cubicBezTo>
                    <a:pt x="11" y="63"/>
                    <a:pt x="8" y="52"/>
                    <a:pt x="7" y="48"/>
                  </a:cubicBezTo>
                  <a:cubicBezTo>
                    <a:pt x="8" y="48"/>
                    <a:pt x="8" y="48"/>
                    <a:pt x="8" y="48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7" y="42"/>
                    <a:pt x="7" y="42"/>
                    <a:pt x="7" y="41"/>
                  </a:cubicBezTo>
                  <a:cubicBezTo>
                    <a:pt x="7" y="22"/>
                    <a:pt x="22" y="7"/>
                    <a:pt x="41" y="7"/>
                  </a:cubicBezTo>
                  <a:cubicBezTo>
                    <a:pt x="60" y="7"/>
                    <a:pt x="75" y="22"/>
                    <a:pt x="75" y="41"/>
                  </a:cubicBezTo>
                  <a:cubicBezTo>
                    <a:pt x="75" y="42"/>
                    <a:pt x="75" y="42"/>
                    <a:pt x="75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82" name="Freeform 238"/>
            <p:cNvSpPr>
              <a:spLocks/>
            </p:cNvSpPr>
            <p:nvPr/>
          </p:nvSpPr>
          <p:spPr bwMode="auto">
            <a:xfrm>
              <a:off x="6126163" y="3616326"/>
              <a:ext cx="98425" cy="30163"/>
            </a:xfrm>
            <a:custGeom>
              <a:avLst/>
              <a:gdLst>
                <a:gd name="T0" fmla="*/ 0 w 26"/>
                <a:gd name="T1" fmla="*/ 0 h 8"/>
                <a:gd name="T2" fmla="*/ 0 w 26"/>
                <a:gd name="T3" fmla="*/ 2 h 8"/>
                <a:gd name="T4" fmla="*/ 6 w 26"/>
                <a:gd name="T5" fmla="*/ 8 h 8"/>
                <a:gd name="T6" fmla="*/ 20 w 26"/>
                <a:gd name="T7" fmla="*/ 8 h 8"/>
                <a:gd name="T8" fmla="*/ 26 w 26"/>
                <a:gd name="T9" fmla="*/ 2 h 8"/>
                <a:gd name="T10" fmla="*/ 26 w 26"/>
                <a:gd name="T11" fmla="*/ 0 h 8"/>
                <a:gd name="T12" fmla="*/ 0 w 26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8"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6"/>
                    <a:pt x="3" y="8"/>
                    <a:pt x="6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3" y="8"/>
                    <a:pt x="26" y="6"/>
                    <a:pt x="26" y="2"/>
                  </a:cubicBezTo>
                  <a:cubicBezTo>
                    <a:pt x="26" y="0"/>
                    <a:pt x="26" y="0"/>
                    <a:pt x="26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83" name="Rectangle 239"/>
            <p:cNvSpPr>
              <a:spLocks noChangeArrowheads="1"/>
            </p:cNvSpPr>
            <p:nvPr/>
          </p:nvSpPr>
          <p:spPr bwMode="auto">
            <a:xfrm>
              <a:off x="6092826" y="3554413"/>
              <a:ext cx="166688" cy="1270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84" name="Rectangle 240"/>
            <p:cNvSpPr>
              <a:spLocks noChangeArrowheads="1"/>
            </p:cNvSpPr>
            <p:nvPr/>
          </p:nvSpPr>
          <p:spPr bwMode="auto">
            <a:xfrm>
              <a:off x="6092826" y="3578226"/>
              <a:ext cx="166688" cy="1428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85" name="Freeform 241"/>
            <p:cNvSpPr>
              <a:spLocks/>
            </p:cNvSpPr>
            <p:nvPr/>
          </p:nvSpPr>
          <p:spPr bwMode="auto">
            <a:xfrm>
              <a:off x="6092826" y="3605213"/>
              <a:ext cx="166688" cy="30163"/>
            </a:xfrm>
            <a:custGeom>
              <a:avLst/>
              <a:gdLst>
                <a:gd name="T0" fmla="*/ 0 w 44"/>
                <a:gd name="T1" fmla="*/ 0 h 8"/>
                <a:gd name="T2" fmla="*/ 11 w 44"/>
                <a:gd name="T3" fmla="*/ 8 h 8"/>
                <a:gd name="T4" fmla="*/ 34 w 44"/>
                <a:gd name="T5" fmla="*/ 8 h 8"/>
                <a:gd name="T6" fmla="*/ 44 w 44"/>
                <a:gd name="T7" fmla="*/ 0 h 8"/>
                <a:gd name="T8" fmla="*/ 0 w 44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8">
                  <a:moveTo>
                    <a:pt x="0" y="0"/>
                  </a:moveTo>
                  <a:cubicBezTo>
                    <a:pt x="1" y="4"/>
                    <a:pt x="5" y="8"/>
                    <a:pt x="11" y="8"/>
                  </a:cubicBezTo>
                  <a:cubicBezTo>
                    <a:pt x="34" y="8"/>
                    <a:pt x="34" y="8"/>
                    <a:pt x="34" y="8"/>
                  </a:cubicBezTo>
                  <a:cubicBezTo>
                    <a:pt x="39" y="8"/>
                    <a:pt x="44" y="4"/>
                    <a:pt x="44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86" name="Freeform 242"/>
            <p:cNvSpPr>
              <a:spLocks/>
            </p:cNvSpPr>
            <p:nvPr/>
          </p:nvSpPr>
          <p:spPr bwMode="auto">
            <a:xfrm>
              <a:off x="6167438" y="3017838"/>
              <a:ext cx="34925" cy="87313"/>
            </a:xfrm>
            <a:custGeom>
              <a:avLst/>
              <a:gdLst>
                <a:gd name="T0" fmla="*/ 4 w 9"/>
                <a:gd name="T1" fmla="*/ 23 h 23"/>
                <a:gd name="T2" fmla="*/ 0 w 9"/>
                <a:gd name="T3" fmla="*/ 19 h 23"/>
                <a:gd name="T4" fmla="*/ 0 w 9"/>
                <a:gd name="T5" fmla="*/ 5 h 23"/>
                <a:gd name="T6" fmla="*/ 4 w 9"/>
                <a:gd name="T7" fmla="*/ 0 h 23"/>
                <a:gd name="T8" fmla="*/ 9 w 9"/>
                <a:gd name="T9" fmla="*/ 5 h 23"/>
                <a:gd name="T10" fmla="*/ 9 w 9"/>
                <a:gd name="T11" fmla="*/ 19 h 23"/>
                <a:gd name="T12" fmla="*/ 4 w 9"/>
                <a:gd name="T13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23">
                  <a:moveTo>
                    <a:pt x="4" y="23"/>
                  </a:moveTo>
                  <a:cubicBezTo>
                    <a:pt x="2" y="23"/>
                    <a:pt x="0" y="21"/>
                    <a:pt x="0" y="1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7" y="0"/>
                    <a:pt x="9" y="2"/>
                    <a:pt x="9" y="5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21"/>
                    <a:pt x="7" y="23"/>
                    <a:pt x="4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87" name="Freeform 243"/>
            <p:cNvSpPr>
              <a:spLocks/>
            </p:cNvSpPr>
            <p:nvPr/>
          </p:nvSpPr>
          <p:spPr bwMode="auto">
            <a:xfrm>
              <a:off x="6027738" y="3048001"/>
              <a:ext cx="65088" cy="84138"/>
            </a:xfrm>
            <a:custGeom>
              <a:avLst/>
              <a:gdLst>
                <a:gd name="T0" fmla="*/ 12 w 17"/>
                <a:gd name="T1" fmla="*/ 22 h 22"/>
                <a:gd name="T2" fmla="*/ 8 w 17"/>
                <a:gd name="T3" fmla="*/ 20 h 22"/>
                <a:gd name="T4" fmla="*/ 1 w 17"/>
                <a:gd name="T5" fmla="*/ 7 h 22"/>
                <a:gd name="T6" fmla="*/ 3 w 17"/>
                <a:gd name="T7" fmla="*/ 1 h 22"/>
                <a:gd name="T8" fmla="*/ 9 w 17"/>
                <a:gd name="T9" fmla="*/ 3 h 22"/>
                <a:gd name="T10" fmla="*/ 16 w 17"/>
                <a:gd name="T11" fmla="*/ 15 h 22"/>
                <a:gd name="T12" fmla="*/ 14 w 17"/>
                <a:gd name="T13" fmla="*/ 21 h 22"/>
                <a:gd name="T14" fmla="*/ 12 w 17"/>
                <a:gd name="T1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22">
                  <a:moveTo>
                    <a:pt x="12" y="22"/>
                  </a:moveTo>
                  <a:cubicBezTo>
                    <a:pt x="11" y="22"/>
                    <a:pt x="9" y="21"/>
                    <a:pt x="8" y="20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5"/>
                    <a:pt x="1" y="3"/>
                    <a:pt x="3" y="1"/>
                  </a:cubicBezTo>
                  <a:cubicBezTo>
                    <a:pt x="5" y="0"/>
                    <a:pt x="8" y="1"/>
                    <a:pt x="9" y="3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7" y="17"/>
                    <a:pt x="16" y="20"/>
                    <a:pt x="14" y="21"/>
                  </a:cubicBezTo>
                  <a:cubicBezTo>
                    <a:pt x="14" y="22"/>
                    <a:pt x="13" y="22"/>
                    <a:pt x="12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88" name="Freeform 244"/>
            <p:cNvSpPr>
              <a:spLocks/>
            </p:cNvSpPr>
            <p:nvPr/>
          </p:nvSpPr>
          <p:spPr bwMode="auto">
            <a:xfrm>
              <a:off x="5924551" y="3148013"/>
              <a:ext cx="84138" cy="60325"/>
            </a:xfrm>
            <a:custGeom>
              <a:avLst/>
              <a:gdLst>
                <a:gd name="T0" fmla="*/ 17 w 22"/>
                <a:gd name="T1" fmla="*/ 16 h 16"/>
                <a:gd name="T2" fmla="*/ 15 w 22"/>
                <a:gd name="T3" fmla="*/ 16 h 16"/>
                <a:gd name="T4" fmla="*/ 3 w 22"/>
                <a:gd name="T5" fmla="*/ 9 h 16"/>
                <a:gd name="T6" fmla="*/ 1 w 22"/>
                <a:gd name="T7" fmla="*/ 3 h 16"/>
                <a:gd name="T8" fmla="*/ 7 w 22"/>
                <a:gd name="T9" fmla="*/ 1 h 16"/>
                <a:gd name="T10" fmla="*/ 19 w 22"/>
                <a:gd name="T11" fmla="*/ 8 h 16"/>
                <a:gd name="T12" fmla="*/ 21 w 22"/>
                <a:gd name="T13" fmla="*/ 14 h 16"/>
                <a:gd name="T14" fmla="*/ 17 w 22"/>
                <a:gd name="T1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" h="16">
                  <a:moveTo>
                    <a:pt x="17" y="16"/>
                  </a:moveTo>
                  <a:cubicBezTo>
                    <a:pt x="16" y="16"/>
                    <a:pt x="15" y="16"/>
                    <a:pt x="15" y="16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0" y="7"/>
                    <a:pt x="0" y="5"/>
                    <a:pt x="1" y="3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21" y="9"/>
                    <a:pt x="22" y="12"/>
                    <a:pt x="21" y="14"/>
                  </a:cubicBezTo>
                  <a:cubicBezTo>
                    <a:pt x="20" y="15"/>
                    <a:pt x="19" y="16"/>
                    <a:pt x="17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89" name="Freeform 245"/>
            <p:cNvSpPr>
              <a:spLocks/>
            </p:cNvSpPr>
            <p:nvPr/>
          </p:nvSpPr>
          <p:spPr bwMode="auto">
            <a:xfrm>
              <a:off x="5886451" y="3284538"/>
              <a:ext cx="84138" cy="34925"/>
            </a:xfrm>
            <a:custGeom>
              <a:avLst/>
              <a:gdLst>
                <a:gd name="T0" fmla="*/ 18 w 22"/>
                <a:gd name="T1" fmla="*/ 9 h 9"/>
                <a:gd name="T2" fmla="*/ 4 w 22"/>
                <a:gd name="T3" fmla="*/ 9 h 9"/>
                <a:gd name="T4" fmla="*/ 0 w 22"/>
                <a:gd name="T5" fmla="*/ 5 h 9"/>
                <a:gd name="T6" fmla="*/ 4 w 22"/>
                <a:gd name="T7" fmla="*/ 0 h 9"/>
                <a:gd name="T8" fmla="*/ 18 w 22"/>
                <a:gd name="T9" fmla="*/ 0 h 9"/>
                <a:gd name="T10" fmla="*/ 22 w 22"/>
                <a:gd name="T11" fmla="*/ 5 h 9"/>
                <a:gd name="T12" fmla="*/ 18 w 22"/>
                <a:gd name="T13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9">
                  <a:moveTo>
                    <a:pt x="18" y="9"/>
                  </a:moveTo>
                  <a:cubicBezTo>
                    <a:pt x="4" y="9"/>
                    <a:pt x="4" y="9"/>
                    <a:pt x="4" y="9"/>
                  </a:cubicBezTo>
                  <a:cubicBezTo>
                    <a:pt x="2" y="9"/>
                    <a:pt x="0" y="7"/>
                    <a:pt x="0" y="5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21" y="0"/>
                    <a:pt x="22" y="2"/>
                    <a:pt x="22" y="5"/>
                  </a:cubicBezTo>
                  <a:cubicBezTo>
                    <a:pt x="22" y="7"/>
                    <a:pt x="21" y="9"/>
                    <a:pt x="18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90" name="Freeform 246"/>
            <p:cNvSpPr>
              <a:spLocks/>
            </p:cNvSpPr>
            <p:nvPr/>
          </p:nvSpPr>
          <p:spPr bwMode="auto">
            <a:xfrm>
              <a:off x="6343651" y="3409951"/>
              <a:ext cx="87313" cy="61913"/>
            </a:xfrm>
            <a:custGeom>
              <a:avLst/>
              <a:gdLst>
                <a:gd name="T0" fmla="*/ 18 w 23"/>
                <a:gd name="T1" fmla="*/ 16 h 16"/>
                <a:gd name="T2" fmla="*/ 15 w 23"/>
                <a:gd name="T3" fmla="*/ 16 h 16"/>
                <a:gd name="T4" fmla="*/ 3 w 23"/>
                <a:gd name="T5" fmla="*/ 9 h 16"/>
                <a:gd name="T6" fmla="*/ 2 w 23"/>
                <a:gd name="T7" fmla="*/ 3 h 16"/>
                <a:gd name="T8" fmla="*/ 8 w 23"/>
                <a:gd name="T9" fmla="*/ 1 h 16"/>
                <a:gd name="T10" fmla="*/ 20 w 23"/>
                <a:gd name="T11" fmla="*/ 8 h 16"/>
                <a:gd name="T12" fmla="*/ 21 w 23"/>
                <a:gd name="T13" fmla="*/ 14 h 16"/>
                <a:gd name="T14" fmla="*/ 18 w 23"/>
                <a:gd name="T1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" h="16">
                  <a:moveTo>
                    <a:pt x="18" y="16"/>
                  </a:moveTo>
                  <a:cubicBezTo>
                    <a:pt x="17" y="16"/>
                    <a:pt x="16" y="16"/>
                    <a:pt x="15" y="16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1" y="7"/>
                    <a:pt x="0" y="5"/>
                    <a:pt x="2" y="3"/>
                  </a:cubicBezTo>
                  <a:cubicBezTo>
                    <a:pt x="3" y="1"/>
                    <a:pt x="5" y="0"/>
                    <a:pt x="8" y="1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2" y="9"/>
                    <a:pt x="23" y="12"/>
                    <a:pt x="21" y="14"/>
                  </a:cubicBezTo>
                  <a:cubicBezTo>
                    <a:pt x="21" y="15"/>
                    <a:pt x="19" y="16"/>
                    <a:pt x="18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91" name="Freeform 247"/>
            <p:cNvSpPr>
              <a:spLocks/>
            </p:cNvSpPr>
            <p:nvPr/>
          </p:nvSpPr>
          <p:spPr bwMode="auto">
            <a:xfrm>
              <a:off x="6380163" y="3303588"/>
              <a:ext cx="88900" cy="30163"/>
            </a:xfrm>
            <a:custGeom>
              <a:avLst/>
              <a:gdLst>
                <a:gd name="T0" fmla="*/ 18 w 23"/>
                <a:gd name="T1" fmla="*/ 8 h 8"/>
                <a:gd name="T2" fmla="*/ 4 w 23"/>
                <a:gd name="T3" fmla="*/ 8 h 8"/>
                <a:gd name="T4" fmla="*/ 0 w 23"/>
                <a:gd name="T5" fmla="*/ 4 h 8"/>
                <a:gd name="T6" fmla="*/ 4 w 23"/>
                <a:gd name="T7" fmla="*/ 0 h 8"/>
                <a:gd name="T8" fmla="*/ 18 w 23"/>
                <a:gd name="T9" fmla="*/ 0 h 8"/>
                <a:gd name="T10" fmla="*/ 23 w 23"/>
                <a:gd name="T11" fmla="*/ 4 h 8"/>
                <a:gd name="T12" fmla="*/ 18 w 23"/>
                <a:gd name="T13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8">
                  <a:moveTo>
                    <a:pt x="18" y="8"/>
                  </a:moveTo>
                  <a:cubicBezTo>
                    <a:pt x="4" y="8"/>
                    <a:pt x="4" y="8"/>
                    <a:pt x="4" y="8"/>
                  </a:cubicBezTo>
                  <a:cubicBezTo>
                    <a:pt x="2" y="8"/>
                    <a:pt x="0" y="7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21" y="0"/>
                    <a:pt x="23" y="2"/>
                    <a:pt x="23" y="4"/>
                  </a:cubicBezTo>
                  <a:cubicBezTo>
                    <a:pt x="23" y="7"/>
                    <a:pt x="21" y="8"/>
                    <a:pt x="18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92" name="Freeform 248"/>
            <p:cNvSpPr>
              <a:spLocks/>
            </p:cNvSpPr>
            <p:nvPr/>
          </p:nvSpPr>
          <p:spPr bwMode="auto">
            <a:xfrm>
              <a:off x="6354763" y="3162301"/>
              <a:ext cx="82550" cy="61913"/>
            </a:xfrm>
            <a:custGeom>
              <a:avLst/>
              <a:gdLst>
                <a:gd name="T0" fmla="*/ 5 w 22"/>
                <a:gd name="T1" fmla="*/ 16 h 16"/>
                <a:gd name="T2" fmla="*/ 1 w 22"/>
                <a:gd name="T3" fmla="*/ 14 h 16"/>
                <a:gd name="T4" fmla="*/ 2 w 22"/>
                <a:gd name="T5" fmla="*/ 8 h 16"/>
                <a:gd name="T6" fmla="*/ 15 w 22"/>
                <a:gd name="T7" fmla="*/ 1 h 16"/>
                <a:gd name="T8" fmla="*/ 21 w 22"/>
                <a:gd name="T9" fmla="*/ 2 h 16"/>
                <a:gd name="T10" fmla="*/ 19 w 22"/>
                <a:gd name="T11" fmla="*/ 8 h 16"/>
                <a:gd name="T12" fmla="*/ 7 w 22"/>
                <a:gd name="T13" fmla="*/ 16 h 16"/>
                <a:gd name="T14" fmla="*/ 5 w 22"/>
                <a:gd name="T1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" h="16">
                  <a:moveTo>
                    <a:pt x="5" y="16"/>
                  </a:moveTo>
                  <a:cubicBezTo>
                    <a:pt x="3" y="16"/>
                    <a:pt x="2" y="15"/>
                    <a:pt x="1" y="14"/>
                  </a:cubicBezTo>
                  <a:cubicBezTo>
                    <a:pt x="0" y="12"/>
                    <a:pt x="0" y="9"/>
                    <a:pt x="2" y="8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7" y="0"/>
                    <a:pt x="19" y="0"/>
                    <a:pt x="21" y="2"/>
                  </a:cubicBezTo>
                  <a:cubicBezTo>
                    <a:pt x="22" y="5"/>
                    <a:pt x="21" y="7"/>
                    <a:pt x="19" y="8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" y="16"/>
                    <a:pt x="5" y="16"/>
                    <a:pt x="5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93" name="Freeform 249"/>
            <p:cNvSpPr>
              <a:spLocks/>
            </p:cNvSpPr>
            <p:nvPr/>
          </p:nvSpPr>
          <p:spPr bwMode="auto">
            <a:xfrm>
              <a:off x="6273801" y="3055938"/>
              <a:ext cx="65088" cy="84138"/>
            </a:xfrm>
            <a:custGeom>
              <a:avLst/>
              <a:gdLst>
                <a:gd name="T0" fmla="*/ 5 w 17"/>
                <a:gd name="T1" fmla="*/ 22 h 22"/>
                <a:gd name="T2" fmla="*/ 3 w 17"/>
                <a:gd name="T3" fmla="*/ 21 h 22"/>
                <a:gd name="T4" fmla="*/ 1 w 17"/>
                <a:gd name="T5" fmla="*/ 15 h 22"/>
                <a:gd name="T6" fmla="*/ 8 w 17"/>
                <a:gd name="T7" fmla="*/ 3 h 22"/>
                <a:gd name="T8" fmla="*/ 14 w 17"/>
                <a:gd name="T9" fmla="*/ 2 h 22"/>
                <a:gd name="T10" fmla="*/ 16 w 17"/>
                <a:gd name="T11" fmla="*/ 8 h 22"/>
                <a:gd name="T12" fmla="*/ 9 w 17"/>
                <a:gd name="T13" fmla="*/ 20 h 22"/>
                <a:gd name="T14" fmla="*/ 5 w 17"/>
                <a:gd name="T1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22">
                  <a:moveTo>
                    <a:pt x="5" y="22"/>
                  </a:moveTo>
                  <a:cubicBezTo>
                    <a:pt x="4" y="22"/>
                    <a:pt x="4" y="22"/>
                    <a:pt x="3" y="21"/>
                  </a:cubicBezTo>
                  <a:cubicBezTo>
                    <a:pt x="1" y="20"/>
                    <a:pt x="0" y="18"/>
                    <a:pt x="1" y="15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10" y="1"/>
                    <a:pt x="12" y="0"/>
                    <a:pt x="14" y="2"/>
                  </a:cubicBezTo>
                  <a:cubicBezTo>
                    <a:pt x="17" y="3"/>
                    <a:pt x="17" y="5"/>
                    <a:pt x="16" y="8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8" y="21"/>
                    <a:pt x="7" y="22"/>
                    <a:pt x="5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</p:grpSp>
      <p:grpSp>
        <p:nvGrpSpPr>
          <p:cNvPr id="94" name="组合 93"/>
          <p:cNvGrpSpPr/>
          <p:nvPr/>
        </p:nvGrpSpPr>
        <p:grpSpPr>
          <a:xfrm>
            <a:off x="9679506" y="3397085"/>
            <a:ext cx="585689" cy="717333"/>
            <a:chOff x="5749925" y="3003550"/>
            <a:chExt cx="692151" cy="847725"/>
          </a:xfrm>
          <a:solidFill>
            <a:schemeClr val="tx1">
              <a:lumMod val="95000"/>
              <a:lumOff val="5000"/>
            </a:schemeClr>
          </a:solidFill>
        </p:grpSpPr>
        <p:sp>
          <p:nvSpPr>
            <p:cNvPr id="95" name="Freeform 433"/>
            <p:cNvSpPr>
              <a:spLocks/>
            </p:cNvSpPr>
            <p:nvPr/>
          </p:nvSpPr>
          <p:spPr bwMode="auto">
            <a:xfrm>
              <a:off x="5964238" y="3208338"/>
              <a:ext cx="114300" cy="130175"/>
            </a:xfrm>
            <a:custGeom>
              <a:avLst/>
              <a:gdLst>
                <a:gd name="T0" fmla="*/ 21 w 30"/>
                <a:gd name="T1" fmla="*/ 31 h 34"/>
                <a:gd name="T2" fmla="*/ 27 w 30"/>
                <a:gd name="T3" fmla="*/ 12 h 34"/>
                <a:gd name="T4" fmla="*/ 9 w 30"/>
                <a:gd name="T5" fmla="*/ 3 h 34"/>
                <a:gd name="T6" fmla="*/ 3 w 30"/>
                <a:gd name="T7" fmla="*/ 22 h 34"/>
                <a:gd name="T8" fmla="*/ 21 w 30"/>
                <a:gd name="T9" fmla="*/ 3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34">
                  <a:moveTo>
                    <a:pt x="21" y="31"/>
                  </a:moveTo>
                  <a:cubicBezTo>
                    <a:pt x="27" y="29"/>
                    <a:pt x="30" y="20"/>
                    <a:pt x="27" y="12"/>
                  </a:cubicBezTo>
                  <a:cubicBezTo>
                    <a:pt x="23" y="4"/>
                    <a:pt x="15" y="0"/>
                    <a:pt x="9" y="3"/>
                  </a:cubicBezTo>
                  <a:cubicBezTo>
                    <a:pt x="2" y="5"/>
                    <a:pt x="0" y="14"/>
                    <a:pt x="3" y="22"/>
                  </a:cubicBezTo>
                  <a:cubicBezTo>
                    <a:pt x="7" y="30"/>
                    <a:pt x="14" y="34"/>
                    <a:pt x="21" y="3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96" name="Freeform 434"/>
            <p:cNvSpPr>
              <a:spLocks/>
            </p:cNvSpPr>
            <p:nvPr/>
          </p:nvSpPr>
          <p:spPr bwMode="auto">
            <a:xfrm>
              <a:off x="6364288" y="3224213"/>
              <a:ext cx="77788" cy="38100"/>
            </a:xfrm>
            <a:custGeom>
              <a:avLst/>
              <a:gdLst>
                <a:gd name="T0" fmla="*/ 17 w 20"/>
                <a:gd name="T1" fmla="*/ 2 h 10"/>
                <a:gd name="T2" fmla="*/ 4 w 20"/>
                <a:gd name="T3" fmla="*/ 0 h 10"/>
                <a:gd name="T4" fmla="*/ 0 w 20"/>
                <a:gd name="T5" fmla="*/ 4 h 10"/>
                <a:gd name="T6" fmla="*/ 3 w 20"/>
                <a:gd name="T7" fmla="*/ 8 h 10"/>
                <a:gd name="T8" fmla="*/ 16 w 20"/>
                <a:gd name="T9" fmla="*/ 10 h 10"/>
                <a:gd name="T10" fmla="*/ 16 w 20"/>
                <a:gd name="T11" fmla="*/ 10 h 10"/>
                <a:gd name="T12" fmla="*/ 20 w 20"/>
                <a:gd name="T13" fmla="*/ 7 h 10"/>
                <a:gd name="T14" fmla="*/ 17 w 20"/>
                <a:gd name="T15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10">
                  <a:moveTo>
                    <a:pt x="17" y="2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8" y="10"/>
                    <a:pt x="20" y="9"/>
                    <a:pt x="20" y="7"/>
                  </a:cubicBezTo>
                  <a:cubicBezTo>
                    <a:pt x="20" y="5"/>
                    <a:pt x="19" y="3"/>
                    <a:pt x="17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97" name="Freeform 435"/>
            <p:cNvSpPr>
              <a:spLocks/>
            </p:cNvSpPr>
            <p:nvPr/>
          </p:nvSpPr>
          <p:spPr bwMode="auto">
            <a:xfrm>
              <a:off x="6353175" y="3105150"/>
              <a:ext cx="80963" cy="50800"/>
            </a:xfrm>
            <a:custGeom>
              <a:avLst/>
              <a:gdLst>
                <a:gd name="T0" fmla="*/ 6 w 21"/>
                <a:gd name="T1" fmla="*/ 12 h 13"/>
                <a:gd name="T2" fmla="*/ 18 w 21"/>
                <a:gd name="T3" fmla="*/ 8 h 13"/>
                <a:gd name="T4" fmla="*/ 20 w 21"/>
                <a:gd name="T5" fmla="*/ 3 h 13"/>
                <a:gd name="T6" fmla="*/ 15 w 21"/>
                <a:gd name="T7" fmla="*/ 1 h 13"/>
                <a:gd name="T8" fmla="*/ 3 w 21"/>
                <a:gd name="T9" fmla="*/ 5 h 13"/>
                <a:gd name="T10" fmla="*/ 1 w 21"/>
                <a:gd name="T11" fmla="*/ 10 h 13"/>
                <a:gd name="T12" fmla="*/ 5 w 21"/>
                <a:gd name="T13" fmla="*/ 13 h 13"/>
                <a:gd name="T14" fmla="*/ 6 w 21"/>
                <a:gd name="T1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13">
                  <a:moveTo>
                    <a:pt x="6" y="12"/>
                  </a:moveTo>
                  <a:cubicBezTo>
                    <a:pt x="18" y="8"/>
                    <a:pt x="18" y="8"/>
                    <a:pt x="18" y="8"/>
                  </a:cubicBezTo>
                  <a:cubicBezTo>
                    <a:pt x="20" y="7"/>
                    <a:pt x="21" y="5"/>
                    <a:pt x="20" y="3"/>
                  </a:cubicBezTo>
                  <a:cubicBezTo>
                    <a:pt x="19" y="1"/>
                    <a:pt x="17" y="0"/>
                    <a:pt x="15" y="1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1" y="6"/>
                    <a:pt x="0" y="8"/>
                    <a:pt x="1" y="10"/>
                  </a:cubicBezTo>
                  <a:cubicBezTo>
                    <a:pt x="2" y="12"/>
                    <a:pt x="3" y="13"/>
                    <a:pt x="5" y="13"/>
                  </a:cubicBezTo>
                  <a:cubicBezTo>
                    <a:pt x="5" y="13"/>
                    <a:pt x="6" y="13"/>
                    <a:pt x="6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98" name="Freeform 436"/>
            <p:cNvSpPr>
              <a:spLocks/>
            </p:cNvSpPr>
            <p:nvPr/>
          </p:nvSpPr>
          <p:spPr bwMode="auto">
            <a:xfrm>
              <a:off x="6300788" y="3003550"/>
              <a:ext cx="60325" cy="68263"/>
            </a:xfrm>
            <a:custGeom>
              <a:avLst/>
              <a:gdLst>
                <a:gd name="T0" fmla="*/ 4 w 16"/>
                <a:gd name="T1" fmla="*/ 18 h 18"/>
                <a:gd name="T2" fmla="*/ 7 w 16"/>
                <a:gd name="T3" fmla="*/ 16 h 18"/>
                <a:gd name="T4" fmla="*/ 15 w 16"/>
                <a:gd name="T5" fmla="*/ 6 h 18"/>
                <a:gd name="T6" fmla="*/ 14 w 16"/>
                <a:gd name="T7" fmla="*/ 1 h 18"/>
                <a:gd name="T8" fmla="*/ 9 w 16"/>
                <a:gd name="T9" fmla="*/ 1 h 18"/>
                <a:gd name="T10" fmla="*/ 1 w 16"/>
                <a:gd name="T11" fmla="*/ 11 h 18"/>
                <a:gd name="T12" fmla="*/ 1 w 16"/>
                <a:gd name="T13" fmla="*/ 17 h 18"/>
                <a:gd name="T14" fmla="*/ 4 w 16"/>
                <a:gd name="T15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" h="18">
                  <a:moveTo>
                    <a:pt x="4" y="18"/>
                  </a:moveTo>
                  <a:cubicBezTo>
                    <a:pt x="5" y="18"/>
                    <a:pt x="6" y="17"/>
                    <a:pt x="7" y="1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6" y="5"/>
                    <a:pt x="16" y="2"/>
                    <a:pt x="14" y="1"/>
                  </a:cubicBezTo>
                  <a:cubicBezTo>
                    <a:pt x="12" y="0"/>
                    <a:pt x="10" y="0"/>
                    <a:pt x="9" y="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0" y="13"/>
                    <a:pt x="0" y="15"/>
                    <a:pt x="1" y="17"/>
                  </a:cubicBezTo>
                  <a:cubicBezTo>
                    <a:pt x="2" y="17"/>
                    <a:pt x="3" y="18"/>
                    <a:pt x="4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  <p:sp>
          <p:nvSpPr>
            <p:cNvPr id="99" name="Freeform 437"/>
            <p:cNvSpPr>
              <a:spLocks noEditPoints="1"/>
            </p:cNvSpPr>
            <p:nvPr/>
          </p:nvSpPr>
          <p:spPr bwMode="auto">
            <a:xfrm>
              <a:off x="5749925" y="3025775"/>
              <a:ext cx="611188" cy="825500"/>
            </a:xfrm>
            <a:custGeom>
              <a:avLst/>
              <a:gdLst>
                <a:gd name="T0" fmla="*/ 87 w 160"/>
                <a:gd name="T1" fmla="*/ 55 h 217"/>
                <a:gd name="T2" fmla="*/ 92 w 160"/>
                <a:gd name="T3" fmla="*/ 67 h 217"/>
                <a:gd name="T4" fmla="*/ 105 w 160"/>
                <a:gd name="T5" fmla="*/ 88 h 217"/>
                <a:gd name="T6" fmla="*/ 89 w 160"/>
                <a:gd name="T7" fmla="*/ 84 h 217"/>
                <a:gd name="T8" fmla="*/ 82 w 160"/>
                <a:gd name="T9" fmla="*/ 84 h 217"/>
                <a:gd name="T10" fmla="*/ 82 w 160"/>
                <a:gd name="T11" fmla="*/ 92 h 217"/>
                <a:gd name="T12" fmla="*/ 79 w 160"/>
                <a:gd name="T13" fmla="*/ 116 h 217"/>
                <a:gd name="T14" fmla="*/ 76 w 160"/>
                <a:gd name="T15" fmla="*/ 89 h 217"/>
                <a:gd name="T16" fmla="*/ 69 w 160"/>
                <a:gd name="T17" fmla="*/ 84 h 217"/>
                <a:gd name="T18" fmla="*/ 69 w 160"/>
                <a:gd name="T19" fmla="*/ 91 h 217"/>
                <a:gd name="T20" fmla="*/ 61 w 160"/>
                <a:gd name="T21" fmla="*/ 99 h 217"/>
                <a:gd name="T22" fmla="*/ 56 w 160"/>
                <a:gd name="T23" fmla="*/ 91 h 217"/>
                <a:gd name="T24" fmla="*/ 61 w 160"/>
                <a:gd name="T25" fmla="*/ 86 h 217"/>
                <a:gd name="T26" fmla="*/ 42 w 160"/>
                <a:gd name="T27" fmla="*/ 85 h 217"/>
                <a:gd name="T28" fmla="*/ 34 w 160"/>
                <a:gd name="T29" fmla="*/ 83 h 217"/>
                <a:gd name="T30" fmla="*/ 0 w 160"/>
                <a:gd name="T31" fmla="*/ 67 h 217"/>
                <a:gd name="T32" fmla="*/ 23 w 160"/>
                <a:gd name="T33" fmla="*/ 96 h 217"/>
                <a:gd name="T34" fmla="*/ 24 w 160"/>
                <a:gd name="T35" fmla="*/ 97 h 217"/>
                <a:gd name="T36" fmla="*/ 31 w 160"/>
                <a:gd name="T37" fmla="*/ 100 h 217"/>
                <a:gd name="T38" fmla="*/ 31 w 160"/>
                <a:gd name="T39" fmla="*/ 100 h 217"/>
                <a:gd name="T40" fmla="*/ 31 w 160"/>
                <a:gd name="T41" fmla="*/ 100 h 217"/>
                <a:gd name="T42" fmla="*/ 41 w 160"/>
                <a:gd name="T43" fmla="*/ 100 h 217"/>
                <a:gd name="T44" fmla="*/ 56 w 160"/>
                <a:gd name="T45" fmla="*/ 150 h 217"/>
                <a:gd name="T46" fmla="*/ 60 w 160"/>
                <a:gd name="T47" fmla="*/ 217 h 217"/>
                <a:gd name="T48" fmla="*/ 79 w 160"/>
                <a:gd name="T49" fmla="*/ 152 h 217"/>
                <a:gd name="T50" fmla="*/ 93 w 160"/>
                <a:gd name="T51" fmla="*/ 207 h 217"/>
                <a:gd name="T52" fmla="*/ 105 w 160"/>
                <a:gd name="T53" fmla="*/ 164 h 217"/>
                <a:gd name="T54" fmla="*/ 99 w 160"/>
                <a:gd name="T55" fmla="*/ 150 h 217"/>
                <a:gd name="T56" fmla="*/ 101 w 160"/>
                <a:gd name="T57" fmla="*/ 103 h 217"/>
                <a:gd name="T58" fmla="*/ 111 w 160"/>
                <a:gd name="T59" fmla="*/ 106 h 217"/>
                <a:gd name="T60" fmla="*/ 111 w 160"/>
                <a:gd name="T61" fmla="*/ 106 h 217"/>
                <a:gd name="T62" fmla="*/ 121 w 160"/>
                <a:gd name="T63" fmla="*/ 98 h 217"/>
                <a:gd name="T64" fmla="*/ 121 w 160"/>
                <a:gd name="T65" fmla="*/ 98 h 217"/>
                <a:gd name="T66" fmla="*/ 121 w 160"/>
                <a:gd name="T67" fmla="*/ 97 h 217"/>
                <a:gd name="T68" fmla="*/ 121 w 160"/>
                <a:gd name="T69" fmla="*/ 72 h 217"/>
                <a:gd name="T70" fmla="*/ 151 w 160"/>
                <a:gd name="T71" fmla="*/ 35 h 217"/>
                <a:gd name="T72" fmla="*/ 134 w 160"/>
                <a:gd name="T73" fmla="*/ 43 h 217"/>
                <a:gd name="T74" fmla="*/ 145 w 160"/>
                <a:gd name="T75" fmla="*/ 38 h 217"/>
                <a:gd name="T76" fmla="*/ 134 w 160"/>
                <a:gd name="T77" fmla="*/ 43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60" h="217">
                  <a:moveTo>
                    <a:pt x="125" y="0"/>
                  </a:moveTo>
                  <a:cubicBezTo>
                    <a:pt x="119" y="9"/>
                    <a:pt x="93" y="48"/>
                    <a:pt x="87" y="55"/>
                  </a:cubicBezTo>
                  <a:cubicBezTo>
                    <a:pt x="88" y="58"/>
                    <a:pt x="89" y="59"/>
                    <a:pt x="90" y="61"/>
                  </a:cubicBezTo>
                  <a:cubicBezTo>
                    <a:pt x="91" y="64"/>
                    <a:pt x="91" y="65"/>
                    <a:pt x="92" y="67"/>
                  </a:cubicBezTo>
                  <a:cubicBezTo>
                    <a:pt x="94" y="67"/>
                    <a:pt x="98" y="68"/>
                    <a:pt x="104" y="69"/>
                  </a:cubicBezTo>
                  <a:cubicBezTo>
                    <a:pt x="105" y="88"/>
                    <a:pt x="105" y="88"/>
                    <a:pt x="105" y="88"/>
                  </a:cubicBezTo>
                  <a:cubicBezTo>
                    <a:pt x="91" y="85"/>
                    <a:pt x="91" y="85"/>
                    <a:pt x="91" y="85"/>
                  </a:cubicBezTo>
                  <a:cubicBezTo>
                    <a:pt x="91" y="85"/>
                    <a:pt x="89" y="84"/>
                    <a:pt x="89" y="84"/>
                  </a:cubicBezTo>
                  <a:cubicBezTo>
                    <a:pt x="87" y="84"/>
                    <a:pt x="85" y="84"/>
                    <a:pt x="82" y="84"/>
                  </a:cubicBezTo>
                  <a:cubicBezTo>
                    <a:pt x="82" y="84"/>
                    <a:pt x="82" y="84"/>
                    <a:pt x="82" y="84"/>
                  </a:cubicBezTo>
                  <a:cubicBezTo>
                    <a:pt x="88" y="88"/>
                    <a:pt x="88" y="88"/>
                    <a:pt x="88" y="88"/>
                  </a:cubicBezTo>
                  <a:cubicBezTo>
                    <a:pt x="82" y="92"/>
                    <a:pt x="82" y="92"/>
                    <a:pt x="82" y="92"/>
                  </a:cubicBezTo>
                  <a:cubicBezTo>
                    <a:pt x="85" y="97"/>
                    <a:pt x="85" y="97"/>
                    <a:pt x="85" y="97"/>
                  </a:cubicBezTo>
                  <a:cubicBezTo>
                    <a:pt x="79" y="116"/>
                    <a:pt x="79" y="116"/>
                    <a:pt x="79" y="116"/>
                  </a:cubicBezTo>
                  <a:cubicBezTo>
                    <a:pt x="75" y="90"/>
                    <a:pt x="75" y="90"/>
                    <a:pt x="75" y="90"/>
                  </a:cubicBezTo>
                  <a:cubicBezTo>
                    <a:pt x="76" y="89"/>
                    <a:pt x="76" y="89"/>
                    <a:pt x="76" y="89"/>
                  </a:cubicBezTo>
                  <a:cubicBezTo>
                    <a:pt x="74" y="83"/>
                    <a:pt x="74" y="83"/>
                    <a:pt x="74" y="83"/>
                  </a:cubicBezTo>
                  <a:cubicBezTo>
                    <a:pt x="69" y="84"/>
                    <a:pt x="69" y="84"/>
                    <a:pt x="69" y="84"/>
                  </a:cubicBezTo>
                  <a:cubicBezTo>
                    <a:pt x="68" y="90"/>
                    <a:pt x="68" y="90"/>
                    <a:pt x="68" y="90"/>
                  </a:cubicBezTo>
                  <a:cubicBezTo>
                    <a:pt x="69" y="91"/>
                    <a:pt x="69" y="91"/>
                    <a:pt x="69" y="91"/>
                  </a:cubicBezTo>
                  <a:cubicBezTo>
                    <a:pt x="70" y="117"/>
                    <a:pt x="70" y="117"/>
                    <a:pt x="70" y="117"/>
                  </a:cubicBezTo>
                  <a:cubicBezTo>
                    <a:pt x="61" y="99"/>
                    <a:pt x="61" y="99"/>
                    <a:pt x="61" y="99"/>
                  </a:cubicBezTo>
                  <a:cubicBezTo>
                    <a:pt x="63" y="94"/>
                    <a:pt x="63" y="94"/>
                    <a:pt x="63" y="94"/>
                  </a:cubicBezTo>
                  <a:cubicBezTo>
                    <a:pt x="56" y="91"/>
                    <a:pt x="56" y="91"/>
                    <a:pt x="56" y="91"/>
                  </a:cubicBezTo>
                  <a:cubicBezTo>
                    <a:pt x="61" y="86"/>
                    <a:pt x="61" y="86"/>
                    <a:pt x="61" y="86"/>
                  </a:cubicBezTo>
                  <a:cubicBezTo>
                    <a:pt x="61" y="86"/>
                    <a:pt x="61" y="86"/>
                    <a:pt x="61" y="86"/>
                  </a:cubicBezTo>
                  <a:cubicBezTo>
                    <a:pt x="61" y="86"/>
                    <a:pt x="59" y="86"/>
                    <a:pt x="58" y="86"/>
                  </a:cubicBezTo>
                  <a:cubicBezTo>
                    <a:pt x="42" y="85"/>
                    <a:pt x="42" y="85"/>
                    <a:pt x="42" y="85"/>
                  </a:cubicBezTo>
                  <a:cubicBezTo>
                    <a:pt x="35" y="85"/>
                    <a:pt x="35" y="85"/>
                    <a:pt x="35" y="85"/>
                  </a:cubicBezTo>
                  <a:cubicBezTo>
                    <a:pt x="34" y="83"/>
                    <a:pt x="34" y="83"/>
                    <a:pt x="34" y="83"/>
                  </a:cubicBezTo>
                  <a:cubicBezTo>
                    <a:pt x="15" y="56"/>
                    <a:pt x="15" y="56"/>
                    <a:pt x="15" y="56"/>
                  </a:cubicBezTo>
                  <a:cubicBezTo>
                    <a:pt x="10" y="60"/>
                    <a:pt x="5" y="63"/>
                    <a:pt x="0" y="67"/>
                  </a:cubicBezTo>
                  <a:cubicBezTo>
                    <a:pt x="21" y="93"/>
                    <a:pt x="21" y="93"/>
                    <a:pt x="21" y="93"/>
                  </a:cubicBezTo>
                  <a:cubicBezTo>
                    <a:pt x="23" y="96"/>
                    <a:pt x="23" y="96"/>
                    <a:pt x="23" y="96"/>
                  </a:cubicBezTo>
                  <a:cubicBezTo>
                    <a:pt x="24" y="97"/>
                    <a:pt x="24" y="97"/>
                    <a:pt x="24" y="97"/>
                  </a:cubicBezTo>
                  <a:cubicBezTo>
                    <a:pt x="24" y="97"/>
                    <a:pt x="24" y="97"/>
                    <a:pt x="24" y="97"/>
                  </a:cubicBezTo>
                  <a:cubicBezTo>
                    <a:pt x="24" y="97"/>
                    <a:pt x="24" y="97"/>
                    <a:pt x="24" y="97"/>
                  </a:cubicBezTo>
                  <a:cubicBezTo>
                    <a:pt x="27" y="98"/>
                    <a:pt x="18" y="94"/>
                    <a:pt x="31" y="100"/>
                  </a:cubicBezTo>
                  <a:cubicBezTo>
                    <a:pt x="31" y="100"/>
                    <a:pt x="31" y="100"/>
                    <a:pt x="31" y="100"/>
                  </a:cubicBezTo>
                  <a:cubicBezTo>
                    <a:pt x="31" y="100"/>
                    <a:pt x="31" y="100"/>
                    <a:pt x="31" y="100"/>
                  </a:cubicBezTo>
                  <a:cubicBezTo>
                    <a:pt x="31" y="100"/>
                    <a:pt x="31" y="100"/>
                    <a:pt x="31" y="100"/>
                  </a:cubicBezTo>
                  <a:cubicBezTo>
                    <a:pt x="31" y="100"/>
                    <a:pt x="31" y="100"/>
                    <a:pt x="31" y="100"/>
                  </a:cubicBezTo>
                  <a:cubicBezTo>
                    <a:pt x="33" y="100"/>
                    <a:pt x="33" y="100"/>
                    <a:pt x="33" y="100"/>
                  </a:cubicBezTo>
                  <a:cubicBezTo>
                    <a:pt x="41" y="100"/>
                    <a:pt x="41" y="100"/>
                    <a:pt x="41" y="100"/>
                  </a:cubicBezTo>
                  <a:cubicBezTo>
                    <a:pt x="53" y="100"/>
                    <a:pt x="53" y="100"/>
                    <a:pt x="53" y="100"/>
                  </a:cubicBezTo>
                  <a:cubicBezTo>
                    <a:pt x="54" y="117"/>
                    <a:pt x="55" y="134"/>
                    <a:pt x="56" y="150"/>
                  </a:cubicBezTo>
                  <a:cubicBezTo>
                    <a:pt x="43" y="212"/>
                    <a:pt x="43" y="212"/>
                    <a:pt x="43" y="212"/>
                  </a:cubicBezTo>
                  <a:cubicBezTo>
                    <a:pt x="60" y="217"/>
                    <a:pt x="60" y="217"/>
                    <a:pt x="60" y="217"/>
                  </a:cubicBezTo>
                  <a:cubicBezTo>
                    <a:pt x="66" y="196"/>
                    <a:pt x="74" y="159"/>
                    <a:pt x="76" y="152"/>
                  </a:cubicBezTo>
                  <a:cubicBezTo>
                    <a:pt x="77" y="152"/>
                    <a:pt x="78" y="152"/>
                    <a:pt x="79" y="152"/>
                  </a:cubicBezTo>
                  <a:cubicBezTo>
                    <a:pt x="89" y="178"/>
                    <a:pt x="89" y="178"/>
                    <a:pt x="89" y="178"/>
                  </a:cubicBezTo>
                  <a:cubicBezTo>
                    <a:pt x="90" y="184"/>
                    <a:pt x="92" y="198"/>
                    <a:pt x="93" y="207"/>
                  </a:cubicBezTo>
                  <a:cubicBezTo>
                    <a:pt x="110" y="206"/>
                    <a:pt x="110" y="206"/>
                    <a:pt x="110" y="206"/>
                  </a:cubicBezTo>
                  <a:cubicBezTo>
                    <a:pt x="109" y="194"/>
                    <a:pt x="111" y="181"/>
                    <a:pt x="105" y="164"/>
                  </a:cubicBezTo>
                  <a:cubicBezTo>
                    <a:pt x="103" y="159"/>
                    <a:pt x="101" y="154"/>
                    <a:pt x="99" y="150"/>
                  </a:cubicBezTo>
                  <a:cubicBezTo>
                    <a:pt x="99" y="150"/>
                    <a:pt x="99" y="150"/>
                    <a:pt x="99" y="150"/>
                  </a:cubicBezTo>
                  <a:cubicBezTo>
                    <a:pt x="98" y="133"/>
                    <a:pt x="96" y="117"/>
                    <a:pt x="94" y="101"/>
                  </a:cubicBezTo>
                  <a:cubicBezTo>
                    <a:pt x="101" y="103"/>
                    <a:pt x="101" y="103"/>
                    <a:pt x="101" y="103"/>
                  </a:cubicBezTo>
                  <a:cubicBezTo>
                    <a:pt x="108" y="105"/>
                    <a:pt x="108" y="105"/>
                    <a:pt x="108" y="105"/>
                  </a:cubicBezTo>
                  <a:cubicBezTo>
                    <a:pt x="111" y="106"/>
                    <a:pt x="111" y="106"/>
                    <a:pt x="111" y="106"/>
                  </a:cubicBezTo>
                  <a:cubicBezTo>
                    <a:pt x="111" y="106"/>
                    <a:pt x="111" y="106"/>
                    <a:pt x="111" y="106"/>
                  </a:cubicBezTo>
                  <a:cubicBezTo>
                    <a:pt x="111" y="106"/>
                    <a:pt x="111" y="106"/>
                    <a:pt x="111" y="106"/>
                  </a:cubicBezTo>
                  <a:cubicBezTo>
                    <a:pt x="111" y="106"/>
                    <a:pt x="111" y="106"/>
                    <a:pt x="111" y="106"/>
                  </a:cubicBezTo>
                  <a:cubicBezTo>
                    <a:pt x="111" y="106"/>
                    <a:pt x="124" y="97"/>
                    <a:pt x="121" y="98"/>
                  </a:cubicBezTo>
                  <a:cubicBezTo>
                    <a:pt x="121" y="98"/>
                    <a:pt x="121" y="98"/>
                    <a:pt x="121" y="98"/>
                  </a:cubicBezTo>
                  <a:cubicBezTo>
                    <a:pt x="121" y="98"/>
                    <a:pt x="121" y="98"/>
                    <a:pt x="121" y="98"/>
                  </a:cubicBezTo>
                  <a:cubicBezTo>
                    <a:pt x="121" y="98"/>
                    <a:pt x="121" y="98"/>
                    <a:pt x="121" y="98"/>
                  </a:cubicBezTo>
                  <a:cubicBezTo>
                    <a:pt x="121" y="97"/>
                    <a:pt x="121" y="97"/>
                    <a:pt x="121" y="97"/>
                  </a:cubicBezTo>
                  <a:cubicBezTo>
                    <a:pt x="121" y="95"/>
                    <a:pt x="121" y="95"/>
                    <a:pt x="121" y="95"/>
                  </a:cubicBezTo>
                  <a:cubicBezTo>
                    <a:pt x="121" y="72"/>
                    <a:pt x="121" y="72"/>
                    <a:pt x="121" y="72"/>
                  </a:cubicBezTo>
                  <a:cubicBezTo>
                    <a:pt x="136" y="75"/>
                    <a:pt x="153" y="78"/>
                    <a:pt x="159" y="79"/>
                  </a:cubicBezTo>
                  <a:cubicBezTo>
                    <a:pt x="160" y="64"/>
                    <a:pt x="157" y="49"/>
                    <a:pt x="151" y="35"/>
                  </a:cubicBezTo>
                  <a:cubicBezTo>
                    <a:pt x="146" y="22"/>
                    <a:pt x="137" y="9"/>
                    <a:pt x="125" y="0"/>
                  </a:cubicBezTo>
                  <a:close/>
                  <a:moveTo>
                    <a:pt x="134" y="43"/>
                  </a:moveTo>
                  <a:cubicBezTo>
                    <a:pt x="130" y="32"/>
                    <a:pt x="127" y="20"/>
                    <a:pt x="126" y="8"/>
                  </a:cubicBezTo>
                  <a:cubicBezTo>
                    <a:pt x="134" y="17"/>
                    <a:pt x="141" y="27"/>
                    <a:pt x="145" y="38"/>
                  </a:cubicBezTo>
                  <a:cubicBezTo>
                    <a:pt x="150" y="49"/>
                    <a:pt x="153" y="61"/>
                    <a:pt x="153" y="72"/>
                  </a:cubicBezTo>
                  <a:cubicBezTo>
                    <a:pt x="145" y="64"/>
                    <a:pt x="139" y="54"/>
                    <a:pt x="134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+mj-l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778544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 advTm="2000">
        <p14:prism/>
      </p:transition>
    </mc:Choice>
    <mc:Fallback xmlns="">
      <p:transition spd="slow" advClick="0" advTm="200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2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53" presetClass="entr" presetSubtype="16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53" presetClass="entr" presetSubtype="16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53" presetClass="entr" presetSubtype="16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2" presetClass="entr" presetSubtype="8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3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22" presetClass="entr" presetSubtype="8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3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8" presetClass="entr" presetSubtype="32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4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8" presetClass="entr" presetSubtype="32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44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8" presetClass="entr" presetSubtype="32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4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8" presetClass="entr" presetSubtype="32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5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" grpId="0" animBg="1"/>
      <p:bldP spid="44" grpId="0"/>
      <p:bldP spid="60" grpId="0" animBg="1"/>
      <p:bldP spid="61" grpId="0"/>
    </p:bld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PRESENTATION_TITLE" val="线条动画ppt"/>
</p:tagLst>
</file>

<file path=ppt/theme/theme1.xml><?xml version="1.0" encoding="utf-8"?>
<a:theme xmlns:a="http://schemas.openxmlformats.org/drawingml/2006/main" name="Electronic Card Presentation Template www.templatesppt.com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Classic 2">
      <a:majorFont>
        <a:latin typeface="Arial"/>
        <a:ea typeface=""/>
        <a:cs typeface=""/>
        <a:font script="Jpan" typeface="ＭＳ Ｐゴシック"/>
        <a:font script="Hang" typeface="돋움"/>
        <a:font script="Hans" typeface="方正舒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돋움"/>
        <a:font script="Hans" typeface="方正舒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9908</TotalTime>
  <Words>545</Words>
  <Application>Microsoft Macintosh PowerPoint</Application>
  <PresentationFormat>Geniş ekran</PresentationFormat>
  <Paragraphs>209</Paragraphs>
  <Slides>33</Slides>
  <Notes>33</Notes>
  <HiddenSlides>0</HiddenSlides>
  <MMClips>0</MMClips>
  <ScaleCrop>false</ScaleCrop>
  <HeadingPairs>
    <vt:vector size="6" baseType="variant">
      <vt:variant>
        <vt:lpstr>Kullanılan Yazı Tipleri</vt:lpstr>
      </vt:variant>
      <vt:variant>
        <vt:i4>4</vt:i4>
      </vt:variant>
      <vt:variant>
        <vt:lpstr>Tema</vt:lpstr>
      </vt:variant>
      <vt:variant>
        <vt:i4>1</vt:i4>
      </vt:variant>
      <vt:variant>
        <vt:lpstr>Slayt Başlıkları</vt:lpstr>
      </vt:variant>
      <vt:variant>
        <vt:i4>33</vt:i4>
      </vt:variant>
    </vt:vector>
  </HeadingPairs>
  <TitlesOfParts>
    <vt:vector size="38" baseType="lpstr">
      <vt:lpstr>Arial</vt:lpstr>
      <vt:lpstr>Calibri</vt:lpstr>
      <vt:lpstr>Impact</vt:lpstr>
      <vt:lpstr>方正正黑简体</vt:lpstr>
      <vt:lpstr>Electronic Card Presentation Template www.templatesppt.com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</vt:vector>
  </TitlesOfParts>
  <Manager/>
  <Company>Templatesppt.com</Company>
  <LinksUpToDate>false</LinksUpToDate>
  <SharedDoc>false</SharedDoc>
  <HyperlinkBase/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Electronic Card Presentation Template</dc:title>
  <dc:subject/>
  <dc:creator>Templatesppt.com</dc:creator>
  <cp:keywords>Electronic Card Presentation Template</cp:keywords>
  <dc:description>Electronic Card Presentation Template
www.Templatesppt.com</dc:description>
  <cp:lastModifiedBy>Resul Gok</cp:lastModifiedBy>
  <cp:revision>20</cp:revision>
  <dcterms:created xsi:type="dcterms:W3CDTF">2015-08-03T12:59:01Z</dcterms:created>
  <dcterms:modified xsi:type="dcterms:W3CDTF">2022-05-26T13:35:32Z</dcterms:modified>
  <cp:category>Electronic</cp:category>
</cp:coreProperties>
</file>